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tags/tag2.xml" ContentType="application/vnd.openxmlformats-officedocument.presentationml.tags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8" r:id="rId4"/>
    <p:sldId id="266" r:id="rId5"/>
    <p:sldId id="263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D3C568-D9E9-4123-A454-C8266CDF09B1}" v="11" dt="2020-03-11T21:34:21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66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C0D3C568-D9E9-4123-A454-C8266CDF09B1}"/>
    <pc:docChg chg="addSld delSld modSld sldOrd">
      <pc:chgData name="Kimberly Brehm" userId="8c2b6ab9-3f19-41de-a892-34e3c36865ec" providerId="ADAL" clId="{C0D3C568-D9E9-4123-A454-C8266CDF09B1}" dt="2020-03-11T21:34:21.943" v="61"/>
      <pc:docMkLst>
        <pc:docMk/>
      </pc:docMkLst>
      <pc:sldChg chg="del">
        <pc:chgData name="Kimberly Brehm" userId="8c2b6ab9-3f19-41de-a892-34e3c36865ec" providerId="ADAL" clId="{C0D3C568-D9E9-4123-A454-C8266CDF09B1}" dt="2020-03-11T21:18:57.463" v="6" actId="47"/>
        <pc:sldMkLst>
          <pc:docMk/>
          <pc:sldMk cId="3027111060" sldId="256"/>
        </pc:sldMkLst>
      </pc:sldChg>
      <pc:sldChg chg="addSp delSp mod modAnim">
        <pc:chgData name="Kimberly Brehm" userId="8c2b6ab9-3f19-41de-a892-34e3c36865ec" providerId="ADAL" clId="{C0D3C568-D9E9-4123-A454-C8266CDF09B1}" dt="2020-03-11T21:29:41.573" v="38"/>
        <pc:sldMkLst>
          <pc:docMk/>
          <pc:sldMk cId="2370130949" sldId="263"/>
        </pc:sldMkLst>
        <pc:inkChg chg="add del">
          <ac:chgData name="Kimberly Brehm" userId="8c2b6ab9-3f19-41de-a892-34e3c36865ec" providerId="ADAL" clId="{C0D3C568-D9E9-4123-A454-C8266CDF09B1}" dt="2020-03-11T21:28:23.177" v="33"/>
          <ac:inkMkLst>
            <pc:docMk/>
            <pc:sldMk cId="2370130949" sldId="263"/>
            <ac:inkMk id="3" creationId="{54578C27-FCC2-4828-A3CB-325E4635071B}"/>
          </ac:inkMkLst>
        </pc:inkChg>
        <pc:inkChg chg="add del">
          <ac:chgData name="Kimberly Brehm" userId="8c2b6ab9-3f19-41de-a892-34e3c36865ec" providerId="ADAL" clId="{C0D3C568-D9E9-4123-A454-C8266CDF09B1}" dt="2020-03-11T21:28:28.275" v="35"/>
          <ac:inkMkLst>
            <pc:docMk/>
            <pc:sldMk cId="2370130949" sldId="263"/>
            <ac:inkMk id="4" creationId="{1423BDDE-7C4F-4755-9ECA-F80A68051F43}"/>
          </ac:inkMkLst>
        </pc:inkChg>
        <pc:inkChg chg="add">
          <ac:chgData name="Kimberly Brehm" userId="8c2b6ab9-3f19-41de-a892-34e3c36865ec" providerId="ADAL" clId="{C0D3C568-D9E9-4123-A454-C8266CDF09B1}" dt="2020-03-11T21:28:31.004" v="36" actId="9405"/>
          <ac:inkMkLst>
            <pc:docMk/>
            <pc:sldMk cId="2370130949" sldId="263"/>
            <ac:inkMk id="5" creationId="{DC5EA3F1-4596-492E-ABAB-2C5B12BD0525}"/>
          </ac:inkMkLst>
        </pc:inkChg>
      </pc:sldChg>
      <pc:sldChg chg="addSp delSp modSp add mod">
        <pc:chgData name="Kimberly Brehm" userId="8c2b6ab9-3f19-41de-a892-34e3c36865ec" providerId="ADAL" clId="{C0D3C568-D9E9-4123-A454-C8266CDF09B1}" dt="2020-03-11T21:19:35.777" v="31"/>
        <pc:sldMkLst>
          <pc:docMk/>
          <pc:sldMk cId="4186269951" sldId="267"/>
        </pc:sldMkLst>
        <pc:spChg chg="mod">
          <ac:chgData name="Kimberly Brehm" userId="8c2b6ab9-3f19-41de-a892-34e3c36865ec" providerId="ADAL" clId="{C0D3C568-D9E9-4123-A454-C8266CDF09B1}" dt="2020-03-11T21:19:11.413" v="30" actId="1076"/>
          <ac:spMkLst>
            <pc:docMk/>
            <pc:sldMk cId="4186269951" sldId="267"/>
            <ac:spMk id="105" creationId="{D1DE2816-61E5-4F24-94C5-ADC024D6C6C2}"/>
          </ac:spMkLst>
        </pc:spChg>
        <pc:spChg chg="mod">
          <ac:chgData name="Kimberly Brehm" userId="8c2b6ab9-3f19-41de-a892-34e3c36865ec" providerId="ADAL" clId="{C0D3C568-D9E9-4123-A454-C8266CDF09B1}" dt="2020-03-11T21:19:00.369" v="8" actId="20577"/>
          <ac:spMkLst>
            <pc:docMk/>
            <pc:sldMk cId="4186269951" sldId="267"/>
            <ac:spMk id="113" creationId="{EB37F254-1F37-4D6F-B88B-E4B0ADE1D2AD}"/>
          </ac:spMkLst>
        </pc:spChg>
        <pc:picChg chg="del">
          <ac:chgData name="Kimberly Brehm" userId="8c2b6ab9-3f19-41de-a892-34e3c36865ec" providerId="ADAL" clId="{C0D3C568-D9E9-4123-A454-C8266CDF09B1}" dt="2020-03-11T21:19:35.777" v="31"/>
          <ac:picMkLst>
            <pc:docMk/>
            <pc:sldMk cId="4186269951" sldId="267"/>
            <ac:picMk id="2" creationId="{7382E2D8-96E7-4291-B7E0-822D4504E279}"/>
          </ac:picMkLst>
        </pc:picChg>
        <pc:picChg chg="add mod">
          <ac:chgData name="Kimberly Brehm" userId="8c2b6ab9-3f19-41de-a892-34e3c36865ec" providerId="ADAL" clId="{C0D3C568-D9E9-4123-A454-C8266CDF09B1}" dt="2020-03-11T21:19:35.777" v="31"/>
          <ac:picMkLst>
            <pc:docMk/>
            <pc:sldMk cId="4186269951" sldId="267"/>
            <ac:picMk id="3" creationId="{DEA5BC46-AC59-4949-A9C3-6AF8F2116079}"/>
          </ac:picMkLst>
        </pc:picChg>
      </pc:sldChg>
      <pc:sldChg chg="addSp delSp modSp add mod ord">
        <pc:chgData name="Kimberly Brehm" userId="8c2b6ab9-3f19-41de-a892-34e3c36865ec" providerId="ADAL" clId="{C0D3C568-D9E9-4123-A454-C8266CDF09B1}" dt="2020-03-11T21:34:21.943" v="61"/>
        <pc:sldMkLst>
          <pc:docMk/>
          <pc:sldMk cId="3505249617" sldId="268"/>
        </pc:sldMkLst>
        <pc:spChg chg="mod">
          <ac:chgData name="Kimberly Brehm" userId="8c2b6ab9-3f19-41de-a892-34e3c36865ec" providerId="ADAL" clId="{C0D3C568-D9E9-4123-A454-C8266CDF09B1}" dt="2020-03-11T21:34:05.294" v="60" actId="1076"/>
          <ac:spMkLst>
            <pc:docMk/>
            <pc:sldMk cId="3505249617" sldId="268"/>
            <ac:spMk id="2" creationId="{E1F50E47-2DF8-46E4-A54E-B5A634162102}"/>
          </ac:spMkLst>
        </pc:spChg>
        <pc:picChg chg="del">
          <ac:chgData name="Kimberly Brehm" userId="8c2b6ab9-3f19-41de-a892-34e3c36865ec" providerId="ADAL" clId="{C0D3C568-D9E9-4123-A454-C8266CDF09B1}" dt="2020-03-11T21:34:21.943" v="61"/>
          <ac:picMkLst>
            <pc:docMk/>
            <pc:sldMk cId="3505249617" sldId="268"/>
            <ac:picMk id="4" creationId="{CD721E0D-EC8E-4ADF-8B27-9CFBA1550369}"/>
          </ac:picMkLst>
        </pc:picChg>
        <pc:picChg chg="add mod">
          <ac:chgData name="Kimberly Brehm" userId="8c2b6ab9-3f19-41de-a892-34e3c36865ec" providerId="ADAL" clId="{C0D3C568-D9E9-4123-A454-C8266CDF09B1}" dt="2020-03-11T21:34:21.943" v="61"/>
          <ac:picMkLst>
            <pc:docMk/>
            <pc:sldMk cId="3505249617" sldId="268"/>
            <ac:picMk id="5" creationId="{5332477B-92A6-4DE6-A739-57384C9330AF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34.2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153 76 5352 0 0,'0'0'116'0'0,"0"0"17"0"0,0 0 12 0 0,-3-2-14 0 0,-7-11-104 0 0,8 4-16 0 0,2 3 31 0 0,0 4-40 0 0,0 0 50 0 0,-1 0 43 0 0,1 0 35 0 0,-1-2 260 0 0,-3-4 670 0 0,2 6-767 0 0,1 0-145 0 0,0 1-86 0 0,-1 0-106 0 0,2 0-23 0 0,-1 0-35 0 0,-1-1 438 0 0,2-1 18 0 0,-2-5-13 0 0,1 8-316 0 0,1-1 1 0 0,0 1-1 0 0,-1 0 0 0 0,1-1 0 0 0,0 1 0 0 0,-1 0 0 0 0,1-1 1 0 0,-1 1-1 0 0,1 0 0 0 0,-1 0 0 0 0,1 0 0 0 0,-1-1 0 0 0,1 1 1 0 0,-1 0-1 0 0,1 0 0 0 0,-1 0 0 0 0,1 0 0 0 0,-1 0 1 0 0,1 0-1 0 0,-1 0 0 0 0,1 0 0 0 0,-1 0-25 0 0,-1 0 471 0 0,2 0-9 0 0,-3 0-39 0 0,-7 0-20 0 0,7 0-3 0 0,1 0-35 0 0,-8 0-146 0 0,7 0-69 0 0,1 0-12 0 0,0 0-117 0 0,0 0 1 0 0,1 0-1 0 0,-1 1 1 0 0,1-1 0 0 0,-1 1-1 0 0,0-1 1 0 0,1 1-1 0 0,-1-1 1 0 0,1 1 0 0 0,-1 0-1 0 0,1 0 1 0 0,0 0-1 0 0,-1 0 1 0 0,1 0 0 0 0,0 0-1 0 0,0 0 1 0 0,-1 0-1 0 0,1 1 1 0 0,0-1 0 0 0,0 1-22 0 0,-10 11 66 0 0,-4 17-180 0 0,13-22 77 0 0,0 0 46 0 0,2 3 49 0 0,1 6 88 0 0,0 2 38 0 0,-4-2-81 0 0,-2 1-55 0 0,3-12-46 0 0,1-1-1 0 0,0 0 1 0 0,-1 1 0 0 0,2-1 0 0 0,-1 4-2 0 0,0 6-1 0 0,1 5 22 0 0,3-5 36 0 0,-1-9-43 0 0,6 22 71 0 0,-5-4 19 0 0,-3-18-63 0 0,-1-4-25 0 0,1-1-1 0 0,0 1 0 0 0,0 0 0 0 0,0-1 0 0 0,0 1 1 0 0,0-1-1 0 0,1 1 0 0 0,-1 0 0 0 0,0-1 0 0 0,1 1 0 0 0,-1-1 1 0 0,1 2-16 0 0,2-1 50 0 0,1 0-19 0 0,-1 0 4 0 0,-1 1 30 0 0,-1 0 38 0 0,-1 2 61 0 0,2-2-60 0 0,9 7 8 0 0,-9-8-2 0 0,0-1-46 0 0,7-1 22 0 0,-7 0-15 0 0,0 0 62 0 0,1-3 17 0 0,22-12 60 0 0,-20 5-114 0 0,5 5 5 0 0,8-23 150 0 0,-16 25-221 0 0,1 0 1 0 0,-1 0 0 0 0,0 0 0 0 0,0 0 0 0 0,0 0 0 0 0,0-2-31 0 0,4-6 67 0 0,3 0-63 0 0,-8 10-4 0 0,0 0 0 0 0,1 0 0 0 0,-1-1 0 0 0,0 1 0 0 0,0 0 0 0 0,0 0 0 0 0,0-1 0 0 0,0 1 0 0 0,0-1 0 0 0,-1 1 0 0 0,1-1 0 0 0,0 1 0 0 0,-1-1 0 0 0,1 1 0 0 0,-1-1 0 0 0,0 0 0 0 0,1 1 0 0 0,-1-1 0 0 0,0 0 0 0 0,0 1 0 0 0,0-1 0 0 0,0 0 0 0 0,0 1 0 0 0,1-1 0 0 0,-1 1 0 0 0,0-1 0 0 0,1 0 0 0 0,-1 1 0 0 0,1-1 0 0 0,0 1 0 0 0,-1 0 0 0 0,1-1 0 0 0,0 1 0 0 0,0-1 0 0 0,0 1 0 0 0,4-7 0 0 0,10-22 0 0 0,-10 0 12 0 0,-1 22 11 0 0,-3 7-19 0 0,0-1-1 0 0,0 1 0 0 0,0 0 1 0 0,0-1-1 0 0,-1 1 0 0 0,1-1 1 0 0,0 1-1 0 0,-1-1 0 0 0,0 1 1 0 0,1-1-1 0 0,-1 1 0 0 0,0-1 1 0 0,0 0-1 0 0,0 1-3 0 0,0-5 12 0 0,0 5-1 0 0,13-23 20 0 0,-12 23-30 0 0,6-9-71 0 0,-4 14 32 0 0,1 3 57 0 0,-3-5-19 0 0,0 0 0 0 0,-1 0 0 0 0,1 0 0 0 0,-1 0 0 0 0,0 1 0 0 0,1-1 0 0 0,-1 0 0 0 0,0 0 0 0 0,0 0 0 0 0,0 0 0 0 0,-1 2 0 0 0,0-1 0 0 0,1-1 0 0 0,0 1 0 0 0,0 0 0 0 0,0-1 0 0 0,0 1 0 0 0,0 0 0 0 0,0-1-1 0 0,1 1 1 0 0,-1 0 0 0 0,1-1 0 0 0,0 3 1 0 0,4 3-1 0 0,-4-7 0 0 0,0 0 0 0 0,0 1 0 0 0,-1-1 0 0 0,1 0 0 0 0,0 1 0 0 0,-1-1 0 0 0,1 1 0 0 0,-1-1 0 0 0,1 1 0 0 0,-1-1 0 0 0,0 1 0 0 0,1 0 0 0 0,-1-1 0 0 0,0 1 0 0 0,0 5 0 0 0,-1-5 0 0 0,1 0 0 0 0,0 0 0 0 0,0 0 0 0 0,0 0 0 0 0,0 0 0 0 0,1 0 0 0 0,-1 0 0 0 0,1 0 0 0 0,-1 0 0 0 0,1 1 0 0 0,3 5 6 0 0,-3-6-7 0 0,0 0-1 0 0,1 0 1 0 0,-2 0 0 0 0,1 1-1 0 0,0-1 1 0 0,0 1 0 0 0,0 1 1 0 0,0 5 26 0 0,-1 5 35 0 0,0-12-48 0 0,2 15 24 0 0,2-8 2 0 0,1-2 25 0 0,1 1 45 0 0,2 1-7 0 0,-7-6-68 0 0,0 0 1 0 0,0 0 0 0 0,0 1 0 0 0,-1-1 0 0 0,1 0 0 0 0,-1 0 0 0 0,0 0 0 0 0,0 0 0 0 0,0 2-35 0 0,0 1 43 0 0,2 4-29 0 0,4-2 8 0 0,2 0 38 0 0,4 3 52 0 0,-9-5 6 0 0,-4 3-21 0 0,1-9-79 0 0,0 3 143 0 0,3-3-172 0 0,-1 0 37 0 0,5 2 260 0 0,-6-1-257 0 0,0 0-86 0 0,-1 0-23 0 0,1 0-41 0 0,-1 0-48 0 0,0 0-52 0 0,0 1-58 0 0,0-1-65 0 0,0 1-68 0 0,0 0-76 0 0,0-2-310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44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46 10368 0 0,'0'0'233'0'0,"0"0"39"0"0,-2-2 15 0 0,2 2-287 0 0,-7-7 162 0 0,1 1-84 0 0,-3-5-2 0 0,6 7-19 0 0,2 3 59 0 0,1 0-72 0 0,-1 0-51 0 0,0-2-68 0 0,1 1 83 0 0,-1 1 49 0 0,1-1 56 0 0,0 1 85 0 0,0 0 98 0 0,1 0 114 0 0,-1 0-158 0 0,0 1 36 0 0,0 0-487 0 0,0 0-34 0 0,0 0-324 0 0,1 0 71 0 0,-1 0-48 0 0,2 0-636 0 0,2 0-507 0 0,4 0-964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6.8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2 152 11720 0 0,'0'0'264'0'0,"0"0"34"0"0,2 0 22 0 0,4-1-176 0 0,-2 0-40 0 0,6-5 8 0 0,-2 2-85 0 0,7 1-16 0 0,-12 3-19 0 0,4 0 18 0 0,-1 0 36 0 0,2 0 46 0 0,3-2 93 0 0,4-2 149 0 0,-7-3-177 0 0,-5 5 49 0 0,1 1-102 0 0,-1 1-70 0 0,2 0-53 0 0,-2 1 48 0 0,-2-1-27 0 0,-1 0 0 0 0,1 0-1 0 0,0 0 1 0 0,0 0 0 0 0,0 0 0 0 0,-1 0-1 0 0,1 0 1 0 0,0 0 0 0 0,0-1-1 0 0,0 1 1 0 0,-1 0 0 0 0,1-1 0 0 0,0 1-1 0 0,0-1-1 0 0,4-9 67 0 0,5 5 61 0 0,-4-5 3 0 0,4 5-3 0 0,-5-5-10 0 0,5 5-38 0 0,-8-5-9 0 0,-2 2 41 0 0,0 3-85 0 0,0 3-5 0 0,0-1 44 0 0,0 0 18 0 0,0-6-31 0 0,-2 4 59 0 0,-5-6-12 0 0,2 2-25 0 0,0 5 14 0 0,-1 1 29 0 0,-2 2 53 0 0,-32 1 362 0 0,35 2-433 0 0,4 0-91 0 0,0-1 0 0 0,-1 0 0 0 0,1 0 0 0 0,0 0-1 0 0,-1 0 1 0 0,1 0 0 0 0,-1 0 0 0 0,0 0 0 0 0,1-1 0 0 0,-1 1-1 0 0,1 0 1 0 0,-1-1 0 0 0,0 0 0 0 0,0 1 0 0 0,0-1-10 0 0,-3 3 67 0 0,-4 5-16 0 0,4-4-17 0 0,0 1 0 0 0,0 0 0 0 0,0 0 0 0 0,1 1-1 0 0,-3 3-32 0 0,-4 14 71 0 0,-9 28-70 0 0,19-48 0 0 0,0 2-1 0 0,1-1 0 0 0,-1 0 0 0 0,1 0 0 0 0,0 0 1 0 0,0 0-1 0 0,0 0 0 0 0,0 1 0 0 0,1 3 14 0 0,1-3 61 0 0,5 4-18 0 0,-1 2 38 0 0,-4-7-22 0 0,1 1 1 0 0,0-1-1 0 0,0 0 1 0 0,3 4-74 0 0,-5-6 17 0 0,0-1 0 0 0,1 0 0 0 0,-1 0-1 0 0,0 0 1 0 0,1 0 0 0 0,-1 0 0 0 0,0-1 0 0 0,1 1 0 0 0,-1 0 0 0 0,1-1 0 0 0,-1 1 0 0 0,1-1 0 0 0,-1 1 0 0 0,1-1 0 0 0,0 0 0 0 0,-1 1 0 0 0,1-1 0 0 0,0 0-17 0 0,0 0 2 0 0,-1 0 1 0 0,1 0-1 0 0,0 0 1 0 0,-1 1-1 0 0,1-1 1 0 0,-1 0-1 0 0,1 1 1 0 0,-1 0-1 0 0,1-1 1 0 0,-1 1-1 0 0,0 0 1 0 0,1-1-1 0 0,0 2-2 0 0,0-1 1 0 0,-1 0 0 0 0,1 0-1 0 0,-1 0 1 0 0,1 0 0 0 0,0-1-1 0 0,0 1 1 0 0,-1-1 0 0 0,1 1-1 0 0,0-1 1 0 0,0 1 0 0 0,0-1-1 0 0,0 0 1 0 0,1 0-1 0 0,5 1 12 0 0,13-1-9 0 0,-7-4-99 0 0,4-6-67 0 0,-6 7 77 0 0,-2 0 15 0 0,-2 0-6 0 0,-1 0-20 0 0,1-2-43 0 0,2-1-124 0 0,8-3-247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27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1 6992 0 0,'0'0'157'0'0,"0"0"23"0"0,0 0 12 0 0,0 0 5 0 0,0 0-3 0 0,0 0-2 0 0,0 0 0 0 0,0 0 21 0 0,0 0 91 0 0,-3 2 43 0 0,2-1-299 0 0,-1 2 40 0 0,-3 4 60 0 0,3-4-67 0 0,1 1 16 0 0,0-1 37 0 0,1 2 44 0 0,0 0 54 0 0,-2 3-23 0 0,-3 1-33 0 0,1-1-31 0 0,1-2 11 0 0,2 2 36 0 0,0 1 76 0 0,1-7-230 0 0,0 1 1 0 0,0 0 0 0 0,-1 0 0 0 0,1 0-1 0 0,-1-1 1 0 0,0 1 0 0 0,0 1-39 0 0,-7 13 233 0 0,5-10-114 0 0,2 0-32 0 0,2 13 54 0 0,-1-11-82 0 0,2 8 75 0 0,4-2-42 0 0,0 1-4 0 0,-5 1 40 0 0,1-2-52 0 0,2 1 35 0 0,18 32 312 0 0,-17-39-339 0 0,-2-6-54 0 0,-1 0 1 0 0,1-1-1 0 0,0 1 0 0 0,0-1 0 0 0,0 0 0 0 0,0 0 0 0 0,0 0 0 0 0,1 0 1 0 0,-1 0-1 0 0,4 0-30 0 0,-1 1 72 0 0,10 1 299 0 0,-11-4-253 0 0,-1 1 0 0 0,0-1-1 0 0,1 0 1 0 0,-1 0 0 0 0,1-1 0 0 0,-1 0 0 0 0,0 1 0 0 0,1-1 0 0 0,0-1-118 0 0,1-1 151 0 0,23-13 536 0 0,-22 7-441 0 0,-4 5-149 0 0,-3 3-76 0 0,0 0 0 0 0,0 1 1 0 0,1-1-1 0 0,-1 1 0 0 0,0-1 0 0 0,1 0 1 0 0,-1 1-1 0 0,0-1 0 0 0,1 1 0 0 0,-1-1 0 0 0,1 1 1 0 0,-1-1-1 0 0,1 1 0 0 0,-1 0 0 0 0,1-1 0 0 0,-1 1 1 0 0,1-1-1 0 0,-1 1 0 0 0,1 0 0 0 0,0 0 0 0 0,-1-1 1 0 0,1 1-22 0 0,4-2 71 0 0,7-7 117 0 0,-11 7-159 0 0,1 0 0 0 0,-1 0 0 0 0,1-1 0 0 0,-1 1 1 0 0,0 0-1 0 0,0-1 0 0 0,0 0 0 0 0,0 1 0 0 0,0-3-29 0 0,3-6 125 0 0,1-1 60 0 0,-1 4-88 0 0,-3 7-80 0 0,0 0 0 0 0,0-1 1 0 0,0 1-1 0 0,0-1 0 0 0,-1 1 1 0 0,1-1-1 0 0,0 1 0 0 0,-1-1 0 0 0,0 1 1 0 0,1-1-1 0 0,-1 1 0 0 0,0-1 1 0 0,0 0-1 0 0,0 1 0 0 0,0-2-17 0 0,0-3 47 0 0,-1-43 247 0 0,-4 24-201 0 0,-4 4-76 0 0,-3 4 7 0 0,9 12-12 0 0,3 4-10 0 0,0 1 0 0 0,0-1 0 0 0,-1 0 0 0 0,1 1 0 0 0,0-1 0 0 0,-1 1 0 0 0,1-1 0 0 0,0 1 0 0 0,-1-1 0 0 0,1 1 0 0 0,-1-1-1 0 0,1 1 1 0 0,-1-1 0 0 0,1 1 0 0 0,-1-1 0 0 0,1 1 0 0 0,-1 0 0 0 0,1-1 0 0 0,-1 1 0 0 0,0 0 0 0 0,1 0 0 0 0,-1-1-2 0 0,-4-1-2 0 0,2 0 8 0 0,-1-1 0 0 0,1 1 0 0 0,0-1-1 0 0,0 0 1 0 0,0 0 0 0 0,-1-2-6 0 0,-7-6-1 0 0,0 3-71 0 0,3 4-14 0 0,-9-5-55 0 0,7 4 1 0 0,4 2 15 0 0,0 1-48 0 0,1-1-58 0 0,-1 0-70 0 0,3 1 78 0 0,-9 0-868 0 0,9 2-47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47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6448 0 0,'0'0'141'0'0,"0"0"23"0"0,0 0 13 0 0,0 0-51 0 0,0 0-5 0 0,0 0 49 0 0,0 0 151 0 0,0 0 276 0 0,0 0 19 0 0,0 0-19 0 0,0 0-105 0 0,0 0-48 0 0,0 0-10 0 0,0 0-21 0 0,0 3-77 0 0,3 8-51 0 0,7 3 33 0 0,-8-11-77 0 0,-1 0-110 0 0,-1 1-72 0 0,-1 1-42 0 0,1-3 51 0 0,0 3-22 0 0,0 0 62 0 0,0 8 217 0 0,3-5-196 0 0,1-1-25 0 0,2 3 49 0 0,-4 3 42 0 0,1 1 21 0 0,7 0 30 0 0,-8-12-81 0 0,-1 1-60 0 0,0 0-38 0 0,-1 1-33 0 0,0-1-8 0 0,1-1 27 0 0,3 6 54 0 0,-3-7-83 0 0,0 1 0 0 0,0-1 0 0 0,0 0-1 0 0,0 1 1 0 0,-1-1 0 0 0,1 1 0 0 0,0-1 0 0 0,-1 1 0 0 0,0-1-1 0 0,1 1 1 0 0,-1 0 0 0 0,0-1 0 0 0,0 1 0 0 0,0 0-24 0 0,0-2 8 0 0,0 0-1 0 0,0 1 1 0 0,0-1 0 0 0,0 1 0 0 0,0-1-1 0 0,0 1 1 0 0,0-1 0 0 0,0 1 0 0 0,0-1-1 0 0,0 1 1 0 0,0-1 0 0 0,0 1 0 0 0,0-1 0 0 0,1 1-1 0 0,-1-1 1 0 0,0 1 0 0 0,0-1 0 0 0,0 0-1 0 0,1 1 1 0 0,-1-1 0 0 0,0 1 0 0 0,1-1-1 0 0,-1 0 1 0 0,0 1 0 0 0,1-1 0 0 0,-1 0-1 0 0,0 1 1 0 0,1-1 0 0 0,-1 0 0 0 0,0 0-1 0 0,1 1 1 0 0,0-1-8 0 0,5 4 111 0 0,2 10 87 0 0,-1-3-64 0 0,-5-7-8 0 0,0-1-57 0 0,-3 6-21 0 0,1-7-7 0 0,-1 4 17 0 0,1-4-40 0 0,0-1-1 0 0,0 1 1 0 0,0-1 0 0 0,0 1 0 0 0,0 0 0 0 0,0-1-1 0 0,0 1 1 0 0,1-1 0 0 0,-1 1 0 0 0,1-1 0 0 0,-1 1-1 0 0,1 1-17 0 0,5 1 89 0 0,-5-4-83 0 0,-1 0 0 0 0,1 1-1 0 0,-1-1 1 0 0,1 0 0 0 0,-1 0 0 0 0,0 1-1 0 0,1-1 1 0 0,-1 0 0 0 0,0 1-1 0 0,1-1 1 0 0,-1 0 0 0 0,0 1 0 0 0,0-1-1 0 0,1 1 1 0 0,-1-1 0 0 0,0 0 0 0 0,0 1-1 0 0,1-1 1 0 0,-1 1 0 0 0,0-1-1 0 0,0 1 1 0 0,0-1 0 0 0,0 1 0 0 0,0-1-1 0 0,0 1 1 0 0,0-1 0 0 0,0 1 0 0 0,0-1-1 0 0,0 1 1 0 0,0-1 0 0 0,0 1-1 0 0,0-1-5 0 0,0 4 52 0 0,0-1-1 0 0,0 1 0 0 0,0-1 1 0 0,1 0-1 0 0,0 1 0 0 0,-1-1 1 0 0,1 0-1 0 0,1 3-51 0 0,1 0 47 0 0,1-2-42 0 0,-1-1 84 0 0,-3-3-2 0 0,0 2-6 0 0,0 8-1 0 0,0-7 0 0 0,0-3-2 0 0,0 0-12 0 0,0 0-2 0 0,0 0 0 0 0,0 0 3 0 0,0 0 10 0 0,0 0 3 0 0,0 0 0 0 0,0 0 0 0 0,0-3-13 0 0,0-5-50 0 0,0-11 46 0 0,0 2-29 0 0,0-12 17 0 0,0-46-51 0 0,0 73 0 0 0,0 0 0 0 0,0 1 0 0 0,1-1 0 0 0,-1 0 0 0 0,0 0 0 0 0,1 1 0 0 0,-1-1 0 0 0,1 1 0 0 0,0-1 0 0 0,0 0 0 0 0,-1 1 0 0 0,1 0 0 0 0,0-1 0 0 0,0 1 0 0 0,0-1 0 0 0,0 1 0 0 0,0-1 0 0 0,0 1 0 0 0,-1-1 0 0 0,1 0 0 0 0,-1 1 0 0 0,1-1 0 0 0,-1 0 0 0 0,1 1 0 0 0,-1-1 0 0 0,0 0 0 0 0,0 0 0 0 0,2-15 0 0 0,11-9-10 0 0,-9 21 0 0 0,0-2-8 0 0,6-13-8 0 0,-8 16 27 0 0,11-20-55 0 0,-3 19 43 0 0,-5-5 11 0 0,5 5 0 0 0,-9 1 0 0 0,1 1 0 0 0,13-5 0 0 0,13-5-24 0 0,-18 12-22 0 0,-3 2 52 0 0,8 2-6 0 0,13 12 0 0 0,-23-3 0 0 0,-5-11 0 0 0,1 0 0 0 0,0 0 0 0 0,-1 0 0 0 0,1 0 0 0 0,0 0 0 0 0,0-1 0 0 0,0 1 0 0 0,-1 0 0 0 0,1-1 0 0 0,0 1 0 0 0,0-1 0 0 0,0 1 0 0 0,0-1 0 0 0,0 1 0 0 0,0-1 0 0 0,0 1 0 0 0,10 5 0 0 0,-6 4 0 0 0,5-5 0 0 0,5 23 0 0 0,21 47 0 0 0,-32-67 0 0 0,-3-7 0 0 0,0 1 0 0 0,0-1 0 0 0,0 1 0 0 0,0-1 0 0 0,-1 0 0 0 0,1 1 0 0 0,-1-1 0 0 0,1 1 0 0 0,-1-1 0 0 0,1 1 0 0 0,-1 0 0 0 0,0-1 0 0 0,0 1 0 0 0,0 0 0 0 0,0 3 0 0 0,0-4 0 0 0,13 23 0 0 0,-13-22 0 0 0,1 0 0 0 0,-1 0 0 0 0,1 0 0 0 0,-1 0 0 0 0,0 0 0 0 0,0 0 0 0 0,0 0 0 0 0,0 0 0 0 0,0 0 0 0 0,0 0 0 0 0,0 0 0 0 0,-1-1 0 0 0,1 0 0 0 0,0 0 0 0 0,0 0 0 0 0,0 1 0 0 0,0-1 0 0 0,0 0 0 0 0,1 0 0 0 0,-1 1 0 0 0,0-1 0 0 0,0 0 0 0 0,1 0 0 0 0,-1 0 0 0 0,1 1 0 0 0,-1-1 0 0 0,1 0 0 0 0,9 4 0 0 0,-10-5 0 0 0,1 1 0 0 0,-1 0 0 0 0,0 0 0 0 0,1 0 0 0 0,-1-1 0 0 0,0 1 0 0 0,0 0 0 0 0,0 0 0 0 0,1 0 0 0 0,-1-1 0 0 0,0 1 0 0 0,0 0 0 0 0,0 0 0 0 0,-1 0 0 0 0,1 15 0 0 0,3-1 0 0 0,7 0 0 0 0,-7 0 0 0 0,-3-3-10 0 0,0-9-44 0 0,0-3-6 0 0,0 0 2 0 0,0 0-34 0 0,0 0-15 0 0,0 0-34 0 0,0 0-37 0 0,0 0-44 0 0,0 0-46 0 0,0 0-44 0 0,0 0-40 0 0,0 0-36 0 0,0 0-254 0 0,0 0-60 0 0,0 0-48 0 0,0 0-33 0 0,0 0-1409 0 0,0 0-1248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48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9072 0 0,'0'0'200'0'0,"0"0"33"0"0,0 0 15 0 0,0 0 41 0 0,2 0 147 0 0,7 2-37 0 0,-6-1-223 0 0,0 1 0 0 0,0 0-1 0 0,0 0 1 0 0,0 0-1 0 0,0 0 1 0 0,2 2-176 0 0,2 3 343 0 0,0 1-55 0 0,-1-1-78 0 0,-2-1-102 0 0,0 4 183 0 0,1 0 16 0 0,3 0-77 0 0,5 4-19 0 0,0 1-45 0 0,-1 1 22 0 0,-1-1 0 0 0,-1 2 0 0 0,7 12-188 0 0,6 10 313 0 0,1 1 19 0 0,-13-13-188 0 0,-7-10-53 0 0,-3-10-45 0 0,1 1 0 0 0,0-1 0 0 0,0 0 0 0 0,1 0 1 0 0,0 0-47 0 0,16 39 203 0 0,-10-16-172 0 0,-4-2 12 0 0,1-13-25 0 0,-5-12-2 0 0,0 0 0 0 0,0 0 0 0 0,0 0 0 0 0,0 0 0 0 0,0 1-1 0 0,-1-1 1 0 0,0 0 0 0 0,1 2-16 0 0,-1 73 633 0 0,0-76-619 0 0,0-1-1 0 0,-1 1 0 0 0,1 0 0 0 0,0-1 0 0 0,-1 1 0 0 0,1-1 1 0 0,-1 1-1 0 0,1-1 0 0 0,-1 1 0 0 0,0-1 0 0 0,1 1 0 0 0,-1-1 1 0 0,0 0-1 0 0,0 1-13 0 0,-4 6 69 0 0,3-4 3 0 0,-1 2-5 0 0,1 1 10 0 0,-1-2 14 0 0,-1-1 38 0 0,-2 2 69 0 0,-1 6-36 0 0,3-5-110 0 0,0-1-42 0 0,-6-1 1 0 0,5 6 32 0 0,4-11-42 0 0,0 0-1 0 0,1 1 1 0 0,-1-1 0 0 0,0 0 0 0 0,0 1-1 0 0,0-1 1 0 0,1 0 0 0 0,-1 0 0 0 0,0 0-1 0 0,0 0 1 0 0,0 0 0 0 0,0 0 0 0 0,1 0-1 0 0,-2 0 0 0 0,1 0 1 0 0,1 0-1 0 0,-1 0 0 0 0,0 0 0 0 0,1 0 0 0 0,-1 0 0 0 0,1 0 0 0 0,-1 0 1 0 0,0 0-1 0 0,1 1 0 0 0,-1-1 0 0 0,0 0 0 0 0,1 0 0 0 0,-1 1 0 0 0,1-1 1 0 0,-1 0-1 0 0,0 1 0 0 0,1-1 0 0 0,-1 1 0 0 0,1-1 0 0 0,-1 0 0 0 0,1 1 1 0 0,0-1-1 0 0,-1 1 0 0 0,1-1 0 0 0,-1 1 0 0 0,1 0 0 0 0,-5 4-7 0 0,-5-3-34 0 0,8-2-202 0 0,1 0 87 0 0,0 0 75 0 0,-1 0 64 0 0,1 0 58 0 0,0 0 49 0 0,-4 0 331 0 0,4 0-283 0 0,-1 0-96 0 0,1 0-42 0 0,0 0-44 0 0,0 0-49 0 0,0 0-54 0 0,0 0-63 0 0,0 0-91 0 0,-1 0-87 0 0,1 0-97 0 0,0 0-104 0 0,-1 0-113 0 0,0 0-122 0 0,2 0 364 0 0,-1 0-34 0 0,0 0-34 0 0,0 0-36 0 0,-3 0-1507 0 0,-4 0-1171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49.1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 8144 0 0,'0'0'234'0'0,"0"0"6"0"0,0 0-176 0 0,2 0-37 0 0,2 0-41 0 0,-1 0 33 0 0,4-1 105 0 0,2-1 182 0 0,4-4 311 0 0,-9 3-392 0 0,-2 1 120 0 0,0 1-80 0 0,-1 0-67 0 0,1 1-58 0 0,0 0-32 0 0,0 0-48 0 0,3 1 14 0 0,-4-1-12 0 0,0 0 61 0 0,4 0 58 0 0,0 0-34 0 0,4 0 70 0 0,12 0 179 0 0,-11-3 22 0 0,3-3-181 0 0,-5 2-104 0 0,-2 2 20 0 0,0 0-65 0 0,1 2-42 0 0,1 1-31 0 0,0 0 33 0 0,-5-1-167 0 0,0 0 52 0 0,0 0 43 0 0,0 0 37 0 0,4 0 89 0 0,7 0 249 0 0,-9 0-294 0 0,-1 0-59 0 0,2 0-106 0 0,-4 0 1 0 0,1 0-42 0 0,-1 0-61 0 0,1 0-58 0 0,0 0-62 0 0,-1 0-69 0 0,1 0-73 0 0,-1 0-79 0 0,1 0-84 0 0,-1 0-90 0 0,0 0-910 0 0,-2 0-935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49.4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7792 0 0,'0'0'230'0'0,"0"0"-58"0"0,0 0 3 0 0,0 0 76 0 0,0 0 227 0 0,0 0 418 0 0,0 0 31 0 0,0 0-376 0 0,0 0-211 0 0,0 0 33 0 0,0 0-41 0 0,0 0 287 0 0,0 0-13 0 0,0 0-44 0 0,0 0-388 0 0,0 0 45 0 0,3 0 105 0 0,1 0-310 0 0,-1 0 38 0 0,5 0 144 0 0,0 0 79 0 0,12 0 450 0 0,-14 0-543 0 0,0 0-46 0 0,1 0-55 0 0,1 0-112 0 0,-2 0-100 0 0,0 0-112 0 0,-3 0 76 0 0,0 0-35 0 0,0 0-35 0 0,0 0-37 0 0,0 0-39 0 0,0 0-42 0 0,0 0-42 0 0,0 0-45 0 0,0 0-47 0 0,0 0-49 0 0,0 0-50 0 0,0 0-53 0 0,3 0-1305 0 0,3 0-1110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49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8032 0 0,'0'0'182'0'0,"0"0"29"0"0,0 0 12 0 0,0 0-77 0 0,0 0-14 0 0,0 0 47 0 0,0 0 152 0 0,0 0 283 0 0,0 0 24 0 0,0 0-41 0 0,0 0-411 0 0,0 0 45 0 0,0 0 105 0 0,0 0-14 0 0,0 0-6 0 0,0 0-18 0 0,0 0-8 0 0,0 0-2 0 0,0 2-16 0 0,3 10-81 0 0,7 1-14 0 0,-8-9-39 0 0,-1-1-61 0 0,-1 6-21 0 0,-1-7-11 0 0,1 9 63 0 0,-1-8-79 0 0,1 0 0 0 0,0 0-1 0 0,0 1 1 0 0,0-1 0 0 0,0 0 0 0 0,1 0-1 0 0,-1 0 1 0 0,1 0 0 0 0,0 0 0 0 0,0 0-29 0 0,4 5 62 0 0,0 2 45 0 0,-2 3 62 0 0,-4-7-68 0 0,1-4-67 0 0,0 0 1 0 0,0 1-1 0 0,0-1 1 0 0,0 0-1 0 0,0 0 1 0 0,1 0-1 0 0,-1 0 1 0 0,0 0-1 0 0,1 0 1 0 0,0 1-35 0 0,4 4 103 0 0,0 3 9 0 0,-2 6-50 0 0,-4-7-54 0 0,1-6-1 0 0,-1 1-1 0 0,1-1 0 0 0,0 1 0 0 0,0-1 0 0 0,1 1 0 0 0,-1-1 1 0 0,1 1-1 0 0,0-1 0 0 0,0 2-6 0 0,2 2-2 0 0,4 16 67 0 0,-5-9 19 0 0,-1 2 42 0 0,-1-12-102 0 0,0 0 1 0 0,1 0-1 0 0,0 0 0 0 0,-1-1 1 0 0,1 1-1 0 0,1 0 0 0 0,-1-1 0 0 0,0 1 1 0 0,1-1-1 0 0,1 3-24 0 0,1 8 111 0 0,-5 7-9 0 0,1-13-53 0 0,0 2 22 0 0,-1-8-52 0 0,1 0 0 0 0,0 0 1 0 0,0-1-1 0 0,0 1 0 0 0,0 0 1 0 0,1 0-1 0 0,-1 0 0 0 0,0 0 1 0 0,1 0-1 0 0,0 0 0 0 0,-1 0-19 0 0,5 7 112 0 0,2 10 38 0 0,-6-10-46 0 0,-1 1 67 0 0,0 3 109 0 0,0-1-192 0 0,0 11 48 0 0,0-22-133 0 0,1-1 1 0 0,-1 1-1 0 0,0-1 1 0 0,0 1-1 0 0,0-1 1 0 0,0 1-1 0 0,1-1 1 0 0,-1 1-1 0 0,0-1 1 0 0,0 0-1 0 0,1 1 1 0 0,-1-1-1 0 0,0 1 1 0 0,1-1-1 0 0,-1 0 1 0 0,0 1-1 0 0,1-1 1 0 0,-1 0-1 0 0,1 1 1 0 0,-1-1-1 0 0,0 0 1 0 0,1 0-1 0 0,-1 1 1 0 0,1-1-1 0 0,-1 0 1 0 0,1 0-1 0 0,-1 0 1 0 0,1 0-1 0 0,-1 1 1 0 0,1-1-1 0 0,-1 0 1 0 0,1 0-1 0 0,0 0-3 0 0,-1 0 1 0 0,0 0 0 0 0,0 0 1 0 0,0 0-1 0 0,0 0 0 0 0,0-1 0 0 0,0 1 0 0 0,0 0 0 0 0,0 0 0 0 0,0 0 1 0 0,0 0-1 0 0,1 0 0 0 0,-1 0 0 0 0,0 0 0 0 0,0 0 0 0 0,0 0 0 0 0,0 0 1 0 0,0 1-1 0 0,0-1 0 0 0,0 0 0 0 0,0 0 0 0 0,0 0 0 0 0,0 0 0 0 0,0 0 1 0 0,1 0-1 0 0,-1 0 0 0 0,0 0 0 0 0,0 0 0 0 0,0 0 0 0 0,0 0 1 0 0,0 0-1 0 0,0 0 0 0 0,0 0 0 0 0,0 0 0 0 0,0 0 0 0 0,0 0 0 0 0,0 0 1 0 0,0 1-1 0 0,0-1 0 0 0,0 0 0 0 0,0 0 0 0 0,0 0 0 0 0,0 0 0 0 0,0 0 1 0 0,0 0-1 0 0,0 0 0 0 0,0 0 0 0 0,0 0 0 0 0,0 0 0 0 0,0 0 0 0 0,0 1 1 0 0,0-1-1 0 0,0 0 0 0 0,0 0 0 0 0,0 0 0 0 0,0 0 0 0 0,0 0 0 0 0,0 0-1 0 0,0 1-187 0 0,0 1 118 0 0,0-1 81 0 0,0 0 43 0 0,0 1 148 0 0,0 3 235 0 0,0-3-323 0 0,0-1-40 0 0,1 1-55 0 0,-1-1-46 0 0,0 0-56 0 0,0 1-64 0 0,-1-1-31 0 0,1 0-55 0 0,0 0-60 0 0,0 0-66 0 0,0-1-70 0 0,0 1-75 0 0,0 0-81 0 0,0 0-84 0 0,0-1 262 0 0,0 0-51 0 0,0 0-47 0 0,0 0-40 0 0,0 0-154 0 0,0 0-40 0 0,0 0-187 0 0,0 0-504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50.9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0 7688 0 0,'0'0'166'0'0,"0"0"29"0"0,0 0 14 0 0,2 0-25 0 0,8 0-82 0 0,-8 0 1 0 0,-1 0 118 0 0,-1 0 184 0 0,0 0 10 0 0,0 0 1 0 0,0 0 0 0 0,0 0 0 0 0,0 0 0 0 0,0 0-24 0 0,0 0-100 0 0,0 3-42 0 0,-1 3-98 0 0,-6 8 380 0 0,5-11-424 0 0,-1-1-72 0 0,0 1 214 0 0,1-2-85 0 0,0 0-52 0 0,-1-2-50 0 0,0 1-20 0 0,1 1 49 0 0,-2 5 139 0 0,0-1-47 0 0,-5-3-62 0 0,8-2-116 0 0,1 0 0 0 0,-1-1-1 0 0,1 1 1 0 0,-1 0 0 0 0,1 0 0 0 0,-1 0 0 0 0,1 0 0 0 0,-1 0-1 0 0,1 0 1 0 0,-1 0 0 0 0,1 1 0 0 0,-1-1 0 0 0,1 0 0 0 0,-1 0-1 0 0,1 0 1 0 0,0 0 0 0 0,-1 1 0 0 0,1-1 0 0 0,-1 0 0 0 0,1 0-1 0 0,0 1 1 0 0,-1-1 0 0 0,1 0 0 0 0,-1 1 0 0 0,1-1 0 0 0,0 0 0 0 0,-1 1-1 0 0,1-1 1 0 0,0 0 0 0 0,0 1 0 0 0,-1-1 0 0 0,1 1-6 0 0,-4 5 84 0 0,-6 1 18 0 0,-4 0-76 0 0,10-5-26 0 0,-26 3 0 0 0,10 7-1 0 0,-3 1 19 0 0,13-9 43 0 0,-1 0-1 0 0,1 1 1 0 0,-5 3-61 0 0,-2 1 41 0 0,4-4-41 0 0,8 5 0 0 0,-20 5-15 0 0,20-11-52 0 0,-5-5 56 0 0,10 1 5 0 0,0 0 5 0 0,0 0 0 0 0,0 0 1 0 0,0 0-1 0 0,0 0 0 0 0,0 0 0 0 0,0 0 1 0 0,0 0-1 0 0,-1 0 0 0 0,1 0 0 0 0,0 0 1 0 0,0 0-1 0 0,0 0 0 0 0,0 0 0 0 0,0 0 1 0 0,0 0-1 0 0,0 0 0 0 0,0 0 0 0 0,0 0 1 0 0,0 0-1 0 0,-1 0 0 0 0,1 0 0 0 0,0 0 1 0 0,0 0-1 0 0,0 0 0 0 0,0 0 0 0 0,0 0 1 0 0,0 0-1 0 0,0 0 0 0 0,0 0 0 0 0,0 0 1 0 0,0 0-1 0 0,0 0 0 0 0,0 0 0 0 0,0 0 1 0 0,0 0-1 0 0,0 1 0 0 0,0-1 0 0 0,-1 0 1 0 0,1 0-1 0 0,0 0 0 0 0,0 0 0 0 0,0 0 1 0 0,0 0-1 0 0,0 0 0 0 0,0 0 0 0 0,0 0 1 0 0,0 0-1 0 0,0 0 0 0 0,0 1 0 0 0,0-1 1 0 0,0 0-1 0 0,0 0 0 0 0,0 0 0 0 0,0 0 1 0 0,0 0-1 0 0,1 0 0 0 0,-1 0 1 0 0,0 13 3 0 0,0-1 72 0 0,0-9 42 0 0,5-3-4 0 0,0 2-40 0 0,7 4 9 0 0,-4-1-23 0 0,4 0 65 0 0,-7 1-41 0 0,-5-6-78 0 0,0 1 1 0 0,0-1-1 0 0,1 1 1 0 0,-1-1-1 0 0,0 0 0 0 0,0 1 1 0 0,1-1-1 0 0,-1 0 1 0 0,0 1-1 0 0,1-1 0 0 0,-1 0 1 0 0,1 1-1 0 0,-1-1 0 0 0,0 0 1 0 0,1 0-1 0 0,-1 1 1 0 0,1-1-1 0 0,-1 0 0 0 0,1 0 1 0 0,-1 0-1 0 0,0 0 1 0 0,1 1-1 0 0,-1-1 0 0 0,1 0 1 0 0,-1 0-1 0 0,1 0 1 0 0,-1 0-1 0 0,1 0 0 0 0,-1 0 1 0 0,1 0-1 0 0,-1-1 1 0 0,1 1-6 0 0,12 3 102 0 0,-3 2-36 0 0,-3 0-28 0 0,23 9 110 0 0,-1 1-89 0 0,33 16-24 0 0,-31-26 203 0 0,-16 8-143 0 0,0 0-77 0 0,-3-8-18 0 0,-10-2 0 0 0,-1 0 0 0 0,14 6 0 0 0,-2 1 12 0 0,-8-7 56 0 0,0-4-44 0 0,0 0 2 0 0,0 5 44 0 0,5 6-38 0 0,-8-8-133 0 0,-2-2-56 0 0,3 3-17 0 0,2 1 118 0 0,2 0-80 0 0,-2-1-51 0 0,1 1-55 0 0,-3 1-45 0 0,-1 0-39 0 0,-2-3 94 0 0,0-1-1 0 0,1 0-49 0 0,0 0-108 0 0,1 1-107 0 0,0 0-105 0 0,-1 0 92 0 0,1-1-41 0 0,1 2-639 0 0,-3-3 1030 0 0,2 2-1607 0 0,-1-1-992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51.5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7424 0 0,'0'0'166'0'0,"0"0"29"0"0,0 0 12 0 0,0 0-71 0 0,0 0-11 0 0,0 0 45 0 0,0 0 145 0 0,0 0 269 0 0,0 0 22 0 0,3 0-10 0 0,-3 0-571 0 0,1 0 1 0 0,-1 0-1 0 0,0 0 0 0 0,1 0 1 0 0,-1 0-1 0 0,1 0 1 0 0,-1 0-1 0 0,1 0 1 0 0,-1 0-1 0 0,1 0 0 0 0,-1 0 1 0 0,1 0-1 0 0,-1 1 1 0 0,1-1-1 0 0,-1 0 1 0 0,0 0-1 0 0,1 1 0 0 0,-1-1 1 0 0,0 0-1 0 0,1 0 1 0 0,-1 1-1 0 0,1-1 1 0 0,-1 0-1 0 0,0 1 0 0 0,0-1 1 0 0,1 1-1 0 0,-1-1 1 0 0,0 0-1 0 0,0 1 1 0 0,1-1-1 0 0,-1 1 0 0 0,0-1 1 0 0,0 1-1 0 0,0-1 1 0 0,0 1-1 0 0,0-1 1 0 0,0 1-1 0 0,0-1 0 0 0,0 0 1 0 0,0 1-1 0 0,0-1 1 0 0,0 1-26 0 0,0-1 9 0 0,0 0 0 0 0,0 0 0 0 0,0 1 0 0 0,0-1 0 0 0,0 0 0 0 0,0 0 1 0 0,0 0-1 0 0,0 0 0 0 0,0 0 0 0 0,0 0 0 0 0,0 0 0 0 0,0 0 0 0 0,0 0 0 0 0,0 0 0 0 0,0 1 1 0 0,0-1-1 0 0,0 0 0 0 0,0 0 0 0 0,0 0 0 0 0,0 0 0 0 0,0 0 0 0 0,0 0 0 0 0,0 0 1 0 0,0 0-1 0 0,0 0 0 0 0,0 0 0 0 0,0 0 0 0 0,0 0 0 0 0,1 0 0 0 0,-1 1 0 0 0,0-1 1 0 0,0 0-1 0 0,0 0 0 0 0,0 0 0 0 0,0 0 0 0 0,0 0 0 0 0,0 0 0 0 0,0 0 0 0 0,0 0 1 0 0,0 0-1 0 0,0 0 0 0 0,0 0 0 0 0,1 0 0 0 0,-1 0 0 0 0,0 0 0 0 0,0 0 0 0 0,0 0 1 0 0,0 0-1 0 0,0 0 0 0 0,0 0 0 0 0,0 0 0 0 0,0 0 0 0 0,0 0 0 0 0,0 0 0 0 0,0 0 1 0 0,1 0-1 0 0,-1 0-9 0 0,12 0 497 0 0,1 0-86 0 0,-8 2-41 0 0,0 2-312 0 0,0-1 111 0 0,17 2 658 0 0,-17-4-688 0 0,1-1-44 0 0,4 1 98 0 0,2 5 24 0 0,0 0-10 0 0,-1-4-32 0 0,-4-2-63 0 0,-5 0-75 0 0,0-1 0 0 0,0 1 0 0 0,0 0 0 0 0,0 1 0 0 0,0-1 0 0 0,0 0 0 0 0,0 0 0 0 0,0 1 0 0 0,0 0 0 0 0,1 0-37 0 0,5 3 115 0 0,-7-3-91 0 0,1 0 1 0 0,-1 0 0 0 0,0 0 0 0 0,1-1 0 0 0,-1 1 0 0 0,1 0-1 0 0,-1-1 1 0 0,1 1 0 0 0,-1-1 0 0 0,1 0 0 0 0,0 1 0 0 0,-1-1-1 0 0,1 0 1 0 0,0 0-25 0 0,4 0 101 0 0,-4 0-68 0 0,1 0 0 0 0,-1-1 0 0 0,0 2 1 0 0,0-1-1 0 0,0 0 0 0 0,0 0 1 0 0,0 1-1 0 0,0-1 0 0 0,0 1 0 0 0,1 0-33 0 0,5 3 104 0 0,-7-3-85 0 0,0 0 1 0 0,1 0-1 0 0,-1 0 1 0 0,0 0-1 0 0,1-1 1 0 0,-1 1-1 0 0,1-1 1 0 0,-1 1-1 0 0,1-1 1 0 0,-1 1-1 0 0,1-1 1 0 0,0 0-1 0 0,-1 0 0 0 0,1 0-19 0 0,4 0 69 0 0,-4 0-49 0 0,-1 0 1 0 0,1 0-1 0 0,0 0 0 0 0,-1 0 1 0 0,1 0-1 0 0,-1 0 0 0 0,1 0 0 0 0,-1 0 1 0 0,1 1-1 0 0,0-1 0 0 0,-1 1 0 0 0,2 0-20 0 0,1 5 97 0 0,-4-6-92 0 0,0 1 0 0 0,1-1 0 0 0,-1 1 0 0 0,0-1 0 0 0,0 1 0 0 0,1-1 0 0 0,-1 0 0 0 0,0 1 0 0 0,1-1 0 0 0,-1 0 0 0 0,1 1-1 0 0,-1-1 1 0 0,0 0 0 0 0,1 0 0 0 0,-1 1 0 0 0,1-1 0 0 0,-1 0 0 0 0,0 0 0 0 0,1 0 0 0 0,-1 0 0 0 0,1 1 0 0 0,-1-1 0 0 0,1 0 0 0 0,-1 0 0 0 0,1 0 0 0 0,-1 0-1 0 0,1 0 1 0 0,-1 0 0 0 0,1 0 0 0 0,-1 0 0 0 0,1 0 0 0 0,-1-1-5 0 0,13 1 97 0 0,-10 0-1 0 0,-1 3-16 0 0,8 7-49 0 0,-7-7 41 0 0,-3-3 8 0 0,0 0-7 0 0,0 0-2 0 0,0 0-43 0 0,0 0-148 0 0,0 0-25 0 0,0 0 31 0 0,0 0-52 0 0,0 0-121 0 0,0 0 9 0 0,0 0-33 0 0,0 0-821 0 0,0 0 670 0 0,0 0 269 0 0,0 0-34 0 0,0 0 7 0 0,0 0-35 0 0,0 0-37 0 0,0 0-44 0 0,0 0-47 0 0,0 0-42 0 0,0 0-39 0 0,0 0-34 0 0,0 0-137 0 0,0 0-33 0 0,0 0-1451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47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1 6160 0 0,'0'0'133'0'0,"0"0"23"0"0,0 0 13 0 0,0 2-18 0 0,-2 11-120 0 0,-5-4-12 0 0,1-3 52 0 0,6-6-71 0 0,-4 4 94 0 0,1 1 49 0 0,-1 2 77 0 0,-1 2 170 0 0,-2 3 162 0 0,3-6-257 0 0,2-5-59 0 0,1 1-45 0 0,1-1-40 0 0,-1 0-37 0 0,1 1-16 0 0,-1-1-37 0 0,1 1-22 0 0,0 0-24 0 0,0 1 17 0 0,0-1 80 0 0,-11 16 279 0 0,6 7-9 0 0,-1-13-150 0 0,6-10-200 0 0,-1-1 0 0 0,0 0 0 0 0,0 1 0 0 0,1-1 0 0 0,-1 1 0 0 0,0-1 0 0 0,1 1 0 0 0,0 0-1 0 0,-1-1 1 0 0,1 1 0 0 0,0-1 0 0 0,0 1 0 0 0,0 0 0 0 0,0 0-32 0 0,0 7 113 0 0,1 10 105 0 0,-5-2 30 0 0,0-7-132 0 0,-3 8 73 0 0,6-1 14 0 0,1-5-110 0 0,0-4-16 0 0,0-1 1 0 0,0 1 0 0 0,-1 0 0 0 0,-1 7-78 0 0,-2 1 100 0 0,2-10-54 0 0,0 0-1 0 0,1 1 1 0 0,-1-1 0 0 0,2 1 0 0 0,-1-1-1 0 0,1 1-45 0 0,-1 7 83 0 0,1-6-32 0 0,0-1 0 0 0,0 1 0 0 0,1-1 0 0 0,0 0 0 0 0,0 2-51 0 0,3 6 76 0 0,2 6 84 0 0,-3 6 68 0 0,-3-24-206 0 0,0 0-1 0 0,0 0 1 0 0,1 0 0 0 0,-1 0 0 0 0,1 0 0 0 0,0 0 0 0 0,0 2-22 0 0,7 12 135 0 0,-7-15-116 0 0,0 0 1 0 0,-1-1 0 0 0,0 1 0 0 0,1 0-1 0 0,-1 0 1 0 0,0 0 0 0 0,0-1 0 0 0,0 1-1 0 0,0 0 1 0 0,0 0 0 0 0,0 1-20 0 0,0-1 19 0 0,-1-1 1 0 0,1 1-1 0 0,0 0 1 0 0,0 0-1 0 0,0 0 1 0 0,1 0-1 0 0,-1-1 1 0 0,0 1 0 0 0,1 0-1 0 0,-1 0 1 0 0,1 0-20 0 0,3 5 36 0 0,2 0 39 0 0,16 14 238 0 0,-11-10-185 0 0,-4-4-62 0 0,-4-4-25 0 0,0 1 0 0 0,0-1 0 0 0,1-1 0 0 0,-1 1 1 0 0,0 0-1 0 0,1-1-41 0 0,21 11 316 0 0,-14-8-208 0 0,1 1-62 0 0,-5-2-80 0 0,-1-1-47 0 0,-2-2-1 0 0,5 1-29 0 0,-6-2 43 0 0,1 0-41 0 0,-1 0-76 0 0,1 0-88 0 0,-1 0-106 0 0,-1 0 144 0 0,0 0-35 0 0,1 0-286 0 0,0-1-123 0 0,-2 1 290 0 0,1 0-36 0 0,-1 0-37 0 0,0 0-38 0 0,5 0-1340 0 0,3 0-1041 0 0</inkml:trace>
  <inkml:trace contextRef="#ctx0" brushRef="#br0" timeOffset="317.75">561 167 9184 0 0,'0'0'208'0'0,"0"0"33"0"0,0 0 14 0 0,0 0 22 0 0,0 0 90 0 0,0 0 38 0 0,0 0 10 0 0,0 0-26 0 0,2 5-110 0 0,9 15-45 0 0,-9-15-55 0 0,-1-1-72 0 0,0 0-44 0 0,-2 0-31 0 0,0-1 1 0 0,1 0 19 0 0,0 5 53 0 0,-1 4 23 0 0,1-3-14 0 0,1-2 11 0 0,2 0 36 0 0,6 14 218 0 0,-6 1-101 0 0,-2-12-142 0 0,0-3-39 0 0,1 0-18 0 0,2 1-4 0 0,2 8 65 0 0,-5-9-54 0 0,-1 3 35 0 0,2 4-1 0 0,4 7 104 0 0,0 1 4 0 0,-5-8-104 0 0,1 0 52 0 0,3-5-34 0 0,1 3-19 0 0,-5-7-93 0 0,0 0-1 0 0,-1 0 1 0 0,1-1-1 0 0,-1 1 1 0 0,0 4-30 0 0,0-2 41 0 0,2-2 25 0 0,2-2-43 0 0,2 6 1 0 0,-3 20 57 0 0,-1-24-17 0 0,8 5 5 0 0,-7-8 16 0 0,-3-2-48 0 0,0 0-127 0 0,0 0 18 0 0,0 0-73 0 0,0 0-85 0 0,0 0 66 0 0,0 0-38 0 0,0 0-42 0 0,0 0-40 0 0,0 0-387 0 0,0 0 91 0 0,0 0-55 0 0,0 0-750 0 0,0 0-593 0 0,0 0-1125 0 0</inkml:trace>
  <inkml:trace contextRef="#ctx0" brushRef="#br0" timeOffset="572.95">289 273 7224 0 0,'0'0'209'0'0,"2"-3"-5"0"0,11-10-42 0 0,-7 7-53 0 0,-1 2 63 0 0,-1 2-50 0 0,9-3 444 0 0,-11 2-352 0 0,3-4 149 0 0,7 3-36 0 0,2 0 55 0 0,1-6 100 0 0,-13 8-334 0 0,1 0 0 0 0,0 0 1 0 0,0-1-1 0 0,0 2 0 0 0,0-1 0 0 0,1 0 1 0 0,2-1-149 0 0,7-2 391 0 0,-3 1-159 0 0,0 0-107 0 0,19-14 331 0 0,-1 1-20 0 0,-9 9-218 0 0,11 6 94 0 0,0-1-84 0 0,-16-1-143 0 0,23-9 211 0 0,-25 9-211 0 0,-2 0-41 0 0,7 1-14 0 0,2 3-32 0 0,-9 1 4 0 0,-5-1-49 0 0,1 0-73 0 0,-2 1-67 0 0,0 0-59 0 0,0 0-53 0 0,-1 0-46 0 0,4 2-455 0 0,-2-1 43 0 0,4 1-444 0 0,4-1-556 0 0,5-1-1004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52.9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1 228 6880 0 0,'0'0'157'0'0,"0"0"23"0"0,0 0 11 0 0,0-3-31 0 0,0 2-172 0 0,0-1 35 0 0,0-2 109 0 0,0-11 584 0 0,0 13-611 0 0,0 1-51 0 0,0-2 480 0 0,0 1-13 0 0,0 0-481 0 0,0 0 72 0 0,0-2 81 0 0,0 0 51 0 0,0-11 674 0 0,0 9-589 0 0,1 4-204 0 0,-1-1-36 0 0,1 2-46 0 0,0-1-52 0 0,5-2 223 0 0,-5 4-202 0 0,-1 0 1 0 0,0-1-1 0 0,1 1 1 0 0,-1 0 0 0 0,0 0-1 0 0,1 0 1 0 0,-1-1-1 0 0,0 1 1 0 0,1 0-1 0 0,-1-1 1 0 0,0 1-1 0 0,1 0 1 0 0,-1 0-1 0 0,0-1 1 0 0,0 1 0 0 0,0 0-1 0 0,1-1 1 0 0,-1 1-1 0 0,0-1 1 0 0,0 1-1 0 0,0 0 1 0 0,0-1-1 0 0,0 1 1 0 0,0-1-1 0 0,0 1 1 0 0,1 0-1 0 0,-1-1 1 0 0,0 1 0 0 0,-1-1-1 0 0,1 1 1 0 0,0-1-13 0 0,3-4 294 0 0,4-6-57 0 0,1-3 104 0 0,2 9-53 0 0,-4-6-20 0 0,-5 10-251 0 0,-1 0 1 0 0,0 0-1 0 0,1 0 0 0 0,-1 0 0 0 0,1 0 0 0 0,0 1 1 0 0,-1-1-1 0 0,1 0 0 0 0,0 0 0 0 0,-1 0 1 0 0,1 0-1 0 0,0 1 0 0 0,0-1 0 0 0,0 0 0 0 0,-1 1 1 0 0,2-1-18 0 0,8-4 172 0 0,-8 4-135 0 0,0 0 0 0 0,0 0 0 0 0,0 0 0 0 0,0 0-1 0 0,0 0 1 0 0,0-1 0 0 0,0 1 0 0 0,0-1 0 0 0,0 0-37 0 0,12-8 218 0 0,9-2 218 0 0,1 0 12 0 0,-9 1-221 0 0,-14 9-214 0 0,1 1-1 0 0,-1 0 1 0 0,1-1 0 0 0,0 1 0 0 0,-1 0 0 0 0,1 0-1 0 0,0 0 1 0 0,0 0 0 0 0,1 0-13 0 0,1 0 16 0 0,1 0 0 0 0,-1 0 0 0 0,0 1 1 0 0,1-1-1 0 0,-1 1 0 0 0,4 1-16 0 0,3-1 21 0 0,4 0 6 0 0,58 0 0 0 0,-58 2-27 0 0,-10 0 0 0 0,-2 1 0 0 0,19 20 0 0 0,-9-8 0 0 0,-11 0 0 0 0,-2 16 0 0 0,0 44 0 0 0,0-72 0 0 0,0 0 0 0 0,-1 1 0 0 0,1-1 0 0 0,-1 0 0 0 0,0 0 0 0 0,0 0 0 0 0,0 0 0 0 0,0 0 0 0 0,-1 2 0 0 0,-2 5 0 0 0,-12 35 0 0 0,1-9 0 0 0,10-17 0 0 0,5-14 0 0 0,-1-1 0 0 0,-1 0 0 0 0,1 1 0 0 0,-1-1 0 0 0,1 0 0 0 0,-1 0 0 0 0,-1 2 0 0 0,-2 1 0 0 0,1-1 0 0 0,0 0 0 0 0,0 1 0 0 0,1-1 0 0 0,-1 1 0 0 0,2-1 0 0 0,-1 1 0 0 0,-1 7 0 0 0,-2 0 0 0 0,0 0 0 0 0,-1 0 0 0 0,0-1 0 0 0,-1 0 0 0 0,-1 0 0 0 0,0-1 0 0 0,-1 0 0 0 0,-1 1 0 0 0,8-10 0 0 0,1 1 0 0 0,-1-1 0 0 0,1 0 0 0 0,0 1 0 0 0,0 0 0 0 0,1 0 0 0 0,-1 0 0 0 0,0 0 0 0 0,1-1 0 0 0,0 0 0 0 0,0-1 0 0 0,0 1 0 0 0,-1 0 0 0 0,1 0 0 0 0,-1-1 0 0 0,0 1 0 0 0,-11 7 0 0 0,8 11 0 0 0,-1-16 0 0 0,2-3 0 0 0,-11 26 0 0 0,10-18 0 0 0,4-8 0 0 0,0 0 0 0 0,0 0 0 0 0,0 1 0 0 0,0-1 0 0 0,0 0 0 0 0,-1 0 0 0 0,1-1 0 0 0,-1 1 0 0 0,0 0 0 0 0,-2 2 0 0 0,1 1 0 0 0,-7 16 0 0 0,-21 40 0 0 0,21-46 0 0 0,5-2 0 0 0,-5-8 0 0 0,10-5 0 0 0,-1 1 0 0 0,1 0 0 0 0,0 0 0 0 0,-1-1 0 0 0,1 1 0 0 0,0 0 0 0 0,0 0 0 0 0,0 0 0 0 0,-1-1 0 0 0,1 1 0 0 0,0 0 0 0 0,0 0 0 0 0,0 0 0 0 0,1 0 0 0 0,-4 14 0 0 0,-10 9 2 0 0,13-23-1 0 0,0 2 9 0 0,0 0 54 0 0,-2-3-8 0 0,-8 2-45 0 0,7 8-1 0 0,3-7 46 0 0,0-3 24 0 0,0 0 11 0 0,0 0-11 0 0,0 0-4 0 0,3-3 30 0 0,7-7-6 0 0,-6 7-6 0 0,0 2-49 0 0,3 3-10 0 0,-7-2-22 0 0,3 0 56 0 0,-1-3-15 0 0,8-7-28 0 0,-5 6 66 0 0,1 4-53 0 0,-2-1-11 0 0,0-5 21 0 0,0 1-6 0 0,8 3 81 0 0,-10 2-109 0 0,0 0-1 0 0,0-1 1 0 0,-1 1 0 0 0,1-1-1 0 0,0 1 1 0 0,-1-1-1 0 0,1 0 1 0 0,-1 0-1 0 0,2 0-14 0 0,-1 0 13 0 0,0-1 0 0 0,0 1-1 0 0,0 0 1 0 0,1 0-1 0 0,-1 1 1 0 0,0-1 0 0 0,0 0-1 0 0,0 1 1 0 0,1 0-1 0 0,0-1-12 0 0,40 1 178 0 0,-1 0-66 0 0,9 0-43 0 0,25 0-44 0 0,-74 0-25 0 0,-1 0 0 0 0,1 0 0 0 0,0 0 0 0 0,0-1 0 0 0,-1 1 0 0 0,1-1 0 0 0,-1 1 0 0 0,1-1 0 0 0,0 0 0 0 0,-1 0 0 0 0,1 1 0 0 0,-1-1 0 0 0,1 0 0 0 0,-1 0 0 0 0,1 0 0 0 0,-1 0 0 0 0,1 0 0 0 0,-1 0 0 0 0,1 1 0 0 0,-1-1 0 0 0,1 1 0 0 0,0-1 0 0 0,-1 1 0 0 0,1 0 0 0 0,0-1 0 0 0,-1 1 0 0 0,1 0 0 0 0,19 0 0 0 0,4 0 64 0 0,-10 0-10 0 0,0 0-44 0 0,-2 0 1 0 0,-8 3 4 0 0,5 7-145 0 0,-8-8-38 0 0,-2-2 72 0 0,0 0-75 0 0,0 0-92 0 0,0 0 78 0 0,0 0-41 0 0,0 0-45 0 0,0 0-43 0 0,0 0-39 0 0,0 0-36 0 0,1 0-251 0 0,-1 0-59 0 0,1 0-46 0 0,0 0-33 0 0,3 0-1395 0 0,4 0-1235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8.1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274 348 8808 0 0,'0'-3'197'0'0,"0"-7"24"0"0,0 10-216 0 0,0 0-1 0 0,0 0 0 0 0,0 0 0 0 0,0 0 0 0 0,0 0 1 0 0,0 0-1 0 0,1 0 0 0 0,-1 0 0 0 0,0 0 0 0 0,0 0 1 0 0,0-1-1 0 0,0 1 0 0 0,0 0 0 0 0,0 0 1 0 0,-1 0-1 0 0,1 0 0 0 0,0 0 0 0 0,0 0 0 0 0,0 0 1 0 0,0 0-1 0 0,0 0 0 0 0,0 0 0 0 0,0-1 0 0 0,0 1 1 0 0,0 0-1 0 0,0 0 0 0 0,0 0 0 0 0,0 0 1 0 0,0 0-1 0 0,0 0 0 0 0,0 0 0 0 0,0 0 0 0 0,0 0 1 0 0,0 0-1 0 0,0 0 0 0 0,-1 0 0 0 0,1 0 0 0 0,0 0 1 0 0,0 0-1 0 0,0 0 0 0 0,0 0 0 0 0,0 0 0 0 0,0 0 1 0 0,0 0-1 0 0,0 0 0 0 0,0 0 0 0 0,0 0 1 0 0,0 0-1 0 0,-1 0 0 0 0,1 0 0 0 0,0 0 0 0 0,0 0 1 0 0,0 0-1 0 0,0 0 0 0 0,0 0 0 0 0,0 0 0 0 0,0 0-4 0 0,-8-2 137 0 0,5-2-52 0 0,-1-3-53 0 0,-6 2-32 0 0,5-1-24 0 0,3 2 20 0 0,0 3 29 0 0,-5 0 102 0 0,5 0 74 0 0,-1-1 234 0 0,-7-8 393 0 0,9 9-407 0 0,-1 0-96 0 0,0 0-84 0 0,1 0-70 0 0,-1 1-39 0 0,0 0-60 0 0,-3 1 14 0 0,4-1-12 0 0,0 0 74 0 0,-3 0 48 0 0,-1 0 46 0 0,-12 0 658 0 0,11 0-567 0 0,0 0-96 0 0,3 0-172 0 0,1 0-44 0 0,0 1 96 0 0,-1 1 10 0 0,-1 1-67 0 0,0 0 0 0 0,0 0 1 0 0,0-1-1 0 0,-1 1 0 0 0,1-1 1 0 0,-4 1-61 0 0,-18 10 220 0 0,12-2-114 0 0,1 1-14 0 0,-8 8 42 0 0,12-7-72 0 0,-11 32 67 0 0,10-17-84 0 0,9-25-37 0 0,0-1 0 0 0,0 1 1 0 0,1-1-1 0 0,0 1 0 0 0,-1 0 0 0 0,1-1 0 0 0,0 1 0 0 0,0-1 0 0 0,0 1 1 0 0,0 0-1 0 0,1-1 0 0 0,-1 1 0 0 0,1-1 0 0 0,0 1-8 0 0,8 17 38 0 0,-7-16-36 0 0,3 9-3 0 0,5-8 12 0 0,-4 6 29 0 0,-6-10-39 0 0,1 0 1 0 0,-1 0-1 0 0,1 0 1 0 0,-1 0-1 0 0,1 0 1 0 0,-1-1-1 0 0,1 1 1 0 0,0 0-1 0 0,-1 0 1 0 0,1 0-1 0 0,0 0 1 0 0,0-1 0 0 0,-1 1-1 0 0,1 0 1 0 0,0-1-1 0 0,1 1-1 0 0,0 0 5 0 0,1 0 0 0 0,0 0 0 0 0,0-1 0 0 0,-1 1 1 0 0,1-1-1 0 0,0 0 0 0 0,0 0 0 0 0,0 0 0 0 0,0 0 0 0 0,-1 0 0 0 0,2-1-5 0 0,4 1 8 0 0,21 0 50 0 0,-24 1-50 0 0,0 0-1 0 0,1-1 1 0 0,-1 0-1 0 0,0 0 1 0 0,0 0-1 0 0,1-1 1 0 0,-1 0-1 0 0,0 0 1 0 0,0 0-1 0 0,0-1 1 0 0,0 0-1 0 0,0 0 1 0 0,0 0-1 0 0,-1 0 1 0 0,2-1-8 0 0,-1 0 2 0 0,-1 1-1 0 0,0 0 1 0 0,1 1 0 0 0,0-1 0 0 0,-1 1-1 0 0,1 0 1 0 0,1 0-2 0 0,-2 0-1 0 0,0 0-1 0 0,0 0 1 0 0,0 0-1 0 0,0 0 1 0 0,0 0-1 0 0,-1-1 1 0 0,1 0-1 0 0,0 1 1 0 0,-1-1-1 0 0,1-1 1 0 0,2-1 1 0 0,4-9-36 0 0,0 1-43 0 0,0 3-21 0 0,2 1-64 0 0,3-3-123 0 0,-12 8 199 0 0,0 0 0 0 0,0 0 0 0 0,0 0 0 0 0,0 0 0 0 0,0 0 1 0 0,0-2 87 0 0,15-20-394 0 0,-7 15 219 0 0,-4 4 46 0 0,-3 1 13 0 0,0 0-13 0 0,0-2-40 0 0,2-3-35 0 0,0 1 38 0 0,2-3-4 0 0,-3 0 43 0 0,3-13-43 0 0,-1-1 72 0 0,8-44-19 0 0,-13 59 114 0 0,0 0 0 0 0,-1 0 0 0 0,-1-4 2 0 0,0 7 17 0 0,0 0 0 0 0,-1 0 0 0 0,0 0 0 0 0,-2-5-16 0 0,0-1 13 0 0,-2-6 31 0 0,2 6 26 0 0,2 1 27 0 0,1-4 45 0 0,0 9-97 0 0,-1-15 137 0 0,1 23-175 0 0,0-1 1 0 0,0 1-1 0 0,0-1 0 0 0,0 1 0 0 0,0-1 0 0 0,0 0 0 0 0,0 1 1 0 0,-1-1-1 0 0,1 1 0 0 0,0-1 0 0 0,0 1 0 0 0,-1 0 0 0 0,1-1 0 0 0,0 1 1 0 0,-1-1-1 0 0,1 1 0 0 0,-1 0 0 0 0,1-1 0 0 0,0 1 0 0 0,-1-1 1 0 0,1 1-1 0 0,-1 0 0 0 0,1 0 0 0 0,-1-1 0 0 0,1 1 0 0 0,-1 0 1 0 0,1 0-1 0 0,-1 0 0 0 0,1 0 0 0 0,-1-1 0 0 0,1 1 0 0 0,-1 0 1 0 0,0 0-8 0 0,-1 0 126 0 0,2 0-4 0 0,0 0-4 0 0,0 0-4 0 0,0 0-2 0 0,0 0 0 0 0,0 0 8 0 0,0 14 125 0 0,0-1-53 0 0,0 1-45 0 0,0 0-38 0 0,0 11 16 0 0,0 31 35 0 0,0-44-138 0 0,2 0-1 0 0,-1 0 1 0 0,2 0-1 0 0,0-1 1 0 0,0 2-22 0 0,2 6 18 0 0,-1-4 17 0 0,-1 0 12 0 0,1 1 0 0 0,1-1 0 0 0,1-1 1 0 0,0 2-48 0 0,-2-8 21 0 0,5 12 31 0 0,-7 0 22 0 0,-2-17-55 0 0,1 1 0 0 0,-1 0 0 0 0,1 0 0 0 0,0 0-1 0 0,0-1 1 0 0,0 1 0 0 0,0 0 0 0 0,1-1 0 0 0,-1 1-1 0 0,3 1-18 0 0,0 12 94 0 0,-6-3-42 0 0,2-13-49 0 0,-1 1 0 0 0,1 0-1 0 0,0-1 1 0 0,-1 1 0 0 0,1 0 0 0 0,0-1-1 0 0,0 1 1 0 0,0 0 0 0 0,1 0-1 0 0,-1-1 1 0 0,0 1 0 0 0,1 0 0 0 0,-1-1-1 0 0,1 1 1 0 0,-1 0 0 0 0,1-1-1 0 0,0 1-2 0 0,3 6 1 0 0,-3-7 0 0 0,0 0-1 0 0,0 1 1 0 0,0-1 0 0 0,0 0-1 0 0,-1 1 1 0 0,1-1 0 0 0,-1 1 0 0 0,1-1-1 0 0,-1 1 1 0 0,1 0 0 0 0,-1-1 0 0 0,0 1-1 0 0,0-1 1 0 0,0 1-1 0 0,0 11 35 0 0,0 2-14 0 0,0 15-56 0 0,0-27-133 0 0,0-3-66 0 0,0 0 111 0 0,0 0-55 0 0,0 0-78 0 0,0 0 81 0 0,0 0-38 0 0,0 0-41 0 0,0 0-37 0 0,0 0-394 0 0,0 0 96 0 0,0 0-52 0 0,0 0-754 0 0,0 0-592 0 0,0 0-1127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56.8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0 4488 0 0,'0'0'99'0'0,"0"0"11"0"0,0 0 12 0 0,-3 3-12 0 0,-7 7-38 0 0,6-6 131 0 0,1-1-87 0 0,1-1-54 0 0,0 0-29 0 0,1-1 13 0 0,-1 1 69 0 0,1-1 22 0 0,-2 2 62 0 0,4-3-37 0 0,-1 1-35 0 0,0 2 41 0 0,0-1-79 0 0,-3 4-5 0 0,3-6-1 0 0,-2 1 13 0 0,-1-1-52 0 0,0 0 21 0 0,1 0 54 0 0,0 2 57 0 0,-1 0 91 0 0,-7 8 101 0 0,7-7-68 0 0,3 2-38 0 0,-1-1-94 0 0,0-2-71 0 0,-5 2 50 0 0,2-4-53 0 0,4 0-92 0 0,-1 0 0 0 0,1 0 0 0 0,0 0 0 0 0,0 0 0 0 0,0 0 0 0 0,0 0 0 0 0,0 0 0 0 0,0 0 0 0 0,0 0 1 0 0,0 0-1 0 0,0 0 0 0 0,0 0 0 0 0,-1 0 0 0 0,1 0 0 0 0,0 0 0 0 0,0 0 0 0 0,0 0 0 0 0,0 0 0 0 0,0 0 0 0 0,0 0 0 0 0,0 0 1 0 0,0 0-1 0 0,0 0 0 0 0,0 0 0 0 0,0 0 0 0 0,0 0 0 0 0,-1 0 0 0 0,1 0 0 0 0,0 0 0 0 0,0 0 0 0 0,0 0 0 0 0,0 0 0 0 0,0 0 1 0 0,0 1-1 0 0,0-1 0 0 0,0 0 0 0 0,0 0 0 0 0,0 0 0 0 0,0 0 0 0 0,0 0 0 0 0,0 0 0 0 0,0 0 0 0 0,0 0 0 0 0,0 0 0 0 0,0 0 1 0 0,0 0-1 0 0,0 1 0 0 0,0-1 0 0 0,0 0 0 0 0,0 0 0 0 0,0 0 0 0 0,0 0 0 0 0,0 0 0 0 0,0 0 0 0 0,0 0 0 0 0,0 0 0 0 0,0 0-2 0 0,0 2 11 0 0,0-1 0 0 0,0 1-1 0 0,-1-1 1 0 0,1 0 0 0 0,0 1-1 0 0,-1-1 1 0 0,1 0 0 0 0,-1 0-1 0 0,1 1 1 0 0,-1-1-1 0 0,0 0 1 0 0,0 1-11 0 0,-6 6 24 0 0,5-5 63 0 0,1 1-45 0 0,2 4-11 0 0,-1-8-19 0 0,0 21 117 0 0,0 23 92 0 0,0-30-125 0 0,0 0 36 0 0,0-14-129 0 0,0 1 0 0 0,0-1 0 0 0,0 1 0 0 0,0-1 1 0 0,-1 1-1 0 0,1-1 0 0 0,0 1 0 0 0,1-1 0 0 0,-1 1 0 0 0,0-1 1 0 0,0 1-1 0 0,0-1 0 0 0,0 1 0 0 0,0-1 0 0 0,0 0 0 0 0,1 1 1 0 0,-1-1-1 0 0,0 1 0 0 0,0-1 0 0 0,1 1 0 0 0,-1-1 0 0 0,0 0 1 0 0,0 1-1 0 0,1-1 0 0 0,-1 0 0 0 0,0 1 0 0 0,1-1 1 0 0,-1 0-1 0 0,1 1 0 0 0,-1-1 0 0 0,0 0 0 0 0,1 0-3 0 0,6 5 43 0 0,-2 5 21 0 0,1-6-20 0 0,-5-4-41 0 0,-1 1 0 0 0,0-1 0 0 0,1 0 0 0 0,-1 0 0 0 0,0 0 0 0 0,1 1 0 0 0,-1-1 0 0 0,0 0 0 0 0,1 0 0 0 0,-1 1 0 0 0,0-1 0 0 0,0 0 0 0 0,1 1 0 0 0,-1-1 0 0 0,0 0 0 0 0,0 1 0 0 0,0-1 0 0 0,1 0 0 0 0,-1 1 0 0 0,0-1 0 0 0,0 1 0 0 0,0-1 0 0 0,0 0 0 0 0,0 1 0 0 0,0-1 0 0 0,0 1 0 0 0,0-1 0 0 0,0 0 0 0 0,0 1 0 0 0,0-1 0 0 0,0 1-3 0 0,0-1 2 0 0,0 0 0 0 0,0 0 0 0 0,0 0 0 0 0,0 0 0 0 0,0 0 0 0 0,0 0 0 0 0,0 0 0 0 0,0 0 0 0 0,0 1 0 0 0,0-1 0 0 0,0 0 0 0 0,0 0 0 0 0,0 0 0 0 0,0 0-1 0 0,0 0 1 0 0,0 0 0 0 0,0 0 0 0 0,0 0 0 0 0,0 0 0 0 0,0 0 0 0 0,0 1 0 0 0,0-1 0 0 0,0 0 0 0 0,0 0 0 0 0,0 0 0 0 0,0 0 0 0 0,0 0 0 0 0,0 0 0 0 0,1 0 0 0 0,-1 0 0 0 0,0 0 0 0 0,0 0 0 0 0,0 0 0 0 0,0 0 0 0 0,0 0 0 0 0,0 0 0 0 0,0 0 0 0 0,0 0 0 0 0,0 0 0 0 0,0 0 0 0 0,0 0 0 0 0,0 1 0 0 0,1-1-1 0 0,-1 0 1 0 0,0 0 0 0 0,0 0 0 0 0,0 0 0 0 0,0 0 0 0 0,0 0 0 0 0,0 0 0 0 0,0 0 0 0 0,0-1 0 0 0,0 1 0 0 0,0 0 0 0 0,0 0 0 0 0,1 0 0 0 0,-1 0-2 0 0,1 1 29 0 0,1-1-1 0 0,0 0 1 0 0,0 1 0 0 0,-1-1-1 0 0,1 1 1 0 0,0 0 0 0 0,-1-1-1 0 0,1 1 1 0 0,0 1-29 0 0,13 5 192 0 0,-4-6-97 0 0,-3 0 41 0 0,16-1 285 0 0,-18-1-318 0 0,-2-1-53 0 0,1-4 70 0 0,-5 5-113 0 0,0 1 1 0 0,0-1 0 0 0,1 1 0 0 0,-1 0-1 0 0,0-1 1 0 0,0 1 0 0 0,1-1 0 0 0,-1 1-1 0 0,0 0 1 0 0,1-1 0 0 0,-1 1 0 0 0,0 0-1 0 0,1 0 1 0 0,-1-1 0 0 0,1 1 0 0 0,-1 0-1 0 0,1 0 1 0 0,-1 0 0 0 0,0-1 0 0 0,1 1-1 0 0,-1 0 1 0 0,1 0 0 0 0,-1 0 0 0 0,1 0-1 0 0,-1 0 1 0 0,1 0 0 0 0,-1 0 0 0 0,1 0-1 0 0,-1 0 1 0 0,1 0 0 0 0,-1 0 0 0 0,1 0-8 0 0,-1 0 7 0 0,1 1 1 0 0,-1-1-1 0 0,1 0 1 0 0,-1 0-1 0 0,1 0 1 0 0,-1 0 0 0 0,1 0-1 0 0,-1 0 1 0 0,1 0-1 0 0,-1 0 1 0 0,1 0-1 0 0,-1-1 1 0 0,1 1-1 0 0,-1 0 1 0 0,1 0-1 0 0,-1 0 1 0 0,0 0 0 0 0,1-1-1 0 0,-1 1 1 0 0,1 0-1 0 0,-1-1 1 0 0,0 1-1 0 0,1 0 1 0 0,-1 0-1 0 0,0-1 1 0 0,1 1 0 0 0,-1-1-1 0 0,0 1 1 0 0,1 0-1 0 0,-1-1 1 0 0,0 1-1 0 0,0-1-7 0 0,5-5 111 0 0,6-2 65 0 0,5-2-16 0 0,-10 4-90 0 0,10-10 194 0 0,-12 12-212 0 0,-2 0-46 0 0,3-6 71 0 0,-3 7-52 0 0,0 0 0 0 0,-1 0 0 0 0,1-1 0 0 0,-1 1 1 0 0,1 0-1 0 0,-1-1 0 0 0,0 0 0 0 0,0-2-25 0 0,-1-6 106 0 0,0-24-6 0 0,1 24-78 0 0,-1 11-18 0 0,0 0 0 0 0,0 0 0 0 0,0 0-1 0 0,0 0 1 0 0,0 1 0 0 0,0-1 0 0 0,0 0 0 0 0,0 0 0 0 0,0 0-1 0 0,0 0 1 0 0,-1 0 0 0 0,1 0 0 0 0,0 0 0 0 0,-1 0-1 0 0,1 0 1 0 0,0 1 0 0 0,-1-1-4 0 0,-4-7 12 0 0,-1 1 0 0 0,0 1 1 0 0,-5-5-13 0 0,-5-4 0 0 0,1 2-16 0 0,13 12-12 0 0,-1 1 34 0 0,-1 0-11 0 0,1-1-46 0 0,0 0-42 0 0,1-1-62 0 0,1 1-19 0 0,0 0 60 0 0,0 1 52 0 0,1-1 44 0 0,-1 0 39 0 0,0 0 33 0 0,-3-1 210 0 0,2 1-181 0 0,0 0-71 0 0,1 0-50 0 0,0 1-34 0 0,0-1-38 0 0,0 1-43 0 0,0 0-65 0 0,0-1-60 0 0,-1 1-68 0 0,1 0-72 0 0,-1 0-79 0 0,1-1-84 0 0,-1 1-90 0 0,1 0-97 0 0,1 0-775 0 0,0 0-872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01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7424 0 0,'0'0'166'0'0,"0"0"29"0"0,0 0 12 0 0,0 0 30 0 0,0 0 124 0 0,0 0 58 0 0,0 0 12 0 0,0 0-6 0 0,0 0-28 0 0,0 0-11 0 0,0 0-2 0 0,0 0-10 0 0,0 0-38 0 0,0 0-16 0 0,0 0-6 0 0,0 0-22 0 0,0 0-83 0 0,0 0-32 0 0,0 0-7 0 0,0 0-4 0 0,0 0-4 0 0,0 0-2 0 0,0 0 0 0 0,0 3 2 0 0,0 7 12 0 0,0-8 2 0 0,2-2 0 0 0,8 0-7 0 0,-10 0-167 0 0,0 0 1 0 0,0 0-1 0 0,0 0 1 0 0,1 0-1 0 0,-1 0 1 0 0,0 0-1 0 0,0 0 1 0 0,0 0-1 0 0,0 0 1 0 0,0 0-1 0 0,0 0 1 0 0,0 0-1 0 0,0 0 1 0 0,0 0-1 0 0,0 0 1 0 0,1 0-1 0 0,-1 0 1 0 0,0 0-1 0 0,0 0 0 0 0,0 0 1 0 0,0 0-1 0 0,0 0 1 0 0,0 0-1 0 0,0 0 1 0 0,0 0-1 0 0,0 0 1 0 0,0 0-1 0 0,0 1 1 0 0,0-1-1 0 0,0 0 1 0 0,1 0-1 0 0,-1 0 1 0 0,0 0-1 0 0,0 0 1 0 0,0 0-1 0 0,0 0 1 0 0,0 0-1 0 0,0 0 1 0 0,0 0-1 0 0,0 0 1 0 0,0 0-1 0 0,0 0 1 0 0,0 1-1 0 0,0-1 0 0 0,0 0 1 0 0,0 0-1 0 0,0 0 1 0 0,0 0-1 0 0,0 0 1 0 0,0 0-1 0 0,0 0 1 0 0,0 0-1 0 0,0 0 1 0 0,0 0-1 0 0,0 1 1 0 0,0-1-1 0 0,0 0-2 0 0,0 10 130 0 0,0-8-2 0 0,0 1-6 0 0,3 8-27 0 0,6 3 6 0 0,-6-11-24 0 0,-2 1-34 0 0,-2 4-13 0 0,1-5-6 0 0,0 19 88 0 0,1-10-48 0 0,-1-12-62 0 0,0 1 0 0 0,0-1 0 0 0,0 1-1 0 0,0-1 1 0 0,0 0 0 0 0,0 1 0 0 0,0-1 0 0 0,0 0 0 0 0,0 1 0 0 0,1-1 0 0 0,-1 0 0 0 0,0 1 0 0 0,0-1 0 0 0,0 0 0 0 0,1 1 0 0 0,-1-1 0 0 0,0 0 0 0 0,0 1 0 0 0,1-1 0 0 0,-1 0-1 0 0,0 0 1 0 0,1 1 0 0 0,-1-1 0 0 0,1 0-2 0 0,5 6 19 0 0,-5-6-17 0 0,-1 1 1 0 0,1-1-1 0 0,-1 1 1 0 0,1-1-1 0 0,-1 1 1 0 0,0 0-1 0 0,0-1 1 0 0,1 1-1 0 0,-1 0 1 0 0,0-1-1 0 0,0 1 1 0 0,0 0-1 0 0,1 0 1 0 0,-1-1-1 0 0,0 1 1 0 0,0 0 0 0 0,0-1-1 0 0,0 1 1 0 0,0 0-1 0 0,-1 0 1 0 0,1-1-1 0 0,0 1 1 0 0,0 0-3 0 0,-1 25 75 0 0,1 7-35 0 0,0-12 33 0 0,0 19 80 0 0,0-30-125 0 0,0-8 48 0 0,0-2-1 0 0,0 0-3 0 0,0 0-1 0 0,2 3-6 0 0,9 7-1 0 0,-9-8 0 0 0,-2-2 0 0 0,0 0-279 0 0,0 1 86 0 0,0-1 75 0 0,0 0 62 0 0,0 1 60 0 0,0 0 48 0 0,0 2 388 0 0,0-1-331 0 0,0-2-110 0 0,0 1-42 0 0,0 0-46 0 0,0 0-47 0 0,0 0-55 0 0,0-1-62 0 0,0 1-89 0 0,0 0-87 0 0,0-1-95 0 0,0 1-103 0 0,0-1-112 0 0,0 0-121 0 0,0 0 350 0 0,0 0-32 0 0,0 0-35 0 0,0 0-36 0 0,0 0-1436 0 0,0 0-1128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57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0 212 6352 0 0,'0'0'184'0'0,"3"-2"62"0"0,7-8 137 0 0,-8 7 53 0 0,1 1 11 0 0,7-9-1 0 0,-7 9-4 0 0,-3-1-2 0 0,0 3-425 0 0,-1 0 0 0 0,1-1 1 0 0,0 1-1 0 0,0-1 0 0 0,0 1 1 0 0,0 0-1 0 0,0-1 0 0 0,0 1 1 0 0,0-1-1 0 0,0 1 0 0 0,1 0 1 0 0,-1-1-1 0 0,0 1 0 0 0,0 0 1 0 0,0-1-1 0 0,0 1 0 0 0,0-1 1 0 0,1 1-1 0 0,-1 0 0 0 0,0-1 1 0 0,0 1-1 0 0,1 0 0 0 0,-1 0 1 0 0,0-1-1 0 0,0 1 0 0 0,1 0 1 0 0,-1 0-1 0 0,0-1 1 0 0,1 1-1 0 0,-1 0 0 0 0,0 0 1 0 0,1 0-1 0 0,-1-1 0 0 0,1 1 1 0 0,-1 0-1 0 0,0 0 0 0 0,1 0 1 0 0,-1 0-1 0 0,1 0 0 0 0,-1 0 1 0 0,0 0-1 0 0,1 0 0 0 0,-1 0 1 0 0,1 0-1 0 0,-1 0 0 0 0,0 0 1 0 0,1 0-1 0 0,-1 0 0 0 0,1 0-15 0 0,0 1 29 0 0,-1-1 0 0 0,1 0-1 0 0,0 0 1 0 0,0 0 0 0 0,0 0-1 0 0,-1 0 1 0 0,1 0-1 0 0,0-1 1 0 0,0 1 0 0 0,0 0-1 0 0,-1 0 1 0 0,1-1 0 0 0,0 1-1 0 0,0 0 1 0 0,-1-1 0 0 0,1 1-1 0 0,0 0 1 0 0,-1-1 0 0 0,1 0-29 0 0,4-5 271 0 0,-5 6-254 0 0,0-1 1 0 0,0 1-1 0 0,0-1 1 0 0,1 1 0 0 0,-1 0-1 0 0,0-1 1 0 0,1 1-1 0 0,-1-1 1 0 0,0 1-1 0 0,1 0 1 0 0,-1 0-1 0 0,0-1 1 0 0,1 1-1 0 0,-1 0 1 0 0,1-1-1 0 0,-1 1 1 0 0,1 0-1 0 0,-1 0 1 0 0,0 0-1 0 0,1 0 1 0 0,-1-1-1 0 0,1 1 1 0 0,-1 0-1 0 0,1 0 1 0 0,-1 0 0 0 0,1 0-1 0 0,-1 0 1 0 0,1 0-1 0 0,-1 0 1 0 0,1 0-1 0 0,-1 0 1 0 0,1 1-18 0 0,-1-1 16 0 0,1 0 1 0 0,-1 0 0 0 0,1 0 0 0 0,-1 0-1 0 0,1 0 1 0 0,-1 0 0 0 0,1 0 0 0 0,-1 0-1 0 0,1 0 1 0 0,-1 0 0 0 0,1 0-1 0 0,-1 0 1 0 0,1 0 0 0 0,-1 0 0 0 0,0-1-1 0 0,1 1 1 0 0,-1 0 0 0 0,1 0 0 0 0,-1-1-1 0 0,1 1 1 0 0,-1 0 0 0 0,0 0 0 0 0,1-1-1 0 0,-1 1 1 0 0,0 0 0 0 0,1-1-1 0 0,-1 1 1 0 0,0-1 0 0 0,1 1 0 0 0,-1 0-1 0 0,0-1 1 0 0,0 0-17 0 0,5-5 231 0 0,1 2-8 0 0,1 0-40 0 0,5-3 93 0 0,-9 5-65 0 0,-1 0-82 0 0,1 2-58 0 0,1 0-59 0 0,-1 0-14 0 0,-1-1 46 0 0,11-9 59 0 0,-10 7-22 0 0,1 2-36 0 0,4 2-20 0 0,-5-1-7 0 0,15 0-3 0 0,5 0-8 0 0,9 0 35 0 0,-30 1-78 0 0,1 1-40 0 0,-1 0-40 0 0,-1-1 67 0 0,5 3 78 0 0,-3-3-62 0 0,-1 0-38 0 0,0 0-53 0 0,1-1-82 0 0,0 1-93 0 0,-1 0-106 0 0,2-1-124 0 0,-4 0 233 0 0,0 0-42 0 0,0 0-38 0 0,0 0-33 0 0,0 0-679 0 0,0 0-707 0 0</inkml:trace>
  <inkml:trace contextRef="#ctx0" brushRef="#br0" timeOffset="2979.81">167 1 5696 0 0,'0'0'132'0'0,"0"0"17"0"0,0 0 10 0 0,0 0 26 0 0,0 0 107 0 0,0 0 48 0 0,0 0 11 0 0,0 0-11 0 0,0 0-51 0 0,0 0-22 0 0,0 0-3 0 0,0 0-4 0 0,0 0-18 0 0,0 0-8 0 0,0 0-2 0 0,0 0-8 0 0,0 0-35 0 0,0 0-18 0 0,0 0-3 0 0,0 0 0 0 0,0 0 0 0 0,0 0 0 0 0,0 2 0 0 0,0 8 8 0 0,0-7 33 0 0,0-3 14 0 0,0 2 1 0 0,0 15 152 0 0,0-1-101 0 0,0 6-41 0 0,0 26 17 0 0,0 13-63 0 0,0-61-185 0 0,0 1 1 0 0,0-1 0 0 0,0 1 0 0 0,0-1 0 0 0,0 1 0 0 0,0-1 0 0 0,0 1 0 0 0,0-1 0 0 0,0 1-1 0 0,0-1 1 0 0,0 1 0 0 0,0-1 0 0 0,0 1 0 0 0,0-1 0 0 0,0 1 0 0 0,-1-1 0 0 0,1 1 0 0 0,0-1-1 0 0,0 1 1 0 0,-1-1 0 0 0,1 0 0 0 0,0 1 0 0 0,0-1 0 0 0,-1 1 0 0 0,1-1 0 0 0,0 0-1 0 0,-1 1 1 0 0,1-1 0 0 0,-1 0 0 0 0,1 0 0 0 0,0 1 0 0 0,-1-1 0 0 0,1 0 0 0 0,-1 0 0 0 0,1 1-1 0 0,-1-1 1 0 0,1 0 0 0 0,-1 0 0 0 0,1 0 0 0 0,-1 0 0 0 0,1 0 0 0 0,-1 0 0 0 0,1 0-1 0 0,-1 0 1 0 0,1 0 0 0 0,-1 0-4 0 0,1 0 2 0 0,0 0-1 0 0,0 0 1 0 0,0 0-1 0 0,0 0 0 0 0,0 0 1 0 0,0 0-1 0 0,-1 0 1 0 0,1 0-1 0 0,0 0 1 0 0,0 0-1 0 0,0 0 0 0 0,0 0 1 0 0,0 0-1 0 0,0 0 1 0 0,0 0-1 0 0,0 0 1 0 0,0 0-1 0 0,0 0 0 0 0,0 0 1 0 0,-1 0-1 0 0,1 0 1 0 0,0 0-1 0 0,0 0 1 0 0,0 0-1 0 0,0 0 0 0 0,0 0 1 0 0,0 0-1 0 0,0 0 1 0 0,0 0-1 0 0,0 0 0 0 0,0 1 1 0 0,0-1-1 0 0,0 0 1 0 0,0 0-1 0 0,0 0 1 0 0,0 0-1 0 0,-1 0 0 0 0,1 0 1 0 0,0 0-1 0 0,0 0 1 0 0,0 0-1 0 0,0 0 1 0 0,0 0-1 0 0,0 0 0 0 0,0 1 1 0 0,0-1-1 0 0,0 0 1 0 0,0 0-1 0 0,0 0 1 0 0,0 0-1 0 0,0 0 0 0 0,0 0 1 0 0,0 0-1 0 0,0 0 1 0 0,0 0-1 0 0,0 0 1 0 0,1 1-2 0 0,-1 1-47 0 0,0 0 38 0 0,0 4 85 0 0,0 1 81 0 0,0 9 279 0 0,0-12-346 0 0,0-1-49 0 0,0-1 87 0 0,0-2-10 0 0,0 3-38 0 0,0 7-14 0 0,0-7-2 0 0,2-1-11 0 0,8 8-60 0 0,-7-7-86 0 0,-3-3-46 0 0,0 0 57 0 0,0 0-57 0 0,0 0-71 0 0,0 0 64 0 0,0 0-34 0 0,0 0-35 0 0,0 0-33 0 0,0 0-338 0 0,0 0 81 0 0,0 0-47 0 0,0 0-649 0 0,0 0-511 0 0,0 0-974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02.4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6536 0 0,'0'0'141'0'0,"0"0"23"0"0,0 0 13 0 0,0 0-51 0 0,0 0-5 0 0,0 0 49 0 0,0 0 149 0 0,0 0 272 0 0,0 0 17 0 0,0 0-11 0 0,0 0-73 0 0,0 0-38 0 0,0 0-6 0 0,0 0-11 0 0,2 0-46 0 0,0-1-349 0 0,-1 1 0 0 0,1 0 0 0 0,-1 0 0 0 0,1-1 0 0 0,-1 1 1 0 0,1-1-1 0 0,-1 0 0 0 0,0 1 0 0 0,1-1 0 0 0,0 0-74 0 0,11-6 508 0 0,3 5 79 0 0,0 2-182 0 0,3 0-75 0 0,0 0-60 0 0,0 0-43 0 0,-5-3-58 0 0,0-7 14 0 0,-14 10-177 0 0,0-1 0 0 0,0 1 1 0 0,0 0-1 0 0,1 0 1 0 0,-1 0-1 0 0,0-1 1 0 0,0 1-1 0 0,1 0 1 0 0,-1 0-1 0 0,0 0 1 0 0,0 0-1 0 0,1 0 1 0 0,-1-1-1 0 0,0 1 0 0 0,1 0 1 0 0,-1 0-1 0 0,0 0 1 0 0,1 0-1 0 0,-1 0 1 0 0,0 0-1 0 0,1 0 1 0 0,-1 0-1 0 0,0 0 1 0 0,0 0-1 0 0,1 0 1 0 0,-1 0-7 0 0,8 0-151 0 0,0 0 75 0 0,0 0 65 0 0,0 0 52 0 0,8 0 154 0 0,24 0 438 0 0,-27 0-507 0 0,-1 0-85 0 0,-4 0-68 0 0,-1 0-47 0 0,1 0-53 0 0,-1 0-58 0 0,1 0-86 0 0,0 0-83 0 0,0 0-89 0 0,-1 0-99 0 0,1 0-104 0 0,0 0-114 0 0,-1 0-121 0 0,-3 0 394 0 0,-1 0-34 0 0,-1 0-1325 0 0,-1 0-1044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03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7688 0 0,'0'0'166'0'0,"0"0"29"0"0,0 0 14 0 0,0 0 42 0 0,0 0 125 0 0,0 0 52 0 0,0 0 11 0 0,0 0-6 0 0,0 0-28 0 0,0 0-11 0 0,0 0-2 0 0,0 0-23 0 0,0 0-94 0 0,0 0-41 0 0,0 0-8 0 0,0 0 7 0 0,0 0 39 0 0,0 0 15 0 0,0 0 1 0 0,0 0-18 0 0,0 2-72 0 0,0 24 126 0 0,0-24-174 0 0,0 1-38 0 0,0 8-56 0 0,0 2 68 0 0,0 32 443 0 0,0-26-408 0 0,0-18-146 0 0,0 1 0 0 0,0-1 0 0 0,1 1 0 0 0,-1-1 1 0 0,0 1-1 0 0,1-1 0 0 0,-1 1 0 0 0,1-1 1 0 0,-1 1-1 0 0,1-1 0 0 0,0 0 0 0 0,0 1 1 0 0,-1-1-14 0 0,7 11 84 0 0,-7-9-71 0 0,1 0 1 0 0,-1 0-1 0 0,0 0 1 0 0,0-1-1 0 0,0 1 1 0 0,0 0 0 0 0,0 0-14 0 0,0 1 12 0 0,0 1 0 0 0,0-1 1 0 0,0 0-1 0 0,0 1 0 0 0,1-1 1 0 0,0 0-1 0 0,1 4-12 0 0,1 0 4 0 0,-1 1 0 0 0,0-1 0 0 0,0 1 0 0 0,0 5-4 0 0,-1 14 85 0 0,-1-17-52 0 0,0-5-22 0 0,-1 1-1 0 0,2 0 1 0 0,-1-1-1 0 0,1 1 1 0 0,1 4-11 0 0,3 4 49 0 0,-3-12-37 0 0,-1 0 0 0 0,0 0 0 0 0,0 0 0 0 0,0 1 0 0 0,-1-1 1 0 0,1 0-1 0 0,-1 1 0 0 0,0-1 0 0 0,0 1-12 0 0,0 8 31 0 0,-1-9-18 0 0,1 1-1 0 0,0-1 1 0 0,0 1 0 0 0,0-1 0 0 0,1 1-1 0 0,-1-1 1 0 0,1 0 0 0 0,-1 1 0 0 0,2 1-14 0 0,2 5 30 0 0,-2-7-23 0 0,-1-1 0 0 0,0 1-1 0 0,0 0 1 0 0,0 0 0 0 0,0 0-1 0 0,-1 0 1 0 0,1 0 0 0 0,-1 1-1 0 0,0-1 1 0 0,1 2-6 0 0,-1 83 160 0 0,0-86-155 0 0,0 0 0 0 0,0-1 0 0 0,0 1 0 0 0,1 0 0 0 0,-1 0 0 0 0,1-1 0 0 0,-1 1 0 0 0,1-1 0 0 0,-1 1 0 0 0,1-1 0 0 0,0 1 1 0 0,0-1-1 0 0,0 1-5 0 0,5 10 29 0 0,-4-1 20 0 0,-2 1-5 0 0,0 50 182 0 0,0-36-95 0 0,0 10 68 0 0,0-21-178 0 0,0 0 32 0 0,0-2 15 0 0,0-8 12 0 0,0 5-6 0 0,0-8 12 0 0,0-2-11 0 0,0 0-10 0 0,0 0-1 0 0,0 0 0 0 0,0 1-262 0 0,-1 0 70 0 0,1 0 61 0 0,0-1 55 0 0,0 1 68 0 0,0 0 65 0 0,1 1 443 0 0,-1-1-386 0 0,0-1-126 0 0,0 1-74 0 0,0-1-38 0 0,0 0-43 0 0,0 1-48 0 0,0-1-54 0 0,0 1-57 0 0,0-1-62 0 0,0 1-69 0 0,0-1-72 0 0,0 1-77 0 0,0-1-82 0 0,0 1-88 0 0,0 0-92 0 0,0-1-97 0 0,0 0-1291 0 0,0 0-1245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06.0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 6968 0 0,'0'0'157'0'0,"2"-3"23"0"0,1 0-100 0 0,-2 2-68 0 0,-1 1 0 0 0,0-1 0 0 0,1 1-1 0 0,-1-1 1 0 0,1 1 0 0 0,-1-1 0 0 0,1 1 0 0 0,-1 0-1 0 0,1-1 1 0 0,-1 1 0 0 0,1 0 0 0 0,-1-1 0 0 0,1 1-1 0 0,-1 0 1 0 0,1 0 0 0 0,-1-1 0 0 0,1 1-12 0 0,10-2 73 0 0,9 2-44 0 0,-13 0-36 0 0,7 0 7 0 0,-5-3 65 0 0,-5 1 2 0 0,10-4 179 0 0,-4-1 112 0 0,-6 1-109 0 0,1 1 57 0 0,4 4-133 0 0,-3 1-78 0 0,4 0 1 0 0,1-3 6 0 0,-6-3-38 0 0,-5 5-60 0 0,0 1-1 0 0,0-1 1 0 0,0 1-1 0 0,1 0 1 0 0,-1-1 0 0 0,0 1-1 0 0,1 0 1 0 0,-1-1-1 0 0,0 1 1 0 0,1 0-1 0 0,-1-1 1 0 0,0 1-1 0 0,1 0 1 0 0,-1-1-1 0 0,1 1 1 0 0,-1 0 0 0 0,0 0-1 0 0,1 0 1 0 0,-1-1-1 0 0,1 1 1 0 0,-1 0-1 0 0,1 0 1 0 0,-1 0-1 0 0,1 0 1 0 0,-1 0-1 0 0,1 0 1 0 0,-1 0 0 0 0,1 0-1 0 0,-1 0 1 0 0,1 0-1 0 0,-1 0 1 0 0,1 0-4 0 0,22 0 44 0 0,-7 0-68 0 0,-4 0-57 0 0,-5 0-77 0 0,-5 0-23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06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30 6072 0 0,'0'0'133'0'0,"0"0"23"0"0,0 0 12 0 0,0 0 45 0 0,0 0-79 0 0,0 0 108 0 0,3 0 202 0 0,-1 0-444 0 0,0 0 84 0 0,1 0 69 0 0,0 0 59 0 0,4 0 321 0 0,5 0 465 0 0,-6 0-610 0 0,-1 0-64 0 0,0 0-109 0 0,2-1-22 0 0,-2-4 34 0 0,-2 1-37 0 0,1 1-23 0 0,1 2 13 0 0,1 0 44 0 0,-5 1-214 0 0,-1 0 0 0 0,1 0 0 0 0,-1 0 0 0 0,1 0 0 0 0,-1 0 1 0 0,1 0-1 0 0,-1 0 0 0 0,1 0 0 0 0,-1 0 0 0 0,1 0 0 0 0,-1-1 0 0 0,1 1 0 0 0,-1 0 0 0 0,1 0 0 0 0,-1-1 0 0 0,0 1 0 0 0,1 0 0 0 0,-1-1 0 0 0,0 1 0 0 0,1 0 0 0 0,-1-1 0 0 0,0 1 0 0 0,1 0 0 0 0,-1-1 0 0 0,0 1 0 0 0,1-1-10 0 0,6-6 201 0 0,5 5-21 0 0,-9 2-171 0 0,2 0 2 0 0,14 0 61 0 0,-18 0-188 0 0,0 0 34 0 0,1 0 5 0 0,0 0 94 0 0,0 0 66 0 0,3 0 289 0 0,-2 0-279 0 0,-2 0-88 0 0,0 0-46 0 0,1 0-55 0 0,-1 0-63 0 0,1 0-30 0 0,-1 0-56 0 0,0 0-62 0 0,1 0-67 0 0,-1 0-72 0 0,1 0-79 0 0,-1 0-82 0 0,1 0-89 0 0,2 0-802 0 0,5 0-862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15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6272 0 0,'0'0'141'0'0,"0"0"23"0"0,0 0 11 0 0,0 0-58 0 0,0 0-2 0 0,0 0 46 0 0,0 0 146 0 0,0 0 267 0 0,0 0 24 0 0,0 0-34 0 0,0 0-150 0 0,0 0-59 0 0,0 0-16 0 0,0 0 3 0 0,0 0 29 0 0,0 0 12 0 0,0 0 1 0 0,0 0-20 0 0,0 0-83 0 0,0 0-32 0 0,0 0-7 0 0,0 0-5 0 0,0 0-10 0 0,0 0-3 0 0,0 0 0 0 0,0 0-23 0 0,0 0-89 0 0,0 0 1 0 0,0 0 74 0 0,0 0 8 0 0,0 0-3 0 0,0 0-10 0 0,0 0-38 0 0,0 0-16 0 0,2 3-6 0 0,18 17 129 0 0,-15-15-214 0 0,-1 0 58 0 0,-3 2-59 0 0,0-1-9 0 0,9 6 47 0 0,-7-6 12 0 0,-2 0-54 0 0,0 0-6 0 0,3 2 8 0 0,-3-7-31 0 0,0 0 1 0 0,0 1 0 0 0,0-1-1 0 0,0 1 1 0 0,-1-1 0 0 0,1 0-1 0 0,-1 1 1 0 0,1-1 0 0 0,-1 1-1 0 0,1 0 1 0 0,-1-1 0 0 0,0 1-1 0 0,0-1 1 0 0,0 1-4 0 0,2 14 48 0 0,4-2-29 0 0,0 1-1 0 0,-5 1 30 0 0,-1-7-33 0 0,1 0 1 0 0,0-1-1 0 0,0 1 0 0 0,1 0 0 0 0,0 0 1 0 0,0-1-1 0 0,2 4-15 0 0,-1 4 50 0 0,-2 6-32 0 0,-2-20-17 0 0,1 1 1 0 0,0 0-1 0 0,0 0 1 0 0,0 0-1 0 0,1 0 1 0 0,-1-1-1 0 0,1 1-1 0 0,4 12 35 0 0,-3-12-30 0 0,-1 0-1 0 0,0 1 1 0 0,0-1 0 0 0,0 0-1 0 0,-1 0 1 0 0,1 1 0 0 0,-1-1-1 0 0,1 2-4 0 0,-1 24 71 0 0,0 42 69 0 0,0-5-39 0 0,-3-61-42 0 0,2-4-54 0 0,0 0 1 0 0,-1 1-1 0 0,1-1 0 0 0,0 1 0 0 0,0-1 1 0 0,0 0-1 0 0,1 1 0 0 0,-1 0 0 0 0,0-1 1 0 0,1 1-1 0 0,-1 0 0 0 0,1-1 0 0 0,-1 1 1 0 0,1 0-1 0 0,-1 0-5 0 0,1 1 68 0 0,0-3 20 0 0,0 2 8 0 0,0 8 1 0 0,0-7-21 0 0,0-3-11 0 0,0 0 1 0 0,0 0 3 0 0,0 0-4 0 0,0 0-1 0 0,0 0 0 0 0,0 0 0 0 0,0 0 0 0 0,0 0-58 0 0,0 0-101 0 0,0 0-129 0 0,0 0-11 0 0,0 0-34 0 0,0 2-719 0 0,0 11-46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25.3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1 122 6832 0 0,'0'0'200'0'0,"2"2"-8"0"0,18 17-144 0 0,-16-14-52 0 0,-2-1 0 0 0,0 2 14 0 0,-1-2 25 0 0,1-1 42 0 0,0-2 47 0 0,1 0 41 0 0,2 2 177 0 0,-1 3 184 0 0,0 1-70 0 0,3 5 249 0 0,-5-10-349 0 0,0 0-73 0 0,0 0-64 0 0,-1-1-57 0 0,1 1-28 0 0,-1-1-54 0 0,0 0-33 0 0,0 0-24 0 0,0 0 48 0 0,1 1 83 0 0,-1-1 84 0 0,0 1-45 0 0,0-1-40 0 0,0 0-34 0 0,-1 0-17 0 0,0 0-33 0 0,-2 2 11 0 0,1 0-6 0 0,1-2-11 0 0,0 0 33 0 0,1 0 15 0 0,0 0 34 0 0,0 1 39 0 0,0-1 44 0 0,9 9 229 0 0,-7-7-60 0 0,-3-3-11 0 0,0 0-16 0 0,0 0-55 0 0,0 0-26 0 0,0 0-7 0 0,0 0-9 0 0,0 0-28 0 0,0 0-11 0 0,0 0-3 0 0,0 0 9 0 0,0 0 34 0 0,0 0 12 0 0,0 0 2 0 0,0 0-30 0 0,0 0-129 0 0,0 0-53 0 0,0 0-11 0 0,0-3-11 0 0,-2-26-43 0 0,2 27-7 0 0,0 0 0 0 0,0 0 0 0 0,0 0 0 0 0,0 0 0 0 0,0 0 0 0 0,0 0 0 0 0,0 0 0 0 0,0 0 0 0 0,1 0 1 0 0,-1 1-1 0 0,1-1 0 0 0,0 0 0 0 0,0-2-4 0 0,12-18 16 0 0,-1-1 32 0 0,-9 18-42 0 0,-3 4-6 0 0,0 1 0 0 0,0-1 0 0 0,1 1 0 0 0,-1-1 1 0 0,0 0-1 0 0,1 1 0 0 0,-1-1 0 0 0,0 1 0 0 0,1-1 1 0 0,-1 1-1 0 0,1-1 0 0 0,-1 1 0 0 0,1-1 0 0 0,-1 1 1 0 0,1 0-1 0 0,-1-1 0 0 0,1 1 0 0 0,-1 0 0 0 0,1-1 1 0 0,0 1-1 0 0,-1 0 0 0 0,1 0 0 0 0,4-3 0 0 0,0 0-1 0 0,-1 0-1 0 0,1 0 1 0 0,-1-1-1 0 0,0 0 1 0 0,3-3 1 0 0,7-12-46 0 0,-10 9 36 0 0,-3 9 10 0 0,-1 0 0 0 0,0 0 0 0 0,1 0 0 0 0,-1 0 0 0 0,1 0 0 0 0,-1 0 0 0 0,1 0 0 0 0,-1 0 0 0 0,1 0 0 0 0,0 0 0 0 0,0 0 0 0 0,-1 0 0 0 0,1 0 0 0 0,0 1 0 0 0,0-1-1 0 0,0 0 1 0 0,0 1 0 0 0,0-1 0 0 0,9-4-17 0 0,-1 1-71 0 0,3-5-131 0 0,-5 2 133 0 0,-1 3-58 0 0,-1 1-88 0 0,-2 2 64 0 0,-1-1-42 0 0,0 1 1 0 0,0 0-36 0 0,1 0-38 0 0,-1 0-41 0 0,0 0-44 0 0,0 0-46 0 0,0 0-51 0 0,0 0-52 0 0,0 0-333 0 0,1-1-126 0 0,3 0-1119 0 0,3 2-1185 0 0,-9 0 3279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25.7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32 7800 0 0,'0'0'174'0'0,"0"-3"29"0"0,0-7 13 0 0,0 10-213 0 0,0 0 1 0 0,0 0-1 0 0,0 0 0 0 0,0 0 0 0 0,0-1 1 0 0,0 1-1 0 0,0 0 0 0 0,0 0 0 0 0,0 0 1 0 0,0 0-1 0 0,0 0 0 0 0,0 0 0 0 0,0 0 1 0 0,0 0-1 0 0,0 0 0 0 0,0 0 0 0 0,0 0 1 0 0,0-1-1 0 0,0 1 0 0 0,0 0 0 0 0,0 0 1 0 0,0 0-1 0 0,0 0 0 0 0,0 0 0 0 0,0 0 1 0 0,0 0-1 0 0,0 0 0 0 0,0 0 0 0 0,0 0 1 0 0,0 0-1 0 0,0 0 0 0 0,0 0 0 0 0,0-1 1 0 0,-1 1-1 0 0,1 0 0 0 0,0 0 0 0 0,0 0 1 0 0,0 0-1 0 0,0 0 0 0 0,0 0 0 0 0,0 0 1 0 0,0 0-1 0 0,0 0 0 0 0,0 0 0 0 0,0 0 1 0 0,0 0-1 0 0,-1 0 0 0 0,1 0 0 0 0,0 0 1 0 0,0 0-1 0 0,0 0 0 0 0,0 0 0 0 0,0 0 1 0 0,0 0-1 0 0,0 0 0 0 0,0 0 0 0 0,0 0-3 0 0,-13-2 38 0 0,4-4-21 0 0,5 2 44 0 0,4 4-61 0 0,-1-2 204 0 0,-1 1-44 0 0,-1 0 49 0 0,-1 1-91 0 0,-1 1-36 0 0,4-1-28 0 0,0 0 35 0 0,-5 0 83 0 0,0 0 46 0 0,-24 0 1004 0 0,21 0-924 0 0,-1 0-106 0 0,3 1-30 0 0,0 1-33 0 0,1 2-9 0 0,-1 2 15 0 0,3-4 36 0 0,1-1-77 0 0,-1 0-48 0 0,-1-2-23 0 0,3 0 33 0 0,-8 3 63 0 0,7 3-55 0 0,-2 1-55 0 0,-5-1-9 0 0,5 5 0 0 0,-5-7 24 0 0,5-1 92 0 0,-5 11 6 0 0,7 2-27 0 0,3 0-76 0 0,3 0-19 0 0,3-6 15 0 0,9 5-97 0 0,-12-11 47 0 0,0 0 1 0 0,0 1-1 0 0,0-1 0 0 0,0 0 1 0 0,1 3 34 0 0,-1-1-21 0 0,-3-4 16 0 0,0-1 0 0 0,0 1 0 0 0,1 0-1 0 0,-1-1 1 0 0,0 1 0 0 0,1-1 0 0 0,-1 1 0 0 0,0 0 0 0 0,1-1 0 0 0,-1 1 0 0 0,1-1 0 0 0,-1 0 0 0 0,1 1 0 0 0,-1-1 0 0 0,1 1-1 0 0,-1-1 1 0 0,1 0 0 0 0,-1 1 0 0 0,1-1 0 0 0,0 0 0 0 0,-1 1 0 0 0,1-1 5 0 0,4 2-14 0 0,3 4 12 0 0,6 8 86 0 0,0 0 15 0 0,-5-8-77 0 0,2-1 23 0 0,-10-5-41 0 0,0 0 1 0 0,0 1-1 0 0,0-1 1 0 0,0 1 0 0 0,0-1-1 0 0,0 1 1 0 0,0-1 0 0 0,0 1-1 0 0,0 0 1 0 0,0-1-1 0 0,0 1 1 0 0,0 0 0 0 0,-1 0-1 0 0,1 0 1 0 0,0 0-1 0 0,-1-1 1 0 0,1 1 0 0 0,0 1-5 0 0,4 11 64 0 0,5-8 12 0 0,-5 1 8 0 0,-5-5-78 0 0,0-1 0 0 0,0 0 0 0 0,0 1 0 0 0,1-1 1 0 0,-1 0-1 0 0,0 1 0 0 0,0-1 0 0 0,1 0 0 0 0,-1 1 0 0 0,0-1 1 0 0,0 0-1 0 0,1 0 0 0 0,-1 1 0 0 0,0-1 0 0 0,1 0 1 0 0,-1 0-1 0 0,0 1 0 0 0,1-1 0 0 0,-1 0 0 0 0,1 0 1 0 0,-1 0-1 0 0,0 0 0 0 0,1 0 0 0 0,-1 0 0 0 0,1 0 1 0 0,-1 0-1 0 0,0 0 0 0 0,1 0 0 0 0,-1 0 0 0 0,1 0 1 0 0,-1 0-7 0 0,0 0 2 0 0,0 0 1 0 0,0 0 0 0 0,1 0-1 0 0,-1 0 1 0 0,0 0 0 0 0,0 0-1 0 0,0 0 1 0 0,0 0 0 0 0,0 0-1 0 0,0 0 1 0 0,0 0 0 0 0,0 0-1 0 0,0 0 1 0 0,0 0 0 0 0,0 0-1 0 0,1 0 1 0 0,-1 0 0 0 0,0 0-1 0 0,0 0 1 0 0,0 0 0 0 0,0 0-1 0 0,0 0 1 0 0,0 0 0 0 0,0 0-1 0 0,0 0 1 0 0,0 0 0 0 0,0 1-1 0 0,0-1 1 0 0,0 0 0 0 0,1 0-1 0 0,-1 0 1 0 0,0 0 0 0 0,0 0-1 0 0,0 0 1 0 0,0 0 0 0 0,0 0-1 0 0,0 0 1 0 0,0 0 0 0 0,0 0-1 0 0,0 0 1 0 0,0 0 0 0 0,0 1-1 0 0,0-1 1 0 0,0 0 0 0 0,0 0-1 0 0,0 0 1 0 0,0 0 0 0 0,0 0-1 0 0,0 0 1 0 0,0 0 0 0 0,0 0-1 0 0,0 0 1 0 0,0 0 0 0 0,0 1-1 0 0,0-1 1 0 0,0 0 0 0 0,0 0-3 0 0,0 2 12 0 0,0 1 48 0 0,0 12 255 0 0,0-10-230 0 0,0-2 75 0 0,-3-1 4 0 0,-8 5-17 0 0,-3 1 78 0 0,10-2-100 0 0,4-5-117 0 0,-1-1-1 0 0,1 1 1 0 0,0-1 0 0 0,0 1 0 0 0,-1-1 0 0 0,1 0 0 0 0,0 1-1 0 0,-1-1 1 0 0,1 0 0 0 0,0 1 0 0 0,-1-1 0 0 0,1 0 0 0 0,0 1-1 0 0,-1-1 1 0 0,1 0 0 0 0,-1 0 0 0 0,1 0 0 0 0,-1 1 0 0 0,1-1-1 0 0,0 0 1 0 0,-1 0 0 0 0,1 0 0 0 0,-1 0 0 0 0,1 0 0 0 0,-1 0 0 0 0,1 0-1 0 0,-1 0 1 0 0,1 0 0 0 0,-1 0 0 0 0,1 0 0 0 0,-1 0 0 0 0,0 0-8 0 0,-8 1 103 0 0,-2 5 103 0 0,4-3-105 0 0,-1 0-41 0 0,2-2-55 0 0,0 0-34 0 0,-20-1-283 0 0,24 0 201 0 0,2 0 1 0 0,0 0-46 0 0,0 0-140 0 0,-1 0 35 0 0,1 0 57 0 0,-1 0 49 0 0,-1 1 42 0 0,-1-2-26 0 0,-3 1 15 0 0,6 0-5 0 0,-2 0-447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8.8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76 12360 0 0,'0'0'364'0'0,"0"0"-133"0"0,0 0-106 0 0,2 0 47 0 0,6 2-4 0 0,-3 3 34 0 0,-5-4-183 0 0,1-1 0 0 0,-1 1 0 0 0,0 0 0 0 0,1-1 0 0 0,-1 0 0 0 0,1 1 0 0 0,-1-1-1 0 0,1 1 1 0 0,-1-1 0 0 0,1 0 0 0 0,-1 1 0 0 0,1-1 0 0 0,-1 0 0 0 0,1 1 0 0 0,-1-1 0 0 0,1 0 0 0 0,0 0-1 0 0,-1 1 1 0 0,1-1 0 0 0,0 0 0 0 0,-1 0 0 0 0,1 0 0 0 0,0 0-19 0 0,4 2 283 0 0,5 9-51 0 0,-8-9-28 0 0,-2 1-4 0 0,0 3-100 0 0,0 1 73 0 0,-1 20 624 0 0,2-21-620 0 0,0 0-28 0 0,1 0-61 0 0,8 6 261 0 0,-8-9-100 0 0,0-1-84 0 0,-2 1-54 0 0,0 0-49 0 0,0-1-20 0 0,1 0 47 0 0,9 1 254 0 0,-10-3-338 0 0,0 0 0 0 0,0 0-1 0 0,0 0 1 0 0,0 0 0 0 0,0 0 0 0 0,1 0-1 0 0,-1 0 1 0 0,0 0 0 0 0,0 0 0 0 0,0 0-1 0 0,0 0 1 0 0,0 0 0 0 0,0 0 0 0 0,0 0-1 0 0,0 0 1 0 0,0 0 0 0 0,0 0 0 0 0,0 0-1 0 0,1 0 1 0 0,-1 0 0 0 0,0 0 0 0 0,0 0-1 0 0,0 0 1 0 0,0 0 0 0 0,0 0 0 0 0,0 0-1 0 0,0 0 1 0 0,0 0 0 0 0,0 0 0 0 0,0 0-1 0 0,0 0 1 0 0,0 0 0 0 0,0 0 0 0 0,0 0-1 0 0,1 1 1 0 0,-1-1 0 0 0,0 0 0 0 0,0 0-1 0 0,0 0 1 0 0,0 0 0 0 0,0 0 0 0 0,0 0-1 0 0,0 0 1 0 0,0 0 0 0 0,0 0 0 0 0,0 0-1 0 0,0 0 1 0 0,0 1 0 0 0,0-1 0 0 0,0 0-1 0 0,0 0 1 0 0,0 0 0 0 0,0 0 0 0 0,0 0-1 0 0,0 0 1 0 0,0 0 0 0 0,0 0-5 0 0,2 12 225 0 0,8 2 24 0 0,-8-13-131 0 0,0 0-34 0 0,2 0 6 0 0,3-2-48 0 0,-7 1-18 0 0,3 0 89 0 0,-2 0-19 0 0,2-1-43 0 0,6 2-15 0 0,-7-1-9 0 0,26 0 158 0 0,-26 0-97 0 0,1-1-16 0 0,2 0-52 0 0,2 1-24 0 0,-6-1 5 0 0,0 0-1 0 0,0 0 1 0 0,0 1-1 0 0,0-1 1 0 0,0 0-1 0 0,0 0 1 0 0,0 0-1 0 0,0 0 1 0 0,0 0-1 0 0,-1 0 1 0 0,1 0-1 0 0,0 0 0 0 0,-1 0 1 0 0,1 0-1 0 0,-1-1 1 0 0,1 1-1 0 0,-1 0 1 0 0,1 0-1 0 0,-1 0 1 0 0,0-1-1 0 0,0 1 1 0 0,0 0-1 0 0,0-1 0 0 0,0 2 1 0 0,0 0 0 0 0,0 0-1 0 0,0 0 1 0 0,0 0 0 0 0,0 0 0 0 0,0 0-1 0 0,0 0 1 0 0,0 0 0 0 0,0 0 0 0 0,0-1-1 0 0,0 1 1 0 0,0 0 0 0 0,0 0 0 0 0,0 0-1 0 0,0 0 1 0 0,0 0 0 0 0,0 0 0 0 0,0 0-1 0 0,0 0 1 0 0,0 0 0 0 0,0 0 0 0 0,0 0-1 0 0,0-1 1 0 0,0 1 0 0 0,0 0 0 0 0,1 0-1 0 0,-1 0 1 0 0,0 0 0 0 0,0 0 0 0 0,0 0-1 0 0,0 0 1 0 0,0 0 0 0 0,0 0 0 0 0,0 0-1 0 0,0 0 1 0 0,0 0 0 0 0,0 0-1 0 0,0 0 1 0 0,0 0 0 0 0,0 0 0 0 0,1 0-1 0 0,-1 0 1 0 0,0 0 0 0 0,0 0 0 0 0,0 0-1 0 0,0 0 1 0 0,0 0 0 0 0,0 0 0 0 0,0 0-1 0 0,0 0 1 0 0,0 0 0 0 0,0 0 0 0 0,0 0-1 0 0,1 0 1 0 0,-1 0 0 0 0,0 0 0 0 0,0 0-1 0 0,0 0 1 0 0,1 0 0 0 0,-1 0 0 0 0,0 0 0 0 0,1 0 0 0 0,-1 0 0 0 0,0 0 0 0 0,1 1 0 0 0,-1-1 0 0 0,0 0 0 0 0,1 0 0 0 0,-1 0 0 0 0,0-1 0 0 0,1 1 0 0 0,-1 0 0 0 0,0 0 0 0 0,1 0 1 0 0,-1 0-1 0 0,0 0 0 0 0,1 0 0 0 0,-1 0 0 0 0,0-1 0 0 0,1 1 0 0 0,-1 0 0 0 0,0 0 0 0 0,0 0 0 0 0,1-1 0 0 0,-1 1 0 0 0,0 0 0 0 0,0 0 0 0 0,1-1 0 0 0,-1 1 0 0 0,0 0 0 0 0,0 0 0 0 0,0-1 0 0 0,1 1 0 0 0,-1 0 0 0 0,0-1 1 0 0,0 1-1 0 0,0 0 0 0 0,0-1 0 0 0,0 1 0 0 0,0 0 0 0 0,0-1 0 0 0,0 1 0 0 0,0-1 0 0 0,0 1 0 0 0,0 0-1 0 0,2-7 5 0 0,0 1 0 0 0,0 0 0 0 0,0 0 0 0 0,1 0 0 0 0,0-1-5 0 0,-1 4 0 0 0,-1-3 0 0 0,-1-15 0 0 0,-1 14 0 0 0,1 5 0 0 0,0 0 0 0 0,0 0 0 0 0,0 0 0 0 0,0 0 0 0 0,0 0 0 0 0,1 0 0 0 0,-1 0 0 0 0,1 0 0 0 0,-1 0 0 0 0,1-1 0 0 0,4-5-1 0 0,0-1-23 0 0,-2-4-49 0 0,-3 7 27 0 0,-1 4 31 0 0,1 0 1 0 0,0 1-1 0 0,0-1 0 0 0,0 1 1 0 0,0-1-1 0 0,0 0 0 0 0,0 1 1 0 0,1-1-1 0 0,-1 1 1 0 0,1-1-1 0 0,-1 1 0 0 0,1-2 15 0 0,6-2-80 0 0,-7 5 73 0 0,1 0 1 0 0,-1 0 0 0 0,0 0 0 0 0,1 0-1 0 0,-1-1 1 0 0,0 1 0 0 0,1 0 0 0 0,-1 0-1 0 0,0-1 1 0 0,0 1 0 0 0,1 0 0 0 0,-1-1-1 0 0,0 1 1 0 0,0 0 0 0 0,1-1 0 0 0,-1 1-1 0 0,0 0 1 0 0,0-1 0 0 0,0 1 0 0 0,1 0-1 0 0,-1-1 1 0 0,0 1 0 0 0,0-1 0 0 0,0 1-1 0 0,0 0 1 0 0,0-1 0 0 0,0 1 0 0 0,0-1-1 0 0,0 1 1 0 0,0 0 0 0 0,0-1 6 0 0,2-4-174 0 0,8-5-2 0 0,-7 7 45 0 0,-3 3-35 0 0,0 0-102 0 0,0 0-272 0 0,0 0-495 0 0,0 0-40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26.0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8864 0 0,'0'0'200'0'0,"0"0"33"0"0,2 0 14 0 0,8 2-41 0 0,-5 11-164 0 0,8 2-1 0 0,-2-2 132 0 0,-10-12-147 0 0,-1 1-1 0 0,1-1 1 0 0,-1 0 0 0 0,1 1-1 0 0,-1-1 1 0 0,0 0-1 0 0,1 1 1 0 0,-1-1 0 0 0,0 1-1 0 0,0-1 1 0 0,0 1-26 0 0,2 9 171 0 0,4 1 38 0 0,-1-5-65 0 0,4 13 412 0 0,-3-9-267 0 0,-4-4-11 0 0,0 1-52 0 0,-2 3 39 0 0,-2 0-60 0 0,1 12 155 0 0,5-8-49 0 0,6-2 35 0 0,-8-10-109 0 0,-1-1-90 0 0,0 1-56 0 0,-1 1-57 0 0,0-1-13 0 0,1-1 45 0 0,4 6 56 0 0,-1-1-41 0 0,-2-2 23 0 0,-1 1 44 0 0,-1 1 79 0 0,1 0-109 0 0,4 2 176 0 0,-3-5-202 0 0,1-1-58 0 0,-1-1-92 0 0,1 1 130 0 0,-3-3-25 0 0,0 0-148 0 0,0 0-69 0 0,0 0 121 0 0,0 0-13 0 0,0 0-22 0 0,0 0-41 0 0,0 0-18 0 0,0 0-40 0 0,0 0-48 0 0,0 0-52 0 0,0 0-57 0 0,0 0-52 0 0,0 0-48 0 0,0 0-41 0 0,0 0-141 0 0,0 0-42 0 0,0 0-171 0 0,0 0-461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26.3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61 8512 0 0,'-1'15'174'0'0,"1"14"150"0"0,1-20-256 0 0,2-2-42 0 0,1 1-41 0 0,3 4 23 0 0,-6-1 95 0 0,-1-10-43 0 0,0 1 0 0 0,0-1 0 0 0,1 1 0 0 0,-1-1 1 0 0,0 1-1 0 0,1-1 0 0 0,-1 1 0 0 0,1-1 0 0 0,-1 1 0 0 0,1-1 0 0 0,0 1 1 0 0,0-1-1 0 0,0 1-60 0 0,5 9 476 0 0,-4-4-191 0 0,-2 1 45 0 0,0-4-332 0 0,0 1 117 0 0,0 2 143 0 0,-1 1 99 0 0,2 18 1051 0 0,0-21-1141 0 0,1-2-39 0 0,0 1-41 0 0,4 10 268 0 0,1-4 75 0 0,-1-5-164 0 0,-5-5-344 0 0,-1 0-1 0 0,1 0 1 0 0,-1 0 0 0 0,0 1 0 0 0,1-1 0 0 0,-1 0 0 0 0,0 0 0 0 0,1 1-1 0 0,-1-1 1 0 0,0 0 0 0 0,0 0 0 0 0,1 1 0 0 0,-1-1 0 0 0,0 0 0 0 0,0 1 0 0 0,1-1-1 0 0,-1 0 1 0 0,0 1 0 0 0,0-1 0 0 0,0 1 0 0 0,0-1 0 0 0,0 0 0 0 0,1 1-1 0 0,-1-1 1 0 0,0 1 0 0 0,0-1 0 0 0,0 0 0 0 0,0 1 0 0 0,0-1 0 0 0,0 1 0 0 0,0-1-22 0 0,0 3 507 0 0,2-1-51 0 0,8 8-28 0 0,-7-7-4 0 0,-3-3-14 0 0,0 0-62 0 0,0 0-27 0 0,8 0 230 0 0,7 1 111 0 0,-6-2-330 0 0,-3 0-168 0 0,-3 1-131 0 0,-2-2-38 0 0,4-4 148 0 0,-5 5-136 0 0,0 1 0 0 0,1 0 0 0 0,-1-1 0 0 0,0 1 0 0 0,0 0 0 0 0,0-1 0 0 0,1 1 0 0 0,-1 0 0 0 0,0-1 0 0 0,0 1 0 0 0,1 0 0 0 0,-1 0 0 0 0,0-1 0 0 0,1 1 0 0 0,-1 0 0 0 0,0 0 0 0 0,1 0 0 0 0,-1-1 0 0 0,1 1 0 0 0,-1 0 0 0 0,0 0 0 0 0,1 0 0 0 0,-1 0 0 0 0,1 0 0 0 0,-1 0 0 0 0,0 0 0 0 0,1 0 0 0 0,-1 0 0 0 0,1 0 0 0 0,-1 0 0 0 0,1 0-7 0 0,-1 0 3 0 0,0 0 0 0 0,0 0 0 0 0,0 0 0 0 0,0 0-1 0 0,0 0 1 0 0,0 0 0 0 0,0 0 0 0 0,0 0 0 0 0,0 0-1 0 0,0 0 1 0 0,1 0 0 0 0,-1 0 0 0 0,0 0 0 0 0,0 0-1 0 0,0 0 1 0 0,0 0 0 0 0,0 0 0 0 0,0 0 0 0 0,0 0-1 0 0,0 0 1 0 0,0 0 0 0 0,0 0 0 0 0,0 0 0 0 0,1 0 0 0 0,-1 0-1 0 0,0 0 1 0 0,0 0 0 0 0,0 0 0 0 0,0-1 0 0 0,0 1-1 0 0,0 0 1 0 0,0 0 0 0 0,0 0 0 0 0,0 0 0 0 0,0 0-1 0 0,0 0 1 0 0,0 0 0 0 0,0 0 0 0 0,0 0 0 0 0,0 0-1 0 0,0 0 1 0 0,0 0 0 0 0,0-1 0 0 0,0 1 0 0 0,0 0-1 0 0,0 0 1 0 0,0 0 0 0 0,0 0 0 0 0,0 0 0 0 0,0 0-1 0 0,0 0 1 0 0,0 0 0 0 0,0 0 0 0 0,0 0 0 0 0,0-1 0 0 0,0 1-1 0 0,0 0-2 0 0,0 0 9 0 0,0-1-1 0 0,0 1 0 0 0,0-1 1 0 0,0 0-1 0 0,0 1 0 0 0,1-1 1 0 0,-1 1-1 0 0,0-1 0 0 0,0 1 1 0 0,0-1-1 0 0,1 1 0 0 0,-1-1 1 0 0,0 1-1 0 0,0-1 0 0 0,1 1 1 0 0,-1-1-1 0 0,1 1 0 0 0,-1 0 1 0 0,0-1-1 0 0,1 1 0 0 0,-1 0 1 0 0,1-1-1 0 0,-1 1 0 0 0,1-1-8 0 0,0 1 7 0 0,-1 0-1 0 0,1-1 0 0 0,-1 1 1 0 0,1-1-1 0 0,-1 1 0 0 0,1-1 1 0 0,-1 1-1 0 0,1-1 0 0 0,-1 1 1 0 0,1-1-1 0 0,-1 0 0 0 0,0 1 1 0 0,1-1-1 0 0,-1 0 1 0 0,0 1-1 0 0,1-1 0 0 0,-1 0 1 0 0,0 1-1 0 0,0-1 0 0 0,0 0 1 0 0,0 1-1 0 0,0-1 0 0 0,0 0 1 0 0,0 0-1 0 0,0 1-6 0 0,1-26 119 0 0,0 20-103 0 0,0 0 0 0 0,1 1 0 0 0,-1-1 0 0 0,1 0 0 0 0,0 1 0 0 0,1-1 0 0 0,2-4-16 0 0,-3 7 6 0 0,0-1 0 0 0,-1 1 1 0 0,1-1-1 0 0,-1 1 1 0 0,0-1-1 0 0,0 0 0 0 0,0 0 1 0 0,0 1-1 0 0,-1-1 1 0 0,0-3-7 0 0,0 5 0 0 0,0 1 1 0 0,1-1 0 0 0,-1 1 0 0 0,0-1 0 0 0,0 0-1 0 0,1 1 1 0 0,-1-1 0 0 0,1 1 0 0 0,-1-1-1 0 0,1 1 1 0 0,0-1 0 0 0,-1 1 0 0 0,1-1-1 0 0,0 1 0 0 0,5-11 0 0 0,-1-13 0 0 0,-1 14 8 0 0,1 1-103 0 0,-3 6-9 0 0,1-1 0 0 0,-1 1 0 0 0,1 0-1 0 0,0 1 1 0 0,3-4 104 0 0,10-4-295 0 0,-10 8 113 0 0,0-1-106 0 0,-5 2 87 0 0,0-1-39 0 0,2-2-291 0 0,-2 4 239 0 0,1 0 41 0 0,10-6-753 0 0,-7 5 618 0 0,-2 0-104 0 0,0 1 48 0 0,-2 0-89 0 0,1 0 98 0 0,-1 1-50 0 0,1-1-45 0 0,-1 1-39 0 0,1 0-157 0 0,0 0-40 0 0,0-1-189 0 0,1 1-520 0 0,-3 0 1436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26.6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1 203 7520 0 0,'0'0'217'0'0,"0"-2"-6"0"0,3-7-155 0 0,-2 8-57 0 0,0 0-1 0 0,1 0 1 0 0,-1 0-1 0 0,1 0 0 0 0,-1 0 1 0 0,1 0-1 0 0,0 0 1 0 0,-1 0-1 0 0,1 1 0 0 0,0-1 1 0 0,0 0 1 0 0,4-1 43 0 0,-1 0 44 0 0,0-1 58 0 0,0-1 70 0 0,-1-2 115 0 0,-4 6-308 0 0,0-1 0 0 0,1 1 0 0 0,-1-1 0 0 0,0 1 0 0 0,0 0 0 0 0,1-1 0 0 0,-1 1 0 0 0,0-1 0 0 0,1 1 0 0 0,-1 0 0 0 0,1 0 0 0 0,-1-1 0 0 0,0 1 0 0 0,1 0 0 0 0,-1-1 0 0 0,1 1 0 0 0,-1 0 0 0 0,0 0 0 0 0,1 0 0 0 0,-1 0 0 0 0,1 0 0 0 0,-1-1 0 0 0,1 1 0 0 0,-1 0 0 0 0,1 0 0 0 0,-1 0 1 0 0,1 0-1 0 0,-1 0 0 0 0,1 0 0 0 0,-1 0 0 0 0,1 0 0 0 0,-1 1-22 0 0,7-2 261 0 0,-2-2-46 0 0,-2-1-39 0 0,0-1-32 0 0,2-3 29 0 0,3 1-40 0 0,4 2 125 0 0,-7-5-21 0 0,2 6-126 0 0,-7 3-106 0 0,0 1 0 0 0,1 0 1 0 0,-1 0-1 0 0,1-1 0 0 0,-1 1 1 0 0,0 0-1 0 0,1 0 0 0 0,-1-1 1 0 0,1 1-1 0 0,-1 0 0 0 0,0-1 1 0 0,0 1-1 0 0,1-1 0 0 0,-1 1 1 0 0,0 0-1 0 0,0-1 0 0 0,1 1 1 0 0,-1-1-1 0 0,0 1 0 0 0,0-1 1 0 0,0 1-1 0 0,0-1 0 0 0,0 1 1 0 0,0-1-1 0 0,0 1 0 0 0,0-1 1 0 0,0 1-1 0 0,0 0 0 0 0,0-1 1 0 0,0 1-1 0 0,0-1 0 0 0,0 0-5 0 0,0 1 4 0 0,0-1 0 0 0,0 1 0 0 0,-1 0 0 0 0,1-1 0 0 0,0 1 0 0 0,0-1 0 0 0,0 1 0 0 0,0-1 0 0 0,0 1 0 0 0,0 0 0 0 0,0-1 0 0 0,0 1 0 0 0,0-1 0 0 0,1 1-1 0 0,-1-1 1 0 0,0 1 0 0 0,0 0 0 0 0,0-1 0 0 0,0 1 0 0 0,1-1 0 0 0,-1 1 0 0 0,0 0 0 0 0,0-1 0 0 0,1 1 0 0 0,-1 0 0 0 0,0-1 0 0 0,0 1 0 0 0,1 0 0 0 0,-1 0 0 0 0,1-1 0 0 0,-1 1-1 0 0,0 0 1 0 0,1 0 0 0 0,-1-1 0 0 0,1 1-4 0 0,-1 0 4 0 0,0 0-1 0 0,1 0 1 0 0,-1 0-1 0 0,1-1 1 0 0,-1 1 0 0 0,0 0-1 0 0,1 0 1 0 0,-1 0-1 0 0,0-1 1 0 0,0 1-1 0 0,1 0 1 0 0,-1 0-1 0 0,0-1 1 0 0,1 1-1 0 0,-1 0 1 0 0,0-1 0 0 0,0 1-1 0 0,0 0 1 0 0,1-1-1 0 0,-1 1 1 0 0,0-1-4 0 0,1-2 14 0 0,0 0 0 0 0,-1 0 0 0 0,1 0 1 0 0,-1 0-1 0 0,0-1 0 0 0,0 1 0 0 0,0-1-14 0 0,0-2 32 0 0,0 4-28 0 0,1 1 0 0 0,-1-1 1 0 0,0 0-1 0 0,0 1 0 0 0,0-1 0 0 0,0 1 0 0 0,-1-1 0 0 0,1 0 0 0 0,0 1 0 0 0,-1-1 1 0 0,1 1-1 0 0,-1-2-4 0 0,-10-2 0 0 0,6-5 0 0 0,-5 5 10 0 0,3 1 38 0 0,6 4-44 0 0,-1 0 0 0 0,1 0 0 0 0,0 1 0 0 0,-1-1 0 0 0,1 0 0 0 0,0 0-1 0 0,0 1 1 0 0,-1-1 0 0 0,1 1 0 0 0,0-1 0 0 0,0 1 0 0 0,0-1 0 0 0,0 1 0 0 0,-1 0-4 0 0,-2 2 52 0 0,-1 7 37 0 0,-5-5-7 0 0,-8 23 111 0 0,17-27-184 0 0,0 0 1 0 0,0 0 1 0 0,0 0-1 0 0,-1 0 1 0 0,1 1-1 0 0,0-1 1 0 0,1 0-1 0 0,-1 0 0 0 0,0 1 1 0 0,0-1-1 0 0,0 0 1 0 0,1 1-1 0 0,-1-1 1 0 0,1 1-1 0 0,-1-1 1 0 0,1 1-1 0 0,0-1 0 0 0,-1 1 1 0 0,1-1-1 0 0,0 1 1 0 0,0-1-1 0 0,0 1 1 0 0,0 0-11 0 0,-1 11 61 0 0,-5 9 81 0 0,4-17-92 0 0,0 0 1 0 0,1 1-1 0 0,0-1 1 0 0,0 0 0 0 0,0 4-51 0 0,1 5 128 0 0,0 0-24 0 0,-2 4 9 0 0,-1-10-63 0 0,2-7-42 0 0,1-1 0 0 0,0 1 0 0 0,-1 0 0 0 0,1 0 0 0 0,0 0 0 0 0,-1 0 1 0 0,1 0-1 0 0,0 0 0 0 0,0-1 0 0 0,0 1 0 0 0,0 0 0 0 0,0 0 0 0 0,0 0 0 0 0,0 0 0 0 0,0 0 0 0 0,1 0 0 0 0,-1 0 0 0 0,0 0 0 0 0,0-1 1 0 0,1 1-1 0 0,-1 0 0 0 0,1 0 0 0 0,-1 0 0 0 0,0-1 0 0 0,1 1 0 0 0,0 0 0 0 0,-1 0-8 0 0,1-1 3 0 0,4 31 261 0 0,-3-28-255 0 0,1 1 58 0 0,13 12 295 0 0,-10-12-264 0 0,7 1 88 0 0,-9 2-58 0 0,-4-7-119 0 0,1 0 0 0 0,-1 1-1 0 0,0-1 1 0 0,0 1 0 0 0,1-1-1 0 0,-1 0 1 0 0,0 1 0 0 0,1-1-1 0 0,-1 0 1 0 0,0 1 0 0 0,1-1-1 0 0,-1 0 1 0 0,0 1 0 0 0,1-1-1 0 0,-1 0 1 0 0,1 0 0 0 0,-1 1-1 0 0,1-1 1 0 0,-1 0 0 0 0,0 0-1 0 0,1 0 1 0 0,-1 0 0 0 0,1 0-1 0 0,-1 0 1 0 0,1 0 0 0 0,-1 0-1 0 0,1 0 1 0 0,-1 0 0 0 0,1 0-1 0 0,-1 0 1 0 0,1 0 0 0 0,0 0-9 0 0,2 0-123 0 0,1 0 68 0 0,0 0 57 0 0,0 0 49 0 0,3 0 152 0 0,11 0 437 0 0,-13 0-504 0 0,0 0-75 0 0,-1 0-71 0 0,-1 0-42 0 0,0 0-46 0 0,0 0-54 0 0,0 0-75 0 0,1 0-73 0 0,-1 0-82 0 0,1 0-87 0 0,-1 0-94 0 0,0 0-101 0 0,1 0-109 0 0,-1 0-115 0 0,3 0-1007 0 0,3 0-1083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26.93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14768 0 0,'0'0'332'0'0,"-3"0"50"0"0,3 0-525 0 0,-1 0 50 0 0,1 0 44 0 0,0 0 38 0 0,-1 0 67 0 0,1 0 68 0 0,-2 0 437 0 0,1 0-408 0 0,1 0-129 0 0,-1 0-51 0 0,1 0-60 0 0,-1 0-68 0 0,0 0-49 0 0,1 0-70 0 0,-1 0-75 0 0,1 0-84 0 0,-1 0-89 0 0,0 0-96 0 0,0 0-103 0 0,1 0-109 0 0,0 0-1153 0 0,0 0-1134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29.1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10880 0 0,'0'0'248'0'0,"0"0"34"0"0,0 0 20 0 0,0 0-38 0 0,0 0-90 0 0,0 0-33 0 0,0 0 150 0 0,0 0 275 0 0,0 0 30 0 0,0 0-251 0 0,0 0-160 0 0,0 1-58 0 0,3 1-15 0 0,7 8-3 0 0,-5-6-9 0 0,0-4-62 0 0,0 1-20 0 0,-4 4-5 0 0,-1 0-28 0 0,4 0-77 0 0,8 8 0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29.2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 12096 0 0,'0'0'273'0'0,"-2"2"40"0"0,0 0-246 0 0,1-1-23 0 0,-2 2 4 0 0,1-1 41 0 0,0 0 55 0 0,-1 1 88 0 0,3-3-161 0 0,-3 0-43 0 0,-3 0 3 0 0,2 0 47 0 0,2 0 170 0 0,0 0-51 0 0,0 0-45 0 0,0 0-37 0 0,1 0-17 0 0,0 0-33 0 0,-1 0 43 0 0,1 0-34 0 0,-1 0 61 0 0,0 0 576 0 0,2 0-293 0 0,0 0-177 0 0,0 0-51 0 0,0 0 27 0 0,0 0 82 0 0,0 0-19 0 0,0 0-141 0 0,0 0-125 0 0,0 0-100 0 0,0 0-178 0 0,0 0-303 0 0,0 0-43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27.5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364 17 6992 0 0,'0'0'157'0'0,"-2"-2"23"0"0,-9-9 12 0 0,3 8-67 0 0,1 4-61 0 0,5-1-54 0 0,-10 0 15 0 0,1 0 47 0 0,2 0 41 0 0,0 0 33 0 0,-8 0 274 0 0,-15 0 704 0 0,20 0-803 0 0,2 0-151 0 0,-2 0-75 0 0,9 0-49 0 0,0 0-1 0 0,0 1 0 0 0,0-1 1 0 0,0 1-1 0 0,1-1 0 0 0,-1 1 1 0 0,-2 1-46 0 0,-12 6 272 0 0,9-6-137 0 0,2 0-36 0 0,-11-4 75 0 0,1 0-5 0 0,9 4-73 0 0,0 1 35 0 0,-5 3 62 0 0,-1 0-43 0 0,-22 12 147 0 0,19-6-204 0 0,-7 11-70 0 0,21-20-25 0 0,0 2 0 0 0,1-4 3 0 0,1 1 1 0 0,-1-1 0 0 0,1 1-1 0 0,-1-1 1 0 0,1 1 0 0 0,0-1-1 0 0,0 1 1 0 0,0 0 0 0 0,0-1-1 0 0,0 1 1 0 0,0-1 0 0 0,0 1-1 0 0,1-1 1 0 0,-1 1 0 0 0,0 0-1 0 0,1-1 1 0 0,-1 0 0 0 0,1 1-1 0 0,0-1 1 0 0,-1 1 0 0 0,1-1-1 0 0,0 0 1 0 0,0 1 0 0 0,1 0-2 0 0,2 5 13 0 0,2 6 7 0 0,4 7-34 0 0,-6-14-2 0 0,0 1 1 0 0,0-1 0 0 0,0 0 0 0 0,1 0 0 0 0,-1-1 0 0 0,3 2 15 0 0,0 0 0 0 0,-2-3 0 0 0,-1 1 0 0 0,0-1 0 0 0,0 1 0 0 0,2 2 0 0 0,12 19 0 0 0,7-6 0 0 0,-11-2-1 0 0,7 9 18 0 0,-9-15 24 0 0,0 1 0 0 0,-1 0 0 0 0,0 0 0 0 0,-1 1 0 0 0,5 9-41 0 0,-11-13 14 0 0,-3-8-5 0 0,0 1 0 0 0,0-1 0 0 0,0 0 0 0 0,1 0 0 0 0,-1 0 0 0 0,0 0 1 0 0,1 0-1 0 0,-1 0 0 0 0,1 0-9 0 0,0-1 27 0 0,-1 1 1 0 0,1-1-1 0 0,-1 1 0 0 0,0 0 0 0 0,0 0 1 0 0,0 0-1 0 0,0 0 0 0 0,0 0-27 0 0,4 19 253 0 0,-4 1 53 0 0,-2 1 74 0 0,0 0 136 0 0,1-14-383 0 0,-1-8-99 0 0,1 0 1 0 0,0 0-1 0 0,0 0 1 0 0,-1 0-1 0 0,1 0 0 0 0,-1 0 1 0 0,1 0-1 0 0,-1 0 1 0 0,0 0-1 0 0,1 0 1 0 0,-1 0-1 0 0,0 1-34 0 0,-3 1 71 0 0,0-1-62 0 0,-8 3 180 0 0,7 5-77 0 0,-23 5 43 0 0,12-11-92 0 0,-13-4-45 0 0,13-1 33 0 0,7-1-45 0 0,5-2-39 0 0,0-3-32 0 0,0 4-10 0 0,-3 0 32 0 0,2 1-31 0 0,3 0-2 0 0,0 1-39 0 0,-1-2-113 0 0,1 0-107 0 0,1 1 105 0 0,0 1-35 0 0,1-2-361 0 0,-1 0 85 0 0,1 1-48 0 0,0-2-696 0 0,0-3-546 0 0,0-2-1040 0 0</inkml:trace>
  <inkml:trace contextRef="#ctx0" brushRef="#br0" timeOffset="265.94">546 17 8496 0 0,'0'0'190'0'0,"0"0"28"0"0,2 0 10 0 0,5 2-98 0 0,-3 2-47 0 0,0 3-52 0 0,7-1-31 0 0,-10-6 0 0 0,0 1 0 0 0,0-1 0 0 0,0 1 0 0 0,0-1 0 0 0,0 1 0 0 0,0-1 0 0 0,0 1 0 0 0,-1-1 0 0 0,1 1 0 0 0,0 0 0 0 0,0 0 0 0 0,0-1 0 0 0,-1 1 0 0 0,1 0 0 0 0,0 0 0 0 0,-1 0 0 0 0,3 6 19 0 0,0-2 35 0 0,1 6 125 0 0,7 12 249 0 0,-1-6-76 0 0,-5 9 0 0 0,5-6 0 0 0,-5 7 0 0 0,-1-11-175 0 0,-2-10-88 0 0,0 1-1 0 0,-1-1 1 0 0,1 0 0 0 0,-2 1-1 0 0,1-1 1 0 0,-1 1-89 0 0,0 10 334 0 0,0 1-42 0 0,0-1-38 0 0,0 0-36 0 0,0 7 37 0 0,0-1-56 0 0,0 1-47 0 0,0-1-37 0 0,0 4-15 0 0,0 50 99 0 0,0-44-88 0 0,0-31-268 0 0,0-2 111 0 0,0 0-12 0 0,0 0-21 0 0,0 0-38 0 0,0 0-17 0 0,0 0-37 0 0,0 0-45 0 0,0 0-48 0 0,0 0-54 0 0,0 0-49 0 0,0 0-44 0 0,0 0-38 0 0,0 0-132 0 0,0 0-39 0 0,0 0-1370 0 0</inkml:trace>
  <inkml:trace contextRef="#ctx0" brushRef="#br0" timeOffset="515.92">485 350 9280 0 0,'0'0'268'0'0,"3"0"4"0"0,2-1-203 0 0,2-1-41 0 0,-3 0-15 0 0,12-6-16 0 0,-11 5 31 0 0,-2 1 33 0 0,-1-3 128 0 0,1 0 76 0 0,7-1 298 0 0,1 1-206 0 0,-2 1-35 0 0,16-1 286 0 0,-10-2-219 0 0,-4 2-109 0 0,-1 2-63 0 0,-3 0-139 0 0,2 0 82 0 0,15-3 303 0 0,-14 5-351 0 0,0 1-37 0 0,41 0 8 0 0,-29 0-76 0 0,-3 3-22 0 0,-13-1-16 0 0,0 1-79 0 0,-3-2 12 0 0,0 1-37 0 0,1 0-184 0 0,-3-2 108 0 0,0 1-34 0 0,1 0-335 0 0,-1-1 79 0 0,-1 0-47 0 0,2 0-646 0 0,2 0-511 0 0,5 0-971 0 0</inkml:trace>
  <inkml:trace contextRef="#ctx0" brushRef="#br0" timeOffset="850.06">908 531 7512 0 0,'0'0'166'0'0,"3"-2"29"0"0,0-2-132 0 0,-3 3-54 0 0,1 1 0 0 0,-1-1 0 0 0,1 1 0 0 0,-1-1 1 0 0,0 1-1 0 0,1-1 0 0 0,-1 1 0 0 0,1 0 0 0 0,-1-1 0 0 0,1 1 0 0 0,-1 0 0 0 0,1-1 0 0 0,-1 1 0 0 0,1 0 0 0 0,-1 0 0 0 0,1 0 0 0 0,0-1-9 0 0,30-1 206 0 0,-31 2-206 0 0,1 0 1 0 0,0 0 0 0 0,-1 0-1 0 0,1 0 1 0 0,0 0 0 0 0,-1 0-1 0 0,1 0 1 0 0,0 0-1 0 0,-1-1 1 0 0,1 1 0 0 0,-1 0-1 0 0,1 0 1 0 0,0-1 0 0 0,-1 1-1 0 0,1 0 1 0 0,-1-1 0 0 0,1 1-1 0 0,-1 0 1 0 0,1-1 0 0 0,-1 1-1 0 0,1-1 1 0 0,-1 1-1 0 0,1-1 1 0 0,-1 1 0 0 0,0-1-1 0 0,1 0 0 0 0,1-1 49 0 0,1-1 41 0 0,1 2 53 0 0,2 0 64 0 0,-5 1-172 0 0,-1 0 0 0 0,1 0 1 0 0,0 0-1 0 0,0 0 0 0 0,-1 0 0 0 0,1 0 0 0 0,0-1 1 0 0,-1 1-1 0 0,1 0 0 0 0,0 0 0 0 0,-1-1 0 0 0,1 1 1 0 0,0 0-1 0 0,-1-1 0 0 0,1 1 0 0 0,-1 0 0 0 0,1-1 1 0 0,0 1-1 0 0,-1-1 0 0 0,1 1 0 0 0,-1-1 0 0 0,0 1 1 0 0,1-1-1 0 0,-1 0 0 0 0,1 1-35 0 0,-1-1 32 0 0,0 1-1 0 0,1-1 1 0 0,-1 1-1 0 0,0-1 1 0 0,1 1 0 0 0,-1 0-1 0 0,1-1 1 0 0,-1 1-1 0 0,0-1 1 0 0,1 1 0 0 0,-1 0-1 0 0,1-1 1 0 0,-1 1 0 0 0,1 0-1 0 0,-1 0 1 0 0,1 0-1 0 0,-1-1 1 0 0,1 1 0 0 0,-1 0-1 0 0,1 0 1 0 0,0 0-1 0 0,-1 0 1 0 0,1 0 0 0 0,0 0-32 0 0,1 0 162 0 0,1-3 37 0 0,7-7 93 0 0,-8 8-17 0 0,-2 2-35 0 0,1-1-174 0 0,1-1-34 0 0,8-8-8 0 0,-8 5 30 0 0,-2-5 10 0 0,0 7 0 0 0,-2 1 0 0 0,-7-5-11 0 0,5 7-39 0 0,2 7-21 0 0,2-7 11 0 0,-10 5-4 0 0,8-3 0 0 0,1 0 0 0 0,0 0 0 0 0,-1 0 0 0 0,1 0 0 0 0,0 1 0 0 0,0-1 0 0 0,0 0 0 0 0,1 1 0 0 0,-1-1 0 0 0,0 1 0 0 0,0-1 0 0 0,0 0 0 0 0,0 1 0 0 0,0-1 0 0 0,0 0 0 0 0,-1 0 0 0 0,1 0 0 0 0,-6 3 0 0 0,7-5 0 0 0,-1 0 0 0 0,1 0 1 0 0,0 0-1 0 0,-1 1 0 0 0,1-1 1 0 0,-1 0-1 0 0,1 1 0 0 0,0-1 1 0 0,-1 0-1 0 0,1 1 0 0 0,0-1 1 0 0,0 0-1 0 0,-1 1 0 0 0,1-1 1 0 0,0 1-1 0 0,0-1 0 0 0,-1 0 1 0 0,1 1-1 0 0,0-1 0 0 0,0 1 1 0 0,0-1-1 0 0,0 1 0 0 0,0-1 1 0 0,0 1-1 0 0,0-1 0 0 0,-1 1 1 0 0,2-1-1 0 0,-1 1 0 0 0,0-1 1 0 0,0 1-1 0 0,0-1 0 0 0,0 1 0 0 0,0 52 99 0 0,0-30-3 0 0,0-22-92 0 0,0 1 1 0 0,0-1-1 0 0,1 1 0 0 0,-1-1 1 0 0,0 1-1 0 0,1 0 0 0 0,-1-1 1 0 0,1 1-1 0 0,0-1 0 0 0,-1 0 1 0 0,1 1-1 0 0,0-1 0 0 0,0 1 1 0 0,0-1-5 0 0,4 7 42 0 0,0 4 32 0 0,5-7-8 0 0,-5 5-2 0 0,20 6 80 0 0,-12-6-25 0 0,-1-4-35 0 0,-8-5-64 0 0,0-1-1 0 0,0 1 0 0 0,0-1 0 0 0,0 0 0 0 0,3-1-19 0 0,6 1 21 0 0,26 0 98 0 0,-20 0-94 0 0,-17 0-28 0 0,-1 0 1 0 0,1 0-1 0 0,-1 0 0 0 0,1-1 1 0 0,-1 1-1 0 0,1 0 1 0 0,-1-1-1 0 0,1 0 1 0 0,-1 1-1 0 0,1-1 1 0 0,-1 0-1 0 0,0 1 1 0 0,0-1 2 0 0,12-5-34 0 0,-9 5 31 0 0,0 0 1 0 0,0 0-1 0 0,0 1 0 0 0,0 0 1 0 0,4 0 2 0 0,-8 0 0 0 0</inkml:trace>
  <inkml:trace contextRef="#ctx0" brushRef="#br0" timeOffset="1284.28">1392 486 7696 0 0,'0'2'225'0'0,"0"6"-125"0"0,-1 10 20 0 0,5-1-77 0 0,-2-12-33 0 0,3 4 64 0 0,-2 0 77 0 0,-1 1 81 0 0,-2 5 86 0 0,0-10-163 0 0,0 1 42 0 0,0 7 294 0 0,-1-1-32 0 0,1 18 674 0 0,0-12-513 0 0,1-8-336 0 0,-1-1-61 0 0,1-1-74 0 0,1-1-88 0 0,2 9 202 0 0,-2-10-140 0 0,0 1-1 0 0,-1-1 1 0 0,1 0-1 0 0,-2 1 1 0 0,1-1 0 0 0,-1 1-123 0 0,0 7 215 0 0,1 0-58 0 0,-1 2-22 0 0,0 8 18 0 0,1 4 67 0 0,-1-10 23 0 0,0-2 57 0 0,0-1 117 0 0,0-2 38 0 0,0-1 116 0 0,-1-5-238 0 0,1-1 34 0 0,0 1 37 0 0,-1-1 37 0 0,-1-8-154 0 0,-3-3-174 0 0,3 3-23 0 0,-1 0 1 0 0,0-1-1 0 0,1 0 0 0 0,0 1 0 0 0,0-1 0 0 0,0 0 0 0 0,-2-3-90 0 0,2-1 96 0 0,1 0-39 0 0,0-7 24 0 0,-5-2-57 0 0,1 1-11 0 0,-11-46 75 0 0,15 52-53 0 0,-1-1 1 0 0,1 0 0 0 0,0 1 0 0 0,1-1-1 0 0,1 0 1 0 0,0-4-36 0 0,0-20 108 0 0,-1 12-48 0 0,0 1-52 0 0,0-8-72 0 0,0-4-62 0 0,3 6-11 0 0,5 2-58 0 0,-1 1-20 0 0,-5 16 106 0 0,1 1 0 0 0,0 0 1 0 0,3-6 108 0 0,5-10-245 0 0,-6 9 1 0 0,1 1 80 0 0,0 1 56 0 0,11-12-80 0 0,-6 11 12 0 0,0 4-2 0 0,-1 4 85 0 0,-6 4 84 0 0,-1 0 0 0 0,0 1 0 0 0,0-1 0 0 0,1 1 0 0 0,-1-1 1 0 0,0 1-1 0 0,1 0 0 0 0,0 1 9 0 0,5-1-42 0 0,-4 2-22 0 0,-1 2 54 0 0,-1 0-7 0 0,1-1 0 0 0,-1 1 0 0 0,1-1 0 0 0,-1 1-1 0 0,1 2 18 0 0,13 29-76 0 0,-4-9 52 0 0,-12-24 20 0 0,0 0 0 0 0,-1 0-1 0 0,1 0 1 0 0,0 0-1 0 0,-1 0 1 0 0,0 0-1 0 0,1 0 1 0 0,-1 0-1 0 0,0 1 1 0 0,0-1-1 0 0,0 0 1 0 0,-1 0 0 0 0,1 0-1 0 0,-1 0 1 0 0,0 3 4 0 0,-13 28 40 0 0,11-27-20 0 0,-10 9-10 0 0,0 6-8 0 0,13-19 3 0 0,-1-1-1 0 0,0 1 1 0 0,0 0 0 0 0,0 0 0 0 0,0-1 0 0 0,0 1-1 0 0,0-1 1 0 0,-1 1 0 0 0,1-1 0 0 0,0 1 0 0 0,-1-1 0 0 0,1 0-1 0 0,-2 1-4 0 0,-8 3 49 0 0,0 1 1 0 0,0 3 55 0 0,7-5-105 0 0,-2-1 68 0 0,-15 2 328 0 0,12-4-300 0 0,7-1-103 0 0,2 0-55 0 0,-3 0-89 0 0,2 0-42 0 0,1 0 71 0 0,0 0 61 0 0,-1 0 52 0 0,0 0 102 0 0,0 0 316 0 0,0 0-340 0 0,1 0-76 0 0,-1 0-44 0 0,1 0-42 0 0,-1 0-48 0 0,1 0-53 0 0,-1 0-81 0 0,0 0-76 0 0,1 0-82 0 0,-1 0-90 0 0,0 0-97 0 0,0 0-104 0 0,-1 0-112 0 0,1 0-117 0 0,-3 0-1175 0 0,-5 0-1208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24.6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183 1 7200 0 0,'0'0'165'0'0,"0"0"22"0"0,-2 0 6 0 0,-11 2-28 0 0,4 3-72 0 0,3-2-40 0 0,-2 3-8 0 0,7-6 28 0 0,0 0-4 0 0,0-1 37 0 0,-2 1 42 0 0,-1 0 52 0 0,1 0-62 0 0,1 0-79 0 0,1-1 0 0 0,-1 1 0 0 0,0 0 0 0 0,0 0 0 0 0,1 0 0 0 0,-1 1 0 0 0,0-1 0 0 0,0 0 0 0 0,1 1 0 0 0,-1-1 0 0 0,-1 1-59 0 0,-1 6 239 0 0,4-7-225 0 0,-1 1 0 0 0,1-1-1 0 0,0 0 1 0 0,0 1-1 0 0,0-1 1 0 0,-1 0-1 0 0,1 1 1 0 0,0-1-1 0 0,0 0 1 0 0,-1 1-1 0 0,1-1 1 0 0,0 0-1 0 0,-1 0 1 0 0,1 1-1 0 0,0-1 1 0 0,-1 0-1 0 0,1 0 1 0 0,0 0-1 0 0,-1 1 1 0 0,1-1-1 0 0,-1 0 1 0 0,1 0-1 0 0,0 0 1 0 0,-1 0-1 0 0,1 0 1 0 0,-1 0-1 0 0,1 0 1 0 0,0 0-1 0 0,-1 0 1 0 0,1 0-1 0 0,-1 0-13 0 0,-4 3 314 0 0,-5 7 3 0 0,7-8-80 0 0,1-1-80 0 0,-1 0-50 0 0,1-1-47 0 0,-1-1-17 0 0,1 3 44 0 0,-2 4 139 0 0,0 1-36 0 0,-3 5 63 0 0,-1-4-78 0 0,2 1-67 0 0,0 0-37 0 0,-1 5-10 0 0,4-6-5 0 0,-2 22 84 0 0,-6-17-76 0 0,11-13-62 0 0,0 1 1 0 0,-1-1-1 0 0,1 1 1 0 0,0-1-1 0 0,-1 1 1 0 0,1-1-1 0 0,0 1 1 0 0,-1 0-1 0 0,1-1 1 0 0,0 1 0 0 0,0-1-1 0 0,0 1 1 0 0,0 0-1 0 0,0-1 1 0 0,0 1-1 0 0,0 0 1 0 0,0-1-1 0 0,0 1 1 0 0,0 0-1 0 0,0-1 1 0 0,0 1 0 0 0,0 0-1 0 0,0-1 1 0 0,1 1-3 0 0,-1 1 3 0 0,0 10 37 0 0,-1 5 68 0 0,1-15-72 0 0,0 1 0 0 0,0 0 1 0 0,0 0-1 0 0,0-1 0 0 0,0 1 0 0 0,1 0 0 0 0,-1-1 0 0 0,1 1 0 0 0,0 2-36 0 0,6 0 177 0 0,-7-5-167 0 0,1 0 0 0 0,-1 0-1 0 0,0 0 1 0 0,1 1 0 0 0,-1-1 0 0 0,0 0-1 0 0,1 0 1 0 0,-1 1 0 0 0,0-1-1 0 0,1 0 1 0 0,-1 0 0 0 0,0 1 0 0 0,0-1-1 0 0,1 0 1 0 0,-1 1 0 0 0,0-1-1 0 0,0 0 1 0 0,0 1 0 0 0,1-1 0 0 0,-1 1-1 0 0,0-1 1 0 0,0 0 0 0 0,0 1 0 0 0,0-1-1 0 0,0 1 1 0 0,0-1 0 0 0,0 0-1 0 0,0 1 1 0 0,0-1 0 0 0,0 1 0 0 0,0-1-10 0 0,3 5 85 0 0,-2-3-84 0 0,0-1 1 0 0,0 0-1 0 0,1 0 1 0 0,-1 0-1 0 0,1 0 1 0 0,-1 0-1 0 0,1 0 1 0 0,-1-1 0 0 0,1 1-1 0 0,-1 0 1 0 0,1-1-1 0 0,0 1 1 0 0,-1-1-1 0 0,1 1 1 0 0,1-1-2 0 0,2 2 60 0 0,4 5 0 0 0,-5-6-27 0 0,0 1 0 0 0,0-1 1 0 0,1 0-1 0 0,-1 0 0 0 0,0 0 0 0 0,0 0 0 0 0,0-1 0 0 0,1 0 0 0 0,3 0-33 0 0,10-4 90 0 0,-10-1-52 0 0,-7 4-31 0 0,0 0 1 0 0,1 0 0 0 0,-1 0 0 0 0,0 1-1 0 0,1-1 1 0 0,-1 0 0 0 0,1 1 0 0 0,-1-1-1 0 0,1 1 1 0 0,0 0 0 0 0,-1-1 0 0 0,1 1-1 0 0,-1 0 1 0 0,1 0-8 0 0,13-3 14 0 0,1-6-16 0 0,6-3 53 0 0,-20 11-37 0 0,0 0 0 0 0,0 0-1 0 0,0 0 1 0 0,0 1 0 0 0,0-1 0 0 0,0 0 0 0 0,0 1 0 0 0,2 0-14 0 0,1-3 64 0 0,1-2-36 0 0,1-2-46 0 0,0-1-49 0 0,-2 3-55 0 0,0 2-166 0 0,8 3-21 0 0</inkml:trace>
  <inkml:trace contextRef="#ctx0" brushRef="#br0" timeOffset="329.53">395 61 7920 0 0,'0'0'174'0'0,"0"0"29"0"0,0 0 13 0 0,0 3 39 0 0,0-1-153 0 0,0 2 60 0 0,-1 1 119 0 0,1 11 450 0 0,1-10-517 0 0,0-1-54 0 0,1 0-98 0 0,2 2 108 0 0,3 5 80 0 0,-6-1-56 0 0,1 0-1 0 0,4 1 24 0 0,0 0-13 0 0,-5-2-34 0 0,-1-3-58 0 0,0 5 268 0 0,1-7-245 0 0,0-1-79 0 0,0-2-48 0 0,1 2 53 0 0,11 20 253 0 0,-7-20-204 0 0,-2-2-44 0 0,-1 1 12 0 0,-3 1 31 0 0,0 1 56 0 0,2-3 11 0 0,12 8 11 0 0,-3-7-14 0 0,-8-3 45 0 0,-2 0-5 0 0,2 1-98 0 0,0-2-69 0 0,3 1-6 0 0,-4 0 24 0 0,1 0-20 0 0,3 1 89 0 0,3 0 87 0 0,-1-2 91 0 0,-1-3 93 0 0,-6 3-386 0 0,1-1 33 0 0,2-2 90 0 0,8-8 264 0 0,-9 9-313 0 0,0 0-40 0 0,0 1 104 0 0,-1 0-53 0 0,0 2-34 0 0,1 0-31 0 0,0 0-12 0 0,-1-1 30 0 0,-1 0-22 0 0,-1-1 0 0 0,1 0-1 0 0,-1 0 1 0 0,0 1 0 0 0,1-1-1 0 0,-1 0 1 0 0,0 0 0 0 0,0 1-1 0 0,0-1 1 0 0,0 0 0 0 0,0-1-34 0 0,-1 0 77 0 0,4-2 147 0 0,1 0-99 0 0,-1-1-63 0 0,0 0-51 0 0,-2-1-38 0 0,1-25-211 0 0,-2 30 229 0 0,-3-8 33 0 0,-1 5 32 0 0,3 5-49 0 0,0 0 0 0 0,1-1 0 0 0,-1 1 0 0 0,1-1-1 0 0,-1 1 1 0 0,0-1 0 0 0,1 1 0 0 0,0-1-1 0 0,-1 0 1 0 0,1 1 0 0 0,-1-1 0 0 0,1 0-1 0 0,0 1 1 0 0,-1-1 0 0 0,1 0 0 0 0,0 1-1 0 0,0-1 1 0 0,-1 0 0 0 0,1 0 0 0 0,0 1 0 0 0,0-1-1 0 0,0 0 1 0 0,0 1 0 0 0,0-1 0 0 0,0 0-1 0 0,0 0 1 0 0,0 0-7 0 0,0-1-163 0 0,0 0 87 0 0,0 1 56 0 0,0-4 30 0 0,0 1-82 0 0,0 2-40 0 0,0 0-73 0 0,0-1-113 0 0,0 2 103 0 0,0-1-32 0 0,0 1-37 0 0,0-1-39 0 0,0 1-41 0 0,0-1-44 0 0,0 1-1 0 0,0 0-53 0 0,0 0-47 0 0,0 0-42 0 0,0-1-152 0 0,0 1-41 0 0,0-1-184 0 0,0-2-499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23.5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6536 0 0,'0'0'141'0'0,"0"0"23"0"0,0 0 13 0 0,0 0-53 0 0,0 0-10 0 0,0 0 41 0 0,0 0 132 0 0,0 0 247 0 0,0 0 11 0 0,0 0-32 0 0,0 0-353 0 0,0 0 39 0 0,0 0 93 0 0,0 3-17 0 0,-1 4-36 0 0,0 19 454 0 0,2-14-426 0 0,0-5-127 0 0,1-1-59 0 0,3 2 49 0 0,0 1 49 0 0,-2 4 44 0 0,-3 3 56 0 0,0 0-50 0 0,0-2-49 0 0,0-2-52 0 0,0-2 16 0 0,1-2-37 0 0,1-1-16 0 0,2 1 2 0 0,2 7 75 0 0,-5-7-73 0 0,0 2 35 0 0,-1 8-52 0 0,0 42-32 0 0,0-38 16 0 0,1-4 33 0 0,5-3-25 0 0,0 0 6 0 0,-4 3 29 0 0,-3-8-51 0 0,0 14 2 0 0,1-21-53 0 0,0-1-1 0 0,0 1 1 0 0,1-1-1 0 0,-1 1 1 0 0,1-1-1 0 0,-1 1 1 0 0,1-1-1 0 0,0 2-2 0 0,4 4 21 0 0,-4-7-19 0 0,0 0 1 0 0,0 1-1 0 0,0-1 0 0 0,-1 0 1 0 0,1 1-1 0 0,0-1 0 0 0,-1 1 1 0 0,1-1-1 0 0,-1 1 0 0 0,0-1 1 0 0,1 1-1 0 0,-1 0 0 0 0,0-1 1 0 0,0 1-3 0 0,0 8 2 0 0,0-1 17 0 0,0 17 36 0 0,0-10 3 0 0,0-4-18 0 0,0-9-114 0 0,0-3-78 0 0,0 0-28 0 0,0 0-4 0 0,0 0 58 0 0,0 0-4 0 0,0 0-61 0 0,0-3-177 0 0,0 0 135 0 0,0-6-183 0 0,0 6 249 0 0,0-1-50 0 0,0 2 20 0 0,0 0-42 0 0,0 0-49 0 0,0-1-56 0 0,0 2 46 0 0,0-1-37 0 0,0-1-429 0 0,0 0-280 0 0,0-3-663 0 0</inkml:trace>
  <inkml:trace contextRef="#ctx0" brushRef="#br0" timeOffset="374.56">17 197 5344 0 0,'0'0'157'0'0,"0"-3"-9"0"0,0 0-124 0 0,-1 1-23 0 0,1 1 0 0 0,0-1-1 0 0,0 0 1 0 0,0 0-1 0 0,0 1 1 0 0,0-1 0 0 0,1 0-1 0 0,-1 0 1 0 0,1 1-1 0 0,-1-1 1 0 0,1-1-1 0 0,5-1-15 0 0,0-1 26 0 0,-5-3 73 0 0,1-3 205 0 0,3 6 90 0 0,-4 5-347 0 0,-1 0 0 0 0,1-1 0 0 0,0 1 1 0 0,-1 0-1 0 0,0-1 0 0 0,1 1 0 0 0,-1-1 0 0 0,1 1 0 0 0,-1-1 0 0 0,1 1 1 0 0,-1-1-1 0 0,0 0 0 0 0,1 1 0 0 0,-1-1 0 0 0,0 1 0 0 0,0-1 0 0 0,0 0 1 0 0,1 1-1 0 0,-1-1 0 0 0,0 0 0 0 0,0 1 0 0 0,0-1 0 0 0,0 0 0 0 0,0 1 1 0 0,0-1-1 0 0,0 0-32 0 0,0-1 72 0 0,0 1 1 0 0,1-1-1 0 0,-1 0 0 0 0,0 0 1 0 0,1 0-1 0 0,-1 1 0 0 0,1-1 1 0 0,0 0-1 0 0,0 0 0 0 0,0 1 1 0 0,0-1-1 0 0,0 1 1 0 0,0-1-1 0 0,0 1 0 0 0,0-1 1 0 0,0 1-1 0 0,1-1-72 0 0,9-8 464 0 0,-6 5-264 0 0,0 0-33 0 0,-1 0-39 0 0,0 0-45 0 0,-2 0 14 0 0,-2 4-76 0 0,0 1 1 0 0,1-1-1 0 0,-1 1 1 0 0,0-1 0 0 0,1 0-1 0 0,-1 1 1 0 0,0-1-1 0 0,1 1 1 0 0,-1-1-1 0 0,1 1 1 0 0,-1-1-1 0 0,1 1 1 0 0,-1-1-1 0 0,1 1 1 0 0,-1 0-1 0 0,1-1 1 0 0,-1 1 0 0 0,1 0-1 0 0,-1-1 1 0 0,1 1-1 0 0,0 0 1 0 0,0 0-22 0 0,3-3 83 0 0,4-1 64 0 0,-7 3-116 0 0,1 0 0 0 0,-1 0 0 0 0,0 0 0 0 0,1 0 0 0 0,-1 1 0 0 0,1-1 0 0 0,-1 0 0 0 0,1 1 0 0 0,-1 0-1 0 0,1-1 1 0 0,0 1 0 0 0,-1 0 0 0 0,1 0 0 0 0,0 0-31 0 0,51 0 370 0 0,-31 0-302 0 0,-7 2-68 0 0,0 11 10 0 0,-10-8 17 0 0,-1 0 0 0 0,0 1 0 0 0,-1-1 0 0 0,0 1 0 0 0,0 0 0 0 0,1 1-27 0 0,-2-2 20 0 0,2 11 36 0 0,-5 13-49 0 0,1-13-6 0 0,0-15 1 0 0,0 1 1 0 0,-1-1 0 0 0,1 1-1 0 0,0-1 1 0 0,-1 1 0 0 0,1-1-1 0 0,0 1 1 0 0,-1-1-1 0 0,0 0 1 0 0,1 1 0 0 0,-1-1-1 0 0,0 0 1 0 0,0 1-3 0 0,-5 10 54 0 0,1 14 34 0 0,2-18-37 0 0,-1 0 1 0 0,-1 0 0 0 0,1 0 0 0 0,-2 1-52 0 0,2-3 37 0 0,0 1 1 0 0,0 0 0 0 0,-2 7-38 0 0,4-10 20 0 0,1 0 1 0 0,-1 0-1 0 0,0 0 1 0 0,0 0 0 0 0,0 0-1 0 0,-3 2-20 0 0,-5 6 14 0 0,-1-1-39 0 0,0-1-37 0 0,-7 18-80 0 0,8-22 143 0 0,9-6 3 0 0,0 1 0 0 0,0-1 1 0 0,0 1-1 0 0,0-1 1 0 0,0 1-1 0 0,0-1 1 0 0,0 1-1 0 0,0 0 1 0 0,0-1-1 0 0,0 1 0 0 0,1 0 1 0 0,-1 0-1 0 0,0-1 1 0 0,0 1-1 0 0,1 0 1 0 0,-1 0-5 0 0,-2 8 39 0 0,0-4 7 0 0,-21 8-16 0 0,21-12-29 0 0,-9 4-65 0 0,7 5 48 0 0,-5-5 16 0 0,7 5 16 0 0,6-5 69 0 0,1-1-27 0 0,1-1 1 0 0,-1 0-1 0 0,1 0 0 0 0,0 0 0 0 0,0-1 1 0 0,5 2-59 0 0,10 5 173 0 0,-9-4-76 0 0,19 10 105 0 0,-26-13-179 0 0,0-1 0 0 0,0 0 0 0 0,0 0 1 0 0,0 0-1 0 0,0 0 0 0 0,0-1 0 0 0,2 0-23 0 0,9 2 59 0 0,3 5-14 0 0,-8-3-18 0 0,35 11 175 0 0,-28-11-74 0 0,2-5-13 0 0,-9 1-56 0 0,5 2 56 0 0,-4 4-82 0 0,-2-1-66 0 0,4-3-53 0 0,3-1-21 0 0,-3 2 48 0 0,-6 0 58 0 0,-1 2 40 0 0,-3-2 52 0 0,-1-3 6 0 0,-1 0-141 0 0,0 0 43 0 0,3 0 159 0 0,-2 0-213 0 0,-1 0-36 0 0,0 0-55 0 0,0 0-65 0 0,1 0-75 0 0,-2 0-159 0 0</inkml:trace>
  <inkml:trace contextRef="#ctx0" brushRef="#br0" timeOffset="789.83">516 484 7080 0 0,'0'0'157'0'0,"0"0"23"0"0,0 0 13 0 0,2 0-22 0 0,5 0-96 0 0,-1 0-84 0 0,10 0-76 0 0,-10 0 89 0 0,-1 0 34 0 0,0 0 36 0 0,0 0 45 0 0,0 0 54 0 0,1 0 62 0 0,-6 0-197 0 0,1 0 1 0 0,-1 0-1 0 0,1 0 1 0 0,-1 0-1 0 0,1 0 1 0 0,-1 0-1 0 0,1 0 0 0 0,0-1 1 0 0,-1 1-1 0 0,1 0 1 0 0,-1 0-1 0 0,1-1 0 0 0,-1 1 1 0 0,1 0-1 0 0,-1 0 1 0 0,0-1-1 0 0,1 1 0 0 0,-1-1 1 0 0,1 1-1 0 0,-1 0 1 0 0,0-1-1 0 0,1 1 1 0 0,-1-1-1 0 0,1 0-38 0 0,5-5 633 0 0,3 4-240 0 0,3 2-6 0 0,4 0 95 0 0,-13 0-96 0 0,-3-3-202 0 0,0 1-39 0 0,1-2 47 0 0,0 2-101 0 0,5-2-5 0 0,-2 4 6 0 0,1-3 86 0 0,5-7 6 0 0,-7 8 32 0 0,-3 2 9 0 0,0 0 6 0 0,0-3-15 0 0,0-7-67 0 0,0 10-147 0 0,0 0 0 0 0,0 0 0 0 0,0 0 0 0 0,0 0 1 0 0,0 0-1 0 0,0 0 0 0 0,0 0 0 0 0,0 0 0 0 0,0-1 0 0 0,0 1 0 0 0,0 0 0 0 0,0 0 1 0 0,0 0-1 0 0,0 0 0 0 0,0 0 0 0 0,0 0 0 0 0,0 0 0 0 0,0 0 0 0 0,0 0 0 0 0,0 0 1 0 0,0 0-1 0 0,0-1 0 0 0,0 1 0 0 0,0 0 0 0 0,0 0 0 0 0,0 0 0 0 0,0 0 1 0 0,0 0-1 0 0,0 0 0 0 0,0 0 0 0 0,0 0 0 0 0,0 0 0 0 0,0 0 0 0 0,0 0 0 0 0,1 0 1 0 0,-1 0-1 0 0,0 0 0 0 0,0 0 0 0 0,0 0 0 0 0,0 0 0 0 0,0 0 0 0 0,0 0 0 0 0,0 0 1 0 0,0-1-1 0 0,0 1 0 0 0,0 0 0 0 0,0 0 0 0 0,1 0 0 0 0,-1 0 0 0 0,0 1 0 0 0,0-1 1 0 0,0 0-1 0 0,0 0 0 0 0,0 0 0 0 0,0 0 0 0 0,0 0 0 0 0,0 0-2 0 0,10 0 114 0 0,-10 0-113 0 0,1 0 1 0 0,-1 0-1 0 0,0 0 1 0 0,0 0 0 0 0,0 0-1 0 0,0 0 1 0 0,0 0 0 0 0,0 0-1 0 0,0 0 1 0 0,0 0 0 0 0,0 0-1 0 0,0 0 1 0 0,0 0 0 0 0,1 0-1 0 0,-1 0 1 0 0,0 0-1 0 0,0 0 1 0 0,0 0 0 0 0,0 0-1 0 0,0 0 1 0 0,0 0 0 0 0,0 0-1 0 0,0 0 1 0 0,0 0 0 0 0,0 0-1 0 0,0 0 1 0 0,1-1-1 0 0,-1 1 1 0 0,0 0 0 0 0,0 0-1 0 0,0 0 1 0 0,0 0 0 0 0,0 0-1 0 0,0 0 1 0 0,0 0 0 0 0,0 0-1 0 0,0 0 1 0 0,0 0-1 0 0,0 0 1 0 0,0 0 0 0 0,0 0-1 0 0,0-1 1 0 0,0 1 0 0 0,0 0-1 0 0,0 0 1 0 0,0 0 0 0 0,0 0-1 0 0,0 0 1 0 0,0 0-1 0 0,0 0 1 0 0,0 0 0 0 0,0 0-1 0 0,0 0 1 0 0,0-1 0 0 0,0 1-1 0 0,0 0 1 0 0,0 0-2 0 0,0-12 19 0 0,-3-4-9 0 0,-9-7 46 0 0,11 21-60 0 0,2-3 6 0 0,-1 4-2 0 0,0 1 0 0 0,0-1 0 0 0,0 0 0 0 0,0 0 0 0 0,0 0 0 0 0,0 0 0 0 0,0 1 0 0 0,-1-1 0 0 0,1 0 0 0 0,0 0 0 0 0,0 1 0 0 0,-1-1 0 0 0,1 0 0 0 0,-1 0 0 0 0,1 0 0 0 0,-1 1 0 0 0,0 0 0 0 0,0-1 0 0 0,1 1 0 0 0,-1 0 0 0 0,0-1 0 0 0,0 1 0 0 0,0 0 0 0 0,1 0 0 0 0,-1 0 0 0 0,0 0 0 0 0,0 0 0 0 0,0 0 0 0 0,0 0 0 0 0,-14 0 0 0 0,-11 2 0 0 0,26-2 0 0 0,0 0 0 0 0,-1 0 0 0 0,1 0 0 0 0,0 0 0 0 0,0 0 0 0 0,0 0 0 0 0,0 0 0 0 0,-1 0 0 0 0,1 0 0 0 0,0 0 0 0 0,0 0 0 0 0,0 0 0 0 0,0 0 0 0 0,-1 0 0 0 0,1 1 0 0 0,0-1 0 0 0,0 0 0 0 0,0 0 0 0 0,0 0 0 0 0,0 0 0 0 0,0 0 0 0 0,-1 0 0 0 0,1 1 0 0 0,0-1 0 0 0,0 0 0 0 0,0 0 0 0 0,0 0 0 0 0,0 0 0 0 0,0 1 0 0 0,0-1 0 0 0,0 0 0 0 0,0 0 0 0 0,0 0 0 0 0,0 0 0 0 0,0 1 0 0 0,0-1 0 0 0,-3 7 0 0 0,-3-3 0 0 0,5-4 0 0 0,1 0 0 0 0,-1 1 0 0 0,1-1 0 0 0,-1 0 0 0 0,1 0 0 0 0,0 1 0 0 0,-1-1 0 0 0,1 0 0 0 0,0 1 0 0 0,-1-1 0 0 0,1 0 0 0 0,0 1 0 0 0,-1-1 0 0 0,1 1 0 0 0,0-1 0 0 0,0 0 0 0 0,0 1 0 0 0,-1-1 0 0 0,1 1 0 0 0,0-1 0 0 0,0 1 0 0 0,0-1 0 0 0,0 1 0 0 0,0-1 0 0 0,0 1 0 0 0,0-1 0 0 0,0 1 0 0 0,0-1 0 0 0,0 1 0 0 0,0-1 0 0 0,0 0 0 0 0,0 1 0 0 0,0 0-2 0 0,0 0 1 0 0,0-1 0 0 0,0 1 0 0 0,0 0-1 0 0,0-1 1 0 0,0 1 0 0 0,0 0 0 0 0,0-1-1 0 0,0 1 1 0 0,-1-1 0 0 0,1 1 0 0 0,0 0 0 0 0,0-1-1 0 0,-1 1 1 0 0,1-1 0 0 0,0 1 0 0 0,-1 0-1 0 0,1-1 1 0 0,-1 1 0 0 0,1-1 0 0 0,-1 0 0 0 0,1 1-1 0 0,-1-1 1 0 0,1 1 0 0 0,-1-1 0 0 0,1 0 1 0 0,-1 1-2 0 0,1-1 1 0 0,-1 1 0 0 0,0-1 0 0 0,1 0-1 0 0,-1 1 1 0 0,1-1 0 0 0,0 1 0 0 0,-1-1-1 0 0,1 1 1 0 0,-1-1 0 0 0,1 1 0 0 0,0 0 0 0 0,-1-1-1 0 0,1 1 1 0 0,0-1 0 0 0,0 1 0 0 0,0 0-1 0 0,-1-1 1 0 0,1 1 0 0 0,0 0 0 0 0,0-1 0 0 0,0 1-1 0 0,0-1 1 0 0,0 1 0 0 0,0 0 0 0 0,0 0 1 0 0,0 5 0 0 0,1-4 0 0 0,-1 1 0 0 0,0-1 0 0 0,0 0 0 0 0,0 0 0 0 0,-1 0 0 0 0,1 0 0 0 0,0 0 0 0 0,-1 0 0 0 0,1 0 0 0 0,-1 1 0 0 0,-4 3 0 0 0,4-5 0 0 0,1 0 0 0 0,-1-1 0 0 0,1 1 0 0 0,-1 0 0 0 0,1-1 0 0 0,-1 1 0 0 0,1 0 0 0 0,-1 0 0 0 0,1 0 0 0 0,-1 0 0 0 0,1-1 0 0 0,0 1 0 0 0,0 0 0 0 0,-1 0 0 0 0,1 0 0 0 0,0 0 0 0 0,0 0 0 0 0,0 0 0 0 0,0 0 0 0 0,0 0 0 0 0,0 0 0 0 0,0 0 0 0 0,0-1 0 0 0,1 1 0 0 0,-1 0 0 0 0,0 0 0 0 0,0 0 0 0 0,11 14 0 0 0,-9 0 0 0 0,-2 0 0 0 0,0-14-1 0 0,0 0 0 0 0,0 0 0 0 0,0 0 1 0 0,0 0-1 0 0,0-1 0 0 0,0 1 0 0 0,0 0 0 0 0,0 0 1 0 0,1 0-1 0 0,-1-1 0 0 0,0 1 0 0 0,0 0 1 0 0,1 0-1 0 0,0 0 1 0 0,9 4-43 0 0,-5 5 33 0 0,5-5 10 0 0,-6 1 0 0 0,-4-5 0 0 0,0-1 0 0 0,1 1 0 0 0,-1-1 0 0 0,0 1 0 0 0,0-1 0 0 0,1 0 0 0 0,-1 1 0 0 0,0-1 0 0 0,1 0 0 0 0,-1 1 0 0 0,0-1 0 0 0,1 0 0 0 0,-1 1 0 0 0,1-1 0 0 0,-1 0 0 0 0,1 0 0 0 0,-1 0 0 0 0,0 1 0 0 0,1-1 0 0 0,-1 0 0 0 0,1 0 0 0 0,-1 0 0 0 0,1 0 0 0 0,-1 0 0 0 0,1 0 0 0 0,-1 0 0 0 0,1 0 0 0 0,-1 0 0 0 0,1 0 0 0 0,-1 0 0 0 0,1 0 0 0 0,-1 0 0 0 0,7 0 82 0 0,0 0-53 0 0,-1 0-46 0 0,0 0-40 0 0,2 0-52 0 0,-1 0-33 0 0,13 0-358 0 0,-5 0 198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33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15 6536 0 0,'0'0'141'0'0,"0"0"23"0"0,0 0 13 0 0,-2 0-19 0 0,0 0-179 0 0,0 0 50 0 0,0 0 77 0 0,-1 0 59 0 0,-7 0 539 0 0,6-1-450 0 0,3 1-150 0 0,0-1-51 0 0,-4-6 425 0 0,1 2 113 0 0,-5 4-245 0 0,5 1-220 0 0,-8 0 183 0 0,-15 0 217 0 0,17 0-307 0 0,0 0 77 0 0,9 0-273 0 0,-1 0-1 0 0,1 1 1 0 0,-1-1 0 0 0,1 0-1 0 0,0 1 1 0 0,-1-1 0 0 0,1 1-1 0 0,0 0 1 0 0,-1-1 0 0 0,1 1-1 0 0,-1 0-22 0 0,-11 6 138 0 0,8-6-91 0 0,-4 0 8 0 0,3-1-3 0 0,1 0 17 0 0,-3 0 34 0 0,-1 0-42 0 0,-21-1 215 0 0,21 2-229 0 0,2 2-61 0 0,-6 7 24 0 0,7-7 39 0 0,-3-4-38 0 0,9 1-5 0 0,-3 0 52 0 0,6 3-3 0 0,9 10-44 0 0,19 17-26 0 0,-28-27-5 0 0,0 0-1 0 0,1-1 1 0 0,-1 1-1 0 0,1-1 1 0 0,0 1-1 0 0,0-1 1 0 0,1 0 20 0 0,30 11-58 0 0,6 2 47 0 0,1 12-42 0 0,-24-12 53 0 0,10 3 10 0 0,-28-18-9 0 0,0 0-1 0 0,0 0 0 0 0,0 0 1 0 0,0 0-1 0 0,0 0 0 0 0,0 0 0 0 0,0 0 1 0 0,1 0-1 0 0,-1 1 0 0 0,0-1 1 0 0,0 0-1 0 0,0 0 0 0 0,0 0 1 0 0,0 0-1 0 0,0 0 0 0 0,0 0 0 0 0,0 0 1 0 0,0 0-1 0 0,0 0 0 0 0,0 0 1 0 0,0 1-1 0 0,0-1 0 0 0,0 0 1 0 0,1 0-1 0 0,-1 0 0 0 0,0 0 1 0 0,0 0-1 0 0,0 0 0 0 0,0 0 0 0 0,0 1 1 0 0,0-1-1 0 0,0 0 0 0 0,0 0 1 0 0,0 0-1 0 0,0 0 0 0 0,0 0 1 0 0,-1 0-1 0 0,1 0 0 0 0,0 0 0 0 0,0 1 1 0 0,0-1-1 0 0,0 0 0 0 0,0 0 1 0 0,0 0-1 0 0,0 0 0 0 0,0 0 0 0 0,0 5 15 0 0,14 11 24 0 0,-12-12 30 0 0,0 0-36 0 0,-4 3-7 0 0,2-7-16 0 0,0 7 44 0 0,0 3 70 0 0,-1 0 105 0 0,-4-5-29 0 0,-1-4-127 0 0,1 2 111 0 0,3-2-159 0 0,0 1 1 0 0,0-1-1 0 0,0 0 1 0 0,-1 1 0 0 0,1-1-1 0 0,0 0 1 0 0,0-1-1 0 0,-1 1 1 0 0,1 0-1 0 0,-1 0 1 0 0,1-1 0 0 0,0 0-1 0 0,-1 1 1 0 0,0-1-26 0 0,-24 1 210 0 0,8-2-111 0 0,-4 0-54 0 0,18 2-27 0 0,4-2-3 0 0,-23-11 42 0 0,20 10-58 0 0,2 1-33 0 0,0 1-30 0 0,0-1-43 0 0,1 1-56 0 0,0-1-65 0 0,0 0-38 0 0,0-1-54 0 0,1 1-49 0 0,-1 0-43 0 0,0-2-515 0 0,0 1-96 0 0,-4 0-720 0 0,-3 1-994 0 0,8 1 2737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9.1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14280 0 0,'0'0'322'0'0,"0"0"45"0"0,0 0 21 0 0,0 1-156 0 0,0 1-109 0 0,-1 1-57 0 0,1 7-8 0 0,3 2-46 0 0,3-8-12 0 0,0 1 11 0 0,-5 4 75 0 0,-1-3 75 0 0,2-2 56 0 0,-2-3-185 0 0,0-1 0 0 0,0 0 0 0 0,1 1 0 0 0,-1-1 0 0 0,1 0 0 0 0,-1 1 0 0 0,0-1 0 0 0,1 0-1 0 0,-1 0 1 0 0,0 1 0 0 0,1-1 0 0 0,-1 0 0 0 0,1 0 0 0 0,-1 0 0 0 0,1 0 0 0 0,-1 1 0 0 0,1-1 0 0 0,-1 0 0 0 0,0 0 0 0 0,1 0 0 0 0,-1 0 0 0 0,1 0 0 0 0,-1 0 0 0 0,1 0 0 0 0,-1 0-32 0 0,0 0 12 0 0,0 0 1 0 0,0 0-1 0 0,1 0 0 0 0,-1 0 1 0 0,0-1-1 0 0,0 1 0 0 0,0 0 1 0 0,0 0-1 0 0,0 0 0 0 0,0 0 1 0 0,0 0-1 0 0,0 0 0 0 0,0 0 1 0 0,0 0-1 0 0,1 0 0 0 0,-1 0 1 0 0,0 1-1 0 0,0-1 0 0 0,0 0 1 0 0,0 0-1 0 0,0 0 0 0 0,0 0 1 0 0,0 0-1 0 0,0 0 0 0 0,0 0 1 0 0,0 0-1 0 0,0 0 0 0 0,0 0 1 0 0,1 0-1 0 0,-1 0 0 0 0,0 0 1 0 0,0 0-1 0 0,0 0 0 0 0,0 0 1 0 0,0 0-1 0 0,0 0 0 0 0,0 1 1 0 0,0-1-1 0 0,0 0 0 0 0,0 0 1 0 0,0 0-1 0 0,0 0 0 0 0,0 0 1 0 0,0 0-1 0 0,0 0 0 0 0,0 0 1 0 0,0 0-1 0 0,0 0 0 0 0,0 0 1 0 0,0 1-1 0 0,0-1 0 0 0,0 0 1 0 0,0 0-1 0 0,0 0 0 0 0,0 0 1 0 0,0 0-1 0 0,0 0-12 0 0,0 4 236 0 0,0 0-39 0 0,0 4 98 0 0,0 0-108 0 0,0 14 167 0 0,0-12-147 0 0,0-8-391 0 0,0-2 128 0 0,0 0-19 0 0,0 0-28 0 0,0 0-51 0 0,0 0-23 0 0,0 0-51 0 0,0 0-60 0 0,0 0-66 0 0,0 0-71 0 0,0 0-67 0 0,0 0-58 0 0,0 0-53 0 0,0 0-177 0 0,0 0-52 0 0,0 0-215 0 0,0 0-578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34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1 5584 0 0,'0'0'165'0'0,"-3"0"-10"0"0,-5 0-119 0 0,1 0 48 0 0,1 0 42 0 0,1 0 33 0 0,-3 0 223 0 0,-6 0 588 0 0,9 0-733 0 0,0 0-63 0 0,-1 0 48 0 0,2 1-60 0 0,-1 1-22 0 0,-1 1 24 0 0,3-1-58 0 0,-1 1 32 0 0,-2-1 133 0 0,-1-1 61 0 0,2 0-120 0 0,1-1 35 0 0,-16 2 179 0 0,14 5-176 0 0,4-4-104 0 0,-8 4 229 0 0,-4-1-93 0 0,10-4-185 0 0,2-1-38 0 0,-1-1-19 0 0,-1 0-1 0 0,1 1 20 0 0,0 0 29 0 0,1 1 47 0 0,-3 3-44 0 0,-10 10 208 0 0,11-11-256 0 0,3-2-54 0 0,-2 0 79 0 0,3 1-4 0 0,0 9-11 0 0,0-11-52 0 0,0 0-1 0 0,0 0 1 0 0,0 0 0 0 0,0-1 0 0 0,0 1 0 0 0,0 0-1 0 0,0 0 1 0 0,0 0 0 0 0,1-1 0 0 0,-1 1-1 0 0,0 0 1 0 0,0 0 0 0 0,1-1 0 0 0,0 2-1 0 0,9 3 0 0 0,-4 6 0 0 0,-6-10 0 0 0,1 0 0 0 0,-1 0 0 0 0,0 0 0 0 0,1 0 0 0 0,-1 0 0 0 0,1-1 0 0 0,0 1 0 0 0,-1 0 0 0 0,1 0 0 0 0,0 0 0 0 0,0 0 0 0 0,-1-1 0 0 0,1 1 0 0 0,0 0 0 0 0,0-1 0 0 0,0 1 0 0 0,4 1 0 0 0,-4-1 0 0 0,-1-1 0 0 0,1 0 0 0 0,-1 0 0 0 0,1 1 0 0 0,0-1 0 0 0,-1 0 0 0 0,1 1 0 0 0,-1-1 0 0 0,1 1 0 0 0,-1-1 0 0 0,1 0 0 0 0,-1 1 0 0 0,1-1 0 0 0,-1 1 0 0 0,0-1 0 0 0,1 1 0 0 0,-1 0 0 0 0,0-1 0 0 0,1 1 0 0 0,-1-1 0 0 0,0 1 0 0 0,1 0 0 0 0,1 4 0 0 0,0-3 0 0 0,-1 1 0 0 0,1-1 0 0 0,0 1 0 0 0,0-1 0 0 0,0 0 0 0 0,1 0 0 0 0,-1 0 0 0 0,1 0 0 0 0,-1 0 0 0 0,1-1 0 0 0,-1 1 0 0 0,1-1 0 0 0,1 1 0 0 0,0 0 0 0 0,0 1 0 0 0,0-1 0 0 0,0 1 0 0 0,0 0 0 0 0,1 1 0 0 0,7 9 0 0 0,-8-9 2 0 0,0 1-1 0 0,0-1 1 0 0,1 1 0 0 0,-1-2 0 0 0,1 1-1 0 0,2 1-1 0 0,-2-3 12 0 0,-4-2-10 0 0,-1 1 0 0 0,1-1 0 0 0,-1 0 0 0 0,1 0 0 0 0,0 1 0 0 0,-1-1 0 0 0,1 1 0 0 0,-1-1 0 0 0,1 0 0 0 0,-1 1 0 0 0,1-1 0 0 0,-1 1 0 0 0,1-1 0 0 0,-1 1-1 0 0,0-1 1 0 0,1 1 0 0 0,-1-1 0 0 0,0 1 0 0 0,1 0 0 0 0,-1-1 0 0 0,0 1 0 0 0,1 0-2 0 0,1 4-1 0 0,8 10 1 0 0,-8 0 10 0 0,-1-9 9 0 0,-1-4-10 0 0,0-1-1 0 0,0 1 0 0 0,0-1 0 0 0,0 1 0 0 0,0-1 1 0 0,0 1-1 0 0,0 0 0 0 0,-1-1 0 0 0,1 1 0 0 0,0-1 0 0 0,-1 1 1 0 0,0 1-9 0 0,-6 1 44 0 0,7-4-41 0 0,0 0 1 0 0,-1 1-1 0 0,1-1 0 0 0,0 0 0 0 0,-1 0 1 0 0,1 0-1 0 0,0 1 0 0 0,-1-1 0 0 0,1 0 1 0 0,0 1-1 0 0,-1-1 0 0 0,1 0 0 0 0,0 0 1 0 0,0 1-1 0 0,-1-1 0 0 0,1 1 0 0 0,0-1 1 0 0,0 0-1 0 0,0 1 0 0 0,0-1 0 0 0,-1 0 1 0 0,1 1-1 0 0,0-1 0 0 0,0 1 0 0 0,0-1 1 0 0,0 0-1 0 0,0 1 0 0 0,0-1 0 0 0,0 1 1 0 0,0-1-1 0 0,0 1-3 0 0,0-1 3 0 0,0 0-1 0 0,0 0 1 0 0,0 0 0 0 0,0 0 0 0 0,0 0-1 0 0,1 0 1 0 0,-1 0 0 0 0,0 0-1 0 0,0 0 1 0 0,0 1 0 0 0,0-1-1 0 0,0 0 1 0 0,0 0 0 0 0,0 0 0 0 0,0 0-1 0 0,-1 0 1 0 0,1 0 0 0 0,0 0-1 0 0,0 0 1 0 0,0 0 0 0 0,0 0 0 0 0,0 0-1 0 0,0 1 1 0 0,0-1 0 0 0,0 0-1 0 0,0 0 1 0 0,0 0 0 0 0,0 0 0 0 0,0 0-1 0 0,0 0 1 0 0,0 0 0 0 0,0 0-1 0 0,0 0 1 0 0,0 0 0 0 0,0 0 0 0 0,0 0-1 0 0,-1 0 1 0 0,1 0 0 0 0,0 0-1 0 0,0 0 1 0 0,0 0 0 0 0,0 0 0 0 0,0 0-1 0 0,0 0 1 0 0,0 0 0 0 0,0 0-1 0 0,0 0 1 0 0,0 0 0 0 0,-1 0 0 0 0,1 0-1 0 0,0 0 1 0 0,0 0 0 0 0,0 0-1 0 0,0 0 1 0 0,0 0 0 0 0,0 0 0 0 0,0 0-3 0 0,-1 0 11 0 0,1 0 0 0 0,-1 0 0 0 0,1 0 0 0 0,-1 0 0 0 0,0 0 0 0 0,1 1 1 0 0,-1-1-1 0 0,1 0 0 0 0,-1 0 0 0 0,1 0 0 0 0,-1 1 0 0 0,1-1 0 0 0,-1 0 1 0 0,1 1-1 0 0,-1-1 0 0 0,1 0 0 0 0,0 1 0 0 0,-1-1 0 0 0,1 0 0 0 0,-1 1 1 0 0,1-1-1 0 0,0 1 0 0 0,-1-1 0 0 0,1 1-11 0 0,0 0 12 0 0,-1-1 0 0 0,1 1-1 0 0,-1-1 1 0 0,1 1 0 0 0,-1-1 0 0 0,1 1-1 0 0,-1-1 1 0 0,1 1 0 0 0,-1-1 0 0 0,1 1-1 0 0,-1-1 1 0 0,0 0 0 0 0,1 1 0 0 0,-1-1-1 0 0,0 0 1 0 0,1 1 0 0 0,-1-1 0 0 0,0 0-1 0 0,1 0 1 0 0,-1 0 0 0 0,0 0 0 0 0,0 0-1 0 0,1 0 1 0 0,-1 0 0 0 0,0 0-12 0 0,-10 0 98 0 0,8 1-49 0 0,-1-1 0 0 0,1 0-1 0 0,0 0 1 0 0,-1-1-1 0 0,1 1 1 0 0,0-1-1 0 0,0 1 1 0 0,-2-2-49 0 0,-5-3 92 0 0,-1-4-47 0 0,7 6-59 0 0,-3-1 44 0 0,-1-1 25 0 0,3 0-60 0 0,2-1-53 0 0,2-2-70 0 0,1-4-13 0 0,0-3-3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34.4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7696 0 0,'0'0'225'0'0,"0"3"-8"0"0,1 3-170 0 0,4-2-39 0 0,2 1-17 0 0,-4-1 35 0 0,0 2 55 0 0,1 1 58 0 0,-1 0 60 0 0,-1-3 25 0 0,3 26 1244 0 0,-1-22-1070 0 0,1 0-45 0 0,6 10 233 0 0,-10-16-499 0 0,0 0 1 0 0,0 0 0 0 0,0 1 0 0 0,0-1 0 0 0,0 0-1 0 0,-1 1 1 0 0,1-1 0 0 0,-1 1 0 0 0,1 0-88 0 0,1 2 434 0 0,6 3-168 0 0,2 4 120 0 0,2-1 124 0 0,-5-6-206 0 0,0-2 36 0 0,1 0 37 0 0,1-2 38 0 0,49-1 1144 0 0,-49-1-1328 0 0,-1-2-36 0 0,-7 2-171 0 0,0 1 0 0 0,0-1 0 0 0,0 0 0 0 0,-1 1-1 0 0,1-1 1 0 0,0 0 0 0 0,0 0 0 0 0,-1 0 0 0 0,1 1 0 0 0,0-1 0 0 0,-1 0 0 0 0,1 0-1 0 0,-1 0-23 0 0,3-4 85 0 0,-3 4-67 0 0,0 1 0 0 0,0-1 0 0 0,1 0 0 0 0,-1 1 0 0 0,0-1 1 0 0,1 1-1 0 0,-1-1 0 0 0,0 1 0 0 0,1-1 0 0 0,-1 1 0 0 0,1-1 0 0 0,-1 1 0 0 0,1-1 0 0 0,-1 1 0 0 0,1-1 1 0 0,-1 1-1 0 0,1 0 0 0 0,0-1 0 0 0,-1 1 0 0 0,1 0 0 0 0,-1 0 0 0 0,1-1-18 0 0,4-1 69 0 0,-1 0 6 0 0,10-5 119 0 0,-4 1 33 0 0,-5-2-88 0 0,3-8-12 0 0,-6 12-89 0 0,-1 3-13 0 0,-1-1 0 0 0,1 0-1 0 0,-1 1 1 0 0,0-1-1 0 0,1 0 1 0 0,-1 0-1 0 0,0 1 1 0 0,0-1 0 0 0,0-1-25 0 0,0-4 60 0 0,-1 2-86 0 0,1-10 26 0 0,-2 0-12 0 0,1 12-107 0 0,0 1 60 0 0,0 0 49 0 0,-1-1 35 0 0,-3-7 225 0 0,3 8-238 0 0,-1-1-86 0 0,2 2-15 0 0,0 0-42 0 0,-1 0-46 0 0,1 0-52 0 0,-1 1-58 0 0,0-1-62 0 0,0 1-68 0 0,0 0-74 0 0,2-1 250 0 0,0 1 52 0 0,0 0 0 0 0,0 0-37 0 0,-1 0 1 0 0,1-1-38 0 0,-1 1-44 0 0,1-1-49 0 0,-1 1 243 0 0,1-1-298 0 0,-1 0-45 0 0,0 0-41 0 0,-1 0-34 0 0,1-1-146 0 0,-1 1-35 0 0,-3-5-1545 0 0</inkml:trace>
  <inkml:trace contextRef="#ctx0" brushRef="#br0" timeOffset="503.57">424 91 9184 0 0,'0'0'208'0'0,"0"0"33"0"0,2 2 14 0 0,11 11-42 0 0,10 9-161 0 0,-21-19-35 0 0,1 2 23 0 0,-1 2 81 0 0,1-1 97 0 0,-3-6-43 0 0,0 1-42 0 0,1-1-40 0 0,-1 0-34 0 0,2 1-26 0 0,-1 0-86 0 0,3 1-263 0 0,-2-1 259 0 0,-1 0 84 0 0,0-1 55 0 0,-1 1 67 0 0,1 0 79 0 0,-1 0 29 0 0,0 0 70 0 0,1 0 75 0 0,-1 0 83 0 0,-1 0 88 0 0,1 0 95 0 0,0 0 103 0 0,-1 1 108 0 0,3-5-734 0 0,-1 1-46 0 0,1-1-16 0 0,1 2-53 0 0,0-3-12 0 0,-1 1 32 0 0,0-1-7 0 0,-1 2-26 0 0,2-4 18 0 0,6-12 50 0 0,-5 8-30 0 0,-3 8-51 0 0,0 0 0 0 0,0 0 0 0 0,1 0 0 0 0,-1 0 0 0 0,0-1 0 0 0,1 2 0 0 0,-1-1 0 0 0,1 0 0 0 0,0 0-4 0 0,5-5 0 0 0,-5 3 0 0 0,1 1 0 0 0,1 0 0 0 0,-1 0 0 0 0,0 0 0 0 0,1 1 0 0 0,0-1 0 0 0,6-1 0 0 0,-8 3 0 0 0,0 0 0 0 0,0 0 0 0 0,0 0 0 0 0,0-1 0 0 0,0 1 0 0 0,0 0 0 0 0,0-1 0 0 0,0 0 0 0 0,0 1 0 0 0,0-1-9 0 0,0 0 1 0 0,0 1 0 0 0,0-1 0 0 0,1 1 0 0 0,-1-1 0 0 0,1 1 0 0 0,-1 0 0 0 0,1 0 0 0 0,-1 0 0 0 0,1 1 0 0 0,-1-1 0 0 0,1 0 0 0 0,0 1 0 0 0,0 0 8 0 0,9-1-42 0 0,-1 1 0 0 0,11 1 42 0 0,2 0 21 0 0,-9-1-21 0 0,0 2 0 0 0,-14-1 0 0 0,0-1 0 0 0,0 1 0 0 0,0 0 0 0 0,-1-1 0 0 0,1 1 0 0 0,0 0 0 0 0,0 0 0 0 0,-1-1 0 0 0,1 1 0 0 0,0 0 0 0 0,-1 0 0 0 0,1 0 0 0 0,-1 0 0 0 0,1 0 0 0 0,-1 0 0 0 0,0 1 0 0 0,7 8 0 0 0,3-4 0 0 0,-9-5 0 0 0,0-1 0 0 0,0 1 0 0 0,0-1 0 0 0,0 1 0 0 0,0-1 0 0 0,0 1 0 0 0,0-1 0 0 0,0 1 0 0 0,0 0 0 0 0,0-1 0 0 0,-1 1 0 0 0,1 0 0 0 0,0 0 0 0 0,-1 0 0 0 0,1 0 0 0 0,0 0 0 0 0,1 2 0 0 0,-1 3 0 0 0,-2 15 0 0 0,1-19 0 0 0,1-1 0 0 0,-1 1 0 0 0,0-1 0 0 0,0 1 0 0 0,1 0 0 0 0,-1-1 0 0 0,1 1 0 0 0,-1-1 0 0 0,1 1 0 0 0,0-1 0 0 0,-1 0 0 0 0,1 1 0 0 0,0-1 0 0 0,0 1 0 0 0,4 5 0 0 0,-2 8 0 0 0,-3-14 0 0 0,0 0 0 0 0,0 0 0 0 0,0 0 0 0 0,0 0 0 0 0,0-1 0 0 0,0 1 0 0 0,-1 0 0 0 0,1 0 0 0 0,0 0 0 0 0,0-1 0 0 0,-1 1 0 0 0,1 0 0 0 0,0 0 0 0 0,-1 0 0 0 0,-9 4 14 0 0,9-3-3 0 0,1-1-1 0 0,-1 1 1 0 0,1 0-1 0 0,-1 0 1 0 0,1-1-1 0 0,0 1 1 0 0,0 0 0 0 0,0 0-1 0 0,0-1 1 0 0,0 1-1 0 0,0 1-10 0 0,0 0 22 0 0,0 0 54 0 0,0-3 50 0 0,0 0 23 0 0,0 0 3 0 0,0 0-2 0 0,0 0-12 0 0,0 0-2 0 0,0-3 0 0 0,1 0-93 0 0,0-1-1 0 0,0 1 0 0 0,0-1 0 0 0,0 1 0 0 0,0-1 0 0 0,1 1 0 0 0,0 0 1 0 0,1-3-43 0 0,2-4 118 0 0,-3 7-78 0 0,0 0-1 0 0,1 0 0 0 0,-1 0 0 0 0,1 0 0 0 0,0 0 0 0 0,2-1-39 0 0,7-7 76 0 0,-4-1-67 0 0,-3 2-9 0 0,-5 9 0 0 0,0-1 0 0 0,1 1 0 0 0,-1 0 0 0 0,1 0 0 0 0,-1 0 0 0 0,1 0 0 0 0,-1 0 0 0 0,1 0 0 0 0,0 0 0 0 0,-1 1 0 0 0,1-1 0 0 0,0 0 0 0 0,0 0 0 0 0,0 0 0 0 0,-1 1 0 0 0,1-1 0 0 0,0 0 0 0 0,1 0 0 0 0,8-3 0 0 0,-8 3 0 0 0,0 0 0 0 0,1 0 0 0 0,-1 0 0 0 0,0-1 0 0 0,0 1 0 0 0,0 0 0 0 0,0-1 0 0 0,-1 1 0 0 0,1-1 0 0 0,0 0 0 0 0,0 1 0 0 0,0-1 0 0 0,-1 1 0 0 0,1 0 0 0 0,0 0 0 0 0,0 0 0 0 0,1 0 0 0 0,-1 0 0 0 0,0 0 0 0 0,0 0 0 0 0,0 1 0 0 0,3-1 0 0 0,7-3 0 0 0,-2-6-12 0 0,-1 7-5 0 0,-2 3-16 0 0,7 1-98 0 0,-5-2 59 0 0,20 0-120 0 0,-19 3 172 0 0,-3 0 49 0 0,-2 0-29 0 0,-3-1 0 0 0,-1-1 0 0 0,0 1 0 0 0,1-1 0 0 0,-1 1 0 0 0,0-1 0 0 0,1 1 0 0 0,-1 0 0 0 0,0 0 0 0 0,0 0 0 0 0,0-1 0 0 0,1 1 0 0 0,-1 0 0 0 0,0 1 0 0 0,0-1 0 0 0,-1 0 0 0 0,1 0 0 0 0,0 0 0 0 0,0 0 0 0 0,0 1 0 0 0,-1-1 0 0 0,1 0 0 0 0,-1 1 0 0 0,1-1 0 0 0,0 2 0 0 0,-2-3 0 0 0,1 1 0 0 0,0 0 0 0 0,0-1 0 0 0,0 1 0 0 0,1 0 0 0 0,-1-1 0 0 0,0 1 0 0 0,0 0 0 0 0,0-1 0 0 0,0 1 0 0 0,1-1 0 0 0,-1 1 0 0 0,0 0 0 0 0,0-1 0 0 0,1 1 0 0 0,-1-1 0 0 0,1 1 0 0 0,-1-1 0 0 0,0 1 0 0 0,1-1 0 0 0,-1 1 0 0 0,1-1 0 0 0,-1 1 0 0 0,1-1 0 0 0,-1 0 0 0 0,1 1 0 0 0,0-1 0 0 0,-1 1 0 0 0,1-1 0 0 0,-1 0 0 0 0,1 1 0 0 0,-1-1 0 0 0,1 1 0 0 0,-1-1 0 0 0,1 1 0 0 0,-1-1 0 0 0,0 1 0 0 0,1-1 0 0 0,-1 1 0 0 0,0-1 0 0 0,1 1 0 0 0,-1 0 0 0 0,0-1 0 0 0,0 1 0 0 0,0 0 0 0 0,1-1 0 0 0,-1 1 0 0 0,0 0 0 0 0,0-1 0 0 0,0 1 0 0 0,0 0 0 0 0,0-1 0 0 0,0 1 0 0 0,0 29 0 0 0,0-9 0 0 0,0 4-60 0 0,0-23 3 0 0,0 0 34 0 0,0 5 47 0 0,0-4-38 0 0,0 1-86 0 0,0-1-87 0 0,0-2 48 0 0,0 1-36 0 0,0-1-41 0 0,0 1-42 0 0,0-1-48 0 0,0 1-52 0 0,0-2-628 0 0</inkml:trace>
  <inkml:trace contextRef="#ctx0" brushRef="#br0" timeOffset="831.57">1225 197 10248 0 0,'2'0'230'0'0,"1"0"-178"0"0,-1 0-14 0 0,0 0 0 0 0,0 0 0 0 0,1 0 0 0 0,-1 0 0 0 0,0 0 0 0 0,0-1-1 0 0,0 1 1 0 0,0-1 0 0 0,0 1 0 0 0,0-1 0 0 0,0 0 0 0 0,-1 0 0 0 0,1 0 0 0 0,0 0 0 0 0,0 0 0 0 0,0 0 0 0 0,-1 0 0 0 0,1-1 0 0 0,-1 1 0 0 0,1 0 0 0 0,-1-1 0 0 0,1 0-38 0 0,2-2 9 0 0,-1 0-9 0 0,1 1 1 0 0,-1-1-1 0 0,1 1 0 0 0,0 0 1 0 0,2-1-1 0 0,-2 2 24 0 0,1 0 44 0 0,5-3 176 0 0,-1 2 96 0 0,12-8 561 0 0,-16 6-667 0 0,1 0-52 0 0,10-5 446 0 0,-4 3-189 0 0,-7-4-141 0 0,9 3 33 0 0,-3 1-135 0 0,-4 1-52 0 0,-4 2-100 0 0,5-1-15 0 0,-2 2 2 0 0,-6 3-27 0 0,1 0-1 0 0,-1 0 0 0 0,1 0 0 0 0,-1 0 0 0 0,1 0 0 0 0,-1-1 1 0 0,0 1-1 0 0,1 0 0 0 0,-1 0 0 0 0,1 0 0 0 0,-1-1 0 0 0,0 1 1 0 0,1 0-1 0 0,-1-1 0 0 0,0 1 0 0 0,1 0 0 0 0,-1-1 0 0 0,0 1 1 0 0,0 0-1 0 0,1-1 0 0 0,-1 1 0 0 0,0-1 0 0 0,0 1 0 0 0,0 0 1 0 0,0-1-1 0 0,1 1 0 0 0,-1-1 0 0 0,0 1 0 0 0,0-1 0 0 0,0 1 1 0 0,0-1-1 0 0,0 1 0 0 0,0 0 0 0 0,0-1 0 0 0,0 1 1 0 0,0-1-4 0 0,0-1 72 0 0,1-2 22 0 0,-2-5-44 0 0,1 9-49 0 0,0 0 0 0 0,0 0 0 0 0,0 0 0 0 0,0 0 0 0 0,0 0 0 0 0,0-1 0 0 0,0 1 0 0 0,0 0 0 0 0,0 0 0 0 0,0 0 0 0 0,0 0 0 0 0,0 0 0 0 0,0 0 0 0 0,0 0 0 0 0,0 0 0 0 0,0 0 0 0 0,0 0 0 0 0,0 0 1 0 0,0-1-1 0 0,0 1 0 0 0,0 0 0 0 0,0 0 0 0 0,0 0 0 0 0,0 0 0 0 0,0 0 0 0 0,0 0 0 0 0,0 0 0 0 0,0 0 0 0 0,0 0 0 0 0,0 0 0 0 0,0 0 0 0 0,0 0 0 0 0,0 0 0 0 0,0 0 0 0 0,0 0 0 0 0,1-1 0 0 0,-1 1 1 0 0,0 0-1 0 0,0 0 0 0 0,0 0 0 0 0,0 0 0 0 0,0 0 0 0 0,0 0 0 0 0,0 0 0 0 0,0 0 0 0 0,0 0 0 0 0,0 0 0 0 0,1 0 0 0 0,-1 0 0 0 0,0 0 0 0 0,0 0 0 0 0,0 0 0 0 0,0 0 0 0 0,0 0 0 0 0,0 0 0 0 0,0 0 1 0 0,0 1-2 0 0,10-1 24 0 0,-8-1 0 0 0,-4-1 0 0 0,-8-8-2 0 0,6 5 47 0 0,4-1-37 0 0,-1 2-13 0 0,-2 2-29 0 0,-4 1 37 0 0,-17 2 170 0 0,18 1-142 0 0,1 8 6 0 0,-5-5-39 0 0,5 5 21 0 0,-6-4-22 0 0,10-5-18 0 0,0-1 0 0 0,0 0-1 0 0,0 1 1 0 0,0-1 0 0 0,0 1-1 0 0,0-1 1 0 0,0 1 0 0 0,0 0-1 0 0,1-1 1 0 0,-1 1 0 0 0,0 0-1 0 0,0 0 1 0 0,1 0-1 0 0,-1-1 1 0 0,0 1 0 0 0,1 1-3 0 0,-16 28 10 0 0,16-29-10 0 0,-1 0 0 0 0,1 1 0 0 0,0-1 0 0 0,-1 0 0 0 0,1 1 0 0 0,0-1 0 0 0,0 0 0 0 0,0 1 0 0 0,0-1 0 0 0,0 1 0 0 0,-3 16 11 0 0,1-11 3 0 0,-6 21 25 0 0,6-3 15 0 0,2-19-61 0 0,1 15 65 0 0,-1-18-45 0 0,0-1 1 0 0,1 0 0 0 0,-1 0-1 0 0,1 0 1 0 0,-1 0 0 0 0,1 0 0 0 0,0 0-1 0 0,0 0 1 0 0,0 0 0 0 0,0 0-1 0 0,1 0 1 0 0,-1 0 0 0 0,0-1 0 0 0,2 2-15 0 0,15 25 208 0 0,-8-23-110 0 0,-5 5-1 0 0,5-5 0 0 0,-6 1-34 0 0,-4-5-59 0 0,0-1 1 0 0,1 0-1 0 0,-1 1 0 0 0,0-1 0 0 0,0 1 1 0 0,1-1-1 0 0,-1 0 0 0 0,0 1 1 0 0,1-1-1 0 0,-1 0 0 0 0,0 1 0 0 0,1-1 1 0 0,-1 0-1 0 0,1 1 0 0 0,-1-1 1 0 0,1 0-1 0 0,-1 0 0 0 0,0 0 0 0 0,1 0 1 0 0,-1 1-1 0 0,1-1 0 0 0,-1 0 1 0 0,1 0-1 0 0,-1 0 0 0 0,1 0 0 0 0,-1 0 1 0 0,1 0-1 0 0,-1 0 0 0 0,1 0 1 0 0,-1 0-1 0 0,1 0 0 0 0,-1 0-3 0 0,4 0 99 0 0,-1 0-47 0 0,1 0-46 0 0,0 0-47 0 0,2 0-131 0 0,0 0-130 0 0,0 0-127 0 0,0 0-124 0 0,-1-1-122 0 0,1 1-121 0 0,-2-1-116 0 0,0 0-115 0 0,4-3-1120 0 0,2-5-1226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33.1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0 782 7616 0 0,'0'0'222'0'0,"0"0"-65"0"0,0 0-22 0 0,0 0 37 0 0,0 0 132 0 0,0 0 244 0 0,0 0 18 0 0,0 0-18 0 0,0 0-83 0 0,3 0-32 0 0,7 0-7 0 0,-10 0-419 0 0,0 0 1 0 0,0 0-1 0 0,0 0 0 0 0,0 0 1 0 0,0 0-1 0 0,0 0 1 0 0,0 0-1 0 0,0 0 1 0 0,0 0-1 0 0,0 0 1 0 0,1 0-1 0 0,-1 0 1 0 0,0 0-1 0 0,0 0 1 0 0,0 0-1 0 0,0 0 0 0 0,0 0 1 0 0,0 0-1 0 0,0 0 1 0 0,0 0-1 0 0,0 0 1 0 0,0 0-1 0 0,0 0 1 0 0,1 0-1 0 0,-1 0 1 0 0,0-1-1 0 0,0 1 1 0 0,0 0-1 0 0,0 0 0 0 0,0 0 1 0 0,0 0-1 0 0,0 0 1 0 0,0 0-1 0 0,0 0 1 0 0,0 0-1 0 0,0 0 1 0 0,0 0-1 0 0,0 0 1 0 0,0 0-1 0 0,0 0 1 0 0,0-1-1 0 0,0 1 0 0 0,0 0 1 0 0,0 0-1 0 0,0 0 1 0 0,0 0-1 0 0,0 0 1 0 0,0 0-1 0 0,0 0 1 0 0,0 0-1 0 0,0 0 1 0 0,0 0-1 0 0,0-1 1 0 0,0 1-1 0 0,0 0 1 0 0,0 0-1 0 0,0 0-7 0 0,0-4 155 0 0,1-1 51 0 0,2-10 601 0 0,-1 9-510 0 0,-1 3-181 0 0,1 0-33 0 0,0 1-39 0 0,0 0-47 0 0,-1 0 158 0 0,0 1-36 0 0,0-3 30 0 0,-1 0-78 0 0,0 0-44 0 0,-1 1 56 0 0,1-4 43 0 0,0 5-83 0 0,0 0-1 0 0,0 0 0 0 0,0 0 1 0 0,0 0-1 0 0,0 0 0 0 0,0 0 1 0 0,1 0-1 0 0,-1 0 0 0 0,1 0 1 0 0,0-1-43 0 0,3-5 135 0 0,2-1 68 0 0,-4-7 55 0 0,-2 13-212 0 0,1 0 0 0 0,-1 0 1 0 0,0 0-1 0 0,1 0 0 0 0,0 0 1 0 0,-1 0-1 0 0,2-1-46 0 0,6-14 280 0 0,-5 7-78 0 0,-2-5-15 0 0,0-2-21 0 0,5-1 15 0 0,5-13 205 0 0,-6 20-246 0 0,-2 2-47 0 0,2-6 110 0 0,-1 2-52 0 0,-1-2-21 0 0,1-6 4 0 0,0-1-5 0 0,8-28 79 0 0,2-6-67 0 0,-12 39-104 0 0,0 8-23 0 0,-1 0 1 0 0,1 0-1 0 0,1 1 0 0 0,0-1 0 0 0,1-1-14 0 0,0 1 17 0 0,-2 0-1 0 0,1 0 1 0 0,-1-4-17 0 0,5-15 21 0 0,-3 13 2 0 0,-2 9-17 0 0,0 1 0 0 0,0-1 0 0 0,-1 1 0 0 0,0-1 0 0 0,-1-2-6 0 0,0 6 0 0 0,1-1 0 0 0,-1 1 0 0 0,0 0 0 0 0,1 0 0 0 0,-1 0 0 0 0,1 0 0 0 0,0 0 0 0 0,0 0 0 0 0,0 0 0 0 0,2-2 0 0 0,1-5 0 0 0,-2 4 0 0 0,-1 3 0 0 0,11-20 0 0 0,-5 12-61 0 0,-2 15 21 0 0,-2 3 53 0 0,2 5-26 0 0,2-8-23 0 0,-7-3 35 0 0,0-1 0 0 0,1 0-1 0 0,-1 0 1 0 0,1 1-1 0 0,-1-1 1 0 0,0 0 0 0 0,1 0-1 0 0,-1 1 1 0 0,0-1 0 0 0,1 0-1 0 0,-1 1 1 0 0,0-1-1 0 0,1 1 1 0 0,-1-1 0 0 0,0 0-1 0 0,0 1 1 0 0,1-1-1 0 0,-1 1 1 0 0,0-1 0 0 0,0 1-1 0 0,0-1 1 0 0,0 1 0 0 0,0-1-1 0 0,0 1 1 0 0,0-1-1 0 0,0 1 1 0 0,0-1 0 0 0,0 1-1 0 0,0-1 1 0 0,0 0 0 0 0,0 1-1 0 0,0 0 2 0 0,2 14-48 0 0,4 2 30 0 0,-1-6 17 0 0,10 34 1 0 0,-14-42 0 0 0,-1 0 1 0 0,1 0-1 0 0,0 1 0 0 0,-1-1 0 0 0,0 0 0 0 0,0 0 0 0 0,0 0 0 0 0,0 1 0 0 0,2 15 10 0 0,23 41 54 0 0,-17-23-17 0 0,4 15-41 0 0,-2-32-6 0 0,-5-1 0 0 0,-4-14 0 0 0,0-1 0 0 0,0 1 0 0 0,0-1 0 0 0,1 0 0 0 0,0 0 0 0 0,0 1 0 0 0,1 0 0 0 0,0 0-6 0 0,0 0 0 0 0,-1 0-1 0 0,0 1 1 0 0,1-1-1 0 0,-2 1 1 0 0,1-1 0 0 0,-1 1-1 0 0,1 2 7 0 0,-1-1-4 0 0,1 0-1 0 0,0 0 0 0 0,0 0 0 0 0,1 0 1 0 0,0 0 4 0 0,6 14-45 0 0,-3 2 36 0 0,-5-21 9 0 0,0 1 0 0 0,0 0 0 0 0,0 0 0 0 0,0 0 0 0 0,1-1 0 0 0,0 1 0 0 0,-1 0 0 0 0,2 0 0 0 0,-1 1 0 0 0,0-1 0 0 0,1 1 0 0 0,-1 0 0 0 0,-1 0 0 0 0,2 2 0 0 0,-2 10 0 0 0,-1-14 0 0 0,0 0 0 0 0,0 1 0 0 0,0-1 0 0 0,0 0 0 0 0,0 0 0 0 0,1 1 0 0 0,-1-1 0 0 0,1 0 0 0 0,-1 0 0 0 0,2 2 0 0 0,8 14 0 0 0,-5 7 0 0 0,1-13 0 0 0,-5-10 0 0 0,0-1 0 0 0,-1 0 0 0 0,1 1 0 0 0,0-1 0 0 0,-1 1 0 0 0,1-1 0 0 0,-1 1 0 0 0,1 0 0 0 0,-1-1 0 0 0,0 1 0 0 0,0-1 0 0 0,1 1 0 0 0,-1 0 0 0 0,0 0 0 0 0,0 1 2 0 0,0 1-1 0 0,1 0 0 0 0,-1 0 0 0 0,1 0 0 0 0,0-1 0 0 0,0 1 0 0 0,1-1 0 0 0,-1 1 0 0 0,1-1 0 0 0,1 3-1 0 0,-1 9 40 0 0,-2-14-39 0 0,0 0 0 0 0,0 0 0 0 0,0 0 0 0 0,0-1 0 0 0,0 1 0 0 0,1 0-1 0 0,-1 0 1 0 0,0 0 0 0 0,0-1 0 0 0,0 1 0 0 0,1 0 0 0 0,-1 0 0 0 0,0-1 0 0 0,1 1-1 0 0,-1 0 0 0 0,7 2 1 0 0,-7-3-1 0 0,0 0 0 0 0,0 0 0 0 0,1 0 0 0 0,-1 0 0 0 0,0 1 0 0 0,0-1 0 0 0,0 0-1 0 0,1 0 1 0 0,-1 0 0 0 0,0 0 0 0 0,0 0 0 0 0,0 0 0 0 0,0 0 0 0 0,1 0 0 0 0,-1 0 0 0 0,0 1 0 0 0,0-1 0 0 0,0 0 0 0 0,0 0 0 0 0,0 0 0 0 0,1 0 0 0 0,-1 0 0 0 0,0 1 0 0 0,0-1 0 0 0,0 0 0 0 0,0 0 0 0 0,0 0 0 0 0,0 0 0 0 0,0 1 0 0 0,0-1 0 0 0,0 0 0 0 0,0 0 0 0 0,2 23 11 0 0,-2-20 0 0 0,0-3-55 0 0,0 2-68 0 0,0 8-116 0 0,0-8 105 0 0,0-1-65 0 0,0-1-87 0 0,0 0 84 0 0,0 0-40 0 0,0 0-45 0 0,0 0-42 0 0,0 0-38 0 0,0 0-36 0 0,0 0-251 0 0,0 0-59 0 0,0 0-45 0 0,0 0-32 0 0,0 0-1397 0 0,0 0-1232 0 0</inkml:trace>
  <inkml:trace contextRef="#ctx0" brushRef="#br0" timeOffset="269.31">151 570 7912 0 0,'0'0'232'0'0,"3"-3"-14"0"0,7-7-106 0 0,-7 8 145 0 0,-1 1-89 0 0,1 0-55 0 0,1 1-43 0 0,-1 0-11 0 0,-1-1 33 0 0,6-3 108 0 0,-7 3-159 0 0,1 0 0 0 0,-1 0 0 0 0,0 0 1 0 0,1 0-1 0 0,-1 1 0 0 0,1-1 0 0 0,-1 1 0 0 0,1-1 0 0 0,-1 1 1 0 0,1-1-1 0 0,0 1 0 0 0,-1 0 0 0 0,1 0 0 0 0,0 0 0 0 0,0 0-41 0 0,7 0 96 0 0,-5 1-73 0 0,-1-1-1 0 0,1 0 1 0 0,-1 0 0 0 0,1 0 0 0 0,-1 0 0 0 0,1-1 0 0 0,-1 0 0 0 0,1 1 0 0 0,1-2-23 0 0,-1 1 16 0 0,3-2 10 0 0,0 1-1 0 0,-1 0 1 0 0,1 1-1 0 0,0-1 1 0 0,0 2-1 0 0,6-1-25 0 0,-7 0 10 0 0,1 1 0 0 0,0-1 0 0 0,0-1 0 0 0,0 1-1 0 0,0-1 1 0 0,5-2-10 0 0,-8 2 9 0 0,1 1-3 0 0,-1 0-1 0 0,0 0 1 0 0,1 0-1 0 0,-1 1 1 0 0,0-1-1 0 0,1 1 1 0 0,-1 0-1 0 0,0 1 1 0 0,2-1-6 0 0,-2 1 4 0 0,0-1 0 0 0,0 0 0 0 0,1 0 0 0 0,-1 0 1 0 0,0-1-1 0 0,5 0-4 0 0,6-3-9 0 0,-8 2-3 0 0,-1 0 0 0 0,0 0 0 0 0,1 1 0 0 0,-1 0 0 0 0,0 1 1 0 0,1-1 11 0 0,23 1-16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36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5672 0 0,'0'0'165'0'0,"0"0"-45"0"0,0 0-9 0 0,0 0 37 0 0,0 0 125 0 0,0 0 230 0 0,0 0 10 0 0,0 0-4 0 0,0 2-38 0 0,3 10-50 0 0,7 1 57 0 0,-9-11-279 0 0,0 0-48 0 0,0-1-41 0 0,0 1-35 0 0,-1 2 2 0 0,-1 1-69 0 0,1-4 16 0 0,-1 0 37 0 0,3 10 103 0 0,4 1 14 0 0,0 0-1 0 0,-4-2-13 0 0,-3-5-42 0 0,1 2 58 0 0,-1 15 442 0 0,2-12-381 0 0,0-1-54 0 0,0-5-139 0 0,0 0-39 0 0,4 4 82 0 0,-4-7-72 0 0,0 0 0 0 0,0 1 1 0 0,-1-1-1 0 0,1 0 1 0 0,0 1-1 0 0,-1-1 1 0 0,1 1-1 0 0,-1-1 0 0 0,1 1 1 0 0,-1-1-1 0 0,0 1 1 0 0,1 0-1 0 0,-1-1 1 0 0,0 1-20 0 0,0 6 82 0 0,0-1 53 0 0,0 18 458 0 0,0-16-374 0 0,0-4-127 0 0,0-1-43 0 0,0-1 138 0 0,0-3-24 0 0,0 0-3 0 0,0 0-6 0 0,0 0-20 0 0,0 0-8 0 0,0 0-4 0 0,0 0 14 0 0,0 0 66 0 0,0 0 29 0 0,0 0 8 0 0,0 0-29 0 0,0 0-115 0 0,0-3-26 0 0,-1-8-24 0 0,0 6-26 0 0,1 0 0 0 0,0 1 0 0 0,0-1 0 0 0,0 1-1 0 0,0-1 1 0 0,1 1 0 0 0,0-1 0 0 0,0 1 0 0 0,0-2-19 0 0,4-2 9 0 0,-4 7-9 0 0,0 0 0 0 0,0-1 0 0 0,-1 1 0 0 0,1 0 1 0 0,0-1-1 0 0,-1 1 0 0 0,1-1 0 0 0,-1 1 0 0 0,1-1 0 0 0,-1 0 0 0 0,0 1 0 0 0,1-1 0 0 0,-1 1 1 0 0,0-1-1 0 0,0 0 0 0 0,-1-1 0 0 0,1 1 0 0 0,0 0 0 0 0,0 0 0 0 0,0-1 0 0 0,1 1 0 0 0,-1 0 0 0 0,1 0 0 0 0,-1 0 0 0 0,1-1 0 0 0,0 1 0 0 0,-1 0 0 0 0,1 0 0 0 0,0 0 0 0 0,0 0 0 0 0,1 0 0 0 0,-1 1 0 0 0,0-1 0 0 0,1 0 0 0 0,-1 0 0 0 0,1 1 0 0 0,2-5 0 0 0,0 1 0 0 0,0 0 0 0 0,0-1 0 0 0,-1 0 0 0 0,0 0 0 0 0,0-1 0 0 0,0 2 0 0 0,-1 0 0 0 0,-2 5 0 0 0,0-1 0 0 0,1 1 0 0 0,-1-1 0 0 0,0 0 0 0 0,1 1 0 0 0,-1-1 0 0 0,0 1 0 0 0,1-1 0 0 0,-1 1 0 0 0,1-1 0 0 0,-1 1 0 0 0,0-1 0 0 0,1 1 0 0 0,0-1 0 0 0,-1 1 0 0 0,1 0 0 0 0,-1-1 0 0 0,1 1 0 0 0,-1 0 0 0 0,1-1 0 0 0,0 1 0 0 0,0 0 0 0 0,3-2 0 0 0,24-14 0 0 0,-25 12 0 0 0,-2 4 0 0 0,-1-1 0 0 0,1 0 0 0 0,-1 1 0 0 0,1-1 0 0 0,0 0 0 0 0,-1 1 0 0 0,1-1 0 0 0,0 1 0 0 0,-1-1 0 0 0,1 1 0 0 0,0-1 0 0 0,0 1 0 0 0,-1-1 0 0 0,1 1 0 0 0,0 0 0 0 0,0-1 0 0 0,0 1 0 0 0,-1 0 0 0 0,1 0 0 0 0,0 0 0 0 0,0-1 0 0 0,0 1 0 0 0,0 0 0 0 0,0 0 0 0 0,-1 0 0 0 0,1 1 0 0 0,0-1 0 0 0,0 0 0 0 0,0 0 0 0 0,0 0 0 0 0,0 1 0 0 0,-1-1 0 0 0,1 0 0 0 0,0 1 0 0 0,0-1 0 0 0,-1 0 0 0 0,2 1 0 0 0,6 4 0 0 0,-7-4 0 0 0,0 0 0 0 0,0 0 0 0 0,1-1 0 0 0,-1 1 0 0 0,1 0 0 0 0,-1-1 0 0 0,1 1 0 0 0,-1 0 0 0 0,1-1 0 0 0,-1 0 0 0 0,1 1 0 0 0,0-1 0 0 0,-1 0 0 0 0,1 0-1 0 0,0 0 1 0 0,-1 0 0 0 0,1 0 0 0 0,-1 1 0 0 0,1-1 0 0 0,0 0 0 0 0,-1 1 0 0 0,1-1 0 0 0,-1 1 0 0 0,1-1 0 0 0,-1 1 0 0 0,0 0 0 0 0,1 0 0 0 0,-1 0 0 0 0,1 0 1 0 0,5 4-1 0 0,3-1-1 0 0,-8-3 0 0 0,1 0-1 0 0,-1 0 1 0 0,0 0-1 0 0,0 0 0 0 0,0 1 1 0 0,0-1-1 0 0,0 1 0 0 0,0-1 1 0 0,0 1 1 0 0,16 12-96 0 0,2 2-6 0 0,-11 2 113 0 0,-7-13 4 0 0,0-1 1 0 0,0 1-1 0 0,1-1 0 0 0,0 0 0 0 0,-1 1 1 0 0,1-1-1 0 0,0 0 0 0 0,1-1 1 0 0,0 2-16 0 0,8 10 51 0 0,0 11-38 0 0,-3-7-13 0 0,-3-10 0 0 0,-1-1 0 0 0,9 33 0 0 0,-13-38 0 0 0,0-1 0 0 0,-1 0 0 0 0,1 1 0 0 0,0-1 0 0 0,-1 1 0 0 0,0-1 0 0 0,0 1 0 0 0,0-1 0 0 0,0 1 0 0 0,0-1 0 0 0,0 1 0 0 0,-1 30 0 0 0,1-20-27 0 0,0-11-102 0 0,0-2 45 0 0,0 0-66 0 0,0 0-81 0 0,0 0 69 0 0,0 0-38 0 0,0 0-40 0 0,0 0-37 0 0,0 0-379 0 0,0 0 90 0 0,0 0-53 0 0,0 0-728 0 0,0 0-575 0 0,0 0-1092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38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1 4576 0 0,'0'0'101'0'0,"0"0"22"0"0,0 0 5 0 0,0 2 33 0 0,0 1-99 0 0,0 0 64 0 0,0 9 463 0 0,0-7-389 0 0,0-3-134 0 0,0-1-54 0 0,-3 4 372 0 0,2-4-277 0 0,-4 2-47 0 0,2 0 17 0 0,2-2 1 0 0,0 0 32 0 0,0 1 39 0 0,1-1 46 0 0,0 12 595 0 0,-1-7-446 0 0,0 0-41 0 0,-2 0-49 0 0,1-1-55 0 0,-1-1-62 0 0,0-1-68 0 0,2-1 129 0 0,0-1-47 0 0,0 1-40 0 0,1 0-35 0 0,-1 1 5 0 0,2 2-65 0 0,-1-3 11 0 0,1-1 37 0 0,-1-1-49 0 0,0 1 0 0 0,0 0 1 0 0,0-1-1 0 0,0 1 0 0 0,0 0 0 0 0,-1-1 1 0 0,1 1-1 0 0,0 0 0 0 0,0-1 1 0 0,0 1-1 0 0,0 0 0 0 0,-1-1 1 0 0,1 1-1 0 0,0-1 0 0 0,-1 1 0 0 0,1-1 1 0 0,0 1-1 0 0,-1-1 0 0 0,1 1 1 0 0,-1-1-1 0 0,1 1 0 0 0,-1-1 0 0 0,1 1 1 0 0,-1-1-1 0 0,1 0 0 0 0,-1 1-15 0 0,0-1 14 0 0,1 1 0 0 0,-1-1 0 0 0,1 0 0 0 0,-1 1 0 0 0,1-1 0 0 0,-1 1 0 0 0,1-1 0 0 0,0 1 0 0 0,-1-1 0 0 0,1 1 0 0 0,-1-1 0 0 0,1 1 0 0 0,0 0-1 0 0,0-1 1 0 0,-1 1 0 0 0,1-1 0 0 0,0 1 0 0 0,0 0 0 0 0,0-1 0 0 0,-1 1 0 0 0,1 0 0 0 0,0-1 0 0 0,0 1 0 0 0,0 0 0 0 0,0-1 0 0 0,0 1-14 0 0,1 14 160 0 0,0-10-124 0 0,-1-1-1 0 0,0 0 1 0 0,1 0-1 0 0,-2 0 1 0 0,1 1-1 0 0,0-1 1 0 0,-1 0-1 0 0,0 0 1 0 0,-1 3-36 0 0,-3 1 58 0 0,4-7-44 0 0,0 1 1 0 0,1-1-1 0 0,-1 1 1 0 0,0-1-1 0 0,0 0 0 0 0,1 1 1 0 0,-1-1-1 0 0,1 1 1 0 0,-1 0-1 0 0,1-1 0 0 0,0 1 1 0 0,0-1-1 0 0,-1 1 1 0 0,1 0-15 0 0,0-1 15 0 0,0 1 0 0 0,0-1 0 0 0,0 1 0 0 0,0 0 0 0 0,-1-1 1 0 0,1 1-1 0 0,-1-1 0 0 0,1 1 0 0 0,-1-1 0 0 0,0 0 0 0 0,1 1 1 0 0,-1-1-1 0 0,-1 1-15 0 0,1 0 16 0 0,0 0 0 0 0,0-1 0 0 0,0 1 1 0 0,1 0-1 0 0,-1-1 0 0 0,0 1 0 0 0,1 0 1 0 0,-1 0-1 0 0,1-1 0 0 0,0 1 0 0 0,-1 0 0 0 0,1 0 1 0 0,0 2-17 0 0,1 6 53 0 0,0 14 92 0 0,-1-21-119 0 0,0-1-1 0 0,0 1 0 0 0,-1-1 0 0 0,1 1 0 0 0,-1-1 0 0 0,1 0 0 0 0,-1 1 1 0 0,0 1-26 0 0,-4 3 47 0 0,4-6-39 0 0,0 1 0 0 0,0-1 0 0 0,0 1 0 0 0,1-1 1 0 0,-1 0-1 0 0,0 1 0 0 0,1-1 0 0 0,-1 1 0 0 0,1 0 0 0 0,0-1 0 0 0,-1 1 0 0 0,1-1 0 0 0,0 1 0 0 0,0 0 0 0 0,0 0-8 0 0,0 22 68 0 0,0 22 140 0 0,0-30-148 0 0,0-14-50 0 0,0-1 0 0 0,0 1 1 0 0,0 0-1 0 0,1 0 0 0 0,-1-1 0 0 0,0 1 1 0 0,1 0-1 0 0,-1-1 0 0 0,1 1 1 0 0,0 0-1 0 0,0-1 0 0 0,-1 1 1 0 0,1-1-1 0 0,1 1-10 0 0,4 10 100 0 0,-5 1 12 0 0,-1-1-37 0 0,-1 11 119 0 0,5 3 73 0 0,7 4-139 0 0,2 0 82 0 0,2 1 94 0 0,0-1 102 0 0,-9-18-196 0 0,-3-7-129 0 0,0-2 0 0 0,0 1 0 0 0,1 0 0 0 0,-1 0 0 0 0,2 0-81 0 0,-1 0 102 0 0,-1-2 90 0 0,0 0-69 0 0,0-2-46 0 0,0 0-43 0 0,1 1-13 0 0,-2-1 31 0 0,8 6 30 0 0,2 1-38 0 0,11 5 48 0 0,-10-8-24 0 0,8-5-23 0 0,-9 1-2 0 0,-12 0-42 0 0,1 0-1 0 0,0 0 1 0 0,-1 0-1 0 0,1 0 1 0 0,0 0-1 0 0,-1 0 1 0 0,1 0 0 0 0,0-1-1 0 0,-1 1 1 0 0,1 0-1 0 0,-1 0 1 0 0,1 0-1 0 0,0-1 1 0 0,-1 1-1 0 0,1 0 1 0 0,-1-1 0 0 0,1 1-1 0 0,-1-1 1 0 0,1 1-1 0 0,-1 0 1 0 0,1-1-1 0 0,-1 1 1 0 0,1-1-1 0 0,-1 1 1 0 0,0-1 0 0 0,1 0-1 0 0,-1 1 0 0 0,1-1 0 0 0,-1 1-1 0 0,0-1 1 0 0,1 1 0 0 0,-1-1 0 0 0,1 1 0 0 0,-1-1 0 0 0,1 1 0 0 0,-1-1 0 0 0,1 1 0 0 0,-1 0 0 0 0,1-1 0 0 0,-1 1 0 0 0,1 0 0 0 0,0 0 0 0 0,-1-1 0 0 0,1 1 0 0 0,0 0 0 0 0,-1 0 0 0 0,1 0 0 0 0,0 0 0 0 0,-1 0 0 0 0,1 0 0 0 0,0 0 0 0 0,-1 0-1 0 0,1 0 1 0 0,2 0 55 0 0,0-1-73 0 0,-1 1-76 0 0,0-1-76 0 0,-1 0-80 0 0,0 0-82 0 0,0 0-83 0 0,-1-1-86 0 0,1 1-67 0 0,0-1-85 0 0,0 1-86 0 0,1-1-89 0 0,2 0-1163 0 0,4 2-1144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5:38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182 313 6952 0 0,'0'0'201'0'0,"0"0"-46"0"0,0 0-5 0 0,0 0 58 0 0,0 0 180 0 0,0 0 335 0 0,0 0 21 0 0,0 0-307 0 0,0 0-182 0 0,0 0-50 0 0,0 0 37 0 0,3 0 96 0 0,-3 0-323 0 0,1 0 0 0 0,-1 0 0 0 0,1 0 0 0 0,-1 0 0 0 0,1 0 0 0 0,-1 0 0 0 0,1 0 0 0 0,-1 0 0 0 0,0 1 0 0 0,1-1-1 0 0,-1 0 1 0 0,1 0 0 0 0,-1 0 0 0 0,1 0 0 0 0,-1 1 0 0 0,0-1 0 0 0,1 0 0 0 0,-1 0 0 0 0,1 1 0 0 0,-1-1 0 0 0,0 0 0 0 0,1 1 0 0 0,-1-1-1 0 0,0 1 1 0 0,1-1 0 0 0,-1 0 0 0 0,0 1 0 0 0,0-1 0 0 0,0 1 0 0 0,1-1 0 0 0,-1 0 0 0 0,0 1 0 0 0,0-1 0 0 0,0 1 0 0 0,0-1-1 0 0,0 1 1 0 0,0-1 0 0 0,0 1 0 0 0,0-1 0 0 0,0 1 0 0 0,0-1 0 0 0,0 1-15 0 0,3 4 277 0 0,6 9-9 0 0,-8-11-192 0 0,0 1 0 0 0,-1-1-1 0 0,1 1 1 0 0,-1-1-1 0 0,0 1 1 0 0,1 0 0 0 0,-2 0-76 0 0,3 7 200 0 0,4 1 27 0 0,0 0 3 0 0,-4-2-27 0 0,-3 2 13 0 0,1 3-67 0 0,-1 11-6 0 0,2 12-9 0 0,2-28-46 0 0,7 0 62 0 0,-9-5-137 0 0,-1 3 68 0 0,1 3 81 0 0,2 5 144 0 0,-1-12-234 0 0,1 0-6 0 0,1 2 28 0 0,-2 0 30 0 0,-1 0 55 0 0,0 1 96 0 0,-1 3-130 0 0,0 5 18 0 0,0-12-35 0 0,0-3-6 0 0,0 0-20 0 0,0 2-8 0 0,0-1-175 0 0,0-1 48 0 0,0 1 51 0 0,0 0 54 0 0,0 1 86 0 0,0-1-99 0 0,1 0-80 0 0,-1 0-95 0 0,-1 0-73 0 0,1 0-102 0 0,0 1-119 0 0,0-2 156 0 0,0 1-36 0 0,0-1-80 0 0,0 0-57 0 0,0 0-49 0 0,0 0-44 0 0,0 0-153 0 0,0 0-44 0 0,0 0-185 0 0,0 0-497 0 0</inkml:trace>
  <inkml:trace contextRef="#ctx0" brushRef="#br0" timeOffset="315.01">1 313 5936 0 0,'0'0'169'0'0,"0"0"-36"0"0,0 0-5 0 0,0 0 48 0 0,0 0 148 0 0,0 0 275 0 0,0-2 17 0 0,0-8 24 0 0,0 10-627 0 0,0 0-1 0 0,0 0 1 0 0,0-1-1 0 0,0 1 1 0 0,0 0-1 0 0,0 0 1 0 0,0 0-1 0 0,0 0 1 0 0,0 0-1 0 0,0 0 1 0 0,0 0-1 0 0,0 0 1 0 0,0 0-1 0 0,0 0 1 0 0,0 0-1 0 0,0-1 1 0 0,0 1-1 0 0,0 0 1 0 0,0 0-1 0 0,0 0 1 0 0,0 0-1 0 0,0 0 1 0 0,0 0-1 0 0,0 0 1 0 0,0 0-1 0 0,0 0 1 0 0,0 0-1 0 0,0 0 1 0 0,0 0-1 0 0,0-1 1 0 0,0 1 0 0 0,0 0-1 0 0,0 0 1 0 0,0 0-1 0 0,1 0 1 0 0,-1 0-1 0 0,0 0 1 0 0,0 0-1 0 0,0 0 1 0 0,0 0-1 0 0,0 0 1 0 0,0 0-1 0 0,0 0 1 0 0,0 0-1 0 0,0 0 1 0 0,0 0-1 0 0,0 0 1 0 0,1 0-1 0 0,-1 0 1 0 0,0 0-1 0 0,0 0 1 0 0,0 0-1 0 0,0 0 1 0 0,0 0-1 0 0,0 0 1 0 0,0 0-1 0 0,0 0-12 0 0,6-1 370 0 0,0-1-47 0 0,0-1 20 0 0,1-3 115 0 0,-5 4-135 0 0,0 1-78 0 0,-1 1-68 0 0,1-1-59 0 0,0 1-36 0 0,0 0-49 0 0,3 1-41 0 0,-4-1 39 0 0,0 0 60 0 0,10-2 112 0 0,1-4 18 0 0,-5 2-97 0 0,14-5 276 0 0,-1 3-47 0 0,5-1 27 0 0,-2-4-41 0 0,-13 4-136 0 0,0 3-51 0 0,0 1-21 0 0,4 1 8 0 0,2 0 4 0 0,17-8 207 0 0,-3 5-4 0 0,-27 4-307 0 0,16-3 141 0 0,-2 0-55 0 0,17 0 12 0 0,-16 5-78 0 0,-10-1-22 0 0,1 0 0 0 0,-1 0 0 0 0,1-1 0 0 0,5-1-37 0 0,3-4 42 0 0,-13 5-35 0 0,1 0 0 0 0,-1-1 0 0 0,0 1 0 0 0,0 1 1 0 0,0-1-1 0 0,1 0 0 0 0,-1 1 0 0 0,0 0 0 0 0,1 0-7 0 0,2 1 13 0 0,0 0-1 0 0,0 0 1 0 0,1 0-1 0 0,4 2-12 0 0,-4 0 1 0 0,0-2 0 0 0,0 1 0 0 0,0-1 0 0 0,7 0-1 0 0,-12-1-160 0 0,0 0 65 0 0,0 0 54 0 0,0 0 45 0 0,4 0 101 0 0,7 0 294 0 0,-9 0-335 0 0,-1 0-71 0 0,-1 0-41 0 0,0 0-40 0 0,-1 0-44 0 0,1 0-51 0 0,0 0-74 0 0,0 0-70 0 0,0 0-76 0 0,0 0-83 0 0,-1 0-90 0 0,1 0-96 0 0,0 0-102 0 0,0 0-109 0 0,3 0-1091 0 0,3 0-1124 0 0</inkml:trace>
  <inkml:trace contextRef="#ctx0" brushRef="#br0" timeOffset="727.14">772 11 9760 0 0,'0'0'222'0'0,"0"0"30"0"0,0 0 18 0 0,0 0-117 0 0,2 0-80 0 0,2 0-37 0 0,5-3-26 0 0,-4 0-7 0 0,0 0 17 0 0,0 2 34 0 0,1 2 58 0 0,-1 2 51 0 0,4 1 112 0 0,1-2 67 0 0,-4-2-144 0 0,7 5 568 0 0,-9-2-501 0 0,-2-1-186 0 0,0-1-33 0 0,0 1-40 0 0,0 0-45 0 0,-2-2 38 0 0,12 12 223 0 0,9 8 116 0 0,-12-7-158 0 0,1 7-137 0 0,13 18-43 0 0,-13-19 16 0 0,-1 7 62 0 0,2 8 18 0 0,-8-28-73 0 0,0 1-1 0 0,-1 0 0 0 0,0 0 1 0 0,1 3-23 0 0,2 10 65 0 0,5 1 56 0 0,-4-1-12 0 0,-5-13-65 0 0,1 0 0 0 0,0 0 0 0 0,1 0 1 0 0,1 3-45 0 0,0-2 41 0 0,5 12 69 0 0,-7-1 43 0 0,-2 13 39 0 0,0 60 576 0 0,0-57-504 0 0,-3-25-128 0 0,0-3-89 0 0,1-3-27 0 0,-1 1 21 0 0,0 1 24 0 0,-1 3 38 0 0,-1 3-27 0 0,4-7-24 0 0,-1 0 0 0 0,0 0 0 0 0,-1 0 0 0 0,1 0 0 0 0,-1-1 0 0 0,0 1 0 0 0,0-1-1 0 0,0 1-51 0 0,-10 8 159 0 0,9-8-21 0 0,4 2-92 0 0,-1-2-13 0 0,-2-1-2 0 0,0 0 0 0 0,0 0-1 0 0,-1 0 1 0 0,1-1 0 0 0,-2 2-31 0 0,1-1 34 0 0,0 1 51 0 0,4 0-53 0 0,-1 0-9 0 0,-6-1 19 0 0,7-4-39 0 0,-1 1-1 0 0,1-1 0 0 0,0 0 1 0 0,-1 0-1 0 0,1 1 0 0 0,-1-1 1 0 0,1 0-1 0 0,0 1 0 0 0,-1-1 1 0 0,1 0-1 0 0,0 1 1 0 0,0-1-1 0 0,-1 1 0 0 0,1-1 1 0 0,0 0-1 0 0,0 1 0 0 0,-1-1 1 0 0,1 1-1 0 0,0-1 0 0 0,0 1 1 0 0,0-1-1 0 0,0 1 1 0 0,0-1-1 0 0,0 0 0 0 0,0 1 1 0 0,0-1-1 0 0,0 1 0 0 0,0-1 1 0 0,0 1-1 0 0,0-1 0 0 0,0 1 1 0 0,0 0-3 0 0,0-1 0 0 0,0 1 1 0 0,0-1-1 0 0,1 1 1 0 0,-1-1-1 0 0,0 1 1 0 0,0-1-1 0 0,0 1 1 0 0,0-1-1 0 0,0 1 1 0 0,0-1-1 0 0,0 1 1 0 0,-1-1-1 0 0,1 1 1 0 0,0-1-1 0 0,0 1 1 0 0,0-1-1 0 0,0 0 1 0 0,-1 1-1 0 0,1-1 1 0 0,0 1-1 0 0,0-1 1 0 0,-1 1-1 0 0,1-1 1 0 0,0 0-1 0 0,-1 1 1 0 0,1-1-1 0 0,0 0 1 0 0,-1 1-1 0 0,1-1 1 0 0,-1 0-1 0 0,1 0 1 0 0,-1 1-1 0 0,1-1 1 0 0,0 0-1 0 0,-1 0 1 0 0,1 0-1 0 0,-1 1 0 0 0,1-1 1 0 0,-1 0-1 0 0,1 0 1 0 0,-1 0-1 0 0,1 0 1 0 0,-1 0-1 0 0,1 0 1 0 0,-1 0-1 0 0,0 0 0 0 0,-1 0 59 0 0,2 0 9 0 0,0 0 8 0 0,0 0-4 0 0,0 0-41 0 0,0 0-39 0 0,0 0-52 0 0,0 0-42 0 0,0 0-154 0 0,0 0 185 0 0,0 0-11 0 0,0 0-23 0 0,0 0-48 0 0,0 0-18 0 0,0 0-47 0 0,0 0-54 0 0,0 0-61 0 0,0 0-65 0 0,0 0-60 0 0,0 0-54 0 0,0 0-47 0 0,0 0-165 0 0,0 0-46 0 0,0 0-199 0 0,0 0-535 0 0</inkml:trace>
  <inkml:trace contextRef="#ctx0" brushRef="#br0" timeOffset="3089.03">681 706 5264 0 0,'0'0'116'0'0,"0"0"17"0"0,0 0 12 0 0,0 0-41 0 0,0 0-5 0 0,0 0 39 0 0,0 0 120 0 0,0 0 223 0 0,0 0 21 0 0,0 0 8 0 0,0 0 30 0 0,0 0 18 0 0,0 0 2 0 0,0 0-19 0 0,0 0-80 0 0,0 0-39 0 0,0 0-6 0 0,0 0-8 0 0,0 0-35 0 0,0 0-18 0 0,0 0-3 0 0,0 0-22 0 0,0 0-90 0 0,0-2-44 0 0,0-1-152 0 0,0 0 41 0 0,-3 1 299 0 0,1 3-163 0 0,0 1-122 0 0,0-1-62 0 0,0 1-56 0 0,1 0-74 0 0,-3 4 150 0 0,5 3-58 0 0,-1-6 5 0 0,0-2-2 0 0,0 1 1 0 0,-1 0-1 0 0,1 0 1 0 0,-1 0 0 0 0,1 0-1 0 0,-1-1 1 0 0,0 1 0 0 0,1 0-1 0 0,-1-1 1 0 0,-1 2-3 0 0,-1 4 27 0 0,10-2-16 0 0,-5-1-6 0 0,-1 0 0 0 0,-1 0 1 0 0,1 0-1 0 0,0-1 1 0 0,-1 1-1 0 0,0 0 1 0 0,0 0-1 0 0,0 0 1 0 0,0 0-1 0 0,-1 2-5 0 0,0 7 10 0 0,1 15 0 0 0,3-23 33 0 0,7 8-32 0 0,-8-10-7 0 0,-2 3-9 0 0,0 15 79 0 0,0-9 2 0 0,0-11-75 0 0,0-1 0 0 0,0 0 0 0 0,0 0 0 0 0,0 0 0 0 0,0 0 0 0 0,0 0 0 0 0,0 0 0 0 0,0 0 0 0 0,0 0 0 0 0,0 0 0 0 0,0 0 0 0 0,0 0 0 0 0,0 1 0 0 0,0-1 0 0 0,0 0 0 0 0,0 0 0 0 0,0 0 0 0 0,0 0 0 0 0,0 0 0 0 0,0 0 0 0 0,0 0 0 0 0,0 0-1 0 0,0 0 1 0 0,0 0 0 0 0,0 0 0 0 0,0 1 0 0 0,0-1 0 0 0,0 0 0 0 0,0 0 0 0 0,1 0 0 0 0,-1 0 0 0 0,0 0 0 0 0,0 0 0 0 0,0 0 0 0 0,0 0 0 0 0,0 0 0 0 0,0 0 0 0 0,0 0 0 0 0,0 0 0 0 0,0 0 0 0 0,0 0 0 0 0,0 0 0 0 0,0 0 0 0 0,1 0 0 0 0,-1 0 0 0 0,0 0 0 0 0,0 0 0 0 0,0 0 0 0 0,0 0 0 0 0,0 0 0 0 0,0 0 0 0 0,0 0 0 0 0,0 0 0 0 0,0 0 0 0 0,0 0 0 0 0,0 0 0 0 0,1 0-1 0 0,9 0 21 0 0,-8 0-37 0 0,-2 0-83 0 0,0 0-86 0 0,0 0 47 0 0,0 0-36 0 0,0 0-38 0 0,0 0-38 0 0,0 0-346 0 0,0 0 76 0 0,0 1-50 0 0,0 1-679 0 0,0 2-540 0 0,0 4-1023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13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0 8576 0 0,'0'0'197'0'0,"0"0"24"0"0,0 0 17 0 0,0 0 38 0 0,0 0-122 0 0,0 0 120 0 0,0 0 223 0 0,0 0 14 0 0,0 0-11 0 0,0 0-51 0 0,0 0-22 0 0,0 0-3 0 0,0 0-32 0 0,0 0-135 0 0,-3 0-58 0 0,3 0-190 0 0,-1 0 0 0 0,1 0 0 0 0,-1 0 0 0 0,1 0 0 0 0,-1 0-1 0 0,1 0 1 0 0,-1 0 0 0 0,1 0 0 0 0,-1 0 0 0 0,1 1 0 0 0,0-1 0 0 0,-1 0 0 0 0,1 0 0 0 0,-1 0 0 0 0,1 0 0 0 0,-1 1 0 0 0,1-1 0 0 0,0 0 0 0 0,-1 1 0 0 0,1-1 0 0 0,0 0 0 0 0,-1 1 0 0 0,1-1 0 0 0,0 0 0 0 0,-1 1 0 0 0,1-1 0 0 0,0 1 0 0 0,0-1 0 0 0,-1 0 0 0 0,1 1 0 0 0,0-1 0 0 0,0 1 0 0 0,0-1 0 0 0,0 1 0 0 0,0-1 0 0 0,0 1 0 0 0,-1-1 0 0 0,1 0 0 0 0,0 1 0 0 0,0-1 0 0 0,0 1 0 0 0,1 0-9 0 0,-1-1 3 0 0,0 0 1 0 0,0 0-1 0 0,0 0 0 0 0,0 0 1 0 0,0 0-1 0 0,0 0 0 0 0,0 0 1 0 0,0 0-1 0 0,0 1 1 0 0,0-1-1 0 0,0 0 0 0 0,0 0 1 0 0,0 0-1 0 0,0 0 0 0 0,0 0 1 0 0,0 0-1 0 0,0 0 1 0 0,0 0-1 0 0,0 0 0 0 0,0 0 1 0 0,0 0-1 0 0,0 1 0 0 0,0-1 1 0 0,-1 0-1 0 0,1 0 0 0 0,0 0 1 0 0,0 0-1 0 0,0 0 1 0 0,0 0-1 0 0,0 0 0 0 0,0 0 1 0 0,0 0-1 0 0,0 0 0 0 0,0 0 1 0 0,0 0-1 0 0,0 0 1 0 0,0 0-1 0 0,0 0 0 0 0,0 0 1 0 0,-1 0-1 0 0,1 0 0 0 0,0 0 1 0 0,0 0-1 0 0,0 1 0 0 0,0-1 1 0 0,0 0-1 0 0,0 0 1 0 0,0 0-1 0 0,0 0 0 0 0,0-1 1 0 0,0 1-1 0 0,0 0 0 0 0,-1 0 1 0 0,1 0-1 0 0,0 0 1 0 0,0 0-1 0 0,0 0-3 0 0,-7 2 154 0 0,-5 4 126 0 0,-1 0-41 0 0,5-5-179 0 0,3 2 68 0 0,-20 12 107 0 0,19-5-150 0 0,-21 8 61 0 0,11-8-89 0 0,4-3-42 0 0,7 3-15 0 0,-8-4 10 0 0,-2 6 33 0 0,5-1-43 0 0,5-5 15 0 0,-1-1 0 0 0,1 1 0 0 0,-1-1 0 0 0,0-1 0 0 0,-1 2-15 0 0,-6-1 0 0 0,8 5 0 0 0,-5-7 13 0 0,8-3 14 0 0,4 2-1 0 0,5 5-15 0 0,-5-5 13 0 0,2 2 33 0 0,-3 0 39 0 0,-2 4-46 0 0,1-8-49 0 0,0 0 0 0 0,0 1 0 0 0,0-1 1 0 0,0 0-1 0 0,0 0 0 0 0,0 0 0 0 0,0 0 1 0 0,0 0-1 0 0,0 0 0 0 0,0 0 0 0 0,0 0 1 0 0,0 0-1 0 0,0 0 0 0 0,0 0 0 0 0,0 1 1 0 0,0-1-1 0 0,0 0 0 0 0,0 0 1 0 0,0 0-1 0 0,0 0 0 0 0,0 0 0 0 0,0 0 1 0 0,0 0-1 0 0,0 0 0 0 0,0 0 0 0 0,0 0 1 0 0,0 0-1 0 0,0 0 0 0 0,0 1 0 0 0,0-1 1 0 0,0 0-1 0 0,0 0 0 0 0,0 0 0 0 0,0 0 1 0 0,1 0-1 0 0,-1 0 0 0 0,0 0 1 0 0,0 0-1 0 0,0 0 0 0 0,0 0 0 0 0,0 0 1 0 0,0 0-1 0 0,0 0 0 0 0,0 0 0 0 0,0 0 1 0 0,0 0-1 0 0,0 0 0 0 0,1 0 0 0 0,-1 0 1 0 0,0 0-1 0 0,0 0 0 0 0,0 0 0 0 0,0 0 1 0 0,0 0-1 0 0,0 0 0 0 0,0 0 1 0 0,0 0-2 0 0,2 0 9 0 0,0 0 1 0 0,-1 1-1 0 0,1-1 1 0 0,0 1 0 0 0,-1-1-1 0 0,1 1 1 0 0,0 0-1 0 0,-1-1 1 0 0,1 1 0 0 0,-1 0-1 0 0,1 0 1 0 0,-1 0-1 0 0,0 0 1 0 0,1 1 0 0 0,0-1-10 0 0,4 3 97 0 0,3-5-71 0 0,-7 1-5 0 0,11 2 32 0 0,-3 4-35 0 0,-9-6-18 0 0,1 1 0 0 0,-1 0 0 0 0,1 0 0 0 0,-1 0 0 0 0,1-1 0 0 0,0 1 0 0 0,-1 0 0 0 0,1-1 0 0 0,0 0 0 0 0,-1 1 0 0 0,1-1 0 0 0,0 0 0 0 0,0 0 0 0 0,3-1 1 0 0,-4 2-3 0 0,23 12 14 0 0,6-8 41 0 0,15 20-42 0 0,-30-23 32 0 0,-9-2-36 0 0,-5 0-4 0 0,23 13-3 0 0,-15-8-37 0 0,0 0-86 0 0,0-1-85 0 0,-1-1-86 0 0,0-2-86 0 0,-6-1-193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14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8576 0 0,'0'0'197'0'0,"0"0"24"0"0,0 0 17 0 0,0 0-83 0 0,0 0-18 0 0,0 0 43 0 0,2 0 150 0 0,23 0 908 0 0,-20 2-617 0 0,-2 1-609 0 0,-1-2 57 0 0,1 1 47 0 0,-1-1 40 0 0,4 2 233 0 0,10 0 636 0 0,-10-3-770 0 0,-1 0-68 0 0,6 2 114 0 0,1 4 9 0 0,0 0-24 0 0,-1-5-29 0 0,-4 0-97 0 0,-2 1-36 0 0,5 3 44 0 0,-2 0-83 0 0,2-1 28 0 0,2 2-3 0 0,-8-2-34 0 0,3 2 41 0 0,-6-5-107 0 0,0 0 0 0 0,0 0 0 0 0,0 0 0 0 0,0 0 1 0 0,1 0-1 0 0,-1 0 0 0 0,0 0 0 0 0,1 0 0 0 0,-1-1 0 0 0,1 1 0 0 0,-1 0 1 0 0,1-1-1 0 0,-1 1 0 0 0,1-1 0 0 0,0 0 0 0 0,-1 0 0 0 0,1 0 1 0 0,0 1-11 0 0,-1-1 4 0 0,0-1 0 0 0,-1 1 1 0 0,1 0-1 0 0,-1 0 0 0 0,1 1 1 0 0,0-1-1 0 0,-1 0 0 0 0,1 0 1 0 0,0 0-1 0 0,-1 0 0 0 0,1 1 1 0 0,0-1-1 0 0,-1 0 1 0 0,1 0-1 0 0,-1 1 0 0 0,1-1 1 0 0,-1 1-1 0 0,1-1 0 0 0,-1 0 1 0 0,1 1-1 0 0,-1-1 0 0 0,1 1 1 0 0,-1-1-1 0 0,1 1 0 0 0,-1-1 1 0 0,0 1-5 0 0,7 5 87 0 0,1-4 16 0 0,-5 0-31 0 0,10 8-12 0 0,-1-7-36 0 0,-12-3-23 0 0,0 0-1 0 0,0 0 1 0 0,0 0-1 0 0,1 0 0 0 0,-1 0 1 0 0,0 0-1 0 0,0 0 0 0 0,0 0 1 0 0,0 0-1 0 0,0 0 1 0 0,0 0-1 0 0,0 0 0 0 0,0 0 1 0 0,0 0-1 0 0,0 0 0 0 0,1 0 1 0 0,-1 0-1 0 0,0 0 1 0 0,0 0-1 0 0,0 0 0 0 0,0 0 1 0 0,0 0-1 0 0,0 0 0 0 0,0 0 1 0 0,0 0-1 0 0,0 0 1 0 0,0 0-1 0 0,0 0 0 0 0,0 0 1 0 0,0 0-1 0 0,1 0 0 0 0,-1 0 1 0 0,0 0-1 0 0,0 0 1 0 0,0 1-1 0 0,0-1 0 0 0,0 0 1 0 0,0 0-1 0 0,0 0 0 0 0,0 0 1 0 0,0 0-1 0 0,0 0 1 0 0,0 0-1 0 0,0 0 0 0 0,0 0 1 0 0,0 0-1 0 0,0 0 0 0 0,0 1 1 0 0,0-1-1 0 0,0 0 1 0 0,0 0-1 0 0,0 0 0 0 0,0 0 1 0 0,0 0-1 0 0,0 0 0 0 0,0 0 1 0 0,0 0-1 0 0,0 1-95 0 0,0 0 73 0 0,0 0 56 0 0,0 1 104 0 0,0-1-127 0 0,0 0-43 0 0,0 0-53 0 0,0 0-82 0 0,0 0-92 0 0,0 0-109 0 0,0 0 138 0 0,0 0-34 0 0,0-1-107 0 0,0 0-59 0 0,0 0-52 0 0,0 0-46 0 0,0 0-157 0 0,0 0-45 0 0,0 0-190 0 0,0 0-508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20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0 258 7688 0 0,'0'0'166'0'0,"0"0"29"0"0,0 0 14 0 0,3-3-25 0 0,-1 1-163 0 0,3-3 23 0 0,-2 2 14 0 0,-1 2 163 0 0,-1 0-49 0 0,1 0-41 0 0,0 0-35 0 0,1 1 31 0 0,2 1-39 0 0,-3-1-30 0 0,-1 1 38 0 0,2-1 95 0 0,2 0 68 0 0,12 0 683 0 0,-10 0-573 0 0,-4 0-200 0 0,0-1-37 0 0,0 0-45 0 0,-2 0-54 0 0,4-5 300 0 0,-5 5-311 0 0,0 1-1 0 0,0-1 1 0 0,1 1-1 0 0,-1 0 0 0 0,0-1 1 0 0,0 1-1 0 0,1 0 1 0 0,-1-1-1 0 0,0 1 0 0 0,1 0 1 0 0,-1-1-1 0 0,1 1 1 0 0,-1 0-1 0 0,0-1 0 0 0,1 1 1 0 0,-1 0-1 0 0,1 0 1 0 0,-1 0-1 0 0,1-1 0 0 0,-1 1 1 0 0,0 0-1 0 0,1 0 1 0 0,-1 0-1 0 0,1 0 0 0 0,-1 0 1 0 0,1 0-1 0 0,-1 0 1 0 0,1 0-1 0 0,-1 0 0 0 0,1 0 1 0 0,-1 0-1 0 0,1 0-21 0 0,4 0 193 0 0,-1-1-52 0 0,2-5 159 0 0,-4 3-80 0 0,0 1-60 0 0,1 1 46 0 0,1 0 160 0 0,-1 0-138 0 0,1 1 36 0 0,7-3-109 0 0,3-6 2 0 0,-9 6-37 0 0,8 3-96 0 0,-2 0-44 0 0,-4 1-34 0 0,-1-1-123 0 0,-4 0-73 0 0,2-1 148 0 0,-4 1 20 0 0,0 0 0 0 0,0 0-17 0 0,0 0-38 0 0,0-1-12 0 0,0 1-38 0 0,0-1-44 0 0,0 1-49 0 0,0-1-52 0 0,0 0-49 0 0,0 0-44 0 0,0 0-37 0 0,0-1-136 0 0,0 0-37 0 0,0-3-1402 0 0</inkml:trace>
  <inkml:trace contextRef="#ctx0" brushRef="#br0" timeOffset="304.69">106 91 7344 0 0,'0'0'165'0'0,"0"0"22"0"0,0 0 9 0 0,0 0 42 0 0,0 0 117 0 0,0 0 49 0 0,0 3 11 0 0,1 3-210 0 0,1-1-45 0 0,2 2-15 0 0,2 0 13 0 0,-4-4 44 0 0,-1 1-90 0 0,0-1-58 0 0,-2 2-28 0 0,0-2 40 0 0,1 8 91 0 0,0 0-65 0 0,0 2-42 0 0,0 16 4 0 0,0-20-6 0 0,3-4 160 0 0,1-2-113 0 0,-4-3-86 0 0,1 1 0 0 0,-1-1 0 0 0,1 0 0 0 0,-1 1 0 0 0,1-1 0 0 0,-1 1 0 0 0,0-1 0 0 0,1 1 0 0 0,-1-1 0 0 0,0 1 0 0 0,1-1 0 0 0,-1 1-1 0 0,0-1 1 0 0,0 1 0 0 0,1-1 0 0 0,-1 1 0 0 0,0 0-9 0 0,2 10 167 0 0,-2-2-34 0 0,0 2 44 0 0,0-5-144 0 0,0 3-23 0 0,3 6-10 0 0,0-10-37 0 0,0-2-96 0 0,-2-1 34 0 0,0-1-34 0 0,0 0-37 0 0,0-1-42 0 0,-1 0 212 0 0,1 1-258 0 0,-1 0-43 0 0,1-1-36 0 0,-1 0-34 0 0,0 1-625 0 0,1-1-661 0 0</inkml:trace>
  <inkml:trace contextRef="#ctx0" brushRef="#br0" timeOffset="698.27">333 1 8840 0 0,'0'0'197'0'0,"0"0"24"0"0,0 0 19 0 0,0 0 4 0 0,0 0-36 0 0,0 0-16 0 0,0 0-6 0 0,0 0 15 0 0,0 0 75 0 0,0 0 39 0 0,0 2 5 0 0,2 5-120 0 0,2-3-50 0 0,3 0-50 0 0,-2 6 8 0 0,1-5-44 0 0,-6-5-60 0 0,1 0 1 0 0,-1 0-1 0 0,1 0 0 0 0,-1 1 0 0 0,0-1 0 0 0,1 0 1 0 0,-1 1-1 0 0,0-1 0 0 0,1 0 0 0 0,-1 1 1 0 0,0-1-1 0 0,1 0 0 0 0,-1 1 0 0 0,0-1 0 0 0,0 1 1 0 0,1-1-1 0 0,-1 1 0 0 0,0-1 0 0 0,0 0 0 0 0,0 1 1 0 0,0-1-1 0 0,1 1 0 0 0,-1-1 0 0 0,0 1 0 0 0,0-1 1 0 0,0 1-1 0 0,0-1 0 0 0,0 1 0 0 0,0-1 1 0 0,0 1-1 0 0,-1-1 0 0 0,1 1-4 0 0,0 3 37 0 0,0-1-1 0 0,0 1 1 0 0,1 0 0 0 0,-1-1-1 0 0,1 1 1 0 0,0-1 0 0 0,0 1-37 0 0,8 10 138 0 0,-9-14-133 0 0,0 0 0 0 0,1 0 1 0 0,-1 1-1 0 0,0-1 0 0 0,0 0 1 0 0,0 0-1 0 0,0 1 0 0 0,1-1 1 0 0,-1 0-1 0 0,0 0 0 0 0,0 1 1 0 0,0-1-1 0 0,0 0 0 0 0,0 1 1 0 0,0-1-1 0 0,0 0 0 0 0,1 1 1 0 0,-1-1-1 0 0,0 0 0 0 0,0 0 1 0 0,0 1-1 0 0,0-1 0 0 0,0 0 1 0 0,-1 1-1 0 0,1-1 0 0 0,0 0-5 0 0,3 21 150 0 0,7-11 2 0 0,-10-8-136 0 0,1 0 0 0 0,-1 0 0 0 0,0 0 1 0 0,1 0-1 0 0,-1 0 0 0 0,0 0 0 0 0,-1 0 1 0 0,1 1-17 0 0,0 15 143 0 0,4 0 48 0 0,21 27 289 0 0,-20-14-160 0 0,0-23-239 0 0,-4-7-60 0 0,0 0 1 0 0,0 1-1 0 0,0-1 1 0 0,-1 1 0 0 0,1-1-1 0 0,0 1 1 0 0,-1-1-1 0 0,1 1 1 0 0,-1 0 0 0 0,0-1-1 0 0,1 2-21 0 0,1 2 154 0 0,2-1-146 0 0,-2 0 41 0 0,4 13 232 0 0,-5-9-185 0 0,-1 2-74 0 0,0-4-54 0 0,0-3-82 0 0,1-1-85 0 0,0-1 54 0 0,-1 0-37 0 0,2 0-101 0 0,-1-1-56 0 0,0 1-51 0 0,0-1-44 0 0,2 1-542 0 0,0 1-104 0 0,-1 2-761 0 0,-2 4-1056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19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0 454 6072 0 0,'0'0'133'0'0,"0"0"23"0"0,0 0 12 0 0,0 0-54 0 0,0 0-8 0 0,0 0 38 0 0,0 0 123 0 0,0 0 223 0 0,0 0 20 0 0,0 0-8 0 0,0 0-38 0 0,0 3-14 0 0,1 0-330 0 0,-1 0 43 0 0,5 7 474 0 0,-3-7-410 0 0,1 1-86 0 0,-2-3-118 0 0,0 0-41 0 0,1 2 405 0 0,-2-3-3 0 0,0 2-22 0 0,0 8-88 0 0,0-7-40 0 0,0-1-8 0 0,0 1-143 0 0,0 5 132 0 0,0-1-21 0 0,0-1 47 0 0,0 0 108 0 0,0-4-339 0 0,1 0-35 0 0,-1-1-29 0 0,0 1-41 0 0,0-1-20 0 0,1 0-40 0 0,-1 0-44 0 0,1 0-50 0 0,0-1-54 0 0,0 1-49 0 0,0-1-45 0 0,0 0-38 0 0,1 1-130 0 0,-1-1-39 0 0,1 0-157 0 0,2 0-422 0 0</inkml:trace>
  <inkml:trace contextRef="#ctx0" brushRef="#br0" timeOffset="612.24">106 1 6056 0 0,'0'0'176'0'0,"0"0"-45"0"0,0 0-10 0 0,0 0 37 0 0,0 0 128 0 0,3 0 236 0 0,-2 0-470 0 0,1 0 70 0 0,1 0 61 0 0,0 0 50 0 0,5 0 327 0 0,6 0 473 0 0,-8 0-620 0 0,0 0-49 0 0,-1 0-89 0 0,-3 0-166 0 0,0 0-47 0 0,0 0-54 0 0,-1 0-60 0 0,4 2 382 0 0,7 5-65 0 0,1 1 90 0 0,-8 2-145 0 0,6-3-48 0 0,-10-7-151 0 0,0 0-1 0 0,0 1 1 0 0,0-1 0 0 0,0 1-1 0 0,0-1 1 0 0,0 1-1 0 0,0 0 1 0 0,0-1 0 0 0,-1 1-1 0 0,1 0 1 0 0,0-1-1 0 0,0 1 1 0 0,0 0-1 0 0,-1 0 1 0 0,1 0 0 0 0,0 0-11 0 0,6 14 138 0 0,0 0-60 0 0,14 29 50 0 0,-9-25 13 0 0,-10-16-116 0 0,0 1 0 0 0,0-1 0 0 0,-1 0 0 0 0,1 1 0 0 0,-1-1 0 0 0,1 3-25 0 0,1 9 117 0 0,-2 2 35 0 0,-1-15-137 0 0,0 0 1 0 0,0-1 0 0 0,0 1-1 0 0,1 0 1 0 0,-1-1 0 0 0,1 1-1 0 0,-1 0 1 0 0,1-1 0 0 0,0 1 0 0 0,-1-1-1 0 0,1 1 1 0 0,0-1 0 0 0,0 1-16 0 0,0-1 15 0 0,0 1 1 0 0,0-1 0 0 0,0 1-1 0 0,-1-1 1 0 0,1 1 0 0 0,0 0-1 0 0,-1-1 1 0 0,1 1 0 0 0,-1 0 0 0 0,0-1-1 0 0,0 1 1 0 0,1 0 0 0 0,-1 0-16 0 0,0 18 158 0 0,0 41 477 0 0,0-39-412 0 0,0-20-105 0 0,0-2-4 0 0,0 3-2 0 0,0 2-75 0 0,-2 11 110 0 0,2-16-144 0 0,0 1 1 0 0,0-1 0 0 0,0 0-1 0 0,-1 1 1 0 0,1-1 0 0 0,0 1 0 0 0,0-1-1 0 0,-1 0 1 0 0,1 1 0 0 0,0-1-1 0 0,-1 0 1 0 0,1 0 0 0 0,0 1-1 0 0,-1-1 1 0 0,1 0 0 0 0,-1 1-1 0 0,1-1 1 0 0,0 0 0 0 0,-1 0-1 0 0,1 0 1 0 0,-1 0 0 0 0,1 1-1 0 0,-1-1 1 0 0,1 0 0 0 0,0 0-1 0 0,-1 0 1 0 0,1 0 0 0 0,-1 0 0 0 0,1 0-1 0 0,-1 0-3 0 0,-1 0 66 0 0,2 2-2 0 0,-3 11-11 0 0,-7-1-60 0 0,3-4-126 0 0,2-4 66 0 0,2 0 10 0 0,0-2-124 0 0,3-2 57 0 0,0 0 4 0 0,0 0-52 0 0,0 0-154 0 0,0 0-287 0 0,0 0 348 0 0,0 0-18 0 0,0 0-74 0 0,0 0 126 0 0,0 0-42 0 0,0 0-45 0 0,0 0-42 0 0,0 0-466 0 0,0 0-308 0 0,0 0-728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9.4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11976 0 0,'0'0'266'0'0,"0"0"44"0"0,0 0 15 0 0,0 0-129 0 0,0 0-93 0 0,0 0-33 0 0,0 0-55 0 0,0 0-90 0 0,0 0-47 0 0,0 0-6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16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1 726 6392 0 0,'0'0'141'0'0,"0"0"23"0"0,0 0 12 0 0,0-2-24 0 0,0 0-212 0 0,0 0 73 0 0,0-1 64 0 0,0 0 56 0 0,0-2 128 0 0,0 0 68 0 0,0-13 907 0 0,0 11-781 0 0,3-5-49 0 0,6-2 55 0 0,-6 12-146 0 0,-2-1-115 0 0,0 0-72 0 0,-1-1-65 0 0,0 1-13 0 0,0 1 50 0 0,11-11 324 0 0,-9 10-114 0 0,-1 1-112 0 0,0-1-72 0 0,-1-1-65 0 0,0 1-15 0 0,1 0 49 0 0,1 0-11 0 0,0-1 42 0 0,9-7 359 0 0,-7 7-309 0 0,-1 0-51 0 0,-1 2-81 0 0,-1 0-40 0 0,3-8 228 0 0,0 2-59 0 0,-4 7-158 0 0,1 0 1 0 0,-1 0-1 0 0,1 1 1 0 0,-1-1-1 0 0,1 0 0 0 0,0 0 1 0 0,-1 1-1 0 0,1-1 0 0 0,0 1 1 0 0,-1-1-1 0 0,1 1 1 0 0,0-1-1 0 0,0 0-15 0 0,9-3 176 0 0,-7 3-139 0 0,-1 0 1 0 0,0 0 0 0 0,0 0-1 0 0,0 0 1 0 0,0-1 0 0 0,0 1-1 0 0,0-1 1 0 0,0 1 0 0 0,0-1-38 0 0,0-1 58 0 0,1 1 0 0 0,0 0 1 0 0,0 0-1 0 0,1 0 0 0 0,-1 0 1 0 0,1 0-59 0 0,8-5 159 0 0,-1-1-38 0 0,-10 6-100 0 0,1 1 0 0 0,-1 0-1 0 0,0-1 1 0 0,1 1 0 0 0,-1 0-1 0 0,1 0 1 0 0,0 0-1 0 0,-1 0 1 0 0,1 1 0 0 0,0-1-1 0 0,0 0 1 0 0,-1 1 0 0 0,1-1-1 0 0,0 1 1 0 0,0-1 0 0 0,1 1-21 0 0,13 0 100 0 0,-14-1-95 0 0,0 1 0 0 0,0 0 1 0 0,-1 0-1 0 0,1-1 0 0 0,0 1 1 0 0,-1 0-1 0 0,1-1 0 0 0,-1 0 0 0 0,1 1 1 0 0,0-1-1 0 0,-1 0 0 0 0,0 0 0 0 0,1 0-5 0 0,10-5 29 0 0,-1 4 21 0 0,-3 2-33 0 0,1 0-23 0 0,-3 5 23 0 0,3 3 36 0 0,-7-7-44 0 0,-1-1-1 0 0,1 1 1 0 0,-1-1 0 0 0,1 0 0 0 0,-1 1-1 0 0,1-1 1 0 0,-1 0 0 0 0,1 0-1 0 0,-1 0 1 0 0,1 0 0 0 0,-1 0 0 0 0,1 0-1 0 0,0 0-8 0 0,4 0 86 0 0,-6 2-33 0 0,-1 2-46 0 0,1-4-5 0 0,14 24 0 0 0,1 6-2 0 0,-14-26-1 0 0,0 1 0 0 0,0-1 0 0 0,0 0 0 0 0,-1 1 0 0 0,0-1 0 0 0,0 1 0 0 0,0-1 0 0 0,0 1 0 0 0,-1-1 0 0 0,1 1 0 0 0,-1-1 0 0 0,-1 3 1 0 0,-1-1-17 0 0,-4 11-22 0 0,4 8 35 0 0,4-15 4 0 0,-1-7 0 0 0,1 1 0 0 0,-1-1 0 0 0,0 1 0 0 0,-1-1 0 0 0,1 1 0 0 0,0-1 0 0 0,-1 0 0 0 0,0 1 0 0 0,0 1 0 0 0,-3 5 0 0 0,2-7 0 0 0,1-1 0 0 0,0 1 0 0 0,0 0 0 0 0,0 0 0 0 0,0 0 0 0 0,0 0 0 0 0,1 0 0 0 0,-1 0 0 0 0,1 1 0 0 0,0 1 0 0 0,0 6 0 0 0,1-4 0 0 0,-1-1 0 0 0,0 1 0 0 0,-1 0 0 0 0,1-1 0 0 0,-2 5 0 0 0,-8 10 0 0 0,5 6 0 0 0,-7 18 7 0 0,-22 64-98 0 0,22-86 50 0 0,1-2-1 0 0,4-4-33 0 0,0 0 29 0 0,4-10 34 0 0,-1 1 0 0 0,0-1 0 0 0,0 0 0 0 0,-5 6 12 0 0,-3 1-50 0 0,10-12 46 0 0,0 0-1 0 0,1 0 1 0 0,-1 0 0 0 0,1 0-1 0 0,-1 1 1 0 0,1-1-1 0 0,0 1 1 0 0,0-1 0 0 0,0 1-1 0 0,0 0 1 0 0,0-1-1 0 0,0 2 5 0 0,0 0-4 0 0,0 0 0 0 0,-1 0-1 0 0,1 0 1 0 0,-1 0 0 0 0,0 0 0 0 0,-2 3 4 0 0,-4 4 0 0 0,0 0 0 0 0,0 1 0 0 0,1 0 0 0 0,-5 12 0 0 0,7-7 0 0 0,4-13 0 0 0,0 0 0 0 0,-1-1 0 0 0,1 1 0 0 0,-1 0 0 0 0,0-1 0 0 0,-2 4 0 0 0,-7 13 0 0 0,9-16 0 0 0,-1 0 0 0 0,1 0 0 0 0,0 0 0 0 0,-1-1 0 0 0,0 1 0 0 0,-1 0 0 0 0,3-3 0 0 0,0 1 0 0 0,-1-1 0 0 0,1 0 0 0 0,0 0 0 0 0,0 0 0 0 0,0 1 0 0 0,0-1 0 0 0,0 0 0 0 0,1 1 0 0 0,-1-1 0 0 0,0 1 0 0 0,0-1 0 0 0,1 1 0 0 0,-1 0 0 0 0,1-1 0 0 0,0 1 0 0 0,-1-1 0 0 0,1 1 0 0 0,0 0 0 0 0,0 0 0 0 0,1 3 0 0 0,-2-4 0 0 0,-12 23 0 0 0,8-9 0 0 0,-5-2 10 0 0,8-11 44 0 0,2-2 10 0 0,0 0 2 0 0,0 0 14 0 0,2 3 8 0 0,8 7-13 0 0,-3-7 13 0 0,2-3-85 0 0,-7-1 9 0 0,72 1 140 0 0,-30 0-98 0 0,-42 0-50 0 0,0 0 1 0 0,0 0-1 0 0,0 0 0 0 0,0-1 0 0 0,0 1 0 0 0,-1 0 0 0 0,1-1 1 0 0,0 0-1 0 0,0 1 0 0 0,-1-1 0 0 0,1 0 0 0 0,0 0 1 0 0,1-1-5 0 0,-2 1 4 0 0,0 0 0 0 0,1 1 0 0 0,-1-1 0 0 0,0 0 0 0 0,1 1 0 0 0,-1-1 0 0 0,1 1 0 0 0,-1-1 0 0 0,1 1 0 0 0,-1 0 0 0 0,1-1 0 0 0,0 1 0 0 0,0 0-4 0 0,38 0 19 0 0,-19 0 32 0 0,-21 0-50 0 0,1 0 0 0 0,0 0-1 0 0,-1 0 1 0 0,1 0 0 0 0,0 0-1 0 0,-1 0 1 0 0,1 0-1 0 0,0 0 1 0 0,-1 0 0 0 0,1-1-1 0 0,0 1 1 0 0,-1 0 0 0 0,1 0-1 0 0,-1-1 1 0 0,1 1-1 0 0,-1 0 1 0 0,1-1 0 0 0,0 1-1 0 0,-1-1 1 0 0,0 1-1 0 0,1-1 1 0 0,-1 1 0 0 0,1-1-1 0 0,-1 1 1 0 0,1-1 0 0 0,-1 1-1 0 0,0-1 1 0 0,1 0 1 0 0,-1 1 0 0 0,0-1 0 0 0,1 1 0 0 0,-1-1 0 0 0,1 1 0 0 0,-1 0 0 0 0,1-1 0 0 0,-1 1 0 0 0,1-1-1 0 0,-1 1 1 0 0,1 0 0 0 0,0-1 0 0 0,-1 1 0 0 0,1 0 0 0 0,-1 0 0 0 0,1-1 0 0 0,0 1 0 0 0,-1 0-1 0 0,1 0 1 0 0,0 0 0 0 0,-1 0 0 0 0,1 0 0 0 0,0 0 0 0 0,-1 0 0 0 0,1 0-2 0 0,23 0 13 0 0,13 0 68 0 0,-37 0-77 0 0,1 0-1 0 0,0 0 1 0 0,0 0-1 0 0,0 0 1 0 0,-1 0-1 0 0,1 0 0 0 0,0 0 1 0 0,0 0-1 0 0,0-1 1 0 0,-1 1-1 0 0,1 0 1 0 0,0 0-1 0 0,0-1 0 0 0,0 0-3 0 0,4-9 12 0 0,2 8-26 0 0,-1 2-41 0 0,-3 0-24 0 0,2 0 31 0 0,-4 0-43 0 0,1 0 4 0 0,-1 0-34 0 0,0 0-40 0 0,1 0-46 0 0,-2 0-241 0 0</inkml:trace>
  <inkml:trace contextRef="#ctx0" brushRef="#br0" timeOffset="1058.73">530 137 6880 0 0,'0'0'157'0'0,"0"0"23"0"0,0 0 11 0 0,0-3-31 0 0,0-7-84 0 0,0 8-5 0 0,0 2 82 0 0,0 0 131 0 0,0 0 4 0 0,0 0 4 0 0,0 0 17 0 0,0 0 10 0 0,0 0 1 0 0,0 0-32 0 0,0 0-134 0 0,0 0-52 0 0,0 0-8 0 0,0 0-3 0 0,0 0 4 0 0,3 0 1 0 0,-3 0-91 0 0,0 0 0 0 0,1-1 0 0 0,-1 1 0 0 0,1 0 0 0 0,-1 1 0 0 0,1-1 0 0 0,-1 0 0 0 0,1 0 0 0 0,-1 0 0 0 0,1 0 1 0 0,-1 0-1 0 0,1 0 0 0 0,-1 1 0 0 0,0-1 0 0 0,1 0 0 0 0,-1 0 0 0 0,1 0 0 0 0,-1 1 0 0 0,0-1 0 0 0,1 0 0 0 0,-1 1 0 0 0,0-1 0 0 0,1 0 1 0 0,-1 1-1 0 0,0-1 0 0 0,1 1 0 0 0,-1-1 0 0 0,0 0 0 0 0,0 1 0 0 0,0-1 0 0 0,1 1 0 0 0,-1-1 0 0 0,0 1 0 0 0,0-1 0 0 0,0 1 1 0 0,0-1-1 0 0,0 0 0 0 0,0 1 0 0 0,0-1 0 0 0,0 1 0 0 0,0-1 0 0 0,0 1-5 0 0,3 4 208 0 0,7 5 44 0 0,-8-5 11 0 0,-1 2-114 0 0,1-1-78 0 0,2 2-34 0 0,-3-7-36 0 0,0 0-1 0 0,0 1 1 0 0,0-1-1 0 0,0 1 1 0 0,-1-1-1 0 0,1 0 1 0 0,-1 1-1 0 0,1 0 0 0 0,-1-1 1 0 0,1 1-1 0 0,-1-1 1 0 0,0 1-1 0 0,0-1 1 0 0,0 1-1 0 0,2 8 15 0 0,4 2 80 0 0,0 1 9 0 0,-5-2-78 0 0,-1-2 15 0 0,0-6-34 0 0,-1 0 0 0 0,1-1 0 0 0,0 1 0 0 0,0 0-1 0 0,0 0 1 0 0,1-1 0 0 0,-1 1 0 0 0,0 0 0 0 0,1-1 0 0 0,0 1 0 0 0,0 0-7 0 0,5 2 13 0 0,-5-5-11 0 0,-1 0 0 0 0,1 0 0 0 0,-1 1 0 0 0,0-1 0 0 0,1 0 0 0 0,-1 0 0 0 0,0 1-1 0 0,1-1 1 0 0,-1 0 0 0 0,0 1 0 0 0,1-1 0 0 0,-1 1 0 0 0,0-1 0 0 0,1 0 0 0 0,-1 1 0 0 0,0-1 0 0 0,0 1 0 0 0,0-1 0 0 0,1 1 0 0 0,-1-1-1 0 0,0 0 1 0 0,0 1 0 0 0,0-1 0 0 0,0 1 0 0 0,0-1 0 0 0,0 1 0 0 0,0-1 0 0 0,0 1 0 0 0,0-1 0 0 0,0 1 0 0 0,0-1 0 0 0,0 1-2 0 0,0 13 48 0 0,0 22 150 0 0,0-28-178 0 0,2-3 23 0 0,8 5-22 0 0,-7-5 38 0 0,-3 5 32 0 0,0-7 26 0 0,0-3 90 0 0,0 0 38 0 0,0 2 10 0 0,0 8-23 0 0,0-7-100 0 0,0-3-42 0 0,0 0-8 0 0,0 0-5 0 0,0 0-10 0 0,2-3-14 0 0,8-9-42 0 0,-1-3-11 0 0,-6 14 0 0 0,0-1 0 0 0,-1-2 0 0 0,-1 1 0 0 0,14-5 0 0 0,9-5 0 0 0,-23 13 0 0 0,4 0 0 0 0,-4 1 0 0 0,0-1 0 0 0,0 0 0 0 0,0 0 0 0 0,-1 0 0 0 0,1 0 0 0 0,0-1 0 0 0,0 1 0 0 0,0 0 0 0 0,-1 0 0 0 0,1 0 0 0 0,0-1 0 0 0,0 1 0 0 0,0 0 0 0 0,0-1 0 0 0,4-9 0 0 0,-4 8 0 0 0,6 1 0 0 0,13 1 0 0 0,-5 3 0 0 0,0 7 0 0 0,0-5 0 0 0,0 5 0 0 0,-2-5 0 0 0,-13-4 0 0 0,1 0 0 0 0,-1-1 0 0 0,0 1 0 0 0,0 0 0 0 0,1 0 0 0 0,-1-1 0 0 0,0 1 0 0 0,0 0 0 0 0,0 0 0 0 0,0 0 0 0 0,0-1 0 0 0,0 1 0 0 0,0 0 0 0 0,0 1 0 0 0,-1 18 0 0 0,2-16 0 0 0,12 4 0 0 0,-13-7 0 0 0,1 0 0 0 0,-1 0 0 0 0,0-1 0 0 0,1 1 0 0 0,-1 0 0 0 0,0 0 0 0 0,0 0 0 0 0,0-1 0 0 0,0 1 0 0 0,1 0 0 0 0,-1 0 0 0 0,0 0 0 0 0,0-1 0 0 0,-1 2 0 0 0,1 13 0 0 0,0-2-23 0 0,0-11-85 0 0,0-2 24 0 0,0 0 12 0 0,0 0-38 0 0,0 0-18 0 0,0 0-38 0 0,0 0-45 0 0,0 0-49 0 0,0 0-53 0 0,0 0-51 0 0,0 0-43 0 0,0 0-39 0 0,0 0-133 0 0,0 0-38 0 0,0 0-160 0 0,0 0-430 0 0</inkml:trace>
  <inkml:trace contextRef="#ctx0" brushRef="#br0" timeOffset="1638.85">1029 1 5904 0 0,'0'0'132'0'0,"0"0"17"0"0,0 0 11 0 0,0 0 19 0 0,0 2 51 0 0,0 1-142 0 0,0-1-50 0 0,0 0 0 0 0,1 0 1 0 0,-1-1-1 0 0,-1 1 1 0 0,1 0-1 0 0,0 0 0 0 0,0-1 1 0 0,-1 1-1 0 0,1 0 0 0 0,-1 0 1 0 0,0 0-39 0 0,-5 3 164 0 0,6-5-155 0 0,-1 0 0 0 0,1 0 0 0 0,-1 1 0 0 0,1-1 0 0 0,0 0 1 0 0,-1 0-1 0 0,1 1 0 0 0,0-1 0 0 0,-1 0 0 0 0,1 1 0 0 0,0-1 0 0 0,-1 0 0 0 0,1 1 0 0 0,0-1 0 0 0,0 1 0 0 0,-1-1 0 0 0,1 1 0 0 0,0-1 0 0 0,0 0 1 0 0,0 1-1 0 0,0-1 0 0 0,-1 1 0 0 0,1-1 0 0 0,0 1 0 0 0,0-1 0 0 0,0 1 0 0 0,0-1 0 0 0,0 1 0 0 0,0-1 0 0 0,0 1 0 0 0,1-1 0 0 0,-1 1-9 0 0,0 8 157 0 0,0 2 45 0 0,0 0 42 0 0,0-3-47 0 0,0 1 37 0 0,-2-1-79 0 0,-3 3 22 0 0,-2 2 12 0 0,6-2-22 0 0,1 1 25 0 0,0-1-48 0 0,0 25 207 0 0,0-20-152 0 0,1 0-15 0 0,5-1-54 0 0,0 0-3 0 0,-4 0 51 0 0,-2-1-11 0 0,0 10 38 0 0,2-4-82 0 0,5-7-9 0 0,-6-11-97 0 0,-1-1 1 0 0,1 0 0 0 0,0 0 0 0 0,-1 1 0 0 0,1-1 0 0 0,-1 0 0 0 0,1 1 0 0 0,-1-1 0 0 0,0 1-1 0 0,1-1 1 0 0,-1 1-18 0 0,2 3 146 0 0,8 9 7 0 0,-7-3-20 0 0,0-6 5 0 0,7 5-2 0 0,-8-7 0 0 0,-2-3-8 0 0,3 2-35 0 0,7 9-18 0 0,-8-9-3 0 0,1-2-12 0 0,0 0-78 0 0,9 0 144 0 0,-7 0-167 0 0,-4 0-25 0 0,1 0-42 0 0,-1 0-46 0 0,0 0-55 0 0,0 0-203 0 0,0 0-117 0 0,-1 0 69 0 0,0 0-45 0 0,1 0-601 0 0,-1 0-482 0 0,0 0-914 0 0</inkml:trace>
  <inkml:trace contextRef="#ctx0" brushRef="#br0" timeOffset="1993.61">1301 46 6992 0 0,'0'0'157'0'0,"0"0"23"0"0,0 0 12 0 0,0 0 15 0 0,0 3 34 0 0,0 37 538 0 0,3-35-459 0 0,-1-3-316 0 0,-1 1 35 0 0,3 2 126 0 0,-2 2 117 0 0,1 11 477 0 0,-3-10-554 0 0,2 2 84 0 0,4 2 47 0 0,0 0-15 0 0,-5-1-59 0 0,-2 5-26 0 0,1-12-187 0 0,-1 0-1 0 0,1 0 1 0 0,0 0 0 0 0,0 0-1 0 0,1 1 1 0 0,-1-1-1 0 0,1 0 1 0 0,0 0 0 0 0,1 4-49 0 0,2-1 61 0 0,-3-5-49 0 0,0-1 1 0 0,0 0-1 0 0,0 1 1 0 0,0-1-1 0 0,-1 1 1 0 0,1-1-1 0 0,0 1 1 0 0,-1-1-1 0 0,0 1 1 0 0,1-1-1 0 0,-1 1 1 0 0,0-1-1 0 0,0 1 1 0 0,0 0-13 0 0,0 41 696 0 0,0-25-421 0 0,0 9 62 0 0,0-24-263 0 0,0-3-8 0 0,0 0-40 0 0,0 0-42 0 0,0 0-45 0 0,0 0-91 0 0,0 0-159 0 0,0 0-17 0 0,0 0-6 0 0</inkml:trace>
  <inkml:trace contextRef="#ctx0" brushRef="#br0" timeOffset="2245.47">1180 137 6880 0 0,'0'0'157'0'0,"0"0"23"0"0,0 0 11 0 0,3-3 13 0 0,-1 1-157 0 0,0-1 38 0 0,13-12 472 0 0,-11 12-446 0 0,-2 1-83 0 0,0 0 268 0 0,5 1 62 0 0,-1 1-36 0 0,0-1-43 0 0,0 0-48 0 0,-1-1-54 0 0,0 0-59 0 0,-1-1-65 0 0,0 0-70 0 0,-1 1 110 0 0,1 0-42 0 0,4 3-17 0 0,-5-1-5 0 0,6 0 19 0 0,27 0 0 0 0,-30 0-48 0 0,-4 0 0 0 0,-1 0 0 0 0,1 0 0 0 0,0 0 0 0 0,-1 0 0 0 0,1 0 0 0 0,-1 0 0 0 0,1 0 0 0 0,0 0 0 0 0,-1 1 0 0 0,1-1 0 0 0,-1 1 0 0 0,2 0 0 0 0,0 4 71 0 0,0 0-29 0 0,0-3-122 0 0,0-2-101 0 0,0-1 41 0 0,0 0-39 0 0,-2 0-17 0 0,1 0-40 0 0,2-2-337 0 0,0 0-104 0 0,0 1-72 0 0,2 0-528 0 0,3 1-732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22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31 5472 0 0,'0'0'124'0'0,"0"0"17"0"0,0 0 10 0 0,0 0-14 0 0,-3 0-69 0 0,-7 2-57 0 0,8 8-1 0 0,2-10-9 0 0,0 0 0 0 0,0 0 0 0 0,0 0-1 0 0,0 0 1 0 0,0 1 0 0 0,0-1 0 0 0,0 0-1 0 0,0 0 1 0 0,0 0 0 0 0,0 0 0 0 0,0 0-1 0 0,0 0 1 0 0,0 0 0 0 0,0 0 0 0 0,0 0-1 0 0,0 0 1 0 0,0 1 0 0 0,0-1 0 0 0,0 0-1 0 0,0 0 1 0 0,0 0 0 0 0,0 0 0 0 0,0 0-1 0 0,0 0 1 0 0,-1 0 0 0 0,1 0 0 0 0,0 0-1 0 0,0 0 1 0 0,0 0 0 0 0,0 0 0 0 0,0 0-1 0 0,0 0 1 0 0,0 1 0 0 0,0-1 0 0 0,0 0-1 0 0,0 0 1 0 0,0 0 0 0 0,0 0 0 0 0,0 0-1 0 0,-1 0 1 0 0,1 0 0 0 0,0 0 0 0 0,0 0-1 0 0,0 0 1 0 0,0 0 0 0 0,0 0 0 0 0,0 0-1 0 0,0 0 1 0 0,0 0 0 0 0,0 0 0 0 0,0 0-1 0 0,0 0 1 0 0,-1 0 0 0 0,1 0 0 0 0,0 0-1 0 0,0 0 1 0 0,0 0-1 0 0,-1 0 63 0 0,0-1-72 0 0,-2 1-96 0 0,2 0 106 0 0,-1 0 48 0 0,1 0 41 0 0,0 0 56 0 0,0 0 65 0 0,-1 1 78 0 0,2 0-76 0 0,0 1-90 0 0,0 1-59 0 0,0 3-7 0 0,0-6 2 0 0,0 3 187 0 0,0-3-74 0 0,0 0-38 0 0,0 0-6 0 0,0 0-7 0 0,0 0-29 0 0,0 0-17 0 0,0 0-3 0 0,0 0 20 0 0,0 0 85 0 0,0 0 42 0 0,0 0 5 0 0,0 0-8 0 0,0 0-34 0 0,0 0-12 0 0,0 0-2 0 0,0 0-7 0 0,0 0-26 0 0,0 0-9 0 0,0 0-4 0 0,0 0-10 0 0,0 0-34 0 0,0 0-12 0 0,0 0-2 0 0,0 0 34 0 0,0 0 146 0 0,0 0 63 0 0,0 0 12 0 0,0 0-38 0 0,0 0-158 0 0,0 0-42 0 0,0 0 47 0 0,0 0 3 0 0,12 0 209 0 0,-3 0-100 0 0,16 0 312 0 0,-18 0-394 0 0,1 0 42 0 0,-7 0-195 0 0,-1 0 0 0 0,1 0 1 0 0,0 0-1 0 0,-1 0 0 0 0,1 0 0 0 0,0 0 0 0 0,-1 0 0 0 0,1-1 0 0 0,-1 1 1 0 0,1 0-1 0 0,0 0 0 0 0,-1-1 0 0 0,1 1 0 0 0,-1 0 0 0 0,1 0 0 0 0,0-1 0 0 0,-1 1 1 0 0,1-1-1 0 0,-1 1 0 0 0,1-1 0 0 0,-1 1 0 0 0,0-1 0 0 0,1 1 0 0 0,-1-1 0 0 0,1 1 1 0 0,-1-1-6 0 0,0 1 4 0 0,1-1 1 0 0,-1 1 0 0 0,1-1-1 0 0,-1 1 1 0 0,0-1 0 0 0,1 1 0 0 0,-1-1-1 0 0,1 1 1 0 0,-1-1 0 0 0,1 1-1 0 0,0 0 1 0 0,-1-1 0 0 0,1 1 0 0 0,-1 0-1 0 0,1-1 1 0 0,0 1 0 0 0,-1 0-1 0 0,1 0 1 0 0,-1 0 0 0 0,1 0 0 0 0,0 0-1 0 0,-1 0 1 0 0,1-1 0 0 0,0 2 0 0 0,-1-1-1 0 0,1 0-4 0 0,6 0 20 0 0,0 0 32 0 0,16 0 205 0 0,-14 0-182 0 0,-9 0-70 0 0,1 0 0 0 0,-1 0 0 0 0,1 0 0 0 0,0 0 0 0 0,-1 0 0 0 0,1 0 0 0 0,-1 0 0 0 0,1-1-1 0 0,0 1 1 0 0,-1 0 0 0 0,1 0 0 0 0,-1 0 0 0 0,1 0 0 0 0,-1-1 0 0 0,1 1 0 0 0,-1 0 0 0 0,1-1 0 0 0,-1 1 0 0 0,1 0 0 0 0,-1-1 0 0 0,1 1-1 0 0,-1-1 1 0 0,1 1 0 0 0,-1-1 0 0 0,0 1 0 0 0,1-1 0 0 0,-1 1-5 0 0,7-7 108 0 0,4 6 21 0 0,17 1-113 0 0,-27 0-16 0 0,0 0 0 0 0,-1 0 0 0 0,1 0 0 0 0,0 0 0 0 0,0 0 0 0 0,0-1 0 0 0,0 1 0 0 0,-1 0 0 0 0,1 0 0 0 0,0 0 0 0 0,0-1 0 0 0,0 1 0 0 0,-1 0 0 0 0,2-1 0 0 0,3-9 0 0 0,1 8-16 0 0,12 1-87 0 0,-17 1 108 0 0,1 0-47 0 0,1-2-46 0 0,1-2-26 0 0,2-2-104 0 0,-3 3-193 0 0,-3 3-18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23.1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7688 0 0,'0'0'166'0'0,"0"0"29"0"0,0 0 14 0 0,0 0 39 0 0,0 0 114 0 0,0 0 43 0 0,0 0 10 0 0,0 0-15 0 0,0 0-66 0 0,0 0-22 0 0,0 3-6 0 0,0 3-84 0 0,0 17 473 0 0,0-16-549 0 0,0-3-81 0 0,2 1 196 0 0,-1-4-234 0 0,1 1 0 0 0,-1-1 1 0 0,0 1-1 0 0,0-1 0 0 0,0 1 0 0 0,-1 0 0 0 0,1-1 0 0 0,0 1 1 0 0,-1 0-1 0 0,1-1 0 0 0,-1 1 0 0 0,1 0 0 0 0,-1 1-27 0 0,2 28 409 0 0,-2-28-374 0 0,1 8 110 0 0,5 1 19 0 0,0 0 2 0 0,-4-2-19 0 0,-2 1-24 0 0,0-2-49 0 0,0 14 3 0 0,0-20-70 0 0,0 1 0 0 0,0-1 0 0 0,1 0 0 0 0,-1 0-1 0 0,1 0 1 0 0,0 0 0 0 0,0 0 0 0 0,0 0 0 0 0,1 3-7 0 0,4 8 32 0 0,-5 5-12 0 0,-1-3 31 0 0,4-3 42 0 0,-2-5-39 0 0,1 1 0 0 0,-1-1 0 0 0,0 1 0 0 0,0 5-54 0 0,-1 14 149 0 0,0-23-124 0 0,-1 1-1 0 0,1-1 1 0 0,1 0 0 0 0,-1 1-1 0 0,2 2-24 0 0,-1-3 22 0 0,-1 0-1 0 0,0 1 1 0 0,1-1-1 0 0,-2 0 1 0 0,1 4-22 0 0,1 9 86 0 0,4-2-4 0 0,0-2 50 0 0,-5 1 41 0 0,-1-4-24 0 0,0 0-38 0 0,-1 11 31 0 0,1-18-122 0 0,0 0 0 0 0,1 0 0 0 0,-1 0-1 0 0,1 1 1 0 0,0-1 0 0 0,0 0-20 0 0,5 8 45 0 0,-5-10-39 0 0,0-1 1 0 0,-1 0-1 0 0,1 1 0 0 0,0-1 1 0 0,-1 1-1 0 0,1-1 0 0 0,-1 1 1 0 0,1 0-1 0 0,-1-1 0 0 0,0 1 1 0 0,0-1-1 0 0,1 1 0 0 0,-1 0 1 0 0,0-1-7 0 0,0 18 55 0 0,0 1 58 0 0,0 45 364 0 0,0-64-448 0 0,0 1 0 0 0,0-1 0 0 0,0 1 0 0 0,0-1 0 0 0,1 1 0 0 0,-1-1 0 0 0,0 1 1 0 0,1-1-1 0 0,0 0 0 0 0,0 2-29 0 0,7 8 257 0 0,-6-10-87 0 0,-1 1-45 0 0,0 2 17 0 0,-2 3-35 0 0,1-6-67 0 0,0 1 146 0 0,0-2-39 0 0,0 0-10 0 0,0 0-6 0 0,0 3-23 0 0,0 7-11 0 0,0-8-1 0 0,0-2-4 0 0,0 0-17 0 0,0 0-57 0 0,0 0-72 0 0,0 0-85 0 0,0 0-186 0 0,0 0-331 0 0,0 0-43 0 0,0 0-4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24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61 560 5824 0 0,'0'0'166'0'0,"-2"-2"-6"0"0,-8-8-64 0 0,8 8 6 0 0,1 1 115 0 0,1 1 187 0 0,0 0 11 0 0,0 0-41 0 0,0 0-274 0 0,0 0 3 0 0,-1 2 6 0 0,1 0-48 0 0,1 7 16 0 0,-1-9-76 0 0,0 0 1 0 0,0 0 0 0 0,0 0-1 0 0,0 0 1 0 0,0 0 0 0 0,0 0-1 0 0,0 0 1 0 0,0 0-1 0 0,0 1 1 0 0,0-1 0 0 0,0 0-1 0 0,0 0 1 0 0,0 0 0 0 0,0 0-1 0 0,0 0 1 0 0,0 0 0 0 0,0 0-1 0 0,0 0 1 0 0,0 0 0 0 0,0 0-1 0 0,0 0 1 0 0,0 1-1 0 0,0-1 1 0 0,0 0 0 0 0,0 0-1 0 0,0 0 1 0 0,0 0 0 0 0,0 0-1 0 0,0 0 1 0 0,0 0 0 0 0,0 0-1 0 0,0 0 1 0 0,0 0-1 0 0,0 0 1 0 0,-1 0 0 0 0,1 0-1 0 0,0 0 1 0 0,0 0 0 0 0,0 0-1 0 0,0 0 1 0 0,0 0 0 0 0,0 0-1 0 0,0 0 1 0 0,0 0-1 0 0,0 0 1 0 0,0 0 0 0 0,0 0-1 0 0,-1 0 1 0 0,1 0 0 0 0,0 0-1 0 0,0 0 1 0 0,0 0 0 0 0,0 0-1 0 0,0 0 1 0 0,0 0-1 0 0,0 0 1 0 0,0 0-2 0 0,-1 0 1 0 0,1 0-1 0 0,-1 0 1 0 0,1 0 0 0 0,0 0-1 0 0,-1 0 1 0 0,1 0-1 0 0,-1 0 1 0 0,1 0 0 0 0,0 0-1 0 0,-1 0 1 0 0,1 1-1 0 0,-1-1 1 0 0,1 0 0 0 0,0 0-1 0 0,-1 0 1 0 0,1 0 0 0 0,0 1-1 0 0,-1-1 1 0 0,1 0-1 0 0,0 0 1 0 0,-1 1 0 0 0,1-1-1 0 0,0 0 1 0 0,0 1-1 0 0,-1-1 1 0 0,1 0 0 0 0,0 1-1 0 0,0-1 1 0 0,0 0 0 0 0,-1 1-1 0 0,1-1 0 0 0,-4 7 10 0 0,-3-3 13 0 0,7-4-22 0 0,-1 1 0 0 0,1-1 0 0 0,0 0 0 0 0,-1 0 0 0 0,1 1 0 0 0,-1-1 0 0 0,1 0 0 0 0,0 0 0 0 0,-1 1 0 0 0,1-1 0 0 0,0 1 0 0 0,-1-1 0 0 0,1 0 0 0 0,0 1 0 0 0,0-1-1 0 0,0 1 1 0 0,-1-1 0 0 0,1 0 0 0 0,0 1 0 0 0,0-1 0 0 0,0 1 0 0 0,0-1 0 0 0,0 1 0 0 0,0-1 0 0 0,-1 1 0 0 0,1-1 0 0 0,0 1 0 0 0,1-1 0 0 0,-1 1 0 0 0,0-1 0 0 0,0 1 0 0 0,0 0-1 0 0,0 5 0 0 0,0-5 0 0 0,1 1 0 0 0,-1-1 0 0 0,0 1 0 0 0,0 0 0 0 0,0-1 0 0 0,-1 1 0 0 0,1-1 0 0 0,0 1 0 0 0,0-1 0 0 0,-1 1 0 0 0,1-1 0 0 0,-2 2 0 0 0,-3 1 0 0 0,5-4 0 0 0,-1 0 0 0 0,1 0 0 0 0,-1 0 0 0 0,1 0 0 0 0,0 0 0 0 0,-1 0 0 0 0,1 1 0 0 0,0-1 0 0 0,0 0 0 0 0,-1 0 0 0 0,1 0 0 0 0,0 1 0 0 0,-1-1 0 0 0,1 0 0 0 0,0 0 0 0 0,0 1 0 0 0,-1-1 0 0 0,1 0 0 0 0,0 1 0 0 0,0-1 0 0 0,0 0 0 0 0,0 1 0 0 0,-1-1 0 0 0,1 0 0 0 0,0 1 0 0 0,0-1 0 0 0,0 0 0 0 0,0 1 0 0 0,0-1 0 0 0,0 0 0 0 0,0 1 0 0 0,0-1 0 0 0,0 1 0 0 0,0-1 0 0 0,0 0 0 0 0,0 1 0 0 0,0-1 0 0 0,0 0 0 0 0,0 1 0 0 0,0-1 0 0 0,1 0 0 0 0,-1 1 0 0 0,0-1 0 0 0,0 0 0 0 0,0 1 0 0 0,1-1 0 0 0,-1 0 0 0 0,0 1 0 0 0,0-1 0 0 0,10 12 12 0 0,-6-6 43 0 0,-5 3-45 0 0,1-8-5 0 0,-1 7 15 0 0,2-6 0 0 0,12 8-6 0 0,-11 0 2 0 0,-2-10-15 0 0,0 0 1 0 0,0 0-1 0 0,0 0 0 0 0,0 0 1 0 0,0 0-1 0 0,0 0 1 0 0,0 0-1 0 0,0 1 0 0 0,0-1 1 0 0,0 0-1 0 0,0 0 1 0 0,0 0-1 0 0,0 0 0 0 0,0 0 1 0 0,0 0-1 0 0,0 0 1 0 0,0 0-1 0 0,0 0 0 0 0,0 0 1 0 0,0 0-1 0 0,0 1 1 0 0,0-1-1 0 0,0 0 0 0 0,0 0 1 0 0,0 0-1 0 0,0 0 1 0 0,0 0-1 0 0,0 0 0 0 0,0 0 1 0 0,0 0-1 0 0,1 0 1 0 0,-1 0-1 0 0,0 0 0 0 0,0 0 1 0 0,0 0-1 0 0,0 0 1 0 0,0 0-1 0 0,0 0 0 0 0,0 0 1 0 0,0 0-1 0 0,0 1 1 0 0,0-1-1 0 0,0 0 0 0 0,1 0 1 0 0,-1 0-1 0 0,0 0 1 0 0,0 0-1 0 0,0 0 1 0 0,0 0-1 0 0,0 0 0 0 0,0 0 1 0 0,0 0-1 0 0,0-1 1 0 0,0 1-1 0 0,0 0 0 0 0,0 0 1 0 0,1 0-2 0 0,26 0 192 0 0,-12-2-112 0 0,1-8-79 0 0,-12 7-19 0 0,3 0-3 0 0,-3-4 57 0 0,-2 2-4 0 0,10-10 132 0 0,1-1 35 0 0,-10 2-144 0 0,-3 6-74 0 0,0-17-46 0 0,0 20 28 0 0,0-3 6 0 0,0 4-7 0 0,0-2-44 0 0,0-4-62 0 0,0-7-5 0 0,0-11-4 0 0,-1-1 56 0 0,0 22 86 0 0,0 0 0 0 0,0 0 0 0 0,0 0-1 0 0,-1 0 1 0 0,0 1 0 0 0,0-1-1 0 0,-2-2 12 0 0,-2-5-2 0 0,0-1-1 0 0,2 0 0 0 0,-1 0 0 0 0,2-1 3 0 0,-1 0 1 0 0,-8-44 68 0 0,4 12 15 0 0,0 13-4 0 0,2 9 5 0 0,0 5 25 0 0,1 2 51 0 0,1 3 59 0 0,4 4-74 0 0,-1-5 35 0 0,-2 10-69 0 0,0-1-12 0 0,-1-2 9 0 0,2 2 17 0 0,1 1 56 0 0,1-3 101 0 0,0-16 349 0 0,0 24-354 0 0,0 2-12 0 0,0 0-2 0 0,0 0-10 0 0,0 0-39 0 0,0 2-20 0 0,0 2-122 0 0,0-2-38 0 0,0 1 0 0 0,0-1-1 0 0,0 0 1 0 0,0 0 0 0 0,0 1 0 0 0,0-1 0 0 0,1 0-1 0 0,-1 0 1 0 0,2 2-35 0 0,5 13 187 0 0,0 10 30 0 0,-6-26-207 0 0,24 60 392 0 0,-21-44-318 0 0,-3-10-49 0 0,1 0 0 0 0,0 1 1 0 0,0-1-1 0 0,1 0 0 0 0,1 0-35 0 0,0 4 57 0 0,0 0-1 0 0,-1 0 1 0 0,0 0-1 0 0,1 6-56 0 0,8 26 178 0 0,-9-34-114 0 0,0 0 0 0 0,-1 1 0 0 0,0 0 0 0 0,0 2-64 0 0,6 22 174 0 0,2-12-18 0 0,0-6 53 0 0,-2 6 50 0 0,-4-10-101 0 0,2 1 44 0 0,-3-6-58 0 0,0 0-45 0 0,0 1-22 0 0,0 3-11 0 0,0-2 1 0 0,-2-6-36 0 0,-1 0-1 0 0,1 0 1 0 0,-1 0 0 0 0,0 0 0 0 0,0 0-1 0 0,0 0 1 0 0,0 1-31 0 0,-1-3 14 0 0,1 1 0 0 0,0-1-1 0 0,0 0 1 0 0,0 0 0 0 0,0 1-1 0 0,0-1 1 0 0,0 0 0 0 0,0 0 0 0 0,1 1-1 0 0,-1-1 1 0 0,0 0 0 0 0,1 0-1 0 0,-1 0 1 0 0,1 0 0 0 0,-1 1-1 0 0,1-1-13 0 0,5 3 70 0 0,-5-4-66 0 0,-1 0-1 0 0,0 1 1 0 0,1-1-1 0 0,-1 0 1 0 0,1 0-1 0 0,-1 1 1 0 0,0-1 0 0 0,1 0-1 0 0,-1 1 1 0 0,0-1-1 0 0,1 0 1 0 0,-1 1 0 0 0,0-1-1 0 0,1 1 1 0 0,-1-1-1 0 0,0 0 1 0 0,0 1-1 0 0,0-1 1 0 0,0 1 0 0 0,1-1-1 0 0,-1 1 1 0 0,0-1-1 0 0,0 1 1 0 0,0-1-1 0 0,0 1 1 0 0,0-1 0 0 0,0 1-1 0 0,0-1 1 0 0,0 1-1 0 0,0-1 1 0 0,0 1 0 0 0,0-1-5 0 0,0 3 19 0 0,0-1 0 0 0,0 0 0 0 0,1 0 0 0 0,0 0 0 0 0,-1 0 0 0 0,1 0 0 0 0,0 0 0 0 0,0 0 0 0 0,0 0 0 0 0,1 1-18 0 0,-1-2 12 0 0,0 1 0 0 0,-1 0 0 0 0,1 0 0 0 0,0-1 0 0 0,0 1 0 0 0,-1 0 0 0 0,1 0 0 0 0,-1 0 0 0 0,1 1-12 0 0,-1-1 3 0 0,0-2-37 0 0,0 0-32 0 0,0 1-49 0 0,0-1-27 0 0,0 0-48 0 0,0 0-55 0 0,0 0-64 0 0,0 0-67 0 0,0 0-63 0 0,0 0-56 0 0,0 0-48 0 0,0 0-164 0 0,0 0-48 0 0,0 0-198 0 0,0 0-528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24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30 5840 0 0,'0'0'132'0'0,"0"0"17"0"0,0 0 11 0 0,0 0 47 0 0,0 0-75 0 0,0 0 110 0 0,0-2 202 0 0,0-1-317 0 0,0 1-35 0 0,-2-3 112 0 0,-1 4-56 0 0,-1 0 95 0 0,0 0-6 0 0,-1 1 76 0 0,5 0-287 0 0,-1 0 0 0 0,1 0-1 0 0,-1 0 1 0 0,1 0-1 0 0,-1 0 1 0 0,1 0-1 0 0,-1 0 1 0 0,1-1 0 0 0,-1 1-1 0 0,0 0 1 0 0,1 0-1 0 0,0 0 1 0 0,-1-1-1 0 0,1 1 1 0 0,-1 0 0 0 0,1-1-1 0 0,-1 1 1 0 0,1-1-1 0 0,-1 1 1 0 0,1 0-1 0 0,0-1 1 0 0,-1 1 0 0 0,1-1-1 0 0,0 0-25 0 0,-1 1 26 0 0,1-1 0 0 0,-1 1 0 0 0,1-1 0 0 0,-1 0 0 0 0,1 1 0 0 0,-1-1 0 0 0,1 1 0 0 0,-1 0 0 0 0,1-1 0 0 0,-1 1 0 0 0,1-1 0 0 0,-1 1 0 0 0,0 0 0 0 0,1-1 0 0 0,-1 1 0 0 0,0 0 0 0 0,1 0 0 0 0,-1-1 0 0 0,0 1 0 0 0,1 0 0 0 0,-1 0 0 0 0,0 0 0 0 0,0 0 0 0 0,1 0 0 0 0,-1 0-26 0 0,-12 0 259 0 0,11 0-60 0 0,2 0-9 0 0,-3 0 6 0 0,-11 4 75 0 0,3 5-47 0 0,8-7 4 0 0,-1-1-103 0 0,1 0-65 0 0,-2-2-44 0 0,2 0 38 0 0,-6 2-13 0 0,9 0-41 0 0,-1-1 0 0 0,1 0 0 0 0,-1 0 0 0 0,1 1 0 0 0,0-1 0 0 0,-1 0 0 0 0,1 1 0 0 0,0-1 0 0 0,-1 0 0 0 0,1 1 1 0 0,0-1-1 0 0,0 1 0 0 0,0-1 0 0 0,-1 0 0 0 0,1 1 0 0 0,0-1 0 0 0,0 1 0 0 0,0-1 0 0 0,0 1 0 0 0,-3 5 2 0 0,-10 10 15 0 0,-5 11 140 0 0,8-22-91 0 0,-5 23-2 0 0,10 2-64 0 0,1-22 3 0 0,3-7-5 0 0,0 1 0 0 0,0-1 1 0 0,0 0-1 0 0,0 1 0 0 0,1-1 0 0 0,-1 1 1 0 0,0-1-1 0 0,1 1 0 0 0,0-1 0 0 0,-1 1 1 0 0,1-1-1 0 0,0 1 0 0 0,0 0 0 0 0,0-1 2 0 0,-1 8-77 0 0,1 15-134 0 0,1-18 185 0 0,1-2 50 0 0,4 1-21 0 0,-5-5-2 0 0,-1 0 1 0 0,1 0-1 0 0,-1 0 1 0 0,0 1-1 0 0,1-1 1 0 0,-1 0 0 0 0,1 1-1 0 0,-1-1 1 0 0,0 0-1 0 0,1 1 1 0 0,-1-1-1 0 0,0 0 1 0 0,0 1 0 0 0,1-1-1 0 0,-1 1 1 0 0,0-1-1 0 0,0 0 1 0 0,1 1-1 0 0,-1-1 1 0 0,0 1 0 0 0,0-1-1 0 0,0 1 1 0 0,0-1-1 0 0,0 1 1 0 0,0-1 0 0 0,0 1-1 0 0,0-1 1 0 0,0 1-1 0 0,0-1 1 0 0,0 1-1 0 0,0-1 1 0 0,0 1-2 0 0,0 0 1 0 0,-1-1 1 0 0,1 1-1 0 0,0-1 1 0 0,0 1-1 0 0,0-1 1 0 0,0 1-1 0 0,0 0 1 0 0,1-1-1 0 0,-1 1 1 0 0,0-1-1 0 0,0 1 1 0 0,0 0 0 0 0,0-1-1 0 0,1 1 1 0 0,-1-1-1 0 0,0 1 1 0 0,0-1-1 0 0,1 1 1 0 0,-1-1-1 0 0,0 1 1 0 0,1-1-1 0 0,-1 1 1 0 0,1-1-2 0 0,10 2 53 0 0,-10-2-48 0 0,-1 0 0 0 0,1 0 0 0 0,0 0 1 0 0,0 0-1 0 0,0 0 0 0 0,0 0 0 0 0,-1 0 0 0 0,1 0 0 0 0,0 1 0 0 0,0-1 1 0 0,0 0-1 0 0,-1 0 0 0 0,1 1 0 0 0,0 0-5 0 0,4 5 57 0 0,-5-6-53 0 0,0 1 0 0 0,0-1-1 0 0,1 1 1 0 0,-1-1 0 0 0,0 0 0 0 0,0 1-1 0 0,1-1 1 0 0,-1 0 0 0 0,0 1 0 0 0,1-1-1 0 0,-1 0 1 0 0,0 1 0 0 0,1-1 0 0 0,-1 0-1 0 0,1 0 1 0 0,-1 1 0 0 0,1-1 0 0 0,-1 0-1 0 0,0 0 1 0 0,1 0 0 0 0,-1 0 0 0 0,1 0-1 0 0,-1 1 1 0 0,1-1 0 0 0,-1 0 0 0 0,1 0-1 0 0,-1 0 1 0 0,1 0 0 0 0,-1 0 0 0 0,1-1 0 0 0,-1 1-1 0 0,1 0-3 0 0,1 0 14 0 0,1 1-1 0 0,-1-1 1 0 0,1 0 0 0 0,-1 0-1 0 0,0-1 1 0 0,1 1-1 0 0,-1-1 1 0 0,0 1-1 0 0,0-1 1 0 0,1 1-1 0 0,-1-1 1 0 0,0 0 0 0 0,0 0-1 0 0,0 0 1 0 0,0-1-1 0 0,0 1 1 0 0,0 0-1 0 0,1-1-13 0 0,2-2 113 0 0,2 3-70 0 0,-1 1-9 0 0,21-16 142 0 0,-22 6-160 0 0,23-7-6 0 0,-15 4 48 0 0,-10 8 43 0 0,-2-2-61 0 0,0 1-9 0 0,1 2-5 0 0,11-19 132 0 0,-7 18-77 0 0,-6 5-74 0 0,1 0-1 0 0,-1 0 0 0 0,1 0 0 0 0,-1-1 0 0 0,1 1 1 0 0,-1 0-1 0 0,0-1 0 0 0,1 1 0 0 0,-1 0 0 0 0,0-1 1 0 0,1 1-1 0 0,-1 0 0 0 0,0-1 0 0 0,0 1 0 0 0,1-1 0 0 0,-1 1 1 0 0,0 0-1 0 0,0-1 0 0 0,0 1 0 0 0,0-1 0 0 0,1 1 1 0 0,-1-1-1 0 0,0 1 0 0 0,0-1 0 0 0,0 1 0 0 0,0-1 1 0 0,0 1-1 0 0,0-1 0 0 0,0 1 0 0 0,0-1 0 0 0,0 1 1 0 0,-1-1-7 0 0,4-11 155 0 0,2 1-69 0 0,0 1-92 0 0,-3 0-103 0 0,-2 8-9 0 0,0-1 18 0 0,0-7 68 0 0,0 8-27 0 0,0 4 4 0 0,0 26 45 0 0,3-13 10 0 0,12 15 0 0 0,-2-15 22 0 0,-1-2 90 0 0,-9-11 18 0 0,-3-2-2 0 0,0 0-62 0 0,0 0-54 0 0,0 0-41 0 0,0 0-71 0 0,0 3-124 0 0,0 10-21 0 0</inkml:trace>
  <inkml:trace contextRef="#ctx0" brushRef="#br0" timeOffset="376.18">439 46 6688 0 0,'0'0'197'0'0,"0"2"-16"0"0,2 5-143 0 0,4-1-43 0 0,0 0 24 0 0,-5 0 63 0 0,-1-4 74 0 0,0-1 178 0 0,3 1 297 0 0,7 8 17 0 0,-8-7-8 0 0,1-1-61 0 0,7 8-31 0 0,-9-9-192 0 0,-1 0-115 0 0,1 1-96 0 0,-1-1-78 0 0,1 0-58 0 0,-1 0-36 0 0,0 3-145 0 0,0-3 141 0 0,0 0 63 0 0,0 0 72 0 0,0 0 92 0 0,1 0 113 0 0,-1-1-106 0 0,0 0 35 0 0,0 0 39 0 0,0 0 40 0 0,0 0 43 0 0,0 0 46 0 0,1 0 48 0 0,-1 0 51 0 0,15-26-484 0 0,-9 22 8 0 0,-5 4-28 0 0,-1 0 0 0 0,1 0 0 0 0,-1-1 0 0 0,0 1 0 0 0,1 0 0 0 0,-1-1 1 0 0,1 1-1 0 0,-1 0 0 0 0,0-1 0 0 0,1 1 0 0 0,-1 0 0 0 0,0-1 0 0 0,0 1 0 0 0,1-1 0 0 0,-1 1 1 0 0,0 0-1 0 0,0-1 0 0 0,0 1 0 0 0,1-1 0 0 0,-1 1 0 0 0,0-1 0 0 0,0 1 0 0 0,0-1 0 0 0,0 1 0 0 0,0-1 1 0 0,0 1-1 0 0,0 0 0 0 0,0-1 0 0 0,0 1 0 0 0,0-1 0 0 0,0 1 0 0 0,0-1-1 0 0,-1 0 2 0 0,1 1-1 0 0,0-1 1 0 0,0 1 0 0 0,0-1-1 0 0,0 1 1 0 0,0-1-1 0 0,0 1 1 0 0,0-1-1 0 0,0 1 1 0 0,0 0 0 0 0,0-1-1 0 0,1 1 1 0 0,-1-1-1 0 0,0 1 1 0 0,0-1-1 0 0,0 1 1 0 0,0-1 0 0 0,1 1-1 0 0,-1 0 1 0 0,0-1-1 0 0,0 1 1 0 0,1-1-1 0 0,-1 1 1 0 0,0 0 0 0 0,1-1-1 0 0,-1 1 1 0 0,1 0-1 0 0,-1-1 1 0 0,0 1-1 0 0,1 0 1 0 0,-1 0 0 0 0,1-1-2 0 0,5-3 3 0 0,-1-6-3 0 0,5 5 0 0 0,-5-5 0 0 0,-4 9 0 0 0,0 1 0 0 0,0 0 0 0 0,-1-1 0 0 0,1 1 0 0 0,0 0 0 0 0,0 0 0 0 0,-1 0 0 0 0,1-1 0 0 0,0 1 0 0 0,0 0 0 0 0,0 0 0 0 0,0 0 0 0 0,-1 0 0 0 0,2 0 0 0 0,11 0 10 0 0,-8 0 44 0 0,7 3 10 0 0,3 10-11 0 0,3 14-42 0 0,-8-22-11 0 0,-10-4 0 0 0,1 0 0 0 0,-1-1 0 0 0,1 1 0 0 0,-1 0 0 0 0,0 0 0 0 0,0 0 0 0 0,0-1 0 0 0,1 1 0 0 0,-1 0 0 0 0,0 0 0 0 0,0 0 0 0 0,0-1 0 0 0,0 1 0 0 0,0 1 0 0 0,0 4-44 0 0,0 7-1 0 0,1-9-17 0 0,0-1-43 0 0,2-1-69 0 0,0 0-88 0 0,1-2-105 0 0,-3 0 145 0 0,-1 0-35 0 0,1 0-349 0 0,-1 1 84 0 0,1-1-48 0 0,-1 2-672 0 0,0 2-528 0 0,0 4-1006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26.4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0 108 7256 0 0,'0'0'165'0'0,"0"0"22"0"0,0 2 7 0 0,0 11-23 0 0,3 2-136 0 0,1-7-3 0 0,2 1 106 0 0,-4 7 116 0 0,-2-9 170 0 0,0-1-49 0 0,0 2-44 0 0,0-1-39 0 0,0 2 16 0 0,0 0-38 0 0,0 16 411 0 0,3-20-404 0 0,3 4-69 0 0,-1 8 198 0 0,-3 3 28 0 0,-3-6-180 0 0,1-1-85 0 0,0-12-405 0 0,0 1 115 0 0,0 1 102 0 0,0-1 90 0 0,0 1 117 0 0,0 0 92 0 0,0 0 148 0 0,0 2 331 0 0,0-2 323 0 0,0-2-763 0 0,0-1-41 0 0,0-2-6 0 0,0 0-105 0 0,0 1-131 0 0,0-1-34 0 0,0 0-39 0 0,0 0-40 0 0,0-6 94 0 0,0-47 105 0 0,0-3-5 0 0,0 56-116 0 0,1-1 0 0 0,-1 1 0 0 0,0 0 0 0 0,1 0 0 0 0,-1 0 0 0 0,1-1 0 0 0,0 1 0 0 0,-1 0 0 0 0,1 0 0 0 0,0 0 0 0 0,1-1-1 0 0,8-18 0 0 0,-8 16-1 0 0,-1-1 1 0 0,1 0 0 0 0,0 0 0 0 0,1 1 0 0 0,-1-1 0 0 0,1 1 0 0 0,0 0 0 0 0,0 0 0 0 0,4-4 0 0 0,10-7 0 0 0,-11 11 0 0 0,0-1 0 0 0,0 1 0 0 0,0-1 0 0 0,-1 0 0 0 0,0-1 0 0 0,2-3 0 0 0,-5 6 0 0 0,-2 3 0 0 0,0 0 0 0 0,1 1 0 0 0,-1-1 0 0 0,0 1 0 0 0,0-1 0 0 0,1 1 0 0 0,-1-1 0 0 0,1 0 0 0 0,-1 1 0 0 0,0-1 0 0 0,1 1 0 0 0,-1-1 0 0 0,1 1 0 0 0,-1 0 0 0 0,1-1 0 0 0,0 1 0 0 0,-1 0 0 0 0,1-1 0 0 0,-1 1 0 0 0,1 0 0 0 0,0-1 0 0 0,-1 1 0 0 0,5-2 0 0 0,-3 1 1 0 0,-1 0-1 0 0,0 0 0 0 0,1 0 0 0 0,-1 0 0 0 0,0 0 0 0 0,0 0 0 0 0,0 0 0 0 0,0 0 0 0 0,0 0 0 0 0,1-1 0 0 0,-2 1-1 0 0,1 0 1 0 0,0 0-1 0 0,0 0 0 0 0,0 0 1 0 0,0 0-1 0 0,0 0 1 0 0,0 0-1 0 0,0 0 1 0 0,1 1-1 0 0,-1-1 1 0 0,1 0 0 0 0,1 0-9 0 0,1 0 1 0 0,-1 0 0 0 0,1 0 0 0 0,0 1-1 0 0,-1-1 1 0 0,1 1 0 0 0,0 0-1 0 0,1 0 9 0 0,8-1 21 0 0,18 1 49 0 0,-30 0-70 0 0,0 0 0 0 0,0 0-1 0 0,0 0 1 0 0,0 0 0 0 0,0 0 0 0 0,0 1 0 0 0,0-1-1 0 0,0 0 1 0 0,0 1 0 0 0,0-1 0 0 0,0 1 0 0 0,0-1 0 0 0,0 1 0 0 0,6 10-25 0 0,3 5-64 0 0,2-1 18 0 0,1 10 55 0 0,-10-19 16 0 0,9 27 1 0 0,-9-23-1 0 0,-1 7 0 0 0,-2-16 0 0 0,0 1 0 0 0,0-1 0 0 0,1 0 0 0 0,-1 1 0 0 0,0-1 0 0 0,0 0 0 0 0,0 1 0 0 0,1-1 0 0 0,-1 0 0 0 0,1 1 0 0 0,4 6 0 0 0,-4-7 0 0 0,0 1 0 0 0,0-1 0 0 0,-1 0 0 0 0,1 1 0 0 0,0-1 0 0 0,-1 1 0 0 0,1-1 0 0 0,-1 1 0 0 0,1-1 0 0 0,-1 1 0 0 0,0 0 0 0 0,1-1 0 0 0,-1 1 0 0 0,0 0 0 0 0,0 4 0 0 0,-1-4 0 0 0,1 0 0 0 0,0 1 0 0 0,0-1 0 0 0,0 0 0 0 0,0 0 0 0 0,1 0 0 0 0,-1 0 0 0 0,1 0 0 0 0,-1 0 0 0 0,1 1 0 0 0,4 5-1 0 0,-4-7 1 0 0,0 0 0 0 0,0 0 0 0 0,-1 1 1 0 0,1-1-1 0 0,0 1 0 0 0,-1-1 0 0 0,1 1 0 0 0,-1-1 0 0 0,1 1 0 0 0,-1-1 0 0 0,0 1 0 0 0,1 0 0 0 0,-1-1 0 0 0,0 1 0 0 0,0 28 0 0 0,0-9-1 0 0,0 4 74 0 0,0-18-147 0 0,0-2 50 0 0,0 1 60 0 0,0-2 97 0 0,0-3-101 0 0,0-1-44 0 0,0 1-66 0 0,0 0-64 0 0,0 0-86 0 0,0 2-98 0 0,0 0-115 0 0,0-2 197 0 0,0 0-37 0 0,0 1-382 0 0,0 0 91 0 0,0 0-51 0 0,0 0-734 0 0,0 0-578 0 0,0-1-1098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29.0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1 6896 0 0,'0'0'200'0'0,"0"0"65"0"0,0 0 148 0 0,0 0 61 0 0,0 0 7 0 0,0 0-18 0 0,0 0-101 0 0,0 0-46 0 0,0 0-10 0 0,0 0-21 0 0,-2 0-80 0 0,1 0-197 0 0,1 0 0 0 0,-1 0 0 0 0,1 0-1 0 0,-1 0 1 0 0,1 0 0 0 0,0 0 0 0 0,-1 0-1 0 0,1 0 1 0 0,-1 0 0 0 0,1 0 0 0 0,-1 0-1 0 0,1 1 1 0 0,-1-1 0 0 0,1 0 0 0 0,-1 0-1 0 0,1 0 1 0 0,0 1 0 0 0,-1-1 0 0 0,1 0-1 0 0,0 1 1 0 0,-1-1 0 0 0,1 0-1 0 0,0 1 1 0 0,-1-1 0 0 0,1 0 0 0 0,0 1-1 0 0,0-1 1 0 0,-1 1 0 0 0,1-1 0 0 0,0 1-1 0 0,0-1 1 0 0,0 0 0 0 0,-1 1 0 0 0,1-1-1 0 0,0 1 1 0 0,0-1 0 0 0,0 1 0 0 0,0-1-1 0 0,0 1 1 0 0,0-1 0 0 0,0 1 0 0 0,0 0-8 0 0,-2 4 157 0 0,0-3-140 0 0,-2 1 38 0 0,-11 12 220 0 0,11-10-203 0 0,-2-1 82 0 0,1-4-91 0 0,0 1-16 0 0,-3 13 104 0 0,1-3-46 0 0,2-7 40 0 0,0-4-86 0 0,0 1-17 0 0,0 9 72 0 0,-1-5-36 0 0,5-5-74 0 0,1 0 1 0 0,-1 0 0 0 0,1 0-1 0 0,0 1 1 0 0,-1-1 0 0 0,1 0 0 0 0,0 0-1 0 0,-1 1 1 0 0,1-1 0 0 0,0 0-1 0 0,0 0 1 0 0,-1 1 0 0 0,1-1 0 0 0,0 0-1 0 0,0 1 1 0 0,-1-1 0 0 0,1 0-1 0 0,0 1 1 0 0,0-1 0 0 0,0 1 0 0 0,0-1-1 0 0,0 0 1 0 0,-1 1 0 0 0,1-1-1 0 0,0 1 1 0 0,0-1 0 0 0,0 0-1 0 0,0 1 1 0 0,0-1 0 0 0,0 1 0 0 0,1-1-5 0 0,-1 3 112 0 0,0-3 0 0 0,-4 3-19 0 0,2-1-39 0 0,-5 5 15 0 0,4-4 3 0 0,3-1-19 0 0,0 5-40 0 0,0 1 36 0 0,0 8 49 0 0,0-13-90 0 0,0-3-8 0 0,13 24 13 0 0,-10-17 7 0 0,-3-7-19 0 0,0 1 0 0 0,0-1 0 0 0,0 1-1 0 0,1-1 1 0 0,-1 1 0 0 0,0-1 0 0 0,0 1 0 0 0,1-1 0 0 0,-1 0 0 0 0,0 1 0 0 0,0-1 0 0 0,1 1-1 0 0,-1-1 1 0 0,1 0 0 0 0,-1 1 0 0 0,0-1 0 0 0,1 0 0 0 0,-1 0 0 0 0,1 1 0 0 0,-1-1-1 0 0,0 0 1 0 0,1 0 0 0 0,-1 0 0 0 0,1 1 0 0 0,-1-1 0 0 0,1 0 0 0 0,-1 0 0 0 0,1 0 0 0 0,-1 0-1 0 0,1 0 1 0 0,-1 0 0 0 0,1 0 0 0 0,-1 0 0 0 0,1 0 0 0 0,-1 0 0 0 0,1 0 0 0 0,-1 0 0 0 0,1-1-1 0 0,-1 1 1 0 0,1 0 0 0 0,0 0 0 0 0,-1 0 1 0 0,1 0-1 0 0,0 0 0 0 0,-1 1 0 0 0,1-1 0 0 0,0 0 1 0 0,-1 0-1 0 0,1 0 0 0 0,-1 0 0 0 0,1 1 1 0 0,0-1-1 0 0,-1 0 0 0 0,1 1 0 0 0,-1-1 1 0 0,1 0-1 0 0,-1 1 0 0 0,1-1 0 0 0,-1 1 0 0 0,1-1 1 0 0,-1 1-1 0 0,1-1 0 0 0,-1 1 0 0 0,0-1 1 0 0,1 1-2 0 0,-1 0 1 0 0,0-1 0 0 0,1 1 0 0 0,-1-1 1 0 0,1 1-1 0 0,-1-1 0 0 0,1 1 0 0 0,-1-1 0 0 0,1 0 1 0 0,-1 1-1 0 0,1-1 0 0 0,-1 1 0 0 0,1-1 1 0 0,-1 0-1 0 0,1 0 0 0 0,0 1 0 0 0,-1-1 1 0 0,1 0-1 0 0,-1 0 0 0 0,1 0 0 0 0,0 1 0 0 0,-1-1 1 0 0,1 0-1 0 0,0 0 0 0 0,-1 0 0 0 0,1 0 1 0 0,0 0-2 0 0,11 0 24 0 0,-9 0-2 0 0,-1 1 0 0 0,1-1 0 0 0,-1 1 0 0 0,1-1 0 0 0,-1 1 0 0 0,0 0 0 0 0,1 0 0 0 0,-1 0 0 0 0,0 0-22 0 0,5 4 10 0 0,-1-1 52 0 0,3-5-64 0 0,-7 1 6 0 0,30 0 75 0 0,-18 0-76 0 0,1 2 40 0 0,0 8-32 0 0,-10-8-40 0 0,-1-1-76 0 0,-1-1-77 0 0,-1 0 48 0 0,-1 0-34 0 0,1 0-35 0 0,-1 0-34 0 0,2 0-329 0 0,-1 0 75 0 0,0 1-48 0 0,1 0-641 0 0,-1 3-510 0 0,-2 5-970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29.5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8352 0 0,'0'0'190'0'0,"0"0"28"0"0,0 0 7 0 0,3 0-33 0 0,10 3-153 0 0,-9-1 9 0 0,-1 1 84 0 0,2 0 175 0 0,7 1 301 0 0,-4-3-374 0 0,15-1 891 0 0,1 0-118 0 0,-12 0-550 0 0,0 0-34 0 0,0 0-33 0 0,1 0-35 0 0,-1 0-36 0 0,1 0-37 0 0,-1 0-39 0 0,0 0-38 0 0,1 0-40 0 0,-1 0-42 0 0,0 0-42 0 0,0 0-43 0 0,-1 2 24 0 0,-7 3-37 0 0,-3-4-25 0 0,-1-1 0 0 0,0 1 0 0 0,1-1 0 0 0,-1 1 0 0 0,1-1 0 0 0,-1 1 0 0 0,1-1 0 0 0,-1 1 1 0 0,1-1-1 0 0,-1 0 0 0 0,1 1 0 0 0,-1-1 0 0 0,1 0 0 0 0,0 1 0 0 0,-1-1 0 0 0,1 0 0 0 0,0 0 1 0 0,-1 0-1 0 0,1 1 0 0 0,-1-1 0 0 0,1 0 0 0 0,0 0 0 0 0,-1 0 0 0 0,1 0 0 0 0,0 0 1 0 0,0 0-1 0 0,-1 0-166 0 0,1 0 63 0 0,0 0 55 0 0,-1 0 46 0 0,1 0 96 0 0,2 0 295 0 0,-2 0-321 0 0,-1 0-67 0 0,1 0-42 0 0,-1 0-37 0 0,1 0-44 0 0,-1 0-47 0 0,1 0-71 0 0,-1 0-68 0 0,1 0-74 0 0,0 0-79 0 0,-1 0-87 0 0,1 0-92 0 0,0 0-99 0 0,0 0-106 0 0,-1 0-1071 0 0,0 0-1100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30.8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1 802 7568 0 0,'0'0'166'0'0,"0"0"29"0"0,0 0 14 0 0,2 0-25 0 0,2-1-178 0 0,0 0 33 0 0,-1-4 125 0 0,-1-1 29 0 0,-2-4 162 0 0,0 5-193 0 0,2 0 309 0 0,8-5-11 0 0,-7 7-178 0 0,-2 1-97 0 0,0-1-61 0 0,-2 1-59 0 0,1-1-24 0 0,1 1 58 0 0,6-2 151 0 0,-7 4-234 0 0,1-1 0 0 0,-1 1 0 0 0,0 0 0 0 0,1 0 0 0 0,-1-1 0 0 0,1 1 0 0 0,-1 0 0 0 0,0-1 0 0 0,1 1 0 0 0,-1 0 0 0 0,0-1 0 0 0,0 1 0 0 0,1-1 0 0 0,-1 1 0 0 0,0 0 0 0 0,0-1 0 0 0,1 1 0 0 0,-1-1 0 0 0,0 1 0 0 0,0-1 0 0 0,0 1 0 0 0,0-1 0 0 0,0 1 0 0 0,0 0 0 0 0,0-1 0 0 0,0 1 0 0 0,0-1 0 0 0,0 1 0 0 0,0-1 0 0 0,0 1 0 0 0,0-1 0 0 0,0 0-16 0 0,2-8 160 0 0,2 0 47 0 0,16-14 523 0 0,-10 13-418 0 0,-3 1-101 0 0,-4 2-89 0 0,4-6 90 0 0,-6 11-182 0 0,0 0-1 0 0,0 0 0 0 0,1 0 1 0 0,-1 0-1 0 0,0 1 0 0 0,1-1 1 0 0,0 0-1 0 0,-1 1 1 0 0,1-1-1 0 0,0 1 0 0 0,0 0 1 0 0,0 0-1 0 0,1-1-29 0 0,7-2 125 0 0,-9 3-114 0 0,0 1 0 0 0,0 0 0 0 0,0-1 0 0 0,0 1 0 0 0,0-1 0 0 0,0 1 1 0 0,0-1-1 0 0,0 0 0 0 0,0 1 0 0 0,0-1 0 0 0,0 0 0 0 0,0 0 0 0 0,0 1 0 0 0,-1-1 0 0 0,1 0 0 0 0,0 0 0 0 0,-1 0 0 0 0,1-1-11 0 0,9-14 155 0 0,-9 15-147 0 0,0 0 0 0 0,0 1-1 0 0,0-1 1 0 0,0 0 0 0 0,0 1 0 0 0,0-1 0 0 0,0 0 0 0 0,1 1 0 0 0,-1 0 0 0 0,0-1-1 0 0,0 1 1 0 0,0-1 0 0 0,1 1-8 0 0,7-3 59 0 0,4-2 41 0 0,10-8 83 0 0,-9 5-71 0 0,-5 3-65 0 0,-5 4-35 0 0,0 0 1 0 0,1 0 0 0 0,0 1 0 0 0,-1-1 0 0 0,1 1 0 0 0,-1 0 0 0 0,1 0 0 0 0,-1 0-1 0 0,4 1-12 0 0,2 0 6 0 0,10-1 53 0 0,-8 0-51 0 0,3 2-8 0 0,-7 3 0 0 0,-7-4 0 0 0,1 0 0 0 0,-1 0 0 0 0,0 0 0 0 0,1-1 0 0 0,-1 1 0 0 0,1 0 0 0 0,-1-1 0 0 0,1 1 0 0 0,-1-1 0 0 0,1 0 0 0 0,0 1 0 0 0,-1-1 0 0 0,1 0 0 0 0,0 0 0 0 0,-2 0 0 0 0,1 0 0 0 0,-1 0 0 0 0,1-1 0 0 0,-1 1 1 0 0,1 0-1 0 0,-1 0 0 0 0,1 0 0 0 0,-1 0 1 0 0,1 0-1 0 0,-1 0 0 0 0,1 1 0 0 0,-1-1 1 0 0,0 0-1 0 0,1 0 0 0 0,-1 0 0 0 0,1 0 0 0 0,-1 0 1 0 0,1 1-1 0 0,-1-1 0 0 0,1 0 0 0 0,-1 0 1 0 0,0 1-1 0 0,1-1 0 0 0,-1 0 0 0 0,1 1 1 0 0,-1-1-1 0 0,0 0 0 0 0,1 1 0 0 0,-1-1 1 0 0,0 1-1 0 0,0-1 0 0 0,1 1 0 0 0,-1-1 0 0 0,0 0 1 0 0,0 1-1 0 0,0-1 0 0 0,1 1 0 0 0,-1-1 1 0 0,0 1-1 0 0,0-1 0 0 0,0 1 0 0 0,0-1 1 0 0,0 1-1 0 0,0-1 0 0 0,0 1 0 0 0,0 0 0 0 0,2 4 43 0 0,8 12-31 0 0,-5-7-13 0 0,5 8 1 0 0,-4 10 0 0 0,4 2 0 0 0,-9-21 0 0 0,0 1 0 0 0,0-1 0 0 0,-1 0 0 0 0,0 10 0 0 0,-1 1 0 0 0,1-19-1 0 0,0 1 1 0 0,0 0 0 0 0,-1-1 0 0 0,1 1 0 0 0,0 0-1 0 0,-1-1 1 0 0,1 1 0 0 0,-1 0 0 0 0,0-1-1 0 0,0 1 1 0 0,1-1 0 0 0,-1 1 0 0 0,0-1 0 0 0,0 1 1 0 0,0-1 0 0 0,0 1 0 0 0,0-1 0 0 0,0 1 0 0 0,1-1 0 0 0,-1 1 0 0 0,1 0 0 0 0,-1-1 0 0 0,1 1 0 0 0,-1 0 0 0 0,1-1 0 0 0,0 1 0 0 0,0 0-1 0 0,0 12 16 0 0,1-7-9 0 0,-1 0 1 0 0,-1-1-1 0 0,1 1 1 0 0,-1 0 0 0 0,-1 3-8 0 0,-23 40 0 0 0,20-25 0 0 0,-5-4 0 0 0,5 4 0 0 0,-5-5 0 0 0,5 8 0 0 0,0-11 0 0 0,-1 1 0 0 0,0-1 0 0 0,-5 6 0 0 0,4-6 0 0 0,0 0 0 0 0,1 0 0 0 0,-1 8 0 0 0,4-12 1 0 0,3-11-2 0 0,-1 0 0 0 0,1 0 0 0 0,-1 1 0 0 0,1-1 1 0 0,-1 0-1 0 0,0 0 0 0 0,0 0 0 0 0,0 0 0 0 0,0 0 0 0 0,0 0 0 0 0,0 0 0 0 0,0 0 0 0 0,-1-1 0 0 0,1 1 1 0 0,-1 0 0 0 0,0 0-5 0 0,0 0 0 0 0,0 1 0 0 0,1-1 0 0 0,-1 0 0 0 0,1 0 1 0 0,0 1-1 0 0,-1-1 0 0 0,1 1 0 0 0,0 0 0 0 0,1-1 0 0 0,-1 1 1 0 0,0 0 4 0 0,0 1-3 0 0,0 1 0 0 0,-1-1 1 0 0,1 0-1 0 0,-1-1 1 0 0,0 1-1 0 0,-2 3 3 0 0,-14 22-132 0 0,-8 22 132 0 0,22-43 2 0 0,-9 9 13 0 0,11-16-13 0 0,1 0 0 0 0,0 0 0 0 0,0 0 1 0 0,0 1-1 0 0,0-1 0 0 0,0 0 0 0 0,0 1 1 0 0,0-1-1 0 0,0 1 0 0 0,0-1 0 0 0,1 1 1 0 0,-1-1-1 0 0,1 1 0 0 0,-1-1 0 0 0,1 1 1 0 0,-1 0-1 0 0,1 0-2 0 0,-2 3-43 0 0,-2-1 35 0 0,-1 1-5 0 0,-1 1-32 0 0,-5 5-37 0 0,9-9 133 0 0,2-2 25 0 0,0 0-5 0 0,2 0 9 0 0,2 0-52 0 0,-2 0-22 0 0,1 1 0 0 0,-1-1 0 0 0,0-1 1 0 0,0 1-1 0 0,1 0 0 0 0,-1 0 0 0 0,0-1 0 0 0,0 1 1 0 0,2-1-7 0 0,4-4 32 0 0,-7 4-20 0 0,0 0-1 0 0,1 0 0 0 0,-1 0 1 0 0,1 1-1 0 0,-1-1 0 0 0,1 0 1 0 0,-1 1-1 0 0,1-1 1 0 0,-1 1-1 0 0,1 0 0 0 0,-1-1 1 0 0,1 1-1 0 0,-1 0 1 0 0,1 0-12 0 0,59 0 432 0 0,-60 0-423 0 0,1 0 1 0 0,-1 0 0 0 0,1-1 0 0 0,-1 1 0 0 0,1 0 0 0 0,-1-1 0 0 0,1 1 0 0 0,-1-1 0 0 0,1 1 0 0 0,-1-1 0 0 0,0 0 0 0 0,1 0 0 0 0,-1 0-11 0 0,12-5 65 0 0,-4 5-18 0 0,0 0 0 0 0,0 0 1 0 0,0 1-1 0 0,1 0 0 0 0,0 0-46 0 0,4 1 49 0 0,64-1 268 0 0,-50 0-219 0 0,-26 0-88 0 0,0 0 0 0 0,0 0-1 0 0,-1-1 1 0 0,1 1-1 0 0,0 0 1 0 0,0-1-1 0 0,0 1 1 0 0,-1-1-1 0 0,1 0 1 0 0,0 0-1 0 0,0 1 1 0 0,-1-1 0 0 0,2-1-10 0 0,-2 1 8 0 0,1 0 1 0 0,-1 0 0 0 0,0 0 0 0 0,1 1 0 0 0,-1-1 0 0 0,1 1 0 0 0,-1-1 0 0 0,1 1 0 0 0,-1-1 0 0 0,1 1 0 0 0,-1 0 0 0 0,1 0-1 0 0,1 0-8 0 0,28 0 186 0 0,-4 0-57 0 0,-25 0-58 0 0,-2 0-2 0 0,0 0-4 0 0,0 0-38 0 0,0 0-43 0 0,0 0-67 0 0,0 0-53 0 0,3 0-201 0 0,9 0-22 0 0</inkml:trace>
  <inkml:trace contextRef="#ctx0" brushRef="#br0" timeOffset="1037.15">757 1 5840 0 0,'0'0'132'0'0,"0"0"17"0"0,0 0 11 0 0,0 2-21 0 0,0 20 53 0 0,0-4 196 0 0,2-13-100 0 0,6 8 5 0 0,-5-3-49 0 0,-2-3-40 0 0,0 1 58 0 0,-1 1 74 0 0,0 0 88 0 0,0-4-166 0 0,1 3-18 0 0,5 3 14 0 0,0 2 6 0 0,-4-2-27 0 0,-2-8-175 0 0,0 0 34 0 0,0 10 417 0 0,0-8-326 0 0,1-2-104 0 0,0 0-64 0 0,5 9 192 0 0,-5-9-157 0 0,1 0 1 0 0,-1 1-1 0 0,-1-1 0 0 0,1 0 0 0 0,0 1 1 0 0,-1-1-1 0 0,0 1 0 0 0,1-1-50 0 0,-1 16 237 0 0,1-4-23 0 0,1-2-48 0 0,2 0-42 0 0,0-2-34 0 0,-2-6-53 0 0,1 12 130 0 0,-3 3-22 0 0,-1-11-70 0 0,2 8 111 0 0,1-3-51 0 0,2-2-45 0 0,-1-2-40 0 0,0-3-37 0 0,-2-4-1 0 0,-1 0-1 0 0,1 1 1 0 0,0-1-1 0 0,-1 0 1 0 0,0 0-1 0 0,0 0 1 0 0,0 0 0 0 0,0 1-12 0 0,2 13 41 0 0,4-5 3 0 0,-5-10-33 0 0,0-1 0 0 0,-1 0 0 0 0,1 1-1 0 0,0-1 1 0 0,-1 0 0 0 0,1 1 0 0 0,-1-1 0 0 0,0 1 0 0 0,1-1-1 0 0,-1 1 1 0 0,0-1 0 0 0,0 1 0 0 0,0-1-11 0 0,0 27 255 0 0,0-25-127 0 0,0-1 0 0 0,0-2-48 0 0,0 1-83 0 0,1 4-74 0 0,-1-3 112 0 0,0-1 54 0 0,1 0 68 0 0,-1-1 85 0 0,1 0 99 0 0,13-16-246 0 0,-14 11-80 0 0,0 5-14 0 0,0 0-1 0 0,-1 0 0 0 0,1 0 1 0 0,0 0-1 0 0,0 0 0 0 0,0-1 1 0 0,0 1-1 0 0,0 0 0 0 0,0 0 1 0 0,0 0-1 0 0,0 0 0 0 0,0 0 0 0 0,0 0 1 0 0,0 0-1 0 0,0 0 0 0 0,0-1 1 0 0,0 1-1 0 0,0 0 0 0 0,0 0 1 0 0,0 0-1 0 0,0 0 0 0 0,0 0 1 0 0,0 0-1 0 0,0 0 0 0 0,0-1 1 0 0,0 1-1 0 0,0 0 0 0 0,0 0 1 0 0,0 0-1 0 0,1 0 0 0 0,-1 0 0 0 0,0 0 1 0 0,0 0-1 0 0,0 0 0 0 0,0 0 1 0 0,0 0-1 0 0,0-1 0 0 0,0 1 1 0 0,0 0-1 0 0,0 0 0 0 0,0 0 1 0 0,0 0-1 0 0,1 0 0 0 0,-1 0 1 0 0,0 0-1 0 0,0 0 0 0 0,6-4 13 0 0,-5 4-11 0 0,-1-1-1 0 0,1 1 1 0 0,-1 0-1 0 0,0 0 1 0 0,1-1 0 0 0,-1 1-1 0 0,0 0 1 0 0,1-1-1 0 0,-1 1 1 0 0,0 0-1 0 0,1-1 1 0 0,-1 1 0 0 0,0 0-1 0 0,1-1 1 0 0,-1 1-1 0 0,0-1 1 0 0,0 1 0 0 0,0-1-1 0 0,1 1 1 0 0,-1 0-1 0 0,0-1 1 0 0,0 1 0 0 0,0-1-1 0 0,0 1 1 0 0,0-1-1 0 0,0 1 1 0 0,0-1 0 0 0,0 1-1 0 0,0-1 1 0 0,0 1-1 0 0,0-1 1 0 0,0 0-2 0 0,-1-10 11 0 0,1 8-11 0 0,-1 0 0 0 0,1 0 0 0 0,0 0 0 0 0,0 0 0 0 0,1 0 0 0 0,-1 0 0 0 0,1 0 0 0 0,-1 0 0 0 0,1 0 0 0 0,0-1 0 0 0,39-72 64 0 0,-37 70-65 0 0,-3 5 0 0 0,1 1-1 0 0,-1-1 0 0 0,0 1 0 0 0,0-1 0 0 0,0 1 0 0 0,0 0 0 0 0,1-1 0 0 0,-1 1 0 0 0,0-1 1 0 0,1 1-1 0 0,-1 0 0 0 0,0-1 0 0 0,1 1 0 0 0,-1 0 0 0 0,0-1 0 0 0,1 1 0 0 0,-1 0 0 0 0,1-1 0 0 0,-1 1 1 0 0,0 0-1 0 0,1 0 0 0 0,-1 0 0 0 0,1-1 0 0 0,-1 1 0 0 0,1 0 0 0 0,-1 0 0 0 0,1 0 0 0 0,-1 0 1 0 0,1 0-1 0 0,-1 0 0 0 0,1 0 0 0 0,-1 0 0 0 0,1 0 0 0 0,-1 0 0 0 0,1 0 0 0 0,-1 0 0 0 0,1 0 1 0 0,-1 0 1 0 0,1 0-4 0 0,0 0 1 0 0,-1 0-1 0 0,1 0 1 0 0,0 0-1 0 0,0 0 1 0 0,-1 0-1 0 0,1-1 1 0 0,0 1-1 0 0,0 0 1 0 0,-1 0-1 0 0,1-1 1 0 0,0 1-1 0 0,-1 0 1 0 0,1-1-1 0 0,-1 1 1 0 0,1-1-1 0 0,0 1 1 0 0,-1-1 0 0 0,1 1-1 0 0,-1-1 1 0 0,1 0-1 0 0,-1 1 1 0 0,1-1-1 0 0,-1 0 1 0 0,0 1-1 0 0,1-1 1 0 0,-1 0-1 0 0,0 1 1 0 0,1-2 3 0 0,-1 1-3 0 0,1 0 0 0 0,-1 0 0 0 0,1 0 0 0 0,-1 0 0 0 0,1 0 0 0 0,0 0 1 0 0,0 0-1 0 0,-1 0 0 0 0,1 0 0 0 0,0 0 0 0 0,0 0 0 0 0,0 1 0 0 0,0-1 0 0 0,0 0 1 0 0,0 1 2 0 0,3-3-13 0 0,0 3-24 0 0,19 0 15 0 0,-8 0 32 0 0,0 3 18 0 0,-14-3-32 0 0,0 1 0 0 0,-1-1 1 0 0,1 1-1 0 0,0 0 0 0 0,0 0 0 0 0,0-1 0 0 0,-1 1 0 0 0,1 0 1 0 0,0 0-1 0 0,-1 0 0 0 0,1 0 0 0 0,-1 0 0 0 0,1 0 0 0 0,-1 0 0 0 0,1 0 1 0 0,-1 0 3 0 0,6 10-65 0 0,1-7 26 0 0,-7-4 38 0 0,1 0 0 0 0,-1 1 0 0 0,0-1 1 0 0,1 0-1 0 0,-1 0 0 0 0,1 1 0 0 0,-1-1 0 0 0,0 0 1 0 0,1 1-1 0 0,-1-1 0 0 0,0 1 0 0 0,0-1 1 0 0,1 0-1 0 0,-1 1 0 0 0,0-1 0 0 0,0 1 0 0 0,1-1 1 0 0,-1 0-1 0 0,0 1 0 0 0,0-1 0 0 0,0 1 0 0 0,0-1 1 0 0,0 1-1 0 0,0-1 0 0 0,0 1 0 0 0,0-1 0 0 0,0 1 1 0 0,0-1-1 0 0,0 1 0 0 0,0-1 0 0 0,0 1 1 0 0,0-1 0 0 0,0 1 0 0 0,0 0 0 0 0,0-1 0 0 0,0 1 0 0 0,0 0 0 0 0,0-1 0 0 0,0 1 0 0 0,0 0 0 0 0,0-1 0 0 0,1 1 0 0 0,-1 0 0 0 0,0-1 0 0 0,0 1 0 0 0,1-1 0 0 0,-1 1 0 0 0,0 0 0 0 0,1-1 0 0 0,-1 1 0 0 0,0-1 0 0 0,1 1 0 0 0,-1-1 0 0 0,1 1 0 0 0,-1-1 0 0 0,1 0 0 0 0,-1 1 0 0 0,1-1 0 0 0,0 1 0 0 0,-1-1 0 0 0,1 0 0 0 0,-1 1 0 0 0,1-1 0 0 0,-1 0 0 0 0,1 1 0 0 0,-1-1 0 0 0,1 1 0 0 0,-1-1 0 0 0,0 1 0 0 0,1-1 0 0 0,-1 1 0 0 0,0 0 0 0 0,1-1 0 0 0,-1 1 0 0 0,0-1 0 0 0,0 1 0 0 0,1 0 0 0 0,-1-1 0 0 0,0 1 0 0 0,0 0 0 0 0,0-1 0 0 0,0 1 0 0 0,0 0 0 0 0,0-1 0 0 0,0 1 0 0 0,0 0 0 0 0,0 29-11 0 0,0-20-19 0 0,0 8-9 0 0,0-16-49 0 0,0-2-51 0 0,0 0 96 0 0,0 0-14 0 0,0 0-23 0 0,0 0-39 0 0,0 0-18 0 0,0 0-39 0 0,0 0-46 0 0,0 0-52 0 0,0 0-55 0 0,0 0-51 0 0,0 0-46 0 0,0 0-39 0 0,0 0-139 0 0,0 0-39 0 0,0 0-166 0 0,0 0-448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26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108 138 4384 0 0,'0'0'127'0'0,"0"2"-1"0"0,0-1-124 0 0,0-1-1 0 0,0 1 1 0 0,0-1-1 0 0,0 1 1 0 0,0 0-1 0 0,0-1 1 0 0,-1 1-1 0 0,1-1 1 0 0,0 1-1 0 0,0-1 1 0 0,0 1-1 0 0,-1-1 1 0 0,1 1-1 0 0,0-1 1 0 0,-1 1 0 0 0,1-1-1 0 0,0 0 1 0 0,-1 1-1 0 0,1-1 1 0 0,-1 1-1 0 0,1-1 1 0 0,0 0-1 0 0,-1 1 1 0 0,0-1-2 0 0,-2 2 32 0 0,1 1 35 0 0,0 2 45 0 0,1 1 60 0 0,-2 7 191 0 0,-2-4-62 0 0,0-1-86 0 0,-1 5 174 0 0,1-3-82 0 0,1-3-115 0 0,-1 24 688 0 0,-4-16-450 0 0,-1 4 95 0 0,4-5-248 0 0,1 11 115 0 0,-1-13-156 0 0,5-11-210 0 0,0 1-1 0 0,0-1 1 0 0,1 0-1 0 0,-1 1 1 0 0,1-1-1 0 0,-1 1 1 0 0,1-1-1 0 0,-1 1 1 0 0,1 0-1 0 0,0-1 1 0 0,-1 1-1 0 0,1 0 1 0 0,0-1-1 0 0,0 1-25 0 0,1 19 139 0 0,0-8-44 0 0,-1 0 1 0 0,-1-1-1 0 0,0 1 0 0 0,-1 6-95 0 0,-2-2 114 0 0,-2 9 93 0 0,3 6 96 0 0,3-9-114 0 0,0 37 329 0 0,0-42-405 0 0,0-3-50 0 0,-1 23 126 0 0,0 3-20 0 0,6-11 11 0 0,-1-15-46 0 0,-2-8-54 0 0,0-1-1 0 0,-1 0 1 0 0,0 1-1 0 0,0-1 0 0 0,0 0 1 0 0,-1 1-80 0 0,0 4 131 0 0,-1 10 123 0 0,5-8-3 0 0,1-3-149 0 0,2 0-39 0 0,6 13 28 0 0,-12-15-62 0 0,1-4-5 0 0,13 20 72 0 0,0-2-70 0 0,-3-14 22 0 0,-5 2-26 0 0,-7-9-19 0 0,0 0 0 0 0,1 0-1 0 0,-1 0 1 0 0,1 0 0 0 0,-1 0-1 0 0,1 0 1 0 0,-1 0 0 0 0,1 0-1 0 0,0 0 1 0 0,0 0 0 0 0,-1-1-1 0 0,1 1 1 0 0,0 0 0 0 0,0 0-1 0 0,0-1 1 0 0,0 1-3 0 0,5 0 8 0 0,0-1 3 0 0,0 4 47 0 0,-2 0-49 0 0,-1-2-30 0 0,3 2-102 0 0,0-2-98 0 0,-3-2 59 0 0,0 1-41 0 0,-3-1 188 0 0,0 0 0 0 0,0 0-1 0 0,0-1 1 0 0,0 1 0 0 0,0 0 0 0 0,0 0 0 0 0,0 0 0 0 0,1 0-1 0 0,-1 0 1 0 0,0 0 0 0 0,0 0 0 0 0,0 0 0 0 0,0 0 0 0 0,0 0 0 0 0,0 0-1 0 0,0 0 1 0 0,0 0 0 0 0,0 0 0 0 0,0 1 0 0 0,1-1 0 0 0,-1 0-1 0 0,0 0 1 0 0,0 0 0 0 0,0 0 0 0 0,0 0 0 0 0,0 0 0 0 0,0 0-1 0 0,0 0 1 0 0,0 0 0 0 0,0 0 0 0 0,0 0 0 0 0,0 0 0 0 0,0 0 0 0 0,0 0-1 0 0,0 0 1 0 0,0 0 0 0 0,0 1 0 0 0,0-1 0 0 0,1 0 0 0 0,-1 0-1 0 0,0 0 1 0 0,0 0 0 0 0,0 0 0 0 0,0 0 0 0 0,0 0 0 0 0,0 0 0 0 0,0 0-1 0 0,0 0 1 0 0,0 0 0 0 0,0 1 0 0 0,0-1 0 0 0,0 0 0 0 0,0 0-1 0 0,0 0 1 0 0,-1 0 0 0 0,1 0 0 0 0,0 0 15 0 0,0 13-921 0 0</inkml:trace>
  <inkml:trace contextRef="#ctx0" brushRef="#br0" timeOffset="305.95">456 365 8264 0 0,'0'0'182'0'0,"0"0"29"0"0,2 0 14 0 0,8 0 43 0 0,-7 0 132 0 0,-3 0 59 0 0,4-1-161 0 0,0 1-56 0 0,-1 0-26 0 0,1 0-52 0 0,1 1 7 0 0,-1 0-60 0 0,1 5 67 0 0,-4 2 15 0 0,-1-8-181 0 0,0 1 0 0 0,0-1 1 0 0,0 1-1 0 0,0-1 0 0 0,0 1 0 0 0,0-1 0 0 0,0 1 0 0 0,0-1 0 0 0,0 1 0 0 0,0-1 0 0 0,0 0 0 0 0,0 1 0 0 0,1-1 0 0 0,-1 1 0 0 0,0-1 1 0 0,0 1-1 0 0,0-1 0 0 0,1 1 0 0 0,-1-1 0 0 0,0 0 0 0 0,1 1 0 0 0,-1-1 0 0 0,0 0 0 0 0,1 1 0 0 0,-1-1 0 0 0,0 0 0 0 0,1 1 0 0 0,-1-1 0 0 0,1 0-12 0 0,6 8 224 0 0,-6 6-96 0 0,-1 1-17 0 0,4-4-4 0 0,0-3-37 0 0,3 4 50 0 0,-6 1 6 0 0,-1-4-28 0 0,-1 2 21 0 0,1-2-7 0 0,2-1 12 0 0,0 0 38 0 0,-1-6-133 0 0,1 6 98 0 0,1-1 1 0 0,-1 1-1 0 0,-1 0 0 0 0,1-1 0 0 0,-1 9-127 0 0,1 0 197 0 0,4 1-60 0 0,-1-2-43 0 0,-3-1-8 0 0,-2 9 99 0 0,1 0 5 0 0,1-10-105 0 0,4-1 30 0 0,-5-10-97 0 0,0-1 0 0 0,0 0 1 0 0,-1 1-1 0 0,1-1 0 0 0,0 0 0 0 0,-1 1 0 0 0,0-1 1 0 0,1 1-1 0 0,-1-1 0 0 0,0 1 0 0 0,1-1 0 0 0,-1 1 1 0 0,0-1-19 0 0,0 10 110 0 0,0 3-20 0 0,2 2-22 0 0,5-9-5 0 0,-6-7-60 0 0,-1 1 0 0 0,1-1 0 0 0,-1 0 0 0 0,0 1-1 0 0,1-1 1 0 0,-1 0 0 0 0,0 1 0 0 0,1-1 0 0 0,-1 0 0 0 0,0 1 0 0 0,1-1 0 0 0,-1 1 0 0 0,0-1 0 0 0,0 0 0 0 0,0 1 0 0 0,1-1 0 0 0,-1 1-1 0 0,0-1 1 0 0,0 1 0 0 0,0-1 0 0 0,0 1 0 0 0,0-1 0 0 0,0 1 0 0 0,0-1 0 0 0,0 1 0 0 0,0-1 0 0 0,0 1 0 0 0,0-1 0 0 0,0 1-3 0 0,0 31 149 0 0,0-19-10 0 0,-3-10-79 0 0,0 0-86 0 0,0 0-94 0 0,1-1-95 0 0,1-1 58 0 0,0 0-40 0 0,1-1-42 0 0,-1 1-41 0 0,1 0-35 0 0,-1-1-34 0 0,1 1-228 0 0,0-1-55 0 0,0 2-745 0 0,0 2-587 0 0,0 4-1112 0 0</inkml:trace>
  <inkml:trace contextRef="#ctx0" brushRef="#br0" timeOffset="590.37">320 410 7568 0 0,'0'0'166'0'0,"0"0"29"0"0,0 0 14 0 0,2-3-25 0 0,9-6-46 0 0,-5 4-39 0 0,-2 5 43 0 0,-4 1-138 0 0,1-1 0 0 0,-1 0 0 0 0,0 0 0 0 0,0 0 0 0 0,0 0 0 0 0,0 0-1 0 0,0 0 1 0 0,0 0 0 0 0,0 0 0 0 0,0 0 0 0 0,0 0 0 0 0,1 0 0 0 0,-1 0 0 0 0,0 0 0 0 0,0 0 0 0 0,0 0 0 0 0,0 0 0 0 0,0 0 0 0 0,0 0 0 0 0,0 0 0 0 0,1 0 0 0 0,-1 0 0 0 0,0 0 0 0 0,0 0-1 0 0,0 0 1 0 0,0 0 0 0 0,0 0 0 0 0,0 0 0 0 0,0 0 0 0 0,0 0 0 0 0,1 0 0 0 0,-1 0 0 0 0,0-1 0 0 0,0 1 0 0 0,0 0 0 0 0,0 0 0 0 0,0 0 0 0 0,0 0 0 0 0,0 0 0 0 0,0 0 0 0 0,0 0 0 0 0,0 0 0 0 0,0 0-1 0 0,0-1 1 0 0,0 1 0 0 0,0 0-4 0 0,5-6 366 0 0,-5 6-341 0 0,0-1 0 0 0,0 1 0 0 0,1-1-1 0 0,-1 1 1 0 0,0-1 0 0 0,0 1 0 0 0,1 0-1 0 0,-1-1 1 0 0,0 1 0 0 0,1 0-1 0 0,-1-1 1 0 0,0 1 0 0 0,1 0 0 0 0,-1 0-1 0 0,1-1 1 0 0,-1 1 0 0 0,1 0 0 0 0,-1 0-1 0 0,0 0 1 0 0,1 0 0 0 0,-1-1-1 0 0,1 1 1 0 0,-1 0 0 0 0,1 0 0 0 0,-1 0-1 0 0,1 0 1 0 0,-1 0 0 0 0,1 0 0 0 0,-1 0-1 0 0,1 0 1 0 0,-1 0 0 0 0,1 1-25 0 0,10-3 416 0 0,1-4 43 0 0,0 0-10 0 0,-2 5-53 0 0,2 1 39 0 0,1 1 2 0 0,-5-2-176 0 0,-1 0-77 0 0,-1-1-37 0 0,11-6 144 0 0,-14 7-246 0 0,0 0 0 0 0,0 0 0 0 0,0 1 1 0 0,1-1-1 0 0,-1 1 0 0 0,0-1 1 0 0,3 1-46 0 0,73 0 702 0 0,-64 0-592 0 0,1 0-48 0 0,1 0-64 0 0,2 0-94 0 0,-1 0-115 0 0,-8 0 56 0 0,0 0-35 0 0,-8 0-28 0 0,1 0-35 0 0,2 1-351 0 0,-1-1 80 0 0,1 0-50 0 0,4 2-677 0 0,3 2-534 0 0,6 5-1010 0 0</inkml:trace>
  <inkml:trace contextRef="#ctx0" brushRef="#br0" timeOffset="1153.8">834 894 5864 0 0,'0'-1'160'0'0,"0"-1"-18"0"0,0 0-61 0 0,0 0 38 0 0,0-1 213 0 0,2-1 147 0 0,3-4 746 0 0,-2 4-859 0 0,1 1-116 0 0,-1-1-98 0 0,7-6 366 0 0,-8 8-323 0 0,-1 1-34 0 0,2 0 73 0 0,-1 0-76 0 0,1 2-73 0 0,0-1-31 0 0,-1-1 68 0 0,0-9 314 0 0,-2 7-27 0 0,3 1-7 0 0,7-8-24 0 0,-8 7-88 0 0,-2 3-40 0 0,0 0-8 0 0,3 0-28 0 0,12 0-92 0 0,-7 2-62 0 0,-8-2-59 0 0,0 0-1 0 0,0 0 1 0 0,1 0 0 0 0,-1 0-1 0 0,0 0 1 0 0,0 0 0 0 0,0 0 0 0 0,0 0-1 0 0,1 0 1 0 0,-1 0 0 0 0,0 0-1 0 0,0 1 1 0 0,0-1 0 0 0,0 0-1 0 0,0 0 1 0 0,1 0 0 0 0,-1 0 0 0 0,0 0-1 0 0,0 1 1 0 0,0-1 0 0 0,0 0-1 0 0,0 0 1 0 0,0 0 0 0 0,0 0 0 0 0,0 1-1 0 0,1-1 1 0 0,-1 0 0 0 0,0 0-1 0 0,0 0 1 0 0,0 1 0 0 0,0-1 0 0 0,0 0-1 0 0,3 7 25 0 0,4-3 37 0 0,-7-4-58 0 0,0 1 0 0 0,1-1 0 0 0,-1 0 0 0 0,0 0 0 0 0,1 0 0 0 0,-1 1 0 0 0,0-1 0 0 0,1 0 0 0 0,-1 0 0 0 0,0 1 0 0 0,1-1 0 0 0,-1 0 0 0 0,0 1 0 0 0,0-1 0 0 0,0 0 0 0 0,1 1 0 0 0,-1-1 0 0 0,0 0 0 0 0,0 1 0 0 0,0-1 0 0 0,0 1 0 0 0,1-1 0 0 0,-1 0 0 0 0,0 1 0 0 0,0-1 0 0 0,0 1 0 0 0,0-1 0 0 0,0 0 0 0 0,0 1 0 0 0,0-1 0 0 0,0 1-4 0 0,0 1 82 0 0,0 1-16 0 0,0 25-52 0 0,0-3-18 0 0,0-5-66 0 0,1-11 58 0 0,-2 0 9 0 0,-12 18 4 0 0,-2 4-1 0 0,12-16 0 0 0,4-10 0 0 0,-1-4 0 0 0,-13 23 0 0 0,10-12 10 0 0,3-9 48 0 0,0-3 22 0 0,3 2-12 0 0,7 9-4 0 0,-4-8-2 0 0,3-3-65 0 0,-7-1 8 0 0,14 1-5 0 0,-1 0 81 0 0,-4 0-80 0 0,-2-1-113 0 0,-6 1 2 0 0,0 0-41 0 0,-1-1-45 0 0,1 0-51 0 0,-2 0-53 0 0,1 0-60 0 0,0 0-62 0 0,0-1-67 0 0,-1 1-71 0 0,1-1-76 0 0,0 0 222 0 0,0 1-1301 0 0,-2 0-975 0 0</inkml:trace>
  <inkml:trace contextRef="#ctx0" brushRef="#br0" timeOffset="1717.16">1121 32 7584 0 0,'0'0'222'0'0,"0"-3"-15"0"0,-1 1-177 0 0,2-2-28 0 0,4 1 27 0 0,5-3 51 0 0,-4 2 81 0 0,1-2 182 0 0,-7 6-343 0 0,1-1 319 0 0,1 0-73 0 0,0 0-63 0 0,-1 1-52 0 0,1-1-28 0 0,0 1-45 0 0,3 1 27 0 0,-4 0-18 0 0,0-1 59 0 0,14 0 517 0 0,1 0-67 0 0,2 0 55 0 0,9 0 275 0 0,-25 0-855 0 0,0 0 0 0 0,0 0 0 0 0,-1 1 0 0 0,1-1 1 0 0,0 1-1 0 0,0-1 0 0 0,-1 1 0 0 0,1 0 0 0 0,0-1 0 0 0,-1 1 1 0 0,1 0-1 0 0,0 0 0 0 0,-1 0 0 0 0,1 1 0 0 0,-1-1 0 0 0,0 0 1 0 0,1 1-52 0 0,8 8 327 0 0,-5-4-200 0 0,0-1-36 0 0,0-1-45 0 0,0-1-53 0 0,5 2 77 0 0,-7-4-56 0 0,-1 0 0 0 0,0 0 0 0 0,0 0 0 0 0,0 0 0 0 0,0 1 0 0 0,0-1 0 0 0,0 1 0 0 0,0-1 0 0 0,0 1-14 0 0,5 5 42 0 0,-5-5-36 0 0,0-1 0 0 0,0 1 0 0 0,0 1 0 0 0,0-1 0 0 0,0 0 0 0 0,0 0 1 0 0,0 1-1 0 0,-1-1 0 0 0,0 1 0 0 0,1 1-6 0 0,1 8 26 0 0,-2-9-22 0 0,-1-1 0 0 0,1 0 0 0 0,-1 0 0 0 0,1 0-1 0 0,0 0 1 0 0,0 1 0 0 0,0-1 0 0 0,0 0 0 0 0,0 0 0 0 0,0-1-1 0 0,0 1 1 0 0,1 0 0 0 0,-1 0 0 0 0,1 0-4 0 0,2 3 8 0 0,-1 0 0 0 0,0 0 0 0 0,0 0 1 0 0,0 0-1 0 0,0 1 0 0 0,-1 0 0 0 0,0-1 0 0 0,1 6-8 0 0,-1-6 2 0 0,2 7-1 0 0,-1-5 8 0 0,-1 0 0 0 0,0 1 0 0 0,0-1 0 0 0,0 1 0 0 0,-1-1 0 0 0,0 1 0 0 0,-1 6-9 0 0,1-4 27 0 0,0 1 0 0 0,0-1 1 0 0,1 1-1 0 0,1 0-27 0 0,-1-1 21 0 0,0 1 0 0 0,0-1 0 0 0,-1 0 0 0 0,0 2-21 0 0,-1 57 89 0 0,0 1 91 0 0,0 13 123 0 0,0 40 248 0 0,-2-105-482 0 0,-4-3-26 0 0,0 0 4 0 0,4 0 24 0 0,2 4 67 0 0,0 5 1 0 0,-1-15-110 0 0,-1-1 45 0 0,-2-1 60 0 0,-5 2 116 0 0,-2 6 111 0 0,10-14-322 0 0,0 1-1 0 0,1-1 0 0 0,-1 1 0 0 0,1 0 0 0 0,0-1 1 0 0,-1 1-1 0 0,1 0 0 0 0,0 0 0 0 0,0 0-38 0 0,-2 7 218 0 0,-1-6-144 0 0,-3-2-35 0 0,3-1 37 0 0,3 0-11 0 0,-2 2 5 0 0,-9 8 20 0 0,9-7 6 0 0,2-3 0 0 0,0 0-5 0 0,0 0-22 0 0,0 0-5 0 0,0 0 0 0 0,0 0-294 0 0,0 0 86 0 0,-1 0 74 0 0,1 0 63 0 0,-1 0 48 0 0,1 0 37 0 0,-1 0 110 0 0,-3 0 315 0 0,3 0-395 0 0,0 0-48 0 0,0 0-79 0 0,1 0-42 0 0,-1 0-38 0 0,0 0-45 0 0,1 0-47 0 0,-1 0-52 0 0,1 0-56 0 0,-1 0-60 0 0,1 0-65 0 0,0 0-69 0 0,-1 0-73 0 0,1 0-77 0 0,0 0-81 0 0,0 0-86 0 0,0 0-89 0 0,0 0-1341 0 0,0 0-1272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7.1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1 123 10248 0 0,'0'0'230'0'0,"0"3"30"0"0,2 7-36 0 0,3-2-42 0 0,0 3-37 0 0,-2 2-69 0 0,-3-6-66 0 0,-1-5-10 0 0,1 0 0 0 0,0 0 0 0 0,0 1 0 0 0,0-1 0 0 0,1 0 0 0 0,-1 0 1 0 0,0 0-1 0 0,1 0 0 0 0,-1 0 0 0 0,1 1 0 0 0,2 2 23 0 0,0 1 41 0 0,4 5 152 0 0,6 12 314 0 0,-13-21-467 0 0,1 0-1 0 0,-1-1 1 0 0,1 1 0 0 0,-1 0-1 0 0,0 0 1 0 0,1 0 0 0 0,-1-1-1 0 0,0 1 1 0 0,0 0 0 0 0,-1 0 0 0 0,1 1-63 0 0,0-1 60 0 0,0-1-1 0 0,0 1 1 0 0,0 0 0 0 0,0 0 0 0 0,0 0 0 0 0,0 0 0 0 0,0-1 0 0 0,1 1 0 0 0,-1 0 0 0 0,1 0 0 0 0,0 0-60 0 0,-1-1 4 0 0,5 9 271 0 0,10 16 497 0 0,-10-20-552 0 0,-3-3 189 0 0,-2-3-7 0 0,3 2-2 0 0,7 8-22 0 0,-8-7-89 0 0,-2-3-38 0 0,0 0-10 0 0,0 0 2 0 0,0 0 10 0 0,0 0 3 0 0,0-6-2 0 0,-2 2-83 0 0,0 1-65 0 0,-1 1-48 0 0,-4-6 16 0 0,6 1-10 0 0,1-39 159 0 0,0 19-157 0 0,0 25-60 0 0,0 0-1 0 0,0 1 1 0 0,1-1-1 0 0,-1 0 1 0 0,0 1-1 0 0,0-1 1 0 0,1 1-1 0 0,-1-1 1 0 0,1 1-1 0 0,0-1 1 0 0,-1 1-1 0 0,1-1 1 0 0,0 1-1 0 0,0-1 0 0 0,0 0-5 0 0,4-5 14 0 0,-1-3 31 0 0,-3 8-39 0 0,0-1 0 0 0,0 1-1 0 0,1 0 1 0 0,-1 0 0 0 0,0 0-1 0 0,1 0 1 0 0,-1 0 0 0 0,1 0-1 0 0,0 1-5 0 0,7-14 54 0 0,2-1-28 0 0,29-14-26 0 0,-33 23 0 0 0,-6 5-2 0 0,1 0 0 0 0,0-1-1 0 0,0 1 1 0 0,1 0 0 0 0,-1 1 0 0 0,0-1 0 0 0,1 0 0 0 0,-1 1 0 0 0,1-1 0 0 0,1 0 2 0 0,8-1-43 0 0,-10 3 32 0 0,1 0 0 0 0,-1-1-1 0 0,0 0 1 0 0,0 1 0 0 0,0-1-1 0 0,0 0 1 0 0,1 0 0 0 0,-1 0-1 0 0,-1 0 1 0 0,1 0 0 0 0,0-1-1 0 0,0 1 1 0 0,0-1 0 0 0,0 1 11 0 0,4-5-41 0 0,2 1-79 0 0,2 0-79 0 0,12-3-337 0 0,-16 6 384 0 0,0 0 61 0 0,-3 1 35 0 0,1 0-88 0 0,-1 0-93 0 0,1 1-94 0 0,-1 0-98 0 0,-1 0-100 0 0,1 0-102 0 0,0 0-107 0 0,-1 0 225 0 0,0 0-43 0 0,0 0-43 0 0,-1 0-44 0 0,5 0-1455 0 0,3 0-1180 0 0</inkml:trace>
  <inkml:trace contextRef="#ctx0" brushRef="#br0" timeOffset="370.8">711 32 9848 0 0,'0'0'222'0'0,"-2"0"30"0"0,-1 0-194 0 0,1 0 5 0 0,-1 0 1 0 0,-4 0 53 0 0,-6 0 84 0 0,8 1-167 0 0,3-1-35 0 0,-4-4 26 0 0,-11-5 65 0 0,11 7 76 0 0,1 1 34 0 0,-7 1 276 0 0,10 1-382 0 0,1-1 1 0 0,-1 0 0 0 0,0 0-1 0 0,0 0 1 0 0,0 0-1 0 0,0-1 1 0 0,1 1 0 0 0,-1 0-1 0 0,0-1 1 0 0,0 1 0 0 0,-1-1-95 0 0,-9-9 666 0 0,10 8-403 0 0,1 1-61 0 0,-1 1-53 0 0,0-1-44 0 0,0 1-25 0 0,1 0-38 0 0,-4 1 8 0 0,3-1-2 0 0,1 0 49 0 0,-18 1 496 0 0,9 2-271 0 0,3 1-126 0 0,0 1-88 0 0,5-3 120 0 0,2-2-17 0 0,0 0-21 0 0,0 0-71 0 0,0 0-30 0 0,0 3-68 0 0,1-1-1 0 0,-1 0 1 0 0,1 0-1 0 0,-1 0 1 0 0,1 1-1 0 0,0-1 1 0 0,0 0-1 0 0,0 0 1 0 0,0 0-1 0 0,0 0 1 0 0,0 0-1 0 0,1 0 1 0 0,-1-1-1 0 0,2 2-20 0 0,27 26 180 0 0,-15-14-131 0 0,-7-8-37 0 0,-4-2 5 0 0,0-1 0 0 0,1 0 0 0 0,0 0 0 0 0,2 2-17 0 0,16 9 13 0 0,-13 0-13 0 0,-1-7 0 0 0,-7-7 0 0 0,-1 1 0 0 0,1-1 0 0 0,0 1 0 0 0,0 0 0 0 0,-1-1 0 0 0,1 1 0 0 0,-1 0 0 0 0,1 0 0 0 0,-1 0 0 0 0,0 1 0 0 0,1 0 0 0 0,10 12 0 0 0,-11-14 0 0 0,1 0 0 0 0,-1 1 0 0 0,0-1 0 0 0,0 0 0 0 0,0 0 0 0 0,0 1 0 0 0,0-1 0 0 0,0 1 0 0 0,0-1 0 0 0,0 1 0 0 0,-1-1 0 0 0,1 1 0 0 0,0-1 0 0 0,-1 1 0 0 0,0 0 0 0 0,1-1 0 0 0,-1 1 0 0 0,0 0 0 0 0,0 0 0 0 0,1 11-13 0 0,-3 21 63 0 0,2-32-43 0 0,0 0 0 0 0,-1 0 0 0 0,0 1-1 0 0,1-1 1 0 0,-1 0 0 0 0,0 0 0 0 0,0 0 0 0 0,0 0 0 0 0,0 0-1 0 0,-1-1 1 0 0,1 1 0 0 0,-1 0 0 0 0,0 1-7 0 0,-15 24 64 0 0,-11-12-42 0 0,26-14-16 0 0,0 0-1 0 0,1-1 0 0 0,-1 0 0 0 0,0 1 0 0 0,0-1 0 0 0,0 0 0 0 0,1 0 1 0 0,-1 0-1 0 0,0 0 0 0 0,0 0 0 0 0,-1 0-5 0 0,1 0 0 0 0,1-1 1 0 0,-1 1-1 0 0,0 0 0 0 0,0 0 1 0 0,0 0-1 0 0,0 1 0 0 0,1-1 1 0 0,-1 0-1 0 0,0 1 0 0 0,0-1 0 0 0,-1 1 0 0 0,-4 4-1 0 0,-3 1-32 0 0,-3-4-58 0 0,-6-3-53 0 0,9-2-4 0 0,3 0-27 0 0,0-3-61 0 0,6 5 36 0 0,0 0 32 0 0,-2 0-86 0 0,1 0 93 0 0,-1 1-124 0 0,2 1 110 0 0,-1-1-78 0 0,1-1 20 0 0,0 0-65 0 0,1 1-73 0 0,-1-1-51 0 0,1-1-46 0 0,-1 1-40 0 0,1 0-148 0 0,0-1-39 0 0,0 0-177 0 0,0-1-480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38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0 122 7512 0 0,'0'0'166'0'0,"0"0"29"0"0,0 0 13 0 0,0-1-63 0 0,0-1 1 0 0,1 0-73 0 0,-1 0 83 0 0,0 1 70 0 0,0-1 58 0 0,1-1 393 0 0,2-2 563 0 0,-1 2-742 0 0,0 1-57 0 0,0-1-102 0 0,0 2-200 0 0,-1-1-55 0 0,1 0-62 0 0,0 0-69 0 0,8-8 621 0 0,-8 9-357 0 0,-1 0-41 0 0,1-1 68 0 0,1 2-94 0 0,1 0-93 0 0,0 0-20 0 0,-2-1 72 0 0,6-4 86 0 0,1 0 74 0 0,4 2 63 0 0,-2 2-73 0 0,0-5-7 0 0,2 0-36 0 0,0 4-33 0 0,-5 3-96 0 0,13-1 99 0 0,-7-3-1 0 0,-9 0-147 0 0,-2 2-20 0 0,0-1 0 0 0,0 1 1 0 0,0 0-1 0 0,0 0 0 0 0,0 0 0 0 0,0 0 0 0 0,0 0 0 0 0,0 1 0 0 0,0-1 0 0 0,0 1 0 0 0,1 0 0 0 0,2 0-18 0 0,-3 0 7 0 0,1 0-1 0 0,0-1 1 0 0,0 0-1 0 0,0 1 1 0 0,-1-1-1 0 0,1-1 0 0 0,0 1 1 0 0,-1 0-1 0 0,1-1 1 0 0,1-1-8 0 0,-2 2 2 0 0,-1 0 0 0 0,1 0 0 0 0,0 0 0 0 0,-1 1-1 0 0,1-1 1 0 0,-1 1 0 0 0,1 0 0 0 0,0 0-1 0 0,-1 0 1 0 0,1 0 0 0 0,0 0 0 0 0,-1 0 0 0 0,3 1-1 0 0,14 1-42 0 0,-9-3-23 0 0,1-1-41 0 0,-9 1-60 0 0,1 0 90 0 0,2-1 80 0 0,5-1 163 0 0,-5 2-176 0 0,-3 0-34 0 0,0 0-34 0 0,1 1-40 0 0,-1-1-46 0 0,1 1-80 0 0,-1-1-71 0 0,1 1-81 0 0,0 0-89 0 0,0-1-96 0 0,0 1-105 0 0,0 0-113 0 0,1 0-122 0 0,2 0-1001 0 0,3 0-1088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38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7136 0 0,'0'0'208'0'0,"0"0"-56"0"0,0 0-14 0 0,0 0 44 0 0,0 0 148 0 0,0 0 278 0 0,0 0 22 0 0,0 0-29 0 0,0 0-129 0 0,0 0-59 0 0,0 3-11 0 0,0 7-90 0 0,0 1-44 0 0,0 26 424 0 0,2-25-473 0 0,3-3-81 0 0,-4-7-118 0 0,0-1-1 0 0,0 1 1 0 0,0 0 0 0 0,0-1 0 0 0,-1 1 0 0 0,1 0-1 0 0,0 0 1 0 0,-1 0 0 0 0,0-1 0 0 0,1 1 0 0 0,-1 0-1 0 0,0 0 1 0 0,0 1-20 0 0,0 6 57 0 0,-1 11 59 0 0,5-6 22 0 0,-2-8-94 0 0,5 7 134 0 0,-6-9-121 0 0,-1-1-1 0 0,1 1 1 0 0,0 0 0 0 0,-1-1 0 0 0,0 1 0 0 0,0 3-57 0 0,0-3 30 0 0,1 0 0 0 0,-1 0 0 0 0,1-1 0 0 0,0 1 0 0 0,0 0 0 0 0,0 0 0 0 0,0-1 1 0 0,1 1-1 0 0,0-1 0 0 0,1 3-30 0 0,-2-4 13 0 0,-1 0 1 0 0,1 1 0 0 0,0-1-1 0 0,-1 0 1 0 0,1 0-1 0 0,-1 1 1 0 0,0-1 0 0 0,0 0-1 0 0,0 0 1 0 0,0 3-14 0 0,1 11 59 0 0,4-2 8 0 0,-3-11-49 0 0,-1 1 1 0 0,0-1-1 0 0,0 0 1 0 0,0 1-1 0 0,-1-1 0 0 0,1 0 1 0 0,-1 1-1 0 0,0-1 1 0 0,0 1-19 0 0,0 14 89 0 0,0 24 175 0 0,3-24-181 0 0,1 0-11 0 0,2 8 45 0 0,-3 3 49 0 0,-4-15-77 0 0,1-8-42 0 0,0 1 1 0 0,0-1-1 0 0,0 0 1 0 0,1 0 0 0 0,0 0-1 0 0,0 1-47 0 0,4 7 146 0 0,-3-10-111 0 0,-1-1-1 0 0,0 0 1 0 0,0 0 0 0 0,0 1-1 0 0,0-1 1 0 0,-1 0-1 0 0,0 1 1 0 0,1-1-1 0 0,-1 1-34 0 0,0 11 122 0 0,0 23 273 0 0,0-27-300 0 0,0-2-37 0 0,1 9 102 0 0,6-3-49 0 0,-2 0-5 0 0,-3 0 43 0 0,-2-9-108 0 0,0 1 41 0 0,0 16 276 0 0,0-16-255 0 0,0-5 20 0 0,0-2-10 0 0,0 0-1 0 0,0 0-2 0 0,0 3-12 0 0,0 7-2 0 0,0-8 0 0 0,0-2-4 0 0,0 0-17 0 0,0 0-10 0 0,0 0-54 0 0,0 0-87 0 0,0 0-109 0 0,0 0-239 0 0,0 0-427 0 0,0 0-48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36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1 348 6704 0 0,'0'0'149'0'0,"0"0"23"0"0,0 0 12 0 0,2-3-25 0 0,4-3-109 0 0,-2 2 25 0 0,-2 3 169 0 0,0 0-54 0 0,-1 0-45 0 0,1 1-39 0 0,2 0 37 0 0,0 0-43 0 0,-2 1-36 0 0,-1-1 44 0 0,6 0 336 0 0,0 0-36 0 0,7 0 312 0 0,-1 0-113 0 0,0 0-92 0 0,-1 0-116 0 0,-1 0-43 0 0,27 0 668 0 0,-22 0-560 0 0,-16 0-454 0 0,1 0 0 0 0,-1 0 0 0 0,0 0 0 0 0,0 0-1 0 0,1 0 1 0 0,-1 0 0 0 0,0 0 0 0 0,1 0 0 0 0,-1 0 0 0 0,0 0 0 0 0,1 0-1 0 0,-1 0 1 0 0,0 0 0 0 0,1 0 0 0 0,-1-1 0 0 0,0 1 0 0 0,0 0-1 0 0,1 0 1 0 0,-1 0 0 0 0,0 0 0 0 0,0-1 0 0 0,1 1 0 0 0,-1 0 0 0 0,0 0-1 0 0,0 0 1 0 0,1-1-10 0 0,7-5 113 0 0,7 1 121 0 0,3 4-21 0 0,-5 1-136 0 0,-10 0-71 0 0,30 0 75 0 0,-23 0-109 0 0,-7 0-74 0 0,-3 0 32 0 0,0 0-60 0 0,0 0-75 0 0,0 0 60 0 0,0 0-33 0 0,0 0-37 0 0,0 0-34 0 0,0 0-339 0 0,0 0 79 0 0,0 0-46 0 0,0 0-657 0 0,0 0-518 0 0,0 0-984 0 0</inkml:trace>
  <inkml:trace contextRef="#ctx0" brushRef="#br0" timeOffset="330.8">137 227 7976 0 0,'0'0'174'0'0,"0"0"29"0"0,0 0 14 0 0,0 0-70 0 0,0 0-20 0 0,0 0 37 0 0,0 0 132 0 0,0 0 242 0 0,0 2 20 0 0,0 11-29 0 0,0 0-112 0 0,2-8-53 0 0,2 0-263 0 0,0 0 40 0 0,-1 7 223 0 0,-1 18 457 0 0,-2-27-745 0 0,2 2 61 0 0,8 5-17 0 0,-7-7-6 0 0,-4 2 27 0 0,1 8 269 0 0,0-10-315 0 0,1 0-39 0 0,-1-1-48 0 0,0 0-48 0 0,0 0 114 0 0,3 1-2 0 0,7 7-2 0 0,-8-8-4 0 0,1 1-24 0 0,-3-3-133 0 0,1 1 88 0 0,4 2 190 0 0,-4-2-197 0 0,1 1-50 0 0,-1-1-79 0 0,0 0-96 0 0,0 1-115 0 0,-1-2 126 0 0,0 1-35 0 0,0-1-61 0 0,0 0-51 0 0,0 0-45 0 0,0 0-39 0 0,0 0-136 0 0,0 0-40 0 0,0 0-162 0 0,0 0-440 0 0</inkml:trace>
  <inkml:trace contextRef="#ctx0" brushRef="#br0" timeOffset="651.9">409 0 6968 0 0,'0'0'157'0'0,"0"0"23"0"0,0 0 11 0 0,0 0-66 0 0,0 0-13 0 0,0 0 39 0 0,0 0 125 0 0,0 0 230 0 0,0 0 20 0 0,0 0-20 0 0,0 0-88 0 0,0 3-40 0 0,1 4-151 0 0,2 0-36 0 0,5 4 111 0 0,-5-8-64 0 0,-2 0-108 0 0,-1 1-68 0 0,-1 1-37 0 0,1-2 48 0 0,2 7 97 0 0,4 2 21 0 0,-5-10-167 0 0,-1-1 0 0 0,1 1 0 0 0,0-1 0 0 0,0 1 0 0 0,-1-1-1 0 0,1 1 1 0 0,0 0 0 0 0,-1-1 0 0 0,0 1 0 0 0,1 0-1 0 0,-1-1 1 0 0,0 1 0 0 0,0 0-24 0 0,0 10 122 0 0,1-2-36 0 0,-1-7-57 0 0,0 1-1 0 0,1-1 0 0 0,0 0 1 0 0,-1 0-1 0 0,1 0 0 0 0,1 1 0 0 0,-1-1-28 0 0,5 9 123 0 0,-5-8-77 0 0,0 0 0 0 0,0 0 0 0 0,0-1 0 0 0,-1 1-1 0 0,0 0 1 0 0,1 0 0 0 0,-1 0 0 0 0,-1 0 0 0 0,1 0 0 0 0,0 0-46 0 0,-1 13 132 0 0,3-4-44 0 0,4 0 38 0 0,-5-12-104 0 0,0 1-1 0 0,-1-1 0 0 0,1 0 0 0 0,0 1 1 0 0,-1-1-1 0 0,1 1 0 0 0,-1-1 0 0 0,0 1 1 0 0,1-1-1 0 0,-1 1 0 0 0,0-1 0 0 0,0 1 1 0 0,0-1-22 0 0,2 10 155 0 0,3 0-23 0 0,0-4-33 0 0,-3-1 4 0 0,-1 0 19 0 0,-1 1 43 0 0,5 7 34 0 0,3-3-57 0 0,-5-8-22 0 0,-4 2-85 0 0,0-4 132 0 0,2 0-165 0 0,2 3-73 0 0,1 3-101 0 0,-1-2 40 0 0,0 2-36 0 0,-2-5-55 0 0,-1-1-40 0 0,1 2-365 0 0,-1-1 81 0 0,1 0-54 0 0,-1 1-717 0 0,0-1-571 0 0,0-2-1084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32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91 7200 0 0,'0'0'165'0'0,"0"0"22"0"0,0 0 6 0 0,0 0 44 0 0,0 0-94 0 0,0 0 116 0 0,0 0 213 0 0,0 0 9 0 0,-3 2-26 0 0,-7 8-134 0 0,8-7-139 0 0,0 0-63 0 0,2-1-38 0 0,0 1-38 0 0,0 0-15 0 0,-1-1 36 0 0,-9 3 179 0 0,5 2-74 0 0,-3 9 17 0 0,6-12-126 0 0,1-2-33 0 0,0 0 0 0 0,1 0 0 0 0,-1 0 0 0 0,1 0 0 0 0,0-1 0 0 0,0 1-1 0 0,0 0 1 0 0,-1 0 0 0 0,2 0 0 0 0,-1 0 0 0 0,0 0-27 0 0,0 8 102 0 0,0-7-72 0 0,0 0-1 0 0,0 0 1 0 0,-1 0-1 0 0,1 0 1 0 0,-1 0-1 0 0,0 0 0 0 0,-1 2-29 0 0,-5 12 180 0 0,6-16-161 0 0,1 0 1 0 0,-1 1 0 0 0,1-1 0 0 0,0 0-1 0 0,-1 1 1 0 0,1-1 0 0 0,0 0-1 0 0,0 1 1 0 0,0-1 0 0 0,0 1-20 0 0,-2 16 171 0 0,-3-8-120 0 0,4-7-39 0 0,0-1 1 0 0,-1 1-1 0 0,1 0 1 0 0,1 0-1 0 0,-1 0 1 0 0,0 0-1 0 0,1 0 1 0 0,-1 0-1 0 0,1 1 1 0 0,0 1-13 0 0,0 94 225 0 0,0-73-142 0 0,0 1 52 0 0,0 0 67 0 0,0-25-187 0 0,0-1 0 0 0,0 1 0 0 0,1 0 0 0 0,-1 0 0 0 0,1-1 0 0 0,-1 1 0 0 0,1-1 0 0 0,-1 1-1 0 0,1 0 1 0 0,0-1 0 0 0,0 1 0 0 0,-1-1 0 0 0,2 1-15 0 0,-1-1 17 0 0,-1 1 0 0 0,1-1-1 0 0,0 1 1 0 0,0-1-1 0 0,-1 1 1 0 0,1-1 0 0 0,0 1-1 0 0,-1 0 1 0 0,0-1 0 0 0,1 1-1 0 0,-1 0 1 0 0,0-1 0 0 0,0 1-17 0 0,0 1 19 0 0,1-1 0 0 0,-1 0 0 0 0,1 0 0 0 0,-1 0 0 0 0,1 0 0 0 0,0 0 0 0 0,0 0 0 0 0,-1 0 0 0 0,2 0 0 0 0,-1 0 0 0 0,0 0 0 0 0,0 0 0 0 0,1-1 0 0 0,-1 1 0 0 0,0 0 0 0 0,1-1 0 0 0,0 1 0 0 0,-1-1 0 0 0,3 2-19 0 0,6 6 105 0 0,2 1-91 0 0,-8-8-14 0 0,2-1 0 0 0,15-1 0 0 0,-19 0 42 0 0,-1 0-36 0 0,1 0-35 0 0,0 0-36 0 0,0 0-38 0 0,0 0-38 0 0,0 0-39 0 0,0 0-39 0 0,0 0-39 0 0,0 0-42 0 0,-1 0-40 0 0,1 0-43 0 0,0 0-42 0 0,-1 0-44 0 0,0 0-43 0 0,0 0-46 0 0,1 0-1158 0 0,-1 0-970 0 0</inkml:trace>
  <inkml:trace contextRef="#ctx0" brushRef="#br0" timeOffset="426.13">423 303 7744 0 0,'0'0'174'0'0,"0"0"29"0"0,0 0 12 0 0,3-3 33 0 0,7-7 134 0 0,-8 7 60 0 0,-2 3 7 0 0,0 0-12 0 0,0 0-70 0 0,0 0-30 0 0,0 0-7 0 0,0 0-18 0 0,0 0-67 0 0,0 0-28 0 0,0 0-7 0 0,0 3-12 0 0,0 0-138 0 0,0-1-39 0 0,0 0 1 0 0,0-1-1 0 0,0 1 1 0 0,0 0 0 0 0,0 0-1 0 0,0 0 1 0 0,1-1 0 0 0,-1 1-1 0 0,0 0 1 0 0,1-1 0 0 0,0 2-22 0 0,5 1 88 0 0,-1 0-2 0 0,-4 0-16 0 0,0 4 35 0 0,-2-4-81 0 0,1-3-14 0 0,0 1-1 0 0,0 0 1 0 0,0 0 0 0 0,0-1-1 0 0,0 1 1 0 0,0 0 0 0 0,1 0 0 0 0,-1-1-1 0 0,1 1 1 0 0,-1 0 0 0 0,1 1-10 0 0,5 0 39 0 0,-1 1-21 0 0,-3 9 55 0 0,-2-9-68 0 0,1 12 116 0 0,4-10-45 0 0,1-5-56 0 0,-6-1-19 0 0,0 0 0 0 0,1 0 0 0 0,-1 0 0 0 0,0 0 0 0 0,0 0 0 0 0,0 0 0 0 0,0 0 1 0 0,0 0-1 0 0,0 0 0 0 0,0 0 0 0 0,0 0 0 0 0,0 0 0 0 0,0 0 0 0 0,0 0 0 0 0,1 0 1 0 0,-1 0-1 0 0,0 0 0 0 0,0 0 0 0 0,0 0 0 0 0,0 0 0 0 0,0 0 0 0 0,0 0 0 0 0,0 0 1 0 0,0 0-1 0 0,0 1 0 0 0,0-1 0 0 0,0 0 0 0 0,0 0 0 0 0,1 0 0 0 0,-1 0 0 0 0,0 0 1 0 0,0 0-1 0 0,0 0 0 0 0,0 0 0 0 0,0 0 0 0 0,0 0 0 0 0,0 0 0 0 0,0 0 0 0 0,0 0 1 0 0,0 0-1 0 0,0 1 0 0 0,0-1 0 0 0,0 0 0 0 0,0 0 0 0 0,0 0 0 0 0,0 0 0 0 0,0 0 0 0 0,0 0 1 0 0,0 0-1 0 0,0 0 0 0 0,0 0 0 0 0,0 0 0 0 0,0 1 0 0 0,0-1 0 0 0,0 0 0 0 0,0 0 1 0 0,0 0-2 0 0,0 13 53 0 0,0-1-32 0 0,0-10-172 0 0,0 0 55 0 0,0-1 48 0 0,0 1 41 0 0,0 0 45 0 0,0-1 38 0 0,0 4 271 0 0,1-2-153 0 0,-1-1-110 0 0,0-1-58 0 0,0 0-52 0 0,0 0-44 0 0,0 0-51 0 0,0 0-56 0 0,0 0-65 0 0,0 0-12 0 0,0 0-53 0 0,0 0-56 0 0,-1 0-61 0 0,1 0-63 0 0,0-1-67 0 0,0 1-72 0 0,0 0-75 0 0,0-1-953 0 0,0 0-941 0 0</inkml:trace>
  <inkml:trace contextRef="#ctx0" brushRef="#br0" timeOffset="730.41">287 318 7224 0 0,'0'0'209'0'0,"3"0"-5"0"0,9-3-161 0 0,-8 1 14 0 0,0-1-88 0 0,2-1-60 0 0,-3 3 104 0 0,0 0 45 0 0,0 0 35 0 0,0 1 48 0 0,0 0 58 0 0,1 0 64 0 0,4-2 245 0 0,3-3 93 0 0,2-2 56 0 0,-8 6-397 0 0,1 0 37 0 0,0 1-66 0 0,-1-1-35 0 0,1-2 48 0 0,-1-1-40 0 0,3 0 46 0 0,5-2 197 0 0,-3 0-98 0 0,-3 3-145 0 0,-5 2-150 0 0,0 1-1 0 0,0-1 0 0 0,0 1 0 0 0,0-1 1 0 0,0 1-1 0 0,0 0 0 0 0,0 0 1 0 0,0 0-1 0 0,1 0 0 0 0,-1 1-53 0 0,-1-1 32 0 0,0 0-1 0 0,1 0 0 0 0,-1 0 0 0 0,0 0 1 0 0,0 0-1 0 0,1 0 0 0 0,-1 0 0 0 0,0 0 1 0 0,0 0-1 0 0,0-1 0 0 0,1 1 1 0 0,-1 0-1 0 0,0-1 0 0 0,0 1 0 0 0,0-1 1 0 0,0 1-32 0 0,4-7 200 0 0,-2 3-43 0 0,7 2-57 0 0,4-1 3 0 0,0-7 1 0 0,-14 10-103 0 0,0 0 0 0 0,0 0 1 0 0,0 0-1 0 0,0 0 1 0 0,0 0-1 0 0,0 0 0 0 0,0 0 1 0 0,0 0-1 0 0,0-1 1 0 0,0 1-1 0 0,0 0 0 0 0,0 0 1 0 0,1 0-1 0 0,-1 0 1 0 0,0 0-1 0 0,0 0 0 0 0,0 0 1 0 0,0 0-1 0 0,0 0 1 0 0,0 0-1 0 0,0 0 0 0 0,0 0 1 0 0,1 0-1 0 0,-1 0 1 0 0,0 0-1 0 0,0 0 0 0 0,0 0 1 0 0,0 0-1 0 0,0 0 1 0 0,0 0-1 0 0,0 0 0 0 0,1 0 1 0 0,-1 0-1 0 0,0 0 1 0 0,0 0-1 0 0,0 0 0 0 0,0 0 1 0 0,0 0-1 0 0,0 0 1 0 0,0 0-1 0 0,1 0 0 0 0,-1 0 1 0 0,0 0-1 0 0,0 0 1 0 0,0 0-1 0 0,0 0 1 0 0,0 0-1 0 0,0 0 0 0 0,0 1 1 0 0,0-1-1 0 0,0 0 1 0 0,0 0-1 0 0,0 0 0 0 0,1 0 1 0 0,-1 0-1 0 0,0 0 1 0 0,0 0-2 0 0,10 11 26 0 0,-10-11-31 0 0,1 0 0 0 0,-1 1 0 0 0,1-1-1 0 0,-1 1 1 0 0,0-1 0 0 0,1 0 0 0 0,0 0 0 0 0,-1 1-1 0 0,1-1 1 0 0,-1 0 0 0 0,1 0 0 0 0,-1 1 0 0 0,1-1-1 0 0,-1 0 1 0 0,1 0 0 0 0,0 0 0 0 0,-1 0 0 0 0,1 0-1 0 0,-1 0 1 0 0,1 0 0 0 0,0 0 5 0 0,4 1-97 0 0,8 9-213 0 0,-10-8-16 0 0</inkml:trace>
  <inkml:trace contextRef="#ctx0" brushRef="#br0" timeOffset="3608.38">741 424 5616 0 0,'0'0'124'0'0,"0"0"17"0"0,0 0 11 0 0,0 0 45 0 0,0 0-70 0 0,2 0 108 0 0,0-1-201 0 0,0 1 43 0 0,1 0 180 0 0,0-1 92 0 0,3-3 581 0 0,-4 3-678 0 0,0 0-45 0 0,0 0-57 0 0,-1-1-81 0 0,0 1-98 0 0,1 0-115 0 0,0-2 552 0 0,-1 4-225 0 0,0-1-43 0 0,2 0 37 0 0,-1 0-96 0 0,2 0-62 0 0,-3-1 7 0 0,0 1 38 0 0,4-2 198 0 0,5-8-6 0 0,-8 7-16 0 0,2 2-83 0 0,-1 1-64 0 0,10 0 9 0 0,-7 1-31 0 0,1-1 90 0 0,18 0 7 0 0,-22 0-96 0 0,-1 0-12 0 0,18 0 35 0 0,-14 0-85 0 0,-1 3 54 0 0,5 9-8 0 0,-8 4-45 0 0,-3 9-11 0 0,1-25 0 0 0,0 0 0 0 0,0 1 0 0 0,0-1 0 0 0,0 0 0 0 0,0 0 0 0 0,0 0 0 0 0,-1 1 0 0 0,1-1 0 0 0,0 0 0 0 0,0 0 0 0 0,0 0 0 0 0,0 0 0 0 0,0 0 0 0 0,0 1 0 0 0,0-1 0 0 0,0 0 0 0 0,0 0 0 0 0,-1 0 0 0 0,1 0 0 0 0,0 0 0 0 0,0 0 0 0 0,0 1 0 0 0,0-1 0 0 0,0 0 0 0 0,-1 0 0 0 0,1 0 0 0 0,0 0 0 0 0,0 0 0 0 0,0 0 0 0 0,-1 0 0 0 0,1 0 0 0 0,0 0 0 0 0,0 0 0 0 0,0 0 0 0 0,0 0 0 0 0,-1 0 0 0 0,-5 3 0 0 0,1 7 0 0 0,-6-5 0 0 0,6 8 0 0 0,-7 2 0 0 0,-16 18 64 0 0,28-32-64 0 0,-1-1 0 0 0,1 1 0 0 0,0 0 0 0 0,-1 0 0 0 0,1-1 0 0 0,0 1 0 0 0,0 0 0 0 0,0 0 0 0 0,-1 0 0 0 0,1-1 0 0 0,0 1 0 0 0,0 0 0 0 0,0 0 0 0 0,1 0 0 0 0,-1 0 0 0 0,0 0 0 0 0,0 0 0 0 0,0 0 0 0 0,0 0 0 0 0,0-1 0 0 0,0 1 0 0 0,-1 0 0 0 0,1 0 0 0 0,0 0 0 0 0,0-1 0 0 0,-1 1 0 0 0,1 0 0 0 0,0 0 0 0 0,-1 0 0 0 0,-7 2 0 0 0,19-3 10 0 0,2 0 22 0 0,23 0 27 0 0,-19 0-2 0 0,7 0 43 0 0,8 0 19 0 0,-21 0-144 0 0,-8 0-55 0 0,-3 0 21 0 0,0 0-52 0 0,1 0-61 0 0,0 0-100 0 0,1 0-116 0 0,0 0-105 0 0,0 0 67 0 0,0 0-39 0 0,3 0-549 0 0,1 0-434 0 0,3 0-824 0 0</inkml:trace>
  <inkml:trace contextRef="#ctx0" brushRef="#br0" timeOffset="4217.02">1089 0 6296 0 0,'0'0'184'0'0,"2"0"-6"0"0,4 1-139 0 0,-1 4-33 0 0,-1 2-13 0 0,1-5 18 0 0,0 1 68 0 0,-2 2 116 0 0,-1 0 76 0 0,5 0 153 0 0,6 0 72 0 0,1 0 3 0 0,-7 0-72 0 0,-2 5 95 0 0,0-6-275 0 0,0-2-35 0 0,-4-1-181 0 0,0-1 0 0 0,0 0 0 0 0,0 1 0 0 0,0-1 0 0 0,0 1 0 0 0,0 0 0 0 0,0-1 0 0 0,0 1 0 0 0,0 0 0 0 0,0-1 0 0 0,-1 1 0 0 0,1 0 0 0 0,0 0 1 0 0,-1 0-1 0 0,1 0 0 0 0,0 0-31 0 0,3 9 321 0 0,0-2-105 0 0,-4-7-199 0 0,1 0 0 0 0,-1 0-1 0 0,1-1 1 0 0,-1 1-1 0 0,1 0 1 0 0,0 0-1 0 0,-1-1 1 0 0,1 1 0 0 0,0-1-1 0 0,0 1 1 0 0,-1-1-1 0 0,1 1 1 0 0,1-1-17 0 0,4 3 117 0 0,1 2 74 0 0,-5 8-4 0 0,-2-8-127 0 0,1 1 1 0 0,0 0 0 0 0,1-1-1 0 0,-1 1 1 0 0,1-1 0 0 0,1 4-61 0 0,5 10 131 0 0,1 5-18 0 0,-5-7-30 0 0,-5 2-53 0 0,1-9-19 0 0,0 24 69 0 0,0 40 209 0 0,0-72-288 0 0,0-1 0 0 0,0 1 0 0 0,-1-1-1 0 0,1 1 1 0 0,0 0 0 0 0,-1-1 0 0 0,1 1 0 0 0,-1-1 0 0 0,0 1 0 0 0,1-1 0 0 0,-1 0-1 0 0,0 1 1 0 0,0-1 0 0 0,0 1-1 0 0,-4 5-1 0 0,3 8 18 0 0,2-13-7 0 0,0 0-1 0 0,-1-1 1 0 0,1 1-1 0 0,0-1 1 0 0,0 1 0 0 0,-1-1-1 0 0,1 1 1 0 0,-1-1 0 0 0,0 1-1 0 0,1-1 1 0 0,-1 1-1 0 0,0-1 1 0 0,0 1 0 0 0,0-1-1 0 0,0 0 1 0 0,0 0 0 0 0,0 0-1 0 0,-1 1-9 0 0,-1 3 101 0 0,4 0-93 0 0,0-2 8 0 0,-1-1 33 0 0,-1 0 29 0 0,-2 1 45 0 0,-7 7-102 0 0,8-7 33 0 0,2-3-26 0 0,0 0-39 0 0,0 0-39 0 0,0 0-79 0 0,0 0-136 0 0,0 0-20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46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 6000 0 0,'0'0'174'0'0,"0"0"-40"0"0,0 0 3 0 0,0 0 59 0 0,0-3 176 0 0,0 2-415 0 0,0 1 50 0 0,0-1 47 0 0,0 0 42 0 0,0 1 42 0 0,0-1 36 0 0,0 0 275 0 0,0 0-123 0 0,0 1 35 0 0,0-1 446 0 0,0 1-11 0 0,0-1 1138 0 0,0 1-1272 0 0,0 0-45 0 0,0 1-61 0 0,0-1-79 0 0,0 0-212 0 0,0 1-48 0 0,0-1-53 0 0,0 1-60 0 0,0 0-65 0 0,0-1-48 0 0,0 1-51 0 0,0-1-53 0 0,0 1-56 0 0,0 0-60 0 0,0-1-63 0 0,0 1-65 0 0,3 4 569 0 0,-2-4-196 0 0,0 1 0 0 0,0-1 0 0 0,0 0 0 0 0,0 0 1 0 0,0 1-1 0 0,0-1 0 0 0,0 0 0 0 0,0 1 1 0 0,-1-1-1 0 0,1 1 0 0 0,-1-1 0 0 0,1 1 0 0 0,-1-1 1 0 0,1 1-1 0 0,-1-1 0 0 0,0 1 0 0 0,0 0 1 0 0,0 0-17 0 0,0 0 13 0 0,1-1 0 0 0,-1 1 0 0 0,0-1 0 0 0,0 1 1 0 0,1-1-1 0 0,-1 1 0 0 0,1-1 0 0 0,-1 0 1 0 0,1 1-1 0 0,-1-1 0 0 0,1 1 0 0 0,0-1 1 0 0,0 0-14 0 0,5 12 84 0 0,-5 3-6 0 0,0 0 8 0 0,2-5 6 0 0,7 6 36 0 0,-5 8 0 0 0,1-12-44 0 0,-5-12-71 0 0,0 1 0 0 0,0-1 0 0 0,-1 0 0 0 0,1 1 1 0 0,0-1-1 0 0,-1 1 0 0 0,1-1 0 0 0,-1 1 1 0 0,0-1-1 0 0,0 1 0 0 0,1-1 0 0 0,-1 1 1 0 0,0-1-14 0 0,2 14 113 0 0,4 3-24 0 0,-2-8-39 0 0,6 11 81 0 0,-9-19-115 0 0,0 0-1 0 0,0 0 0 0 0,0 0 1 0 0,0 0-1 0 0,0 0 0 0 0,-1 0 0 0 0,1 0 1 0 0,-1 1-1 0 0,1-1 0 0 0,-1 0 1 0 0,0 2-16 0 0,0-3 7 0 0,0 0 1 0 0,0 1 0 0 0,0-1-1 0 0,0 0 1 0 0,0 0 0 0 0,1 1-1 0 0,-1-1 1 0 0,0 0 0 0 0,1 0-1 0 0,-1 0 1 0 0,1 1 0 0 0,-1-1-1 0 0,1 0 1 0 0,-1 0 0 0 0,1 0-1 0 0,0 0 1 0 0,0 0 0 0 0,-1 0-1 0 0,1 0 1 0 0,0-1 0 0 0,0 1-1 0 0,0 0 1 0 0,0 0 0 0 0,0 0-1 0 0,1 0-6 0 0,5 2 39 0 0,-7-3-36 0 0,0 0 0 0 0,1 0 0 0 0,-1 0 1 0 0,1 0-1 0 0,-1 0 0 0 0,1 0 0 0 0,-1 1 0 0 0,0-1 1 0 0,1 0-1 0 0,-1 0 0 0 0,0 1 0 0 0,1-1 1 0 0,-1 0-1 0 0,0 1 0 0 0,1-1 0 0 0,-1 0 0 0 0,0 1 1 0 0,1-1-1 0 0,-1 0 0 0 0,0 1 0 0 0,0-1 0 0 0,1 1 1 0 0,-1-1-1 0 0,0 0 0 0 0,0 1 0 0 0,0-1 1 0 0,0 1-1 0 0,0-1 0 0 0,0 1 0 0 0,0-1 0 0 0,0 0 1 0 0,0 1-1 0 0,0-1 0 0 0,0 1 0 0 0,0-1 1 0 0,0 1-5 0 0,0 1 95 0 0,3 1 0 0 0,0-1-62 0 0,0 0-34 0 0,0 1 32 0 0,-1-1 39 0 0,-1 1 58 0 0,1-2-42 0 0,4-2-83 0 0,-3 1 11 0 0,-1-1 31 0 0,0 2 27 0 0,-1-1 40 0 0,-3-6-13 0 0,3 5-95 0 0,-1 1 1 0 0,0-1-1 0 0,0 0 1 0 0,1 1-1 0 0,-1-1 1 0 0,1 1-1 0 0,-1-1 1 0 0,0 1-1 0 0,1 0 1 0 0,-1-1-1 0 0,1 1 1 0 0,-1-1-1 0 0,1 1 1 0 0,-1 0-1 0 0,1-1 1 0 0,0 1-1 0 0,-1 0 1 0 0,1 0-1 0 0,0-1-3 0 0,3-1 96 0 0,1-5 167 0 0,-5 7-242 0 0,0-1 0 0 0,0 1 0 0 0,0 0 0 0 0,1-1-1 0 0,-1 1 1 0 0,0 0 0 0 0,0-1 0 0 0,1 1 0 0 0,-1 0 0 0 0,0 0 0 0 0,0-1 0 0 0,1 1 0 0 0,-1 0 0 0 0,0 0 0 0 0,1-1 0 0 0,-1 1 0 0 0,0 0 0 0 0,1 0 0 0 0,-1 0-1 0 0,1-1 1 0 0,-1 1 0 0 0,0 0 0 0 0,1 0 0 0 0,-1 0 0 0 0,1 0 0 0 0,-1 0 0 0 0,0 0 0 0 0,1 0 0 0 0,-1 0 0 0 0,1 0 0 0 0,-1 0-22 0 0,0 0 9 0 0,0 0 1 0 0,0 0 0 0 0,1 0 0 0 0,-1 0-1 0 0,0 0 1 0 0,0 0 0 0 0,0 0-1 0 0,0 0 1 0 0,0 0 0 0 0,0 0-1 0 0,0 0 1 0 0,0 0 0 0 0,0 0-1 0 0,0 0 1 0 0,0 0 0 0 0,1 0-1 0 0,-1 0 1 0 0,0 0 0 0 0,0 0-1 0 0,0 0 1 0 0,0 0 0 0 0,0 0-1 0 0,0 0 1 0 0,0 0 0 0 0,0 0 0 0 0,0 0-1 0 0,0 0 1 0 0,0 0 0 0 0,0 0-1 0 0,1 0 1 0 0,-1 0 0 0 0,0 0-1 0 0,0 0 1 0 0,0 0 0 0 0,0-1-1 0 0,0 1 1 0 0,0 0 0 0 0,0 0-1 0 0,0 0 1 0 0,0 0 0 0 0,0 0-1 0 0,0 0 1 0 0,0 0 0 0 0,0 0 0 0 0,0 0-1 0 0,0 0 1 0 0,0 0 0 0 0,0-1-1 0 0,0 1 1 0 0,0 0 0 0 0,0 0-1 0 0,0 0 1 0 0,0 0 0 0 0,0 0-1 0 0,0 0 1 0 0,0 0 0 0 0,0 0-10 0 0,0-19-55 0 0,0 1-95 0 0,0 0-58 0 0,0-24-342 0 0,0 16 298 0 0,0 12 183 0 0,0 0 57 0 0,0 0 67 0 0,0 0 80 0 0,0 13-135 0 0,0 1 0 0 0,-1-1 0 0 0,1 1 0 0 0,0-1 0 0 0,0 1 0 0 0,0-1 0 0 0,0 1 0 0 0,0-1 0 0 0,0 1 0 0 0,0 0 0 0 0,1-1 0 0 0,-1 1 0 0 0,0-1 0 0 0,0 1 0 0 0,0-1 0 0 0,0 1 0 0 0,1-1 0 0 0,-1 1 0 0 0,0 0 0 0 0,0-1 0 0 0,1 1 0 0 0,-1-1 0 0 0,0 1 0 0 0,1 0 0 0 0,-1-1 0 0 0,0 1 0 0 0,1 0 0 0 0,-1-1 0 0 0,0 1 0 0 0,1 0 0 0 0,-1 0 0 0 0,1-1 0 0 0,5-3 0 0 0,-3-6-10 0 0,-3 10 9 0 0,0 0 0 0 0,0 0 1 0 0,0 0-1 0 0,0 0 0 0 0,0 0 0 0 0,0 0 1 0 0,0-1-1 0 0,0 1 0 0 0,0 0 0 0 0,0 0 1 0 0,0 0-1 0 0,0 0 0 0 0,0 0 0 0 0,0 0 1 0 0,0 0-1 0 0,0 0 0 0 0,0 0 0 0 0,0 0 1 0 0,0-1-1 0 0,0 1 0 0 0,0 0 0 0 0,0 0 1 0 0,0 0-1 0 0,0 0 0 0 0,0 0 0 0 0,0 0 1 0 0,0 0-1 0 0,0 0 0 0 0,0 0 0 0 0,0 0 1 0 0,0 0-1 0 0,0 0 0 0 0,0 0 0 0 0,1 0 1 0 0,-1 0-1 0 0,0-1 0 0 0,0 1 0 0 0,0 0 1 0 0,0 0-1 0 0,0 0 0 0 0,0 0 0 0 0,0 0 1 0 0,0 0-1 0 0,0 0 0 0 0,0 0 0 0 0,0 0 1 0 0,1 0-1 0 0,-1 0 0 0 0,0 0 0 0 0,0 0 1 0 0,0 0-1 0 0,0 0 0 0 0,0 0 0 0 0,0 0 1 0 0,0 0-1 0 0,0 0 0 0 0,0 1 1 0 0,13 1-11 0 0,17 23-42 0 0,-19-20 39 0 0,-10-5 11 0 0,0 0 0 0 0,0 1 1 0 0,0-1-1 0 0,0 1 0 0 0,0-1 0 0 0,0 1 1 0 0,0-1-1 0 0,0 1 0 0 0,0 0 0 0 0,0-1 1 0 0,0 1-1 0 0,-1 0 0 0 0,1 0 0 0 0,0-1 0 0 0,0 1 1 0 0,-1 0-1 0 0,1 0 0 0 0,0 1 3 0 0,4 8-10 0 0,-5-8 10 0 0,1 0 0 0 0,0 0 0 0 0,1 1 0 0 0,-1-1 0 0 0,0 0 0 0 0,1 0 0 0 0,-1-1 0 0 0,1 1-1 0 0,0 0 1 0 0,29 30-20 0 0,-2-3-24 0 0,1-9 44 0 0,-12 0 0 0 0,5-13 0 0 0,-13 6 0 0 0,10-3 0 0 0,-18-10 1 0 0,1 1 0 0 0,-1 0-1 0 0,0 0 1 0 0,1 0 0 0 0,-1 0 0 0 0,0 0 0 0 0,1 1-1 0 0,-1-1 1 0 0,0 1 0 0 0,0-1 0 0 0,0 1 0 0 0,0 0-1 0 0,-1 0 1 0 0,2 0-1 0 0,0 5 20 0 0,-3-7-19 0 0,0 1 0 0 0,0-1 1 0 0,0 1-1 0 0,0-1 0 0 0,1 1 0 0 0,-1-1 0 0 0,0 1 0 0 0,0-1 1 0 0,1 0-1 0 0,-1 1 0 0 0,0-1 0 0 0,0 1 0 0 0,1-1 0 0 0,-1 0 0 0 0,1 1 1 0 0,-1-1-1 0 0,0 0 0 0 0,1 0 0 0 0,-1 1 0 0 0,1-1 0 0 0,-1 0 1 0 0,1 0-1 0 0,-1 0 0 0 0,0 1 0 0 0,1-1 0 0 0,-1 0 0 0 0,1 0 1 0 0,-1 0-1 0 0,1 0 0 0 0,-1 0 0 0 0,1 0 0 0 0,-1 0 0 0 0,1 0 0 0 0,-1 0 1 0 0,1 0-1 0 0,-1 0 0 0 0,1 0 0 0 0,-1-1-1 0 0,2 1 7 0 0,-1 1-1 0 0,1-1 1 0 0,0 0-1 0 0,-1 0 1 0 0,1 1-1 0 0,-1-1 1 0 0,1 1-1 0 0,-1-1 1 0 0,1 1-1 0 0,-1 0 1 0 0,1-1-1 0 0,-1 1 1 0 0,0 0-1 0 0,1 0 1 0 0,-1 0-1 0 0,0 0 1 0 0,0 0-1 0 0,1 1-6 0 0,1 1 64 0 0,-3-3 0 0 0,0 0 11 0 0,0 0 46 0 0,0 0 27 0 0,0 0 4 0 0,0 0-6 0 0,2-3-29 0 0,8-7-12 0 0,-7 7-1 0 0,-3-12 88 0 0,0 0-45 0 0,0-15 38 0 0,0 2-106 0 0,0-32-14 0 0,0 58-60 0 0,0 0 0 0 0,-1 1 0 0 0,1-1 0 0 0,0 0 0 0 0,-1 0-1 0 0,1 1 1 0 0,-1-1 0 0 0,1 0 0 0 0,-1 1 0 0 0,0-1 0 0 0,0 0-5 0 0,0 1 0 0 0,1 0 1 0 0,-1-1-1 0 0,1 1 1 0 0,-1 0 0 0 0,1 0-1 0 0,-1 0 1 0 0,1 0 0 0 0,0-1-1 0 0,0 1 1 0 0,0 0-1 0 0,0-1 0 0 0,3-18 10 0 0,-1 13 3 0 0,0 1 1 0 0,-1-1 0 0 0,0 0-1 0 0,0-3-13 0 0,-1-81 0 0 0,-1 86-2 0 0,1 3 10 0 0,4-4-21 0 0,5-11-41 0 0,-6 10-57 0 0,-1 1-90 0 0,8 1-195 0 0,-8 3 384 0 0,-1 0-83 0 0,0 1-85 0 0,0-1-87 0 0,0 1-64 0 0,-1 0-80 0 0,1 0-82 0 0,0 0-85 0 0,0 0-86 0 0,1 1-88 0 0,0-1-91 0 0,0 1-91 0 0,0 0-1313 0 0,-1 0-1272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0.3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8840 0 0,'0'0'197'0'0,"0"0"24"0"0,0 0 19 0 0,0 2-29 0 0,0 1-140 0 0,0-2-82 0 0,0 0-71 0 0,0 0 90 0 0,0 1 37 0 0,0 2 35 0 0,0 0 48 0 0,0 3 56 0 0,0 1 64 0 0,0-7-223 0 0,0 1 93 0 0,0 0 79 0 0,0 0 65 0 0,0 1 45 0 0,0 0 37 0 0,0 6 881 0 0,0-4-731 0 0,0-1-62 0 0,0-1-110 0 0,0-1-197 0 0,0 0-60 0 0,0-1-67 0 0,0 0-76 0 0,0-1 87 0 0,0 0 1 0 0,0 0 0 0 0,0 0-1 0 0,0 0 1 0 0,0 0 0 0 0,0 1 0 0 0,0-1-1 0 0,0 0 1 0 0,0 0 0 0 0,0 0 0 0 0,0 0-1 0 0,0 0 1 0 0,0 0 0 0 0,0 0 0 0 0,0 0-1 0 0,0 0 1 0 0,0 0 0 0 0,0 1-1 0 0,0-1 1 0 0,0 0 0 0 0,0 0 0 0 0,0 0-1 0 0,0 0 1 0 0,0 0 0 0 0,0 0 0 0 0,0 0-1 0 0,0 0 1 0 0,0 0 0 0 0,0 0-1 0 0,0 0 1 0 0,0 0 0 0 0,0 0 0 0 0,0 0-1 0 0,0 1 1 0 0,0-1 0 0 0,1 0 0 0 0,-1 0-1 0 0,0 0 1 0 0,0 0 0 0 0,0 0 0 0 0,0 0-1 0 0,0 0 1 0 0,0 0 0 0 0,0 0-1 0 0,0 0 1 0 0,0 0 0 0 0,0 0 0 0 0,0 0-1 0 0,1 0 1 0 0,-1 0 0 0 0,0 0 0 0 0,0 0-1 0 0,0 0 1 0 0,0 0 0 0 0,0 0 0 0 0,0 0-1 0 0,0 0-9 0 0,10 0 466 0 0,-10 0-459 0 0,0-1 1 0 0,1 1-1 0 0,-1 0 0 0 0,0 0 1 0 0,0 0-1 0 0,0 0 1 0 0,0 0-1 0 0,0 0 1 0 0,0 0-1 0 0,0 0 1 0 0,0 0-1 0 0,0 0 1 0 0,0 0-1 0 0,1 0 1 0 0,-1 0-1 0 0,0 0 1 0 0,0 0-1 0 0,0 0 1 0 0,0 0-1 0 0,0 0 1 0 0,0 1-1 0 0,0-1 1 0 0,0 0-1 0 0,0 0 1 0 0,0 0-1 0 0,0 0 1 0 0,0 0-1 0 0,1 0 1 0 0,-1 0-1 0 0,0 0 1 0 0,0 0-1 0 0,0 0 1 0 0,0 0-1 0 0,0 0 1 0 0,0 0-1 0 0,0 0 0 0 0,0 0 1 0 0,0 1-1 0 0,0-1 1 0 0,0 0-1 0 0,0 0 1 0 0,0 0-1 0 0,0 0 1 0 0,0 0-1 0 0,0 0 1 0 0,0 0-1 0 0,0 0 1 0 0,0 0-1 0 0,0 0 1 0 0,0 0-1 0 0,0 1 1 0 0,0-1-1 0 0,0 0 1 0 0,0 0-1 0 0,0 0 1 0 0,0 0-1 0 0,0 0-7 0 0,0 10 418 0 0,0-7-45 0 0,0-3-276 0 0,0 0 0 0 0,0 0 21 0 0,0 2-20 0 0,0 11-6 0 0,0-8-98 0 0,0-2-106 0 0,1 0-99 0 0,0-2 52 0 0,-1-1-40 0 0,1 1-115 0 0,1 0-65 0 0,-1-1-57 0 0,0 1-51 0 0,1-1-39 0 0,-1 1-36 0 0,1 0-641 0 0,0 3-858 0 0,-1 5-1183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3.6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108 227 9528 0 0,'0'0'216'0'0,"0"-2"32"0"0,0 2-237 0 0,0-1 0 0 0,0 1-1 0 0,0-1 1 0 0,0 1 0 0 0,0-1 0 0 0,0 1 0 0 0,0 0 0 0 0,0-1 0 0 0,0 1 0 0 0,1-1 0 0 0,-1 1 0 0 0,0 0 0 0 0,0-1 0 0 0,0 1-1 0 0,0 0 1 0 0,1-1 0 0 0,-1 1 0 0 0,0 0 0 0 0,0-1 0 0 0,0 1 0 0 0,1 0 0 0 0,-1-1 0 0 0,0 1 0 0 0,1 0 0 0 0,-1 0 0 0 0,0-1 0 0 0,1 1-1 0 0,-1 0 1 0 0,0 0 0 0 0,1 0 0 0 0,-1-1-11 0 0,7-3 144 0 0,-5-1-104 0 0,1 0-34 0 0,7 0-6 0 0,-5-5 0 0 0,0 7 12 0 0,0 1 74 0 0,-2-3 125 0 0,-1-1 82 0 0,8 1 355 0 0,-7 1-308 0 0,1-2-40 0 0,-1-1-39 0 0,0 1-39 0 0,-1 2-61 0 0,1-4 51 0 0,-3 1-47 0 0,2-9 106 0 0,8 4-15 0 0,-8 10-133 0 0,-1 0-34 0 0,0-2 9 0 0,-4-5-57 0 0,2 8-9 0 0,-3-6 28 0 0,3 5-48 0 0,0 1 1 0 0,0 0-1 0 0,0-1 1 0 0,1 1-1 0 0,-1-1 1 0 0,0 1-1 0 0,1-1 1 0 0,-1 1-1 0 0,1-1 1 0 0,0 1-1 0 0,-1-1 1 0 0,1 0-1 0 0,0 1 1 0 0,0-1-13 0 0,0 2 4 0 0,0-1 1 0 0,0 1-1 0 0,0-1 1 0 0,0 1 0 0 0,0-1-1 0 0,0 1 1 0 0,0-1 0 0 0,0 1-1 0 0,0-1 1 0 0,0 1-1 0 0,0-1 1 0 0,0 1 0 0 0,0-1-1 0 0,0 1 1 0 0,-1-1-1 0 0,1 1 1 0 0,0 0 0 0 0,0-1-1 0 0,0 1 1 0 0,-1-1 0 0 0,1 1-1 0 0,0 0 1 0 0,-1-1-1 0 0,1 1 1 0 0,0 0 0 0 0,-1-1-1 0 0,1 1 1 0 0,0 0 0 0 0,-1-1-1 0 0,1 1 1 0 0,-1 0-1 0 0,1 0-4 0 0,-7-5 69 0 0,2-5 35 0 0,-5 5 0 0 0,6-1-41 0 0,1 1-31 0 0,-10 4 50 0 0,-3 1-43 0 0,7 0 14 0 0,4 2 3 0 0,-7 5-36 0 0,-1 1 61 0 0,5 4-21 0 0,-2 4-50 0 0,3-9-10 0 0,3-4 2 0 0,1 0-1 0 0,0 0 1 0 0,0 0 0 0 0,0 1-1 0 0,1-1 1 0 0,-1 1-2 0 0,-27 72 128 0 0,29-74-117 0 0,0 0-1 0 0,1 0 1 0 0,-1 0-1 0 0,1 1 1 0 0,-1-1-1 0 0,1 0 1 0 0,0 0-1 0 0,-1 0 1 0 0,1 1-1 0 0,1-1 1 0 0,-1 0-1 0 0,0 0 1 0 0,0 1-11 0 0,1 5 91 0 0,-1 1 64 0 0,1-3-54 0 0,11 21 218 0 0,-7-17-139 0 0,-2-5-99 0 0,2 0 39 0 0,13 9 365 0 0,-5-6-198 0 0,-5-4-137 0 0,-2 0-68 0 0,-1-2-49 0 0,9 2 163 0 0,7-5-29 0 0,-13 1-96 0 0,12 1 100 0 0,-15-1-133 0 0,-1 1 0 0 0,1-1 1 0 0,0 0-1 0 0,0-1 0 0 0,-1 1 0 0 0,1-1 0 0 0,0 0 0 0 0,2-1-38 0 0,4-2 15 0 0,-9 3-15 0 0,1-1 0 0 0,0 1 1 0 0,0 0-1 0 0,0 0 1 0 0,0 1-1 0 0,1-1 1 0 0,-1 0-1 0 0,0 1 0 0 0,2 0 0 0 0,-3 0 39 0 0,0 0-33 0 0,1-1-88 0 0,0 0-119 0 0,0 0-108 0 0,0 0-100 0 0,-1 0-92 0 0,0-1-81 0 0,1 1-73 0 0,-1 0 80 0 0,-1-1-36 0 0,3 0-703 0 0,3 0-962 0 0,2 2-1293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5.7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12552 0 0,'0'0'281'0'0,"0"0"40"0"0,0 0 23 0 0,0 0-141 0 0,0 2-96 0 0,1 3-31 0 0,1 3-44 0 0,3-1-21 0 0,1 5-8 0 0,-4-1 44 0 0,-2 0 116 0 0,3-2-37 0 0,-2-6-77 0 0,0 1 0 0 0,1-1 0 0 0,0 0-1 0 0,0-1 1 0 0,0 1 0 0 0,0 1-49 0 0,4 4 151 0 0,0 2 59 0 0,-2 1 41 0 0,-4 5-13 0 0,1 3-22 0 0,0-16-173 0 0,0 0 1 0 0,1 0-1 0 0,-1 0 1 0 0,1-1-1 0 0,-1 1 0 0 0,1 0 1 0 0,0 0-44 0 0,5 8 183 0 0,-1 3 48 0 0,-1 5 30 0 0,-4-14-201 0 0,0-1 0 0 0,0 0 0 0 0,1 1 0 0 0,-1-1 0 0 0,1 0 0 0 0,0 1-1 0 0,1 0-59 0 0,6 10 224 0 0,-3 3 30 0 0,1 0-12 0 0,1-3-40 0 0,-4-9-134 0 0,-1 1 1 0 0,0 0-1 0 0,0-1 1 0 0,-1 3-69 0 0,7 14 154 0 0,-2-11-88 0 0,-2-4-14 0 0,2 3 20 0 0,-4 3-52 0 0,-1-1 39 0 0,0-9-78 0 0,0-1-50 0 0,0 0-42 0 0,0-1-58 0 0,1 0-70 0 0,-1 1-80 0 0,0-2 19 0 0,-1 1-56 0 0,1 0-61 0 0,0 0-65 0 0,-1 0-71 0 0,1 0-74 0 0,-1 0-79 0 0,0 0-84 0 0,1 4-1456 0 0,-1 3-1287 0 0,-1-9 3531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6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0 7920 0 0,'0'0'174'0'0,"0"0"29"0"0,0 0 13 0 0,0 3-31 0 0,0 1-172 0 0,-1-1 66 0 0,-1 1 75 0 0,-1 3 124 0 0,1-4-137 0 0,0 1-37 0 0,0 1-58 0 0,0 1 34 0 0,1 2 56 0 0,0 7 182 0 0,2 25 530 0 0,0-29-652 0 0,1-3-71 0 0,3 7 96 0 0,-1-6-62 0 0,-2-1-16 0 0,-1-1 12 0 0,-1 2 43 0 0,1 0-51 0 0,1-1 1 0 0,-1 1-1 0 0,1-1 1 0 0,1 1 0 0 0,0 1-148 0 0,1 3 160 0 0,-2-8-94 0 0,8 15 235 0 0,-4 0-76 0 0,-5-12-139 0 0,1-1 1 0 0,0 0-1 0 0,1-1 1 0 0,1 4-87 0 0,-1-3 85 0 0,-1 0 1 0 0,1-1 0 0 0,-1 1 0 0 0,0 4-86 0 0,3 9 213 0 0,5 0 45 0 0,-5 8-8 0 0,0-12-123 0 0,-3-10-55 0 0,0 1 1 0 0,-1-1-1 0 0,0 1 0 0 0,0 0 1 0 0,0 2-73 0 0,1 5 164 0 0,3-5-38 0 0,1 3-1 0 0,-3 1-25 0 0,-3-11-74 0 0,1 1-1 0 0,-1-1 1 0 0,1 0-1 0 0,0 0 1 0 0,0 0-1 0 0,-1 1 1 0 0,1-1-1 0 0,1 0 1 0 0,-1 0-1 0 0,0 0 1 0 0,2 1-26 0 0,-1 1 84 0 0,-1-1-40 0 0,-1 6-28 0 0,-1-7 0 0 0,1 2-15 0 0,1-1 56 0 0,-1 0 66 0 0,2-2 126 0 0,0-2 8 0 0,1-1-120 0 0,-1-1-62 0 0,2 0-51 0 0,0-2-78 0 0,12-19 167 0 0,-7 6-77 0 0,-9 18-36 0 0,7-16 61 0 0,-3 0-41 0 0,6-11-12 0 0,2 10 37 0 0,-5 10-37 0 0,-2 3-11 0 0,-1-1-1 0 0,1 1 1 0 0,-1-1-1 0 0,1-3 4 0 0,-2 3-12 0 0,-1 3 4 0 0,-1 0 0 0 0,0 0 0 0 0,1 0 0 0 0,-1 0 0 0 0,1 0 0 0 0,0 0 0 0 0,-1 1 0 0 0,2-1 8 0 0,14-5-55 0 0,-15 6 48 0 0,0 1 1 0 0,1-1-1 0 0,-1 0 0 0 0,0 0 0 0 0,0 0 1 0 0,0 0-1 0 0,0 0 0 0 0,0 0 1 0 0,-1 0-1 0 0,1-1 0 0 0,0 1 0 0 0,0-1 7 0 0,3-2-8 0 0,0 0 0 0 0,1 0-1 0 0,-1 1 1 0 0,1-1-1 0 0,0 1 1 0 0,1 0 8 0 0,-2 1-22 0 0,-2 1 21 0 0,-1 0-1 0 0,1 0 0 0 0,0 1 1 0 0,0 0-1 0 0,0-1 0 0 0,0 1 0 0 0,-1 0 1 0 0,1 0-1 0 0,0 0 0 0 0,0 1 1 0 0,0-1-1 0 0,-1 1 0 0 0,1 0 0 0 0,1 0 2 0 0,1 9-48 0 0,5-4 36 0 0,-8-6 11 0 0,-1 1 0 0 0,0-1 0 0 0,0 1 0 0 0,0-1 0 0 0,-1 1 0 0 0,1-1 0 0 0,0 1 0 0 0,0 0 0 0 0,0-1 0 0 0,0 1 0 0 0,0 0 0 0 0,-1 0 0 0 0,1-1 0 0 0,0 1 0 0 0,-1 0 0 0 0,1 0 1 0 0,4 12-64 0 0,1-9 46 0 0,-5-4 16 0 0,-1 1 0 0 0,1-1 0 0 0,-1 0 0 0 0,0 0 0 0 0,1 1 0 0 0,-1-1 0 0 0,1 0 0 0 0,-1 1 0 0 0,0-1 0 0 0,1 0 0 0 0,-1 1 0 0 0,0-1 0 0 0,0 1 0 0 0,1-1 0 0 0,-1 0 0 0 0,0 1 0 0 0,0-1 0 0 0,1 1 0 0 0,-1-1 0 0 0,0 1 0 0 0,0-1 0 0 0,0 1 0 0 0,0-1 0 0 0,0 0 0 0 0,0 1 0 0 0,0-1 0 0 0,0 1 0 0 0,0-1 0 0 0,0 1 0 0 0,0-1 0 0 0,0 1 0 0 0,0 0 2 0 0,0 5-11 0 0,0-3 11 0 0,0-1 0 0 0,0 0-1 0 0,0 0 1 0 0,0 0 0 0 0,0 0 0 0 0,0 0-1 0 0,-1 0 1 0 0,1 0 0 0 0,-1 0-1 0 0,0 1 1 0 0,-14 25 0 0 0,5-23 0 0 0,-8 22 0 0 0,15-24 8 0 0,0 0-1 0 0,-1-1 0 0 0,0 1 1 0 0,1-1-1 0 0,-5 2-7 0 0,-9 7 41 0 0,9-6 12 0 0,-12 5-28 0 0,2 2 45 0 0,18-12-68 0 0,-1 1 0 0 0,0 0 0 0 0,1-1 0 0 0,-1 1 1 0 0,0-1-1 0 0,0 1 0 0 0,1-1 0 0 0,-1 0 0 0 0,0 1 1 0 0,0-1-1 0 0,0 0 0 0 0,0 1 0 0 0,0-1 1 0 0,1 0-1 0 0,-1 0 0 0 0,0 0 0 0 0,0 0 0 0 0,0 0 1 0 0,0 0-1 0 0,0 0-2 0 0,-6 0 8 0 0,-5 0-28 0 0,0 2-39 0 0,6 2 13 0 0,-5 3-45 0 0,11-6 86 0 0,-1-1 0 0 0,1 0 1 0 0,0 0-1 0 0,-1 0 0 0 0,1 0 1 0 0,-1 0-1 0 0,1 1 1 0 0,0-1-1 0 0,-1 0 0 0 0,1 0 1 0 0,0 0-1 0 0,-1 0 0 0 0,1 0 1 0 0,-1 0-1 0 0,1 0 0 0 0,0 0 1 0 0,-1-1-1 0 0,1 1 1 0 0,-1 0-1 0 0,1 0 0 0 0,0 0 1 0 0,-1 0-1 0 0,1 0 0 0 0,0-1 1 0 0,-1 1-1 0 0,1 0 0 0 0,0-1 5 0 0,-5-5-120 0 0,2 2-87 0 0,-5 2-100 0 0,6 2-228 0 0,-1 0-17 0 0,-9 0-6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6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10536 0 0,'9'1'189'0'0,"-2"1"40"0"0,7 10 330 0 0,-12-9-480 0 0,3 0-14 0 0,2 0-34 0 0,7 6-23 0 0,-8 1-28 0 0,-1 0 42 0 0,1-5 61 0 0,6 4 353 0 0,-11-8-399 0 0,-1 0-1 0 0,1 0 1 0 0,-1 0 0 0 0,0 0-1 0 0,1 0 1 0 0,-1 0 0 0 0,0 0-1 0 0,0 0 1 0 0,1 0 0 0 0,-1 0-1 0 0,0 0 1 0 0,0 0 0 0 0,0 0-1 0 0,-1 1-36 0 0,1 1 80 0 0,3 7 535 0 0,2 2-287 0 0,-3-6-182 0 0,-1-1 1 0 0,1 1-1 0 0,-1-1 0 0 0,0 1 0 0 0,-1 0 0 0 0,1 3-146 0 0,-2-8 15 0 0,1 0-1 0 0,0-1 1 0 0,0 1-1 0 0,0 0 1 0 0,1-1 0 0 0,-1 1-1 0 0,0 0 1 0 0,0-1-1 0 0,0 1 1 0 0,0-1-1 0 0,1 1 1 0 0,-1 0-1 0 0,0-1 1 0 0,0 1 0 0 0,1-1-1 0 0,-1 1 1 0 0,1-1-1 0 0,-1 1 1 0 0,0-1-1 0 0,1 1 1 0 0,-1-1-1 0 0,1 1 1 0 0,-1-1 0 0 0,1 1-1 0 0,-1-1 1 0 0,1 0-15 0 0,4 5 161 0 0,-2 6-39 0 0,-3-8-133 0 0,0 2 40 0 0,0 2 81 0 0,0 12 209 0 0,0-13-270 0 0,0-1-53 0 0,0-1-58 0 0,0-1-67 0 0,0 0-79 0 0,0-1-91 0 0,0-1 70 0 0,0 0-39 0 0,0-1-371 0 0,0 1 84 0 0,0-1-54 0 0,0 0-723 0 0,0 0-576 0 0,0 0-1094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4.7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16 122 10592 0 0,'0'0'241'0'0,"0"0"38"0"0,3 0 10 0 0,-3 0-243 0 0,8-1 83 0 0,-6 0-61 0 0,-2 0 37 0 0,-6-4-30 0 0,4 1-44 0 0,4 0-13 0 0,1 4 20 0 0,-1 1 62 0 0,-1 0 20 0 0,-1 0 55 0 0,-2 1-95 0 0,-2 2-5 0 0,2-2 20 0 0,0 0 45 0 0,-1 1 74 0 0,3-1 84 0 0,0 6-100 0 0,1-5-123 0 0,-1 1 1 0 0,0-1 0 0 0,0 1-1 0 0,0-1 1 0 0,0 0-1 0 0,-1 1 1 0 0,1-1 0 0 0,-1 1-1 0 0,0 0-75 0 0,-7 13 232 0 0,7-13-198 0 0,0-1 1 0 0,0 0-1 0 0,0 0 1 0 0,1 0-1 0 0,-1 0 1 0 0,1 1 0 0 0,0 2-35 0 0,0 23 205 0 0,0 1 74 0 0,0 1 78 0 0,0 2 82 0 0,1-19-300 0 0,2 0-35 0 0,1-1-36 0 0,0-1-35 0 0,-3-9-31 0 0,-1 0 3 0 0,1 0 0 0 0,0 0 0 0 0,-1 0-1 0 0,1 0 1 0 0,-1 0 0 0 0,0 0 0 0 0,0 1 0 0 0,0-1-5 0 0,2 14 28 0 0,11 8-10 0 0,-11-22-13 0 0,-1 0 0 0 0,1-1 1 0 0,-1 1-1 0 0,1 0 0 0 0,-1 0 0 0 0,0 0 0 0 0,0 0 0 0 0,0 0 0 0 0,0 0 0 0 0,0 0 1 0 0,-1 3-6 0 0,0-6 0 0 0,0 1 0 0 0,0-1 0 0 0,0 1 0 0 0,0-1 0 0 0,0 1 0 0 0,0-1 0 0 0,0 1 0 0 0,0-1 0 0 0,0 1 0 0 0,0-1 0 0 0,0 1 0 0 0,0-1 0 0 0,0 1 0 0 0,0-1 0 0 0,1 0 0 0 0,-1 1 0 0 0,0-1 0 0 0,0 1 0 0 0,1-1 0 0 0,-1 1 0 0 0,0-1 0 0 0,0 0 0 0 0,1 1 0 0 0,-1-1 0 0 0,0 0 0 0 0,1 1 0 0 0,-1-1 0 0 0,1 0 0 0 0,-1 0 0 0 0,0 1 0 0 0,1-1 0 0 0,0 0 0 0 0,5 5 0 0 0,-4 1-15 0 0,-2-2-40 0 0,0-4 55 0 0,0 2-112 0 0,0-2-125 0 0,0 0-194 0 0,0 0 246 0 0,0 0-23 0 0,0 0-59 0 0,0 0-115 0 0,0 0 139 0 0,0 0-33 0 0,0 0-365 0 0,0 0 94 0 0,0-1-46 0 0,-2 0-690 0 0,-2-3-541 0 0,-5-5-1029 0 0</inkml:trace>
  <inkml:trace contextRef="#ctx0" brushRef="#br0" timeOffset="436.82">243 137 9184 0 0,'0'0'208'0'0,"2"3"33"0"0,13 22 227 0 0,-4-19-416 0 0,-10-6-52 0 0,0 1-1 0 0,0-1 0 0 0,0 1 1 0 0,0-1-1 0 0,0 1 1 0 0,0-1-1 0 0,0 1 0 0 0,0 0 1 0 0,0-1-1 0 0,-1 1 1 0 0,1 0-1 0 0,0 0 0 0 0,0-1 1 0 0,-1 1-1 0 0,1 0 1 0 0,0 0 0 0 0,1 15-22 0 0,-2-9 44 0 0,3 1 63 0 0,2 0 147 0 0,2 1 45 0 0,21 18 692 0 0,-10-11-339 0 0,-15-13-534 0 0,0 1 37 0 0,9 7 405 0 0,-8-7-337 0 0,-1 0-65 0 0,-1-2-105 0 0,0-1 124 0 0,-1 1-37 0 0,0 1 26 0 0,-1 1-84 0 0,-1 1-56 0 0,1-3 61 0 0,0 4-44 0 0,0 1 94 0 0,0 0 54 0 0,0 11 417 0 0,0-10-377 0 0,0-4-116 0 0,0-1-45 0 0,0 0-53 0 0,0-1-65 0 0,0-1 71 0 0,0-1 0 0 0,0 0 0 0 0,0 0 0 0 0,0 0 0 0 0,0 0 0 0 0,0 0 0 0 0,0 0 1 0 0,0 0-1 0 0,0 0 0 0 0,0 0 0 0 0,0 0 0 0 0,0 0 0 0 0,0 1 0 0 0,0-1 0 0 0,0 0 1 0 0,0 0-1 0 0,0 0 0 0 0,0 0 0 0 0,0 0 0 0 0,0 0 0 0 0,0 0 0 0 0,0 0 0 0 0,0 0 0 0 0,0 0 1 0 0,0 0-1 0 0,0 0 0 0 0,0 1 0 0 0,0-1 0 0 0,0 0 0 0 0,0 0 0 0 0,0 0 0 0 0,0 0 1 0 0,0 0-1 0 0,1 0 0 0 0,-1 0 0 0 0,0 0 0 0 0,0 0 0 0 0,0 0 0 0 0,0 0 0 0 0,0 0 1 0 0,0 0-1 0 0,0 0 0 0 0,0 0 0 0 0,0 0 0 0 0,0 0 0 0 0,0 0 0 0 0,1 0 0 0 0,-1 0 1 0 0,0 0-1 0 0,0 0 0 0 0,0 0 0 0 0,0 0 0 0 0,0 0 0 0 0,0 0 0 0 0,0 0 0 0 0,0 0 1 0 0,0 0-2 0 0,1 0 0 0 0,-1 0 1 0 0,0 0-1 0 0,1 0 1 0 0,-1 0 0 0 0,0 0-1 0 0,1 0 1 0 0,-1 0-1 0 0,0 0 1 0 0,0 0 0 0 0,1 0-1 0 0,-1 0 1 0 0,0 0 0 0 0,1 0-1 0 0,-1 0 1 0 0,0 0-1 0 0,1-1 1 0 0,-1 1 0 0 0,0 0-1 0 0,0 0 1 0 0,1 0-1 0 0,-1 0 1 0 0,0-1 0 0 0,0 1-1 0 0,1 0 1 0 0,-1 0 0 0 0,0-1-1 0 0,-8-11 0 0 0,6-3 0 0 0,2 12 0 0 0,0-1 0 0 0,1 1 0 0 0,-1 0 0 0 0,1 0 0 0 0,0 0 0 0 0,0 0 0 0 0,0 0 0 0 0,0 0 0 0 0,1-2 0 0 0,2-5 0 0 0,12-25-54 0 0,-11 12 26 0 0,5 13-41 0 0,-5-13 52 0 0,-3 18 17 0 0,0 0 0 0 0,0 0 0 0 0,1 0 0 0 0,0 0 0 0 0,0 0 0 0 0,25-10-15 0 0,-13 12-57 0 0,-9 3 38 0 0,-3 0 29 0 0,-1 0 1 0 0,0 0-1 0 0,0 0 0 0 0,0 0 0 0 0,0 0 1 0 0,0 0-1 0 0,0 1 0 0 0,0-1 0 0 0,0 1 1 0 0,1 0 4 0 0,12 11 0 0 0,-8-4-2 0 0,-4-5 4 0 0,0 0 0 0 0,0 0 0 0 0,0 0 0 0 0,1 0 0 0 0,-1-1 0 0 0,1 1-2 0 0,-3-3 2 0 0,0 1 0 0 0,0-1 0 0 0,0 0 0 0 0,0 1 0 0 0,-1-1 0 0 0,1 1 0 0 0,0-1 0 0 0,0 1 0 0 0,-1-1 1 0 0,1 1-1 0 0,0 0 0 0 0,-1-1 0 0 0,1 1 0 0 0,-1 0 0 0 0,1 0 0 0 0,-1-1 0 0 0,1 1 0 0 0,-1 0 0 0 0,1 0 0 0 0,-1 0 0 0 0,0-1 0 0 0,1 1 0 0 0,-1 0 0 0 0,0 0 0 0 0,0 0 0 0 0,0 0 0 0 0,0 0-2 0 0,3 10 9 0 0,3 2 20 0 0,-5-12-27 0 0,0 1 1 0 0,0-1 0 0 0,-1 0 0 0 0,1 1-1 0 0,-1-1 1 0 0,1 1 0 0 0,-1-1 0 0 0,1 1-1 0 0,-1-1 1 0 0,0 1 0 0 0,0-1-1 0 0,1 1 1 0 0,-1-1-3 0 0,0 1 3 0 0,0-1 1 0 0,0 1-1 0 0,0-1 0 0 0,0 1 1 0 0,1-1-1 0 0,-1 1 0 0 0,1-1 0 0 0,-1 0 1 0 0,1 1-1 0 0,0-1 0 0 0,-1 0 1 0 0,1 1-1 0 0,0-1 0 0 0,0 0 0 0 0,0 0 1 0 0,0 0-1 0 0,0 1 0 0 0,0-1 1 0 0,1 0-4 0 0,0 1 4 0 0,-1-1 0 0 0,1 1 1 0 0,-1 0-1 0 0,0-1 1 0 0,1 1-1 0 0,-1 0 1 0 0,0 0-1 0 0,0 0 0 0 0,0 0 1 0 0,0 1-5 0 0,0 11 10 0 0,-1-12-10 0 0,0 0 0 0 0,0 0 0 0 0,0 0 0 0 0,0 0 0 0 0,0 0 0 0 0,0 0 0 0 0,1 0 0 0 0,-1 0 0 0 0,1 0 0 0 0,-1-1 0 0 0,1 1 1 0 0,0 1-1 0 0,9 2 0 0 0,6 23 10 0 0,-14-13 33 0 0,-2-2-48 0 0,0-11-454 0 0,0 1 55 0 0,0-2 46 0 0,0 1 39 0 0,0-1-56 0 0,0 2-572 0 0,0-2 510 0 0,0 0-9 0 0,0 0-76 0 0,0 1-1312 0 0,0-2-1041 0 0</inkml:trace>
  <inkml:trace contextRef="#ctx0" brushRef="#br0" timeOffset="799.81">863 1 12464 0 0,'0'0'281'0'0,"0"0"40"0"0,0 0 22 0 0,0 0-143 0 0,2 0-96 0 0,5 1-17 0 0,-2 7-57 0 0,-2-2-28 0 0,10 9 30 0 0,-12-13-13 0 0,1 0 0 0 0,-1-1 0 0 0,1 1 1 0 0,-1 0-1 0 0,0 0 0 0 0,0 0 0 0 0,0 0 0 0 0,0 0 1 0 0,0 0-1 0 0,0 0 0 0 0,-1 1 0 0 0,1-1 1 0 0,-1 0-1 0 0,0 1-19 0 0,4 9 100 0 0,2 3 72 0 0,3 5 99 0 0,-8-17-249 0 0,4 13 150 0 0,10 25 400 0 0,-9-28-438 0 0,2 8 69 0 0,-2 1-49 0 0,1 2-22 0 0,3-2-39 0 0,-9-20-78 0 0,1 0 0 0 0,0 1-1 0 0,-1-1 1 0 0,1 1 0 0 0,-1 0 0 0 0,0-1-1 0 0,0 1 1 0 0,0 0 0 0 0,0 0 0 0 0,0 0-1 0 0,-1 0 1 0 0,0 0 0 0 0,1-1 0 0 0,-1 1-1 0 0,0 0 1 0 0,0 1-15 0 0,0 0 26 0 0,0-1-1 0 0,0 1 0 0 0,1-1 1 0 0,0 0-1 0 0,-1 1 0 0 0,1-1 1 0 0,0 0-1 0 0,1 0 1 0 0,-1 1-26 0 0,4 10 128 0 0,0 12 64 0 0,1-14-77 0 0,-1-3-32 0 0,-3 5-35 0 0,-2 36 52 0 0,0-34-110 0 0,0 4-38 0 0,0-19-29 0 0,0 0-91 0 0,0-1-148 0 0,0 0 236 0 0,0 0-6 0 0,0 0-19 0 0,0 0-44 0 0,0 0-16 0 0,0 0-44 0 0,0 0-50 0 0,0 0-56 0 0,0 0-60 0 0,0 0-57 0 0,0 0-49 0 0,0 0-45 0 0,0 0-153 0 0,0 0-44 0 0,0 0-185 0 0,0 0-502 0 0</inkml:trace>
  <inkml:trace contextRef="#ctx0" brushRef="#br0" timeOffset="947.01">742 288 13200 0 0,'0'0'388'0'0,"0"0"-144"0"0,0 0-111 0 0,0 0-36 0 0,2-2-55 0 0,2-2-15 0 0,-1 1 0 0 0,1-1 0 0 0,0 1 0 0 0,0 0 1 0 0,0 0-1 0 0,0 1 0 0 0,2-1-27 0 0,-5 2 18 0 0,1 0 0 0 0,0 1 0 0 0,-1-1 1 0 0,1 1-1 0 0,0 0 0 0 0,-1 0 0 0 0,1-1 0 0 0,0 1 0 0 0,0 0 0 0 0,0 1-18 0 0,17-4 109 0 0,-4-3 5 0 0,5-3-68 0 0,5-1-32 0 0,-19 7-9 0 0,0 0 1 0 0,-1 1-1 0 0,2 0 1 0 0,-1 0-1 0 0,0 0 1 0 0,0 1-1 0 0,1 0 1 0 0,-1 0 0 0 0,5 1-6 0 0,-8 0 0 0 0,8 0 8 0 0,0 0 0 0 0,0-1 0 0 0,0 0 0 0 0,0 0 0 0 0,0-1 0 0 0,0-1 0 0 0,0 0 0 0 0,4-1-8 0 0,2-2 23 0 0,3 0-105 0 0,5 0-117 0 0,12-1-201 0 0,-20 4 190 0 0,15-2-308 0 0,-1-8-8 0 0</inkml:trace>
  <inkml:trace contextRef="#ctx0" brushRef="#br0" timeOffset="1230.31">1347 424 10536 0 0,'0'0'233'0'0,"0"0"39"0"0,2 0 17 0 0,4 0-175 0 0,13 0 66 0 0,-9 0-127 0 0,-2 3-34 0 0,-2 1 9 0 0,5 3 116 0 0,-5-6-22 0 0,1-3 36 0 0,0-1 34 0 0,-1 0-35 0 0,-3 2-72 0 0,0 0 1 0 0,0 0-1 0 0,0 0 0 0 0,0 0 0 0 0,1 1 0 0 0,-1-1 1 0 0,0 1-86 0 0,7-1 250 0 0,3 1 90 0 0,-2 1-100 0 0,0-1-68 0 0,0 0-47 0 0,18-1 120 0 0,-18-1-111 0 0,4-4 48 0 0,-3 2-60 0 0,6 1-6 0 0,5 0 26 0 0,-20 2-126 0 0,0 0-1 0 0,-1-1 1 0 0,1 1-1 0 0,0-1 0 0 0,-1 1 1 0 0,1-1-1 0 0,0-1-15 0 0,15-9 102 0 0,-6 8-82 0 0,-4 0-22 0 0,17-20 57 0 0,-12 11-34 0 0,-11 8 22 0 0,0-11-32 0 0,-2 15-11 0 0,0 1 0 0 0,0 0 0 0 0,0 0 0 0 0,0-1 0 0 0,0 1 0 0 0,0 0 0 0 0,0-1-1 0 0,0 1 1 0 0,0 0 0 0 0,0 0 0 0 0,0-1 0 0 0,0 1 0 0 0,0 0 0 0 0,0-1 0 0 0,0 1 0 0 0,0 0 0 0 0,0 0 0 0 0,0-1 0 0 0,0 1 0 0 0,0 0 0 0 0,-1 0 0 0 0,1-1 0 0 0,0 1 0 0 0,0 0 0 0 0,0 0 0 0 0,0 0 0 0 0,-1-1 0 0 0,1 1 0 0 0,0 0 0 0 0,0 0 0 0 0,0 0 0 0 0,-1-1 0 0 0,1 1 0 0 0,0 0 0 0 0,0 0 0 0 0,-1 0 0 0 0,1 0 0 0 0,0 0 0 0 0,-1 0 0 0 0,1 0 0 0 0,0 0 0 0 0,0 0 0 0 0,-1 0 0 0 0,1 0 0 0 0,0 0 0 0 0,-1 0 0 0 0,-9-5 1 0 0,-5-5-1 0 0,0 7 0 0 0,14 3 0 0 0,-1 0 0 0 0,0 1 0 0 0,1-1 0 0 0,-1 0 0 0 0,1 1 0 0 0,-1-1 0 0 0,1 1 0 0 0,-1-1 0 0 0,1 1 0 0 0,-1 0 0 0 0,1-1 0 0 0,-1 1 0 0 0,1 0 0 0 0,0 0 0 0 0,-7 4 0 0 0,-25 12 0 0 0,5 1 10 0 0,25-16-6 0 0,0 1 0 0 0,1-1 1 0 0,-1 1-1 0 0,0-1 0 0 0,1 1 0 0 0,-1 0 0 0 0,1 0 0 0 0,0 0 0 0 0,0 0 0 0 0,0 1 0 0 0,0-1 0 0 0,1 1 1 0 0,-1 1-5 0 0,0-2 0 0 0,-1 0 0 0 0,1 0 0 0 0,-1 0 0 0 0,1 0 0 0 0,-1 0 0 0 0,-2 2 0 0 0,2-3 0 0 0,0 1 0 0 0,0 0 0 0 0,0-1 0 0 0,1 1 0 0 0,-1 1 0 0 0,-1 1 0 0 0,-11 26 0 0 0,11-15 32 0 0,5 13 130 0 0,0-14-76 0 0,-1-11-79 0 0,0 5-4 0 0,0-1-41 0 0,2-3-23 0 0,-1-1-36 0 0,2 0-18 0 0,0 0-35 0 0,1 1-39 0 0,0 0-43 0 0,2 1 52 0 0,4 5-137 0 0,-1-5 50 0 0,0-3-12 0 0,3-1-72 0 0,-3-2 142 0 0,2 1-11 0 0,-2-1 30 0 0,-2-2-18 0 0,2 0-61 0 0,-4 0 165 0 0,19-5-415 0 0,5 4-58 0 0,-4-1 87 0 0,7-8-185 0 0,2 0-6 0 0,-27 10 520 0 0,3 0-34 0 0,5-2-112 0 0,-4 1 34 0 0,-3 0-45 0 0,-3 1 117 0 0,-1 0-34 0 0,2-1-213 0 0,0 0-89 0 0,2-1-192 0 0,2-1-459 0 0</inkml:trace>
  <inkml:trace contextRef="#ctx0" brushRef="#br0" timeOffset="1639.71">2012 394 6880 0 0,'0'0'157'0'0,"0"0"23"0"0,0-2 11 0 0,0-11-31 0 0,-1 4-106 0 0,-1 3 36 0 0,-2 0 92 0 0,-2-1 212 0 0,6 7-394 0 0,-1-1 288 0 0,-1 0-49 0 0,1 0-45 0 0,0 0-40 0 0,0 1-14 0 0,0 0-42 0 0,-1 0-22 0 0,1 0-17 0 0,-2 0 36 0 0,2 0-20 0 0,0-1 44 0 0,-1-9 652 0 0,2 10-759 0 0,0 0 0 0 0,0 0 0 0 0,0 0 0 0 0,0 0 0 0 0,0 0 0 0 0,0 0 0 0 0,0 0 0 0 0,0-1 0 0 0,0 1 0 0 0,0 0 0 0 0,0 0 0 0 0,0 0 0 0 0,0 0 0 0 0,0 0 0 0 0,0 0 0 0 0,0 0 0 0 0,0 0 1 0 0,0 0-1 0 0,0 0 0 0 0,0-1 0 0 0,0 1 0 0 0,0 0 0 0 0,-1 0 0 0 0,1 0 0 0 0,0 0 0 0 0,0 0 0 0 0,0 0 0 0 0,0 0 0 0 0,0 0 0 0 0,0 0 0 0 0,0 0 0 0 0,0 0 0 0 0,0 0 0 0 0,0 0 0 0 0,0 0 0 0 0,0 0 0 0 0,0 0 0 0 0,0-1 0 0 0,-1 1 1 0 0,1 0-1 0 0,0 0 0 0 0,0 0 0 0 0,0 0 0 0 0,0 0 0 0 0,0 0 0 0 0,0 0 0 0 0,0 0 0 0 0,0 0 0 0 0,0 0 0 0 0,0 0 0 0 0,0 0 0 0 0,-1 0 0 0 0,1 0 0 0 0,0 0 0 0 0,0 0 0 0 0,0 1 0 0 0,0-1-12 0 0,-3 0 147 0 0,-6 0 296 0 0,-4 3 164 0 0,7 0-314 0 0,-1 1 72 0 0,0 3 98 0 0,-5 0-169 0 0,-2 1 108 0 0,11-2-217 0 0,-1 0-53 0 0,0 2-28 0 0,-2 0-35 0 0,2-3-13 0 0,-1 1 0 0 0,2-1 0 0 0,-1 1 0 0 0,1-1 0 0 0,0 1 0 0 0,0 1-56 0 0,0-2 26 0 0,2 0-24 0 0,0-1 1 0 0,0 0-1 0 0,0 1 1 0 0,1-1-1 0 0,0 1 1 0 0,0-1-1 0 0,0 1 1 0 0,0-1 0 0 0,0 1-1 0 0,1-1 1 0 0,0 1-1 0 0,1 2-2 0 0,11 8 43 0 0,2 0-32 0 0,0-2-11 0 0,15 2 0 0 0,-28-14 4 0 0,-1-1 1 0 0,1 1-1 0 0,0 0 1 0 0,-1-1 0 0 0,1 0-1 0 0,0 1 1 0 0,-1-1-1 0 0,1 0 1 0 0,0 0-1 0 0,0 0 1 0 0,0 0-5 0 0,1 0 20 0 0,0-1 0 0 0,1 1 0 0 0,-1-1 0 0 0,0 0 1 0 0,0 0-1 0 0,0-1 0 0 0,2 0-20 0 0,-3 0 16 0 0,1 1 1 0 0,0 0-1 0 0,-1 0 1 0 0,1 0-1 0 0,0 0 1 0 0,0 1-1 0 0,0-1 1 0 0,-1 1 0 0 0,2-1-17 0 0,2 1 39 0 0,-5 1-27 0 0,0-1-1 0 0,0 0 1 0 0,0 0-1 0 0,0 0 1 0 0,0 0-1 0 0,-1 0 1 0 0,1 0-1 0 0,0 0 0 0 0,0 0 1 0 0,0 0-1 0 0,0 0 1 0 0,0-1-1 0 0,0 1 1 0 0,0 0-1 0 0,-1 0 1 0 0,1-1-1 0 0,0 1 0 0 0,0-1 1 0 0,0 1-1 0 0,-1-1 1 0 0,1 1-1 0 0,0-1 1 0 0,-1 1-1 0 0,1-1 1 0 0,0 0-1 0 0,-1 1 0 0 0,1-1 1 0 0,-1 0-1 0 0,1 0 1 0 0,-1 1-1 0 0,1-1 1 0 0,-1 0-1 0 0,1 0 1 0 0,-1 0-1 0 0,0 0 1 0 0,1 0-12 0 0,11-14 133 0 0,0 0-105 0 0,1-10-32 0 0,-10 20 7 0 0,2-26-3 0 0,0 24 2 0 0,1-5-4 0 0,-5-1 62 0 0,-1-15-55 0 0,3 30-66 0 0,7 11 49 0 0,-9-11 12 0 0,0 1 1 0 0,-1-1 0 0 0,1 1 0 0 0,0-1-1 0 0,-1 0 1 0 0,0 1 0 0 0,0-1 0 0 0,0 2-1 0 0,-1 21 41 0 0,1-15-4 0 0,0 28 125 0 0,0-2 36 0 0,0 74 471 0 0,-2-76-440 0 0,1-22-93 0 0,1 1 0 0 0,1 11-136 0 0,3-1 157 0 0,-3-20-137 0 0,6 26 117 0 0,-5-21-89 0 0,-1 1 0 0 0,0-1-1 0 0,0 8-47 0 0,-1 5 83 0 0,0-10-20 0 0,0 1-1 0 0,0-1 1 0 0,-3 9-63 0 0,-3 4 90 0 0,5-18-57 0 0,-1 0 1 0 0,1 0-1 0 0,0 0 1 0 0,0 0-1 0 0,1 1-33 0 0,-3 13 126 0 0,-2-7-61 0 0,0 2-21 0 0,2-4-29 0 0,3-7-8 0 0,-1 0-1 0 0,0-1 1 0 0,0 1-1 0 0,-1-1 1 0 0,1 1 0 0 0,-1-1-1 0 0,1 1 1 0 0,-1-1 0 0 0,-2 2-7 0 0,-11 20 21 0 0,11-19-11 0 0,0-1 7 0 0,-18 17 9 0 0,9-10-47 0 0,11-10-82 0 0,-1 0 36 0 0,-7-3-62 0 0,10 1 104 0 0,-5-3-199 0 0,-1-3 48 0 0,4 4 78 0 0,0 0-33 0 0,1 1-318 0 0,-1 0 74 0 0,1 0 67 0 0,0 0 60 0 0,0 1 18 0 0,0 0 62 0 0,-1 0 29 0 0,1 0 13 0 0,-1 0 15 0 0,1 0 3 0 0,0 0-32 0 0,0-1-66 0 0,1 0 97 0 0,-1 1-1 0 0,1-1 1 0 0,0 0 0 0 0,-1 0 0 0 0,1 1-1 0 0,0-1 1 0 0,0 0 0 0 0,0 0 0 0 0,-1 0 0 0 0,1 1-1 0 0,0-1 1 0 0,0 0 0 0 0,0 0 0 0 0,1 0 109 0 0,-1-15-1536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7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11200 0 0,'0'0'256'0'0,"0"0"34"0"0,0 3 20 0 0,0 1-181 0 0,0 2-33 0 0,0 3 4 0 0,0 2-57 0 0,3 12-35 0 0,7-13-8 0 0,-9-7 39 0 0,1 3-108 0 0,-2-3 85 0 0,0 1 54 0 0,0 2 104 0 0,-1-2-39 0 0,1 0 36 0 0,0-4-162 0 0,0 8 143 0 0,1 0 84 0 0,0 1 96 0 0,-1-6-208 0 0,1-1-1 0 0,-1 1 0 0 0,1-1 1 0 0,0 1-1 0 0,-1-1 0 0 0,1 1 1 0 0,1 1-124 0 0,3 2 273 0 0,-4-5-44 0 0,0 0-42 0 0,0 1-39 0 0,0-1-33 0 0,-1 0-14 0 0,0 1-34 0 0,0 2 12 0 0,0-1-18 0 0,1-1 70 0 0,9 11 412 0 0,-7-10-21 0 0,-3-2-279 0 0,0 0-71 0 0,0 0-61 0 0,0 0-50 0 0,0 0-47 0 0,0 1-115 0 0,0-1 84 0 0,0-1 57 0 0,0 1 85 0 0,0 0-19 0 0,0-1 35 0 0,0 1 37 0 0,0-1 41 0 0,0 1 46 0 0,0 0 48 0 0,0 0 54 0 0,0 0 57 0 0,2-1-272 0 0,4 0-89 0 0,9-2 118 0 0,-14 2-177 0 0,-1 0 1 0 0,1-1-1 0 0,-1 1 1 0 0,1 0-1 0 0,-1-1 1 0 0,1 1 0 0 0,-1-1-1 0 0,0 1 1 0 0,1 0-1 0 0,-1-1 1 0 0,0 1-1 0 0,1-1 1 0 0,-1 1-1 0 0,0-1 1 0 0,0 0 0 0 0,0 1-1 0 0,1-1 1 0 0,-1 1-1 0 0,0-1 1 0 0,0 1-1 0 0,0-1 1 0 0,0 1-1 0 0,0-1 1 0 0,0 0 0 0 0,0 1-1 0 0,0-1 1 0 0,0 1-5 0 0,0-1 2 0 0,0 1 1 0 0,0-1 0 0 0,-1 1 0 0 0,1-1-1 0 0,0 1 1 0 0,0-1 0 0 0,0 1-1 0 0,0-1 1 0 0,0 1 0 0 0,0-1-1 0 0,1 1 1 0 0,-1-1 0 0 0,0 1-1 0 0,0-1 1 0 0,0 1 0 0 0,0-1 0 0 0,0 1-1 0 0,1-1 1 0 0,-1 1 0 0 0,0 0-1 0 0,1-1 1 0 0,-1 1 0 0 0,0-1-1 0 0,0 1 1 0 0,1 0 0 0 0,-1-1 0 0 0,1 1-1 0 0,-1 0 1 0 0,0 0 0 0 0,1-1-1 0 0,-1 1 1 0 0,1 0 0 0 0,-1 0-1 0 0,1-1 1 0 0,-1 1 0 0 0,0 0 0 0 0,1 0-1 0 0,-1 0-2 0 0,7-3 28 0 0,8-10 26 0 0,61-62-44 0 0,-75 73-9 0 0,1 1-1 0 0,-1-1 0 0 0,1 1 1 0 0,0 0-1 0 0,0 0 0 0 0,-1 0 1 0 0,1 0-1 0 0,0 0 0 0 0,0 0 0 0 0,0 0 1 0 0,0 1-1 0 0,0-1 0 0 0,0 1 1 0 0,0-1-1 0 0,0 1 0 0 0,0 0 1 0 0,1 0-1 0 0,15-1-31 0 0,-7 2-10 0 0,-10-1 40 0 0,1 0 0 0 0,0 0 0 0 0,-1 1 1 0 0,1-1-1 0 0,0 1 0 0 0,-1 0 0 0 0,1-1 1 0 0,-1 1-1 0 0,1 0 0 0 0,-1 0 0 0 0,0 0 1 0 0,1 0-1 0 0,-1 0 0 0 0,0 0 0 0 0,0 0 0 0 0,1 0 1 0 0,-1 1 0 0 0,16 11-11 0 0,-13-10-1 0 0,-3-3 10 0 0,0 0 0 0 0,-1 0 0 0 0,1 1 0 0 0,-1-1 0 0 0,1 0 0 0 0,0 1 0 0 0,-1-1 0 0 0,1 0 0 0 0,-1 1 0 0 0,1-1 0 0 0,-1 1 0 0 0,1-1 0 0 0,-1 1 0 0 0,0-1 1 0 0,1 1-1 0 0,-1-1 0 0 0,1 1 0 0 0,-1-1 0 0 0,0 1 0 0 0,0 0 0 0 0,1-1 0 0 0,-1 1 2 0 0,2 4 1 0 0,2 3-1 0 0,7 17-13 0 0,0-7-27 0 0,2 5-6 0 0,-9-6-60 0 0,-1-3-5 0 0,9 1 0 0 0,1 1-59 0 0,2 14-707 0 0,-14-28 863 0 0,-1 0-38 0 0,1 0-40 0 0,-1-1-39 0 0,0 1-40 0 0,0 0-42 0 0,0 0-42 0 0,0 0-43 0 0,0 0-66 0 0,0 0-50 0 0,0 0-52 0 0,1 0-51 0 0,-1-1-53 0 0,0 1-54 0 0,1-1-54 0 0,0 0-56 0 0,3 1-1480 0 0,5-2-1248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7.4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16 9152 0 0,'0'0'208'0'0,"0"0"33"0"0,0 0 14 0 0,-2-3-42 0 0,-8-7-102 0 0,8 8-1 0 0,1 2 125 0 0,0 1 49 0 0,0-1-89 0 0,-2 0-31 0 0,0 0-98 0 0,-2 1-10 0 0,3-1 62 0 0,2 0-114 0 0,-33 18 837 0 0,23-10-574 0 0,5-3-45 0 0,0-2-76 0 0,1-1-47 0 0,-1 0-48 0 0,0 0-20 0 0,1 1 41 0 0,-6 15 151 0 0,7-13-175 0 0,-4 3-4 0 0,2-3 2 0 0,-1 1 39 0 0,-3 3 56 0 0,9-9-135 0 0,-3 3 25 0 0,0 0 0 0 0,0 0 0 0 0,1 0 1 0 0,-1 0-1 0 0,-1 4-31 0 0,-6 11 131 0 0,0-5-40 0 0,8-12-77 0 0,0 1-1 0 0,1-1 0 0 0,-1 1 0 0 0,1 0 1 0 0,0 0-1 0 0,-1 0 0 0 0,1 0 0 0 0,0 0 1 0 0,-1 2-14 0 0,-3 21 102 0 0,-8 0 40 0 0,11-22-122 0 0,0 0 0 0 0,1-1-1 0 0,-1 1 1 0 0,1 0 0 0 0,0 0-1 0 0,-1 0 1 0 0,1 0 0 0 0,1 0-1 0 0,-1 0 1 0 0,0 0 0 0 0,0 3-20 0 0,1-6 3 0 0,0 1 0 0 0,0-1 0 0 0,0 1 1 0 0,0-1-1 0 0,0 1 0 0 0,0-1 0 0 0,0 1 0 0 0,0-1 1 0 0,0 1-1 0 0,0-1 0 0 0,0 1 0 0 0,0-1 0 0 0,0 1 1 0 0,1-1-1 0 0,-1 1 0 0 0,0-1 0 0 0,0 1 0 0 0,0-1 1 0 0,1 1-1 0 0,-1-1 0 0 0,0 1 0 0 0,0-1 0 0 0,1 0 1 0 0,-1 1-1 0 0,1-1 0 0 0,-1 0 0 0 0,0 1 0 0 0,1-1 0 0 0,-1 0 1 0 0,1 1-1 0 0,-1-1 0 0 0,1 0-3 0 0,8 1 117 0 0,-9 2-33 0 0,0-3-74 0 0,0 1 0 0 0,0 0 0 0 0,0-1 0 0 0,1 1 0 0 0,-1 0 0 0 0,0-1 0 0 0,1 1 0 0 0,-1 0 0 0 0,0-1 0 0 0,1 1 0 0 0,-1-1 0 0 0,1 1 0 0 0,-1-1 0 0 0,1 1 0 0 0,-1-1 0 0 0,1 1 0 0 0,0-1 0 0 0,-1 1 0 0 0,1-1 0 0 0,-1 0 0 0 0,1 1 0 0 0,0-1 0 0 0,-1 0 0 0 0,1 0 0 0 0,0 1 0 0 0,0-1 0 0 0,-1 0 0 0 0,1 0 0 0 0,0 0-10 0 0,1 1 23 0 0,0-1 0 0 0,0 0 0 0 0,0 0 0 0 0,0 0 0 0 0,0 0 0 0 0,0 0 0 0 0,0 0 0 0 0,0-1 0 0 0,0 1 0 0 0,0 0 0 0 0,0-1 0 0 0,0 0 0 0 0,0 1 0 0 0,0-1-23 0 0,58-30 646 0 0,-53 27-623 0 0,-1-1-1 0 0,1 0 1 0 0,-1 0-1 0 0,-1-1 1 0 0,1 0-1 0 0,2-3-22 0 0,8-9 37 0 0,59-57 88 0 0,-57 47-125 0 0,-7 22 10 0 0,-10 6-6 0 0,0-1-1 0 0,0 1 1 0 0,0-1-1 0 0,0 1 0 0 0,0-1 1 0 0,0 1-1 0 0,0-1 0 0 0,-1 0 1 0 0,1 1-1 0 0,0-1 1 0 0,0 0-1 0 0,0 0 0 0 0,-1 0 1 0 0,1 1-1 0 0,0-1 0 0 0,-1-1-2 0 0,3-10 62 0 0,-3 9 1 0 0,0 3-25 0 0,0 0-98 0 0,0 0-9 0 0,0 3 15 0 0,0 0 46 0 0,-1-1 7 0 0,1 0-1 0 0,0-1 1 0 0,0 1 0 0 0,0 0-1 0 0,0 0 1 0 0,1-1 0 0 0,-1 1-1 0 0,0 0 1 0 0,1 0 0 0 0,-1-1-1 0 0,1 2 1 0 0,3-1 0 0 0,2 4 0 0 0,-4 6 0 0 0,0 0 0 0 0,-1 1 0 0 0,-1-1 0 0 0,0 1 0 0 0,-1 3 0 0 0,0 4 0 0 0,1-10 0 0 0,-1-8 0 0 0,1-1 0 0 0,0 1 0 0 0,0 0 0 0 0,0 0 0 0 0,1 0 0 0 0,-1 0 0 0 0,0 0 0 0 0,1 0 0 0 0,-1 0 0 0 0,1-1 0 0 0,-1 2 0 0 0,13 12 0 0 0,-6-8 0 0 0,-3-4 0 0 0,-1 0 0 0 0,0 0 0 0 0,0 0 0 0 0,0 1 0 0 0,-1-1 0 0 0,1 1 0 0 0,-2-1 51 0 0,0-1-48 0 0,0 0-76 0 0,0 0-92 0 0,0-1-94 0 0,0 0-98 0 0,0 0-99 0 0,1 0-103 0 0,-1 0-105 0 0,2 0-107 0 0,-1 0 134 0 0,0 1-61 0 0,4 2-1313 0 0,4 4-1144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7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10424 0 0,'0'3'233'0'0,"0"8"95"0"0,0 0-110 0 0,0-1-101 0 0,0 0-43 0 0,0 23 65 0 0,0-19-28 0 0,0 1 99 0 0,0-8-53 0 0,0 0 42 0 0,0-6-156 0 0,0-1-1 0 0,0 1 0 0 0,0 0 1 0 0,0-1-1 0 0,0 1 1 0 0,0 0-1 0 0,1-1 0 0 0,-1 1 1 0 0,0 0-1 0 0,0-1 1 0 0,0 1-1 0 0,1 0 0 0 0,-1-1 1 0 0,0 1-1 0 0,1-1 1 0 0,-1 1-1 0 0,0-1 0 0 0,1 1 1 0 0,-1-1-1 0 0,1 1 1 0 0,-1-1-1 0 0,1 1 0 0 0,-1-1 1 0 0,1 1-1 0 0,-1-1 0 0 0,1 0-42 0 0,-1 1 44 0 0,1-1 0 0 0,0 0-1 0 0,-1 1 1 0 0,1-1 0 0 0,-1 1-1 0 0,1-1 1 0 0,-1 1 0 0 0,0-1-1 0 0,1 1 1 0 0,-1-1 0 0 0,0 1-1 0 0,1-1 1 0 0,-1 1 0 0 0,0 0-1 0 0,1-1 1 0 0,-1 1 0 0 0,0-1-1 0 0,0 1 1 0 0,0 0 0 0 0,0-1-1 0 0,1 1 1 0 0,-1 0 0 0 0,0-1-1 0 0,0 1 1 0 0,0 0 0 0 0,-1-1-44 0 0,1 13 684 0 0,0-10-32 0 0,0-3-5 0 0,0 2-27 0 0,0 0-603 0 0,1-1 72 0 0,-1 1 64 0 0,0-1 56 0 0,0 0 102 0 0,1-1 52 0 0,-1 1 120 0 0,2-1 283 0 0,-1-1-30 0 0,0 1-305 0 0,0-1-130 0 0,0 0-71 0 0,0 0-102 0 0,-1 1-68 0 0,1-1-77 0 0,0 0-85 0 0,0 0-107 0 0,0 0-114 0 0,3-5 387 0 0,-5-3-61 0 0,1 6 7 0 0,-1-2 2 0 0,1 4-2 0 0,13-23 33 0 0,-3 5 13 0 0,10-22-52 0 0,-15 28 7 0 0,6 8 32 0 0,-6-4-32 0 0,-1 1-10 0 0,19-5-87 0 0,-15 8 53 0 0,-7 4 30 0 0,1 0 1 0 0,-1 0 0 0 0,0 1-1 0 0,1-1 1 0 0,-1 0-1 0 0,1 1 1 0 0,-1-1-1 0 0,1 1 1 0 0,-1-1-1 0 0,1 1 1 0 0,0 0-1 0 0,-1-1 1 0 0,1 1-1 0 0,0 0 3 0 0,9 1-5 0 0,14-1-59 0 0,-16-3 61 0 0,-1-2 3 0 0,-7 4-4 0 0,0 0-1 0 0,1 0 1 0 0,-1 1 0 0 0,0-1 0 0 0,1 0-1 0 0,-1 1 1 0 0,1-1 0 0 0,-1 0 0 0 0,1 1-1 0 0,0 0 1 0 0,-1-1 0 0 0,1 1 0 0 0,-1 0-1 0 0,1 0 5 0 0,1 0-162 0 0,0 0 48 0 0,-1 0 43 0 0,1 0 36 0 0,3 0 54 0 0,9 0 189 0 0,-10 0-213 0 0,-1 0-70 0 0,0 0-84 0 0,0 0-102 0 0,0 0-121 0 0,-1 0 24 0 0,0 0-79 0 0,0 0-85 0 0,-1 0-92 0 0,1 0-100 0 0,0 0-106 0 0,0 0-113 0 0,0 0-121 0 0,3 0-1325 0 0,3 0-1348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9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0 168 8664 0 0,'0'0'197'0'0,"3"0"24"0"0,-2-1-190 0 0,1 1-1 0 0,0 0 1 0 0,-1-1-1 0 0,1 1 1 0 0,0-1-1 0 0,-1 0 1 0 0,1 1-1 0 0,0-1 1 0 0,0-1-31 0 0,13-5 169 0 0,-5 6-127 0 0,-3 1-54 0 0,8 0 12 0 0,-11-1 40 0 0,1-1 36 0 0,2-3 129 0 0,-2 2-14 0 0,0 1 45 0 0,1 0 41 0 0,3 2 39 0 0,-4-1-139 0 0,0 1 0 0 0,0-1 0 0 0,0 1 1 0 0,0-1-1 0 0,5-2-177 0 0,11-7 510 0 0,2-3 180 0 0,-8 7-294 0 0,-3 1-144 0 0,-2 2-99 0 0,2-2 137 0 0,-4 1-95 0 0,-1 1-82 0 0,2 0-33 0 0,3 0 14 0 0,-1 0-34 0 0,-4 0 12 0 0,0-2 29 0 0,1-2 54 0 0,0 1-100 0 0,-7 5-52 0 0,1 0 0 0 0,-1 0 1 0 0,0 1-1 0 0,0-1 0 0 0,1 1 0 0 0,-1-1 0 0 0,0 1 1 0 0,1 0-1 0 0,-1-1 0 0 0,0 1 0 0 0,2 0-3 0 0,-3 0 1 0 0,0 0 0 0 0,0 0-1 0 0,0 0 1 0 0,0 0 0 0 0,1 0 0 0 0,-1 0-1 0 0,0 0 1 0 0,0 0 0 0 0,0 0 0 0 0,0 0-1 0 0,0 0 1 0 0,0 0 0 0 0,0 0 0 0 0,0 0-1 0 0,0 0 1 0 0,0 0 0 0 0,1 0 0 0 0,-1 0-1 0 0,0 0 1 0 0,0 0 0 0 0,0 0 0 0 0,0 0-1 0 0,0 0 1 0 0,0 0 0 0 0,0 0 0 0 0,0 0-1 0 0,0 0 1 0 0,0 0 0 0 0,0-1 0 0 0,0 1-1 0 0,0 0 1 0 0,0 0 0 0 0,1 0 0 0 0,-1 0-1 0 0,0 0 1 0 0,0 0 0 0 0,0 0 0 0 0,0 0-1 0 0,0 0 1 0 0,0 0 0 0 0,0 0 0 0 0,0 0-1 0 0,0-1 1 0 0,0 1 0 0 0,0 0 0 0 0,0 0-1 0 0,0 0 1 0 0,0 0 0 0 0,0 0 0 0 0,0 0-1 0 0,0 0 1 0 0,0 0 0 0 0,0 0 0 0 0,0 0-1 0 0,0-1 1 0 0,0 1 0 0 0,0 0-1 0 0,0-10 23 0 0,-2-2 39 0 0,-3 8-65 0 0,-1 0 4 0 0,2-2-1 0 0,4 5 0 0 0,-1 1 0 0 0,1-1 0 0 0,0 1 0 0 0,0 0 0 0 0,-1-1 0 0 0,1 1 0 0 0,0 0 0 0 0,-1-1 0 0 0,1 1 0 0 0,0 0 0 0 0,-1-1 0 0 0,1 1 0 0 0,0 0 0 0 0,-1-1 0 0 0,1 1 0 0 0,-1 0 0 0 0,1 0 0 0 0,-1 0 0 0 0,1-1 0 0 0,-1 1 0 0 0,1 0 0 0 0,0 0 0 0 0,-1 0 0 0 0,1 0 0 0 0,-1 0 0 0 0,1 0 0 0 0,-1 0 0 0 0,1 0 0 0 0,-1 0 0 0 0,1 0 0 0 0,-1 0 0 0 0,0 0 0 0 0,-12 0-11 0 0,-21 1-132 0 0,32 0 132 0 0,0-1 1 0 0,0 1 0 0 0,0-1-1 0 0,-1 1 1 0 0,1 0 0 0 0,0 0-1 0 0,0 0 1 0 0,0 0 0 0 0,1 0 0 0 0,-1 1-1 0 0,0-1 1 0 0,0 0 0 0 0,0 2 10 0 0,-22 17-69 0 0,-10 5 66 0 0,25-18-14 0 0,0 0 0 0 0,1 0 1 0 0,0 1-1 0 0,-4 5 17 0 0,-5 5 3 0 0,14-15-4 0 0,0 0 1 0 0,1 0 0 0 0,-1 0 0 0 0,1 1 0 0 0,0-1 0 0 0,0 1 0 0 0,0-1 0 0 0,0 1 0 0 0,0-1 0 0 0,1 1 0 0 0,0 0 0 0 0,-1 1 0 0 0,1 5 2 0 0,-1 0 0 0 0,2 0 0 0 0,-1 0 0 0 0,2 3-2 0 0,-1-6 3 0 0,0-5 1 0 0,0 0-1 0 0,0 0 1 0 0,0 0 0 0 0,0 0-1 0 0,0 0 1 0 0,1 0-1 0 0,-1 0 1 0 0,1 0 0 0 0,0 0-1 0 0,-1 0 1 0 0,1 0 0 0 0,0 0-1 0 0,0 0 1 0 0,0-1-1 0 0,1 1 1 0 0,-1 0 0 0 0,0-1-1 0 0,0 1 1 0 0,1-1-1 0 0,-1 1 1 0 0,1-1 0 0 0,0 0-1 0 0,-1 0 1 0 0,1 0-1 0 0,0 0 1 0 0,0 1-4 0 0,17 13 34 0 0,-18-14-30 0 0,0 0-1 0 0,0 0 0 0 0,0 1 1 0 0,1-1-1 0 0,-1 0 0 0 0,0 0 1 0 0,1 0-1 0 0,-1 0 0 0 0,0-1 1 0 0,1 1-1 0 0,-1 0 0 0 0,1-1 1 0 0,0 1-1 0 0,-1-1 0 0 0,1 1 1 0 0,-1-1-1 0 0,1 0 0 0 0,0 1 1 0 0,-1-1-1 0 0,1 0-3 0 0,13 2 48 0 0,3 4-30 0 0,-8-2-17 0 0,0 0-49 0 0,3 1 46 0 0,0 0-29 0 0,-9-4-22 0 0,1 0-34 0 0,-2 0-18 0 0,1 0-34 0 0,0-1-40 0 0,1 0-44 0 0,-3 0 1 0 0,0 0-35 0 0,2 0-352 0 0,-1 0 82 0 0,-1 0-49 0 0,5 0-678 0 0,3 0-537 0 0,7 0-1018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7:00.0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1 198 11144 0 0,'2'0'248'0'0,"2"0"-144"0"0,-2 1-51 0 0,1-1 1 0 0,-1 0 0 0 0,0 0-1 0 0,0 0 1 0 0,1-1-1 0 0,-1 1 1 0 0,0 0 0 0 0,0-1-1 0 0,2 0-53 0 0,7-5 208 0 0,1-1-84 0 0,0 0-71 0 0,-2 2-56 0 0,-7 4 3 0 0,-1 0 0 0 0,0 0 0 0 0,0 1 1 0 0,0-1-1 0 0,1 1 0 0 0,-1 0 1 0 0,0-1-1 0 0,1 1 0 0 0,-1 0 0 0 0,2 1 0 0 0,12-2 55 0 0,-8-2 35 0 0,0-1 55 0 0,16-10 483 0 0,-16 7-404 0 0,-1 1-53 0 0,1 2-35 0 0,6 0 58 0 0,-3 0-70 0 0,-5-2-3 0 0,-4 2-53 0 0,8-2 102 0 0,4-1-43 0 0,-10 5-84 0 0,6-3 40 0 0,7-5 30 0 0,-13 5-20 0 0,-4-1-56 0 0,1 2-19 0 0,10-1-4 0 0,-11 4-14 0 0,0 1 0 0 0,0-1 0 0 0,0 1 0 0 0,1 0 0 0 0,-1-1 0 0 0,0 1 0 0 0,0-1 0 0 0,0 1 0 0 0,0-1 0 0 0,0 1 0 0 0,0-1 0 0 0,0 1 0 0 0,0-1 0 0 0,0 1 0 0 0,0-1 0 0 0,0 1 0 0 0,0-1 0 0 0,0 1 0 0 0,0-1 0 0 0,0 1 0 0 0,0-1 0 0 0,0 1 0 0 0,-1 0 0 0 0,1-1 0 0 0,0 1 0 0 0,0-1 0 0 0,-11-11 18 0 0,8 6 85 0 0,4 1-65 0 0,0 1-2 0 0,-5-2 65 0 0,-6-4-12 0 0,7 8 4 0 0,-1 1-49 0 0,-4 2-4 0 0,8-1-26 0 0,-6 0 86 0 0,-1-1-40 0 0,4 1-53 0 0,1 0 0 0 0,0-1 0 0 0,-1 1 0 0 0,1 0 0 0 0,-1 0 0 0 0,1 0 1 0 0,0 1-1 0 0,-1-1 0 0 0,1 1 0 0 0,0-1 0 0 0,-1 1 0 0 0,0 0-7 0 0,-3 10 21 0 0,5-10-18 0 0,1 0 0 0 0,-1 0-1 0 0,1 0 1 0 0,0 0 0 0 0,-1 0-1 0 0,0 0 1 0 0,1 0 0 0 0,-1 0-1 0 0,0-1 1 0 0,1 1 0 0 0,-1 0-1 0 0,0 0 1 0 0,0-1 0 0 0,0 1-1 0 0,0 0 1 0 0,0 0-3 0 0,-9 3 10 0 0,8-3-10 0 0,0 0 0 0 0,0 0 0 0 0,0 0 0 0 0,-1 0 0 0 0,1 1 0 0 0,1-1 0 0 0,-1 1 0 0 0,0-1 1 0 0,0 1-1 0 0,-5 5 0 0 0,3-4 0 0 0,1 0 0 0 0,0 0 0 0 0,0 1 0 0 0,0-1 0 0 0,1 0 0 0 0,-1 1 0 0 0,-1 6 0 0 0,3-7 0 0 0,0-1 0 0 0,0 0 0 0 0,0 0 0 0 0,-1 0 0 0 0,1 0 0 0 0,0 0 0 0 0,-1 0 0 0 0,0 0 0 0 0,1 0 0 0 0,-1-1 0 0 0,1 0 0 0 0,0 0 0 0 0,0 0 0 0 0,0 0 0 0 0,0 1 0 0 0,0-1 0 0 0,0 0 0 0 0,0 1 0 0 0,0-1 0 0 0,0 1 0 0 0,1-1 0 0 0,-1 1 0 0 0,0-1 0 0 0,1 1 0 0 0,-1-1 0 0 0,1 1 0 0 0,0 0 0 0 0,0-1 0 0 0,0 1 0 0 0,-1 0 0 0 0,1-1 0 0 0,0 1 0 0 0,0-1 0 0 0,0 1 0 0 0,0-1 0 0 0,-1 1 0 0 0,1-1 0 0 0,-1 1 0 0 0,1-1 0 0 0,-1 1 0 0 0,0-1 0 0 0,1 0 0 0 0,-1 1 0 0 0,0-1 0 0 0,-5 12 0 0 0,5-11 0 0 0,1 1 1 0 0,-1 0 0 0 0,1 0 0 0 0,-1 0-1 0 0,1-1 1 0 0,0 1 0 0 0,0 0 0 0 0,1 0-1 0 0,-1 0 1 0 0,0-1 0 0 0,2 4-1 0 0,-2-5 9 0 0,1 1-1 0 0,-1 0 0 0 0,1 0 1 0 0,0 0-1 0 0,0-1 1 0 0,0 1-1 0 0,0 0 1 0 0,0-1-1 0 0,0 1 1 0 0,1 0-9 0 0,2 3 96 0 0,-4 2-63 0 0,1-1-7 0 0,2-1 3 0 0,1 0 0 0 0,0 0 0 0 0,0-1 0 0 0,0 1 0 0 0,1-1 0 0 0,0 0 0 0 0,-1 0 0 0 0,6 3-29 0 0,20 5 146 0 0,-26-10-135 0 0,-1-1 0 0 0,1-1 0 0 0,0 1 1 0 0,0 0-1 0 0,0-1 0 0 0,1 0-11 0 0,-4 0 3 0 0,1 0 1 0 0,0 0 0 0 0,-1 0-1 0 0,1 1 1 0 0,-1-1 0 0 0,1 0-1 0 0,0 1 1 0 0,-1-1-1 0 0,1 1 1 0 0,-1-1 0 0 0,1 1-1 0 0,-1 0 1 0 0,0 0-1 0 0,1 0-3 0 0,10 5 51 0 0,-2-4-73 0 0,21 0 51 0 0,-19-2-53 0 0,1-1-57 0 0,-1 1-81 0 0,-6 0 24 0 0,0 0-38 0 0,0-1-42 0 0,-1 1-48 0 0,-3 0 18 0 0,0 0-39 0 0,2 0-389 0 0,-1 0 92 0 0,0-1-53 0 0,3 0-751 0 0,4-3-592 0 0,8-5-1124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7:00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77 7400 0 0,'0'0'216'0'0,"0"0"-55"0"0,0-2-4 0 0,0-2 63 0 0,0-2 41 0 0,0-10 637 0 0,0 14-122 0 0,-2-1-9 0 0,0 1-618 0 0,-1 0 77 0 0,0-1 46 0 0,-5-5 429 0 0,4 4-326 0 0,2 2-226 0 0,1 0-41 0 0,-1 1-49 0 0,2 0-58 0 0,-3-1 631 0 0,0 2-349 0 0,0-1-56 0 0,0 1-49 0 0,1-1-42 0 0,-2-1 29 0 0,-6-4 44 0 0,7 3-47 0 0,2 2 23 0 0,-1 0-45 0 0,-1 0 31 0 0,-1 0-102 0 0,-1 2-68 0 0,4-1 19 0 0,0 1 34 0 0,-4-2-10 0 0,-13 2 321 0 0,10 1-282 0 0,1 3-59 0 0,5-4-20 0 0,1 0 0 0 0,0 0 0 0 0,-1-1 0 0 0,1 1 0 0 0,-1 0 0 0 0,1-1 0 0 0,-1 1 0 0 0,1-1 1 0 0,-1 1-1 0 0,1-1 0 0 0,-1 0 0 0 0,1 1 0 0 0,-1-1 0 0 0,0 0-4 0 0,-13 2 11 0 0,-30 23-11 0 0,40-22 0 0 0,4-3 0 0 0,1 0 0 0 0,-1 0 0 0 0,1 1 0 0 0,-1-1 0 0 0,0 0 0 0 0,1 1 0 0 0,-1-1 0 0 0,1 0 0 0 0,-1 1 0 0 0,1-1 0 0 0,-1 1 0 0 0,1-1 0 0 0,-1 1 0 0 0,1-1 0 0 0,0 1 0 0 0,-1-1 0 0 0,1 1 0 0 0,-1 0 0 0 0,1-1 0 0 0,0 1 0 0 0,0-1 0 0 0,-1 1 0 0 0,-1 4 0 0 0,-11 10 0 0 0,-14 18 0 0 0,25-32-1 0 0,1 6 2 0 0,1 13-12 0 0,3-5-32 0 0,9 0 33 0 0,-4-8 9 0 0,-5-4-8 0 0,0 0 1 0 0,0 0-1 0 0,0 0 0 0 0,0 1 0 0 0,-1-1 0 0 0,1 1 9 0 0,-1 1-6 0 0,-1-4 6 0 0,-1-1 0 0 0,0 1 0 0 0,0-1-1 0 0,1 1 1 0 0,-1 0 0 0 0,0-1 0 0 0,1 1 0 0 0,-1-1 0 0 0,1 1-1 0 0,-1-1 1 0 0,0 1 0 0 0,1-1 0 0 0,-1 1 0 0 0,1-1-1 0 0,-1 0 1 0 0,1 1 0 0 0,0-1 0 0 0,-1 0 0 0 0,1 1-1 0 0,-1-1 1 0 0,1 0 0 0 0,0 0 0 0 0,4 3 0 0 0,25 22 0 0 0,-20-20-4 0 0,-8-5-1 0 0,0 1-1 0 0,1 0 1 0 0,-1 1-1 0 0,0-1 0 0 0,0 0 1 0 0,0 1-1 0 0,-1-1 1 0 0,1 1-1 0 0,0 0 6 0 0,15 15-11 0 0,-12-11 11 0 0,0 0 1 0 0,1 0-1 0 0,-1 0 0 0 0,1-1 0 0 0,1 0 0 0 0,3 2 0 0 0,-6-5 0 0 0,-3-2 0 0 0,0 0 0 0 0,-1 1 0 0 0,1-1 0 0 0,-1 0 0 0 0,1 0 0 0 0,0 1 0 0 0,-1-1 0 0 0,1 1 0 0 0,-1-1 0 0 0,1 0 0 0 0,-1 1 0 0 0,1-1 0 0 0,-1 1 0 0 0,1-1 0 0 0,-1 1 0 0 0,0 0 0 0 0,1-1 0 0 0,-1 1 0 0 0,0-1 0 0 0,0 1 0 0 0,1 0 0 0 0,-1-1 0 0 0,2 5 0 0 0,24 41 0 0 0,-24-31 0 0 0,-2-15 0 0 0,0 1 0 0 0,0-1 0 0 0,0 1 0 0 0,0-1 0 0 0,1 1 0 0 0,-1-1 0 0 0,-1 0 0 0 0,1 1 0 0 0,0-1 0 0 0,0 1 0 0 0,0-1 0 0 0,0 1 0 0 0,0-1 0 0 0,0 1 0 0 0,0-1 0 0 0,-1 1 0 0 0,1-1 0 0 0,0 0 0 0 0,0 1 0 0 0,-1-1 0 0 0,1 1 0 0 0,0-1 0 0 0,0 0 0 0 0,-1 1 0 0 0,1-1 0 0 0,0 0 0 0 0,-1 1 0 0 0,1-1 1 0 0,-1 0-1 0 0,1 0 0 0 0,0 1 0 0 0,-1-1 0 0 0,-6 4 24 0 0,2 6 101 0 0,-5-5 21 0 0,6 2-51 0 0,1-3-11 0 0,-2-2 27 0 0,-3-2 89 0 0,3 0-74 0 0,-19 0 398 0 0,17-1-413 0 0,3 0-92 0 0,0-6 65 0 0,3 7-78 0 0,1-1-1 0 0,0 1 0 0 0,0 0 0 0 0,-1-1 0 0 0,1 1 0 0 0,0-1 1 0 0,0 1-1 0 0,-1 0 0 0 0,1-1 0 0 0,0 1 0 0 0,-1 0 0 0 0,1-1 1 0 0,-1 1-1 0 0,1 0 0 0 0,0 0 0 0 0,-1-1 0 0 0,1 1 0 0 0,-1 0 0 0 0,1 0 1 0 0,-1 0-1 0 0,1 0 0 0 0,-1 0 0 0 0,1 0 0 0 0,-1-1 0 0 0,1 1 1 0 0,-1 0-1 0 0,1 0 0 0 0,-1 0 0 0 0,1 1 0 0 0,0-1 0 0 0,-1 0 0 0 0,0 0-5 0 0,-10-2 85 0 0,11 2-83 0 0,0-1 0 0 0,-1 1 0 0 0,1 0 0 0 0,0-1 0 0 0,-1 1 0 0 0,1 0 0 0 0,0-1 0 0 0,0 1 0 0 0,-1 0 0 0 0,1-1 0 0 0,0 1 0 0 0,0-1 0 0 0,0 1 0 0 0,-1-1 0 0 0,1 1 0 0 0,0 0 0 0 0,0-1 0 0 0,0 1 0 0 0,0-1 0 0 0,0 1 0 0 0,0-1 0 0 0,0 1 0 0 0,0-1 0 0 0,0 1 0 0 0,0-1-2 0 0,0 1 1 0 0,0 0 0 0 0,0 0 0 0 0,0 0 0 0 0,0 0 0 0 0,0 0 0 0 0,0 0 0 0 0,0 0 0 0 0,0 0 0 0 0,0 0 0 0 0,0-1 0 0 0,0 1 0 0 0,0 0 1 0 0,0 0-1 0 0,0 0 0 0 0,0 0 0 0 0,0 0 0 0 0,0 0 0 0 0,0 0 0 0 0,0 0 0 0 0,0 0 0 0 0,0 0 0 0 0,0 0 0 0 0,0-1 0 0 0,0 1 0 0 0,0 0 0 0 0,0 0 0 0 0,0 0 0 0 0,0 0 0 0 0,0 0 0 0 0,0 0 0 0 0,0 0 0 0 0,0 0 0 0 0,-1 0 0 0 0,1 0 0 0 0,0 0 0 0 0,0 0 0 0 0,0 0 0 0 0,0 0 0 0 0,0 0 0 0 0,0 0 0 0 0,0 0 0 0 0,0 0 0 0 0,0 0 0 0 0,0 0 0 0 0,0 0 0 0 0,-1 0 1 0 0,1 0-1 0 0,0 0 0 0 0,0 0 0 0 0,0 0 0 0 0,0 0 0 0 0,0 0 0 0 0,0 0 0 0 0,0 0 0 0 0,0 0 0 0 0,0 0 0 0 0,0 0-1 0 0,-2 0 4 0 0,0-1 1 0 0,0 1-1 0 0,1-1 1 0 0,-1 1-1 0 0,0-1 1 0 0,1 1 0 0 0,-1-1-1 0 0,1 0 1 0 0,-1 0-1 0 0,1 0 1 0 0,-1 0-1 0 0,1 0 1 0 0,-1 0-1 0 0,1 0 1 0 0,-1-1-5 0 0,0-1-111 0 0,1 1 83 0 0,2-3 129 0 0,-1 4-98 0 0,1 0-36 0 0,-1 0-47 0 0,0-1-61 0 0,-1 1 8 0 0,1 0-37 0 0,-1 0-39 0 0,-1-1-45 0 0,1 1-11 0 0,1 0-43 0 0,-1 0-38 0 0,-1 0-36 0 0,1-1-248 0 0,-1 1-58 0 0,1-1-47 0 0,-1 1-32 0 0,0-1-1377 0 0,2 1-1221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7:00.8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0 14568 0 0,'0'0'330'0'0,"0"0"45"0"0,0 0 20 0 0,0 0-161 0 0,0 0-111 0 0,0 0 106 0 0,0 0-53 0 0,0 0 185 0 0,0 0 333 0 0,0 0 36 0 0,0 0-36 0 0,0 0-469 0 0,0 0 66 0 0,0 0 153 0 0,0 0-18 0 0,-2 3-35 0 0,-8 7-142 0 0,7-8-66 0 0,3-2-14 0 0,0 0-18 0 0,-3 3-80 0 0,-7 7-50 0 0,8-8 6 0 0,2-2-94 0 0,0 0 39 0 0,0 0-19 0 0,0 0-23 0 0,0 0-39 0 0,0 0-18 0 0,0 0-40 0 0,0 0-45 0 0,0 0-51 0 0,0 0-54 0 0,0 0-52 0 0,0 0-48 0 0,0 0-43 0 0,0 0-299 0 0,0 0-72 0 0,0 0-56 0 0,0 0-40 0 0,0 0-351 0 0,0 0-36 0 0,0 0-2754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8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0 12528 0 0,'0'0'281'0'0,"0"0"40"0"0,0 0 22 0 0,0 0-143 0 0,0 0-96 0 0,0 1-29 0 0,2 3-43 0 0,0 0-22 0 0,6 15 21 0 0,-6-11 24 0 0,-1 2 47 0 0,0 3 60 0 0,5 4-24 0 0,0-2-32 0 0,1 15 116 0 0,-2 0 35 0 0,-2-14 40 0 0,-2 1-1 0 0,0 11-296 0 0,0-14 131 0 0,0-1-35 0 0,3 5-2 0 0,0-2-41 0 0,-1-7-26 0 0,6 23 75 0 0,-7-26-87 0 0,-1-1 0 0 0,1 1 0 0 0,-1 0 0 0 0,0 0 0 0 0,0 0 0 0 0,-1 1 0 0 0,0 0-15 0 0,0 5 26 0 0,-1-9-20 0 0,1 1 0 0 0,0-1 0 0 0,0 1 0 0 0,0-1 0 0 0,1 1 0 0 0,-1-1 0 0 0,1 1 0 0 0,-1-1 0 0 0,2 2-6 0 0,2 5 26 0 0,-2-7-14 0 0,-1 0 0 0 0,0-1 0 0 0,0 1 1 0 0,0 0-1 0 0,0 0 0 0 0,-1 0 0 0 0,1 1 0 0 0,-1-1 0 0 0,0 0 1 0 0,1 2-13 0 0,-2 5 30 0 0,0 9 36 0 0,5-2 9 0 0,-1-10-56 0 0,-1-1 11 0 0,0 0 0 0 0,-1 0 0 0 0,1 0 0 0 0,-1 0 1 0 0,0 0-1 0 0,-1 0 0 0 0,1 5-30 0 0,-1 12 26 0 0,0-23-23 0 0,-1 0 0 0 0,1 1 0 0 0,0-1 0 0 0,0 0 0 0 0,0 1 0 0 0,0-1 0 0 0,0 0-1 0 0,0 1 1 0 0,0-1 0 0 0,1 0 0 0 0,-1 0 0 0 0,0 1 0 0 0,0-1 0 0 0,0 0 0 0 0,0 1-1 0 0,0-1 1 0 0,0 0 0 0 0,0 0 0 0 0,1 1 0 0 0,-1-1 0 0 0,0 0 0 0 0,0 0 0 0 0,0 1-1 0 0,1-1 1 0 0,-1 0 0 0 0,0 0-3 0 0,2 2-49 0 0,0-1 50 0 0,3 5 156 0 0,-4-3-129 0 0,0 2-76 0 0,0 1-96 0 0,-1-3 27 0 0,1 2-35 0 0,-1-1-39 0 0,0 2-42 0 0,0-6-19 0 0,0 1-42 0 0,0-1-37 0 0,0 1-34 0 0,0-1-238 0 0,0 0-56 0 0,0 0-778 0 0,0 0-611 0 0,0 0-1161 0 0</inkml:trace>
  <inkml:trace contextRef="#ctx0" brushRef="#br0" timeOffset="486.46">1 348 10368 0 0,'0'0'233'0'0,"0"0"39"0"0,2-3 15 0 0,3-1-161 0 0,1 0-36 0 0,2 1-36 0 0,1 2-36 0 0,-7 1-18 0 0,-1 0 0 0 0,1-1 0 0 0,-1 1 0 0 0,1 0 0 0 0,0-1 0 0 0,-1 1 0 0 0,1-1 0 0 0,-1 1 0 0 0,1-1 0 0 0,-1 0 0 0 0,0 1 0 0 0,1-1 0 0 0,-1 0 0 0 0,1 0 0 0 0,5-4 0 0 0,2 1 33 0 0,0 1 59 0 0,-1 0 45 0 0,-1 1 34 0 0,19-8 467 0 0,-17 6-456 0 0,1-3-43 0 0,6-2 138 0 0,1 1-42 0 0,-12 5-160 0 0,1 1 0 0 0,0 0-1 0 0,0 1 1 0 0,0-1 0 0 0,-1 1 0 0 0,1 0-1 0 0,1 1 1 0 0,-1-1-75 0 0,11 0 247 0 0,-8-2-131 0 0,-2 0-35 0 0,8-2 39 0 0,13 1 27 0 0,2 5-37 0 0,-12-1-65 0 0,11 3 13 0 0,13 7-44 0 0,-23-5-14 0 0,-6-1 0 0 0,-1 1 0 0 0,0 0 0 0 0,0 1 0 0 0,5 3 0 0 0,8 5 0 0 0,1 0 0 0 0,14 12 0 0 0,-33-21 0 0 0,28 25-12 0 0,-28-26 1 0 0,-5-3 8 0 0,0 1-1 0 0,0-1 1 0 0,0 0-1 0 0,-1 1 1 0 0,1-1-1 0 0,0 1 0 0 0,-1-1 1 0 0,1 1-1 0 0,-1 0 1 0 0,0 0-1 0 0,1 0 1 0 0,-1 0-1 0 0,0 0 1 0 0,1 1 3 0 0,2 6 0 0 0,1-1 0 0 0,1 0 0 0 0,0-1 0 0 0,0 2 0 0 0,7-2 0 0 0,2 21 0 0 0,-10-13 0 0 0,5-2 22 0 0,-7-11 88 0 0,-3-2 4 0 0,0 0 12 0 0,0 0 80 0 0,0 0 33 0 0,0 0 8 0 0,0 0-5 0 0,0 0-22 0 0,0 0-11 0 0,-5 0-2 0 0,0 0-79 0 0,1 0-60 0 0,-7 0 18 0 0,8 0-24 0 0,-2-2 66 0 0,1-2-83 0 0,1 1 17 0 0,0 0 1 0 0,-1-1 0 0 0,1 1 0 0 0,1-1-1 0 0,-3-4-62 0 0,1-4 75 0 0,2 7 21 0 0,0 4-87 0 0,1 0-1 0 0,0 0 0 0 0,0-1 0 0 0,0 1 0 0 0,0 0 1 0 0,0-1-1 0 0,0 1 0 0 0,1-1 0 0 0,-1 1 1 0 0,0-1-1 0 0,1 1 0 0 0,-1-1 0 0 0,1 1 0 0 0,0-1 1 0 0,-1 0-1 0 0,1 1 0 0 0,0-1 0 0 0,0 0 0 0 0,0 1 1 0 0,0-1-1 0 0,0 0 0 0 0,0 1 0 0 0,1-1 0 0 0,-1 0 1 0 0,0 1-1 0 0,2-2-8 0 0,8-10 26 0 0,-6 7 36 0 0,-5 3-41 0 0,1 3-21 0 0,-1 0 0 0 0,1 0 0 0 0,0 0-1 0 0,0 0 1 0 0,0 0 0 0 0,0 0 0 0 0,0 0 0 0 0,0-1 0 0 0,0 1 0 0 0,-1 0-1 0 0,1 0 1 0 0,0 0 0 0 0,0 0 0 0 0,0 0 0 0 0,0-1 0 0 0,0 1 0 0 0,0 0-1 0 0,0 0 1 0 0,0 0 0 0 0,0 0 0 0 0,0-1 0 0 0,0 1 0 0 0,0 0 0 0 0,0 0 0 0 0,0 0-1 0 0,0 0 1 0 0,0-1 0 0 0,0 1 0 0 0,0 0 0 0 0,0 0 0 0 0,0 0 0 0 0,0 0-1 0 0,0 0 1 0 0,0-1 0 0 0,1 1 0 0 0,-1 0 0 0 0,15-19 2 0 0,-11 16-2 0 0,0 0 0 0 0,1 0 0 0 0,-1 0 0 0 0,0 0 0 0 0,1 1 0 0 0,0-1 0 0 0,-1 1 0 0 0,3 0 0 0 0,12-7 0 0 0,-11 5 0 0 0,-7 3-4 0 0,0 0 0 0 0,0 0 1 0 0,1 0-1 0 0,-1 0 0 0 0,1 1 0 0 0,-1-1 1 0 0,1 1-1 0 0,-1-1 0 0 0,1 1 0 0 0,-1-1 0 0 0,1 1 1 0 0,0 0-1 0 0,-1 0 0 0 0,1 0 4 0 0,1 0-1 0 0,0-1 0 0 0,1 1 0 0 0,-1-1 0 0 0,0 1-1 0 0,0-1 1 0 0,0 0 0 0 0,0 0 0 0 0,0 0 0 0 0,2-2 1 0 0,5-1-1 0 0,12-4-54 0 0,4 0-118 0 0,-14 7 123 0 0,-7 0 62 0 0,-1 1-117 0 0,0-1-107 0 0,-1 0-99 0 0,0 0-93 0 0,-1 0-82 0 0,0-1-76 0 0,1 1-66 0 0,0-2-462 0 0,1 1-111 0 0,2 0-931 0 0,3 1-1213 0 0,-9 1 3344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8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10536 0 0,'0'0'233'0'0,"0"0"39"0"0,0 3 17 0 0,4 9-63 0 0,0-4-125 0 0,0-1-62 0 0,3 7-24 0 0,-3-7 34 0 0,-3-4 34 0 0,0-2 38 0 0,0 1 38 0 0,1 2 42 0 0,1 2 88 0 0,-3-6-256 0 0,0 1-1 0 0,0-1 0 0 0,0 1 1 0 0,0-1-1 0 0,0 1 0 0 0,0-1 1 0 0,1 0-1 0 0,-1 1 0 0 0,0-1 1 0 0,0 1-1 0 0,1-1 0 0 0,-1 0 1 0 0,0 1-1 0 0,0-1 0 0 0,1 0 0 0 0,-1 1 1 0 0,0-1-1 0 0,1 0 0 0 0,-1 0 1 0 0,1 1-1 0 0,-1-1 0 0 0,0 0 1 0 0,1 0-1 0 0,-1 0 0 0 0,1 1 1 0 0,-1-1-1 0 0,1 0 0 0 0,-1 0 1 0 0,0 0-1 0 0,1 0 0 0 0,-1 0 1 0 0,1 0-1 0 0,-1 0 0 0 0,1 0 1 0 0,-1 0-1 0 0,1 0-32 0 0,4 2 719 0 0,1 3-399 0 0,8 3 211 0 0,0 0-28 0 0,-8-3-233 0 0,-4-4-48 0 0,-1 0-54 0 0,1 0-47 0 0,0-1-38 0 0,0 0-26 0 0,-1 0-33 0 0,4-1-26 0 0,-3 1 25 0 0,-1 0 40 0 0,13 0 142 0 0,10 0 44 0 0,-13 1-175 0 0,-2 1-34 0 0,3 4-9 0 0,-10-5-30 0 0,-1-1 0 0 0,0 1 0 0 0,1 0 0 0 0,-1-1 0 0 0,0 1 0 0 0,1-1 0 0 0,-1 1 0 0 0,1-1-1 0 0,-1 1 1 0 0,1-1 0 0 0,-1 0 0 0 0,1 0 0 0 0,-1 0-1 0 0,6 0 20 0 0,8 0 10 0 0,-6-2-49 0 0,-2-3-28 0 0,3 0-53 0 0,3 2-52 0 0,-11 3 176 0 0,0 0-40 0 0,0 0-41 0 0,-1 0-42 0 0,1 0-43 0 0,0 0-43 0 0,0 0-44 0 0,0 0-46 0 0,0 0-46 0 0,0 0-47 0 0,0 0-47 0 0,0 0-49 0 0,-1 0-49 0 0,1 0-50 0 0,0 0-52 0 0,0 0-51 0 0,4 0-1396 0 0,3 0-1170 0 0</inkml:trace>
  <inkml:trace contextRef="#ctx0" brushRef="#br0" timeOffset="200.87">333 1 8328 0 0,'0'0'241'0'0,"0"0"0"0"0,0 0-177 0 0,0 2-37 0 0,0 7-45 0 0,0-1 40 0 0,-1 4 125 0 0,1-5 30 0 0,0-1 48 0 0,0 0 90 0 0,4 4 208 0 0,-1-4-280 0 0,4 8 343 0 0,-7-13-539 0 0,1 1 1 0 0,-1-1-1 0 0,0 1 0 0 0,0-1 1 0 0,1 1-1 0 0,-1-1 0 0 0,0 0 1 0 0,0 1-1 0 0,0-1 1 0 0,0 1-1 0 0,-1-1 0 0 0,1 1 1 0 0,0-1-1 0 0,0 0 1 0 0,-1 1-48 0 0,-4 12 524 0 0,0-1-73 0 0,2 8 126 0 0,4-7-200 0 0,-1-6-145 0 0,0-1 1 0 0,0 1-1 0 0,-1-1 1 0 0,0 0 0 0 0,0 2-233 0 0,-3 7 364 0 0,2-10-189 0 0,0 1-1 0 0,0-1 0 0 0,1 0 1 0 0,0 1-1 0 0,1-1 0 0 0,-1 1-174 0 0,1 9 350 0 0,-3-2-61 0 0,-2 5 55 0 0,-2-1-72 0 0,-5 21 182 0 0,8-22-291 0 0,2-10-87 0 0,1 0-1 0 0,-2 0 1 0 0,1 0-1 0 0,-1 0 0 0 0,0 1-75 0 0,0-3 50 0 0,1 0-1 0 0,0 0 0 0 0,0 1 1 0 0,1-1-1 0 0,-1 0 0 0 0,1 1 1 0 0,0-1-1 0 0,0 1 0 0 0,1 4-49 0 0,-2 8 151 0 0,-4-3-44 0 0,0 0-7 0 0,5 3 41 0 0,1-15-119 0 0,-1 1 0 0 0,1 0-1 0 0,-1 0 1 0 0,0 0 0 0 0,0-1-1 0 0,0 1 1 0 0,0-1 0 0 0,-1 1 0 0 0,0-1-1 0 0,-1 3-21 0 0,-1 11 94 0 0,6-3-43 0 0,-2-13-47 0 0,1 1-1 0 0,-1 0 0 0 0,0-1 1 0 0,0 1-1 0 0,1 0 1 0 0,-1-1-1 0 0,0 1 0 0 0,-1 0 1 0 0,1 0-1 0 0,0-1 1 0 0,0 1-1 0 0,-1 0 0 0 0,1-1 1 0 0,-1 1-1 0 0,1-1 1 0 0,-1 1-1 0 0,0 0-3 0 0,-4 6 21 0 0,4-7-19 0 0,1 0 1 0 0,-1 1-1 0 0,0-1 0 0 0,0 0 1 0 0,1 1-1 0 0,-1-1 0 0 0,0 1 0 0 0,1-1 1 0 0,0 1-1 0 0,-1-1 0 0 0,1 1 1 0 0,0 0-1 0 0,0-1 0 0 0,0 1-2 0 0,0 2-55 0 0,0 2 76 0 0,0-2-20 0 0,0-1-47 0 0,0 0-38 0 0,0-1-54 0 0,0 0-26 0 0,0 0-53 0 0,0 0-59 0 0,0 0-67 0 0,0-2-412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4.3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62 7920 0 0,'0'0'174'0'0,"0"0"29"0"0,-2 0 13 0 0,1 0-211 0 0,1 0-1 0 0,0 1 1 0 0,0-1 0 0 0,-1 0-1 0 0,1 0 1 0 0,0 0 0 0 0,0 0-1 0 0,-1 0 1 0 0,1 0 0 0 0,0 0-1 0 0,0 0 1 0 0,-1 0 0 0 0,1 0-1 0 0,0 0 1 0 0,0 0 0 0 0,-1 0-1 0 0,1 0 1 0 0,0-1 0 0 0,0 1-1 0 0,-1 0 1 0 0,1 0 0 0 0,0 0-1 0 0,0 0 1 0 0,-1 0 0 0 0,1 0-1 0 0,0-1 1 0 0,0 1 0 0 0,0 0-1 0 0,-1 0 1 0 0,1 0 0 0 0,0-1-1 0 0,0 1 1 0 0,0 0-5 0 0,-4-6 51 0 0,-12-3-33 0 0,8 4 7 0 0,-1-1 79 0 0,-4 4 80 0 0,12 2-170 0 0,1 0-1 0 0,-1 0 1 0 0,1 0-1 0 0,-1 0 1 0 0,1 1-1 0 0,-1-1 1 0 0,1-1-1 0 0,-1 1 1 0 0,1 0-1 0 0,0 0 1 0 0,-1 0-1 0 0,1 0 1 0 0,-1 0 0 0 0,1 0-1 0 0,-1 0 1 0 0,1-1-1 0 0,-1 1 1 0 0,1 0-1 0 0,0 0 1 0 0,-1-1-1 0 0,1 1 1 0 0,-1 0-1 0 0,1 0 1 0 0,0-1-1 0 0,-1 1 1 0 0,1 0 0 0 0,0-1-1 0 0,-1 1 1 0 0,1-1-1 0 0,0 1 1 0 0,0 0-1 0 0,-1-1-13 0 0,-3-6 214 0 0,-10-1 198 0 0,3 1-79 0 0,9 6-125 0 0,1 0-48 0 0,-1 0-40 0 0,0 1-35 0 0,-1 0 19 0 0,-2 0-51 0 0,3 1-10 0 0,1-1 39 0 0,-7-1 230 0 0,-7 1 104 0 0,6 0-188 0 0,2 1-99 0 0,3 1-80 0 0,3 2 26 0 0,0-1-15 0 0,-4 0 2 0 0,-5 2 41 0 0,-5 8-25 0 0,10-9-63 0 0,2 1-11 0 0,-7 16-7 0 0,5-13 3 0 0,4-7 0 0 0,0 1 0 0 0,1-1 0 0 0,-1 0 0 0 0,0 1 0 0 0,0-1 0 0 0,1 1 0 0 0,-1-1 0 0 0,1 1 0 0 0,-1-1 0 0 0,1 1 0 0 0,0-1 0 0 0,0 1 0 0 0,-1 0 0 0 0,1 0 0 0 0,0 91 64 0 0,1-85-62 0 0,0-1 1 0 0,1 1 0 0 0,-1 0 0 0 0,1-1-1 0 0,3 8-2 0 0,-4-13 5 0 0,0 1 10 0 0,0 0 0 0 0,0 1 0 0 0,-1-1 0 0 0,0 0 0 0 0,1 0 0 0 0,-1 0 0 0 0,0 1 0 0 0,0-1-15 0 0,1 16 52 0 0,3-5-17 0 0,3 20 48 0 0,-5-4 42 0 0,-1-19-67 0 0,1 0 0 0 0,0-1 0 0 0,1 1 0 0 0,0-1 0 0 0,2 2-58 0 0,-4-6 23 0 0,5 9 58 0 0,-5-12-61 0 0,0 0-1 0 0,0 0 1 0 0,0 0-1 0 0,0 0 1 0 0,0 1 0 0 0,-1-1-1 0 0,1 0 1 0 0,-1 2-20 0 0,0-3 12 0 0,0-1 0 0 0,0 1 0 0 0,0 0 0 0 0,0-1 0 0 0,1 1 0 0 0,-1-1 0 0 0,0 1 0 0 0,1-1 0 0 0,-1 1 0 0 0,1-1 0 0 0,0 1 0 0 0,0-1 0 0 0,-1 1 0 0 0,1-1 0 0 0,1 1-12 0 0,3 6 40 0 0,10 22-20 0 0,-15-28-20 0 0,1 0 0 0 0,-1-1 0 0 0,1 1 0 0 0,-1 0 0 0 0,0 0 0 0 0,1 0 0 0 0,-1-1 0 0 0,0 1 0 0 0,0 0 0 0 0,0 0 0 0 0,-1 1 0 0 0,1-1 0 0 0,0-1 0 0 0,0 1 0 0 0,0 0 0 0 0,0 0 0 0 0,0 0 0 0 0,0 0 0 0 0,0-1 0 0 0,1 1 0 0 0,-1 0 0 0 0,1 0 0 0 0,0 0 0 0 0,2 4-30 0 0,0-3-75 0 0,-1-1-80 0 0,-1-1 50 0 0,0 0-34 0 0,-1-1 169 0 0,0 1-206 0 0,1-1-34 0 0,0 1-331 0 0,-1-1 74 0 0,0 0-47 0 0,0 1-648 0 0,0-1-514 0 0,0 0-978 0 0</inkml:trace>
  <inkml:trace contextRef="#ctx0" brushRef="#br0" timeOffset="591.91">0 395 5672 0 0,'0'0'165'0'0,"1"0"-45"0"0,1 0-8 0 0,5-2 177 0 0,-2-3 51 0 0,-5 4-307 0 0,1 1 0 0 0,-1-1 0 0 0,0 1 0 0 0,1-1 1 0 0,-1 1-1 0 0,1-1 0 0 0,-1 1 0 0 0,1-1 0 0 0,0 1 1 0 0,-1-1-1 0 0,1 1 0 0 0,-1 0 0 0 0,1-1 0 0 0,0 1 1 0 0,-1 0-1 0 0,1-1 0 0 0,0 1 0 0 0,-1 0 1 0 0,1 0-1 0 0,0 0 0 0 0,0 0 0 0 0,-1 0 0 0 0,1 0 1 0 0,0 0-1 0 0,0 0-33 0 0,3 0 142 0 0,0-1 46 0 0,6-3 537 0 0,-6 1-465 0 0,-1 1-95 0 0,-2 0-135 0 0,0 1-44 0 0,1 0 208 0 0,-1 0-37 0 0,2 0 67 0 0,-1 0-80 0 0,2 1-71 0 0,0 0-14 0 0,-2-1 56 0 0,22-11 718 0 0,11-6 346 0 0,-24 13-823 0 0,1-1-36 0 0,-3 2-89 0 0,1 0-39 0 0,-1 1-45 0 0,-1 0-51 0 0,4-2 177 0 0,-2 1-83 0 0,2 0-29 0 0,-9 3-128 0 0,1 0 0 0 0,-1 0 0 0 0,1 0 0 0 0,-1 1 0 0 0,1-1-1 0 0,-1 1 1 0 0,2 0-33 0 0,7 1 83 0 0,8-1 67 0 0,-4-3-15 0 0,-6-2-109 0 0,-7 4-25 0 0,0 0 0 0 0,0-1 0 0 0,0 1-1 0 0,0 0 1 0 0,0 1 0 0 0,0-1-1 0 0,0 1 1 0 0,0-1 0 0 0,0 1 0 0 0,3 0-1 0 0,49 0 10 0 0,-37-2 29 0 0,-3-4-24 0 0,0 0-1 0 0,3 5 25 0 0,-16 1-182 0 0,2 0 56 0 0,-1 0 47 0 0,0 0 39 0 0,4 0 83 0 0,10 0 225 0 0,-11 0-270 0 0,-1 0-67 0 0,-1 0-29 0 0,-1 0-36 0 0,0 0-41 0 0,1 0-45 0 0,-1 0-70 0 0,1 0-63 0 0,-1 0-70 0 0,1 0-75 0 0,-1 0-82 0 0,0 0-87 0 0,1 0-92 0 0,-1 0-100 0 0,3 0-899 0 0,3 0-976 0 0</inkml:trace>
  <inkml:trace contextRef="#ctx0" brushRef="#br0" timeOffset="975.25">681 334 9184 0 0,'0'0'208'0'0,"0"3"33"0"0,0 37 191 0 0,0-31-375 0 0,0 0-35 0 0,2 4 9 0 0,3-3 64 0 0,0-1 67 0 0,-2 4 70 0 0,-3-6 19 0 0,-1-5-164 0 0,1 0 1 0 0,0 0 0 0 0,0 0-1 0 0,0 0 1 0 0,1 0 0 0 0,-1 1 0 0 0,0-1-1 0 0,1 0 1 0 0,-1 0 0 0 0,1 0-88 0 0,4 7 289 0 0,-4-8-225 0 0,0 0 0 0 0,0 1 1 0 0,0-1-1 0 0,-1 1 0 0 0,1-1 0 0 0,0 1 1 0 0,-1-1-1 0 0,1 1 0 0 0,-1-1 0 0 0,0 1 1 0 0,1 1-65 0 0,1 2 402 0 0,0-3-296 0 0,-1-1-42 0 0,4 5 23 0 0,-3-3-24 0 0,-1 2 107 0 0,0-3-18 0 0,0 1 57 0 0,-1 0 65 0 0,0 0 75 0 0,3-3-13 0 0,0 0-260 0 0,1 0 82 0 0,1 0 48 0 0,9 0 331 0 0,-5 0-281 0 0,-5 0-168 0 0,-1 0-68 0 0,8-3 152 0 0,-3-8 7 0 0,-2 2-50 0 0,2-1 72 0 0,-4 6-179 0 0,-1-1-1 0 0,0 0 0 0 0,0 1 1 0 0,-1-1-1 0 0,1 0 0 0 0,0-5-21 0 0,6-10 44 0 0,4-2 5 0 0,0-1-45 0 0,-8-7-4 0 0,5 17-10 0 0,-7 8-37 0 0,-2-2 35 0 0,0 1-4 0 0,9-6-85 0 0,-8 8 5 0 0,0 0 50 0 0,-4-3 12 0 0,2 7 20 0 0,0-3-74 0 0,0 3 0 0 0,3 3 0 0 0,1 0 58 0 0,-1 0-15 0 0,0 1-1 0 0,0-1 1 0 0,0 1 0 0 0,0-1-1 0 0,2 5 46 0 0,-1 4-12 0 0,-2-7-41 0 0,-1-4 51 0 0,0 0 1 0 0,1 0 0 0 0,-1 1-1 0 0,0-1 1 0 0,-1 0-1 0 0,1 1 1 0 0,0-1 0 0 0,0 0-1 0 0,0 1 1 0 0,-1-1-1 0 0,1 1 1 0 0,-1-1 0 0 0,1 1-1 0 0,-1 0 1 0 0,0-1-1 0 0,0 1 1 0 0,1-1 0 0 0,-1 2 1 0 0,0-2-5 0 0,0 1 1 0 0,0 0 0 0 0,0-1 0 0 0,1 1-1 0 0,-1-1 1 0 0,0 1 0 0 0,1-1 0 0 0,0 1-1 0 0,-1-1 1 0 0,1 1 0 0 0,0-1 0 0 0,0 0-1 0 0,0 1 1 0 0,0-1 4 0 0,3 7-1 0 0,1 7 2 0 0,8 0-1 0 0,-6-8 0 0 0,-3-4 0 0 0,-1 0 0 0 0,0 0 0 0 0,0 1 0 0 0,-1-1 0 0 0,1 1 0 0 0,0-1 0 0 0,-1 2 0 0 0,-2-4 0 0 0,0-1 0 0 0,1 1 0 0 0,-1 0 0 0 0,0-1 0 0 0,1 1 0 0 0,-1-1 0 0 0,0 1 0 0 0,1 0 0 0 0,-1-1 0 0 0,1 1 0 0 0,-1-1 0 0 0,0 0 0 0 0,1 1 0 0 0,0-1 0 0 0,-1 1 0 0 0,1-1 0 0 0,-1 0 0 0 0,1 1 0 0 0,-1-1 0 0 0,1 0 0 0 0,0 1 0 0 0,0-1 0 0 0,3 2 0 0 0,9 8 12 0 0,-10-4 43 0 0,-4 3-43 0 0,1-9-6 0 0,0 0-5 0 0,0 0 0 0 0,0 1 0 0 0,0-1 0 0 0,0 0 0 0 0,0 0-1 0 0,0 0 1 0 0,0 0 0 0 0,0 0 0 0 0,0 0 0 0 0,0 0 0 0 0,0 0 0 0 0,0 0 0 0 0,0 0 0 0 0,0 0 0 0 0,0 1 0 0 0,0-1 0 0 0,0 0 0 0 0,0 0 0 0 0,0 0 0 0 0,0 0-1 0 0,0 0 1 0 0,0 0 0 0 0,0 0 0 0 0,0 0 0 0 0,1 0 0 0 0,-1 0 0 0 0,0 0 0 0 0,0 0 0 0 0,0 1 0 0 0,0-1 0 0 0,0 0 0 0 0,0 0 0 0 0,0 0 0 0 0,0 0 0 0 0,0 0 0 0 0,0 0-1 0 0,0 0 1 0 0,0 0 0 0 0,0 0 0 0 0,1 0 0 0 0,-1 0 0 0 0,0 0 0 0 0,0 0 0 0 0,0 0 0 0 0,0 0 0 0 0,0 0 0 0 0,0 0 0 0 0,0 0 0 0 0,0 0 0 0 0,0 0 0 0 0,0 0-1 0 0,0 0 1 0 0,1 0 0 0 0,-1 0 0 0 0,0 0 0 0 0,0 0 0 0 0,0 0-1 0 0,1 0 7 0 0,1 0 0 0 0,-1 0 0 0 0,1 1 0 0 0,-1-1 0 0 0,1 0 0 0 0,-1 1 0 0 0,0 0 0 0 0,1-1 0 0 0,-1 1 0 0 0,0 0 0 0 0,1-1 0 0 0,-1 1 0 0 0,1 1-7 0 0,3 2 5 0 0,-2-1 26 0 0,-1-3-90 0 0,-2 0-97 0 0,0 0 40 0 0,1 0-13 0 0,-1 0 117 0 0,1 0 87 0 0,0 0 62 0 0,0-1 254 0 0,0 1-223 0 0,0 0-138 0 0,0 0-63 0 0,-1 0-77 0 0,1 0-92 0 0,0 0-47 0 0,-1 0-83 0 0,1 0-90 0 0,-1 0-99 0 0,1 0-107 0 0,0 0-116 0 0,-1 1-125 0 0,0-1 386 0 0,1 0-34 0 0,-1 0-1438 0 0,0 0-1110 0 0</inkml:trace>
  <inkml:trace contextRef="#ctx0" brushRef="#br0" timeOffset="1254.02">1225 77 8640 0 0,'0'0'197'0'0,"0"0"24"0"0,0 0 17 0 0,1 0-76 0 0,0 0-2 0 0,4 1 73 0 0,-1 0 49 0 0,-4 0-238 0 0,0-1 1 0 0,1 0 0 0 0,-1 1-1 0 0,0-1 1 0 0,1 0 0 0 0,-1 1-1 0 0,0-1 1 0 0,1 1 0 0 0,-1-1-1 0 0,0 1 1 0 0,0-1 0 0 0,0 1 0 0 0,1-1-1 0 0,-1 1 1 0 0,0-1 0 0 0,0 1-1 0 0,0-1 1 0 0,0 1 0 0 0,0-1-1 0 0,0 1 1 0 0,0-1 0 0 0,0 1-45 0 0,3 4 860 0 0,2 1-458 0 0,-2 2 37 0 0,-2-5-239 0 0,0 1-1 0 0,0-1 1 0 0,0 1-1 0 0,-1-1 1 0 0,0 1 0 0 0,0 0-1 0 0,0 0-199 0 0,1 5 379 0 0,2-2-61 0 0,2-1-51 0 0,0-1-43 0 0,1 2 6 0 0,2 7 55 0 0,-7-10-219 0 0,0 0 1 0 0,-1 0-1 0 0,0 0 0 0 0,1 0 1 0 0,-2 4-67 0 0,1-4 63 0 0,0 0 1 0 0,1 0-1 0 0,-1 0 1 0 0,1 0-1 0 0,0 3-63 0 0,5 6 195 0 0,1-1-66 0 0,-5-10-107 0 0,0 1 0 0 0,-1 0 0 0 0,1-1 0 0 0,-1 1 0 0 0,1 0 0 0 0,-1 0-1 0 0,0 1-21 0 0,4 24 147 0 0,5-8-10 0 0,-5 5-7 0 0,-2-18-69 0 0,0 0 0 0 0,0-1 0 0 0,5 7-61 0 0,1 2 79 0 0,-5-5-27 0 0,3 3-23 0 0,-3-6-19 0 0,1 23 54 0 0,5-17-52 0 0,-8-11-54 0 0,-2-1-67 0 0,0-1-117 0 0,0 0 104 0 0,0 0-61 0 0,0 0-83 0 0,0 0 83 0 0,0 0-41 0 0,0 0-41 0 0,0 0-41 0 0,0 0-37 0 0,0 0-34 0 0,0 0-242 0 0,0 0-56 0 0,0 0-793 0 0,0 0-623 0 0,0 0-1184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2.8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76 91 9168 0 0,'0'0'266'0'0,"0"0"1"0"0,0 0-199 0 0,2-2-40 0 0,-1 1 19 0 0,0 0-36 0 0,3-3-98 0 0,-2 3 156 0 0,-1 0 23 0 0,0-1 49 0 0,0 1 58 0 0,1-1 66 0 0,0 1 340 0 0,1 1-61 0 0,1 0-61 0 0,0 0-63 0 0,0 1-65 0 0,-1 0-67 0 0,1 0-68 0 0,-2-1-70 0 0,-1 1-81 0 0,0-1-49 0 0,2 5 271 0 0,0 0-44 0 0,0 2-1 0 0,5 1 82 0 0,-3-6-180 0 0,2 2 210 0 0,-3 3-75 0 0,-2-2-200 0 0,15 31 536 0 0,-12-24-472 0 0,-2-2-75 0 0,0 3 37 0 0,-2 2-27 0 0,0 2-17 0 0,5-3 2 0 0,-5-10-50 0 0,0-1 0 0 0,0 0 0 0 0,0 0 0 0 0,0 1 0 0 0,0-1 0 0 0,-1 0 0 0 0,1 1 0 0 0,-1-1 0 0 0,0 1-17 0 0,1 10 97 0 0,4 6 123 0 0,2 4 91 0 0,-5-7-142 0 0,-2 0-2 0 0,-1 1-50 0 0,0 9-10 0 0,0-18-80 0 0,2 1 1 0 0,-1 0-1 0 0,1 0 1 0 0,1 0-1 0 0,0 0-27 0 0,1 4 28 0 0,0-5-22 0 0,-1 0 0 0 0,-1 0 0 0 0,1 0 0 0 0,-1 0 0 0 0,-1 0 0 0 0,0 1-6 0 0,0 8 3 0 0,0 15 54 0 0,0 2-65 0 0,0-32-52 0 0,0-3-12 0 0,0 0 15 0 0,0 0-24 0 0,0 0-57 0 0,0 0-142 0 0,0 0-256 0 0,0 0 406 0 0,0 0 11 0 0,0 0-14 0 0,0 0-43 0 0,0 0-11 0 0,0 0-43 0 0,0 0-49 0 0,0 0-56 0 0,0 0-59 0 0,0 0-55 0 0,0 0-50 0 0,0 0-43 0 0,0 0-156 0 0,0 0-43 0 0,0 0-189 0 0,0 0-511 0 0</inkml:trace>
  <inkml:trace contextRef="#ctx0" brushRef="#br0" timeOffset="514.65">0 409 9704 0 0,'0'0'282'0'0,"0"0"-2"0"0,1 0-209 0 0,1 0-43 0 0,2 0-55 0 0,0 0 78 0 0,0 0 68 0 0,0 0 55 0 0,2 0 114 0 0,11 0 666 0 0,-10 0-590 0 0,-1 0-118 0 0,0 0-111 0 0,1-1 117 0 0,-1-1-36 0 0,3-3 144 0 0,-1 0-105 0 0,3 0 150 0 0,1 1-43 0 0,10-3 266 0 0,-11 4-247 0 0,0-1-1 0 0,0 0 1 0 0,2-1-381 0 0,20-7 848 0 0,-7 3-174 0 0,-7-1-258 0 0,-10 6-279 0 0,1 0-1 0 0,-1 0 0 0 0,1 0 0 0 0,0 2 0 0 0,0-1 0 0 0,3 1-136 0 0,4-2 154 0 0,8-2-53 0 0,28-9-81 0 0,-47 13-17 0 0,10-3-18 0 0,-3 2-39 0 0,-2 1-37 0 0,1 2-57 0 0,3 0-46 0 0,1 0-48 0 0,-2 0-54 0 0,-1 0-60 0 0,-10 0-3 0 0,-3 0-19 0 0,2 2-78 0 0,-1-1 457 0 0,0 0-48 0 0,1 2-71 0 0,1 0-51 0 0,8 7-520 0 0,-6-6 435 0 0,-3-2 144 0 0,1 0 43 0 0,3 0-106 0 0,-5-1 159 0 0,-1-1 0 0 0,1 0 0 0 0,-1 0 0 0 0,1 0 0 0 0,-1 0 0 0 0,1 1 0 0 0,-1-1 0 0 0,1 0 0 0 0,-1 0 0 0 0,0 1 0 0 0,1-1 0 0 0,-1 0 0 0 0,0 1 0 0 0,1-1 1 0 0,-1 0-1 0 0,0 1 0 0 0,1-1 0 0 0,-1 1 0 0 0,0-1 0 0 0,0 1 0 0 0,1-1 0 0 0,-1 0 0 0 0,0 1 0 0 0,0-1 0 0 0,0 1 0 0 0,0-1 0 0 0,0 1 0 0 0,1-1 0 0 0,-1 1 0 0 0,0-1 0 0 0,0 1 1 0 0,0-1-1 0 0,0 1 0 0 0,-1-1 0 0 0,1 1 0 0 0,0-1 0 0 0,0 1 0 0 0,0-1 14 0 0,0 1-17 0 0,0-1 0 0 0,0 1 0 0 0,0 0 0 0 0,0-1 0 0 0,0 1 0 0 0,0-1 0 0 0,0 1 0 0 0,0 0 0 0 0,0-1 0 0 0,0 1 0 0 0,1-1 0 0 0,-1 1 0 0 0,0-1 0 0 0,0 1 0 0 0,1 0 0 0 0,-1-1 0 0 0,0 1 0 0 0,1-1 0 0 0,-1 1 0 0 0,1-1 0 0 0,-1 0 0 0 0,0 1 0 0 0,1-1 0 0 0,-1 1 0 0 0,1-1 0 0 0,-1 0 0 0 0,1 1 17 0 0,5 4-231 0 0,-4 8 36 0 0,-2-9 144 0 0,1 0 1 0 0,-1 0 0 0 0,1 0 0 0 0,0 0 0 0 0,0 0 0 0 0,0-1 0 0 0,1 3 50 0 0,8 16-198 0 0,0-3 66 0 0,-1 0 48 0 0,-2 0 58 0 0,-5 0 69 0 0,1-3-26 0 0,2-7 47 0 0,0-1 3 0 0,10 22 202 0 0,-10-17-60 0 0,5-8 30 0 0,-1 8 53 0 0,-3-1-104 0 0,-1-8-51 0 0,-2-1-57 0 0,-1 0-37 0 0,1-1-27 0 0,0 1 33 0 0,-1-1 97 0 0,-2-2-16 0 0,0 0-128 0 0,0 0-99 0 0,0 0-89 0 0,0 0 46 0 0,0 0-36 0 0,0 0-40 0 0,0 0-37 0 0,0 0-351 0 0,0 0 76 0 0,0 0-50 0 0,0 0-688 0 0,0 0-548 0 0,0 0-1036 0 0</inkml:trace>
  <inkml:trace contextRef="#ctx0" brushRef="#br0" timeOffset="814.58">877 258 12152 0 0,'3'2'273'0'0,"7"8"40"0"0,-8-7-80 0 0,0 0-79 0 0,-2-1-51 0 0,0 1-51 0 0,0-1-29 0 0,1 0 43 0 0,4 1 6 0 0,0-1-44 0 0,0 9-17 0 0,5-6-11 0 0,-7 1 16 0 0,-1 0 58 0 0,5 8 282 0 0,7 7 131 0 0,-8-13-249 0 0,2 1 60 0 0,0 0 81 0 0,-1-1-29 0 0,-2 1-57 0 0,-1 0-54 0 0,0 1-53 0 0,1 2-19 0 0,0-2-77 0 0,4 6 137 0 0,-4-1-51 0 0,-5-13-148 0 0,1 1-1 0 0,0 0 1 0 0,0-1 0 0 0,0 1-1 0 0,0-1 1 0 0,0 1-1 0 0,1-1 1 0 0,-1 1 0 0 0,1-1-1 0 0,-1 0 1 0 0,1 0-1 0 0,0 1-27 0 0,2 1 46 0 0,-1 0-1 0 0,0 0 0 0 0,0 0 1 0 0,0 1-1 0 0,-1-1 0 0 0,0 1 1 0 0,0 0-1 0 0,1 1-45 0 0,5 13 195 0 0,5 4 56 0 0,-5-9-90 0 0,-4-6-83 0 0,-1-1-28 0 0,-3-7-47 0 0,0 1 1 0 0,1-1 0 0 0,-1 1-1 0 0,0-1 1 0 0,0 0 0 0 0,0 1-1 0 0,0-1 1 0 0,1 1-1 0 0,-1-1 1 0 0,0 0 0 0 0,0 1-1 0 0,1-1 1 0 0,-1 0 0 0 0,0 1-1 0 0,1-1 1 0 0,-1 0-1 0 0,0 1 1 0 0,1-1 0 0 0,-1 0-1 0 0,0 0 1 0 0,1 1 0 0 0,-1-1-1 0 0,1 0 1 0 0,-1 0 0 0 0,1 0-1 0 0,-1 0 1 0 0,0 0-1 0 0,1 1 1 0 0,-1-1 0 0 0,1 0-1 0 0,-1 0 1 0 0,1 0 0 0 0,-1 0-1 0 0,1 0 1 0 0,-1 0-1 0 0,1 0-3 0 0,1 0 72 0 0,-2 2-12 0 0,3 8-48 0 0,-3-10-12 0 0,0 1 0 0 0,0-1 0 0 0,1 0 0 0 0,-1 0 0 0 0,0 0 0 0 0,1 0 0 0 0,-1 1 0 0 0,0-1 0 0 0,0 0 0 0 0,1 0 0 0 0,-1 0 0 0 0,0 0 0 0 0,1 0 0 0 0,-1 0 0 0 0,0 0 0 0 0,1 0 0 0 0,-1 0 0 0 0,0 0 0 0 0,1 0 0 0 0,-1 0 0 0 0,0 0 0 0 0,1 0 0 0 0,-1 0 0 0 0,0 0 0 0 0,1-1 0 0 0,-1 1 0 0 0,0 0 0 0 0,1 0 0 0 0,-1 0 0 0 0,0 0 0 0 0,1-1 0 0 0,0-3 0 0 0,0 1 2 0 0,14-5-30 0 0,-14 7 19 0 0,0 1 1 0 0,0-1-1 0 0,0 1 1 0 0,0-1-1 0 0,-1 0 1 0 0,1 0-1 0 0,0 0 1 0 0,0 1-1 0 0,-1-1 1 0 0,1 0-1 0 0,-1 0 1 0 0,1 0-1 0 0,-1 0 1 0 0,1 0-1 0 0,-1 0 1 0 0,1-1 8 0 0,5-8-132 0 0,0 6 40 0 0,-1 0-42 0 0,-3-6-46 0 0,0-3-66 0 0,3 4 42 0 0,0 1 58 0 0,4-11-372 0 0,-5 8 130 0 0,-1 5 152 0 0,0 1-35 0 0,0 0-41 0 0,0 0-48 0 0,1 0-53 0 0,0 0-59 0 0,-1 2-77 0 0,0 0-113 0 0,-1 1 104 0 0,0 0-43 0 0,0-3-692 0 0,0-1-535 0 0,-1-3-1022 0 0</inkml:trace>
  <inkml:trace contextRef="#ctx0" brushRef="#br0" timeOffset="1352.7">1059 1 16871 0 0,'-7'0'52'0'0,"1"0"38"0"0,-2 0 127 0 0,-16 0 375 0 0,12 0-450 0 0,-4 0-47 0 0,14 0-97 0 0,2 0-35 0 0,-1 0-34 0 0,1 0-50 0 0,0 0-26 0 0,0 0-52 0 0,0 0-58 0 0,0 0-66 0 0,0 0-70 0 0,0 0-66 0 0,0 0-59 0 0,0 0-50 0 0,0 0-172 0 0,0 0-50 0 0,0 0-207 0 0,0 0-552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2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45 7280 0 0,'0'0'165'0'0,"0"0"22"0"0,-3-2 9 0 0,-13-12-83 0 0,11 14-41 0 0,5 0-71 0 0,0 0-1 0 0,0 0 1 0 0,0 0-1 0 0,0 0 1 0 0,0 0-1 0 0,0 0 1 0 0,0 0 0 0 0,-1 1-1 0 0,1-1 1 0 0,0 0-1 0 0,0 0 1 0 0,0 0 0 0 0,0 0-1 0 0,0 0 1 0 0,0 0-1 0 0,0 0 1 0 0,-1 0-1 0 0,1 0 1 0 0,0 0 0 0 0,0 0-1 0 0,0 0 1 0 0,0 0-1 0 0,0 0 1 0 0,0 0 0 0 0,0-1-1 0 0,0 1 1 0 0,-1 0-1 0 0,1 0 1 0 0,0 0-1 0 0,0 0 1 0 0,0 0 0 0 0,0 0-1 0 0,0 0 1 0 0,0 0-1 0 0,0 0 1 0 0,0 0 0 0 0,0 0-1 0 0,0 0 1 0 0,0 0-1 0 0,-1-1 1 0 0,1 1-1 0 0,0 0 1 0 0,0 0 0 0 0,0 0-1 0 0,0 0 1 0 0,0 0-1 0 0,-2-5 9 0 0,-1 0 58 0 0,-1 3 85 0 0,-2 1 37 0 0,4 0-83 0 0,-1 1 1 0 0,1 0-1 0 0,-1 0 1 0 0,0 0-1 0 0,1 0 0 0 0,-1 1 1 0 0,1-1-1 0 0,-1 1 1 0 0,0-1-1 0 0,-1 2-106 0 0,0 4 334 0 0,3-6-314 0 0,1 1 0 0 0,0-1-1 0 0,0 1 1 0 0,-1-1 0 0 0,1 0-1 0 0,0 1 1 0 0,0-1 0 0 0,-1 1-1 0 0,1-1 1 0 0,0 0-1 0 0,-1 0 1 0 0,1 1 0 0 0,-1-1-1 0 0,1 0 1 0 0,0 1 0 0 0,-1-1-1 0 0,1 0 1 0 0,-1 0-1 0 0,1 0 1 0 0,-1 0 0 0 0,1 1-1 0 0,-1-1 1 0 0,1 0 0 0 0,-1 0-1 0 0,1 0 1 0 0,-1 0 0 0 0,1 0-1 0 0,-1 0 1 0 0,1 0-1 0 0,0 0 1 0 0,-1 0 0 0 0,0-1-20 0 0,1 1 18 0 0,-1 0 0 0 0,1 0 0 0 0,-1 0 0 0 0,1 0 0 0 0,-1 0 0 0 0,1 0 0 0 0,-1 0 0 0 0,1 0 0 0 0,-1 0 0 0 0,1 0 0 0 0,0 0-1 0 0,-1 0 1 0 0,1 0 0 0 0,-1 1 0 0 0,1-1 0 0 0,-1 0 0 0 0,1 0 0 0 0,-1 0 0 0 0,1 1 0 0 0,0-1 0 0 0,-1 0 0 0 0,1 0 0 0 0,-1 1 0 0 0,1-1 0 0 0,0 0 0 0 0,-1 1 0 0 0,1-1 0 0 0,0 1 0 0 0,0-1 0 0 0,-1 0 0 0 0,1 1 0 0 0,0 0-18 0 0,-4 5 277 0 0,-7-1 105 0 0,9 0-259 0 0,-1 0-36 0 0,-7 1 40 0 0,9-5-119 0 0,0-1-1 0 0,0 0 1 0 0,0 1-1 0 0,0-1 1 0 0,0 1-1 0 0,0-1 1 0 0,0 1-1 0 0,0 0 1 0 0,0-1-1 0 0,1 1 1 0 0,-1 0 0 0 0,0 0-1 0 0,0 0 1 0 0,1-1-1 0 0,-1 1 1 0 0,0 1-8 0 0,-7 16 134 0 0,-1 1-33 0 0,-4 17 24 0 0,5-14-27 0 0,6-18-84 0 0,0 0 0 0 0,1 0-1 0 0,0-1 1 0 0,0 1 0 0 0,0 0-1 0 0,0 0 1 0 0,1 0 0 0 0,-1 3-14 0 0,1-5 6 0 0,0-1 0 0 0,0 1 1 0 0,0 0-1 0 0,0-1 1 0 0,0 1-1 0 0,-1-1 0 0 0,1 1 1 0 0,-1 0-1 0 0,1-1 1 0 0,-1 1-1 0 0,0-1 0 0 0,1 0 1 0 0,-1 1-1 0 0,0-1-6 0 0,-5 11 65 0 0,4-7-18 0 0,1 3-21 0 0,1-1 68 0 0,0-1 16 0 0,0 1 60 0 0,0 4-48 0 0,0 1 35 0 0,0 0-8 0 0,0 2 17 0 0,0 5 48 0 0,3-14-155 0 0,7 5-23 0 0,-7-7 70 0 0,0-2-46 0 0,6-2-9 0 0,-7 1-12 0 0,0 0-22 0 0,0 0 0 0 0,0-1 0 0 0,0 1 0 0 0,-1-1 0 0 0,1 1 0 0 0,0-1 0 0 0,0 1 0 0 0,-1-1 0 0 0,1 0 0 0 0,-1 0 0 0 0,1 0 0 0 0,-1 0 0 0 0,1 0 0 0 0,-1 0 0 0 0,1 0 0 0 0,-1-1 0 0 0,0 1 0 0 0,1-1-17 0 0,5-4 72 0 0,1 0-34 0 0,-7 5-32 0 0,21-9 85 0 0,3 1-60 0 0,-23 9-31 0 0,-1-1 0 0 0,1 0 0 0 0,0 1 0 0 0,-1-1 0 0 0,1 0 0 0 0,0 0 0 0 0,-1 0 0 0 0,1 0 0 0 0,-1 0 0 0 0,1 0 0 0 0,-1-1 0 0 0,0 1 0 0 0,1 0 0 0 0,-1-1 0 0 0,0 1 0 0 0,0-1 0 0 0,0 1 0 0 0,0-1 0 0 0,0 0 0 0 0,0 1 0 0 0,0-3 0 0 0,2-1 0 0 0,0 1 0 0 0,1-1 0 0 0,0 1 1 0 0,0 0-1 0 0,0 0 0 0 0,0 0 1 0 0,4-3-1 0 0,-3 4-4 0 0,0-1 0 0 0,-1 0 0 0 0,1-1 1 0 0,-1 1-1 0 0,0-1 0 0 0,0 0 1 0 0,2-3 3 0 0,9-23-312 0 0,-10 1-70 0 0,5 18 237 0 0,-8 9 35 0 0,-1 1 57 0 0,-1-5 41 0 0,0 5-37 0 0,0 1-26 0 0,-1 1-48 0 0,1 0-24 0 0,0 27 83 0 0,0-20 64 0 0,0-5 0 0 0,0 0 0 0 0,0 0 0 0 0,0 0 0 0 0,0 0 0 0 0,0 0 0 0 0,0 1 0 0 0,1-1 0 0 0,-1 0 0 0 0,1 0 0 0 0,0 0 0 0 0,3 6 0 0 0,-3-7 0 0 0,0 1 0 0 0,0-1 0 0 0,0 1 0 0 0,0-1 0 0 0,-1 0 0 0 0,1 1 0 0 0,0-1 0 0 0,-1 1 0 0 0,0 0 0 0 0,1-1 0 0 0,-1 1 0 0 0,0-1 0 0 0,0 1 0 0 0,0 0 0 0 0,0 13-4 0 0,-1-11 13 0 0,1 1-1 0 0,-1-1 1 0 0,1 0 0 0 0,0 0 0 0 0,1 0-1 0 0,-1 0 1 0 0,1 1 0 0 0,0-1-1 0 0,1 3-8 0 0,3 1 20 0 0,-4-7-17 0 0,-1 1-1 0 0,1-1 0 0 0,0 0 1 0 0,0 1-1 0 0,-1-1 1 0 0,1 1-1 0 0,0-1 0 0 0,-1 1 1 0 0,1-1-1 0 0,-1 1 0 0 0,0-1 1 0 0,0 1-1 0 0,0 0 1 0 0,1-1-3 0 0,-2 5 7 0 0,1-5 8 0 0,13 23 16 0 0,-8-9-20 0 0,5-3-25 0 0,-8-10-5 0 0,-2-2-23 0 0,0 1-23 0 0,1-1-38 0 0,-1 0-19 0 0,0 0-38 0 0,0 0-43 0 0,0 0-48 0 0,0 0-53 0 0,0 0-48 0 0,0 0-43 0 0,0 0-38 0 0,0 0-129 0 0,0 0-37 0 0,0 0-1329 0 0</inkml:trace>
  <inkml:trace contextRef="#ctx0" brushRef="#br0" timeOffset="348.52">469 181 12096 0 0,'0'0'273'0'0,"0"0"40"0"0,2 3 21 0 0,2 1-201 0 0,8 8 56 0 0,-6-7-139 0 0,0-1-33 0 0,-1-1-10 0 0,-4-3-7 0 0,-1 0 0 0 0,1 0 0 0 0,-1 0 1 0 0,1 1-1 0 0,0-1 0 0 0,-1 0 0 0 0,1 1 0 0 0,-1-1 1 0 0,1 1-1 0 0,-1-1 0 0 0,1 1 0 0 0,-1-1 0 0 0,1 1 1 0 0,-1-1-1 0 0,0 1 0 0 0,1-1 0 0 0,-1 1 0 0 0,0-1 0 0 0,1 1 1 0 0,-1 0-1 0 0,0-1 0 0 0,1 1 0 0 0,1 4 0 0 0,1-1 31 0 0,1 0 58 0 0,3 1 126 0 0,1-1 66 0 0,7 4 276 0 0,-9-3-342 0 0,-3-2-10 0 0,0 1 37 0 0,16 15 1023 0 0,-12-13-913 0 0,-4-3-218 0 0,0 0-48 0 0,-1 0-58 0 0,0-1-66 0 0,1 0 358 0 0,-3-2-16 0 0,0 0-39 0 0,0 0-10 0 0,0 0-6 0 0,0 0-14 0 0,0 0-55 0 0,0 0-20 0 0,0 0-7 0 0,0 0-6 0 0,0 0-23 0 0,0 0-11 0 0,0-10 79 0 0,0-2-86 0 0,0-26 28 0 0,0 36-130 0 0,0 1 0 0 0,0-1 0 0 0,1 0 0 0 0,-1 0-1 0 0,0 1 1 0 0,1-1 0 0 0,0 0 0 0 0,-1 1 0 0 0,1-1-1 0 0,0 1 1 0 0,0-1 0 0 0,-1 1 0 0 0,2-1-4 0 0,-1 1 2 0 0,-1-1 0 0 0,1 1 1 0 0,0-1-1 0 0,0 1 1 0 0,-1-1-1 0 0,1 1 0 0 0,0-1 1 0 0,-1 0-1 0 0,0 1 0 0 0,1-1 1 0 0,-1 0-1 0 0,0 0 0 0 0,0 1-2 0 0,0-1 0 0 0,0 0 0 0 0,0 1 0 0 0,1-1 0 0 0,-1 1 0 0 0,0-1 0 0 0,1 1 0 0 0,-1-1 0 0 0,1 1 0 0 0,0-1 0 0 0,-1 1 0 0 0,1-1 0 0 0,0 1 0 0 0,0 0 0 0 0,0-1 0 0 0,4-6 0 0 0,-1-1 0 0 0,-1 0 0 0 0,1 0 0 0 0,0-5 0 0 0,1-3 0 0 0,-5 16 0 0 0,1 0 0 0 0,0 0-1 0 0,0-1 1 0 0,-1 1 0 0 0,1 0-1 0 0,0 0 1 0 0,0 0-1 0 0,0 0 1 0 0,0 0 0 0 0,0 0-1 0 0,0 0 1 0 0,0 0 0 0 0,1 0-1 0 0,-1 1 1 0 0,0-1-1 0 0,0 0 1 0 0,1 1 0 0 0,-1-1-1 0 0,2 0 1 0 0,-2 1-3 0 0,0 0-1 0 0,1-1 1 0 0,-1 0-1 0 0,0 1 1 0 0,0-1-1 0 0,1 0 1 0 0,-1 1-1 0 0,0-1 1 0 0,0 0-1 0 0,0 0 1 0 0,0 0-1 0 0,0 0 0 0 0,0 0 1 0 0,0-1-1 0 0,0 1 4 0 0,2-6-12 0 0,2-2-57 0 0,0 1-45 0 0,-4 6 76 0 0,0 0 1 0 0,0 0 0 0 0,1 1-1 0 0,-1-1 1 0 0,1 1-1 0 0,-1-1 1 0 0,1 1-1 0 0,-1-1 1 0 0,1 1-1 0 0,0 0 1 0 0,0 0-1 0 0,0 0 38 0 0,11-4-327 0 0,-11 1 230 0 0,0 2-70 0 0,-1-1-83 0 0,1 1-84 0 0,2 1-86 0 0,2 0-92 0 0,0 1-113 0 0,3-2-353 0 0,6-11-694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51.4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61 6248 0 0,'0'0'133'0'0,"0"0"23"0"0,0 0 15 0 0,-2 2-15 0 0,-9 11-124 0 0,9 2-32 0 0,2-8 20 0 0,0 5 106 0 0,-1-7-15 0 0,-1 1 32 0 0,0-1-35 0 0,-5 9 316 0 0,6-11-292 0 0,1 1 0 0 0,-1 0 0 0 0,0-1 0 0 0,1 1 0 0 0,0 0 0 0 0,0 3-132 0 0,0 20 587 0 0,0 1-53 0 0,0-1-47 0 0,0 1-43 0 0,0 28 341 0 0,0 2-100 0 0,0-51-610 0 0,-1-5-51 0 0,1 0-1 0 0,0 0 1 0 0,0 0 0 0 0,0 0 0 0 0,1 0 0 0 0,-1 0 0 0 0,0 0 0 0 0,1 0 0 0 0,-1 0 0 0 0,1 1-24 0 0,4 5 60 0 0,-4-7-49 0 0,0 1 0 0 0,0-1 0 0 0,0 0 1 0 0,-1 1-1 0 0,1-1 0 0 0,0 1 0 0 0,-1-1 0 0 0,1 1 0 0 0,-1-1 0 0 0,0 1 0 0 0,1 0 0 0 0,-1-1 1 0 0,0 1-1 0 0,0 0-11 0 0,0 3 32 0 0,0 1 8 0 0,0 13 64 0 0,0-16-105 0 0,0-1-27 0 0,0 0-24 0 0,0 0-37 0 0,0-1-19 0 0,0 1-37 0 0,0-1-40 0 0,0 1-47 0 0,0-1-50 0 0,0 1-46 0 0,0-1-41 0 0,0 1-36 0 0,0 0-121 0 0,0 0-35 0 0,0 3-1248 0 0</inkml:trace>
  <inkml:trace contextRef="#ctx0" brushRef="#br0" timeOffset="299.89">0 106 10680 0 0,'0'0'241'0'0,"3"0"38"0"0,1 0-171 0 0,10 0 178 0 0,-5-3-128 0 0,9-5-82 0 0,-7 5-47 0 0,2 3-34 0 0,-4 0 25 0 0,1-4 54 0 0,-5 1 75 0 0,2 1 41 0 0,23-12 858 0 0,-21 11-804 0 0,-2 0-101 0 0,5-1 237 0 0,0 1-72 0 0,-1 0-61 0 0,0 1-47 0 0,4-2 31 0 0,20-7 236 0 0,-23 5-254 0 0,17-5 174 0 0,-14 8-237 0 0,2 2-37 0 0,6 0 16 0 0,7-5 1 0 0,-22 3-88 0 0,1 2 0 0 0,0-1 0 0 0,0 1 0 0 0,-1 0 0 0 0,2 1-42 0 0,-1 0 8 0 0,15 0 75 0 0,-8 0-87 0 0,-8 0-46 0 0,0 0-50 0 0,1 0-61 0 0,-1 0-72 0 0,-1 0-24 0 0,0 0-66 0 0,-1 0-71 0 0,1 0-77 0 0,-1 0-86 0 0,0 0-91 0 0,0 0-98 0 0,0 0-105 0 0,8 0-1188 0 0,5 0-1159 0 0</inkml:trace>
  <inkml:trace contextRef="#ctx0" brushRef="#br0" timeOffset="836.58">560 544 5936 0 0,'0'0'169'0'0,"0"-2"2"0"0,1-21-133 0 0,-1 23-38 0 0,0-1 0 0 0,0 1 0 0 0,0 0 0 0 0,0 0 0 0 0,0 0 0 0 0,0-1 0 0 0,0 1 0 0 0,1 0 0 0 0,-1 0 0 0 0,0 0 0 0 0,0 0 1 0 0,0-1-1 0 0,0 1 0 0 0,0 0 0 0 0,0 0 0 0 0,1 0 0 0 0,-1 0 0 0 0,0 0 0 0 0,0 0 0 0 0,0-1 0 0 0,0 1 0 0 0,1 0 1 0 0,-1 0-1 0 0,0 0 0 0 0,0 0 0 0 0,0 0 0 0 0,0 0 0 0 0,1 0 0 0 0,-1 0 0 0 0,0 0 0 0 0,0 0 0 0 0,1 0 0 0 0,5-3 76 0 0,-3-2 95 0 0,-1-1 66 0 0,5 2 124 0 0,-7 4-339 0 0,1 0 1 0 0,-1-1 0 0 0,0 1-1 0 0,1 0 1 0 0,-1 0 0 0 0,0 0-1 0 0,1-1 1 0 0,-1 1 0 0 0,0 0 0 0 0,0-1-1 0 0,1 1 1 0 0,-1 0 0 0 0,0 0-1 0 0,0-1 1 0 0,1 1 0 0 0,-1-1-1 0 0,0 1 1 0 0,0 0 0 0 0,0-1-1 0 0,1 1 1 0 0,-1 0 0 0 0,0-1-1 0 0,0 1 1 0 0,0-1 0 0 0,0 1-1 0 0,0 0 1 0 0,0-1 0 0 0,0 1-1 0 0,0-1 1 0 0,0 1 0 0 0,0-1-23 0 0,2-4 548 0 0,4 1-325 0 0,0 0 45 0 0,3-1 190 0 0,-8 4-421 0 0,-1 1-1 0 0,1 0 1 0 0,-1-1-1 0 0,1 1 1 0 0,-1-1-1 0 0,1 1 1 0 0,-1-1-1 0 0,0 1 1 0 0,1-1-1 0 0,-1 1 1 0 0,0-1-1 0 0,1 1 1 0 0,-1-1-1 0 0,0 0 1 0 0,0 1-1 0 0,1-1 1 0 0,-1 1-1 0 0,0-1 1 0 0,0 0-1 0 0,0 1 1 0 0,0-1-37 0 0,0 1 10 0 0,0 0 0 0 0,0 0 0 0 0,0 0 0 0 0,0 0 0 0 0,0 0 0 0 0,0 0 0 0 0,0 0 0 0 0,0-1 0 0 0,0 1 0 0 0,0 0 0 0 0,0 0 0 0 0,0 0 0 0 0,0 0 0 0 0,0 0 0 0 0,0 0 0 0 0,0 0 0 0 0,0 0 0 0 0,0 0 0 0 0,0 0 0 0 0,0-1 0 0 0,0 1 0 0 0,0 0 0 0 0,0 0 0 0 0,0 0 0 0 0,0 0 0 0 0,0 0 0 0 0,0 0 0 0 0,0 0 0 0 0,0 0 0 0 0,0 0 0 0 0,1 0 0 0 0,-1 0 0 0 0,0 0 0 0 0,0 0 0 0 0,0 0 0 0 0,0 0 0 0 0,0 0 0 0 0,0-1 0 0 0,0 1 0 0 0,0 0 0 0 0,0 0 0 0 0,0 0 0 0 0,0 0 0 0 0,0 0 0 0 0,1 0 0 0 0,-1 0 0 0 0,0 0 0 0 0,0 0 0 0 0,0 0 0 0 0,0 0 0 0 0,0 0 0 0 0,0 0 0 0 0,0 0 0 0 0,0 0 0 0 0,0 0 0 0 0,0 1 0 0 0,1-1-10 0 0,2 0 193 0 0,-1 0-111 0 0,-1 0 0 0 0,1 0 0 0 0,0 0 0 0 0,0 0-1 0 0,-1 0 1 0 0,1 0 0 0 0,0-1 0 0 0,0 1 0 0 0,-1 0 0 0 0,1-1 0 0 0,1 0-82 0 0,1-5 354 0 0,1 1 81 0 0,3 3-179 0 0,-2 2-108 0 0,1 0 27 0 0,-4 0 70 0 0,-3 6-39 0 0,1-3-76 0 0,0 0-52 0 0,3-1-55 0 0,2 2-9 0 0,-1 6-14 0 0,5-5 0 0 0,-5 5 0 0 0,-1-8 0 0 0,-1-1 0 0 0,5 14 0 0 0,-3-7 0 0 0,-4-7 0 0 0,0 0 0 0 0,0 1 0 0 0,0-1 0 0 0,-1 0 0 0 0,1 1 0 0 0,0-1 0 0 0,-1 1 0 0 0,1-1 0 0 0,-1 1 0 0 0,0 0 0 0 0,1-1 0 0 0,-1 1 0 0 0,0-1 0 0 0,0 1 0 0 0,0 28 0 0 0,1-21 0 0 0,-2 0 0 0 0,-12 19 0 0 0,-2 2 0 0 0,10-15 0 0 0,-7 0 0 0 0,-1 0 0 0 0,8-2 0 0 0,-5-8 0 0 0,10-4 0 0 0,-1-1 0 0 0,1 1 0 0 0,-1 0 0 0 0,1 0 0 0 0,0 0 0 0 0,0-1 0 0 0,0 1 0 0 0,-1 0 0 0 0,1 0 0 0 0,0 0 0 0 0,0-1 0 0 0,0 1 0 0 0,0 0 0 0 0,0 1 0 0 0,0 2 6 0 0,-1 0-31 0 0,1-1 53 0 0,1-1 49 0 0,-1 0 69 0 0,3-2-93 0 0,-3 0-51 0 0,1 0-1 0 0,0 0 1 0 0,-1 0 0 0 0,1 0 0 0 0,-1 0-1 0 0,1 0 1 0 0,-1 0 0 0 0,1 1 0 0 0,-1-1-1 0 0,1 0 1 0 0,-1 0 0 0 0,1 0-1 0 0,-1 1 1 0 0,1-1 0 0 0,-1 0 0 0 0,1 1-1 0 0,-1-1 1 0 0,1 1 0 0 0,-1-1 0 0 0,0 0-1 0 0,1 1 1 0 0,-1-1 0 0 0,0 1 0 0 0,1 0-2 0 0,-1-1 4 0 0,1 1 1 0 0,-1-1-1 0 0,0 1 1 0 0,1 0-1 0 0,-1-1 1 0 0,1 1-1 0 0,-1-1 1 0 0,1 0-1 0 0,0 1 1 0 0,-1-1-1 0 0,1 1 1 0 0,-1-1-1 0 0,1 0 1 0 0,0 1-1 0 0,-1-1 1 0 0,1 0-1 0 0,0 0 1 0 0,-1 1-1 0 0,1-1 1 0 0,0 0-1 0 0,0 0 1 0 0,-1 0 0 0 0,1 0-1 0 0,0 0 1 0 0,0 0-5 0 0,7 1 45 0 0,1-2 5 0 0,1-3-1 0 0,8-5 33 0 0,-14 8-92 0 0,5-1 70 0 0,-5 2-76 0 0,-1 0-41 0 0,0 0-71 0 0,1 0-89 0 0,0 0-108 0 0,-3 0 117 0 0,1 0-36 0 0,1 0-267 0 0,0 1-126 0 0,-2-1 269 0 0,1 0-37 0 0,-1 0-37 0 0,0 0-39 0 0,5 0-1279 0 0,3 0-1005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49.6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181 122 9504 0 0,'0'0'216'0'0,"0"0"32"0"0,0 0 9 0 0,0 0 24 0 0,0 0 79 0 0,0 2 31 0 0,0 7-75 0 0,0 1-39 0 0,-1 8 74 0 0,1 0-84 0 0,1-1-79 0 0,2-3-76 0 0,3-2 27 0 0,-5-11-117 0 0,0 1 0 0 0,-1-1 0 0 0,1 0 0 0 0,0 1 0 0 0,-1-1-1 0 0,1 1 1 0 0,-1 0 0 0 0,1-1 0 0 0,-1 1 0 0 0,0-1 0 0 0,0 1 0 0 0,1 0 0 0 0,-1-1 0 0 0,0 1-22 0 0,0 54 434 0 0,1-40-249 0 0,5 1-15 0 0,-1-3-35 0 0,-4 5 39 0 0,0-3 20 0 0,2-5 12 0 0,5 6 48 0 0,-7-14-222 0 0,0 0 0 0 0,0 0-1 0 0,-1 0 1 0 0,1 0-1 0 0,-1 0 1 0 0,1 0 0 0 0,-1 2-32 0 0,1 8 120 0 0,5-1 17 0 0,-5-11-120 0 0,0 1 0 0 0,0-1-1 0 0,0 1 1 0 0,0-1 0 0 0,-1 1 0 0 0,1 0-1 0 0,-1-1 1 0 0,1 1 0 0 0,-1 0 0 0 0,1-1-1 0 0,-1 1 1 0 0,0 0 0 0 0,0 0 0 0 0,0 0-17 0 0,2 16 60 0 0,9 7-16 0 0,-8-17 4 0 0,-3 13-7 0 0,-1-9 15 0 0,1 5 60 0 0,0-15-177 0 0,0-2-42 0 0,0 0-165 0 0,0 0 133 0 0,0 0-43 0 0,0 0-70 0 0,0 0 80 0 0,0 0-35 0 0,0 0-37 0 0,0 0-35 0 0,0 0-369 0 0,0 0 92 0 0,0 0-49 0 0,0 0-703 0 0,0 0-552 0 0,0 0-1049 0 0</inkml:trace>
  <inkml:trace contextRef="#ctx0" brushRef="#br0" timeOffset="312.34">0 91 6992 0 0,'0'0'157'0'0,"0"0"23"0"0,0 0 12 0 0,0 0-58 0 0,0 0-1 0 0,0 0 57 0 0,3 0 172 0 0,3 1 32 0 0,-3-1-228 0 0,0 0 1 0 0,0 1-1 0 0,0-1 0 0 0,0 0 0 0 0,0-1 0 0 0,0 1 0 0 0,0-1 0 0 0,0 1 1 0 0,0-1-1 0 0,1 0-166 0 0,0-5 399 0 0,-4 5-375 0 0,1 1 0 0 0,-1-1 0 0 0,0 1 0 0 0,0-1 0 0 0,1 1 0 0 0,-1 0 1 0 0,0-1-1 0 0,0 1 0 0 0,1 0 0 0 0,-1-1 0 0 0,1 1 0 0 0,-1 0 0 0 0,0 0 0 0 0,1-1 0 0 0,-1 1 1 0 0,1 0-1 0 0,-1 0 0 0 0,0-1 0 0 0,1 1 0 0 0,-1 0 0 0 0,1 0 0 0 0,-1 0 0 0 0,1 0 0 0 0,-1 0 1 0 0,1 0-1 0 0,-1 0 0 0 0,1 0 0 0 0,-1 0 0 0 0,1 0 0 0 0,-1 0 0 0 0,1 0 0 0 0,0 0-24 0 0,14 1 605 0 0,9 0 194 0 0,-22-1-703 0 0,0 0-1 0 0,1 0 1 0 0,-1-1 0 0 0,0 1-1 0 0,0-1 1 0 0,1 1 0 0 0,-1-1 0 0 0,1 0-96 0 0,9-5 345 0 0,-9 5-261 0 0,0 0-1 0 0,1 0 1 0 0,-1 0-1 0 0,0 0 1 0 0,1 0 0 0 0,-1 1-1 0 0,0 0 1 0 0,1-1-84 0 0,4 1 174 0 0,2 0 40 0 0,-1 0-44 0 0,-2-1-45 0 0,-1-2-17 0 0,3 0 0 0 0,6-3 79 0 0,-9 4-83 0 0,3 2 37 0 0,6-2-96 0 0,0-4-31 0 0,-13 5-14 0 0,1 0-1 0 0,-1 0 1 0 0,0 0 0 0 0,0 1-1 0 0,1-1 1 0 0,-1 0-1 0 0,1 1 1 0 0,-1-1-1 0 0,0 1 1 0 0,1 0 0 0 0,1 0 0 0 0,-1 0 0 0 0,-1 0 0 0 0,1 0 0 0 0,-1-1 0 0 0,1 1 0 0 0,-1-1 0 0 0,0 1 0 0 0,1-1 0 0 0,-1 0 0 0 0,0 0 0 0 0,1 0 0 0 0,1-1 0 0 0,-2 1 0 0 0,0 0 0 0 0,0 0 0 0 0,1 0 0 0 0,-1 0 0 0 0,0 1 0 0 0,1-1 0 0 0,-1 1 0 0 0,0-1 0 0 0,1 1 0 0 0,-1 0 0 0 0,3 0 0 0 0,5 0-1 0 0,-5 0-3 0 0,-1 0 0 0 0,0 0 0 0 0,1 0 0 0 0,-1-1 0 0 0,0 1 1 0 0,3-2 3 0 0,8-3-81 0 0,-12 3 52 0 0,0 1 0 0 0,0 0 0 0 0,0 0 0 0 0,0 0 0 0 0,1 1 0 0 0,-1-1 0 0 0,0 1 1 0 0,2 0 28 0 0,13 0-192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48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2 213 7280 0 0,'0'0'209'0'0,"3"0"-5"0"0,0 0-170 0 0,-1 0-33 0 0,-1 1 0 0 0,1-1-1 0 0,0 0 1 0 0,0 0 0 0 0,0 0 0 0 0,-1-1 0 0 0,1 1-1 0 0,0 0 1 0 0,-1-1 0 0 0,1 1 0 0 0,1-1-1 0 0,2-9 0 0 0,-1 7 10 0 0,-1 2 22 0 0,0-1 39 0 0,-1 0 34 0 0,-1-1 33 0 0,1-2 200 0 0,8 0 417 0 0,-6-1-250 0 0,-3 6-473 0 0,-1-1 1 0 0,0 1-1 0 0,0-1 0 0 0,1 1 1 0 0,-1 0-1 0 0,0-1 0 0 0,0 1 1 0 0,1 0-1 0 0,-1-1 1 0 0,0 1-1 0 0,1 0 0 0 0,-1-1 1 0 0,1 1-1 0 0,-1 0 0 0 0,0 0 1 0 0,1-1-1 0 0,-1 1 0 0 0,1 0 1 0 0,-1 0-1 0 0,1 0 0 0 0,-1 0 1 0 0,1-1-1 0 0,-1 1 0 0 0,1 0 1 0 0,-1 0-1 0 0,1 0 0 0 0,-1 0 1 0 0,0 0-1 0 0,1 0 0 0 0,-1 0 1 0 0,1 1-1 0 0,0-1-32 0 0,-1 0 23 0 0,1 0 1 0 0,-1 0-1 0 0,0 0 1 0 0,1 0-1 0 0,-1 0 1 0 0,1 1-1 0 0,-1-1 0 0 0,1 0 1 0 0,-1 0-1 0 0,1 0 1 0 0,-1-1-1 0 0,1 1 1 0 0,-1 0-1 0 0,0 0 0 0 0,1 0 1 0 0,-1 0-1 0 0,1 0 1 0 0,-1 0-1 0 0,0-1 1 0 0,1 1-1 0 0,-1 0 0 0 0,1 0 1 0 0,-1-1-1 0 0,0 1 1 0 0,1 0-1 0 0,-1 0 1 0 0,0-1-1 0 0,1 1 0 0 0,-1 0 1 0 0,0-1-1 0 0,0 1 1 0 0,1-1-1 0 0,-1 1 0 0 0,0 0 1 0 0,0-1-1 0 0,0 1 1 0 0,1-1-1 0 0,-1 1 1 0 0,0 0-1 0 0,0-1 0 0 0,0 1 1 0 0,0-1-1 0 0,0 1 1 0 0,0-1-1 0 0,0 1 1 0 0,0-1-1 0 0,0 1 0 0 0,0 0 1 0 0,0-1-1 0 0,0 1 1 0 0,0-1-24 0 0,-1 0 40 0 0,1 1 0 0 0,0-1 0 0 0,0 0 0 0 0,0 0 0 0 0,0 1 0 0 0,0-1 0 0 0,0 0 0 0 0,0 0 0 0 0,1 1 0 0 0,-1-1 0 0 0,0 0 0 0 0,0 0 0 0 0,1 1 0 0 0,-1-1 0 0 0,0 0 0 0 0,1 1 0 0 0,-1-1 0 0 0,0 0 0 0 0,1 1 0 0 0,-1-1-40 0 0,6-3 409 0 0,2 0-101 0 0,-2 1-133 0 0,0-1 46 0 0,-4 1 98 0 0,-1 1-116 0 0,0-1-74 0 0,-1-1-67 0 0,0 0-13 0 0,1 2 52 0 0,9-10 288 0 0,-8 9-227 0 0,0 0-58 0 0,-2 1-37 0 0,0-1-41 0 0,0 0-16 0 0,1 2 38 0 0,5-3 57 0 0,-1 0-2 0 0,-4-9 64 0 0,0 8-164 0 0,-1-3 49 0 0,-13-21 37 0 0,12 27-91 0 0,1 1 3 0 0,0 0 0 0 0,-1 1 1 0 0,1-1-1 0 0,0 0 0 0 0,0 0 1 0 0,-1 1-1 0 0,1-1 1 0 0,-1 0-1 0 0,1 1 0 0 0,0-1 1 0 0,-1 1-1 0 0,1-1 0 0 0,-1 1 1 0 0,1-1-1 0 0,-1 1 0 0 0,0-1 1 0 0,1 1-1 0 0,-1-1 1 0 0,0 1-1 0 0,1-1 0 0 0,-1 1 1 0 0,0 0-1 0 0,1 0 0 0 0,-1-1 1 0 0,0 1-1 0 0,1 0 0 0 0,-1 0 1 0 0,0 0-2 0 0,-5 1 5 0 0,0 1 1 0 0,0-1-1 0 0,0 2 1 0 0,0-1-1 0 0,0 1 1 0 0,1 0 0 0 0,-1 0-6 0 0,4-1-2 0 0,0-1 1 0 0,0 1 0 0 0,0 0-1 0 0,1 0 1 0 0,-1 0 0 0 0,0 0 0 0 0,1 0-1 0 0,0 0 1 0 0,-1 0 0 0 0,1 0-1 0 0,0 0 1 0 0,0 2 1 0 0,-9 14-44 0 0,3-5 26 0 0,2-1 1 0 0,0 1 0 0 0,-3 12 17 0 0,5-17-20 0 0,-12 37 8 0 0,14-41 12 0 0,0 0 0 0 0,0 0 0 0 0,0 0 0 0 0,1-1 0 0 0,-1 1 0 0 0,1 0 0 0 0,0 0 0 0 0,0 0 0 0 0,1 0 0 0 0,-1 0 0 0 0,1 0 0 0 0,0 0 0 0 0,1 4 0 0 0,1 0 0 0 0,0 0 0 0 0,1 0 0 0 0,1 3 0 0 0,7 4 0 0 0,-11-15 0 0 0,3 5 0 0 0,0-1 0 0 0,0-1 0 0 0,1 1 0 0 0,-1-1 0 0 0,1 1 0 0 0,-2-3 0 0 0,0 0 0 0 0,-1 0 0 0 0,1 0 0 0 0,0 0 0 0 0,-1 0 0 0 0,1-1 0 0 0,0 1 0 0 0,0-1 0 0 0,0 0 0 0 0,-1 0 0 0 0,2 0 0 0 0,39 0-5 0 0,-28 0-50 0 0,-14 0 22 0 0,1 0 0 0 0,0 0 0 0 0,-1 0 0 0 0,1-1 1 0 0,0 1-1 0 0,-1 0 0 0 0,1-1 0 0 0,-1 1 0 0 0,1-1 0 0 0,-1 1 1 0 0,1-1-1 0 0,-1 0 0 0 0,1 0 0 0 0,-1 0 33 0 0,11-5-259 0 0,-8 5 173 0 0,0 1 0 0 0,0-1 0 0 0,0 1 0 0 0,1 0 1 0 0,2 0 85 0 0</inkml:trace>
  <inkml:trace contextRef="#ctx0" brushRef="#br0" timeOffset="321.32">380 138 9440 0 0,'0'2'216'0'0,"3"8"-12"0"0,2 0-34 0 0,0-2-39 0 0,-3 1 17 0 0,-2-3-77 0 0,0-6-71 0 0,0 5 32 0 0,0-3-36 0 0,4 4 33 0 0,5 11 79 0 0,-8-13 106 0 0,1 7 104 0 0,-2-8-161 0 0,0 1 77 0 0,0-2-5 0 0,0 0 63 0 0,0 0 72 0 0,-1 0 84 0 0,4 1 361 0 0,7 7-122 0 0,-7-8-58 0 0,-3-2-11 0 0,0 0-25 0 0,0 0-96 0 0,0 0-45 0 0,0 0-11 0 0,0 0-10 0 0,0 0-38 0 0,0 0-10 0 0,0 0-6 0 0,0 0-19 0 0,0 0-78 0 0,0-2-31 0 0,0-5-14 0 0,0 0-48 0 0,0 0-44 0 0,0 0-36 0 0,0-2-20 0 0,0 0-33 0 0,0-18 6 0 0,0 25-57 0 0,0 0 0 0 0,0 1 0 0 0,0-1-1 0 0,1 0 1 0 0,-1 1 0 0 0,1-1 0 0 0,-1 0 0 0 0,1 1-1 0 0,-1-1 1 0 0,1 1 0 0 0,0-1 0 0 0,0 1-1 0 0,0-1-2 0 0,0 1 3 0 0,0-1 0 0 0,0 1 0 0 0,0-1-1 0 0,-1 1 1 0 0,1-1 0 0 0,0 1 0 0 0,-1-1 0 0 0,1 0-1 0 0,-1 1 1 0 0,0-1 0 0 0,0 0 0 0 0,1 0-1 0 0,-1 1-2 0 0,0 0 0 0 0,0 0 0 0 0,0 0 0 0 0,0 0 0 0 0,0 1 0 0 0,0-1 0 0 0,0 0 0 0 0,0 0 0 0 0,1 1 0 0 0,-1-1 0 0 0,0 0 0 0 0,1 1 0 0 0,-1-1 0 0 0,0 0 0 0 0,1 1 0 0 0,-1-1 0 0 0,1 0 0 0 0,-1 1 0 0 0,1-1 0 0 0,-1 1 0 0 0,1-1 0 0 0,0 1 0 0 0,-1-1 0 0 0,1 1 0 0 0,0 0 0 0 0,-1-1 0 0 0,1 1 0 0 0,0 0 0 0 0,-1-1 0 0 0,2 1 0 0 0,-1-1 0 0 0,0 1 0 0 0,0-1 0 0 0,0 1 0 0 0,0-1 0 0 0,0 0 0 0 0,0 1 0 0 0,0-1 0 0 0,0 0 0 0 0,0 0 0 0 0,0 0 0 0 0,0 0 0 0 0,-1 0 0 0 0,1 0 0 0 0,0 0 0 0 0,-1 0 0 0 0,5-9 0 0 0,-5 9 0 0 0,0 0 0 0 0,1 0 0 0 0,-1 0 0 0 0,1-1 0 0 0,-1 1 0 0 0,1 0 0 0 0,-1 0 0 0 0,1 1 0 0 0,0-1 0 0 0,-1 0 0 0 0,1 0 0 0 0,0 0 0 0 0,0 0 0 0 0,0 1 0 0 0,-1-1 0 0 0,1 0 0 0 0,0 1 0 0 0,1-1 0 0 0,8-4 0 0 0,-8 4 0 0 0,0 0 0 0 0,1 0 0 0 0,-1 0 0 0 0,0 0 0 0 0,0-1 0 0 0,0 1 0 0 0,0-1 0 0 0,-1 1 0 0 0,1-1 0 0 0,-1 1 0 0 0,0-1 0 0 0,0 1 0 0 0,1 0 0 0 0,-1 0 0 0 0,0 0 0 0 0,0 0 0 0 0,1 0 0 0 0,-1 0 0 0 0,1 0 0 0 0,-1 1 0 0 0,1-1 0 0 0,-1 0 0 0 0,1 1 0 0 0,-1-1 0 0 0,1 1 0 0 0,0-1 0 0 0,-1 1 0 0 0,1 0 0 0 0,0 0 0 0 0,-1 0 0 0 0,1 0 0 0 0,0 0 0 0 0,-1-1 0 0 0,1 1 0 0 0,-1 0 0 0 0,1-1 0 0 0,0 1 0 0 0,-1-1 0 0 0,1 1 0 0 0,-1-1 0 0 0,0 1 0 0 0,1-1 0 0 0,-1 0 0 0 0,1 0 0 0 0,-1 0 0 0 0,7-4 0 0 0,4-1-30 0 0,-1 1-85 0 0,-4 1 11 0 0,-3 2-18 0 0,7 1 16 0 0,-7 1 10 0 0,0 0-80 0 0,-2 0 26 0 0,1 0-41 0 0,-1 1-47 0 0,1-1-54 0 0,-1 0-16 0 0,1 0-48 0 0,-1 0-44 0 0,1-1-39 0 0,1 1-284 0 0,0 0-64 0 0,-1-1-52 0 0,1 0-38 0 0,0-1-329 0 0,0 0-34 0 0,6-7-2596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47.8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0 242 11024 0 0,'0'0'248'0'0,"0"0"34"0"0,3 0 22 0 0,7-2-101 0 0,0-4-65 0 0,-3 2-97 0 0,13-6 8 0 0,-15 7 106 0 0,1 1 126 0 0,6-3 262 0 0,-7-5 29 0 0,0 6-284 0 0,1 1-71 0 0,0 0-35 0 0,2-5 3 0 0,-5 3-112 0 0,-3 5-56 0 0,0-1-1 0 0,0 0 1 0 0,1 1-1 0 0,-1-1 1 0 0,0 1 0 0 0,1-1-1 0 0,-1 0 1 0 0,0 1 0 0 0,1-1-1 0 0,-1 1 1 0 0,1-1 0 0 0,-1 1-1 0 0,1 0 1 0 0,-1-1-1 0 0,1 1 1 0 0,-1-1 0 0 0,1 1-1 0 0,0 0 1 0 0,-1-1 0 0 0,1 1-1 0 0,-1 0 1 0 0,1 0-17 0 0,4-3 65 0 0,5-3 57 0 0,21-24 482 0 0,-20 18-427 0 0,-8 8-148 0 0,0 1-55 0 0,0-2 69 0 0,-3-8-32 0 0,-3-2-11 0 0,-7 3-28 0 0,6 7-87 0 0,1 2 39 0 0,0 1 23 0 0,1 0 17 0 0,-1-2-42 0 0,-1 1-88 0 0,0 2 47 0 0,-1 3-15 0 0,-1 9 61 0 0,5-9 28 0 0,-4-1 17 0 0,0-1-4 0 0,0 4-41 0 0,3-3 65 0 0,1 0 0 0 0,0 0 1 0 0,0 0-1 0 0,0 0 1 0 0,0 1-1 0 0,0-1 1 0 0,0 1-1 0 0,1-1 1 0 0,-1 0-1 0 0,0 1 0 0 0,1-1 1 0 0,-1 1-1 0 0,1 0 1 0 0,0-1-1 0 0,-1 1 1 0 0,1-1-1 0 0,0 1 1 0 0,0 0 7 0 0,0 0-8 0 0,0-1 0 0 0,0 1 0 0 0,-1 0 0 0 0,1-1 0 0 0,0 1 1 0 0,-1-1-1 0 0,1 1 0 0 0,-1-1 0 0 0,0 1 0 0 0,1-1 1 0 0,-1 1-1 0 0,0-1 0 0 0,0 0 0 0 0,0 1 8 0 0,-4 6-34 0 0,-6 15-34 0 0,7-16 64 0 0,3-5 4 0 0,0 1 0 0 0,1 0 0 0 0,-1 0 0 0 0,1 0 0 0 0,-1-1 0 0 0,1 1 0 0 0,0 0 0 0 0,0 0 0 0 0,0 0 0 0 0,1 0 0 0 0,-1 0 0 0 0,1 6 0 0 0,-1 71 0 0 0,0-77 0 0 0,0 0 0 0 0,0-1 0 0 0,0 1 0 0 0,0 0 0 0 0,1 0 0 0 0,-1-1 0 0 0,1 2 0 0 0,6 1 0 0 0,-4-3 0 0 0,2 9 0 0 0,5-6 20 0 0,-5 1 39 0 0,-5-6-54 0 0,0 1 1 0 0,0-1-1 0 0,1 1 0 0 0,-1-1 1 0 0,0 0-1 0 0,0 1 0 0 0,1-1 0 0 0,-1 0 1 0 0,0 1-1 0 0,1-1 0 0 0,-1 0 1 0 0,0 1-1 0 0,1-1 0 0 0,-1 0 1 0 0,1 0-1 0 0,-1 1 0 0 0,1-1 1 0 0,-1 0-1 0 0,0 0 0 0 0,1 0 0 0 0,-1 0 1 0 0,1 1-1 0 0,-1-1 0 0 0,1 0 1 0 0,-1 0-1 0 0,1 0 0 0 0,-1 0 1 0 0,1 0-1 0 0,-1 0 0 0 0,1 0 1 0 0,-1-1-1 0 0,1 1-5 0 0,20 1 92 0 0,13 0 48 0 0,-11-5-101 0 0,2-5 25 0 0,-16 5-101 0 0,0 0-81 0 0,-1 1-68 0 0,0-1-98 0 0,-1 1-117 0 0,-3 1 151 0 0,-1 0-37 0 0,-1 2-44 0 0,-1-1-52 0 0,1 0-45 0 0,-1-1-39 0 0,1 1-139 0 0,0-1-39 0 0,0 0-167 0 0,1-1-449 0 0,-3 3 1229 0 0</inkml:trace>
  <inkml:trace contextRef="#ctx0" brushRef="#br0" timeOffset="328.3">423 76 9328 0 0,'3'3'208'0'0,"-1"-1"-192"0"0,2 2 107 0 0,9 9 311 0 0,-9-9-338 0 0,-2 0-49 0 0,0 3-11 0 0,1-1-28 0 0,7-1-8 0 0,-1 9-29 0 0,-6-7 61 0 0,0-3 79 0 0,2 1 284 0 0,-1-1-67 0 0,0-1-59 0 0,-1 0-46 0 0,1 1 14 0 0,7 3 292 0 0,-6-4-271 0 0,1 0 36 0 0,0 1 91 0 0,-2-3-234 0 0,-1 2 38 0 0,1 1 151 0 0,1 0 45 0 0,4 4 441 0 0,-3-4-328 0 0,1-2-167 0 0,-3-1-205 0 0,0-1-34 0 0,8 0 414 0 0,3 0 200 0 0,-10 3-129 0 0,5 7-42 0 0,-8-9-337 0 0,0 1-55 0 0,0-2-45 0 0,0 1-38 0 0,0-1-23 0 0,2-1-11 0 0,-3 0 13 0 0,0 1 7 0 0,1 0 220 0 0,-2 0-30 0 0,0 0-117 0 0,0 0-50 0 0,1-2 34 0 0,-1-5-69 0 0,-1 3 10 0 0,1 0 70 0 0,0-5 2 0 0,0 2-39 0 0,0-26 105 0 0,0 24-110 0 0,0 7-72 0 0,0 1 1 0 0,0-1 0 0 0,0 1-1 0 0,0 0 1 0 0,0-1 0 0 0,0 1-1 0 0,1-1 1 0 0,-1 1 0 0 0,0 0-1 0 0,1-1 1 0 0,0 1 0 0 0,-1-1-1 0 0,1 1 1 0 0,-1 0-1 0 0,1 0 1 0 0,0-1-1 0 0,11-20 0 0 0,-8 15 0 0 0,-3 5 0 0 0,0 1 0 0 0,0 0 0 0 0,0-1 0 0 0,0 1 0 0 0,-1-1 0 0 0,1 1 0 0 0,-1-1 0 0 0,1 1 0 0 0,-1-1 0 0 0,1 1 0 0 0,-1-1 0 0 0,0 1 0 0 0,0-1 0 0 0,0 0 0 0 0,2-18-4 0 0,1 8-41 0 0,5 2-89 0 0,-1 8 25 0 0,1 1-33 0 0,-3-2-112 0 0,-4 2 279 0 0,1 0-80 0 0,-1-1-41 0 0,1 1-40 0 0,1-2-233 0 0,0-1-80 0 0,5-3-687 0 0,-6 5 829 0 0,0 1 47 0 0,0-1 33 0 0,0 1 117 0 0,13-1-1465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6:46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8720 0 0,'0'0'197'0'0,"0"0"24"0"0,0 0 19 0 0,0 0-78 0 0,0 0-22 0 0,0 0 40 0 0,0 0 146 0 0,3 0 274 0 0,15 0 268 0 0,-11 0-529 0 0,-5 0-152 0 0,1 2 50 0 0,2 3-55 0 0,-2-2-69 0 0,-1-1 0 0 0,1 0 1 0 0,-1 1-1 0 0,0-1 0 0 0,0 1 1 0 0,0 0-1 0 0,0-1-113 0 0,1 8 183 0 0,-2-5-135 0 0,0 1-37 0 0,-1-1 36 0 0,1 0-1 0 0,-1 0 0 0 0,1 0 1 0 0,1-1-1 0 0,1 6-46 0 0,-1-5 38 0 0,-1 0 0 0 0,1 1 0 0 0,-1-1 0 0 0,0 1 0 0 0,-1 0 0 0 0,1 0-38 0 0,-1-1 26 0 0,1 0-1 0 0,-1 1 1 0 0,1-1 0 0 0,1 0-1 0 0,-1 0 1 0 0,1 2-26 0 0,0-2 22 0 0,0 0 1 0 0,-1 0 0 0 0,0 0-1 0 0,0 0 1 0 0,-1 1 0 0 0,1 1-23 0 0,2 21 98 0 0,5-3 43 0 0,-7-21-106 0 0,3 13 129 0 0,-4-5-57 0 0,1 5 28 0 0,5-2 7 0 0,-5-12-114 0 0,0 0 0 0 0,1 0 0 0 0,-2 0 1 0 0,1 1-1 0 0,0-1 0 0 0,-1 0 0 0 0,1 0 1 0 0,-1 2-29 0 0,0 13 165 0 0,0 6 21 0 0,3-8-72 0 0,4-8 17 0 0,-7-8-124 0 0,0 0-1 0 0,1 0 1 0 0,-1 1 0 0 0,1-1 0 0 0,-1 0-1 0 0,0 1 1 0 0,1-1 0 0 0,-1 0 0 0 0,0 1-1 0 0,1-1 1 0 0,-1 1 0 0 0,0-1 0 0 0,0 1-1 0 0,1-1 1 0 0,-1 0 0 0 0,0 1 0 0 0,0-1-1 0 0,0 1 1 0 0,0-1 0 0 0,0 1 0 0 0,0-1-1 0 0,1 1 1 0 0,-1-1 0 0 0,0 1 0 0 0,0-1-1 0 0,-1 1 1 0 0,1-1 0 0 0,0 1-1 0 0,0-1-5 0 0,0 5-3 0 0,0-2 76 0 0,0-1 63 0 0,0-1 50 0 0,0-1 185 0 0,0-4 253 0 0,0 0-275 0 0,0 0-65 0 0,0 1-149 0 0,1 0-58 0 0,-1 1-64 0 0,0 0-54 0 0,1 0-60 0 0,0 0-67 0 0,18-40 258 0 0,-13 26-78 0 0,-1-1 34 0 0,-4 14-44 0 0,0-1 0 0 0,1 0 1 0 0,-1 0-1 0 0,1 1 0 0 0,0-1 0 0 0,2-2-3 0 0,5-12 0 0 0,0 3 0 0 0,18-15 0 0 0,-26 28 0 0 0,1 1 0 0 0,0-1 0 0 0,0 1 0 0 0,0 0 0 0 0,-1 0 0 0 0,1-1 0 0 0,0 1 0 0 0,0 0 0 0 0,0 1 0 0 0,1-1 0 0 0,-1 0 0 0 0,0 1 0 0 0,0-1 0 0 0,0 1 0 0 0,0-1 0 0 0,1 1 0 0 0,-1 0 0 0 0,0 0 0 0 0,0 0 0 0 0,1 0 0 0 0,-1 1 0 0 0,-1-1 0 0 0,-1 0 0 0 0,1-1 0 0 0,-1 1 0 0 0,1 0 0 0 0,-1 0 0 0 0,1 0 0 0 0,-1 0 0 0 0,1 0 0 0 0,-1 0 0 0 0,0 0 0 0 0,1 1 0 0 0,-1-1 0 0 0,1 0 0 0 0,-1 0 0 0 0,1 0 0 0 0,-1 0 0 0 0,1 1 0 0 0,-1-1 0 0 0,0 0 0 0 0,1 0 0 0 0,-1 1 0 0 0,1-1 0 0 0,-1 0 0 0 0,0 1 0 0 0,1-1 0 0 0,-1 0 0 0 0,0 1 0 0 0,1-1 0 0 0,-1 0 0 0 0,0 1 0 0 0,0-1 0 0 0,1 1 0 0 0,3 5 0 0 0,6-1 0 0 0,-5 5 0 0 0,5-4 0 0 0,5 21-13 0 0,-12-12-38 0 0,-1 0 35 0 0,3-7 16 0 0,-4-7-4 0 0,0 1-1 0 0,0-1 1 0 0,-1 1 0 0 0,1-1 0 0 0,0 0-1 0 0,-1 1 1 0 0,1-1 0 0 0,-1 1 0 0 0,1 0-1 0 0,-1-1 1 0 0,0 1 0 0 0,1-1 0 0 0,-1 1-1 0 0,0 0 5 0 0,0 4-9 0 0,-1-3 9 0 0,1-1-1 0 0,0 0 1 0 0,0 0 0 0 0,0 0 0 0 0,1 0-1 0 0,-1 0 1 0 0,0 0 0 0 0,1 0 0 0 0,-1 0-1 0 0,1 1 1 0 0,4 5 0 0 0,-4-7 0 0 0,0 0 0 0 0,0 1 0 0 0,0-1 0 0 0,-1 0 0 0 0,1 1 0 0 0,0-1 0 0 0,-1 1 0 0 0,1-1 0 0 0,-1 1 0 0 0,0 0 0 0 0,1-1 0 0 0,-1 1 0 0 0,0-1 0 0 0,0 1 0 0 0,0 26-16 0 0,0-26-43 0 0,0-2-1 0 0,1 1-34 0 0,-1-1-15 0 0,0 1-34 0 0,1-1-38 0 0,-1 1-43 0 0,1 0-46 0 0,0 0-44 0 0,0 0-39 0 0,0 0-36 0 0,1 1-255 0 0,0-1-59 0 0,-1 1-48 0 0,1-1-33 0 0,0 1-1408 0 0,-2-1-1249 0 0</inkml:trace>
  <inkml:trace contextRef="#ctx0" brushRef="#br0" timeOffset="375.33">544 424 7568 0 0,'0'0'166'0'0,"0"0"29"0"0,0 0 14 0 0,3-2-25 0 0,5-5-138 0 0,-7 6-47 0 0,1 0 0 0 0,-1 1 1 0 0,0-1-1 0 0,1 0 0 0 0,-1 1 1 0 0,1 0-1 0 0,-1-1 0 0 0,0 1 1 0 0,1 0-1 0 0,-1-1 0 0 0,1 1 1 0 0,1 0 0 0 0,-2 0-2 0 0,1 0 0 0 0,-1 0 0 0 0,0 0 0 0 0,1 0 0 0 0,-1-1 1 0 0,1 1-1 0 0,-1 0 0 0 0,0-1 0 0 0,1 1 0 0 0,-1-1 0 0 0,0 0 0 0 0,1 1 1 0 0,-1-1 1 0 0,4-4 38 0 0,-2 0 60 0 0,0 0 19 0 0,0 0 235 0 0,4 0 307 0 0,-2 2-455 0 0,21-11 1112 0 0,-15 6-796 0 0,-5 3-266 0 0,0 0-36 0 0,0 0-42 0 0,-1 0-50 0 0,4-3 135 0 0,5 0 196 0 0,-7 5-254 0 0,0-2-42 0 0,-2 2-88 0 0,-1-1-34 0 0,8-8 125 0 0,-8 7-102 0 0,0 0 0 0 0,0 1 0 0 0,1 0 0 0 0,-1 0 0 0 0,1 0 0 0 0,2 0-62 0 0,-2 1 30 0 0,-4 3-25 0 0,-1 0-1 0 0,1 0 1 0 0,-1-1 0 0 0,1 1 0 0 0,0 0 0 0 0,-1-1 0 0 0,1 1 0 0 0,-1 0 0 0 0,1-1-1 0 0,-1 1 1 0 0,1-1 0 0 0,-1 1 0 0 0,1-1 0 0 0,-1 1 0 0 0,0-1 0 0 0,1 1 0 0 0,-1-1 0 0 0,0 0-1 0 0,1 1 1 0 0,-1-1 0 0 0,0 1 0 0 0,1-1-5 0 0,1-4 12 0 0,10-10 15 0 0,1 0 37 0 0,-8 2-38 0 0,5 8 17 0 0,-7-5-20 0 0,-6 5 25 0 0,-7-5-26 0 0,6 5 23 0 0,4-1-35 0 0,-1 2-11 0 0,-1 1 6 0 0,-2 3-12 0 0,-4 0 31 0 0,-6 0 36 0 0,-1 3-17 0 0,13-2-43 0 0,0 0 1 0 0,0 0-1 0 0,0 0 1 0 0,0 1-1 0 0,0-1 1 0 0,1 1-1 0 0,-1-1 1 0 0,0 1-1 0 0,1 0 1 0 0,-1 0-1 0 0,1 0 1 0 0,0 0-1 0 0,0 0 1 0 0,0 0-1 0 0,0 0 1 0 0,0 0-1 0 0,0 0 1 0 0,0 0-1 0 0,0 0 1 0 0,1 1-1 0 0,-1-1 1 0 0,1 2-1 0 0,0-3 0 0 0,0 1 0 0 0,-1 0 0 0 0,1-1 0 0 0,0 1 0 0 0,-1 0 0 0 0,1-1 0 0 0,-1 1 0 0 0,0 0 0 0 0,1-1 0 0 0,-1 1 0 0 0,0-1 0 0 0,0 1 0 0 0,0-1 0 0 0,0 0 0 0 0,0 1 0 0 0,0-1 0 0 0,0 0 0 0 0,-1 1 0 0 0,0-1 0 0 0,1 0 0 0 0,-1 1 0 0 0,1-1 0 0 0,0 1 0 0 0,0-1 0 0 0,0 1 0 0 0,0 0 0 0 0,0-1 0 0 0,0 1 0 0 0,0 0 0 0 0,0 0 0 0 0,1 0 0 0 0,-1-1 0 0 0,1 1 0 0 0,-1 0 0 0 0,1 0 0 0 0,0 0 0 0 0,0 2 0 0 0,-4 17 8 0 0,-5 0 37 0 0,8-18-44 0 0,0 0 0 0 0,1 0 0 0 0,-1-1 0 0 0,1 1-1 0 0,-1 0 1 0 0,1 0 0 0 0,0 0 0 0 0,0 0 0 0 0,0-1 0 0 0,0 1 0 0 0,1 1-1 0 0,0 4 1 0 0,-2 7-1 0 0,1-12 0 0 0,-1 0 0 0 0,1-1 0 0 0,0 1 0 0 0,0 0 0 0 0,0 0 0 0 0,1 0 0 0 0,-1-1 0 0 0,1 1 0 0 0,-1 0 0 0 0,2 2 0 0 0,13 23 0 0 0,-5-23 0 0 0,-5 5 0 0 0,23 5 0 0 0,-24-14 0 0 0,0 0 0 0 0,0 0 0 0 0,0 0 0 0 0,1-1 0 0 0,-1 1 0 0 0,0-1 0 0 0,0 0 0 0 0,0-1 0 0 0,4 0 0 0 0,8 1 0 0 0,-10 0-1 0 0,-4 0-6 0 0,0 0 0 0 0,1 0 0 0 0,-1 0 0 0 0,0 0-1 0 0,0 0 1 0 0,0 0 0 0 0,0-1 0 0 0,0 1 0 0 0,0-1 0 0 0,1 0 7 0 0,14-9-72 0 0,-9 8 65 0 0,-3 1-69 0 0,-1 0-48 0 0,-1 0-76 0 0,1 0-91 0 0,0 0-108 0 0,-2 0 154 0 0,0 0-33 0 0,0 0-36 0 0,0 0-37 0 0,-1-1-39 0 0,1 1-42 0 0,0-1-43 0 0,0 0-46 0 0,4-4-1182 0 0,3-3-1131 0 0</inkml:trace>
  <inkml:trace contextRef="#ctx0" brushRef="#br0" timeOffset="728.23">1074 152 7640 0 0,'0'4'49'0'0,"0"-1"-2"0"0,0 0 7 0 0,0 5 51 0 0,0 4 76 0 0,0 0-104 0 0,0 17-154 0 0,0-23 91 0 0,0 0 38 0 0,0-1 37 0 0,0 1 50 0 0,0 0 57 0 0,0 0 67 0 0,0 0 23 0 0,1-1-36 0 0,5 7 378 0 0,0 0 4 0 0,-5-7-378 0 0,0 0 36 0 0,-1-1 31 0 0,0 0-99 0 0,0 0-50 0 0,0 3-15 0 0,0-2-40 0 0,0-1-3 0 0,0-1 18 0 0,0 0 45 0 0,0-1 14 0 0,0 1 45 0 0,0-1 53 0 0,0 1 58 0 0,0-1-9 0 0,0 0 48 0 0,0 0 53 0 0,0 0 55 0 0,0 0 60 0 0,0 0 64 0 0,0 1 66 0 0,0-1 70 0 0,2-5-631 0 0,8-7-54 0 0,-6 5-12 0 0,-3-2-47 0 0,-1 2-2 0 0,5-3 13 0 0,-4 7-19 0 0,0-1 1 0 0,0 1-1 0 0,0 0 0 0 0,-1-1 1 0 0,1 1-1 0 0,0-1 0 0 0,-1 1 1 0 0,1-1-1 0 0,-1 1 0 0 0,0-1 0 0 0,1 0 1 0 0,-1 1-1 0 0,0-1 0 0 0,0 0-2 0 0,0-4 0 0 0,-1 4 0 0 0,1-1 0 0 0,0 1 0 0 0,0 0 0 0 0,0 0 0 0 0,1 0 0 0 0,-1 0 0 0 0,0 0 0 0 0,1 0 0 0 0,-1 0 0 0 0,1-1 0 0 0,8-12 1 0 0,-5 9-6 0 0,0-1 1 0 0,-1 1 0 0 0,3-8 4 0 0,-3 3-23 0 0,6-14-12 0 0,-8 24 36 0 0,0-1-1 0 0,0 0 1 0 0,0 1 0 0 0,1-1 0 0 0,-1 1-1 0 0,0-1 1 0 0,1 1 0 0 0,-1-1-1 0 0,1 1 1 0 0,0 0 0 0 0,-1 0-1 0 0,1 0 1 0 0,0 0-1 0 0,9-4 31 0 0,-10 5-30 0 0,0 0 0 0 0,0-1 1 0 0,0 1-1 0 0,0 0 0 0 0,0-1 0 0 0,0 0 1 0 0,0 1-1 0 0,0-1 0 0 0,0 1 0 0 0,0-1 1 0 0,0 0-1 0 0,0 0 0 0 0,-1 0 0 0 0,1 1 1 0 0,0-1-1 0 0,0 0 0 0 0,-1 0 0 0 0,1-1-1 0 0,-1 1 0 0 0,1 0 0 0 0,-1 1 0 0 0,0-1 0 0 0,1 0 0 0 0,-1 0 0 0 0,0 0 0 0 0,1 1 0 0 0,-1-1 0 0 0,1 0 0 0 0,0 0 0 0 0,-1 1 0 0 0,1-1 0 0 0,0 0 0 0 0,-1 1 0 0 0,1-1 0 0 0,0 1 0 0 0,-1-1 0 0 0,1 1 0 0 0,0-1 0 0 0,0 1 0 0 0,0 0 0 0 0,0-1 0 0 0,-1 1 0 0 0,1 0 0 0 0,0 0 0 0 0,0-1 0 0 0,0 1 0 0 0,0 0 0 0 0,0 0 0 0 0,0 0 0 0 0,0 0 0 0 0,-1 0 0 0 0,1 0 0 0 0,0 0 0 0 0,0 1 0 0 0,0-1 0 0 0,6 0 0 0 0,0 0 0 0 0,-5 0-2 0 0,0-1 1 0 0,0 1-1 0 0,0 0 1 0 0,0 1-1 0 0,0-1 1 0 0,0 0-1 0 0,0 0 1 0 0,0 1-1 0 0,0 0 0 0 0,1 0 2 0 0,25 14-144 0 0,-21-4 90 0 0,3 5 44 0 0,-7-13 10 0 0,-1 0 0 0 0,1 0 0 0 0,-1 0 0 0 0,0 0 0 0 0,-1 1 0 0 0,2 0 0 0 0,-2-1 0 0 0,1 1 0 0 0,0-1 0 0 0,0 0 0 0 0,0 0 0 0 0,0 0 0 0 0,2 1 0 0 0,-1 0 0 0 0,1 0 0 0 0,-1 1 0 0 0,0 0 0 0 0,0 0 0 0 0,0 0 0 0 0,0 0 0 0 0,-1 0 0 0 0,1 5 0 0 0,2 15 0 0 0,2-12 0 0 0,-7-12 0 0 0,1 0 0 0 0,0 0 0 0 0,0 1 0 0 0,-1-1 0 0 0,1 1 0 0 0,-1-1 0 0 0,1 1 0 0 0,-1-1 0 0 0,1 0 0 0 0,-1 1 0 0 0,0 0 0 0 0,0-1 0 0 0,0 1 0 0 0,0 7-3 0 0,-1 11-68 0 0,1-19 61 0 0,0 0-1 0 0,0 0 1 0 0,0 0-1 0 0,0 0 1 0 0,1 0-1 0 0,-1 0 1 0 0,0 0-1 0 0,0 0 1 0 0,1-1-1 0 0,-1 1 1 0 0,0 0-1 0 0,1 0 1 0 0,0 0 10 0 0,0 1 34 0 0,1-1-82 0 0,0 0-86 0 0,-1 0-86 0 0,0 0-68 0 0,1-1-79 0 0,-1 1-83 0 0,0 0-84 0 0,-1 0-86 0 0,1 1-88 0 0,-1 0-89 0 0,0 1-92 0 0,0-1-1248 0 0,0-2-1214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7:05.5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31 7400 0 0,'0'0'216'0'0,"0"0"-60"0"0,0 0-16 0 0,0 0 40 0 0,0 2 144 0 0,0-1-289 0 0,0-1-1 0 0,0 1 1 0 0,0-1 0 0 0,0 1 0 0 0,1 0 0 0 0,-1-1 0 0 0,0 1-1 0 0,0-1 1 0 0,0 1 0 0 0,0-1 0 0 0,1 1 0 0 0,-1-1 0 0 0,0 1-1 0 0,1-1 1 0 0,-1 1 0 0 0,0-1 0 0 0,1 0 0 0 0,-1 1 0 0 0,0-1-1 0 0,1 1 1 0 0,-1-1 0 0 0,1 0 0 0 0,-1 1 0 0 0,1-1-35 0 0,0 1 38 0 0,-1-1-1 0 0,1 0 1 0 0,0 1 0 0 0,-1-1-1 0 0,1 1 1 0 0,-1-1 0 0 0,1 1-1 0 0,-1-1 1 0 0,0 1 0 0 0,1 0 0 0 0,-1-1-1 0 0,1 1 1 0 0,-1-1 0 0 0,0 1-1 0 0,0 0 1 0 0,1-1 0 0 0,-1 1-1 0 0,0 0 1 0 0,0 0 0 0 0,0-1 0 0 0,0 1-1 0 0,0 0 1 0 0,0-1 0 0 0,0 1-1 0 0,0 0-37 0 0,2 10 351 0 0,4 0 31 0 0,-1-3-165 0 0,1 5 176 0 0,0-2-83 0 0,-3-5-128 0 0,2 25 573 0 0,1-20-474 0 0,-2-3-86 0 0,0 0 0 0 0,0 1 0 0 0,-1-1-1 0 0,1 3-194 0 0,-1 9 396 0 0,-3-11-210 0 0,1-2-50 0 0,2-1-21 0 0,0 3 1 0 0,1-1-7 0 0,-2-2-6 0 0,0 1 19 0 0,-2 2 47 0 0,2 1 55 0 0,4 2 28 0 0,0 0-6 0 0,-5-1-32 0 0,-1-10-378 0 0,0 1 47 0 0,0-1 45 0 0,0 1 40 0 0,0-1 39 0 0,0 1 35 0 0,0 1 134 0 0,0 1 127 0 0,0-1 89 0 0,0 0 11 0 0,0 1 596 0 0,0-4-358 0 0,0-2-381 0 0,0 1-57 0 0,0-1-106 0 0,0 0-35 0 0,0-1-38 0 0,0 0-43 0 0,0-23 89 0 0,0-48 30 0 0,0 43-24 0 0,0 16-8 0 0,0 13-58 0 0,0 0-1 0 0,0 1 1 0 0,0-1-1 0 0,1 0 1 0 0,-1 1-1 0 0,0-1 1 0 0,1 1-1 0 0,-1-1 1 0 0,1 1-1 0 0,-1-1 0 0 0,1 1 1 0 0,0-1-1 0 0,0 1 1 0 0,0-1-10 0 0,5-10 59 0 0,-1-13 21 0 0,1 10-76 0 0,-2 7-45 0 0,1-4-36 0 0,-4 7 53 0 0,14-32-125 0 0,-4 20 105 0 0,5 5 42 0 0,-6 8-37 0 0,-9 4 38 0 0,0-1-1 0 0,0 1 1 0 0,0-1-1 0 0,1 1 1 0 0,-1-1-1 0 0,0 1 1 0 0,0-1-1 0 0,-1 1 0 0 0,1-1 1 0 0,0 0-1 0 0,0 1 1 0 0,0-1-1 0 0,0 0 1 0 0,-1 0-1 0 0,1 0 1 0 0,0 0-1 0 0,-1 0 0 0 0,1 0 2 0 0,1-4 0 0 0,-2 5-1 0 0,0-1 1 0 0,1 1-1 0 0,-1-1 0 0 0,0 1 1 0 0,0-1-1 0 0,0 1 1 0 0,1-1-1 0 0,-1 1 0 0 0,0-1 1 0 0,1 1-1 0 0,-1 0 0 0 0,0-1 1 0 0,1 1-1 0 0,-1-1 0 0 0,1 1 1 0 0,-1 0-1 0 0,0-1 0 0 0,1 1 1 0 0,2-1-6 0 0,0 1-1 0 0,0-1 0 0 0,0 1 0 0 0,0-1 0 0 0,0 1 0 0 0,0 0 0 0 0,1 1 7 0 0,15-1-14 0 0,-3 0-37 0 0,10 2 40 0 0,-25-2 11 0 0,1 1 0 0 0,0-1 0 0 0,0 1 0 0 0,-1-1 0 0 0,1 1 0 0 0,-1 0 0 0 0,1-1 0 0 0,0 1 0 0 0,-1 0 0 0 0,0 0 0 0 0,1 0 0 0 0,-1 0 0 0 0,1 1 0 0 0,-1-1 0 0 0,0 0 0 0 0,0 0 0 0 0,0 1 0 0 0,0-1 0 0 0,0 1 0 0 0,0-1 0 0 0,0 1 0 0 0,0-1 0 0 0,-1 1 0 0 0,1 1 0 0 0,2 0 1 0 0,-1 1-1 0 0,1-1 0 0 0,-1 0 0 0 0,1 0 1 0 0,0 0-1 0 0,0 0 0 0 0,3 1 0 0 0,16 17-21 0 0,-13-5-33 0 0,-4 9 26 0 0,10 10-39 0 0,-11-25 67 0 0,-2-7 0 0 0,-1 0 0 0 0,0 0 0 0 0,0 0 0 0 0,0 0 0 0 0,0 0 0 0 0,-1 0 0 0 0,1 0 0 0 0,-1 0 0 0 0,1 0 0 0 0,-1 3 0 0 0,0-1 0 0 0,1 0 0 0 0,0 1 0 0 0,0-1 0 0 0,0 0 0 0 0,2 4 0 0 0,-1-4 0 0 0,-1 0 0 0 0,1 0 0 0 0,-1 1 0 0 0,0-1 0 0 0,0 4 0 0 0,-1 26 0 0 0,0-9 11 0 0,0-26-11 0 0,0 1 4 0 0,0 1 1 0 0,0-1-1 0 0,0 1 0 0 0,0 0 0 0 0,0-1 1 0 0,0 1-1 0 0,1 0 0 0 0,-1-1 0 0 0,1 1 1 0 0,-1-1-5 0 0,10 12-2 0 0,-7-11-56 0 0,-3-2-6 0 0,0 0 2 0 0,0 0-35 0 0,0 0-17 0 0,0 0-35 0 0,0 0-41 0 0,0 0-46 0 0,0 0-49 0 0,0 0-47 0 0,0 0-43 0 0,0 0-38 0 0,0 0-270 0 0,0 0-64 0 0,0 0-50 0 0,0 0-36 0 0,0 0-1496 0 0,0 0-1326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7:06.0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63 1 7520 0 0,'0'0'217'0'0,"0"0"-55"0"0,0 0-12 0 0,0 0 49 0 0,0 2 163 0 0,0-1-334 0 0,0-1 0 0 0,0 0 0 0 0,0 1 0 0 0,0-1 0 0 0,0 1 0 0 0,0-1 0 0 0,0 0 0 0 0,0 1 0 0 0,0-1 0 0 0,0 1 0 0 0,0-1 0 0 0,-1 0 0 0 0,1 1 0 0 0,0-1 0 0 0,0 0 0 0 0,0 1 0 0 0,-1-1 0 0 0,1 0 0 0 0,0 1 0 0 0,0-1 0 0 0,-1 0 0 0 0,1 1 0 0 0,0-1 0 0 0,0 0 0 0 0,-1 0 0 0 0,1 1 0 0 0,0-1 0 0 0,-1 0 0 0 0,1 0 0 0 0,-1 0 0 0 0,1 1-28 0 0,-7 3 475 0 0,4 0-129 0 0,0 3-84 0 0,-1 0-64 0 0,1-1-49 0 0,1-2-44 0 0,-1 7 131 0 0,2 5-24 0 0,0 0-25 0 0,-4-1 20 0 0,0-3-56 0 0,3 6 15 0 0,0-1 3 0 0,-4 0-33 0 0,1-3-37 0 0,3-6-16 0 0,1-1 1 0 0,0 1 0 0 0,1 0-1 0 0,-1 5-83 0 0,2 17 301 0 0,0-13-80 0 0,-1 0 59 0 0,0-2-106 0 0,0-1-35 0 0,0 11 36 0 0,0 35 170 0 0,0-41-195 0 0,0 0 47 0 0,1-7-63 0 0,9 26 371 0 0,-5-23-328 0 0,-3-10-128 0 0,4 10 45 0 0,-5-12-88 0 0,0 0 1 0 0,0 0-1 0 0,0 1 0 0 0,0-1 0 0 0,0 0 0 0 0,-1 0 1 0 0,0 1-1 0 0,1 1-6 0 0,-1-4 4 0 0,0 1 1 0 0,0 0-1 0 0,0 0 0 0 0,0-1 1 0 0,1 1-1 0 0,-1 0 1 0 0,1-1-1 0 0,-1 1 0 0 0,1 0 1 0 0,0-1-1 0 0,-1 1 0 0 0,1-1 1 0 0,0 1-1 0 0,0-1 1 0 0,0 1-1 0 0,0-1 0 0 0,1 0 1 0 0,-1 0-1 0 0,0 1 1 0 0,1-1-5 0 0,10 14 79 0 0,-7-5-22 0 0,-4-7-46 0 0,0-1 0 0 0,0 0 0 0 0,0 0 0 0 0,0 0 0 0 0,1 0 0 0 0,-1 0 0 0 0,1 0 0 0 0,-1 0 0 0 0,1 0-11 0 0,2 2-44 0 0,-1 0 73 0 0,4 3 110 0 0,-4-5-132 0 0,1 0-51 0 0,0 1-43 0 0,2 0-58 0 0,0 0-67 0 0,2 1-78 0 0,-6-3-12 0 0,0 1-60 0 0,0-1-55 0 0,0 0-47 0 0,0 1-41 0 0,0-1-35 0 0,1 1-615 0 0,4 0-816 0 0,2-1-1130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7:06.3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257 121 9184 0 0,'0'0'208'0'0,"0"0"33"0"0,0 0 14 0 0,0 0 29 0 0,0 3 118 0 0,0 3-183 0 0,0 1 75 0 0,0 17 873 0 0,0-15-735 0 0,0-4-241 0 0,0-1-67 0 0,3 1 395 0 0,3 5-188 0 0,-1 7 257 0 0,-4 18 434 0 0,-1-24-746 0 0,2 0-56 0 0,4 1 0 0 0,0 0-23 0 0,-5-1-20 0 0,-1-9-145 0 0,1-1 0 0 0,-1 1 0 0 0,0 0 0 0 0,0-1-1 0 0,1 1 1 0 0,-1 0 0 0 0,1-1 0 0 0,0 1-1 0 0,-1-1 1 0 0,1 1 0 0 0,0-1 0 0 0,0 1 0 0 0,0-1-32 0 0,5 11 269 0 0,-5-1-24 0 0,2 2 54 0 0,2-3-71 0 0,-4-9-198 0 0,0 1-1 0 0,0-1 0 0 0,0 1 1 0 0,-1-1-1 0 0,1 1 0 0 0,0 0 1 0 0,-1-1-1 0 0,1 1 0 0 0,-1 0 0 0 0,0-1 1 0 0,0 1-1 0 0,1 0 0 0 0,-1 0-29 0 0,1 8 133 0 0,5 2 11 0 0,0 0-5 0 0,-4-1-15 0 0,-3-4-43 0 0,1-5-54 0 0,0 0 1 0 0,0 0-1 0 0,0 0 0 0 0,0 0 0 0 0,0 0 0 0 0,1 0 0 0 0,-1 0 0 0 0,1 0 0 0 0,-1 0 0 0 0,1 1-27 0 0,4 5 85 0 0,-4-7-67 0 0,0 0 0 0 0,0 1 1 0 0,-1-1-1 0 0,1 1 1 0 0,0-1-1 0 0,-1 1 0 0 0,1-1 1 0 0,-1 1-1 0 0,1-1 0 0 0,-1 1 1 0 0,0-1-1 0 0,1 1 0 0 0,-1 0 1 0 0,0-1-19 0 0,0 2 22 0 0,1 29 205 0 0,0-30-215 0 0,-1-1 0 0 0,0 1 0 0 0,1 0 0 0 0,-1 0 1 0 0,1-1-1 0 0,0 1 0 0 0,0 0 0 0 0,-1-1 0 0 0,1 1 0 0 0,0-1 0 0 0,0 1 0 0 0,1-1 0 0 0,-1 1-12 0 0,2 1 75 0 0,-3-3-10 0 0,0 0-1 0 0,0 0 6 0 0,0 0 20 0 0,0 0 6 0 0,0 0 0 0 0,0 0-37 0 0,0 0-144 0 0,0 0-15 0 0,-1 0 33 0 0,-1 0-14 0 0,1 0-82 0 0,-1 0 80 0 0,0-1 58 0 0,-1 0 62 0 0,2 0-46 0 0,0 0-34 0 0,1 0-46 0 0,-1 0-58 0 0,1-1-73 0 0,-1 0-84 0 0,1 0-98 0 0,0-1-110 0 0,0 0-124 0 0,0 2 195 0 0,0 0-64 0 0,0 0-57 0 0,0 0-49 0 0,0 0-179 0 0,0-1-48 0 0,0 0-215 0 0,0-1-580 0 0</inkml:trace>
  <inkml:trace contextRef="#ctx0" brushRef="#br0" timeOffset="249.68">0 91 10680 0 0,'0'0'241'0'0,"0"0"38"0"0,0 0 11 0 0,0 0-28 0 0,0 0-197 0 0,3 0-37 0 0,4 0-11 0 0,15 1-26 0 0,-15-2 46 0 0,-1-1 45 0 0,-2-1 18 0 0,0 1 36 0 0,1-1 81 0 0,0 0 51 0 0,1 2 51 0 0,1 0 49 0 0,-1 1 17 0 0,-3 0-256 0 0,-1 1 0 0 0,0-1 0 0 0,0 0 0 0 0,0-1 0 0 0,0 1 0 0 0,0 0 0 0 0,0 0-1 0 0,0-1 1 0 0,0 0 0 0 0,1 0-129 0 0,5-3 360 0 0,3-2 218 0 0,0 4-108 0 0,-3 1-160 0 0,-2 0-69 0 0,3-1 21 0 0,-2-1-79 0 0,9-3 108 0 0,-2 4-92 0 0,6 3 3 0 0,4-1 28 0 0,-4-4 5 0 0,-16 3-191 0 0,21-7 129 0 0,4 5-67 0 0,-22 2-92 0 0,1 1 1 0 0,-1-2-1 0 0,0 1 1 0 0,1-1-1 0 0,0 0-14 0 0,-1 0 16 0 0,0 0-1 0 0,1 1 0 0 0,-1 0 1 0 0,1 0-1 0 0,0 1-15 0 0,7 0 14 0 0,-8 0-14 0 0,1 0 1 0 0,-1 0-1 0 0,1-1 1 0 0,-1 1-1 0 0,2-2 0 0 0,-5 1 54 0 0,0 0-47 0 0,0 0-49 0 0,0 0-52 0 0,1-1-119 0 0,0 1-109 0 0,1-1-115 0 0,-1 1-126 0 0,-2 0 232 0 0,-1 1-35 0 0,1-1-35 0 0,-1 1-36 0 0,1 0-39 0 0,0 0-38 0 0,-1-1-40 0 0,1 1-40 0 0,5 0-1719 0 0,1 0-1314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7:12.2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9184 0 0,'0'0'208'0'0,"0"0"33"0"0,0 0 14 0 0,0 0-89 0 0,0 0-18 0 0,0 0 50 0 0,0 0 167 0 0,2 0 312 0 0,-1-1-636 0 0,-1 2 1 0 0,1-1-1 0 0,-1 0 0 0 0,1 0 0 0 0,0 0 0 0 0,-1 0 0 0 0,1 0 0 0 0,-1 0 1 0 0,1 0-1 0 0,-1 1 0 0 0,1-1 0 0 0,-1 0 0 0 0,1 1 0 0 0,-1-1 0 0 0,1 0 1 0 0,-1 1-1 0 0,0-1 0 0 0,1 0 0 0 0,-1 1 0 0 0,1-1 0 0 0,-1 1 0 0 0,0-1 0 0 0,1 0 1 0 0,-1 1-42 0 0,5 5 508 0 0,6-3-92 0 0,5 1 150 0 0,0 6-98 0 0,-1 5-81 0 0,-1 0-62 0 0,1 1-3 0 0,-4-6-120 0 0,1-2-45 0 0,7 7 60 0 0,1 13-10 0 0,6 4-30 0 0,-6 9-8 0 0,-3-18-57 0 0,-13-18-83 0 0,0 1 0 0 0,0 0 0 0 0,0 0 0 0 0,-1 0 0 0 0,0 0 0 0 0,1 1-29 0 0,13 32 99 0 0,3 5 5 0 0,-9-6 18 0 0,-5-14 49 0 0,1 0-1 0 0,7 14-170 0 0,-11-30 60 0 0,0 0 0 0 0,0 0 0 0 0,-1 1 0 0 0,1 5-60 0 0,-2 14 98 0 0,0-19-92 0 0,-1 0 1 0 0,1 0 0 0 0,0 0-1 0 0,1 0 1 0 0,1 2-7 0 0,-1-3 0 0 0,0 1-1 0 0,-1 0 1 0 0,1 0-1 0 0,-2 0 0 0 0,1 2 1 0 0,-4 17 1 0 0,-2 0 38 0 0,2-13 15 0 0,1 0 1 0 0,0 0-1 0 0,1 3-54 0 0,1-6 62 0 0,-1 0-1 0 0,-1 0 1 0 0,-2 11-62 0 0,1-11 70 0 0,1 1 1 0 0,1-1-1 0 0,-1 13-70 0 0,-1 5 98 0 0,-9 7 1 0 0,0 1 15 0 0,6-12-38 0 0,-1 2 5 0 0,-1-3 12 0 0,4-15-60 0 0,3-7-26 0 0,-1 0 0 0 0,1-1 0 0 0,0 1 0 0 0,0 1 0 0 0,1-1 0 0 0,-1 0 0 0 0,0 0 0 0 0,1 0 0 0 0,0 2-7 0 0,-3 10 59 0 0,-9 1-22 0 0,-1-1 27 0 0,10-9-51 0 0,3-5-13 0 0,0-1 1 0 0,0 0-1 0 0,0 1 1 0 0,0-1-1 0 0,-1 1 0 0 0,1-1 1 0 0,0 1-1 0 0,0-1 1 0 0,0 0-1 0 0,-1 1 0 0 0,1-1 1 0 0,0 0-1 0 0,0 1 1 0 0,-1-1-1 0 0,1 0 0 0 0,0 1 1 0 0,-1-1-1 0 0,1 0 0 0 0,-1 0 1 0 0,1 1-1 0 0,0-1 1 0 0,-1 0-1 0 0,1 0 0 0 0,-1 0 1 0 0,1 1-1 0 0,0-1 1 0 0,-1 0-1 0 0,1 0 0 0 0,-1 0 1 0 0,1 0-1 0 0,-1 0 1 0 0,1 0-1 0 0,-1 0 0 0 0,1 0 1 0 0,0 0-1 0 0,-1 0 0 0 0,-1 0 14 0 0,1 0-44 0 0,1 0-57 0 0,0 0-122 0 0,0 0-212 0 0,0 0 314 0 0,0 0 1 0 0,0 0-20 0 0,0 0-48 0 0,0 0-16 0 0,0 0-48 0 0,0 0-55 0 0,0 0-61 0 0,0 0-67 0 0,0 0-61 0 0,0 0-56 0 0,0 0-47 0 0,0 0-171 0 0,0 0-47 0 0,0 0-207 0 0,0 0-556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1.7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31 9760 0 0,'0'0'222'0'0,"0"0"30"0"0,-3 3 18 0 0,-8 3-74 0 0,3-2-139 0 0,2 1-38 0 0,5-4-20 0 0,-1 0-6 0 0,2 3 8 0 0,-15 20 48 0 0,12-20-3 0 0,-1 4-20 0 0,1-2 63 0 0,0 0 30 0 0,-1 3 71 0 0,-3 3-49 0 0,-9 21 215 0 0,12-22-276 0 0,3 1-47 0 0,-1 5 35 0 0,-4-2-27 0 0,0 1 1 0 0,5 1 30 0 0,0-3 5 0 0,2 29 272 0 0,1-29-240 0 0,4-1 35 0 0,0-1 36 0 0,-1-4 49 0 0,1-1 0 0 0,0 0 0 0 0,6 6-229 0 0,2 1 267 0 0,-11-10-212 0 0,13 8 202 0 0,-2-9-49 0 0,0-1-30 0 0,3 3-32 0 0,-2 1-35 0 0,1-4 14 0 0,26-2 306 0 0,-27 0-300 0 0,-1 0 16 0 0,-3 0-55 0 0,-8-1-70 0 0,1 1-1 0 0,0-1 0 0 0,-1 0 0 0 0,1 0 0 0 0,-1 0 1 0 0,1 0-1 0 0,-1 0 0 0 0,1-1 0 0 0,2-1-21 0 0,-4 2 9 0 0,-1 0 1 0 0,1 0-1 0 0,0 1 0 0 0,0 0 0 0 0,0-1 1 0 0,0 1-1 0 0,0 0 0 0 0,0 0 0 0 0,0 0 1 0 0,0 0-1 0 0,0 0-9 0 0,-1 0 4 0 0,1 0 1 0 0,-1 0 0 0 0,0 0-1 0 0,1 0 1 0 0,-1 0-1 0 0,0 0 1 0 0,1-1-1 0 0,-1 1 1 0 0,0 0-1 0 0,1-1 1 0 0,-1 1-1 0 0,0-1 1 0 0,0 1 0 0 0,1-1-5 0 0,15-19 101 0 0,-4 12 10 0 0,0-15 73 0 0,-11 19-163 0 0,10-30-1 0 0,-9 25-11 0 0,-1-2 38 0 0,-4 3-38 0 0,-10-6-72 0 0,11 13 49 0 0,-1-1 0 0 0,1 1 0 0 0,0-1 0 0 0,-1 1 0 0 0,1-1 0 0 0,0 1-1 0 0,0-1 1 0 0,0 0 0 0 0,0 0 0 0 0,0 0 14 0 0,-2-9-53 0 0,-6-13-99 0 0,7 22 128 0 0,0-1 1 0 0,0 1-1 0 0,0-1 1 0 0,0 1-1 0 0,0 0 0 0 0,0 0 1 0 0,-1 0-1 0 0,1 0 1 0 0,-2-1 23 0 0,-25-17-217 0 0,0-5-94 0 0,16 13 156 0 0,-19-8-98 0 0,22 14 150 0 0,-1 1-37 0 0,1 0-34 0 0,3-1-2 0 0,3-2-55 0 0,1 2 35 0 0,0 1-32 0 0,-1 3 42 0 0,1 1-32 0 0,2 1 64 0 0,-1-1-40 0 0,1 1-46 0 0,-1-1-53 0 0,0 0-25 0 0,1 0-44 0 0,-1 0-39 0 0,1 0-36 0 0,-1-1-125 0 0,0 1-34 0 0,-3-5-1312 0 0</inkml:trace>
  <inkml:trace contextRef="#ctx0" brushRef="#br0" timeOffset="370.85">711 61 7800 0 0,'0'0'174'0'0,"0"0"29"0"0,0 0 13 0 0,0-2-31 0 0,0-11-147 0 0,0 5-20 0 0,0 4 50 0 0,0 2 73 0 0,0 1 162 0 0,0 1 273 0 0,-2 0 22 0 0,1 0-574 0 0,1 0 1 0 0,0 0-1 0 0,-1 0 1 0 0,1 0 0 0 0,-1 0-1 0 0,1 0 1 0 0,0 0-1 0 0,-1 0 1 0 0,1 0-1 0 0,-1 0 1 0 0,1 0 0 0 0,0 0-1 0 0,-1-1 1 0 0,1 1-1 0 0,0 0 1 0 0,-1 0-1 0 0,1 0 1 0 0,0-1-1 0 0,-1 1 1 0 0,1 0 0 0 0,0 0-1 0 0,-1-1 1 0 0,1 1-1 0 0,0 0 1 0 0,0-1-1 0 0,-1 1 1 0 0,1 0 0 0 0,0-1-1 0 0,0 1 1 0 0,0 0-1 0 0,-1-1-24 0 0,-3-6 380 0 0,-6 2 151 0 0,7 3-359 0 0,2-2 2 0 0,-1 1-7 0 0,0 1-9 0 0,0 2-22 0 0,0-1 38 0 0,-2 1 46 0 0,-1 0 56 0 0,0 0-103 0 0,-1 0 44 0 0,-15 0 619 0 0,13 0-509 0 0,0 0-72 0 0,4 0-172 0 0,1 0-35 0 0,-2 2 312 0 0,-2 10-89 0 0,3-5-151 0 0,0 0-41 0 0,-6-2-5 0 0,5 5-21 0 0,-2-6-43 0 0,7-4-10 0 0,0 0 0 0 0,-1 1 0 0 0,1-1 0 0 0,-1 0 0 0 0,1 0 0 0 0,0 1 0 0 0,-1-1 0 0 0,1 0 0 0 0,0 1 0 0 0,-1-1 0 0 0,1 0 0 0 0,0 1 0 0 0,-1-1 0 0 0,1 1 0 0 0,0-1 0 0 0,0 0 0 0 0,0 1 0 0 0,-1-1 0 0 0,1 1 0 0 0,0-1 0 0 0,0 1 0 0 0,0-1 0 0 0,0 1 0 0 0,0-1 0 0 0,0 1 0 0 0,0-1 0 0 0,0 1 0 0 0,0-1 0 0 0,0 0 0 0 0,0 1 0 0 0,0-1 1 0 0,0 1-1 0 0,0 60 0 0 0,0-61 0 0 0,0 1 0 0 0,0-1 0 0 0,0 1 0 0 0,0-1 0 0 0,0 1 0 0 0,0-1 0 0 0,0 1 0 0 0,0-1 0 0 0,0 1 0 0 0,0-1 0 0 0,0 0 0 0 0,0 1 0 0 0,0-1 0 0 0,0 1 0 0 0,1-1 0 0 0,-1 1 0 0 0,0-1 0 0 0,0 1 0 0 0,0-1 0 0 0,1 0 0 0 0,-1 1 0 0 0,0-1 0 0 0,1 0 0 0 0,-1 1 0 0 0,0-1 0 0 0,1 0 0 0 0,-1 1 0 0 0,0-1 0 0 0,1 0 0 0 0,-1 1 0 0 0,1-1 0 0 0,-1 0-1 0 0,7 4 2 0 0,10 24-1 0 0,-14-25 0 0 0,0 0 0 0 0,-1 1-1 0 0,0-1 1 0 0,0 1 0 0 0,0-1 0 0 0,1 2 0 0 0,11 15 1 0 0,-7-12-2 0 0,-4-5-9 0 0,0 0 0 0 0,0 0 0 0 0,0 0 0 0 0,0 0 0 0 0,1 0 1 0 0,0-1 9 0 0,6 3-12 0 0,-8-4 12 0 0,0 0 0 0 0,0 0 0 0 0,1 0 0 0 0,-1 0 0 0 0,0 0 0 0 0,0 1 0 0 0,-1-1 0 0 0,1 1-1 0 0,0 0 1 0 0,20 15 1 0 0,-20-15-1 0 0,1-1 0 0 0,-1 1 0 0 0,0-1 0 0 0,0 1 0 0 0,0 0 0 0 0,0 0 0 0 0,0 0 0 0 0,0 0 0 0 0,-1 0 0 0 0,1 1 0 0 0,-1-1 0 0 0,1 0 0 0 0,-1 1 0 0 0,0-2 0 0 0,-1 0 0 0 0,1 0 0 0 0,-1 0 0 0 0,1 0 0 0 0,0-1 0 0 0,0 1 0 0 0,0 0 0 0 0,-1 0 0 0 0,1-1 0 0 0,0 1 0 0 0,0-1 0 0 0,0 1 0 0 0,0-1 0 0 0,0 1 0 0 0,0-1 0 0 0,1 1 0 0 0,8 5 0 0 0,-5 6 0 0 0,5 4 0 0 0,-7-1 0 0 0,-3-15 0 0 0,0 1 0 0 0,0-1 0 0 0,0 1 0 0 0,0-1 0 0 0,0 1 0 0 0,0-1 0 0 0,0 0 0 0 0,0 1 0 0 0,0-1 0 0 0,0 1 0 0 0,0-1 0 0 0,0 1 0 0 0,0-1 0 0 0,0 1 0 0 0,-1-1 0 0 0,1 1 0 0 0,0-1 0 0 0,0 0 0 0 0,0 1 0 0 0,-1-1 0 0 0,1 1 0 0 0,0-1 0 0 0,-1 0 0 0 0,1 1 0 0 0,0-1 0 0 0,-1 0 0 0 0,1 1 0 0 0,0-1 0 0 0,-1 0 0 0 0,1 0 0 0 0,-1 1 0 0 0,0-1 0 0 0,-5 4 10 0 0,2 3 8 0 0,0-3-71 0 0,-5-2-93 0 0,7-2 190 0 0,0 0-60 0 0,0 0-56 0 0,0 0-55 0 0,-1 0-51 0 0,1 0-49 0 0,0 0-45 0 0,0 0-44 0 0,0 0-39 0 0,0 0-37 0 0,-1 0-493 0 0,1 0-115 0 0,0 0-92 0 0,0 0-796 0 0,1 0-1069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7:12.4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62 10680 0 0,'0'0'241'0'0,"0"0"38"0"0,2 0 11 0 0,6-2-106 0 0,-6-2-83 0 0,-2 4-98 0 0,1 0 1 0 0,-1-1-1 0 0,0 1 1 0 0,0-1-1 0 0,0 1 1 0 0,0 0-1 0 0,1-1 1 0 0,-1 1-1 0 0,0 0 1 0 0,0-1-1 0 0,1 1 1 0 0,-1 0-1 0 0,0 0 1 0 0,0-1-1 0 0,1 1 1 0 0,-1 0-1 0 0,0 0 1 0 0,1-1-1 0 0,-1 1 1 0 0,0 0-1 0 0,1 0-3 0 0,2-1 13 0 0,0 0 0 0 0,0 1 0 0 0,0-1 0 0 0,0 1 0 0 0,1-1-1 0 0,-1 1 1 0 0,2 1-13 0 0,6-3 270 0 0,1-4 181 0 0,-5 1-170 0 0,6 0 323 0 0,-9-1-227 0 0,0 1-106 0 0,-1 4-184 0 0,3 0-34 0 0,1 1 7 0 0,-6 1-46 0 0,1-1 0 0 0,-1 0 0 0 0,1 0 0 0 0,0 0 0 0 0,-1 0 0 0 0,1 0 0 0 0,-1-1 0 0 0,1 1 0 0 0,-1 0 0 0 0,1-1 0 0 0,-1 1 0 0 0,2-1-14 0 0,1-6 52 0 0,-3 7-51 0 0,-1 0 1 0 0,0-1-1 0 0,0 1 0 0 0,1-1 1 0 0,-1 1-1 0 0,0 0 0 0 0,0-1 1 0 0,1 1-1 0 0,-1 0 1 0 0,1-1-1 0 0,-1 1 0 0 0,0 0 1 0 0,1-1-1 0 0,-1 1 0 0 0,1 0 1 0 0,-1 0-1 0 0,0 0 0 0 0,1-1 1 0 0,-1 1-1 0 0,1 0 1 0 0,-1 0-1 0 0,1 0 0 0 0,-1 0 1 0 0,1 0-1 0 0,-1 0 0 0 0,1 0 1 0 0,-1 0-1 0 0,1 0 0 0 0,-1 0 1 0 0,0 0-1 0 0,1 0 1 0 0,0 0-2 0 0,3 0-54 0 0,0 0-111 0 0,0 0-120 0 0,0 0-126 0 0,-2 0 155 0 0,0 0-35 0 0,0 0-35 0 0,-1 0-37 0 0,1 0-38 0 0,-1 0-38 0 0,0 0-39 0 0,0 0-41 0 0,1 0-1263 0 0,-2 0-1016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7:12.7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9488 0 0,'0'0'276'0'0,"0"0"2"0"0,0 0-172 0 0,0 0 12 0 0,0 0 95 0 0,0 0 234 0 0,0 0 423 0 0,0 2 39 0 0,2 6-330 0 0,4-4-68 0 0,2-2-61 0 0,2-3-57 0 0,0-1-50 0 0,-1-1-47 0 0,-1-1-40 0 0,-3 0-36 0 0,-2 2-88 0 0,2 2 13 0 0,-2 0-167 0 0,4 0 206 0 0,-5 0-174 0 0,0 0-35 0 0,1 0-35 0 0,1 0-45 0 0,0 0-52 0 0,1 0-60 0 0,-3 0-14 0 0,0 0-42 0 0,0 0-37 0 0,0 0-36 0 0,1 0-228 0 0,1 0-56 0 0,1 0-754 0 0,-1 0-598 0 0,-3 0-1134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7:13.4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9128 0 0,'0'0'200'0'0,"0"0"33"0"0,0 0 16 0 0,0 0-80 0 0,0 0-18 0 0,0 0 51 0 0,0 0 166 0 0,0 0 310 0 0,0 0 24 0 0,0 0-24 0 0,0 0-104 0 0,0 0-44 0 0,0 0-8 0 0,0 0-32 0 0,0 0-123 0 0,0 0-58 0 0,0 0-11 0 0,0 0-5 0 0,0 0-12 0 0,0 0-8 0 0,-3 2-1 0 0,0 2-239 0 0,0 0 44 0 0,0 2 59 0 0,1 4 128 0 0,0 8 202 0 0,2-4-240 0 0,0-12-206 0 0,0 34 262 0 0,0 49 250 0 0,0-83-524 0 0,1-1-1 0 0,-1 1 1 0 0,0-1-1 0 0,0 1 1 0 0,1-1 0 0 0,-1 1-1 0 0,1-1 1 0 0,-1 0-1 0 0,1 1 1 0 0,-1-1-1 0 0,1 1 1 0 0,0-1-1 0 0,0 0-7 0 0,5 12 42 0 0,-5-4-15 0 0,1 0-1 0 0,-2 0 0 0 0,1 1 0 0 0,-2-1 0 0 0,1 1-26 0 0,0 4 8 0 0,0 9 9 0 0,0 0 45 0 0,0 3 55 0 0,0 8 108 0 0,2-18-84 0 0,4-6-34 0 0,-6-8-98 0 0,1-1 1 0 0,0 0 0 0 0,0 1 0 0 0,-1-1-1 0 0,1 1 1 0 0,0-1 0 0 0,-1 1-1 0 0,1-1 1 0 0,-1 1 0 0 0,0-1-1 0 0,0 1 1 0 0,1-1 0 0 0,-1 2-10 0 0,0 2 8 0 0,0 3 4 0 0,0 22 84 0 0,0 0 173 0 0,0-27-148 0 0,0-3-7 0 0,0 0-29 0 0,0 0-12 0 0,0 0-1 0 0,0 0 0 0 0,0 0-22 0 0,0 0-101 0 0,0 0-61 0 0,0 0 25 0 0,0 0 14 0 0,0 0-38 0 0,0 0-16 0 0,0 0-39 0 0,0 0-43 0 0,0 0-49 0 0,0 0-52 0 0,0 0-50 0 0,0 0-46 0 0,0 0-41 0 0,0 0-292 0 0,0 0-68 0 0,0 0-53 0 0,0 0-40 0 0,0 0-339 0 0,0 0-36 0 0,0 0-2669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7:14.2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1 121 7192 0 0,'0'0'209'0'0,"0"0"-51"0"0,0 0-11 0 0,0 0 51 0 0,0 0 164 0 0,2 0 304 0 0,23 0 708 0 0,-20-2-746 0 0,-1-2-559 0 0,1 2 106 0 0,0-1 143 0 0,5 1 297 0 0,1 1 45 0 0,-4 0-261 0 0,0 1-127 0 0,0 0-78 0 0,-5 0-158 0 0,5 0 169 0 0,-5 1-136 0 0,0-1 0 0 0,0 0-1 0 0,0 0 1 0 0,1 0-1 0 0,-1-1 1 0 0,0 1 0 0 0,0 0-1 0 0,0-1 1 0 0,0 1 0 0 0,1-1-69 0 0,4-4 207 0 0,3-1 78 0 0,3 4 67 0 0,-2 0-45 0 0,-2-2-57 0 0,4-3-9 0 0,4 5-75 0 0,16 2 166 0 0,0 0-5 0 0,-16-3-172 0 0,-4-3 11 0 0,-4 2-12 0 0,2 2 35 0 0,-2 2-41 0 0,0 0-67 0 0,4 0-46 0 0,17 0-43 0 0,-15-3 8 0 0,0-7 0 0 0,-3 8-42 0 0,-10 2-192 0 0,-1 0 74 0 0,1 0 64 0 0,-1-1 55 0 0,0 1 48 0 0,0 0 48 0 0,1 0 221 0 0,-1 0-206 0 0,-1 0-35 0 0,1 0-51 0 0,-1 0-67 0 0,1 0-18 0 0,-1 0-41 0 0,0 0-46 0 0,1 0-50 0 0,-1 0-3 0 0,1 0-41 0 0,-1 0-43 0 0,1 0-47 0 0,-1 0-50 0 0,1 0-51 0 0,-1 0-54 0 0,1 1-58 0 0,-1-1 230 0 0,0 0-48 0 0,0 0-43 0 0,0 0-36 0 0,0 0-139 0 0,0 0-37 0 0,0 0-1443 0 0</inkml:trace>
  <inkml:trace contextRef="#ctx0" brushRef="#br0" timeOffset="333.8">243 0 7688 0 0,'0'0'166'0'0,"0"0"29"0"0,0 0 14 0 0,0 3 39 0 0,0 0-138 0 0,-1 0 48 0 0,2 8 407 0 0,-1-8-359 0 0,1 0-89 0 0,0-1-91 0 0,5 2 245 0 0,-5-4-254 0 0,-1 1 1 0 0,1-1 0 0 0,-1 0-1 0 0,0 0 1 0 0,1 1-1 0 0,-1-1 1 0 0,1 0-1 0 0,-1 1 1 0 0,0-1-1 0 0,1 0 1 0 0,-1 1-1 0 0,0-1 1 0 0,0 0-1 0 0,1 1 1 0 0,-1-1-1 0 0,0 1 1 0 0,0-1-1 0 0,1 1 1 0 0,-1-1-1 0 0,0 1 1 0 0,0-1-1 0 0,0 0 1 0 0,0 1-1 0 0,0-1 1 0 0,0 1 0 0 0,0-1-1 0 0,0 1 1 0 0,0-1-1 0 0,0 1 1 0 0,0-1-1 0 0,0 1 1 0 0,0 0-18 0 0,0 0 77 0 0,0 1 0 0 0,0 0 1 0 0,1-1-1 0 0,-1 1 0 0 0,0 0 1 0 0,1-1-1 0 0,0 1 0 0 0,-1 0 1 0 0,1-1-1 0 0,0 1 0 0 0,1 0-77 0 0,4 13 575 0 0,-4-3-234 0 0,-2-3-168 0 0,0-1 33 0 0,0 1 33 0 0,0 1 34 0 0,0-1 34 0 0,0 0 34 0 0,0 0 34 0 0,0-1 34 0 0,0-5-2 0 0,0-3 1 0 0,0 0-173 0 0,0 2-108 0 0,0-1-268 0 0,0-1 44 0 0,0 1 42 0 0,0 0 35 0 0,0 1 74 0 0,0 1 91 0 0,-1 6 499 0 0,1-5-450 0 0,0-2-150 0 0,0 1-63 0 0,0-1-75 0 0,0 0-89 0 0,0 0-47 0 0,0 0-78 0 0,0 0-87 0 0,0-1-93 0 0,0 1-101 0 0,1-1-110 0 0,-1 1-115 0 0,0-1-125 0 0,0-1-1028 0 0,0 0-1126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01.2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0 198 8496 0 0,'0'0'190'0'0,"0"0"28"0"0,0 0 10 0 0,0-3-26 0 0,0 3-200 0 0,0-1 0 0 0,0 1 0 0 0,0-1 0 0 0,0 1 0 0 0,0-1 0 0 0,0 1 0 0 0,0-1 0 0 0,0 1 0 0 0,1 0 0 0 0,-1-1 0 0 0,0 1 0 0 0,0-1-1 0 0,0 1 1 0 0,0-1 0 0 0,1 1 0 0 0,-1 0 0 0 0,0-1 0 0 0,0 1 0 0 0,1-1 0 0 0,-1 1 0 0 0,0 0 0 0 0,1-1 0 0 0,-1 1-2 0 0,9-1 6 0 0,-9 1-6 0 0,1 0-1 0 0,0 0 1 0 0,0 0-1 0 0,0 0 1 0 0,-1 0-1 0 0,1 0 1 0 0,0 0-1 0 0,0 0 1 0 0,0 0-1 0 0,-1 0 1 0 0,1-1-1 0 0,0 1 1 0 0,0 0-1 0 0,-1-1 1 0 0,1 1-1 0 0,0 0 1 0 0,0-1-1 0 0,-1 1 1 0 0,1-1 0 0 0,2-4 9 0 0,-1 0 54 0 0,3 2 91 0 0,0 1 58 0 0,0-4 90 0 0,-5 5-282 0 0,0 1 0 0 0,0-1 0 0 0,0 1 1 0 0,1 0-1 0 0,-1-1 0 0 0,0 1 0 0 0,1-1 0 0 0,-1 1 0 0 0,0 0 0 0 0,1-1 0 0 0,-1 1 0 0 0,0 0 1 0 0,1 0-1 0 0,-1-1 0 0 0,1 1 0 0 0,-1 0 0 0 0,0 0 0 0 0,1-1 0 0 0,-1 1 0 0 0,1 0 0 0 0,-1 0 1 0 0,1 0-1 0 0,-1 0 0 0 0,1 0 0 0 0,-1 0 0 0 0,1 0 0 0 0,-1 0 0 0 0,1 0 0 0 0,-1 0 0 0 0,1 0 1 0 0,-1 0-1 0 0,1 0-20 0 0,-1 0 19 0 0,1 1 0 0 0,-1-1 0 0 0,1 0 1 0 0,-1 0-1 0 0,1 0 0 0 0,-1 0 0 0 0,1 0 1 0 0,-1 0-1 0 0,1 0 0 0 0,-1 0 0 0 0,1-1 0 0 0,-1 1 1 0 0,1 0-1 0 0,-1 0 0 0 0,0 0 0 0 0,1 0 1 0 0,-1-1-1 0 0,1 1 0 0 0,-1 0 0 0 0,1 0 1 0 0,-1-1-1 0 0,0 1 0 0 0,1 0 0 0 0,-1-1 0 0 0,0 1 1 0 0,1 0-1 0 0,-1-1 0 0 0,0 1 0 0 0,0 0 1 0 0,1-1-1 0 0,-1 1 0 0 0,0-1-19 0 0,5-5 262 0 0,1 1 10 0 0,8 0 36 0 0,-1-1-8 0 0,-6 2-43 0 0,-2-7 37 0 0,9 3 10 0 0,-3 1-100 0 0,-7 4-85 0 0,-2 2-43 0 0,1 2-14 0 0,-3-1-62 0 0,0 1-1 0 0,0-1 1 0 0,0 0-1 0 0,0 0 1 0 0,0 0 0 0 0,0 0-1 0 0,0 0 1 0 0,1 0-1 0 0,-1 0 1 0 0,0 1 0 0 0,0-1-1 0 0,0 0 1 0 0,0 0 0 0 0,0 0-1 0 0,1 0 1 0 0,-1 0-1 0 0,0 0 1 0 0,0 0 0 0 0,0 0-1 0 0,0 0 1 0 0,1 0-1 0 0,-1 0 1 0 0,0 0 0 0 0,0 0-1 0 0,0 0 1 0 0,0 0 0 0 0,1 0-1 0 0,-1 0 1 0 0,0 0-1 0 0,0 0 1 0 0,0 0 0 0 0,0 0-1 0 0,0 0 1 0 0,1 0 0 0 0,-1-1-1 0 0,0 1 1 0 0,7-4 6 0 0,5-7 46 0 0,0-4-41 0 0,-6 2-11 0 0,1 8 0 0 0,-14-8 12 0 0,4 7 9 0 0,3 6-19 0 0,-1-1 1 0 0,1 1 0 0 0,0-1 0 0 0,0 1 0 0 0,0-1 0 0 0,0 1 0 0 0,-1 0-1 0 0,1-1 1 0 0,0 1 0 0 0,0-1 0 0 0,0 1 0 0 0,-1 0 0 0 0,1-1 0 0 0,0 1-1 0 0,-1 0 1 0 0,1-1 0 0 0,0 1 0 0 0,-1 0 0 0 0,1 0 0 0 0,-1-1 0 0 0,1 1 0 0 0,0 0-1 0 0,-1 0 1 0 0,1 0 0 0 0,-1 0 0 0 0,1-1 0 0 0,0 1 0 0 0,-1 0 0 0 0,1 0-1 0 0,-1 0 1 0 0,1 0 0 0 0,-1 0 0 0 0,1 0 0 0 0,-1 0 0 0 0,1 0 0 0 0,-1 0-3 0 0,1 0 1 0 0,0 0-1 0 0,0 0 1 0 0,0 0 0 0 0,0 0 0 0 0,0 0 0 0 0,0 0 0 0 0,0 0 0 0 0,0 0 0 0 0,0 0 0 0 0,0 0 0 0 0,-1 0 0 0 0,1 0 0 0 0,0 0 0 0 0,0 0 0 0 0,0 0 0 0 0,0 0-1 0 0,0 0 1 0 0,0 0 0 0 0,0 0 0 0 0,0 0 0 0 0,0 0 0 0 0,0 0 0 0 0,0 0 0 0 0,-1 0 0 0 0,1 0 0 0 0,0 0 0 0 0,0 0 0 0 0,0 0 0 0 0,0 0 0 0 0,0 0 0 0 0,0 0 0 0 0,0 0-1 0 0,0 0 1 0 0,0 0 0 0 0,0-1 0 0 0,0 1 0 0 0,0 0 0 0 0,0 0 0 0 0,0 0 0 0 0,0 0 0 0 0,0 0 0 0 0,0 0 0 0 0,0 0 0 0 0,0 0 0 0 0,0 0 0 0 0,0 0 0 0 0,0 0-1 0 0,0-1 1 0 0,0 1 0 0 0,0 0 0 0 0,0 0 0 0 0,0 0 0 0 0,0 0 0 0 0,0 0 0 0 0,0 0 0 0 0,0 0 0 0 0,0 0-1 0 0,-3-10 11 0 0,-7 7-1 0 0,5 3 33 0 0,-6 0-41 0 0,1 0 8 0 0,1 0-85 0 0,9 0 76 0 0,-1 0-1 0 0,1 0 0 0 0,-1 0 0 0 0,1 0 1 0 0,0 0-1 0 0,-1 0 0 0 0,1 0 0 0 0,-1 0 1 0 0,1 0-1 0 0,0 0 0 0 0,-1 0 0 0 0,1 1 1 0 0,-1-1-1 0 0,1 0 0 0 0,0 0 0 0 0,-1 0 1 0 0,1 1-1 0 0,0-1 0 0 0,-1 0 1 0 0,1 0-1 0 0,0 1 0 0 0,-1-1 0 0 0,1 0 1 0 0,0 0-1 0 0,0 1 0 0 0,-1-1 0 0 0,1 0 1 0 0,0 1-1 0 0,0-1 0 0 0,0 1 0 0 0,-1-1 0 0 0,-3 7 31 0 0,0-6-23 0 0,1 0-6 0 0,-5 14-1 0 0,-7 16-1 0 0,10-24 0 0 0,4-5 4 0 0,0-1 1 0 0,0 0-1 0 0,0 1 0 0 0,1-1 0 0 0,-1 1 1 0 0,0-1-1 0 0,1 1 0 0 0,-1-1 0 0 0,1 1 1 0 0,0-1-1 0 0,-1 1 0 0 0,1-1 0 0 0,0 1 1 0 0,0 0-5 0 0,0 3-20 0 0,0 0 61 0 0,0 9 166 0 0,-2-8-145 0 0,-3 1-7 0 0,4-5-44 0 0,0-1 0 0 0,0 0 1 0 0,1 1-1 0 0,-1-1 1 0 0,0 0-1 0 0,0 1 0 0 0,1-1 1 0 0,-1 1-1 0 0,1-1 1 0 0,-1 1-1 0 0,1-1 0 0 0,0 1 1 0 0,0-1-1 0 0,0 1 1 0 0,0 0-1 0 0,0-1 0 0 0,0 1 1 0 0,0-1-1 0 0,0 1 1 0 0,0 0-1 0 0,1-1 0 0 0,-1 1 1 0 0,1-1-1 0 0,-1 1-11 0 0,5 6 40 0 0,-4-7-31 0 0,0 1-1 0 0,0-1 1 0 0,0 1 0 0 0,-1-1-1 0 0,1 0 1 0 0,0 1 0 0 0,-1-1-1 0 0,1 1 1 0 0,-1-1 0 0 0,0 1-1 0 0,1 0 1 0 0,-1-1 0 0 0,0 1 0 0 0,0 0-9 0 0,0 2-8 0 0,0 1 70 0 0,1 9 239 0 0,1-10-207 0 0,8 1 105 0 0,-5 5-22 0 0,7-4-101 0 0,21 7 39 0 0,-17-13-28 0 0,-4-1-30 0 0,7 1 5 0 0,5 0-68 0 0,-17 0-44 0 0,5-5 24 0 0,-8 3-42 0 0,-2 1-26 0 0,1-1-50 0 0,0 1-60 0 0,1 0-72 0 0,-1 0-26 0 0,0 0-58 0 0,0 0-52 0 0,0 1-46 0 0,1 0-47 0 0,-1-1-33 0 0,3-1-612 0 0,2-2-789 0 0,2-4-1103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01.6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196 1 6568 0 0,'0'0'190'0'0,"-3"0"-10"0"0,-9 0 95 0 0,1 3 29 0 0,5 2 154 0 0,5-2-201 0 0,-1-1 85 0 0,0-1-130 0 0,-1-1 34 0 0,-1 1 36 0 0,0-1 41 0 0,-2 1-67 0 0,0 1-57 0 0,0 1-12 0 0,-1 3 52 0 0,4-3 29 0 0,0-2-92 0 0,1 0-58 0 0,-1-2-56 0 0,1 1-27 0 0,0 1 50 0 0,-3 6 86 0 0,1 0-49 0 0,-3 5 41 0 0,-10 5 218 0 0,1-1-93 0 0,2-1-59 0 0,1 1-38 0 0,10-2 12 0 0,2-4-36 0 0,-5 2 24 0 0,0 0-1 0 0,4-1-24 0 0,3-4-64 0 0,-1-5-69 0 0,0 0-1 0 0,0 0 1 0 0,0 0-1 0 0,0 0 1 0 0,0 0-1 0 0,-1 0 1 0 0,1 0-1 0 0,-1 1 1 0 0,1-1 0 0 0,-1 0-33 0 0,-4 5 89 0 0,5-6-77 0 0,-1-1 0 0 0,1 1 0 0 0,-1 0 0 0 0,0-1 0 0 0,1 1 0 0 0,-1 0 0 0 0,1 0 0 0 0,-1-1-1 0 0,1 1 1 0 0,0 0 0 0 0,-1 0 0 0 0,1 0 0 0 0,0 0 0 0 0,0 0 0 0 0,0 0 0 0 0,-1 0-1 0 0,1-1 1 0 0,0 1 0 0 0,0 0 0 0 0,0 0 0 0 0,0 0 0 0 0,1 0 0 0 0,-1 0 0 0 0,0 0-1 0 0,0 0 1 0 0,0 0 0 0 0,1 0-12 0 0,4 7 94 0 0,-4-7-71 0 0,-1 0 0 0 0,1 1 1 0 0,0-1-1 0 0,0 1 0 0 0,0-1 0 0 0,-1 1 1 0 0,1-1-1 0 0,-1 1 0 0 0,1 0 0 0 0,-1-1 1 0 0,0 2-24 0 0,3 2 168 0 0,7 9 9 0 0,-8 0-26 0 0,0-6-41 0 0,-2-7-95 0 0,1 0-1 0 0,0 0 0 0 0,-1 0 1 0 0,1 0-1 0 0,0-1 0 0 0,0 1 1 0 0,-1 0-1 0 0,1 0 0 0 0,0-1 1 0 0,0 1-1 0 0,0-1 0 0 0,0 1 1 0 0,0-1-1 0 0,0 1-14 0 0,8 5 115 0 0,1 2 48 0 0,-3-2-120 0 0,5-1 67 0 0,24-3 67 0 0,-18-3-152 0 0,-16 1-26 0 0,0 0 0 0 0,-1 0 0 0 0,1 0 0 0 0,-1 0 0 0 0,1-1 0 0 0,-1 1 0 0 0,1-1 0 0 0,-1 1 0 0 0,1-1 0 0 0,-1 0 0 0 0,1 1 0 0 0,-1-1 0 0 0,0 0 0 0 0,1 0 0 0 0,-1 0 0 0 0,0 0 0 0 0,0 0 0 0 0,1-1 1 0 0,3-2-101 0 0,2 4 30 0 0,-4 0 22 0 0,0-1-40 0 0,-2 0-38 0 0,1 0 58 0 0,1-1 18 0 0,-2 1 14 0 0,1 0-103 0 0,-1 0 19 0 0,0-1-43 0 0,0 1-59 0 0,1 0-62 0 0,-1-1-68 0 0,1 0-76 0 0,11-11-764 0 0</inkml:trace>
  <inkml:trace contextRef="#ctx0" brushRef="#br0" timeOffset="354.01">362 46 6992 0 0,'0'0'157'0'0,"0"0"23"0"0,0 3 12 0 0,2 4-84 0 0,2-4-42 0 0,3 2-41 0 0,-7-5-25 0 0,0 1 0 0 0,1 0 0 0 0,-1 0 0 0 0,0-1 0 0 0,1 1 0 0 0,-1 0 0 0 0,0 0 0 0 0,0 0 0 0 0,0-1 0 0 0,0 1 0 0 0,0 0 0 0 0,0 0 0 0 0,0 0 0 0 0,0 0 0 0 0,0 3 21 0 0,0 0 39 0 0,0 4 161 0 0,0-2 50 0 0,0 0 57 0 0,0 14 904 0 0,0-11-747 0 0,0-4-273 0 0,0-1-34 0 0,0 1-40 0 0,0 0-48 0 0,2 6 278 0 0,4 1 46 0 0,0 0-14 0 0,-5-2-54 0 0,1 1-55 0 0,4 1 15 0 0,0 0-20 0 0,-5-1-29 0 0,-1-11-237 0 0,0 1 0 0 0,0 0 0 0 0,1-1 0 0 0,-1 1 0 0 0,0 0 0 0 0,0 0 0 0 0,0-1 0 0 0,0 1 0 0 0,1 0 0 0 0,-1-1 0 0 0,0 1 0 0 0,0 0 0 0 0,1-1 0 0 0,-1 1 0 0 0,1-1 0 0 0,-1 1 0 0 0,0-1-20 0 0,9 6 283 0 0,0-1-101 0 0,-3 3-35 0 0,-4-3-71 0 0,-1-5-57 0 0,-1 1 0 0 0,0-1 0 0 0,0 1 0 0 0,1 0 0 0 0,-1-1 0 0 0,0 1 0 0 0,1-1 0 0 0,-1 1 0 0 0,1-1 0 0 0,-1 1 0 0 0,1-1 0 0 0,-1 1 0 0 0,1-1 0 0 0,-1 1 0 0 0,1-1 0 0 0,-1 0 0 0 0,1 1 0 0 0,-1-1 0 0 0,1 0 0 0 0,-1 1 0 0 0,1-1-1 0 0,0 0-18 0 0,4 3 72 0 0,7 7 159 0 0,-8-8-55 0 0,-1-1-79 0 0,1-1-48 0 0,1 0-26 0 0,-3-1 36 0 0,6 1 0 0 0,-1 0 37 0 0,6 0 121 0 0,16 0 361 0 0,-19 0-441 0 0,-1 0-43 0 0,5-2 36 0 0,-13 1-121 0 0,0 1 1 0 0,0-1 0 0 0,0 1-1 0 0,0-1 1 0 0,0 0 0 0 0,0 1-1 0 0,-1-1 1 0 0,1 0 0 0 0,0 0-1 0 0,0 0 1 0 0,-1 1-1 0 0,1-1 1 0 0,0 0 0 0 0,-1 0-1 0 0,1-1-9 0 0,2-3 38 0 0,-3 5-31 0 0,0-1 0 0 0,0 0-1 0 0,1 1 1 0 0,-1-1 0 0 0,0 1 0 0 0,1-1 0 0 0,-1 0 0 0 0,0 1 0 0 0,1-1 0 0 0,-1 1 0 0 0,1-1 0 0 0,-1 1-1 0 0,1 0 1 0 0,-1-1 0 0 0,1 1 0 0 0,-1-1 0 0 0,1 1 0 0 0,-1 0 0 0 0,1-1 0 0 0,0 1 0 0 0,-1 0-1 0 0,1 0-6 0 0,4-3 18 0 0,-4 3-14 0 0,0-1-1 0 0,0 1 0 0 0,0-1 1 0 0,-1 0-1 0 0,1 0 1 0 0,0 1-1 0 0,0-1 0 0 0,-1 0 1 0 0,1 0-1 0 0,0 0 1 0 0,-1 0-1 0 0,1 0 0 0 0,-1 0 1 0 0,1 0-1 0 0,-1 0 1 0 0,0 0-4 0 0,7-10 26 0 0,3 5 34 0 0,-9 6-59 0 0,0-1 0 0 0,0 1 1 0 0,0-1-1 0 0,0 1 0 0 0,0-1 1 0 0,0 1-1 0 0,0-1 0 0 0,0 0 0 0 0,0 1 1 0 0,0-1-1 0 0,-1 0 0 0 0,1 0 1 0 0,0 1-1 0 0,-1-1 0 0 0,1 0 0 0 0,0 0-1 0 0,1-14 0 0 0,-2 14 0 0 0,0 0 0 0 0,0 0 0 0 0,0 0 0 0 0,0 1 0 0 0,0-1 0 0 0,0 0 0 0 0,0 0 0 0 0,1 0 0 0 0,-1 1 0 0 0,0-1 0 0 0,0 0 0 0 0,1 0 0 0 0,-1 0 0 0 0,0 1 0 0 0,1-1 0 0 0,5-3 3 0 0,-5 3-1 0 0,-1 1 0 0 0,0 0-1 0 0,1 0 1 0 0,-1-1-1 0 0,1 1 1 0 0,-1 0-1 0 0,0 0 1 0 0,1-1 0 0 0,-1 1-1 0 0,0-1 1 0 0,1 1-1 0 0,-1 0 1 0 0,0-1-1 0 0,0 1 1 0 0,1-1 0 0 0,-1 1-1 0 0,0 0 1 0 0,0-1-1 0 0,0 1 1 0 0,1-1-1 0 0,-1 1 1 0 0,0-1 0 0 0,0 1-1 0 0,0-1 1 0 0,0 1-1 0 0,0-1 1 0 0,0 1-1 0 0,0-1 1 0 0,0 1 0 0 0,0 0-1 0 0,0-1 1 0 0,-1 0-2 0 0,1-29 10 0 0,0 28-11 0 0,0 1 1 0 0,0-1-1 0 0,0 1 0 0 0,0-1 0 0 0,-1 0 0 0 0,1 1 0 0 0,-1-1 0 0 0,1 1 0 0 0,-1-1 0 0 0,0 1 0 0 0,1-1 0 0 0,-1 1 0 0 0,0 0 0 0 0,0-1 0 0 0,0 1 0 0 0,0 0 0 0 0,0 0 0 0 0,-1-1 1 0 0,-2-4-111 0 0,5-3 73 0 0,-1 7 4 0 0,0 1 26 0 0,1 1-1 0 0,-1-1 1 0 0,0 1-1 0 0,0-1 0 0 0,0 1 1 0 0,0-1-1 0 0,0 1 0 0 0,0-1 1 0 0,0 1-1 0 0,0-1 0 0 0,0 1 1 0 0,-1-1-1 0 0,1 1 0 0 0,0 0 1 0 0,0-1-1 0 0,0 1 0 0 0,0-1 1 0 0,-1 1-1 0 0,1-1 1 0 0,0 1-1 0 0,0 0 0 0 0,-1-1 1 0 0,1 1-1 0 0,0 0 0 0 0,-1-1 1 0 0,1 1-1 0 0,-1 0 0 0 0,1-1 1 0 0,0 1-1 0 0,-1 0 0 0 0,1 0 1 0 0,-1-1 8 0 0,-5-3-157 0 0,1-3-14 0 0,5 7 160 0 0,0 0 0 0 0,0-1 0 0 0,0 1 0 0 0,-1 0 0 0 0,1-1 0 0 0,0 1 0 0 0,0 0 0 0 0,-1-1 0 0 0,1 1 0 0 0,0 0-1 0 0,-1-1 1 0 0,1 1 0 0 0,0 0 0 0 0,-1 0 0 0 0,1-1 0 0 0,0 1 0 0 0,-1 0 0 0 0,1 0 0 0 0,0 0 0 0 0,-1 0 0 0 0,1 0 0 0 0,0-1 0 0 0,-1 1 0 0 0,1 0 0 0 0,-1 0 0 0 0,1 0 0 0 0,-1 0 0 0 0,1 0 0 0 0,0 0 0 0 0,-1 0 0 0 0,1 0 11 0 0,-3 0-345 0 0,3 0-37 0 0,0 0 213 0 0,0 0-31 0 0,0 0-65 0 0,0 0 90 0 0,0 0-34 0 0,0 0-37 0 0,0 0-35 0 0,0 0-372 0 0,0 0 94 0 0,0 0-47 0 0,0 0-708 0 0,0 0-555 0 0,0 0-1055 0 0</inkml:trace>
  <inkml:trace contextRef="#ctx0" brushRef="#br0" timeOffset="800.99">816 167 7688 0 0,'0'0'166'0'0,"0"0"29"0"0,0 0 14 0 0,0 3-25 0 0,0 9-146 0 0,0-3-16 0 0,2-3 57 0 0,0-2 47 0 0,1 0-20 0 0,0 0-18 0 0,-2-2 9 0 0,0 1 27 0 0,0 0 53 0 0,0-1 22 0 0,-1 2 55 0 0,1-1 63 0 0,-1 1 70 0 0,0 6 278 0 0,0-10-656 0 0,0 0 1 0 0,0 0-1 0 0,0 0 1 0 0,0 0-1 0 0,0 1 0 0 0,0-1 1 0 0,0 0-1 0 0,0 0 1 0 0,0 0-1 0 0,0 0 0 0 0,0 0 1 0 0,0 0-1 0 0,0 0 1 0 0,0 0-1 0 0,0 0 0 0 0,0 0 1 0 0,0 1-1 0 0,0-1 1 0 0,0 0-1 0 0,0 0 0 0 0,0 0 1 0 0,0 0-1 0 0,0 0 1 0 0,0 0-1 0 0,0 0 0 0 0,0 0 1 0 0,0 0-1 0 0,0 0 1 0 0,0 0-1 0 0,0 0 0 0 0,0 0 1 0 0,0 1-1 0 0,0-1 1 0 0,0 0-1 0 0,1 0 1 0 0,-1 0-1 0 0,0 0 0 0 0,0 0 1 0 0,0 0-1 0 0,0 0 1 0 0,0 0-1 0 0,0 0 0 0 0,0 0 1 0 0,0 0-1 0 0,0 0 1 0 0,0 0-1 0 0,0 0 0 0 0,1 0 1 0 0,-1 0-1 0 0,0 0 1 0 0,0 0-1 0 0,0 0 0 0 0,0 0 1 0 0,0 0-1 0 0,0 0 1 0 0,0 0-1 0 0,0 0-9 0 0,5 0 175 0 0,-2 1-33 0 0,-3-1-126 0 0,1 1 0 0 0,-1-1 0 0 0,0 0 0 0 0,0 0 0 0 0,1 0 0 0 0,-1 1 0 0 0,0-1 0 0 0,0 0 0 0 0,1 1 0 0 0,-1-1 0 0 0,0 0 0 0 0,0 1 0 0 0,0-1 0 0 0,0 0 0 0 0,0 1 0 0 0,1-1 0 0 0,-1 0 0 0 0,0 1 0 0 0,0-1 0 0 0,0 0 0 0 0,0 1 0 0 0,0-1 0 0 0,0 0 0 0 0,0 1-16 0 0,0 4 206 0 0,0-1-45 0 0,0-1 37 0 0,0 2 45 0 0,1-1 52 0 0,-1-3-102 0 0,1 1-45 0 0,2 1 37 0 0,-1-1-108 0 0,3 1-16 0 0,-3-2 46 0 0,-1 2 161 0 0,1-1-108 0 0,-2 1-62 0 0,0 1-58 0 0,0-2 6 0 0,-1 0 88 0 0,1-1-19 0 0,0 0 38 0 0,0 0 94 0 0,0-1-84 0 0,0 1-69 0 0,0 0-59 0 0,0 1-77 0 0,0 2-220 0 0,0-3 243 0 0,0-1 70 0 0,0 0 95 0 0,0 0-30 0 0,0 0 33 0 0,0-1 35 0 0,0 0 40 0 0,0 0 41 0 0,0 0 46 0 0,0 0 48 0 0,0 0 50 0 0,0-1 55 0 0,0 0 57 0 0,0-4-484 0 0,0 4-31 0 0,1 1-1 0 0,-1-1 0 0 0,0 1 1 0 0,0-1-1 0 0,0 0 0 0 0,-1 1 0 0 0,1-1 1 0 0,0 1-1 0 0,0-1 0 0 0,-1 1 1 0 0,1-1-1 0 0,-1-1-5 0 0,-6-1 29 0 0,7 4-29 0 0,-1 0 1 0 0,1 0 0 0 0,0-1 0 0 0,-1 1 0 0 0,1 0-1 0 0,-1-1 1 0 0,1 1 0 0 0,0 0 0 0 0,-1-1-1 0 0,1 1 1 0 0,0 0 0 0 0,-1-1 0 0 0,1 1-1 0 0,0 0 1 0 0,0-1 0 0 0,-1 1 0 0 0,1-1 0 0 0,0 1-1 0 0,0-1 1 0 0,0 1 0 0 0,0-1 0 0 0,0 1-1 0 0,0-1 1 0 0,-1 1 0 0 0,1-1 0 0 0,0 1 0 0 0,0 0-1 0 0,0-1 1 0 0,1 1 0 0 0,-1-1 0 0 0,0 1-1 0 0,0-1 0 0 0,0-12-7 0 0,0-50 78 0 0,0 62-71 0 0,0-1 0 0 0,0 0 0 0 0,1 1 0 0 0,-1-1 0 0 0,0 1 0 0 0,1-1 0 0 0,-1 1 0 0 0,1-1 0 0 0,-1 1 0 0 0,1-1 0 0 0,0 1 0 0 0,0-1 0 0 0,0 1 0 0 0,0 0 0 0 0,4-7 0 0 0,-3-7 0 0 0,-2 14 0 0 0,0 1 0 0 0,0-1 0 0 0,0 1 0 0 0,0-1 0 0 0,0 1 0 0 0,0 0 0 0 0,0-1 0 0 0,0 1 0 0 0,0-1 0 0 0,0 1 0 0 0,0-1 0 0 0,0 1 0 0 0,0-1 0 0 0,0 1 0 0 0,0-1 0 0 0,1 1 0 0 0,-1-1 0 0 0,0 1 0 0 0,0 0 0 0 0,1-1 0 0 0,-1 1 0 0 0,0-1 0 0 0,0 1 0 0 0,1 0 0 0 0,-1-1 0 0 0,1 1 0 0 0,-1 0 0 0 0,0 0 0 0 0,1-1 0 0 0,-1 1 0 0 0,1 0 0 0 0,-1-1 0 0 0,7-3 0 0 0,-2-6 0 0 0,5 5-10 0 0,-5-5-33 0 0,5 5 19 0 0,-6-2-14 0 0,-3 7 38 0 0,-1 0-1 0 0,0-1 0 0 0,0 1 1 0 0,0 0-1 0 0,1-1 1 0 0,-1 1-1 0 0,0 0 0 0 0,0-1 1 0 0,1 1-1 0 0,-1 0 1 0 0,0-1-1 0 0,0 1 1 0 0,1 0-1 0 0,-1 0 0 0 0,0-1 1 0 0,1 1-1 0 0,-1 0 1 0 0,1 0-1 0 0,-1 0 0 0 0,0 0 1 0 0,1 0-1 0 0,-1-1 1 0 0,1 1-1 0 0,-1 0 1 0 0,0 0-1 0 0,1 0 0 0 0,-1 0 1 0 0,1 0-1 0 0,-1 0 1 0 0,0 0-1 0 0,1 0 1 0 0,4-2 43 0 0,5-8-18 0 0,-5 7 34 0 0,14 3-38 0 0,-18 0-25 0 0,9 0-26 0 0,16 0-37 0 0,-26 0 65 0 0,0 0 0 0 0,0 0 0 0 0,0 0 0 0 0,0 0 0 0 0,0 0 0 0 0,0 0 0 0 0,0 0 0 0 0,0 0 0 0 0,0 0 0 0 0,0 0 0 0 0,1 0 0 0 0,-1 0 0 0 0,0 0 0 0 0,0 0 0 0 0,0 0 0 0 0,0 0 0 0 0,0 0 0 0 0,0 0 0 0 0,0 0 0 0 0,0 0 0 0 0,0 0 0 0 0,0 0 0 0 0,0 0 0 0 0,1 0 0 0 0,-1 0 0 0 0,0 0 0 0 0,0 0 0 0 0,0 1 0 0 0,0-1 0 0 0,0 0 0 0 0,0 0 0 0 0,0 0 0 0 0,0 0 0 0 0,0 0 0 0 0,0 0 0 0 0,0 0 0 0 0,0 0 0 0 0,0 0 0 0 0,0 0 0 0 0,0 0 0 0 0,0 0 0 0 0,0 0 0 0 0,0 1 0 0 0,0-1 0 0 0,0 0 0 0 0,0 0 0 0 0,0 0 0 0 0,0 0 0 0 0,0 0 0 0 0,0 0 0 0 0,0 0 0 0 0,0 0 0 0 0,0 0 0 0 0,0 0 0 0 0,0 1 0 0 0,0-1 0 0 0,0 0 2 0 0,0 10-136 0 0,0-8 0 0 0,0-2 17 0 0,0 0 41 0 0,0 0-34 0 0,0 0-39 0 0,0 0-35 0 0,1 0-143 0 0,1 0-41 0 0,8 0-980 0 0,-10 0 1325 0 0,0 0 0 0 0,0 0 0 0 0,0 0 0 0 0,0 0 0 0 0,0 0 0 0 0,0 0 0 0 0,0 0 1 0 0,0 0-1 0 0,0 0 0 0 0,1 0 0 0 0,-1 0 0 0 0,0 0 0 0 0,0 0 0 0 0,0 0 1 0 0,0 0-1 0 0,0 0 0 0 0,0 0 0 0 0,0 0 0 0 0,0 0 0 0 0,0 0 0 0 0,0 0 1 0 0,0 0-1 0 0,1 0 0 0 0,-1 0 0 0 0,0 0 0 0 0,0 1 0 0 0,0-1 0 0 0,0 0 0 0 0,0 0 1 0 0,0 0-1 0 0,0 0 0 0 0,0 0 0 0 0,0 0 0 0 0,0 0 0 0 0,0 0 0 0 0,0 0 1 0 0,0 0-1 0 0,0 0 0 0 0,0 0 0 0 0,0 0 0 0 0,0 1 0 0 0,0-1 0 0 0,0 0 0 0 0,0 0 1 0 0,0 0-1 0 0,0 0 0 0 0,0 0 0 0 0,0 0 0 0 0,0 0 0 0 0,0 0 0 0 0,0 0 1 0 0,0 0-1 0 0,0 0 0 0 0,0 1 0 0 0,0-1 0 0 0,0 0 0 0 0,0 0 25 0 0,0 12-1430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00.3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0 6968 0 0,'0'0'157'0'0,"0"0"23"0"0,0 3 11 0 0,0 1-47 0 0,0 20-96 0 0,0-21-45 0 0,0 5 36 0 0,0 0 40 0 0,1 7 159 0 0,-1-13-195 0 0,1 0-1 0 0,-1-1 1 0 0,1 1-1 0 0,-1 0 1 0 0,1-1-1 0 0,0 1 1 0 0,-1 0-1 0 0,1-1 1 0 0,0 1-1 0 0,0-1 1 0 0,0 1-1 0 0,0-1 1 0 0,1 2-43 0 0,0-2 236 0 0,-1 1-55 0 0,-1-1-45 0 0,1 1-40 0 0,-1 2 21 0 0,-1 1-59 0 0,1-4-10 0 0,0 0 42 0 0,0 41 1020 0 0,0-16-466 0 0,0 0-42 0 0,0 0-44 0 0,0-1-41 0 0,0 1-41 0 0,0-1-40 0 0,0 1-38 0 0,0-1-39 0 0,0 1-35 0 0,0 0-37 0 0,0 1-35 0 0,0 0-34 0 0,0 28 122 0 0,0 3-125 0 0,0-55-157 0 0,0-3 24 0 0,0 0-26 0 0,0 0-108 0 0,0 0-18 0 0,0 0-17 0 0,0 0-50 0 0,0 0-135 0 0,0-1-31 0 0,0 0 78 0 0,0 0 68 0 0,0 0 59 0 0,0 0 41 0 0,0 1 70 0 0,0-2 202 0 0,0 1-203 0 0,0 0-88 0 0,0 1-95 0 0,0-1-120 0 0,0 0 94 0 0,0 1-39 0 0,0-1-41 0 0,0 1-45 0 0,0-1-48 0 0,0 0-49 0 0,0 0-54 0 0,0 0-57 0 0,0 0-58 0 0,0 0-62 0 0,0-3-1147 0 0,0-4-1010 0 0</inkml:trace>
  <inkml:trace contextRef="#ctx0" brushRef="#br0" timeOffset="442.77">0 152 6216 0 0,'0'0'133'0'0,"0"0"23"0"0,0 0 15 0 0,3-3-15 0 0,7-10-124 0 0,-7-2-32 0 0,-2 6 31 0 0,1 1 65 0 0,3 2 69 0 0,2 2 75 0 0,-1 1 10 0 0,-5 3-226 0 0,-1-1 1 0 0,1 1 0 0 0,-1 0-1 0 0,1 0 1 0 0,-1 0 0 0 0,1-1 0 0 0,-1 1-1 0 0,0 0 1 0 0,1 0 0 0 0,-1-1-1 0 0,1 1 1 0 0,-1 0 0 0 0,0-1-1 0 0,1 1 1 0 0,-1 0 0 0 0,0-1-1 0 0,0 1 1 0 0,1-1 0 0 0,-1 1-1 0 0,0 0 1 0 0,0-1 0 0 0,1 1-1 0 0,-1-1 1 0 0,0 1 0 0 0,0-1 0 0 0,0 1-1 0 0,0-1 1 0 0,0 1 0 0 0,0-1-1 0 0,0 1 1 0 0,0-1 0 0 0,0 1-1 0 0,0-1 1 0 0,0 1 0 0 0,0-1-1 0 0,0 1 1 0 0,0-1 0 0 0,0 1-25 0 0,1-7 354 0 0,3 1-40 0 0,1 2-37 0 0,2 0-35 0 0,4-3 137 0 0,-10 6-191 0 0,0 0-35 0 0,2 0 64 0 0,0 0-80 0 0,1 1-74 0 0,-1 0-19 0 0,-1-1 53 0 0,6-3 54 0 0,-7 3-125 0 0,0 0 0 0 0,0 0 1 0 0,1 0-1 0 0,-1 0 0 0 0,0 1 1 0 0,1-1-1 0 0,-1 1 0 0 0,1-1 1 0 0,-1 1-1 0 0,1-1 0 0 0,-1 1 1 0 0,1 0-1 0 0,0-1 0 0 0,-1 1 1 0 0,1 0-1 0 0,-1 0 0 0 0,1 0 1 0 0,-1 0-1 0 0,1 1 0 0 0,0-1 1 0 0,-1 0-1 0 0,1 1 0 0 0,-1-1 1 0 0,2 1-27 0 0,4 4 108 0 0,3 0-10 0 0,3-2-72 0 0,-12-3-29 0 0,1 0 1 0 0,0 0 0 0 0,-1 0-1 0 0,1 1 1 0 0,-1-1 0 0 0,1 0-1 0 0,-1 1 1 0 0,1 0 0 0 0,-1-1-1 0 0,1 1 1 0 0,-1 0 0 0 0,0 0-1 0 0,1 0 1 0 0,-1 0 2 0 0,7 3-21 0 0,11 5 10 0 0,-14-7 11 0 0,0 0 1 0 0,-1 0-1 0 0,1 0 0 0 0,0 1 0 0 0,-1 0 0 0 0,0-1 0 0 0,0 2 0 0 0,1 0 0 0 0,16 9-1 0 0,-19-12 2 0 0,0-1 0 0 0,-1 1 0 0 0,1 0 0 0 0,0 0 0 0 0,-1 0 0 0 0,1 1 0 0 0,0-1 0 0 0,-1 0 0 0 0,1 0 0 0 0,-1 1 0 0 0,0-1 0 0 0,1 1 0 0 0,-1 0-1 0 0,4 9 36 0 0,5 6 4 0 0,-6-12 46 0 0,-4 0-52 0 0,1 0-10 0 0,6-1 17 0 0,-7-3-38 0 0,1-1 0 0 0,-1 0 0 0 0,0 0 0 0 0,1 0 0 0 0,-1 1 0 0 0,1-1 0 0 0,-1 0 0 0 0,0 1-1 0 0,1-1 1 0 0,-1 0 0 0 0,0 1 0 0 0,1-1 0 0 0,-1 1 0 0 0,0-1 0 0 0,0 0 0 0 0,0 1 0 0 0,1-1 0 0 0,-1 1 0 0 0,0-1-1 0 0,0 1 1 0 0,0-1 0 0 0,0 1 0 0 0,0-1 0 0 0,0 1 0 0 0,1-1 0 0 0,-1 0 0 0 0,0 1 0 0 0,-1-1 0 0 0,1 1-1 0 0,0-1 1 0 0,0 1 0 0 0,0 0-3 0 0,-1 7 61 0 0,-6 6 157 0 0,5-11-180 0 0,-1-1-33 0 0,0 4 134 0 0,2 1-83 0 0,0-2-10 0 0,-1-1-31 0 0,-1 0 35 0 0,-2 1 37 0 0,-18 18 345 0 0,18-19-361 0 0,1-1-47 0 0,-12 2 112 0 0,1 8-23 0 0,-12 4-90 0 0,22-7-35 0 0,-21 5-112 0 0,21-10 60 0 0,-7 8 21 0 0,-1 0 90 0 0,8-8 22 0 0,-5 7-54 0 0,8 1-30 0 0,2-11-26 0 0,0 1 119 0 0,1 5 40 0 0,-1-6-95 0 0,1-1 0 0 0,-1 0 0 0 0,1 0 0 0 0,0 0 0 0 0,-1 0 0 0 0,1 0 0 0 0,0 0 0 0 0,0 0 0 0 0,0 0 0 0 0,0 0 0 0 0,0 0 0 0 0,-1 0 0 0 0,2 0 0 0 0,-1-1 0 0 0,0 1-23 0 0,12 3 140 0 0,-8-2 27 0 0,5 8 1 0 0,-7-7-33 0 0,0-2-46 0 0,-1 0-29 0 0,2-1-21 0 0,0 0-4 0 0,-2 0 17 0 0,6 5 69 0 0,1 0 51 0 0,4-2 45 0 0,-3-2-72 0 0,-2 3-50 0 0,4 6-19 0 0,-10-9-76 0 0,-1 1 1 0 0,0-1-1 0 0,1 0 0 0 0,-1 0 0 0 0,1 0 0 0 0,-1 1 1 0 0,1-2-1 0 0,-1 1 0 0 0,1 0 0 0 0,0 0 0 0 0,-1 0 1 0 0,1-1-1 0 0,0 1 0 0 0,0-1 0 0 0,-1 1 0 0 0,1-1 0 0 0,2 0 1 0 0,-3 0 1 0 0,1 0 1 0 0,-1 0-1 0 0,1 1 1 0 0,0-1 0 0 0,-1 0-1 0 0,1 1 1 0 0,-1-1-1 0 0,1 1 1 0 0,-1 0 0 0 0,1-1-1 0 0,-1 1 1 0 0,0 0-1 0 0,1 0 1 0 0,-1 0-3 0 0,7 4 24 0 0,37 15 52 0 0,-32-10-66 0 0,-8-8 33 0 0,8 1-55 0 0,-1 7-96 0 0,-7-6-22 0 0,2-4 49 0 0,-4 0 29 0 0,0 1-45 0 0,-2 0-46 0 0,1 0 72 0 0,2 1 21 0 0,-3 0-48 0 0,0-1-6 0 0,0 0-48 0 0,0 0-59 0 0,0 0-67 0 0,0 0-146 0 0,1 1-121 0 0,-2-2-688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08.8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230 17 8320 0 0,'0'0'190'0'0,"0"0"28"0"0,0 0 7 0 0,0 0 31 0 0,0 0 108 0 0,-3-2 48 0 0,-7-9 11 0 0,9 10-227 0 0,-1 0-46 0 0,0 0-40 0 0,1 1-34 0 0,-3 0 9 0 0,-1 1-60 0 0,4-1 5 0 0,0 0 36 0 0,-1 0-59 0 0,-1 0 39 0 0,-2 0 107 0 0,-8 0 319 0 0,10 1-365 0 0,1 0-49 0 0,-2 6 49 0 0,3-7-102 0 0,1 1-1 0 0,0-1 1 0 0,0 0-1 0 0,-1 1 1 0 0,1-1-1 0 0,0 1 1 0 0,0-1-1 0 0,-1 0 1 0 0,1 1-1 0 0,0-1 1 0 0,-1 0-1 0 0,1 1 1 0 0,-1-1-1 0 0,1 0 1 0 0,0 0-1 0 0,-1 1 1 0 0,1-1-1 0 0,-1 0 0 0 0,1 0 1 0 0,-1 0-1 0 0,1 0 1 0 0,-1 0-1 0 0,1 0 1 0 0,-1 1-1 0 0,1-1 1 0 0,-1 0-1 0 0,1 0 1 0 0,0 0-1 0 0,-1-1 1 0 0,1 1-1 0 0,-1 0 1 0 0,0 0-5 0 0,-1 0 17 0 0,0 1 0 0 0,0-1 1 0 0,1 0-1 0 0,-1 1 0 0 0,0-1 1 0 0,0 1-1 0 0,0 0 0 0 0,0 0 1 0 0,1-1-1 0 0,-1 1 0 0 0,0 0-17 0 0,-9 5 81 0 0,-1-4-40 0 0,-3 1 23 0 0,0 9-11 0 0,0 3-32 0 0,-1 1 22 0 0,4-1-32 0 0,7-3-11 0 0,-2-7 0 0 0,7-5 0 0 0,0 0 0 0 0,-1 0 0 0 0,1 0 0 0 0,-1 1 0 0 0,1-1 0 0 0,0 0 0 0 0,-1 1 0 0 0,1-1 0 0 0,0 0 0 0 0,-1 1 0 0 0,1-1 0 0 0,0 0 0 0 0,-1 1 0 0 0,1-1 0 0 0,0 1 0 0 0,0-1 0 0 0,0 0 0 0 0,-1 1 0 0 0,1-1 0 0 0,0 1 0 0 0,0-1 0 0 0,0 1 0 0 0,0-1 0 0 0,0 1 0 0 0,0-1 0 0 0,0 1 0 0 0,0-1 0 0 0,0 1 0 0 0,0-1 0 0 0,0 1 0 0 0,0-1 0 0 0,0 1 0 0 0,0 14 0 0 0,-2 0 0 0 0,-8 4 0 0 0,9-18 0 0 0,1 0 0 0 0,-1-1 0 0 0,1 1 0 0 0,-1-1 0 0 0,1 1 0 0 0,0 0 0 0 0,-1 0 0 0 0,1-1 0 0 0,0 1 0 0 0,0 0 0 0 0,-1 0 0 0 0,1-1 0 0 0,0 1 0 0 0,0 0 0 0 0,0 0 0 0 0,0-1 0 0 0,0 1 0 0 0,0 0 0 0 0,0 0 0 0 0,0 0 0 0 0,2 25 0 0 0,-2-26 0 0 0,0 1 0 0 0,0 0 0 0 0,0 0 0 0 0,0 0 0 0 0,0 0 0 0 0,0-1 0 0 0,0 1 0 0 0,0 0 0 0 0,1 0 0 0 0,-1 0 0 0 0,0-1 0 0 0,0 1 0 0 0,1 0 0 0 0,0 0 0 0 0,9 4 0 0 0,-5 5 0 0 0,5-3 0 0 0,-9-7 0 0 0,0 0 0 0 0,0 1 0 0 0,0-1 0 0 0,0 1 0 0 0,0-1 0 0 0,0 1 0 0 0,0-1 0 0 0,0 1 0 0 0,0 0 0 0 0,0 0 0 0 0,-1-1 0 0 0,1 1 0 0 0,0 0 0 0 0,-1 0 0 0 0,1 0 0 0 0,0 0 0 0 0,2 6 0 0 0,-3-7 0 0 0,0 1 1 0 0,0-1-1 0 0,0 1 0 0 0,1-1 1 0 0,-1 0-1 0 0,0 1 0 0 0,0-1 1 0 0,0 1-1 0 0,1-1 1 0 0,-1 0-1 0 0,0 1 0 0 0,1-1 1 0 0,-1 1-1 0 0,0-1 0 0 0,1 0 1 0 0,-1 1-1 0 0,1-1 0 0 0,-1 0 1 0 0,0 0-1 0 0,1 1 0 0 0,-1-1 1 0 0,1 0-1 0 0,-1 0 0 0 0,1 0 1 0 0,-1 0-1 0 0,1 1 0 0 0,-1-1 1 0 0,1 0-1 0 0,-1 0 0 0 0,1 0 1 0 0,-1 0-1 0 0,1 0 0 0 0,-1 0 1 0 0,1 0-1 0 0,-1 0 0 0 0,1-1 1 0 0,-1 1-1 0 0,1 0 0 0 0,0 0 8 0 0,1 0-1 0 0,0 1 1 0 0,-1-1 0 0 0,1 0 0 0 0,0 1-1 0 0,-1-1 1 0 0,1 1 0 0 0,0-1-1 0 0,-1 1 1 0 0,1 0 0 0 0,-1 0 0 0 0,1 0-1 0 0,-1 0-7 0 0,1 0 10 0 0,-1 0-1 0 0,1-1 1 0 0,-1 1-1 0 0,1 0 1 0 0,-1 0-1 0 0,1-1 1 0 0,0 1-1 0 0,-1-1 1 0 0,1 1-1 0 0,0-1 1 0 0,-1 0-1 0 0,1 0 1 0 0,0 0-10 0 0,0 0 19 0 0,0 1 0 0 0,0-1 0 0 0,-1 0 0 0 0,1 1 0 0 0,0-1 0 0 0,0 1 0 0 0,0-1 1 0 0,-1 1-1 0 0,1 0 0 0 0,0 0 0 0 0,0 0 0 0 0,0 0-19 0 0,-1 0 20 0 0,0 0-1 0 0,1 0 1 0 0,-1 0 0 0 0,1-1 0 0 0,-1 1 0 0 0,0-1 0 0 0,1 1-1 0 0,-1-1 1 0 0,1 1 0 0 0,0-1 0 0 0,-1 0 0 0 0,1 0-20 0 0,3 3 166 0 0,5 7-4 0 0,-8-8-2 0 0,-2-2 0 0 0,0 0 5 0 0,0 0 22 0 0,0 0 5 0 0,3 3 0 0 0,7 7-7 0 0,-8-7-28 0 0,-2-3-11 0 0,-2 2-2 0 0,-8 8-12 0 0,5-7-50 0 0,-8-1-11 0 0,-6 8 1 0 0,18-9-70 0 0,1-1 0 0 0,-1 1 0 0 0,1-1 1 0 0,-1 0-1 0 0,0 1 0 0 0,1-1 0 0 0,-1 0 0 0 0,0 1 0 0 0,0-1 0 0 0,1 0 1 0 0,-1 0-1 0 0,0 1 0 0 0,0-1 0 0 0,1 0 0 0 0,-1 0 0 0 0,0 0 0 0 0,0 0 1 0 0,0 0-1 0 0,1 0 0 0 0,-2 0-2 0 0,-23-2 16 0 0,23 2-29 0 0,1 0 0 0 0,-1 0 0 0 0,0-1 0 0 0,1 1 0 0 0,-1 0 1 0 0,1-1-1 0 0,-1 1 0 0 0,1-1 0 0 0,-1 0 0 0 0,1 1 1 0 0,-1-1-1 0 0,1 0 0 0 0,0 0 0 0 0,-1 0 0 0 0,1 0 0 0 0,0 0 1 0 0,0 0-1 0 0,-1-1 13 0 0,-1 0-125 0 0,1 1 36 0 0,-5 0-52 0 0,1 0-1 0 0,-1-6-35 0 0,4 4 73 0 0,1 0-39 0 0,1 0-14 0 0,-1 0-41 0 0,0 0-45 0 0,1 0-53 0 0,0 1 17 0 0,0 0-41 0 0,-1-1-43 0 0,1 1-47 0 0,0 0-50 0 0,0 1-52 0 0,0-1-57 0 0,0 1-58 0 0,-1-1-1105 0 0,1 1-974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09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1 131 9328 0 0,'0'0'208'0'0,"2"-2"33"0"0,1-2-167 0 0,-1 3-32 0 0,5-2 60 0 0,-1 0 2 0 0,4-2 49 0 0,-4 1-119 0 0,3-4-24 0 0,-3 2 47 0 0,-2 2 39 0 0,0 0 33 0 0,12-10 598 0 0,-9 11-506 0 0,0-2 286 0 0,-5-2-226 0 0,-2 5-166 0 0,2-1-12 0 0,8-7 3 0 0,-7 7-18 0 0,-3 1-20 0 0,0-23 35 0 0,0 22 92 0 0,-3 3 4 0 0,0 0-83 0 0,1 0-56 0 0,-1 0-7 0 0,1 0 3 0 0,2 0-53 0 0,0 0 1 0 0,0 0-1 0 0,0 0 1 0 0,0 0 0 0 0,0 0-1 0 0,0 0 1 0 0,-1 0 0 0 0,1 0-1 0 0,0 0 1 0 0,0 0-1 0 0,0 0 1 0 0,0 0 0 0 0,0 0-1 0 0,0 0 1 0 0,0 0 0 0 0,0 0-1 0 0,0 0 1 0 0,0 0-1 0 0,0 0 1 0 0,-1 0 0 0 0,1 0-1 0 0,0 0 1 0 0,0 0 0 0 0,0 0-1 0 0,0 0 1 0 0,0 0-1 0 0,0 0 1 0 0,0 0 0 0 0,0 0-1 0 0,0 0 1 0 0,0 0 0 0 0,0 0-1 0 0,0 0 1 0 0,0-1-1 0 0,0 1 1 0 0,0 0 0 0 0,0 0-1 0 0,-1 0 1 0 0,1 0 0 0 0,0 0-1 0 0,0 0 1 0 0,0 0 0 0 0,0 0-1 0 0,0 0 1 0 0,0 0-1 0 0,0 0 1 0 0,0-1 0 0 0,0 1-1 0 0,0 0 1 0 0,0 0 0 0 0,0 0-1 0 0,0 0 1 0 0,0 0-1 0 0,0 0 1 0 0,0 0 0 0 0,1 0-1 0 0,-1 0-3 0 0,0-1 1 0 0,0 1 0 0 0,0 0 0 0 0,0 0 0 0 0,0 0 0 0 0,0 0 0 0 0,0-1 0 0 0,0 1 0 0 0,0 0 0 0 0,0 0-1 0 0,0 0 1 0 0,0-1 0 0 0,0 1 0 0 0,0 0 0 0 0,0 0 0 0 0,0 0 0 0 0,0-1 0 0 0,0 1 0 0 0,0 0 0 0 0,0 0 0 0 0,0 0 0 0 0,0-1 0 0 0,0 1-1 0 0,0 0 1 0 0,0 0 0 0 0,0 0 0 0 0,-1 0 0 0 0,1-1 0 0 0,0 1 0 0 0,0 0 0 0 0,0 0 0 0 0,0 0 0 0 0,0 0 0 0 0,-1 0 0 0 0,1 0 0 0 0,0-1 0 0 0,0 1-1 0 0,0 0 1 0 0,0 0 0 0 0,-1 0 0 0 0,1 0 0 0 0,0 0 0 0 0,0 0 0 0 0,0 0 0 0 0,0 0 0 0 0,-1 0 0 0 0,1 0 0 0 0,0 0 0 0 0,0 0-1 0 0,-9 7-18 0 0,4-4-44 0 0,0-2 49 0 0,0 0 15 0 0,4 3-5 0 0,1 1 23 0 0,-4 1 81 0 0,-12 18 90 0 0,11-14-154 0 0,1-2-39 0 0,4-7 2 0 0,-2 3-12 0 0,1 0 1 0 0,1 0 0 0 0,-1 0-1 0 0,0 0 1 0 0,1 0 0 0 0,0 0-1 0 0,0 1 1 0 0,0-1 0 0 0,1 4 11 0 0,0 7 6 0 0,-1 3-6 0 0,-1-11 0 0 0,1 0 0 0 0,0 0 0 0 0,0 0 0 0 0,1-1 0 0 0,-1 1 0 0 0,3 5 0 0 0,3-7 0 0 0,-2-3 0 0 0,2 9 0 0 0,-6-10 0 0 0,1 0 0 0 0,-1 0 0 0 0,1 0 0 0 0,-1 0 0 0 0,1 0 0 0 0,-1 0 0 0 0,1 0 0 0 0,-1-1 0 0 0,1 1 0 0 0,0 0 0 0 0,0 0 0 0 0,-1 0 0 0 0,1-1 0 0 0,0 1 0 0 0,0 0 0 0 0,0-1 0 0 0,15 4-4 0 0,12-4 62 0 0,-11-1-36 0 0,-13 1-56 0 0,7 0 154 0 0,-8 0-135 0 0,0 0-70 0 0,-1 0-33 0 0,1 0-59 0 0,-1 0-69 0 0,0 0-78 0 0,0 0 15 0 0,-1 0-50 0 0,1 0-46 0 0,-1 0-39 0 0,1 0-133 0 0,0 0-39 0 0,0 0-160 0 0,1 0-431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10.0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9760 0 0,'0'0'222'0'0,"0"0"30"0"0,0 0 18 0 0,0 0 2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58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184 364 7512 0 0,'0'0'166'0'0,"0"0"29"0"0,0 0 13 0 0,0 0-19 0 0,0 0-99 0 0,0 0-24 0 0,0 0 14 0 0,0 0 35 0 0,0 0 88 0 0,0 0 19 0 0,0 0-4 0 0,0 0-79 0 0,0 0-17 0 0,0 0 38 0 0,0 0 132 0 0,-3 0 245 0 0,-2 0-196 0 0,-19 0 790 0 0,13 0-713 0 0,2 0-153 0 0,6 0-186 0 0,0 0-43 0 0,-2 3 317 0 0,-9 7-45 0 0,0-7-65 0 0,13-3-222 0 0,0 0 0 0 0,-1 0 0 0 0,1 0 0 0 0,0 0 0 0 0,0 0 0 0 0,-1 0 0 0 0,1 1 0 0 0,0-1 0 0 0,0 0 0 0 0,0 1 0 0 0,0-1 0 0 0,0 1 0 0 0,0 0 0 0 0,0-1 0 0 0,0 1 0 0 0,0 0 0 0 0,-1 0-21 0 0,-9 16 248 0 0,10-14-220 0 0,-1 0 0 0 0,1 0 0 0 0,-1 0 1 0 0,0-1-1 0 0,0 1 0 0 0,-1 1-28 0 0,0-1 33 0 0,0 0 0 0 0,1 0-1 0 0,-1 0 1 0 0,1 1 0 0 0,-1 2-33 0 0,-5 12 51 0 0,1 1-37 0 0,-5 13-17 0 0,11-30 3 0 0,0 1 0 0 0,0 0 0 0 0,1 0 0 0 0,-1 0 0 0 0,1-1 0 0 0,0 1 0 0 0,0 0 0 0 0,0 0 0 0 0,0 0 0 0 0,0 0 0 0 0,1 0 0 0 0,-1 6 0 0 0,0-5 0 0 0,0 0 0 0 0,0 0 0 0 0,0 0 0 0 0,1 0 0 0 0,0 0 0 0 0,-1-1 0 0 0,1 1 0 0 0,1 1 0 0 0,-2-5 0 0 0,0 1 0 0 0,1-1 0 0 0,-1 1 0 0 0,0-1 0 0 0,1 1 0 0 0,-1-1 0 0 0,0 1 0 0 0,1-1 0 0 0,-1 0 0 0 0,1 1 0 0 0,-1-1 0 0 0,1 0 0 0 0,-1 1 0 0 0,1-1 0 0 0,-1 0 0 0 0,1 1 0 0 0,0-1 0 0 0,-1 0 0 0 0,1 0 0 0 0,-1 0 0 0 0,1 0 0 0 0,0 1 0 0 0,0-1 0 0 0,0 0 0 0 0,0 0 0 0 0,0 1 0 0 0,0-1 0 0 0,0 0 0 0 0,0 1 0 0 0,-1-1 0 0 0,1 1 0 0 0,0 0 0 0 0,0-1 0 0 0,0 1 0 0 0,0 0 0 0 0,3 5 0 0 0,-4-5 0 0 0,1-1 1 0 0,-1 0-1 0 0,0 1 1 0 0,0-1-1 0 0,1 1 1 0 0,-1-1-1 0 0,0 0 1 0 0,1 1-1 0 0,-1-1 1 0 0,0 0-1 0 0,1 1 1 0 0,-1-1-1 0 0,0 0 1 0 0,1 0-1 0 0,-1 1 1 0 0,1-1-1 0 0,-1 0 1 0 0,1 0-1 0 0,-1 0 1 0 0,1 1-1 0 0,-1-1 1 0 0,0 0-1 0 0,1 0 1 0 0,-1 0-1 0 0,1 0 1 0 0,-1 0-1 0 0,1 0 1 0 0,-1 0-1 0 0,1 0 1 0 0,-1 0-1 0 0,1 0 1 0 0,0 0-1 0 0,18 0 83 0 0,4 0 2 0 0,-21 0-76 0 0,0 0-1 0 0,-1-1 1 0 0,1 1 0 0 0,0 0 0 0 0,-1 0 0 0 0,1-1 0 0 0,-1 1 0 0 0,1 0 0 0 0,-1-1 0 0 0,1 0 0 0 0,-1 1 0 0 0,1-1 0 0 0,-1 0 0 0 0,1 0 0 0 0,0 0-9 0 0,5-4 39 0 0,31-13 139 0 0,-16 8-57 0 0,-6 3 9 0 0,-8 0-42 0 0,1-9 84 0 0,-2 3-53 0 0,-1 6-70 0 0,2-4-26 0 0,-2-7-99 0 0,-5-15-108 0 0,-1 19 172 0 0,-2-1-41 0 0,-4 4-6 0 0,0-1-60 0 0,-1-3-82 0 0,-5-7-164 0 0,0 6-83 0 0,9 13 304 0 0,0-1-36 0 0,0 0-47 0 0,0-1-60 0 0,2 2 57 0 0,0 0-36 0 0,0-1-39 0 0,1 0-43 0 0,0 3 33 0 0,0-1-43 0 0,0 1-40 0 0,0-1-33 0 0,0 0-125 0 0,0 1-33 0 0,0-5-1297 0 0</inkml:trace>
  <inkml:trace contextRef="#ctx0" brushRef="#br0" timeOffset="351.44">713 92 9008 0 0,'0'0'200'0'0,"0"0"33"0"0,0 0 15 0 0,-3-2-36 0 0,3 2-212 0 0,-4-4 33 0 0,-2-5-23 0 0,4 2 28 0 0,2-1 79 0 0,0 1 98 0 0,-3 1 99 0 0,-7 1 422 0 0,5-5 28 0 0,2 8-505 0 0,0 0-32 0 0,-5-2 145 0 0,3 1-154 0 0,-1-1 60 0 0,-2-3 289 0 0,-1 2-109 0 0,0 2-91 0 0,0 0-71 0 0,-2 2-8 0 0,-16 2 274 0 0,17-1-330 0 0,0 1 46 0 0,8-1-266 0 0,0 0-1 0 0,1 0 0 0 0,-1 0 1 0 0,1 1-1 0 0,-1-1 0 0 0,1 0 1 0 0,-1 1-1 0 0,1 0 0 0 0,-1-1 1 0 0,1 1-1 0 0,-1 0 0 0 0,1 0 1 0 0,0-1-1 0 0,-1 2-11 0 0,-6 2 46 0 0,-3 0 25 0 0,2 1-24 0 0,-16 19 65 0 0,23-22-103 0 0,1 0 1 0 0,-1-1-1 0 0,1 1 1 0 0,0 0-1 0 0,-1 0 1 0 0,1 0-1 0 0,0 1 1 0 0,0-1-1 0 0,0 0-9 0 0,-4 8 5 0 0,-7 5-5 0 0,10-13 0 0 0,0 0 0 0 0,1 0 0 0 0,-1 1 0 0 0,1-1 0 0 0,0 0 0 0 0,0 0 0 0 0,-1 1 0 0 0,1-1 0 0 0,1 1 0 0 0,-1-1 0 0 0,0 1 0 0 0,1-1 0 0 0,-1 1 0 0 0,1 1 0 0 0,-1 7 0 0 0,1-1 0 0 0,0 1 0 0 0,1 2 0 0 0,0 14 0 0 0,-2-19 0 0 0,1 0 0 0 0,1 0 0 0 0,-1 0 0 0 0,1 0 0 0 0,1 0 0 0 0,-1 0 0 0 0,1 0 0 0 0,1 0 0 0 0,-1 0 0 0 0,2 0 0 0 0,9 25 0 0 0,-11-25 0 0 0,1 0 0 0 0,1-1 0 0 0,-1 1 0 0 0,2 1 0 0 0,-1-3 0 0 0,-1 0 0 0 0,0 0 0 0 0,0 1 0 0 0,-1-1 0 0 0,2 6 0 0 0,-3-7 0 0 0,1-1 0 0 0,-1 1 0 0 0,1 0 0 0 0,0-1 0 0 0,0 0 0 0 0,1 1 0 0 0,-1-1 0 0 0,1 0 0 0 0,0 0 0 0 0,2 2 0 0 0,13 22 0 0 0,-18-28 0 0 0,0 0 0 0 0,0 0 0 0 0,0 0 0 0 0,0 0 0 0 0,0 1 0 0 0,0-1 0 0 0,0 0 0 0 0,0 0 0 0 0,1 0 0 0 0,-1 0 0 0 0,0 0 0 0 0,0 0 0 0 0,0 0 0 0 0,0 0 0 0 0,0 0 0 0 0,0 0 0 0 0,0 0 0 0 0,0 1 0 0 0,0-1 0 0 0,0 0 0 0 0,1 0 0 0 0,-1 0 0 0 0,0 0 0 0 0,0 0 0 0 0,0 0 0 0 0,0 0 0 0 0,0 0 0 0 0,0 0 0 0 0,0 0 0 0 0,1 0 0 0 0,-1 0 0 0 0,0 0 0 0 0,0 0 0 0 0,0 0 0 0 0,0 0 0 0 0,0 0 0 0 0,0 0 0 0 0,0 0 0 0 0,0 0 0 0 0,1 0 0 0 0,-1 0 0 0 0,0-1 0 0 0,0 1 0 0 0,0 0 0 0 0,0 0 0 0 0,0 0 0 0 0,5 0 1 0 0,11 14-23 0 0,-13-11-98 0 0,-3-3-77 0 0,0 0-25 0 0</inkml:trace>
  <inkml:trace contextRef="#ctx0" brushRef="#br0" timeOffset="602.79">335 380 11144 0 0,'0'0'248'0'0,"0"0"34"0"0,0 0 22 0 0,5 0-29 0 0,9 0-196 0 0,0 1-64 0 0,0-1-1 0 0,0-1 1 0 0,0 0-1 0 0,2-1-14 0 0,-1-2 67 0 0,-8 2-19 0 0,-1 0 0 0 0,0 0 0 0 0,1 1 0 0 0,-1 0 0 0 0,1 1 0 0 0,-1-1-48 0 0,23-2 207 0 0,11-9 17 0 0,-33 9-175 0 0,1 0 0 0 0,0 1 0 0 0,0 0 0 0 0,0 0 0 0 0,0 1 0 0 0,0 0 1 0 0,2 0-50 0 0,9-1 172 0 0,-5-3-89 0 0,1 0-65 0 0,-8 3-100 0 0,0 1 1 0 0,0 0-1 0 0,1 0 1 0 0,6 1 81 0 0,14 1-264 0 0,-11 0 68 0 0,3-1-43 0 0,23 0-177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10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123 209 7344 0 0,'0'0'216'0'0,"-2"0"-11"0"0,-3 0-171 0 0,-3 0-25 0 0,-7 3-9 0 0,11-1 7 0 0,-10 4 64 0 0,4 1 73 0 0,5 3 74 0 0,-6-4-13 0 0,10-5-191 0 0,0-1 1 0 0,0 0 0 0 0,0 1-1 0 0,0-1 1 0 0,0 1-1 0 0,1-1 1 0 0,-1 1 0 0 0,0 0-1 0 0,0-1 1 0 0,0 1-1 0 0,0 0 1 0 0,1 0 0 0 0,-1 0-1 0 0,0-1 1 0 0,1 1-1 0 0,-1 1-14 0 0,-21 41 774 0 0,14-26-528 0 0,4-3-213 0 0,5 7-95 0 0,-1-13 26 0 0,0 10-77 0 0,0-3 47 0 0,0 6 33 0 0,0 3 52 0 0,0-22-13 0 0,0-1-1 0 0,0 1 1 0 0,1-1 0 0 0,-1 1 0 0 0,0 0 0 0 0,1-1 0 0 0,-1 1 0 0 0,1-1 0 0 0,0 1-1 0 0,-1-1 1 0 0,1 0 0 0 0,0 1 0 0 0,0-1 0 0 0,0 1-6 0 0,4 5 18 0 0,0 4 79 0 0,-1 0-42 0 0,5 10 21 0 0,-1-8 24 0 0,2-3 63 0 0,2-3 110 0 0,-2-2-110 0 0,7 5 116 0 0,-13-7-108 0 0,-1-2-77 0 0,1-1-48 0 0,1-1-23 0 0,-3 1 33 0 0,8 0 81 0 0,13 1 112 0 0,-13-5-125 0 0,-5-6-4 0 0,7 3 0 0 0,4-3-22 0 0,4-3-30 0 0,-18 12-62 0 0,0 0 0 0 0,-1 0 0 0 0,1 0 0 0 0,0 0 0 0 0,0 0 0 0 0,-1 0-1 0 0,1 0 1 0 0,-1 0 0 0 0,1-1 0 0 0,-1 1 0 0 0,0-1 0 0 0,1 1 0 0 0,-1-2-6 0 0,1 0 8 0 0,0-1 1 0 0,0 0-1 0 0,-1-1 1 0 0,0 1-1 0 0,0 0 0 0 0,0-2-8 0 0,0 2 5 0 0,0 0 0 0 0,0 0-1 0 0,1-1 1 0 0,-1 1 0 0 0,1 0 0 0 0,1-1-5 0 0,3-9 0 0 0,0-1 0 0 0,-1 0 0 0 0,-1 0 0 0 0,0-2 0 0 0,0-15-27 0 0,-5-22-60 0 0,0 17 45 0 0,1 29 29 0 0,-1 0 1 0 0,-1 1 0 0 0,0-1 0 0 0,0 0 0 0 0,-3-6 12 0 0,5 11-5 0 0,-1 0 4 0 0,0 0 0 0 0,0-1 0 0 0,1 1 0 0 0,-1-1 0 0 0,1 1 0 0 0,0-1-1 0 0,0 1 1 0 0,0-1 0 0 0,1-1 1 0 0,-1-4 0 0 0,0-5 0 0 0,1 10 0 0 0,-1 0 0 0 0,0 0 0 0 0,-1 1 0 0 0,1-1 0 0 0,-1 0 0 0 0,1 0 0 0 0,-1 0 0 0 0,-5-11 0 0 0,5 12 0 0 0,0 0 0 0 0,0 0 0 0 0,0-1 0 0 0,0 1 0 0 0,0 0 0 0 0,1 0 0 0 0,-1-1 0 0 0,1-1 0 0 0,0-7 1 0 0,0-21-56 0 0,0 36 47 0 0,0-1 8 0 0,0 0-1 0 0,-1 0 1 0 0,1-1 0 0 0,0 1 0 0 0,1 0 0 0 0,-1 0-1 0 0,0-1 1 0 0,1 1 0 0 0,-1 0 0 0 0,0-1 0 0 0,2 2 0 0 0,4 2-4 0 0,-6-5 5 0 0,1 0 0 0 0,-1 0-1 0 0,1 0 1 0 0,-1 1 0 0 0,0-1-1 0 0,1 0 1 0 0,-1 1 0 0 0,0-1 0 0 0,1 0-1 0 0,-1 1 1 0 0,0-1 0 0 0,1 0 0 0 0,-1 1-1 0 0,0-1 1 0 0,0 1 0 0 0,1-1 0 0 0,-1 0-1 0 0,0 1 1 0 0,0-1 0 0 0,0 1 0 0 0,0-1-1 0 0,0 1 1 0 0,1-1 0 0 0,-1 1-1 0 0,0-1 1 0 0,0 1 0 0 0,0-1 0 0 0,0 1-1 0 0,0-1 1 0 0,-1 1 0 0 0,1-1 0 0 0,0 1-1 0 0,2 14 86 0 0,4 0-22 0 0,0 0 3 0 0,-5 0 24 0 0,-1-11-64 0 0,1-1 0 0 0,-1 0 0 0 0,1 0 0 0 0,-1 0 0 0 0,1 0 0 0 0,0 0 0 0 0,0 0 0 0 0,0 0 0 0 0,2 2-27 0 0,1 5 97 0 0,-1 0 35 0 0,0-2-32 0 0,3 10 87 0 0,-3-8-90 0 0,1 6 134 0 0,-5 3 10 0 0,1-7-93 0 0,0 79 964 0 0,0-85-1033 0 0,1-1 1 0 0,-1 1 0 0 0,2 0 0 0 0,-1-1 0 0 0,0 1 0 0 0,2 0-80 0 0,2 14 267 0 0,-3-7-121 0 0,-2-4-19 0 0,0 6 51 0 0,0 22 115 0 0,0-20-107 0 0,2-3-62 0 0,4-4-63 0 0,-5-8-57 0 0,0-1-1 0 0,-1 0 1 0 0,1 1-1 0 0,0-1 1 0 0,-1 0-1 0 0,1 1 1 0 0,-1-1-1 0 0,1 1 1 0 0,-1-1-1 0 0,0 1 1 0 0,1 0-1 0 0,-1-1-3 0 0,0 2 34 0 0,0-3-106 0 0,0 0-71 0 0,0 0 54 0 0,0 0-69 0 0,0 1-83 0 0,0 0 71 0 0,0-1-37 0 0,0 1-42 0 0,0 0-38 0 0,0 1-392 0 0,0 0 93 0 0,0 0-54 0 0,0 0-754 0 0,0 0-594 0 0,0-1-1130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10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62 8840 0 0,'0'0'197'0'0,"3"0"24"0"0,0 1 84 0 0,4-6-153 0 0,10-3-115 0 0,1 5-56 0 0,-12 3 50 0 0,-2 0 34 0 0,-2 0 60 0 0,1-2 143 0 0,7-9 231 0 0,-8 10-211 0 0,0 0-78 0 0,0 0-64 0 0,0 1-53 0 0,0 0-33 0 0,2 1-10 0 0,-3-1 3 0 0,-1 0 10 0 0,2 0 44 0 0,-1 0-14 0 0,-1 0-4 0 0,2 0-22 0 0,8 0-3 0 0,-7 0 0 0 0,-3-3 5 0 0,0-7 22 0 0,-3 5-11 0 0,-7-5-54 0 0,6 7 22 0 0,-5 3-38 0 0,5 1 52 0 0,-3-2 42 0 0,6 1-93 0 0,-1 0-1 0 0,1 0 0 0 0,-1 0 0 0 0,1 0 1 0 0,-1 0-1 0 0,1 0 0 0 0,-1 0 0 0 0,1 1 1 0 0,-1-1-1 0 0,1 0 0 0 0,-1 1 0 0 0,1-1 1 0 0,-1 1-11 0 0,-3 9 104 0 0,-5-5 100 0 0,3 6 29 0 0,1 2-42 0 0,4-9-115 0 0,-2 4 65 0 0,0 0-62 0 0,1-2-48 0 0,-1 2-26 0 0,-1 23-5 0 0,0-24 1 0 0,-1 3 30 0 0,4 3 53 0 0,2-12-72 0 0,0 1 0 0 0,-1 0 0 0 0,1 0 0 0 0,0-1 0 0 0,-1 1 0 0 0,1-1 1 0 0,-1 1-1 0 0,0 0 0 0 0,0-1 0 0 0,0 2-12 0 0,-3 8 67 0 0,8 0-7 0 0,-3-9-57 0 0,0-1-1 0 0,-1 1 1 0 0,1-1 0 0 0,0 1 0 0 0,-1 0-1 0 0,1-1 1 0 0,-1 1 0 0 0,1 0 0 0 0,-1-1 0 0 0,0 2-3 0 0,0-2-1 0 0,0 0 1 0 0,0-1 0 0 0,0 1 0 0 0,0 0 0 0 0,0-1 0 0 0,0 1-1 0 0,0-1 1 0 0,0 1 0 0 0,1 0 0 0 0,-1-1 0 0 0,0 1 0 0 0,0 0 0 0 0,1-1-1 0 0,-1 1 1 0 0,0-1 0 0 0,1 1 0 0 0,-1-1 0 0 0,0 1 0 0 0,1-1-1 0 0,-1 1 1 0 0,1-1 0 0 0,-1 1 0 0 0,1-1 0 0 0,-1 1 0 0 0,1-1 0 0 0,0 0 0 0 0,-1 1 0 0 0,1-1 1 0 0,-1 0 0 0 0,1 1 0 0 0,-1-1-1 0 0,1 1 1 0 0,-1-1 0 0 0,1 1 0 0 0,-1-1-1 0 0,0 1 1 0 0,1-1 0 0 0,-1 1 0 0 0,0-1 0 0 0,1 1-1 0 0,-1 0 1 0 0,0-1 0 0 0,1 1 0 0 0,-1-1-1 0 0,0 1 1 0 0,0 0 0 0 0,0-1 0 0 0,0 1-1 0 0,0 0 1 0 0,0-1 0 0 0,0 1 0 0 0,0 0 0 0 0,0-1-1 0 0,0 1 2 0 0,0-1 1 0 0,0 1-1 0 0,0-1 1 0 0,-1 1-1 0 0,1-1 1 0 0,0 1-1 0 0,0-1 1 0 0,0 0-1 0 0,0 1 1 0 0,0-1-1 0 0,0 1 1 0 0,0-1-1 0 0,1 1 1 0 0,-1-1-1 0 0,0 0 1 0 0,0 1-1 0 0,0-1 1 0 0,0 1-1 0 0,0-1 1 0 0,1 1-1 0 0,-1-1 1 0 0,0 0-1 0 0,0 1 1 0 0,1-1 0 0 0,-1 0-1 0 0,0 1 1 0 0,1-1-1 0 0,-1 0 1 0 0,0 1-1 0 0,1-1 1 0 0,-1 0-1 0 0,0 0 1 0 0,1 1-1 0 0,-1-1 1 0 0,1 0-1 0 0,-1 0 1 0 0,0 0-1 0 0,1 0 1 0 0,-1 0-1 0 0,1 1 1 0 0,-1-1-1 0 0,1 0 1 0 0,-1 0-1 0 0,1 0 1 0 0,-1 0-1 0 0,0 0 1 0 0,1 0-1 0 0,-1 0 1 0 0,1-1-1 0 0,-1 1 1 0 0,1 0-3 0 0,0 0 4 0 0,-1 0 0 0 0,1 0 0 0 0,0 0 0 0 0,0 0 0 0 0,-1 0 0 0 0,1 0 0 0 0,0 0 0 0 0,0 0 0 0 0,-1 0 0 0 0,1 0 0 0 0,0 1 0 0 0,0-1 0 0 0,-1 0 0 0 0,1 1 0 0 0,0-1 0 0 0,-1 0 0 0 0,1 1 0 0 0,0-1 0 0 0,-1 1 0 0 0,1-1-4 0 0,3 6 38 0 0,-4-5-37 0 0,0-1 1 0 0,1 1-1 0 0,-1-1 0 0 0,0 0 0 0 0,1 1 0 0 0,-1-1 0 0 0,0 1 0 0 0,0-1 0 0 0,1 0 1 0 0,-1 1-1 0 0,1-1 0 0 0,-1 0 0 0 0,0 0 0 0 0,1 1 0 0 0,-1-1 0 0 0,1 0 0 0 0,-1 0 1 0 0,0 1-1 0 0,1-1 0 0 0,-1 0 0 0 0,1 0 0 0 0,-1 0 0 0 0,1 0 0 0 0,-1 0 0 0 0,1 0 0 0 0,-1 0 1 0 0,1 0-1 0 0,-1 0 0 0 0,1 0 0 0 0,-1 0 0 0 0,1 0 0 0 0,-1 0-1 0 0,8 0-36 0 0,0 0 38 0 0,28 0 169 0 0,-25 0-190 0 0,0 0-94 0 0,-3 0-46 0 0,0 0-78 0 0,0 0-93 0 0,0 0-103 0 0,-6 0 112 0 0,-1 0-50 0 0,1 0-46 0 0,-1 0-38 0 0,1 0-136 0 0,0 0-38 0 0,0 0-164 0 0,1 0-438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12.3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45 7632 0 0,'0'0'166'0'0,"0"0"29"0"0,0 2 14 0 0,0 26 13 0 0,0-24-167 0 0,-1 0-39 0 0,-5 10-139 0 0,3-9 159 0 0,2-3 34 0 0,0 1 47 0 0,0 0 55 0 0,0 1 64 0 0,0 0 72 0 0,1 1 81 0 0,0 11 419 0 0,0 30 1242 0 0,0-31-1482 0 0,0-1-73 0 0,3-3-120 0 0,7 3 45 0 0,-9-13-240 0 0,0 1-42 0 0,0 1 33 0 0,-1 1-94 0 0,0 1-56 0 0,-1-4 6 0 0,1 0 33 0 0,0 1-87 0 0,0-1 98 0 0,0 1 85 0 0,0-1 73 0 0,0 1 123 0 0,0 0 64 0 0,0 1 995 0 0,0-3-749 0 0,0-1-374 0 0,0 0-41 0 0,0-2 1 0 0,0 0-111 0 0,0-1-125 0 0,0 0-105 0 0,0-1-119 0 0,0 2 58 0 0,0-1-34 0 0,0-3 197 0 0,0 4-3 0 0,0 1 1 0 0,0-1 0 0 0,0 0 0 0 0,0 1 0 0 0,0-1 0 0 0,1 0 0 0 0,0 1 0 0 0,0-2-7 0 0,11-24 10 0 0,3-2-10 0 0,3-16 0 0 0,-3 19 0 0 0,-4 20 0 0 0,-10 7 0 0 0,0 0 0 0 0,0-1 0 0 0,0 1 0 0 0,0-1 0 0 0,0 1 0 0 0,0-1 0 0 0,0 0 0 0 0,-1 1 0 0 0,1-1 0 0 0,0 0 0 0 0,0 1 0 0 0,0-1 0 0 0,-1 0 0 0 0,1 0 0 0 0,0 0 0 0 0,-1 0 0 0 0,3-4 0 0 0,-3 5 0 0 0,0-1 0 0 0,0 0 0 0 0,1 1 0 0 0,-1-1 0 0 0,0 1 0 0 0,1-1 0 0 0,-1 0 0 0 0,0 1 0 0 0,1-1 0 0 0,-1 1 0 0 0,1-1 0 0 0,-1 1 0 0 0,1 0 0 0 0,-1-1 0 0 0,1 1 0 0 0,-1-1 0 0 0,1 1 0 0 0,-1 0 0 0 0,1-1 0 0 0,0 1 0 0 0,-1 0 0 0 0,1 0 0 0 0,4-3 0 0 0,10-9 0 0 0,0-1 0 0 0,0 11 0 0 0,0-1 0 0 0,-2-7-10 0 0,-13 10 9 0 0,0 0 0 0 0,0 0 1 0 0,0 0-1 0 0,0-1 0 0 0,0 1 0 0 0,0 0 1 0 0,0 0-1 0 0,1 0 0 0 0,-1 0 0 0 0,0 0 1 0 0,0 0-1 0 0,0 0 0 0 0,0 0 0 0 0,0 0 1 0 0,0 0-1 0 0,0-1 0 0 0,0 1 0 0 0,0 0 1 0 0,1 0-1 0 0,-1 0 0 0 0,0 0 0 0 0,0 0 1 0 0,0 0-1 0 0,0 0 0 0 0,0 0 0 0 0,0 0 1 0 0,0 0-1 0 0,1 0 0 0 0,-1 0 0 0 0,0 0 1 0 0,0 0-1 0 0,0 0 0 0 0,0 0 0 0 0,0 0 1 0 0,0 0-1 0 0,0 0 0 0 0,1 0 0 0 0,-1 0 1 0 0,0 0-1 0 0,0 0 0 0 0,0 0 0 0 0,0 1 1 0 0,0-1-1 0 0,0 0 0 0 0,0 0 0 0 0,0 0 1 0 0,0 0-1 0 0,1 0 0 0 0,-1 0 0 0 0,0 0 1 0 0,0 0-1 0 0,0 0 0 0 0,0 0 0 0 0,0 1 1 0 0,0-1-1 0 0,0 0 0 0 0,0 0 1 0 0,13 10-11 0 0,2-8 11 0 0,-15-2 0 0 0,1 0 0 0 0,0 0 0 0 0,0 0 0 0 0,0 0 0 0 0,0 0 0 0 0,-1 0 0 0 0,1 1 0 0 0,0-1 0 0 0,0 0 0 0 0,-1 0 0 0 0,1 0 0 0 0,0 1 0 0 0,0-1 0 0 0,-1 1 0 0 0,1-1 0 0 0,4 10 0 0 0,6-5 0 0 0,-6 5-13 0 0,1-5-23 0 0,-6-5 35 0 0,1 0 0 0 0,-1 0 0 0 0,1 0 1 0 0,-1 1-1 0 0,0-1 0 0 0,1 0 0 0 0,-1 1 0 0 0,0-1 0 0 0,1 0 0 0 0,-1 1 0 0 0,0-1 0 0 0,1 0 0 0 0,-1 1 0 0 0,0-1 0 0 0,0 1 0 0 0,1-1 0 0 0,-1 0 0 0 0,0 1 0 0 0,0-1 0 0 0,0 1 0 0 0,0-1 0 0 0,0 1 0 0 0,1-1 0 0 0,-1 1 0 0 0,0-1 0 0 0,0 1 0 0 0,0-1 0 0 0,0 1 0 0 0,0-1 0 0 0,-1 1 0 0 0,1-1 0 0 0,0 1 1 0 0,0-1 0 0 0,0 1 0 0 0,0-1 0 0 0,0 1 0 0 0,0-1 0 0 0,0 1 0 0 0,0-1 0 0 0,0 1 0 0 0,0-1 0 0 0,0 1 0 0 0,0-1 0 0 0,0 1 0 0 0,0-1 0 0 0,0 1 0 0 0,0-1 0 0 0,1 0 0 0 0,-1 1 0 0 0,0-1 0 0 0,0 1 0 0 0,0-1 0 0 0,1 1 0 0 0,-1-1 0 0 0,0 0 0 0 0,1 1 0 0 0,-1-1 0 0 0,0 0 0 0 0,1 1 0 0 0,-1-1 0 0 0,0 0 0 0 0,1 0 0 0 0,-1 1 0 0 0,1-1 0 0 0,0 0 0 0 0,5 5 0 0 0,-6-5 0 0 0,1 1 0 0 0,-1 0 0 0 0,0 0 0 0 0,1-1 0 0 0,-1 1 0 0 0,0 0 0 0 0,0 0 0 0 0,0-1 0 0 0,0 1 0 0 0,0 0 0 0 0,0 0 0 0 0,0 0 0 0 0,0 0 0 0 0,0 0 0 0 0,0 4 0 0 0,0-3 0 0 0,13 21 0 0 0,-11-19 0 0 0,-1 2 0 0 0,-2 15 0 0 0,1 9 0 0 0,0-20-2 0 0,0 1 44 0 0,0 11 46 0 0,0-20-24 0 0,0 0 13 0 0,0-1-38 0 0,0 1-35 0 0,0 1-85 0 0,0-2 90 0 0,0 0 43 0 0,0 0 43 0 0,0 0 55 0 0,0 1 67 0 0,0-1 77 0 0,3-1-240 0 0,7 0-60 0 0,-7 0-80 0 0,-3 0-45 0 0,0 0 41 0 0,0 0 20 0 0,0 0-36 0 0,0 0-15 0 0,0 0-34 0 0,0 0-42 0 0,0 0-44 0 0,0 0-49 0 0,0 0-46 0 0,0 0-43 0 0,0 0-37 0 0,0 0-272 0 0,0-1-63 0 0,1 1-50 0 0,0-1-36 0 0,3-3-1502 0 0,5-5-1330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15.0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 7800 0 0,'0'0'174'0'0,"0"0"29"0"0,0 0 13 0 0,0 0-70 0 0,0 0-11 0 0,0 0 50 0 0,0 2 158 0 0,0 2-136 0 0,1-1 40 0 0,4 8 612 0 0,0-2-284 0 0,-3-3-282 0 0,-1-1-134 0 0,0 0-101 0 0,1 6 228 0 0,4 1 35 0 0,0 0-19 0 0,-5-1-47 0 0,-1-5-130 0 0,0-3-94 0 0,0-1 0 0 0,-1 0 0 0 0,1 0 0 0 0,1 0 0 0 0,-1 0 0 0 0,0 0-1 0 0,1 0 1 0 0,-1 0 0 0 0,1 0 0 0 0,0 1-31 0 0,5 10 127 0 0,-5-10-98 0 0,0 0-1 0 0,0 0 1 0 0,0 0 0 0 0,-1 0-1 0 0,1 0 1 0 0,-1 1-1 0 0,1-1-28 0 0,-1 7 99 0 0,0 2 46 0 0,2-1 13 0 0,4 1 17 0 0,0 0 7 0 0,-5-1-10 0 0,-1-8-14 0 0,0 1-36 0 0,0 3 35 0 0,0-1-84 0 0,0 9 32 0 0,0-9-13 0 0,0 0 71 0 0,0 0 102 0 0,0-3-86 0 0,0 0 37 0 0,0 0 134 0 0,0 1 80 0 0,0 0 89 0 0,0-1 97 0 0,0-124-522 0 0,2 110-73 0 0,0 0-1 0 0,0 1 1 0 0,1-1-1 0 0,0 1 0 0 0,1-2-20 0 0,-2 6 12 0 0,13-29 52 0 0,10-23-43 0 0,-22 53-9 0 0,-3 5-10 0 0,0-1 0 0 0,0 0 0 0 0,1 1 0 0 0,-1-1 0 0 0,0 1 0 0 0,1-1 0 0 0,-1 1 0 0 0,0-1 0 0 0,1 1 0 0 0,-1-1 0 0 0,1 1-1 0 0,-1-1 1 0 0,1 1 0 0 0,-1-1 0 0 0,1 1 0 0 0,-1 0 0 0 0,1-1 0 0 0,-1 1 0 0 0,1 0 0 0 0,0-1 0 0 0,-1 1 0 0 0,1 0-2 0 0,4-3-2 0 0,10-9 2 0 0,0-1 0 0 0,0 11 0 0 0,0 2 0 0 0,1 2-14 0 0,14 23-124 0 0,-26-22 120 0 0,-3-3 16 0 0,0 0 0 0 0,-1 0 0 0 0,1 1 0 0 0,0-1 0 0 0,-1 0 0 0 0,1 1-1 0 0,-1-1 1 0 0,1 0 0 0 0,-1 1 0 0 0,1-1 0 0 0,-1 1 0 0 0,1-1 0 0 0,-1 1 0 0 0,1-1-1 0 0,-1 1 1 0 0,0-1 0 0 0,1 1 0 0 0,-1 0 0 0 0,0-1 0 0 0,1 1 0 0 0,-1-1 0 0 0,0 1 2 0 0,2 4 0 0 0,24 25 0 0 0,-15-5 0 0 0,8 23 0 0 0,-17-30 0 0 0,-2-17 0 0 0,0 1 0 0 0,0-1 0 0 0,0 0 0 0 0,0 1 0 0 0,1-1 0 0 0,-1 0 0 0 0,0 1 0 0 0,1-1 0 0 0,-1 0 0 0 0,1 1 0 0 0,4 6 0 0 0,-4-7 0 0 0,-1 1 0 0 0,1-1 0 0 0,0 0 0 0 0,0 1 0 0 0,-1-1 0 0 0,1 1 0 0 0,0-1 0 0 0,-1 1 0 0 0,0-1 0 0 0,1 1 0 0 0,-1-1 0 0 0,0 1 0 0 0,0 0 0 0 0,0-1 0 0 0,0 7-20 0 0,0 7 62 0 0,0-6-60 0 0,0 3-57 0 0,0 7-82 0 0,0-9-88 0 0,0-8 120 0 0,0-1-60 0 0,0-1-83 0 0,0 0 83 0 0,0 0-38 0 0,0 0-44 0 0,0 0-40 0 0,0 0-37 0 0,0 0-33 0 0,0 0-244 0 0,0 0-56 0 0,0 0-794 0 0,0 0-628 0 0,0 0-1190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15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 1 9504 0 0,'0'0'216'0'0,"0"0"32"0"0,0 0 9 0 0,0 0-6 0 0,-3 0-51 0 0,3 0-192 0 0,-1 0 0 0 0,1 0 0 0 0,-1 0 0 0 0,1 0 0 0 0,-1 0 0 0 0,1 0 0 0 0,-1 0 0 0 0,1 0 1 0 0,0 0-1 0 0,-1 0 0 0 0,1 0 0 0 0,-1 1 0 0 0,1-1 0 0 0,-1 0 0 0 0,1 0 0 0 0,0 0 0 0 0,-1 1 0 0 0,1-1 0 0 0,-1 0 1 0 0,1 1-1 0 0,0-1 0 0 0,-1 0 0 0 0,1 1 0 0 0,0-1 0 0 0,-1 0 0 0 0,1 1 0 0 0,0-1 0 0 0,0 1 0 0 0,-1-1 1 0 0,1 0-1 0 0,0 1 0 0 0,0-1 0 0 0,0 1 0 0 0,0-1 0 0 0,0 1 0 0 0,0-1 0 0 0,0 1 0 0 0,0-1 0 0 0,-1 1 0 0 0,2-1 1 0 0,-1 1-1 0 0,0-1-8 0 0,-3 5 160 0 0,2-3-142 0 0,-1 0 1 0 0,1 0 0 0 0,0 0-1 0 0,-1 0 1 0 0,1 0 0 0 0,0 1-1 0 0,1-1 1 0 0,-1 0 0 0 0,0 0-1 0 0,0 1 1 0 0,1-1 0 0 0,0 0-1 0 0,-1 1 1 0 0,1-1 0 0 0,0 0-1 0 0,0 1 1 0 0,0-1 0 0 0,1 1-19 0 0,-3 13 113 0 0,-4-1-14 0 0,0 0 53 0 0,4 0 53 0 0,2-14-179 0 0,0 1-1 0 0,0-1 1 0 0,0 1-1 0 0,0-1 1 0 0,-1 1-1 0 0,1-1 1 0 0,-1 1-1 0 0,1-1 1 0 0,-1 1-1 0 0,0-1 1 0 0,1 0 0 0 0,-1 1-1 0 0,0-1-25 0 0,-5 12 172 0 0,4-6-106 0 0,1 2 59 0 0,1 43 717 0 0,0-43-716 0 0,0-1-62 0 0,0 23 122 0 0,0 57 213 0 0,0-53-192 0 0,3-22-111 0 0,2-4-36 0 0,0-1-26 0 0,15 38 162 0 0,-19-45-189 0 0,-1 0 0 0 0,1 0 0 0 0,0 0 0 0 0,0 0-1 0 0,0 0 1 0 0,-1 0 0 0 0,1-1 0 0 0,0 1 0 0 0,0 0 0 0 0,0 0-1 0 0,1-1 1 0 0,-1 1 0 0 0,0 0 0 0 0,0-1 0 0 0,0 1 0 0 0,0-1 0 0 0,1 1-1 0 0,-1-1 1 0 0,0 0 0 0 0,0 0 0 0 0,1 0 0 0 0,-1 1 0 0 0,0-1-7 0 0,4 2 80 0 0,9 8-31 0 0,-3-7-112 0 0,-5-6-53 0 0,-6 3 116 0 0,1-2-37 0 0,1 1-17 0 0,0-1-23 0 0,-1 1-42 0 0,1 0-18 0 0,-1 0-41 0 0,1 0-47 0 0,-1 0-53 0 0,1 0-57 0 0,-1 1-52 0 0,1 0-48 0 0,-1-1-41 0 0,1 1-141 0 0,0 0-40 0 0,0 0-171 0 0,1 0-458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16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7848 0 0,'0'0'232'0'0,"1"0"-67"0"0,1 0-21 0 0,7 0 251 0 0,7 0 317 0 0,-11 2-103 0 0,5 9 3 0 0,-9-10-370 0 0,1 0-44 0 0,-1 0-41 0 0,0-1-34 0 0,1 1-16 0 0,-1-1-36 0 0,3 0 17 0 0,-1 0-19 0 0,0 1 71 0 0,8 6 235 0 0,-8-3-189 0 0,-1-1 0 0 0,1 1 0 0 0,-1-1 0 0 0,1 1 0 0 0,1 4-186 0 0,4 5 387 0 0,1-1-105 0 0,3 2 32 0 0,-3 2-81 0 0,-1 4-32 0 0,0 11 11 0 0,3 11 54 0 0,-10-40-253 0 0,8 29 123 0 0,-7-9-88 0 0,-2-18-42 0 0,1-1 1 0 0,-1 0-1 0 0,0 0 1 0 0,1 0 0 0 0,-1 0-1 0 0,1 0 1 0 0,0 0-1 0 0,0 0 1 0 0,0 0-1 0 0,2 2-6 0 0,1 5 26 0 0,-4-9-24 0 0,1 0 1 0 0,-1 0-1 0 0,0 0 1 0 0,0 0-1 0 0,1 0 1 0 0,-1 0-1 0 0,0 0 1 0 0,0 0-1 0 0,0 0 1 0 0,0 0-1 0 0,0 0 1 0 0,-1 0-1 0 0,1 0 1 0 0,0 0-1 0 0,0 0 1 0 0,-1 0-1 0 0,1 0 1 0 0,0 0-1 0 0,-1 0 1 0 0,1-1-1 0 0,-1 1 1 0 0,1 0-1 0 0,-1 0 1 0 0,0 0-3 0 0,-5 10 46 0 0,5-7-31 0 0,0 1 0 0 0,1-1 0 0 0,-1 0 0 0 0,1 0 0 0 0,0 1 0 0 0,0 1-15 0 0,0 5 33 0 0,0-10-28 0 0,0 1-1 0 0,0-1 1 0 0,0 1 0 0 0,0-1-1 0 0,-1 1 1 0 0,1-1 0 0 0,-1 1-1 0 0,1-1 1 0 0,-1 1 0 0 0,0-1-1 0 0,1 0 1 0 0,-1 1 0 0 0,0-1-5 0 0,-5 12 74 0 0,1 12 32 0 0,-2-10-28 0 0,-1 5 48 0 0,4-9-77 0 0,-1 1 42 0 0,-23 46 540 0 0,24-51-557 0 0,2-2-28 0 0,2-4-35 0 0,0-1 0 0 0,-1 1 0 0 0,1 0 0 0 0,0-1 0 0 0,-1 1 1 0 0,1-1-1 0 0,0 1 0 0 0,-1-1 0 0 0,1 1 0 0 0,-1-1 0 0 0,1 1 1 0 0,0-1-1 0 0,-1 1 0 0 0,0-1 0 0 0,1 1 0 0 0,-1-1 1 0 0,1 0-1 0 0,-1 1 0 0 0,1-1 0 0 0,-1 0 0 0 0,0 0 0 0 0,0 1-11 0 0,-3 1 45 0 0,-16 14 227 0 0,14-9-195 0 0,4-5-75 0 0,-1 1 79 0 0,3-1-14 0 0,0 8-42 0 0,0-10-24 0 0,1 0 0 0 0,-1 1 0 0 0,0-1 0 0 0,0 0 0 0 0,0 0 0 0 0,0 0-1 0 0,0 0 1 0 0,0 0 0 0 0,0 0 0 0 0,0 0 0 0 0,0 0 0 0 0,0 0-1 0 0,0 0 1 0 0,0 0 0 0 0,0 1 0 0 0,0-1 0 0 0,0 0 0 0 0,0 0-1 0 0,0 0 1 0 0,0 0 0 0 0,-1 0 0 0 0,1 0 0 0 0,0 0 0 0 0,0 0 0 0 0,0 0-1 0 0,0 0 1 0 0,0 0 0 0 0,0 0 0 0 0,0 1 0 0 0,0-1 0 0 0,0 0-1 0 0,0 0 1 0 0,0 0 0 0 0,0 0 0 0 0,0 0 0 0 0,0 0 0 0 0,0 0-1 0 0,0 0 1 0 0,-1 0 0 0 0,1 0 0 0 0,0 0 0 0 0,0 0 0 0 0,0 0-1 0 0,0 0 1 0 0,0 0 0 0 0,0 0 0 0 0,0 0 0 0 0,0 0 0 0 0,0 0 0 0 0,0 0-1 0 0,-1 0 1 0 0,1 0 0 0 0,0 0 0 0 0,0 0 0 0 0,0 0 0 0 0,0 0-1 0 0,0 0 0 0 0,-10 0 23 0 0,7 0 30 0 0,3 0-14 0 0,0 0-66 0 0,0 0-47 0 0,0 0-209 0 0,0 0-45 0 0,0 0 175 0 0,0 0-46 0 0,0 0-76 0 0,0 0 89 0 0,0 0-38 0 0,0 0-41 0 0,0 0-39 0 0,0 0-406 0 0,0 0 100 0 0,0 0-52 0 0,0 0-778 0 0,0 0-609 0 0,0 0-1160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15.6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17 10512 0 0,'0'0'233'0'0,"0"0"39"0"0,0 0 16 0 0,0 0-32 0 0,0 3-79 0 0,0-2-110 0 0,1 1 0 0 0,-1 0-1 0 0,0 0 1 0 0,1-1-1 0 0,0 1 1 0 0,-1 0 0 0 0,1-1-1 0 0,0 1 1 0 0,0 0 0 0 0,0-1-1 0 0,0 1-66 0 0,4 8 411 0 0,-3-5-164 0 0,-2 0 40 0 0,3 0 330 0 0,7 9-24 0 0,-8-8-360 0 0,-2 2 34 0 0,1-1-33 0 0,1-2-34 0 0,3 4 133 0 0,2 7 113 0 0,-6-5-231 0 0,-2-3-85 0 0,0 13 132 0 0,3-14-134 0 0,0 0 37 0 0,3 0-5 0 0,-4-5-135 0 0,0-1 1 0 0,-1 0-1 0 0,1 1 1 0 0,0-1-1 0 0,0 0 0 0 0,-1 1 1 0 0,1-1-1 0 0,-1 1 0 0 0,1 0 1 0 0,-1-1-1 0 0,0 1 0 0 0,1-1 1 0 0,-1 1-1 0 0,0 0-25 0 0,1 13 154 0 0,1-1-38 0 0,5 9 30 0 0,-5-17-122 0 0,0 0 24 0 0,-1 0-1 0 0,0 0 0 0 0,0 1 1 0 0,-1-1-1 0 0,0 0 1 0 0,0 1-1 0 0,0-1 0 0 0,-1 1-47 0 0,0 14 50 0 0,1-11-49 0 0,0 10-50 0 0,0-16-82 0 0,0-1 59 0 0,0 10 13 0 0,0-7-9 0 0,0-3-18 0 0,0 0-49 0 0,0 0-77 0 0,0 0-83 0 0,0-1-99 0 0,0 1-111 0 0,0-2 101 0 0,0-1-62 0 0,0 1-55 0 0,0-1-47 0 0,0 0-168 0 0,0 0-48 0 0,0 0-201 0 0,0 0-545 0 0</inkml:trace>
  <inkml:trace contextRef="#ctx0" brushRef="#br0" timeOffset="278.76">1 93 9912 0 0,'0'0'290'0'0,"0"0"-3"0"0,0 0-225 0 0,2 0-24 0 0,-1 0-37 0 0,0 0 0 0 0,-1 0 0 0 0,1 0 0 0 0,-1 0 0 0 0,1-1 0 0 0,-1 1-1 0 0,1 0 1 0 0,-1 0 0 0 0,1 0 0 0 0,-1 0 0 0 0,1-1 0 0 0,-1 1 0 0 0,1 0 0 0 0,-1-1 0 0 0,1 1 0 0 0,-1 0 0 0 0,1-1 0 0 0,-1 1-1 0 0,0 0 1 0 0,1-1 0 0 0,-1 1 0 0 0,0-1 0 0 0,1 1 0 0 0,-1-1-1 0 0,3-2 48 0 0,0 0 48 0 0,1 1 66 0 0,2 2 81 0 0,-1-1-20 0 0,0 0 45 0 0,7-5 659 0 0,-6 3-475 0 0,1 0-89 0 0,-2 2-198 0 0,1 1-79 0 0,5-2 295 0 0,-2-3-73 0 0,3-1 23 0 0,-8 5-237 0 0,0 0 0 0 0,0 1 0 0 0,1-1 0 0 0,-1 1 0 0 0,3 0-94 0 0,8 0 191 0 0,-2-2-34 0 0,7-8 137 0 0,5 5-8 0 0,-10-1-98 0 0,-3 2-71 0 0,6 1-18 0 0,-1 2-15 0 0,0-5-22 0 0,-3 1-19 0 0,-4 3-67 0 0,17 0 77 0 0,-16 2-85 0 0,-1 0-81 0 0,-4 0 14 0 0,-1 1-32 0 0,1-1-66 0 0,0 0-55 0 0,-1 0-63 0 0,0 0-68 0 0,-2 0 17 0 0,0 0-56 0 0,0 0-51 0 0,0 0-45 0 0,1 0-152 0 0,-1 0-44 0 0,2 0-185 0 0,1 0-497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13.4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198 319 7368 0 0,'0'0'165'0'0,"0"0"22"0"0,0 0 10 0 0,-2-2-16 0 0,-8-8-87 0 0,8 8-3 0 0,1 1 102 0 0,1 1-24 0 0,-1-1-36 0 0,-2 1 39 0 0,0 0-79 0 0,-2 1-48 0 0,3-1-9 0 0,1 0 40 0 0,-5 0 71 0 0,-1 0 89 0 0,1 0 42 0 0,-14 0 619 0 0,11 0-542 0 0,3 1-247 0 0,1 1 49 0 0,-10 10 423 0 0,7-5-327 0 0,4-4-172 0 0,-1 0-43 0 0,-5 4 76 0 0,6 4-20 0 0,1-1-32 0 0,-10 0 58 0 0,12-9-114 0 0,0 0 1 0 0,0 1 0 0 0,0-1-1 0 0,0 1 1 0 0,0 0-1 0 0,0-1 1 0 0,1 1 0 0 0,-1 0-1 0 0,0-1 1 0 0,1 1 0 0 0,-1 0-7 0 0,-7 19 79 0 0,4-13-50 0 0,3-7-23 0 0,0 0 0 0 0,0 1 0 0 0,0-1 0 0 0,0 0-1 0 0,1 1 1 0 0,-1-1 0 0 0,1 1 0 0 0,-1-1 0 0 0,1 1 0 0 0,-1 0 0 0 0,1-1-1 0 0,0 1 1 0 0,0-1 0 0 0,0 1 0 0 0,0 1-6 0 0,-4 18 2 0 0,-5 1-53 0 0,8-20 44 0 0,1 1 1 0 0,-1 0 0 0 0,0 0 0 0 0,1-1 0 0 0,0 1-1 0 0,0 0 1 0 0,0 0 0 0 0,0 0 0 0 0,0 0 0 0 0,0-1 0 0 0,1 1-1 0 0,-1 0 1 0 0,1 0 0 0 0,0 0 6 0 0,5 11 25 0 0,5 5 106 0 0,-3-4-12 0 0,-3-5-37 0 0,-4-8-63 0 0,0 1 1 0 0,0-1-1 0 0,0 0 1 0 0,0 0-1 0 0,1 0 0 0 0,-1 0 1 0 0,1 0-1 0 0,-1 0 1 0 0,1 0-20 0 0,11 10 143 0 0,-11-10-38 0 0,1 0-38 0 0,0-2-24 0 0,1 0-23 0 0,1 1 25 0 0,3 3 4 0 0,-7-3-40 0 0,0 0 0 0 0,0 0 0 0 0,1 0 0 0 0,-1 0 0 0 0,1 0 0 0 0,-1-1 0 0 0,1 1 0 0 0,-1-1 0 0 0,1 1 0 0 0,-1-1 0 0 0,1 1 0 0 0,-1-1-1 0 0,1 0 1 0 0,-1 0 0 0 0,1 0 0 0 0,-1 0 0 0 0,1 0 0 0 0,0 0 0 0 0,-1 0 0 0 0,1-1 0 0 0,-1 1 0 0 0,1 0 0 0 0,-1-1 0 0 0,2 0-9 0 0,5-3 47 0 0,1 0 43 0 0,9-6 189 0 0,7-2 201 0 0,-11 2-236 0 0,1-4-65 0 0,0-6-29 0 0,-1-7 5 0 0,-13 25-136 0 0,4-13 89 0 0,7 0-14 0 0,-11 13-85 0 0,1 0 1 0 0,0 0 0 0 0,-1-1-1 0 0,1 1 1 0 0,-1 0 0 0 0,0-1-1 0 0,0 1 1 0 0,0-1 0 0 0,0 1-1 0 0,0-1 1 0 0,-1 1-1 0 0,1-1 1 0 0,-1 1 0 0 0,1-2-10 0 0,-1-8 47 0 0,1-1-1 0 0,-2-9-46 0 0,0-5 51 0 0,1 21-37 0 0,1-5-26 0 0,0-3-39 0 0,-2 1-50 0 0,-3 1-60 0 0,3 11 179 0 0,0-1-35 0 0,0 0-38 0 0,-1 0-37 0 0,0 0-38 0 0,1 0-39 0 0,-1 0-39 0 0,0 0-41 0 0,0 1-48 0 0,0-1-44 0 0,0 0-44 0 0,1 0-46 0 0,-1 0-46 0 0,0 0-46 0 0,1 0-48 0 0,0 0-49 0 0,-1-4-1248 0 0,2-3-1060 0 0,0 9 2850 0 0</inkml:trace>
  <inkml:trace contextRef="#ctx0" brushRef="#br0" timeOffset="344.24">727 62 8032 0 0,'0'0'182'0'0,"0"-2"29"0"0,1 2-203 0 0,-1-1-1 0 0,0 1 1 0 0,0 0-1 0 0,0 0 1 0 0,0-1-1 0 0,0 1 1 0 0,0 0-1 0 0,0-1 1 0 0,0 1-1 0 0,0 0 1 0 0,0 0 0 0 0,0-1-1 0 0,0 1 1 0 0,0 0-1 0 0,0 0 1 0 0,0-1-1 0 0,0 1 1 0 0,0 0-1 0 0,0 0 1 0 0,-1-1-1 0 0,1 1 1 0 0,0 0-1 0 0,0 0 1 0 0,0-1-1 0 0,0 1 1 0 0,0 0 0 0 0,-1 0-1 0 0,1 0 1 0 0,0 0-1 0 0,0-1 1 0 0,0 1-1 0 0,-1 0 1 0 0,1 0-8 0 0,-7-6 159 0 0,-1-8-120 0 0,1 5-24 0 0,1 3 40 0 0,6 6-55 0 0,-3-3 20 0 0,0 1 34 0 0,-4-2 140 0 0,1 1 17 0 0,-1 2 44 0 0,-6-2 348 0 0,-15 2 688 0 0,19 2-924 0 0,0-1-72 0 0,4 0-163 0 0,0 1-39 0 0,1-1-44 0 0,0 0-50 0 0,-1 2 133 0 0,-20 13 76 0 0,18-4-188 0 0,7-10-20 0 0,0 0 0 0 0,-1 0-1 0 0,1 0 1 0 0,-1 0 0 0 0,1 0 0 0 0,-1 0 0 0 0,1 0 0 0 0,-1 0 0 0 0,0 0 0 0 0,0-1 0 0 0,1 1 0 0 0,-1 0 0 0 0,0 0 0 0 0,0-1 0 0 0,0 1 0 0 0,0 0 0 0 0,-9 3 0 0 0,8-4 0 0 0,1 1 0 0 0,0-1 0 0 0,0 0 0 0 0,0 1 0 0 0,0-1 0 0 0,0 1 0 0 0,0 0 0 0 0,0-1 0 0 0,0 1 0 0 0,0 0 0 0 0,1-1 0 0 0,-1 1 0 0 0,0 0 0 0 0,0 0 0 0 0,1 0 0 0 0,-1 0 0 0 0,0 0 0 0 0,0 0 0 0 0,-3 9 0 0 0,3-8 0 0 0,0 1 0 0 0,0-1 0 0 0,0 0 0 0 0,-1 0 0 0 0,1 0 0 0 0,0 0 0 0 0,-1 0 0 0 0,0 0 0 0 0,1 0 0 0 0,-2 1 3 0 0,1 0-1 0 0,-1 0 1 0 0,1 0 0 0 0,0 1 0 0 0,0-1 0 0 0,1 1 0 0 0,-1-1 0 0 0,1 1 0 0 0,-1 0 0 0 0,1 0 0 0 0,0 2-3 0 0,-4 9 49 0 0,-1 1 38 0 0,4-13-69 0 0,0 1 0 0 0,1-1 0 0 0,-1 0 0 0 0,1 1 0 0 0,0 0 0 0 0,0-1 0 0 0,0 1 0 0 0,0-1 0 0 0,1 1 0 0 0,-1 0 0 0 0,1 2-18 0 0,-2 13 78 0 0,-5 5 86 0 0,6-19-132 0 0,-1-1 0 0 0,1 1 0 0 0,1 0 0 0 0,-1-1 0 0 0,0 1 0 0 0,1 0-32 0 0,0 15 113 0 0,0 2-87 0 0,0 5-72 0 0,0 7-78 0 0,3-13 71 0 0,2-8 54 0 0,0-2 43 0 0,-3 7 36 0 0,-2-6-4 0 0,0 9 27 0 0,3-6-91 0 0,7 8-28 0 0,-6-12-54 0 0,-5 0 26 0 0,1-11 39 0 0,0 1-1 0 0,0 0 1 0 0,0 0 0 0 0,0 0-1 0 0,0 0 1 0 0,0 0 0 0 0,0-1-1 0 0,0 1 1 0 0,0 0 0 0 0,0 0-1 0 0,1 0 1 0 0,-1 0 0 0 0,0-1 0 0 0,0 1-1 0 0,1 0 6 0 0,9 12-85 0 0,-8-11 30 0 0,-2-2-62 0 0,1 0-72 0 0,-1 0-114 0 0,0 0-133 0 0,0 0-119 0 0,0 0 74 0 0,0 0-44 0 0,0 0-622 0 0,0 0-491 0 0,0 0-933 0 0</inkml:trace>
  <inkml:trace contextRef="#ctx0" brushRef="#br0" timeOffset="666.16">395 395 7848 0 0,'0'-3'232'0'0,"0"-9"-14"0"0,0 6-182 0 0,2-1-26 0 0,8 2-10 0 0,-5-1 14 0 0,-1-2 64 0 0,3-3 160 0 0,-3 6-32 0 0,0 1-36 0 0,3-2 82 0 0,2-1-39 0 0,6-2 7 0 0,-7 5-89 0 0,5-7-10 0 0,-11 9-105 0 0,-1 1 1 0 0,1-1-1 0 0,0 1 1 0 0,0-1 0 0 0,-1 1-1 0 0,1 0 1 0 0,0-1-1 0 0,0 1 1 0 0,2-1-17 0 0,24-3 117 0 0,-15 2-139 0 0,19-6 176 0 0,-20 5-152 0 0,-1 1-90 0 0,-5 2-3 0 0,0-1-36 0 0,-1 1-43 0 0,1-1-47 0 0,-3 2-7 0 0,0-1-39 0 0,3 0-361 0 0,1 1-255 0 0,4 0-585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11.3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61 9728 0 0,'0'0'222'0'0,"0"-3"30"0"0,1 0 85 0 0,-5-2-192 0 0,-6-15-85 0 0,8 12-39 0 0,2 4 56 0 0,0 4-77 0 0,0-2 160 0 0,0 1 184 0 0,-2 1-38 0 0,1 0-67 0 0,-1 0-57 0 0,1 0-50 0 0,0 0-31 0 0,0 0-38 0 0,-3 0 81 0 0,3 0 7 0 0,-1 0 238 0 0,1-2-170 0 0,1 1-204 0 0,1 1 0 0 0,-1-1 0 0 0,0 1 0 0 0,0-1 0 0 0,-1 1 0 0 0,1-1 1 0 0,0 1-1 0 0,0-1 0 0 0,0 1 0 0 0,0 0 0 0 0,0-1 0 0 0,0 1 0 0 0,-1-1 1 0 0,1 1-1 0 0,0-1 0 0 0,0 1 0 0 0,-1 0 0 0 0,1-1 0 0 0,0 1 0 0 0,-1-1 1 0 0,1 1-1 0 0,0 0 0 0 0,-1-1 0 0 0,1 1 0 0 0,0 0 0 0 0,-1 0 0 0 0,1-1 1 0 0,-1 1-1 0 0,1 0 0 0 0,-1 0 0 0 0,1-1-15 0 0,-11 2 278 0 0,4 1-139 0 0,0 1-36 0 0,1 0-47 0 0,2 1-56 0 0,1-2 89 0 0,1 1-7 0 0,-10 4-16 0 0,-2 1 45 0 0,9 2-8 0 0,-5-5 1 0 0,2 9 14 0 0,1-3-46 0 0,4-4 37 0 0,3 1-80 0 0,1-5-5 0 0,-1 2-1 0 0,0-3-6 0 0,-13 21 23 0 0,8 7-51 0 0,0-22-11 0 0,4-7 13 0 0,0 1-1 0 0,1-1 1 0 0,-1 0 0 0 0,0 1 0 0 0,0-1 0 0 0,1 1 0 0 0,-1-1-1 0 0,1 1 1 0 0,-1-1 0 0 0,1 1 0 0 0,0 0 0 0 0,0-1-1 0 0,-1 1 1 0 0,1 0 9 0 0,0 5-84 0 0,0 0 39 0 0,0 9 47 0 0,0-2 76 0 0,0 15 191 0 0,2-15-77 0 0,3-5-35 0 0,1 3-39 0 0,-5-7-109 0 0,0 1 0 0 0,-1-1 0 0 0,1 0 0 0 0,-1 1 0 0 0,-1 2-9 0 0,1-2 0 0 0,0-1-1 0 0,0 0 1 0 0,1 1-1 0 0,-1-1 1 0 0,2 4 0 0 0,3 5 0 0 0,-3-11 0 0 0,-1 0 0 0 0,0 1 0 0 0,0-1 0 0 0,0 0 0 0 0,-1 1 0 0 0,1-1 0 0 0,-1 0 0 0 0,1 1 0 0 0,-1-1 0 0 0,1 5 0 0 0,0 0 0 0 0,0 0 0 0 0,1 0 0 0 0,1 0 0 0 0,-1 0 0 0 0,1-1 0 0 0,2 3 0 0 0,4 14 0 0 0,-8-20 7 0 0,0 0 1 0 0,0 0-1 0 0,0 1 1 0 0,-1-1-1 0 0,0 0 1 0 0,0 1-1 0 0,0 2-7 0 0,0-4 2 0 0,0 0-1 0 0,0 0 1 0 0,0 0 0 0 0,0 0-1 0 0,0-1 1 0 0,1 1 0 0 0,-1 0-2 0 0,10 15 0 0 0,-5-3 0 0 0,-1-10-34 0 0,-1-2-85 0 0,-1 0-91 0 0,-1-2 56 0 0,0-1-37 0 0,-1 0 191 0 0,0 1-234 0 0,1 0-38 0 0,0-1-376 0 0,-1 1 85 0 0,0-1-54 0 0,0 0-731 0 0,0 0-579 0 0,0 0-1100 0 0</inkml:trace>
  <inkml:trace contextRef="#ctx0" brushRef="#br0" timeOffset="311.37">1 348 8952 0 0,'0'0'200'0'0,"0"0"33"0"0,0 0 15 0 0,3 0-36 0 0,0 0-176 0 0,0 0-35 0 0,-1 0 0 0 0,0 0-1 0 0,0 0 1 0 0,1 0 0 0 0,-1 0-1 0 0,0 0 1 0 0,0-1 0 0 0,0 1 0 0 0,2-2-1 0 0,12-5 27 0 0,-5 3 48 0 0,3 0 178 0 0,-13 4-212 0 0,0-1 0 0 0,1 1 1 0 0,-1 0-1 0 0,0-1 1 0 0,1 1-1 0 0,-1-1 0 0 0,0 0 1 0 0,0 1-1 0 0,0-1 1 0 0,0 0-1 0 0,1 0 0 0 0,-1 0 1 0 0,0 0-1 0 0,0 0 1 0 0,-1 0-1 0 0,2 0-41 0 0,-1-1 39 0 0,9-6 322 0 0,-9 7-312 0 0,1 0-1 0 0,-1 1 0 0 0,0-1 0 0 0,1 0 0 0 0,-1 1 0 0 0,1-1 1 0 0,0 1-1 0 0,-1 0 0 0 0,1 0 0 0 0,-1 0 0 0 0,1-1 0 0 0,-1 1 1 0 0,1 1-49 0 0,9-2 70 0 0,14-6 202 0 0,-16 4-234 0 0,0 1-81 0 0,0 0-111 0 0,-5 2 26 0 0,0-1-39 0 0,0 1-217 0 0,0 0-113 0 0,-1 0 63 0 0,0 0-43 0 0,3 0-569 0 0,4 0-452 0 0,8 0-858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09.1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 11488 0 0,'0'0'264'0'0,"0"0"34"0"0,0 0 20 0 0,0 0-41 0 0,1 1-209 0 0,1 1-40 0 0,14 12 138 0 0,-11-14-54 0 0,-5 0-109 0 0,0 0 0 0 0,0 0 1 0 0,0 0-1 0 0,1 0 0 0 0,-1-1 0 0 0,0 1 0 0 0,0 0 0 0 0,0 0 0 0 0,0 0 1 0 0,0 0-1 0 0,0 0 0 0 0,0 0 0 0 0,0 0 0 0 0,1 0 0 0 0,-1 0 0 0 0,0 0 0 0 0,0 0 1 0 0,0 0-1 0 0,0 0 0 0 0,0 0 0 0 0,0 0 0 0 0,0 0 0 0 0,1 0 0 0 0,-1 0 1 0 0,0 0-1 0 0,0 0 0 0 0,0 0 0 0 0,0 1 0 0 0,0-1 0 0 0,0 0 0 0 0,0 0 1 0 0,0 0-1 0 0,0 0 0 0 0,1 0 0 0 0,-1 0 0 0 0,0 0 0 0 0,0 0 0 0 0,0 0 1 0 0,0 0-1 0 0,0 0 0 0 0,0 1 0 0 0,0-1 0 0 0,0 0 0 0 0,0 0 0 0 0,0 0 1 0 0,0 0-4 0 0,7 10 439 0 0,-1 4-79 0 0,-4-10-218 0 0,1 11 306 0 0,-3-8-277 0 0,2 1-39 0 0,3 0-18 0 0,1 4 73 0 0,-4-2-34 0 0,-1 1-5 0 0,5 1-15 0 0,-5-11-119 0 0,0 1 0 0 0,0-1 0 0 0,0 1 0 0 0,0-1 0 0 0,-1 1 0 0 0,1 0 1 0 0,-1-1-1 0 0,1 1 0 0 0,-1 0 0 0 0,1-1 0 0 0,-1 1 0 0 0,0 0 0 0 0,0 0-14 0 0,0-1 13 0 0,0 1 0 0 0,0 0 0 0 0,1-1 0 0 0,-1 1 0 0 0,1 0 0 0 0,-1-1 0 0 0,1 1 0 0 0,-1 0 0 0 0,1-1 0 0 0,0 1 0 0 0,0-1 0 0 0,0 1 0 0 0,0-1-13 0 0,0 1 9 0 0,-1-1 1 0 0,1 1-1 0 0,0-1 0 0 0,0 1 0 0 0,0-1 1 0 0,-1 1-1 0 0,1 0 0 0 0,-1-1 0 0 0,0 1 1 0 0,1 0-1 0 0,-1-1 0 0 0,0 1 1 0 0,0 0-10 0 0,0 4 28 0 0,0-4-24 0 0,0-1 0 0 0,-1 1 1 0 0,1-1-1 0 0,0 1 0 0 0,1 0 1 0 0,-1-1-1 0 0,0 1 0 0 0,0-1 1 0 0,1 1-1 0 0,-1-1 0 0 0,1 1 1 0 0,0 1-5 0 0,9 2 64 0 0,-5 5-48 0 0,-3-9 38 0 0,-1 1-77 0 0,1-1-79 0 0,-1-1-82 0 0,1 1-64 0 0,-1 0-76 0 0,0 0-77 0 0,0 0-79 0 0,-1 0-81 0 0,1 0-84 0 0,-1 1-84 0 0,0 1-87 0 0,0-1-1146 0 0,0-2-1121 0 0</inkml:trace>
  <inkml:trace contextRef="#ctx0" brushRef="#br0" timeOffset="276.62">288 0 5848 0 0,'0'0'168'0'0,"0"3"-3"0"0,0-3-163 0 0,0 1-1 0 0,0 0 1 0 0,0-1-1 0 0,0 1 1 0 0,0-1 0 0 0,0 1-1 0 0,0-1 1 0 0,0 1-1 0 0,1-1 1 0 0,-1 1-1 0 0,0-1 1 0 0,0 1 0 0 0,1-1-1 0 0,-1 1 1 0 0,0-1-1 0 0,1 1 1 0 0,-1-1-1 0 0,0 0 1 0 0,1 1 0 0 0,-1-1-1 0 0,1 1 1 0 0,-1-1-1 0 0,1 0 1 0 0,0 1-2 0 0,-1-1 0 0 0,1 1 0 0 0,-1-1 0 0 0,1 0-1 0 0,-1 1 1 0 0,1-1 0 0 0,0 1 0 0 0,-1-1 0 0 0,0 1 0 0 0,1 0 0 0 0,-1-1 0 0 0,1 1-1 0 0,-1-1 1 0 0,0 1 0 0 0,1 0 0 0 0,-1-1 0 0 0,0 1 0 0 0,0 0 0 0 0,0-1 0 0 0,1 1-1 0 0,-1 0 1 0 0,0 0 0 0 0,0-1 0 0 0,0 1 0 0 0,0 0 0 0 0,0 0 0 0 0,0 2-75 0 0,1 1 44 0 0,-1-1 39 0 0,2 0 36 0 0,-1 0 49 0 0,1 0 36 0 0,1 0 64 0 0,2 2 144 0 0,0 1 117 0 0,-1-1-181 0 0,-2-1-86 0 0,1 1-54 0 0,2 21 503 0 0,-4-21-467 0 0,1 0 35 0 0,3 4 192 0 0,6 10 601 0 0,-7-14-726 0 0,0 0-41 0 0,3 3 180 0 0,1 6 270 0 0,0 0-47 0 0,0-5-310 0 0,2 7 264 0 0,-7-10-290 0 0,1 0 46 0 0,2-2 33 0 0,2 0-68 0 0,3 3 151 0 0,-8-5 101 0 0,-1 1-22 0 0,12 6-60 0 0,-2-6-96 0 0,-10-3 19 0 0,-2-2-14 0 0,0 1-367 0 0,0 1 1 0 0,0-1-1 0 0,0 1 0 0 0,1-1 1 0 0,-1 0-1 0 0,0 1 0 0 0,0-1 0 0 0,0 1 1 0 0,1-1-1 0 0,-1 1 0 0 0,0-1 1 0 0,0 1-1 0 0,1-1 0 0 0,-1 1 0 0 0,0-1 1 0 0,1 1-1 0 0,-1 0 0 0 0,1-1-20 0 0,10-6 303 0 0,1-1-46 0 0,-12 7-246 0 0,0 1 0 0 0,1 0 0 0 0,-1 0 0 0 0,0 0-1 0 0,0-1 1 0 0,0 1 0 0 0,1 0 0 0 0,-1 0-1 0 0,0-1 1 0 0,0 1 0 0 0,0 0 0 0 0,0-1-1 0 0,0 1 1 0 0,0 0 0 0 0,0 0 0 0 0,1-1 0 0 0,-1 1-1 0 0,0 0 1 0 0,0-1 0 0 0,0 1 0 0 0,0 0-1 0 0,0-1 1 0 0,0 1 0 0 0,0 0 0 0 0,-1-1-1 0 0,1 1-10 0 0,0-3 35 0 0,0 2-23 0 0,0 0 1 0 0,0 0 0 0 0,0 0 0 0 0,0 0 0 0 0,0 0-1 0 0,0 0 1 0 0,1 0 0 0 0,-1 0 0 0 0,0 0 0 0 0,0 0-1 0 0,1 0 1 0 0,-1 0 0 0 0,1 0 0 0 0,-1-1-13 0 0,12-7 185 0 0,-10 8-157 0 0,0-1-1 0 0,0 1 1 0 0,0-1-1 0 0,-1 0 1 0 0,1 0 0 0 0,0 0-1 0 0,-1 0 1 0 0,0 0-1 0 0,0 0 1 0 0,1 0 0 0 0,-1-1-28 0 0,5-10 89 0 0,-3 7-75 0 0,19-37 61 0 0,-14 25-76 0 0,-5 3 1 0 0,-2 6-21 0 0,0 3-56 0 0,5-1-136 0 0,-1 1-93 0 0,-5 6 306 0 0,2-2-724 0 0,-2 2 548 0 0,0 0 26 0 0,0-1-12 0 0,1 1-45 0 0,-1 0-8 0 0,0-1-45 0 0,1 1-53 0 0,0-1-59 0 0,0 0-237 0 0,0 0-106 0 0,1-1-89 0 0,0 0-71 0 0,0 0-363 0 0,2-2-716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44.5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273 107 6880 0 0,'0'0'157'0'0,"0"0"23"0"0,0 0 11 0 0,0-3-31 0 0,0-3-114 0 0,0 2 17 0 0,0 2 63 0 0,0 2 144 0 0,0-3 243 0 0,0-2-268 0 0,-2 1 8 0 0,-1 2-85 0 0,-1 1 86 0 0,0 1-16 0 0,-1 0 70 0 0,-1-2-79 0 0,1-3 32 0 0,1 1-43 0 0,1 1-20 0 0,-2 2 16 0 0,-2 0 58 0 0,1 1-33 0 0,0 0-51 0 0,1 0-41 0 0,-1 0-36 0 0,-4 0 29 0 0,-12 0 109 0 0,17 3-111 0 0,4-2-122 0 0,0 0-4 0 0,0 0 0 0 0,0 0 0 0 0,0 0 0 0 0,0 0 0 0 0,-1-1 0 0 0,1 1 0 0 0,0 0 0 0 0,0 0 0 0 0,0-1 0 0 0,-1 1 0 0 0,1-1 1 0 0,-2 1-13 0 0,-10 1 135 0 0,10-2-115 0 0,-1 1 0 0 0,1 0-1 0 0,-1 0 1 0 0,1 0 0 0 0,-1 1 0 0 0,1-1 0 0 0,0 1 0 0 0,-3 1-20 0 0,-3 2 49 0 0,6-3-38 0 0,0 0 1 0 0,1-1 0 0 0,0 1-1 0 0,-1 1 1 0 0,1-1 0 0 0,0 0 0 0 0,0 0-1 0 0,0 1 1 0 0,0-1 0 0 0,1 1-1 0 0,-1 0 1 0 0,1-1 0 0 0,-1 2-12 0 0,0 0 33 0 0,0 0 1 0 0,-1 0-1 0 0,1 0 1 0 0,-1 0 0 0 0,-2 1-34 0 0,-2 2 58 0 0,5-6-37 0 0,0 1-1 0 0,0 0 1 0 0,0 1 0 0 0,0-1-1 0 0,0 0 1 0 0,0 0-1 0 0,0 1 1 0 0,1-1-1 0 0,-1 1 1 0 0,0 1-21 0 0,-3 21 133 0 0,0-13-56 0 0,4-11-66 0 0,0 1 0 0 0,0-1 0 0 0,0 1 1 0 0,1-1-1 0 0,-1 1 0 0 0,1-1 1 0 0,-1 1-1 0 0,1-1 0 0 0,-1 1 0 0 0,1 0 1 0 0,0-1-1 0 0,0 1 0 0 0,0-1 1 0 0,0 1-12 0 0,-1 16 80 0 0,1 26 143 0 0,3-20-150 0 0,9 2 29 0 0,-12-24-97 0 0,1-1-1 0 0,0 1 0 0 0,0-1 0 0 0,0 1 0 0 0,0-1 0 0 0,0 0 0 0 0,1 1 0 0 0,-1-1 0 0 0,0 0 0 0 0,0 0 0 0 0,1 0 0 0 0,-1 0 0 0 0,1 0 1 0 0,1 0-5 0 0,8 2 30 0 0,-9-3-27 0 0,-1 0 0 0 0,1 0 1 0 0,-1 0-1 0 0,1 1 0 0 0,-1-1 0 0 0,1 0 0 0 0,-1 1 0 0 0,0-1 0 0 0,1 1 0 0 0,-1 0 0 0 0,0-1 1 0 0,1 1-1 0 0,-1 0 0 0 0,0 0 0 0 0,0 0 0 0 0,0 0 0 0 0,0 0 0 0 0,1 0 0 0 0,-1 0 0 0 0,-1 0 1 0 0,2 1-4 0 0,1 5 27 0 0,-3-7-21 0 0,0 1-1 0 0,1-1 1 0 0,-1 1 0 0 0,0 0 0 0 0,1-1 0 0 0,-1 1 0 0 0,1-1 0 0 0,-1 1-1 0 0,1-1 1 0 0,-1 1 0 0 0,1-1 0 0 0,-1 1 0 0 0,1-1 0 0 0,-1 1-1 0 0,1-1 1 0 0,-1 0 0 0 0,1 1 0 0 0,0-1 0 0 0,-1 0 0 0 0,1 0-1 0 0,0 0 1 0 0,-1 1 0 0 0,1-1 0 0 0,0 0 0 0 0,-1 0 0 0 0,1 0-1 0 0,0 0-5 0 0,1 1 9 0 0,4 1 11 0 0,17 5 106 0 0,6-4 77 0 0,-14-3-145 0 0,13 0-28 0 0,-10-2 23 0 0,-1-4-30 0 0,-7 2-9 0 0,7-2 42 0 0,-13 5-50 0 0,0 0 1 0 0,-1 0 0 0 0,1-1-1 0 0,0 1 1 0 0,-1-1 0 0 0,4-2-7 0 0,10-9 64 0 0,-15 12-59 0 0,1 0 1 0 0,-1 0 0 0 0,0 0 0 0 0,0-1-1 0 0,0 1 1 0 0,-1-1 0 0 0,1 1 0 0 0,0-1 0 0 0,0 0-1 0 0,-1 0 1 0 0,1-1-6 0 0,5-5 26 0 0,6-2 2 0 0,-8-13 25 0 0,1 10-37 0 0,-5 12-12 0 0,0 0 0 0 0,0-1 0 0 0,-1 1 0 0 0,1 0 0 0 0,0-1 0 0 0,-1 1 0 0 0,0-1-1 0 0,1 1 1 0 0,-1-1 0 0 0,0 1 0 0 0,1-1 0 0 0,-1 1 0 0 0,0-1-4 0 0,0-56 71 0 0,0 57-69 0 0,0-1 1 0 0,0 0 0 0 0,0 1 0 0 0,-1-1 0 0 0,1 1 0 0 0,0-1 0 0 0,-1 0 0 0 0,1 1 0 0 0,-1-1 0 0 0,1 1 0 0 0,-1-1 0 0 0,0 1 0 0 0,0 0 0 0 0,0-1 0 0 0,0 0-3 0 0,-4-6 21 0 0,-3-8 23 0 0,-2-5-77 0 0,-1 1-75 0 0,8 17 73 0 0,1 0 1 0 0,0 0-1 0 0,-1 0 1 0 0,0 0-1 0 0,1 0 0 0 0,-1 1 1 0 0,0-1-1 0 0,0 1 1 0 0,-1 0-1 0 0,-2-2 35 0 0,-4 0-268 0 0,9 4 232 0 0,-1-1 0 0 0,1 1 0 0 0,0-1-1 0 0,0 1 1 0 0,0-1 0 0 0,0 1 0 0 0,0-1 0 0 0,0 1 0 0 0,0-1 0 0 0,1 0 0 0 0,-1 1 0 0 0,0-1 0 0 0,0 0 0 0 0,0 0 0 0 0,1 0 0 0 0,-1 0 0 0 0,0 0 0 0 0,0 0 36 0 0,0-2-75 0 0,0 0-54 0 0,0 0-53 0 0,-1 1-48 0 0,1-1-92 0 0,0 1-55 0 0,0 0-52 0 0,0-1-44 0 0,0 1-42 0 0,-1 0-36 0 0,-1-1-641 0 0,1 1-517 0 0,2 1-960 0 0</inkml:trace>
  <inkml:trace contextRef="#ctx0" brushRef="#br0" timeOffset="604.89">530 92 9096 0 0,'0'0'200'0'0,"0"0"33"0"0,0 0 16 0 0,0 2-31 0 0,0 1-183 0 0,0 4-16 0 0,0-6-20 0 0,0 1 0 0 0,0-1 0 0 0,0 0 1 0 0,0 0-1 0 0,0 0 0 0 0,0 0 0 0 0,0 0 1 0 0,0 0-1 0 0,1 0 0 0 0,-1 0 0 0 0,1 0 0 0 0,-1 0 1 0 0,1 0 0 0 0,5 3 44 0 0,-2 0 103 0 0,-2 8 107 0 0,-2-9-119 0 0,0 1 54 0 0,0 0 82 0 0,-1 10 422 0 0,2-6-334 0 0,0-2-184 0 0,1-2-98 0 0,2 4 150 0 0,2 2 91 0 0,-4 3 81 0 0,-2-7-183 0 0,0 6 116 0 0,3 0-43 0 0,1-4-118 0 0,2 1 65 0 0,-4 4 56 0 0,-2-7-145 0 0,0 7 94 0 0,3-4-41 0 0,3-5-51 0 0,-5-4-139 0 0,-1 0-1 0 0,0 1 1 0 0,1-1-1 0 0,-1 0 1 0 0,1 0-1 0 0,-1 1 0 0 0,0-1 1 0 0,1 0-1 0 0,-1 1 1 0 0,0-1-1 0 0,1 0 1 0 0,-1 1-1 0 0,0-1 1 0 0,0 1-1 0 0,1-1 0 0 0,-1 1 1 0 0,0-1-1 0 0,0 0 1 0 0,0 1-1 0 0,1-1 1 0 0,-1 1-1 0 0,0-1 1 0 0,0 1-1 0 0,0-1 0 0 0,0 1 1 0 0,0-1-1 0 0,0 1 1 0 0,0-1-1 0 0,0 1 1 0 0,0-1-1 0 0,0 1 1 0 0,0-1-10 0 0,-1 6 80 0 0,3 12 164 0 0,-2-18-238 0 0,0 1 0 0 0,0-1 0 0 0,1 1 0 0 0,-1-1 0 0 0,0 0 0 0 0,0 1 0 0 0,1-1 0 0 0,-1 0 0 0 0,0 1 0 0 0,1-1 0 0 0,-1 0 0 0 0,0 1 0 0 0,1-1 0 0 0,-1 0 0 0 0,0 0 0 0 0,1 1 0 0 0,-1-1 0 0 0,1 0 0 0 0,-1 0 0 0 0,0 0 0 0 0,1 0 0 0 0,-1 1 0 0 0,1-1 0 0 0,-1 0 0 0 0,1 0 0 0 0,-1 0 0 0 0,1 0 0 0 0,-1 0 0 0 0,0 0 0 0 0,1 0-6 0 0,-1 0 2 0 0,0 0 0 0 0,0 0 0 0 0,0 0 0 0 0,0-1 1 0 0,1 1-1 0 0,-1 0 0 0 0,0 0 0 0 0,0 0 1 0 0,0 0-1 0 0,0 0 0 0 0,0 0 0 0 0,0 0 1 0 0,0 0-1 0 0,0 0 0 0 0,0 0 0 0 0,0 0 1 0 0,1 0-1 0 0,-1 1 0 0 0,0-1 0 0 0,0 0 1 0 0,0 0-1 0 0,0 0 0 0 0,0 0 0 0 0,0 0 1 0 0,0 0-1 0 0,0 0 0 0 0,0 0 0 0 0,0 0 1 0 0,0 0-1 0 0,0 0 0 0 0,0 0 0 0 0,0 0 1 0 0,1 0-1 0 0,-1 0 0 0 0,0 0 0 0 0,0 0 1 0 0,0 1-1 0 0,0-1 0 0 0,0 0 0 0 0,0 0 1 0 0,0 0-1 0 0,0 0 0 0 0,0 0 0 0 0,0 0 1 0 0,0 0-1 0 0,0 0 0 0 0,0 0 0 0 0,0 0 1 0 0,0 0-1 0 0,0 1 0 0 0,0-1 0 0 0,0 0 1 0 0,0 0-1 0 0,0 0 0 0 0,0 0 0 0 0,0 0 1 0 0,0 0-4 0 0,0 2 118 0 0,-1 0-98 0 0,1 0-36 0 0,0 6-71 0 0,0-5 121 0 0,0-1 69 0 0,0 1 51 0 0,0-1 77 0 0,0 0 89 0 0,1 0 101 0 0,0-2-297 0 0,2 0-85 0 0,6-1-4 0 0,-7-1 74 0 0,-2 1-99 0 0,0-1 0 0 0,0 1-1 0 0,1-1 1 0 0,-1 1 0 0 0,1-1 0 0 0,-1 1 0 0 0,1-1-1 0 0,-1 1 1 0 0,1-1 0 0 0,0 1 0 0 0,0 0 0 0 0,0-1-9 0 0,0 1 8 0 0,0-1 0 0 0,0 1 1 0 0,0-1-1 0 0,-1 0 0 0 0,1 0 0 0 0,0 1 1 0 0,-1-1-1 0 0,1 0 0 0 0,-1 0 1 0 0,0 0-1 0 0,1 0 0 0 0,-1 0-8 0 0,0 0 2 0 0,0 0-1 0 0,0 0 0 0 0,1 1 0 0 0,-1-1 0 0 0,0 0 0 0 0,1 1 0 0 0,-1-1 1 0 0,1 0-1 0 0,0 1 0 0 0,0-1 0 0 0,-1 1 0 0 0,1-1 0 0 0,0 1-1 0 0,0-1 5 0 0,0 1-1 0 0,0-1 0 0 0,0 1 1 0 0,0-1-1 0 0,-1 1 1 0 0,1-1-1 0 0,-1 1 0 0 0,1-1 1 0 0,-1 0-1 0 0,1 0 1 0 0,-1 1-1 0 0,0-1 0 0 0,0 0-4 0 0,0-58 12 0 0,0 57-9 0 0,0 1 0 0 0,0-1 0 0 0,0 1 0 0 0,1-1 0 0 0,-1 1 0 0 0,1 0 0 0 0,0-1 0 0 0,0 1 0 0 0,-1 0 0 0 0,1-1-1 0 0,2-1-2 0 0,-2 2 3 0 0,0 0 0 0 0,0 0 0 0 0,0 0 0 0 0,-1-1 0 0 0,1 1 0 0 0,0-1 0 0 0,-1 1 0 0 0,1 0 0 0 0,-1-1 0 0 0,0 1-1 0 0,0-3-2 0 0,0-1 0 0 0,0 0 0 0 0,0 0 0 0 0,1 0 0 0 0,0 1 0 0 0,0-1 0 0 0,0 0 0 0 0,1 0 0 0 0,-1 0 0 0 0,1 1 0 0 0,1-1 0 0 0,-1 1 0 0 0,2-1 0 0 0,-2 1 0 0 0,0 0 0 0 0,0 1 0 0 0,0-1 0 0 0,1 1 0 0 0,-1-1 0 0 0,1 1 0 0 0,0 0 0 0 0,1 0 0 0 0,-1 0 0 0 0,0 1 0 0 0,1-1 0 0 0,0 1 0 0 0,2-1 0 0 0,16-6-1 0 0,1 0-51 0 0,-19 7 51 0 0,0 1 0 0 0,0 1 1 0 0,0-1-1 0 0,0 1 0 0 0,1 0 0 0 0,-1 0 0 0 0,0 0 1 0 0,1 0-1 0 0,-1 1 0 0 0,1-1 0 0 0,-1 1 0 0 0,0 1 0 0 0,1-1 1 0 0,68 0-10 0 0,-71 0 6 0 0,0 0 1 0 0,-1 0-1 0 0,1 0 0 0 0,0 0 1 0 0,-1 1-1 0 0,1-1 0 0 0,-1 0 1 0 0,1 1-1 0 0,-1 0 1 0 0,1-1-1 0 0,-1 1 0 0 0,1 0 1 0 0,-1 0-1 0 0,1 0 4 0 0,10 5-3 0 0,0-3 3 0 0,-10-3-4 0 0,1 0-1 0 0,-1 1 1 0 0,0-1 0 0 0,0 1 0 0 0,0 0-1 0 0,0 0 1 0 0,0 0 0 0 0,0 0 0 0 0,0 0-1 0 0,0 0 1 0 0,0 1 0 0 0,0-1 0 0 0,0 0-1 0 0,0 1 5 0 0,17 17-9 0 0,22 23 6 0 0,-37-38 3 0 0,0 0 0 0 0,0 1 0 0 0,-1 0 0 0 0,0 0 0 0 0,0 0 0 0 0,0 0 0 0 0,1 4 0 0 0,-3-6 0 0 0,-1 0 0 0 0,1-1 0 0 0,0 0 0 0 0,0 1 0 0 0,-1-1 0 0 0,1 0 0 0 0,1 0 0 0 0,-1 0 0 0 0,0 1 0 0 0,1-1 0 0 0,-1-1 0 0 0,1 1 0 0 0,-1 0 0 0 0,1 0 0 0 0,0 0 0 0 0,0 1 0 0 0,0-1 0 0 0,-1 1 0 0 0,1-1 0 0 0,-1 1 0 0 0,0 0 0 0 0,1-1 0 0 0,-1 1 0 0 0,-1 0 0 0 0,1 0 0 0 0,0 0 0 0 0,-1 0 0 0 0,1 0 0 0 0,-1 1 0 0 0,1 11 1 0 0,-1-1 0 0 0,-1 10-1 0 0,0 2 14 0 0,1 11 176 0 0,0-16-20 0 0,0-18-58 0 0,0-1 4 0 0,0-2-299 0 0,0 0 59 0 0,0 0 53 0 0,0 0 46 0 0,0 1 71 0 0,0-1 81 0 0,0 4 476 0 0,0-4-508 0 0,0 1-35 0 0,0 0-47 0 0,0 0-60 0 0,0 0-71 0 0,0-1-83 0 0,0 1-56 0 0,0 0-84 0 0,0-1-90 0 0,0 1-99 0 0,0-1-107 0 0,0 0-115 0 0,0 1-124 0 0,0-1 390 0 0,0 0-34 0 0,0 0-654 0 0,0 0-33 0 0,0 0-2528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58.1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1 11088 0 0,'0'0'248'0'0,"0"0"34"0"0,0 0 22 0 0,0 0-29 0 0,0 0-207 0 0,0 2-40 0 0,2 8 10 0 0,2-2 68 0 0,2 3 117 0 0,-3 5 111 0 0,-2-2-127 0 0,9 21 349 0 0,-7-23-419 0 0,1 0-61 0 0,4 18 109 0 0,7 34 164 0 0,-10-24-207 0 0,-5-30-101 0 0,1-1-1 0 0,0 0 1 0 0,0 1-1 0 0,1-1 0 0 0,1 2-40 0 0,1 7 56 0 0,4 14 72 0 0,-5-22-81 0 0,-1 0-1 0 0,0 0 0 0 0,-1 0 0 0 0,0 0 1 0 0,0 1-47 0 0,-1-1 46 0 0,1-1 1 0 0,0 1 0 0 0,1 0 0 0 0,1 3-47 0 0,3 18 124 0 0,-4-8-3 0 0,0-5-18 0 0,3-6-48 0 0,-3-10-51 0 0,-1 0 1 0 0,0 1-1 0 0,0-1 1 0 0,-1 0-1 0 0,1 1 1 0 0,0-1 0 0 0,-1 0-1 0 0,1 1 1 0 0,-1-1-1 0 0,0 1 1 0 0,0 1-5 0 0,0 7 12 0 0,0 7-21 0 0,-1-1-39 0 0,-3-2-46 0 0,-4-3-50 0 0,7-10 52 0 0,0-1-62 0 0,1-1-77 0 0,0 0 70 0 0,0 0-36 0 0,0 0-38 0 0,0 0-37 0 0,0 0-368 0 0,0 0 87 0 0,0 0-49 0 0,0 0-710 0 0,0 0-559 0 0,0 0-1062 0 0</inkml:trace>
  <inkml:trace contextRef="#ctx0" brushRef="#br0" timeOffset="254.79">1 333 11312 0 0,'0'0'332'0'0,"0"0"-4"0"0,0 0-245 0 0,2 0-48 0 0,5 0-4 0 0,-1-2 37 0 0,1-3 100 0 0,-2 2-8 0 0,0 0 39 0 0,2 2 37 0 0,2 0 37 0 0,5 0 87 0 0,13-6 349 0 0,-16 3-431 0 0,2 0-20 0 0,-8 2-174 0 0,15-8 344 0 0,8 5-10 0 0,12-5-87 0 0,-14 3-166 0 0,-4 1-82 0 0,0 0-64 0 0,4 0-90 0 0,-1-1-121 0 0,-12 4 45 0 0,-1-1-37 0 0,1 1-40 0 0,0 0-42 0 0,17 0-336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19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7744 0 0,'0'0'174'0'0,"0"0"29"0"0,0 0 12 0 0,0 2-35 0 0,0 6-151 0 0,-1 5-6 0 0,1-4 42 0 0,1-2 50 0 0,2-1 78 0 0,1 2-3 0 0,2 2 92 0 0,-4 5 74 0 0,-2-1-122 0 0,0 23 369 0 0,1-26-437 0 0,1-2-52 0 0,3 5 115 0 0,0 1 10 0 0,-3 4-41 0 0,-1-12-110 0 0,-1-1 1 0 0,1 1-1 0 0,1 0 1 0 0,-1 0-1 0 0,1 0 1 0 0,2 5-89 0 0,-2-8 51 0 0,1 13 191 0 0,-3 3-31 0 0,-1-11-106 0 0,3 5 93 0 0,3-5-39 0 0,1 3 0 0 0,-1 13 97 0 0,1-12-92 0 0,-5-12-143 0 0,0 1 0 0 0,0-1 0 0 0,-1 0 0 0 0,1 1 0 0 0,-1-1 0 0 0,1 1-1 0 0,-1-1 1 0 0,1 0 0 0 0,-1 1 0 0 0,0-1 0 0 0,0 1 0 0 0,1 0 0 0 0,-1-1-21 0 0,0 36 387 0 0,0-26-282 0 0,0-1-36 0 0,2-5 3 0 0,8 5 15 0 0,-7-7-13 0 0,-3-3-35 0 0,0 0-115 0 0,0 0-55 0 0,0 0 91 0 0,0 0-14 0 0,0 0-23 0 0,0 0-39 0 0,0 0-18 0 0,0 0-39 0 0,0 0-44 0 0,0 0-52 0 0,0 0-54 0 0,0 0-50 0 0,0 0-45 0 0,0 0-40 0 0,0 0-135 0 0,0 0-40 0 0,0 0-163 0 0,0 0-440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19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6336 0 0,'0'0'141'0'0,"0"0"23"0"0,0 0 11 0 0,0 3-29 0 0,0 0-110 0 0,0 22-42 0 0,-1-18 35 0 0,-1-2 50 0 0,-3 5 188 0 0,4-8-217 0 0,0-1 0 0 0,0 1 0 0 0,0-1 1 0 0,1 1-1 0 0,-1-1 0 0 0,0 1 0 0 0,1 0 0 0 0,0-1 0 0 0,-1 1 0 0 0,1 0 0 0 0,0-1 0 0 0,0 1 0 0 0,-1 0-50 0 0,1 8 403 0 0,0 2 13 0 0,0 0-43 0 0,0 11 272 0 0,0 0-106 0 0,0 31 627 0 0,0-37-767 0 0,0 1 50 0 0,1-16-283 0 0,-1 0-58 0 0,0 0-48 0 0,1 0-39 0 0,0 1-35 0 0,2 3-110 0 0,-1-3 98 0 0,0 0 58 0 0,-1 0 88 0 0,0-2-18 0 0,0 1 34 0 0,-1-1 36 0 0,1 1 41 0 0,0 0 141 0 0,-1 0 88 0 0,0 0 95 0 0,1 0 106 0 0,-1-4-622 0 0,0 1 0 0 0,1-1 0 0 0,-1 0 0 0 0,1 0 0 0 0,-1 1 0 0 0,1-1-1 0 0,0 1 1 0 0,-1-1 0 0 0,2-1-21 0 0,5-11 96 0 0,-5 3-106 0 0,-3 4 10 0 0,1 5 1 0 0,0 0 0 0 0,0 0 0 0 0,0 0 0 0 0,0 0 0 0 0,0 0 0 0 0,1 0 0 0 0,-1 0 0 0 0,1 0 0 0 0,-1 0 0 0 0,1-1-1 0 0,4-5 21 0 0,-4 7-19 0 0,0 0 1 0 0,0-1-1 0 0,-1 1 0 0 0,1-1 1 0 0,0 1-1 0 0,-1-1 0 0 0,1 1 1 0 0,-1-1-1 0 0,1 1 0 0 0,-1-1 1 0 0,0 1-1 0 0,1-1 0 0 0,-1 1 1 0 0,0-1-3 0 0,2-13 0 0 0,13-13 0 0 0,-4 23 0 0 0,-6-5 0 0 0,-5 9 0 0 0,1 1 0 0 0,0 0 0 0 0,0-1 0 0 0,-1 1 0 0 0,1 0 0 0 0,0 0 0 0 0,0-1 0 0 0,-1 1 0 0 0,1 0 0 0 0,0 0 0 0 0,0 0 0 0 0,0 0 0 0 0,0 0 0 0 0,0 0 0 0 0,14 3 0 0 0,0 9 0 0 0,16 19 0 0 0,-26-26 0 0 0,2 2-8 0 0,11 11-44 0 0,5 4 38 0 0,-20-19 16 0 0,-1 2-2 0 0,3 8 14 0 0,1-9 33 0 0,-5-4-44 0 0,-1 1 1 0 0,0-1-1 0 0,1 0 0 0 0,-1 0 1 0 0,0 0-1 0 0,1 1 1 0 0,-1-1-1 0 0,0 0 1 0 0,1 0-1 0 0,-1 1 1 0 0,0-1-1 0 0,0 0 0 0 0,1 1 1 0 0,-1-1-1 0 0,0 0 1 0 0,0 1-1 0 0,0-1 1 0 0,1 0-1 0 0,-1 1 1 0 0,0-1-1 0 0,0 1 0 0 0,0-1 1 0 0,0 0-1 0 0,0 1 1 0 0,0-1-1 0 0,0 1 1 0 0,0-1-1 0 0,0 0 1 0 0,0 1-1 0 0,0-1 1 0 0,0 1-4 0 0,3 4 80 0 0,0-2-58 0 0,4 4-31 0 0,-6-6-168 0 0,0 0 55 0 0,-1 0 45 0 0,1 0 37 0 0,-1 1 31 0 0,1 2 70 0 0,-1-3-74 0 0,-1 0-55 0 0,1 1-81 0 0,0-1-56 0 0,0 0-89 0 0,-1 0-102 0 0,1 0-118 0 0,0-1 168 0 0,0 0-50 0 0,0 0-44 0 0,0 0-39 0 0,0 0-140 0 0,0 0-38 0 0,0 0-169 0 0,0 0-453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20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107 195 4536 0 0,'0'0'133'0'0,"-2"0"57"0"0,1 0-148 0 0,-1 0 0 0 0,1 0 1 0 0,-1 1-1 0 0,1-1 1 0 0,0 0-1 0 0,-1 1 1 0 0,1-1-1 0 0,0 1 1 0 0,0 0-1 0 0,-1-1 1 0 0,0 2-43 0 0,-6 4 282 0 0,5-3 8 0 0,2 0-98 0 0,0-1-62 0 0,2 1-59 0 0,-1 0-24 0 0,-1-1 56 0 0,-1-1-4 0 0,-1-1-52 0 0,0-1 20 0 0,1 2 52 0 0,-1 0 56 0 0,1 2 91 0 0,-9 13 199 0 0,9-12-359 0 0,0 0 1 0 0,0 0 0 0 0,-1 0 0 0 0,1-1 0 0 0,-1 1 0 0 0,-3 2-107 0 0,5-5 20 0 0,0 1 0 0 0,0-1 0 0 0,0 1 1 0 0,0-1-1 0 0,0 1 0 0 0,0-1 0 0 0,0 1 1 0 0,1 0-1 0 0,-1 0 0 0 0,1-1 0 0 0,-1 1 1 0 0,1 0-1 0 0,-1 1-20 0 0,0 28 277 0 0,1-28-257 0 0,0-1-7 0 0,0-1 0 0 0,-1 1 1 0 0,1-1-1 0 0,0 1 1 0 0,0-1-1 0 0,-1 1 0 0 0,1-1 1 0 0,-1 1-1 0 0,0-1 0 0 0,1 1 1 0 0,-1-1-1 0 0,0 0 1 0 0,0 2-14 0 0,-6 10 112 0 0,6 0 4 0 0,0-7-98 0 0,1 5 101 0 0,0-9-70 0 0,0 1 1 0 0,0 0 0 0 0,0-1-1 0 0,0 1 1 0 0,0 0-1 0 0,1-1 1 0 0,0 1 0 0 0,0 2-50 0 0,1-2 79 0 0,1 1-39 0 0,1 3 3 0 0,-3-4 6 0 0,0-1 33 0 0,0 0 20 0 0,-1 1 35 0 0,1 0 41 0 0,-1 0 48 0 0,2-3 14 0 0,10 3-16 0 0,1 7 32 0 0,-11-9-125 0 0,0 0-36 0 0,2 0 13 0 0,3-2-28 0 0,-6 1-48 0 0,7 0 186 0 0,-4-2-87 0 0,0-2-11 0 0,0-3 1 0 0,10-1 36 0 0,-3 1-70 0 0,-3-1 36 0 0,-2 0-58 0 0,6-16-19 0 0,-8 16-12 0 0,1-22 31 0 0,-2 24-55 0 0,1 0 1 0 0,-1-1 1 0 0,1 0 0 0 0,-2 0 0 0 0,1 0-1 0 0,-1-1 1 0 0,0 1 0 0 0,0 0-1 0 0,-1-1 1 0 0,0 0 0 0 0,0 1 0 0 0,-1-1-12 0 0,1-1 0 0 0,-1 5 0 0 0,0 1 0 0 0,0-1 0 0 0,0 1 0 0 0,0-1 0 0 0,0 1 0 0 0,-1-1 0 0 0,1 1 0 0 0,-1-1 0 0 0,-1 0 0 0 0,-2-6 0 0 0,3 7 0 0 0,-1 0 0 0 0,1 0 0 0 0,0 0 0 0 0,0 0 0 0 0,1 0 0 0 0,-1 0 0 0 0,0 0 0 0 0,1 0 0 0 0,0 0 0 0 0,0-3 0 0 0,-1 1 0 0 0,1-1 1 0 0,-1 1 0 0 0,-1 0 0 0 0,1-1 0 0 0,-2-2-1 0 0,1 3 10 0 0,1-1 0 0 0,0 1-1 0 0,-1 0 1 0 0,2-1 0 0 0,-1-2-10 0 0,1 3 1 0 0,0 1 0 0 0,0 0-1 0 0,0-1 1 0 0,0 1 0 0 0,0-1 0 0 0,-1 1 0 0 0,0 0-1 0 0,0-1 1 0 0,0 1 0 0 0,-1 0 0 0 0,1 0 0 0 0,-1 0 0 0 0,-2-3-1 0 0,2 3 0 0 0,1-2 0 0 0,2-15 0 0 0,-1 9-15 0 0,0 19-39 0 0,0 1 27 0 0,0 11 18 0 0,0 7-38 0 0,0-22 47 0 0,0 0 0 0 0,1 0 0 0 0,-1 0 0 0 0,1-1 0 0 0,0 1 0 0 0,0 0 0 0 0,1-1 0 0 0,-1 1 0 0 0,1-1 0 0 0,1 3 0 0 0,-2-3 0 0 0,0 0 0 0 0,0-1 0 0 0,-1 1 0 0 0,1 0 0 0 0,-1 0 0 0 0,0 0 0 0 0,0 0 0 0 0,0-1 0 0 0,0 1 0 0 0,0 0 0 0 0,-1 1 0 0 0,1 4 0 0 0,0-5 0 0 0,0 0 0 0 0,0 0 0 0 0,0 0 1 0 0,1 1-1 0 0,0-1 0 0 0,-1 0 1 0 0,1 0-1 0 0,0-1 0 0 0,1 1 0 0 0,0 2 0 0 0,2 5 11 0 0,5 11 67 0 0,-7-20-73 0 0,-1 2 1 0 0,0-1 0 0 0,0 0 0 0 0,0 0-1 0 0,-1 0 1 0 0,1 0 0 0 0,0 0 0 0 0,-1 1-1 0 0,0-1 1 0 0,1 0 0 0 0,-1 1 0 0 0,0 1-6 0 0,0-1 12 0 0,0 0 1 0 0,1 1-1 0 0,-1-1 1 0 0,1 0 0 0 0,0 1-1 0 0,0 0-12 0 0,16 32 192 0 0,-10-23-131 0 0,-7-11-49 0 0,1 0 0 0 0,-1 0 1 0 0,1 0-1 0 0,-1 0 0 0 0,0 0 1 0 0,0 0-1 0 0,0 0 1 0 0,0 0-1 0 0,0 0 0 0 0,0 0-12 0 0,-1-1 10 0 0,1 1-1 0 0,0-1 0 0 0,0 0 0 0 0,0 0 1 0 0,0 1-1 0 0,0-1 0 0 0,0 0 0 0 0,0 0 1 0 0,1 1-1 0 0,-1-1 0 0 0,0 0 1 0 0,1 0-1 0 0,-1 0 0 0 0,1 0 0 0 0,-1 1 1 0 0,1-1-10 0 0,9 4 96 0 0,-10-5-92 0 0,1 1 0 0 0,-1 0 1 0 0,0 0-1 0 0,0-1 0 0 0,1 1 1 0 0,-1 0-1 0 0,0 0 1 0 0,0 0-1 0 0,0-1 0 0 0,0 1 1 0 0,0 0-1 0 0,0 0 1 0 0,0 0-1 0 0,0 0-4 0 0,1 4-59 0 0,1 2 88 0 0,0-5-71 0 0,-1-1-67 0 0,1-1-24 0 0,-1 0-54 0 0,1 0-65 0 0,0 0-74 0 0,-1 0 17 0 0,-1 0-50 0 0,1 0-43 0 0,-1 0-39 0 0,0 0-131 0 0,0 0-37 0 0,0 0-1353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20.5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7688 0 0,'0'2'166'0'0,"0"3"-47"0"0,0 8 275 0 0,0-3-312 0 0,0 5-51 0 0,0-13-34 0 0,0-1 0 0 0,1 0 1 0 0,-1 1-1 0 0,0-1 0 0 0,0 1 1 0 0,1-1-1 0 0,-1 0 0 0 0,1 1 1 0 0,-1-1-1 0 0,1 0 0 0 0,0 1 3 0 0,2 4 21 0 0,0-3 24 0 0,-1 1 36 0 0,3 6 350 0 0,2 3 109 0 0,-4-5-144 0 0,-1-2-11 0 0,-1 0 74 0 0,-1-3 25 0 0,2-1-191 0 0,2 2-44 0 0,6 5 102 0 0,1 6 120 0 0,-8-9-271 0 0,-3-5-179 0 0,0-1 0 0 0,1 1-1 0 0,-1-1 1 0 0,0 1 0 0 0,0-1-1 0 0,0 0 1 0 0,0 1 0 0 0,1-1-1 0 0,-1 1 1 0 0,0-1 0 0 0,0 0 0 0 0,1 1-1 0 0,-1-1 1 0 0,0 0 0 0 0,1 1-1 0 0,-1-1 1 0 0,0 0 0 0 0,1 1-1 0 0,-1-1 1 0 0,0 0 0 0 0,1 0-1 0 0,-1 0 1 0 0,1 1 0 0 0,-1-1-1 0 0,0 0 1 0 0,1 0 0 0 0,-1 0-1 0 0,1 0 1 0 0,-1 0 0 0 0,1 0-1 0 0,-1 0 1 0 0,1 0 0 0 0,-1 0 0 0 0,1 0-1 0 0,-1 0 1 0 0,0 0-21 0 0,6 3 437 0 0,-2 1-269 0 0,-1-1-31 0 0,1 0-1 0 0,-1 1 0 0 0,1 0 0 0 0,-1 0 1 0 0,1 1-137 0 0,-2 0 115 0 0,2 2 165 0 0,3-3-58 0 0,-3-2-157 0 0,-1 0-90 0 0,1 0 53 0 0,0 0 56 0 0,0 0 44 0 0,11 3 414 0 0,-8-5-342 0 0,-3-1-114 0 0,1-1-35 0 0,7-8 148 0 0,-9 8-56 0 0,0 0-48 0 0,-1 2-29 0 0,1 0-28 0 0,0 0-10 0 0,-2-1 26 0 0,4-9 170 0 0,2 6-77 0 0,-7 4-139 0 0,1-1 1 0 0,-1 1 0 0 0,0 0 0 0 0,1 0 0 0 0,-1-1 0 0 0,1 1-1 0 0,-1 0 1 0 0,0-1 0 0 0,1 1 0 0 0,-1 0 0 0 0,0-1 0 0 0,1 1 0 0 0,-1-1-1 0 0,0 1 1 0 0,0 0 0 0 0,1-1 0 0 0,-1 1 0 0 0,0-1 0 0 0,0 1 0 0 0,0-1-1 0 0,0 1 1 0 0,0-1 0 0 0,0 1 0 0 0,1 0 0 0 0,-1-1 0 0 0,0 1 0 0 0,0-1-1 0 0,0 1 1 0 0,-1-1 0 0 0,1 1 0 0 0,0-1 0 0 0,0 0-9 0 0,2-20 166 0 0,-2 20-154 0 0,0-1-1 0 0,1 0 0 0 0,-1 1 1 0 0,1-1-1 0 0,-1 0 1 0 0,1 1-1 0 0,0-1 0 0 0,0 1 1 0 0,0-1-1 0 0,0 1 1 0 0,0 0-1 0 0,0-1 0 0 0,1 0-11 0 0,0-1 73 0 0,-1 0-33 0 0,-1-6-14 0 0,-1 7-5 0 0,1-30 154 0 0,0 19-154 0 0,0 5-56 0 0,0 0-45 0 0,0-1-55 0 0,0 1-65 0 0,1 3-128 0 0,0 2 78 0 0,4-8-327 0 0,-3 8 387 0 0,0 0-46 0 0,-1-1-61 0 0,1 1-80 0 0,-2 0 72 0 0,1 1-47 0 0,-1-1-53 0 0,0 0-59 0 0,0 1 74 0 0,0 1-46 0 0,0-1-41 0 0,0 1-36 0 0,0-1-142 0 0,0 0-35 0 0,0-3-1505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20.8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 0 6016 0 0,'0'0'133'0'0,"0"0"23"0"0,0 0 11 0 0,0 0 15 0 0,0 0 61 0 0,0 0 21 0 0,0 0 7 0 0,0 0-13 0 0,0 0-54 0 0,0 0-20 0 0,0 0-6 0 0,0 0 27 0 0,0 0 124 0 0,0 0 58 0 0,0 0 12 0 0,0 0-27 0 0,0 0-118 0 0,-2 0-50 0 0,-9 0-10 0 0,11 0-191 0 0,0 0 1 0 0,0 0 0 0 0,0 0-1 0 0,0 0 1 0 0,0 0 0 0 0,0 0-1 0 0,0 0 1 0 0,0 0 0 0 0,0 0-1 0 0,0 0 1 0 0,0 0 0 0 0,-1 0-1 0 0,1 0 1 0 0,0 0 0 0 0,0 0-1 0 0,0 0 1 0 0,0 0 0 0 0,0 0-1 0 0,0 0 1 0 0,0 0 0 0 0,0 0-1 0 0,0 0 1 0 0,0 0 0 0 0,0 0-1 0 0,-1 1 1 0 0,1-1 0 0 0,0 0 0 0 0,0 0-1 0 0,0 0 1 0 0,0 0 0 0 0,0 0-1 0 0,0 0 1 0 0,0 0 0 0 0,0 0-1 0 0,0 0 1 0 0,0 0 0 0 0,0 0-1 0 0,0 0 1 0 0,0 0 0 0 0,0 1-1 0 0,0-1 1 0 0,0 0 0 0 0,0 0-1 0 0,0 0 1 0 0,0 0 0 0 0,0 0-1 0 0,0 0 1 0 0,0 0 0 0 0,0 0-1 0 0,0 0 1 0 0,0 0 0 0 0,0 0-1 0 0,0 1 1 0 0,0-1 0 0 0,0 0-1 0 0,0 0 1 0 0,0 0-4 0 0,0 0 12 0 0,0 1 0 0 0,0-1 0 0 0,0 1 1 0 0,0-1-1 0 0,0 0 0 0 0,0 1 0 0 0,0-1 0 0 0,0 1 0 0 0,0-1 1 0 0,0 0-1 0 0,0 1 0 0 0,-1-1 0 0 0,1 0 0 0 0,0 1 0 0 0,0-1 1 0 0,0 1-1 0 0,-1-1 0 0 0,1 0 0 0 0,0 1 0 0 0,0-1 0 0 0,-1 0 1 0 0,1 0-1 0 0,0 1 0 0 0,0-1 0 0 0,-1 0 0 0 0,1 0 0 0 0,0 1 1 0 0,-1-1-1 0 0,1 0 0 0 0,-1 0 0 0 0,1 0-12 0 0,-7 5 222 0 0,1 5 84 0 0,-1 4-77 0 0,5-10-151 0 0,-1 12 161 0 0,2-4-108 0 0,1-4-63 0 0,-1-1-55 0 0,-5 5 68 0 0,5-10-71 0 0,0-1-1 0 0,1 0 1 0 0,-1 1-1 0 0,0-1 1 0 0,1 0-1 0 0,-1 1 1 0 0,1-1-1 0 0,-1 1 1 0 0,1-1-1 0 0,0 1 1 0 0,0-1-1 0 0,0 1 1 0 0,0-1-10 0 0,0 27 121 0 0,0 35 107 0 0,-1-62-226 0 0,1-1 0 0 0,0 0 1 0 0,0 1-1 0 0,0-1 0 0 0,0 1 0 0 0,0-1 0 0 0,0 1 0 0 0,0-1 0 0 0,0 1 0 0 0,0-1 0 0 0,0 1 0 0 0,0-1 0 0 0,1 1 1 0 0,-1-1-1 0 0,0 1 0 0 0,0-1 0 0 0,0 0 0 0 0,1 1 0 0 0,-1-1 0 0 0,0 1 0 0 0,0-1 0 0 0,1 0 0 0 0,-1 1 0 0 0,0-1 0 0 0,1 0 1 0 0,-1 1-1 0 0,0-1 0 0 0,1 0 0 0 0,-1 1 0 0 0,1-1 0 0 0,-1 0 0 0 0,1 0-2 0 0,5 5 13 0 0,-5-4-7 0 0,1 1 0 0 0,-1 0 0 0 0,0-1 0 0 0,0 1 0 0 0,0 0-1 0 0,0 0 1 0 0,-1 0 0 0 0,1 0 0 0 0,0 1-6 0 0,-1-2 4 0 0,1 1 0 0 0,-1 0 1 0 0,1 0-1 0 0,0-1 0 0 0,0 1 0 0 0,0-1 0 0 0,0 1 0 0 0,0-1 1 0 0,0 1-1 0 0,0-1 0 0 0,0 1-4 0 0,0-2 5 0 0,0 1 0 0 0,0-1-1 0 0,-1 1 1 0 0,1-1 0 0 0,0 1 0 0 0,0-1 0 0 0,0 0-1 0 0,0 1 1 0 0,0-1 0 0 0,0 0 0 0 0,0 0 0 0 0,0 0-1 0 0,0 1 1 0 0,0-1 0 0 0,0 0-5 0 0,1 0 3 0 0,0 0 1 0 0,-1 0-1 0 0,1 1 0 0 0,-1-1 0 0 0,1 0 1 0 0,-1 1-1 0 0,1 0 0 0 0,-1-1 1 0 0,0 1-1 0 0,1 0 0 0 0,-1 0 1 0 0,0-1-4 0 0,1 2 3 0 0,0-1 1 0 0,-1 0 0 0 0,1-1 0 0 0,0 1 0 0 0,-1 0-1 0 0,1 0 1 0 0,0-1 0 0 0,0 1 0 0 0,0-1 0 0 0,0 0-1 0 0,0 0 1 0 0,0 1-4 0 0,4-1-13 0 0,-3-1-75 0 0,0 0-79 0 0,0 0-114 0 0,-1 0 40 0 0,0 0-50 0 0,0 0-43 0 0,0-1-39 0 0,2-1-497 0 0,0 1-94 0 0,1 0-632 0 0,4 2-913 0 0,-8 0 2442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21.1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 30 7968 0 0,'0'0'233'0'0,"0"0"71"0"0,0 0 151 0 0,0 0 66 0 0,0 3 14 0 0,-2 5-183 0 0,0-3-154 0 0,-1 1-36 0 0,-4 7 174 0 0,6-2-48 0 0,1 16 435 0 0,0 1-119 0 0,0 1-106 0 0,0 0-91 0 0,0 6-20 0 0,0 0-88 0 0,0 7-23 0 0,0 17 58 0 0,1-41-170 0 0,5-2-48 0 0,0-2-11 0 0,-4 1 38 0 0,-2 6 78 0 0,0-7-129 0 0,0 9 48 0 0,-1-8-114 0 0,1-12-26 0 0,-1 0 0 0 0,1 0 0 0 0,0-1 0 0 0,0 1 0 0 0,0 0 0 0 0,1 0 0 0 0,-1 0 0 0 0,1-1 0 0 0,-1 1 1 0 0,2 2-1 0 0,8 8 10 0 0,-7-11-4 0 0,-3-2-59 0 0,0 0-81 0 0,0 0-143 0 0,0 0-13 0 0,0 0-4 0 0</inkml:trace>
  <inkml:trace contextRef="#ctx0" brushRef="#br0" timeOffset="576.15">1 333 7520 0 0,'0'0'217'0'0,"0"0"-54"0"0,0 0-9 0 0,0 0 54 0 0,0 0 175 0 0,0 0 326 0 0,0 0 25 0 0,0 0-10 0 0,2 0-51 0 0,23 0 626 0 0,-22-1-920 0 0,-1-1-156 0 0,16-9 309 0 0,-5 4-247 0 0,-1-3-56 0 0,0 1-17 0 0,0 3-33 0 0,-1-1-57 0 0,0-1-45 0 0,-10 7-64 0 0,1-1 1 0 0,0 1-1 0 0,0-1 0 0 0,-1 1 0 0 0,1 0 0 0 0,0 0 0 0 0,0 0 1 0 0,0 0-1 0 0,1 0 0 0 0,-1 1 0 0 0,0-1 0 0 0,0 0 1 0 0,0 1-1 0 0,1 0-13 0 0,9-3 63 0 0,0-3 30 0 0,-10 5-77 0 0,-1 0 0 0 0,1 0 0 0 0,-1 0-1 0 0,0 1 1 0 0,1-1 0 0 0,0 1 0 0 0,-1-1 0 0 0,1 1 0 0 0,-1-1 0 0 0,1 1-1 0 0,-1 0 1 0 0,1 0 0 0 0,0 0 0 0 0,0 0-16 0 0,8-1 62 0 0,19 0 148 0 0,-19 3-162 0 0,-1 0-33 0 0,8 9-31 0 0,-6-9-11 0 0,-10-2 23 0 0,0 0 0 0 0,0 0 0 0 0,0 1 0 0 0,0-1 0 0 0,0 0 0 0 0,0 0 0 0 0,-1 1 0 0 0,1-1 0 0 0,0 0 0 0 0,0 1 0 0 0,0-1 0 0 0,-1 1 0 0 0,1-1 0 0 0,0 1 0 0 0,0 0 1 0 0,-1-1-1 0 0,1 1 0 0 0,-1 0 0 0 0,1-1 0 0 0,0 1 0 0 0,-1 0 0 0 0,1 0 0 0 0,-1-1 0 0 0,0 1 0 0 0,1 0 0 0 0,-1 0 0 0 0,0 0 4 0 0,2 1-1 0 0,-1-1 0 0 0,0 1 1 0 0,0-1-1 0 0,1 1 0 0 0,-1-1 0 0 0,1 0 0 0 0,0 0 0 0 0,-1 1 0 0 0,1-1 1 0 0,0 0-1 0 0,-1 0 0 0 0,1-1 0 0 0,1 1 1 0 0,17 12 1 0 0,-12-6-1 0 0,-5-4 2 0 0,0 0-1 0 0,0 1 1 0 0,0-1 0 0 0,0 0-1 0 0,-1 1 1 0 0,1 0-2 0 0,1 5 28 0 0,10 14-2 0 0,-2 3-16 0 0,-4-6 38 0 0,5 6-43 0 0,-4-9-4 0 0,-6-5 9 0 0,0-7 33 0 0,0-1-68 0 0,0-2-92 0 0,-1 1-91 0 0,-1-3 55 0 0,0 1-37 0 0,-1 0-42 0 0,1 0-39 0 0,0-1-374 0 0,-1 1 85 0 0,0-1-55 0 0,0 0-730 0 0,0 0-584 0 0,0 0-1106 0 0</inkml:trace>
  <inkml:trace contextRef="#ctx0" brushRef="#br0" timeOffset="1470.2">681 15 11968 0 0,'-25'0'349'0'0,"19"0"-124"0"0,4-2-102 0 0,2 2-123 0 0,-5-5 90 0 0,-2 0-52 0 0,1 3-54 0 0,3 1-77 0 0,1 1-74 0 0,0 0-110 0 0,2 0 277 0 0,-1 0-406 0 0,0 0-114 0 0,1 0 68 0 0,0 0-43 0 0,-1 0-588 0 0,1 0-468 0 0,0 0-886 0 0</inkml:trace>
  <inkml:trace contextRef="#ctx0" brushRef="#br0" timeOffset="871.89">666 242 10368 0 0,'0'0'233'0'0,"0"0"39"0"0,2 0 15 0 0,-1 0-282 0 0,-1 0 0 0 0,1 0 0 0 0,-1 0 0 0 0,1 0 0 0 0,-1 0 0 0 0,0 0 0 0 0,1 0 0 0 0,-1 0 0 0 0,1 0 0 0 0,-1 0-1 0 0,1 0 1 0 0,-1 1 0 0 0,1-1 0 0 0,-1 0 0 0 0,0 0 0 0 0,1 0 0 0 0,-1 1 0 0 0,0-1 0 0 0,1 0 0 0 0,-1 0 0 0 0,1 1 0 0 0,-1-1 0 0 0,0 0 0 0 0,0 1 0 0 0,1-1 0 0 0,-1 1 0 0 0,0-1 0 0 0,0 0 0 0 0,1 1-5 0 0,-1 13 95 0 0,0-12-91 0 0,0 0 1 0 0,0 0-1 0 0,0 1 1 0 0,0-1-1 0 0,0 0 0 0 0,1 0 1 0 0,-1 0-1 0 0,0 0 1 0 0,1 0-1 0 0,0 0 1 0 0,-1 0-5 0 0,3 4 40 0 0,0-1 72 0 0,1 1 55 0 0,-1 0 39 0 0,6 10 449 0 0,-5-9-402 0 0,-2 8 516 0 0,1 0-34 0 0,9 8 92 0 0,-4-9-357 0 0,-3-6-216 0 0,-2 7 213 0 0,-4 0-51 0 0,1-12-351 0 0,0-1-1 0 0,-1 0 0 0 0,1 1 1 0 0,0-1-1 0 0,0 1 0 0 0,1-1 1 0 0,-1 0-1 0 0,0 1 0 0 0,1-1 1 0 0,-1 0-1 0 0,1 0 0 0 0,0 1-64 0 0,9 9 370 0 0,-8-10-199 0 0,-1 0-46 0 0,0 2 16 0 0,-2 3-32 0 0,1-7-66 0 0,-1 1-38 0 0,1-1 0 0 0,0 0-1 0 0,0 0 1 0 0,0 0 0 0 0,0 0 0 0 0,0 0 0 0 0,0 0-1 0 0,0 0 1 0 0,0 0 0 0 0,0 0 0 0 0,0 0 0 0 0,0 0-1 0 0,0 1 1 0 0,0-1 0 0 0,0 0 0 0 0,0 0 0 0 0,0 0-1 0 0,0 0 1 0 0,0 0 0 0 0,0 0 0 0 0,0 0 0 0 0,1 0-1 0 0,-1 0 1 0 0,0 0 0 0 0,0 0 0 0 0,0 0 0 0 0,0 1-1 0 0,0-1 1 0 0,0 0 0 0 0,0 0 0 0 0,0 0 0 0 0,0 0-1 0 0,0 0 1 0 0,0 0 0 0 0,0 0 0 0 0,0 0 0 0 0,0 0-1 0 0,0 0 1 0 0,1 0 0 0 0,-1 0 0 0 0,0 0-1 0 0,0 0 1 0 0,0 0 0 0 0,0 0 0 0 0,0 0 0 0 0,0 0-1 0 0,0 0 1 0 0,0 0 0 0 0,0 0 0 0 0,0 0 0 0 0,0 0-1 0 0,1 0 1 0 0,-1 0 0 0 0,0 0 0 0 0,0 0 0 0 0,0 0-1 0 0,0 0-4 0 0,2 0 74 0 0,1 0 57 0 0,12 0 731 0 0,-11 0-687 0 0,-2 0-133 0 0,0 0-38 0 0,0-3 188 0 0,3-1-104 0 0,13-16 241 0 0,-14 11-248 0 0,-3 0-35 0 0,1-2 25 0 0,4-1-29 0 0,-1 4-32 0 0,5-15 39 0 0,-3 1-40 0 0,11-23-14 0 0,-8 27 5 0 0,-7 6-3 0 0,1-3-61 0 0,0 7-13 0 0,3 0-41 0 0,1-1-1 0 0,-2 3 13 0 0,1-2-51 0 0,0 0-56 0 0,0 1-71 0 0,1 0-85 0 0,0 1-99 0 0,0 1-113 0 0,-4 3 243 0 0,0 1-34 0 0,0 0-35 0 0,0 1-38 0 0,-2 0 146 0 0,-1 0-37 0 0,2 0-433 0 0,-1 0 120 0 0,1 0-51 0 0,1 0-807 0 0,2 0-625 0 0,3 0-1194 0 0</inkml:trace>
  <inkml:trace contextRef="#ctx0" brushRef="#br0" timeOffset="1156.57">1134 378 10136 0 0,'3'2'78'0'0,"2"3"-88"0"0,-3-2 91 0 0,-1-2 5 0 0,1 0 42 0 0,-1 1 47 0 0,1-1 56 0 0,1 0-106 0 0,1-2-36 0 0,1 0-35 0 0,-2 0-35 0 0,21-13-37 0 0,-24 14 25 0 0,3 1 77 0 0,0-1 35 0 0,-1-3 134 0 0,10-3 128 0 0,-4 2-124 0 0,-2-1 52 0 0,-1-5 128 0 0,0 8-289 0 0,0-1-36 0 0,0-7 76 0 0,9 2 14 0 0,-3 1-83 0 0,-3-1-40 0 0,-6 6-77 0 0,2-7 17 0 0,2-5 40 0 0,4-1-3 0 0,-7 3-33 0 0,-3 7 35 0 0,0 4-56 0 0,0 1 0 0 0,0 0 1 0 0,0-1-1 0 0,0 1 0 0 0,0 0 0 0 0,0-1 0 0 0,0 1 0 0 0,0 0 0 0 0,0-1 0 0 0,0 1 0 0 0,0 0 0 0 0,0 0 1 0 0,0-1-1 0 0,0 1 0 0 0,-1 0 0 0 0,1-1 0 0 0,0 1 0 0 0,0 0 0 0 0,0 0 0 0 0,0-1 0 0 0,-1 1 0 0 0,1 0 1 0 0,0 0-1 0 0,0-1 0 0 0,0 1 0 0 0,-1 0-2 0 0,-11 8 11 0 0,7-6-12 0 0,4-2 0 0 0,1 0 1 0 0,-1 1 0 0 0,0-1-1 0 0,1 0 1 0 0,-1 0 0 0 0,1 1-1 0 0,-1-1 1 0 0,1 1 0 0 0,-1-1-1 0 0,1 0 1 0 0,-1 1 0 0 0,1-1-1 0 0,-1 1 1 0 0,1-1 0 0 0,-1 1-1 0 0,1-1 1 0 0,0 1 0 0 0,-1 0-1 0 0,1-1 1 0 0,0 1 0 0 0,0-1-1 0 0,-1 1 1 0 0,-1 4-10 0 0,-11 18-112 0 0,7-11 79 0 0,0-1 43 0 0,5-9 0 0 0,0 1 0 0 0,0 0 0 0 0,1-1 0 0 0,-1 1 0 0 0,1 0 0 0 0,0 0 0 0 0,0 0 0 0 0,0-1 0 0 0,0 1 0 0 0,1 3 0 0 0,-1 8 0 0 0,0 12-11 0 0,0-26 11 0 0,0 1-4 0 0,0 1-1 0 0,0-1 1 0 0,0 1 0 0 0,0 0 0 0 0,1-1-1 0 0,-1 1 1 0 0,0 0 0 0 0,1-1 0 0 0,-1 1-1 0 0,1-1 5 0 0,3 7-9 0 0,-3-7 9 0 0,0 1 0 0 0,0-1 0 0 0,0 0 0 0 0,0 1 0 0 0,-1-1-1 0 0,1 1 1 0 0,0-1 0 0 0,-1 1 0 0 0,0-1 0 0 0,1 1 0 0 0,-1-1 0 0 0,0 1 0 0 0,0 0 0 0 0,0-1 0 0 0,0 0 0 0 0,0-1 0 0 0,0 1 0 0 0,0-1 0 0 0,0 1 0 0 0,0-1 0 0 0,0 1 0 0 0,0-1 0 0 0,0 1 0 0 0,0-1 0 0 0,0 1 0 0 0,0-1 0 0 0,0 1 0 0 0,0-1 0 0 0,1 1 0 0 0,-1-1 0 0 0,0 0 0 0 0,0 1 0 0 0,0-1 0 0 0,1 1 0 0 0,-1-1 0 0 0,0 0 0 0 0,1 1 0 0 0,-1-1 0 0 0,0 1 0 0 0,1-1 0 0 0,-1 0 0 0 0,0 0 0 0 0,1 1 0 0 0,-1-1 0 0 0,1 0 0 0 0,-1 1 0 0 0,1-1 0 0 0,5 4 10 0 0,-1 6 56 0 0,5-5 62 0 0,-5 2-21 0 0,-5-7-100 0 0,0 1 0 0 0,0-1-1 0 0,0 0 1 0 0,1 1 0 0 0,-1-1-1 0 0,0 0 1 0 0,0 1 0 0 0,1-1 0 0 0,-1 0-1 0 0,0 0 1 0 0,0 1 0 0 0,1-1 0 0 0,-1 0-1 0 0,0 0 1 0 0,1 1 0 0 0,-1-1-1 0 0,0 0 1 0 0,1 0 0 0 0,-1 0 0 0 0,1 1-1 0 0,-1-1 1 0 0,0 0 0 0 0,1 0-1 0 0,-1 0 1 0 0,1 0 0 0 0,-1 0 0 0 0,0 0-1 0 0,1 0 1 0 0,-1 0 0 0 0,1 0 0 0 0,-1 0-7 0 0,3 0 149 0 0,-1-3-45 0 0,8-7-21 0 0,-7 8-717 0 0,0 1 100 0 0,0 0-21 0 0,0 1-215 0 0,-1 0 378 0 0,0 0-42 0 0,-1 0 111 0 0,0-1-34 0 0,5-3-1438 0 0,3-4-1027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23.2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7344 0 0,'0'0'165'0'0,"0"0"22"0"0,2 3 9 0 0,8 9-20 0 0,-7 3-140 0 0,-3-8-45 0 0,0 7 8 0 0,2-4 95 0 0,3-3 71 0 0,-2-2-11 0 0,0 0 35 0 0,-1 10 285 0 0,0 0-144 0 0,11 23 650 0 0,-9-29-784 0 0,-1 0-37 0 0,0 0-51 0 0,0-1-62 0 0,2 20 261 0 0,5-8 1 0 0,-5 8 17 0 0,20 60 679 0 0,-21-72-737 0 0,-4-3-98 0 0,1 4 38 0 0,5-2 16 0 0,-1-1-1 0 0,-3 2-54 0 0,-1-3-37 0 0,3-5-48 0 0,-3-7-76 0 0,0-1 1 0 0,-1 1-1 0 0,1 0 0 0 0,-1-1 0 0 0,1 1 0 0 0,-1 0 0 0 0,1 0 1 0 0,-1-1-1 0 0,0 1 0 0 0,1 0 0 0 0,-1 0 0 0 0,0 0 0 0 0,1 0 1 0 0,-1 0-8 0 0,2 14 122 0 0,-1 13 90 0 0,-1-26-129 0 0,0-2 4 0 0,0 0 1 0 0,0 0 0 0 0,0 0 1 0 0,0 0 7 0 0,2-2 7 0 0,1 0-94 0 0,2-3 53 0 0,9-11 148 0 0,-10 11-163 0 0,8-22 171 0 0,-4 9-116 0 0,-3 3-58 0 0,0 2-48 0 0,-4 10 4 0 0,-1 0 0 0 0,1 1 0 0 0,0 0 0 0 0,0 0 0 0 0,0-1 0 0 0,0 1 0 0 0,0 0 0 0 0,0 0 0 0 0,0 0 0 0 0,1 0 0 0 0,-1 0 0 0 0,1 0 0 0 0,-1 0 0 0 0,2 0 0 0 0,-1-1-1 0 0,0 0 0 0 0,1 0 1 0 0,-1 0-1 0 0,0 0 1 0 0,-1 0-1 0 0,2-2 1 0 0,-2 2-10 0 0,1 0-1 0 0,0-1 1 0 0,0 1 0 0 0,0 0 0 0 0,0 0-1 0 0,2 0 11 0 0,13-25-130 0 0,-4 23 118 0 0,-10 3 12 0 0,1 0 0 0 0,-1 1 0 0 0,1-1 0 0 0,-1 1 0 0 0,1 0 0 0 0,-1 0 0 0 0,2 0 0 0 0,-4 1 0 0 0,-1 0 0 0 0,1 0 0 0 0,-1 0 0 0 0,0 0 0 0 0,1 0 0 0 0,-1 0 0 0 0,1 0 0 0 0,-1 0 0 0 0,1 1 0 0 0,-1-1 0 0 0,0 0 0 0 0,1 0 0 0 0,-1 0 0 0 0,0 1 0 0 0,1-1 0 0 0,-1 0 0 0 0,1 0 0 0 0,-1 1 0 0 0,0-1 0 0 0,0 0 0 0 0,1 1 0 0 0,-1-1 0 0 0,0 0 0 0 0,0 1 0 0 0,1-1 0 0 0,5 6 0 0 0,5-2 0 0 0,-10-3 0 0 0,0-1 0 0 0,0 0 0 0 0,0 1 0 0 0,0-1 0 0 0,0 1 0 0 0,0-1 0 0 0,0 1 0 0 0,0-1 0 0 0,0 1 0 0 0,0 0 0 0 0,0 0 0 0 0,0-1 0 0 0,-1 1 0 0 0,1 0 0 0 0,0 0 0 0 0,-1 0 0 0 0,1 0 0 0 0,0 1 0 0 0,4 10 0 0 0,8-4 0 0 0,-9-3 0 0 0,-1 0 1 0 0,1 0 0 0 0,-1 0 0 0 0,0 1 0 0 0,0 0-1 0 0,11 19-26 0 0,-3-12-44 0 0,-8-10 41 0 0,-1 0 0 0 0,0 0 1 0 0,0 0-1 0 0,0 0 1 0 0,0 1-1 0 0,0 0 29 0 0,6 10-110 0 0,-1-5 64 0 0,-2-5 35 0 0,-2 0 3 0 0,7 18 7 0 0,0-10-30 0 0,-7-9-90 0 0,-1-2 39 0 0,1 0 21 0 0,-1-2 17 0 0,1 1 4 0 0,-1 1-15 0 0,0 3-65 0 0,-2-1-47 0 0,1-1-68 0 0,-1-1 74 0 0,0 0-33 0 0,0-1-37 0 0,0 1-34 0 0,0 0-356 0 0,0-1 88 0 0,1 0-48 0 0,0 0-681 0 0,3 0-535 0 0,5 0-1018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23.5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8208 0 0,'0'0'234'0'0,"0"0"6"0"0,0 0-144 0 0,0 0 11 0 0,0 0 84 0 0,0 3 210 0 0,1 3-97 0 0,2 0 106 0 0,0-1 40 0 0,11 11 934 0 0,-8-10-836 0 0,-1-1-142 0 0,0 0-99 0 0,-3-3-200 0 0,0 0-35 0 0,-1 1-39 0 0,0-1-43 0 0,1 2 145 0 0,2 3 188 0 0,3-3-74 0 0,-2-2-178 0 0,0 2 32 0 0,11 10 371 0 0,-11-9-338 0 0,-3-3-121 0 0,1 2 103 0 0,0-1-41 0 0,0 0-24 0 0,2 1-18 0 0,-2-3 6 0 0,10 5 105 0 0,-8 4-16 0 0,5-8-51 0 0,0-2 0 0 0,4 0 56 0 0,-10-1-129 0 0,-2 0-34 0 0,3-6-22 0 0,-5 7 44 0 0,0-1 1 0 0,0 1-1 0 0,0 0 1 0 0,1-1-1 0 0,-1 1 1 0 0,0 0-1 0 0,0-1 1 0 0,1 1-1 0 0,-1 0 1 0 0,0-1-1 0 0,0 1 1 0 0,1 0-1 0 0,-1 0 1 0 0,0-1-1 0 0,1 1 1 0 0,-1 0 0 0 0,0 0-1 0 0,1 0 1 0 0,-1-1-1 0 0,1 1 1 0 0,-1 0-1 0 0,0 0 1 0 0,1 0-1 0 0,-1 0 1 0 0,1 0-1 0 0,-1 0 1 0 0,0 0-1 0 0,1 0 1 0 0,-1 0-1 0 0,1 0 1 0 0,-1 0 5 0 0,0 0-3 0 0,0 0 0 0 0,0 0 1 0 0,1 0-1 0 0,-1 0 0 0 0,0 0 0 0 0,0 0 1 0 0,0 0-1 0 0,0 0 0 0 0,0 0 0 0 0,0 0 0 0 0,0 0 1 0 0,0 0-1 0 0,0 0 0 0 0,0 0 0 0 0,0 0 1 0 0,1 0-1 0 0,-1 0 0 0 0,0 0 0 0 0,0 0 1 0 0,0 0-1 0 0,0 0 0 0 0,0 0 0 0 0,0 0 1 0 0,0 0-1 0 0,0 0 0 0 0,0 0 0 0 0,0 0 1 0 0,0 0-1 0 0,0 0 0 0 0,1 0 0 0 0,-1 0 1 0 0,0-1-1 0 0,0 1 0 0 0,0 0 0 0 0,0 0 0 0 0,0 0 1 0 0,0 0-1 0 0,0 0 0 0 0,0 0 0 0 0,0 0 1 0 0,0 0-1 0 0,0 0 0 0 0,0 0 0 0 0,0 0 1 0 0,0-1-1 0 0,0 1 0 0 0,0 0 0 0 0,0 0 1 0 0,0 0-1 0 0,0 0 0 0 0,0 0 0 0 0,0 0 1 0 0,0 0-1 0 0,0 0 0 0 0,0 0 0 0 0,0 0 1 0 0,0-1 2 0 0,0-3-44 0 0,2 1-42 0 0,3-1-190 0 0,-1 0-62 0 0,-3 3 298 0 0,-1 0 1 0 0,1 1-1 0 0,-1-1 0 0 0,0 0 1 0 0,1 1-1 0 0,-1-1 1 0 0,0 0-1 0 0,0 1 1 0 0,0-1-1 0 0,1 0 0 0 0,-1 0 1 0 0,0 1-1 0 0,0-1 1 0 0,0 0-1 0 0,0 0 40 0 0,0-23-1919 0 0,0 1 67 0 0,0 1 52 0 0,0 3 37 0 0,0 16 1322 0 0,0 3 204 0 0,0 0 78 0 0,0 0 21 0 0,0 0 5 0 0,0 0 34 0 0,0 0 57 0 0,0 0 48 0 0,0 0 46 0 0,0 0 85 0 0,0 0 151 0 0,-10 4 275 0 0,10-4-495 0 0,-1 1 1 0 0,0 0 0 0 0,1 0-1 0 0,-1 0 1 0 0,1 0 0 0 0,-1 0 0 0 0,1 0-1 0 0,-1 1 1 0 0,1-1 0 0 0,0 0 0 0 0,-1 0-1 0 0,1 0 1 0 0,0 1-69 0 0,-1 7 492 0 0,1-1 0 0 0,0 1-1 0 0,1 4-491 0 0,0 7 693 0 0,-1-11-506 0 0,1 3 5 0 0,-1-4-29 0 0,-1 0 13 0 0,-2 1 48 0 0,-1 1-35 0 0,0-1-21 0 0,1-1-23 0 0,2 0 14 0 0,1 2 49 0 0,0 37 564 0 0,0 0-103 0 0,0 98 1106 0 0,1-134-1667 0 0,6 2 8 0 0,-6-12-100 0 0,0 1 1 0 0,-1-1-1 0 0,1 1 0 0 0,0-1 0 0 0,-1 0 0 0 0,1 1 1 0 0,-1-1-1 0 0,1 1 0 0 0,-1-1 0 0 0,0 1 0 0 0,1-1 1 0 0,-1 1-17 0 0,0 1 140 0 0,0-1 16 0 0,0 8 4 0 0,0-7 0 0 0,0-3-75 0 0,0 0-61 0 0,0 0-43 0 0,0 2-65 0 0,0-1-97 0 0,0-1 55 0 0,0 0 50 0 0,0 1 43 0 0,0-1 57 0 0,0 1 77 0 0,0 1 401 0 0,0-2-426 0 0,0 0-34 0 0,0 1-44 0 0,0-1-55 0 0,0 1-67 0 0,0-1-76 0 0,0 1-53 0 0,0 0-76 0 0,0-1-85 0 0,0 1-93 0 0,0 0-99 0 0,0-1-108 0 0,0 1-114 0 0,0 0-123 0 0,0-1-906 0 0,0 0-1052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24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63 7080 0 0,'0'0'157'0'0,"0"0"23"0"0,0 0 13 0 0,0 2-22 0 0,2 6-136 0 0,3 3-39 0 0,2 2 18 0 0,-6-2 66 0 0,0-2 160 0 0,0-3-64 0 0,1 1-21 0 0,2 1 22 0 0,0 1 24 0 0,-2-3-4 0 0,-1 1 31 0 0,-1 2 77 0 0,1-1 7 0 0,0-1-84 0 0,2 0-36 0 0,1 3 5 0 0,0 0 22 0 0,-1 0 55 0 0,0-1-74 0 0,0-1-27 0 0,0 2 16 0 0,0-1-6 0 0,0 0 60 0 0,-2-2-64 0 0,-1 1-27 0 0,-1 1 3 0 0,-1 0-8 0 0,2-2-9 0 0,2 0 24 0 0,0 2 60 0 0,2 1-40 0 0,1 0-20 0 0,-3-2-16 0 0,-1 0 20 0 0,0 2 53 0 0,-2 0-54 0 0,0 1 22 0 0,1 2 46 0 0,1 0 46 0 0,2-2 48 0 0,2-4-140 0 0,-4-5-152 0 0,0-1 0 0 0,0 0 0 0 0,-1 1 0 0 0,1-1 0 0 0,0 1 0 0 0,-1-1 0 0 0,1 1 0 0 0,-1-1 0 0 0,1 1 0 0 0,-1-1 0 0 0,0 1 0 0 0,1-1 0 0 0,-1 1 0 0 0,0 0-35 0 0,0-1 127 0 0,0 1-35 0 0,0 0 3 0 0,0 1-83 0 0,0 3-85 0 0,0-4 79 0 0,0 0 37 0 0,0 0 76 0 0,0 0 95 0 0,0-1-51 0 0,0 0 37 0 0,0 0 42 0 0,0 0 45 0 0,0 0 48 0 0,0 0 52 0 0,0 0 56 0 0,0 0 59 0 0,-3-3-392 0 0,2 1-100 0 0,0-1 0 0 0,0 1 1 0 0,0 0-1 0 0,0 0 1 0 0,0-1-1 0 0,0 1 0 0 0,0 0 1 0 0,1-1-1 0 0,-1 1 0 0 0,0-1 1 0 0,1 1-1 0 0,-1-1 1 0 0,1 1-1 0 0,-1-1 0 0 0,1 1 1 0 0,0-1-1 0 0,0 0 0 0 0,0 0-10 0 0,0 0 10 0 0,0 1 0 0 0,-1-1-1 0 0,1 1 1 0 0,0-1 0 0 0,0 1 0 0 0,-1-1-1 0 0,1 1 1 0 0,-1-1 0 0 0,0 1-1 0 0,1-1 1 0 0,-1 1 0 0 0,0-1-1 0 0,0 0-9 0 0,0 1 5 0 0,0-1 0 0 0,0 0 1 0 0,0 1-1 0 0,0-1 0 0 0,0 0 0 0 0,1 1 0 0 0,-1-1 0 0 0,1 0 0 0 0,-1 0 0 0 0,1 0 0 0 0,0 0 0 0 0,0 1 0 0 0,0-3-5 0 0,-1-10 38 0 0,1 3-7 0 0,0 0-1 0 0,0 1 1 0 0,1-1-1 0 0,1-5-30 0 0,3 0 14 0 0,-3 10-14 0 0,-1 0 1 0 0,1 0-1 0 0,-1 0 1 0 0,0-1-1 0 0,-1 1 0 0 0,1-4 0 0 0,0-13-1 0 0,10-36 57 0 0,-6 38-65 0 0,-2 14-20 0 0,0 0 1 0 0,0 1 0 0 0,0 0-1 0 0,0-1 1 0 0,1 1 0 0 0,2-2 28 0 0,12-21-93 0 0,-3 3 11 0 0,-13 23 64 0 0,0 0 0 0 0,0-1 0 0 0,0 2 0 0 0,1-1 0 0 0,-1 0 0 0 0,1 0 0 0 0,0 1 0 0 0,0-1-1 0 0,0 1 1 0 0,3-2 18 0 0,9-4-74 0 0,7-3 58 0 0,1 0 18 0 0,-21 10-6 0 0,0 0-1 0 0,0 1 0 0 0,-1-1 1 0 0,1 0-1 0 0,0 1 0 0 0,0 0 1 0 0,0-1-1 0 0,0 1 0 0 0,0 0 1 0 0,0 0-1 0 0,0 0 0 0 0,0 0 1 0 0,0 1-1 0 0,0-1 0 0 0,2 1 5 0 0,-1 0-17 0 0,-1 0-1 0 0,1 0 1 0 0,0 0-1 0 0,0 0 1 0 0,-1 1-1 0 0,1 0 1 0 0,-1-1-1 0 0,0 1 1 0 0,1 0-1 0 0,1 2 18 0 0,-2-2 2 0 0,2 2-19 0 0,0 0-1 0 0,0 0 1 0 0,0 0-1 0 0,-1 0 1 0 0,1 2 17 0 0,1 6-43 0 0,2-7 33 0 0,-7-5 10 0 0,0 0 0 0 0,1 0 0 0 0,-1 0 0 0 0,1 1 0 0 0,-1-1 0 0 0,0 0 0 0 0,1 1 0 0 0,-1-1 0 0 0,0 0 0 0 0,1 1 0 0 0,-1-1 0 0 0,0 0 0 0 0,1 1 0 0 0,-1-1 0 0 0,0 1 0 0 0,0-1 0 0 0,0 0 0 0 0,1 1 0 0 0,-1-1 0 0 0,0 1 0 0 0,0-1 0 0 0,0 1 0 0 0,0-1 0 0 0,0 1 0 0 0,0-1 0 0 0,0 1 0 0 0,0-1 0 0 0,0 1-1 0 0,0-1 1 0 0,0 1 0 0 0,0-1 0 0 0,0 1 0 0 0,0 26-7 0 0,0-11-58 0 0,-3-11-7 0 0,-12 20-72 0 0,5-20 72 0 0,4 6 4 0 0,6-10 63 0 0,-1 0 1 0 0,1 0-1 0 0,-1 0 0 0 0,1 0 0 0 0,-1 0 1 0 0,1 0-1 0 0,-1-1 0 0 0,0 1 1 0 0,1 0-1 0 0,-1 0 0 0 0,0 0 0 0 0,0-1 1 0 0,1 1-1 0 0,-1 0 0 0 0,0-1 0 0 0,0 1 5 0 0,-12 4-60 0 0,8 5 48 0 0,-8-5 12 0 0,-6 5-16 0 0,9-5 32 0 0,5-5-45 0 0,-4-1-64 0 0,-8 0-94 0 0,16 1 46 0 0,-1 0 83 0 0,-2 1 13 0 0,2-1-27 0 0,0 0-73 0 0,0 0-50 0 0,0-1-84 0 0,1 0-99 0 0,-1-1-115 0 0,-10-10-559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28.4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1 8032 0 0,'0'0'182'0'0,"0"0"29"0"0,0 0 12 0 0,-3 0-37 0 0,-5 2-122 0 0,6 2 17 0 0,-3 2 112 0 0,-5-1 123 0 0,4 6-12 0 0,2-3-131 0 0,-4-1-40 0 0,4-5-77 0 0,3-2-47 0 0,0 0 0 0 0,1 1 0 0 0,-1-1 0 0 0,1 0 0 0 0,-1 1 0 0 0,0-1 0 0 0,1 0 0 0 0,-1 1 0 0 0,1-1 0 0 0,-1 1 0 0 0,1-1 0 0 0,-1 0 0 0 0,1 1 0 0 0,0-1 0 0 0,-1 1 0 0 0,1 0 0 0 0,0-1 0 0 0,-1 1 0 0 0,1-1 0 0 0,0 1 0 0 0,-1 0 0 0 0,1 0-9 0 0,-2 3 30 0 0,-1 1 6 0 0,-1 0 0 0 0,0 0 0 0 0,1-1-1 0 0,-1 0 1 0 0,-1 1 0 0 0,1-1 0 0 0,-4 2-36 0 0,3-2 29 0 0,0-1 1 0 0,1 1-1 0 0,0 1 1 0 0,0-1 0 0 0,0 1-1 0 0,0-1 1 0 0,-2 5-30 0 0,2 1 58 0 0,4-9-50 0 0,-1 1 0 0 0,1-1 0 0 0,-1 0 0 0 0,1 0 0 0 0,-1 0 0 0 0,1 0 0 0 0,-1 0 0 0 0,1 0 0 0 0,-1 0 0 0 0,0-1 0 0 0,1 1-1 0 0,-1 0 1 0 0,0 0 0 0 0,0 0 0 0 0,0-1 0 0 0,0 1 0 0 0,0 0 0 0 0,0 0-8 0 0,-4 1 34 0 0,4-2-26 0 0,1 0 1 0 0,-1 1-1 0 0,0-1 1 0 0,1 0-1 0 0,-1 0 1 0 0,1 1-1 0 0,-1-1 1 0 0,1 1-1 0 0,-1-1 0 0 0,1 0 1 0 0,-1 1-1 0 0,1-1 1 0 0,-1 1-1 0 0,1-1 1 0 0,-1 1-1 0 0,1 0 1 0 0,0-1-1 0 0,-1 1 1 0 0,1-1-1 0 0,0 1 1 0 0,0 0-1 0 0,-1 0-8 0 0,-1 3 35 0 0,0-1-11 0 0,0 0-1 0 0,0 0 1 0 0,-1 0 0 0 0,1 0 0 0 0,-1-1 0 0 0,1 1 0 0 0,-1-1-1 0 0,0 0 1 0 0,-3 2-24 0 0,-6 1 82 0 0,7 5-2 0 0,-7-3-13 0 0,-4 4-38 0 0,1 4 51 0 0,2 0 0 0 0,11-2-54 0 0,2-13-25 0 0,0 0 0 0 0,0 0 0 0 0,0 0 0 0 0,0 0 0 0 0,0 0 0 0 0,0 0 0 0 0,0 0 0 0 0,0 0 0 0 0,0 0 0 0 0,0 0 0 0 0,0 0 0 0 0,0 1-1 0 0,0-1 1 0 0,0 0 0 0 0,0 0 0 0 0,0 0 0 0 0,0 0 0 0 0,0 0 0 0 0,0 0 0 0 0,0 0 0 0 0,0 0 0 0 0,0 0 0 0 0,0 0 0 0 0,0 0 0 0 0,0 1 0 0 0,-1-1 0 0 0,1 0-1 0 0,0 0 1 0 0,0 0 0 0 0,0 0 0 0 0,0 0 0 0 0,0 0 0 0 0,0 0 0 0 0,0 0 0 0 0,0 0 0 0 0,0 0 0 0 0,0 0 0 0 0,0 0 0 0 0,0 0 0 0 0,0 0 0 0 0,-1 0 0 0 0,1 0 0 0 0,0 0-1 0 0,0 0 1 0 0,0 0 0 0 0,0 0 0 0 0,0 0 0 0 0,0 0 0 0 0,0 0 0 0 0,0 0 0 0 0,0 0 0 0 0,0 0 0 0 0,0 0 0 0 0,-1 0 0 0 0,1 0 0 0 0,0 0 0 0 0,0 0-1 0 0,-10 0 64 0 0,8 0 1 0 0,2 0 6 0 0,0 0 1 0 0,2 3 0 0 0,8 7 9 0 0,-7-8 40 0 0,-3-2 21 0 0,2 3 2 0 0,8 7-8 0 0,-7-8-32 0 0,-1-2-10 0 0,2 0-69 0 0,-1 0 1 0 0,0 1-1 0 0,1-1 0 0 0,-1 1 0 0 0,0-1 0 0 0,0 1 1 0 0,1 0-26 0 0,10 8 89 0 0,-11-7-13 0 0,0-1-34 0 0,6-1-10 0 0,-7-1-6 0 0,0 1-15 0 0,-1 1 0 0 0,1-1 0 0 0,0 0 0 0 0,-1 0 1 0 0,1 1-1 0 0,-1-1 0 0 0,1 1 0 0 0,-1-1 0 0 0,1 1 0 0 0,-1 0 1 0 0,1-1-1 0 0,-1 1 0 0 0,0 0 0 0 0,1 0 0 0 0,-1 0 1 0 0,0 0-1 0 0,0 0 0 0 0,1 1-11 0 0,1 0 103 0 0,1 0-46 0 0,4-3-13 0 0,-5 1-9 0 0,7 1 52 0 0,1 5-19 0 0,2 0 28 0 0,0-4 45 0 0,-11-2-129 0 0,0 0 0 0 0,0 1 0 0 0,-1-1 1 0 0,1 1-1 0 0,0-1 0 0 0,-1 1 0 0 0,1-1 1 0 0,-1 1-1 0 0,1 0 0 0 0,-1 0 0 0 0,1 0 1 0 0,-1 0-1 0 0,1 0 0 0 0,-1 0 1 0 0,1 1-13 0 0,3 2 94 0 0,-2-5-48 0 0,3 0-27 0 0,0 5 20 0 0,4 5 45 0 0,-4-5-19 0 0,3-5-56 0 0,-9 1-3 0 0,8 0 68 0 0,-1 0-30 0 0,-7 0-43 0 0,0 0 0 0 0,0 0 0 0 0,0 0 0 0 0,1 0 0 0 0,-1 0 0 0 0,0 0 0 0 0,0 0 1 0 0,0 0-1 0 0,0 0 0 0 0,0 0 0 0 0,0 0 0 0 0,0 0 0 0 0,0 0 0 0 0,0 0 0 0 0,0 0 1 0 0,1 0-1 0 0,-1 0 0 0 0,0 0 0 0 0,0 0 0 0 0,0 0 0 0 0,0 0 0 0 0,0 0 0 0 0,0 0 0 0 0,0 0 1 0 0,0 0-1 0 0,0 0 0 0 0,0 0 0 0 0,0 0 0 0 0,0 0 0 0 0,0 0 0 0 0,1 0 0 0 0,-1 0 1 0 0,0 1-1 0 0,0-1 0 0 0,0 0 0 0 0,0 0 0 0 0,0 0 0 0 0,0 0 0 0 0,0 0 0 0 0,0 0 1 0 0,0 0-1 0 0,0 0 0 0 0,0 0 0 0 0,0 0 0 0 0,0 0 0 0 0,0 0 0 0 0,0 1 0 0 0,0-1 1 0 0,0 0-1 0 0,0 0 0 0 0,0 0 0 0 0,0 0 0 0 0,0 0 0 0 0,0 0 0 0 0,0 0 0 0 0,0 0 1 0 0,0 0-2 0 0,0 11 64 0 0,0-11-64 0 0,0 0 1 0 0,0 0 0 0 0,0 0 0 0 0,0 0 0 0 0,0 0 0 0 0,-1 0 0 0 0,1 0 0 0 0,0 0 0 0 0,0 0 0 0 0,0 0 0 0 0,0 0 0 0 0,0 1 0 0 0,0-1 0 0 0,0 0 0 0 0,0 0 0 0 0,1 0-1 0 0,-1 0 1 0 0,0 0 0 0 0,0 0 0 0 0,0 0 0 0 0,0 0 0 0 0,0 0 0 0 0,0 0 0 0 0,0 0 0 0 0,0 0 0 0 0,0 1 0 0 0,0-1 0 0 0,0 0 0 0 0,0 0 0 0 0,0 0 0 0 0,0 0-1 0 0,0 0 1 0 0,0 0 0 0 0,0 0 0 0 0,0 0 0 0 0,0 0 0 0 0,1 0 0 0 0,-1 0 0 0 0,0 0 0 0 0,0 0 0 0 0,0 0 0 0 0,0 0 0 0 0,0 0 0 0 0,0 0 0 0 0,0 0 0 0 0,0 0 0 0 0,0 0-1 0 0,0 0 1 0 0,1 0 0 0 0,-1 0 0 0 0,0 0 0 0 0,0 0 0 0 0,0 0 0 0 0,0 0 0 0 0,0 0 0 0 0,0 0 0 0 0,0 0-1 0 0,11 0 56 0 0,-1 0-62 0 0,-9 0 47 0 0,2 0 77 0 0,-1 0-18 0 0,1 0 34 0 0,4 0-53 0 0,-3 0-70 0 0,-2 0-58 0 0,-2 3-98 0 0,0 0 9 0 0,3 3 7 0 0,-2-5 38 0 0,1 0-72 0 0,-1 0-10 0 0,1-1-59 0 0,0 0-67 0 0,0 0-78 0 0,-2 0 30 0 0,1 0-50 0 0,-1 0-46 0 0,1 0-40 0 0,-1 0-141 0 0,0 0-39 0 0,0 0-171 0 0,0 0-459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57.5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318 109 8568 0 0,'0'0'249'0'0,"0"0"-1"0"0,-1 0-183 0 0,-1 0-38 0 0,2 0-27 0 0,-1 0 1 0 0,0 0-1 0 0,1-1 0 0 0,-1 1 0 0 0,1 0 0 0 0,-1 0 1 0 0,0 0-1 0 0,1-1 0 0 0,-1 1 0 0 0,1 0 1 0 0,-1 0-1 0 0,0-1 0 0 0,1 1 0 0 0,-1 0 1 0 0,1-1-1 0 0,-1 1 0 0 0,1-1 0 0 0,0 1 1 0 0,-1-1-1 0 0,1 1 0 0 0,-1-1 0 0 0,1 1 0 0 0,0-1 0 0 0,-6-5 18 0 0,-1 5 44 0 0,5 0 60 0 0,-1-1 144 0 0,-7-8 257 0 0,8 9-316 0 0,1-1-35 0 0,-1 1 77 0 0,-1 1-80 0 0,0 0-76 0 0,1 0-33 0 0,0-1 73 0 0,-3-9 355 0 0,-5 5-28 0 0,5-5-4 0 0,1 7-226 0 0,-3-1-47 0 0,-6-2 78 0 0,9 4-173 0 0,-23-12 433 0 0,10 5-241 0 0,0 1-71 0 0,13 7-158 0 0,0 0 1 0 0,0 0 0 0 0,0 1 0 0 0,0-1-1 0 0,0 1 1 0 0,0 0 0 0 0,-1 0-1 0 0,1 0 1 0 0,-4 1-52 0 0,-7 0 136 0 0,13-1-119 0 0,0 0 1 0 0,0 1-1 0 0,-1 0 0 0 0,1-1 1 0 0,0 1-1 0 0,0 0 1 0 0,0 0-1 0 0,0 0 0 0 0,0 0 1 0 0,0 0-1 0 0,1 0 0 0 0,-1 1 1 0 0,0-1-1 0 0,1 1-17 0 0,-15 12 130 0 0,8-5-84 0 0,3-3-49 0 0,2 0 67 0 0,3 3-66 0 0,1-7 7 0 0,-2 2-5 0 0,1 0 0 0 0,1-1 0 0 0,-1 1 0 0 0,0 0 0 0 0,1 0 0 0 0,0-1 0 0 0,0 1 0 0 0,0 0 0 0 0,0-2 0 0 0,0-1 0 0 0,-1 0 0 0 0,1 0 0 0 0,0 0 0 0 0,0 0 0 0 0,0 0 0 0 0,0 0 0 0 0,0 0 0 0 0,0 0 0 0 0,0 0 0 0 0,0 0 0 0 0,1 0 0 0 0,-1 0 0 0 0,0 0 0 0 0,0 0 0 0 0,1 1 0 0 0,-1-1 0 0 0,0 0 0 0 0,0 0 0 0 0,-1 1 0 0 0,1-1 0 0 0,0 1 0 0 0,3 5 0 0 0,-3-4 0 0 0,0 0 0 0 0,1 0 0 0 0,0 0 0 0 0,-1 0 0 0 0,1 0 0 0 0,0-1 0 0 0,1 1 0 0 0,-1-1 0 0 0,0 1 0 0 0,1-1 0 0 0,-1 0 0 0 0,1 0 0 0 0,3 2 0 0 0,1 1-7 0 0,20 14 56 0 0,-21-15-13 0 0,-1 1-1 0 0,1 0 1 0 0,-1 0-1 0 0,0 0 1 0 0,-1 1 0 0 0,4 3-36 0 0,-2 2 43 0 0,11 13 6 0 0,-14-20-49 0 0,0-1 1 0 0,0 1 0 0 0,1-1-1 0 0,-1 0 1 0 0,1 0 0 0 0,0 0-1 0 0,3 1 0 0 0,-5-3 0 0 0,0 1 0 0 0,0-1 0 0 0,0 0 0 0 0,-1 1 0 0 0,1-1 0 0 0,0 1 0 0 0,-1-1 0 0 0,1 1 0 0 0,-1 0 0 0 0,0 0 0 0 0,1 0 0 0 0,-1-1 0 0 0,0 1 0 0 0,1 2 0 0 0,2 4 0 0 0,-3-7 0 0 0,0 1 0 0 0,0-1 0 0 0,0 0 0 0 0,0 1 0 0 0,-1-1 0 0 0,1 1 0 0 0,-1-1 0 0 0,1 1 0 0 0,-1-1 0 0 0,1 1 0 0 0,-1 0 0 0 0,0-1 0 0 0,0 1 0 0 0,0 0 0 0 0,0 25 16 0 0,-2-22 61 0 0,-11 15 43 0 0,-3 4-20 0 0,2-12-93 0 0,4-8-7 0 0,8-4 0 0 0,1 1 0 0 0,0-1 0 0 0,0 1 0 0 0,0-1 0 0 0,0 1 0 0 0,0-1 0 0 0,0 1 0 0 0,0-1 0 0 0,0 1 0 0 0,0 0 0 0 0,1-1 0 0 0,-1 1 0 0 0,0 0 0 0 0,0 0 0 0 0,0 0 0 0 0,1 0 0 0 0,-1 0 0 0 0,0 0 0 0 0,1 0-2 0 0,-1 0 1 0 0,1 0-1 0 0,-1 0 1 0 0,0 0-1 0 0,1-1 1 0 0,-1 1 0 0 0,0 0-1 0 0,1-1 1 0 0,-1 1-1 0 0,0 0 1 0 0,0-1 0 0 0,0 1 1 0 0,-2 0 3 0 0,1 0 0 0 0,-1 0 0 0 0,1 0 0 0 0,-1 0 0 0 0,0-1 0 0 0,1 1 0 0 0,-1-1 0 0 0,0 1-3 0 0,-28-1-1 0 0,11-1-60 0 0,7 1-23 0 0,2 0-43 0 0,-5-2-4 0 0,14 1 115 0 0,0 0-1 0 0,0 1 1 0 0,-1-1-1 0 0,1 0 0 0 0,0 0 1 0 0,0 0-1 0 0,0-1 1 0 0,0 1-1 0 0,0 0 0 0 0,1-1 1 0 0,-1 0 16 0 0,-6-10-283 0 0,4 9 129 0 0,-3 0 6 0 0,1 0-26 0 0,3 0-27 0 0,0 1-49 0 0,1-2-97 0 0,1 3 115 0 0,1-1-33 0 0,-1-1-353 0 0,1 1 89 0 0,-1 0-45 0 0,1-3-673 0 0,0 5 1246 0 0,0-6-1772 0 0,0-3-1004 0 0</inkml:trace>
  <inkml:trace contextRef="#ctx0" brushRef="#br0" timeOffset="315.18">499 305 9504 0 0,'0'3'216'0'0,"0"-3"-209"0"0,0 0 1 0 0,0 0 0 0 0,0 1-1 0 0,0-1 1 0 0,0 0-1 0 0,0 0 1 0 0,0 1 0 0 0,0-1-1 0 0,0 0 1 0 0,0 0 0 0 0,0 1-1 0 0,0-1 1 0 0,0 0-1 0 0,0 0 1 0 0,0 1 0 0 0,0-1-1 0 0,0 0 1 0 0,1 0 0 0 0,-1 1-1 0 0,0-1 1 0 0,0 0-1 0 0,0 0 1 0 0,0 0 0 0 0,0 0-1 0 0,1 1 1 0 0,-1-1 0 0 0,0 0-1 0 0,0 0 1 0 0,0 0-1 0 0,1 0-7 0 0,6-2 187 0 0,-6 1-156 0 0,1 0-1 0 0,0 0 1 0 0,-1 0 0 0 0,1 1 0 0 0,0-1 0 0 0,0 1 0 0 0,-1-1 0 0 0,1 1 0 0 0,0-1 0 0 0,1 1-31 0 0,9 1 44 0 0,-9-1-44 0 0,0 0 0 0 0,0 1 0 0 0,0-1 0 0 0,0-1 0 0 0,0 1 0 0 0,0 0 0 0 0,0-1 0 0 0,0 1 0 0 0,0-1 0 0 0,1 0 0 0 0,4-4 41 0 0,-4 2 28 0 0,1 1 34 0 0,1 0 37 0 0,1 1 36 0 0,1 0 3 0 0,-2-1 87 0 0,10-11 709 0 0,-12 10-770 0 0,-1 0-41 0 0,1 0-54 0 0,0 0-69 0 0,3 0 34 0 0,-7 3-68 0 0,1 0-1 0 0,-1 0 0 0 0,1 0 1 0 0,-1 0-1 0 0,0 0 1 0 0,1 0-1 0 0,-1-1 1 0 0,1 1-1 0 0,-1 0 0 0 0,0 0 1 0 0,1-1-1 0 0,-1 1 1 0 0,0 0-1 0 0,1-1 1 0 0,-1 1-1 0 0,0 0 0 0 0,1-1 1 0 0,-1 1-1 0 0,0 0 1 0 0,0-1-1 0 0,1 1 1 0 0,-1 0-1 0 0,0-1 0 0 0,0 1 1 0 0,0-1-1 0 0,0 1 1 0 0,0-1-1 0 0,1 1 1 0 0,-1-1-1 0 0,0 1 0 0 0,0 0 1 0 0,0-1-1 0 0,0 1 1 0 0,0-1-1 0 0,0 1 1 0 0,0-1-7 0 0,2-4 128 0 0,8-5-35 0 0,-6 4 7 0 0,-5-3-74 0 0,1 6-5 0 0,0 0-34 0 0,0-1 66 0 0,0-2 62 0 0,0-10 335 0 0,-1 10-290 0 0,1 1-79 0 0,-2 3-87 0 0,-4-3 102 0 0,2 3-42 0 0,3 0 11 0 0,0-2 23 0 0,1-1 45 0 0,-3 5 32 0 0,-2 0-106 0 0,-3 0 63 0 0,-12 0 216 0 0,16 1-268 0 0,1 1-38 0 0,-2 8 56 0 0,-5-5-6 0 0,-8 22 70 0 0,8-18-88 0 0,-13 15 72 0 0,21-22-131 0 0,1 0 0 0 0,0-1 0 0 0,0 1 0 0 0,-1 0 0 0 0,1 0-1 0 0,1 0 1 0 0,-1 0 0 0 0,0 0 0 0 0,0 0 0 0 0,1 0 0 0 0,-1 0 0 0 0,1 0 0 0 0,0 1 0 0 0,0-1-5 0 0,0 7 8 0 0,1-7-3 0 0,-1 1 0 0 0,0 0 0 0 0,0 0 0 0 0,0 0 0 0 0,0 0 0 0 0,0 0 1 0 0,-1-1-1 0 0,1 1 0 0 0,-1 0 0 0 0,0 0 0 0 0,0 0-5 0 0,-3 5 8 0 0,3-7-8 0 0,0 0 0 0 0,0 0 0 0 0,0 1 1 0 0,0-1-1 0 0,1 0 0 0 0,-1 1 0 0 0,0-1 0 0 0,1 1 0 0 0,-1-1 0 0 0,1 1 0 0 0,0-1 0 0 0,-1 1 0 0 0,1 0 1 0 0,0-1-1 0 0,0 1 0 0 0,0-1 0 0 0,0 1 0 0 0,0 0 0 0 0,1-1 0 0 0,-1 1 0 0 0,0-1 0 0 0,1 1 0 0 0,-1-1 1 0 0,1 2-1 0 0,4 4 0 0 0,-4-5 0 0 0,0-1 0 0 0,-1 0 0 0 0,1 1 0 0 0,0-1 0 0 0,0 1 0 0 0,-1-1 0 0 0,1 1 0 0 0,-1-1 0 0 0,1 1 0 0 0,-1-1 0 0 0,0 1 0 0 0,0-1 0 0 0,1 1 0 0 0,-1 0-1 0 0,0-1 1 0 0,0 1 0 0 0,0 0 0 0 0,0-1 0 0 0,1 1 0 0 0,-1-1 0 0 0,0 1 0 0 0,1-1 0 0 0,-1 1 0 0 0,1-1 0 0 0,0 1 0 0 0,0-1 0 0 0,0 1 0 0 0,-1-1 0 0 0,2 0 1 0 0,2 7-1 0 0,0 3 0 0 0,-4-10 0 0 0,0-1 0 0 0,0 1 0 0 0,0-1 0 0 0,0 1 0 0 0,1-1 0 0 0,-1 1 0 0 0,0-1 0 0 0,0 0 0 0 0,0 1 0 0 0,1-1 0 0 0,-1 1 0 0 0,0-1 0 0 0,0 0 0 0 0,1 1 0 0 0,-1-1 0 0 0,0 0 0 0 0,1 1 0 0 0,-1-1 0 0 0,1 0-1 0 0,23 14 2 0 0,-16-10-3 0 0,1 2-33 0 0,4-4-63 0 0,-9-2 45 0 0,6 0 30 0 0,-8 0-9 0 0,1 0-34 0 0,1 0-114 0 0,-2 0 42 0 0,0 0-38 0 0,1 0-70 0 0,-1 0-61 0 0,0 0-65 0 0,0 0-73 0 0,1 0-79 0 0,-1 0-86 0 0,0 0-92 0 0,1 0-99 0 0,3 0-1133 0 0,3 0-1098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29.1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6824 0 0,'0'0'149'0'0,"0"0"23"0"0,0 0 13 0 0,0 0-56 0 0,0 0-8 0 0,0 0 43 0 0,0 0 141 0 0,0 0 255 0 0,0 0 16 0 0,0 0-27 0 0,2 3-139 0 0,8 7-68 0 0,-8-8-156 0 0,0-1-51 0 0,0-1-41 0 0,0 1-33 0 0,5-2 61 0 0,-7 1-77 0 0,3 0 207 0 0,-3 0-27 0 0,2 0-7 0 0,-1 0-206 0 0,0 0 1 0 0,-1 0-1 0 0,1 0 1 0 0,-1 0-1 0 0,1 0 1 0 0,-1 0-1 0 0,1 1 1 0 0,-1-1-1 0 0,1 0 1 0 0,0 0-1 0 0,-1 1 1 0 0,0-1-1 0 0,1 0 1 0 0,-1 1-1 0 0,1-1 1 0 0,-1 0-1 0 0,1 1 1 0 0,-1 0-13 0 0,8 10 159 0 0,0 0-39 0 0,-6-9-13 0 0,1 0-43 0 0,1-2-22 0 0,2-1-2 0 0,-6 1-20 0 0,0 0-18 0 0,0 0 1 0 0,0 0-1 0 0,0 0 1 0 0,0 0-1 0 0,0 0 1 0 0,0 0-1 0 0,0 0 1 0 0,0 0-1 0 0,1 0 1 0 0,-1 0-1 0 0,0 0 1 0 0,0 0-1 0 0,0 0 1 0 0,0 0-1 0 0,0 0 1 0 0,0 0 0 0 0,0 0-1 0 0,0 0 1 0 0,0 0-1 0 0,0 0 1 0 0,0 0-1 0 0,1 0 1 0 0,-1 0-1 0 0,0 0 1 0 0,0 0-1 0 0,0 0 1 0 0,0 0-1 0 0,0 0 1 0 0,0 0-1 0 0,0 0 1 0 0,0 0-1 0 0,0 0 1 0 0,0 0-1 0 0,0 0 1 0 0,0 1-1 0 0,0-1 1 0 0,0 0-1 0 0,0 0 1 0 0,0 0-1 0 0,0 0 1 0 0,0 0-1 0 0,0 0 1 0 0,0 0-1 0 0,0 0 1 0 0,0 0-1 0 0,0 0 1 0 0,0 0-1 0 0,0 1 1 0 0,0-1-1 0 0,0 0 1 0 0,0 0-1 0 0,0 0 1 0 0,0 0-1 0 0,0 0 1 0 0,0 0-1 0 0,0 0 1 0 0,0 0-3 0 0,3 12 134 0 0,-3-11-123 0 0,1 0 0 0 0,-1 0 0 0 0,1 0 0 0 0,0 0 0 0 0,0 0 0 0 0,-1 0 0 0 0,1 0 0 0 0,0 0 0 0 0,0 0 0 0 0,0-1 0 0 0,0 1 0 0 0,0 0 0 0 0,0 0 0 0 0,0 0-11 0 0,6 1 60 0 0,-7-1-54 0 0,1-1-1 0 0,-1 0 1 0 0,0 0-1 0 0,1 0 1 0 0,-1 0 0 0 0,1 0-1 0 0,-1 1 1 0 0,1-1-1 0 0,-1 0 1 0 0,0 0 0 0 0,1 1-1 0 0,-1-1 1 0 0,0 0 0 0 0,1 0-1 0 0,-1 1 1 0 0,0-1-1 0 0,1 0 1 0 0,-1 1 0 0 0,0-1-1 0 0,0 1 1 0 0,1-1 0 0 0,-1 0-1 0 0,0 1 1 0 0,0-1-1 0 0,0 1 1 0 0,0-1 0 0 0,0 1-1 0 0,1-1 1 0 0,-1 0 0 0 0,0 1-1 0 0,0-1 1 0 0,0 1-1 0 0,0-1 1 0 0,0 1 0 0 0,0-1-1 0 0,0 1-5 0 0,2 4 114 0 0,-1-4-100 0 0,1 0 1 0 0,-1 0 0 0 0,0 0 0 0 0,1 0 0 0 0,-1 0 0 0 0,1 0-1 0 0,-1 0 1 0 0,1 0 0 0 0,-1 0 0 0 0,1-1 0 0 0,0 1 0 0 0,-1-1 0 0 0,1 1-1 0 0,0-1 1 0 0,0 0-15 0 0,3 3 106 0 0,20 12 102 0 0,-20-9-138 0 0,-5-5-67 0 0,0-1 0 0 0,1 1 0 0 0,-1-1 0 0 0,0 0 0 0 0,0 1 1 0 0,0-1-1 0 0,1 0 0 0 0,-1 1 0 0 0,0-1 0 0 0,0 0 0 0 0,1 0 1 0 0,-1 1-1 0 0,0-1 0 0 0,1 0 0 0 0,-1 0 0 0 0,0 1 0 0 0,1-1 0 0 0,-1 0 1 0 0,1 0-1 0 0,-1 0 0 0 0,0 0 0 0 0,1 0 0 0 0,-1 1 0 0 0,1-1 1 0 0,-1 0-1 0 0,0 0 0 0 0,1 0 0 0 0,-1 0 0 0 0,1 0 0 0 0,-1 0 1 0 0,1 0-4 0 0,4 2 69 0 0,5 8 18 0 0,-8-7-13 0 0,2-4 12 0 0,5 2-42 0 0,-9-1-44 0 0,0 0 1 0 0,0 0 0 0 0,0 0 0 0 0,0-1 0 0 0,0 1 0 0 0,0 0 0 0 0,0 0 0 0 0,1 0 0 0 0,-1 0 0 0 0,0 0 0 0 0,0 0 0 0 0,0 0 0 0 0,0 0 0 0 0,0 0 0 0 0,0 0 0 0 0,0 0-1 0 0,0 0 1 0 0,0 1 0 0 0,0-1 0 0 0,0 0 0 0 0,1 0 0 0 0,-1 0 0 0 0,0 0 0 0 0,0 0 0 0 0,0 0 0 0 0,0 0 0 0 0,0 0 0 0 0,0 0 0 0 0,0 0 0 0 0,0 0 0 0 0,0 0 0 0 0,0 0-1 0 0,0 0 1 0 0,0 0 0 0 0,0 0 0 0 0,0 0 0 0 0,0 1 0 0 0,0-1 0 0 0,0 0 0 0 0,0 0 0 0 0,1 0 0 0 0,-1 0 0 0 0,0 0 0 0 0,0 0 0 0 0,0 0 0 0 0,0 0 0 0 0,0 0-1 0 0,0 0 1 0 0,0 0 0 0 0,0 1 0 0 0,0-1 0 0 0,0 0 0 0 0,-1 0 0 0 0,1 0 0 0 0,0 0 0 0 0,0 0 0 0 0,0 0-1 0 0,0 10 24 0 0,0-10-23 0 0,0 0 0 0 0,0 0 0 0 0,0 1 1 0 0,0-1-1 0 0,0 0 0 0 0,0 0 0 0 0,0 0 0 0 0,0 0 0 0 0,0 0 1 0 0,0 0-1 0 0,0 0 0 0 0,0 0 0 0 0,0 0 0 0 0,0 0 0 0 0,0 0 1 0 0,0 1-1 0 0,0-1 0 0 0,0 0 0 0 0,0 0 0 0 0,0 0 0 0 0,0 0 1 0 0,0 0-1 0 0,0 0 0 0 0,0 0 0 0 0,0 0 0 0 0,1 0 0 0 0,-1 0 1 0 0,0 0-1 0 0,0 0 0 0 0,0 1 0 0 0,0-1 0 0 0,0 0 0 0 0,0 0 1 0 0,0 0-1 0 0,0 0 0 0 0,0 0 0 0 0,0 0 0 0 0,0 0 1 0 0,0 0-1 0 0,0 0 0 0 0,1 0 0 0 0,-1 0 0 0 0,0 0 0 0 0,0 0 1 0 0,0 0-1 0 0,0 0 0 0 0,0 0 0 0 0,0 0 0 0 0,0 0 0 0 0,0 0 1 0 0,0 0-1 0 0,0 0 0 0 0,0 0 0 0 0,1 0 0 0 0,-1 0 0 0 0,0 0 1 0 0,0 0-2 0 0,10 0 77 0 0,-8 0-10 0 0,-2 0-1 0 0,0 0 12 0 0,0 0-1 0 0,0 0-10 0 0,0 0-3 0 0,0 0 0 0 0,0 0 0 0 0,0 2-11 0 0,0-1-149 0 0,0 0 65 0 0,0-1 54 0 0,0 2 175 0 0,0-1-145 0 0,0 0-69 0 0,0 1-89 0 0,0-1-86 0 0,0 0-115 0 0,0 0 104 0 0,0-1-35 0 0,0 1-39 0 0,0 0-41 0 0,0-1-16 0 0,0 0-53 0 0,0 0-44 0 0,0 0-41 0 0,0 0-139 0 0,0 0-40 0 0,0 0-167 0 0,0 0-452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31.2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0 4896 0 0,'0'0'108'0'0,"0"0"17"0"0,0 0 10 0 0,0 0-41 0 0,0 0 6 0 0,0 0 50 0 0,0 0 142 0 0,0 0 258 0 0,-3 3 24 0 0,2-2-428 0 0,1-1-71 0 0,-1 1-60 0 0,-1 1-98 0 0,1-1 82 0 0,0 0 64 0 0,0 0 95 0 0,0 0 87 0 0,0 0-78 0 0,1 0 33 0 0,-1-1 35 0 0,0 1 39 0 0,0 0 41 0 0,1 0 44 0 0,-1-1-114 0 0,1 1-53 0 0,0 0-47 0 0,0 0-40 0 0,0 2 21 0 0,1 3-25 0 0,-1-6 15 0 0,0 0-107 0 0,0 0 0 0 0,0 0 0 0 0,0 0-1 0 0,0 1 1 0 0,0-1 0 0 0,0 0-1 0 0,0 0 1 0 0,0 0 0 0 0,0 0 0 0 0,0 0-1 0 0,0 0 1 0 0,0 0 0 0 0,0 0 0 0 0,0 0-1 0 0,0 0 1 0 0,0 0 0 0 0,0 1-1 0 0,0-1 1 0 0,0 0 0 0 0,0 0 0 0 0,0 0-1 0 0,0 0 1 0 0,0 0 0 0 0,0 0-1 0 0,-1 0 1 0 0,1 0 0 0 0,0 0 0 0 0,0 0-1 0 0,0 0 1 0 0,0 0 0 0 0,0 0 0 0 0,0 1-1 0 0,0-1 1 0 0,0 0 0 0 0,0 0-1 0 0,0 0 1 0 0,0 0 0 0 0,0 0 0 0 0,0 0-1 0 0,0 0 1 0 0,-1 0 0 0 0,1 0 0 0 0,0 0-1 0 0,0 0 1 0 0,0 0 0 0 0,0 0-1 0 0,0 0 1 0 0,0 0 0 0 0,0 0 0 0 0,0 0-1 0 0,0 0 1 0 0,0 0 0 0 0,-1 0 0 0 0,1 0-1 0 0,0 0 1 0 0,0 0 0 0 0,0 0-9 0 0,-3 0 79 0 0,0 1 41 0 0,0 1 62 0 0,1 2 140 0 0,0 5 207 0 0,2-5-391 0 0,0-1-33 0 0,1 1-36 0 0,-1-1 185 0 0,0-3-6 0 0,-3 2-6 0 0,0 0-165 0 0,0 1-49 0 0,0-1 36 0 0,1 1 51 0 0,0 0 81 0 0,2-1-10 0 0,-1 1-85 0 0,1-1-56 0 0,1 2-38 0 0,-1-2 42 0 0,0 0 83 0 0,0 1-4 0 0,0 4-34 0 0,0 68 348 0 0,1-52-359 0 0,1-10-78 0 0,3-5 26 0 0,-4-7-26 0 0,-1 0 0 0 0,1 1 0 0 0,0-1-1 0 0,0 1 1 0 0,-1-1 0 0 0,1 1 0 0 0,0-1 0 0 0,-1 1-1 0 0,1-1 1 0 0,-1 1 0 0 0,0-1 0 0 0,0 1-1 0 0,0-1 1 0 0,1 1-5 0 0,-2 16 101 0 0,1 18 92 0 0,3-19-156 0 0,4-10 6 0 0,-7-6-41 0 0,1-1-1 0 0,-1 0 0 0 0,1 0 0 0 0,-1 1 1 0 0,0-1-1 0 0,1 0 0 0 0,-1 1 0 0 0,0-1 1 0 0,1 1-1 0 0,-1-1 0 0 0,0 0 1 0 0,1 1-1 0 0,-1-1 0 0 0,0 1 0 0 0,0-1 1 0 0,0 1-1 0 0,0-1 0 0 0,1 1 0 0 0,-1-1 1 0 0,0 0-1 0 0,0 1 0 0 0,0-1 0 0 0,0 1 1 0 0,0-1-1 0 0,0 1 0 0 0,0-1 0 0 0,0 1 1 0 0,0-1-1 0 0,0 1-1 0 0,-1 6 25 0 0,1-5-15 0 0,0 0-1 0 0,0 0 1 0 0,0 0-1 0 0,0 0 1 0 0,0 0-1 0 0,1 0 1 0 0,-1 0-1 0 0,1 0 0 0 0,-1 0 1 0 0,1 1-10 0 0,4 5 10 0 0,1 4 25 0 0,-4-1 21 0 0,-2 17 167 0 0,0 38 225 0 0,0-42-258 0 0,0-5 0 0 0,0 0 41 0 0,0 0 49 0 0,0 0 59 0 0,0-17-204 0 0,0-2-7 0 0,0 0-7 0 0,0 0-1 0 0,0 0-8 0 0,0 0-33 0 0,0 0-14 0 0,0 0-1 0 0,0 0 2 0 0,0 0 4 0 0,0 0-35 0 0,0 0-146 0 0,0 0 26 0 0,0 0-81 0 0,0 0 53 0 0,0 0-33 0 0,0 0-38 0 0,0 0-43 0 0,0 0-46 0 0,0 0-43 0 0,0 0-40 0 0,0 0-36 0 0,0 0-255 0 0,0 0-59 0 0,0 0-47 0 0,0 0-34 0 0,0 0-1411 0 0,0 0-1248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8:31.7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1 197 8232 0 0,'0'0'182'0'0,"0"0"29"0"0,0 0 14 0 0,2 0-27 0 0,5 0-156 0 0,15 0-46 0 0,-15 0 40 0 0,-3 0 46 0 0,-1 0 106 0 0,-1-3 218 0 0,2 0-217 0 0,1 0 44 0 0,2 0 182 0 0,0 1 51 0 0,11 1 512 0 0,-3 1-383 0 0,-10 0-427 0 0,-2 0-76 0 0,-1 0 0 0 0,1 0 0 0 0,0-1 0 0 0,0 1 0 0 0,-1 0 0 0 0,1-1 0 0 0,1 0-92 0 0,6-9 634 0 0,0 7-323 0 0,28 2 505 0 0,-12 2-386 0 0,-12-1-242 0 0,-1 1-77 0 0,-8-1-99 0 0,1 0 0 0 0,13 0 70 0 0,-13 0-50 0 0,-5 0-29 0 0,1 0 0 0 0,0 0 0 0 0,-1 0 0 0 0,1 0 0 0 0,-1 0 1 0 0,1 0-1 0 0,0 0 0 0 0,-1-1 0 0 0,1 1 0 0 0,-1 0 0 0 0,1-1 1 0 0,0 0-4 0 0,3-5 0 0 0,-5 5 0 0 0,0 1 0 0 0,0-1 0 0 0,1 1 0 0 0,-1 0 0 0 0,0-1 0 0 0,0 1 0 0 0,1-1 0 0 0,-1 1 0 0 0,0 0 0 0 0,1-1 0 0 0,-1 1 0 0 0,1 0 0 0 0,-1 0 0 0 0,0-1 0 0 0,1 1 0 0 0,-1 0 0 0 0,1 0 0 0 0,-1 0 0 0 0,1-1 0 0 0,-1 1 0 0 0,0 0 0 0 0,1 0 0 0 0,-1 0 0 0 0,1 0 0 0 0,-1 0 0 0 0,1 0 0 0 0,-1 0 0 0 0,1 0 0 0 0,-1 0 0 0 0,1 0 0 0 0,-1 0 0 0 0,1 0 0 0 0,0 0 0 0 0,0 0 0 0 0,0 0 0 0 0,-1 0 0 0 0,1 0 0 0 0,0 0 0 0 0,0 0 0 0 0,0 1 0 0 0,-1-1 0 0 0,1 0 0 0 0,0 0 0 0 0,0 0 0 0 0,0 1 0 0 0,-1-1 0 0 0,2 1 0 0 0,2 5-22 0 0,-1-1-102 0 0,5-3-116 0 0,-8-2 232 0 0,0 0 0 0 0,0 0 0 0 0,0 0 0 0 0,0 0 0 0 0,0 0 0 0 0,0 0 0 0 0,0 0 0 0 0,1 0 0 0 0,-1 0 0 0 0,0 0 0 0 0,0 0 0 0 0,0 0 0 0 0,0 0 0 0 0,0 0 0 0 0,0 0 0 0 0,0 0 0 0 0,0 0 0 0 0,0 0 0 0 0,0 0 0 0 0,0 0 0 0 0,1 0 0 0 0,-1 0 0 0 0,0-1 0 0 0,0 1 0 0 0,0 0 0 0 0,0 0 0 0 0,0 0 0 0 0,0 0 0 0 0,0 0-1 0 0,0 0 1 0 0,0 0 0 0 0,0 0 0 0 0,0 0 0 0 0,0 0 0 0 0,0 0 0 0 0,0 0 0 0 0,0 0 0 0 0,0 0 0 0 0,0-1 0 0 0,0 1 0 0 0,1 0 0 0 0,-1 0 0 0 0,0 0 0 0 0,0 0 0 0 0,0 0 0 0 0,0 0 0 0 0,0 0 0 0 0,0 0 0 0 0,0 0 0 0 0,0 0 0 0 0,0 0 0 0 0,0-1 0 0 0,-1 1 0 0 0,1 0 0 0 0,0 0 0 0 0,0 0 0 0 0,0 0 8 0 0,0-2-113 0 0,0 1 9 0 0,0-1-12 0 0,0 1-39 0 0,0 0-10 0 0,0 0-39 0 0,0 0-43 0 0,0 0-50 0 0,0 0-54 0 0,0 1-48 0 0,0-1-45 0 0,0 1-38 0 0,0 0-139 0 0,0 0-39 0 0,0-1-168 0 0,0 1-455 0 0</inkml:trace>
  <inkml:trace contextRef="#ctx0" brushRef="#br0" timeOffset="288.6">227 0 8352 0 0,'0'0'190'0'0,"0"0"28"0"0,0 0 7 0 0,0 3-33 0 0,0 3-157 0 0,0 1 44 0 0,0 1 36 0 0,-1-6-77 0 0,1-1 0 0 0,0 0 1 0 0,0 1-1 0 0,0-1 0 0 0,1 1 0 0 0,-1-1 1 0 0,0 1-1 0 0,1-1 0 0 0,-1 0 0 0 0,0 1 1 0 0,1-1-1 0 0,0 1-38 0 0,5 2 218 0 0,-5-4-204 0 0,-1 1 0 0 0,0-1 0 0 0,1 0 0 0 0,-1 0 0 0 0,1 1-1 0 0,-1-1 1 0 0,0 0 0 0 0,1 1 0 0 0,-1-1 0 0 0,0 0 0 0 0,1 1 0 0 0,-1-1 0 0 0,0 1 0 0 0,0-1 0 0 0,1 0 0 0 0,-1 1 0 0 0,0-1 0 0 0,0 1 0 0 0,0-1 0 0 0,1 1 0 0 0,-1-1 0 0 0,0 1 0 0 0,0-1-1 0 0,0 0 1 0 0,0 1 0 0 0,0-1 0 0 0,0 1 0 0 0,0-1 0 0 0,0 1 0 0 0,0-1 0 0 0,0 1 0 0 0,0 0-14 0 0,-1 10 235 0 0,1-8-171 0 0,-1 0 1 0 0,1 0-1 0 0,0 0 0 0 0,0 0 1 0 0,1 0-1 0 0,-1 0 1 0 0,0 1-1 0 0,1-1 0 0 0,0 0 1 0 0,0 0-65 0 0,4 5 145 0 0,-1-2-47 0 0,-2-1 15 0 0,-1 1 41 0 0,0 2 78 0 0,-1 2-99 0 0,0 0 83 0 0,0 1 50 0 0,0 13 410 0 0,0-8-339 0 0,0-6-203 0 0,0-1-70 0 0,0 4 0 0 0,0-4-99 0 0,0-3 43 0 0,0 1 138 0 0,0-6-116 0 0,0-1-47 0 0,0 1-34 0 0,0 1-54 0 0,0 2-61 0 0,0 1-70 0 0,0 3-82 0 0,0-7 4 0 0,0-1-50 0 0,0 1-47 0 0,0-1-39 0 0,0 0-135 0 0,0 0-39 0 0,0 0-164 0 0,0 0-436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9:19.3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0 7368 0 0,'0'0'165'0'0,"0"0"22"0"0,0 0 10 0 0,0 0-58 0 0,0 0-15 0 0,0 0 37 0 0,0 0 131 0 0,0 0 245 0 0,0 0 21 0 0,0 0-24 0 0,0 0-106 0 0,0 0-48 0 0,0 0-10 0 0,0 0-21 0 0,0 0-77 0 0,0 0-31 0 0,0 0-7 0 0,0 0-9 0 0,0 3-29 0 0,1-3-189 0 0,-1 0 1 0 0,0 1-1 0 0,0-1 1 0 0,0 1-1 0 0,0-1 1 0 0,0 0-1 0 0,0 1 1 0 0,-1-1-1 0 0,1 1 1 0 0,0-1-1 0 0,0 0 1 0 0,0 1-1 0 0,0-1 1 0 0,0 0-1 0 0,-1 1 1 0 0,1-1-1 0 0,0 1 1 0 0,0-1-1 0 0,0 0 1 0 0,-1 0-1 0 0,1 1 1 0 0,0-1-1 0 0,-1 0 1 0 0,1 1-1 0 0,0-1 1 0 0,-1 0-1 0 0,1 0 1 0 0,0 1-1 0 0,-1-1 1 0 0,1 0-1 0 0,-1 0-7 0 0,-5 5 123 0 0,1 5 54 0 0,-5-5 6 0 0,5 5 1 0 0,-5-5 0 0 0,5 5-31 0 0,3-9-148 0 0,0 1-1 0 0,0-1 1 0 0,0 0 0 0 0,0 0 0 0 0,0 0 0 0 0,0 0-1 0 0,0 0 1 0 0,-1 0-5 0 0,0-1-1 0 0,1 1 0 0 0,-1 0 0 0 0,1 0 0 0 0,-1 0 0 0 0,1 1 0 0 0,0-1 0 0 0,-3 2 1 0 0,0 7 0 0 0,-22 5 0 0 0,-4 0 0 0 0,1 1 0 0 0,15-11 10 0 0,2 5 44 0 0,11-8 10 0 0,4 0 4 0 0,3-2-34 0 0,0 1-8 0 0,0 5 15 0 0,-5-6-38 0 0,0 1-1 0 0,0-1 0 0 0,1 1 1 0 0,-1-1-1 0 0,0 0 0 0 0,0 1 1 0 0,1-1-1 0 0,-1 1 1 0 0,0-1-1 0 0,1 0 0 0 0,-1 1 1 0 0,0-1-1 0 0,1 0 0 0 0,-1 0 1 0 0,1 1-1 0 0,-1-1 0 0 0,1 0 1 0 0,-1 0-1 0 0,0 0 1 0 0,1 0-1 0 0,-1 1 0 0 0,1-1 1 0 0,-1 0-1 0 0,1 0 0 0 0,-1 0 1 0 0,1 0-1 0 0,-1 0 0 0 0,1 0 1 0 0,-1 0-1 0 0,1 0 1 0 0,-1 0-1 0 0,1-1-2 0 0,0 1 1 0 0,-1 0 1 0 0,1 0-1 0 0,-1 0 1 0 0,1 0-1 0 0,0 0 0 0 0,-1 0 1 0 0,1 0-1 0 0,-1 0 1 0 0,1 1-1 0 0,0-1 1 0 0,-1 0-1 0 0,1 0 0 0 0,-1 0 1 0 0,1 1-1 0 0,-1-1 1 0 0,1 0-1 0 0,-1 1 1 0 0,1-1-1 0 0,-1 0 0 0 0,1 1 1 0 0,-1-1-1 0 0,1 1 1 0 0,-1-1-1 0 0,0 1 0 0 0,1-1 1 0 0,-1 1-1 0 0,1-1-1 0 0,4 6 41 0 0,8-4 40 0 0,-5 0-35 0 0,2 3-31 0 0,4 2 27 0 0,-1-5 71 0 0,-11-2-108 0 0,0 0 1 0 0,0 1 0 0 0,0-1-1 0 0,-1 1 1 0 0,1-1 0 0 0,0 1-1 0 0,0 0 1 0 0,-1 0-1 0 0,1-1 1 0 0,-1 1 0 0 0,1 1-6 0 0,0-1 5 0 0,-1-1 1 0 0,1 1-1 0 0,-1 0 1 0 0,1 0-1 0 0,-1-1 1 0 0,1 1-1 0 0,-1-1 1 0 0,1 1-1 0 0,0-1 1 0 0,-1 0 0 0 0,1 1-6 0 0,3 1 64 0 0,-2 1-49 0 0,-1-1-11 0 0,21 8-7 0 0,-15-5 1 0 0,-6-4 3 0 0,-1 0 0 0 0,0 0 0 0 0,1 0 0 0 0,-1-1 0 0 0,1 1 1 0 0,-1 0-1 0 0,1-1 0 0 0,0 1 0 0 0,-1-1 0 0 0,1 0 0 0 0,1 1-1 0 0,2 1 43 0 0,9 8-31 0 0,-3-7-37 0 0,-6 0-107 0 0,5 7-74 0 0,-8-8 98 0 0,-1-2-51 0 0,-1 0-68 0 0,0 0 70 0 0,0 0-33 0 0,0 0-36 0 0,0 0-34 0 0,0 0-351 0 0,0 0 85 0 0,1 0-47 0 0,0 0-672 0 0,3 0-530 0 0,5 0-1006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9:20.2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7368 0 0,'0'0'165'0'0,"0"0"22"0"0,0 0 10 0 0,0 0 59 0 0,0 0-63 0 0,2 2 34 0 0,0 0-122 0 0,-1 0-47 0 0,2 0 5 0 0,-1 0 79 0 0,-1-1-38 0 0,0 0 34 0 0,0 1 38 0 0,1-1 45 0 0,-2-1 275 0 0,2 3-66 0 0,10 5-74 0 0,-3-3-35 0 0,-8-4-295 0 0,-1-1-1 0 0,1 0 0 0 0,-1 1 1 0 0,1-1-1 0 0,-1 1 0 0 0,1-1 1 0 0,-1 1-1 0 0,0-1 0 0 0,1 1 1 0 0,-1-1-1 0 0,0 1 1 0 0,1-1-1 0 0,-1 1 0 0 0,0-1 1 0 0,0 1-1 0 0,1 0 0 0 0,-1-1 1 0 0,0 1-1 0 0,0-1 0 0 0,0 1 1 0 0,0 0-26 0 0,0-1 7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0,1 0 0 0 0,-1 0 0 0 0,0 0 0 0 0,0 0 0 0 0,0 0 0 0 0,0 0 0 0 0,0 0 0 0 0,0 0 0 0 0,0 0 0 0 0,0 0 0 0 0,0 0 0 0 0,0 0 0 0 0,0 1 0 0 0,0-1 0 0 0,1 0 0 0 0,-1 0 0 0 0,0 0 0 0 0,0 0 0 0 0,0 0 0 0 0,0 0 1 0 0,0 0-1 0 0,0 0 0 0 0,0-1 0 0 0,0 1 0 0 0,0 0 0 0 0,0 0 0 0 0,1 0 0 0 0,-1 0-7 0 0,0 0 16 0 0,0 0 1 0 0,1 0 0 0 0,-1 0 0 0 0,1 0 0 0 0,-1 0 0 0 0,0 0-1 0 0,1 0 1 0 0,-1 0 0 0 0,1 0 0 0 0,-1 1 0 0 0,0-1-1 0 0,1 0 1 0 0,-1 0 0 0 0,1 0 0 0 0,-1 0 0 0 0,0 1 0 0 0,1-1-1 0 0,-1 0 1 0 0,0 0 0 0 0,1 1 0 0 0,-1-1 0 0 0,0 0-1 0 0,0 0 1 0 0,1 1 0 0 0,-1-1 0 0 0,0 0 0 0 0,0 1 0 0 0,1-1-1 0 0,-1 0 1 0 0,0 1 0 0 0,0-1-17 0 0,5 7 279 0 0,5-2 117 0 0,-6 2-131 0 0,-3-7-249 0 0,-1 0-1 0 0,0 1 1 0 0,0-1-1 0 0,0 0 1 0 0,1 1-1 0 0,-1-1 1 0 0,0 0 0 0 0,0 1-1 0 0,1-1 1 0 0,-1 0-1 0 0,0 0 1 0 0,0 1-1 0 0,1-1 1 0 0,-1 0 0 0 0,0 0-1 0 0,1 1 1 0 0,-1-1-1 0 0,1 0 1 0 0,-1 0-1 0 0,0 0 1 0 0,1 0-1 0 0,-1 0 1 0 0,1 1 0 0 0,-1-1-1 0 0,0 0 1 0 0,1 0-1 0 0,-1 0 1 0 0,1 0-1 0 0,-1 0 1 0 0,0 0 0 0 0,1 0-16 0 0,-1 0 6 0 0,0-1 0 0 0,0 1 1 0 0,0 0-1 0 0,0 0 1 0 0,0 0-1 0 0,1 0 1 0 0,-1 0-1 0 0,0 0 1 0 0,0 0-1 0 0,0 0 1 0 0,0 0-1 0 0,0 0 1 0 0,0 0-1 0 0,0 0 0 0 0,0 0 1 0 0,0 0-1 0 0,0 0 1 0 0,0 0-1 0 0,1 0 1 0 0,-1 0-1 0 0,0 1 1 0 0,0-1-1 0 0,0 0 1 0 0,0 0-1 0 0,0 0 0 0 0,0 0 1 0 0,0 0-1 0 0,0 0 1 0 0,0 0-1 0 0,0 0 1 0 0,0 0-1 0 0,0 0 1 0 0,0 0-1 0 0,0 0 1 0 0,1 0-1 0 0,-1 0 0 0 0,0 0 1 0 0,0 1-1 0 0,0-1 1 0 0,0 0-1 0 0,0 0 1 0 0,0 0-1 0 0,0 0 1 0 0,0 0-1 0 0,0 0 1 0 0,0 0-1 0 0,0 0 0 0 0,0 0 1 0 0,0 0-1 0 0,0 0 1 0 0,0 1-1 0 0,0-1 1 0 0,0 0-1 0 0,0 0 1 0 0,0 0-1 0 0,0 0 1 0 0,0 0-7 0 0,-1 0 12 0 0,1 1 0 0 0,0-1 0 0 0,0 1 0 0 0,0-1 0 0 0,0 0 0 0 0,0 1 0 0 0,0-1 0 0 0,0 1 0 0 0,0-1 0 0 0,0 0 0 0 0,0 1 0 0 0,1-1 0 0 0,-1 1 0 0 0,0-1 0 0 0,0 0 0 0 0,0 1 0 0 0,0-1 0 0 0,1 0 0 0 0,-1 1 0 0 0,0-1 0 0 0,0 0 0 0 0,1 1 0 0 0,-1-1 0 0 0,0 0 0 0 0,0 0 0 0 0,1 1 0 0 0,-1-1 0 0 0,0 0 0 0 0,1 0 0 0 0,-1 1 0 0 0,0-1 0 0 0,1 0 0 0 0,-1 0 0 0 0,0 0 0 0 0,1 0 0 0 0,-1 0 0 0 0,1 1 0 0 0,-1-1 0 0 0,0 0 0 0 0,1 0 0 0 0,-1 0 0 0 0,1 0 0 0 0,-1 0 0 0 0,0 0 0 0 0,1 0 0 0 0,-1-1 0 0 0,1 1 0 0 0,-1 0 0 0 0,1 0-12 0 0,-1 0 21 0 0,1 0-1 0 0,0 0 0 0 0,0 0 1 0 0,0 0-1 0 0,0 0 1 0 0,-1 0-1 0 0,1 0 0 0 0,0 0 1 0 0,0 0-1 0 0,-1 1 0 0 0,1-1 1 0 0,0 0-1 0 0,0 0 1 0 0,-1 1-1 0 0,1-1 0 0 0,0 0 1 0 0,0 1-1 0 0,-1-1 1 0 0,1 1-21 0 0,4 6 206 0 0,-5-7-194 0 0,0 0 0 0 0,0 1 0 0 0,0-1 1 0 0,1 1-1 0 0,-1-1 0 0 0,0 0 0 0 0,0 1 0 0 0,1-1 0 0 0,-1 0 1 0 0,0 0-1 0 0,1 1 0 0 0,-1-1 0 0 0,0 0 0 0 0,1 0 1 0 0,-1 1-1 0 0,0-1 0 0 0,1 0 0 0 0,-1 0 0 0 0,0 0 0 0 0,1 0 1 0 0,-1 1-1 0 0,0-1 0 0 0,1 0 0 0 0,-1 0 0 0 0,1 0 1 0 0,-1 0-1 0 0,0 0 0 0 0,1 0 0 0 0,-1 0 0 0 0,1 0 1 0 0,-1 0-13 0 0,0 0 4 0 0,0 0 0 0 0,1 0 1 0 0,-1 0-1 0 0,0 0 1 0 0,0 0-1 0 0,0 0 1 0 0,0 0-1 0 0,0 0 1 0 0,0 0-1 0 0,0 0 0 0 0,0 0 1 0 0,0 0-1 0 0,0 0 1 0 0,1 0-1 0 0,-1 0 1 0 0,0 0-1 0 0,0 0 1 0 0,0 0-1 0 0,0 0 0 0 0,0 0 1 0 0,0 0-1 0 0,0 0 1 0 0,0 0-1 0 0,0 0 1 0 0,0 0-1 0 0,0 0 1 0 0,0 0-1 0 0,1 0 0 0 0,-1 0 1 0 0,0 0-1 0 0,0 0 1 0 0,0 0-1 0 0,0 0 1 0 0,0 0-1 0 0,0 1 1 0 0,0-1-1 0 0,0 0 0 0 0,0 0 1 0 0,0 0-1 0 0,0 0 1 0 0,0 0-1 0 0,0 0 1 0 0,0 0-1 0 0,0 0 1 0 0,0 0-1 0 0,0 0 0 0 0,0 0 1 0 0,0 1-1 0 0,0-1 1 0 0,0 0-1 0 0,0 0 1 0 0,0 0-1 0 0,0 0 1 0 0,0 0-1 0 0,0 0 0 0 0,0 0 1 0 0,0 0-5 0 0,0 10 234 0 0,0-10-229 0 0,0 1-1 0 0,0-1 0 0 0,0 0 0 0 0,0 0 0 0 0,0 0 0 0 0,0 0 0 0 0,0 0 0 0 0,0 0 0 0 0,0 0 0 0 0,0 0 0 0 0,0 0 0 0 0,0 0 0 0 0,0 0 0 0 0,0 1 1 0 0,0-1-1 0 0,0 0 0 0 0,0 0 0 0 0,0 0 0 0 0,0 0 0 0 0,0 0 0 0 0,0 0 0 0 0,0 0 0 0 0,0 0 0 0 0,0 0 0 0 0,0 0 0 0 0,0 0 0 0 0,0 1 0 0 0,0-1 1 0 0,0 0-1 0 0,0 0 0 0 0,0 0 0 0 0,0 0 0 0 0,0 0 0 0 0,1 0 0 0 0,-1 0 0 0 0,0 0 0 0 0,0 0 0 0 0,0 0 0 0 0,0 0 0 0 0,0 0 0 0 0,0 0 0 0 0,0 0 1 0 0,0 0-1 0 0,0 0 0 0 0,0 0 0 0 0,0 0 0 0 0,1 0 0 0 0,-1 0 0 0 0,0 0 0 0 0,0 0 0 0 0,0 0 0 0 0,0 0 0 0 0,0 0 0 0 0,0 0 0 0 0,0 0 0 0 0,0 0 1 0 0,0 0-6 0 0,4 0 64 0 0,-1 1 49 0 0,6 3 389 0 0,-5-1-329 0 0,-1-1-94 0 0,-2-1-92 0 0,1 1-43 0 0,0 0 160 0 0,-2-2-21 0 0,0 0-2 0 0,0 0-2 0 0,3 0-12 0 0,7 0-2 0 0,-8 0 0 0 0,-2 0-24 0 0,0 0-64 0 0,0 0-54 0 0,0 0-30 0 0,0 0-102 0 0,0 3-171 0 0,0-2 286 0 0,0 1 0 0 0,0-1-21 0 0,0 1-44 0 0,0-1-15 0 0,0 0-46 0 0,0 0-51 0 0,0 0-58 0 0,0-1-62 0 0,0 1-58 0 0,0-1-52 0 0,0 1-45 0 0,0-1-160 0 0,0 0-44 0 0,0 0-193 0 0,0 0-521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9:21.7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1 348 4432 0 0,'0'0'99'0'0,"0"0"11"0"0,0 0 10 0 0,0-2-14 0 0,0-5-72 0 0,2 1 22 0 0,2 0 57 0 0,2 0 129 0 0,-6 6-242 0 0,2-2 260 0 0,-1 0-70 0 0,0 0-57 0 0,-1 0-46 0 0,0 0-28 0 0,-1-2 12 0 0,1 3-4 0 0,0 1 2 0 0,0-7 319 0 0,1 2-113 0 0,1 2-58 0 0,2 0-24 0 0,0 0-19 0 0,-2-1 9 0 0,-1 0 50 0 0,0-3 102 0 0,-1-18 313 0 0,2 20-334 0 0,8-5-1 0 0,-7 7-79 0 0,-2 1-85 0 0,0-1-54 0 0,-1-1-47 0 0,0 0-10 0 0,0 2 37 0 0,3-1-5 0 0,-1-1 42 0 0,8-7 345 0 0,-6 7-285 0 0,0 0-43 0 0,-3 2-79 0 0,1 0-38 0 0,2-8 252 0 0,2-3 33 0 0,-1 1 4 0 0,0 2-31 0 0,-5 9-243 0 0,1 0 0 0 0,0 0 0 0 0,-1 0 0 0 0,1 0 0 0 0,0 1 0 0 0,0-1-1 0 0,-1 0 1 0 0,1 0 0 0 0,0 1 0 0 0,0-1 0 0 0,0 1 0 0 0,0-1 0 0 0,0 1-1 0 0,0-1 1 0 0,0 1 0 0 0,0-1-27 0 0,10-5 397 0 0,-7 1-158 0 0,-1-2-34 0 0,8-9 186 0 0,-4 9-211 0 0,-4 4-92 0 0,0 0-1 0 0,0-1 1 0 0,0 2 0 0 0,0-1-1 0 0,1 0 1 0 0,0 1-88 0 0,12-6 379 0 0,-1 0-101 0 0,0 1-85 0 0,-1-1-67 0 0,-1 3 4 0 0,-9-1-50 0 0,-4 6-76 0 0,1-1 0 0 0,-1 1-1 0 0,0-1 1 0 0,0 1 0 0 0,1 0-1 0 0,-1-1 1 0 0,0 1 0 0 0,1-1 0 0 0,-1 1-1 0 0,0 0 1 0 0,1 0 0 0 0,-1-1-1 0 0,0 1 1 0 0,1 0 0 0 0,-1 0-1 0 0,1-1 1 0 0,-1 1 0 0 0,1 0-1 0 0,-1 0 1 0 0,1 0 0 0 0,-1 0-1 0 0,0-1 1 0 0,1 1 0 0 0,-1 0-1 0 0,1 0 1 0 0,-1 0 0 0 0,1 0-1 0 0,-1 0 1 0 0,1 0 0 0 0,-1 0-1 0 0,1 1 1 0 0,0-1-4 0 0,-1 0 2 0 0,1 0 0 0 0,-1 0 0 0 0,0 0 0 0 0,1 0 0 0 0,-1 0 0 0 0,1 0 0 0 0,-1 0 0 0 0,1 0 0 0 0,-1 0 0 0 0,1 0 0 0 0,-1 0 0 0 0,1 0 0 0 0,-1 0 0 0 0,1 0 0 0 0,-1-1 0 0 0,1 1 0 0 0,-1 0 0 0 0,0 0 0 0 0,1-1 0 0 0,-1 1 0 0 0,1 0 0 0 0,-1 0 0 0 0,0-1-1 0 0,1 1 1 0 0,-1 0 0 0 0,0-1 0 0 0,1 1 0 0 0,-1-1 0 0 0,0 1 0 0 0,0 0 0 0 0,1-1 0 0 0,-1 0-2 0 0,4-5 19 0 0,-3 6-15 0 0,0-1 1 0 0,-1 1-1 0 0,1 0 1 0 0,0-1-1 0 0,0 1 1 0 0,0 0 0 0 0,-1 0-1 0 0,1 0 1 0 0,0 0-1 0 0,0-1 1 0 0,0 1-1 0 0,-1 0 1 0 0,1 0 0 0 0,1 1-5 0 0,10-1 0 0 0,-11 0-2 0 0,-1 0 1 0 0,0 0 0 0 0,0-1 0 0 0,0 1 0 0 0,0 0 0 0 0,0 0 0 0 0,0 0 0 0 0,0 0-1 0 0,0 0 1 0 0,0 0 0 0 0,0 0 0 0 0,0 0 0 0 0,1 0 0 0 0,-1 0 0 0 0,0 0 0 0 0,0 0-1 0 0,0 0 1 0 0,0 0 0 0 0,0 1 0 0 0,0-1 0 0 0,0 0 0 0 0,0 0 0 0 0,0 0 0 0 0,0 0-1 0 0,0 0 1 0 0,1 0 0 0 0,-1 0 0 0 0,0 0 0 0 0,0 0 0 0 0,0 0 0 0 0,0 0 0 0 0,0 0-1 0 0,0 0 1 0 0,0 0 0 0 0,0 0 0 0 0,0 0 0 0 0,0 1 0 0 0,0-1 0 0 0,0 0 0 0 0,0 0-1 0 0,0 0 1 0 0,0 0 0 0 0,0 0 0 0 0,0 0 0 0 0,0 0 0 0 0,0 0 0 0 0,0 0 0 0 0,0 0-1 0 0,0 0 1 0 0,0 1 0 0 0,0-1 0 0 0,0 0 0 0 0,0 0 0 0 0,0 0 0 0 0,0 0 0 0 0,0 0 0 0 0,0 0 1 0 0,2 10-16 0 0,3-9 14 0 0,0-1 12 0 0,1 4 35 0 0,4 6-24 0 0,-7-4 26 0 0,-2 0-40 0 0,0 0-7 0 0,12 27 0 0 0,-12-18 0 0 0,-3-3 0 0 0,2 21 25 0 0,0-1-38 0 0,0 115-207 0 0,0-139 220 0 0,-1-1 0 0 0,0 1 0 0 0,0-1 0 0 0,-1 0 0 0 0,0 2 0 0 0,0-2 0 0 0,0 0 0 0 0,1 0 0 0 0,-1 1 0 0 0,2-1 0 0 0,-1 2 0 0 0,1 5 0 0 0,1-6 0 0 0,-1-1 0 0 0,0 1 0 0 0,-1-1 0 0 0,0 0 0 0 0,0 2 0 0 0,-5 6 0 0 0,5-12 0 0 0,0 0 0 0 0,0 0 0 0 0,0 0 0 0 0,0 0 0 0 0,0 0 0 0 0,1 0 0 0 0,-1 0 0 0 0,1 0 0 0 0,0 3 0 0 0,-1 2 0 0 0,0 0 0 0 0,0-1 0 0 0,-1 1 0 0 0,0 0 0 0 0,-3 6 0 0 0,4-11 0 0 0,1 0 0 0 0,-1 0 0 0 0,0 0 0 0 0,1 0 0 0 0,-1 0 0 0 0,1 0 0 0 0,0 0 0 0 0,0 1 0 0 0,0-1 0 0 0,-2 14 0 0 0,-13 18 0 0 0,11-25 0 0 0,3-7 0 0 0,-1 0 0 0 0,1 0 0 0 0,0 0 0 0 0,0 0 0 0 0,1 0 0 0 0,-1 0 0 0 0,0 1 0 0 0,1-1 0 0 0,0 2 0 0 0,0-3 0 0 0,0 0 0 0 0,-1-1 0 0 0,1 1 0 0 0,0 0 0 0 0,-1-1 0 0 0,1 1 0 0 0,-1 0 0 0 0,0-1 0 0 0,1 1 0 0 0,-1-1 0 0 0,0 1 0 0 0,0-1 0 0 0,0 1 0 0 0,0 0 0 0 0,0-1 0 0 0,0 0 0 0 0,1 1 0 0 0,-1-1 0 0 0,0 1 0 0 0,1 0 0 0 0,-1-1 0 0 0,1 1 0 0 0,-1 0 0 0 0,1-1 0 0 0,0 1 0 0 0,0 0 0 0 0,0-1 0 0 0,0 0 0 0 0,0 0 0 0 0,0-1 0 0 0,0 1 0 0 0,0 0 0 0 0,0-1 0 0 0,0 1 0 0 0,-1 0 0 0 0,1-1 0 0 0,0 1 0 0 0,0 0 0 0 0,0-1 0 0 0,-1 1 0 0 0,1-1 0 0 0,0 1 0 0 0,-1 0 0 0 0,1-1 0 0 0,0 1 0 0 0,-1-1 0 0 0,1 1 0 0 0,-1-1 0 0 0,1 1 0 0 0,-1-1 0 0 0,1 0 0 0 0,-1 1 0 0 0,1-1 0 0 0,-1 1 0 0 0,0-1 0 0 0,1 0 0 0 0,-1 1 0 0 0,1-1 0 0 0,-1 0 0 0 0,1 1 0 0 0,-1-1 0 0 0,1 1 0 0 0,0-1 0 0 0,-1 1 0 0 0,1-1 0 0 0,-1 1 0 0 0,1 0 0 0 0,0-1 0 0 0,0 1 0 0 0,-1-1 0 0 0,1 1 0 0 0,0 0 0 0 0,0-1 0 0 0,0 1 0 0 0,0 0 0 0 0,-1-1 0 0 0,1 1 0 0 0,0 0 0 0 0,0-1 0 0 0,0 1 0 0 0,1 0 0 0 0,-1-1 0 0 0,0 1 0 0 0,0 0 0 0 0,0-1 0 0 0,0 1 0 0 0,0 0 0 0 0,-1-1 0 0 0,1 1 0 0 0,0 0 0 0 0,0-1 0 0 0,0 1 0 0 0,-1-1 0 0 0,1 1 0 0 0,0 0 0 0 0,0-1 0 0 0,-1 1 0 0 0,1-1 0 0 0,0 1 0 0 0,-1-1 0 0 0,1 1 0 0 0,-1-1 0 0 0,1 1 0 0 0,-1-1 0 0 0,1 1 0 0 0,-1-1 0 0 0,1 0 0 0 0,-1 1 0 0 0,0-1 0 0 0,1 1 0 0 0,-1-1 0 0 0,1 0 0 0 0,-1 1 0 0 0,1-1 0 0 0,-1 1 0 0 0,1-1 0 0 0,-1 1 0 0 0,1-1 0 0 0,0 1 0 0 0,-1-1 0 0 0,1 1 0 0 0,0-1 0 0 0,-1 1 0 0 0,1 0 0 0 0,0-1 0 0 0,0 1 0 0 0,0 0 0 0 0,0-1 0 0 0,-1 1 0 0 0,1-1 0 0 0,0 1 0 0 0,0 0 0 0 0,0-1 0 0 0,0 1 0 0 0,0 0 0 0 0,0 0 0 0 0,1 0 0 0 0,-1-1 0 0 0,0 1 0 0 0,0 0 0 0 0,-1 0 0 0 0,1 0 0 0 0,0-1 0 0 0,0 1 0 0 0,0 0 0 0 0,0 0 0 0 0,-1 0 0 0 0,1-1 0 0 0,0 1 0 0 0,-1 1 0 0 0,-9 3 0 0 0,7 5 10 0 0,3-8 78 0 0,0 0-60 0 0,0 0-48 0 0,-1 1-60 0 0,1-1 33 0 0,0-1 58 0 0,0 0 42 0 0,0 0 50 0 0,0-1 29 0 0,0 1 48 0 0,1 0 56 0 0,-1 0 61 0 0,2 0-209 0 0,0-1-38 0 0,9-3 27 0 0,-5-1-25 0 0,9-10 233 0 0,-10 9-196 0 0,-3 3-74 0 0,1-1 91 0 0,-1 2-39 0 0,1 0-26 0 0,1 1-25 0 0,2 0 25 0 0,6-11 72 0 0,-6 8 21 0 0,0 2-88 0 0,0 0-20 0 0,9-11 32 0 0,-14 11-52 0 0,1 0 1 0 0,-1-1-1 0 0,0 1 0 0 0,1 0 1 0 0,-1 0-1 0 0,1 0 1 0 0,-1 0-1 0 0,1 0 0 0 0,-1 0 1 0 0,1 0-1 0 0,0 1 1 0 0,-1-1-1 0 0,1 0 0 0 0,0 1 1 0 0,0-1-1 0 0,-1 1 1 0 0,1 0-1 0 0,0 0-6 0 0,29-3 72 0 0,-30 3-71 0 0,-1 0 0 0 0,1 0 0 0 0,-1 0 0 0 0,1-1 0 0 0,0 1 0 0 0,-1 0 0 0 0,1-1 0 0 0,-1 1 0 0 0,1 0 0 0 0,-1-1 0 0 0,1 1-1 0 0,-1 0 1 0 0,0-1 0 0 0,1 1 0 0 0,-1-1 0 0 0,0 1 0 0 0,1-1-1 0 0,2-3 8 0 0,3 1 41 0 0,3 4-39 0 0,-9-1-5 0 0,9 0 46 0 0,15 0-38 0 0,-18 0-180 0 0,-1 0 82 0 0,-1 0 56 0 0,6 0 32 0 0,-5 0-59 0 0,-2 0-18 0 0,0 0-44 0 0,0 0-53 0 0,0 0-63 0 0,-1 0 23 0 0,1 0-40 0 0,-1 0-45 0 0,1 0-46 0 0,-1 0-52 0 0,1 0-55 0 0,0 0-57 0 0,0 0-62 0 0,-2 0 178 0 0,0 0-48 0 0,0 0-43 0 0,0 0-37 0 0,1 0-146 0 0,-1 0-37 0 0,5 0-1529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9:23.5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9152 0 0,'0'0'208'0'0,"0"0"33"0"0,0 0 14 0 0,0 0-90 0 0,0 0-18 0 0,0 0 46 0 0,0 0 162 0 0,2 0 298 0 0,8 0 19 0 0,-10 0-660 0 0,0 0-1 0 0,0 0 1 0 0,1 0 0 0 0,-1 0-1 0 0,0 0 1 0 0,0 0 0 0 0,0 0 0 0 0,0 0-1 0 0,0 0 1 0 0,0 0 0 0 0,0 0-1 0 0,0 0 1 0 0,0 0 0 0 0,0 0-1 0 0,1 0 1 0 0,-1 0 0 0 0,0 0-1 0 0,0 0 1 0 0,0 0 0 0 0,0 0 0 0 0,0 0-1 0 0,0 0 1 0 0,0 0 0 0 0,0 0-1 0 0,0 0 1 0 0,0 0 0 0 0,0 0-1 0 0,0-1 1 0 0,1 1 0 0 0,-1 0 0 0 0,0 0-1 0 0,0 0 1 0 0,0 0 0 0 0,0 0-1 0 0,0 0 1 0 0,0 0 0 0 0,0 0-1 0 0,0 0 1 0 0,0 0 0 0 0,0 0-1 0 0,0 0 1 0 0,0-1 0 0 0,0 1 0 0 0,0 0-1 0 0,0 0 1 0 0,0 0 0 0 0,0 0-1 0 0,0 0 1 0 0,0 0 0 0 0,0 0-1 0 0,0 0 1 0 0,0 0 0 0 0,0 0 0 0 0,0 0-1 0 0,0-1 1 0 0,0 1 0 0 0,0 0-12 0 0,0-3 282 0 0,1 0-101 0 0,1 1-75 0 0,2-2 83 0 0,-3 3-79 0 0,1 0 54 0 0,0-1 73 0 0,-1 0 97 0 0,0 0-47 0 0,-1 0 59 0 0,1-1 65 0 0,-1 1 72 0 0,2 2-129 0 0,4 0-181 0 0,1 0-35 0 0,0 0-37 0 0,-1 0-40 0 0,-4 0 31 0 0,-2 0-18 0 0,0 0-36 0 0,3 0-134 0 0,-2-1 131 0 0,1 1-77 0 0,1 0-112 0 0,0 0-116 0 0,0 0-120 0 0,0 0-124 0 0,0 1-128 0 0,-1-1 271 0 0,-1 0-32 0 0,0 0-35 0 0,0 1-34 0 0,0-1-35 0 0,0 1-36 0 0,1 3-1474 0 0,-2 5-1148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2:55.9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8032 0 0,'0'0'182'0'0,"0"0"29"0"0,0 0 12 0 0,0 0 35 0 0,0 0 148 0 0,0 0 66 0 0,0 0 9 0 0,0 0-32 0 0,0 0-314 0 0,0 0 25 0 0,0 0 68 0 0,0 0-17 0 0,0 0-2 0 0,0 2 6 0 0,0 1-140 0 0,0 2 55 0 0,0 18 465 0 0,0-12-371 0 0,0-1-88 0 0,0-7-118 0 0,0 0-43 0 0,0-2 32 0 0,0-1 1 0 0,0 1-1 0 0,0 0 1 0 0,0-1-1 0 0,0 1 1 0 0,0 0-1 0 0,0-1 1 0 0,0 1-1 0 0,0-1 1 0 0,1 1-1 0 0,-1 0 1 0 0,0-1-1 0 0,0 1 1 0 0,1-1-1 0 0,-1 1 1 0 0,0 0-1 0 0,1-1 1 0 0,-1 1-1 0 0,1-1 1 0 0,-1 1-1 0 0,0-1 1 0 0,1 1-1 0 0,0-1 1 0 0,-1 0-1 0 0,1 1 1 0 0,-1-1-8 0 0,1 0 8 0 0,-1 1-1 0 0,1-1 1 0 0,-1 1 0 0 0,1-1 0 0 0,-1 0 0 0 0,1 1 0 0 0,-1-1-1 0 0,1 1 1 0 0,-1-1 0 0 0,1 1 0 0 0,-1 0 0 0 0,0-1 0 0 0,0 1 0 0 0,1-1-1 0 0,-1 1 1 0 0,0 0 0 0 0,0-1 0 0 0,1 1 0 0 0,-1-1 0 0 0,0 1-1 0 0,0 0 1 0 0,0-1 0 0 0,0 1 0 0 0,0 0 0 0 0,0-1 0 0 0,0 1-8 0 0,0 75 738 0 0,0-74-724 0 0,0-1 0 0 0,0 1 0 0 0,1 0 0 0 0,-1-1 0 0 0,0 1 0 0 0,1 0 0 0 0,-1-1 0 0 0,1 1 0 0 0,0-1 0 0 0,0 1 0 0 0,-1-1 0 0 0,1 1 0 0 0,0-1-14 0 0,0 1 13 0 0,0-1 0 0 0,0 1 0 0 0,0-1 0 0 0,0 1-1 0 0,-1 0 1 0 0,1-1 0 0 0,-1 1 0 0 0,1-1 0 0 0,-1 1 0 0 0,1 0 0 0 0,-1 0 0 0 0,0-1 0 0 0,0 1-13 0 0,-1 15 130 0 0,1-12-80 0 0,-1 0 1 0 0,1 0 0 0 0,0 0 0 0 0,1 0-1 0 0,-1 0 1 0 0,1 0 0 0 0,0 0 0 0 0,0 1-51 0 0,1 0 25 0 0,6 17 134 0 0,-6-9-29 0 0,-1 1 44 0 0,-1 1 12 0 0,0 0-47 0 0,0-2-48 0 0,0-2-46 0 0,0-10-33 0 0,0 0-1 0 0,0 0 1 0 0,1 0 0 0 0,-1-1-1 0 0,0 1 1 0 0,1 0 0 0 0,-1 0-1 0 0,1 0 1 0 0,0-1 0 0 0,-1 1-1 0 0,1 0 1 0 0,0-1 0 0 0,1 2-12 0 0,-1-1 10 0 0,0-1 1 0 0,0 0 0 0 0,-1 1-1 0 0,1-1 1 0 0,0 0 0 0 0,-1 1-1 0 0,1-1 1 0 0,-1 1 0 0 0,0 0-1 0 0,1-1 1 0 0,-1 1 0 0 0,0-1 0 0 0,0 2-12 0 0,0 35 238 0 0,0-12-33 0 0,0-6 33 0 0,0-1 89 0 0,0-16-106 0 0,0-3 4 0 0,0 2-37 0 0,0 3-156 0 0,0 0-37 0 0,0-2-23 0 0,0-3 109 0 0,0 0 25 0 0,0 0-31 0 0,0 0-121 0 0,0 0-20 0 0,0 0-35 0 0,0 0 13 0 0,0 0-88 0 0,0 0-160 0 0,0 0 179 0 0,0 0-46 0 0,0 0-75 0 0,0 0 91 0 0,0 0-37 0 0,0 0-42 0 0,0 0-39 0 0,0 0-409 0 0,0 0 102 0 0,0 0-54 0 0,0 0-780 0 0,0 0-614 0 0,0 0-1167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9:04.2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8331 1241 9136 0 0,'0'0'266'0'0,"0"0"1"0"0,0 0-131 0 0,3 3 81 0 0,4 5 30 0 0,15 23 392 0 0,-11-12-319 0 0,-8-13-148 0 0,0 1-38 0 0,1 4 51 0 0,4 10 72 0 0,18 35 405 0 0,-3 0-88 0 0,-1 1-80 0 0,-2 1-68 0 0,-13-36-312 0 0,-1-3 51 0 0,0-1 0 0 0,7 13-165 0 0,-1-8 103 0 0,-5-11-31 0 0,0 2 0 0 0,-1-1-1 0 0,-1 1 1 0 0,1 4-72 0 0,40 161 512 0 0,-38-138-371 0 0,8 61 275 0 0,-13-82-339 0 0,2 37 159 0 0,-6 26 43 0 0,0-24-79 0 0,0-52-175 0 0,1 0-1 0 0,-1 0 0 0 0,-1 0 1 0 0,1 0-1 0 0,-1 0 0 0 0,-1 0 1 0 0,1-1-1 0 0,-1 1 0 0 0,0-1 1 0 0,0 0-1 0 0,-1 0 0 0 0,-1 3-24 0 0,1-4 35 0 0,2 0-1 0 0,-1 0 0 0 0,1 0 0 0 0,-1 0 0 0 0,2 1 1 0 0,-1 0-1 0 0,0 1-34 0 0,-10 27 178 0 0,9-28-129 0 0,0 0 0 0 0,0 0-1 0 0,-1 0 1 0 0,0-1 0 0 0,0 1 0 0 0,-5 4-49 0 0,4-5-62 0 0,1 0 36 0 0,-10 15 81 0 0,10-12-99 0 0,1-5-17 0 0,1 1-34 0 0,-1 0-39 0 0,0 0-46 0 0,0-1-52 0 0,-1 2-58 0 0,2-4 26 0 0,1 1-42 0 0,-1-1-39 0 0,1 1-33 0 0,-1 0-247 0 0,0 0-58 0 0,-1 3-804 0 0,1 1-634 0 0,2 3-1206 0 0,0-9 3326 0 0</inkml:trace>
  <inkml:trace contextRef="#ctx0" brushRef="#br0" timeOffset="-94895.29">658 561 6048 0 0,'0'0'133'0'0,"0"0"23"0"0,0 0 11 0 0,0 0 43 0 0,0 0-73 0 0,0 0 117 0 0,0 0 217 0 0,0 3 10 0 0,1 1-285 0 0,0 0-50 0 0,0 0-19 0 0,3 2 15 0 0,0 2 56 0 0,-1-2 14 0 0,-2 0 50 0 0,-1 1 102 0 0,0-3-221 0 0,0-2-71 0 0,0 1 0 0 0,0-1 0 0 0,0 0 0 0 0,0 0 0 0 0,0 1 0 0 0,1-1 1 0 0,-1 0-1 0 0,1 0 0 0 0,0 2-72 0 0,3 5 216 0 0,5 5 198 0 0,-1 0-7 0 0,-4-6-203 0 0,-1 7 102 0 0,-1 1-39 0 0,8 1-9 0 0,-5 8 8 0 0,8 1 207 0 0,-11-24-400 0 0,0 1 0 0 0,0 0 1 0 0,-1 0-1 0 0,1 0 0 0 0,-1-1 0 0 0,0 1 1 0 0,0 0-1 0 0,0 0 0 0 0,0 1 1 0 0,-1-1-1 0 0,1 2-73 0 0,-1 1 129 0 0,1-1-36 0 0,5 6 81 0 0,-2-4-40 0 0,-2-1 14 0 0,0 0 31 0 0,-2 1 65 0 0,0-5-417 0 0,0-1 77 0 0,0 1 70 0 0,0 0 62 0 0,0 1 78 0 0,0-1 66 0 0,0 2 183 0 0,0 0 74 0 0,0-1 334 0 0,0-3-313 0 0,0-1-227 0 0,0-2-60 0 0,0 0-75 0 0,0-3-90 0 0,0-2 51 0 0,1 4-35 0 0,-1 0-1 0 0,0 0 0 0 0,0 0 1 0 0,0-1-1 0 0,-1 1 0 0 0,1 0 1 0 0,-1 0-1 0 0,0 0-21 0 0,-3-3 10 0 0,3 5-9 0 0,0 1 0 0 0,0-1 0 0 0,0 1 0 0 0,1-1-1 0 0,-1 0 1 0 0,0 1 0 0 0,1-1 0 0 0,-1 0-1 0 0,1 0 1 0 0,0 1 0 0 0,-1-1 0 0 0,1 0 0 0 0,0 0-1 0 0,0 1 1 0 0,0-1 0 0 0,0 0 0 0 0,0 0 0 0 0,1 0-1 0 0,-1-1 0 0 0,5-4 24 0 0,-4 5-21 0 0,0 1 1 0 0,0 0-1 0 0,0-1 0 0 0,-1 1 1 0 0,1-1-1 0 0,0 1 1 0 0,-1-1-1 0 0,1 1 1 0 0,-1-1-1 0 0,1 1 0 0 0,-1-1 1 0 0,0 0-1 0 0,0 1 1 0 0,0-1-1 0 0,0-1-3 0 0,-1-7 25 0 0,1 6-6 0 0,-1-1 1 0 0,1 1 0 0 0,0-1-1 0 0,0 1 1 0 0,1-1 0 0 0,-1 0-1 0 0,1 1 1 0 0,0-1-1 0 0,1-2-19 0 0,10-8 53 0 0,1 0-56 0 0,-9 5-42 0 0,-3 8 35 0 0,0 0 0 0 0,0 0-1 0 0,0 0 1 0 0,1 0 0 0 0,-1 0-1 0 0,1 0 1 0 0,-1 0 0 0 0,1 0-1 0 0,-1 0 11 0 0,12-18-56 0 0,-12 18 54 0 0,0 0 1 0 0,0 0-1 0 0,0 0 1 0 0,0 1-1 0 0,0-1 1 0 0,0 0-1 0 0,0 1 1 0 0,1-1-1 0 0,-1 1 1 0 0,0-1-1 0 0,1 1 1 0 0,-1 0-1 0 0,2-1 2 0 0,20-9-60 0 0,-16 7 60 0 0,9 0 3 0 0,13 5-58 0 0,-14 0 35 0 0,-12-1 20 0 0,0 0 0 0 0,0 0 0 0 0,0 1 0 0 0,0 0 0 0 0,0-1 0 0 0,0 1 0 0 0,0 0 0 0 0,0 1 0 0 0,-1-1 0 0 0,1 0 0 0 0,0 1 0 0 0,-1 0 0 0 0,1-1 0 0 0,-1 1 0 0 0,0 0 0 0 0,0 0 0 0 0,2 2 0 0 0,0 0 0 0 0,0-1 0 0 0,0 0 0 0 0,0 0 0 0 0,0 0 0 0 0,2 0 0 0 0,4 2 0 0 0,-8-5 0 0 0,-1 0-1 0 0,0 1 0 0 0,0-1 0 0 0,0 1 1 0 0,0-1-1 0 0,0 1 0 0 0,0-1 0 0 0,0 1 1 0 0,0 0-1 0 0,0-1 0 0 0,-1 1 1 0 0,1 0-1 0 0,0 0 0 0 0,0 0 0 0 0,-1-1 1 0 0,1 1-1 0 0,0 0 0 0 0,0 1 1 0 0,9 17-61 0 0,12 20 55 0 0,-6-14 6 0 0,-2 1 0 0 0,3 8 0 0 0,-6-11 0 0 0,-10-22 0 0 0,0 0 0 0 0,-1 0 0 0 0,0 0 0 0 0,1 0 0 0 0,-1 0 0 0 0,0 0 0 0 0,1 0 0 0 0,-1 0 0 0 0,0 0 0 0 0,0 0 0 0 0,0 0 0 0 0,0 0 0 0 0,0 0 0 0 0,0 0 0 0 0,0 0 0 0 0,0 1 0 0 0,-1 26 0 0 0,1-24-95 0 0,0 1 52 0 0,0 3 71 0 0,0 11 211 0 0,0-13-234 0 0,0 0-84 0 0,0-2-11 0 0,0-1-40 0 0,0 1-44 0 0,0-1-50 0 0,0 1-54 0 0,0 0-60 0 0,0 0-64 0 0,0 0-70 0 0,0 8-610 0 0</inkml:trace>
  <inkml:trace contextRef="#ctx0" brushRef="#br0" timeOffset="-93459.34">2760 728 10912 0 0,'0'0'248'0'0,"0"0"34"0"0,0 0 20 0 0,0 0-38 0 0,0 0-114 0 0,0 0-48 0 0,0 0 103 0 0,0 0 188 0 0,0 2 21 0 0,-1 6-140 0 0,1 6 18 0 0,0-12-250 0 0,0 0 0 0 0,0 1 0 0 0,0-1 0 0 0,0 0 0 0 0,1 0 0 0 0,-1 0 0 0 0,1 0 0 0 0,0 2-42 0 0,2 1 60 0 0,4 13 220 0 0,-5-8-93 0 0,-1 5 42 0 0,-1-6-125 0 0,-1 2 67 0 0,1 26 432 0 0,0-21-372 0 0,1 0-60 0 0,0-10-135 0 0,0 0-42 0 0,6 6 111 0 0,-7-10-90 0 0,1-1 1 0 0,0 0 0 0 0,0 1-1 0 0,-1-1 1 0 0,1 0-1 0 0,-1 1 1 0 0,1-1 0 0 0,-1 1-1 0 0,0-1 1 0 0,1 1-1 0 0,-1-1 1 0 0,0 1 0 0 0,0-1-17 0 0,0 32 218 0 0,0-20-152 0 0,0-12-64 0 0,0-1-1 0 0,0 1 1 0 0,0 0 0 0 0,0 0 0 0 0,0 0-1 0 0,0 0 1 0 0,0-1 0 0 0,0 1 0 0 0,1 0-1 0 0,-1 0 1 0 0,0 0 0 0 0,0-1 0 0 0,1 1-1 0 0,0 0 0 0 0,2 1-34 0 0,0-1-93 0 0,-1-1-94 0 0,-1 0 59 0 0,0 0-40 0 0,-1 0 202 0 0,0 0-246 0 0,1 0-41 0 0,-1 0-38 0 0,1 0-34 0 0,-1 0-235 0 0,0 1-57 0 0,0 0-774 0 0,0 4-614 0 0,0 3-1168 0 0</inkml:trace>
  <inkml:trace contextRef="#ctx0" brushRef="#br0" timeOffset="-92825.58">3138 2 9872 0 0,'0'0'222'0'0,"0"0"30"0"0,0 0 20 0 0,0 0-91 0 0,0 0-30 0 0,0 0 41 0 0,0 0 147 0 0,0 0 278 0 0,0 0 21 0 0,0 0-264 0 0,0 0-154 0 0,0 0-38 0 0,0 0 42 0 0,0 0 101 0 0,2 0-18 0 0,-1 0-282 0 0,6 0 160 0 0,0 0 0 0 0,-1 0 0 0 0,1 1 0 0 0,2 1-185 0 0,1 1 201 0 0,-1 4-39 0 0,-7-5 8 0 0,1-1-67 0 0,0 0-46 0 0,1-1-49 0 0,-1 0-11 0 0,-1 1 38 0 0,2 1-19 0 0,-1 0 1 0 0,0 0-1 0 0,0 1 0 0 0,0-1 0 0 0,0 1 0 0 0,-1 0 0 0 0,1 0-16 0 0,1 2 23 0 0,0-1 0 0 0,0 0 0 0 0,1 0 1 0 0,2 1-24 0 0,-3-2 10 0 0,0-1 1 0 0,0 1 0 0 0,0 0-1 0 0,-1 0 1 0 0,1 1 0 0 0,-1-1-1 0 0,0 0 1 0 0,0 1 0 0 0,0 0-1 0 0,-1 0 1 0 0,1 0 0 0 0,0 2-11 0 0,29 62 117 0 0,-3-3-120 0 0,-17-27-52 0 0,-2 14 44 0 0,-5-21 21 0 0,10 45 116 0 0,-13-63-90 0 0,-1 1 0 0 0,-1-1 1 0 0,0 0-1 0 0,0 1 1 0 0,-2-1-1 0 0,0 0 1 0 0,0 1-1 0 0,-2 3-36 0 0,1-5 20 0 0,-4 20 69 0 0,4-22-36 0 0,1 0-1 0 0,0-1 1 0 0,0 1 0 0 0,1 0-1 0 0,1 5-52 0 0,-5 25 143 0 0,-10 23 164 0 0,7-33-149 0 0,3-2 2 0 0,-1-13-47 0 0,5-12-84 0 0,0 0 1 0 0,0 0-1 0 0,0 0 0 0 0,0 1 0 0 0,0-1 0 0 0,1 0 0 0 0,0 1 0 0 0,-1 0-29 0 0,0 10 138 0 0,-6-1 22 0 0,6-12-140 0 0,1 0 0 0 0,-1 1 0 0 0,0-1 0 0 0,0 0-1 0 0,1 1 1 0 0,-1-1 0 0 0,1 1 0 0 0,-1-1 0 0 0,1 1 0 0 0,0-1 0 0 0,-1 1 0 0 0,1-1 0 0 0,0 2-20 0 0,0 0-17 0 0,0 2 143 0 0,0-3-150 0 0,0-1-27 0 0,0 0-35 0 0,0 1-40 0 0,0-1-47 0 0,0-1-115 0 0</inkml:trace>
  <inkml:trace contextRef="#ctx0" brushRef="#br0" timeOffset="-91163.27">4771 577 8840 0 0,'0'0'197'0'0,"0"0"24"0"0,0 0 19 0 0,0 2-29 0 0,-1 3-167 0 0,1 2-38 0 0,-1 10-23 0 0,1-5 73 0 0,2-3 90 0 0,-1-5-26 0 0,0 0 38 0 0,3 3 67 0 0,2 5 147 0 0,8 16 575 0 0,-7-10-433 0 0,-2-6-233 0 0,-1-1-106 0 0,0-1 73 0 0,-2-3-64 0 0,0 0-27 0 0,1 2 1 0 0,-1-1-17 0 0,0 0-14 0 0,0-1 20 0 0,2 3 55 0 0,-1-1-63 0 0,4 4 23 0 0,2 4 19 0 0,-4-5-22 0 0,-3-1 18 0 0,-1 0 55 0 0,1-1 34 0 0,4 2 37 0 0,0 0 6 0 0,-5-1-33 0 0,-1-4-97 0 0,0-5-122 0 0,0 0-1 0 0,0 0 0 0 0,0 0 0 0 0,0 0 0 0 0,0 0 0 0 0,1 0 0 0 0,-1 0 1 0 0,0 0-1 0 0,1 0 0 0 0,0 1-56 0 0,4 6 172 0 0,0 0 52 0 0,-2 1 54 0 0,-3-7 44 0 0,0-3-64 0 0,0 0-30 0 0,0 0-4 0 0,0 0-10 0 0,0 0-45 0 0,0 0-17 0 0,0 0-7 0 0,0 0-9 0 0,0 0-32 0 0,0-3-9 0 0,-1-16 34 0 0,0 8-107 0 0,1 1-1 0 0,0 0 1 0 0,1-1 0 0 0,0 1-1 0 0,1-5-21 0 0,4 3 12 0 0,-5 11-12 0 0,0 0 0 0 0,0-1 0 0 0,-1 1 0 0 0,1-1 0 0 0,0 1 0 0 0,-1-1 0 0 0,1 1 0 0 0,-1-1 0 0 0,0 0 0 0 0,0 1 0 0 0,1-1 0 0 0,-1 1 0 0 0,0-1 0 0 0,0 0 0 0 0,1-5 0 0 0,0-1 0 0 0,1 0 0 0 0,0 1 0 0 0,0 0 0 0 0,1 0 0 0 0,0-1 0 0 0,0 1 0 0 0,1 1 0 0 0,0-1 0 0 0,1 0 0 0 0,8-17 0 0 0,-11 19 2 0 0,2-2-34 0 0,2 3-63 0 0,-1 2 40 0 0,8-8-175 0 0,-8 8-24 0 0,2 2 110 0 0,-2 0 75 0 0,11 2 26 0 0,-12 0 43 0 0,-1 1 0 0 0,20 20 0 0 0,-16-16 0 0 0,-4-4 0 0 0,1 0 0 0 0,-1 0 0 0 0,0 0 0 0 0,-1 1 0 0 0,1-1 0 0 0,0 1 0 0 0,1 6 0 0 0,-3-8 0 0 0,0 0 0 0 0,0 1 0 0 0,0-1 0 0 0,0 0 0 0 0,1 0 0 0 0,-1 0 0 0 0,1 0 0 0 0,-1-1 0 0 0,1 1 0 0 0,1 1 0 0 0,-1 0 0 0 0,0 0 0 0 0,0 0 0 0 0,0 0 0 0 0,0 1 0 0 0,0 0 0 0 0,0-1 0 0 0,0 1 0 0 0,0-1 0 0 0,0 0 0 0 0,0 0 0 0 0,0 0 0 0 0,1 1 0 0 0,-1-3 0 0 0,-1 0 0 0 0,0 0 0 0 0,0 0 0 0 0,0 0 0 0 0,0 1 0 0 0,0-1 0 0 0,0 0 0 0 0,0 1 0 0 0,0-1 0 0 0,0 1 0 0 0,-1-1 0 0 0,1 1 0 0 0,0-1 0 0 0,-1 1 0 0 0,1-1 0 0 0,-1 1 0 0 0,0 0 0 0 0,0-1 0 0 0,0 1 0 0 0,1 0 0 0 0,-2-1 0 0 0,1 1 0 0 0,0-1 0 0 0,0 1 0 0 0,0-1 0 0 0,1 1 0 0 0,-1-1 0 0 0,0 0 0 0 0,0 1 0 0 0,1-1 0 0 0,-1 0 0 0 0,1 1 0 0 0,0-1 0 0 0,-1 0 0 0 0,1 1 0 0 0,0-1 0 0 0,0 0 0 0 0,10 21 0 0 0,-6-14-2 0 0,0 2-37 0 0,-2 0-68 0 0,-3-8-25 0 0,0-2 4 0 0,0 0 17 0 0,0 0-66 0 0,0 0-134 0 0,0 0 6 0 0,0 0-39 0 0,0 0-910 0 0,0 0 747 0 0,0 0 298 0 0,0 0-32 0 0,0 0 8 0 0,0 0-33 0 0,0 0-38 0 0,0 0-43 0 0,0 0-46 0 0,0 0-43 0 0,0 0-38 0 0,0 0-33 0 0,0 0-139 0 0,0 0-33 0 0,0 0-1472 0 0</inkml:trace>
  <inkml:trace contextRef="#ctx0" brushRef="#br0" timeOffset="-90804.7">6086 32 9520 0 0,'-4'0'70'0'0,"2"0"-34"0"0,-1 0 40 0 0,-5 0 91 0 0,2 0-34 0 0,-1 0 38 0 0,5 0-170 0 0,1 0 0 0 0,-1 0 0 0 0,1 1 1 0 0,-1-1-1 0 0,1 0 0 0 0,-1 1 0 0 0,1-1 0 0 0,0 1 0 0 0,-1-1 0 0 0,1 1 1 0 0,-1 0-1 0 0,1-1 0 0 0,0 1 0 0 0,-1 1-1 0 0,-4 3 40 0 0,3-3 139 0 0,1-1-62 0 0,-1 0-37 0 0,-1-1-28 0 0,1 0-7 0 0,0 1 22 0 0,-5 6 141 0 0,-2 9 153 0 0,3 4-2 0 0,4-7-153 0 0,-1 1-5 0 0,-2 0 25 0 0,-2-3-47 0 0,7-9-138 0 0,-1 1 0 0 0,0 0 1 0 0,1 0-1 0 0,-1 0 0 0 0,1 0 0 0 0,0 0 0 0 0,-1 0-41 0 0,-3 28 299 0 0,-5 1-13 0 0,5 9-4 0 0,-5-6 4 0 0,5 5 28 0 0,-5-5 7 0 0,5 6 6 0 0,-1-18-115 0 0,5-18-140 0 0,-1 1 0 0 0,1 0 0 0 0,0 0 0 0 0,0 0 0 0 0,0 5-72 0 0,1 49 455 0 0,0 1-67 0 0,0-1-56 0 0,0 1-41 0 0,3-36-191 0 0,1-8 53 0 0,1-1-1 0 0,4 10-152 0 0,-2-7 83 0 0,-6-16-63 0 0,0 0-1 0 0,1 1 1 0 0,-1-1 0 0 0,1 0-1 0 0,-1 0 1 0 0,1 0-1 0 0,0-1 1 0 0,0 1 0 0 0,0 0-1 0 0,1-1-19 0 0,11 16 89 0 0,1 5-14 0 0,-2-15-10 0 0,-6 4-1 0 0,0-7-114 0 0,16 3 126 0 0,-13-7-137 0 0,-4 0-38 0 0,0-1-60 0 0,1 0-73 0 0,-1 1-84 0 0,0-1-97 0 0,0 0-108 0 0,0 0-121 0 0,-3-1 273 0 0,-1 1-36 0 0,1 0-69 0 0,0 0-43 0 0,-1 0-46 0 0,0 0-47 0 0,7 0-1498 0 0,0 0-1196 0 0</inkml:trace>
  <inkml:trace contextRef="#ctx0" brushRef="#br0" timeOffset="-89706.69">6993 773 7024 0 0,'0'0'157'0'0,"0"0"23"0"0,0 0 12 0 0,0 0-60 0 0,0 0-3 0 0,0 0 53 0 0,0 0 160 0 0,0 0 292 0 0,3 0 26 0 0,7 0-16 0 0,-10 0-635 0 0,0 0 1 0 0,0 0 0 0 0,0 0 0 0 0,0 0 0 0 0,0 0-1 0 0,0 0 1 0 0,0 0 0 0 0,0 0 0 0 0,1 0 0 0 0,-1 0-1 0 0,0 0 1 0 0,0 0 0 0 0,0 0 0 0 0,0 0 0 0 0,0 0-1 0 0,0 0 1 0 0,0 0 0 0 0,0 0 0 0 0,0 0 0 0 0,0 0-1 0 0,0 0 1 0 0,1 0 0 0 0,-1 0 0 0 0,0 0 0 0 0,0 0-1 0 0,0 0 1 0 0,0 0 0 0 0,0 0 0 0 0,0 0 0 0 0,0 0 0 0 0,0 0-1 0 0,0 0 1 0 0,0-1 0 0 0,0 1 0 0 0,0 0 0 0 0,0 0-1 0 0,0 0 1 0 0,0 0 0 0 0,0 0 0 0 0,0 0 0 0 0,0 0-1 0 0,0 0 1 0 0,0 0 0 0 0,0 0 0 0 0,0 0 0 0 0,0-1-1 0 0,0 1 1 0 0,0 0 0 0 0,0 0 0 0 0,0 0 0 0 0,0 0-1 0 0,0 0 1 0 0,0 0 0 0 0,0 0 0 0 0,0 0 0 0 0,0 0-1 0 0,0 0-9 0 0,1-4 137 0 0,-1 1 110 0 0,1 0 67 0 0,3-4 498 0 0,-3 6-592 0 0,0-1-34 0 0,0 0-46 0 0,1 1-63 0 0,-1 0-77 0 0,0-1-89 0 0,1 0 587 0 0,1-1-2 0 0,-1 1-389 0 0,1 0 41 0 0,7-9 453 0 0,-5 7-379 0 0,-2 0-76 0 0,-2 3-117 0 0,0 0-36 0 0,2-1 272 0 0,-1 0-97 0 0,1 2-61 0 0,1 0-57 0 0,0 0-15 0 0,-2-1 43 0 0,10-9 185 0 0,-8 8-68 0 0,-1 0-87 0 0,1 2-55 0 0,1 1-29 0 0,-3-1 39 0 0,-1 0-45 0 0,19 0 268 0 0,-11 0-235 0 0,-8 0-50 0 0,0 0 0 0 0,0 0 0 0 0,0 0 0 0 0,-1 0 0 0 0,1 0 0 0 0,0 0 0 0 0,0 1 0 0 0,0-1 0 0 0,-1 0 0 0 0,1 0 0 0 0,0 1 0 0 0,0-1 0 0 0,-1 0-1 0 0,2 1 0 0 0,13 27 0 0 0,-14-24-1 0 0,0 0 0 0 0,0 0-1 0 0,0 0 1 0 0,-1 0-1 0 0,0 0 1 0 0,1 1-1 0 0,-2-1 1 0 0,1 0 0 0 0,-1 4 1 0 0,0 7-90 0 0,1-13 69 0 0,0-1-1 0 0,0 1 1 0 0,0-1 0 0 0,0 1-1 0 0,-1-1 1 0 0,1 1 0 0 0,-1-1 0 0 0,1 1-1 0 0,-1-1 1 0 0,0 0 0 0 0,1 1 0 0 0,-1-1-1 0 0,0 0 22 0 0,-5 12-158 0 0,5 3 7 0 0,1-3 18 0 0,-4 1-59 0 0,-8 5 33 0 0,-1 5 45 0 0,7-7 16 0 0,5-14 80 0 0,0 1 0 0 0,0 0 0 0 0,-1-1 0 0 0,1 1-1 0 0,-1-1 1 0 0,-2 4 18 0 0,-1 1-13 0 0,4-7 12 0 0,0 0 1 0 0,0 0 0 0 0,0 1-1 0 0,0-1 1 0 0,0 0 0 0 0,0 1-1 0 0,1-1 1 0 0,-1 1 0 0 0,1-1-1 0 0,-1 1 1 0 0,1-1 0 0 0,-1 1-1 0 0,1-1 1 0 0,0 1 0 0 0,0 0 0 0 0,0 0 0 0 0,0 1-5 0 0,-1 0 0 0 0,1 0 1 0 0,0 0-1 0 0,-1 0 1 0 0,0 1-1 0 0,0-1 1 0 0,0 0-1 0 0,0 0 1 0 0,-2 1 4 0 0,-1 7-19 0 0,-5 10 4 0 0,8-20 15 0 0,0 1 0 0 0,0 0 1 0 0,0 0-1 0 0,0 0 0 0 0,0 1 0 0 0,0-1 1 0 0,1 0-1 0 0,-1 0 0 0 0,1 0 0 0 0,0 0 1 0 0,0 2-1 0 0,0 12 0 0 0,0-1 0 0 0,0-15 1 0 0,-1 1 0 0 0,1 0 0 0 0,0 0 0 0 0,0 0 0 0 0,1 0 0 0 0,-1-1 1 0 0,0 1-1 0 0,0 0 0 0 0,0 0 0 0 0,0 0 0 0 0,1-1 0 0 0,-1 1 0 0 0,0 0 1 0 0,1 0-2 0 0,0 0 4 0 0,-1-1 0 0 0,1 1 0 0 0,-1-1 0 0 0,1 0 0 0 0,0 1 1 0 0,-1-1-1 0 0,1 0 0 0 0,0 1 0 0 0,-1-1 0 0 0,1 0 1 0 0,0 0-1 0 0,-1 0 0 0 0,1 0 0 0 0,0 0 0 0 0,0 1 1 0 0,-1-1-1 0 0,1-1 0 0 0,0 1 0 0 0,-1 0 0 0 0,1 0 1 0 0,0 0-1 0 0,-1 0 0 0 0,2 0-4 0 0,24-1 137 0 0,-19 1-101 0 0,-5 0-31 0 0,0 0 1 0 0,0 0 0 0 0,0 0-1 0 0,0 0 1 0 0,0 0-1 0 0,0 0 1 0 0,0-1 0 0 0,0 1-1 0 0,0-1 1 0 0,1 0-6 0 0,5-3 24 0 0,4-3-33 0 0,-2 6-73 0 0,4-2-5 0 0,-11 1 32 0 0,1 0-38 0 0,-2 0-25 0 0,1 0-46 0 0,-1 0-55 0 0,0-1-64 0 0,0 2 24 0 0,0-1-45 0 0,0 0-49 0 0,-1 1-52 0 0,1-1-56 0 0,0 1-59 0 0,1-1-64 0 0,-1 1-67 0 0,4-1-1196 0 0,3 1-1048 0 0</inkml:trace>
  <inkml:trace contextRef="#ctx0" brushRef="#br0" timeOffset="-89120.2">7522 17 9960 0 0,'0'0'222'0'0,"0"0"30"0"0,0 0 20 0 0,0 0-24 0 0,1 0-184 0 0,1-2-37 0 0,4-5 1 0 0,-2 3 39 0 0,-2 3 155 0 0,-1 0-49 0 0,1 0-40 0 0,-1 1-36 0 0,3 0 35 0 0,1 1-36 0 0,-3-1-35 0 0,-1 0 39 0 0,2 0 17 0 0,0 0 60 0 0,1 0 85 0 0,4 0 410 0 0,-5 0-468 0 0,0 1-69 0 0,-1-1-43 0 0,0 1-54 0 0,0-1-63 0 0,2 2 154 0 0,12 7 260 0 0,-8-4-61 0 0,-5 0-99 0 0,1 1-67 0 0,0 3-36 0 0,2-2-45 0 0,-2-2-46 0 0,0-1 0 0 0,-1 0 0 0 0,0 1 0 0 0,0 0 0 0 0,0 0 0 0 0,0 0 0 0 0,-1 0 0 0 0,0 0 0 0 0,0 2-35 0 0,6 20 108 0 0,-2-1-52 0 0,-6-25-56 0 0,4 21 44 0 0,-1-5-1 0 0,1-1 1 0 0,3 7-44 0 0,-3-8 56 0 0,0 1 0 0 0,1 13-56 0 0,-1-1 90 0 0,6 7 60 0 0,-5 8 1 0 0,0-19-69 0 0,-2-15-27 0 0,-1 0 1 0 0,-1 1 0 0 0,0-1 0 0 0,0 6-57 0 0,-1-1 76 0 0,-1-5-18 0 0,1 0 1 0 0,1 0-1 0 0,0 0 0 0 0,1 4-57 0 0,3 4 71 0 0,-1-6-34 0 0,-2-2 19 0 0,-1 1 25 0 0,-1 3 44 0 0,0-1-26 0 0,1-5-10 0 0,-1 1 0 0 0,-1 0 0 0 0,1 0-1 0 0,-2 7-88 0 0,-2-1 105 0 0,-3 20 159 0 0,5-20-134 0 0,2 2 43 0 0,0 40 263 0 0,0-46-314 0 0,-2-3-34 0 0,-4 8 62 0 0,0 1 4 0 0,5-9-62 0 0,1 3 34 0 0,0 4 14 0 0,0 23 152 0 0,-3-17-180 0 0,-3-8-22 0 0,5-10-76 0 0,1-1 0 0 0,-1 0 0 0 0,0 1-1 0 0,0-1 1 0 0,1 0 0 0 0,-1 1 0 0 0,1-1 0 0 0,0 1 0 0 0,-1-1 0 0 0,1 1 0 0 0,0-1 0 0 0,0 1 0 0 0,0-1-14 0 0,-3 14 120 0 0,-7-2 9 0 0,8-10-25 0 0,1 1-46 0 0,1 4-19 0 0,1-5-9 0 0,-1 3 4 0 0,0-4-26 0 0,0-1 0 0 0,0 1-1 0 0,0-1 1 0 0,0 1 0 0 0,0-1-1 0 0,0 1 1 0 0,0 0 0 0 0,0-1 0 0 0,-1 1-1 0 0,1-1 1 0 0,-1 1 0 0 0,0 1-8 0 0,-9 2 26 0 0,8 5 50 0 0,-1-5-1 0 0,-7 5-8 0 0,7-8 3 0 0,3 1-10 0 0,0 7-37 0 0,0-8 30 0 0,0-2-14 0 0,0 0-98 0 0,0 0-85 0 0,0 0-118 0 0,0 0-285 0 0,0 0-492 0 0,0 0-37 0 0</inkml:trace>
  <inkml:trace contextRef="#ctx0" brushRef="#br0" timeOffset="-90462.22">6600 304 12416 0 0,'0'0'365'0'0,"0"0"-131"0"0,-2 0-107 0 0,-2 0-46 0 0,-3 0-7 0 0,5 0 63 0 0,2 0 21 0 0,0 0 2 0 0,0 0 10 0 0,0 3 45 0 0,0 1-128 0 0,0-2-44 0 0,-1 0 0 0 0,1 0-1 0 0,0 1 1 0 0,1-1-1 0 0,-1 0 1 0 0,0 0-1 0 0,1 1 1 0 0,-1-1 0 0 0,1 2-43 0 0,6 10 184 0 0,-6-11-148 0 0,0 0 0 0 0,0 0 1 0 0,0 1-1 0 0,0-1 0 0 0,-1 0 0 0 0,1 1 1 0 0,-1-1-1 0 0,0 2-36 0 0,0 13 174 0 0,0-4-64 0 0,0 28 262 0 0,3-28-262 0 0,2 1 23 0 0,-4-12-101 0 0,1 0-1 0 0,-1 0 0 0 0,0 1 0 0 0,-1-1 1 0 0,1 0-1 0 0,0 0 0 0 0,-1 1 1 0 0,0 1-32 0 0,0 132 1048 0 0,0-93-618 0 0,0-21-173 0 0,0-1 37 0 0,2-9-167 0 0,4-1-6 0 0,0 1 32 0 0,-5 0 30 0 0,-1 12-101 0 0,0-23-30 0 0,0-2-59 0 0,0 0-34 0 0,0 0-101 0 0,0 0-125 0 0,0 0-294 0 0,0 0-510 0 0,0-2-45 0 0,0-11-10 0 0</inkml:trace>
  <inkml:trace contextRef="#ctx0" brushRef="#br0" timeOffset="-90201.23">6358 350 11256 0 0,'0'0'256'0'0,"0"0"34"0"0,0-3 21 0 0,2-4-107 0 0,3 3-88 0 0,2 3-63 0 0,3 1-41 0 0,-4 0-14 0 0,-5 0 2 0 0,-1 0 0 0 0,1 0 0 0 0,-1 0-1 0 0,1 0 1 0 0,-1 0 0 0 0,1 0 0 0 0,-1 0 0 0 0,1 0 0 0 0,-1 0 0 0 0,1 0 0 0 0,-1 0 0 0 0,1-1 0 0 0,-1 1 0 0 0,1 0 0 0 0,-1 0 0 0 0,1 0 0 0 0,-1-1 0 0 0,0 1 0 0 0,1 0 0 0 0,-1-1 0 0 0,1 1 0 0 0,-1 0 0 0 0,0 0 0 0 0,1-1 0 0 0,-1 1 0 0 0,0-1 0 0 0,0 1 0 0 0,1 0-1 0 0,-1-1 1 0 0,8-6 50 0 0,-4 5-18 0 0,2 2 35 0 0,3-1 47 0 0,5 1 101 0 0,9 0 133 0 0,-11-2-188 0 0,2-3 67 0 0,-2 0-75 0 0,9 2-26 0 0,-11 3-256 0 0,0 0 64 0 0,0 0 56 0 0,0 0 45 0 0,8 0 134 0 0,25 0 395 0 0,-30 0-444 0 0,0 0-68 0 0,-5 0-64 0 0,0 0-39 0 0,0 0-43 0 0,0 0-49 0 0,0 0-70 0 0,1 0-69 0 0,-1 0-75 0 0,1 0-81 0 0,0 0-88 0 0,0 0-95 0 0,0 0-100 0 0,1 0-108 0 0,6 0-914 0 0,11 0-994 0 0</inkml:trace>
  <inkml:trace contextRef="#ctx0" brushRef="#br0" timeOffset="-92405.01">3833 607 9168 0 0,'0'0'266'0'0,"0"0"1"0"0,0 0-152 0 0,0 0-41 0 0,0 0 87 0 0,0 0 173 0 0,3 0 315 0 0,2 0-180 0 0,0 0-36 0 0,6 0 334 0 0,0 0-124 0 0,1 0-114 0 0,-1 0-103 0 0,0 0-92 0 0,0 0-81 0 0,0 0-71 0 0,-10 0-165 0 0,-1 0 0 0 0,1 0 0 0 0,0 0 0 0 0,-1 0 0 0 0,1 0 0 0 0,0 0 0 0 0,-1 0 0 0 0,1-1 0 0 0,-1 1 0 0 0,1 0 0 0 0,0 0 0 0 0,-1-1 0 0 0,1 1 0 0 0,0 0 0 0 0,-1 0-1 0 0,1-1 1 0 0,-1 1 0 0 0,1-1 0 0 0,-1 1 0 0 0,1-1 0 0 0,-1 1 0 0 0,1-1 0 0 0,-1 1 0 0 0,0-1 0 0 0,1 1 0 0 0,-1-1-17 0 0,5-4 181 0 0,5 3-63 0 0,72 2 497 0 0,-55 0-485 0 0,0 0-110 0 0,-25 0-23 0 0,0-1 0 0 0,-1 1 0 0 0,1 0 0 0 0,0 0 0 0 0,-1-1-1 0 0,1 1 1 0 0,0-1 0 0 0,-1 0 0 0 0,1 1 0 0 0,-1-1 0 0 0,1 0-1 0 0,-1 0 1 0 0,1 0 3 0 0,8-4-63 0 0,3 3-41 0 0,-10 2-34 0 0,1 0 81 0 0,8 0 83 0 0,-6 0-89 0 0,-3 0-43 0 0,1 0-72 0 0,-1 0-111 0 0,-1 0 100 0 0,0 0-33 0 0,-1 0-35 0 0,1 0-37 0 0,-1 0-42 0 0,1 0-42 0 0,-2 0-364 0 0</inkml:trace>
  <inkml:trace contextRef="#ctx0" brushRef="#br0" timeOffset="-92106.51">3939 456 7464 0 0,'0'0'216'0'0,"0"0"-60"0"0,0 0-16 0 0,0 0 40 0 0,0 0 144 0 0,0 0 262 0 0,0 2 20 0 0,-1 4-305 0 0,-1 0-53 0 0,-1 0-7 0 0,-3 1 51 0 0,4-5-43 0 0,1 0-65 0 0,0 0-55 0 0,1 0-43 0 0,0 0-28 0 0,2 3 3 0 0,-1-3-9 0 0,0-1 31 0 0,9 12 359 0 0,-9-12-236 0 0,0 1-47 0 0,0-1-41 0 0,-1 1-35 0 0,0 2 18 0 0,0 1-52 0 0,-1-4-8 0 0,1 0 38 0 0,0 6 266 0 0,0 0-55 0 0,0 0-47 0 0,0 0-40 0 0,0 8 147 0 0,0 9 88 0 0,0-14-225 0 0,0 1 117 0 0,3-6 36 0 0,-1-2-357 0 0,-1-1 36 0 0,2 4 128 0 0,0 0 71 0 0,0 9 392 0 0,-3-11-481 0 0,0 1-43 0 0,3 0 201 0 0,7 5-18 0 0,-8-8-72 0 0,-2-2-30 0 0,0 0-8 0 0,0 3-58 0 0,0-1-54 0 0,0 0-36 0 0,0 1-35 0 0,0 0 27 0 0,0-1 39 0 0,0-2-4 0 0,0 0-43 0 0,0 0-60 0 0,0 0-70 0 0,0 0-149 0 0,0 0-263 0 0,0 0-29 0 0</inkml:trace>
  <inkml:trace contextRef="#ctx0" brushRef="#br0" timeOffset="-94499.73">1565 108 7976 0 0,'0'0'174'0'0,"0"0"29"0"0,0 0 14 0 0,0 0 43 0 0,0 0 131 0 0,-2 2 52 0 0,-1 1-355 0 0,-1 1 45 0 0,-15 14 555 0 0,12-9-428 0 0,2-3-134 0 0,3 0-71 0 0,-3 19 139 0 0,-6-5-5 0 0,6 5-12 0 0,-5-5-7 0 0,4 7-16 0 0,0 0-43 0 0,3-10-47 0 0,-5 16 70 0 0,6-23-89 0 0,-1-1 0 0 0,2 1 0 0 0,-1 0 0 0 0,1 0 0 0 0,1 1-45 0 0,-1-3 31 0 0,0-1 0 0 0,0 1 0 0 0,0-1 0 0 0,-1 0 0 0 0,0 2-31 0 0,0-2 25 0 0,0 0 0 0 0,1 0 0 0 0,0 1 0 0 0,0-1 0 0 0,0 2-25 0 0,1 5 39 0 0,0 14 36 0 0,3-12 5 0 0,7 7 182 0 0,-8 5-18 0 0,-2-8-55 0 0,3 2 50 0 0,1-5-42 0 0,6 22 95 0 0,-9-34-254 0 0,1 0 0 0 0,0 0 0 0 0,0 0-1 0 0,1 0 1 0 0,1 2-38 0 0,6 12 132 0 0,-2 7 14 0 0,4 7 27 0 0,5-6-5 0 0,18 13 216 0 0,-19-24-253 0 0,-8-8-87 0 0,-5-5-17 0 0,0-1 1 0 0,0 1-1 0 0,1-1 1 0 0,0 0-1 0 0,-1 0 1 0 0,1 0-1 0 0,3 1-27 0 0,14 4 79 0 0,-15-5-72 0 0,-4-1 4 0 0,1-1 0 0 0,-1 1 0 0 0,1 0 0 0 0,-1-1 0 0 0,1 0 0 0 0,0 0 0 0 0,-1 1 0 0 0,1-2 0 0 0,-1 1 0 0 0,1 0 0 0 0,0 0 1 0 0,-1-1-1 0 0,1 0 0 0 0,-1 1-11 0 0,18-9 36 0 0,-15 7-45 0 0,-3 1-44 0 0,0 0 35 0 0,9 0 89 0 0,-8 1-124 0 0,-1 0-15 0 0,0 0-38 0 0,0 0-42 0 0,0-1-49 0 0,0 1-56 0 0,0-1-61 0 0,-1 0-41 0 0,1 0-58 0 0,-1 0-52 0 0,1 0-45 0 0,0-1-153 0 0,0 0-45 0 0,0 0-184 0 0,1-1-495 0 0</inkml:trace>
  <inkml:trace contextRef="#ctx0" brushRef="#br0" timeOffset="-94080.48">2216 274 11072 0 0,'0'0'324'0'0,"0"0"-3"0"0,0-2-154 0 0,0 0 258 0 0,0 1-42 0 0,-1 0-40 0 0,1 1-39 0 0,0 0-35 0 0,0 1-33 0 0,0 2 142 0 0,0 1-109 0 0,0 1-91 0 0,0 2-74 0 0,0 0-58 0 0,0 2-40 0 0,1 12-49 0 0,-1-14 57 0 0,0-2 28 0 0,1 0 36 0 0,-1-1 45 0 0,1 0 55 0 0,4 10-21 0 0,1 3 57 0 0,-4 0 11 0 0,-3-6-163 0 0,1 7-25 0 0,3 8-29 0 0,3-11-8 0 0,-5-12 2 0 0,0 0 0 0 0,0 0 0 0 0,0 0 0 0 0,0 1 0 0 0,0-1 0 0 0,-1 0 0 0 0,0 1 0 0 0,1 0-2 0 0,-1 23 104 0 0,0 22 72 0 0,0-47-164 0 0,0-1 0 0 0,0 1 0 0 0,0-1 0 0 0,0 1 0 0 0,1 0 0 0 0,-1-1 1 0 0,0 1-1 0 0,1-1 0 0 0,-1 1 0 0 0,1-1 0 0 0,0 1 0 0 0,0-1 1 0 0,-1 1-1 0 0,1-1-12 0 0,5 11 104 0 0,-3 6 23 0 0,-3-4-9 0 0,0-3 2 0 0,0-9-100 0 0,0-1 0 0 0,0 1 0 0 0,0-1 0 0 0,1 1 0 0 0,-1-1 0 0 0,1 1 0 0 0,-1-1 0 0 0,1 0 0 0 0,-1 1 0 0 0,1-1 0 0 0,0 1 0 0 0,-1-1 0 0 0,1 0-20 0 0,5 12 142 0 0,-4-6-107 0 0,-1 3 55 0 0,0 40 580 0 0,-2-40-575 0 0,1-1-67 0 0,0-7 43 0 0,0-2-6 0 0,0 0-80 0 0,0 0-31 0 0,0 0-34 0 0,0 0-20 0 0,0 0-35 0 0,0 0-39 0 0,0 0-46 0 0,0 0-49 0 0,0 0-45 0 0,0 0-42 0 0,0 0-38 0 0,0 0-259 0 0,0-1-63 0 0,0 1-48 0 0,0-1-34 0 0,0-4-1430 0 0,0-3-1261 0 0</inkml:trace>
  <inkml:trace contextRef="#ctx0" brushRef="#br0" timeOffset="-93819.13">1898 244 8952 0 0,'0'0'200'0'0,"0"0"33"0"0,0 0 15 0 0,3 0-36 0 0,5 0-154 0 0,15 0-81 0 0,-15 0 100 0 0,-3 0 9 0 0,-1 0 39 0 0,0 0 47 0 0,-1 0 53 0 0,5 2 510 0 0,-5 0-637 0 0,1 0 35 0 0,6 1 222 0 0,4 1 187 0 0,13-2 390 0 0,-21-2-811 0 0,2 0 38 0 0,34 0 744 0 0,-33-1-751 0 0,-1-1-39 0 0,7-2 111 0 0,-8 2-119 0 0,-1 0 0 0 0,0 1 1 0 0,1 0-1 0 0,-1 0 0 0 0,0 0 1 0 0,1 1-106 0 0,8 0 201 0 0,12 0 175 0 0,-8-3-159 0 0,-6 0-104 0 0,28-5 122 0 0,-17 7-90 0 0,3-3-39 0 0,-1-4-99 0 0,-24 7-13 0 0,5-1-45 0 0,9 0-5 0 0,-10 3-1 0 0,-2-1-34 0 0,0 0-57 0 0,0-1-75 0 0,0 0-89 0 0,0 0-131 0 0,-1-1-106 0 0,1 0-90 0 0,-1 0-73 0 0,0 0-57 0 0,1 1-41 0 0,6-1-1229 0 0,7 2-1160 0 0</inkml:trace>
  <inkml:trace contextRef="#ctx0" brushRef="#br0" timeOffset="-19140.27">2858 1422 7688 0 0,'0'0'166'0'0,"0"0"29"0"0,0 0 14 0 0,0 0 23 0 0,0 0 46 0 0,0 0 11 0 0,3 3 6 0 0,10 17 71 0 0,-7-8-231 0 0,0-1-47 0 0,-6-11-87 0 0,1 5 46 0 0,-1 2 10 0 0,4-2 89 0 0,-3-3-137 0 0,1-1 0 0 0,-1 1 0 0 0,0 0-1 0 0,0-1 1 0 0,0 1 0 0 0,0 0 0 0 0,0-1 0 0 0,-1 1 0 0 0,1 0 0 0 0,-1 0 0 0 0,1 0 0 0 0,-1 0 0 0 0,1 1-9 0 0,0 30 101 0 0,-1-18-33 0 0,0-14-57 0 0,0 1-1 0 0,0 0 1 0 0,0-1 0 0 0,1 1-1 0 0,-1 0 1 0 0,1-1-1 0 0,-1 1 1 0 0,1 0 0 0 0,0-1-1 0 0,-1 1 1 0 0,1-1 0 0 0,0 1-1 0 0,0-1-10 0 0,0 1 11 0 0,0-1 0 0 0,0 1 1 0 0,0-1-1 0 0,-1 1 0 0 0,1-1 0 0 0,0 1 0 0 0,-1 0 0 0 0,1-1 0 0 0,-1 1 0 0 0,0 0 0 0 0,1-1 1 0 0,-1 1-1 0 0,0 0-11 0 0,0 0 17 0 0,0-1 1 0 0,0 1-1 0 0,1 0 1 0 0,-1-1 0 0 0,0 1-1 0 0,1 0 1 0 0,0-1-1 0 0,-1 1 1 0 0,1 0-1 0 0,0-1 1 0 0,1 2-18 0 0,3 8 123 0 0,-2 5 41 0 0,-3-6-68 0 0,0-10-95 0 0,0 0 1 0 0,0 0 0 0 0,0 0-1 0 0,0 0 1 0 0,0 0 0 0 0,0 0-1 0 0,0 0 1 0 0,0 1 0 0 0,0-1-1 0 0,0 0 1 0 0,0 0 0 0 0,0 0 0 0 0,0 0-1 0 0,0 0 1 0 0,0 0 0 0 0,0 0-1 0 0,0 0 1 0 0,0 0 0 0 0,0 0-1 0 0,0 1 1 0 0,0-1 0 0 0,0 0-1 0 0,0 0 1 0 0,0 0 0 0 0,0 0-1 0 0,0 0 1 0 0,0 0 0 0 0,0 0 0 0 0,0 0-1 0 0,0 0 1 0 0,0 0 0 0 0,0 0-1 0 0,0 0 1 0 0,1 0 0 0 0,-1 0-1 0 0,0 0 1 0 0,0 0 0 0 0,0 0-1 0 0,0 1 1 0 0,0-1 0 0 0,0 0-1 0 0,0 0 1 0 0,0 0 0 0 0,0 0-1 0 0,0 0 1 0 0,0 0 0 0 0,1 0 0 0 0,-1 0-1 0 0,0 0 1 0 0,0 0 0 0 0,0 0-1 0 0,0 0 1 0 0,0 0 0 0 0,0 0-1 0 0,0-1 1 0 0,0 1 0 0 0,0 0-2 0 0,10 3 96 0 0,-7 7 0 0 0,-1-5-16 0 0,2-1-101 0 0,-1-1-95 0 0,-1-1-29 0 0,0-1-72 0 0,-1 0-150 0 0,0 0-105 0 0,-1-1 62 0 0,0 1-40 0 0,0-1-536 0 0,0 0-430 0 0,0 0-816 0 0</inkml:trace>
  <inkml:trace contextRef="#ctx0" brushRef="#br0" timeOffset="-20532.27">2495 1513 7136 0 0,'0'0'165'0'0,"0"0"22"0"0,0 0 6 0 0,0 0-61 0 0,0 0-7 0 0,0 0 51 0 0,0 0 154 0 0,0 0 284 0 0,0 0 24 0 0,3 0-9 0 0,-1 0-590 0 0,-1 0 80 0 0,1 1 70 0 0,-1-1 57 0 0,1 1 40 0 0,0-1 34 0 0,4 3 1308 0 0,-4-1-1195 0 0,0-1-85 0 0,-2 0-213 0 0,1-1-35 0 0,0 1-38 0 0,0-1-43 0 0,-1 1-47 0 0,1 0-51 0 0,0-1-55 0 0,-1 1-58 0 0,3 1 580 0 0,-1-4 16 0 0,1-1-419 0 0,0 0 102 0 0,1 1 113 0 0,3-1 207 0 0,3 2-7 0 0,-1 0-210 0 0,1 1-117 0 0,2 0-103 0 0,-7 1 30 0 0,-3-2 0 0 0,21-11 0 0 0,-8 9-27 0 0,-13 3 91 0 0,1 0-55 0 0,-1 0-53 0 0,0 0-51 0 0,0 0-50 0 0,0 0-47 0 0,0 0-47 0 0,0 0-44 0 0,0 0-42 0 0,0 0-42 0 0,0 0-38 0 0,-1 0-39 0 0,1 0-35 0 0,0 0-34 0 0,1 0-609 0 0,3 0-769 0 0,3 0-1075 0 0</inkml:trace>
  <inkml:trace contextRef="#ctx0" brushRef="#br0" timeOffset="-19498.33">2556 1468 6448 0 0,'0'0'141'0'0,"0"0"23"0"0,0 0 13 0 0,0 0 26 0 0,0 0 58 0 0,0 0 26 0 0,0 0 8 0 0,0 0-6 0 0,0 0-29 0 0,0 0-17 0 0,0 0-3 0 0,0 2-12 0 0,0-1-217 0 0,0 0 0 0 0,0-1 1 0 0,0 1-1 0 0,0-1 0 0 0,0 1 1 0 0,1 0-1 0 0,-1-1 0 0 0,0 1 1 0 0,0-1-1 0 0,1 1 0 0 0,-1 0 1 0 0,0-1-1 0 0,1 1 0 0 0,-1-1 1 0 0,0 1-1 0 0,1-1 0 0 0,-1 1 1 0 0,1-1-1 0 0,-1 0 0 0 0,1 1 0 0 0,-1-1 1 0 0,1 1-1 0 0,-1-1-11 0 0,1 0 10 0 0,0 1 0 0 0,-1-1 0 0 0,1 0 0 0 0,-1 1 0 0 0,1-1 1 0 0,-1 1-1 0 0,0-1 0 0 0,1 1 0 0 0,-1-1 0 0 0,1 1 0 0 0,-1-1 0 0 0,0 1 0 0 0,0-1 0 0 0,1 1 0 0 0,-1-1 0 0 0,0 1 0 0 0,0 0 0 0 0,1-1 0 0 0,-1 1 0 0 0,0-1 1 0 0,0 1-1 0 0,0 0 0 0 0,0 0-10 0 0,0 1 148 0 0,3 1-16 0 0,7 7-4 0 0,-7-5 19 0 0,-2 0-90 0 0,0 0-27 0 0,9 0 5 0 0,-10-4-30 0 0,1-1-1 0 0,-1 1 1 0 0,0 0-1 0 0,0 0 1 0 0,1-1-1 0 0,-1 1 1 0 0,0 0 0 0 0,0 0-1 0 0,0 0 1 0 0,0-1-1 0 0,0 1 1 0 0,0 0-1 0 0,0 0 1 0 0,0 0-5 0 0,0 0 2 0 0,0-1 0 0 0,0 1 0 0 0,0-1 0 0 0,0 1 0 0 0,0-1 0 0 0,0 1 0 0 0,0-1 0 0 0,0 1 0 0 0,0-1 0 0 0,0 1 0 0 0,0-1 0 0 0,0 1 0 0 0,0-1 0 0 0,0 1 0 0 0,1-1 0 0 0,-1 0 0 0 0,0 1 0 0 0,0-1 0 0 0,1 1 0 0 0,-1-1 0 0 0,0 0 0 0 0,0 1 0 0 0,1-1 0 0 0,-1 0 0 0 0,0 1 0 0 0,1-1 0 0 0,-1 0 0 0 0,1 1 0 0 0,-1-1 0 0 0,0 0 0 0 0,1 0 0 0 0,0 1-2 0 0,5 3 16 0 0,-6-3-11 0 0,1 0 0 0 0,-1-1-1 0 0,0 1 1 0 0,1 0 0 0 0,-1 0 0 0 0,0-1-1 0 0,0 1 1 0 0,0 0 0 0 0,0 0 0 0 0,1 0-1 0 0,-1-1 1 0 0,0 1 0 0 0,0 0 0 0 0,-1 1-5 0 0,1 10 77 0 0,0-7-10 0 0,0 5-2 0 0,0-8-63 0 0,0-1-70 0 0,0-1-66 0 0,0 0-97 0 0,0 0-112 0 0,0 0-101 0 0,0 0 57 0 0,0 0-37 0 0,0 0-503 0 0,0 0-394 0 0,0 0-747 0 0</inkml:trace>
  <inkml:trace contextRef="#ctx0" brushRef="#br0" timeOffset="-18258.3">2873 2375 4384 0 0,'0'0'127'0'0,"0"0"-22"0"0,0 0 15 0 0,0 0 61 0 0,0 0 173 0 0,0 0 315 0 0,0 0 31 0 0,0 0-34 0 0,1 0-445 0 0,1 0 68 0 0,23 0 575 0 0,-22 0-447 0 0,-1 0-29 0 0,65 0 1779 0 0,-38 0-1313 0 0,-10 0-436 0 0,0 0-56 0 0,3 0-67 0 0,1 0-79 0 0,-13 0-203 0 0,10 0 23 0 0,-19 0-183 0 0,-1 0 55 0 0,1 0 49 0 0,0 0 40 0 0,1 1 87 0 0,5-1 262 0 0,-4 1-291 0 0,-1-1-63 0 0,-1 0-33 0 0,1 0-40 0 0,0 0-45 0 0,-1-1-74 0 0,1 1-71 0 0,0 0-78 0 0,-1-1-87 0 0,1 1-95 0 0,-1-1-103 0 0,0 0-110 0 0,0 0-119 0 0,3-2-577 0 0,0-2-57 0 0,1 1 232 0 0</inkml:trace>
  <inkml:trace contextRef="#ctx0" brushRef="#br0" timeOffset="-16801.03">4113 2284 7080 0 0,'0'0'157'0'0,"0"0"23"0"0,0 0 13 0 0,0 0-60 0 0,0 0-15 0 0,0 0 39 0 0,0 0 129 0 0,3 0 236 0 0,1 0-291 0 0,1 0 107 0 0,1 0 62 0 0,10 0 615 0 0,-11 0-729 0 0,0 0-33 0 0,-1 0-42 0 0,0 0-58 0 0,0 0-73 0 0,-2 0-85 0 0,9 0 592 0 0,0 0-101 0 0,0 0-87 0 0,-1 0-77 0 0,0 0-78 0 0,0 0-44 0 0,6 0 66 0 0,21 0 261 0 0,-26 0-320 0 0,1 0 55 0 0,2-3-104 0 0,-1-6-40 0 0,-6 5-17 0 0,2 5-76 0 0,-7-1-3 0 0,13 0 33 0 0,-9 0-37 0 0,-3 0-20 0 0,6 0 56 0 0,-6 1-47 0 0,-2-1-2 0 0,6-5-13 0 0,10-3-35 0 0,-16 7-90 0 0,0 0 100 0 0,0 1 65 0 0,2-1 118 0 0,-2 1-138 0 0,0 0-66 0 0,0 0-57 0 0,1 0-67 0 0,-1 0-81 0 0,0 0 22 0 0,0 0-50 0 0,1 0-55 0 0,-1 0-58 0 0,0 0 56 0 0,0 0-50 0 0,0 0-47 0 0,0 0-39 0 0,1 0-140 0 0,-1 0-39 0 0,2 0-171 0 0,0 0-456 0 0</inkml:trace>
  <inkml:trace contextRef="#ctx0" brushRef="#br0" timeOffset="-16407.82">4249 2103 6880 0 0,'0'0'157'0'0,"0"0"23"0"0,0 0 11 0 0,0 0 31 0 0,0 0 130 0 0,0 0 58 0 0,0 0 7 0 0,0 0-17 0 0,0 0-93 0 0,0 0-41 0 0,0 2-8 0 0,0 19 401 0 0,0-6-264 0 0,0-3-116 0 0,0-2-63 0 0,0-9-205 0 0,0 0 0 0 0,0-1 1 0 0,0 1-1 0 0,0 0 0 0 0,0-1 0 0 0,0 1 0 0 0,0 0 1 0 0,1-1-1 0 0,-1 1 0 0 0,0-1 0 0 0,0 1 0 0 0,1 0 1 0 0,-1-1-1 0 0,0 1 0 0 0,0-1 0 0 0,1 1 1 0 0,-1-1-1 0 0,1 1 0 0 0,-1-1 0 0 0,1 1 0 0 0,-1-1 1 0 0,0 1-1 0 0,1-1 0 0 0,0 1 0 0 0,-1-1 0 0 0,1 0-11 0 0,-1 1 11 0 0,1-1 0 0 0,-1 1 0 0 0,1-1 0 0 0,-1 0-1 0 0,1 1 1 0 0,-1-1 0 0 0,1 1 0 0 0,-1-1 0 0 0,1 1-1 0 0,-1-1 1 0 0,0 1 0 0 0,1-1 0 0 0,-1 1-1 0 0,0 0 1 0 0,0-1 0 0 0,1 1 0 0 0,-1 0 0 0 0,0-1-1 0 0,0 1 1 0 0,0-1 0 0 0,0 1 0 0 0,0 0 0 0 0,0-1-1 0 0,0 1 1 0 0,0 0 0 0 0,0 0-11 0 0,0 8 113 0 0,0-6-84 0 0,-1 0 0 0 0,1-1 0 0 0,0 1 0 0 0,0 0 0 0 0,0 0-1 0 0,0-1 1 0 0,1 1 0 0 0,-1 0 0 0 0,1-1 0 0 0,0 1 0 0 0,0 0-29 0 0,5 2 86 0 0,-5-5-81 0 0,-1 0 0 0 0,0 0-1 0 0,1 1 1 0 0,-1-1-1 0 0,1 0 1 0 0,-1 0-1 0 0,0 1 1 0 0,1-1-1 0 0,-1 0 1 0 0,0 1-1 0 0,1-1 1 0 0,-1 0-1 0 0,0 1 1 0 0,0-1-1 0 0,1 1 1 0 0,-1-1 0 0 0,0 1-1 0 0,0-1 1 0 0,0 0-1 0 0,1 1 1 0 0,-1-1-1 0 0,0 1 1 0 0,0-1-1 0 0,0 1 1 0 0,0-1-1 0 0,0 1 1 0 0,0-1-1 0 0,0 1 1 0 0,0-1 0 0 0,0 1-1 0 0,0-1 1 0 0,-1 1-5 0 0,1 9 67 0 0,0-8-49 0 0,-1 1 1 0 0,1 0-1 0 0,0 0 0 0 0,0-1 0 0 0,0 1 1 0 0,1 0-1 0 0,-1-1 0 0 0,0 1 0 0 0,1 0 0 0 0,0-1 1 0 0,0 2-19 0 0,5 0 45 0 0,-5-4-42 0 0,-1 1 0 0 0,1-1-1 0 0,-1 0 1 0 0,0 0 0 0 0,1 1-1 0 0,-1-1 1 0 0,0 0 0 0 0,1 0-1 0 0,-1 1 1 0 0,0-1 0 0 0,1 1 0 0 0,-1-1-1 0 0,0 0 1 0 0,1 1 0 0 0,-1-1-1 0 0,0 1 1 0 0,0-1 0 0 0,0 0-1 0 0,1 1 1 0 0,-1-1 0 0 0,0 1 0 0 0,0-1-1 0 0,0 1 1 0 0,0-1 0 0 0,0 1-1 0 0,0-1 1 0 0,0 1 0 0 0,0-1-1 0 0,0 1 1 0 0,0-1 0 0 0,0 1 0 0 0,0 0-3 0 0,0 10 20 0 0,0 0 73 0 0,0 26 397 0 0,0-23-356 0 0,0-12 9 0 0,0-2 1 0 0,0 0 0 0 0,0 0 0 0 0,0 0 0 0 0,0 3 0 0 0,0 7-12 0 0,0-8-50 0 0,0-2-11 0 0,0 0 16 0 0,0 0-13 0 0,0 0-31 0 0,0 0-98 0 0,0 0-45 0 0,0 0 30 0 0,0 0-67 0 0,0 0-79 0 0,0 0 63 0 0,0 0-35 0 0,0 0-38 0 0,0 0-36 0 0,0 0-359 0 0,0 0 85 0 0,0 0-50 0 0,0 0-691 0 0,0 0-544 0 0,0 0-1036 0 0</inkml:trace>
  <inkml:trace contextRef="#ctx0" brushRef="#br0" timeOffset="-17803.59">3372 1967 4592 0 0,'0'0'133'0'0,"0"0"-25"0"0,0 0 16 0 0,0 0 66 0 0,0 0 182 0 0,0 0 329 0 0,0 0 31 0 0,0 0-27 0 0,0 0-128 0 0,0 0-53 0 0,0 2-10 0 0,0 2-345 0 0,0 0 89 0 0,1 6 446 0 0,-1-7-502 0 0,1 0-65 0 0,0-2-111 0 0,5 4 292 0 0,-1 0 69 0 0,-4 3-176 0 0,1 1-88 0 0,4-3-54 0 0,-5-5-67 0 0,-1-1 0 0 0,1 0 0 0 0,-1 1 0 0 0,1-1 0 0 0,-1 1 1 0 0,1-1-1 0 0,-1 1 0 0 0,0-1 0 0 0,1 1 0 0 0,-1-1 0 0 0,1 1 0 0 0,-1-1 1 0 0,0 1-1 0 0,0-1 0 0 0,1 1 0 0 0,-1 0 0 0 0,0-1 0 0 0,0 1 1 0 0,0 0-1 0 0,1-1 0 0 0,-1 1 0 0 0,0 0 0 0 0,0-1 0 0 0,0 1 0 0 0,0 0 1 0 0,0-1-3 0 0,-1 6 9 0 0,1-5-10 0 0,13 23 58 0 0,7 21 16 0 0,-10-17-71 0 0,-8-24 8 0 0,-2 0 0 0 0,1 0 0 0 0,0 1 0 0 0,-1-1 0 0 0,0 0 0 0 0,0 1 0 0 0,0 3-10 0 0,0-6 9 0 0,0 1 1 0 0,0 0-1 0 0,0 0 1 0 0,0 0-1 0 0,0-1 0 0 0,1 1 1 0 0,-1 0-10 0 0,14 23 108 0 0,-13-24-90 0 0,1 1 1 0 0,0 0-1 0 0,-1-1 1 0 0,1 1-1 0 0,-1 0 1 0 0,0 0-1 0 0,0 0 1 0 0,0 0 0 0 0,0 0-1 0 0,-1 0 1 0 0,1 3-19 0 0,-1 5 74 0 0,-1-8-51 0 0,1 1-1 0 0,0-1 1 0 0,0 0-1 0 0,0 0 0 0 0,0 0 1 0 0,1 0-1 0 0,-1 0 1 0 0,1 0-1 0 0,0 0 0 0 0,0 1-22 0 0,3 3 68 0 0,2 3 41 0 0,-4 3 33 0 0,0-3-19 0 0,4 2 17 0 0,0 0 5 0 0,-5-1-10 0 0,-2 1 17 0 0,1 4 51 0 0,5-3-74 0 0,4 7 39 0 0,-8-16-144 0 0,0 0 0 0 0,0 1 0 0 0,0-1 0 0 0,-1 1 0 0 0,0 0 0 0 0,0-1 0 0 0,0 1 1 0 0,0-1-1 0 0,-1 2-24 0 0,1 6 121 0 0,-1-12-119 0 0,1 0 0 0 0,0 0 0 0 0,0 0 0 0 0,0 0-1 0 0,0 0 1 0 0,0 0 0 0 0,0 0 0 0 0,0 0 0 0 0,0 0 0 0 0,0 0 0 0 0,0 0-1 0 0,0 1 1 0 0,0-1 0 0 0,0 0 0 0 0,0 0 0 0 0,0 0 0 0 0,0 0-1 0 0,0 0 1 0 0,0 0 0 0 0,0 0 0 0 0,0 0 0 0 0,1 0 0 0 0,-1 0 0 0 0,0 0-1 0 0,0 1 1 0 0,0-1 0 0 0,0 0 0 0 0,0 0 0 0 0,0 0 0 0 0,0 0-1 0 0,0 0 1 0 0,0 0 0 0 0,0 0 0 0 0,0 0 0 0 0,0 0 0 0 0,0 0 0 0 0,0 0-1 0 0,0 0 1 0 0,1 0 0 0 0,-1 0 0 0 0,0 0 0 0 0,0 0 0 0 0,0 0 0 0 0,0 0-1 0 0,0 0 1 0 0,0 0 0 0 0,0 0 0 0 0,0 0 0 0 0,0 0 0 0 0,0 0-1 0 0,0 0 1 0 0,1 0 0 0 0,-1 0 0 0 0,0 0 0 0 0,0 0 0 0 0,0 0 0 0 0,0 0-2 0 0,10 3 86 0 0,-7 7-47 0 0,-3-8 65 0 0,0-2 9 0 0,0 3-7 0 0,0 7-8 0 0,0-8-22 0 0,0-2-40 0 0,0 0-125 0 0,0 0-58 0 0,0 0-11 0 0</inkml:trace>
  <inkml:trace contextRef="#ctx0" brushRef="#br0" timeOffset="-8124.96">3403 1241 4800 0 0,'0'0'136'0'0,"0"0"-29"0"0,0 0-2 0 0,0 0 37 0 0,0 0 120 0 0,0 0 220 0 0,0 3 20 0 0,3 8 47 0 0,1-3-213 0 0,1 3 17 0 0,-3-6-230 0 0,-1 0-44 0 0,-1-5-74 0 0,0 0 0 0 0,0 0 0 0 0,0 0 0 0 0,0 0 0 0 0,-1 0 0 0 0,1 0 0 0 0,0 0 0 0 0,0 1 0 0 0,0-1 1 0 0,0 0-1 0 0,0 0 0 0 0,0 0 0 0 0,0 0 0 0 0,0 0 0 0 0,0 0 0 0 0,0 0 0 0 0,1 0 0 0 0,-1 0 0 0 0,0 0 0 0 0,0 1 0 0 0,0-1 0 0 0,0 0 1 0 0,0 0-1 0 0,0 0 0 0 0,0 0 0 0 0,0 0 0 0 0,0 0 0 0 0,0 0 0 0 0,0 0 0 0 0,0 0 0 0 0,0 0 0 0 0,0 0 0 0 0,0 0 0 0 0,0 0 0 0 0,0 0 0 0 0,0 0 1 0 0,1 0-1 0 0,-1 1 0 0 0,0-1 0 0 0,0 0 0 0 0,0 0 0 0 0,0 0 0 0 0,0 0 0 0 0,0 0 0 0 0,0 0 0 0 0,0 0 0 0 0,0 0 0 0 0,0 0 0 0 0,0 0 1 0 0,1 0-1 0 0,-1 0 0 0 0,0 0 0 0 0,0 0 0 0 0,0 0 0 0 0,0 0 0 0 0,0-1 0 0 0,0 1-5 0 0,1 0 16 0 0,-1 0 1 0 0,1 1-1 0 0,-1-1 0 0 0,1 0 0 0 0,0 0 1 0 0,-1 0-1 0 0,1 0 0 0 0,-1 1 1 0 0,1-1-1 0 0,-1 0 0 0 0,1 0 0 0 0,-1 1 1 0 0,1-1-1 0 0,-1 0 0 0 0,1 1 0 0 0,-1-1 1 0 0,0 1-1 0 0,1-1-16 0 0,6 11 257 0 0,1 1-40 0 0,-5-9-46 0 0,0-2-59 0 0,-1 0-36 0 0,1-2-35 0 0,0 1-14 0 0,-1 1 34 0 0,6 13 223 0 0,-1-3-88 0 0,-1-4 29 0 0,-1-2-82 0 0,-1 0-61 0 0,8 5 41 0 0,-7-6-32 0 0,0-2-36 0 0,-4-2-41 0 0,-1 0 0 0 0,1 1-1 0 0,0-1 1 0 0,-1 0 0 0 0,1 0-1 0 0,-1 1 1 0 0,1-1 0 0 0,-1 1 0 0 0,1-1-1 0 0,-1 0 1 0 0,1 1 0 0 0,-1-1-1 0 0,1 1 1 0 0,-1-1 0 0 0,1 1 0 0 0,-1 0-1 0 0,0-1 1 0 0,1 1 0 0 0,-1-1-1 0 0,0 1 1 0 0,0 0 0 0 0,1 0-14 0 0,1 3 52 0 0,3 3 26 0 0,-1-1 1 0 0,1 0-1 0 0,1 0 0 0 0,-1 0 1 0 0,1 0-1 0 0,3 1-78 0 0,9 10 173 0 0,3 6-46 0 0,3 12-26 0 0,-11-21-56 0 0,-11-12-42 0 0,0-1 0 0 0,-1 1 0 0 0,1 0 0 0 0,-1 0 0 0 0,0-1 0 0 0,1 1 0 0 0,-1 0 0 0 0,0 0-1 0 0,0 0 1 0 0,0 1-3 0 0,2 9 21 0 0,-2-8-15 0 0,0 0-1 0 0,1 0 0 0 0,-1-1 1 0 0,1 1-1 0 0,-1 0 1 0 0,1-1-1 0 0,0 1 0 0 0,1-1-5 0 0,1 4 11 0 0,11 16 51 0 0,-2 8 63 0 0,-1-8-60 0 0,-2-6 2 0 0,-1 3 66 0 0,1-2-40 0 0,-7-14-60 0 0,-1 0-1 0 0,1 1 0 0 0,-1-1 0 0 0,0 0 1 0 0,1 3-33 0 0,2 18 141 0 0,5-5 56 0 0,-5 8 26 0 0,5 4 8 0 0,-5 9-38 0 0,7 7-152 0 0,-8-34-42 0 0,0 0 1 0 0,-1 0 0 0 0,-1 0-1 0 0,0 0 1 0 0,-1 6 0 0 0,-1-2 1 0 0,-1-6 16 0 0,2 0 1 0 0,-1 1-1 0 0,2 5-17 0 0,3 5 13 0 0,-2-13 10 0 0,-1 0-1 0 0,-1 0 0 0 0,0 1 1 0 0,0 1-23 0 0,-1 106 220 0 0,0-67-172 0 0,0-44-43 0 0,-1 1 1 0 0,0-1 0 0 0,-1 1-1 0 0,1-1 1 0 0,-2 1-6 0 0,1-1 16 0 0,1 1 0 0 0,-1-1 1 0 0,1 1-1 0 0,0-1 0 0 0,1 2-16 0 0,1 15 82 0 0,-1-13-42 0 0,1-1 1 0 0,-2 0-1 0 0,1 1 0 0 0,-1-1 1 0 0,-2 4-41 0 0,-1 2 65 0 0,2-10-27 0 0,0 1 0 0 0,1-1 1 0 0,0 0-1 0 0,0 1 0 0 0,0-1 1 0 0,1 1-39 0 0,0 7 77 0 0,0-8-37 0 0,1 1 1 0 0,-1-1-1 0 0,-1 0 1 0 0,0 0-1 0 0,1 0 1 0 0,-2 1-41 0 0,-3 7 108 0 0,4-11-85 0 0,-1 1 1 0 0,1-1-1 0 0,0 0 1 0 0,0 0-1 0 0,1 1 1 0 0,-1-1-1 0 0,1 0 1 0 0,0 1 0 0 0,0 0-24 0 0,-1 1 39 0 0,1 0 0 0 0,-1 0 0 0 0,0 1 1 0 0,0-1-1 0 0,-1 0 0 0 0,0 1-39 0 0,-3 13 101 0 0,3 0-64 0 0,1-15-31 0 0,1 0 1 0 0,0-1-1 0 0,-1 1 1 0 0,1 0-1 0 0,-1-1 0 0 0,0 1 1 0 0,0 0-1 0 0,-1-1 1 0 0,1 0-1 0 0,-1 1 1 0 0,-1 2-7 0 0,2-3 10 0 0,0 0 1 0 0,0 0 0 0 0,1 0 0 0 0,-1 0-1 0 0,1 0 1 0 0,0 0 0 0 0,0 0 0 0 0,0 0-11 0 0,0 7 72 0 0,1-2 38 0 0,-3-6-50 0 0,-2 2-86 0 0,2-1-96 0 0,0-1-94 0 0,1-1 57 0 0,0 0-40 0 0,0-1-42 0 0,1 1-41 0 0,-1-1-37 0 0,1 0-33 0 0,0 1-230 0 0,-1-1-55 0 0,1 0-754 0 0,0 0-591 0 0,0 0-1122 0 0</inkml:trace>
  <inkml:trace contextRef="#ctx0" brushRef="#br0" timeOffset="-25798.38">379 2118 4744 0 0,'0'0'135'0'0,"0"0"-33"0"0,0 0-6 0 0,0 0 32 0 0,0 0 107 0 0,0 0 198 0 0,0 0 14 0 0,0 0-6 0 0,0 0-28 0 0,0 0-11 0 0,0 0-2 0 0,0 0-3 0 0,0 0-12 0 0,0 0-7 0 0,0 0-2 0 0,0 0-10 0 0,0 0-39 0 0,0 0-20 0 0,0 0-3 0 0,0 0-19 0 0,0 0-80 0 0,0 0-39 0 0,0 0-6 0 0,0 0-12 0 0,0 0-52 0 0,0-3-28 0 0,0-1-26 0 0,0-11 122 0 0,0 11-147 0 0,0 2-38 0 0,0 2 22 0 0,0 0 0 0 0,0 0 0 0 0,0 0-1 0 0,0 0 1 0 0,0 0 0 0 0,0 0 0 0 0,0 0-1 0 0,0 0 1 0 0,0-1 0 0 0,0 1 0 0 0,0 0-1 0 0,0 0 1 0 0,0 0 0 0 0,0 0 0 0 0,0 0-1 0 0,0 0 1 0 0,0 0 0 0 0,0 0 0 0 0,0 0-1 0 0,0 0 1 0 0,0 0 0 0 0,0-1 0 0 0,0 1-1 0 0,0 0 1 0 0,0 0 0 0 0,0 0 0 0 0,0 0-1 0 0,0 0 1 0 0,0 0 0 0 0,0 0-1 0 0,0 0 1 0 0,0 0 0 0 0,0 0 0 0 0,0 0-1 0 0,0 0 1 0 0,1 0 0 0 0,-1 0 0 0 0,0 0-1 0 0,0 0 1 0 0,0 0 0 0 0,0 0 0 0 0,0 0-1 0 0,0 0 1 0 0,0-1 0 0 0,0 1 0 0 0,0 0-1 0 0,0 0 1 0 0,0 0 0 0 0,1 1 0 0 0,-1-1-1 0 0,0 0 1 0 0,0 0 0 0 0,0 0 0 0 0,0 0-1 0 0,0 0 1 0 0,0 0 0 0 0,0 0-1 0 0,10-3 21 0 0,-7-7 34 0 0,-1 5 4 0 0,8-5-37 0 0,-7 5 21 0 0,-1-8-32 0 0,9-2-11 0 0,-6 3 0 0 0,5 7 0 0 0,5-21 10 0 0,-10 21 33 0 0,5-7-14 0 0,-6 1 31 0 0,-3 10-53 0 0,-1 0 1 0 0,0 0-1 0 0,1 0 0 0 0,-1 0 0 0 0,1 0 0 0 0,-1 0 1 0 0,1 0-1 0 0,0 0 0 0 0,-1 0 0 0 0,1 0 0 0 0,0 0 0 0 0,-1 1 1 0 0,1-1-1 0 0,0 0 0 0 0,0 0 0 0 0,0 1 0 0 0,0-1 1 0 0,1 0-8 0 0,4-2 43 0 0,-5 3-39 0 0,-1 0 0 0 0,1 0 1 0 0,-1 0-1 0 0,1-1 1 0 0,-1 1-1 0 0,0 0 1 0 0,1 0-1 0 0,-1-1 1 0 0,1 1-1 0 0,-1 0 1 0 0,0 0-1 0 0,1-1 1 0 0,-1 1-1 0 0,0-1 1 0 0,1 1-1 0 0,-1 0 1 0 0,0-1-1 0 0,1 1 1 0 0,-1-1-1 0 0,0 1 1 0 0,0 0-1 0 0,1-1 1 0 0,-1 1-1 0 0,0-1 1 0 0,0 1-1 0 0,0-1 1 0 0,0 1-1 0 0,0-1 1 0 0,0 1-1 0 0,0-1 1 0 0,0 1-1 0 0,0-1 1 0 0,0 1-1 0 0,0-1 0 0 0,0 1 1 0 0,0-1-1 0 0,0 1 1 0 0,0-1-5 0 0,0 0 18 0 0,0 0 1 0 0,0 0-1 0 0,0-1 0 0 0,0 1 1 0 0,0 0-1 0 0,0 0 0 0 0,1 0 1 0 0,-1-1-1 0 0,0 1 0 0 0,1 0 1 0 0,-1 0-1 0 0,1 0 0 0 0,-1 0 1 0 0,1 0-1 0 0,0 0 0 0 0,0 0 1 0 0,-1 0-1 0 0,1 0 1 0 0,0 0-1 0 0,0 0 0 0 0,0 0 1 0 0,0 0-1 0 0,0 1 0 0 0,0-1 1 0 0,1 0-19 0 0,3-2 67 0 0,-5 3-50 0 0,1 0-1 0 0,-1 0 1 0 0,1-1 0 0 0,0 1-1 0 0,-1 0 1 0 0,1-1 0 0 0,-1 1-1 0 0,1 0 1 0 0,-1-1-1 0 0,1 1 1 0 0,-1-1 0 0 0,1 1-1 0 0,-1-1 1 0 0,1 1-1 0 0,-1-1 1 0 0,0 1 0 0 0,1-1-1 0 0,-1 1 1 0 0,0-1 0 0 0,1 0-1 0 0,-1 1 1 0 0,0-1-17 0 0,2-4 56 0 0,7-8 62 0 0,-7 12-105 0 0,-1-1-1 0 0,1 1 0 0 0,-1-1 0 0 0,1 1 1 0 0,0 0-1 0 0,-1-1 0 0 0,1 1 0 0 0,0 0 1 0 0,0 0-1 0 0,0 1 0 0 0,0-1 0 0 0,0 0 1 0 0,0 0-1 0 0,0 1 0 0 0,0 0 0 0 0,0-1 1 0 0,1 1-13 0 0,-2 0 6 0 0,0 0 0 0 0,0 0 0 0 0,0-1 0 0 0,0 1 0 0 0,0 0 0 0 0,-1 0 0 0 0,1-1 0 0 0,0 1 0 0 0,0 0 0 0 0,0-1 0 0 0,-1 1 0 0 0,1-1 0 0 0,0 1 0 0 0,0-1 1 0 0,-1 1-1 0 0,1-1 0 0 0,0 1 0 0 0,-1-1 0 0 0,1 0 0 0 0,-1 1 0 0 0,1-1 0 0 0,-1 0 0 0 0,1 0 0 0 0,-1 0 0 0 0,1 1 0 0 0,-1-2-6 0 0,1 1 6 0 0,-1 0-1 0 0,1 0 0 0 0,-1 0 1 0 0,1 0-1 0 0,0 0 1 0 0,-1 0-1 0 0,1 0 1 0 0,0 1-1 0 0,0-1 0 0 0,0 0 1 0 0,0 0-1 0 0,0 0 1 0 0,0 1-1 0 0,0-1 1 0 0,0 1-1 0 0,0-1 0 0 0,0 1 1 0 0,0-1-1 0 0,0 1 1 0 0,0-1-1 0 0,0 1 0 0 0,0 0 1 0 0,0 0-1 0 0,1 0 1 0 0,-1 0-1 0 0,0 0 1 0 0,1 0-6 0 0,12-3 56 0 0,-1-7-24 0 0,-6 6 45 0 0,2 5-72 0 0,-7-1 9 0 0,18 0 61 0 0,5 0-70 0 0,-24 0-6 0 0,-1 0 1 0 0,1 0 0 0 0,-1 0 0 0 0,1 0-1 0 0,-1 0 1 0 0,1 0 0 0 0,-1 0-1 0 0,1 0 1 0 0,-1 0 0 0 0,1 0 0 0 0,-1 0-1 0 0,1 0 1 0 0,-1 0 0 0 0,1 0 0 0 0,-1 1-1 0 0,1-1 1 0 0,-1 0 0 0 0,1 0 0 0 0,-1 0-1 0 0,0 1 1 0 0,1-1 0 0 0,-1 0 0 0 0,1 1-1 0 0,-1-1 1 0 0,0 0 0 0 0,1 1 0 0 0,-1-1-1 0 0,0 0 1 0 0,1 1 0 0 0,-1-1-1 0 0,0 1 1 0 0,0-1 0 0 0,1 0 0 0 0,-1 1-1 0 0,0-1 1 0 0,0 1 0 0 0,0-1 0 0 0,0 1-1 0 0,0-1 1 0 0,1 1 0 0 0,-1-1 0 0 0,0 1-1 0 0,0-1 1 0 0,0 1 0 0 0,0-1 0 0 0,-1 1 0 0 0,1-1-1 0 0,0 0 0 0 0,0 0 0 0 0,0 0 0 0 0,0 0 0 0 0,0 1 1 0 0,0-1-1 0 0,0 0 0 0 0,0 0 0 0 0,0 0 0 0 0,0 0 0 0 0,0 0 0 0 0,0 0 1 0 0,0 0-1 0 0,0 0 0 0 0,0 0 0 0 0,0 0 0 0 0,0 0 0 0 0,0 1 1 0 0,0-1-1 0 0,0 0 0 0 0,0 0 0 0 0,0 0 0 0 0,1 0 0 0 0,-1 0 1 0 0,0 0-1 0 0,0 0 0 0 0,0 0 0 0 0,0 0 0 0 0,0 0 0 0 0,0 0 0 0 0,0 0 1 0 0,0 0-1 0 0,0 0 0 0 0,0 1 0 0 0,0-1 0 0 0,0 0 0 0 0,0 0 1 0 0,0 0-1 0 0,1 0 0 0 0,-1 0 0 0 0,0 0 0 0 0,0 0 0 0 0,0 0 1 0 0,0 0-1 0 0,0 0 0 0 0,0 0 0 0 0,0 0 0 0 0,0 0 0 0 0,0 0 0 0 0,0 0 1 0 0,0 0-1 0 0,1 0 0 0 0,-1 0 0 0 0,0 0 0 0 0,0 0 0 0 0,0 0 1 0 0,0 0 0 0 0,10 2-12 0 0,-10-1 12 0 0,1 0 0 0 0,-1-1 0 0 0,1 1 0 0 0,-1 0 0 0 0,0 0 0 0 0,0-1 0 0 0,0 1 0 0 0,1 0 0 0 0,-1 0 0 0 0,0 0 0 0 0,0-1 0 0 0,0 1 0 0 0,0 0 0 0 0,0 1 0 0 0,-1-2 0 0 0,1 1 0 0 0,0-1 0 0 0,0 0 0 0 0,0 1 0 0 0,0-1 0 0 0,0 1 0 0 0,0-1 0 0 0,0 1 0 0 0,0-1 0 0 0,0 0 0 0 0,0 1 0 0 0,0-1 0 0 0,0 1 0 0 0,0-1 0 0 0,0 1 0 0 0,1-1 0 0 0,-1 0 0 0 0,0 1 0 0 0,0-1 0 0 0,0 0 0 0 0,0 1 0 0 0,1-1 0 0 0,-1 1 0 0 0,0-1 0 0 0,1 0 0 0 0,-1 1 0 0 0,0-1 0 0 0,0 0 0 0 0,1 0 0 0 0,-1 1 0 0 0,1-1 0 0 0,-1 0 0 0 0,0 0 0 0 0,1 1 0 0 0,-1-1 0 0 0,1 0 0 0 0,-1 0 0 0 0,0 0 0 0 0,1 0 0 0 0,-1 0 0 0 0,1 1 0 0 0,-1-1 0 0 0,0 0 0 0 0,1 0 0 0 0,-1 1 0 0 0,0-1 0 0 0,0 0 0 0 0,1 0 0 0 0,-1 1 0 0 0,0-1 0 0 0,0 0 0 0 0,1 1 0 0 0,-1-1 0 0 0,0 0 0 0 0,0 1 0 0 0,0-1 0 0 0,1 1 0 0 0,0 2 0 0 0,-1 0 0 0 0,1 0 0 0 0,-1 0 0 0 0,1 0 0 0 0,-1 1 0 0 0,0-1 0 0 0,0 1 0 0 0,0 41 0 0 0,-3-29 0 0 0,-1-9 0 0 0,3-5 0 0 0,0-1 0 0 0,0 0 0 0 0,0 1 0 0 0,0-1 0 0 0,1 1 0 0 0,-1-1 0 0 0,0 1 0 0 0,1-1 0 0 0,0 1 0 0 0,-1-1 0 0 0,1 1 0 0 0,0-1 0 0 0,0 1 0 0 0,0 0 0 0 0,0 13 0 0 0,1-11 0 0 0,-1 1 0 0 0,1-1 0 0 0,-1 0 0 0 0,0 0 0 0 0,-1 0 0 0 0,1 0 0 0 0,-1 1 0 0 0,0-1 0 0 0,-1 3 0 0 0,-3 1 0 0 0,4-7 0 0 0,1 1 0 0 0,-1-1 0 0 0,0 0 0 0 0,0 1 0 0 0,0-1 0 0 0,1 1 0 0 0,-1-1 0 0 0,1 1 0 0 0,-1-1 0 0 0,1 1 0 0 0,0-1 0 0 0,0 1 0 0 0,0 0 0 0 0,-1-1 0 0 0,1 1 1 0 0,0 0 1 0 0,0 0-1 0 0,0-1 1 0 0,-1 1 0 0 0,1 0-1 0 0,-1-1 1 0 0,1 1-1 0 0,-1 0 1 0 0,1-1 0 0 0,-1 1-1 0 0,0-1 1 0 0,0 1 0 0 0,0-1-2 0 0,0 1 3 0 0,0-1 0 0 0,0 1 0 0 0,0-1 0 0 0,1 1 0 0 0,-1-1 0 0 0,0 1 0 0 0,1-1 0 0 0,-1 1 0 0 0,1 0 0 0 0,0 0 0 0 0,0-1 0 0 0,-1 1 0 0 0,1 0-3 0 0,0 0 1 0 0,0 0 0 0 0,0 0 0 0 0,-1 1 0 0 0,1-1 0 0 0,-1 0 0 0 0,1 0 0 0 0,-1 0 1 0 0,0 0-1 0 0,0 0 0 0 0,0 0 0 0 0,-1 2-1 0 0,-7 17 0 0 0,5-11 0 0 0,2-7 0 0 0,1 0 0 0 0,0 0 0 0 0,0 0 0 0 0,0 0 0 0 0,0 0 0 0 0,0 0 0 0 0,1 0 0 0 0,-1 0 0 0 0,1 3 0 0 0,0-5 0 0 0,0 0 0 0 0,0 1 0 0 0,0-1 0 0 0,0 1 0 0 0,0-1 0 0 0,-1 0 0 0 0,1 1 0 0 0,0-1 0 0 0,-1 0 0 0 0,1 1 0 0 0,-1-1 0 0 0,0 0 0 0 0,1 0 0 0 0,-1 1 0 0 0,0-1 0 0 0,0 0 0 0 0,1 0 0 0 0,-1 0 0 0 0,-1 1 0 0 0,-2 3 0 0 0,0 0 0 0 0,0 0 0 0 0,0 1 0 0 0,1 0 0 0 0,-1 1 0 0 0,-21 38 0 0 0,20-29 0 0 0,-7-1 0 0 0,-6 12 0 0 0,14-25 0 0 0,1-1 0 0 0,-5 14 0 0 0,-7 15 0 0 0,2-15 0 0 0,0 0 0 0 0,8 1 0 0 0,-5-1 12 0 0,8-3 49 0 0,2-9 16 0 0,1 1-5 0 0,-2 3-70 0 0,1-6 8 0 0,0 2 44 0 0,0-3 10 0 0,0 0 0 0 0,0 0 0 0 0,0 0 13 0 0,0 0 56 0 0,0 0 25 0 0,0 0 2 0 0,2 0-27 0 0,24 0-23 0 0,-11 0-19 0 0,-10-3-25 0 0,-4 2-63 0 0,0 0 1 0 0,0 0-1 0 0,0 0 1 0 0,1 0-1 0 0,-1 0 1 0 0,0 0-1 0 0,1 0 1 0 0,-1 1 0 0 0,1-1-1 0 0,-1 0 1 0 0,1 1-1 0 0,-1-1 1 0 0,1 1-1 0 0,-1 0 1 0 0,1-1-1 0 0,-1 1 1 0 0,1 0 0 0 0,0 0-4 0 0,14-3 0 0 0,-1-9 0 0 0,-1 1 7 0 0,-11 10 9 0 0,0 0 1 0 0,1 0-1 0 0,0 0 0 0 0,-1 1 0 0 0,1-1 0 0 0,-1 1 0 0 0,1 0 0 0 0,0 0 0 0 0,2 0-16 0 0,5 1 10 0 0,-9-1 3 0 0,1 0-1 0 0,0 0 1 0 0,0-1-1 0 0,-1 1 1 0 0,1 0 0 0 0,0-1-1 0 0,0 0-12 0 0,7-9 84 0 0,-7 9-71 0 0,0 0-1 0 0,0 1 1 0 0,-1-1-1 0 0,1 0 1 0 0,0 1-1 0 0,0 0 1 0 0,1 0-13 0 0,46 1 69 0 0,-23-1-17 0 0,-12 0-52 0 0,-2 0 11 0 0,-8 3 42 0 0,8 7 1 0 0,-1-7-33 0 0,-9-3 6 0 0,-3 0-76 0 0,0 0-94 0 0,0 0-92 0 0,0 0 66 0 0,0 0-41 0 0,0 0-41 0 0,0 0-42 0 0,0 0-36 0 0,0-1-35 0 0,0 1-235 0 0,1 0-57 0 0,0-2-773 0 0,2-1-265 0 0,1-1 293 0 0,2-2-742 0 0</inkml:trace>
  <inkml:trace contextRef="#ctx0" brushRef="#br0" timeOffset="-24561.88">1029 1498 7200 0 0,'0'0'165'0'0,"0"0"22"0"0,0 0 6 0 0,0 0 24 0 0,0 0 79 0 0,0 0 31 0 0,0 0 8 0 0,0 0-13 0 0,0 0-54 0 0,0 0-20 0 0,0 0-6 0 0,2 3-13 0 0,0-2-186 0 0,2 3 1 0 0,-2-2-1 0 0,0 0 36 0 0,1 1 59 0 0,-2-2-34 0 0,-1 1-33 0 0,0 0-12 0 0,1 1-36 0 0,-1 2-5 0 0,0-3 23 0 0,11 11 97 0 0,-9-10-26 0 0,-1 0-50 0 0,-1 6-15 0 0,-1-6-10 0 0,1-2-16 0 0,1 1 1 0 0,-1 0-1 0 0,0 0 0 0 0,1 0 1 0 0,-1 0-1 0 0,1 0 1 0 0,0 0-1 0 0,0-1 1 0 0,-1 1-1 0 0,1 0 0 0 0,0 0-21 0 0,5 8 96 0 0,-4 3-43 0 0,1 2 29 0 0,-2-12-59 0 0,1-1 1 0 0,-1 1-1 0 0,1 0 0 0 0,-1 0 0 0 0,0 0 0 0 0,0-1 0 0 0,0 1 0 0 0,-1 0 0 0 0,1 0 0 0 0,-1 0 1 0 0,1 1-1 0 0,-1-1 0 0 0,0 0 0 0 0,0 0-23 0 0,0-2 12 0 0,0 0 0 0 0,-1 0 0 0 0,1 0 0 0 0,1 0 1 0 0,-1 0-1 0 0,0 1 0 0 0,0-1 0 0 0,0 0 0 0 0,0 0 0 0 0,1 0 0 0 0,-1 0 0 0 0,1 0 1 0 0,-1 0-1 0 0,1 1-12 0 0,9 10 105 0 0,-8-9 6 0 0,-2-1-16 0 0,-1 0-41 0 0,2 5-13 0 0,-1-6-7 0 0,3 4 75 0 0,7 5-12 0 0,-7-5 9 0 0,-3 4-58 0 0,0-7-6 0 0,0 0 40 0 0,0 3 85 0 0,0 6 301 0 0,0-5-258 0 0,0-2-157 0 0,0-3-67 0 0,0 0-34 0 0,0 1 120 0 0,0-2 6 0 0,0 0 22 0 0,0 0-13 0 0,0 0 0 0 0,0 0 1 0 0,0 0 0 0 0,0 0 1 0 0,0 0 6 0 0,0-2-15 0 0,2-8-64 0 0,8 5-16 0 0,-5-6 10 0 0,5 6 33 0 0,-9 5-42 0 0,-1-1-1 0 0,0 0 1 0 0,1 1 0 0 0,-1-1 0 0 0,0 0-1 0 0,0 0 1 0 0,1 0 0 0 0,-1 1 0 0 0,0-1-1 0 0,0 0 1 0 0,0 0 0 0 0,0 0 0 0 0,0 0 0 0 0,0 0-1 0 0,0 0 0 0 0,0 0 0 0 0,0 0 0 0 0,0 1 0 0 0,0-1 0 0 0,0 0 0 0 0,0 0 0 0 0,0 0 0 0 0,0 1 0 0 0,0-1 0 0 0,1 0 0 0 0,-1 0 0 0 0,0 0 0 0 0,1 1 0 0 0,-1-2 0 0 0,10-3 0 0 0,-5-5 0 0 0,8 5 0 0 0,2-5-11 0 0,0 8-32 0 0,-2 2 21 0 0,-8 0-26 0 0,8 0 36 0 0,-13-1 12 0 0,1 1 0 0 0,0 0 0 0 0,0 0 0 0 0,0 0 0 0 0,-1 0 0 0 0,1 1 0 0 0,0-1 0 0 0,0 0 0 0 0,0 0 0 0 0,-1 0 0 0 0,1 1 0 0 0,0-1 0 0 0,0 0 0 0 0,0 1 0 0 0,2 9-11 0 0,-1-5-32 0 0,12 12 32 0 0,-14-13 12 0 0,0-4-1 0 0,0 0 0 0 0,0 1 0 0 0,0-1 0 0 0,0 0 0 0 0,0 0 0 0 0,0 0 0 0 0,0 0 0 0 0,0 0 0 0 0,-1 0 0 0 0,1 0 0 0 0,0 0 0 0 0,0 1 0 0 0,0-1 0 0 0,0 0 0 0 0,0 0 0 0 0,0 0 0 0 0,0 0 0 0 0,0 0 0 0 0,0 0 0 0 0,0 0 0 0 0,0 0 0 0 0,0 1 0 0 0,0-1 0 0 0,1 0 0 0 0,-1 0 0 0 0,0 0 0 0 0,0 0 0 0 0,0 0 0 0 0,0 0 0 0 0,0 0 0 0 0,0 0 0 0 0,0 1 0 0 0,0-1 0 0 0,0 0 0 0 0,0 0 0 0 0,0 0 0 0 0,0 0 0 0 0,0 0 0 0 0,1 0 0 0 0,-1 0 0 0 0,0 0 0 0 0,0 0 0 0 0,0 0 0 0 0,0 0 0 0 0,0 0 0 0 0,0 0 0 0 0,10 5 0 0 0,-9-4 0 0 0,-1 0 0 0 0,1 0 0 0 0,-1-1 0 0 0,0 1 0 0 0,0 0 0 0 0,1 0 0 0 0,-1-1 0 0 0,0 1 0 0 0,0 0 0 0 0,0 0 0 0 0,0 0 0 0 0,0 0 0 0 0,0-1 0 0 0,0 2 0 0 0,0 13 0 0 0,0-2 10 0 0,0-11 44 0 0,0-2-33 0 0,0 0-65 0 0,0 0-71 0 0,0 0-125 0 0,0 0 107 0 0,0 0 44 0 0,0 0-37 0 0,0 0-15 0 0,0 0-38 0 0,0 0-44 0 0,0 0-48 0 0,0 0-54 0 0,0 0-48 0 0,0 0-44 0 0,0 0-38 0 0,0 0-134 0 0,0 0-37 0 0,0 0-1385 0 0</inkml:trace>
  <inkml:trace contextRef="#ctx0" brushRef="#br0" timeOffset="-23901.57">1482 1392 7368 0 0,'0'0'165'0'0,"0"0"22"0"0,0 0 10 0 0,0 0 38 0 0,0 0 74 0 0,0 3 38 0 0,0 7 5 0 0,0-10-347 0 0,1 0 1 0 0,-1 0 0 0 0,0 0 0 0 0,0 0-1 0 0,0 0 1 0 0,0 0 0 0 0,0 0-1 0 0,0 1 1 0 0,0-1 0 0 0,0 0 0 0 0,0 0-1 0 0,0 0 1 0 0,0 0 0 0 0,0 0-1 0 0,0 0 1 0 0,0 0 0 0 0,0 0-1 0 0,0 0 1 0 0,0 0 0 0 0,0 0 0 0 0,-1 1-1 0 0,1-1 1 0 0,0 0 0 0 0,0 0-1 0 0,0 0 1 0 0,0 0 0 0 0,0 0 0 0 0,0 0-1 0 0,0 0 1 0 0,0 0 0 0 0,0 0-1 0 0,0 0 1 0 0,0 0 0 0 0,0 0-1 0 0,0 0 1 0 0,0 0 0 0 0,0 0 0 0 0,-1 0-1 0 0,1 0 1 0 0,0 1 0 0 0,0-1-1 0 0,0 0 1 0 0,0 0 0 0 0,0 0 0 0 0,0 0-1 0 0,0 0 1 0 0,0 0 0 0 0,0 0-1 0 0,0 0 1 0 0,0 0 0 0 0,-1 0 0 0 0,1 0-1 0 0,0 0 1 0 0,0-1 0 0 0,0 1-1 0 0,0 0 1 0 0,0 0-6 0 0,-10 0 179 0 0,-5 0 27 0 0,15 0-203 0 0,0 0 0 0 0,-1 0 0 0 0,1 0 0 0 0,0 0 0 0 0,0 0-1 0 0,0 0 1 0 0,0 0 0 0 0,0 0 0 0 0,0 0 0 0 0,0 0-1 0 0,0 0 1 0 0,0 0 0 0 0,0 0 0 0 0,0 0 0 0 0,-1 0 0 0 0,1 0-1 0 0,0 0 1 0 0,0 0 0 0 0,0 0 0 0 0,0 0 0 0 0,0 0 0 0 0,0 0-1 0 0,0 0 1 0 0,0 0 0 0 0,0 0 0 0 0,0 1 0 0 0,0-1 0 0 0,0 0-1 0 0,-1 0 1 0 0,1 0 0 0 0,0 0 0 0 0,0 0 0 0 0,0 0 0 0 0,0 0-1 0 0,0 0 1 0 0,0 0 0 0 0,0 0 0 0 0,0 0 0 0 0,0 0 0 0 0,0 0-1 0 0,0 1 1 0 0,0-1 0 0 0,0 0 0 0 0,0 0 0 0 0,0 0 0 0 0,0 0-1 0 0,0 0 1 0 0,0 0 0 0 0,0 0 0 0 0,0 0 0 0 0,0 0 0 0 0,0 0-1 0 0,0 1 1 0 0,0-1 0 0 0,0 0 0 0 0,0 0 0 0 0,0 0-3 0 0,0 10 162 0 0,0-10-159 0 0,0 0 0 0 0,0 0 0 0 0,0 0 1 0 0,0 0-1 0 0,0 0 0 0 0,0 0 0 0 0,0 1 0 0 0,0-1 0 0 0,0 0 0 0 0,0 0 0 0 0,0 0 0 0 0,0 0 0 0 0,0 0 0 0 0,0 0 0 0 0,0 0 0 0 0,0 0 0 0 0,0 0 0 0 0,0 0 0 0 0,0 1 0 0 0,0-1 0 0 0,0 0 0 0 0,0 0 0 0 0,0 0 0 0 0,0 0 0 0 0,0 0 0 0 0,0 0 0 0 0,0 0 1 0 0,0 0-1 0 0,0 0 0 0 0,0 0 0 0 0,0 0 0 0 0,0 0 0 0 0,0 0 0 0 0,0 0 0 0 0,-1 0 0 0 0,1 1 0 0 0,0-1 0 0 0,0 0 0 0 0,0 0 0 0 0,0 0 0 0 0,0 0 0 0 0,0 0 0 0 0,0 0 0 0 0,0 0 0 0 0,0 0 0 0 0,0 0 0 0 0,0 0 0 0 0,-1 0 0 0 0,1 0 0 0 0,0 0 0 0 0,0 0 0 0 0,0 0 1 0 0,0 0-1 0 0,0 0 0 0 0,0 0 0 0 0,0 0 0 0 0,0-1-3 0 0,-10 1 176 0 0,10 0-173 0 0,-1 0 0 0 0,1 0 0 0 0,0 0 0 0 0,0 0 0 0 0,0 0 0 0 0,0 0 0 0 0,0 0 0 0 0,0 0 0 0 0,0 0 1 0 0,0 0-1 0 0,0 0 0 0 0,0 0 0 0 0,-1 0 0 0 0,1 0 0 0 0,0 0 0 0 0,0 0 0 0 0,0 0 0 0 0,0 0 0 0 0,0 0 0 0 0,0 0 1 0 0,0 0-1 0 0,0 0 0 0 0,0 1 0 0 0,0-1 0 0 0,0 0 0 0 0,0 0 0 0 0,-1 0 0 0 0,1 0 0 0 0,0 0 0 0 0,0 0 0 0 0,0 0 0 0 0,0 0 1 0 0,0 0-1 0 0,0 0 0 0 0,0 0 0 0 0,0 0 0 0 0,0 0 0 0 0,0 0 0 0 0,0 1 0 0 0,0-1 0 0 0,0 0 0 0 0,0 0 0 0 0,0 0 1 0 0,0 0-1 0 0,0 0 0 0 0,0 0 0 0 0,0 0 0 0 0,0 0 0 0 0,0 0 0 0 0,0 0 0 0 0,0 0 0 0 0,0 1 0 0 0,0-1 0 0 0,0 0 1 0 0,0 0-1 0 0,0 0 0 0 0,0 0-3 0 0,0 3 61 0 0,0-1-31 0 0,1 0 0 0 0,-1 0 0 0 0,0-1 0 0 0,0 1 1 0 0,-1 0-1 0 0,1 0 0 0 0,0-1 0 0 0,0 1 1 0 0,-1 0-1 0 0,1-1 0 0 0,-1 2-30 0 0,-6 1 145 0 0,7-3-136 0 0,-1-1 1 0 0,1 0-1 0 0,0 0 1 0 0,-1 1-1 0 0,1-1 0 0 0,-1 0 1 0 0,1 0-1 0 0,0 1 1 0 0,-1-1-1 0 0,1 1 1 0 0,0-1-1 0 0,-1 0 0 0 0,1 1 1 0 0,0-1-1 0 0,0 1 1 0 0,0-1-1 0 0,-1 0 1 0 0,1 1-1 0 0,0-1 0 0 0,0 1 1 0 0,0-1-1 0 0,0 1 1 0 0,0-1-1 0 0,0 1 1 0 0,-1-1-1 0 0,1 1 0 0 0,0-1 1 0 0,1 1-1 0 0,-1-1 1 0 0,0 0-1 0 0,0 1 1 0 0,0 0-10 0 0,0 26 173 0 0,0 0-50 0 0,0 55 135 0 0,0-82-256 0 0,0 1-1 0 0,0-1 1 0 0,0 1 0 0 0,0-1-1 0 0,0 1 1 0 0,0-1-1 0 0,0 1 1 0 0,0-1 0 0 0,0 1-1 0 0,0-1 1 0 0,0 1-1 0 0,0-1 1 0 0,0 1 0 0 0,1-1-1 0 0,-1 1 1 0 0,0-1-1 0 0,0 0 1 0 0,0 1 0 0 0,1-1-1 0 0,-1 1 1 0 0,0-1-1 0 0,1 0 1 0 0,-1 1-1 0 0,0-1 1 0 0,1 0 0 0 0,-1 1-1 0 0,1-1 1 0 0,-1 0-1 0 0,1 1-1 0 0,6 6 18 0 0,-6-2-24 0 0,-1 3 45 0 0,0-5-13 0 0,0 0 1 0 0,0 0 0 0 0,0 0-1 0 0,0-1 1 0 0,1 1-1 0 0,-1 0 1 0 0,1 0 0 0 0,1 1-27 0 0,8 9 96 0 0,-6-8 14 0 0,-4 0-63 0 0,1 0-11 0 0,9 0 67 0 0,-6 2-31 0 0,-3-7-68 0 0,-1 0 1 0 0,0 1-1 0 0,0-1 0 0 0,0 1 0 0 0,0-1 0 0 0,1 0 0 0 0,-1 1 1 0 0,0-1-1 0 0,1 0 0 0 0,-1 0 0 0 0,0 1 0 0 0,0-1 1 0 0,1 0-1 0 0,-1 0 0 0 0,0 1 0 0 0,1-1 0 0 0,-1 0 1 0 0,1 0-1 0 0,-1 0 0 0 0,0 0 0 0 0,1 1 0 0 0,-1-1 1 0 0,0 0-1 0 0,1 0 0 0 0,-1 0 0 0 0,1 0 0 0 0,-1 0 1 0 0,0 0-1 0 0,1 0 0 0 0,-1 0 0 0 0,1 0-4 0 0,-1 0 2 0 0,0 0-1 0 0,0 0 0 0 0,0 0 1 0 0,0 0-1 0 0,0 0 0 0 0,0 0 1 0 0,1 0-1 0 0,-1 0 0 0 0,0 0 1 0 0,0 0-1 0 0,0 0 0 0 0,0 0 1 0 0,0 0-1 0 0,0 0 0 0 0,0 0 1 0 0,0 0-1 0 0,0 0 0 0 0,0 0 1 0 0,0 0-1 0 0,1 0 0 0 0,-1 0 1 0 0,0 0-1 0 0,0 0 0 0 0,0 0 1 0 0,0 0-1 0 0,0 0 0 0 0,0 0 1 0 0,0 0-1 0 0,0 0 0 0 0,0 0 1 0 0,0 0-1 0 0,0 0 0 0 0,0 0 1 0 0,0 0-1 0 0,0 0 0 0 0,0 1 1 0 0,1-1-1 0 0,-1 0 0 0 0,0 0 1 0 0,0 0-1 0 0,0 0 0 0 0,0 0 1 0 0,0 0-1 0 0,0 0 0 0 0,0 0 1 0 0,0 0-1 0 0,0 0 0 0 0,0 0 1 0 0,0 1-1 0 0,0-1 0 0 0,0 0 1 0 0,0 0-1 0 0,0 0 0 0 0,0 0 1 0 0,0 0-1 0 0,0 0 0 0 0,-1 0-1 0 0,1 1 3 0 0,0-1 0 0 0,0 1 1 0 0,0-1-1 0 0,0 1 0 0 0,0-1 0 0 0,0 1 0 0 0,0-1 0 0 0,1 1 0 0 0,-1-1 0 0 0,0 0 0 0 0,0 1 0 0 0,0-1 0 0 0,0 1 0 0 0,1-1 0 0 0,-1 1 1 0 0,0-1-1 0 0,0 0 0 0 0,1 1 0 0 0,-1-1 0 0 0,0 1 0 0 0,0-1 0 0 0,1 0 0 0 0,-1 0 0 0 0,1 1 0 0 0,-1-1 0 0 0,0 0 0 0 0,1 1 0 0 0,-1-1 1 0 0,1 0-1 0 0,-1 0 0 0 0,0 0 0 0 0,1 1 0 0 0,-1-1 0 0 0,1 0 0 0 0,-1 0 0 0 0,1 0 0 0 0,-1 0 0 0 0,1 0 0 0 0,-1 0 0 0 0,1 0 1 0 0,-1 0-1 0 0,1 0-3 0 0,4 2 53 0 0,-2 2-42 0 0,-1-3-18 0 0,4 2 29 0 0,11 4 59 0 0,-7-1 47 0 0,-2-3-106 0 0,-2 0-104 0 0,-1-2-100 0 0,-2 0-100 0 0,-1 0-95 0 0,0-2-95 0 0,0 1-91 0 0,-1 0 173 0 0,0-1-33 0 0,2 1-519 0 0,-1 0-699 0 0,-2 0-939 0 0</inkml:trace>
  <inkml:trace contextRef="#ctx0" brushRef="#br0" timeOffset="-23571.4">1739 1453 6448 0 0,'0'0'141'0'0,"0"0"23"0"0,0 0 13 0 0,0 0-53 0 0,0 0-8 0 0,0 0 44 0 0,0 0 136 0 0,3 2 256 0 0,-1 0-424 0 0,1 1 100 0 0,0 0 62 0 0,4 5 452 0 0,-4-6-543 0 0,-1 0-35 0 0,0 0-44 0 0,-1-1-60 0 0,0 1-73 0 0,0-2-86 0 0,1 2 249 0 0,-1 0-35 0 0,0 1 32 0 0,-1 1-75 0 0,-1 1-40 0 0,1-3 49 0 0,0-1-67 0 0,0-1-1 0 0,0 1 0 0 0,0 0 1 0 0,0-1-1 0 0,0 1 0 0 0,0 0 0 0 0,0-1 1 0 0,0 1-1 0 0,0 0 0 0 0,0-1 1 0 0,1 1-1 0 0,-1-1 0 0 0,0 1 1 0 0,1 0-1 0 0,-1-1 0 0 0,0 1 0 0 0,1-1 1 0 0,-1 1-1 0 0,1-1 0 0 0,-1 1 1 0 0,0-1-1 0 0,1 1 0 0 0,-1-1 1 0 0,1 0-1 0 0,0 1 0 0 0,-1-1-13 0 0,1 1 12 0 0,-1-1 0 0 0,1 0 1 0 0,-1 1-1 0 0,1-1 0 0 0,-1 1 0 0 0,1-1 0 0 0,-1 1 0 0 0,1-1 0 0 0,-1 1 1 0 0,0-1-1 0 0,1 1 0 0 0,-1-1 0 0 0,0 1 0 0 0,1-1 0 0 0,-1 1 0 0 0,0 0 0 0 0,0-1 1 0 0,1 1-1 0 0,-1 0 0 0 0,0-1 0 0 0,0 1 0 0 0,0 0 0 0 0,0-1 0 0 0,0 1 1 0 0,0 0-1 0 0,0-1-12 0 0,0 9 85 0 0,0 0 37 0 0,0 7 137 0 0,0 19 411 0 0,0-25-507 0 0,0 0-46 0 0,2-5 51 0 0,7 8 6 0 0,-8-9-120 0 0,0-1 0 0 0,0 0 0 0 0,-1 0 0 0 0,1 1 0 0 0,-1-1 0 0 0,0 0 0 0 0,0 1-54 0 0,0-2 192 0 0,1 2-65 0 0,-1-2-69 0 0,0-2-43 0 0,-1 7-24 0 0,1 8 66 0 0,0-13-108 0 0,0-2-70 0 0,0 1-74 0 0,0-1-116 0 0,0 0 105 0 0,0 0-33 0 0,0 0-327 0 0,0 0 76 0 0,0 0-45 0 0,0 0-631 0 0,0 0-500 0 0,0 0-948 0 0</inkml:trace>
  <inkml:trace contextRef="#ctx0" brushRef="#br0" timeOffset="-23308.72">1588 1513 8032 0 0,'0'0'182'0'0,"0"0"29"0"0,0 0 12 0 0,3-2-37 0 0,4-6-124 0 0,-4 6-12 0 0,-1 0 71 0 0,-2 1 138 0 0,3-1 225 0 0,-2 1-418 0 0,1-2 57 0 0,5-2 97 0 0,-3 3-104 0 0,-1 1 19 0 0,1 1 46 0 0,0-1 58 0 0,1 1 68 0 0,3-1-58 0 0,3-5 28 0 0,2 0 21 0 0,-2 4-29 0 0,-6 2 4 0 0,0 0-35 0 0,5 0 144 0 0,0 0-113 0 0,1 0-97 0 0,-2 0-85 0 0,1 0-57 0 0,6 0-71 0 0,21 0-182 0 0,-25 0 211 0 0,-1 0 67 0 0,2-3-81 0 0,-3-2-63 0 0,0 0-63 0 0,2 3-63 0 0,-6 2 83 0 0,-4 0 49 0 0,-1 0-35 0 0,1 0-11 0 0,0 0-35 0 0,-1 0-39 0 0,1 0-44 0 0,-1 0-47 0 0,1 0-44 0 0,-1 0-39 0 0,1 0-34 0 0,-1 0-120 0 0,1 0-34 0 0,4 0-1249 0 0</inkml:trace>
  <inkml:trace contextRef="#ctx0" brushRef="#br0" timeOffset="-22895.47">1996 1649 6048 0 0,'0'0'133'0'0,"0"0"23"0"0,0 0 11 0 0,0 0-48 0 0,0 0 15 0 0,0 0 72 0 0,0 0 200 0 0,0 0 363 0 0,0 0 30 0 0,0 0-325 0 0,0 0-185 0 0,0 0 20 0 0,0 0-41 0 0,0 0 223 0 0,3 0-13 0 0,7 0-30 0 0,-10 0-442 0 0,0 0 0 0 0,0 0 0 0 0,0 0 0 0 0,0 0 0 0 0,1 0 0 0 0,-1 0 0 0 0,0 0 0 0 0,0 0 0 0 0,0 0 0 0 0,0 0 0 0 0,0 0 0 0 0,0 0 0 0 0,0 0 0 0 0,0 0 0 0 0,0 0 0 0 0,0 0 0 0 0,0 0 0 0 0,1 0 0 0 0,-1 0 0 0 0,0 0 0 0 0,0 0 0 0 0,0 0-1 0 0,0 0 1 0 0,0 0 0 0 0,0 0 0 0 0,0 0 0 0 0,0 0 0 0 0,0 1 0 0 0,0-1 0 0 0,0 0 0 0 0,0 0 0 0 0,0 0 0 0 0,1 0 0 0 0,-1 0 0 0 0,0 0 0 0 0,0 0 0 0 0,0 0 0 0 0,0 0 0 0 0,0 0 0 0 0,0 0 0 0 0,0 0 0 0 0,0 1 0 0 0,0-1 0 0 0,0 0 0 0 0,0 0 0 0 0,0 0 0 0 0,0 0 0 0 0,0 0 0 0 0,0 0 0 0 0,0 0 0 0 0,0 0-1 0 0,0 0 1 0 0,0 0 0 0 0,0 0 0 0 0,0 1 0 0 0,0-1 0 0 0,0 0-6 0 0,0 3 79 0 0,1 0 87 0 0,0 0 53 0 0,2 4 356 0 0,-1-4-294 0 0,0-1-191 0 0,-1-1-49 0 0,0 1-60 0 0,0-1-71 0 0,2 4 330 0 0,-3 5-88 0 0,0-4-80 0 0,0-3-54 0 0,0-1-36 0 0,0 0 71 0 0,0 1 39 0 0,0 1 64 0 0,2 9-145 0 0,2-8-41 0 0,-2-2-78 0 0,1 0-79 0 0,-3-2 49 0 0,1-1-34 0 0,0 1-37 0 0,0 0-35 0 0,-1-1-336 0 0,1 1 76 0 0,-1-1-48 0 0,0 0-651 0 0,0 0-512 0 0,0 0-971 0 0</inkml:trace>
  <inkml:trace contextRef="#ctx0" brushRef="#br0" timeOffset="-21435.86">2133 1317 7200 0 0,'0'0'165'0'0,"0"0"22"0"0,0 0 6 0 0,0 0 32 0 0,0 0 114 0 0,0 0 49 0 0,0 0 11 0 0,0 0 1 0 0,0 0 0 0 0,0 0 0 0 0,2 0 0 0 0,2 0-248 0 0,8 5 406 0 0,-8-3-360 0 0,-1 1-94 0 0,-1-1-100 0 0,1 1 201 0 0,0-2-70 0 0,-1 0-44 0 0,1-2-44 0 0,-1 1-21 0 0,0 1 38 0 0,1 4 40 0 0,4 4 14 0 0,-4-9-45 0 0,2-1 40 0 0,-2 3-20 0 0,22 14-64 0 0,-20-6 14 0 0,1-6-32 0 0,-1-1-14 0 0,-4 10 59 0 0,-1-13-56 0 0,0 1 1 0 0,0-1-1 0 0,0 1 1 0 0,0-1-1 0 0,0 1 1 0 0,0-1-1 0 0,0 1 1 0 0,0-1 0 0 0,1 0-1 0 0,-1 1 1 0 0,0-1-1 0 0,0 1 1 0 0,0-1-1 0 0,0 1 1 0 0,1-1-1 0 0,-1 1 1 0 0,0-1-1 0 0,1 0 1 0 0,-1 1-1 0 0,0-1 1 0 0,0 0-1 0 0,1 1 1 0 0,-1-1-1 0 0,1 0 1 0 0,-1 1-1 0 0,0-1 1 0 0,1 0-1 0 0,-1 0 1 0 0,1 1-1 0 0,-1-1 1 0 0,0 0-1 0 0,1 0 1 0 0,-1 0-1 0 0,1 0 1 0 0,-1 0-1 0 0,1 0 1 0 0,-1 0-1 0 0,1 1 1 0 0,-1-1-1 0 0,1 0 1 0 0,-1-1-1 0 0,1 1 0 0 0,-1 0 1 0 0,0 0 0 0 0,0 0 0 0 0,0 0-1 0 0,0 0 1 0 0,0 0 0 0 0,1 0 0 0 0,-1 0-1 0 0,0 0 1 0 0,0 0 0 0 0,0 0 0 0 0,0 0-1 0 0,0 0 1 0 0,0 0 0 0 0,0 0 0 0 0,0 0-1 0 0,0 0 1 0 0,0 0 0 0 0,0 0 0 0 0,1 0-1 0 0,-1 0 1 0 0,0 0 0 0 0,0 0 0 0 0,0 0-1 0 0,0 0 1 0 0,0 0 0 0 0,0 1-1 0 0,0-1 1 0 0,0 0 0 0 0,0 0 0 0 0,0 0-1 0 0,0 0 1 0 0,0 0 0 0 0,0 0 0 0 0,0 0-1 0 0,1 0 1 0 0,-1 0 0 0 0,0 0 0 0 0,0 0-1 0 0,0 0 1 0 0,0 0 0 0 0,0 1 0 0 0,0-1-1 0 0,0 0 1 0 0,0 0 0 0 0,0 0 0 0 0,0 0-1 0 0,0 0 1 0 0,0 0 0 0 0,0 0 0 0 0,0 0-1 0 0,0 0 1 0 0,0 0 0 0 0,0 1 0 0 0,0-1-1 0 0,0 0 1 0 0,0 0 0 0 0,0 0-1 0 0,0 10 23 0 0,-1-6 21 0 0,1 1-28 0 0,-1 1-11 0 0,3-3 71 0 0,1 0 51 0 0,-1-1-53 0 0,5 5 36 0 0,-4-4 50 0 0,-3-3-40 0 0,0 0-159 0 0,0 2-34 0 0,-2 17 1 0 0,3-17 70 0 0,12 20 4 0 0,-10-7-2 0 0,-4 5 0 0 0,2-16 0 0 0,11 5 0 0 0,-11-9 0 0 0,-1 1 0 0 0,1 0 0 0 0,-1-1 0 0 0,0 1 0 0 0,1-1 0 0 0,-1 1 0 0 0,0 0 0 0 0,1-1 0 0 0,-1 1 0 0 0,0 0 0 0 0,0 0 0 0 0,0-1 0 0 0,0 1 0 0 0,1 0 0 0 0,-1-1 0 0 0,0 1 0 0 0,0 0 0 0 0,0-1 0 0 0,-1 1 0 0 0,1 0 0 0 0,0 0 0 0 0,0-1 0 0 0,0 1 0 0 0,-1 26 0 0 0,1-12 0 0 0,0 0 0 0 0,0-2 10 0 0,0-8 33 0 0,0 5-18 0 0,0-10-24 0 0,0 0 1 0 0,0 0-1 0 0,0 0 0 0 0,0 0 0 0 0,0 0 1 0 0,0 0-1 0 0,0 0 0 0 0,0 0 0 0 0,0 1 0 0 0,0-1 1 0 0,0 0-1 0 0,0 0 0 0 0,0 0 0 0 0,0 0 1 0 0,0 0-1 0 0,0 0 0 0 0,0 0 0 0 0,0 0 0 0 0,0 0 1 0 0,0 0-1 0 0,0 0 0 0 0,0 1 0 0 0,0-1 0 0 0,0 0 1 0 0,0 0-1 0 0,0 0 0 0 0,0 0 0 0 0,0 0 1 0 0,0 0-1 0 0,-1 0 0 0 0,1 0 0 0 0,0 0 0 0 0,0 0 1 0 0,0 0-1 0 0,0 0 0 0 0,0 0 0 0 0,0 0 0 0 0,0 0 1 0 0,0 0-1 0 0,0 0 0 0 0,0 0 0 0 0,0 0 1 0 0,0 0-1 0 0,-1 0 0 0 0,1 0 0 0 0,0 0 0 0 0,0 0 1 0 0,0 0-1 0 0,0 0 0 0 0,0 0 0 0 0,0 0 1 0 0,0 0-1 0 0,0 0 0 0 0,0 0 0 0 0,0 0 0 0 0,-1 0 1 0 0,1 0-2 0 0,-9 1 47 0 0,6-2 38 0 0,3 2-238 0 0,0 0 55 0 0,1-1 48 0 0,-1 1 41 0 0,0 0 55 0 0,0 0 50 0 0,-1 1 347 0 0,1-1-304 0 0,-1 0-100 0 0,1-1-105 0 0,0 1-16 0 0,0-1-38 0 0,0 1-41 0 0,0-1-46 0 0,0 1-49 0 0,0-1-52 0 0,0 1-58 0 0,0-1-60 0 0,0 1-65 0 0,0-1-69 0 0,0 1-71 0 0,1-1-76 0 0,-1 0-950 0 0,0 0-942 0 0</inkml:trace>
  <inkml:trace contextRef="#ctx0" brushRef="#br0" timeOffset="-9128.9">212 1468 5072 0 0,'0'0'144'0'0,"0"0"-33"0"0,0 0-6 0 0,0 0 73 0 0,0 0 37 0 0,0 0 256 0 0,0 0 10 0 0,0 0-30 0 0,0 0-315 0 0,0 0 28 0 0,0 0 68 0 0,0 0-10 0 0,0 0-11 0 0,0 2-30 0 0,1 6-67 0 0,-1-5-71 0 0,1 1 0 0 0,-1-1 0 0 0,0 1 0 0 0,-1-1 0 0 0,1 0 1 0 0,0 1-1 0 0,-1-1 0 0 0,0 1 0 0 0,0 0-43 0 0,-4 5 136 0 0,0 0 1 0 0,-1 0-1 0 0,-5 7-136 0 0,-5 2 151 0 0,6-6-33 0 0,3 8 17 0 0,6-16-98 0 0,0 0 0 0 0,-1 0 0 0 0,1 0 1 0 0,-1 0-1 0 0,0 0 0 0 0,-2 3-37 0 0,-13 22 153 0 0,1 4-58 0 0,3-7-39 0 0,11-20-42 0 0,-1 1 0 0 0,1 0 0 0 0,0 0 1 0 0,0 0-1 0 0,1 0 0 0 0,-1 0 0 0 0,2 2-14 0 0,-3 9 18 0 0,0-3-11 0 0,-1 8-6 0 0,1-1 0 0 0,1 1 1 0 0,1 0-2 0 0,1 159 64 0 0,1-162-64 0 0,0 0 0 0 0,2-1 0 0 0,0 1 0 0 0,3 8 0 0 0,26 76 0 0 0,-16-58 0 0 0,11 18 0 0 0,-7-20 0 0 0,-11-20 0 0 0,0-1 0 0 0,2-1 0 0 0,5 10 0 0 0,-4-15 18 0 0,0 0 0 0 0,8 8-18 0 0,-6-9 17 0 0,0 1 11 0 0,1-2 0 0 0,1 0-28 0 0,-4-3 34 0 0,0 1-1 0 0,7 9-33 0 0,-10-11 30 0 0,-1 2-10 0 0,2-1 1 0 0,-1-1 0 0 0,1 1-1 0 0,1-2 1 0 0,10 9-21 0 0,9-1 11 0 0</inkml:trace>
  <inkml:trace contextRef="#ctx0" brushRef="#br0" timeOffset="-1178.92">7197 2239 7800 0 0,'0'0'174'0'0,"0"0"29"0"0,0 0 13 0 0,1 0-69 0 0,1 0-7 0 0,-1 0-69 0 0,1 0 38 0 0,3 0 201 0 0,0 0 75 0 0,8 0 603 0 0,-9 0-722 0 0,0 0-42 0 0,0 0-35 0 0,-2 0-107 0 0,3-3 580 0 0,2-2-364 0 0,0 2 61 0 0,3 0 130 0 0,9 2 295 0 0,-8-1-397 0 0,0-3 35 0 0,2-2 13 0 0,0 6-47 0 0,-3 1-161 0 0,7 1 32 0 0,-4-1-115 0 0,-3-1-53 0 0,-2-2-32 0 0,0-2-22 0 0,-7 5-30 0 0,0-1 0 0 0,1 0 0 0 0,-1 0 0 0 0,1 0 0 0 0,-1 1 0 0 0,0-1 0 0 0,1 0 0 0 0,-1 1 0 0 0,1 0 0 0 0,0-1 0 0 0,-1 1 0 0 0,1 0 0 0 0,-1 0 1 0 0,1 0-9 0 0,9 0-28 0 0,18 0 146 0 0,-16 0-128 0 0,-1 0-107 0 0,-5 0 5 0 0,-1 0-43 0 0,-4 0 93 0 0,0 0-9 0 0,-1 0-23 0 0,1 0-42 0 0,-1 0-18 0 0,1 1-42 0 0,-1-1-50 0 0,1 1-55 0 0,-1 0-57 0 0,1 0-55 0 0,-1 0-49 0 0,1 0-42 0 0,0 1-149 0 0,0-1-42 0 0,0 1-180 0 0,1 2-485 0 0,-3-4 1328 0 0</inkml:trace>
  <inkml:trace contextRef="#ctx0" brushRef="#br0" timeOffset="-487.32">7908 2057 7856 0 0,'0'0'174'0'0,"0"0"29"0"0,0 0 13 0 0,0 0 47 0 0,0 0-109 0 0,0 0 124 0 0,0 0 226 0 0,0 0 9 0 0,0 0 8 0 0,0 0 13 0 0,0 0 2 0 0,0 0 0 0 0,0 0-7 0 0,0 0-28 0 0,0-2-11 0 0,0-17 190 0 0,0 13-418 0 0,0 3 54 0 0,0 1-57 0 0,0-8-16 0 0,0 7-25 0 0,0 3-88 0 0,0 0-40 0 0,0 0-8 0 0,0-2-5 0 0,0-8-5 0 0,0 7 13 0 0,0 3-10 0 0,0-3-1 0 0,0-20 48 0 0,0 9-30 0 0,0-4 52 0 0,0 16-166 0 0,3 4 1 0 0,7 11 10 0 0,-8 2 11 0 0,-2 0 0 0 0,3 0 0 0 0,7 0 0 0 0,-8 0 0 0 0,-2 28 66 0 0,0-25-68 0 0,0-17 2 0 0,0 1 0 0 0,1 0 0 0 0,-1 0 0 0 0,0-1 0 0 0,1 1 0 0 0,-1 0 0 0 0,1-1 0 0 0,-1 1 0 0 0,1-1 0 0 0,0 1 0 0 0,0-1 0 0 0,0 1 0 0 0,0-1 0 0 0,0 1 0 0 0,0-1 0 0 0,0 1 0 0 0,-1-1 0 0 0,1 1 0 0 0,0-1 0 0 0,-1 1 0 0 0,1 0 0 0 0,-1-1 0 0 0,1 1 0 0 0,-1 0 0 0 0,0-1 0 0 0,0 1 0 0 0,0 0 0 0 0,0 59 0 0 0,0-60 0 0 0,1 1 0 0 0,-1 0 0 0 0,0-1 0 0 0,0 1 0 0 0,1 0 0 0 0,-1-1 0 0 0,1 1 0 0 0,0 0 0 0 0,-1-1 0 0 0,1 1 0 0 0,0-1 0 0 0,0 1 0 0 0,0-1 0 0 0,0 1 0 0 0,0-1 1 0 0,0 1 0 0 0,-1-1 0 0 0,1 1 0 0 0,0-1 0 0 0,-1 1 0 0 0,1 0 0 0 0,-1-1 0 0 0,1 1-1 0 0,-1 0 1 0 0,0-1 0 0 0,0 1 0 0 0,1 0-1 0 0,-1 13 38 0 0,0 13-7 0 0,2-12 26 0 0,8-3-19 0 0,-10-12-37 0 0,3 2 91 0 0,-2 1-35 0 0,-2 4 21 0 0,1-5-27 0 0,-1 8 116 0 0,1-8-119 0 0,-1 0 0 0 0,1 0 0 0 0,0 0-1 0 0,0 0 1 0 0,1 0 0 0 0,-1 0 0 0 0,1 0 0 0 0,-1 0-1 0 0,1 0 1 0 0,0 1-48 0 0,4 4 66 0 0,1 3 3 0 0,-4 3 41 0 0,-2 11-35 0 0,0-25-74 0 0,0 0 0 0 0,0 0 0 0 0,0 0 0 0 0,0 0 0 0 0,0 0 0 0 0,0 0 0 0 0,0 1 0 0 0,0-1 0 0 0,0 0-1 0 0,0 0 1 0 0,0 0 0 0 0,0 0 0 0 0,0 0 0 0 0,0 0 0 0 0,0 0 0 0 0,0 0 0 0 0,0 0 0 0 0,0 0 0 0 0,0 1 0 0 0,0-1 0 0 0,0 0 0 0 0,0 0 0 0 0,0 0 0 0 0,0 0 0 0 0,0 0-1 0 0,0 0 1 0 0,0 0 0 0 0,0 0 0 0 0,0 0 0 0 0,0 0 0 0 0,0 0 0 0 0,0 0 0 0 0,0 0 0 0 0,0 0 0 0 0,0 0 0 0 0,1 0 0 0 0,-1 1 0 0 0,0-1 0 0 0,0 0 0 0 0,0 0-1 0 0,0 0 1 0 0,0 0 0 0 0,0 0 0 0 0,0 0 0 0 0,0 0 0 0 0,0 0 0 0 0,0 0 0 0 0,0 0 0 0 0,1 0 0 0 0,-1 0 0 0 0,0 0 0 0 0,0 0 0 0 0,0 0 0 0 0,0 0 0 0 0,0 0 0 0 0,0 0-1 0 0,0-1 0 0 0,10 1 64 0 0,-7 0 0 0 0,-3 3-10 0 0,0 7-58 0 0,0-7-68 0 0,0-3-10 0 0,0 0 1 0 0,0 0-72 0 0,0 0-131 0 0,0 0 2 0 0,0 0-36 0 0,0 0-850 0 0,0 0 692 0 0,0 0 277 0 0,0 0-33 0 0,0 0 7 0 0,0 0-34 0 0,0 0-38 0 0,0 0-44 0 0,0 0-47 0 0,0 0-43 0 0,0 0-39 0 0,0 0-33 0 0,0 0-139 0 0,0 0-34 0 0,0 0-1466 0 0</inkml:trace>
  <inkml:trace contextRef="#ctx0" brushRef="#br0" timeOffset="-11469.36">4884 1876 5728 0 0,'0'0'132'0'0,"0"0"17"0"0,0 0 10 0 0,0-2-26 0 0,1-5-93 0 0,1 1 15 0 0,2 0 55 0 0,2-1 128 0 0,-6 7-238 0 0,2-2 450 0 0,-2 2 20 0 0,0-3-18 0 0,0 3-429 0 0,0-1 1 0 0,0 0-1 0 0,1 1 1 0 0,-1-1-1 0 0,0 1 1 0 0,0-1-1 0 0,0 0 1 0 0,1 1-1 0 0,-1-1 1 0 0,0 1-1 0 0,0-1 1 0 0,1 1-1 0 0,-1-1 1 0 0,0 0-1 0 0,1 1 1 0 0,-1 0-1 0 0,1-1 1 0 0,-1 1-1 0 0,1-1 1 0 0,-1 1 0 0 0,1-1-1 0 0,-1 1 1 0 0,1 0-24 0 0,-1-1 21 0 0,1 1 1 0 0,0 0-1 0 0,-1-1 1 0 0,0 1-1 0 0,1-1 1 0 0,-1 1-1 0 0,1 0 1 0 0,-1-1-1 0 0,1 1 1 0 0,-1-1-1 0 0,0 1 1 0 0,1-1-1 0 0,-1 0 1 0 0,0 1-1 0 0,0-1 1 0 0,1 1 0 0 0,-1-1-1 0 0,0 0 1 0 0,0 1-1 0 0,0-1 1 0 0,0 1-1 0 0,0-1 1 0 0,0 0-22 0 0,0 1 5 0 0,0 0 1 0 0,0 0-1 0 0,0 0 1 0 0,0 0 0 0 0,0 0-1 0 0,0 0 1 0 0,0-1-1 0 0,0 1 1 0 0,0 0-1 0 0,0 0 1 0 0,0 0 0 0 0,0 0-1 0 0,0 0 1 0 0,0 0-1 0 0,0 0 1 0 0,0 0-1 0 0,0 0 1 0 0,0 0-1 0 0,0 0 1 0 0,0-1 0 0 0,0 1-1 0 0,0 0 1 0 0,0 0-1 0 0,1 0 1 0 0,-1 0-1 0 0,0 0 1 0 0,0 0 0 0 0,0 0-1 0 0,0 0 1 0 0,0 0-1 0 0,0 0 1 0 0,0 0-1 0 0,0 0 1 0 0,0 0 0 0 0,0 0-1 0 0,0 0 1 0 0,0 0-1 0 0,0-1 1 0 0,0 1-1 0 0,1 0 1 0 0,-1 0 0 0 0,0 0-1 0 0,0 0 1 0 0,0 0-1 0 0,0 0 1 0 0,0 0-1 0 0,0 0 1 0 0,0 0 0 0 0,0 0-1 0 0,0 0 1 0 0,0 0-1 0 0,1 0 1 0 0,-1 0-1 0 0,0 0 1 0 0,0 0-1 0 0,0 1 1 0 0,0-1-6 0 0,3-1 102 0 0,4-2 63 0 0,-6 0-60 0 0,0 0 54 0 0,0-3 89 0 0,1 4-8 0 0,3-3-129 0 0,10-10 278 0 0,-12 12-315 0 0,-1 1-56 0 0,1-1 118 0 0,0 2-46 0 0,-1 0-28 0 0,1 2-27 0 0,-1-1-9 0 0,0-1 25 0 0,3-9 157 0 0,6 5 0 0 0,-6-6-3 0 0,5 6-12 0 0,-6-1-63 0 0,-4 6-122 0 0,1-1-1 0 0,-1 1 1 0 0,0-1 0 0 0,0 1-1 0 0,0 0 1 0 0,1-1 0 0 0,-1 1 0 0 0,0 0-1 0 0,0-1 1 0 0,1 1 0 0 0,-1 0 0 0 0,0 0-1 0 0,1-1 1 0 0,-1 1 0 0 0,0 0 0 0 0,1 0-1 0 0,-1 0 1 0 0,0-1 0 0 0,1 1 0 0 0,-1 0-1 0 0,1 0 1 0 0,-1 0 0 0 0,0 0-1 0 0,1 0 1 0 0,-1 0 0 0 0,1 0 0 0 0,-1 0-1 0 0,0 0 1 0 0,1 0 0 0 0,-1 0 0 0 0,1 0-8 0 0,4-3 180 0 0,8-6-6 0 0,-1 6-24 0 0,-7 0 10 0 0,-4 2-142 0 0,1 0 0 0 0,-1 0-1 0 0,0 0 1 0 0,1 0 0 0 0,-1 0 0 0 0,1 0 0 0 0,-1 0 0 0 0,1 0 0 0 0,-1 0 0 0 0,1 1 0 0 0,0-1 0 0 0,-1 1 0 0 0,1-1 0 0 0,0 1 0 0 0,0 0-18 0 0,1 0 99 0 0,-1-2 3 0 0,3 2-53 0 0,0-1-24 0 0,0-9-9 0 0,-4 10-16 0 0,0-1 0 0 0,0 1 0 0 0,-1 0 0 0 0,1-1 0 0 0,0 1 0 0 0,0 0 0 0 0,0 0 0 0 0,-1 0 0 0 0,1-1 0 0 0,0 1 0 0 0,0 0 0 0 0,0 0 0 0 0,-1 0 0 0 0,2 1 0 0 0,16-1 64 0 0,-8 2 1 0 0,-5 8 4 0 0,-1-9-46 0 0,-1 1-6 0 0,5 13 19 0 0,2 0 7 0 0,-8 0-32 0 0,-2 91-11 0 0,1-104 0 0 0,-2 1 0 0 0,1-1 0 0 0,0 1 0 0 0,0-1 0 0 0,-1 0 0 0 0,0 1 0 0 0,1-1 0 0 0,-1 1 0 0 0,0-1 0 0 0,0 0 0 0 0,-1 2 0 0 0,1-2 0 0 0,0 0 0 0 0,0 1 0 0 0,0-1 0 0 0,0 0 0 0 0,0 1 0 0 0,1-1 0 0 0,-1 0 0 0 0,1 1 0 0 0,0-1 0 0 0,-1 1 0 0 0,1 1 0 0 0,0 84 10 0 0,0-84-4 0 0,0-1 0 0 0,0 0 0 0 0,0 0-1 0 0,-1 0 1 0 0,0 0 0 0 0,1 0 0 0 0,-1 0 0 0 0,0 0-1 0 0,-2 3-5 0 0,-2 8 2 0 0,4-7-2 0 0,0 0 0 0 0,0 0 0 0 0,1-1 0 0 0,0 6 0 0 0,0-6 0 0 0,0 1 0 0 0,0-1 0 0 0,-1 1 0 0 0,0 4 0 0 0,-4 5 0 0 0,3-10 0 0 0,1 0 0 0 0,-1 1 0 0 0,1-1 0 0 0,0 0 0 0 0,0 1 0 0 0,1-1 0 0 0,0-2 0 0 0,0-1 0 0 0,0 1 0 0 0,-1-1 0 0 0,0 0 0 0 0,1 1 0 0 0,-1-1 0 0 0,0 0 0 0 0,-1 0 0 0 0,1 1 0 0 0,-4 10 0 0 0,-1 12 0 0 0,0-14 0 0 0,5-11 0 0 0,1 1 0 0 0,-1-1 0 0 0,0 0 0 0 0,1 1 0 0 0,-1-1 0 0 0,1 1 0 0 0,-1-1 0 0 0,1 1 0 0 0,-1-1 0 0 0,1 1 0 0 0,0-1 0 0 0,0 1 0 0 0,0-1 0 0 0,-3 17 0 0 0,-7 7 0 0 0,6-15 0 0 0,0 1 0 0 0,-1-1 0 0 0,-3 5 0 0 0,-1 2 0 0 0,7-13 0 0 0,1 1 0 0 0,2 16 0 0 0,-1-16 0 0 0,0-3 0 0 0,-13 22 0 0 0,-2 6 0 0 0,12-15 0 0 0,3 0 0 0 0,0 0 0 0 0,3 0 0 0 0,7-2 21 0 0,-7-11 66 0 0,0-1-33 0 0,6-2 23 0 0,-9 1-59 0 0,21 1 303 0 0,2 0-67 0 0,-21-1-236 0 0,0 0 0 0 0,0 0 0 0 0,0-1 0 0 0,0 1 0 0 0,0-1 0 0 0,0 1 0 0 0,0-1 0 0 0,1 0-18 0 0,5-4 37 0 0,-7 4-34 0 0,0 0 1 0 0,1 0-1 0 0,-1 1 1 0 0,1-1-1 0 0,-1 0 1 0 0,0 1 0 0 0,1-1-1 0 0,0 1 1 0 0,-1-1-1 0 0,1 1 1 0 0,-1 0-1 0 0,1-1 1 0 0,-1 1-1 0 0,1 0-3 0 0,14 1 55 0 0,-12 0-35 0 0,0-1 0 0 0,0 0 0 0 0,0 0 0 0 0,1 0-1 0 0,-1 0 1 0 0,0-1 0 0 0,0 1 0 0 0,0-1 0 0 0,4-1-20 0 0,-1-3 30 0 0,-5 4-26 0 0,-1 0 0 0 0,0 0 0 0 0,1 1-1 0 0,-1-1 1 0 0,1 0 0 0 0,-1 1 0 0 0,1-1 0 0 0,-1 1-1 0 0,1-1 1 0 0,-1 1 0 0 0,1 0 0 0 0,0-1 0 0 0,-1 1 0 0 0,1 0-4 0 0,2 0 26 0 0,-1 0 0 0 0,1 0 1 0 0,0 0-1 0 0,-1-1 1 0 0,1 0-1 0 0,-1 1 1 0 0,1-2-27 0 0,10-6 83 0 0,-8 4-5 0 0,3 5-74 0 0,-7-1 10 0 0,14-2 66 0 0,-1-9 0 0 0,0 9-64 0 0,-8 2-20 0 0,1 0-55 0 0,-1 0-55 0 0,-1 0-59 0 0,-4 0-199 0 0,-2 0 280 0 0,0 0 3 0 0,0 0-18 0 0,1-1-39 0 0,-1 1-13 0 0,0 0-40 0 0,1-1-45 0 0,0 0-52 0 0,-1 1-54 0 0,1-1-52 0 0,0 0-46 0 0,1-1-39 0 0,-1 1-143 0 0,1-1-39 0 0,0 0-172 0 0,1-1-462 0 0</inkml:trace>
  <inkml:trace contextRef="#ctx0" brushRef="#br0" timeOffset="-5471.93">5398 1332 5152 0 0,'0'0'116'0'0,"0"0"17"0"0,0 0 10 0 0,0 0 23 0 0,0 0 96 0 0,0 0 39 0 0,0 0 10 0 0,0 0-3 0 0,0 0-16 0 0,0 0-4 0 0,0 0 0 0 0,0 0-10 0 0,0 0-38 0 0,0 0-16 0 0,0 0-6 0 0,0 0-16 0 0,0 0-54 0 0,0 0-20 0 0,0 0-6 0 0,0 0 0 0 0,0 0 13 0 0,3 0 8 0 0,1 0-88 0 0,0 1 49 0 0,8 7 368 0 0,-8-3-307 0 0,-1 2-86 0 0,-3-4-89 0 0,1 0-41 0 0,1 3 117 0 0,13 19 51 0 0,-9-21-102 0 0,-5-4-13 0 0,-1 0 0 0 0,1 1 1 0 0,-1-1-1 0 0,1 0 1 0 0,-1 0-1 0 0,0 1 0 0 0,1-1 1 0 0,-1 0-1 0 0,0 1 0 0 0,1-1 1 0 0,-1 0-1 0 0,0 1 1 0 0,0-1-1 0 0,1 1 0 0 0,-1-1 1 0 0,0 0-1 0 0,0 1 0 0 0,1-1 1 0 0,-1 1-1 0 0,0-1 1 0 0,0 1-1 0 0,0-1 0 0 0,0 1 1 0 0,0-1-1 0 0,0 1 0 0 0,0-1 1 0 0,0 1-1 0 0,0-1 1 0 0,0 1-1 0 0,0-1 0 0 0,0 0 1 0 0,0 1-3 0 0,0 1 6 0 0,0 0 0 0 0,0 0 0 0 0,1 0-1 0 0,-1 0 1 0 0,1 0 0 0 0,-1-1 0 0 0,1 1 0 0 0,0 0 0 0 0,0 0 0 0 0,-1-1 0 0 0,1 1 0 0 0,1 0-6 0 0,-1 0 9 0 0,0-1-1 0 0,-1 0 1 0 0,1 1 0 0 0,0-1 0 0 0,-1 0-1 0 0,1 1 1 0 0,-1-1 0 0 0,1 1 0 0 0,-1-1-1 0 0,1 1 1 0 0,-1 0 0 0 0,0-1-9 0 0,2 4 64 0 0,0-4-57 0 0,-1 0 0 0 0,0 1 0 0 0,0-1 0 0 0,0 0 0 0 0,0 0 0 0 0,0 1 0 0 0,-1-1 1 0 0,1 1-1 0 0,0-1 0 0 0,-1 1 0 0 0,1-1 0 0 0,-1 1 0 0 0,1-1 0 0 0,-1 1 0 0 0,1-1 0 0 0,-1 1 1 0 0,0 0-1 0 0,0 0-7 0 0,0 0 7 0 0,0-1 0 0 0,0 1 1 0 0,1 0-1 0 0,-1-1 1 0 0,0 1-1 0 0,1 0 0 0 0,0-1 1 0 0,-1 1-1 0 0,1 0 1 0 0,0-1-1 0 0,0 1 0 0 0,-1-1 1 0 0,2 1-8 0 0,-1-1 7 0 0,-1 1 0 0 0,1-1 1 0 0,0 1-1 0 0,0-1 1 0 0,-1 1-1 0 0,1-1 0 0 0,0 1 1 0 0,-1 0-1 0 0,0-1 1 0 0,1 1-1 0 0,-1 0 0 0 0,0-1 1 0 0,0 1-8 0 0,0 5 29 0 0,0-5-19 0 0,0 0 0 0 0,-1 0 0 0 0,1 0 0 0 0,1 0-1 0 0,-1 1 1 0 0,0-1 0 0 0,1 0 0 0 0,-1 0 0 0 0,1 0 0 0 0,0 1-10 0 0,3 4 32 0 0,3 5 19 0 0,-6 1 47 0 0,-1-10-79 0 0,0-1-43 0 0,0 1 42 0 0,0 4 44 0 0,0 6 63 0 0,3-10-42 0 0,7 7-3 0 0,-8-8 0 0 0,-2-2-2 0 0,0 0-4 0 0,0 0-2 0 0,0 0 0 0 0,0 0-2 0 0,0 0-4 0 0,0 0 3 0 0,0 0 22 0 0,0 0 3 0 0,0 0-4 0 0,0 0-2 0 0,0 0 0 0 0,0 0 1 0 0,0 0 6 0 0,0 0-5 0 0,3-2-14 0 0,7-8 23 0 0,-8 6-3 0 0,-1 1-43 0 0,-1-6-12 0 0,-1 7-8 0 0,4-13 40 0 0,2 7-99 0 0,-4 6 12 0 0,0 1 0 0 0,0 0 1 0 0,-1-1-1 0 0,1 1 1 0 0,0-1-1 0 0,-1 1 0 0 0,1-1 1 0 0,-1 0-1 0 0,1 1 1 0 0,-1-1-1 0 0,1-1 14 0 0,1-2-75 0 0,8-8 61 0 0,-1-1 14 0 0,-6 12 0 0 0,0 1 0 0 0,2-9 0 0 0,5 5 0 0 0,-7-5-11 0 0,-3 10 10 0 0,0-1 0 0 0,0 1 0 0 0,0 0 0 0 0,0 0 0 0 0,0 0 0 0 0,0 0 0 0 0,0 0 0 0 0,0 0 1 0 0,0 0-1 0 0,0 0 0 0 0,0 0 0 0 0,0 0 0 0 0,0-1 0 0 0,0 1 0 0 0,0 0 0 0 0,0 0 0 0 0,0 0 0 0 0,0 0 0 0 0,0 0 0 0 0,0 0 0 0 0,0 0 0 0 0,0 0 0 0 0,0 0 0 0 0,0 0 1 0 0,0 0-1 0 0,0 0 0 0 0,0-1 0 0 0,0 1 0 0 0,0 0 0 0 0,0 0 0 0 0,0 0 0 0 0,0 0 0 0 0,1 0 0 0 0,-1 0 0 0 0,0 0 0 0 0,0 0 0 0 0,0 0 0 0 0,0 0 0 0 0,0 0 1 0 0,0 0-1 0 0,0 0 0 0 0,0 0 0 0 0,0 0 0 0 0,0 0 0 0 0,0 0 0 0 0,1 0 0 0 0,-1 0 0 0 0,0 0 0 0 0,0 0 0 0 0,0 0 0 0 0,0 0 0 0 0,0 0 0 0 0,0 0 0 0 0,0 0 0 0 0,0 0 1 0 0,0 0-1 0 0,0 0 1 0 0,11 0-64 0 0,-6 0 10 0 0,7 3 44 0 0,-9-1 2 0 0,1 0 0 0 0,-1 1 0 0 0,0-1 0 0 0,0 1 0 0 0,-1 0 0 0 0,1 0 0 0 0,-1 0 0 0 0,3 3 8 0 0,-3 9 0 0 0,-2-14 0 0 0,0 0 0 0 0,0-1 0 0 0,0 1 0 0 0,0 0 0 0 0,0-1 0 0 0,1 1 0 0 0,-1 0 0 0 0,0-1 0 0 0,0 1 0 0 0,0 0 0 0 0,0-1 0 0 0,1 1 0 0 0,-1-1 0 0 0,0 1 0 0 0,1 0 0 0 0,-1-1 0 0 0,0 1 0 0 0,1-1 0 0 0,-1 1 0 0 0,1-1 0 0 0,-1 1 0 0 0,1-1 0 0 0,-1 0 0 0 0,1 1 0 0 0,-1-1 0 0 0,1 1 0 0 0,0-1 0 0 0,-1 0 0 0 0,1 1 0 0 0,-1-1 0 0 0,1 0 0 0 0,-1 1 0 0 0,1-1 0 0 0,-1 1 0 0 0,0-1 0 0 0,1 1 0 0 0,-1-1 0 0 0,1 1 0 0 0,-1 0 0 0 0,0-1 0 0 0,0 1 0 0 0,1-1 0 0 0,-1 1 0 0 0,0 0 0 0 0,0-1 0 0 0,0 1 0 0 0,1 0 0 0 0,-1-1 0 0 0,0 1 0 0 0,0 0 0 0 0,0-1 0 0 0,0 1 0 0 0,0 0 0 0 0,2 14 0 0 0,8 0 0 0 0,-7 0 0 0 0,-3 0 0 0 0,0-2-11 0 0,0-11-32 0 0,0-2-34 0 0,0 0-57 0 0,0 0-137 0 0,0 0-236 0 0,0 0-18 0 0</inkml:trace>
  <inkml:trace contextRef="#ctx0" brushRef="#br0" timeOffset="-5007.03">5882 1226 6536 0 0,'0'0'141'0'0,"0"0"23"0"0,0 0 13 0 0,0 2-19 0 0,0 4-119 0 0,1 4 103 0 0,-1 19 302 0 0,-2-22-352 0 0,1-3-53 0 0,-6 0 19 0 0,7-4-57 0 0,-1 1 0 0 0,1-1 0 0 0,0 0 0 0 0,-1 0 0 0 0,1 1 1 0 0,-1-1-1 0 0,1 0 0 0 0,0 1 0 0 0,-1-1 0 0 0,1 0 0 0 0,0 1 0 0 0,-1-1 1 0 0,1 0-1 0 0,0 1 0 0 0,0-1 0 0 0,0 1 0 0 0,-1-1 0 0 0,1 1 0 0 0,0-1 1 0 0,0 0-1 0 0,0 1 0 0 0,0-1 0 0 0,0 1 0 0 0,0-1 0 0 0,-1 1 1 0 0,1-1-1 0 0,0 1 0 0 0,1-1 0 0 0,-1 1 0 0 0,0-1 0 0 0,0 1 0 0 0,0 0-1 0 0,1 14 36 0 0,0 9 75 0 0,-1-22-84 0 0,0 0 1 0 0,-1 1-1 0 0,1-1 0 0 0,0 0 1 0 0,-1 0-1 0 0,0 1 0 0 0,1-1 1 0 0,-2 1-28 0 0,-2 5 73 0 0,-3 4 53 0 0,6-2-5 0 0,1 6 174 0 0,0-1-37 0 0,0 15 168 0 0,0 5-32 0 0,0 20 98 0 0,1-44-349 0 0,5 0-22 0 0,-2-4-26 0 0,-2-1 4 0 0,-1 0 19 0 0,0 1 41 0 0,2 5-10 0 0,7 2 22 0 0,-8-12-19 0 0,-2-2-35 0 0,3 3-18 0 0,7 7-3 0 0,-8-8-6 0 0,-2 1-31 0 0,0 7-34 0 0,0-10-23 0 0,0 0-1 0 0,0 0 0 0 0,0 0 0 0 0,0 0 0 0 0,0 0 1 0 0,0 0-1 0 0,0 0 0 0 0,0 0 0 0 0,0 1 1 0 0,0-1-1 0 0,0 0 0 0 0,0 0 0 0 0,0 0 1 0 0,0 0-1 0 0,0 0 0 0 0,0 0 0 0 0,0 0 1 0 0,0 0-1 0 0,0 0 0 0 0,0 0 0 0 0,0 0 1 0 0,0 1-1 0 0,0-1 0 0 0,0 0 0 0 0,0 0 1 0 0,0 0-1 0 0,0 0 0 0 0,0 0 0 0 0,1 0 0 0 0,-1 0 1 0 0,0 0-1 0 0,0 0 0 0 0,0 0 0 0 0,0 0 1 0 0,0 0-1 0 0,0 0 0 0 0,0 0 0 0 0,0 0 1 0 0,0 0-1 0 0,0 0 0 0 0,0 0 0 0 0,0 0 1 0 0,1 0-1 0 0,-1 0 0 0 0,0 0 0 0 0,0 0 1 0 0,0 0-1 0 0,0 0 0 0 0,0 0 0 0 0,0 0 1 0 0,0 0-1 0 0,0 0 0 0 0,0 0 0 0 0,0 0 1 0 0,0 0-1 0 0,1 0 0 0 0,-1 0-1 0 0,10 0 75 0 0,-8 0-34 0 0,1 3-129 0 0,7 7-59 0 0,-8-8 54 0 0,-1-2-77 0 0,-1 0 55 0 0,1 0-33 0 0,-1 0-37 0 0,1 0-42 0 0,0 0-46 0 0,0 0-42 0 0,1 0-422 0 0,1 0-292 0 0,3 0-677 0 0</inkml:trace>
  <inkml:trace contextRef="#ctx0" brushRef="#br0" timeOffset="-4716.46">6064 1362 5672 0 0,'0'0'165'0'0,"0"0"-46"0"0,0 0-10 0 0,0 0 35 0 0,0 0 117 0 0,0 0 215 0 0,0 0 18 0 0,0 0-208 0 0,0 0-127 0 0,0 0-43 0 0,2 3 1 0 0,8 7 27 0 0,-7-8-53 0 0,-2 1-37 0 0,-2 2-12 0 0,-1-3-24 0 0,3 1 27 0 0,0-1 27 0 0,1 1 41 0 0,8 10 92 0 0,-7-1-19 0 0,-1-7 4 0 0,-1-4-174 0 0,1 0 0 0 0,-1 0-1 0 0,0 1 1 0 0,0-1 0 0 0,0 0-1 0 0,-1 1 1 0 0,1-1-1 0 0,0 0 1 0 0,0 1 0 0 0,-1-1-1 0 0,1 1 1 0 0,-1-1 0 0 0,1 1-1 0 0,-1 0 1 0 0,0-1-1 0 0,1 1 1 0 0,-1-1 0 0 0,0 2-16 0 0,0-3 7 0 0,0 1 1 0 0,0 0-1 0 0,0-1 0 0 0,0 1 1 0 0,0 0-1 0 0,0-1 1 0 0,0 1-1 0 0,0 0 0 0 0,0-1 1 0 0,1 1-1 0 0,-1-1 1 0 0,0 1-1 0 0,0 0 1 0 0,1-1-1 0 0,-1 1 0 0 0,0-1 1 0 0,1 1-1 0 0,-1-1 1 0 0,1 1-1 0 0,-1-1 0 0 0,1 1 1 0 0,-1-1-1 0 0,1 1 1 0 0,-1-1-1 0 0,1 0 1 0 0,-1 1-8 0 0,1-1 8 0 0,0 1 0 0 0,-1-1 0 0 0,1 0 1 0 0,-1 1-1 0 0,1-1 0 0 0,-1 1 0 0 0,0-1 1 0 0,1 1-1 0 0,-1-1 0 0 0,1 1 1 0 0,-1-1-1 0 0,0 1 0 0 0,1-1 0 0 0,-1 1 1 0 0,0 0-1 0 0,0-1 0 0 0,1 1 1 0 0,-1 0-1 0 0,0-1 0 0 0,0 1 0 0 0,0 0 1 0 0,0-1-1 0 0,0 1 0 0 0,0-1 0 0 0,0 1 1 0 0,0 0-9 0 0,0 6 79 0 0,0-4-19 0 0,1 0 0 0 0,-1 0-1 0 0,0 0 1 0 0,1 0 0 0 0,0 0 0 0 0,0 0 0 0 0,1 2-60 0 0,1 0 56 0 0,1 0-58 0 0,-2-3 96 0 0,-2 1-4 0 0,0 9-17 0 0,0 4-58 0 0,0-4-30 0 0,0-9-54 0 0,0-3 1 0 0,0 0 4 0 0</inkml:trace>
  <inkml:trace contextRef="#ctx0" brushRef="#br0" timeOffset="-4420.11">5927 1407 7136 0 0,'0'0'165'0'0,"0"0"22"0"0,0 0 6 0 0,3 0-28 0 0,3 0-132 0 0,-2-3 44 0 0,-2-1 60 0 0,-1-1 74 0 0,-1 5-203 0 0,-1 0 0 0 0,1 0 0 0 0,0-1 0 0 0,0 1 0 0 0,0 0 0 0 0,0 0 0 0 0,0 0 0 0 0,0 0 0 0 0,0 0 0 0 0,0 0 0 0 0,0 0 0 0 0,0 0 0 0 0,0 0 0 0 0,0 0 0 0 0,0 0 0 0 0,0-1 0 0 0,0 1 0 0 0,0 0 0 0 0,0 0 0 0 0,0 0 0 0 0,1 0 0 0 0,-1 0 0 0 0,0 0 0 0 0,0 0 0 0 0,0 0 0 0 0,0 0 0 0 0,0 0 0 0 0,0 0 0 0 0,0 0 0 0 0,0-1 0 0 0,0 1 0 0 0,0 0 1 0 0,0 0-1 0 0,0 0 0 0 0,0 0 0 0 0,0 0 0 0 0,0 0 0 0 0,1 0 0 0 0,-1 0 0 0 0,0 0 0 0 0,0 0 0 0 0,0 0 0 0 0,0 0 0 0 0,0 0 0 0 0,0 0 0 0 0,0 0 0 0 0,0 0 0 0 0,0 0 0 0 0,0 0 0 0 0,0 0 0 0 0,1 0 0 0 0,-1 0 0 0 0,0 0 0 0 0,0 0 0 0 0,0 0 0 0 0,0 0 0 0 0,0 0-8 0 0,1 0 30 0 0,-1 0 1 0 0,1 0-1 0 0,0 0 0 0 0,-1 0 0 0 0,1 0 1 0 0,-1 0-1 0 0,1-1 0 0 0,0 1 1 0 0,-1 0-1 0 0,1 0 0 0 0,-1-1 0 0 0,1 1 1 0 0,-1 0-1 0 0,1-1 0 0 0,-1 1 0 0 0,1-1 1 0 0,-1 1-1 0 0,1-1 0 0 0,-1 1 1 0 0,1-1-1 0 0,-1 1 0 0 0,0-1 0 0 0,1 1-30 0 0,3-6 267 0 0,0 5-181 0 0,0 0-42 0 0,1-1 68 0 0,-4 1-97 0 0,0 0-6 0 0,0 0 0 0 0,0 0 0 0 0,0 0 0 0 0,0 0 1 0 0,0 0-1 0 0,1 0 0 0 0,-1 1 0 0 0,0-1 1 0 0,0 0-1 0 0,1 1 0 0 0,-1-1 0 0 0,1 0-9 0 0,4 0 62 0 0,2 1 33 0 0,-7 0-84 0 0,1 0 1 0 0,-1-1-1 0 0,1 1 1 0 0,-1 0-1 0 0,1-1 1 0 0,-1 1-1 0 0,1-1 1 0 0,-1 0-1 0 0,0 1 1 0 0,1-1-1 0 0,-1 0 0 0 0,0 0-11 0 0,1 0 13 0 0,0 0-1 0 0,-1 0 0 0 0,1 0 0 0 0,0 0 0 0 0,-1 1 0 0 0,1-1 0 0 0,0 0 0 0 0,0 1 0 0 0,0 0 0 0 0,0-1 0 0 0,0 1 0 0 0,0 0-12 0 0,5 0 34 0 0,-5 0-24 0 0,0 0 0 0 0,0 1 0 0 0,0-2 0 0 0,1 1 0 0 0,-1 0 0 0 0,0 0 0 0 0,0-1 0 0 0,0 1 0 0 0,0-1 0 0 0,1 0-10 0 0,4-3 30 0 0,-5 3-24 0 0,-1 0 1 0 0,0 0-1 0 0,1 0 0 0 0,-1 0 0 0 0,1 1 0 0 0,-1-1 1 0 0,1 1-1 0 0,-1-1 0 0 0,1 1 0 0 0,-1-1 0 0 0,1 1 1 0 0,-1 0-1 0 0,1 0 0 0 0,0 0-6 0 0,2 0-96 0 0,1 0 79 0 0,-1 0 53 0 0,6 0 112 0 0,-4 0-113 0 0,-2 0-62 0 0,-1 0-43 0 0,0 0-51 0 0,0 0-61 0 0,-1 0 10 0 0,1 0-40 0 0,-1 0-42 0 0,0 0-46 0 0,1 0-49 0 0,-1 0-53 0 0,0 0-56 0 0,0 0-60 0 0,4 0-788 0 0,3 0-746 0 0</inkml:trace>
  <inkml:trace contextRef="#ctx0" brushRef="#br0" timeOffset="-3717.45">6351 1498 6056 0 0,'0'0'176'0'0,"0"0"-41"0"0,0 0-2 0 0,0 0 51 0 0,0 0 158 0 0,0 0 292 0 0,0 0 26 0 0,0 0-22 0 0,0 0-104 0 0,0 0-44 0 0,0 0-8 0 0,0-2-9 0 0,0-2-354 0 0,1 1 90 0 0,0 0 55 0 0,2-4 414 0 0,-1 4-341 0 0,0 1-222 0 0,-1 1-52 0 0,0 0-65 0 0,0-1-74 0 0,2 0 436 0 0,-1-1-28 0 0,-1 3-244 0 0,-1 0-36 0 0,1-1-27 0 0,0 0-44 0 0,1 0-56 0 0,0 0 59 0 0,-1 0 61 0 0,0-1 83 0 0,0 1 59 0 0,0 0 91 0 0,0-1 105 0 0,0 1 121 0 0,2 1-423 0 0,9 0-70 0 0,-11 0-11 0 0,0 0 0 0 0,0 0 0 0 0,-1 0 0 0 0,1 0 0 0 0,0 0 0 0 0,0 0 0 0 0,0 0 0 0 0,-1 0 0 0 0,1 0 0 0 0,0 1 0 0 0,0-1 0 0 0,0 0 0 0 0,-1 0 0 0 0,2 1 0 0 0,-2 0 0 0 0,1 0 0 0 0,-1-1 0 0 0,0 1 0 0 0,0 0 0 0 0,1 0 0 0 0,-1 0 0 0 0,0-1 0 0 0,0 1 0 0 0,0 0 0 0 0,0 0 0 0 0,0 0 0 0 0,0-1 0 0 0,0 1 0 0 0,0 1 0 0 0,0 3 0 0 0,0-3 0 0 0,13 21 0 0 0,-11-19 0 0 0,-1 1 0 0 0,-2 16 0 0 0,2-16 0 0 0,-1-3 0 0 0,-13 22 0 0 0,11-21 0 0 0,1 3 0 0 0,1 15 0 0 0,-2-6 0 0 0,-8 0 0 0 0,5 0 0 0 0,-5-2-11 0 0,7-8-32 0 0,3 7 33 0 0,0-11 10 0 0,0 0 0 0 0,0 0 0 0 0,0 0 0 0 0,0-1 0 0 0,0 1 0 0 0,0 0 0 0 0,0 0 0 0 0,0 0 0 0 0,1 0 0 0 0,-1-1 0 0 0,0 1 0 0 0,0 0 0 0 0,1 0 0 0 0,0 0 0 0 0,5 1-25 0 0,9-1-78 0 0,-11-1 65 0 0,-2 0-135 0 0,1 0-34 0 0,15 0-99 0 0,-11 0 114 0 0,-5 0-6 0 0,-2 0-174 0 0,3 0-322 0 0,7 0-30 0 0,-7 0-4 0 0</inkml:trace>
  <inkml:trace contextRef="#ctx0" brushRef="#br0" timeOffset="-3282.17">6487 1226 6392 0 0,'0'0'141'0'0,"0"0"23"0"0,0 0 12 0 0,2 0-24 0 0,5-1-105 0 0,-1-1 21 0 0,0-1 68 0 0,1-4 158 0 0,-6 6 23 0 0,1 0-86 0 0,0 0-69 0 0,0 1-57 0 0,0 0-33 0 0,3 0 12 0 0,-5 1-3 0 0,1-1 2 0 0,1 0 468 0 0,1 0-134 0 0,8 3-81 0 0,3 6 37 0 0,-11-6-167 0 0,-1-2-83 0 0,1 0-60 0 0,1-1-65 0 0,-1 0-15 0 0,0 0 50 0 0,-1 3-31 0 0,1 0 0 0 0,0-1 1 0 0,-1 1-1 0 0,0 0 0 0 0,0 0 0 0 0,0 0 1 0 0,0 1-1 0 0,0-1 0 0 0,0 0 1 0 0,0 4-3 0 0,1-1 29 0 0,3 9 152 0 0,-2 1-38 0 0,0-1 23 0 0,2 0 56 0 0,-2-9-129 0 0,3 5 27 0 0,-5 2-83 0 0,1 0-31 0 0,2 2-6 0 0,-4-12 0 0 0,1 0 0 0 0,-1 0 0 0 0,0 0 0 0 0,-1 0 0 0 0,1 1 0 0 0,0-1 0 0 0,-1 0 0 0 0,0 2 0 0 0,0 21 25 0 0,0-7 42 0 0,0-17-60 0 0,0 0 0 0 0,0-1 0 0 0,0 1 0 0 0,1-1 0 0 0,-1 1 1 0 0,0 0-1 0 0,1-1 0 0 0,-1 1 0 0 0,1-1 0 0 0,-1 1 0 0 0,1-1 0 0 0,0 1 1 0 0,0-1-1 0 0,0 1-7 0 0,5 10 40 0 0,-5-5-18 0 0,0 1 1 0 0,0 0-1 0 0,-1 0 1 0 0,0 0 0 0 0,0 7-23 0 0,-1 4 44 0 0,1-17-36 0 0,0-1 0 0 0,0 1 1 0 0,-1 0-1 0 0,1 0 0 0 0,-1 0 1 0 0,1 0-1 0 0,-1 0 0 0 0,0-1 0 0 0,1 1 1 0 0,-1 0-1 0 0,0-1 0 0 0,-1 2-8 0 0,1-2 4 0 0,0 0 0 0 0,1 1 0 0 0,-1-1 0 0 0,0 0 0 0 0,1 1 0 0 0,-1-1 0 0 0,1 1 0 0 0,-1-1 0 0 0,1 1 0 0 0,0-1 0 0 0,-1 1 0 0 0,1 0-4 0 0,0 0 74 0 0,0-2-4 0 0,0 3-6 0 0,0-2-195 0 0,0-1 43 0 0,0 1 37 0 0,0-1 33 0 0,0 1 48 0 0,0-1 58 0 0,0 0 332 0 0,0 0-313 0 0,0 1-99 0 0,0-1-43 0 0,0 1-49 0 0,0 1-59 0 0,0-1-40 0 0,0 1-58 0 0,0 0-65 0 0,0 0-69 0 0,0 1-76 0 0,0 0-81 0 0,0 0-87 0 0,0 1-92 0 0,0-4-831 0 0,0 0-881 0 0</inkml:trace>
  <inkml:trace contextRef="#ctx0" brushRef="#br0" timeOffset="798.01">4945 1317 7136 0 0,'0'0'165'0'0,"0"0"22"0"0,0 0 6 0 0,-3 0-28 0 0,-9 0-131 0 0,-5 1 32 0 0,7 1 110 0 0,6 0 20 0 0,2 2 147 0 0,-2 1 144 0 0,-5-4-251 0 0,2 0 25 0 0,2 2-42 0 0,0 6 119 0 0,0-1-147 0 0,-3-2-42 0 0,3-3-71 0 0,5-3-59 0 0,-1 0 0 0 0,0 0-1 0 0,1 1 1 0 0,-1-1 0 0 0,1 0 0 0 0,-1 1 0 0 0,0-1 0 0 0,1 0 0 0 0,-1 1 0 0 0,1-1 0 0 0,-1 1 0 0 0,1-1 0 0 0,0 1-1 0 0,-1-1 1 0 0,1 1 0 0 0,-1-1 0 0 0,1 1 0 0 0,0 0 0 0 0,-1-1 0 0 0,1 1 0 0 0,0-1 0 0 0,0 1-19 0 0,-3 4 69 0 0,-22 25 328 0 0,20-18-262 0 0,1-1-51 0 0,-4 9 39 0 0,-1-5-41 0 0,2 3 1 0 0,6-13-61 0 0,-1-1 1 0 0,1 1-1 0 0,-1-1 1 0 0,-1 1-1 0 0,1-1 1 0 0,-2 2-23 0 0,0 2 26 0 0,1 0 0 0 0,-1 0 0 0 0,1 1 0 0 0,1-1 0 0 0,0 1 0 0 0,0 0-26 0 0,-5 17 60 0 0,1-9-7 0 0,-6 14 11 0 0,10-26-63 0 0,-1 0 1 0 0,2 0-1 0 0,-1 1 0 0 0,0-1 0 0 0,1 0 1 0 0,0 1-1 0 0,1-1 0 0 0,-1 0 1 0 0,1 1-1 0 0,0 3-1 0 0,0 2-1 0 0,-1 0 0 0 0,0 0 1 0 0,-2 3 0 0 0,1-3 0 0 0,-2 5 0 0 0,2 0 0 0 0,0 0 0 0 0,0 13 0 0 0,2 230 0 0 0,3-215 0 0 0,1-1 0 0 0,7 20 0 0 0,-2-6 0 0 0,-6-36 2 0 0,0 0 0 0 0,1-1 0 0 0,2 1 0 0 0,0-1 0 0 0,8 18-2 0 0,27 64 65 0 0,-24-55 34 0 0,-13-34 29 0 0,2 1 0 0 0,0-1 0 0 0,2 2-128 0 0,4 6 193 0 0,0 0 32 0 0,0 3 71 0 0,-1-5-29 0 0,8 7 40 0 0,0-1-23 0 0,-7-5-62 0 0,-1 0 8 0 0,-3-9-5 0 0,1 0 0 0 0,-1-1 0 0 0,2 0-225 0 0,4 4 181 0 0,-12-12-135 0 0,0 1-1 0 0,0-1 1 0 0,0 1-1 0 0,0 0 1 0 0,-1-1-1 0 0,2 4-45 0 0,-1-2 41 0 0,0-1 0 0 0,0 1 1 0 0,0-1-1 0 0,1 0 0 0 0,-1 1 0 0 0,1-1 0 0 0,0 0-41 0 0,5 9 57 0 0,1 0 5 0 0,-1-8-65 0 0,-8-4 3 0 0,0 0-1 0 0,0 0 0 0 0,0-1 0 0 0,0 1 0 0 0,0 0 0 0 0,1 0 1 0 0,-1 0-1 0 0,0 0 0 0 0,0 0 0 0 0,0 0 0 0 0,0 0 0 0 0,0 0 1 0 0,0 0-1 0 0,0 0 0 0 0,0 0 0 0 0,0 0 0 0 0,0 0 0 0 0,0 0 0 0 0,1 1 1 0 0,-1-1-1 0 0,0 0 0 0 0,0 0 0 0 0,0 0 0 0 0,0 0 0 0 0,0 0 1 0 0,0 0-1 0 0,0 0 0 0 0,0 0 0 0 0,0 0 0 0 0,0 0 0 0 0,0 0 1 0 0,0 0-1 0 0,0 0 0 0 0,0 0 0 0 0,1 0 0 0 0,-1 0 0 0 0,0 1 0 0 0,0-1 1 0 0,0 0-1 0 0,0 0 0 0 0,0 0 0 0 0,0 0 0 0 0,0 0 0 0 0,0 0 1 0 0,0 0-1 0 0,0 0 0 0 0,0 0 0 0 0,0 0 0 0 0,0 0 0 0 0,0 1 1 0 0,0-1-1 0 0,0 0 0 0 0,0 0 0 0 0,0 0 0 0 0,0 0 0 0 0,0 0 1 0 0,0 0-1 0 0,0 13-11 0 0</inkml:trace>
  <inkml:trace contextRef="#ctx0" brushRef="#br0" timeOffset="-2637.74">6895 1543 7136 0 0,'0'0'208'0'0,"1"0"-52"0"0,1-2-2 0 0,2-2 71 0 0,2 0 71 0 0,1 1 80 0 0,1 1 83 0 0,-3 0 308 0 0,8-8 19 0 0,-1 7-220 0 0,-7 1-15 0 0,5-8-9 0 0,-8 8-294 0 0,-1 1-58 0 0,1 0-51 0 0,0 1-43 0 0,0 0-25 0 0,-1 0-35 0 0,4 1-5 0 0,-3-1 7 0 0,-1 0 47 0 0,1 0-77 0 0,0 0 52 0 0,3 0 137 0 0,8 0 409 0 0,-10-1-471 0 0,-1 0-63 0 0,1-3 8 0 0,-3 0-37 0 0,0 4-41 0 0,0 0-1 0 0,0 0 0 0 0,0 0 1 0 0,0 0-1 0 0,0-1 1 0 0,0 1-1 0 0,0 0 0 0 0,0 0 1 0 0,0 0-1 0 0,0 0 0 0 0,0 0 1 0 0,0 0-1 0 0,0-1 1 0 0,0 1-1 0 0,0 0 0 0 0,0 0 1 0 0,0 0-1 0 0,0 0 1 0 0,0 0-1 0 0,0 0 0 0 0,0-1 1 0 0,0 1-1 0 0,0 0 1 0 0,1 0-1 0 0,-1 0 0 0 0,0 0 1 0 0,0 0-1 0 0,0 0 0 0 0,0 0 1 0 0,0 0-1 0 0,0 0 1 0 0,0-1-1 0 0,1 1 0 0 0,-1 0 1 0 0,0 0-1 0 0,0 0 1 0 0,0 0-1 0 0,0 0 0 0 0,0 0 1 0 0,0 0-1 0 0,1 0 1 0 0,-1 0-1 0 0,0 0 0 0 0,0 0 1 0 0,0 0-1 0 0,0 0 0 0 0,0 0 1 0 0,0 0-1 0 0,1 0 1 0 0,-1 0-1 0 0,0 0 0 0 0,0 0-1 0 0,9 3 86 0 0,8 6 80 0 0,-10-7-157 0 0,-1-2-34 0 0,-6 0 25 0 0,3 0-134 0 0,-1 0 52 0 0,2 0 25 0 0,4 0 17 0 0,-5 0-33 0 0,-1 0-66 0 0,1 0-59 0 0,-1 0-85 0 0,1 0-101 0 0,0 0-117 0 0,-3 0-137 0 0</inkml:trace>
  <inkml:trace contextRef="#ctx0" brushRef="#br0" timeOffset="-2367.74">6986 1438 7744 0 0,'0'0'174'0'0,"0"0"29"0"0,0 0 12 0 0,0 2-35 0 0,0 1-160 0 0,0-1 53 0 0,0 0 46 0 0,1 0 38 0 0,1 2 233 0 0,5 6 659 0 0,-4-7-773 0 0,1 1-58 0 0,-3-3-157 0 0,2 2 62 0 0,3 6 80 0 0,-4-4-76 0 0,-1 0 90 0 0,-1 3 114 0 0,1-3-174 0 0,1 1-39 0 0,2 0-17 0 0,2 2-3 0 0,-4-6 36 0 0,-2 1-8 0 0,0 2-70 0 0,0 23 228 0 0,3-18-249 0 0,-1-7-38 0 0,-1-1-27 0 0,0 0-24 0 0,1-1-37 0 0,-1 0-20 0 0,0 0-36 0 0,0 0-42 0 0,0 0-47 0 0,-1-1 236 0 0,0 1-287 0 0,1-1-47 0 0,-1 1-42 0 0,1-1-36 0 0,-1 1-124 0 0,0-1-36 0 0,0 0-1271 0 0</inkml:trace>
  <inkml:trace contextRef="#ctx0" brushRef="#br0" timeOffset="-1984.09">7243 1392 7344 0 0,'0'0'216'0'0,"0"0"-61"0"0,0 0-20 0 0,0 0 37 0 0,0 0 134 0 0,0 0 248 0 0,0 0 20 0 0,0 0-30 0 0,0 0-135 0 0,0 0-60 0 0,2 0-11 0 0,4 2-149 0 0,-2 1-38 0 0,4 8 66 0 0,0 1-64 0 0,-6-9-6 0 0,-1 0-66 0 0,-1 1-42 0 0,-1 1-23 0 0,1-2 27 0 0,0-2-32 0 0,0 1 1 0 0,0 0 0 0 0,1-1 0 0 0,-1 1-1 0 0,1 0 1 0 0,-1-1 0 0 0,1 1 0 0 0,-1 0-1 0 0,1-1 1 0 0,0 1 0 0 0,0-1 0 0 0,0 1 0 0 0,0-1-13 0 0,0 1 11 0 0,-1-1-1 0 0,1 1 1 0 0,0-1-1 0 0,0 1 1 0 0,0-1-1 0 0,-1 1 1 0 0,1 0-1 0 0,-1-1 1 0 0,0 1-1 0 0,1 0 1 0 0,-1-1-1 0 0,0 1 1 0 0,0 0-10 0 0,0 5 36 0 0,0-5-23 0 0,0 0-1 0 0,-1 0 0 0 0,2 0 1 0 0,-1 0-1 0 0,0 0 0 0 0,0 0 1 0 0,1 0-1 0 0,-1 0 0 0 0,1 0 1 0 0,0 1-13 0 0,3 5 38 0 0,-3-7-29 0 0,0 1-1 0 0,0-1 1 0 0,0 0 0 0 0,0 1-1 0 0,-1-1 1 0 0,1 1 0 0 0,-1-1 0 0 0,1 1-1 0 0,-1-1 1 0 0,1 1 0 0 0,-1-1-1 0 0,0 1 1 0 0,0 0 0 0 0,0-1-9 0 0,0 8 49 0 0,0 1 44 0 0,0 1 62 0 0,0 2 125 0 0,3-8-9 0 0,-3-5-271 0 0,6 7 153 0 0,-2-1-80 0 0,-2 1-35 0 0,-2-1-46 0 0,0-6 8 0 0,0 2-76 0 0,3 1 26 0 0,7 7 108 0 0,-8-8-704 0 0,-1 1 110 0 0,0 0 79 0 0,-2 2-555 0 0,1-4 664 0 0,0 0-42 0 0,0-1 43 0 0,0 2-1326 0 0,0-2-954 0 0</inkml:trace>
  <inkml:trace contextRef="#ctx0" brushRef="#br0" timeOffset="20173.57">1 3917 7464 0 0,'0'0'216'0'0,"0"0"26"0"0,0 0-12 0 0,0 3-8 0 0,1 3-177 0 0,1-1 51 0 0,2 1 70 0 0,4 3 141 0 0,0 1 20 0 0,-4-4-153 0 0,-3-3-91 0 0,-1 0-40 0 0,0 1 12 0 0,1-1 50 0 0,0-1 59 0 0,2 1 91 0 0,1 1-134 0 0,-1-1-36 0 0,1 1 1 0 0,-1-1 0 0 0,1 1 0 0 0,-1 0 0 0 0,1 2-86 0 0,28 62 1118 0 0,1 0-84 0 0,-23-55-812 0 0,-7-10-35 0 0,-2 0-84 0 0,-1 1-52 0 0,-1 1-27 0 0,1-3 37 0 0,0 11 147 0 0,0-13-205 0 0,0 0 1 0 0,0 0 0 0 0,0 0-1 0 0,0 0 1 0 0,0 0-1 0 0,0 0 1 0 0,0 0 0 0 0,0 0-1 0 0,0 1 1 0 0,0-1 0 0 0,0 0-1 0 0,0 0 1 0 0,0 0 0 0 0,0 0-1 0 0,0 0 1 0 0,0 0 0 0 0,0 0-1 0 0,0 0 1 0 0,0 0 0 0 0,0 0-1 0 0,0 0 1 0 0,0 1 0 0 0,0-1-1 0 0,0 0 1 0 0,0 0-1 0 0,0 0 1 0 0,0 0 0 0 0,0 0-1 0 0,0 0 1 0 0,0 0 0 0 0,0 0-1 0 0,0 0 1 0 0,0 0 0 0 0,1 0-1 0 0,-1 0 1 0 0,0 0 0 0 0,0 0-1 0 0,0 0 1 0 0,0 0 0 0 0,0 0-1 0 0,0 0 1 0 0,0 0-1 0 0,0 0 1 0 0,0 0 0 0 0,0 0-1 0 0,0 0 1 0 0,1 0 0 0 0,-1 0-1 0 0,0 0 1 0 0,0 0 0 0 0,0 0-1 0 0,0 0 1 0 0,0 0 0 0 0,0 0-1 0 0,0 0 1 0 0,0 0 0 0 0,0 0-4 0 0,0 0 65 0 0,6 0-60 0 0,-2 0 63 0 0,-2 0 100 0 0,-1 0-30 0 0,-1 0 42 0 0,1 3-19 0 0,-1-1-74 0 0,0 1-49 0 0,-1 0-32 0 0,1-1 36 0 0,0 0 78 0 0,0-2-6 0 0,0 0-10 0 0,0 0-32 0 0,0 0-3 0 0,0 0 20 0 0,0 0-1 0 0,0 0-6 0 0,0 0-2 0 0,-3-2-14 0 0,-13-12-52 0 0,11 14-14 0 0,5 0 0 0 0,0 0 0 0 0,0 0 0 0 0,0 0 0 0 0,0 0 0 0 0,0 0 0 0 0,0 0 0 0 0,0 0 0 0 0,-1 1 0 0 0,1-1 0 0 0,0 0 0 0 0,0 0 0 0 0,0 0 0 0 0,0 0 0 0 0,0 0 0 0 0,0 0 0 0 0,0 0 0 0 0,0 0 0 0 0,-1 0 0 0 0,1 0 0 0 0,0 0 0 0 0,0 0 0 0 0,0 0 0 0 0,0 0 0 0 0,0-1 0 0 0,0 1 0 0 0,0 0 0 0 0,-1 0 0 0 0,1 0 0 0 0,0 0 0 0 0,0 0 0 0 0,0 0 0 0 0,0 0 0 0 0,0 0 0 0 0,0 0 0 0 0,0 0 0 0 0,0 0 0 0 0,0 0 0 0 0,0 0 0 0 0,0-1 0 0 0,-1 1 0 0 0,1 0 0 0 0,0 0 0 0 0,0 0 0 0 0,0 0 0 0 0,0 0 0 0 0,0 0 0 0 0,-2-2 0 0 0,1-4 0 0 0,2-14 0 0 0,-1-71 0 0 0,0 90-3 0 0,0-1 1 0 0,0 1 0 0 0,0-1-1 0 0,1 0 1 0 0,-1 1 0 0 0,0-1 0 0 0,1 1-1 0 0,-1-1 1 0 0,1 1 0 0 0,0 0-1 0 0,-1-1 1 0 0,1 1 0 0 0,1-1 2 0 0,-1 0-3 0 0,0 0 1 0 0,0 1-1 0 0,0-1 0 0 0,-1 0 1 0 0,1 1-1 0 0,0-1 0 0 0,-1 0 1 0 0,1 0-1 0 0,-1 1 0 0 0,0-1 1 0 0,1 0-1 0 0,-1 0 1 0 0,0-2 2 0 0,2-21 0 0 0,-1 23 0 0 0,0 1 0 0 0,0-1 0 0 0,0 0 0 0 0,0 1 0 0 0,0-1 0 0 0,0 0 0 0 0,1 1 0 0 0,-1-1 0 0 0,0 1 0 0 0,1 0 0 0 0,-2 1 0 0 0,2-2 0 0 0,-1 0 0 0 0,1 0 0 0 0,-1 0 0 0 0,1 0 0 0 0,-1 0 0 0 0,0 0 0 0 0,0 0 0 0 0,0 0 0 0 0,0-1 0 0 0,4-7 0 0 0,7-5 0 0 0,-10 14-4 0 0,-1-1 1 0 0,1 1 0 0 0,0 0-1 0 0,0-1 1 0 0,0 1 0 0 0,0 0-1 0 0,0 0 1 0 0,0 0 0 0 0,0 1 0 0 0,0-1-1 0 0,0 0 1 0 0,0 1 0 0 0,2-1 3 0 0,29 0-40 0 0,-19 1 51 0 0,-13 0-11 0 0,1 0 0 0 0,0 0 0 0 0,-1 1 0 0 0,1-1 0 0 0,-1 0 0 0 0,1 1 0 0 0,-1-1 0 0 0,1 1 0 0 0,-1 0 0 0 0,1-1 0 0 0,-1 1 0 0 0,1 0 0 0 0,-1 0 0 0 0,0 0 0 0 0,7 4 0 0 0,13 6 0 0 0,16 10 0 0 0,-17-9 0 0 0,-16-10 0 0 0,-1-1 0 0 0,0 1 0 0 0,1 0 0 0 0,-1 0 0 0 0,0 0 0 0 0,0 1 0 0 0,0-1 0 0 0,-1 1 0 0 0,1-1 0 0 0,-1 1 0 0 0,1 0 0 0 0,-1 0 0 0 0,0 1 0 0 0,3 6 0 0 0,-4-8 0 0 0,0 0 0 0 0,0 0 0 0 0,0 0 0 0 0,0 1 0 0 0,1-1 0 0 0,-1-1 0 0 0,1 1 0 0 0,-1 0 0 0 0,1 0 0 0 0,0-1 0 0 0,-1 1 0 0 0,0-1 0 0 0,1 1 0 0 0,-1-1 0 0 0,0 1 0 0 0,0 0 0 0 0,0-1 0 0 0,0 1 0 0 0,0 2 0 0 0,2 0 0 0 0,-1 1 0 0 0,1 0 0 0 0,0-1 0 0 0,0 0 0 0 0,0 1 0 0 0,1-1 0 0 0,0-1 0 0 0,-1 1 0 0 0,2 1 0 0 0,7 10-2 0 0,-4-3 31 0 0,0-9 48 0 0,-8-3-76 0 0,0 0 1 0 0,0 0 0 0 0,0 0 0 0 0,1 0 0 0 0,-1 0-1 0 0,0 0 1 0 0,0 0 0 0 0,0 0 0 0 0,0 0 0 0 0,0 0 0 0 0,0 0-1 0 0,0 0 1 0 0,0 0 0 0 0,0 0 0 0 0,0 0 0 0 0,1 0 0 0 0,-1 0-1 0 0,0 0 1 0 0,0 0 0 0 0,0 0 0 0 0,0 0 0 0 0,0 0-1 0 0,0 0 1 0 0,0 0 0 0 0,0 0 0 0 0,0 0 0 0 0,0 0 0 0 0,0 0-1 0 0,0 0 1 0 0,0 0 0 0 0,1 0 0 0 0,-1 0 0 0 0,0 0 0 0 0,0 0-1 0 0,0 1 1 0 0,0-1 0 0 0,0 0 0 0 0,0 0 0 0 0,0 0-1 0 0,0 0 1 0 0,0 0 0 0 0,0 0 0 0 0,0 0 0 0 0,0 0 0 0 0,0 0-1 0 0,0 0 1 0 0,0 0 0 0 0,0 1 0 0 0,0-1 0 0 0,0 0 0 0 0,0 0-1 0 0,0 0 1 0 0,0 0 0 0 0,0 0 0 0 0,0 0 0 0 0,0 0-1 0 0,0 0 0 0 0,0 2 8 0 0,0 9 127 0 0,0-5-6 0 0,0-12-80 0 0,0-24-29 0 0,-1 11 26 0 0,1 11-45 0 0,-1 0-1 0 0,2 0 0 0 0,-1 0 0 0 0,1 0 1 0 0,1-6-2 0 0,8-4 0 0 0,5-12 0 0 0,-10-1 0 0 0,8 16-11 0 0,2 3-32 0 0,-11 10 38 0 0,2 1 0 0 0,14 1 5 0 0,-8 0 0 0 0,-9-1 0 0 0,0 1 0 0 0,0 0 0 0 0,0 0 0 0 0,0 0 0 0 0,0 0 0 0 0,0 1 0 0 0,0-1 0 0 0,0 1 0 0 0,0 0 0 0 0,1 0 0 0 0,11 11 0 0 0,13 6 0 0 0,-22-7 0 0 0,-6-10 0 0 0,1 0 0 0 0,-1 0 0 0 0,0 0 0 0 0,1 0 0 0 0,-1 0 0 0 0,1 0 0 0 0,0-1 0 0 0,-1 1 0 0 0,1 0 0 0 0,0 0 0 0 0,0 0 0 0 0,-1-1 0 0 0,1 1 0 0 0,0 0 0 0 0,0-1 0 0 0,0 1 0 0 0,4 2 0 0 0,-4-3 0 0 0,-1 0 0 0 0,1 0 0 0 0,-1 0 0 0 0,1 1 0 0 0,0-1 0 0 0,-1 0 0 0 0,1 1 0 0 0,-1-1 0 0 0,1 1 0 0 0,-1-1 0 0 0,1 1 0 0 0,-1-1 0 0 0,1 1 0 0 0,-1-1 0 0 0,0 1 0 0 0,1-1 0 0 0,-1 1 0 0 0,0-1 0 0 0,1 1 0 0 0,-1 0 0 0 0,0-1 0 0 0,1 1 0 0 0,1 4 0 0 0,23 25 0 0 0,-20-15 0 0 0,8 0 0 0 0,-12-14 0 0 0,0 0 0 0 0,0 1 0 0 0,1-1 0 0 0,-1 0 0 0 0,0 0 0 0 0,0 1 0 0 0,0-1 0 0 0,0 0 0 0 0,-1 1 0 0 0,1-1 0 0 0,0 1 0 0 0,-1-1 0 0 0,1 1 0 0 0,-1-1 0 0 0,1 1 0 0 0,-1 0 0 0 0,0-1 0 0 0,1 1 0 0 0,-1 0 0 0 0,0 0 0 0 0,2 13 0 0 0,8 0-11 0 0,-7 0-32 0 0,-2-6 19 0 0,2-1-59 0 0,1-2-46 0 0,1-1-35 0 0,-3-3-246 0 0,-2-2 310 0 0,0 0 6 0 0,0 0-15 0 0,0 0-40 0 0,0 0-11 0 0,0 0-39 0 0,0 0-45 0 0,0 0-51 0 0,0 0-53 0 0,0 0-51 0 0,0 0-45 0 0,0 0-39 0 0,0 0-141 0 0,0 0-38 0 0,0 0-170 0 0,0 0-458 0 0</inkml:trace>
  <inkml:trace contextRef="#ctx0" brushRef="#br0" timeOffset="20721.25">1180 3917 5344 0 0,'0'0'157'0'0,"0"-2"-9"0"0,0 1-146 0 0,0 0 0 0 0,0 1 0 0 0,0-1-1 0 0,0 0 1 0 0,0 1 0 0 0,-1-1 0 0 0,1 1 0 0 0,0-1-1 0 0,0 0 1 0 0,-1 1 0 0 0,1-1 0 0 0,0 1 0 0 0,-1-1-1 0 0,1 1 1 0 0,0-1 0 0 0,-1 1 0 0 0,1-1 0 0 0,-1 1-1 0 0,1 0 1 0 0,-1-1 0 0 0,1 1 0 0 0,-1-1 0 0 0,0 1-2 0 0,-4-5 62 0 0,4 2 6 0 0,0-2 33 0 0,1 3 153 0 0,0 2 2 0 0,-1-1-29 0 0,-1 1-94 0 0,-2 0-60 0 0,-2 1 4 0 0,6-1-7 0 0,-2 0 270 0 0,2 0 4 0 0,0 0-10 0 0,0 0-39 0 0,0 0-20 0 0,0 0-3 0 0,0 0-15 0 0,-3 2-62 0 0,-6 12-21 0 0,6-2-24 0 0,0-7 4 0 0,2-4-137 0 0,0 0-1 0 0,0 1 0 0 0,0-1 1 0 0,0 1-1 0 0,0-1 0 0 0,0 1 1 0 0,0 0-1 0 0,1-1 0 0 0,-1 1 1 0 0,0 0-1 0 0,1 0 0 0 0,0-1 0 0 0,-1 2-16 0 0,0 29 235 0 0,1-29-216 0 0,-2 12 60 0 0,-4 0-26 0 0,0 0-5 0 0,4 0 24 0 0,2 59 323 0 0,0-45-198 0 0,0-26-101 0 0,0-3 4 0 0,0 0 17 0 0,0 0 10 0 0,0 0 1 0 0,0 0 6 0 0,0 0 30 0 0,0 0 18 0 0,3-3 2 0 0,2-1-115 0 0,0-1 44 0 0,2-2 1 0 0,3-3 20 0 0,6-6 46 0 0,-7 5-128 0 0,7-18 10 0 0,-13 23-45 0 0,-1-9-6 0 0,-2 14-11 0 0,0-1 0 0 0,0 1 0 0 0,0-1 0 0 0,0 1 0 0 0,0-1 0 0 0,0 1 0 0 0,1 0 0 0 0,-1-1 0 0 0,0 1 0 0 0,1-1 0 0 0,-1 1 0 0 0,1 0 0 0 0,0 0 0 0 0,-1-1 0 0 0,1 1 0 0 0,0-1 0 0 0,11-19 0 0 0,-2 6 0 0 0,-8-1-12 0 0,-2 4-50 0 0,0 9-14 0 0,0 3 10 0 0,3 3 2 0 0,7 9 10 0 0,-5 19 44 0 0,5-16 10 0 0,-7 0 0 0 0,-4-9 0 0 0,1-4 0 0 0,0-1 0 0 0,0 1 0 0 0,0-1 0 0 0,0 1 0 0 0,0 0 0 0 0,0-1 0 0 0,0 1 0 0 0,1-1 0 0 0,-1 1 0 0 0,0-1 0 0 0,1 1 0 0 0,0 1 0 0 0,6 0 0 0 0,-7-3 0 0 0,0 0 0 0 0,0 0 0 0 0,1 0 0 0 0,-1 0 0 0 0,0 0 0 0 0,0 0 0 0 0,0 0 0 0 0,0 0 0 0 0,1 0 0 0 0,-1 0 0 0 0,0 0 0 0 0,0 0 0 0 0,0 0 0 0 0,0 0 0 0 0,1 1 0 0 0,-1-1 0 0 0,0 0 0 0 0,0 0 0 0 0,0 0 0 0 0,0 0 0 0 0,0 0 0 0 0,0 0 0 0 0,1 1 0 0 0,-1-1 0 0 0,0 0 0 0 0,0 0 0 0 0,0 0 0 0 0,0 0 0 0 0,0 0 0 0 0,0 1 0 0 0,0-1 0 0 0,0 0 0 0 0,0 0 0 0 0,0 0 0 0 0,0 1 0 0 0,0-1 0 0 0,2 25 0 0 0,0-9 0 0 0,11-1 0 0 0,-1-3-28 0 0,-9-9-120 0 0,-3-3-62 0 0,0 0 94 0 0,0 0-68 0 0,0 1-91 0 0,0 0 84 0 0,0-1-41 0 0,0 1-46 0 0,0 0-42 0 0,0 1-426 0 0,0 2-294 0 0,0 1-680 0 0</inkml:trace>
  <inkml:trace contextRef="#ctx0" brushRef="#br0" timeOffset="21153.15">1482 3872 7632 0 0,'0'0'166'0'0,"0"0"29"0"0,0 0 14 0 0,1 0-57 0 0,1 0 8 0 0,2 0 78 0 0,2 0 222 0 0,-6 0-445 0 0,0 0 0 0 0,0 0 1 0 0,0 0-1 0 0,0 0 0 0 0,0 0 0 0 0,1 0 1 0 0,-1 0-1 0 0,0 0 0 0 0,0 0 0 0 0,0 0 1 0 0,0 0-1 0 0,0 0 0 0 0,0 0 1 0 0,0 0-1 0 0,0 0 0 0 0,0 0 0 0 0,0 0 1 0 0,1 0-1 0 0,-1 0 0 0 0,0 0 0 0 0,0 0 1 0 0,0 0-1 0 0,0 0 0 0 0,0 0 1 0 0,0 0-1 0 0,0 0 0 0 0,0 0 0 0 0,0-1 1 0 0,0 1-1 0 0,0 0 0 0 0,0 0 0 0 0,0 0 1 0 0,0 0-1 0 0,1 0 0 0 0,-1 0 1 0 0,0 0-1 0 0,0 0 0 0 0,0 0 0 0 0,0 0 1 0 0,0 0-1 0 0,0 0 0 0 0,0-1 1 0 0,0 1-1 0 0,0 0 0 0 0,0 0 0 0 0,0 0 1 0 0,0 0-1 0 0,0 0 0 0 0,0 0 0 0 0,0 0 1 0 0,0 0-1 0 0,0 0 0 0 0,0 0 1 0 0,0 0-1 0 0,0-1 0 0 0,0 1 0 0 0,0 0-15 0 0,0-4 224 0 0,1 1 66 0 0,1 0 54 0 0,1 2 42 0 0,2 0 119 0 0,9 1 735 0 0,-7 0-783 0 0,1 1-136 0 0,-5 4-68 0 0,1 1-70 0 0,10 3 55 0 0,-2-3-83 0 0,-10-3-38 0 0,1-2-42 0 0,-1 0-27 0 0,1-2-30 0 0,0 1-13 0 0,-1 1 27 0 0,13 25 163 0 0,-7-18-84 0 0,-2 0-33 0 0,6 16 53 0 0,-8-17-83 0 0,1 6 41 0 0,5-8 6 0 0,5 23 97 0 0,-10 2 9 0 0,26 31 220 0 0,-31-60-415 0 0,1 0 0 0 0,0 0 1 0 0,-1 0-1 0 0,1 0 0 0 0,0-1 0 0 0,0 1 0 0 0,0 0 0 0 0,0 0 1 0 0,0 0-1 0 0,0-1 0 0 0,0 1 0 0 0,0 0 0 0 0,0-1 0 0 0,0 1 0 0 0,0-1-6 0 0,0 0 5 0 0,0 1 0 0 0,-1-1 0 0 0,1 0-1 0 0,0 1 1 0 0,0-1 0 0 0,-1 0-1 0 0,1 1 1 0 0,-1-1 0 0 0,1 1-1 0 0,0-1 1 0 0,-1 1 0 0 0,1-1-1 0 0,-1 1 1 0 0,1-1 0 0 0,-1 1-1 0 0,1 0 1 0 0,-1-1 0 0 0,0 1-1 0 0,1 0 1 0 0,-1-1 0 0 0,0 1-1 0 0,1 0 1 0 0,-1 0 0 0 0,0-1-1 0 0,0 1 1 0 0,0 0 0 0 0,0 0 0 0 0,0-1-1 0 0,0 2-4 0 0,3 13 27 0 0,7-2 39 0 0,-5-8 1 0 0,8 7-43 0 0,-1 1 31 0 0,-9-11-27 0 0,-3-2-48 0 0,0 0-53 0 0,0 0-98 0 0,0 0-148 0 0,0 0 171 0 0,0 0-44 0 0,0 0-72 0 0,0 0 86 0 0,0 0-36 0 0,0 0-39 0 0,0 0-37 0 0,0 0-388 0 0,0 0 96 0 0,0 0-50 0 0,0 0-741 0 0,0 0-580 0 0,0 0-1104 0 0</inkml:trace>
  <inkml:trace contextRef="#ctx0" brushRef="#br0" timeOffset="21810.87">1755 3811 5904 0 0,'0'0'132'0'0,"0"0"17"0"0,0 0 11 0 0,0 0 19 0 0,0 0 51 0 0,0 0 24 0 0,0 0 2 0 0,0 0 8 0 0,0 0 34 0 0,0 0 20 0 0,0 0 2 0 0,0 0-8 0 0,0 0-34 0 0,0 0-12 0 0,0 0-2 0 0,0 0-10 0 0,0 0-39 0 0,0 0-20 0 0,0 0-3 0 0,0 0 0 0 0,0 0 0 0 0,0 0 0 0 0,0 0 0 0 0,0 0-12 0 0,0 0-52 0 0,0 0-28 0 0,0 0-4 0 0,0 0 0 0 0,0 0 0 0 0,0 0 0 0 0,0 0 0 0 0,0 0 0 0 0,0 0-2 0 0,0 0-4 0 0,0 0-2 0 0,0 0 1 0 0,0 0 6 0 0,0 3 1 0 0,0 5-31 0 0,0-1-20 0 0,0 6 34 0 0,0-2-22 0 0,0-8-48 0 0,1 0 1 0 0,-1 0-1 0 0,0 0 0 0 0,0 0 0 0 0,0 0 0 0 0,-1 0 1 0 0,1 0-1 0 0,-1 0 0 0 0,0 0 0 0 0,0 1-9 0 0,-9 14 30 0 0,5 7 34 0 0,-2-10-39 0 0,-1 5 58 0 0,-3-2-26 0 0,9-14-39 0 0,-1 0 0 0 0,1 0 0 0 0,-1 1 0 0 0,1-1 1 0 0,0 2-19 0 0,-1 7 34 0 0,2-11-26 0 0,1 0 0 0 0,-1 0-1 0 0,1 1 1 0 0,-1-1 0 0 0,0 0-1 0 0,0 0 1 0 0,0 0 0 0 0,0 0 0 0 0,0 0-1 0 0,0 0 1 0 0,0 0 0 0 0,-1 0 0 0 0,1-1-1 0 0,-1 1-7 0 0,-2 3 20 0 0,0 0-1 0 0,0 0 1 0 0,0 0-1 0 0,1 0 1 0 0,-1 0-20 0 0,1 1 19 0 0,0-1 0 0 0,-1 0 0 0 0,0 0 0 0 0,0 0 1 0 0,0 0-20 0 0,-4 2 31 0 0,5-4-4 0 0,0 0 1 0 0,0 0-1 0 0,0 0 0 0 0,0 0 0 0 0,1 1 0 0 0,-1 0-27 0 0,-2 6 95 0 0,4-8-74 0 0,0 0 0 0 0,0 0 1 0 0,0 1-1 0 0,0-1 0 0 0,0 0 0 0 0,-1 0 0 0 0,1-1 0 0 0,-1 1 1 0 0,0 0-22 0 0,-10 11 153 0 0,9-10-17 0 0,2-1-45 0 0,0 0-29 0 0,2 1-24 0 0,-1 0-10 0 0,-1-1 24 0 0,-9 0 164 0 0,7-2 0 0 0,3 0 0 0 0,0 0 0 0 0,0 0 0 0 0,0 0-8 0 0,0 0-34 0 0,0 0-12 0 0,0 0-3 0 0,0 0-9 0 0,0 0-45 0 0,-4 6 8 0 0,-2-1-83 0 0,3-3-4 0 0,1 1 52 0 0,2-3-51 0 0,0 0-53 0 0,0 0-54 0 0,0 0-104 0 0,0 0-151 0 0,0 0 183 0 0,0 0-42 0 0,0 0-71 0 0,0 0 86 0 0,0 0-36 0 0,0 0-39 0 0,0 0-37 0 0,0 0-388 0 0,0 0 96 0 0,0 0-51 0 0,0 0-742 0 0,0 0-582 0 0,0 0-1109 0 0</inkml:trace>
  <inkml:trace contextRef="#ctx0" brushRef="#br0" timeOffset="209980.51">2208 3282 6296 0 0,'0'0'184'0'0,"0"0"-43"0"0,0 0-2 0 0,0 0 55 0 0,0 0 168 0 0,0 0 310 0 0,0 0 28 0 0,0 0-289 0 0,0 0-169 0 0,0 0-43 0 0,-2 0 43 0 0,-6 2 31 0 0,-4 3 195 0 0,6-1-241 0 0,-1-1-41 0 0,3-2-97 0 0,0-1-34 0 0,2 0 231 0 0,-6 0-4 0 0,2 2-60 0 0,-4 4 26 0 0,2 3-68 0 0,-6 2 90 0 0,4-4-100 0 0,5 4-51 0 0,1-1-19 0 0,-7-3 37 0 0,10-6-117 0 0,-1 1 0 0 0,1-1 0 0 0,-1 0 0 0 0,1 1 0 0 0,-1-1 0 0 0,1 1 0 0 0,0-1 0 0 0,0 1 0 0 0,0 0 0 0 0,0-1 0 0 0,0 1 0 0 0,0 0 0 0 0,0 1-20 0 0,-12 17 172 0 0,-2-2-53 0 0,2 7 4 0 0,5-3-10 0 0,6-18-103 0 0,1 0 0 0 0,-1 0 0 0 0,1 0 0 0 0,0 0 0 0 0,0-1 0 0 0,1 1 0 0 0,-1 0 0 0 0,1 3-10 0 0,0-3 6 0 0,-1-1 0 0 0,1 0 0 0 0,0 0 0 0 0,-1 0 0 0 0,1 0 0 0 0,-1 0 1 0 0,0 0-1 0 0,0 0 0 0 0,-2 3-6 0 0,-2 8 26 0 0,3-4-6 0 0,1 0-1 0 0,0-1 0 0 0,1 1 1 0 0,0 0-1 0 0,1 6-19 0 0,-1 12 29 0 0,0 21 34 0 0,0 69 7 0 0,0-43 51 0 0,1-58-66 0 0,1 0-1 0 0,0-1 0 0 0,4 16-54 0 0,-4-23 23 0 0,-1 1 13 0 0,0 0 1 0 0,0 0-1 0 0,-1 3-36 0 0,2 32 183 0 0,4-16-42 0 0,4 17 144 0 0,-1-2-15 0 0,-4-21-80 0 0,-1-1-3 0 0,5 8 48 0 0,3 11 160 0 0,-11-34-304 0 0,1 0 1 0 0,0-1-1 0 0,0 1 1 0 0,1-1-1 0 0,0 0 0 0 0,2 5-91 0 0,3 2 197 0 0,-2 5 30 0 0,1 1 28 0 0,2-6-36 0 0,-5-9-148 0 0,-2-1 0 0 0,1 1 1 0 0,0 0-1 0 0,-1 0 0 0 0,1 0 1 0 0,-1 0-1 0 0,1 5-71 0 0,10 16 306 0 0,0-8-145 0 0,-3-7-97 0 0,-6-4-9 0 0,-4-1-42 0 0,1-1-5 0 0,10 1 40 0 0,-7 2-44 0 0,-1-3-50 0 0,5-2-46 0 0,-6-2-100 0 0,-2 0 79 0 0,0 0 36 0 0,1 0-33 0 0,-1 0-13 0 0,0 0-33 0 0,1 0-39 0 0,0 0-43 0 0,-1 0-47 0 0,1 0-43 0 0,0 0-41 0 0,1 0-36 0 0,-1 0-263 0 0,1 1-61 0 0,-1 0-46 0 0,1 0-35 0 0,0 3-1452 0 0,-2 4-1284 0 0</inkml:trace>
  <inkml:trace contextRef="#ctx0" brushRef="#br0" timeOffset="211356.95">2238 3751 6448 0 0,'0'2'93'0'0,"0"1"-80"0"0,0 7-138 0 0,0-6 148 0 0,0-4 36 0 0,0 1 41 0 0,0-2 50 0 0,0 0 57 0 0,0-1 65 0 0,0-2 73 0 0,1 1-214 0 0,-1 0 55 0 0,5-7 574 0 0,-3 7-482 0 0,-1 1-172 0 0,1 1-34 0 0,-1-1-41 0 0,0 1-47 0 0,0 0 246 0 0,0-1-53 0 0,0 0-46 0 0,0 1-39 0 0,-1-3 18 0 0,-1-1-59 0 0,1 4-6 0 0,0 0 42 0 0,0-4 32 0 0,0 1 44 0 0,5-6 483 0 0,-3 6-411 0 0,2 0-86 0 0,-2 2-122 0 0,0 0-39 0 0,-2 2 11 0 0,12-12 427 0 0,-10 9-116 0 0,0 0-112 0 0,-1 1-71 0 0,-1-2-65 0 0,0 0-14 0 0,0 2 49 0 0,1 1-71 0 0,-1 0 0 0 0,1 0 0 0 0,0 1 0 0 0,0-1 0 0 0,-1 0 0 0 0,1 0 0 0 0,0 0 0 0 0,0 1 0 0 0,0-1 0 0 0,0 1 0 0 0,-1-1 0 0 0,1 0 0 0 0,0 1 0 0 0,0 0 0 0 0,0-1 0 0 0,1 1-26 0 0,8-7 366 0 0,-3-3-1 0 0,-3 2-156 0 0,3 1-38 0 0,-5 7-107 0 0,2 0-24 0 0,0 0 3 0 0,-2-1 27 0 0,1-1 35 0 0,0 0 58 0 0,22-13 220 0 0,-22 8-348 0 0,-3 7-34 0 0,0 0-1 0 0,0 0 1 0 0,0 0 0 0 0,0-1-1 0 0,0 1 1 0 0,0 0 0 0 0,0 0-1 0 0,1 0 1 0 0,-1 0 0 0 0,0-1-1 0 0,0 1 1 0 0,0 0 0 0 0,0 0-1 0 0,0 0 1 0 0,0 0 0 0 0,0-1-1 0 0,0 1 1 0 0,1 0 0 0 0,-1 0-1 0 0,0 0 1 0 0,0 0 0 0 0,0 0-1 0 0,0 0 1 0 0,1-1 0 0 0,-1 1-1 0 0,0 0 1 0 0,0 0 0 0 0,0 0-1 0 0,0 0 1 0 0,1 0 0 0 0,-1 0 0 0 0,0 0-1 0 0,23-1 52 0 0,-23 0-51 0 0,0 1 0 0 0,0 0 0 0 0,0 0 0 0 0,1 0 0 0 0,-1 0 0 0 0,0 0 0 0 0,0 0 0 0 0,0 0 0 0 0,0 0 0 0 0,0 0 0 0 0,0 0-1 0 0,0 0 1 0 0,0 0 0 0 0,0 0 0 0 0,0 0 0 0 0,1 0 0 0 0,-1 0 0 0 0,0 0 0 0 0,0 0 0 0 0,0 0 0 0 0,0 0 0 0 0,0 1 0 0 0,0-1 0 0 0,0 0 0 0 0,0 0 0 0 0,0 0-1 0 0,0 0 1 0 0,0 0 0 0 0,0 0 0 0 0,0 0 0 0 0,1 0 0 0 0,-1 0 0 0 0,0 0 0 0 0,0 0 0 0 0,0 0 0 0 0,0 0 0 0 0,0 0 0 0 0,0 0 0 0 0,0 1 0 0 0,0-1 0 0 0,0 0 0 0 0,0 0-1 0 0,0 0 1 0 0,0 0 0 0 0,0 0 0 0 0,0 0 0 0 0,0 0 0 0 0,0 0 0 0 0,0 0 0 0 0,0 0 0 0 0,0 0 0 0 0,0 1 0 0 0,0-1 0 0 0,0 0 0 0 0,0 0 0 0 0,0 0 0 0 0,0 0-1 0 0,2 12 50 0 0,-1-11-49 0 0,-1 0 0 0 0,1 0 0 0 0,0 0 0 0 0,-1 0 0 0 0,1 0 0 0 0,0 0 0 0 0,0 0 0 0 0,-1 0 0 0 0,1-1 0 0 0,0 1 0 0 0,0 0 0 0 0,0 0 0 0 0,0-1 0 0 0,1 1-1 0 0,10 4 0 0 0,-11-4 0 0 0,-1 0 0 0 0,1-1 0 0 0,-1 1 0 0 0,0 0 0 0 0,0 0 0 0 0,1 0 0 0 0,-1-1 0 0 0,0 1 0 0 0,0 0 0 0 0,0 0 0 0 0,0 0 0 0 0,0-1 0 0 0,0 1 0 0 0,0 1 0 0 0,0 46 25 0 0,0 25 67 0 0,-3-58-81 0 0,-1-7-11 0 0,3-7 0 0 0,0 0 0 0 0,0 1 0 0 0,0-1 0 0 0,0 0 0 0 0,1 1 0 0 0,-1-1 0 0 0,1 1 0 0 0,-1-1 0 0 0,1 1 0 0 0,-1 0 0 0 0,1-1 0 0 0,0 1 0 0 0,0-1 0 0 0,0 1 0 0 0,0 0 2 0 0,0-1 0 0 0,-1 1 0 0 0,1-1 0 0 0,0 1 0 0 0,0-1 0 0 0,-1 1 0 0 0,1-1 0 0 0,-1 1 0 0 0,0-1 0 0 0,1 0 0 0 0,-1 1 0 0 0,0-1 0 0 0,0 0-2 0 0,-5 12 27 0 0,1 12-6 0 0,-1-10 14 0 0,1-7-29 0 0,0 1 0 0 0,1-1 1 0 0,-1 3-7 0 0,0 14-15 0 0,-20 25-112 0 0,22-37 118 0 0,2-11 5 0 0,1 0 0 0 0,-1 0 0 0 0,1 0 0 0 0,-1 1 0 0 0,0-1 0 0 0,0 0 0 0 0,0 0 1 0 0,0 0-1 0 0,0 0 0 0 0,0 0 0 0 0,0 0 0 0 0,-1-1 0 0 0,1 1 0 0 0,-1 0 4 0 0,1-1-1 0 0,0 0 0 0 0,-1 0 0 0 0,1 0 0 0 0,0 1 0 0 0,0-1-1 0 0,0 0 1 0 0,0 1 0 0 0,0-1 0 0 0,0 0 0 0 0,1 1 0 0 0,-1-1 0 0 0,0 1-1 0 0,1 0 1 0 0,-1-1 0 0 0,1 1 0 0 0,0-1 0 0 0,-1 1 0 0 0,1 0 0 0 0,0-1 0 0 0,0 1 1 0 0,-2 14-45 0 0,1-13 41 0 0,0 1 0 0 0,-1-1 0 0 0,1 1 0 0 0,-1-1 0 0 0,0 0 0 0 0,0 0 1 0 0,0 1 3 0 0,-13 19-95 0 0,14-19 71 0 0,-1 2 3 0 0,-2 2 7 0 0,3-7 14 0 0,0 0-1 0 0,0 0 1 0 0,0 1 0 0 0,0-1 0 0 0,1 1 0 0 0,-1-1 0 0 0,0 1 0 0 0,1-1-1 0 0,0 1 1 0 0,-1-1 0 0 0,1 1 0 0 0,0 0 0 0 0,0-1 0 0 0,0 1 0 0 0,0 3-1 0 0,0-3 3 0 0,-13 21-14 0 0,11-19 3 0 0,1 2-10 0 0,2 15-6 0 0,1-6 25 0 0,-1-14-1 0 0,-1 0 1 0 0,1 0 0 0 0,0 0 0 0 0,0 0 0 0 0,0 0 0 0 0,0 0 0 0 0,0 0 0 0 0,0 0 0 0 0,0 0 0 0 0,0-1 0 0 0,0 1 0 0 0,1 0 0 0 0,-1-1 0 0 0,1 1 0 0 0,-2-1 0 0 0,1 0 1 0 0,0 1-1 0 0,-1-1 1 0 0,1 0-1 0 0,-1 0 1 0 0,1 1-1 0 0,0-1 1 0 0,-1 1-1 0 0,1-1 1 0 0,-1 1-1 0 0,1-1 1 0 0,-1 1-1 0 0,1-1 1 0 0,-1 1 0 0 0,1-1-1 0 0,-1 1 1 0 0,0-1-1 0 0,1 1 1 0 0,-1 0-1 0 0,0-1 1 0 0,1 1-1 0 0,-1 0 1 0 0,0-1-1 0 0,0 1 1 0 0,1 0-1 0 0,-1-1 1 0 0,0 1-1 0 0,0-1 1 0 0,0 0 0 0 0,0 1 0 0 0,0-1 0 0 0,0 0 0 0 0,0 0-1 0 0,0 0 1 0 0,0 0 0 0 0,0 0 0 0 0,0 0 0 0 0,0 0 0 0 0,0 0 0 0 0,0 0 0 0 0,0 0 0 0 0,0 1 0 0 0,0-1 0 0 0,0 0 0 0 0,0 0 0 0 0,0 0 0 0 0,0 0 0 0 0,0 0 0 0 0,0 0-1 0 0,0 0 1 0 0,0 0 0 0 0,0 0 0 0 0,0 0 0 0 0,0 0 0 0 0,0 0 0 0 0,0 1 0 0 0,0-1 0 0 0,0 0 0 0 0,0 0 0 0 0,0 0 0 0 0,0 0 0 0 0,0 0 0 0 0,0 0 0 0 0,1 0-1 0 0,-1 0 1 0 0,0 0 0 0 0,0 0 0 0 0,0 0 0 0 0,0 0 0 0 0,0 0 0 0 0,0 0 0 0 0,0 0 0 0 0,0 0 0 0 0,0 0 0 0 0,0 0 0 0 0,0 0 0 0 0,1 0 0 0 0,-1 0 0 0 0,0 0 0 0 0,0 0-1 0 0,0 0 1 0 0,0 0 0 0 0,0 0 0 0 0,0 0 0 0 0,0 0-1 0 0,8 0 17 0 0,12 0 61 0 0,-13 0-35 0 0,7 0-3 0 0,10 0 62 0 0,-5 0 20 0 0,5 0 18 0 0,-19-3-80 0 0,-4 2-54 0 0,0 0-6 0 0,0 0 1 0 0,0 0-1 0 0,0 0 1 0 0,0 1-1 0 0,0-1 1 0 0,1 0-1 0 0,-1 0 1 0 0,0 1 0 0 0,0-1-1 0 0,1 0 1 0 0,-1 1-1 0 0,1-1 0 0 0,11 0 60 0 0,0-2-48 0 0,2-7-12 0 0,0 8 0 0 0,-14 2 0 0 0,0 0 0 0 0,-1 0 0 0 0,1 0 0 0 0,0 0 1 0 0,0-1-1 0 0,-1 1 0 0 0,1 0 0 0 0,0 0 1 0 0,-1 0-1 0 0,1-1 0 0 0,0 1 0 0 0,-1 0 1 0 0,1 0-1 0 0,0-1 0 0 0,-1 1 0 0 0,1-1 1 0 0,-1 1-1 0 0,1-1 0 0 0,2-3-41 0 0,-1 2-37 0 0,0 0-59 0 0,2 0-73 0 0,0 2-87 0 0,1-3-556 0 0,8-10-39 0 0</inkml:trace>
  <inkml:trace contextRef="#ctx0" brushRef="#br0" timeOffset="212256.97">2450 3237 4896 0 0,'0'0'108'0'0,"0"0"17"0"0,0 0 10 0 0,0 0 30 0 0,0 0 123 0 0,0 0 52 0 0,0 0 11 0 0,3 0-13 0 0,7 0-55 0 0,-10 0-278 0 0,0 0-1 0 0,0 0 1 0 0,0 0-1 0 0,0 0 1 0 0,0 0-1 0 0,0 0 1 0 0,0 0-1 0 0,0 0 1 0 0,0 0-1 0 0,1 0 1 0 0,-1 0 0 0 0,0 0-1 0 0,0 0 1 0 0,0 0-1 0 0,0 0 1 0 0,0 0-1 0 0,0 0 1 0 0,0 0-1 0 0,0 0 1 0 0,0 0-1 0 0,0 0 1 0 0,0 0-1 0 0,1 0 1 0 0,-1 0 0 0 0,0 0-1 0 0,0 0 1 0 0,0 0-1 0 0,0 0 1 0 0,0 0-1 0 0,0 0 1 0 0,0 0-1 0 0,0 0 1 0 0,0 0-1 0 0,0 0 1 0 0,0 1-1 0 0,0-1 1 0 0,0 0 0 0 0,0 0-1 0 0,0 0 1 0 0,0 0-1 0 0,0 0 1 0 0,0 0-1 0 0,0 0 1 0 0,0 0-1 0 0,0 0 1 0 0,0 0-1 0 0,0 0 1 0 0,0 1-1 0 0,0-1 1 0 0,0 0 0 0 0,0 0-1 0 0,0 0 1 0 0,0 0-1 0 0,0 0 1 0 0,0 0-1 0 0,0 0 1 0 0,0 0-5 0 0,0 4 69 0 0,1-1 69 0 0,3 6 506 0 0,-1-5-419 0 0,-2-3-154 0 0,0 1-39 0 0,1-1-49 0 0,-1 0-57 0 0,1 2 258 0 0,1 9 173 0 0,2-2-109 0 0,0 1-83 0 0,-3 1-65 0 0,-2-7-71 0 0,1 13 246 0 0,1-10-199 0 0,2-2-30 0 0,-3-5-41 0 0,0-1 0 0 0,-1 1 0 0 0,1 0 0 0 0,-1-1 0 0 0,1 1 0 0 0,-1 0 0 0 0,1 0 0 0 0,-1 0 0 0 0,1-1 0 0 0,-1 1 0 0 0,0 0 0 0 0,1 0 0 0 0,-1 0 0 0 0,0 0 0 0 0,0 0 0 0 0,0 0 1 0 0,0 0-1 0 0,0 0 0 0 0,0 0 0 0 0,0-1 0 0 0,0 1 0 0 0,0 0 0 0 0,0 0 0 0 0,0 0 0 0 0,0 0 0 0 0,-1 0 0 0 0,1 0-5 0 0,-10 11 80 0 0,6-5 22 0 0,5 2-80 0 0,-1-7-2 0 0,1 0-12 0 0,-1 0 0 0 0,0 0 1 0 0,0 0-1 0 0,1-1 0 0 0,-1 1 0 0 0,1 0 1 0 0,0 0-1 0 0,-1 0 0 0 0,1-1 1 0 0,0 1-1 0 0,0 0 0 0 0,1 0-8 0 0,-1-1 9 0 0,-1 1-1 0 0,1-1 1 0 0,0 0 0 0 0,0 1-1 0 0,-1-1 1 0 0,1 1-1 0 0,-1-1 1 0 0,1 1 0 0 0,-1-1-1 0 0,0 1 1 0 0,0-1-1 0 0,1 1-8 0 0,1 3 118 0 0,-1-4-100 0 0,8 12 97 0 0,-7-6-24 0 0,-1 2 75 0 0,2 3-83 0 0,6 1-12 0 0,-6-10-7 0 0,-3 2-10 0 0,0 2-39 0 0,0 9 44 0 0,0-16-58 0 0,0 0 0 0 0,0 0 0 0 0,0 0 0 0 0,0 0 0 0 0,0 0 0 0 0,0 0 1 0 0,0 0-1 0 0,0 0 0 0 0,0 0 0 0 0,0 0 0 0 0,0 1 0 0 0,0-1 0 0 0,0 0 0 0 0,0 0 1 0 0,0 0-1 0 0,0 0 0 0 0,0 0 0 0 0,0 0 0 0 0,0 0 0 0 0,0 0 0 0 0,0 0 0 0 0,0 0 0 0 0,0 0 1 0 0,0 1-1 0 0,0-1 0 0 0,0 0 0 0 0,0 0 0 0 0,0 0 0 0 0,0 0 0 0 0,0 0 0 0 0,0 0 1 0 0,0 0-1 0 0,0 0 0 0 0,0 0 0 0 0,1 0 0 0 0,-1 0 0 0 0,0 0 0 0 0,0 0 0 0 0,0 0 1 0 0,0 0-1 0 0,0 0 0 0 0,0 0 0 0 0,0 0 0 0 0,0 0 0 0 0,0 0 0 0 0,0 0 0 0 0,0 0 1 0 0,1 0-1 0 0,-1 0 0 0 0,0 0 0 0 0,0 0 0 0 0,0 0 0 0 0,0 0 0 0 0,0 0 0 0 0,0 0 1 0 0,0 0-1 0 0,0 0-1 0 0,10 0 64 0 0,-7 0 1 0 0,-3 0 6 0 0,0 0 1 0 0,0 0 0 0 0,0 0 14 0 0,0 0 64 0 0,0 0 30 0 0,0 0 4 0 0,1-4-36 0 0,-1 0-62 0 0,0-2-41 0 0,-1-2-32 0 0,1 2 31 0 0,2 1 20 0 0,8-7-11 0 0,-4-3-42 0 0,4 0-11 0 0,-8-1 0 0 0,-2 16-2 0 0,0-1 1 0 0,0 0 0 0 0,0 0 0 0 0,0 0 0 0 0,0 1 0 0 0,0-1 0 0 0,0 0-1 0 0,0 0 1 0 0,1 0 0 0 0,-1 0 0 0 0,0 1 0 0 0,1-1 0 0 0,-1 0 0 0 0,1 0 1 0 0,-1 0-6 0 0,1 1 1 0 0,0 0-1 0 0,0-1 1 0 0,-1 1-1 0 0,1 0 1 0 0,0 0 0 0 0,0-1-1 0 0,0 1 1 0 0,-1 0-1 0 0,1 0 1 0 0,0 0-1 0 0,0 0 1 0 0,0 0 0 0 0,0 0 5 0 0,14 0-75 0 0,3 0 20 0 0,-13 0 42 0 0,-2 0 18 0 0,14 0-18 0 0,-17 0 12 0 0,0 0 0 0 0,0 0 1 0 0,0 0-1 0 0,1 0 0 0 0,-1 0 0 0 0,0 0 1 0 0,0 0-1 0 0,0 0 0 0 0,0 0 0 0 0,0 0 1 0 0,0 0-1 0 0,0 0 0 0 0,0 0 0 0 0,0 0 1 0 0,0 0-1 0 0,1 0 0 0 0,-1 0 0 0 0,0 0 1 0 0,0 0-1 0 0,0 0 0 0 0,0 0 0 0 0,0 0 1 0 0,0 0-1 0 0,0 0 0 0 0,0 0 0 0 0,0 0 1 0 0,0 1-1 0 0,0-1 0 0 0,0 0 1 0 0,0 0-1 0 0,1 0 0 0 0,-1 0 0 0 0,0 0 1 0 0,0 0-1 0 0,0 0 0 0 0,0 0 0 0 0,0 0 1 0 0,0 0-1 0 0,0 0 0 0 0,0 0 0 0 0,0 0 1 0 0,0 1-1 0 0,0-1 0 0 0,0 0 0 0 0,0 0 1 0 0,0 0-1 0 0,0 0 0 0 0,0 0 0 0 0,0 0 1 0 0,0 0-1 0 0,0 0 0 0 0,0 0 0 0 0,0 0 1 0 0,0 1-1 0 0,0-1 0 0 0,0 0 0 0 0,0 0 1 0 0,2 10-10 0 0,8-5 10 0 0,-5 8 0 0 0,5 2 0 0 0,-7-3-22 0 0,-3-9-95 0 0,0-1-68 0 0,0 2 74 0 0,0-2-69 0 0,0 1-89 0 0,0-2 82 0 0,0-1-41 0 0,0 1-45 0 0,0 0-40 0 0,0-1-420 0 0,0 1-288 0 0,0-1-668 0 0</inkml:trace>
  <inkml:trace contextRef="#ctx0" brushRef="#br0" timeOffset="212871.99">2828 2995 6072 0 0,'0'0'133'0'0,"0"0"23"0"0,0 0 12 0 0,0 2 25 0 0,0 2-109 0 0,0-1 34 0 0,0 7 305 0 0,-1-6-270 0 0,1-1-65 0 0,-1-1-68 0 0,-6 2 179 0 0,7-4-188 0 0,-1 0-1 0 0,1 0 0 0 0,0 1 1 0 0,-1-1-1 0 0,1 0 0 0 0,-1 1 1 0 0,1-1-1 0 0,0 0 1 0 0,-1 1-1 0 0,1-1 0 0 0,0 0 1 0 0,-1 1-1 0 0,1-1 1 0 0,0 0-1 0 0,0 1 0 0 0,-1-1 1 0 0,1 1-1 0 0,0-1 1 0 0,0 1-1 0 0,0-1 0 0 0,0 1 1 0 0,0-1-1 0 0,0 1 1 0 0,-1-1-1 0 0,1 0 0 0 0,0 1 1 0 0,0-1-1 0 0,0 1 1 0 0,1-1-1 0 0,-1 1 0 0 0,0-1 1 0 0,0 1-11 0 0,0 65 816 0 0,0-23-320 0 0,0-7-127 0 0,0 1-51 0 0,0-7-102 0 0,0 0-49 0 0,0 0-55 0 0,0 1-64 0 0,0-30-44 0 0,0 1-1 0 0,0-1 0 0 0,1 1 0 0 0,-1 0 1 0 0,0-1-1 0 0,1 1 0 0 0,-1-1 0 0 0,1 1 1 0 0,-1-1-1 0 0,1 1 0 0 0,0-1 0 0 0,0 0 1 0 0,0 1-1 0 0,0-1-3 0 0,4 7 21 0 0,-3 4 0 0 0,1-7 22 0 0,7 6-22 0 0,-8-9 33 0 0,-2-2-54 0 0,0 0-69 0 0,0 0-65 0 0,0 0-95 0 0,0 0-112 0 0,0 0-101 0 0,0 0 58 0 0,0 0-39 0 0,0 0-502 0 0,0 0-399 0 0,0 0-757 0 0</inkml:trace>
  <inkml:trace contextRef="#ctx0" brushRef="#br0" timeOffset="213155.01">2949 3116 7856 0 0,'0'0'174'0'0,"0"0"29"0"0,0 2 13 0 0,-1 2-93 0 0,1-4-90 0 0,3 5 17 0 0,8 14-33 0 0,-8-2 30 0 0,-4 1 99 0 0,1-10-15 0 0,3-3 209 0 0,5 6-40 0 0,-7-10-263 0 0,-1 0 0 0 0,1 1 0 0 0,-1-1 0 0 0,1 1 1 0 0,-1-1-1 0 0,1 1 0 0 0,-1-1 0 0 0,0 1 0 0 0,0-1 1 0 0,0 2-38 0 0,0-3 14 0 0,0 1 1 0 0,0 0-1 0 0,0-1 1 0 0,0 1 0 0 0,0 0-1 0 0,0-1 1 0 0,0 1-1 0 0,1 0 1 0 0,-1-1-1 0 0,0 1 1 0 0,0-1 0 0 0,1 1-1 0 0,-1 0 1 0 0,0-1-1 0 0,0 1 1 0 0,1-1-1 0 0,-1 1 1 0 0,1-1 0 0 0,-1 1-1 0 0,1-1 1 0 0,-1 1-1 0 0,1-1 1 0 0,-1 1-1 0 0,1-1 1 0 0,-1 0 0 0 0,1 1-15 0 0,-1-1 12 0 0,1 1 1 0 0,0-1 0 0 0,-1 0 0 0 0,1 1 0 0 0,-1-1-1 0 0,0 1 1 0 0,1-1 0 0 0,-1 1 0 0 0,1-1 0 0 0,-1 1 0 0 0,0-1-1 0 0,1 1 1 0 0,-1-1 0 0 0,0 1 0 0 0,1 0 0 0 0,-1-1-1 0 0,0 1 1 0 0,0 0 0 0 0,0-1 0 0 0,0 1 0 0 0,0 0-1 0 0,0-1 1 0 0,0 1 0 0 0,0-1 0 0 0,0 1 0 0 0,0 0-13 0 0,0 7 212 0 0,0 0-54 0 0,0 4 22 0 0,0 16 115 0 0,0-20-153 0 0,0 1 63 0 0,0-7-53 0 0,0 1-133 0 0,-1 1 164 0 0,2-2-183 0 0,-1 1-79 0 0,0 3-107 0 0,0-1 43 0 0,0 0-37 0 0,0-4-203 0 0,0 0-109 0 0,0-1 63 0 0,0 1-40 0 0,0-1-560 0 0,0 0-448 0 0,0 0-850 0 0</inkml:trace>
  <inkml:trace contextRef="#ctx0" brushRef="#br0" timeOffset="213401.98">2843 3161 7424 0 0,'0'0'166'0'0,"0"0"29"0"0,0 0 12 0 0,0 0 35 0 0,0 0 145 0 0,0 0 58 0 0,3 0 17 0 0,0 0-300 0 0,9 0 192 0 0,-2-2-49 0 0,-6-5-63 0 0,-3 7-228 0 0,-1-1 0 0 0,0 1 0 0 0,0 0 1 0 0,0-1-1 0 0,1 1 0 0 0,-1 0 0 0 0,0-1 1 0 0,0 1-1 0 0,1 0 0 0 0,-1-1 0 0 0,0 1 0 0 0,0 0 1 0 0,1 0-1 0 0,-1-1 0 0 0,0 1 0 0 0,1 0 1 0 0,-1 0-1 0 0,1 0 0 0 0,-1-1 0 0 0,0 1 0 0 0,1 0 1 0 0,-1 0-1 0 0,1 0 0 0 0,-1 0 0 0 0,0 0 1 0 0,1 0-1 0 0,-1 0 0 0 0,1 0 0 0 0,-1 0 0 0 0,0 0 1 0 0,1 0-15 0 0,4-2 314 0 0,-3 0-279 0 0,0 1 0 0 0,0-1-1 0 0,0 1 1 0 0,0 0 0 0 0,0 0-1 0 0,0 0 1 0 0,1 0 0 0 0,-1 0-1 0 0,0 1 1 0 0,0-1 0 0 0,1 1-1 0 0,-1-1 1 0 0,1 1 0 0 0,-1 0-1 0 0,0 0 1 0 0,1 0 0 0 0,-1 0-35 0 0,1 0 160 0 0,-1 0-67 0 0,6 0-52 0 0,-5 1-31 0 0,1-1 0 0 0,-1 0 1 0 0,1 0-1 0 0,-1 0 1 0 0,0 0-1 0 0,1-1 1 0 0,-1 1-1 0 0,1-1 1 0 0,0-1-11 0 0,4-2-11 0 0,2-2-44 0 0,2 4-37 0 0,-6 2 13 0 0,-2 0-82 0 0,-3 0 49 0 0,1 0-32 0 0,-1 0-39 0 0,1 0-42 0 0,-1 0-45 0 0,1 0-43 0 0,-1 0-37 0 0,1 0-34 0 0,1 0-642 0 0,3 0-677 0 0</inkml:trace>
  <inkml:trace contextRef="#ctx0" brushRef="#br0" timeOffset="213822.46">3146 3297 7312 0 0,'0'0'165'0'0,"0"0"22"0"0,2 0 9 0 0,4 0-59 0 0,-2 0-10 0 0,-2 0 44 0 0,-1 0 144 0 0,-1 3 269 0 0,0 0-419 0 0,1 0 54 0 0,3 7 624 0 0,-2-7-547 0 0,0-1-188 0 0,-1-1-39 0 0,0 1-47 0 0,0-1-53 0 0,2 1 496 0 0,-3-2-7 0 0,0 0-25 0 0,0 0-96 0 0,0 0-45 0 0,0 5-13 0 0,0 0-108 0 0,0 1-56 0 0,0 3-41 0 0,0-6-11 0 0,0 0 59 0 0,0-3-8 0 0,0 2-10 0 0,0 16-35 0 0,0-11-52 0 0,0-4 58 0 0,0-1-20 0 0,0-1-156 0 0,0 0 80 0 0,0 0 59 0 0,0 1 116 0 0,0-1-141 0 0,0 0-47 0 0,0 0-59 0 0,0 0-87 0 0,0 0-101 0 0,0 0-120 0 0,0 0 151 0 0,0 0-37 0 0,0-1-23 0 0,0 0-47 0 0,0 0-41 0 0,0 0-37 0 0,0 0-127 0 0,0 0-36 0 0,0 0-1323 0 0</inkml:trace>
  <inkml:trace contextRef="#ctx0" brushRef="#br0" timeOffset="214263.66">3387 3176 7920 0 0,'0'0'174'0'0,"0"0"29"0"0,0 0 13 0 0,3 0-31 0 0,4 0-123 0 0,-4 0-12 0 0,-1 0 71 0 0,1 3 137 0 0,-1-1-155 0 0,0 0 57 0 0,2 2 88 0 0,2 2 192 0 0,5 5 273 0 0,-7-8-522 0 0,-1 1-45 0 0,0-2-66 0 0,-1 1-46 0 0,0-1-52 0 0,-1-1-60 0 0,2 2 264 0 0,-2-1-68 0 0,0 1-44 0 0,-1 1-43 0 0,0 0-13 0 0,0-2 29 0 0,9 8 29 0 0,0 0-55 0 0,4 18 48 0 0,-3-3-16 0 0,-5-10-42 0 0,-2-13-11 0 0,4 4 10 0 0,-6 2 5 0 0,1 0-1 0 0,-1 0 0 0 0,-1 0 0 0 0,0 1 0 0 0,0-1 1 0 0,-1 6-15 0 0,0 8 40 0 0,1-4-30 0 0,-2 7 33 0 0,-4-12-28 0 0,5-12-8 0 0,0 0-1 0 0,0 1 1 0 0,1-1 0 0 0,-1 0 0 0 0,0 1-1 0 0,1-1 1 0 0,0 1 0 0 0,-1-1 0 0 0,1 1-1 0 0,0-1 1 0 0,-1 1 0 0 0,1-1 0 0 0,0 1-7 0 0,0 4 34 0 0,1-5-25 0 0,-1 1 1 0 0,0 0-1 0 0,0-1 1 0 0,0 1-1 0 0,0-1 1 0 0,0 1-1 0 0,-1 0 1 0 0,1-1-1 0 0,0 1 1 0 0,-1-1-1 0 0,1 1 1 0 0,-1 1-10 0 0,-3-2 24 0 0,1 0-4 0 0,-5 14 8 0 0,-2-2-18 0 0,5-7 26 0 0,5-4-65 0 0,1 0-39 0 0,-1 0-100 0 0,-1 1-103 0 0,-1-2-124 0 0,0 0-111 0 0,0-1 65 0 0,0 0-41 0 0,-1 0-574 0 0,1 0-455 0 0,2 0-864 0 0</inkml:trace>
  <inkml:trace contextRef="#ctx0" brushRef="#br0" timeOffset="-214676.55">3720 3388 7312 0 0,'0'0'165'0'0,"0"0"22"0"0,0 0 9 0 0,0 0-55 0 0,0 0-1 0 0,0 0 59 0 0,0 0 178 0 0,0 0 326 0 0,0 0 29 0 0,3 0-14 0 0,4-2-217 0 0,5-3 369 0 0,-6 1-442 0 0,1 1-73 0 0,-3 2-180 0 0,0 1-62 0 0,1-3 327 0 0,5-7-66 0 0,-8 9-170 0 0,0 0-56 0 0,0 0-45 0 0,0 1-37 0 0,0-1-23 0 0,2 2-6 0 0,-3 0 2 0 0,-1-1 7 0 0,7-1 107 0 0,-1 0-62 0 0,1-1-34 0 0,2-6-6 0 0,-8 7-33 0 0,5-3 49 0 0,-3 5-38 0 0,2 0-38 0 0,12-14-34 0 0,-15 11-155 0 0,1 1 73 0 0,1 0 35 0 0,2 2-25 0 0,-6-1 71 0 0,2 0-124 0 0,-2 0 69 0 0,1 0-38 0 0,-1 0-13 0 0,1 0-38 0 0,-1 0-42 0 0,1 0-50 0 0,0 0-51 0 0,0 0-50 0 0,0 0-43 0 0,0 0-37 0 0,0 0-135 0 0,1 0-38 0 0,3 0-1397 0 0</inkml:trace>
  <inkml:trace contextRef="#ctx0" brushRef="#br0" timeOffset="-214412.2">3765 3297 7976 0 0,'0'0'174'0'0,"0"0"29"0"0,0 0 14 0 0,0 0 47 0 0,0 0 148 0 0,0 3 62 0 0,0 1-50 0 0,0 0-93 0 0,0 0-82 0 0,0 0-71 0 0,0 0-65 0 0,0 0-42 0 0,0 2-19 0 0,0 10-28 0 0,0-12 23 0 0,0 1 46 0 0,3 0-27 0 0,4 6-33 0 0,-3 1 58 0 0,-3 1 54 0 0,0 3 49 0 0,-1-12-148 0 0,0-2 37 0 0,0-2-3 0 0,0 3 0 0 0,0 7-2 0 0,2-5-16 0 0,2-2-92 0 0,-3-1-21 0 0,0-1-35 0 0,0 0-17 0 0,0 0-36 0 0,0 0-39 0 0,0 0-45 0 0,0 0-47 0 0,-1-1-44 0 0,1 1-40 0 0,-1-1-35 0 0,0 0-116 0 0,1 0-34 0 0,-1 0-1196 0 0</inkml:trace>
  <inkml:trace contextRef="#ctx0" brushRef="#br0" timeOffset="-214090.78">4007 3222 6952 0 0,'0'0'201'0'0,"0"0"-50"0"0,0 0-13 0 0,0 0 44 0 0,0 0 148 0 0,0 0 278 0 0,0 2 22 0 0,0 13-54 0 0,0-1-96 0 0,0 1-85 0 0,0 1-73 0 0,0 6 29 0 0,0 0-86 0 0,0 52 396 0 0,0-58-485 0 0,0-1 38 0 0,0-13-198 0 0,0-1 0 0 0,1 1 1 0 0,-1-1-1 0 0,0 1 0 0 0,0-1 0 0 0,1 1 1 0 0,-1-1-1 0 0,1 1 0 0 0,-1-1 1 0 0,2 1-17 0 0,6 9 117 0 0,-6-8-32 0 0,-1 1-39 0 0,-1 4-18 0 0,-1-5-3 0 0,1 2 2 0 0,0 1 6 0 0,0 13 53 0 0,1-13-157 0 0,0-2 86 0 0,2 4 81 0 0,-1-6-102 0 0,-1 1-39 0 0,0-1-58 0 0,1 0-71 0 0,-1 1-85 0 0,0-1-100 0 0,0 1-116 0 0,0-1 190 0 0,-1-1-34 0 0,0 1-36 0 0,0 0-38 0 0,1-1-40 0 0,-1 1-41 0 0,0 4-1130 0 0,0 3-914 0 0</inkml:trace>
  <inkml:trace contextRef="#ctx0" brushRef="#br0" timeOffset="-208265.88">5020 3615 6968 0 0,'0'0'157'0'0,"0"0"23"0"0,0 0 11 0 0,0-3-31 0 0,0 0-135 0 0,0 1-24 0 0,0 0-1 0 0,0 1 1 0 0,0-1 0 0 0,0 0-1 0 0,0 0 1 0 0,0 1-1 0 0,0-1 1 0 0,1 0 0 0 0,-1 1-1 0 0,1-1 1 0 0,0-1-1 0 0,2 0 49 0 0,0 2 81 0 0,-1 0 26 0 0,1-1 122 0 0,-2-11 175 0 0,-1 9-235 0 0,0 2-116 0 0,0 0 1 0 0,0-1-1 0 0,0 1 0 0 0,0 0 1 0 0,0 0-1 0 0,1-1 0 0 0,-1 1 1 0 0,1 0-1 0 0,0-2-102 0 0,4-4 269 0 0,0-1 73 0 0,-2-2 80 0 0,-1 6 84 0 0,9-12 78 0 0,-3 3-314 0 0,1 3-94 0 0,-1 2 58 0 0,-1 3-63 0 0,0-1-26 0 0,2-2 7 0 0,-1 0-12 0 0,-1 2-9 0 0,-1 1 20 0 0,2-2 51 0 0,20-10 82 0 0,-20 5-133 0 0,-1 1-57 0 0,-1 9-24 0 0,3 4-57 0 0,-9-1-5 0 0,3 0 66 0 0,-1 0-15 0 0,6 0-50 0 0,14 0 46 0 0,-20 0-54 0 0,0 0 0 0 0,-1 1 0 0 0,1-1 0 0 0,0 0 0 0 0,-1 1 0 0 0,1 0 0 0 0,-1-1-1 0 0,1 1 1 0 0,-1 0 0 0 0,0 0 0 0 0,2 1-1 0 0,5 2 1 0 0,-8-4-1 0 0,14 8 3 0 0,-13-6-9 0 0,-1 3 14 0 0,15 13 40 0 0,-13-17-45 0 0,-1 1 0 0 0,1-1 1 0 0,-1 1-1 0 0,0-1 0 0 0,0 1 1 0 0,1-1-1 0 0,-1 1 0 0 0,0 0 0 0 0,-1 0 1 0 0,1-1-1 0 0,0 2-3 0 0,1 29 33 0 0,-2-6-27 0 0,0 75 47 0 0,-1-98-52 0 0,1 0 0 0 0,-1 1 0 0 0,0-1 0 0 0,1 0 0 0 0,-1 0 0 0 0,-1 0 0 0 0,1 0 0 0 0,0 0 0 0 0,-1 0 0 0 0,1 0 0 0 0,-1-1 0 0 0,0 1 0 0 0,-1 1-1 0 0,-7 13-2 0 0,9-12 2 0 0,0-1 0 0 0,0 0 0 0 0,0 1 0 0 0,1-1 0 0 0,0 0 0 0 0,-1 1 0 0 0,2-1 0 0 0,-1 0 0 0 0,0 1 0 0 0,1-1 0 0 0,-1-1 0 0 0,0 0 0 0 0,0 0 0 0 0,0 1 0 0 0,0-1 0 0 0,0 0 0 0 0,-1 1 0 0 0,0 1 0 0 0,-5 10 0 0 0,5-12 0 0 0,0 0 0 0 0,0 0 0 0 0,0 1 0 0 0,0-1 0 0 0,0 0 0 0 0,1 0 0 0 0,-1 1 0 0 0,1 0 0 0 0,0 0 0 0 0,0-1 0 0 0,0 0 0 0 0,-1 0 0 0 0,1 0 0 0 0,-1 0 0 0 0,0 0 0 0 0,0 0 0 0 0,0 0 0 0 0,-1 3 0 0 0,-3 8 0 0 0,3 5 0 0 0,2-16 0 0 0,0 1 0 0 0,0-1 0 0 0,0 0 0 0 0,0 0 0 0 0,-1 0 0 0 0,0 1 0 0 0,1-1 0 0 0,-1 0 0 0 0,-4 7 0 0 0,4-7 0 0 0,0 0 0 0 0,-1 0 0 0 0,1 0 0 0 0,1 0 0 0 0,-1 0 0 0 0,0 0 0 0 0,1 0 0 0 0,-1 0 0 0 0,1 0 0 0 0,0 3 0 0 0,-1 4 0 0 0,-1 1 0 0 0,-1 0 0 0 0,1-1 0 0 0,-2 1 0 0 0,0 1 0 0 0,2-7 0 0 0,-4 8 0 0 0,5-12 0 0 0,1 0 0 0 0,-1 1 0 0 0,0-1 0 0 0,0 0 0 0 0,1 1 0 0 0,-1-1 0 0 0,1 1 0 0 0,0-1 0 0 0,-1 1 0 0 0,1-1 0 0 0,0 1 0 0 0,0-1 0 0 0,0 1 0 0 0,-1 5 0 0 0,1-1 0 0 0,-1 1 0 0 0,0-1 0 0 0,-1 1 0 0 0,0-1 0 0 0,0 1 0 0 0,0-1 0 0 0,0 0 0 0 0,-7 15 0 0 0,8-19 0 0 0,-1 0 0 0 0,1 0 0 0 0,1 0 0 0 0,-1 0 0 0 0,0 0 0 0 0,0 0 0 0 0,1 0 0 0 0,-1 0 0 0 0,1 0 0 0 0,0 1 0 0 0,-1 1 0 0 0,-1 11 0 0 0,-2-9 0 0 0,3-6 0 0 0,1 1 0 0 0,-1-1 0 0 0,1 1 0 0 0,-1 0 0 0 0,1-1 0 0 0,-1 1 0 0 0,1-1 0 0 0,-1 1 0 0 0,1 0 0 0 0,-1 0 0 0 0,1-1 0 0 0,0 1 0 0 0,-1 0 0 0 0,1 0 0 0 0,0-1 0 0 0,0 1 0 0 0,0 0 0 0 0,0 0 0 0 0,0 0 0 0 0,0-1 0 0 0,0 1 0 0 0,0 0 0 0 0,0 0 0 0 0,0 0 0 0 0,0 0 0 0 0,0-1 0 0 0,0 1 0 0 0,1 1 0 0 0,1-1 0 0 0,3 5 9 0 0,-6-4 9 0 0,-4 2 7 0 0,4-2-24 0 0,0 0 0 0 0,1-1 0 0 0,-1 1 1 0 0,1 0-1 0 0,0-1 0 0 0,0 1 0 0 0,-1 0 0 0 0,1-1 0 0 0,0 1 1 0 0,0 0-2 0 0,0 3 50 0 0,0 6-156 0 0,0-8 112 0 0,0-1 34 0 0,0 0 34 0 0,0 1 45 0 0,0-1 51 0 0,0 1 59 0 0,3-3-139 0 0,-2 0-72 0 0,1 0 0 0 0,-1 0 1 0 0,1 0-1 0 0,-1 1 0 0 0,1-1 1 0 0,-1 1-1 0 0,0-1 0 0 0,1 1 1 0 0,-1-1-1 0 0,0 1 1 0 0,0 0-1 0 0,1 0 0 0 0,-1 0-18 0 0,5 4 43 0 0,-3-2 68 0 0,-1-3 1 0 0,16 0 22 0 0,-3 0-23 0 0,12 0 6 0 0,-15 0-75 0 0,-6 0-28 0 0,7 0 58 0 0,37 0-9 0 0,3 0 26 0 0,-48 0-78 0 0,-1 0 0 0 0,1-1-1 0 0,-1 1 1 0 0,1-1 0 0 0,2-1-11 0 0,5-4 4 0 0,-11 5-6 0 0,0 1 0 0 0,0-1 1 0 0,-1 1-1 0 0,1-1 0 0 0,0 1 0 0 0,0-1 1 0 0,0 1-1 0 0,-1 0 0 0 0,1-1 0 0 0,0 1 1 0 0,0 0-1 0 0,0 0 0 0 0,0 0 0 0 0,0 0 1 0 0,0-1-1 0 0,-1 1 0 0 0,2 1 2 0 0,1-1-123 0 0,-3 0 41 0 0,0 0-70 0 0,0 0-85 0 0,0 0 69 0 0,0 0-38 0 0,0 0-41 0 0,0-1-40 0 0,0 1-392 0 0,0 0 92 0 0,0 0-53 0 0,2-2-757 0 0,0 0 338 0 0,2-2-540 0 0,3-3-864 0 0</inkml:trace>
  <inkml:trace contextRef="#ctx0" brushRef="#br0" timeOffset="-207084.32">5323 3025 5456 0 0,'0'-1'78'0'0,"0"0"-45"0"0,0-1-48 0 0,0-1-98 0 0,0 2 137 0 0,0-1 60 0 0,0 1 58 0 0,0 0 79 0 0,0 0 92 0 0,0-1 105 0 0,-3 2 29 0 0,3 0-339 0 0,-6 1-34 0 0,3-1 34 0 0,2 0-14 0 0,0 0 40 0 0,0-1 45 0 0,1 1 52 0 0,0 1-119 0 0,1 2-48 0 0,-2 6 22 0 0,1-7 36 0 0,2 1-2 0 0,7 10 1 0 0,-8-9-87 0 0,0-1 0 0 0,-1 1 0 0 0,1-1 0 0 0,-1 1 1 0 0,1 0-1 0 0,-1-1 0 0 0,0 1-34 0 0,0-2 13 0 0,0 0 1 0 0,0-1-1 0 0,0 1 1 0 0,1-1-1 0 0,-1 1 1 0 0,0 0-1 0 0,1-1 1 0 0,-1 1-1 0 0,1-1 1 0 0,0 0-1 0 0,0 1 1 0 0,-1-1-1 0 0,1 1 0 0 0,0-1 1 0 0,0 0-1 0 0,0 0 1 0 0,1 1-1 0 0,-1-1-13 0 0,2 2 118 0 0,-2 1-52 0 0,-2 4-13 0 0,1-5-12 0 0,0-2-26 0 0,0 1 1 0 0,0 0 0 0 0,0-1-1 0 0,1 1 1 0 0,-1-1-1 0 0,1 1 1 0 0,-1-1 0 0 0,1 1-1 0 0,-1-1 1 0 0,1 1-1 0 0,0-1 1 0 0,0 1 0 0 0,0-1-1 0 0,0 0-15 0 0,3 7 67 0 0,8 15 135 0 0,-8-16-145 0 0,-4-5-40 0 0,1 0 0 0 0,-1 0 1 0 0,1-1-1 0 0,-1 1 1 0 0,0 0-1 0 0,0 0 0 0 0,1 0 1 0 0,-1-1-1 0 0,0 1 0 0 0,-1 0 1 0 0,1 1-18 0 0,0-1 14 0 0,0 0 1 0 0,-1-1-1 0 0,1 1 0 0 0,1 0 1 0 0,-1 0-1 0 0,0 0 1 0 0,0 0-1 0 0,1-1 0 0 0,-1 1 1 0 0,1 0-1 0 0,0 1-14 0 0,3 4 41 0 0,-3-5-33 0 0,0-1 1 0 0,0 0 0 0 0,0 1 0 0 0,-1-1-1 0 0,1 1 1 0 0,0-1 0 0 0,-1 1-1 0 0,1-1 1 0 0,-1 1 0 0 0,0-1 0 0 0,1 1-1 0 0,-1-1 1 0 0,0 1 0 0 0,0 0-9 0 0,0 0 14 0 0,1 0 0 0 0,-1 0 0 0 0,0 0 1 0 0,1-1-1 0 0,-1 1 0 0 0,1 0 0 0 0,0 0 1 0 0,0 0-1 0 0,-1-1 0 0 0,1 1 0 0 0,1 0-14 0 0,-1 0 11 0 0,0-1-1 0 0,0 1 1 0 0,-1 0-1 0 0,1 0 1 0 0,0 0-1 0 0,0 0 1 0 0,-1 0-1 0 0,0 0 1 0 0,1 0-1 0 0,-1 0 1 0 0,0 0-11 0 0,0 2-19 0 0,0 0 39 0 0,0 4 74 0 0,0 12 200 0 0,0-16-248 0 0,0-1-49 0 0,0 0 83 0 0,0-3 16 0 0,0 0-6 0 0,0 0-20 0 0,0 0-6 0 0,0 0 0 0 0,0 0 0 0 0,3-3 0 0 0,7-10-11 0 0,-8-2-42 0 0,-2 9-11 0 0,0 5 0 0 0,0-1 0 0 0,0 0 0 0 0,0 1 0 0 0,0-1 0 0 0,0 1 0 0 0,0-1 0 0 0,0 1 0 0 0,0-1 0 0 0,1 0 0 0 0,-1 1 0 0 0,1-1 0 0 0,0 0 0 0 0,5-3 0 0 0,-5 5 0 0 0,-1 0 0 0 0,0 0 1 0 0,1 0-1 0 0,-1-1 0 0 0,1 1 1 0 0,-1 0-1 0 0,0-1 0 0 0,1 1 1 0 0,-1 0-1 0 0,0-1 0 0 0,1 1 1 0 0,-1 0-1 0 0,0-1 0 0 0,0 1 1 0 0,1-1-1 0 0,-1 1 0 0 0,0-1 1 0 0,0 1-1 0 0,0 0 0 0 0,1-1 1 0 0,-1 1-1 0 0,0-1 0 0 0,0 1 1 0 0,0-1-1 0 0,0 1 0 0 0,0-1 1 0 0,0 1-1 0 0,0-1 0 0 0,0 1 1 0 0,0-1-1 0 0,0 1 0 0 0,0-1 0 0 0,-1-5 15 0 0,1 4-12 0 0,0 1 1 0 0,0-1-1 0 0,0 1 0 0 0,0-1 0 0 0,0 0 0 0 0,0 1 1 0 0,0-1-1 0 0,1 1 0 0 0,-1-1 0 0 0,0 1 0 0 0,1-1 1 0 0,0-1-4 0 0,3 2 0 0 0,-1 0 0 0 0,5-14 0 0 0,-7 13 0 0 0,-1 1 0 0 0,1 0 0 0 0,0 0 0 0 0,0 0 0 0 0,0 0 0 0 0,0 0 0 0 0,0 0 0 0 0,0 0 0 0 0,0 1 0 0 0,0-1 0 0 0,0 0 0 0 0,1 0 0 0 0,13-1 0 0 0,0 4 0 0 0,0 11 0 0 0,-2 2 0 0 0,-8 0 0 0 0,5-3 10 0 0,-7-5 65 0 0,-3 2-55 0 0,-1-7-8 0 0,1 26-16 0 0,0-26-65 0 0,0-2 19 0 0,0 1-54 0 0,0 0-62 0 0,0 0-100 0 0,0-1 266 0 0,0 2-382 0 0,0 0-104 0 0,1-1 65 0 0,-1 1-40 0 0,2 1-543 0 0,2-1-431 0 0,4-2-818 0 0</inkml:trace>
  <inkml:trace contextRef="#ctx0" brushRef="#br0" timeOffset="-206716.35">5761 2859 5072 0 0,'0'0'144'0'0,"0"2"1"0"0,0-1-143 0 0,0-1-1 0 0,0 1 1 0 0,0 0 0 0 0,0-1-1 0 0,0 1 1 0 0,0-1-1 0 0,0 1 1 0 0,-1-1 0 0 0,1 1-1 0 0,0-1 1 0 0,0 1-1 0 0,-1-1 1 0 0,1 1-1 0 0,0-1 1 0 0,-1 1 0 0 0,1-1-1 0 0,0 1 1 0 0,-1-1-1 0 0,1 0 1 0 0,0 1 0 0 0,-1-1-1 0 0,1 0 1 0 0,-1 1-1 0 0,0-1-1 0 0,1 1 0 0 0,-1-1 0 0 0,0 0 0 0 0,1 1-1 0 0,-1-1 1 0 0,1 1 0 0 0,-1-1-1 0 0,1 1 1 0 0,-1-1 0 0 0,1 1-1 0 0,0 0 1 0 0,-1-1 0 0 0,1 1-1 0 0,0-1 1 0 0,-1 1 0 0 0,1 0 0 0 0,0-1-1 0 0,0 1 1 0 0,-1 0 0 0 0,1 0-1 0 0,0-1 1 0 0,0 1 0 0 0,0 0-1 0 0,0-1 1 0 0,0 1 0 0 0,0 0 0 0 0,0 4 35 0 0,0 0 60 0 0,1 4 131 0 0,-2 11 403 0 0,-2-14-470 0 0,-1 2 31 0 0,3-7-157 0 0,0 1 0 0 0,0-1 0 0 0,0 0 0 0 0,1 1 0 0 0,-1-1 0 0 0,0 1 0 0 0,1-1 0 0 0,-1 1 0 0 0,1-1 0 0 0,0 1 0 0 0,-1 0 0 0 0,1-1 0 0 0,0 1 0 0 0,0 0-33 0 0,0 4 73 0 0,0 2 47 0 0,0 27 584 0 0,-3-21-477 0 0,1-9-186 0 0,-1 6 52 0 0,-1 2 36 0 0,2 0 47 0 0,1 3 58 0 0,1 26 450 0 0,0-24-467 0 0,1-7-109 0 0,5 1 10 0 0,-5-11-102 0 0,0 1 0 0 0,0-1 0 0 0,0 1 0 0 0,0-1 0 0 0,-1 1 0 0 0,1-1 0 0 0,-1 1 0 0 0,1 0 0 0 0,-1-1 0 0 0,0 1 0 0 0,1 0 0 0 0,-1 0 0 0 0,0-1-16 0 0,-1 11 80 0 0,1-9-61 0 0,0 0-1 0 0,0 0 0 0 0,0 0 1 0 0,0 0-1 0 0,0 0 0 0 0,0 0 1 0 0,1 0-1 0 0,0 0 0 0 0,-1 0 1 0 0,1 1-19 0 0,15 23 152 0 0,-10-22-102 0 0,-6-5-47 0 0,1 0 0 0 0,-1 1 0 0 0,1-1 0 0 0,-1 0 0 0 0,0 0 0 0 0,1 0 0 0 0,-1 1 0 0 0,0-1 0 0 0,0 0 0 0 0,1 0 0 0 0,-1 1 0 0 0,0-1 0 0 0,1 0 0 0 0,-1 1 0 0 0,0-1 0 0 0,0 0 0 0 0,0 1 0 0 0,1-1 0 0 0,-1 1 0 0 0,0-1 0 0 0,0 0 0 0 0,0 1 0 0 0,0-1 0 0 0,0 1 1 0 0,0-1-1 0 0,0 0 0 0 0,0 1 0 0 0,0-1 0 0 0,0 1 0 0 0,0-1 0 0 0,0 1-3 0 0,0 0 2 0 0,1 0-70 0 0,-1-1-66 0 0,2 0-97 0 0,-1 0-113 0 0,2 0-101 0 0,-1 0 56 0 0,0 0-36 0 0,2 0-505 0 0,2 0-396 0 0,3 0-752 0 0</inkml:trace>
  <inkml:trace contextRef="#ctx0" brushRef="#br0" timeOffset="-206400.36">5973 2980 6504 0 0,'0'0'190'0'0,"0"0"-48"0"0,0 0-4 0 0,0 0 54 0 0,0 0 166 0 0,0 0 303 0 0,0 0 19 0 0,0 0-279 0 0,0 0-166 0 0,0 0-42 0 0,0 2 38 0 0,0 14 160 0 0,0 9 150 0 0,2-20-272 0 0,4 3-124 0 0,-1 7 151 0 0,-3 3 12 0 0,-2-4-142 0 0,0-11-138 0 0,1 7 86 0 0,5 2 11 0 0,-5-10-108 0 0,0-1 0 0 0,0 1 0 0 0,0-1 0 0 0,0 1 0 0 0,-1-1 0 0 0,1 1-1 0 0,-1 0 1 0 0,1-1 0 0 0,-1 1 0 0 0,1 0 0 0 0,-1-1 0 0 0,0 1 0 0 0,0 0-17 0 0,0 5 60 0 0,0 8 138 0 0,0-7-152 0 0,3 7 44 0 0,-1-10-246 0 0,0-1 65 0 0,0 0 57 0 0,0-2 47 0 0,0 2 100 0 0,1-1 322 0 0,-2-3-338 0 0,-1 0-44 0 0,0 1-60 0 0,0-1-77 0 0,-1 1-62 0 0,1 1-78 0 0,0-1-89 0 0,0 1-100 0 0,-1 1-110 0 0,1 1-119 0 0,0-2 272 0 0,0 0-34 0 0,0 1-35 0 0,0 0-36 0 0,0-3-1085 0 0,0 0-888 0 0</inkml:trace>
  <inkml:trace contextRef="#ctx0" brushRef="#br0" timeOffset="-206134.37">5837 3040 7512 0 0,'0'0'166'0'0,"0"0"29"0"0,0-2 13 0 0,2-8-29 0 0,8 5-143 0 0,-5-2-37 0 0,-1 2 11 0 0,2 4 46 0 0,-3 1 50 0 0,-1-3 121 0 0,2-2-73 0 0,0-1 35 0 0,2-3 170 0 0,-6 8-331 0 0,1 1 0 0 0,-1-1 0 0 0,1 1 0 0 0,-1-1 0 0 0,1 1 0 0 0,-1-1 0 0 0,1 1 1 0 0,0-1-1 0 0,-1 1 0 0 0,1 0 0 0 0,0-1 0 0 0,-1 1 0 0 0,1 0 0 0 0,0-1 0 0 0,0 1 0 0 0,-1 0 0 0 0,1 0 0 0 0,0 0 0 0 0,0 0 0 0 0,-1 0 0 0 0,1 0-28 0 0,10-2 272 0 0,2-4 19 0 0,-2 0-35 0 0,-3 5-28 0 0,0-2 72 0 0,-3 0-240 0 0,10-4 28 0 0,-3 3 29 0 0,3 5-66 0 0,-7 0-22 0 0,-1-2-21 0 0,-5 1-16 0 0,0 0 0 0 0,0 0 0 0 0,0 0 0 0 0,0 0-1 0 0,0 0 1 0 0,0 1 0 0 0,0-1 0 0 0,0 0 0 0 0,0 1 0 0 0,1 0 8 0 0,12 12-68 0 0</inkml:trace>
  <inkml:trace contextRef="#ctx0" brushRef="#br0" timeOffset="-205708.5">6154 3161 7168 0 0,'0'0'165'0'0,"0"0"22"0"0,0 0 6 0 0,0 0 23 0 0,0 0 73 0 0,3-2 30 0 0,-2 0-245 0 0,3-2-6 0 0,-2 2 13 0 0,0 0 74 0 0,0 1-36 0 0,-1-1 33 0 0,1 1 100 0 0,0 1-110 0 0,2 0-68 0 0,1 1-41 0 0,-4-1-5 0 0,0 0 33 0 0,12 0 227 0 0,-10 0-32 0 0,-3 0-134 0 0,0 0-48 0 0,2 0-5 0 0,8 0-44 0 0,-1 0 52 0 0,-5 0-53 0 0,-2 0-7 0 0,-2 0-16 0 0,0 0 0 0 0,1 0 0 0 0,-1 0 0 0 0,0 0 0 0 0,0 0 0 0 0,0 0 1 0 0,0 0-1 0 0,0 0 0 0 0,0 0 0 0 0,0 0 0 0 0,0 0 0 0 0,0 0 0 0 0,0 0 0 0 0,0 0 1 0 0,1 0-1 0 0,-1 0 0 0 0,0 0 0 0 0,0 0 0 0 0,0 0 0 0 0,0 0 0 0 0,0 0 0 0 0,0 0 1 0 0,0 0-1 0 0,0 0 0 0 0,0 0 0 0 0,0 0 0 0 0,0 0 0 0 0,0 0 0 0 0,1 0 0 0 0,-1 0 0 0 0,0 1 1 0 0,0-1-1 0 0,0 0 0 0 0,0 0 0 0 0,0 0 0 0 0,0 0 0 0 0,0 0 0 0 0,0 0 0 0 0,0 0 1 0 0,0 0-1 0 0,0 0 0 0 0,0 0 0 0 0,0 0 0 0 0,0 0 0 0 0,0 1 0 0 0,0-1 0 0 0,0 0 1 0 0,0 0-1 0 0,0 0 0 0 0,0 0 0 0 0,0 0 0 0 0,0 0 0 0 0,0 0 0 0 0,0 0 0 0 0,0 0 1 0 0,0 0-1 0 0,0 1-1 0 0,0 19 108 0 0,0-13-88 0 0,0 16-20 0 0,0-21 0 0 0,1 0 0 0 0,-1 0 0 0 0,0-1 0 0 0,0 1 0 0 0,0 0 0 0 0,-1 0 0 0 0,1 0 0 0 0,0 0 0 0 0,-1 0 0 0 0,1 0 0 0 0,-1 0 0 0 0,0-1 0 0 0,0 1 0 0 0,1 0 0 0 0,-1 0 0 0 0,-1 1 0 0 0,-9 17 0 0 0,1-5 0 0 0,8 0 0 0 0,2-14 0 0 0,0 0 0 0 0,0 0 0 0 0,0-1 0 0 0,0 1 0 0 0,0 0 0 0 0,0 0 0 0 0,-1 0 0 0 0,1-1 0 0 0,0 1 0 0 0,0 0 0 0 0,-1 0 0 0 0,1 0 0 0 0,0-1 0 0 0,-1 2 0 0 0,-9 3 0 0 0,10-5 0 0 0,-1 1 0 0 0,1 0 0 0 0,0 0 0 0 0,-1-1 0 0 0,1 1 0 0 0,0 0 0 0 0,0 0 0 0 0,-1 0 0 0 0,1 0 0 0 0,0-1 0 0 0,0 1 0 0 0,0 0 0 0 0,0 0 0 0 0,0 0 0 0 0,0 12 10 0 0,0-11 44 0 0,3-2-1 0 0,7 0-32 0 0,-7 0 10 0 0,-1 0-86 0 0,1 0-8 0 0,6 0 59 0 0,-5 0-35 0 0,-1 0-52 0 0,-1 0-16 0 0,-1 0-44 0 0,1 0-51 0 0,-1 0-57 0 0,0 0 16 0 0,0 0-38 0 0,-1 0-379 0 0,1 0-263 0 0,-1 0-608 0 0</inkml:trace>
  <inkml:trace contextRef="#ctx0" brushRef="#br0" timeOffset="-205113.53">6200 2829 6968 0 0,'0'0'157'0'0,"0"0"23"0"0,0 0 11 0 0,2 0-31 0 0,4 0-112 0 0,-2 0 21 0 0,-2 0 70 0 0,1 2 159 0 0,3 3-37 0 0,6 1 254 0 0,4 3 111 0 0,-11-5-454 0 0,-1 0-35 0 0,12 6 238 0 0,-4-3-34 0 0,-5 5-18 0 0,3 4-57 0 0,-7-13-220 0 0,-1 0-1 0 0,0 0 1 0 0,1 0-1 0 0,-1 0 1 0 0,-1 0 0 0 0,2 2-46 0 0,-2-2 36 0 0,1 0 1 0 0,0 1 0 0 0,0-1-1 0 0,0 0 1 0 0,0 0 0 0 0,2 1-37 0 0,-2-2 36 0 0,0 1 1 0 0,1 0 0 0 0,-1 0-1 0 0,0 0 1 0 0,0 1-1 0 0,0 0-36 0 0,-1-1 38 0 0,1 1 1 0 0,0-1-1 0 0,0 0 0 0 0,0 0 0 0 0,1 0 0 0 0,0 1-38 0 0,7 10 127 0 0,-9-11-87 0 0,0 1 0 0 0,0-1 1 0 0,0 1-1 0 0,0-1 0 0 0,-1 1 0 0 0,0-1 0 0 0,1 1 1 0 0,-1 0-1 0 0,-1 2-40 0 0,1 5 63 0 0,0-7-40 0 0,1 0 0 0 0,-1-1 0 0 0,1 1 0 0 0,0 0 1 0 0,0 0-1 0 0,0-1 0 0 0,0 1 0 0 0,1-1 0 0 0,-1 1 1 0 0,3 2-24 0 0,-2-2 18 0 0,-2-3-13 0 0,1-1 0 0 0,-1 1 0 0 0,0-1 0 0 0,0 0 0 0 0,0 1 1 0 0,0-1-1 0 0,1 1 0 0 0,-1-1 0 0 0,0 1 0 0 0,0-1 0 0 0,0 1 1 0 0,0-1-1 0 0,0 1 0 0 0,0-1 0 0 0,0 1 0 0 0,0-1 0 0 0,0 1 0 0 0,-1 0-5 0 0,0 43 164 0 0,1-30-110 0 0,0 2-17 0 0,-2-11 16 0 0,-8 8-29 0 0,7-1-9 0 0,3-10-67 0 0,0-1-39 0 0,0-1-145 0 0,0 0 107 0 0,0 0 46 0 0,0 0-33 0 0,0 0-13 0 0,0 0-34 0 0,0 0-40 0 0,0 0-43 0 0,0 0-48 0 0,0 0-43 0 0,0 0-40 0 0,0 0-34 0 0,0 0-120 0 0,0 0-34 0 0,0 0-1249 0 0</inkml:trace>
  <inkml:trace contextRef="#ctx0" brushRef="#br0" timeOffset="-204780.96">6562 3086 7856 0 0,'-2'2'60'0'0,"-3"3"-70"0"0,3-3 72 0 0,-1 1 104 0 0,2-2-30 0 0,-1 1 43 0 0,4-3 86 0 0,0 1-95 0 0,1 0-55 0 0,3 1 71 0 0,-6-1-70 0 0,2 0 568 0 0,-2 0 20 0 0,5-3-23 0 0,16-7-122 0 0,-16 8-58 0 0,-5 2-11 0 0,0 0-41 0 0,7 0-202 0 0,0 0-107 0 0,-1 0-72 0 0,8 0 17 0 0,-10 0-30 0 0,1 0 37 0 0,-3 0 78 0 0,1 0-95 0 0,19 0-28 0 0,-11 0-80 0 0,-7 0-22 0 0,1 0-34 0 0,1 0-39 0 0,1 0-46 0 0,-4 0-289 0 0,-3 0-15 0 0</inkml:trace>
  <inkml:trace contextRef="#ctx0" brushRef="#br0" timeOffset="-204525.89">6532 3010 7856 0 0,'0'0'174'0'0,"0"0"29"0"0,0 0 13 0 0,3 2-31 0 0,7 11-106 0 0,-9-10-47 0 0,0 1 67 0 0,0 0 80 0 0,-1 2 137 0 0,0-1-77 0 0,0-1-141 0 0,1-2-73 0 0,0 0-66 0 0,3 6 162 0 0,2 6 60 0 0,0-5-27 0 0,0 0 26 0 0,2-1 69 0 0,-4-3-217 0 0,-1 0 34 0 0,2 17 235 0 0,-4-11-212 0 0,-1-10-86 0 0,-1-1 0 0 0,1 0 0 0 0,0 1 1 0 0,0-1-1 0 0,0 1 0 0 0,0-1 0 0 0,0 1 0 0 0,0-1 0 0 0,0 1 0 0 0,0-1 1 0 0,0 1-1 0 0,1-1 0 0 0,-1 1 0 0 0,0-1 0 0 0,0 1 0 0 0,0-1 0 0 0,0 0 1 0 0,1 1-1 0 0,-1-1 0 0 0,0 1 0 0 0,1-1 0 0 0,-1 0 0 0 0,0 1 0 0 0,0-1 1 0 0,1 0-1 0 0,-1 1 0 0 0,1-1 0 0 0,-1 0 0 0 0,0 1 0 0 0,1-1 0 0 0,-1 0 1 0 0,1 0-4 0 0,5 5 42 0 0,-1 5 22 0 0,5-5-11 0 0,-7 5-32 0 0,-3-5 22 0 0,0-2-58 0 0,0 0-68 0 0,1-1-64 0 0,0 0-97 0 0,0-1 33 0 0,1 0-42 0 0,-1-1-38 0 0,0 1-33 0 0,2 0-402 0 0,0 0-77 0 0,-2 3-572 0 0,0 5-790 0 0</inkml:trace>
  <inkml:trace contextRef="#ctx0" brushRef="#br0" timeOffset="-204226.34">6789 2950 7024 0 0,'0'0'157'0'0,"0"0"23"0"0,0 0 12 0 0,3 2-27 0 0,3 7-114 0 0,-6-3 10 0 0,-6 4 127 0 0,3-7 53 0 0,2 1-107 0 0,1 0-66 0 0,1 0-34 0 0,-1-1 47 0 0,2 8 115 0 0,4 1 15 0 0,0 0-10 0 0,-5-2-25 0 0,-1 17 382 0 0,0 0-86 0 0,0 6 18 0 0,0 14 182 0 0,3-42-576 0 0,7 7-16 0 0,-9-7-98 0 0,0 5 75 0 0,-1-6-75 0 0,1 0-61 0 0,-1-1-88 0 0,2-1-112 0 0,-1-1 60 0 0,0 0-43 0 0,1-1-40 0 0,-1 1-34 0 0,2 0-419 0 0,-1 0-79 0 0,0 3-589 0 0,-1 5-814 0 0</inkml:trace>
  <inkml:trace contextRef="#ctx0" brushRef="#br0" timeOffset="-201514.54">7515 3010 6016 0 0,'0'0'133'0'0,"0"0"23"0"0,0 0 11 0 0,0 0-53 0 0,0 0 0 0 0,0 0 51 0 0,0 0 150 0 0,0 0 274 0 0,0 0 19 0 0,0 0-13 0 0,0 0-83 0 0,0 0-38 0 0,0 0-8 0 0,0 0-21 0 0,0 0-80 0 0,0 0-39 0 0,0 0-6 0 0,0 0-19 0 0,2 2-78 0 0,12 12 35 0 0,1 1-40 0 0,13 13 111 0 0,7 7-77 0 0,18 18-31 0 0,-13-13-70 0 0,-13-13-7 0 0,-26-26-141 0 0,3 3 9 0 0,1 0 0 0 0,-1 1 0 0 0,0-1 0 0 0,-1 1 0 0 0,1 0 1 0 0,-1 0-1 0 0,0 0 0 0 0,0 0 0 0 0,-1 0 0 0 0,2 5-12 0 0,-1 2 7 0 0,-2-9 2 0 0,0 1 0 0 0,0 0 1 0 0,0-1-1 0 0,0 1 0 0 0,1-1 1 0 0,-1 1-1 0 0,1-1 0 0 0,0 0 1 0 0,1 2-10 0 0,40 64 25 0 0,-25-35 19 0 0,2-3-19 0 0,-16-26-11 0 0,-1 0 0 0 0,1 1 0 0 0,-1 0 0 0 0,3 4-14 0 0,4 31 66 0 0,10-6-2 0 0,-14-7-24 0 0,-4-13-27 0 0,-1-8-10 0 0,1 1-1 0 0,1-1 1 0 0,-1 0 0 0 0,2 1-3 0 0,-1 1 0 0 0,1 0 0 0 0,-2 0 0 0 0,2 5 0 0 0,1 29-15 0 0,5 5-44 0 0,-5 7 45 0 0,0-24 22 0 0,-2-17 7 0 0,-1 0 0 0 0,0 1 0 0 0,-1 4-15 0 0,-1 37 31 0 0,0 72 109 0 0,-1-117-117 0 0,0 0 0 0 0,0 1 0 0 0,-3 8-23 0 0,1-7 18 0 0,1 1-1 0 0,0-1 1 0 0,1 1 0 0 0,1-1-18 0 0,-1 0 17 0 0,0 0 1 0 0,-1 0 0 0 0,-2 9-18 0 0,-6 20 128 0 0,7-34-86 0 0,1-1 1 0 0,-2 1 0 0 0,-2 4-43 0 0,-4 11 95 0 0,4-6 7 0 0,5-13-72 0 0,0 0 0 0 0,0 0 0 0 0,-1-1 0 0 0,1 1 0 0 0,-1-1 0 0 0,-2 4-30 0 0,-2 4 104 0 0,0 4 4 0 0,-1 1 49 0 0,-4-8 25 0 0,10-7-166 0 0,0 0 1 0 0,-1-1-1 0 0,1 1 1 0 0,0 0-1 0 0,0 0 1 0 0,0 0-1 0 0,1 0 0 0 0,-1 0 1 0 0,0 0-1 0 0,0 0 1 0 0,0 1-1 0 0,1-1 1 0 0,-1 0-1 0 0,0 1-16 0 0,1-2 13 0 0,0 1 0 0 0,0 0-1 0 0,0-1 1 0 0,-1 1 0 0 0,1 0 0 0 0,0-1-1 0 0,-1 1 1 0 0,1-1 0 0 0,-1 1 0 0 0,1-1-1 0 0,-1 1 1 0 0,1 0 0 0 0,-1-1 0 0 0,1 0-1 0 0,-1 1 1 0 0,1-1 0 0 0,-1 1 0 0 0,0-1-1 0 0,1 0 1 0 0,-1 1 0 0 0,1-1 0 0 0,-1 0-1 0 0,0 0 1 0 0,0 0 0 0 0,1 1 0 0 0,-1-1-1 0 0,0 0-12 0 0,-1 0 187 0 0,2 2-23 0 0,0-1-157 0 0,0-1 1 0 0,0 1-1 0 0,0-1 0 0 0,0 1 0 0 0,0-1 1 0 0,0 1-1 0 0,0-1 0 0 0,-1 1 1 0 0,1-1-1 0 0,0 1 0 0 0,0-1 0 0 0,0 0 1 0 0,0 1-1 0 0,-1-1 0 0 0,1 1 0 0 0,0-1 1 0 0,0 1-1 0 0,-1-1 0 0 0,1 0 1 0 0,0 1-1 0 0,-1-1 0 0 0,1 0 0 0 0,0 1 1 0 0,-1-1-1 0 0,1 0 0 0 0,0 0 0 0 0,-1 1 1 0 0,1-1-1 0 0,-1 0 0 0 0,1 0 0 0 0,-1 1 1 0 0,1-1-1 0 0,0 0 0 0 0,-1 0 1 0 0,1 0-1 0 0,-1 0 0 0 0,1 0 0 0 0,-1 0 1 0 0,1 0-1 0 0,-1 0 0 0 0,1 0 0 0 0,-1 0-7 0 0,-2 0 138 0 0,3 0-58 0 0,-2 0-22 0 0,-23 0-64 0 0,22 0-90 0 0,3 0-31 0 0,0 0-8 0 0,0 0 43 0 0,0 0-4 0 0,0 0-43 0 0,0 0-127 0 0,0 0-230 0 0,0 0-14 0 0</inkml:trace>
  <inkml:trace contextRef="#ctx0" brushRef="#br0" timeOffset="-198424.84">8301 3857 5528 0 0,'0'0'124'0'0,"0"0"17"0"0,0 0 11 0 0,0 0 40 0 0,0 0 143 0 0,0 0 66 0 0,0 0 14 0 0,0 0-9 0 0,0 0-38 0 0,0 0-14 0 0,0 0-2 0 0,0 0 8 0 0,0 0 33 0 0,0 0 14 0 0,3 0 1 0 0,2 0 81 0 0,0 0-72 0 0,0 0-61 0 0,0 0-50 0 0,2 0 37 0 0,14 0 474 0 0,-12 0-433 0 0,0 0 26 0 0,0 0 97 0 0,-3-1-333 0 0,0-1-34 0 0,7-8 173 0 0,-10 8-25 0 0,1 2-117 0 0,-1 1-56 0 0,1 0-22 0 0,2-3-66 0 0,7-3-6 0 0,2-3 61 0 0,16 3-71 0 0,-24 0-13 0 0,3 0-22 0 0,3 2-57 0 0,-6 4 16 0 0,-5-1 38 0 0,0 0 0 0 0,0 0 0 0 0,0 0 0 0 0,0 0 1 0 0,0 0-1 0 0,0-1 0 0 0,0 1 0 0 0,0-1 0 0 0,0 1 1 0 0,1-1 26 0 0,5-4-94 0 0,-4 2 6 0 0,1 1-43 0 0,1 0-55 0 0,1 1-73 0 0,0 1-32 0 0,2-4-49 0 0,-6 3 171 0 0,1-2-107 0 0,-2 2 92 0 0,0 0-39 0 0,-1 0-43 0 0,2 0-51 0 0,-2 0-9 0 0,1 0-42 0 0,-1 1-38 0 0,1 0-33 0 0,-1-1-126 0 0,1 1-32 0 0,4 0-1310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15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46 8696 0 0,'0'0'197'0'0,"0"3"24"0"0,0-3-76 0 0,0 1-44 0 0,0-1-38 0 0,0 0-34 0 0,0 1-43 0 0,0-1-59 0 0,0 2-300 0 0,0-1 289 0 0,0 0 89 0 0,0-1 43 0 0,0 1 51 0 0,0-1 61 0 0,0 1 39 0 0,0-1 61 0 0,0 1 65 0 0,0-1 72 0 0,0 1 78 0 0,0 0 83 0 0,0 0 89 0 0,0 0 96 0 0,2-1-281 0 0,-1 0-444 0 0,-1 0 0 0 0,1 0 0 0 0,-1 0 0 0 0,0 0 0 0 0,1 0 0 0 0,-1 0 0 0 0,1-1 0 0 0,-1 1-1 0 0,0 0 1 0 0,1 0 0 0 0,-1 0 0 0 0,0 0 0 0 0,1 0 0 0 0,-1-1 0 0 0,1 1 0 0 0,-1 0 0 0 0,0 0 0 0 0,0 0-1 0 0,1-1 1 0 0,-1 1 0 0 0,0 0 0 0 0,1 0 0 0 0,-1-1 0 0 0,0 1 0 0 0,0 0 0 0 0,1-1 0 0 0,-1 1 0 0 0,0-1-18 0 0,8-6 380 0 0,12 4-18 0 0,-20 3-349 0 0,1 1-1 0 0,-1-1 1 0 0,0 0-1 0 0,1 0 1 0 0,-1 0-1 0 0,0 0 1 0 0,1 0-1 0 0,-1 0 1 0 0,0 0-1 0 0,1-1 1 0 0,-1 1-1 0 0,0 0 1 0 0,0 0-1 0 0,1 0 1 0 0,-1 0-1 0 0,0 0 1 0 0,1 0-1 0 0,-1 0 1 0 0,0-1-1 0 0,0 1 1 0 0,1 0-1 0 0,-1 0 1 0 0,0 0 0 0 0,0-1-1 0 0,0 1 1 0 0,1 0-13 0 0,7-6 179 0 0,-6 5-115 0 0,0 0 1 0 0,0 0-1 0 0,1 0 0 0 0,-1 0 1 0 0,0 1-1 0 0,1-1 0 0 0,-1 1 0 0 0,3 0-64 0 0,4-1 143 0 0,-4-1 35 0 0,-4 1-160 0 0,0-1 0 0 0,0 1 0 0 0,1 0-1 0 0,-1 0 1 0 0,0 0 0 0 0,1 1 0 0 0,-1-1-1 0 0,0 0 1 0 0,1 0 0 0 0,-1 1 0 0 0,1-1 0 0 0,-1 1-1 0 0,1-1 1 0 0,0 1 0 0 0,-1 0 0 0 0,1-1-1 0 0,-1 1 1 0 0,2 0-18 0 0,8-2 63 0 0,-11 2-62 0 0,0 0 0 0 0,1-1 0 0 0,-1 1 0 0 0,0 0 1 0 0,1-1-1 0 0,-1 1 0 0 0,0 0 0 0 0,0-1 0 0 0,1 1 0 0 0,-1-1 1 0 0,0 1-1 0 0,0 0 0 0 0,0-1 0 0 0,1 1 0 0 0,-1-1 1 0 0,0 1-1 0 0,0-1 0 0 0,0 1 0 0 0,0-1 0 0 0,0 1 0 0 0,0-1 1 0 0,0 1-1 0 0,0-1 0 0 0,0 1 0 0 0,0 0-1 0 0,0-1 1 0 0,0 1 0 0 0,0 0 0 0 0,0 0-1 0 0,0 0 1 0 0,0 0 0 0 0,0 0 0 0 0,0 0-1 0 0,0-1 1 0 0,0 1 0 0 0,0 0 0 0 0,0 0 0 0 0,0 0-1 0 0,0 0 1 0 0,0 0 0 0 0,0 0 0 0 0,0-1 0 0 0,1 1-1 0 0,-1 0 1 0 0,0 0 0 0 0,0 0 0 0 0,0 0 0 0 0,0 0-1 0 0,0 0 1 0 0,0 0 0 0 0,0 0 0 0 0,0 0 0 0 0,1 0-1 0 0,-1-1 1 0 0,0 1 0 0 0,0 0 0 0 0,0 0-1 0 0,0 0 1 0 0,0 0 0 0 0,0 0 0 0 0,1 0 0 0 0,-1 0-1 0 0,0 0 1 0 0,0 0 0 0 0,0 0 0 0 0,0 0 0 0 0,0 0-1 0 0,0 0 1 0 0,1 0 0 0 0,-1 0 0 0 0,0 0 0 0 0,0 0-1 0 0,0 0 1 0 0,0 1 0 0 0,0-1 0 0 0,0 0-1 0 0,1 0 1 0 0,-1 0 0 0 0,0 0 0 0 0,0 0-1 0 0,1 0-177 0 0,0 0 57 0 0,0 0 51 0 0,1 0 43 0 0,-1 0 41 0 0,1 0 39 0 0,1 0 99 0 0,6 0 297 0 0,-6 0-347 0 0,0 0-43 0 0,-1 0-55 0 0,1 0-57 0 0,0 0-67 0 0,-1 0-80 0 0,1 0-53 0 0,-1 0-79 0 0,1 0-87 0 0,-1 0-94 0 0,0 0-101 0 0,1 0-111 0 0,-1 0-116 0 0,0 0-125 0 0,-2 0-1002 0 0,0 0-1118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53.9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46 10568 0 0,'0'0'308'0'0,"0"0"-2"0"0,0 0-173 0 0,0 0-44 0 0,0 0 102 0 0,0 0 211 0 0,0 0 379 0 0,0 0 34 0 0,0 1-338 0 0,0 1-205 0 0,3 8 204 0 0,0-2-194 0 0,3 3 49 0 0,-4-4-217 0 0,-1 0-41 0 0,2 7 81 0 0,7-1-24 0 0,-8-9-32 0 0,-1-1-43 0 0,-2 6-14 0 0,1-7-8 0 0,0 5 21 0 0,0-5-36 0 0,-1 0 1 0 0,1 0-1 0 0,0 0 1 0 0,1 0-1 0 0,-1 0 1 0 0,0 0-1 0 0,0 0 1 0 0,1 0-1 0 0,0 0 1 0 0,0 1-19 0 0,1 2 30 0 0,0-2-6 0 0,-1 0 1 0 0,1 0 0 0 0,-1 0-1 0 0,0 0 1 0 0,0 0 0 0 0,0 0 0 0 0,-1 0-1 0 0,1 0 1 0 0,-1 1 0 0 0,0-1-1 0 0,0 0 1 0 0,0 3-25 0 0,0-3 12 0 0,0 0-1 0 0,0-1 1 0 0,0 1 0 0 0,1 0-1 0 0,-1-1 1 0 0,1 1-1 0 0,0 1-11 0 0,6 3 67 0 0,-7-7-64 0 0,1 1-1 0 0,-1-1 1 0 0,0 0 0 0 0,1 1 0 0 0,-1-1-1 0 0,0 0 1 0 0,1 1 0 0 0,-1-1 0 0 0,0 0-1 0 0,1 1 1 0 0,-1-1 0 0 0,0 1 0 0 0,0-1 0 0 0,1 1-1 0 0,-1-1 1 0 0,0 0 0 0 0,0 1 0 0 0,0-1-1 0 0,0 1 1 0 0,0-1 0 0 0,1 1 0 0 0,-1-1 0 0 0,0 1-1 0 0,0-1 1 0 0,0 1 0 0 0,0-1 0 0 0,0 1-1 0 0,-1-1 1 0 0,1 1-3 0 0,0 29 24 0 0,0-17-12 0 0,0-11-54 0 0,0-2-67 0 0,0 0-117 0 0,0 0 106 0 0,0 0-55 0 0,0 0-79 0 0,0 0 80 0 0,0 0-38 0 0,0 0-40 0 0,0 0-37 0 0,0 0-392 0 0,0 0 96 0 0,0 0-53 0 0,0 0-750 0 0,0 0-590 0 0,0 0-1121 0 0</inkml:trace>
  <inkml:trace contextRef="#ctx0" brushRef="#br0" timeOffset="403.7">590 61 8984 0 0,'1'-1'78'0'0,"-1"0"-63"0"0,1-4-72 0 0,-1 3 71 0 0,-1 0 47 0 0,1 1 39 0 0,-1-1 56 0 0,0 0 68 0 0,0 1 78 0 0,-13-13-234 0 0,1 1-74 0 0,11 12 44 0 0,-1 1 40 0 0,0 0 52 0 0,-1 0 62 0 0,1 0-16 0 0,0 0 40 0 0,-7-2 145 0 0,1-3-82 0 0,7 4-234 0 0,1 0-1 0 0,-1 0 1 0 0,0 0 0 0 0,0 0 0 0 0,1 1 0 0 0,-1-1-1 0 0,0 0 1 0 0,0 1 0 0 0,0 0 0 0 0,0-1 0 0 0,1 1-1 0 0,-2 0-44 0 0,-4 0 122 0 0,5-1-83 0 0,0 1 0 0 0,0 0-1 0 0,0 0 1 0 0,0 0 0 0 0,0 1 0 0 0,-1-1-1 0 0,1 0 1 0 0,0 1 0 0 0,0-1 0 0 0,0 1-39 0 0,-6 4 120 0 0,-2 1 67 0 0,-3-4 86 0 0,9-2-179 0 0,0 1 39 0 0,-7 4 396 0 0,7-3-349 0 0,1 1-90 0 0,-1-1-102 0 0,-9 3 172 0 0,9 1-89 0 0,4-5-67 0 0,0-1-1 0 0,-1 0 1 0 0,1 1 0 0 0,0-1-1 0 0,0 0 1 0 0,0 1-1 0 0,-1-1 1 0 0,1 0-1 0 0,0 1 1 0 0,-1-1-1 0 0,1 0 1 0 0,0 0 0 0 0,-1 1-1 0 0,1-1 1 0 0,0 0-1 0 0,-1 0 1 0 0,1 0-1 0 0,0 1 1 0 0,-1-1-1 0 0,1 0 1 0 0,0 0 0 0 0,-1 0-1 0 0,1 0 1 0 0,-1 0-1 0 0,1 0 1 0 0,0 0-1 0 0,-1 0 1 0 0,1 0-1 0 0,-1 0 1 0 0,1 0 0 0 0,-1 0-4 0 0,-4 3 66 0 0,-5 9-52 0 0,8 3-4 0 0,2-5 10 0 0,1 23 18 0 0,0-32-39 0 0,-1 1 1 0 0,1-1-1 0 0,0 0 1 0 0,-1 1-1 0 0,1-1 0 0 0,0 0 1 0 0,0 0-1 0 0,0 0 1 0 0,0 0-1 0 0,0 1 1 0 0,0-1-1 0 0,1 0 1 0 0,0 1 3 0 0,15 26-3 0 0,11-11 0 0 0,-21-10 0 0 0,-3-4 0 0 0,-1 0 0 0 0,0 0 0 0 0,0 1 0 0 0,0-1 0 0 0,-1 1 0 0 0,1 0 0 0 0,1 6 0 0 0,-3-9 0 0 0,-1 0 0 0 0,0 0 0 0 0,1 0 0 0 0,-1 0 0 0 0,1 0 0 0 0,-1 0 0 0 0,1 0 0 0 0,-1 0 0 0 0,1 0 0 0 0,0 0 0 0 0,0 0 0 0 0,-1 0 0 0 0,1 0 0 0 0,0-1 0 0 0,0 1 0 0 0,0 0 0 0 0,0-1 0 0 0,1 1 0 0 0,7 4 0 0 0,-6-4 0 0 0,-1 0 0 0 0,0 0 0 0 0,0 0 0 0 0,0 0 0 0 0,0 1 0 0 0,0-1 0 0 0,0 0 0 0 0,0 1 0 0 0,0 0 0 0 0,13 11 0 0 0,0-5 0 0 0,-13-4 0 0 0,-2 1 0 0 0,1-4 0 0 0,0 0 0 0 0,0 1 0 0 0,-1-1 0 0 0,1 0 0 0 0,0 0 0 0 0,0 0 0 0 0,0-1 0 0 0,0 1 0 0 0,0 0 0 0 0,0 0 0 0 0,0 0 0 0 0,1 0 0 0 0,20 2 46 0 0,-19-3-73 0 0,-2 0-42 0 0,-4-1-54 0 0,-5 1-68 0 0,-7 0-221 0 0</inkml:trace>
  <inkml:trace contextRef="#ctx0" brushRef="#br0" timeOffset="2833.1">545 318 6448 0 0,'0'0'141'0'0,"0"0"23"0"0,0 0 13 0 0,0 0 39 0 0,0 3 115 0 0,0-2-317 0 0,0 0 42 0 0,0 2 160 0 0,0 0 145 0 0,0 6 618 0 0,0-6-697 0 0,0-1-129 0 0,0-1-71 0 0,0 0-88 0 0,0 0-104 0 0,0 2 550 0 0,0-3-6 0 0,0 0-22 0 0,0 0-10 0 0,0 0-2 0 0,0 0-14 0 0,0 0-54 0 0,0 2-20 0 0,0 23 280 0 0,0-22-377 0 0,0-3-30 0 0,0 0-7 0 0,0 0-12 0 0,-2 2-39 0 0,-3 3-70 0 0,-10 10 150 0 0,9-9-160 0 0,4-4 35 0 0,-1 1-8 0 0,0 0-50 0 0,-1 1 5 0 0,-4 4 60 0 0,-4 2-18 0 0,8-8-49 0 0,-2-1 9 0 0,-15-2 60 0 0,8 1-87 0 0,-32 0 77 0 0,40-2-38 0 0,-11-12-32 0 0,11 14-16 0 0,5 0 5 0 0,0 0 0 0 0,0 0 0 0 0,0 0 0 0 0,0 0-1 0 0,0 0 1 0 0,0 0 0 0 0,0 0 0 0 0,-1 0-1 0 0,1 0 1 0 0,0 1 0 0 0,0-1 0 0 0,0 0-1 0 0,0 0 1 0 0,0 0 0 0 0,0 0 0 0 0,0 0 0 0 0,-1 0-1 0 0,1 0 1 0 0,0 0 0 0 0,0 0 0 0 0,0 0-1 0 0,0 0 1 0 0,0-1 0 0 0,0 1 0 0 0,0 0-1 0 0,0 0 1 0 0,-1 0 0 0 0,1 0 0 0 0,0 0 0 0 0,0 0-1 0 0,0 0 1 0 0,0 0 0 0 0,0 0 0 0 0,0 0-1 0 0,0 0 1 0 0,0 0 0 0 0,0 0 0 0 0,0 0-1 0 0,0-1 1 0 0,-1 1 0 0 0,1 0 0 0 0,0 0 0 0 0,0 0-1 0 0,0 0 1 0 0,0 0 0 0 0,0 0 0 0 0,-1-2-26 0 0,1-1 35 0 0,1 0-21 0 0,-2 1-39 0 0,0-1-35 0 0,-2 1-49 0 0,-7-11-111 0 0,8-2-8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16.2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8960 0 0,'0'0'264'0'0,"0"2"-8"0"0,0 0-113 0 0,0-1-89 0 0,0-1-61 0 0,0 1-35 0 0,0-1-175 0 0,0 1 164 0 0,0 0 79 0 0,0 0 28 0 0,0 0 33 0 0,0 1 24 0 0,0-1 34 0 0,0 1 37 0 0,0 0 41 0 0,0 1 44 0 0,0 0 48 0 0,0 0 50 0 0,0 1 55 0 0,3-4 267 0 0,4 2-304 0 0,1 1-82 0 0,4 2 141 0 0,-7-6-268 0 0,1-2 14 0 0,0 0 15 0 0,-1 1 12 0 0,0 1 38 0 0,1 1 86 0 0,2-1-152 0 0,2-4 26 0 0,4-2 12 0 0,0 5-46 0 0,7 2-109 0 0,-9 0-58 0 0,-8 0-62 0 0,-4 0-67 0 0,1 0-88 0 0,3 0-89 0 0,-2 0 67 0 0,-1 0-38 0 0,3 0-366 0 0,-2 0 81 0 0,1-1-52 0 0,3-1-717 0 0,4-2-575 0 0,8-4-1088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17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0 274 8032 0 0,'0'0'182'0'0,"0"0"29"0"0,0 0 12 0 0,0-2-37 0 0,0-2-140 0 0,0-20-54 0 0,1 17 44 0 0,1 1 63 0 0,0 1 49 0 0,1 0 36 0 0,4-9 399 0 0,-6 6-357 0 0,-2 7-187 0 0,1 0 1 0 0,0 1 0 0 0,0-1 0 0 0,0 1-1 0 0,1-1 1 0 0,-1 0 0 0 0,0 1-1 0 0,0-1 1 0 0,0 0 0 0 0,0 1-1 0 0,1-1 1 0 0,-1 0 0 0 0,0 1 0 0 0,0-1-1 0 0,1 1 1 0 0,-1-1 0 0 0,1 1-1 0 0,-1-1 1 0 0,0 1 0 0 0,1-1 0 0 0,-1 1-1 0 0,1-1 1 0 0,-1 1 0 0 0,1-1-1 0 0,-1 1 1 0 0,1 0-40 0 0,4-5 460 0 0,-2-5-100 0 0,-3 7-295 0 0,0 1 0 0 0,1 0 1 0 0,-1 0-1 0 0,1-1 1 0 0,0 1-1 0 0,-1 0 0 0 0,1 0 1 0 0,0 0-1 0 0,1 0 0 0 0,-1 0 1 0 0,0 0-1 0 0,0 0 1 0 0,1 1-1 0 0,0-2-65 0 0,13-12 438 0 0,0 1-74 0 0,-6 6-206 0 0,-2 1-49 0 0,4-4 42 0 0,-8 7-103 0 0,0 0 0 0 0,1 1 0 0 0,0-1 0 0 0,0 1 0 0 0,0 0 1 0 0,0 0-1 0 0,0 0 0 0 0,1 1 0 0 0,-1-1 0 0 0,1 1 0 0 0,3-1-48 0 0,10-7 101 0 0,-15 8-88 0 0,-1 0 0 0 0,1 0 0 0 0,0 0 0 0 0,0 1 0 0 0,-1-1-1 0 0,1 1 1 0 0,0 0 0 0 0,1 0 0 0 0,-1 0 0 0 0,0 0 0 0 0,0 0 0 0 0,0 1 0 0 0,2-1-13 0 0,-2 1 4 0 0,0 0 1 0 0,0 0 0 0 0,0-1-1 0 0,0 1 1 0 0,-1-1-1 0 0,1 0 1 0 0,2 0-5 0 0,12-7 59 0 0,-13 7-57 0 0,1 0 0 0 0,-1 0 0 0 0,0 0 0 0 0,0 1 0 0 0,0-1 0 0 0,0 1 0 0 0,0 0 0 0 0,1 0 0 0 0,2 1-2 0 0,9 0-2 0 0,12-1 12 0 0,-23 3 33 0 0,4 12-30 0 0,-8-13-13 0 0,0 0-1 0 0,0 1 1 0 0,0-1 0 0 0,0 0 0 0 0,0 0 0 0 0,1 0-1 0 0,-1-1 1 0 0,1 1 0 0 0,-1 0 0 0 0,1-1 0 0 0,0 1 0 0 0,0 0 0 0 0,0-1 1 0 0,-1-1 1 0 0,0 1-1 0 0,0-1 1 0 0,0 1-1 0 0,0-1 1 0 0,0 1-1 0 0,0 0 1 0 0,0 0-1 0 0,0-1 1 0 0,0 1-1 0 0,-1 0 1 0 0,1 0-1 0 0,0 0 1 0 0,0 1-2 0 0,0 0 3 0 0,-1-1 1 0 0,0 1 0 0 0,1 0 0 0 0,-1 0 0 0 0,0-1-1 0 0,0 1 1 0 0,0 0 0 0 0,0 0 0 0 0,-1 0-4 0 0,1 18 9 0 0,0-10-14 0 0,1-5 14 0 0,-1 0 1 0 0,1-1 0 0 0,-1 1 0 0 0,-1-1-1 0 0,1 1 1 0 0,0-1 0 0 0,-1 1-1 0 0,0-1 1 0 0,-1 3-10 0 0,-3 1 21 0 0,4-7-19 0 0,0 1 1 0 0,1-1-1 0 0,-1 1 0 0 0,0-1 1 0 0,0 0-1 0 0,1 1 0 0 0,-1-1 1 0 0,1 1-1 0 0,-1 0 0 0 0,1-1 1 0 0,0 1-1 0 0,0-1 0 0 0,-1 1 1 0 0,1 0-3 0 0,0 1 0 0 0,0 0 0 0 0,0 0 0 0 0,-1 0 0 0 0,0 0 0 0 0,1 0 0 0 0,-1 1 0 0 0,0-1 0 0 0,-1-1 0 0 0,0 3 0 0 0,-2 6 0 0 0,-6 9 0 0 0,9-18 0 0 0,0 0 0 0 0,0 0 0 0 0,0 0 0 0 0,0 0 0 0 0,1 1 0 0 0,-1-1 0 0 0,0 0 0 0 0,1 0 0 0 0,0 0 0 0 0,-1 0 0 0 0,1 2 0 0 0,0 0-3 0 0,-1-1 1 0 0,0 0 0 0 0,0 0-1 0 0,0 0 1 0 0,0 1 0 0 0,0-1 0 0 0,-1 0-1 0 0,1-1 1 0 0,-1 1 0 0 0,0 0-1 0 0,0 0 1 0 0,0 0 2 0 0,-9 15-46 0 0,10-14 39 0 0,0-1 0 0 0,0 1 0 0 0,-1-1 0 0 0,1 1 0 0 0,-1-1 0 0 0,0 0 0 0 0,0 0-1 0 0,-1 0 1 0 0,1 0 0 0 0,0 0 0 0 0,-1-1 0 0 0,-2 3 7 0 0,0 0-4 0 0,3-3-1 0 0,1 0 1 0 0,-1 0 0 0 0,1-1-1 0 0,0 1 1 0 0,0 0 0 0 0,-1 0-1 0 0,1 1 1 0 0,1-1-1 0 0,-1 0 1 0 0,0 0 0 0 0,1 0-1 0 0,-1 3 5 0 0,-3 7-11 0 0,-9-2-32 0 0,-17 30-21 0 0,23-34 56 0 0,5-4 7 0 0,0 0 1 0 0,0 0 0 0 0,0 0 0 0 0,0 1 0 0 0,0-1-1 0 0,0 0 1 0 0,0 1 0 0 0,1-1 0 0 0,-1 1 0 0 0,0 1 0 0 0,0 7 0 0 0,2-10 0 0 0,0 0 0 0 0,0 0 0 0 0,-1-1 0 0 0,1 1 0 0 0,0 0 0 0 0,0 0 0 0 0,-1 0 0 0 0,1 0 0 0 0,0 0 0 0 0,-1-1 0 0 0,1 1 0 0 0,-1 0 0 0 0,1 0 0 0 0,-1-1 0 0 0,0 1 0 0 0,1 0 0 0 0,-1-1 0 0 0,0 1 0 0 0,1-1 0 0 0,-1 1 0 0 0,0 0 0 0 0,0-1 0 0 0,1 0 0 0 0,-1 1 0 0 0,0-1 0 0 0,0 1 0 0 0,0-1 0 0 0,-1 1 0 0 0,0 0 0 0 0,1 0 0 0 0,-1 0 0 0 0,0 0 0 0 0,1 0 0 0 0,-1 0 0 0 0,1 1 0 0 0,-1-1 0 0 0,1 0 0 0 0,0 1 0 0 0,-1-1 0 0 0,1 1 0 0 0,0 0 0 0 0,0-1 0 0 0,0 1 0 0 0,0 0 0 0 0,1 0 0 0 0,-4 4 0 0 0,0 1 0 0 0,0-1 0 0 0,0 0 0 0 0,-1 0 0 0 0,0 0 0 0 0,0-1 0 0 0,-1 1 0 0 0,-9 9 0 0 0,3 0 0 0 0,11-10 1 0 0,-1-1-2 0 0,-13 5 54 0 0,0 3-42 0 0,0 1-11 0 0,2-8 0 0 0,8 5 18 0 0,-5-7 72 0 0,8-3 0 0 0,2 2-22 0 0,0 8-44 0 0,-1-10-23 0 0,1 0 0 0 0,0 1-1 0 0,0-1 1 0 0,0 0 0 0 0,0 0 0 0 0,0 0-1 0 0,0 0 1 0 0,0 0 0 0 0,0 0 0 0 0,0 0-1 0 0,0 0 1 0 0,0 0 0 0 0,0 0 0 0 0,0 0-1 0 0,0 1 1 0 0,0-1 0 0 0,0 0 0 0 0,0 0-1 0 0,0 0 1 0 0,0 0 0 0 0,0 0 0 0 0,1 0-1 0 0,-1 0 1 0 0,0 0 0 0 0,0 0 0 0 0,0 0-1 0 0,0 0 1 0 0,0 0 0 0 0,0 1 0 0 0,0-1-1 0 0,0 0 1 0 0,0 0 0 0 0,0 0 0 0 0,0 0-1 0 0,0 0 1 0 0,0 0 0 0 0,0 0 0 0 0,0 0-1 0 0,1 0 1 0 0,-1 0 0 0 0,0 0 0 0 0,0 0-1 0 0,0 0 1 0 0,0 0 0 0 0,0 0 0 0 0,0 0-1 0 0,0 0 1 0 0,0 0 0 0 0,0 0 0 0 0,0 0-1 0 0,1 0 1 0 0,-1 0 0 0 0,0 0 0 0 0,0 0-1 0 0,0 0 1 0 0,0 0 0 0 0,0 0-1 0 0,10 3 27 0 0,-7 6 41 0 0,-3-8-67 0 0,0-1 0 0 0,0 0 0 0 0,0 0 1 0 0,-1 0-1 0 0,1 0 0 0 0,0 0 1 0 0,0 0-1 0 0,0 0 0 0 0,0 0 0 0 0,0 0 1 0 0,0 0-1 0 0,0 0 0 0 0,0 1 1 0 0,0-1-1 0 0,0 0 0 0 0,0 0 0 0 0,0 0 1 0 0,1 0-1 0 0,-1 0 0 0 0,0 0 1 0 0,0 0-1 0 0,0 0 0 0 0,0 0 0 0 0,0 0 1 0 0,0 0-1 0 0,0 0 0 0 0,0 1 1 0 0,0-1-1 0 0,0 0 0 0 0,0 0 0 0 0,0 0 1 0 0,0 0-1 0 0,0 0 0 0 0,0 0 1 0 0,0 0-1 0 0,0 0 0 0 0,1 0 0 0 0,-1 0 1 0 0,0 0-1 0 0,0 0 0 0 0,0 0 1 0 0,0 0-1 0 0,0 0 0 0 0,0 0 0 0 0,0 0 1 0 0,0 0-1 0 0,0 0 0 0 0,0 0 1 0 0,0 0-1 0 0,1 0 0 0 0,-1 0 0 0 0,0 0 1 0 0,0 0-1 0 0,0 0 0 0 0,0 0 1 0 0,0 0-1 0 0,0 0-1 0 0,35 0 129 0 0,0 0 38 0 0,137 0 771 0 0,-170 0-929 0 0,-1 0 0 0 0,1-1 0 0 0,-1 1 0 0 0,1 0 0 0 0,-1-1-1 0 0,1 1 1 0 0,-1-1 0 0 0,1 0 0 0 0,-1 1 0 0 0,0-1 0 0 0,1 0-1 0 0,-1 0-8 0 0,1 0 5 0 0,-1 0-1 0 0,1 0 1 0 0,0 0-1 0 0,-1 0 1 0 0,1 1-1 0 0,0-1 1 0 0,0 0-1 0 0,-1 1 1 0 0,1 0-1 0 0,0-1 1 0 0,0 1-1 0 0,1 0-4 0 0,29 0 223 0 0,-21 0-208 0 0,-6-3 38 0 0,7-7-40 0 0,4 8-26 0 0,-4 2-40 0 0,3 0-74 0 0,-13 0 51 0 0,-1-1-77 0 0,0 0-89 0 0,0 1 71 0 0,-1-1-40 0 0,0 1 211 0 0,1-1-254 0 0,0 0-40 0 0,0 0-38 0 0,0 0-33 0 0,2 0-237 0 0,-1-1-56 0 0,4-1-777 0 0,4 1-613 0 0,8 2-1165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18.8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9848 0 0,'0'0'222'0'0,"0"0"30"0"0,0 0 19 0 0,0 0 45 0 0,0 0-143 0 0,0 0 127 0 0,0 0 240 0 0,0 0 18 0 0,0 0-232 0 0,0 0-135 0 0,0 0-37 0 0,0 0 31 0 0,0 0 76 0 0,0 0-18 0 0,0 0-2 0 0,0 0 6 0 0,0 0 1 0 0,0 0 0 0 0,0 0-31 0 0,0 0-121 0 0,0 0-103 0 0,0 0-92 0 0,0 0-90 0 0,0 0 47 0 0,0 0-37 0 0,0 0-40 0 0,0 0-38 0 0,0 0-357 0 0,0 0 79 0 0,0 0-53 0 0,0 0-698 0 0,0 0-555 0 0,0 0-1052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19.6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2 409 7920 0 0,'0'0'174'0'0,"0"0"29"0"0,0 0 13 0 0,0-1-72 0 0,0-1-17 0 0,-1-3 306 0 0,1-1-68 0 0,0 1-95 0 0,0 1-36 0 0,0-3 64 0 0,1 1-44 0 0,4-2 214 0 0,2 6-113 0 0,-2 0 110 0 0,-5 2-458 0 0,9-11 389 0 0,-8 11-379 0 0,-1-1-1 0 0,0 1 0 0 0,0-1 1 0 0,1 1-1 0 0,-1 0 1 0 0,0-1-1 0 0,0 1 0 0 0,1-1 1 0 0,-1 1-1 0 0,0-1 1 0 0,0 1-1 0 0,0-1 0 0 0,0 1 1 0 0,0-1-1 0 0,0 1 1 0 0,0-1-1 0 0,0 1 0 0 0,0-1 1 0 0,0 1-1 0 0,0-1 0 0 0,0 1 1 0 0,0-1-1 0 0,0 1 1 0 0,0 0-1 0 0,0-1 0 0 0,-1 1 1 0 0,1-1-1 0 0,0 1 1 0 0,0-1-1 0 0,-1 1-16 0 0,-3-4 165 0 0,2 1 40 0 0,4 0-43 0 0,2-5-13 0 0,-3 7-134 0 0,5-12 274 0 0,-2 2-69 0 0,-4 10-204 0 0,0 0 0 0 0,0 0 0 0 0,0 1 1 0 0,0-1-1 0 0,0 0 0 0 0,0 0 0 0 0,0 1 0 0 0,0-1 1 0 0,0 0-1 0 0,0 0 0 0 0,0 1 0 0 0,-1-1 0 0 0,1 0 0 0 0,0 0 1 0 0,-1 1-1 0 0,1-1 0 0 0,0 0 0 0 0,-1 1 0 0 0,1-1 1 0 0,-1 0-1 0 0,1 1 0 0 0,-1-1 0 0 0,0 0-16 0 0,0-1 133 0 0,5-1 0 0 0,0 1-77 0 0,14-6 151 0 0,0 6 28 0 0,-9 0-160 0 0,-3-4-29 0 0,-5 5-44 0 0,-1 1 1 0 0,0-1-1 0 0,1 1 1 0 0,-1-1-1 0 0,1 1 0 0 0,-1-1 1 0 0,1 1-1 0 0,-1 0 1 0 0,1-1-1 0 0,-1 1 1 0 0,1-1-1 0 0,-1 1 0 0 0,1 0 1 0 0,-1 0-1 0 0,1-1 1 0 0,0 1-1 0 0,-1 0 1 0 0,1 0-1 0 0,0 0 1 0 0,-1 0-1 0 0,1-1 0 0 0,0 1 1 0 0,-1 0-1 0 0,1 0 1 0 0,0 0-1 0 0,-1 0-2 0 0,63 0 78 0 0,-37 3-78 0 0,-25-2 0 0 0,1 0 0 0 0,0 0 0 0 0,0 0 0 0 0,-1 0 0 0 0,1 0 0 0 0,-1 0 0 0 0,1 0 0 0 0,-1 1 0 0 0,1-1 0 0 0,-1 1 0 0 0,12 13 0 0 0,2 15 0 0 0,-14-26 3 0 0,0 0 1 0 0,0 0 0 0 0,0 0 0 0 0,-1 0 0 0 0,0 1 0 0 0,1-1-1 0 0,-2 0 1 0 0,1 0 0 0 0,-1 4-4 0 0,0 7 19 0 0,1-8-9 0 0,0-5-10 0 0,0 0 0 0 0,0 0 0 0 0,0 1 0 0 0,0-1 0 0 0,0 0 0 0 0,0 0 0 0 0,1 0 0 0 0,-1 0 0 0 0,1 0 1 0 0,0 1-1 0 0,0-2 0 0 0,0 1 0 0 0,-1-1 0 0 0,1 1 0 0 0,0 0 0 0 0,-1-1 0 0 0,1 1 0 0 0,-1 0 0 0 0,0 0 0 0 0,0-1 0 0 0,1 1 0 0 0,-1 0 0 0 0,0 0 0 0 0,0-1 0 0 0,-1 1 0 0 0,1 0 0 0 0,0 0 0 0 0,-1-1 0 0 0,1 1 0 0 0,-1 0 0 0 0,1-1 0 0 0,-1 1 0 0 0,0 0 0 0 0,0 2 0 0 0,-3 19-31 0 0,4-2-43 0 0,1-19 63 0 0,-1 0 0 0 0,0 1 0 0 0,0-1 0 0 0,0 0 0 0 0,0 1 0 0 0,0-1 0 0 0,0 0 0 0 0,0 1 0 0 0,-1-1 0 0 0,1 0 0 0 0,-1 1 0 0 0,0-1 0 0 0,0 0 0 0 0,0 0 0 0 0,0 0 0 0 0,0 0 0 0 0,0 0 0 0 0,0 0 0 0 0,-1 0 0 0 0,1 0 0 0 0,-2 1 11 0 0,2-1-15 0 0,-1-1 1 0 0,1 1 0 0 0,-1 0 0 0 0,1 0 0 0 0,0 0 0 0 0,-1 1-1 0 0,1-1 1 0 0,0 0 0 0 0,1 0 0 0 0,-1 1 0 0 0,0-1 0 0 0,1 0 0 0 0,-1 1 14 0 0,1-1-15 0 0,-1 1 0 0 0,1-1 0 0 0,-1 0 0 0 0,0 1 1 0 0,0-1-1 0 0,0 0 0 0 0,0 0 0 0 0,0 0 1 0 0,-1 0-1 0 0,1 0 0 0 0,-1 0 0 0 0,1 0 1 0 0,-1 0 14 0 0,1 0-14 0 0,-1-1 1 0 0,1 1 0 0 0,0 0 0 0 0,-1 0 0 0 0,1 0-1 0 0,0-1 1 0 0,0 1 0 0 0,0 0 0 0 0,1 0 0 0 0,-1 0 0 0 0,0 0-1 0 0,1 1 1 0 0,-1-1 13 0 0,-5 17-63 0 0,-7 1 36 0 0,8-14 6 0 0,1 0-1 0 0,0 0 1 0 0,1 0 0 0 0,-1 1 0 0 0,-1 5 21 0 0,3-4-22 0 0,-3 9-20 0 0,3-16 40 0 0,1 1 0 0 0,-1 0 0 0 0,1-1 0 0 0,-1 1 0 0 0,0-1 0 0 0,0 0 0 0 0,0 1 0 0 0,-1-1 2 0 0,2 0 0 0 0,-1 0 0 0 0,1 0 0 0 0,-1 0 0 0 0,1-1 0 0 0,-1 2 0 0 0,1-1 0 0 0,0 0 0 0 0,0 0 0 0 0,-1 0 0 0 0,1 1 0 0 0,0-1 0 0 0,0 0 0 0 0,0 1 0 0 0,0-1 0 0 0,1 1 0 0 0,-1-1 0 0 0,0 1 0 0 0,0 0 0 0 0,1-1 0 0 0,-1 1 0 0 0,1 0 0 0 0,0-1 0 0 0,0 1 0 0 0,-1 0 0 0 0,1 1 0 0 0,0 3 0 0 0,1-3 0 0 0,-1 0 0 0 0,0 0 0 0 0,0-1 0 0 0,0 1 0 0 0,0 0 0 0 0,-1 0 0 0 0,1 0 0 0 0,-1-1 0 0 0,0 1 0 0 0,0 0 0 0 0,0 0 0 0 0,0-1 0 0 0,0 1 0 0 0,0-1 0 0 0,-1 1 0 0 0,1-1 0 0 0,-1 0 0 0 0,-1 2 0 0 0,2-3 0 0 0,0-1 0 0 0,0 1 0 0 0,1 0 0 0 0,-1 0 0 0 0,0-1 0 0 0,0 1 0 0 0,0 0 0 0 0,1 0 0 0 0,-1 0 0 0 0,1 0 0 0 0,-1 0 0 0 0,0 0 0 0 0,1 0 0 0 0,0 0 0 0 0,-1 0 0 0 0,1 0 0 0 0,0 0 0 0 0,-1 0 0 0 0,1 0 0 0 0,0 1 0 0 0,0-1 0 0 0,0 0 0 0 0,0 0 0 0 0,0 0 0 0 0,0 0 0 0 0,0 0 0 0 0,0 0 0 0 0,1 1 0 0 0,-1-1 0 0 0,0 0 0 0 0,1 0 0 0 0,-1 0 0 0 0,1 0 0 0 0,-1 0 0 0 0,1 0 0 0 0,-1 0 0 0 0,1 0 0 0 0,0 0 0 0 0,3 5 0 0 0,-1 2 0 0 0,-6-4 0 0 0,1-3 0 0 0,1 0 0 0 0,-1 0 0 0 0,1 1 0 0 0,-1-1 0 0 0,1 1 0 0 0,0-1 0 0 0,0 1 0 0 0,0-1 0 0 0,0 1 0 0 0,0 0 0 0 0,-1 1 0 0 0,-8 12 0 0 0,2 0 0 0 0,5-14 0 0 0,-1 0 0 0 0,2 10 13 0 0,2-9 52 0 0,0-2 9 0 0,0 0-2 0 0,0 0 0 0 0,2 0 2 0 0,5 0 9 0 0,16 0 295 0 0,-17 0-323 0 0,-1 0-77 0 0,0-2 94 0 0,-3-1-70 0 0,1-1 50 0 0,1 0 0 0 0,0 0 1 0 0,1 1-1 0 0,-1-1 1 0 0,1 0-53 0 0,2 1 40 0 0,-7 3-36 0 0,1 0 0 0 0,-1 0 0 0 0,0 0 0 0 0,1 0 1 0 0,-1 0-1 0 0,1 0 0 0 0,-1-1 0 0 0,1 1 0 0 0,-1 0 0 0 0,0 0 1 0 0,1-1-1 0 0,-1 1 0 0 0,0 0 0 0 0,1-1 0 0 0,-1 1 1 0 0,0 0-1 0 0,1-1 0 0 0,-1 1 0 0 0,0 0 0 0 0,0-1 0 0 0,1 1 1 0 0,-1 0-1 0 0,0-1 0 0 0,0 1 0 0 0,0-1 0 0 0,0 1 1 0 0,0-1-1 0 0,1 1 0 0 0,-1-1 0 0 0,0 1 0 0 0,0 0 0 0 0,0-1 1 0 0,0 1-1 0 0,0-1 0 0 0,0 1 0 0 0,-1-1-4 0 0,4-4 90 0 0,5-1-28 0 0,0 1 0 0 0,1 0 0 0 0,0 0 0 0 0,0 1-62 0 0,-9 4 1 0 0,30-5 26 0 0,-22 0-4 0 0,-7 4-19 0 0,0 0-1 0 0,1 1 0 0 0,-1-1 1 0 0,1 0-1 0 0,-1 0 0 0 0,1 1 1 0 0,-1-1-1 0 0,1 1 0 0 0,-1-1 1 0 0,1 1-1 0 0,-1 0 0 0 0,1 0 1 0 0,-1-1-1 0 0,1 1-3 0 0,6 1 26 0 0,7 0 0 0 0,-2-5 29 0 0,-9 1-49 0 0,-1 2-6 0 0,-1-1 1 0 0,1 1-1 0 0,0 0 0 0 0,0 0 1 0 0,0 0-1 0 0,-1 0 1 0 0,1 1-1 0 0,0-1 0 0 0,0 1 1 0 0,0-1-1 0 0,0 1 0 0 0,1 0 1 0 0,22 0-1 0 0,-20 1 2 0 0,-2-2-7 0 0,18-11 73 0 0,-18 10-56 0 0,3 1 20 0 0,10 1-21 0 0,-14 0-102 0 0,-1 0-62 0 0,-2 0-25 0 0,0 0 65 0 0,0 0 57 0 0,1 0 46 0 0,0 0 92 0 0,1-1 286 0 0,-1 1-307 0 0,0 0-69 0 0,0 0-39 0 0,0 0-39 0 0,-1 0-44 0 0,1 0-48 0 0,0 0-74 0 0,-1 0-69 0 0,1 0-75 0 0,-1 0-82 0 0,1 1-89 0 0,-1-1-94 0 0,0 0-102 0 0,1 0-108 0 0,-1 0-1064 0 0,0 0-1098 0 0</inkml:trace>
  <inkml:trace contextRef="#ctx0" brushRef="#br0" timeOffset="1364.94">380 122 4864 0 0,'1'0'22'0'0,"0"0"0"0"0,1 0 0 0 0,-1 0 0 0 0,1 0 0 0 0,-1 0 0 0 0,1 1 0 0 0,-1-1 0 0 0,1 1 0 0 0,-1-1 0 0 0,0 1 0 0 0,1 0 0 0 0,-1-1 0 0 0,0 1 0 0 0,0 0 0 0 0,1 0-22 0 0,3 4 59 0 0,-3-3 119 0 0,-1-1-34 0 0,0 1 54 0 0,-1 0-76 0 0,-1 1-61 0 0,0 0 24 0 0,1-1 79 0 0,1 0 85 0 0,0 0-75 0 0,0-1 39 0 0,5 3 24 0 0,0 0 35 0 0,3 2 172 0 0,-8-6-410 0 0,-1 1-1 0 0,1-1 1 0 0,-1 0 0 0 0,1 1 0 0 0,-1-1 0 0 0,0 1-1 0 0,1-1 1 0 0,-1 1 0 0 0,1-1 0 0 0,-1 1 0 0 0,0-1-1 0 0,1 1 1 0 0,-1 0 0 0 0,0-1 0 0 0,0 1 0 0 0,0-1 0 0 0,1 1-1 0 0,-1 0 1 0 0,0-1 0 0 0,0 1 0 0 0,0-1-34 0 0,0 1 9 0 0,0-1 0 0 0,0 0 1 0 0,0 0-1 0 0,0 0 0 0 0,0 0 0 0 0,0 0 1 0 0,0 0-1 0 0,0 0 0 0 0,0 0 0 0 0,0 0 1 0 0,0 0-1 0 0,0 0 0 0 0,0 1 0 0 0,0-1 1 0 0,0 0-1 0 0,0 0 0 0 0,0 0 0 0 0,0 0 1 0 0,0 0-1 0 0,0 0 0 0 0,0 0 1 0 0,0 0-1 0 0,0 0 0 0 0,0 0 0 0 0,0 0 1 0 0,0 1-1 0 0,0-1 0 0 0,0 0 0 0 0,0 0 1 0 0,0 0-1 0 0,0 0 0 0 0,1 0 0 0 0,-1 0 1 0 0,0 0-1 0 0,0 0 0 0 0,0 0 0 0 0,0 0 1 0 0,0 0-1 0 0,0 0 0 0 0,0 0 0 0 0,0 0 1 0 0,0 0-1 0 0,0 0 0 0 0,0 0 1 0 0,0 0-1 0 0,1 0 0 0 0,-1 0 0 0 0,0 0 1 0 0,0 0-1 0 0,0 0 0 0 0,0 0 0 0 0,0 0 1 0 0,0 0-1 0 0,0 0 0 0 0,0 0 0 0 0,0 0 1 0 0,0 0-10 0 0,10 3 492 0 0,-8 1-296 0 0,-1 2-35 0 0,-1-4 134 0 0,0-2-9 0 0,-1 2-65 0 0,1 0-97 0 0,0 0-72 0 0,1 4-19 0 0,-1-5 24 0 0,0-1-54 0 0,0 0 1 0 0,0 0-1 0 0,0 0 1 0 0,0 0-1 0 0,0 0 0 0 0,0 0 1 0 0,0 0-1 0 0,0 0 1 0 0,0 0-1 0 0,0 1 1 0 0,0-1-1 0 0,0 0 0 0 0,0 0 1 0 0,0 0-1 0 0,0 0 1 0 0,0 0-1 0 0,0 0 0 0 0,0 0 1 0 0,0 0-1 0 0,0 0 1 0 0,0 0-1 0 0,0 1 1 0 0,0-1-1 0 0,0 0 0 0 0,0 0 1 0 0,0 0-1 0 0,0 0 1 0 0,0 0-1 0 0,0 0 0 0 0,1 0 1 0 0,-1 0-1 0 0,0 0 1 0 0,0 0-1 0 0,0 0 1 0 0,0 0-1 0 0,0 0 0 0 0,0 0 1 0 0,0 0-1 0 0,0 0 1 0 0,0 0-1 0 0,0 0 0 0 0,0 0 1 0 0,0 0-1 0 0,1 0 1 0 0,-1 0-1 0 0,0 0 1 0 0,0 0-1 0 0,0 0 0 0 0,0 0 1 0 0,0 0-1 0 0,0 0 1 0 0,0 0-1 0 0,0 0 0 0 0,0 0 1 0 0,0 0-1 0 0,0 0 1 0 0,1 0-4 0 0,2 0 144 0 0,-1 1-99 0 0,0 2-120 0 0,-3-2 91 0 0,0 0 46 0 0,0 1 62 0 0,0 0 78 0 0,-1-1-16 0 0,1 0 46 0 0,0 1 52 0 0,-1-1 56 0 0,1 1-218 0 0,1 0-53 0 0,1 7 18 0 0,-1-7 35 0 0,0-2-2 0 0,11 1 48 0 0,-15-1 16 0 0,-7 0-58 0 0,6-1-109 0 0,1-1-43 0 0,2 0 35 0 0,2-2-9 0 0,0-18 66 0 0,0 12-63 0 0,0-10 47 0 0,0 10-42 0 0,-1-13 9 0 0,4 13 22 0 0,8 4-28 0 0,-10 6-11 0 0,0-1 0 0 0,0 1 0 0 0,0-1 0 0 0,0 1 0 0 0,0-1 0 0 0,0 1 0 0 0,0-1 0 0 0,0 0 0 0 0,0 1 0 0 0,-1-1 0 0 0,1 0 0 0 0,0 0 0 0 0,0 1 0 0 0,-1-1 0 0 0,1 0 0 0 0,0 0 0 0 0,1-15 0 0 0,-2 16 0 0 0,0-1 0 0 0,0 0 0 0 0,0 0 0 0 0,0 0 0 0 0,0 0 0 0 0,0 1 0 0 0,0-1 0 0 0,1 0 0 0 0,-1 0 0 0 0,0 0 0 0 0,0 1 0 0 0,1-1 0 0 0,-1 0 0 0 0,1 0 0 0 0,5-8 0 0 0,-8 5 0 0 0,0-1 0 0 0,2 4 0 0 0,1 1 0 0 0,-1-1 0 0 0,0 0 0 0 0,0 1 0 0 0,1-1 0 0 0,-1 0 0 0 0,0 1 0 0 0,1-1 0 0 0,-1 0 0 0 0,0 1 0 0 0,1-1 0 0 0,-1 1 0 0 0,1-1 0 0 0,-1 1 0 0 0,1-1 0 0 0,0 1 0 0 0,-1-1 0 0 0,1 1 0 0 0,-1 0 0 0 0,1-1 0 0 0,0 1 0 0 0,-1 0 0 0 0,1-1 0 0 0,0 0 0 0 0,0 1 0 0 0,0 0 0 0 0,0-1 0 0 0,0 1 0 0 0,0 0 0 0 0,0-1 0 0 0,0 1 0 0 0,0 0 0 0 0,0 0 0 0 0,0 0 0 0 0,0 0 0 0 0,0 0 0 0 0,0 0 0 0 0,0 0 0 0 0,1 0 0 0 0,26 1 0 0 0,-22-1 0 0 0,-3 0 0 0 0,-1-1 0 0 0,0 1 0 0 0,0 0 0 0 0,0 1 0 0 0,0-1 0 0 0,0 0 0 0 0,0 0 0 0 0,0 1 0 0 0,0 0 0 0 0,1 0 0 0 0,5 3-1 0 0,-7-3 0 0 0,1 0 0 0 0,-1 0 0 0 0,1 0 0 0 0,-1 0 0 0 0,1-1 0 0 0,-1 1 0 0 0,1 0 0 0 0,-1-1 0 0 0,1 0 0 0 0,-1 1 0 0 0,3-1 1 0 0,-4 0-1 0 0,0 0 0 0 0,0 0 0 0 0,0 0 0 0 0,0 0 0 0 0,0 0 1 0 0,0 0-1 0 0,0 0 0 0 0,0 0 0 0 0,0 0 0 0 0,1 0 0 0 0,-1 0 0 0 0,0 0 1 0 0,0 0-1 0 0,0 0 0 0 0,0 0 0 0 0,0 0 0 0 0,0 0 0 0 0,0 0 1 0 0,0 0-1 0 0,0 0 0 0 0,0 0 0 0 0,0 0 0 0 0,1 0 0 0 0,-1 0 1 0 0,0 0-1 0 0,0 0 0 0 0,0 0 0 0 0,0 0 0 0 0,0 1 0 0 0,0-1 0 0 0,0 0 1 0 0,0 0-1 0 0,0 0 0 0 0,0 0 0 0 0,0 0 0 0 0,0 0 0 0 0,0 0 1 0 0,0 0-1 0 0,0 0 0 0 0,0 0 0 0 0,0 0 0 0 0,0 0 0 0 0,0 1 1 0 0,0-1-1 0 0,0 0 0 0 0,0 0 0 0 0,0 0 0 0 0,0 0 0 0 0,0 0 0 0 0,0 0 1 0 0,0 0-1 0 0,0 0 0 0 0,0 0 0 0 0,0 0 0 0 0,0 0 0 0 0,0 1 1 0 0,0-1 0 0 0,3 12-12 0 0,9 3 12 0 0,-11-14 0 0 0,0 0 0 0 0,0 0 0 0 0,0-1 0 0 0,0 1 0 0 0,-1 0 0 0 0,1 0 0 0 0,0 0 0 0 0,-1 0 0 0 0,1 0 0 0 0,-1 0 0 0 0,1 0 0 0 0,-1 0 0 0 0,1 0 0 0 0,-1 2 0 0 0,-5 9 10 0 0,10-7 49 0 0,-12 8 26 0 0,4-1-10 0 0,3-7 12 0 0,0 5-13 0 0,0-9-73 0 0,0-1 0 0 0,0 0 0 0 0,0 0 0 0 0,0 0 0 0 0,0 0 0 0 0,0 0 0 0 0,0 0 0 0 0,0 0 0 0 0,0 0 0 0 0,0 0 0 0 0,0 0 0 0 0,0 0 0 0 0,0 1 0 0 0,0-1 0 0 0,0 0 0 0 0,0 0 0 0 0,0 0-1 0 0,0 0 1 0 0,0 0 0 0 0,0 0 0 0 0,0 0 0 0 0,0 0 0 0 0,0 0 0 0 0,0 0 0 0 0,0 0 0 0 0,0 1 0 0 0,1-1 0 0 0,-1 0 0 0 0,0 0 0 0 0,0 0 0 0 0,0 0 0 0 0,0 0 0 0 0,0 0 0 0 0,0 0 0 0 0,0 0 0 0 0,0 0 0 0 0,0 0 0 0 0,0 0 0 0 0,0 0 0 0 0,0 0 0 0 0,0 0 0 0 0,1 0-1 0 0,-1 0 1 0 0,0 0 0 0 0,0 0 0 0 0,0 0 0 0 0,0 0 0 0 0,0 0 0 0 0,0 0 0 0 0,0 0 0 0 0,0 0 0 0 0,0 0 0 0 0,0 0 0 0 0,1 0 0 0 0,-1 0 0 0 0,0 0 0 0 0,0 0-1 0 0,10 0 27 0 0,-8 0 53 0 0,1 0 0 0 0,3 0-65 0 0,-7 0-12 0 0,-4 0 5 0 0,2 0 47 0 0,-2-3 14 0 0,5 3-69 0 0,-1 0 7 0 0,-1-1-1 0 0,0 0 1 0 0,0 0-1 0 0,1 0 1 0 0,-1 0-1 0 0,1 0 1 0 0,-1-1-1 0 0,1 1 1 0 0,-1-1 0 0 0,1 1-7 0 0,1 0 2 0 0,0 1 0 0 0,0-1 1 0 0,0 0-1 0 0,0 1 0 0 0,0-1 1 0 0,0 0-1 0 0,0 1 1 0 0,0-1-1 0 0,0 1 0 0 0,0-1 1 0 0,0 0-1 0 0,1 1 0 0 0,-1-1 1 0 0,0 1-1 0 0,1-1 0 0 0,-1 1 1 0 0,0-1-1 0 0,1 0-2 0 0,-1 1 1 0 0,1-1 1 0 0,-1 1-1 0 0,0-1 0 0 0,1 1 0 0 0,-1-1 0 0 0,0 1 1 0 0,0-1-1 0 0,1 1 0 0 0,-1-1 0 0 0,0 1 0 0 0,0-1 0 0 0,0 1 1 0 0,0-1-1 0 0,1 1 0 0 0,-1-1 0 0 0,0 0 0 0 0,0 1 1 0 0,0-1-1 0 0,0 1 0 0 0,-1-1 0 0 0,1 0 0 0 0,0 1 1 0 0,0-1-1 0 0,0 1 0 0 0,0-1 0 0 0,0 1 0 0 0,-1-1 1 0 0,1 0-2 0 0,-6-3 32 0 0,5 4-31 0 0,1 0 0 0 0,-1-1 1 0 0,1 1-1 0 0,-1 0 1 0 0,1-1-1 0 0,0 1 0 0 0,-1 0 1 0 0,1 0-1 0 0,0-1 0 0 0,-1 1 1 0 0,1-1-1 0 0,0 1 1 0 0,-1 0-1 0 0,1-1 0 0 0,0 1 1 0 0,0-1-1 0 0,0 1 0 0 0,-1 0 1 0 0,1-1-1 0 0,0 1 0 0 0,0-1 1 0 0,0 1-1 0 0,0-1 1 0 0,0 1-1 0 0,0-1 0 0 0,0 1 1 0 0,0-1-1 0 0,0 1 0 0 0,0-1 1 0 0,0 1-1 0 0,0-1 1 0 0,0 1-2 0 0,0-1 1 0 0,0 1 1 0 0,0-1 0 0 0,0 1 0 0 0,0-1 0 0 0,0 1 0 0 0,0-1 0 0 0,0 1 0 0 0,0-1 0 0 0,0 1 0 0 0,0-1 0 0 0,0 1 0 0 0,0-1 0 0 0,0 1 0 0 0,0-1 0 0 0,0 1 0 0 0,1-1 0 0 0,-1 1-1 0 0,0-1 1 0 0,0 1 0 0 0,0 0 0 0 0,1-1 0 0 0,-1 1 0 0 0,0-1 0 0 0,1 1 0 0 0,-1 0 0 0 0,0-1 0 0 0,1 1 0 0 0,-1 0 0 0 0,1 0 0 0 0,-1-1 0 0 0,0 1 0 0 0,1 0 0 0 0,-1 0 0 0 0,1-1-1 0 0,-1 1 1 0 0,1 0 0 0 0,-1 0 0 0 0,1 0-2 0 0,5-3 7 0 0,9-10-23 0 0,-3 4-30 0 0,1 2 90 0 0,5-4 135 0 0,-15 8-20 0 0,-3 3-74 0 0,2-2-58 0 0,2-2-65 0 0,-1-1 44 0 0,2 3-40 0 0,0 1-28 0 0,1 1-45 0 0,3-1-57 0 0,2 1-68 0 0,-3-1 205 0 0,2 2 20 0 0,5 12 8 0 0,-13-12-1 0 0,0 0 0 0 0,0 1 0 0 0,0-1 0 0 0,0 0 0 0 0,1 0 0 0 0,-1 0 0 0 0,0 0 0 0 0,1 0 0 0 0,-1-1 0 0 0,1 1 0 0 0,-1 0 0 0 0,0 0 0 0 0,1 0 0 0 0,-1 0 0 0 0,0 1 0 0 0,0-1 0 0 0,0 1 0 0 0,3 10 0 0 0,25 49-22 0 0,-25-53-25 0 0,1 1-50 0 0,-4 1-51 0 0,-2-8 98 0 0,0-2-11 0 0,0 1-20 0 0,0-1-39 0 0,0 0-16 0 0,0 0-38 0 0,0 0-44 0 0,0 0-50 0 0,0 0-53 0 0,0 0-49 0 0,0 0-45 0 0,0 0-38 0 0,0 0-134 0 0,0 0-38 0 0,0 0-161 0 0,0 0-435 0 0</inkml:trace>
  <inkml:trace contextRef="#ctx0" brushRef="#br0" timeOffset="1782.25">1030 1 7368 0 0,'0'0'165'0'0,"0"0"22"0"0,0 0 10 0 0,0 0 30 0 0,-3 0 39 0 0,0 0-189 0 0,0 0 58 0 0,-7 5 474 0 0,6-3-397 0 0,3 0-142 0 0,-1-1-36 0 0,1 0-44 0 0,0 0-50 0 0,-2 2 255 0 0,1-1-3 0 0,-8 8-16 0 0,7-7-70 0 0,4 2-41 0 0,-1-4-36 0 0,0 0-20 0 0,-5 6 13 0 0,-3 9 40 0 0,7-15-59 0 0,1 0 1 0 0,-1 0-1 0 0,1 0 0 0 0,-1 0 1 0 0,1 0-1 0 0,0-1 0 0 0,-1 1 1 0 0,1 0-1 0 0,0 0 0 0 0,0 0 1 0 0,0 0-1 0 0,0 0 0 0 0,0 1 0 0 0,0-1 1 0 0,0 0-1 0 0,0 0 0 0 0,0 0-3 0 0,1 26 19 0 0,-1 1-2 0 0,0-25 71 0 0,0-3 23 0 0,0 0 1 0 0,0 0 8 0 0,0 0 34 0 0,0 0 20 0 0,0 0 2 0 0,3 2 9 0 0,8 6 9 0 0,3-3 83 0 0,-12-5-29 0 0,1-3-11 0 0,-2 2-213 0 0,0 0 0 0 0,1 0 0 0 0,-1 0 1 0 0,0 0-1 0 0,1 0 0 0 0,-1 0 0 0 0,1 0 0 0 0,0 0 1 0 0,-1 0-1 0 0,1 1 0 0 0,-1-1 0 0 0,1 1 0 0 0,0-1 0 0 0,0 1 1 0 0,0 0-25 0 0,3-3 168 0 0,3-9-33 0 0,-1 1-49 0 0,-6 11-84 0 0,-1 0 0 0 0,0-1 0 0 0,1 1 0 0 0,-1-1 0 0 0,1 1 0 0 0,-1 0 0 0 0,1-1-1 0 0,-1 1 1 0 0,1 0 0 0 0,-1 0 0 0 0,1-1 0 0 0,-1 1 0 0 0,1 0 0 0 0,-1 0 0 0 0,1 0 0 0 0,0 0 0 0 0,-1-1 0 0 0,1 1-2 0 0,-1 0 1 0 0,0 0 0 0 0,1 1 0 0 0,-1-1 0 0 0,0 0 0 0 0,0 0 0 0 0,0 0 0 0 0,0 0 1 0 0,0 0-1 0 0,0 0 0 0 0,0 0 0 0 0,0 0 0 0 0,0 0 0 0 0,0 0 0 0 0,1 0 0 0 0,-1 0 1 0 0,0 0-1 0 0,0 0 0 0 0,0 0 0 0 0,0 0 0 0 0,0-1 0 0 0,0 1 0 0 0,0 0 0 0 0,0 0 1 0 0,0 0-1 0 0,0 0 0 0 0,0 0 0 0 0,0 0 0 0 0,1 0 0 0 0,-1 0 0 0 0,0 0 0 0 0,0 0 1 0 0,0 0-1 0 0,0 0 0 0 0,0 0 0 0 0,0 0 0 0 0,0 0 0 0 0,0 0 0 0 0,0-1 0 0 0,0 1 1 0 0,0 0-1 0 0,0 0 0 0 0,0 0 0 0 0,0 0 0 0 0,0 0 0 0 0,0 0 0 0 0,0 0 0 0 0,0 0 1 0 0,0 0-1 0 0,0 0 0 0 0,0-1 0 0 0,0 1 0 0 0,0 0 0 0 0,0 0 0 0 0,0 0 0 0 0,0 0 0 0 0,0 0 1 0 0,0 0-2 0 0,2-13 28 0 0,8 1 32 0 0,-7 7 0 0 0,-3-5-38 0 0,0 7 9 0 0,-1 9-102 0 0,1-5 58 0 0,14 22-16 0 0,-12-8 29 0 0,-2-2-14 0 0,0-5-49 0 0,0 2 49 0 0,0-3-14 0 0,3-2-36 0 0,7-2-197 0 0,-10-3 255 0 0,0 0 1 0 0,0 0-1 0 0,0 0 0 0 0,0 0 1 0 0,0 0-1 0 0,0 0 1 0 0,0 0-1 0 0,0 0 1 0 0,0 0-1 0 0,1 0 1 0 0,-1 0-1 0 0,0 0 1 0 0,0 0-1 0 0,0 0 0 0 0,0 0 1 0 0,0 0-1 0 0,0 0 1 0 0,0 0-1 0 0,0 0 1 0 0,0 0-1 0 0,0 0 1 0 0,0 0-1 0 0,1 0 1 0 0,-1 0-1 0 0,0 0 0 0 0,0 0 1 0 0,0 0-1 0 0,0 0 1 0 0,0 0-1 0 0,0 0 1 0 0,0 0-1 0 0,0 0 1 0 0,0 0-1 0 0,0 0 1 0 0,0 1-1 0 0,0-1 0 0 0,0 0 1 0 0,0 0-1 0 0,0 0 1 0 0,0 0-1 0 0,0 0 1 0 0,0 0-1 0 0,0 0 1 0 0,0 0-1 0 0,0 0 1 0 0,0 0-1 0 0,0 0 1 0 0,0 1-1 0 0,0-1 0 0 0,0 0 1 0 0,0 0-1 0 0,0 0 1 0 0,0 0-1 0 0,0 0 1 0 0,0 0-1 0 0,0 0 1 0 0,0 0 5 0 0,0 4-152 0 0,0-2-56 0 0,0 1-86 0 0,0-2 94 0 0,0-1-42 0 0,0 1-46 0 0,0 0-41 0 0,0-1-436 0 0,0 1-298 0 0,0-1-692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22.2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15 167 5248 0 0,'0'0'152'0'0,"0"0"-30"0"0,0 0 6 0 0,0 0 58 0 0,0 0 167 0 0,0 0 310 0 0,0 0 29 0 0,0 0-31 0 0,0 0-145 0 0,0 0-61 0 0,3 0-9 0 0,1 0-296 0 0,12 1 425 0 0,-15 0-556 0 0,-1-1 0 0 0,1 0 0 0 0,-1 0-1 0 0,1 0 1 0 0,-1 1 0 0 0,0-1 0 0 0,1 0 0 0 0,-1 0 0 0 0,0 1-1 0 0,1-1 1 0 0,-1 0 0 0 0,0 1 0 0 0,1-1 0 0 0,-1 0-1 0 0,0 1 1 0 0,0-1 0 0 0,0 1 0 0 0,1-1 0 0 0,-1 1 0 0 0,0-1-1 0 0,0 0 1 0 0,0 1 0 0 0,0-1 0 0 0,0 1 0 0 0,1-1-1 0 0,-1 1 1 0 0,0-1 0 0 0,0 1 0 0 0,0-1 0 0 0,-1 1-19 0 0,4 4 424 0 0,7 5-23 0 0,-7-8-180 0 0,-1-1-83 0 0,1 0-52 0 0,1-1-49 0 0,0 0-11 0 0,-2 1 39 0 0,1 1-8 0 0,0 0 1 0 0,0 0-1 0 0,-1 0 0 0 0,1 1 0 0 0,0-1 0 0 0,-1 1 1 0 0,0 0-1 0 0,1 0 0 0 0,0 3-57 0 0,0-2 70 0 0,-3-3-52 0 0,0 0-1 0 0,0-1 1 0 0,1 1-1 0 0,-1-1 1 0 0,0 1-1 0 0,1-1 1 0 0,-1 1-1 0 0,0 0 1 0 0,1-1-1 0 0,-1 1 1 0 0,1-1-1 0 0,-1 1 1 0 0,1-1-1 0 0,-1 0 1 0 0,1 1 0 0 0,-1-1-1 0 0,1 0 1 0 0,0 1-1 0 0,-1-1 1 0 0,1 0-1 0 0,-1 1 1 0 0,1-1-18 0 0,4 2 71 0 0,8 7 138 0 0,8 13 244 0 0,-7-7-147 0 0,-13-14-293 0 0,0 0 1 0 0,1 0 0 0 0,-1 1 0 0 0,0-1-1 0 0,0 1 1 0 0,0-1 0 0 0,-1 1 0 0 0,1-1 0 0 0,0 1-1 0 0,-1-1 1 0 0,1 1 0 0 0,-1 0 0 0 0,1-1-1 0 0,-1 1 1 0 0,1 1-14 0 0,-1-3 1 0 0,-1 0 0 0 0,1 0 0 0 0,0 0 0 0 0,0 0 0 0 0,0 0 0 0 0,0 0 0 0 0,0 0 0 0 0,0 0 0 0 0,0 0 0 0 0,0 1 0 0 0,0-1 0 0 0,0 0 0 0 0,0 0 0 0 0,0 0 0 0 0,0 0 0 0 0,0 0 0 0 0,0 0-1 0 0,0 0 1 0 0,0 0 0 0 0,0 0 0 0 0,1 0 0 0 0,-1 1 0 0 0,0-1 0 0 0,0 0 0 0 0,0 0 0 0 0,0 0 0 0 0,0 0 0 0 0,0 0 0 0 0,0 0 0 0 0,0 0 0 0 0,0 0 0 0 0,0 0 0 0 0,0 0 0 0 0,0 0 0 0 0,0 0 0 0 0,0 0 0 0 0,0 0 0 0 0,1 0 0 0 0,-1 0 0 0 0,0 0 0 0 0,0 0 0 0 0,0 0-1 0 0,0 0 1 0 0,0 0 0 0 0,0 0 0 0 0,0 0 0 0 0,0 0 0 0 0,0 0 0 0 0,0 0 0 0 0,0 0 0 0 0,1 0 0 0 0,-1 0 0 0 0,0 0 0 0 0,0 0 0 0 0,0 0 0 0 0,0 0 0 0 0,0 0-1 0 0,10 0 27 0 0,-10 0-26 0 0,0 0 0 0 0,0 0 0 0 0,0 0 1 0 0,1 0-1 0 0,-1 0 0 0 0,0 0 1 0 0,0 0-1 0 0,0 0 0 0 0,0 0 1 0 0,0 0-1 0 0,0 0 0 0 0,0 0 1 0 0,0 0-1 0 0,0 0 0 0 0,0 0 1 0 0,0 0-1 0 0,1 0 0 0 0,-1 0 0 0 0,0 0 1 0 0,0 0-1 0 0,0 0 0 0 0,0 0 1 0 0,0 0-1 0 0,0 0 0 0 0,0 0 1 0 0,0 0-1 0 0,0 0 0 0 0,0 1 1 0 0,0-1-1 0 0,0 0 0 0 0,0 0 0 0 0,1 0 1 0 0,-1 0-1 0 0,0 0 0 0 0,0 0 1 0 0,0 0-1 0 0,0 0 0 0 0,0 0 1 0 0,0 0-1 0 0,0 0 0 0 0,0 0 1 0 0,0 1-1 0 0,0-1 0 0 0,0 0 0 0 0,0 0 1 0 0,0 0-1 0 0,0 0 0 0 0,0 0 1 0 0,0 0-1 0 0,0 0 0 0 0,0 0 1 0 0,0 0-1 0 0,0 0 0 0 0,0 0 1 0 0,0 1-1 0 0,0-1 0 0 0,0 0-1 0 0,2 12 74 0 0,8 1 7 0 0,-7-11-6 0 0,-3-2-42 0 0,0 0-40 0 0,0 0-38 0 0,0 0-74 0 0,0 0-130 0 0,0 0 182 0 0,0 0-4 0 0,0 0-20 0 0,0 0-37 0 0,0 0-15 0 0,0 0-38 0 0,0 0-43 0 0,0 0-50 0 0,0 0-52 0 0,0 0-50 0 0,0 0-43 0 0,0 0-38 0 0,0 0-134 0 0,0 0-39 0 0,0 0-1389 0 0</inkml:trace>
  <inkml:trace contextRef="#ctx0" brushRef="#br0" timeOffset="305.21">106 1 6056 0 0,'0'0'176'0'0,"0"0"-37"0"0,0 0 11 0 0,0 0 69 0 0,0 0 202 0 0,0 0 374 0 0,0 2 33 0 0,0 0-536 0 0,0 2-32 0 0,0 1 23 0 0,1 2-46 0 0,-1 1-43 0 0,0 0-38 0 0,-1 6 54 0 0,-2-6-108 0 0,-7-3 0 0 0,5 2-54 0 0,-3 9-22 0 0,6-12-16 0 0,0 12 76 0 0,-1-1 45 0 0,-9 0 13 0 0,0 1 7 0 0,8-2-19 0 0,4-13-125 0 0,0 0 1 0 0,0-1 0 0 0,0 1-1 0 0,0 0 1 0 0,0 0 0 0 0,0-1-1 0 0,0 1 1 0 0,-1 0 0 0 0,1 0-1 0 0,0-1 1 0 0,-1 1 0 0 0,1 0-1 0 0,0-1 1 0 0,-1 1 0 0 0,1 0-1 0 0,-1-1 1 0 0,1 1 0 0 0,-1-1-1 0 0,1 1 1 0 0,-1-1 0 0 0,0 1-1 0 0,1-1 1 0 0,-1 1 0 0 0,1-1-1 0 0,-1 0 1 0 0,0 1 0 0 0,0-1-1 0 0,1 0 1 0 0,-2 1-8 0 0,1-1 8 0 0,0 1 1 0 0,0-1-1 0 0,0 1 0 0 0,0-1 1 0 0,0 1-1 0 0,0 0 1 0 0,0 0-1 0 0,0-1 0 0 0,0 1 1 0 0,0 0-1 0 0,1 0 0 0 0,-1 0 1 0 0,0 0-1 0 0,0 0 1 0 0,1 0-9 0 0,-1 5 39 0 0,0 1 5 0 0,-2-2 38 0 0,-7 8-57 0 0,7-1 47 0 0,3-9 7 0 0,0-3-80 0 0,0 0-75 0 0,0 0-73 0 0,0 0-105 0 0,0 0-123 0 0,0 0-111 0 0,0 0 63 0 0,0 0-42 0 0,0 0-555 0 0,0 0-441 0 0,0 0-836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24.5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77 26 5784 0 0,'0'0'132'0'0,"0"0"17"0"0,0 0 10 0 0,0 0-51 0 0,0 0 2 0 0,0 0 50 0 0,0-2 144 0 0,0 1-478 0 0,0 1 47 0 0,0-1 43 0 0,0 0 43 0 0,0 1 39 0 0,0-1 37 0 0,0-1 136 0 0,0 0-9 0 0,0 1 38 0 0,0-2 301 0 0,0 0 236 0 0,0-1 530 0 0,0 1-188 0 0,0 2-406 0 0,0 0-169 0 0,0 1-73 0 0,0 1-206 0 0,0-1-41 0 0,0 1-45 0 0,0 0-49 0 0,0 1-55 0 0,0 0-59 0 0,0 0-63 0 0,0 0-69 0 0,0 4 170 0 0,1-4-3 0 0,-1 0 0 0 0,0 0 0 0 0,0-1 1 0 0,0 1-1 0 0,0 0 0 0 0,-1 0 0 0 0,1 0 0 0 0,0-1 1 0 0,-1 1-1 0 0,1 0 0 0 0,-1 0-11 0 0,-4 1 96 0 0,0-1 36 0 0,-4 12 198 0 0,3-3-101 0 0,3-7-72 0 0,3 0-81 0 0,0 4-39 0 0,-2 7-27 0 0,-11 9-10 0 0,11-21 0 0 0,0-1 0 0 0,1 1 0 0 0,-1 0 0 0 0,1 0 0 0 0,-1 0 0 0 0,1 0 0 0 0,0 0 0 0 0,0 0 0 0 0,1 0 0 0 0,-1 0 0 0 0,0 0 0 0 0,1 3 0 0 0,0-2 0 0 0,-1 0 0 0 0,1-1 0 0 0,-1 1 0 0 0,0 0 0 0 0,0 0 0 0 0,0-1 0 0 0,0 1 0 0 0,-1-1 0 0 0,1 1 0 0 0,-3 2 0 0 0,3-3 0 0 0,1-1 0 0 0,-1 1 0 0 0,0 0 0 0 0,1 0 0 0 0,-1 0 0 0 0,1-1 0 0 0,0 1 0 0 0,0 0 0 0 0,0 0 0 0 0,1 0 0 0 0,-1 0 0 0 0,1 6 0 0 0,-1 67-2 0 0,0-44-56 0 0,0-29 56 0 0,0-1 1 0 0,0 0-1 0 0,0 1 1 0 0,1-1 0 0 0,-1 1-1 0 0,1-1 1 0 0,0 0 0 0 0,-1 1-1 0 0,1-1 1 0 0,0 0 0 0 0,1 2 1 0 0,0-2 0 0 0,-1 1 0 0 0,0-1 0 0 0,0 0 1 0 0,-1 1-1 0 0,1-1 0 0 0,0 0 0 0 0,-1 1 1 0 0,0-1-1 0 0,1 1 0 0 0,-1-1 1 0 0,0 3-1 0 0,0 1 0 0 0,-1-4 0 0 0,1 0 0 0 0,0 1 0 0 0,0-1 0 0 0,0 0 0 0 0,1 0 0 0 0,-1 0 0 0 0,0 0 0 0 0,1 0 0 0 0,-1 0 0 0 0,1 1 0 0 0,25 42 0 0 0,-24-40 0 0 0,-2-5 0 0 0,0 1 0 0 0,1 0 0 0 0,-1-1 0 0 0,0 1 0 0 0,1 0 0 0 0,-1-1 0 0 0,0 1 0 0 0,1-1 0 0 0,-1 1 0 0 0,1-1 0 0 0,-1 1 0 0 0,0-1 0 0 0,1 1 0 0 0,-1-1 0 0 0,1 0 0 0 0,0 1 0 0 0,-1-1 0 0 0,1 0 0 0 0,-1 1 0 0 0,1-1 0 0 0,0 0 0 0 0,0 0 0 0 0,3 3 0 0 0,11 9 10 0 0,-10-7 6 0 0,-1-2 10 0 0,18 7-14 0 0,-20-9-29 0 0,0 0-35 0 0,0 0-36 0 0,-1 1-37 0 0,2-1-83 0 0,-1 1-62 0 0,0-1-63 0 0,1 0-65 0 0,0 0-69 0 0,0 0-70 0 0,0-1-72 0 0,1 1-74 0 0,2-1-990 0 0,3 0-963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25.5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6216 0 0,'0'0'133'0'0,"0"0"23"0"0,0 0 15 0 0,0 0 51 0 0,0 3 152 0 0,0 0-201 0 0,0 1 48 0 0,0 3 144 0 0,0 6 544 0 0,3-10-603 0 0,7 7-8 0 0,-8-7-104 0 0,-1-1-71 0 0,0 0-45 0 0,-3 1-43 0 0,1 0-6 0 0,1-1 38 0 0,1 0 44 0 0,2 1 68 0 0,-2-2-141 0 0,8 12 185 0 0,-7-6-40 0 0,-2-3-37 0 0,1 1 48 0 0,0 4-13 0 0,4 1 28 0 0,2 3 14 0 0,-5-2-32 0 0,-3-4-90 0 0,1-5-71 0 0,0 0 0 0 0,0 0 1 0 0,0 0-1 0 0,0 0 0 0 0,0 1 0 0 0,1-1 0 0 0,-1 0 0 0 0,1 0 0 0 0,-1 0 0 0 0,1 1-30 0 0,4 4 90 0 0,-4-5-70 0 0,0-1-1 0 0,0 0 1 0 0,-1 1 0 0 0,1-1 0 0 0,0 1 0 0 0,-1-1-1 0 0,1 1 1 0 0,-1-1 0 0 0,1 1 0 0 0,-1-1 0 0 0,0 1-1 0 0,1-1 1 0 0,-1 1 0 0 0,0 0-20 0 0,1 8 121 0 0,5 2 13 0 0,0 0-1 0 0,-4-1-14 0 0,-2-8-89 0 0,1 28 282 0 0,0-29-295 0 0,-1 0 0 0 0,0 0-1 0 0,1 0 1 0 0,-1-1 0 0 0,1 1 0 0 0,0 0-1 0 0,0-1 1 0 0,-1 1 0 0 0,1 0-1 0 0,0-1 1 0 0,0 1 0 0 0,1-1 0 0 0,-1 1-17 0 0,2 1 132 0 0,-3-1 16 0 0,0 0-43 0 0,0 1-44 0 0,0 9 6 0 0,0-6-10 0 0,0-3 11 0 0,0 1 34 0 0,0-1 56 0 0,0 1 61 0 0,0-1 71 0 0,0 0 81 0 0,2-6-293 0 0,9-9-12 0 0,-9-3-42 0 0,1 0 19 0 0,2 7-32 0 0,0-1-15 0 0,-3-20 61 0 0,-2 29-57 0 0,0 0 1 0 0,0-1-1 0 0,0 1 0 0 0,0-1 1 0 0,0 1-1 0 0,-1 0 1 0 0,1-1-1 0 0,0 1 0 0 0,0 0 1 0 0,0-1-1 0 0,0 1 1 0 0,0-1-1 0 0,0 1 0 0 0,1 0 1 0 0,-1-1-1 0 0,0 1 0 0 0,0 0 1 0 0,0-1-1 0 0,0 1 1 0 0,0 0-1 0 0,0-1 0 0 0,1 1 1 0 0,-1 0-1 0 0,0-1 1 0 0,0 1-1 0 0,1 0 0 0 0,-1-1 1 0 0,0 1-1 0 0,0 0 1 0 0,1 0-1 0 0,-1-1 0 0 0,1 1-1 0 0,1-1 0 0 0,-1 0 0 0 0,0 0 0 0 0,0-1 0 0 0,0 1 0 0 0,0 0 0 0 0,0 0 0 0 0,0-1 0 0 0,0 1 0 0 0,0 0 0 0 0,0-1 0 0 0,-1 1 0 0 0,1-1 1 0 0,0 0 0 0 0,9-13-59 0 0,-8 2-6 0 0,-2 11 1 0 0,3 4 10 0 0,10 11 44 0 0,-1 2 10 0 0,-7 0 0 0 0,9 7 0 0 0,-14-20 0 0 0,-1 19 0 0 0,1-8 10 0 0,0-10 6 0 0,0-3-65 0 0,0 0-39 0 0,0 0-147 0 0,0 0 115 0 0,0 0-48 0 0,0 0-69 0 0,0 0 74 0 0,0 0-33 0 0,0 0-37 0 0,0 0-34 0 0,0 0-360 0 0,0 0 88 0 0,0 0-48 0 0,0 0-689 0 0,0 0-541 0 0,0 0-1031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26.9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107 0 7856 0 0,'0'0'174'0'0,"0"0"29"0"0,0 0 13 0 0,-3 0-31 0 0,-4 0-64 0 0,0 1-33 0 0,-4 0 71 0 0,9 1-55 0 0,1 0 5 0 0,1 0 20 0 0,0 0 45 0 0,1 1 16 0 0,-1-1 46 0 0,-3-2 177 0 0,0 0-288 0 0,-1 0 60 0 0,-6 0 322 0 0,8 0-383 0 0,-1 0-37 0 0,1 0-49 0 0,1 0-84 0 0,1 0 49 0 0,0 0 0 0 0,0 0 0 0 0,0 0-1 0 0,0 0 1 0 0,0 0 0 0 0,-1 0 0 0 0,1 0 0 0 0,0 0 0 0 0,0 0 0 0 0,0 0-1 0 0,0 0 1 0 0,0 0 0 0 0,0 0 0 0 0,0 0 0 0 0,0 0 0 0 0,0 0-1 0 0,0 0 1 0 0,-1 0 0 0 0,1 0 0 0 0,0 0 0 0 0,0 0 0 0 0,0 0 0 0 0,0 0-1 0 0,0 0 1 0 0,0 1 0 0 0,0-1 0 0 0,0 0 0 0 0,0 0 0 0 0,0 0 0 0 0,0 0-1 0 0,0 0 1 0 0,0 0 0 0 0,0 0 0 0 0,-1 0 0 0 0,1 0 0 0 0,0 0 0 0 0,0 0-1 0 0,0 0 1 0 0,0 0 0 0 0,0 0 0 0 0,0 1 0 0 0,0-1 0 0 0,0 0 0 0 0,0 0-1 0 0,0 0 1 0 0,0 0 0 0 0,0 0 0 0 0,0 0 0 0 0,0 0 0 0 0,0 0 0 0 0,0 0-1 0 0,0 0 1 0 0,0 1 0 0 0,0-1 0 0 0,0 0 0 0 0,0 0 0 0 0,0 0-3 0 0,1 0 6 0 0,-1 1 0 0 0,0-1 0 0 0,0 1 0 0 0,0-1 1 0 0,0 1-1 0 0,-1-1 0 0 0,1 1 0 0 0,0-1 0 0 0,0 1 1 0 0,0-1-1 0 0,0 1 0 0 0,0-1 0 0 0,0 0 0 0 0,-1 1 1 0 0,1-1-1 0 0,0 1 0 0 0,0-1 0 0 0,-1 0 0 0 0,1 1 0 0 0,0-1 1 0 0,-1 0-1 0 0,1 1 0 0 0,0-1 0 0 0,-1 0 0 0 0,1 1 1 0 0,0-1-1 0 0,-1 0 0 0 0,1 0 0 0 0,-1 1 0 0 0,1-1 1 0 0,-1 0-1 0 0,1 0 0 0 0,-1 0 0 0 0,1 0 0 0 0,0 1 0 0 0,-1-1 1 0 0,1 0-1 0 0,-1 0 0 0 0,1 0 0 0 0,-1 0 0 0 0,1 0 1 0 0,-1 0-7 0 0,1-1 2 0 0,0 1 0 0 0,0 0 0 0 0,0 0 0 0 0,-1 0 0 0 0,1 0 0 0 0,0 0 1 0 0,0 0-1 0 0,0 0 0 0 0,0 0 0 0 0,0 0 0 0 0,0 0 0 0 0,0 0 0 0 0,0 0 0 0 0,0 0 1 0 0,0 0-1 0 0,-1 0 0 0 0,1 0 0 0 0,0 0 0 0 0,0 0 0 0 0,0 0 0 0 0,0 0 0 0 0,0 1 1 0 0,0-1-1 0 0,0 0 0 0 0,0 0 0 0 0,0 0 0 0 0,0 0 0 0 0,0 0 0 0 0,0 0 1 0 0,0 0-1 0 0,-1 0 0 0 0,1 0 0 0 0,0 0 0 0 0,0 0 0 0 0,0 0 0 0 0,0 0 0 0 0,0 0 1 0 0,0 0-1 0 0,0 1 0 0 0,0-1 0 0 0,0 0 0 0 0,0 0 0 0 0,0 0 0 0 0,0 0 0 0 0,0 0 1 0 0,0 0-1 0 0,0 0 0 0 0,0 0 0 0 0,0 0 0 0 0,0 0 0 0 0,0 0 0 0 0,0 1 0 0 0,0-1 1 0 0,0 0-1 0 0,0 0 0 0 0,0 0 0 0 0,0 0-2 0 0,0 2 19 0 0,0-1 1 0 0,-1 1-1 0 0,1 0 1 0 0,-1 0-1 0 0,1-1 1 0 0,-1 1-1 0 0,0-1 0 0 0,1 1 1 0 0,-1-1-1 0 0,0 1 1 0 0,-1 0-20 0 0,-2 6 25 0 0,1 7 35 0 0,3 13-38 0 0,-2-23 21 0 0,0-4-42 0 0,1 1 0 0 0,0-1 0 0 0,0 1 0 0 0,0 0-1 0 0,0 0 1 0 0,0-1 0 0 0,0 1 0 0 0,1 0 0 0 0,-1 0 0 0 0,0 0 0 0 0,1 0 0 0 0,0 0 0 0 0,-1 2-1 0 0,0 31-2 0 0,1-24 3 0 0,0-10-1 0 0,0 1 0 0 0,0 0 0 0 0,1 0 0 0 0,-1-1 0 0 0,1 1 0 0 0,-1 0 0 0 0,1-1 0 0 0,-1 1 0 0 0,1-1 0 0 0,0 1 0 0 0,0-1 0 0 0,0 1 0 0 0,0-1 0 0 0,0 1 0 0 0,0-1 0 0 0,-1 1 0 0 0,1-1 0 0 0,0 1 0 0 0,0-1 0 0 0,-1 1 0 0 0,1 0 0 0 0,-1-1 0 0 0,0 1 0 0 0,1 0 0 0 0,-1-1 0 0 0,0 1 0 0 0,0 0 0 0 0,0 5 0 0 0,0-5 0 0 0,0 0 0 0 0,0 0 0 0 0,0 0 0 0 0,0 0 0 0 0,0 0 0 0 0,0 0 0 0 0,1 0 0 0 0,-1 0 0 0 0,1 0 0 0 0,0 1 0 0 0,11 24 0 0 0,-11-20 0 0 0,1 0 0 0 0,4-2 0 0 0,-2-3 0 0 0,11 26 0 0 0,-10-13 10 0 0,5-2 44 0 0,-3-7-38 0 0,2 3 72 0 0,-6-5-58 0 0,0-1-33 0 0,1 0-85 0 0,-2 0-87 0 0,-1-2 45 0 0,0 0-34 0 0,1 0-231 0 0,-1 0-111 0 0,-1-1 65 0 0,1 0-41 0 0,0 0-574 0 0,3 0-455 0 0,5 0-864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27.2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91 137 7632 0 0,'0'0'166'0'0,"0"0"29"0"0,0 0 14 0 0,0 0-66 0 0,0 0-15 0 0,0 0 42 0 0,0 0 141 0 0,0 0 265 0 0,3 0 22 0 0,6 3-36 0 0,-6 1-332 0 0,-3 1-37 0 0,3 0 166 0 0,7 5-9 0 0,-9-8-199 0 0,0 0-36 0 0,1 1 24 0 0,-2 1-82 0 0,-1 0-55 0 0,1-1 58 0 0,-1 7 29 0 0,1 16 276 0 0,3-17-277 0 0,2-1-42 0 0,-4-7-36 0 0,0 1-1 0 0,-1-1 1 0 0,1 0 0 0 0,0 1 0 0 0,0-1 0 0 0,-1 1 0 0 0,1-1-1 0 0,-1 1 1 0 0,1-1 0 0 0,-1 1 0 0 0,0 0 0 0 0,0-1 0 0 0,1 1 0 0 0,-1 0-10 0 0,0 2-132 0 0,0 0 49 0 0,0 0 45 0 0,0 0 39 0 0,0 3 72 0 0,0 0 68 0 0,0 16 475 0 0,0-13-439 0 0,0-5-143 0 0,0 0-49 0 0,0 0-59 0 0,0 0-70 0 0,0 0-50 0 0,0-1-69 0 0,0 1-76 0 0,0 0-82 0 0,0-1-90 0 0,0 1-96 0 0,0 0-103 0 0,0-1-109 0 0,0-4-815 0 0,0 0-928 0 0</inkml:trace>
  <inkml:trace contextRef="#ctx0" brushRef="#br0" timeOffset="269.02">1 152 7024 0 0,'0'0'157'0'0,"0"0"23"0"0,0 0 12 0 0,0 0-62 0 0,0 0-9 0 0,0 0 43 0 0,0 0 142 0 0,0 0 262 0 0,0 0 22 0 0,2 0-17 0 0,4-1-319 0 0,0-1-45 0 0,7-8 275 0 0,-10 8-36 0 0,-1 2-15 0 0,24 0 284 0 0,-21-3-379 0 0,7-5-41 0 0,15 2 256 0 0,4 6-9 0 0,-10 1-266 0 0,-7-1-153 0 0,-1 0-76 0 0,-8 1 9 0 0,0-1-62 0 0,3 0-75 0 0,-1 0-70 0 0,2 0-99 0 0,2-3-207 0 0,-3-2 175 0 0,2 0-130 0 0,-4 3 166 0 0,1 1-33 0 0,8 1-345 0 0</inkml:trace>
  <inkml:trace contextRef="#ctx0" brushRef="#br0" timeOffset="539.53">424 242 6648 0 0,'0'0'149'0'0,"0"3"23"0"0,0 26 145 0 0,0 0-259 0 0,1-20-27 0 0,2-1 65 0 0,1-2 69 0 0,1-1 75 0 0,-4-4 46 0 0,0 1-64 0 0,0-1-57 0 0,-1 1-47 0 0,0 0-26 0 0,0 0-39 0 0,-1 3 25 0 0,1-4-18 0 0,0 0 54 0 0,0 11 296 0 0,2-3-113 0 0,0 1-54 0 0,7 2-9 0 0,-7-9-14 0 0,-1 1-98 0 0,-1-1-69 0 0,0 2-9 0 0,-1-2 35 0 0,1 1-16 0 0,0 1 52 0 0,0 6 229 0 0,-1 8 391 0 0,1-11-476 0 0,1-4-152 0 0,-1-1-35 0 0,0 0-42 0 0,0 0-49 0 0,3-3 96 0 0,7 0-10 0 0,-8 0-3 0 0,-2 0 0 0 0,0 0-32 0 0,0 0-134 0 0,0 0-55 0 0,0 0-16 0 0,0 0-3 0 0</inkml:trace>
  <inkml:trace contextRef="#ctx0" brushRef="#br0" timeOffset="1127.77">590 16 6448 0 0,'0'0'190'0'0,"0"0"-46"0"0,0 0 2 0 0,0 0 61 0 0,0 0 184 0 0,3 0 343 0 0,-3 0-698 0 0,1 0-1 0 0,-1 0 1 0 0,1 0 0 0 0,-1 0 0 0 0,1 0 0 0 0,-1 0 0 0 0,1 0 0 0 0,-1 0 0 0 0,0-1-1 0 0,1 1 1 0 0,-1 0 0 0 0,1 0 0 0 0,-1 0 0 0 0,1 0 0 0 0,-1-1 0 0 0,0 1 0 0 0,1 0-1 0 0,-1-1 1 0 0,1 1 0 0 0,-1 0 0 0 0,0 0 0 0 0,1-1 0 0 0,-1 1 0 0 0,0-1 0 0 0,1 1-1 0 0,-1 0 1 0 0,0-1 0 0 0,0 1 0 0 0,0-1 0 0 0,1 1 0 0 0,-1 0 0 0 0,0-1 0 0 0,0 1-1 0 0,0-1 1 0 0,0 1 0 0 0,0-1 0 0 0,0 1 0 0 0,0-1 0 0 0,0 1 0 0 0,0-1-1 0 0,0 1 1 0 0,0-1-36 0 0,0 1 12 0 0,0 0-1 0 0,0 0 0 0 0,0 0 0 0 0,0 0 0 0 0,0 0 0 0 0,0-1 1 0 0,0 1-1 0 0,0 0 0 0 0,0 0 0 0 0,0 0 0 0 0,0 0 1 0 0,0 0-1 0 0,0 0 0 0 0,0 0 0 0 0,0 0 0 0 0,0 0 0 0 0,0 0 1 0 0,0 0-1 0 0,0-1 0 0 0,0 1 0 0 0,0 0 0 0 0,0 0 1 0 0,0 0-1 0 0,0 0 0 0 0,0 0 0 0 0,1 0 0 0 0,-1 0 0 0 0,0 0 1 0 0,0 0-1 0 0,0 0 0 0 0,0 0 0 0 0,0 0 0 0 0,0 0 1 0 0,0 0-1 0 0,0 0 0 0 0,0-1 0 0 0,0 1 0 0 0,0 0 0 0 0,0 0 1 0 0,0 0-1 0 0,1 0 0 0 0,-1 0 0 0 0,0 0 0 0 0,0 0 1 0 0,0 0-1 0 0,0 0 0 0 0,0 0 0 0 0,0 0 0 0 0,0 0 0 0 0,0 0 1 0 0,0 0-1 0 0,0 0 0 0 0,0 0 0 0 0,1 0 0 0 0,-1 0 1 0 0,0 0-1 0 0,0 1-11 0 0,10-1 594 0 0,-8 0-8 0 0,1 0-29 0 0,7 0-194 0 0,5 0 115 0 0,-10 2-92 0 0,5 8-36 0 0,-7-7-140 0 0,-3-3-68 0 0,5 0-19 0 0,-1 2-35 0 0,3 5 2 0 0,3 14-61 0 0,-3-6 43 0 0,13 23-4 0 0,0 0-44 0 0,-20-37-20 0 0,1 0 1 0 0,-1 0 0 0 0,1 1-1 0 0,-1-1 1 0 0,0 0 0 0 0,0 1 0 0 0,1-1-1 0 0,-1 0 1 0 0,0 1 0 0 0,0 0-5 0 0,2 15 13 0 0,0-11-20 0 0,0 0 20 0 0,0 1 0 0 0,0-1-1 0 0,-1 1 1 0 0,1-1 0 0 0,-1 1 0 0 0,-1 0-1 0 0,1-1-12 0 0,-1 79 164 0 0,0-51-46 0 0,-3-29-42 0 0,-7 8 0 0 0,7-1 6 0 0,3-10 68 0 0,0 0-58 0 0,-1 0 34 0 0,1 0-73 0 0,0 2-32 0 0,1 0 23 0 0,-1 2 30 0 0,0 2 48 0 0,0 0-175 0 0,0-3 81 0 0,0-3-15 0 0,0 1 72 0 0,0-3 10 0 0,0 2-15 0 0,0 8-78 0 0,0-9-3 0 0,0-1 0 0 0,1 0 0 0 0,-1 0 0 0 0,0 0 0 0 0,0 0 1 0 0,0 0-1 0 0,0 0 0 0 0,0 0 0 0 0,0 0 0 0 0,0 0 0 0 0,0 0 0 0 0,0 0 0 0 0,0 1 0 0 0,0-1 0 0 0,0 0 0 0 0,0 0 0 0 0,0 0 0 0 0,0 0 0 0 0,0 0 0 0 0,-1 0 1 0 0,1 0-1 0 0,0 0 0 0 0,0 0 0 0 0,0 0 0 0 0,0 0 0 0 0,0 0 0 0 0,0 1 0 0 0,0-1 0 0 0,0 0 0 0 0,0 0 0 0 0,0 0 0 0 0,0 0 0 0 0,0 0 0 0 0,0 0 0 0 0,0 0 0 0 0,0 0 1 0 0,0 0-1 0 0,-1 0 0 0 0,1 0 0 0 0,0 0 0 0 0,0 0 0 0 0,0 0 0 0 0,0 0 0 0 0,0 0 0 0 0,0 0 0 0 0,0 0 0 0 0,0 0 0 0 0,0 0 0 0 0,0 0 0 0 0,-1 0 0 0 0,1 0 1 0 0,0 0-1 0 0,0 0 0 0 0,0 0 0 0 0,0 0 0 0 0,0 0 0 0 0,0 0 1 0 0,-10 0-3 0 0,7 0 9 0 0,3 0-58 0 0,0 0-72 0 0,0 0-100 0 0,0 0 112 0 0,0 0-53 0 0,0 0-74 0 0,0 0 75 0 0,0 0-36 0 0,0 0-39 0 0,0 0-35 0 0,0 0-372 0 0,0 0 91 0 0,0 0-50 0 0,0 0-712 0 0,0 0-561 0 0,0 0-1064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32.8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 1 6592 0 0,'0'0'149'0'0,"0"0"23"0"0,0 0 11 0 0,-3 2 13 0 0,1 0-144 0 0,0 1 96 0 0,-1 0 117 0 0,-3 2 214 0 0,3-1-188 0 0,0-2-127 0 0,2 0-57 0 0,-1 0-32 0 0,-1 1-45 0 0,2-2-67 0 0,0 0-40 0 0,1-1 285 0 0,0 0 43 0 0,0 0 5 0 0,0 0-22 0 0,0 0-90 0 0,0 2-59 0 0,1 0-37 0 0,-2 6-13 0 0,1-5-5 0 0,0 10 62 0 0,0-11-18 0 0,-2-2-35 0 0,-3 0 16 0 0,-1 3-19 0 0,4 7 28 0 0,2-8 0 0 0,0-2 0 0 0,0 0 0 0 0,0 3 0 0 0,0 7 0 0 0,0-7 26 0 0,0-3 112 0 0,0 2 43 0 0,0 1-153 0 0,0 7 182 0 0,0-3-170 0 0,0-4-107 0 0,0-1-95 0 0,0 1-31 0 0,0-1 28 0 0,0 4 79 0 0,0 0 39 0 0,0 10 37 0 0,0-3 34 0 0,0-6-35 0 0,0 1 45 0 0,0-6 32 0 0,2-2-8 0 0,8 3-22 0 0,-7 7-92 0 0,-3-8-46 0 0,-1 3 141 0 0,1-4-94 0 0,0-1-38 0 0,0 0 13 0 0,0 0-37 0 0,0 1 49 0 0,0 1 39 0 0,0 0 46 0 0,0 2 33 0 0,1 0 48 0 0,-1 2 57 0 0,0 2 63 0 0,2 5-226 0 0,8 2-45 0 0,-5 0-11 0 0,5 0 0 0 0,-7 0 0 0 0,-1 0 0 0 0,11 3 13 0 0,0 5 56 0 0,-11-18 25 0 0,-2-5 2 0 0,0 0 0 0 0,0 0-6 0 0,3 0-15 0 0,7 0 10 0 0,-8 0-15 0 0,-2 0-6 0 0,0 0 0 0 0,0 0-38 0 0,0 0-61 0 0,0 0-59 0 0,0 0-102 0 0,0 0 94 0 0,0 0-44 0 0,0 0-64 0 0,0 0-107 0 0,0 0-126 0 0,0 0-114 0 0,0 0 78 0 0,0 0-43 0 0,0 0-611 0 0,0 0-482 0 0,0 0-914 0 0</inkml:trace>
  <inkml:trace contextRef="#ctx0" brushRef="#br0" timeOffset="761.1">303 92 8464 0 0,'0'0'190'0'0,"0"0"28"0"0,0 0 10 0 0,0 0-74 0 0,0 0-22 0 0,0 0 37 0 0,0 0 132 0 0,0 0 245 0 0,0 0 20 0 0,0 0-235 0 0,0 0-138 0 0,0 0-38 0 0,0 0 30 0 0,0 0 76 0 0,0 0-18 0 0,0 2-10 0 0,0 3-111 0 0,-1 19 365 0 0,2-17-372 0 0,1-3-68 0 0,5 1 41 0 0,-7-5-83 0 0,1 0-1 0 0,-1 0 0 0 0,0 0 1 0 0,1 1-1 0 0,-1-1 0 0 0,1 0 1 0 0,-1 1-1 0 0,0-1 0 0 0,1 0 1 0 0,-1 1-1 0 0,0-1 0 0 0,0 0 1 0 0,1 1-1 0 0,-1-1 1 0 0,0 1-1 0 0,0-1 0 0 0,1 1 1 0 0,-1-1-1 0 0,0 0 0 0 0,0 1 1 0 0,0-1-1 0 0,0 1 0 0 0,0-1 1 0 0,0 1-1 0 0,0-1 0 0 0,0 1 1 0 0,0-1-1 0 0,0 1 1 0 0,0-1-1 0 0,0 1 0 0 0,0-1 1 0 0,0 1-5 0 0,0 1 10 0 0,0-1 0 0 0,0 1 1 0 0,1-1-1 0 0,-1 1 1 0 0,0 0-1 0 0,1-1 1 0 0,-1 1-1 0 0,1-1 1 0 0,-1 1-1 0 0,1-1 0 0 0,0 0 1 0 0,0 1-1 0 0,0-1 1 0 0,0 0-1 0 0,0 1 1 0 0,0-1-1 0 0,0 0 1 0 0,1 1-11 0 0,1 3 87 0 0,-2 2-57 0 0,0-2-7 0 0,3 3 7 0 0,-3-7-24 0 0,0 1 0 0 0,0-1 1 0 0,0 0-1 0 0,0 1 0 0 0,-1-1 0 0 0,1 1 0 0 0,-1-1 1 0 0,1 1-1 0 0,-1-1 0 0 0,1 1 0 0 0,-1 0 1 0 0,0-1-1 0 0,0 1 0 0 0,0 0-6 0 0,0 13 11 0 0,3 0-11 0 0,10 8 20 0 0,-13-22-2 0 0,-1 8 10 0 0,1-9-186 0 0,0 0 50 0 0,0 1 45 0 0,0-1 39 0 0,0 1 58 0 0,0-1 70 0 0,0 2 391 0 0,0-1-371 0 0,0-1-117 0 0,0 1-50 0 0,0-1-61 0 0,0 1-70 0 0,0-1-49 0 0,0 1-70 0 0,0 0-76 0 0,0-1-85 0 0,0 1-91 0 0,0 0-98 0 0,0-1-104 0 0,0 1-111 0 0,0-1-827 0 0,0 0-958 0 0</inkml:trace>
  <inkml:trace contextRef="#ctx0" brushRef="#br0" timeOffset="1068.55">212 137 8232 0 0,'0'0'182'0'0,"0"0"29"0"0,0 0 14 0 0,3-3 41 0 0,7-7 119 0 0,-8 8-64 0 0,1 1-117 0 0,0 0-72 0 0,1 1-64 0 0,-1 0-14 0 0,-1-1 50 0 0,11-9 333 0 0,-10 8-149 0 0,-1 1-105 0 0,1 0-67 0 0,1 1-60 0 0,-1 0-12 0 0,0-1 46 0 0,0-1 3 0 0,1-1 5 0 0,3-1 45 0 0,-2 2 15 0 0,1 1 51 0 0,1 1 97 0 0,-3 0-221 0 0,-3 0-49 0 0,1 0-1 0 0,0 0 0 0 0,0 0 1 0 0,-1 0-1 0 0,1 0 1 0 0,0 0-1 0 0,0-1 0 0 0,-1 1 1 0 0,1 0-1 0 0,0-1 1 0 0,1 0-36 0 0,1-5 144 0 0,-1 1-39 0 0,7 3-56 0 0,17 2 20 0 0,-8 0-92 0 0,-4 0-105 0 0,-8 0 11 0 0,1 0-42 0 0,7 0-125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55.0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1 9904 0 0,'0'0'222'0'0,"0"0"30"0"0,0 0 20 0 0,0 2 27 0 0,0 7-74 0 0,0 1 89 0 0,0 28 953 0 0,0-22-807 0 0,0-8-286 0 0,0-1-58 0 0,0 0-67 0 0,0-1-81 0 0,2 12 232 0 0,4-3-66 0 0,0 0-7 0 0,-5 3 58 0 0,-1 3-19 0 0,-1-11-52 0 0,1 1 0 0 0,0 0 0 0 0,1 0 0 0 0,0 0 0 0 0,1 2-114 0 0,-1-10 29 0 0,7 33 256 0 0,-4-2-69 0 0,-5-31-185 0 0,2 1-1 0 0,-1 0 1 0 0,0-1-1 0 0,1 1 1 0 0,-1-1-1 0 0,1 1 1 0 0,0-1-1 0 0,0 0 1 0 0,1 1-1 0 0,-1-1 1 0 0,1 0 0 0 0,0 2-31 0 0,-1-3 21 0 0,3 15 162 0 0,-5 0-85 0 0,1-8-55 0 0,0 15-13 0 0,0-20-29 0 0,1 0 1 0 0,0-1-1 0 0,-1 1 0 0 0,1-1 0 0 0,1 1 0 0 0,-1-1 0 0 0,0 1 0 0 0,1-1 0 0 0,1 4-1 0 0,-2-5 5 0 0,0 0 0 0 0,0 0 0 0 0,-1 0 1 0 0,1 1-1 0 0,-1-1 0 0 0,0 0 0 0 0,0 0 0 0 0,0 1 0 0 0,0-1 0 0 0,0 2-5 0 0,1 12 3 0 0,5-3-4 0 0,-5-12 2 0 0,0 1 0 0 0,0-1 0 0 0,0 0 0 0 0,-1 1-1 0 0,1-1 1 0 0,-1 1 0 0 0,1-1 0 0 0,-1 1 0 0 0,0-1 0 0 0,1 1-1 0 0,-1-1 1 0 0,0 1 0 0 0,0-1-1 0 0,2 14 43 0 0,8-2-43 0 0,-7-11-28 0 0,-3-2-43 0 0,0 0-28 0 0,0 0-96 0 0,0 0-163 0 0,0 0 198 0 0,0 0-34 0 0,0 0-63 0 0,0 0 85 0 0,0 0-33 0 0,0 0-36 0 0,0 0-35 0 0,0 0-366 0 0,0 0 92 0 0,0 0-46 0 0,0 0-699 0 0,0 0-546 0 0,0 0-1040 0 0</inkml:trace>
  <inkml:trace contextRef="#ctx0" brushRef="#br0" timeOffset="564.54">0 288 10152 0 0,'0'0'298'0'0,"0"0"-4"0"0,0 0-232 0 0,3 0-23 0 0,9-3-28 0 0,-4-1 8 0 0,2-2 63 0 0,2 4 70 0 0,1 0 107 0 0,0-4-58 0 0,0-2-48 0 0,-2 0-34 0 0,-3 2-27 0 0,7-6 35 0 0,6-7-5 0 0,12 0-12 0 0,9-7-32 0 0,-34 21-65 0 0,0 0 0 0 0,1 1 0 0 0,-1 0-1 0 0,1 0 1 0 0,7-2-13 0 0,-4 4 15 0 0,-9 1-11 0 0,1 0 1 0 0,0 0-1 0 0,-1 0 0 0 0,1 0 1 0 0,-1-1-1 0 0,1 1 0 0 0,-1-1 0 0 0,0 0 1 0 0,2-1-5 0 0,6-4-5 0 0,0 1 0 0 0,1 0 0 0 0,10-3 5 0 0,-1 0-66 0 0,-20 7 60 0 0,1 1 1 0 0,0 0-1 0 0,0 0 1 0 0,0 1-1 0 0,1-1 1 0 0,-1 0-1 0 0,0 1 1 0 0,0-1-1 0 0,0 1 1 0 0,0 0-1 0 0,2-1 6 0 0,-1 1-5 0 0,-1-1 0 0 0,1 1-1 0 0,-1-1 1 0 0,1 0 0 0 0,-1 0 0 0 0,0 0-1 0 0,1 0 1 0 0,0-1 5 0 0,16-6-31 0 0,-18 8 31 0 0,0 0 0 0 0,-1 0 0 0 0,1 0 0 0 0,0-1 0 0 0,-1 1 0 0 0,1 0 0 0 0,0 0 0 0 0,-1 0-1 0 0,1 0 1 0 0,0 1 0 0 0,0-1 0 0 0,-1 0 0 0 0,1 0 0 0 0,0 0 0 0 0,-1 0 0 0 0,1 1 0 0 0,0-1 0 0 0,-1 0 0 0 0,1 1 0 0 0,-1-1 0 0 0,1 1 0 0 0,-1-1 0 0 0,1 1 0 0 0,4 9 0 0 0,6-5-15 0 0,-6 5-58 0 0,1-6 15 0 0,-6-4 55 0 0,1 1-1 0 0,-1-1 0 0 0,1 0 0 0 0,-1 0 1 0 0,0 1-1 0 0,1-1 0 0 0,-1 0 1 0 0,0 1-1 0 0,1-1 0 0 0,-1 0 0 0 0,0 1 1 0 0,1-1-1 0 0,-1 0 0 0 0,0 1 1 0 0,0-1-1 0 0,1 1 0 0 0,-1-1 1 0 0,0 1-1 0 0,0-1 0 0 0,0 0 0 0 0,0 1 1 0 0,0-1-1 0 0,1 1 0 0 0,-1-1 1 0 0,0 1-1 0 0,0-1 0 0 0,0 1 0 0 0,0-1 1 0 0,0 1-1 0 0,-1-1 0 0 0,1 1 1 0 0,0 0 3 0 0,3 11-65 0 0,2-2 44 0 0,0-2 29 0 0,-2-2 10 0 0,0 0-1 0 0,0 0 0 0 0,-1 1 1 0 0,0-1-1 0 0,1 4-17 0 0,-2 9 63 0 0,0-12-21 0 0,-1 0 0 0 0,1 0 0 0 0,1 0 0 0 0,-1 0 0 0 0,1 0 1 0 0,2 4-43 0 0,-2-6 27 0 0,1 11 99 0 0,-2-3-46 0 0,0 6 15 0 0,4-4-26 0 0,1 2 24 0 0,-4-1 20 0 0,-3-5-53 0 0,1-4-17 0 0,0-1 0 0 0,0 1 0 0 0,0 0 1 0 0,1-1-1 0 0,1 5-43 0 0,8 10 157 0 0,-5 4 10 0 0,1-13-57 0 0,-5-10-92 0 0,0-1 0 0 0,0 0 0 0 0,-1 1 0 0 0,1-1 0 0 0,0 1 0 0 0,-1-1 0 0 0,1 0 0 0 0,-1 1 1 0 0,0-1-1 0 0,1 1 0 0 0,-1-1 0 0 0,0 1 0 0 0,0 0-18 0 0,0 0 20 0 0,0 12 197 0 0,1 4 224 0 0,1-10-234 0 0,1-1-49 0 0,0-2-94 0 0,0-1-44 0 0,0-2 204 0 0,-3-2 0 0 0,0 0-6 0 0,0 0-20 0 0,0 0-8 0 0,0 0-4 0 0,0 0 4 0 0,0 0 27 0 0,0 0 9 0 0,0 0 4 0 0,0 0-15 0 0,2-2-75 0 0,0 0-124 0 0,-1 0-1 0 0,1 0 0 0 0,-1 0 1 0 0,0 0-1 0 0,0 0 1 0 0,0-1-1 0 0,0 1 0 0 0,0 0 1 0 0,0 0-1 0 0,-1-1 1 0 0,1 1-1 0 0,-1 0 0 0 0,0-1 1 0 0,1 1-1 0 0,-1 0 1 0 0,0-1-1 0 0,-1 1 0 0 0,1-1-15 0 0,0 1 5 0 0,0 0-1 0 0,0 1 0 0 0,1-1 1 0 0,-1 1-1 0 0,0-1 0 0 0,1 1 1 0 0,-1-1-1 0 0,1 1 0 0 0,0-1 0 0 0,-1 1 1 0 0,1-1-1 0 0,0 1 0 0 0,0 0 1 0 0,0-1-5 0 0,4-6 29 0 0,3-11 17 0 0,4-7 5 0 0,0 11-54 0 0,-3 4-2 0 0,8-18-82 0 0,-15 24 91 0 0,3-8-4 0 0,5 10-10 0 0,-5 3-33 0 0,8 3 32 0 0,-12-2 10 0 0,0-1 0 0 0,0 1 0 0 0,-1 0 0 0 0,1-1 0 0 0,0 1 0 0 0,0 0 0 0 0,0 0 0 0 0,-1-1 0 0 0,1 1 0 0 0,-1 0 0 0 0,1 0 0 0 0,0 0 0 0 0,-1 0-1 0 0,0 0 1 0 0,1 0 0 0 0,-1 1 1 0 0,7 8-49 0 0,5-5 9 0 0,-3 3-44 0 0,7 21-171 0 0,-13-23 204 0 0,0 4-27 0 0,-2-2-76 0 0,-1 0-107 0 0,1-8 245 0 0,-1 0-1 0 0,0 1 1 0 0,0-1 0 0 0,1 0-1 0 0,-1 1 1 0 0,0-1 0 0 0,0 0-1 0 0,1 0 1 0 0,-1 1-1 0 0,0-1 1 0 0,1 0 0 0 0,-1 0-1 0 0,0 1 1 0 0,1-1 0 0 0,-1 0-1 0 0,1 0 1 0 0,-1 0 0 0 0,0 0-1 0 0,1 0 1 0 0,-1 0-1 0 0,1 1 1 0 0,-1-1 0 0 0,0 0-1 0 0,1 0 1 0 0,-1 0 0 0 0,1 0-1 0 0,-1-1 1 0 0,0 1 0 0 0,1 0 16 0 0,1 0-192 0 0,-2 1-24 0 0,1 0-63 0 0,-1-1 96 0 0,0 1-35 0 0,0 0-38 0 0,0 0-35 0 0,0 1-384 0 0,0 0 99 0 0,0 0-49 0 0,2 2-728 0 0,2 2-569 0 0,5 4-1084 0 0</inkml:trace>
  <inkml:trace contextRef="#ctx0" brushRef="#br0" timeOffset="892.74">1134 530 10712 0 0,'0'0'241'0'0,"0"0"38"0"0,3-3 11 0 0,10-6-19 0 0,1 6-187 0 0,-13 3-84 0 0,-1 0 1 0 0,1 0-1 0 0,-1 0 0 0 0,1 0 1 0 0,-1 0-1 0 0,1 0 0 0 0,-1 0 1 0 0,1 0-1 0 0,-1 0 0 0 0,0 0 1 0 0,1 0-1 0 0,-1 0 0 0 0,1 0 1 0 0,-1 0-1 0 0,1-1 0 0 0,-1 1 1 0 0,1 0-1 0 0,-1 0 0 0 0,0-1 1 0 0,1 1-1 0 0,-1 0 0 0 0,1 0 1 0 0,-1-1-1 0 0,0 1 0 0 0,1 0 1 0 0,-1-1-1 0 0,0 1 0 0 0,1 0 1 0 0,-1-1-1 0 0,0 1 0 0 0,0-1 1 0 0,1 0-1 0 0,3-5 0 0 0,0 3 7 0 0,2 0 51 0 0,8-4 171 0 0,-10 5-97 0 0,12-6 472 0 0,-5 3-295 0 0,-1 0-43 0 0,0 0-44 0 0,0-1-44 0 0,-1-1-43 0 0,-1-1-42 0 0,0-1-44 0 0,-2-1-43 0 0,-1-3 90 0 0,5 8-2 0 0,-5-1-31 0 0,-5 6-59 0 0,0-1-1 0 0,0 1 1 0 0,0-1 0 0 0,0 1-1 0 0,1 0 1 0 0,-1-1 0 0 0,0 1-1 0 0,0 0 1 0 0,1-1 0 0 0,-1 1 0 0 0,0 0-1 0 0,1 0 1 0 0,-1-1 0 0 0,0 1-1 0 0,1 0 1 0 0,-1 0 0 0 0,0 0-1 0 0,1-1 1 0 0,-1 1 0 0 0,0 0 0 0 0,1 0-1 0 0,-1 0 1 0 0,1 0 0 0 0,-1 0-1 0 0,0 0 1 0 0,1 0 0 0 0,-1 0-1 0 0,1 0 1 0 0,-1 0 0 0 0,0 0 0 0 0,1 0-4 0 0,-1 0 1 0 0,0 0 1 0 0,0 0-1 0 0,0 0 0 0 0,0 0 1 0 0,1 0-1 0 0,-1 0 1 0 0,0 0-1 0 0,0 0 1 0 0,0 0-1 0 0,0 0 1 0 0,0 0-1 0 0,0 0 1 0 0,0 0-1 0 0,0 0 1 0 0,0 0-1 0 0,0 0 1 0 0,0 0-1 0 0,1 0 1 0 0,-1 0-1 0 0,0 0 0 0 0,0 0 1 0 0,0 0-1 0 0,0 0 1 0 0,0 0-1 0 0,0 0 1 0 0,0 0-1 0 0,0 0 1 0 0,0 0-1 0 0,0-1 1 0 0,0 1-1 0 0,0 0 1 0 0,0 0-1 0 0,0 0 1 0 0,1 0-1 0 0,-1 0 1 0 0,0 0-1 0 0,0 0 1 0 0,0 0-1 0 0,0 0 0 0 0,0 0 1 0 0,0 0-1 0 0,0 0 1 0 0,0-1-1 0 0,0 1 1 0 0,0 0-1 0 0,0 0 1 0 0,0 0-1 0 0,0 0 1 0 0,0 0-1 0 0,0 0 1 0 0,0 0-1 0 0,0 0 1 0 0,0 0-1 0 0,0 0 1 0 0,0 0-1 0 0,0-1 1 0 0,0 1-2 0 0,0-25 132 0 0,-3 20-68 0 0,1 3-70 0 0,-2-2 45 0 0,-11-11 175 0 0,11 8-149 0 0,0 0 18 0 0,-2 1-8 0 0,-2 4 45 0 0,-1 2 43 0 0,1 0 4 0 0,-2 0 83 0 0,-4 0 24 0 0,1 1-80 0 0,2 4-69 0 0,3 4-54 0 0,3 4 37 0 0,-5-8-11 0 0,-3 19 61 0 0,11-20-140 0 0,-3 26-2 0 0,2-25-16 0 0,2-2 0 0 0,-1 0 0 0 0,1 0 0 0 0,0 0 0 0 0,0 0 0 0 0,0 0 0 0 0,0 0 0 0 0,0 0 0 0 0,1 0 0 0 0,-1 0 0 0 0,1 1 0 0 0,0-1 0 0 0,0 3 0 0 0,1-1 0 0 0,-1 0 0 0 0,1 0 0 0 0,0 1 0 0 0,0-1 0 0 0,1 0 0 0 0,0 0 0 0 0,0-1 0 0 0,0 3 0 0 0,0-4 0 0 0,-1 0 0 0 0,1 0 0 0 0,0 0 0 0 0,0 0 0 0 0,0 0 0 0 0,0 0 0 0 0,1 0 0 0 0,-1-1 0 0 0,1 1 0 0 0,-1-1 0 0 0,1 0 0 0 0,0 0 0 0 0,2 2 0 0 0,19 7 0 0 0,25 8 0 0 0,-46-18 0 0 0,0 0 0 0 0,1-1 0 0 0,-1 1 0 0 0,1-1-1 0 0,-1 1 1 0 0,1-1 0 0 0,-1 0 0 0 0,0-1-1 0 0,3 1 1 0 0,6-1-8 0 0,15-3 27 0 0,-21 2-56 0 0,0 0-44 0 0,0 0-76 0 0,1-1-86 0 0,-1 0-106 0 0,-3 2 130 0 0,0 0-33 0 0,1-1-42 0 0,-1 1-40 0 0,0 0-41 0 0,0 0-44 0 0,0 0-46 0 0,-1-1-49 0 0,1 1-51 0 0,0 1-54 0 0,5-2-1413 0 0,1 1-1157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31.2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48 454 5672 0 0,'0'0'165'0'0,"-1"0"-41"0"0,-1 0 0 0 0,1 0 96 0 0,1 0-70 0 0,-1 0-59 0 0,0 0-52 0 0,-1 0-70 0 0,-3 0-249 0 0,3 0 242 0 0,0 0 69 0 0,1 0 30 0 0,0 0 40 0 0,0 0 44 0 0,0 0 50 0 0,0 0 76 0 0,-1 0 70 0 0,1 0 79 0 0,0 0 83 0 0,0 0 91 0 0,0 0 98 0 0,0 0 105 0 0,0 0 112 0 0,1 3-783 0 0,0 26-23 0 0,0 45 236 0 0,-3-56-265 0 0,-7 4-4 0 0,7-16-31 0 0,1 1-16 0 0,4 0-6 0 0,-2 6 42 0 0,0-10-43 0 0,0-3-64 0 0,0 0-36 0 0,0 0-124 0 0,0 0 106 0 0,0 0-33 0 0,0 0-53 0 0,0 0-92 0 0,0 0-109 0 0,0 0-98 0 0,0 0 70 0 0,0 0-38 0 0,0 0-532 0 0,0 0-418 0 0,0 0-796 0 0</inkml:trace>
  <inkml:trace contextRef="#ctx0" brushRef="#br0" timeOffset="697.75">199 1 4328 0 0,'0'0'125'0'0,"0"0"50"0"0,0 0 122 0 0,0 0 50 0 0,0 0 6 0 0,0 2 4 0 0,0 1-299 0 0,0 0 74 0 0,0 4 207 0 0,0 7 334 0 0,0-7-417 0 0,0-1-57 0 0,0 0-96 0 0,1 2 11 0 0,5 2 14 0 0,-5-8-108 0 0,0 0 0 0 0,0-1 0 0 0,0 1 0 0 0,0 0 0 0 0,-1-1-1 0 0,1 1 1 0 0,-1 0 0 0 0,1 0 0 0 0,-1 0 0 0 0,1 0 0 0 0,-1 0-1 0 0,0 0-19 0 0,0 5 67 0 0,1 10 235 0 0,1-10-261 0 0,2 0 24 0 0,-3-5-50 0 0,0-1 0 0 0,0 0-1 0 0,0 1 1 0 0,0-1 0 0 0,-1 1 0 0 0,1-1-1 0 0,-1 1 1 0 0,1-1 0 0 0,-1 1 0 0 0,1-1-1 0 0,-1 1 1 0 0,0-1 0 0 0,0 1 0 0 0,0 0-15 0 0,0 5 62 0 0,0-5-41 0 0,0 0 0 0 0,0 0-1 0 0,0 0 1 0 0,0 0 0 0 0,0 0-1 0 0,0 0 1 0 0,1 0 0 0 0,-1 0-1 0 0,1 0 1 0 0,0 1-21 0 0,7 14 114 0 0,-7-14-97 0 0,0 0 0 0 0,-1 0 1 0 0,1 0-1 0 0,0 0 0 0 0,-1 0 0 0 0,0 0 1 0 0,0 2-18 0 0,0-3 11 0 0,0-1 0 0 0,0 1 0 0 0,1-1 0 0 0,-1 1 0 0 0,0 0 0 0 0,0-1 0 0 0,1 1 0 0 0,-1-1 0 0 0,1 1 0 0 0,0-1 0 0 0,-1 1 0 0 0,1-1 0 0 0,0 1 0 0 0,0-1-11 0 0,5 11 66 0 0,-5 4-9 0 0,-1-13-45 0 0,0-1-1 0 0,0 0 1 0 0,0 0-1 0 0,0 1 0 0 0,0-1 1 0 0,1 0-1 0 0,-1 1 1 0 0,1-1-1 0 0,-1 0 1 0 0,2 2-12 0 0,3 4 38 0 0,-4-7-29 0 0,0 0 0 0 0,-1 1 0 0 0,1-1 0 0 0,0 1 0 0 0,0-1 0 0 0,-1 1 0 0 0,1-1 0 0 0,-1 1 0 0 0,1-1 0 0 0,-1 1 0 0 0,0-1 0 0 0,0 1 0 0 0,1-1 0 0 0,-1 1-9 0 0,-1 8 70 0 0,1-7-47 0 0,-1-1 0 0 0,1 1 0 0 0,0 0 0 0 0,0 0 1 0 0,0-1-1 0 0,1 1 0 0 0,-1 0 0 0 0,1-1 0 0 0,-1 1 0 0 0,1 0 0 0 0,0 0-23 0 0,5 1 73 0 0,-1 0-5 0 0,-4 0 5 0 0,0 4 49 0 0,-1 2-10 0 0,0-7-3 0 0,0-3-10 0 0,0 2-3 0 0,0 5-49 0 0,-1-5 87 0 0,1-7 248 0 0,0-2-142 0 0,1 1-156 0 0,0 3-87 0 0,0 0-87 0 0,5-1 106 0 0,-5 4-14 0 0,-1 0-1 0 0,1-1 1 0 0,-1 1-1 0 0,1 0 1 0 0,-1 0 0 0 0,0-1-1 0 0,1 1 1 0 0,-1 0-1 0 0,0-1 1 0 0,1 1 0 0 0,-1 0-1 0 0,0-1 1 0 0,1 1-1 0 0,-1-1 1 0 0,0 1-1 0 0,0 0 1 0 0,0-1 0 0 0,1 1-1 0 0,-1-1 1 0 0,0 1-1 0 0,0-1 1 0 0,0 1 0 0 0,0-1-1 0 0,0 1 1 0 0,0-1-1 0 0,0 1 1 0 0,0-1 0 0 0,0 1-1 0 0,0-1 1 0 0,0 1-1 0 0,0 0 1 0 0,0-1-2 0 0,0-5 8 0 0,-1 4-8 0 0,1 0 1 0 0,0 1-1 0 0,0-1 0 0 0,0 1 0 0 0,0-1 0 0 0,0 0 1 0 0,1 1-1 0 0,-1-1 0 0 0,0 1 0 0 0,1-1 0 0 0,-1 1 1 0 0,1-2-1 0 0,9-2 0 0 0,-5-8 0 0 0,8-2 0 0 0,9-8 32 0 0,-19 20-16 0 0,2 1-4 0 0,2 0-9 0 0,4 1 59 0 0,17 2-35 0 0,-13 1-27 0 0,0 11 0 0 0,-3 2 0 0 0,-11-9 0 0 0,0 1 9 0 0,3-2 55 0 0,6 7-49 0 0,-8-8-15 0 0,-2 2 0 0 0,0 15 0 0 0,0-15 24 0 0,0 15 48 0 0,0-18-6 0 0,0-3-98 0 0,0 0-71 0 0,0 0-70 0 0,0 0-103 0 0,0 0-120 0 0,0 0-108 0 0,1 0 67 0 0,-1 0-39 0 0,2 0-564 0 0,2 0-444 0 0,4 0-845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39.4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1 152 9040 0 0,'0'0'200'0'0,"0"0"33"0"0,0 0 15 0 0,0 0-86 0 0,0 0-27 0 0,0 0 37 0 0,2 0 132 0 0,2 0-34 0 0,4 0 350 0 0,0 0-46 0 0,-1-1-62 0 0,-1 1-75 0 0,1-2-91 0 0,-2 0-105 0 0,1-1-119 0 0,-4 1-111 0 0,1-1-34 0 0,1 1 215 0 0,-1 1-105 0 0,5 2-37 0 0,-8-1-25 0 0,8 0 118 0 0,-8 0-89 0 0,3 0-32 0 0,12 0 82 0 0,4 0 47 0 0,-14 0-98 0 0,24 0-289 0 0,-25 0 96 0 0,-2 0-67 0 0,1 0-47 0 0,0 0-84 0 0,-2 0-126 0 0,0 0-118 0 0,-1 0 82 0 0,0 0-45 0 0,0 0-638 0 0,0 0-502 0 0,0 0-954 0 0</inkml:trace>
  <inkml:trace contextRef="#ctx0" brushRef="#br0" timeOffset="360.19">61 61 5520 0 0,'0'0'158'0'0,"0"0"-33"0"0,0 0 9 0 0,0 0 62 0 0,0 0 180 0 0,0 0 327 0 0,0 0 29 0 0,0 0-302 0 0,0 0-175 0 0,0 0-43 0 0,0 3 49 0 0,1 0-154 0 0,-1 0 103 0 0,1 0 63 0 0,3 4 434 0 0,-3-5-520 0 0,0-1-35 0 0,0 1-45 0 0,1 0-62 0 0,-1-1-74 0 0,0 0-88 0 0,1 2 373 0 0,-1-2-102 0 0,0 1-45 0 0,-1 0-12 0 0,0 0-55 0 0,0 2-11 0 0,1 0 38 0 0,9 8 173 0 0,-7-9-2 0 0,-3-1-16 0 0,0 24 62 0 0,0-24-164 0 0,0 1-9 0 0,0 5-25 0 0,0 28 175 0 0,0-25-176 0 0,0 4 34 0 0,0-12-57 0 0,0-3 1 0 0,0 0 4 0 0,0 0-39 0 0,0 0-42 0 0,0 0-60 0 0,0 0-47 0 0,0 0-180 0 0,0 0 148 0 0,0 0 61 0 0,0 0-32 0 0,0 0-12 0 0,0 0-33 0 0,0 0-39 0 0,0 0-42 0 0,0 0-48 0 0,0 0-42 0 0,0 0-39 0 0,0 0-33 0 0,0 0-120 0 0,0 0-33 0 0,0 0-1243 0 0</inkml:trace>
  <inkml:trace contextRef="#ctx0" brushRef="#br0" timeOffset="978.09">273 1 7920 0 0,'0'0'174'0'0,"0"0"29"0"0,0 0 13 0 0,0 0 20 0 0,0 0 57 0 0,0 0 25 0 0,0 0 2 0 0,0 0-32 0 0,0 0-134 0 0,0 0-52 0 0,0 0-8 0 0,0 0-6 0 0,0 0-6 0 0,0 0-2 0 0,0 0 0 0 0,0 0 17 0 0,0 0 72 0 0,2 2 30 0 0,9 8 8 0 0,-11-10-204 0 0,0 1 1 0 0,0-1-1 0 0,0 0 1 0 0,0 0-1 0 0,0 0 1 0 0,0 0-1 0 0,0 0 1 0 0,0 0-1 0 0,1 0 1 0 0,-1 0-1 0 0,0 0 1 0 0,0 0-1 0 0,0 0 1 0 0,0 0-1 0 0,0 1 1 0 0,0-1-1 0 0,0 0 1 0 0,0 0-1 0 0,0 0 1 0 0,0 0-1 0 0,0 0 1 0 0,0 0-1 0 0,0 0 1 0 0,0 0-1 0 0,0 1 1 0 0,0-1-1 0 0,0 0 1 0 0,0 0-1 0 0,0 0 1 0 0,0 0-1 0 0,0 0 1 0 0,0 0-1 0 0,0 0 1 0 0,0 1-1 0 0,0-1 1 0 0,0 0-1 0 0,0 0 1 0 0,0 0-1 0 0,0 0 1 0 0,0 0 0 0 0,0 0-1 0 0,0 0 1 0 0,0 1-1 0 0,0-1 1 0 0,0 0-1 0 0,0 0 1 0 0,0 0-1 0 0,0 0 1 0 0,-1 0-1 0 0,1 0 1 0 0,0 0-1 0 0,0 0 1 0 0,0 0-1 0 0,0 0 1 0 0,0 0-1 0 0,0 0 1 0 0,0 1-4 0 0,-11 9 165 0 0,9-8-18 0 0,4-2-3 0 0,9 0-3 0 0,-11 0-139 0 0,0 0 1 0 0,0 0-1 0 0,0 0 0 0 0,0 0 0 0 0,0 0 1 0 0,0 0-1 0 0,0 0 0 0 0,0 0 0 0 0,0 0 1 0 0,0 0-1 0 0,0 0 0 0 0,1 0 0 0 0,-1 0 1 0 0,0 0-1 0 0,0 0 0 0 0,0 0 1 0 0,0 0-1 0 0,0 0 0 0 0,0 0 0 0 0,0 0 1 0 0,0 0-1 0 0,0 0 0 0 0,0 0 0 0 0,0 0 1 0 0,1 0-1 0 0,-1 0 0 0 0,0 0 0 0 0,0 0 1 0 0,0 0-1 0 0,0 1 0 0 0,0-1 1 0 0,0 0-1 0 0,0 0 0 0 0,0 0 0 0 0,0 0 1 0 0,0 0-1 0 0,0 0 0 0 0,0 0 0 0 0,0 0 1 0 0,0 0-1 0 0,0 0 0 0 0,0 0 1 0 0,0 0-1 0 0,0 1 0 0 0,0-1 0 0 0,0 0 1 0 0,0 0-1 0 0,0 0 0 0 0,0 0 0 0 0,0 0 1 0 0,0 0-1 0 0,0 0 0 0 0,0 0 0 0 0,0 0 1 0 0,0 0-1 0 0,0 0 0 0 0,0 1-2 0 0,0 24 242 0 0,0-23-130 0 0,0 1-34 0 0,-1 0-56 0 0,6 5 31 0 0,4 9 71 0 0,-9-17-119 0 0,1 1 0 0 0,-1 0 0 0 0,1 0-1 0 0,-1 0 1 0 0,0 0 0 0 0,1 0 0 0 0,-1 0 0 0 0,0 0 0 0 0,0 0 0 0 0,0 0 0 0 0,1 0 0 0 0,-1 1-1 0 0,0-1 1 0 0,0 0 0 0 0,-1 0 0 0 0,1 1-5 0 0,-1 25 93 0 0,1-21-84 0 0,0 7 75 0 0,2 4 136 0 0,3-3 0 0 0,1-6-137 0 0,-4-6 43 0 0,-1 0-56 0 0,-1 8 2 0 0,0-8 9 0 0,-1 0 80 0 0,1-2-136 0 0,0 7 146 0 0,0-5-159 0 0,0 0-53 0 0,0 0-66 0 0,0-1-79 0 0,0 0-97 0 0,0-1-218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34.3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0 273 6296 0 0,'0'0'184'0'0,"0"0"-43"0"0,0 0-1 0 0,0 0 56 0 0,3-3 173 0 0,-2 2-213 0 0,3-3-18 0 0,-3 3-73 0 0,0 0 43 0 0,0 0 35 0 0,0 0 55 0 0,1-1 63 0 0,-1 1 73 0 0,0 1-3 0 0,0-1-89 0 0,0 1-74 0 0,0 0-61 0 0,1 0-34 0 0,3 0-26 0 0,-3 0 27 0 0,0 1 84 0 0,-2-1-34 0 0,1 0 36 0 0,-2-1 9 0 0,0 0-39 0 0,2-1 32 0 0,-1-1-96 0 0,3-2-15 0 0,-3 4 39 0 0,2 0-68 0 0,1 0 63 0 0,14 1 592 0 0,-14 0-582 0 0,0 0 167 0 0,-3 0-106 0 0,2 0-48 0 0,2 0-79 0 0,10 0 112 0 0,-4 0-117 0 0,-9 0-24 0 0,0 0 0 0 0,-1-1 0 0 0,1 1 0 0 0,0 1 0 0 0,0-1 0 0 0,0 0 0 0 0,0 0 0 0 0,-1 0 0 0 0,1 0 0 0 0,0 1 0 0 0,0-1 0 0 0,-1 0 0 0 0,1 0 0 0 0,1 1 0 0 0,3 9 0 0 0,5-5 0 0 0,-8 5 10 0 0,-2 4 48 0 0,0 35-78 0 0,1-40-20 0 0,-2 0 12 0 0,-11 19-71 0 0,7-16 31 0 0,-6-7 55 0 0,11-4 13 0 0,0 0 0 0 0,-1 0 0 0 0,1-1 0 0 0,0 1 0 0 0,0 0 0 0 0,-1 0 0 0 0,1 0 0 0 0,0-1 0 0 0,0 1 0 0 0,0 0 0 0 0,0 0 0 0 0,0 0 0 0 0,0-1 0 0 0,0 2 0 0 0,-3 13 0 0 0,-9 0 0 0 0,-1 0 0 0 0,11-2 13 0 0,2-11 51 0 0,0-2 3 0 0,0 0-3 0 0,2 0-11 0 0,8 0-32 0 0,-7 0 37 0 0,-1 3 26 0 0,8 7 4 0 0,-7-7 0 0 0,-1-3-4 0 0,11 0-16 0 0,2 0-15 0 0,-9 0-73 0 0,-3 0-77 0 0,-1 0-75 0 0,0 0-114 0 0,-1 0-131 0 0,0-1-119 0 0,0 1 71 0 0,-1 0-44 0 0,2-2-604 0 0,2-2-475 0 0,4-5-902 0 0</inkml:trace>
  <inkml:trace contextRef="#ctx0" brushRef="#br0" timeOffset="802.6">182 76 6160 0 0,'0'0'133'0'0,"0"0"23"0"0,0 0 13 0 0,0 0-49 0 0,0 0-6 0 0,0 0 44 0 0,0 0 138 0 0,0 0 256 0 0,0 0 22 0 0,0 0-40 0 0,0 0-370 0 0,0 0 35 0 0,0 0 93 0 0,0 0-17 0 0,0 0-3 0 0,0 0 0 0 0,0 0 0 0 0,2 0 0 0 0,-1 0-260 0 0,-1 0 0 0 0,1 0 1 0 0,-1 0-1 0 0,1 0 0 0 0,-1 0 1 0 0,1 0-1 0 0,-1 0 0 0 0,0 0 1 0 0,1 1-1 0 0,-1-1 1 0 0,1 0-1 0 0,-1 0 0 0 0,1 0 1 0 0,-1 0-1 0 0,1 1 0 0 0,-1-1 1 0 0,0 0-1 0 0,1 1 0 0 0,-1-1 1 0 0,0 0-1 0 0,1 0 0 0 0,-1 1 1 0 0,0-1-1 0 0,1 1 0 0 0,-1-1 1 0 0,0 0-1 0 0,1 1 0 0 0,-1-1 1 0 0,0 1-1 0 0,0-1 0 0 0,0 0 1 0 0,0 1-1 0 0,1-1 1 0 0,-1 1-1 0 0,0-1 0 0 0,0 1 1 0 0,0-1-1 0 0,0 1 0 0 0,0-1 1 0 0,0 1-1 0 0,0-1 0 0 0,0 1-12 0 0,0 2 242 0 0,1-3-91 0 0,0 1-46 0 0,2-1-15 0 0,-1 0-53 0 0,1 0-11 0 0,-1 1 35 0 0,-1 0 9 0 0,0 0-42 0 0,-2 2-74 0 0,1-2 30 0 0,0 1 41 0 0,0-1 30 0 0,1 0 39 0 0,-1 0 22 0 0,1 0 37 0 0,0 1 44 0 0,0-1 49 0 0,10 9-21 0 0,-9-7-65 0 0,-1-1-54 0 0,0 1-36 0 0,-1 0-37 0 0,-1-1-20 0 0,3 0 29 0 0,3 1-10 0 0,0-1-36 0 0,10 24-121 0 0,-15-26 122 0 0,1 0 0 0 0,-1 1 0 0 0,0-1 0 0 0,1 1 0 0 0,-1-1 0 0 0,0 1 0 0 0,1-1 0 0 0,-1 1 0 0 0,0-1 0 0 0,0 1 0 0 0,1 0 0 0 0,-1-1 0 0 0,0 1 0 0 0,0-1 0 0 0,0 1 0 0 0,0-1 0 0 0,0 1 0 0 0,0 0 0 0 0,0-1 0 0 0,0 1 0 0 0,0 0 3 0 0,1 4-9 0 0,14 23 62 0 0,-5-23-30 0 0,5 20 53 0 0,-11-18 1 0 0,-5 1-72 0 0,1-5 9 0 0,-1 12 31 0 0,0 14 55 0 0,5-13-69 0 0,0-8-30 0 0,-3-7-2 0 0,0 0 1 0 0,0 0-1 0 0,0 1 0 0 0,0-1 1 0 0,0 1-1 0 0,-1-1 1 0 0,1 0-1 0 0,-1 1 1 0 0,1-1-1 0 0,-1 1 1 0 0,1 0-1 0 0,-1-1 1 0 0,0 1-1 0 0,0-1 0 0 0,0 1 1 0 0,0-1-1 0 0,0 1 1 0 0,0 0-1 0 0,0-1 1 0 0,-1 1-1 0 0,1-1 1 0 0,0 1-1 0 0,-1-1 1 0 0,0 2 0 0 0,-6 15-52 0 0,9-14 40 0 0,0 1 19 0 0,-9 13 0 0 0,7-17-4 0 0,-1 0 0 0 0,1 0-1 0 0,-1 0 1 0 0,1 0 0 0 0,-1 0 0 0 0,1 0-1 0 0,0 0 1 0 0,0 0 0 0 0,-1 0 0 0 0,1 0-1 0 0,0 0 1 0 0,0 0 0 0 0,0 0 0 0 0,0 0-1 0 0,0 0 1 0 0,1 1-3 0 0,0 25 74 0 0,-1-14-10 0 0,-1-5-7 0 0,-1-1-51 0 0,-4-5 3 0 0,0-1 56 0 0,6 1 0 0 0,0 1-54 0 0,0 2 0 0 0,0 2 35 0 0,0 3 38 0 0,0-7-30 0 0,0-3 10 0 0,0 0 0 0 0,0 0 0 0 0,-3 2-11 0 0,-7 8-32 0 0,7-7-1 0 0,3-3-130 0 0,0 0-68 0 0,0 0 82 0 0,0 0-54 0 0,0 0-69 0 0,0 0 68 0 0,0 0-34 0 0,0 0-35 0 0,0 0-34 0 0,0 0-344 0 0,0 0 84 0 0,0 0-47 0 0,0 0-660 0 0,0 0-520 0 0,0 0-987 0 0</inkml:trace>
  <inkml:trace contextRef="#ctx0" brushRef="#br0" timeOffset="4749.81">484 1 7072 0 0,'0'0'202'0'0,"-2"0"1"0"0,-5 0-140 0 0,3 0 23 0 0,3 0 88 0 0,0 0 200 0 0,1 0 341 0 0,0 0 21 0 0,0 0-301 0 0,0 0-173 0 0,0 0-38 0 0,0 0 60 0 0,0 0 139 0 0,0 0-20 0 0,0 0-11 0 0,0 0-32 0 0,0 0-10 0 0,0 0-4 0 0,0 0-17 0 0,0 0-60 0 0,0 0-21 0 0,6 1 3 0 0,-1 0-89 0 0,-3 2-69 0 0,1 0-47 0 0,4 3 0 0 0,-2-5 4 0 0,0 1 16 0 0,20 22 5 0 0,-24-23-67 0 0,0 0-1 0 0,0 0 0 0 0,1 0 0 0 0,-1 0 0 0 0,0 0 0 0 0,0 0 0 0 0,0 1 0 0 0,0-1 0 0 0,0 0 0 0 0,0 1 0 0 0,-1-1 0 0 0,1 1 0 0 0,0-1 0 0 0,-1 1 0 0 0,1 1-3 0 0,2 9 11 0 0,-3-10-11 0 0,1 1 0 0 0,-1-1 0 0 0,1 0 0 0 0,0 0 0 0 0,-1 0 0 0 0,1 0 0 0 0,0 0 0 0 0,0 1 0 0 0,0-2 0 0 0,1 1 0 0 0,-1 0 0 0 0,0 0 0 0 0,1 0 0 0 0,0 0 0 0 0,1 1-1 0 0,-1 1 1 0 0,1-1 0 0 0,-1 1-1 0 0,0 0 1 0 0,0 0 0 0 0,0 0 0 0 0,0 0-1 0 0,0 2 1 0 0,8 16 13 0 0,-5-15 3 0 0,-4-6-13 0 0,0 1 0 0 0,0-1 0 0 0,0 0 0 0 0,0 1 0 0 0,0-1 0 0 0,0 0 0 0 0,-1 1 0 0 0,1-1 0 0 0,-1 1 0 0 0,1-1 0 0 0,-1 1 0 0 0,0 0 0 0 0,1-1 0 0 0,-1 1 0 0 0,0-1 0 0 0,0 1-3 0 0,0 1 5 0 0,0-1 0 0 0,0 1 0 0 0,1-1 0 0 0,-1 1 0 0 0,0-1 0 0 0,1 0 0 0 0,0 1-1 0 0,0-1 1 0 0,-1 0 0 0 0,1 1 0 0 0,2 1-5 0 0,-2-2 0 0 0,0 0 0 0 0,0 0 0 0 0,0 0 0 0 0,0 1 0 0 0,-1-1 0 0 0,1 1 0 0 0,-1-1 0 0 0,1 0 0 0 0,-1 1 0 0 0,0-1 0 0 0,0 3 0 0 0,0 55 6 0 0,0 1 86 0 0,0-60-88 0 0,0 1 0 0 0,0 0 0 0 0,-1 0 0 0 0,1-1 0 0 0,0 1 0 0 0,-1 0 0 0 0,1-1 0 0 0,-1 1 0 0 0,0-1 0 0 0,0 1 0 0 0,1-1 0 0 0,-1 1 0 0 0,0-1-4 0 0,0 1 0 0 0,0-1 0 0 0,0 1 0 0 0,0-1 0 0 0,0 1 1 0 0,1 0-1 0 0,-1-1 0 0 0,1 1 0 0 0,-1-1 0 0 0,1 1 0 0 0,-1 0 0 0 0,1 0 0 0 0,0-1 1 0 0,0 1-1 0 0,0 3-1 0 0,0 1 11 0 0,0 16 105 0 0,0-12-93 0 0,0-8 5 0 0,0-2-103 0 0,0 0-55 0 0,0 0-11 0 0,0 0-42 0 0,0 0 61 0 0,0 0-105 0 0,0 0-192 0 0,0 0 225 0 0,0 0 89 0 0,0 0-35 0 0,0 0-9 0 0,0 0-35 0 0,0 0-40 0 0,0 0-45 0 0,0 0-49 0 0,0 0-44 0 0,0 0-41 0 0,0 0-35 0 0,0 0-127 0 0,0 0-34 0 0,0 0-1322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41.5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6120 0 0,'0'0'176'0'0,"0"0"-38"0"0,0 0 6 0 0,0 0 64 0 0,0 0 188 0 0,0 0 344 0 0,0 0 27 0 0,0 0-15 0 0,0 0-93 0 0,0 0-41 0 0,0 0-8 0 0,0 0-34 0 0,0 0-136 0 0,0 0-66 0 0,0 0-12 0 0,0 0-16 0 0,0 0-56 0 0,0 0-30 0 0,2 0-4 0 0,8 0-63 0 0,0 0 35 0 0,27 0 602 0 0,-21 0-511 0 0,-3 3-223 0 0,-3 2-71 0 0,-9-4-26 0 0,1 0 1 0 0,-1 0 0 0 0,1-1 0 0 0,-1 1-1 0 0,1 0 1 0 0,0-1 0 0 0,-1 1 0 0 0,1-1-1 0 0,0 1 1 0 0,-1-1 0 0 0,1 0 0 0 0,0 0 0 0 0,0 0 0 0 0,12 1-19 0 0,-7-1-26 0 0,-1 0 0 0 0,1 0 0 0 0,0-1 1 0 0,0 1-1 0 0,2-2 45 0 0,-4 1 7 0 0,-2-1-64 0 0,1 1-63 0 0,-1-1-58 0 0,1 1-116 0 0,0 0-77 0 0,0-1-69 0 0,-1 1-62 0 0,1 1-56 0 0,0-1-49 0 0,0 0-41 0 0,0 1-35 0 0,4 0-1196 0 0,1 0-1068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42.1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1 8232 0 0,'0'0'182'0'0,"0"0"29"0"0,0 0 14 0 0,0 0 23 0 0,0 0 48 0 0,0 0 22 0 0,0 0 2 0 0,0 0 2 0 0,0 0 13 0 0,0 0 8 0 0,0 0 1 0 0,0 0-23 0 0,0 2-94 0 0,0 2-161 0 0,1-3-39 0 0,-1 1 0 0 0,0 0 0 0 0,0 0 0 0 0,0 0 0 0 0,0-1 1 0 0,-1 1-1 0 0,1 0 0 0 0,0-1 0 0 0,-1 1 0 0 0,1 0 0 0 0,-1 1-27 0 0,-6 1 113 0 0,3-1-19 0 0,3 2-9 0 0,0 3 53 0 0,1 21 195 0 0,0-22-293 0 0,0-3-35 0 0,3 1 59 0 0,6 9-13 0 0,-8-11-49 0 0,-1 1 0 0 0,1-1 0 0 0,0 1-1 0 0,-1 0 1 0 0,0-1 0 0 0,0 1 0 0 0,0 0-2 0 0,0-2 2 0 0,1-1 1 0 0,-1 1-1 0 0,0 0 1 0 0,0 0-1 0 0,1-1 1 0 0,-1 1 0 0 0,1 0-1 0 0,0-1 1 0 0,-1 1-1 0 0,1-1 1 0 0,0 1-1 0 0,0-1 1 0 0,0 1-3 0 0,4 8 55 0 0,-3 2 42 0 0,-2-10-83 0 0,1 0 0 0 0,-1-1-1 0 0,0 1 1 0 0,0-1 0 0 0,1 1 0 0 0,-1-1 0 0 0,1 1-1 0 0,-1-1 1 0 0,1 1 0 0 0,0-1 0 0 0,0 1-1 0 0,-1-1 1 0 0,1 0 0 0 0,0 1-14 0 0,4 6 62 0 0,1 4 35 0 0,-1 0-71 0 0,-4-8-42 0 0,1 0 0 0 0,-1 0 0 0 0,0 0 0 0 0,-1 0 0 0 0,1 0 1 0 0,-1 0-1 0 0,1 2 16 0 0,-1-5-10 0 0,-1 1 0 0 0,2-1 0 0 0,-1 1 0 0 0,0 0 0 0 0,0-1 0 0 0,0 1 1 0 0,1 0-1 0 0,-1-1 0 0 0,1 1 0 0 0,-1-1 10 0 0,12 26-45 0 0,-11-20 73 0 0,1 0 8 0 0,5 0 39 0 0,-6-7-71 0 0,-1 1-1 0 0,1-1 1 0 0,-1 0-1 0 0,0 0 1 0 0,1 1-1 0 0,-1-1 1 0 0,0 0-1 0 0,1 1 1 0 0,-1-1-1 0 0,0 1 1 0 0,1-1-1 0 0,-1 0 1 0 0,0 1-1 0 0,0-1 1 0 0,0 1-1 0 0,1-1 1 0 0,-1 1-1 0 0,0-1 1 0 0,0 1-1 0 0,0-1 1 0 0,0 1-1 0 0,0-1 1 0 0,0 1-1 0 0,0-1 1 0 0,0 1-1 0 0,0-1 1 0 0,0 1-1 0 0,0-1 1 0 0,0 1-4 0 0,0 0 12 0 0,0 1 0 0 0,0-1 0 0 0,1 1 0 0 0,-1 0 0 0 0,0-1 0 0 0,1 1 1 0 0,-1-1-1 0 0,1 1 0 0 0,-1-1 0 0 0,1 1 0 0 0,0-1 0 0 0,0 0 0 0 0,0 1 0 0 0,0-1-12 0 0,4 7 58 0 0,-1 1 18 0 0,7 12 81 0 0,-11-19-146 0 0,1 0 1 0 0,-1-1-1 0 0,1 1 0 0 0,-1 0 0 0 0,0 0 1 0 0,1 0-1 0 0,-1 0 0 0 0,0 0 1 0 0,0-1-1 0 0,0 1 0 0 0,-1 1-11 0 0,1-1 10 0 0,0 0 0 0 0,0 0-1 0 0,0-1 1 0 0,0 1 0 0 0,0 0-1 0 0,0 0 1 0 0,0 0 0 0 0,1-1-1 0 0,-1 1 1 0 0,1 0 0 0 0,0 1-10 0 0,3 4 34 0 0,-3-5-24 0 0,0-1 0 0 0,0 0-1 0 0,0 1 1 0 0,0-1-1 0 0,-1 1 1 0 0,1-1 0 0 0,-1 1-1 0 0,1-1 1 0 0,-1 1-1 0 0,1-1 1 0 0,-1 1 0 0 0,0-1-1 0 0,0 1 1 0 0,0 0-10 0 0,0-2 6 0 0,0 1 0 0 0,0 0 0 0 0,0-1 0 0 0,0 1 0 0 0,0 0 0 0 0,0-1 0 0 0,0 1 0 0 0,1 0-1 0 0,-1-1 1 0 0,0 1 0 0 0,0 0 0 0 0,1-1 0 0 0,-1 1 0 0 0,0-1 0 0 0,1 1 0 0 0,-1-1 0 0 0,0 1 0 0 0,1-1 0 0 0,-1 1 0 0 0,1-1 0 0 0,-1 1 0 0 0,1-1 0 0 0,-1 1 0 0 0,1-1 0 0 0,-1 0 0 0 0,1 1-6 0 0,-1-1 6 0 0,1 1-1 0 0,-1-1 1 0 0,1 0 0 0 0,-1 1 0 0 0,1-1 0 0 0,-1 1 0 0 0,1-1 0 0 0,-1 1 0 0 0,1-1 0 0 0,-1 1-1 0 0,0-1 1 0 0,1 1 0 0 0,-1 0 0 0 0,0-1 0 0 0,1 1 0 0 0,-1-1 0 0 0,0 1 0 0 0,0 0 0 0 0,0-1 0 0 0,0 1-1 0 0,0 0 1 0 0,0-1 0 0 0,1 1 0 0 0,-1 0 0 0 0,-1-1 0 0 0,1 1-6 0 0,0 12 89 0 0,0-11-7 0 0,0 1-2 0 0,0 7-2 0 0,0-8-4 0 0,0-2-2 0 0,0 0 0 0 0,0 0 2 0 0,0 0 12 0 0,0 0 2 0 0,0 3 0 0 0,0 7-4 0 0,0-8-16 0 0,0-2-34 0 0,0 0-119 0 0,0 0-40 0 0,0 0 47 0 0,0 0-68 0 0,0 0-80 0 0,0 0 67 0 0,0 0-38 0 0,0 0-39 0 0,0 0-37 0 0,0 0-372 0 0,0 0 86 0 0,0 0-50 0 0,0 0-721 0 0,0 0-568 0 0,0 0-1082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07.4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1 123 8144 0 0,'0'0'182'0'0,"0"0"29"0"0,0 0 13 0 0,0 2-32 0 0,2 11-153 0 0,3-5-17 0 0,0 1 68 0 0,-2 4 71 0 0,-3-12-145 0 0,0-1 0 0 0,0 1 0 0 0,0 0 1 0 0,0-1-1 0 0,0 1 0 0 0,0 0 0 0 0,0-1 0 0 0,0 1 0 0 0,0 0 1 0 0,0-1-1 0 0,1 1 0 0 0,-1-1 0 0 0,0 1 0 0 0,1 0 0 0 0,-1-1 0 0 0,0 1 1 0 0,1-1-1 0 0,-1 1 0 0 0,1-1 0 0 0,-1 1 0 0 0,0-1 0 0 0,1 1 0 0 0,-1-1 1 0 0,1 0-1 0 0,0 1 0 0 0,-1-1-16 0 0,1 1 15 0 0,-1-1 1 0 0,1 0-1 0 0,-1 1 1 0 0,1-1-1 0 0,-1 1 1 0 0,1-1-1 0 0,-1 0 1 0 0,1 1-1 0 0,-1 0 1 0 0,0-1-1 0 0,1 1 1 0 0,-1-1-1 0 0,0 1 1 0 0,1-1-1 0 0,-1 1 1 0 0,0 0-1 0 0,0-1 1 0 0,1 1-1 0 0,-1 0 1 0 0,0-1-1 0 0,0 1 1 0 0,0 0-1 0 0,0-1 1 0 0,0 1-1 0 0,0-1 1 0 0,0 1-16 0 0,1 8 132 0 0,5-3-8 0 0,-2-3-30 0 0,-2 1-1 0 0,-1 0 13 0 0,0 3 34 0 0,-1-4-71 0 0,0-1-36 0 0,-1 0 0 0 0,1 0-1 0 0,0-1 1 0 0,0 1 0 0 0,1 0 0 0 0,-1 0 0 0 0,0-1 0 0 0,0 1 0 0 0,1 0 0 0 0,-1-1 0 0 0,1 2-33 0 0,10 2 224 0 0,-3 9 49 0 0,-1-3-66 0 0,-5-8 50 0 0,-2-3 6 0 0,3 0-219 0 0,-1 0 65 0 0,0 0 55 0 0,-1 0 47 0 0,1 0 91 0 0,-1 1 39 0 0,-1-1 763 0 0,-1 0-600 0 0,0 0-102 0 0,0-1-216 0 0,-1 1-83 0 0,1-1-91 0 0,0 1-78 0 0,1-1-85 0 0,-1 0-96 0 0,0 1 253 0 0,1-1-1 0 0,0 0 0 0 0,-1 1 1 0 0,1-1-1 0 0,0 0 0 0 0,-1 0 1 0 0,1 0-1 0 0,0 1 0 0 0,0-1 1 0 0,0 0-1 0 0,0 0 0 0 0,0 0 1 0 0,0 0-1 0 0,0 0-5 0 0,0-22 97 0 0,0-15-25 0 0,0 37-66 0 0,0-1 0 0 0,1 0-1 0 0,-1 1 1 0 0,0-1-1 0 0,1 0 1 0 0,-1 1 0 0 0,1-1-1 0 0,-1 0 1 0 0,1 1 0 0 0,0-1-1 0 0,0 1 1 0 0,0-1 0 0 0,0 1-6 0 0,5-11 31 0 0,-5 1 18 0 0,-1 8-40 0 0,1 0 0 0 0,-1 0 0 0 0,1-1 0 0 0,-1 1 0 0 0,1 0 0 0 0,0 0 0 0 0,0 0 0 0 0,0 0 0 0 0,2-2-9 0 0,1-5 41 0 0,2-7 35 0 0,-1-1-25 0 0,-1 8-20 0 0,5-10 31 0 0,-6 15-56 0 0,1 0 0 0 0,0 0-1 0 0,0 0 1 0 0,0 0 0 0 0,5-3-6 0 0,2-2 41 0 0,-9 8-34 0 0,-1 1 1 0 0,1-1-1 0 0,0 1 1 0 0,0-1-1 0 0,0 1 1 0 0,0 0 0 0 0,0 0-1 0 0,1 0-7 0 0,0 0 18 0 0,0 0 0 0 0,0 0 0 0 0,1 0 0 0 0,-1 1 0 0 0,0 0 0 0 0,0-1 1 0 0,0 1-1 0 0,0 0 0 0 0,3 1-18 0 0,0-1 31 0 0,0 1 1 0 0,0 1-1 0 0,0-1 1 0 0,5 3-32 0 0,13 6-4 0 0,-4 3 14 0 0,-10 2-10 0 0,-1-8 0 0 0,-7-5 0 0 0,0-1 0 0 0,-1 1 0 0 0,1 0 0 0 0,0-1 0 0 0,-1 1 0 0 0,1 0 0 0 0,-1 0 0 0 0,1 0 0 0 0,-1 0 0 0 0,0 0 0 0 0,1 1 0 0 0,0 1 0 0 0,0-1 0 0 0,1 0 0 0 0,-1 0 0 0 0,1 0 0 0 0,0-1 0 0 0,2 3 0 0 0,-2-2 0 0 0,0-1 0 0 0,0 1 0 0 0,-1 0 0 0 0,1 0 0 0 0,-1 0 0 0 0,2 3 0 0 0,16 39 0 0 0,-10-32 11 0 0,-7-11 42 0 0,-3-2 14 0 0,0 0 10 0 0,0 0 3 0 0,0-2-13 0 0,0-13-40 0 0,2-13 26 0 0,8 0-40 0 0,-9 26-12 0 0,0 0 0 0 0,-1 0-1 0 0,1 0 1 0 0,-1 0 0 0 0,0-1-1 0 0,1 1 1 0 0,-1 0 0 0 0,0 0-1 0 0,-1 0 1 0 0,1 0 0 0 0,0-1-1 0 0,-1-1 3 0 0,1 1 1 0 0,0 0 0 0 0,0-1 0 0 0,1 1 0 0 0,-1 0-1 0 0,1 0 1 0 0,-1-1 0 0 0,1 1 0 0 0,0 0 0 0 0,0 0-1 0 0,0 0 1 0 0,1 0 0 0 0,-1 0 0 0 0,1 0-1 0 0,0-1-3 0 0,8-11 0 0 0,-10 15 0 0 0,1-1 0 0 0,-1 1 0 0 0,0 0 0 0 0,0 0 0 0 0,0 0 0 0 0,0 0 0 0 0,0 0 0 0 0,1 0 0 0 0,-1 0 0 0 0,0 0 0 0 0,0 0 0 0 0,0 0 0 0 0,0 0 0 0 0,1 0 0 0 0,-1 0 0 0 0,0 0 0 0 0,0 0 0 0 0,0 0 0 0 0,0 0 0 0 0,1 0 0 0 0,-1 0 0 0 0,0 0 0 0 0,0 0 0 0 0,0 0 0 0 0,0 0 0 0 0,0 1 0 0 0,1-1 0 0 0,-1 0 0 0 0,0 0 0 0 0,0 0 0 0 0,0 0 0 0 0,0 0 0 0 0,0 0 0 0 0,0 0 0 0 0,1 1 0 0 0,1 0 0 0 0,13 12 0 0 0,-3-3-10 0 0,10 13 56 0 0,-20-21-44 0 0,-1-1 0 0 0,0 1 0 0 0,0-1 0 0 0,0 1 0 0 0,0 0 0 0 0,0-1 0 0 0,0 1 0 0 0,-1 0 0 0 0,1 0 0 0 0,-1 0 0 0 0,1 0 0 0 0,-1 0 0 0 0,0 0 0 0 0,1 0-2 0 0,-1 0 0 0 0,0 0 0 0 0,0 0 0 0 0,0-1 0 0 0,1 1 0 0 0,-1 0 0 0 0,1-1 0 0 0,-1 1 0 0 0,1 0 0 0 0,0-1 0 0 0,-1 1 0 0 0,1-1 0 0 0,0 1 0 0 0,0-1 0 0 0,0 1 0 0 0,0-1 0 0 0,0 1 0 0 0,0-1 0 0 0,-1 1 0 0 0,1-1 0 0 0,0 1 0 0 0,-1-1 0 0 0,1 1 0 0 0,-1 0 0 0 0,0 0 0 0 0,1-1 0 0 0,-1 1 0 0 0,0 0 0 0 0,0-2 0 0 0,-1 1 0 0 0,1-1 0 0 0,0 1 0 0 0,0-1 0 0 0,0 1 0 0 0,0-1 0 0 0,0 1 0 0 0,0-1 0 0 0,0 1 0 0 0,0-1 0 0 0,1 1 0 0 0,-1-1 0 0 0,0 0 0 0 0,0 1 0 0 0,0-1 0 0 0,0 1 0 0 0,1-1 0 0 0,-1 1 0 0 0,0-1 0 0 0,0 0 0 0 0,1 1 0 0 0,-1-1 0 0 0,0 1 0 0 0,1-1 0 0 0,-1 0 0 0 0,0 1 0 0 0,1-1 0 0 0,-1 0 0 0 0,0 0 0 0 0,1 1 0 0 0,-1-1 0 0 0,1 0 0 0 0,5 4 0 0 0,-1 9 0 0 0,2-4-10 0 0,-1-3-26 0 0,-6-6 34 0 0,4 4-59 0 0,4 1 26 0 0,-5-3-5 0 0,-1-1-38 0 0,2 0-131 0 0,-2 0 50 0 0,0-1-44 0 0,1 0-79 0 0,-1 1-68 0 0,0-1-75 0 0,1 0-82 0 0,-1 0-89 0 0,1 0-98 0 0,0 0-103 0 0,-1 0-112 0 0,4 0-1069 0 0,3 0-1122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09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0 6048 0 0,'0'0'133'0'0,"0"0"23"0"0,0 0 11 0 0,-2 0-27 0 0,-8 3-46 0 0,5 3 106 0 0,5-5-182 0 0,0-1 0 0 0,0 1 0 0 0,0-1 0 0 0,-1 0 1 0 0,1 1-1 0 0,0-1 0 0 0,-1 0 0 0 0,1 1 0 0 0,0-1 1 0 0,-1 0-1 0 0,1 1 0 0 0,0-1 0 0 0,-1 0 0 0 0,1 1 1 0 0,-1-1-1 0 0,1 0 0 0 0,0 0 0 0 0,-1 0 0 0 0,1 1 1 0 0,-1-1-1 0 0,1 0 0 0 0,-1 0 0 0 0,1 0 0 0 0,-1 0 0 0 0,1 0 1 0 0,-1 0-1 0 0,1 0 0 0 0,-1 0 0 0 0,1 0 0 0 0,-1 0 1 0 0,1 0-1 0 0,-1 0-18 0 0,0 0 26 0 0,1 0 0 0 0,-1 0 0 0 0,0 0 0 0 0,1 0 0 0 0,-1 0 0 0 0,0 0 0 0 0,1 0 0 0 0,-1 0 1 0 0,0 1-1 0 0,1-1 0 0 0,-1 0 0 0 0,1 0 0 0 0,-1 1 0 0 0,0-1 0 0 0,1 0 0 0 0,-1 1 0 0 0,1-1 0 0 0,-1 1 0 0 0,1-1 0 0 0,-1 1-26 0 0,-4 7 319 0 0,1 0-50 0 0,-4-2-58 0 0,3-3-99 0 0,4-3-85 0 0,1 0 0 0 0,-1 0 1 0 0,1 1-1 0 0,-1-1 1 0 0,0 0-1 0 0,1 1 0 0 0,-1-1 1 0 0,1 0-1 0 0,-1 1 1 0 0,1-1-1 0 0,-1 1 0 0 0,1-1 1 0 0,-1 1-1 0 0,1-1 1 0 0,0 1-1 0 0,-1-1 0 0 0,1 1 1 0 0,0-1-1 0 0,-1 1 1 0 0,1 0-1 0 0,0-1 0 0 0,0 1-27 0 0,-3 4 110 0 0,-9 10 289 0 0,-1 0-41 0 0,5 1 36 0 0,1 0-70 0 0,0 0-60 0 0,1 0-49 0 0,-5 14 81 0 0,-10 43 259 0 0,19-67-506 0 0,2 1 0 0 0,-1-1-1 0 0,1 1 1 0 0,0 4-49 0 0,0 13 130 0 0,-2-10-75 0 0,-3 2-6 0 0,3-13-40 0 0,1 0 0 0 0,0 0 0 0 0,0 0 0 0 0,1 0 0 0 0,-1 0 0 0 0,1 0 1 0 0,-1 1-1 0 0,1-1 0 0 0,0 0 0 0 0,0 1 0 0 0,0-1 0 0 0,1 0 0 0 0,-1 1-9 0 0,5 11 36 0 0,-3-8-20 0 0,0-1 0 0 0,-1 0 0 0 0,0 1 0 0 0,0-1 0 0 0,0 0 0 0 0,-1 1-16 0 0,0 1 12 0 0,-1 0 0 0 0,2 0 1 0 0,-1 0-1 0 0,1 0 1 0 0,0 0-1 0 0,1 0 0 0 0,0 0 1 0 0,0 0-1 0 0,1-1 1 0 0,1 5-13 0 0,6 19 60 0 0,-9-27-53 0 0,0 0 0 0 0,0-1 1 0 0,0 1-1 0 0,0-1 0 0 0,0 1 0 0 0,1-1 0 0 0,-1 0 0 0 0,1 1 1 0 0,0-1-1 0 0,0 0 0 0 0,0 0 0 0 0,1 0-7 0 0,7 11 23 0 0,1 3 34 0 0,-5-14-46 0 0,2 2-9 0 0,5 17 63 0 0,0-7-28 0 0,-1-2-104 0 0,-10-12-363 0 0,0 0 55 0 0,-1 0 45 0 0,1-1 37 0 0,0 0-24 0 0,3 0-488 0 0,-3 0 433 0 0,-1-1-31 0 0,0 1-72 0 0,5 0-1154 0 0,3 0-928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09.8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1 122 8720 0 0,'0'0'197'0'0,"2"-3"24"0"0,2 0-14 0 0,1-2 20 0 0,14-14-167 0 0,-9 3-85 0 0,-6 9 55 0 0,0 2 66 0 0,1 2 121 0 0,0 1 86 0 0,-2-3 37 0 0,0-1-38 0 0,1-2 86 0 0,3 2-39 0 0,-3 4-173 0 0,-2 1-37 0 0,3-1 60 0 0,2-1 56 0 0,-3 0-9 0 0,-1 1-98 0 0,-1 0 36 0 0,1 0 44 0 0,0-1 51 0 0,-2 1-212 0 0,1 1-1 0 0,-1 0 0 0 0,0 0 1 0 0,1 0-1 0 0,-1 0 0 0 0,1 0 1 0 0,-1 1-1 0 0,1-1 0 0 0,-1 0 1 0 0,1 1-1 0 0,0-1 0 0 0,-1 1 1 0 0,2-1-67 0 0,27 0 833 0 0,-24 1-695 0 0,-4 0-103 0 0,21 2 298 0 0,-21-1-310 0 0,1 0 0 0 0,-1 0 0 0 0,0 0 0 0 0,0 1 1 0 0,0-1-1 0 0,0 0 0 0 0,0 1 0 0 0,0 0 0 0 0,0-1 1 0 0,0 2-24 0 0,8 9 16 0 0,-7 3-11 0 0,-4 1-37 0 0,1-1-44 0 0,3 0-53 0 0,1-9 74 0 0,-3-5 48 0 0,0-1 1 0 0,-1 1-1 0 0,1 0 0 0 0,0 0 1 0 0,-1-1-1 0 0,1 1 0 0 0,-1 0 1 0 0,0 0-1 0 0,1 0 0 0 0,-1-1 1 0 0,0 1-1 0 0,1 0 0 0 0,-1 0 1 0 0,0 0-1 0 0,0 0 0 0 0,0 0 1 0 0,1 0-1 0 0,-1 0 0 0 0,0 0 1 0 0,0 0-1 0 0,-1-1 0 0 0,1 1 1 0 0,0 0-1 0 0,0 0 0 0 0,0 0 1 0 0,-1 0-1 0 0,1 0 7 0 0,-10 17-21 0 0,5 7 21 0 0,-1-13-4 0 0,5-10 0 0 0,0-1-1 0 0,0 0 1 0 0,1 1 0 0 0,-1-1-1 0 0,1 1 1 0 0,-1-1 0 0 0,1 0-1 0 0,-1 1 1 0 0,1-1 0 0 0,0 1-1 0 0,0-1 1 0 0,-1 1 0 0 0,1 0 4 0 0,1 4-10 0 0,-1-4 4 0 0,0 0 1 0 0,0 0-1 0 0,0 1 1 0 0,0-1-1 0 0,0 0 1 0 0,-1 0-1 0 0,1 0 0 0 0,-1 0 1 0 0,1 0-1 0 0,-1 1 6 0 0,-4 4-9 0 0,4-5 5 0 0,0-1 0 0 0,0 0 0 0 0,1 1 0 0 0,-1-1 0 0 0,0 1 0 0 0,1-1 0 0 0,-1 1 1 0 0,1-1-1 0 0,-1 1 0 0 0,1-1 0 0 0,0 1 0 0 0,-1 0 0 0 0,1-1 0 0 0,0 1 4 0 0,0 1-3 0 0,0 0 0 0 0,0 0 0 0 0,0 0-1 0 0,0 0 1 0 0,-1 0 0 0 0,1 0 0 0 0,-1 0 0 0 0,-1 2 3 0 0,-9 14-45 0 0,2 1 30 0 0,1 3 18 0 0,5-18-7 0 0,0 1-7 0 0,0 0-1 0 0,0 0 1 0 0,-1 0-1 0 0,0-1 1 0 0,0 0 0 0 0,0 1 11 0 0,2-5 0 0 0,1 0 0 0 0,0 0 0 0 0,0 0 0 0 0,0 1 0 0 0,0-1 0 0 0,0 0 0 0 0,0 1 0 0 0,0-1 0 0 0,0 1 0 0 0,0-1 0 0 0,1 1 0 0 0,-1-1 0 0 0,1 1 0 0 0,-1-1 0 0 0,1 1 0 0 0,-1-1 0 0 0,1 1 0 0 0,0 0 0 0 0,0-1 0 0 0,0 1 0 0 0,0 3-1 0 0,-2 6-2 0 0,-14 6 12 0 0,6-7 0 0 0,7-5 50 0 0,3 5-31 0 0,0-7 40 0 0,0-3 19 0 0,0 0 1 0 0,0 0 0 0 0,0 5-4 0 0,0 2-67 0 0,0-7-16 0 0,0 1 0 0 0,0-1 0 0 0,0 0 0 0 0,0 0 0 0 0,0 0 0 0 0,0 0 0 0 0,0 0 0 0 0,1 1 0 0 0,-1-1 0 0 0,0 0 0 0 0,0 0 0 0 0,0 0 0 0 0,0 0 0 0 0,0 0 0 0 0,0 0 0 0 0,0 0 0 0 0,0 1 0 0 0,0-1 0 0 0,0 0 0 0 0,0 0 0 0 0,0 0 0 0 0,1 0 0 0 0,-1 0 0 0 0,0 0 0 0 0,0 0 0 0 0,0 0 0 0 0,0 0-1 0 0,0 0 1 0 0,0 0 0 0 0,0 1 0 0 0,1-1 0 0 0,-1 0 0 0 0,0 0 0 0 0,0 0 0 0 0,0 0 0 0 0,0 0 0 0 0,0 0 0 0 0,0 0 0 0 0,1 0 0 0 0,-1 0 0 0 0,0 0 0 0 0,0 0 0 0 0,0 0 0 0 0,0 0 0 0 0,0 0 0 0 0,0 0 0 0 0,1-1 0 0 0,-1 1 0 0 0,0 0 0 0 0,0 0 0 0 0,0 0 0 0 0,0 0 0 0 0,0 0 0 0 0,0 0-1 0 0,21 0 27 0 0,-16 0 37 0 0,-3 2-8 0 0,-1-1-54 0 0,0 0 0 0 0,-1 0 0 0 0,1 0 1 0 0,0 0-1 0 0,-1-1 0 0 0,1 1 0 0 0,0 0 0 0 0,0-1 1 0 0,0 1-1 0 0,0-1 0 0 0,-1 1 0 0 0,1-1 0 0 0,0 1 1 0 0,0-1-1 0 0,0 0 0 0 0,0 1 0 0 0,0-1 1 0 0,0 0-1 0 0,0 0 0 0 0,0 1 0 0 0,0-1 0 0 0,0 0 1 0 0,0 0-1 0 0,0 0 0 0 0,0-1 0 0 0,0 1 0 0 0,0 0 1 0 0,0 0-1 0 0,1-1-2 0 0,13-9 11 0 0,-13 10-11 0 0,-1-1 0 0 0,1 1 0 0 0,-1 0 0 0 0,1-1 0 0 0,-1 1 0 0 0,1 0 0 0 0,0 0 0 0 0,-1 0 0 0 0,1 0 0 0 0,0 0 0 0 0,6 0-18 0 0,-1 1 8 0 0,-2-1-30 0 0,-1 0-27 0 0,1 0-44 0 0,-2 0-20 0 0,1-1-42 0 0,-1 0-47 0 0,1-1-54 0 0,3-3-299 0 0,1 0-50 0 0,7 3-641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10.8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9760 0 0,'0'0'284'0'0,"0"0"1"0"0,0 0-101 0 0,0 1-39 0 0,-2 1 154 0 0,-8 8 276 0 0,8-8-279 0 0,1-1-68 0 0,0 1-58 0 0,1 0-49 0 0,0-1-27 0 0,0 1-41 0 0,1 3 24 0 0,-1-3-15 0 0,0-1 55 0 0,0 3 77 0 0,0 0 84 0 0,0 2 103 0 0,0 7 582 0 0,0-8-662 0 0,0-2-109 0 0,0 0-42 0 0,0-1-54 0 0,0 0-63 0 0,0 1 159 0 0,3 0 46 0 0,-2-2-182 0 0,0 1 1 0 0,1 0-1 0 0,-1 0 1 0 0,0 0-1 0 0,0 0 1 0 0,0 0-1 0 0,0 0 1 0 0,-1 0 0 0 0,1 1-1 0 0,0-1 1 0 0,-1 0-1 0 0,0 0 1 0 0,1 3-57 0 0,0 15 328 0 0,-1-10-200 0 0,-1-1-33 0 0,1-1-46 0 0,0-1-33 0 0,3-2 64 0 0,7 8-52 0 0,-8-1 31 0 0,-2-7-4 0 0,0 17-55 0 0,0-18-22 0 0,0-2-148 0 0,0-2-76 0 0,0 0 121 0 0,0 0-55 0 0,0 0-80 0 0,0 0 82 0 0,0 0-38 0 0,0 0-42 0 0,0 0-38 0 0,0 0-399 0 0,0 0 96 0 0,0 0-52 0 0,0 0-765 0 0,0 0-600 0 0,0 0-1141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12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8840 0 0,'0'0'197'0'0,"0"0"24"0"0,3 0 19 0 0,9 3-29 0 0,-8-1-177 0 0,20 11-25 0 0,-20-8 20 0 0,-1 2 62 0 0,2 1 99 0 0,1 0 94 0 0,-3-5-134 0 0,0 1 48 0 0,11 16 943 0 0,-11-16-915 0 0,0 0-62 0 0,-1-1-83 0 0,0-1-103 0 0,13 8 540 0 0,-4 5-182 0 0,-2-2-79 0 0,1 0 76 0 0,4 1 80 0 0,-2 0-57 0 0,-2 1-63 0 0,-3 0-69 0 0,-2-2 136 0 0,2 0-82 0 0,-1-1-61 0 0,1 0-46 0 0,-2-4 2 0 0,0 0 0 0 0,-1 1 0 0 0,3 6-173 0 0,-2 1 289 0 0,-1-1-64 0 0,0 0-51 0 0,0-1-38 0 0,9 32 240 0 0,-9-26-152 0 0,-5-4-100 0 0,0-4-61 0 0,2 12-27 0 0,0-15-35 0 0,-1 0-1 0 0,0 0 0 0 0,0-1 0 0 0,-1 1 0 0 0,0 0 0 0 0,-1 2 0 0 0,-4 4 5 0 0,5-12 2 0 0,0 0 0 0 0,0 0 0 0 0,0 1 0 0 0,0-1 0 0 0,0 0 0 0 0,1 0-1 0 0,-1 1 1 0 0,1 0-7 0 0,0-2 3 0 0,0 0 0 0 0,0-1 0 0 0,0 1-1 0 0,0 0 1 0 0,-1-1 0 0 0,1 1 0 0 0,0-1-1 0 0,-1 1 1 0 0,0-1 0 0 0,1 1 0 0 0,-1-1-1 0 0,0 1 1 0 0,1-1 0 0 0,-2 1-3 0 0,-3 10 27 0 0,3 4-14 0 0,2 0 18 0 0,-3-5 26 0 0,-10 11 49 0 0,5-8-58 0 0,3-5-54 0 0,3-2-66 0 0,2 1-40 0 0,0-7 92 0 0,0-1 0 0 0,0 1 1 0 0,0 0-1 0 0,0 0 0 0 0,0 0 0 0 0,0 0 0 0 0,0-1 0 0 0,0 1 1 0 0,-1 0-1 0 0,1 0 0 0 0,0 0 0 0 0,0-1 0 0 0,-1 1 1 0 0,1 0-1 0 0,-1 0 20 0 0,-2 0-112 0 0,1 0-23 0 0,1 0 7 0 0,-1-1-43 0 0,1 1-53 0 0,0 0-61 0 0,0 0-66 0 0,1 0-64 0 0,-1 0-55 0 0,1 1-48 0 0,-1-1-45 0 0,1 1-35 0 0,-2 0-675 0 0,-2 0-882 0 0,-4-2-1220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52.4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303 333 8640 0 0,'0'0'197'0'0,"-2"0"24"0"0,-27 0 183 0 0,16 0-350 0 0,-6 0-34 0 0,5 0-6 0 0,6 0 37 0 0,4 0 55 0 0,0-3 120 0 0,3 2-181 0 0,-12-9 382 0 0,12 10-406 0 0,0 0 0 0 0,1 0 0 0 0,-1 0 0 0 0,0-1 0 0 0,1 1 0 0 0,-1 0 0 0 0,0 0 0 0 0,1 0 0 0 0,-1 0 0 0 0,0 0 0 0 0,0 0 0 0 0,1 1 0 0 0,-1-1 0 0 0,0 0 1 0 0,1 0-1 0 0,-1 0 0 0 0,0 1 0 0 0,0-1-21 0 0,-6 5 206 0 0,5-4-167 0 0,1 0 0 0 0,0-1-1 0 0,-1 1 1 0 0,1 0 0 0 0,-1 0 0 0 0,1-1-1 0 0,-1 1 1 0 0,1-1 0 0 0,-1 1 0 0 0,1-1 0 0 0,-1 0-1 0 0,1 0 1 0 0,-1 1 0 0 0,0-1-39 0 0,-5-1 142 0 0,5 1-96 0 0,0 0 0 0 0,0 0 0 0 0,0 0 0 0 0,0 0 0 0 0,0 0 0 0 0,0 1 0 0 0,0-1 0 0 0,0 1 1 0 0,0-1-1 0 0,-1 1-46 0 0,-1 1 87 0 0,-12 6 193 0 0,8-3-30 0 0,3 5 77 0 0,-4-4-50 0 0,-2-2-63 0 0,0 1-62 0 0,2 1-59 0 0,-9 21-24 0 0,17-25-66 0 0,-1-1 1 0 0,1 1 0 0 0,0-1-1 0 0,0 1 1 0 0,-1 0-1 0 0,1 0 1 0 0,0 0 0 0 0,1-1-1 0 0,-1 1 1 0 0,0 0-1 0 0,0 0-3 0 0,-1 20 81 0 0,2-20-70 0 0,0 0 1 0 0,0 0-1 0 0,0 0 0 0 0,-1-1 1 0 0,1 1-1 0 0,0 0 0 0 0,-1 0 1 0 0,0 0-1 0 0,1-1 1 0 0,-1 1-1 0 0,0 0 0 0 0,0-1 1 0 0,-1 2-12 0 0,1-1 9 0 0,0-1 1 0 0,1 0-1 0 0,-1 1 0 0 0,0-1 1 0 0,1 1-1 0 0,-1-1 1 0 0,1 0-1 0 0,-1 1 1 0 0,1 0-1 0 0,-1-1 1 0 0,1 1-1 0 0,0-1 1 0 0,0 2-10 0 0,0 55 260 0 0,0-58-259 0 0,0 0 0 0 0,0 0 0 0 0,0 0 0 0 0,0 0 1 0 0,0 0-1 0 0,0 0 0 0 0,0 1 0 0 0,0-1 1 0 0,0 0-1 0 0,0 0 0 0 0,0 0 0 0 0,0 0 0 0 0,0 0 1 0 0,0 0-1 0 0,0 0 0 0 0,0 0 0 0 0,0 0 0 0 0,0 0 1 0 0,0 1-1 0 0,0-1 0 0 0,0 0 0 0 0,0 0 1 0 0,0 0-1 0 0,0 0 0 0 0,0 0 0 0 0,0 0 0 0 0,0 0 1 0 0,0 0-1 0 0,0 0 0 0 0,0 0 0 0 0,0 0 0 0 0,1 0 1 0 0,-1 0-1 0 0,0 0 0 0 0,0 0 0 0 0,0 0 1 0 0,0 1-1 0 0,0-1 0 0 0,0 0 0 0 0,0 0 0 0 0,0 0 1 0 0,0 0-1 0 0,0 0 0 0 0,0 0 0 0 0,1 0 1 0 0,-1 0-1 0 0,0 0 0 0 0,0 0 0 0 0,0 0 0 0 0,0 0 1 0 0,0 0-1 0 0,0 0 0 0 0,0 0 0 0 0,0 0 0 0 0,0 0 1 0 0,0 0-1 0 0,1-1-1 0 0,0 2 23 0 0,1-1 0 0 0,0 0 0 0 0,0 1 0 0 0,0-1 0 0 0,-1 1 0 0 0,1-1 0 0 0,0 1 0 0 0,-1 0 0 0 0,1 0 0 0 0,0 0 0 0 0,1 1-23 0 0,-2-1 24 0 0,1 0-1 0 0,0 0 0 0 0,-1 0 1 0 0,1 0-1 0 0,0-1 0 0 0,0 1 1 0 0,0 0-1 0 0,0-1 0 0 0,1 1-23 0 0,-2-1 18 0 0,1 0 0 0 0,-1 0-1 0 0,0 0 1 0 0,1-1 0 0 0,-1 1 0 0 0,0 0 0 0 0,0 0-1 0 0,1-1 1 0 0,-1 1 0 0 0,0-1 0 0 0,2 0-18 0 0,4-4 85 0 0,3 0 44 0 0,3 2 50 0 0,0 1 8 0 0,-4-3-35 0 0,-1 0-44 0 0,2 0 38 0 0,-2 1-42 0 0,4-5-7 0 0,-4 2-43 0 0,-5 4-27 0 0,0 0-1 0 0,0 0 0 0 0,0 0 1 0 0,0-1-1 0 0,-1 1 0 0 0,1-1-26 0 0,2-6 65 0 0,-5 8-59 0 0,1 0 0 0 0,0-1 0 0 0,1 1 0 0 0,-1 0 0 0 0,0 0 0 0 0,1 0 0 0 0,-1 0 0 0 0,1 1 0 0 0,0-1-6 0 0,3-3 22 0 0,-4 3-16 0 0,1 1 0 0 0,-1-1-1 0 0,0 1 1 0 0,0-1 0 0 0,0 1 0 0 0,0-1 0 0 0,0 1 0 0 0,0-1-1 0 0,-1 0 1 0 0,2-1-6 0 0,8-19 60 0 0,-9 20-58 0 0,0 0-1 0 0,-1 0 1 0 0,1 0-1 0 0,-1 0 1 0 0,0 0-1 0 0,0 0 1 0 0,0 0-1 0 0,0 0 1 0 0,0 0-1 0 0,0-1-1 0 0,0-4 9 0 0,2-8 34 0 0,-1 14-42 0 0,-1 0 0 0 0,1 0-1 0 0,0 1 1 0 0,-1-1 0 0 0,1 0-1 0 0,-1 0 1 0 0,0 0-1 0 0,1 1 1 0 0,-1-1 0 0 0,0 0-1 0 0,1 0 1 0 0,-1 0-1 0 0,0 0 1 0 0,0 0 0 0 0,0 0-1 0 0,0 0 1 0 0,0 0-1 0 0,0 0 1 0 0,0 1 0 0 0,0-1-1 0 0,0 0 1 0 0,0 0-1 0 0,-1 0 1 0 0,1 0 0 0 0,0 0-1 0 0,-1 0 1 0 0,1 0-1 0 0,-1 1 1 0 0,1-1-1 0 0,0 0 1 0 0,-1 0 0 0 0,0 0-1 0 0,0 0 1 0 0,1 0 1 0 0,0 1-1 0 0,0 0 1 0 0,-1-1 0 0 0,1 1-1 0 0,0-1 1 0 0,0 1 0 0 0,0-1-1 0 0,0 1 1 0 0,0-1 0 0 0,-1 1-1 0 0,1-1 1 0 0,0 1-1 0 0,0-1 1 0 0,0 1 0 0 0,0-1-1 0 0,1 1 1 0 0,-1-1 0 0 0,0 1-1 0 0,0-1 1 0 0,0 1 0 0 0,0-1-1 0 0,0 1 1 0 0,1 0 0 0 0,-1-1-1 0 0,0 1 1 0 0,0-1-2 0 0,10-1-4 0 0,-10 2 3 0 0,1 0 0 0 0,-1 0 0 0 0,0 0 0 0 0,0 0 0 0 0,0-1 0 0 0,0 1 0 0 0,0 0 0 0 0,0 0 0 0 0,0 0 0 0 0,0 0-1 0 0,0 0 1 0 0,0 0 0 0 0,1 0 0 0 0,-1 0 0 0 0,0 0 0 0 0,0 0 0 0 0,0 1 0 0 0,0-1 0 0 0,0 0 0 0 0,0 0 0 0 0,0 0 0 0 0,0 0 0 0 0,0 0 0 0 0,0 0 0 0 0,0 0 0 0 0,0 0 0 0 0,1 0 0 0 0,-1 0 0 0 0,0 0 0 0 0,0 0 0 0 0,0 0 0 0 0,0 0 0 0 0,0 0 0 0 0,0 0 0 0 0,0 0 0 0 0,0 0 0 0 0,0 1 0 0 0,0-1 0 0 0,0 0 0 0 0,0 0 0 0 0,0 0 0 0 0,0 0 0 0 0,0 0 0 0 0,0 0-1 0 0,0 0 1 0 0,0 0 0 0 0,0 0 0 0 0,0 0 0 0 0,0 0 0 0 0,0 1 0 0 0,0-1 0 0 0,0 0 0 0 0,0 0 0 0 0,0 0 0 0 0,0 0 0 0 0,0 0 0 0 0,0 0 1 0 0,-1 12-13 0 0,1-8 12 0 0,-1 1 1 0 0,1-1 0 0 0,0 1 0 0 0,0 0 0 0 0,1-1 0 0 0,-1 1 0 0 0,1-1 0 0 0,0 1-1 0 0,0 0 1 0 0,25 41-10 0 0,-21-16-44 0 0,20 0 54 0 0,-21-20 0 0 0,-3-8 0 0 0,-1-1-1 0 0,0 0 0 0 0,1 0 1 0 0,-1 0-1 0 0,1 0 0 0 0,-1 0 1 0 0,1 0-1 0 0,-1 0 0 0 0,1 0 1 0 0,0 0-1 0 0,0-1 0 0 0,-1 1 1 0 0,1 0-1 0 0,0 0 0 0 0,0-1 1 0 0,0 1-1 0 0,0 0 1 0 0,1 0-1 0 0,2 1-13 0 0,-3-2 12 0 0,0 0-1 0 0,-1 1 1 0 0,1-1-1 0 0,-1 0 1 0 0,1 1 0 0 0,-1-1-1 0 0,1 0 1 0 0,0 1-1 0 0,-1-1 1 0 0,1 1 0 0 0,-1-1-1 0 0,1 1 1 0 0,-1-1-1 0 0,0 1 1 0 0,1-1-1 0 0,-1 1 1 0 0,0-1 0 0 0,1 1-1 0 0,-1-1 1 0 0,0 1-1 0 0,1 0 1 0 0,-1 0 2 0 0,2 3-6 0 0,4 5-43 0 0,-2-5-31 0 0,-4-4 80 0 0,2 2-134 0 0,-1-2-133 0 0,1 0-231 0 0,0 0 379 0 0,0 0 11 0 0,-1 0-14 0 0,0 0-38 0 0,1 0-11 0 0,-1 0-40 0 0,0 0-44 0 0,-1 0-52 0 0,1 0-54 0 0,0 0-52 0 0,-1 0-44 0 0,0 0-40 0 0,1 0-144 0 0,-1 0-39 0 0,0 0-174 0 0,0 0-468 0 0</inkml:trace>
  <inkml:trace contextRef="#ctx0" brushRef="#br0" timeOffset="284.07">666 0 10304 0 0,'0'0'233'0'0,"0"0"39"0"0,0 0 15 0 0,1 0-125 0 0,1 0-84 0 0,4 2-11 0 0,0 2 38 0 0,3 11 192 0 0,-8-10-174 0 0,1 0 0 0 0,-1 0-1 0 0,0 0 1 0 0,0 0-1 0 0,-1 0 1 0 0,1 5-123 0 0,0 5 179 0 0,6 2-63 0 0,-3-7-50 0 0,2 7 69 0 0,0 1-28 0 0,-3-7-37 0 0,1 5 85 0 0,-4-3-49 0 0,1 6 27 0 0,24 69 499 0 0,-21-72-453 0 0,-4-3-65 0 0,1 6 25 0 0,11 16 125 0 0,-1 0-43 0 0,-10-29-182 0 0,1-1-1 0 0,-1 1 1 0 0,-1-1 0 0 0,1 6-39 0 0,2 14 190 0 0,4-7-55 0 0,-4-13-108 0 0,2 25 163 0 0,-4-27-184 0 0,0-3-5 0 0,-1 1-1 0 0,1-1 1 0 0,-1 1-1 0 0,0-1 1 0 0,1 1 0 0 0,-1 0-1 0 0,1-1 1 0 0,-1 1-1 0 0,0 0 1 0 0,0-1-1 0 0,1 1 1 0 0,-1 0 0 0 0,0 0-1 0 0,0-1 1 0 0,0 1-1 0 0,0 0 1 0 0,0-1 0 0 0,0 1-1 0 0,0 0 1 0 0,0 0-1 0 0,0-1 1 0 0,0 1-1 0 0,0 0 1 0 0,0-1 0 0 0,-1 1-1 0 0,1 0 1 0 0,0-1-1 0 0,-1 1 1 0 0,1 0 0 0 0,0-1-1 0 0,-1 1 1 0 0,1 0-1 0 0,0-1 1 0 0,-1 1-1 0 0,1-1 1 0 0,-1 1 0 0 0,0-1-1 0 0,1 1 0 0 0,-4 5 51 0 0,5 3-62 0 0,-1-7 3 0 0,0-1-161 0 0,0 0 47 0 0,0 0 44 0 0,0 0 38 0 0,0 0 35 0 0,0 1 40 0 0,0-1 46 0 0,0 1 93 0 0,0 1 61 0 0,0-1-110 0 0,-1-1-64 0 0,1 1-56 0 0,0-1-56 0 0,0 0-60 0 0,0 0-69 0 0,0 1-79 0 0,0-1-24 0 0,0 0-67 0 0,1 0-72 0 0,-1 0-77 0 0,0 0-83 0 0,0 0-89 0 0,0 0-93 0 0,0 0-100 0 0,0-1-1007 0 0,0 0-1062 0 0</inkml:trace>
  <inkml:trace contextRef="#ctx0" brushRef="#br0" timeOffset="565.25">621 257 10944 0 0,'-4'0'507'0'0,"2"-1"-108"0"0,0 1-95 0 0,2-1-85 0 0,0 0-71 0 0,1-1-61 0 0,1 1-48 0 0,1 0-36 0 0,10-4-107 0 0,-7 4 86 0 0,2-1 78 0 0,-4 2 16 0 0,0 0 40 0 0,6-1-38 0 0,1-1 0 0 0,0-1 0 0 0,-1 1 0 0 0,1-2 1 0 0,1 0-79 0 0,-7 2 29 0 0,-3 1-15 0 0,0 0 0 0 0,0 0 0 0 0,0 0 0 0 0,0 0 0 0 0,0 0 0 0 0,0-1 0 0 0,0 1 0 0 0,-1-1 0 0 0,1 1 0 0 0,0-2-14 0 0,12-9 49 0 0,-8 8-49 0 0,10-2 60 0 0,-6 3-73 0 0,-3 1-60 0 0,1 0-80 0 0,-3 1-15 0 0,0-1-59 0 0,1 1-67 0 0,-1-1-75 0 0,0 1-83 0 0,1-1-91 0 0,-1 0-99 0 0,0-1-107 0 0,7-3-880 0 0,6-3-932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12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8288 0 0,'0'0'190'0'0,"0"0"28"0"0,0 0 7 0 0,3 0-33 0 0,-3 0-194 0 0,3 0-18 0 0,0 0 44 0 0,1 0 39 0 0,-1 0 36 0 0,2-1 131 0 0,0 1 63 0 0,11-3 814 0 0,-10 1-702 0 0,-3 1-245 0 0,-1-1-43 0 0,1 0-51 0 0,-1 0-59 0 0,0 1 289 0 0,0 0-68 0 0,-1 0-59 0 0,1 0-49 0 0,0 1-28 0 0,0 0-42 0 0,3 1 18 0 0,-4-1-10 0 0,0 1 55 0 0,6-1 182 0 0,20 0 659 0 0,-20 0-702 0 0,0 0 47 0 0,0-2-101 0 0,2-3-42 0 0,-9 4-138 0 0,1 1 0 0 0,0-1 0 0 0,0 0 0 0 0,0 1 0 0 0,0-1 0 0 0,0 1-1 0 0,0-1 1 0 0,0 1 0 0 0,0-1 0 0 0,0 1 0 0 0,1 0 0 0 0,-1-1 0 0 0,0 1 0 0 0,0 0-1 0 0,0 0 1 0 0,0 0 0 0 0,0 0 0 0 0,1 0 0 0 0,-1 0 0 0 0,0 0 0 0 0,0 1 0 0 0,0-1-18 0 0,1 3 9 0 0,1 0 103 0 0,-2 0-41 0 0,0-2-54 0 0,0 0-32 0 0,0-1-37 0 0,0 1-25 0 0,1-1-35 0 0,-1 0-41 0 0,1 1-45 0 0,-1-1-23 0 0,-1 0-41 0 0,1 0-35 0 0,-1 0-34 0 0,1 0-219 0 0,-1 0-54 0 0,0 0-723 0 0,0 0-575 0 0,0 0-1090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13.1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10088 0 0,'0'0'298'0'0,"0"0"-4"0"0,0 0-141 0 0,0 0-60 0 0,0 0 91 0 0,2 3 164 0 0,1-1-295 0 0,0 0 35 0 0,4 1 115 0 0,15 3 349 0 0,-15-5-419 0 0,1-1-41 0 0,-2 0-56 0 0,0-1-55 0 0,0 0-64 0 0,-1-1-74 0 0,-3 1-66 0 0,0-1-49 0 0,0 1-45 0 0,0 0-39 0 0,2-2-480 0 0,0 1-95 0 0,1 0-612 0 0,4 1-886 0 0,-8 1 2364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11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1 182 7312 0 0,'0'0'165'0'0,"0"0"22"0"0,0 0 9 0 0,0-2-20 0 0,0 0-171 0 0,0-2 55 0 0,0 0 58 0 0,0 0 51 0 0,1 0 44 0 0,0-1 91 0 0,1 0 41 0 0,11-13 818 0 0,-11 17-1095 0 0,-1 0 32 0 0,2-3 163 0 0,8-6 677 0 0,-7 6-600 0 0,0 1-145 0 0,-2 2-153 0 0,-1 0-43 0 0,12-4 643 0 0,-9-1-254 0 0,-4 5-364 0 0,0 1 0 0 0,0-1 0 0 0,1 1 0 0 0,-1 0 0 0 0,0-1 0 0 0,1 1 0 0 0,-1 0 0 0 0,0-1 0 0 0,1 1 0 0 0,-1 0 0 0 0,0-1 0 0 0,1 1 0 0 0,-1 0 0 0 0,0-1 0 0 0,1 1 0 0 0,-1 0 0 0 0,1 0 0 0 0,-1 0 0 0 0,1-1 0 0 0,-1 1 0 0 0,1 0 0 0 0,-1 0 0 0 0,1 0 0 0 0,-1 0 0 0 0,0 0 0 0 0,1 0 0 0 0,-1 0 0 0 0,1 0 0 0 0,-1 0 0 0 0,1 0 0 0 0,-1 0 0 0 0,1 0-24 0 0,12-2 475 0 0,-3-4-105 0 0,-3 2-145 0 0,3-1-18 0 0,-1 1-72 0 0,3-2 4 0 0,-11 5-119 0 0,1 1 1 0 0,-1-1-1 0 0,1 1 1 0 0,-1-1-1 0 0,1 1 1 0 0,0 0-1 0 0,-1 0 1 0 0,1 0-1 0 0,-1 0 1 0 0,2 0-21 0 0,9 3 106 0 0,3 9-78 0 0,-10-7-28 0 0,1-1 0 0 0,-1-1 0 0 0,1 1 0 0 0,-1-1 0 0 0,1 0 0 0 0,1 0 0 0 0,-2 0 0 0 0,0-1 0 0 0,-4-1 0 0 0,-1-1 0 0 0,1 0 0 0 0,0 0 0 0 0,-1 1 0 0 0,1-1 0 0 0,-1 0 0 0 0,1 1 0 0 0,-1-1 0 0 0,1 0 0 0 0,-1 1 0 0 0,1-1 0 0 0,-1 1 0 0 0,1-1 0 0 0,-1 1 0 0 0,1-1 0 0 0,-1 1 0 0 0,0 0 0 0 0,1-1 0 0 0,-1 1 0 0 0,0-1 0 0 0,0 1 0 0 0,1 0 0 0 0,1 4 0 0 0,-1-4 0 0 0,-1 0 0 0 0,1 0 0 0 0,0 0 0 0 0,0 0 0 0 0,-1 0 0 0 0,1-1 0 0 0,0 1 0 0 0,0 0 0 0 0,0 0 0 0 0,0-1 0 0 0,0 1 0 0 0,0 0 0 0 0,0-1 0 0 0,0 1 0 0 0,1-1 0 0 0,-2 0 0 0 0,1 1 0 0 0,0-1 0 0 0,0 0 0 0 0,-1 1 0 0 0,1-1 0 0 0,0 0 0 0 0,-1 1 0 0 0,1-1 0 0 0,-1 1 0 0 0,1-1 0 0 0,0 1 0 0 0,-1-1 0 0 0,1 1 0 0 0,-1 0 0 0 0,1-1 0 0 0,-1 1 0 0 0,0-1 0 0 0,1 1 0 0 0,-1 0 0 0 0,0 0 0 0 0,1-1 0 0 0,-1 1 0 0 0,0 0 0 0 0,0-1 0 0 0,1 1 0 0 0,-1 0 0 0 0,0 0 0 0 0,0 0 0 0 0,0 0 0 0 0,0 5 0 0 0,-1-4 1 0 0,1-1 0 0 0,0 1 0 0 0,0-1-1 0 0,0 1 1 0 0,0 0 0 0 0,0-1 0 0 0,1 1 0 0 0,-1-1 0 0 0,0 1-1 0 0,1-1 1 0 0,-1 1 0 0 0,1 1-1 0 0,6 1 29 0 0,-7-4-28 0 0,0 0 0 0 0,1 1 0 0 0,-1-1 0 0 0,1 0 0 0 0,-1 0 0 0 0,0 1 1 0 0,1-1-1 0 0,-1 0 0 0 0,0 1 0 0 0,1-1 0 0 0,-1 0 0 0 0,0 1 0 0 0,1-1 0 0 0,-1 1 0 0 0,0-1 0 0 0,0 0 1 0 0,1 1-1 0 0,-1-1 0 0 0,0 1 0 0 0,0-1 0 0 0,0 1 0 0 0,0-1 0 0 0,0 1 0 0 0,0-1 0 0 0,0 1 1 0 0,0-1-1 0 0,0 0 0 0 0,0 1 0 0 0,0-1 0 0 0,0 1 0 0 0,0-1 0 0 0,0 1-1 0 0,1 15 44 0 0,-1-12-43 0 0,1 0 0 0 0,-1 0 0 0 0,0 0 0 0 0,0 1 0 0 0,-1-1 0 0 0,1 0 0 0 0,-1 0 0 0 0,0 0 1 0 0,-1 4-2 0 0,0-3 0 0 0,0-2 1 0 0,1 0 0 0 0,-1 0 0 0 0,1 0 0 0 0,0 0-1 0 0,0 0 1 0 0,0 0 0 0 0,1 0 0 0 0,-1 0 0 0 0,1 0 0 0 0,0 0-1 0 0,0 1 1 0 0,0 2-1 0 0,-1 1 17 0 0,0 1-1 0 0,-1 0 1 0 0,0-1-1 0 0,0 1 1 0 0,0-1-1 0 0,-1 0 1 0 0,-1 1-17 0 0,-10 23 35 0 0,-1-6-44 0 0,9-15-29 0 0,0 1 1 0 0,-5 11 37 0 0,2-2 3 0 0,-4-5-3 0 0,12-14 0 0 0,-1 0 0 0 0,1 0 0 0 0,0 0 0 0 0,0 0 0 0 0,0 1 0 0 0,0-1 0 0 0,0 0 0 0 0,0 1 0 0 0,0-1 0 0 0,1 1 0 0 0,-1-1 0 0 0,0 1 0 0 0,1-1 0 0 0,-1 1 0 0 0,1-1 0 0 0,0 1 0 0 0,-1 0 0 0 0,1-1 0 0 0,0 1 0 0 0,0 0 0 0 0,0-2 0 0 0,0 1 0 0 0,0-1 0 0 0,0 1 0 0 0,0-1 0 0 0,0 1 0 0 0,0-1 0 0 0,0 1 0 0 0,0-1 0 0 0,0 1 0 0 0,0-1 0 0 0,0 1 0 0 0,0-1 0 0 0,0 1 0 0 0,0-1 0 0 0,0 0 0 0 0,-1 1 0 0 0,1-1 0 0 0,0 1 0 0 0,0-1 0 0 0,-1 0 0 0 0,1 1 0 0 0,0-1 0 0 0,-1 1 0 0 0,1-1 0 0 0,0 0 0 0 0,-1 1 0 0 0,1-1 0 0 0,0 0 0 0 0,-1 0 0 0 0,1 1 0 0 0,-1-1 0 0 0,1 0 0 0 0,-7 5 0 0 0,7-5 0 0 0,0 1 0 0 0,-1 0 0 0 0,1-1 0 0 0,0 1 0 0 0,-1 0 0 0 0,1 0 0 0 0,0 0 0 0 0,0-1 0 0 0,0 1 0 0 0,0 0 0 0 0,0 0 0 0 0,0 0 0 0 0,0 0 0 0 0,0 0 0 0 0,0 12 13 0 0,0-11 54 0 0,0-2 29 0 0,0 0 61 0 0,0 0 5 0 0,0 0-2 0 0,0 0-4 0 0,0 0-17 0 0,0 0-10 0 0,0 0-1 0 0,1-1-20 0 0,2 1-50 0 0,5 3-23 0 0,-8-2-5 0 0,4 6 32 0 0,-4-7-60 0 0,0 0 0 0 0,0 0-1 0 0,0 0 1 0 0,0 0-1 0 0,0 1 1 0 0,0-1 0 0 0,0 0-1 0 0,0 0 1 0 0,0 0 0 0 0,0 0-1 0 0,0 1 1 0 0,0-1 0 0 0,0 0-1 0 0,0 0 1 0 0,0 0 0 0 0,0 0-1 0 0,0 1 1 0 0,1-1 0 0 0,-1 0-1 0 0,0 0 1 0 0,0 0 0 0 0,0 0-1 0 0,0 0 1 0 0,0 0 0 0 0,1 0-1 0 0,-1 1 1 0 0,0-1-1 0 0,0 0 1 0 0,0 0 0 0 0,0 0-1 0 0,1 0 1 0 0,-1 0 0 0 0,0 0-1 0 0,0 0 1 0 0,0 0 0 0 0,1 0-2 0 0,7 1 57 0 0,9-1 37 0 0,-14 0-92 0 0,-1 0 0 0 0,0 0 0 0 0,1 0 0 0 0,-1 0-1 0 0,0 0 1 0 0,1 1 0 0 0,-1-1 0 0 0,0 1-1 0 0,1-1 1 0 0,-1 1 0 0 0,0 0 0 0 0,0 0 0 0 0,0 0-1 0 0,0 0 1 0 0,1 0 0 0 0,-2 0 0 0 0,1 1-1 0 0,1 0-1 0 0,4 2 113 0 0,1-5-76 0 0,-5 0-11 0 0,33 1 191 0 0,18 0 22 0 0,-39-2-239 0 0,-2-8-18 0 0,-10 7-82 0 0,-3 3-47 0 0,0 0 54 0 0,0 0-78 0 0,0 0 55 0 0,0 0-33 0 0,0 0-37 0 0,0 0-43 0 0,0 0-45 0 0,0 0-44 0 0,0 0-40 0 0,0 0-35 0 0,0 0-256 0 0,0 0-59 0 0,1 0-48 0 0,0 0-33 0 0,3 0-1416 0 0,5 0-1255 0 0</inkml:trace>
  <inkml:trace contextRef="#ctx0" brushRef="#br0" timeOffset="313.27">515 31 9728 0 0,'0'0'222'0'0,"0"0"30"0"0,0 0 18 0 0,0 0-117 0 0,2 0-80 0 0,2 0-167 0 0,1 0 108 0 0,0 0 101 0 0,1 0 93 0 0,0 0 83 0 0,1 0 75 0 0,-1 0 66 0 0,1 0 59 0 0,-7 0-472 0 0,0 0 1 0 0,1 0-1 0 0,-1 0 1 0 0,1 0-1 0 0,-1 0 1 0 0,0 0-1 0 0,1 0 1 0 0,-1 0-1 0 0,1 0 1 0 0,-1 0-1 0 0,0 0 1 0 0,1 0-1 0 0,-1 1 0 0 0,0-1 1 0 0,1 0-1 0 0,-1 0 1 0 0,1 0-1 0 0,-1 1 1 0 0,0-1-1 0 0,0 0 1 0 0,1 0-1 0 0,-1 1 1 0 0,0-1-1 0 0,1 0 1 0 0,-1 1-1 0 0,0-1 0 0 0,0 0 1 0 0,1 1-1 0 0,-1-1 1 0 0,0 0-1 0 0,0 1-19 0 0,5 6 324 0 0,1-3-26 0 0,1 0-47 0 0,5 3 100 0 0,-10-4-135 0 0,0-1-75 0 0,-2 0-49 0 0,0 1-49 0 0,0 0-19 0 0,1-1 46 0 0,13 6 235 0 0,-3-1-115 0 0,-8-3-79 0 0,-2-2-46 0 0,-2 0-23 0 0,1-2-42 0 0,0 0 1 0 0,-1 0-1 0 0,1 1 1 0 0,0-1-1 0 0,0 0 1 0 0,0 0 0 0 0,0 0-1 0 0,0 0 1 0 0,0 0-1 0 0,0 0 1 0 0,0 0-1 0 0,-1 0 1 0 0,1 1 0 0 0,0-1-1 0 0,0 0 1 0 0,0 0-1 0 0,0 0 1 0 0,0 0-1 0 0,0 0 1 0 0,0 0 0 0 0,0 1-1 0 0,0-1 1 0 0,0 0-1 0 0,0 0 1 0 0,0 0-1 0 0,0 0 1 0 0,0 1 0 0 0,0-1-1 0 0,0 0 1 0 0,0 0-1 0 0,0 0 1 0 0,0 0-1 0 0,0 0 1 0 0,0 1 0 0 0,0-1-1 0 0,0 0 1 0 0,0 0-1 0 0,0 0 0 0 0,4 6 73 0 0,6 5 90 0 0,-6-3-238 0 0,-5-1 46 0 0,1-7 21 0 0,0 0 7 0 0,0 0 0 0 0,0 0 0 0 0,0 1 1 0 0,0-1-1 0 0,0 0 0 0 0,0 0 1 0 0,0 0-1 0 0,0 0 0 0 0,0 0 1 0 0,0 0-1 0 0,0 0 0 0 0,0 0 1 0 0,0 0-1 0 0,0 0 0 0 0,0 1 1 0 0,0-1-1 0 0,0 0 0 0 0,0 0 1 0 0,0 0-1 0 0,0 0 0 0 0,0 0 1 0 0,0 0-1 0 0,0 0 0 0 0,0 0 1 0 0,0 0-1 0 0,0 0 0 0 0,0 0 1 0 0,0 0-1 0 0,0 1 0 0 0,0-1 0 0 0,0 0 1 0 0,0 0-1 0 0,0 0 0 0 0,0 0 1 0 0,0 0-1 0 0,1 0 0 0 0,-1 0 1 0 0,0 0-1 0 0,0 0 0 0 0,0 0 1 0 0,0 0-1 0 0,0 0 0 0 0,0 0 1 0 0,0 0-1 0 0,0 0 0 0 0,0 0 1 0 0,0 0-1 0 0,0 0 0 0 0,1 0 1 0 0,-1 0-1 0 0,0 0 0 0 0,0 0 1 0 0,0 0-1 0 0,0 0 0 0 0,0 0 1 0 0,0 0-1 0 0,0 0 1 0 0,10 0 59 0 0,-10 0-58 0 0,0 0 0 0 0,1 0 0 0 0,-1 0 0 0 0,0 0 0 0 0,0 0 1 0 0,0 0-1 0 0,0 0 0 0 0,0 0 0 0 0,0 0 0 0 0,0 0 1 0 0,0 0-1 0 0,0 0 0 0 0,0 0 0 0 0,1 0 0 0 0,-1 0 1 0 0,0 0-1 0 0,0 0 0 0 0,0 0 0 0 0,0 0 0 0 0,0 0 1 0 0,0 0-1 0 0,0 0 0 0 0,0 0 0 0 0,0 0 0 0 0,0 0 1 0 0,0 0-1 0 0,0 0 0 0 0,1 0 0 0 0,-1 0 0 0 0,0 0 1 0 0,0 0-1 0 0,0 0 0 0 0,0 0 0 0 0,0 0 0 0 0,0 1 0 0 0,0-1 1 0 0,0 0-1 0 0,0 0 0 0 0,0 0 0 0 0,0 0 0 0 0,0 0 1 0 0,0 0-1 0 0,0 0 0 0 0,0 0 0 0 0,0 0 0 0 0,0 0 1 0 0,0 0-1 0 0,0 1 0 0 0,0-1 0 0 0,0 0 0 0 0,0 0 1 0 0,0 0-1 0 0,0 0 0 0 0,0 0 0 0 0,0 0 0 0 0,0 0 1 0 0,0 0-2 0 0,0 6 26 0 0,0-2-43 0 0,0-2-47 0 0,0-1-93 0 0,0-1-170 0 0,0 0 173 0 0,0 0-34 0 0,0 0-64 0 0,0 0 84 0 0,0 0-34 0 0,0 0-36 0 0,0 0-33 0 0,0 0-362 0 0,0 0 91 0 0,0 0-47 0 0,0 0-687 0 0,0 0-541 0 0,0 0-1026 0 0</inkml:trace>
  <inkml:trace contextRef="#ctx0" brushRef="#br0" timeOffset="599.62">681 1 8696 0 0,'0'0'197'0'0,"0"0"24"0"0,0 0 18 0 0,0 0 46 0 0,0 0-77 0 0,0 0 35 0 0,0 0 285 0 0,0 0 15 0 0,0 0-5 0 0,0 0-22 0 0,0 0-10 0 0,3 2-2 0 0,3 4-214 0 0,-2-2-130 0 0,-2 0 24 0 0,-1-1-89 0 0,-1 1-58 0 0,0 1-39 0 0,-1-3 43 0 0,1 71 484 0 0,0-40-361 0 0,0-9-37 0 0,0 0 68 0 0,0 5 98 0 0,0 12 196 0 0,-2-36-335 0 0,0-4-135 0 0,1 1 0 0 0,0-1 1 0 0,0 0-1 0 0,0 1 0 0 0,0-1 1 0 0,0 1-1 0 0,0-1 1 0 0,0 1-1 0 0,1 0 0 0 0,-1-1 1 0 0,1 1-1 0 0,-1-1 0 0 0,1 1 1 0 0,-1 0-1 0 0,1 0-19 0 0,0 1 84 0 0,0 0-29 0 0,0-1-109 0 0,0-1 183 0 0,0 1-134 0 0,0 0-38 0 0,0 0-38 0 0,0 2-50 0 0,0 1-58 0 0,0 2-66 0 0,0-7 12 0 0,0 1-40 0 0,0-1-37 0 0,0 1-33 0 0,0-1-232 0 0,0 0-56 0 0,0 0-758 0 0,0 0-600 0 0,0 0-1138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10.2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 7920 0 0,'0'0'174'0'0,"0"0"29"0"0,0 0 13 0 0,3 0-31 0 0,2 1-154 0 0,0 4-22 0 0,-3-2 13 0 0,1 1 34 0 0,22 11 881 0 0,-23-14-718 0 0,-1 1-40 0 0,0 0 74 0 0,0 1-92 0 0,-1 1-84 0 0,0-1-20 0 0,0 0 62 0 0,4 2-14 0 0,0 1 44 0 0,3 0 74 0 0,4 4 173 0 0,9 9 345 0 0,-15-12-534 0 0,0 0-38 0 0,-1 3 101 0 0,0-2-37 0 0,5 4 64 0 0,4 1 72 0 0,-11-10-199 0 0,0-1-65 0 0,-2 1-41 0 0,0 1-42 0 0,0-1-8 0 0,1 0 32 0 0,2 1 8 0 0,0 0-1 0 0,0-1 1 0 0,0 1-1 0 0,1 0 1 0 0,1 0-54 0 0,-1 0 56 0 0,0 2 51 0 0,-4-1-71 0 0,1-1-13 0 0,12 1 41 0 0,4 4-12 0 0,-10-4-40 0 0,-7-5-17 0 0,4-1-2 0 0,-2 1-53 0 0,-2 0-12 0 0,0 0 14 0 0,0 0-23 0 0,0 0-56 0 0,0 0-143 0 0,0 0-256 0 0,0 0 297 0 0,0 0 120 0 0,0 0-32 0 0,0 0-7 0 0,0 0-33 0 0,0 0-39 0 0,0 0-42 0 0,0 0-47 0 0,0 0-43 0 0,0 0-38 0 0,0 0-33 0 0,0 0-124 0 0,0 0-34 0 0,0 0-1295 0 0</inkml:trace>
  <inkml:trace contextRef="#ctx0" brushRef="#br0" timeOffset="261.48">121 1 9184 0 0,'0'0'208'0'0,"0"0"33"0"0,0 0 14 0 0,-2 0 22 0 0,-2 0-256 0 0,2 1 55 0 0,-2 1 120 0 0,3 2 65 0 0,-1 6 317 0 0,2-3-266 0 0,0-1-188 0 0,-1 3 18 0 0,-4-4 15 0 0,-1-1-47 0 0,-3 10 81 0 0,3-3-72 0 0,-9 4 28 0 0,-2 3-41 0 0,1-6-67 0 0,1-3-39 0 0,13-6 0 0 0,1 0 0 0 0,-2-1-27 0 0,0-1-68 0 0,1-1-73 0 0,0 0-108 0 0,1 0-127 0 0,0 0-115 0 0,1 0 68 0 0,-1 0-42 0 0,1 0-586 0 0,0 0-464 0 0,0 0-881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07.9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108 107 7400 0 0,'0'0'216'0'0,"-3"0"-11"0"0,-22 0-89 0 0,23 0 3 0 0,-1 2 134 0 0,-7 8 215 0 0,7-7 11 0 0,3-3-31 0 0,-2 0-135 0 0,-10 3-76 0 0,-1 6 21 0 0,10-6-80 0 0,2 0-63 0 0,0 0-41 0 0,1 1-35 0 0,0-1-7 0 0,0-1 27 0 0,-11 11 204 0 0,9-10-35 0 0,1 0-102 0 0,1 1-66 0 0,1 1-44 0 0,-1-3 38 0 0,1 3-26 0 0,-2-3-16 0 0,-12 22-8 0 0,9-7 29 0 0,5 12 115 0 0,0-17-89 0 0,-1-10 10 0 0,2 1 22 0 0,8 7 5 0 0,-8-9 14 0 0,-1 1-56 0 0,0 0-53 0 0,-1 2-87 0 0,0-3 74 0 0,0 1 49 0 0,0-1 71 0 0,-1 0 33 0 0,1 0 61 0 0,0 0 72 0 0,0 0 81 0 0,2-1-35 0 0,2 0-239 0 0,25 0 424 0 0,-21-2-362 0 0,-4-5-5 0 0,-4 7-129 0 0,1-1 0 0 0,-1 1-1 0 0,0 0 1 0 0,0-1 0 0 0,0 1-1 0 0,1 0 1 0 0,-1-1 0 0 0,0 1-1 0 0,0 0 1 0 0,1 0 0 0 0,-1-1-1 0 0,0 1 1 0 0,1 0 0 0 0,-1 0-1 0 0,0-1 1 0 0,1 1-1 0 0,-1 0 1 0 0,0 0 0 0 0,1 0-1 0 0,-1-1 1 0 0,1 1 0 0 0,-1 0-1 0 0,0 0 1 0 0,1 0 0 0 0,-1 0-1 0 0,1 0 1 0 0,-1 0 0 0 0,0 0-1 0 0,1 0 1 0 0,-1 0 0 0 0,1 0-9 0 0,4-2 188 0 0,5-8-84 0 0,-6 4-44 0 0,-4 0-48 0 0,1 0 0 0 0,-1 6-12 0 0,9-18 65 0 0,7-7-40 0 0,-13 20 18 0 0,-2-18-32 0 0,-1 23-11 0 0,0 0 0 0 0,0-1 0 0 0,0 1 0 0 0,0 0 0 0 0,1 0 0 0 0,-1 0 0 0 0,0 0 0 0 0,0-1 0 0 0,0 1 0 0 0,0 0 0 0 0,0 0 0 0 0,0 0 0 0 0,0 0 0 0 0,0-1 0 0 0,1 1 0 0 0,-1 0 0 0 0,0 0 0 0 0,0 0 0 0 0,0 0 0 0 0,0 0 0 0 0,1 0 0 0 0,-1 0 0 0 0,0-1-1 0 0,0 1 1 0 0,0 0 0 0 0,0 0 0 0 0,1 0 0 0 0,-1 0 0 0 0,0 0 0 0 0,0 0 0 0 0,0 0 0 0 0,1 0 0 0 0,5-3 1 0 0,-5 2-1 0 0,-1 0 0 0 0,1 1 0 0 0,-1-1 0 0 0,0 0 0 0 0,0 0 0 0 0,1 1 0 0 0,-1-1 0 0 0,0 0 0 0 0,0 0 0 0 0,0 0 0 0 0,0 0 0 0 0,0 1 0 0 0,0-1 0 0 0,0-1 0 0 0,0 2-1 0 0,0-1 0 0 0,0 1 1 0 0,-1 0-1 0 0,1-1 1 0 0,0 1-1 0 0,0-1 1 0 0,0 1-1 0 0,0-1 1 0 0,0 1-1 0 0,1 0 0 0 0,-1-1 1 0 0,0 1-1 0 0,0-1 1 0 0,0 1-1 0 0,0 0 1 0 0,0-1-1 0 0,0 1 1 0 0,1-1-1 0 0,-1 1 0 0 0,0 0 1 0 0,0-1-1 0 0,1 1 1 0 0,-1 0-1 0 0,0-1 1 0 0,1 1-3 0 0,0 1 0 0 0,0-1-1 0 0,-1 1 1 0 0,1-1 0 0 0,0 1-1 0 0,-1-1 1 0 0,1 1 0 0 0,0-1-1 0 0,-1 1 1 0 0,1 0 0 0 0,-1-1-1 0 0,1 1 1 0 0,-1 0 0 0 0,1-1-1 0 0,-1 1 1 0 0,0 0 3 0 0,6 29-13 0 0,6-7 37 0 0,1 0 45 0 0,-13-21-55 0 0,1 0 0 0 0,0 0 0 0 0,-1 1 0 0 0,0-1 0 0 0,1 0 1 0 0,-1 0-1 0 0,0 1 0 0 0,0-1 0 0 0,-1 2-14 0 0,1 0 28 0 0,3 1 44 0 0,8 3-10 0 0,-10-8-55 0 0,0 0 0 0 0,0 1-1 0 0,0-1 1 0 0,0 1 0 0 0,0-1 0 0 0,0 1-1 0 0,0-1 1 0 0,0 1 0 0 0,-1 0-1 0 0,1-1 1 0 0,0 1 0 0 0,-1 0 0 0 0,1 0-1 0 0,0-1 1 0 0,-1 1 0 0 0,1 0 0 0 0,-1 0-1 0 0,1 0 1 0 0,-1 0 0 0 0,1 0-1 0 0,-1 0 1 0 0,0 0 0 0 0,0 0-7 0 0,3 4 79 0 0,7 5 1 0 0,-7-8 0 0 0,-3 1-14 0 0,0 7-42 0 0,0-8-11 0 0,0-1-46 0 0,0-1-61 0 0,0 0-129 0 0,0 0-229 0 0,0 0 340 0 0,0 0 10 0 0,0 0-15 0 0,0 0-38 0 0,0 0-11 0 0,0 0-39 0 0,0 0-44 0 0,0 0-50 0 0,0 0-55 0 0,0 0-49 0 0,0 0-45 0 0,0 0-39 0 0,0 0-141 0 0,0 0-38 0 0,0 0-171 0 0,0 0-460 0 0</inkml:trace>
  <inkml:trace contextRef="#ctx0" brushRef="#br0" timeOffset="677.81">365 167 8928 0 0,'0'0'200'0'0,"0"0"33"0"0,0 0 14 0 0,0 0-83 0 0,2 0-10 0 0,3 0 31 0 0,3 0 248 0 0,0 2 62 0 0,-8-2-461 0 0,1 0 1 0 0,-1 0-1 0 0,1 0 1 0 0,-1 0-1 0 0,0 1 1 0 0,1-1-1 0 0,-1 0 1 0 0,0 1-1 0 0,1-1 0 0 0,-1 0 1 0 0,0 1-1 0 0,1-1 1 0 0,-1 0-1 0 0,0 1 1 0 0,0-1-1 0 0,1 0 1 0 0,-1 1-1 0 0,0-1 1 0 0,0 1-1 0 0,0-1 1 0 0,1 1-1 0 0,-1-1 1 0 0,0 0-1 0 0,0 1 1 0 0,0-1-1 0 0,0 1 1 0 0,0-1-1 0 0,0 1 1 0 0,0-1-1 0 0,0 1-34 0 0,2 4 749 0 0,13 9-74 0 0,-4-3-188 0 0,-10-9-281 0 0,0-1-36 0 0,0 1 78 0 0,0 1-81 0 0,-1 0-80 0 0,-1-1-34 0 0,3 0 72 0 0,3 2 93 0 0,0-2-42 0 0,-4-1-152 0 0,0-1 0 0 0,0 1 0 0 0,0-1 1 0 0,0 1-1 0 0,0-1 0 0 0,0 1 1 0 0,0-1-1 0 0,0 1 0 0 0,0 0 0 0 0,0-1 1 0 0,-1 1-1 0 0,1 0 0 0 0,0 0 1 0 0,-1 0-1 0 0,1 0 0 0 0,0 0-24 0 0,4 11 362 0 0,5-7-5 0 0,-4 6-29 0 0,-5-10-306 0 0,-1 0 0 0 0,0 0 1 0 0,1 0-1 0 0,-1 0 0 0 0,1 0 0 0 0,-1 0 0 0 0,1 0 0 0 0,0 0 0 0 0,-1 0 1 0 0,1-1-1 0 0,0 1 0 0 0,0 0 0 0 0,0 0 0 0 0,-1-1 0 0 0,1 1 0 0 0,1 0-22 0 0,10 4 336 0 0,-8 1-123 0 0,-3-5-204 0 0,-1-1 1 0 0,0 0-1 0 0,0 1 1 0 0,1-1-1 0 0,-1 1 1 0 0,0-1-1 0 0,0 0 1 0 0,1 1 0 0 0,-1-1-1 0 0,0 0 1 0 0,1 1-1 0 0,-1-1 1 0 0,1 0-1 0 0,-1 0 1 0 0,0 1-1 0 0,1-1 1 0 0,-1 0-1 0 0,1 0 1 0 0,-1 0-1 0 0,1 0 1 0 0,-1 1-1 0 0,0-1 1 0 0,1 0-1 0 0,-1 0 1 0 0,1 0-1 0 0,-1 0 1 0 0,1 0 0 0 0,-1 0-1 0 0,1 0 1 0 0,-1 0-1 0 0,1 0 1 0 0,-1 0-1 0 0,1-1-9 0 0,-1 4 65 0 0,2 9-11 0 0,8 1-32 0 0,-7-10 37 0 0,-3-1-4 0 0,0 8-55 0 0,0-7-28 0 0,3-1-36 0 0,0 2-25 0 0,4 2-88 0 0,-5-3-160 0 0,-2-3-14 0 0,0 0 128 0 0,0 0 40 0 0,0 0-47 0 0,0 0-177 0 0,0 0-336 0 0,0 0 443 0 0,0 0 24 0 0,0 0-38 0 0,0 0-105 0 0,0 0-123 0 0,0 0-110 0 0,0 0 104 0 0,0 0-41 0 0,0 0-679 0 0,0 0-524 0 0,0 0-1001 0 0</inkml:trace>
  <inkml:trace contextRef="#ctx0" brushRef="#br0" timeOffset="959.93">455 1 6000 0 0,'13'0'174'0'0,"-13"0"-171"0"0,0 0 0 0 0,0 0 0 0 0,0 0 0 0 0,0 0 0 0 0,0 0 0 0 0,1 0 0 0 0,-1 0 0 0 0,0 0 0 0 0,0 0 0 0 0,0 0 0 0 0,0 0 0 0 0,0 0-1 0 0,0 0 1 0 0,0 0 0 0 0,0 0 0 0 0,0 0 0 0 0,0 0 0 0 0,0 0 0 0 0,1 0 0 0 0,-1 0 0 0 0,0 0 0 0 0,0 0 0 0 0,0 0 0 0 0,0 0 0 0 0,0 0-1 0 0,0 0 1 0 0,0 0 0 0 0,0 0 0 0 0,0 0 0 0 0,0 0 0 0 0,0 0 0 0 0,0 0 0 0 0,0 1 0 0 0,0-1 0 0 0,1 0 0 0 0,-1 0 0 0 0,0 0 0 0 0,0 0 0 0 0,0 0-1 0 0,0 0 1 0 0,0 0 0 0 0,0 0 0 0 0,0 0 0 0 0,0 0 0 0 0,0 0 0 0 0,0 0 0 0 0,0 1 0 0 0,0-1 0 0 0,0 0 0 0 0,0 0 0 0 0,0 0 0 0 0,0 0-1 0 0,0 0 1 0 0,0 0 0 0 0,0 0 0 0 0,0 0 0 0 0,0 0-3 0 0,0 9 712 0 0,0 0-96 0 0,0 0-94 0 0,0 0-91 0 0,0 0-89 0 0,0 1-87 0 0,0-1-84 0 0,0 1-81 0 0,-3 2 124 0 0,-2-2-92 0 0,0-2-64 0 0,0 2 12 0 0,4-8-57 0 0,0 0 1 0 0,0 0-1 0 0,0 0 0 0 0,0 0 0 0 0,0 0 1 0 0,-1 0-1 0 0,1 0 0 0 0,-1 0 1 0 0,0 0-14 0 0,-1 2 28 0 0,0 0 0 0 0,0 0 0 0 0,0 1 1 0 0,0-1-1 0 0,1 1 0 0 0,-1-1 0 0 0,1 1 1 0 0,0 1-29 0 0,-6 13 102 0 0,4-11-48 0 0,-3 6 73 0 0,1-4 52 0 0,0-2 72 0 0,2-4-82 0 0,0 0 35 0 0,-2 8 35 0 0,1-5-139 0 0,1 0-46 0 0,-6-2-29 0 0,5 5 18 0 0,-5-5-32 0 0,5 5-38 0 0,-5-5-102 0 0,9-4 119 0 0,1-1 0 0 0,0 1 0 0 0,-1 0 0 0 0,1 0 0 0 0,0-1 0 0 0,0 1 0 0 0,-1 0 0 0 0,1 0 0 0 0,0 0 0 0 0,0-1 0 0 0,0 1 0 0 0,0 0 0 0 0,0 0 0 0 0,0 0 10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25.3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1 273 6072 0 0,'0'0'133'0'0,"0"0"23"0"0,0 0 12 0 0,0 0-50 0 0,0 0 0 0 0,0 0 52 0 0,0 0 153 0 0,0 0 279 0 0,0 0 26 0 0,0 0-23 0 0,0 0-112 0 0,0 0-49 0 0,0 0-10 0 0,0 0-5 0 0,0 0-12 0 0,0 0-7 0 0,0 0-2 0 0,0 0-3 0 0,0-2-10 0 0,0 1-370 0 0,0 0 1 0 0,0 1-1 0 0,0-1 1 0 0,0 0 0 0 0,0 1-1 0 0,0-1 1 0 0,1 1 0 0 0,-1-1-1 0 0,0 0 1 0 0,0 1-1 0 0,1-1 1 0 0,-1 1 0 0 0,0-1-1 0 0,1 1 1 0 0,-1-1 0 0 0,1 1-1 0 0,-1-1 1 0 0,0 1-1 0 0,1-1 1 0 0,-1 1 0 0 0,1 0-1 0 0,-1-1 1 0 0,1 1-26 0 0,0 0 25 0 0,-1-1 0 0 0,1 1-1 0 0,-1 0 1 0 0,1-1 0 0 0,-1 1 0 0 0,1-1 0 0 0,-1 1-1 0 0,1-1 1 0 0,-1 1 0 0 0,0-1 0 0 0,1 1 0 0 0,-1-1-1 0 0,0 1 1 0 0,1-1 0 0 0,-1 0 0 0 0,0 1 0 0 0,0-1 0 0 0,0 1-1 0 0,0-1 1 0 0,1 0 0 0 0,-1 1 0 0 0,0-1 0 0 0,0 0-25 0 0,2-4 309 0 0,2 1-186 0 0,-1-1-1 0 0,0 1 1 0 0,0-1-1 0 0,-1 0 1 0 0,1 0 0 0 0,1-5-123 0 0,5-10 321 0 0,5-8 91 0 0,-5 9-143 0 0,-2 6-118 0 0,18-17 146 0 0,-20 20-204 0 0,-1 0-20 0 0,5-1-41 0 0,-5 7-22 0 0,-1 1-14 0 0,4-4 28 0 0,9-9 47 0 0,-3 5-17 0 0,-12 10-53 0 0,1 1 1 0 0,-1-1-1 0 0,0 1 0 0 0,1-1 1 0 0,-1 1-1 0 0,0 0 1 0 0,1-1-1 0 0,-1 1 1 0 0,1 0-1 0 0,-1 0 0 0 0,1 0-1 0 0,3 1 0 0 0,-3-2 0 0 0,21-12 0 0 0,-19 11 0 0 0,2 2 0 0 0,15 0 0 0 0,-16-1 0 0 0,-4 2 0 0 0,23 12 0 0 0,-9-8 0 0 0,-14-5 0 0 0,0 1 0 0 0,0 0 0 0 0,0-1 0 0 0,0 1 0 0 0,0 0 0 0 0,0 0 0 0 0,0 0 0 0 0,0 0 0 0 0,0 0 0 0 0,0 0 0 0 0,-1 0 0 0 0,1 1 0 0 0,5 13 0 0 0,6 0 0 0 0,-11-14 0 0 0,1 1 0 0 0,-1-1 0 0 0,0 0 0 0 0,0 0 0 0 0,0 0 0 0 0,0 1 0 0 0,0-1 0 0 0,0 0 0 0 0,0 1 0 0 0,0-1 0 0 0,-1 1 0 0 0,1-1 0 0 0,-1 1 0 0 0,1 0 0 0 0,-1-1 0 0 0,1 1 0 0 0,-1-1 0 0 0,0 1 0 0 0,0 0 0 0 0,0 0 0 0 0,3 13 0 0 0,1-7 1 0 0,-3-7 0 0 0,0 0-1 0 0,0 0 1 0 0,0 1 0 0 0,0-1-1 0 0,-1 1 1 0 0,1-1 0 0 0,-1 1 0 0 0,1-1-1 0 0,-1 1 1 0 0,1-1 0 0 0,-1 1 0 0 0,0 0-1 0 0,0-1 1 0 0,0 1-1 0 0,0 4 19 0 0,0-4-16 0 0,0-1 0 0 0,0 1 0 0 0,0-1 0 0 0,0 1 0 0 0,0 0-1 0 0,0-1 1 0 0,0 1 0 0 0,0-1 0 0 0,1 1 0 0 0,-1-1 0 0 0,1 1-1 0 0,0 1-2 0 0,5 1 0 0 0,-5-4 0 0 0,-1 0 0 0 0,0 1 0 0 0,1-1 0 0 0,-1 0 0 0 0,1 0 0 0 0,-1 1 0 0 0,0-1 0 0 0,1 0 0 0 0,-1 1 0 0 0,0-1 0 0 0,1 0 0 0 0,-1 1 0 0 0,0-1 0 0 0,0 1 0 0 0,1-1 0 0 0,-1 0 0 0 0,0 1 0 0 0,0-1 0 0 0,0 1 0 0 0,1-1 0 0 0,-1 1 0 0 0,0-1 0 0 0,0 1 0 0 0,0-1 0 0 0,0 1 0 0 0,0-1 0 0 0,0 1 0 0 0,0-1 0 0 0,0 1 0 0 0,0-1 0 0 0,0 0 0 0 0,-1 1 0 0 0,2 4 0 0 0,-1-1 0 0 0,0 1 0 0 0,0-1 0 0 0,-1 1 0 0 0,1-1 0 0 0,-1 0 0 0 0,0 1 0 0 0,0-1 0 0 0,-1 0 0 0 0,1 0 0 0 0,-1 0 0 0 0,0 0 0 0 0,0 1 0 0 0,-3 25 0 0 0,3-27 0 0 0,0 1 0 0 0,1-1 0 0 0,-1 1 0 0 0,1-1 0 0 0,0 1 0 0 0,0 0 0 0 0,0 0 0 0 0,0-1 0 0 0,1 1 0 0 0,-1 3 0 0 0,1-5 0 0 0,0 1 0 0 0,0-1 0 0 0,0 0 0 0 0,-1 0 0 0 0,1 1 0 0 0,-1-1 0 0 0,1 0 0 0 0,-1 0 0 0 0,0 0 0 0 0,0 1 0 0 0,0-1 0 0 0,-1 1 0 0 0,-7 17 0 0 0,-17 51 0 0 0,18-51-34 0 0,1-5-45 0 0,4-3 36 0 0,2-8 38 0 0,0 0-1 0 0,0 0 1 0 0,-1 0-1 0 0,1-1 1 0 0,-1 1-1 0 0,0-1 1 0 0,0 1-1 0 0,0 0 6 0 0,-2 2-9 0 0,1 1 0 0 0,0-1 0 0 0,0 1 0 0 0,1 2 9 0 0,-1-2-9 0 0,1 0 0 0 0,-1 0 0 0 0,0-1 0 0 0,-2 2 9 0 0,-6 12 0 0 0,9-16 0 0 0,-1 1 0 0 0,1-2 0 0 0,0 1 0 0 0,-1 0 0 0 0,0 0 0 0 0,-1 0 0 0 0,1 0 0 0 0,0 0 0 0 0,0 0 0 0 0,0 0 0 0 0,0 1 0 0 0,1-1 0 0 0,-1 1 0 0 0,1 0 0 0 0,0 1 0 0 0,-7 13 0 0 0,-6 9 0 0 0,5-23 0 0 0,5 5 0 0 0,1-8 0 0 0,1-1 0 0 0,-5 14 0 0 0,-2 0 0 0 0,5-2 0 0 0,-5-8 0 0 0,9-4 58 0 0,0 0-74 0 0,1 1-82 0 0,0 0 118 0 0,0 0 53 0 0,0-1 61 0 0,0 0 73 0 0,-1 1 87 0 0,4-2-198 0 0,3 1-26 0 0,17-1 115 0 0,-15-1-158 0 0,-2-1-37 0 0,2-3 45 0 0,-7 4-25 0 0,1 0 0 0 0,-1 0 0 0 0,0 0 0 0 0,1 1 1 0 0,-1-1-1 0 0,1 0 0 0 0,-1 1 0 0 0,1-1 1 0 0,0 1-1 0 0,-1 0 0 0 0,2-1-10 0 0,2-1 77 0 0,-3 0-68 0 0,-1 1 0 0 0,0 0 0 0 0,0 0 0 0 0,0 0 0 0 0,1 0 0 0 0,-1 0 0 0 0,0 1 0 0 0,1-1-1 0 0,-1 0 1 0 0,1 1 0 0 0,-1-1 0 0 0,1 0 0 0 0,-1 1 0 0 0,1 0 0 0 0,0-1 0 0 0,-1 1 0 0 0,1 0-1 0 0,0 0-8 0 0,9-2 51 0 0,1-4-20 0 0,-5 1-17 0 0,9 3 66 0 0,-5 2-8 0 0,-8 1-56 0 0,0-1-1 0 0,0 0 0 0 0,0 0 0 0 0,0 0 0 0 0,0 0 1 0 0,0-1-1 0 0,0 1 0 0 0,0-1 0 0 0,0 0 0 0 0,1 0-15 0 0,11-9 64 0 0,0 8 6 0 0,-5 2-18 0 0,2 0-13 0 0,9 0 67 0 0,-19 0-51 0 0,1 0 3 0 0,7 0-35 0 0,-7 0 30 0 0,-3 0 11 0 0,0 0 0 0 0,0 0 0 0 0,0 0 3 0 0,0 0-16 0 0,0 0-82 0 0,0 0-20 0 0,0 0-35 0 0,0 0-133 0 0,0 0-237 0 0,0 0-424 0 0,0 0 673 0 0,0 0 38 0 0,0 0-4 0 0,0 0-41 0 0,0 0-3 0 0,0 0-41 0 0,0 0-47 0 0,0 0-53 0 0,0 0-57 0 0,0 0-53 0 0,0 0-46 0 0,0 0-42 0 0,0 0-157 0 0,0 0-40 0 0,0 0-190 0 0,0 0-516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27.3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6880 0 0,'0'0'157'0'0,"3"2"23"0"0,-2-1-160 0 0,0 1-1 0 0,0-1 1 0 0,0 0-1 0 0,0 0 1 0 0,0 1-1 0 0,0-1 0 0 0,0 0 1 0 0,0 1-1 0 0,-1-1 1 0 0,1 1-1 0 0,0-1 1 0 0,-1 1-1 0 0,1-1 1 0 0,-1 1-1 0 0,0-1 1 0 0,0 1-1 0 0,0 0 1 0 0,1 0-20 0 0,1 13 32 0 0,5-6-17 0 0,-2-3 40 0 0,-4-6-52 0 0,1 2 57 0 0,6 8 123 0 0,-5-5-36 0 0,-2-2-5 0 0,-1 1 58 0 0,1 0 71 0 0,-1 1 85 0 0,1 1-105 0 0,1 0-34 0 0,7 7 307 0 0,-6-10-36 0 0,-3-1 0 0 0,0 1-466 0 0,0 1 95 0 0,0 1 96 0 0,0 10 572 0 0,0-9-494 0 0,0-2-123 0 0,0-2-129 0 0,0 0-37 0 0,0 0 111 0 0,0-2-7 0 0,0 0 7 0 0,0 0 38 0 0,0 0 10 0 0,0 0 6 0 0,0 0-3 0 0,0 0-18 0 0,0 0-8 0 0,0 0-2 0 0,0-2-23 0 0,0-2-97 0 0,0 2-16 0 0,0-7 55 0 0,0-4 38 0 0,0-4-38 0 0,0 12-41 0 0,0 4-17 0 0,0-7 17 0 0,0-6 26 0 0,0 13-40 0 0,0 1 1 0 0,0-1-1 0 0,-1 1 1 0 0,1-1-1 0 0,0 1 1 0 0,0-1-1 0 0,0 1 1 0 0,0-1-1 0 0,0 1 1 0 0,0-1-1 0 0,0 1 0 0 0,1-1 1 0 0,-1 1-1 0 0,0-1 1 0 0,0 1-1 0 0,0-1 1 0 0,0 1-1 0 0,1-1 1 0 0,-1 1-1 0 0,0 0 1 0 0,0-1-1 0 0,1 1 1 0 0,-1-1-1 0 0,0 1 0 0 0,1 0 1 0 0,-1-1-1 0 0,0 1 1 0 0,1 0-1 0 0,-1-1 1 0 0,1 1-1 0 0,-1 0 1 0 0,0 0-1 0 0,1-1 1 0 0,-1 1-1 0 0,1 0 1 0 0,-1 0-1 0 0,1 0 1 0 0,-1 0-1 0 0,1-1 0 0 0,-1 1 1 0 0,1 0-1 0 0,-1 0 1 0 0,1 0-1 0 0,-1 0 1 0 0,1 0-1 0 0,0 0 0 0 0,-1 0 1 0 0,0 1 0 0 0,0-1-1 0 0,0 0 1 0 0,0 0 0 0 0,0 0 0 0 0,0 0-1 0 0,0 0 1 0 0,0 0 0 0 0,0 0 0 0 0,0 0-1 0 0,0 0 1 0 0,1 0 0 0 0,-1 0 0 0 0,0 0-1 0 0,0 0 1 0 0,0 0 0 0 0,0 0 0 0 0,0 0-1 0 0,0 0 1 0 0,0 0 0 0 0,0-1 0 0 0,0 1-1 0 0,0 0 1 0 0,0 0 0 0 0,1 0 0 0 0,-1 0-1 0 0,0 0 1 0 0,0 0 0 0 0,0 0 0 0 0,0 0-1 0 0,0 0 1 0 0,0 0 0 0 0,0 0 0 0 0,0 0-1 0 0,0 0 1 0 0,0 0 0 0 0,0 0 0 0 0,0 0-1 0 0,0-1 1 0 0,0 1 0 0 0,0 0 0 0 0,0 0-1 0 0,0 0 1 0 0,0 0 0 0 0,0 0 0 0 0,0 0-1 0 0,0 0 1 0 0,0 0 0 0 0,0 0 0 0 0,0 0-1 0 0,0-1 1 0 0,0 1 0 0 0,0 0 0 0 0,0 0-1 0 0,0 0 1 0 0,0 0 0 0 0,0 0-1 0 0,0-13 11 0 0,-1 4-15 0 0,1 10 11 0 0,4 4-20 0 0,8-2-51 0 0,3 0 62 0 0,0 9 50 0 0,9 11-35 0 0,-22-20-15 0 0,0 2 3 0 0,7 10-1 0 0,-7-14 4 0 0,2 0 8 0 0,-1 9 68 0 0,-3-7 20 0 0,0-3 10 0 0,0 0-18 0 0,0 0-10 0 0,0 0-30 0 0,0 0-83 0 0,0 0 99 0 0,0 0 69 0 0,0-3 21 0 0,-1-3-63 0 0,1 3-69 0 0,0 0 1 0 0,0 0-1 0 0,0 0 1 0 0,0 0-1 0 0,0 0 1 0 0,0 0-1 0 0,1 0 1 0 0,-1 0-1 0 0,1 0 1 0 0,0-1-27 0 0,3 3 33 0 0,-1-1-6 0 0,0-3 17 0 0,2-5 38 0 0,-2 4-45 0 0,-2 5-34 0 0,0-1 0 0 0,-1 0 0 0 0,1 0 0 0 0,0 1 0 0 0,0-1 0 0 0,0 1 0 0 0,0-1 0 0 0,0 1-1 0 0,1-1 1 0 0,-1 1 0 0 0,0 0 0 0 0,1 0 0 0 0,-1-1-3 0 0,12-1 84 0 0,-1 3-5 0 0,23 1-62 0 0,-35-1-16 0 0,0 0 0 0 0,1 0 0 0 0,-1 0 0 0 0,0 0 0 0 0,1 0-1 0 0,-1 0 1 0 0,1 0 0 0 0,-1 1 0 0 0,0-1 0 0 0,1 0 0 0 0,-1 0 0 0 0,0 0 0 0 0,1 1 0 0 0,-1-1-1 0 0,0 0 1 0 0,1 0 0 0 0,-1 1 0 0 0,0-1 0 0 0,0 0 0 0 0,1 0 0 0 0,-1 1 0 0 0,0-1 0 0 0,0 0 0 0 0,1 1-1 0 0,4 6 37 0 0,5-2-25 0 0,-5 5 0 0 0,5-5 36 0 0,-8-1-40 0 0,-1-1-5 0 0,14 5-2 0 0,-14-7-1 0 0,0-1 0 0 0,0 1 0 0 0,0 0 0 0 0,0 0 0 0 0,0 0 0 0 0,0 0 0 0 0,0 0 0 0 0,0 0 0 0 0,0 0 0 0 0,0 0 0 0 0,-1 0 0 0 0,2 1 0 0 0,7 13-2 0 0,-6-14-5 0 0,0-2-2 0 0,-3 1 8 0 0,0 0-1 0 0,0 0 1 0 0,0 0-1 0 0,0 0 1 0 0,0 0-1 0 0,0 0 1 0 0,0 0-1 0 0,0 0 1 0 0,0 0-1 0 0,1 0 1 0 0,-1 0-1 0 0,0 0 1 0 0,0 0-1 0 0,0 0 1 0 0,0 0-1 0 0,0 0 1 0 0,0 0-1 0 0,0 0 1 0 0,0 0-1 0 0,0 0 1 0 0,0 0-1 0 0,0 0 1 0 0,1 0-1 0 0,-1 0 1 0 0,0 0-1 0 0,0 0 1 0 0,0 0-1 0 0,0 0 1 0 0,0 0-1 0 0,0 0 1 0 0,0 0-1 0 0,0 0 1 0 0,0 0-1 0 0,0 0 1 0 0,0 1-1 0 0,0-1 1 0 0,0 0-1 0 0,0 0 1 0 0,0 0-1 0 0,0 0 1 0 0,0 0-1 0 0,0 0 1 0 0,0 0-1 0 0,0 0 1 0 0,0 0-1 0 0,0 0 1 0 0,0 0-1 0 0,0 1 1 0 0,0-1-1 0 0,0 0 1 0 0,0 0-1 0 0,0 0 1 0 0,0 0-1 0 0,0 0 1 0 0,0 0-1 0 0,0 0 1 0 0,0 0 1 0 0,0 10-96 0 0,0-8 31 0 0,1-1-75 0 0,-1-1-85 0 0,1 0 65 0 0,0 0-38 0 0,0 0-41 0 0,-1 0-38 0 0,3 0-380 0 0,-2 0 88 0 0,1 1-53 0 0,1 0-735 0 0,-1 4-582 0 0,-2 3-1102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27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 31 7312 0 0,'0'0'165'0'0,"0"0"22"0"0,0-2 9 0 0,-3-8-20 0 0,-7 5-140 0 0,8-2-21 0 0,2 4 39 0 0,0 3-54 0 0,0-2 112 0 0,0 1 128 0 0,0 1 205 0 0,0 0 17 0 0,0 0-28 0 0,0 0-123 0 0,0 0-58 0 0,0 0-11 0 0,-1 0-55 0 0,-2 0-96 0 0,-6 0-33 0 0,7 0-13 0 0,1 0 38 0 0,0 1-3 0 0,-1-1-34 0 0,-7-1 25 0 0,9 1-69 0 0,0 0 0 0 0,0 0 0 0 0,0 0 1 0 0,-1 0-1 0 0,1 0 0 0 0,0 0 0 0 0,0 0 0 0 0,0 0 0 0 0,0 0 1 0 0,0 0-1 0 0,0 0 0 0 0,0 0 0 0 0,0 0 0 0 0,0 0 0 0 0,0 0 0 0 0,0 0 1 0 0,-1 0-1 0 0,1 0 0 0 0,0 0 0 0 0,0 0 0 0 0,0 0 0 0 0,0 0 0 0 0,0 0 1 0 0,0 0-1 0 0,0 0 0 0 0,0 0 0 0 0,0 0 0 0 0,0 0 0 0 0,0 0 1 0 0,0 0-1 0 0,0 0 0 0 0,-1 1 0 0 0,1-1 0 0 0,0 0 0 0 0,0 0 0 0 0,0 0 1 0 0,0 0-1 0 0,0 0 0 0 0,0 0 0 0 0,0 0 0 0 0,0 0 0 0 0,0 0 1 0 0,0 0-1 0 0,0 0 0 0 0,0 0 0 0 0,0 1 0 0 0,0-1 0 0 0,0 0 0 0 0,0 0 1 0 0,0 0-1 0 0,0 0 0 0 0,0 0 0 0 0,0 0 0 0 0,0 0 0 0 0,0 0 1 0 0,0 0-1 0 0,0 1-2 0 0,0-1 3 0 0,1 0 0 0 0,-1 0 0 0 0,0 0 1 0 0,0 1-1 0 0,0-1 0 0 0,0 0 1 0 0,0 1-1 0 0,0-1 0 0 0,0 0 0 0 0,0 0 1 0 0,0 1-1 0 0,0-1 0 0 0,0 0 0 0 0,0 0 1 0 0,0 1-1 0 0,0-1 0 0 0,0 0 0 0 0,0 0 1 0 0,-1 1-1 0 0,1-1 0 0 0,0 0 0 0 0,0 0 1 0 0,0 1-1 0 0,0-1 0 0 0,0 0 1 0 0,-1 0-1 0 0,1 0 0 0 0,0 1 0 0 0,0-1 1 0 0,0 0-1 0 0,-1 0 0 0 0,1 0 0 0 0,0 0-3 0 0,-7 6 105 0 0,-1 8 45 0 0,-7 16-118 0 0,10-22-6 0 0,1-1-8 0 0,2-2 23 0 0,0 1 27 0 0,2 1 41 0 0,0 3-3 0 0,0 12 63 0 0,0-15-72 0 0,0 1 63 0 0,0 1 84 0 0,0-7-136 0 0,0-2 16 0 0,0 0 4 0 0,0 0 0 0 0,0 0 9 0 0,3 0 39 0 0,7 0 16 0 0,-8 0 7 0 0,-2 0-7 0 0,3-2-35 0 0,7-8-18 0 0,-7 7-7 0 0,1 2-68 0 0,4 2-15 0 0,-8-1-30 0 0,0 0-18 0 0,0 0 1 0 0,0 0-1 0 0,0 0 1 0 0,0 0 0 0 0,0 0-1 0 0,0 0 1 0 0,0 0 0 0 0,1 0-1 0 0,-1 0 1 0 0,0 0 0 0 0,0 0-1 0 0,0 0 1 0 0,0 0-1 0 0,0 0 1 0 0,0 0 0 0 0,0 0-1 0 0,0 0 1 0 0,0 0 0 0 0,0 0-1 0 0,0 0 1 0 0,1 0 0 0 0,-1 0-1 0 0,0 0 1 0 0,0 0-1 0 0,0 0 1 0 0,0 0 0 0 0,0 0-1 0 0,0 0 1 0 0,0 0 0 0 0,0 0-1 0 0,0 0 1 0 0,0 0 0 0 0,0-1-1 0 0,0 1 1 0 0,0 0 0 0 0,0 0-1 0 0,0 0 1 0 0,0 0-1 0 0,0 0 1 0 0,0 0 0 0 0,1 0-1 0 0,-1 0 1 0 0,0 0 0 0 0,0 0-1 0 0,0 0 1 0 0,0-1 0 0 0,0 1-1 0 0,0 0 1 0 0,0 0-1 0 0,0 0 1 0 0,0 0 0 0 0,0 0-1 0 0,-1 0 1 0 0,1 0 0 0 0,0 0-1 0 0,0 0 1 0 0,0 0-2 0 0,0-1 3 0 0,0 1 0 0 0,0-1 0 0 0,0 1 0 0 0,0 0 0 0 0,0-1 1 0 0,0 1-1 0 0,0-1 0 0 0,0 1 0 0 0,0-1 0 0 0,1 1 0 0 0,-1 0 0 0 0,0-1 0 0 0,0 1 0 0 0,0 0 1 0 0,0-1-1 0 0,1 1 0 0 0,-1 0 0 0 0,0-1 0 0 0,0 1 0 0 0,1 0 0 0 0,-1-1 0 0 0,0 1 1 0 0,0 0-1 0 0,1-1 0 0 0,-1 1 0 0 0,0 0 0 0 0,1 0 0 0 0,-1 0 0 0 0,0-1 0 0 0,1 1 0 0 0,-1 0-3 0 0,7-5 51 0 0,-7 5-47 0 0,1-1 0 0 0,-1 0 0 0 0,0 0 1 0 0,1 1-1 0 0,-1-1 0 0 0,0 0 1 0 0,0 0-1 0 0,0 0 0 0 0,1 1 0 0 0,-1-1 1 0 0,0 0-1 0 0,0 0 0 0 0,0 0 1 0 0,-1 0-5 0 0,1 0 1 0 0,0 0 1 0 0,0 0-1 0 0,0 1 1 0 0,0-1 0 0 0,0 0-1 0 0,0 0 1 0 0,1 0-1 0 0,-1 0 1 0 0,0 1 0 0 0,0-1-1 0 0,1 0 1 0 0,-1 0 0 0 0,0 1-1 0 0,1-2-1 0 0,9-3 43 0 0,-7-5-47 0 0,-3 8-25 0 0,2 4-1 0 0,8 11 16 0 0,-5 2 14 0 0,8 8-3 0 0,-12-22 7 0 0,-2 8 48 0 0,3 1-41 0 0,8-5-11 0 0,-7 1-15 0 0,-3-2-36 0 0,0-4 51 0 0,0 2-106 0 0,0-2-125 0 0,0 3-217 0 0,0 9-21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28.7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 0 6880 0 0,'3'2'54'0'0,"2"4"-62"0"0,-3-4 64 0 0,1 0 90 0 0,-2 0-25 0 0,1-1 38 0 0,-5 2 1 0 0,-2 2-128 0 0,-3 2 54 0 0,1 1 70 0 0,2-3 83 0 0,4-4-27 0 0,0 1-40 0 0,-1 0 73 0 0,2 1-86 0 0,-1 1-76 0 0,1-1-17 0 0,0 0 60 0 0,-13 19 582 0 0,6-10-414 0 0,2-1-80 0 0,4-10-182 0 0,1 0 1 0 0,-1 1-1 0 0,1-1 1 0 0,-1 0-1 0 0,1 1 1 0 0,0-1 0 0 0,0 0-1 0 0,0 1 1 0 0,0-1-1 0 0,0 1-32 0 0,-2 16 317 0 0,-1-11-236 0 0,-1 3 80 0 0,1 2 65 0 0,1 2 72 0 0,1 3 78 0 0,1-14-317 0 0,0 0 0 0 0,-1 0 0 0 0,1 0 0 0 0,-1 0 0 0 0,1 0 0 0 0,-1 0 0 0 0,-1 2-59 0 0,-6 12 345 0 0,6-10-167 0 0,1 0-41 0 0,0 2-10 0 0,2 3 21 0 0,0-4-16 0 0,1 5 126 0 0,4 0 6 0 0,0-2-40 0 0,-5 0-28 0 0,-1-4-66 0 0,0-5-88 0 0,-1 0 0 0 0,1 0 0 0 0,0 0 0 0 0,0 0 0 0 0,1 0 0 0 0,-1 0 0 0 0,0 0 0 0 0,1 0 0 0 0,-1 0 0 0 0,1 1-42 0 0,4 5 110 0 0,-4-7-89 0 0,0 0 1 0 0,0 1-1 0 0,0-1 1 0 0,-1 1-1 0 0,1-1 1 0 0,0 0 0 0 0,-1 1-1 0 0,1-1 1 0 0,-1 1-1 0 0,0 0 1 0 0,1-1-1 0 0,-1 1 1 0 0,0-1 0 0 0,0 1-22 0 0,3 11 162 0 0,2-3-37 0 0,0-3-60 0 0,0 6-33 0 0,-2-12-32 0 0,0 1 0 0 0,6 13 0 0 0,-9-14 0 0 0,1 0 0 0 0,0 0 0 0 0,0 0 0 0 0,0 0 0 0 0,-1 0 0 0 0,1 0 0 0 0,0 0 0 0 0,0 0 0 0 0,0 0 0 0 0,0-1 0 0 0,1 1 0 0 0,-1 0 0 0 0,5 1-33 0 0,-3-1-87 0 0,-1-1-89 0 0,-1 0 56 0 0,0 0-38 0 0,0 0-41 0 0,-1 0-39 0 0,1 0-375 0 0,0 0 85 0 0,-1 1-54 0 0,2 0-730 0 0,1 2 4 0 0,0 1-48 0 0,4 2-833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29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11024 0 0,'0'0'248'0'0,"0"0"34"0"0,0 0 22 0 0,0 0-29 0 0,0 1-207 0 0,0 1-40 0 0,0 3 25 0 0,0-1-43 0 0,0 10-102 0 0,0-7 81 0 0,0-3 36 0 0,0 0 34 0 0,0 1 50 0 0,0-1 59 0 0,0 2 67 0 0,0-1 78 0 0,1 4-22 0 0,2-1-40 0 0,1-2-48 0 0,0-1-50 0 0,-1-2-32 0 0,-2 0-63 0 0,-2 6-64 0 0,1-7 25 0 0,2 13 29 0 0,4-4-610 0 0,-3-5 85 0 0,0-1-13 0 0,-1-3-155 0 0,-2-1 247 0 0,-1-1-199 0 0,1 1 252 0 0,0 1-44 0 0,0 0-1336 0 0,0-1-987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51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0 10016 0 0,'0'0'230'0'0,"0"0"30"0"0,0 0 18 0 0,0 0 40 0 0,0 0-94 0 0,0 0 35 0 0,0 0 301 0 0,0 0 15 0 0,0 0-39 0 0,0 0-371 0 0,0 0 38 0 0,0 0 93 0 0,0 3-10 0 0,0 22 284 0 0,0-23-282 0 0,0 1 0 0 0,0-1-202 0 0,-1 2 41 0 0,1 12 428 0 0,0-9-345 0 0,1 0-64 0 0,0-3-124 0 0,0-1-42 0 0,4 4 99 0 0,-4-5-64 0 0,0-1-1 0 0,0 0 1 0 0,-1 1-1 0 0,1-1 1 0 0,0 1-1 0 0,-1-1 1 0 0,1 1 0 0 0,-1-1-1 0 0,1 1 1 0 0,-1-1-1 0 0,0 1 1 0 0,1 0-1 0 0,-1-1 1 0 0,0 1-1 0 0,0 0-14 0 0,0 13 76 0 0,0 28 198 0 0,0-41-267 0 0,0-1-1 0 0,0 1 1 0 0,0-1 0 0 0,1 1 0 0 0,-1-1 0 0 0,0 1 0 0 0,1-1-1 0 0,0 1 1 0 0,-1-1 0 0 0,1 1 0 0 0,0-1 0 0 0,-1 0 0 0 0,1 0-7 0 0,5 12 41 0 0,-5-9-30 0 0,0 0-1 0 0,0 0 0 0 0,-1 0 1 0 0,0 0-1 0 0,0 4-10 0 0,0-4 5 0 0,0 0 0 0 0,0 0 1 0 0,0 0-1 0 0,1 0 0 0 0,0 4-5 0 0,5 7 38 0 0,-5-12-33 0 0,0 0 1 0 0,1 0-1 0 0,-2 0 0 0 0,1 0 0 0 0,0 1 0 0 0,-1-1 1 0 0,1 0-1 0 0,-1 2-5 0 0,2 25 82 0 0,0-12-40 0 0,1-1 0 0 0,1 1 0 0 0,3 6-42 0 0,3 5 82 0 0,-7-12-34 0 0,-3 2-29 0 0,-1-10-6 0 0,1-8-10 0 0,0 29 101 0 0,0 33-13 0 0,0-62-88 0 0,0 1 0 0 0,1 0 1 0 0,-1-1-1 0 0,0 1 1 0 0,1 0-1 0 0,-1-1 0 0 0,1 1 1 0 0,-1 0-1 0 0,1-1 0 0 0,0 1 1 0 0,0-1-1 0 0,0 1 0 0 0,0-1-3 0 0,0 1 3 0 0,0-1-1 0 0,0 1 1 0 0,-1-1-1 0 0,1 1 0 0 0,0-1 1 0 0,-1 1-1 0 0,1 0 1 0 0,-1-1-1 0 0,1 1 0 0 0,-1 0 1 0 0,0-1-1 0 0,0 1 0 0 0,0 0-2 0 0,0 71 40 0 0,0-70-168 0 0,0-3-56 0 0,0 0 80 0 0,0 0-70 0 0,0 0-88 0 0,0 0 80 0 0,0 0-42 0 0,0 0-44 0 0,0 0-41 0 0,0 0-38 0 0,0 0-35 0 0,0 0-247 0 0,0 0-57 0 0,0 0-809 0 0,0 0-636 0 0,0 0-1211 0 0</inkml:trace>
  <inkml:trace contextRef="#ctx0" brushRef="#br0" timeOffset="622.66">0 302 7520 0 0,'13'-25'217'0'0,"-13"26"-97"0"0,1 1-33 0 0,1 0 5 0 0,6 2 52 0 0,-6-3-64 0 0,0-1 41 0 0,1 0 290 0 0,-1 0 5 0 0,11 0-12 0 0,-1 0-43 0 0,-7-2-22 0 0,5-5-95 0 0,-7 5-169 0 0,0 1 1 0 0,0 1 0 0 0,0-1 0 0 0,1 0 0 0 0,-1 1 0 0 0,0-1 0 0 0,0 1-1 0 0,0 0 1 0 0,2 0-76 0 0,-3 0 25 0 0,-1 0 0 0 0,1 0 0 0 0,-1 0 0 0 0,1 0 0 0 0,-1-1 0 0 0,0 1 0 0 0,1-1 0 0 0,-1 1 0 0 0,1-1-1 0 0,-1 1 1 0 0,0-1 0 0 0,1 0 0 0 0,0 0-25 0 0,13-14 254 0 0,-3 3-99 0 0,3 2-42 0 0,-3 7-65 0 0,-8 2-30 0 0,0 0-1 0 0,0 0 1 0 0,0-1-1 0 0,-1 1 0 0 0,1-1 1 0 0,-1 0-1 0 0,1 0 1 0 0,0 0-18 0 0,13-5 51 0 0,-14 6-43 0 0,1-1 0 0 0,0 1 0 0 0,0-1 0 0 0,-1 0-1 0 0,1 1 1 0 0,2-3-8 0 0,22-17 43 0 0,1 12-20 0 0,-26 8-17 0 0,1 0-1 0 0,0 0 1 0 0,-1 0 0 0 0,1 0 0 0 0,-1-1 0 0 0,1 0 0 0 0,0 0-6 0 0,19-14 11 0 0,-17 11-11 0 0,1 0 0 0 0,-1 1 0 0 0,1 0 0 0 0,1 0 0 0 0,-1 1 0 0 0,0 0 0 0 0,2-1 0 0 0,10-6-41 0 0,-16 8 32 0 0,-1 0 0 0 0,1 0 0 0 0,0 0 0 0 0,0 1 0 0 0,0-1 0 0 0,0 1 0 0 0,0 0 0 0 0,0 0-1 0 0,0 0 1 0 0,1 0 0 0 0,-1 0 0 0 0,0 1 9 0 0,9-2-44 0 0,-3-3-46 0 0,-7 4 67 0 0,0 0 1 0 0,0 0 0 0 0,0 0-1 0 0,0 0 1 0 0,0 0-1 0 0,0 0 1 0 0,0 1-1 0 0,0-1 1 0 0,0 1-1 0 0,0 0 1 0 0,1 0-1 0 0,-1 0 23 0 0,11 0-14 0 0,2 2 14 0 0,-11 0-5 0 0,0 2-20 0 0,6 18 12 0 0,-2-7 35 0 0,-4-9 16 0 0,0 1-1 0 0,-1-1 1 0 0,3 8-38 0 0,-1 11 109 0 0,1-10-14 0 0,3 5 49 0 0,-8-18-134 0 0,1 6 41 0 0,1-1 0 0 0,-1 1 0 0 0,-1-1 0 0 0,1 1 0 0 0,-1 8-51 0 0,1 1 134 0 0,4-2-42 0 0,0 1 4 0 0,-4 1 43 0 0,-2-9-68 0 0,1 0 1 0 0,0 0-1 0 0,1-1 0 0 0,1 6-71 0 0,-1-6 73 0 0,0 0 0 0 0,0 1 0 0 0,-1-1 1 0 0,0 6-74 0 0,0 4 180 0 0,6 1-28 0 0,-3-8-59 0 0,5 10 186 0 0,-2-4-60 0 0,-5-1-36 0 0,-3-6-110 0 0,0 16 77 0 0,1-22-126 0 0,0-1 1 0 0,0 1 0 0 0,1-1 0 0 0,-1 0 0 0 0,1 1 0 0 0,-1-1 0 0 0,1 1 0 0 0,0 1-25 0 0,4 3 64 0 0,2 5 30 0 0,-6-6-26 0 0,-1 1 34 0 0,0-3-93 0 0,0-2 38 0 0,1-1 133 0 0,2-6 331 0 0,-1 0-291 0 0,0-1-101 0 0,0 3-123 0 0,1 0-87 0 0,-1 0 189 0 0,-1 0-45 0 0,-1-6-13 0 0,-1 7-8 0 0,1-5 17 0 0,0 5-33 0 0,0 0 0 0 0,0 0 0 0 0,0-1 0 0 0,0 1 0 0 0,0 0 0 0 0,0 0 0 0 0,1 0 0 0 0,-1 0 0 0 0,1 0 0 0 0,0-1-16 0 0,15-33 194 0 0,-7 14-168 0 0,-6 15-6 0 0,0 0-1 0 0,0 0 0 0 0,1 1 0 0 0,1-4-19 0 0,7-13 37 0 0,-11 20-37 0 0,-1 0 1 0 0,1 0 0 0 0,0 1-1 0 0,0-1 1 0 0,1 0-1 0 0,-1 1 1 0 0,0-1 0 0 0,1 1-1 0 0,0-1 1 0 0,-1 1-1 0 0,1 0 1 0 0,0 0 0 0 0,0 0-1 0 0,0 0 1 0 0,1 0-1 0 0,-1 0 1 0 0,0 0-1 0 0,3-1 0 0 0,25-12 0 0 0,-26 14-8 0 0,0 0-1 0 0,0 0 1 0 0,0 1-1 0 0,1-1 1 0 0,-1 1-1 0 0,0 0 1 0 0,0 0-1 0 0,0 0 1 0 0,4 1 8 0 0,8 0-6 0 0,-15-1 2 0 0,1 0 0 0 0,-1 0 0 0 0,1 0 1 0 0,0 1-1 0 0,-1-1 0 0 0,1 1 0 0 0,-1-1 1 0 0,1 1-1 0 0,-1-1 0 0 0,1 1 0 0 0,-1 0 0 0 0,0 0 1 0 0,1 0-1 0 0,-1 0 4 0 0,7 3-1 0 0,2 1 1 0 0,-8-4 0 0 0,0 0 0 0 0,0 0 0 0 0,1 0 0 0 0,-1 0 0 0 0,0 1 0 0 0,0-1 0 0 0,-1 1 0 0 0,1-1 0 0 0,0 1 0 0 0,26 16 0 0 0,-27-16-6 0 0,1 0 0 0 0,-1 0 0 0 0,0 0 0 0 0,0 0-1 0 0,0 1 1 0 0,0-1 0 0 0,0 0 0 0 0,0 1 6 0 0,0-1-13 0 0,-1 1 1 0 0,1-1-1 0 0,0 0 1 0 0,0 0-1 0 0,1 1 1 0 0,-1-1 0 0 0,0 0-1 0 0,1 0 13 0 0,9 4-27 0 0,-10-5 21 0 0,0-1 0 0 0,0 0 0 0 0,0 1 0 0 0,0-1 0 0 0,0 1 0 0 0,-1-1 0 0 0,1 1 0 0 0,0 0 0 0 0,0-1 0 0 0,0 1 0 0 0,0 0 0 0 0,-1 0 0 0 0,1 0 0 0 0,0 0 0 0 0,-1-1 0 0 0,1 2 6 0 0,4 8-95 0 0,-4-8 72 0 0,0 0 0 0 0,0 0-1 0 0,0 0 1 0 0,0 0 0 0 0,0 0 0 0 0,1 0 0 0 0,-1 0 0 0 0,1 0-1 0 0,0 0 25 0 0,4 4-55 0 0,1 1-106 0 0,1 1-105 0 0,10 10-453 0 0,-12-12 513 0 0,7 9-379 0 0,-11 1-6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30.5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8576 0 0,'0'0'197'0'0,"0"0"24"0"0,0 0 17 0 0,0 0 19 0 0,2 2 72 0 0,8 8 30 0 0,-9-10-345 0 0,-1 1 0 0 0,0-1 0 0 0,0 0 0 0 0,0 0 1 0 0,1 0-1 0 0,-1 1 0 0 0,0-1 0 0 0,0 0 0 0 0,0 0 0 0 0,0 1 0 0 0,1-1 0 0 0,-1 0 0 0 0,0 1 0 0 0,0-1 1 0 0,0 0-1 0 0,0 1 0 0 0,0-1 0 0 0,0 0 0 0 0,0 0 0 0 0,0 1 0 0 0,0-1 0 0 0,0 0 0 0 0,0 1 0 0 0,0-1 1 0 0,0 0-1 0 0,0 1-14 0 0,2 19 370 0 0,8-10 13 0 0,-8 4-140 0 0,-2-1-33 0 0,1-7-65 0 0,1 1 40 0 0,3 1 3 0 0,1 2 77 0 0,-4 2 66 0 0,0 0-42 0 0,3-3-52 0 0,1 3 21 0 0,-1 13 138 0 0,0-10-110 0 0,-1-3-49 0 0,-1 7 68 0 0,-3-6-26 0 0,0-3-93 0 0,0 15 190 0 0,0-18-262 0 0,0 3 39 0 0,0-7-114 0 0,1 0 0 0 0,-1 0 1 0 0,0 0-1 0 0,1 0 0 0 0,0 0 1 0 0,-1 0-1 0 0,2 2-39 0 0,6 12 232 0 0,-6-10-112 0 0,0 0-34 0 0,-3 14 50 0 0,0-13-82 0 0,2 11 99 0 0,0-15-117 0 0,-1 0 0 0 0,1 0 1 0 0,-1 0-1 0 0,0 0 0 0 0,-1-1 0 0 0,1 1 1 0 0,-1 0-1 0 0,1 0 0 0 0,-1 0 0 0 0,-1 1-36 0 0,-3 3 59 0 0,4-7-46 0 0,0 0 0 0 0,1 1 0 0 0,-1-1 0 0 0,0 1 0 0 0,0-1 0 0 0,1 0 0 0 0,-1 1 0 0 0,1-1 0 0 0,-1 1 0 0 0,1 0 0 0 0,0-1 0 0 0,0 1 0 0 0,-1-1 0 0 0,1 1-13 0 0,0 2 37 0 0,1-1-21 0 0,-1-1 1 0 0,0 0 0 0 0,0 0 0 0 0,0 0-1 0 0,-1 0 1 0 0,1 0 0 0 0,0 0 0 0 0,-1 0-1 0 0,1 0 1 0 0,-1 0 0 0 0,0 0-1 0 0,0 0 1 0 0,0-1 0 0 0,0 1-17 0 0,-10 12 185 0 0,9-13-174 0 0,1 1-1 0 0,0-1 1 0 0,0 0-1 0 0,0 1 0 0 0,0-1 1 0 0,0 1-1 0 0,0-1 0 0 0,0 1 1 0 0,1-1-1 0 0,-1 2-10 0 0,-1 8 95 0 0,0-9-27 0 0,-3 3-62 0 0,-1 0-43 0 0,4-2-58 0 0,2-3-42 0 0,-1 0-101 0 0,0 0 58 0 0,1 0 54 0 0,-1 0 45 0 0,0 0 32 0 0,0 0 84 0 0,-1 0 294 0 0,1 0-270 0 0,1 0-88 0 0,-1 0-54 0 0,1 0-66 0 0,-1 0-76 0 0,1 0-49 0 0,-1 0-77 0 0,1 0-85 0 0,-1 0-92 0 0,0 0-100 0 0,1 0-108 0 0,-1 0-116 0 0,0 0-123 0 0,1 0-1138 0 0,0 0-1196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29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10152 0 0,'0'0'298'0'0,"0"0"-4"0"0,0 0-154 0 0,3 2 69 0 0,7 9 51 0 0,-8-9-62 0 0,0 1-71 0 0,-2 0-46 0 0,0 1-40 0 0,0-1-9 0 0,1-1 32 0 0,2 2-25 0 0,0 0 62 0 0,1 0 39 0 0,6 7 240 0 0,-7-7-285 0 0,-1-1-34 0 0,0 2 12 0 0,-1-4-56 0 0,-1-1 1 0 0,0 1 0 0 0,0 0-1 0 0,1-1 1 0 0,-1 1-1 0 0,0-1 1 0 0,1 1-1 0 0,-1-1 1 0 0,1 1-1 0 0,-1-1 1 0 0,0 1 0 0 0,1-1-1 0 0,-1 1 1 0 0,1-1-1 0 0,0 1 1 0 0,-1-1-1 0 0,1 0 1 0 0,-1 1-1 0 0,1-1 1 0 0,-1 0 0 0 0,1 0-1 0 0,0 1-17 0 0,4 1 69 0 0,2 4 65 0 0,1 8 116 0 0,-1 0-2 0 0,1-8-118 0 0,-3-3-67 0 0,-5-3-48 0 0,1 0 0 0 0,0 0 0 0 0,-1 1 0 0 0,1-1 0 0 0,-1 0 0 0 0,1 1 0 0 0,0-1 0 0 0,-1 0 0 0 0,1 1 0 0 0,-1-1 0 0 0,1 1 0 0 0,-1-1 0 0 0,0 1 0 0 0,1-1 0 0 0,-1 1 0 0 0,1-1 0 0 0,-1 1 0 0 0,0-1 0 0 0,1 1 0 0 0,-1 0 0 0 0,0-1 0 0 0,0 1-15 0 0,3 4 59 0 0,1 2 58 0 0,12 8 284 0 0,-12-11-335 0 0,-1-2-67 0 0,2 0 39 0 0,-4-2-29 0 0,-1 0 0 0 0,1 1 0 0 0,0-1 0 0 0,-1 0 0 0 0,1 1 0 0 0,-1-1 1 0 0,1 0-1 0 0,-1 1 0 0 0,1-1 0 0 0,-1 1 0 0 0,1-1 0 0 0,-1 1 0 0 0,1-1 0 0 0,-1 1 0 0 0,1-1 0 0 0,-1 1 0 0 0,0-1 1 0 0,1 1-1 0 0,-1-1 0 0 0,0 1 0 0 0,0 0 0 0 0,1 0-9 0 0,1 3 37 0 0,-1-3-28 0 0,-1 1 0 0 0,1-1 1 0 0,0 0-1 0 0,0 0 1 0 0,0 0-1 0 0,0 0 1 0 0,0 0-1 0 0,0 0 1 0 0,0-1-1 0 0,0 1 0 0 0,0 0 1 0 0,1 0-10 0 0,10 4 23 0 0,-9 0-31 0 0,-1 0-44 0 0,3-3-78 0 0,0-1-58 0 0,-5-1 180 0 0,0 0 0 0 0,1 0 1 0 0,-1 0-1 0 0,0 0 0 0 0,0 0 0 0 0,0 0 0 0 0,0 0 0 0 0,0 0 0 0 0,0 0 0 0 0,0 0 0 0 0,0 0 1 0 0,0 0-1 0 0,0 0 0 0 0,1 0 0 0 0,-1 0 0 0 0,0 0 0 0 0,0 0 0 0 0,0 0 0 0 0,0 0 1 0 0,0 0-1 0 0,0 0 0 0 0,0 0 0 0 0,0 0 0 0 0,0-1 0 0 0,0 1 0 0 0,0 0 0 0 0,0 0 0 0 0,1 0 1 0 0,-1 0-1 0 0,0 0 0 0 0,0 0 0 0 0,0 0 0 0 0,0 0 0 0 0,0 0 0 0 0,0 0 0 0 0,0 0 1 0 0,0 0-1 0 0,0 0 0 0 0,0 0 0 0 0,0-1 0 0 0,0 1 0 0 0,0 0 0 0 0,0 0 0 0 0,0 0 0 0 0,0 0 1 0 0,0 0-1 0 0,0 0 0 0 0,0 0 0 0 0,0 0 0 0 0,0 0 0 0 0,0 0 0 0 0,0 0 0 0 0,0-1 1 0 0,0 1-1 0 0,0 0 0 0 0,0 0 0 0 0,0 0 8 0 0,0-3-212 0 0,0 1 99 0 0,0 1-36 0 0,0 0-10 0 0,0 0-36 0 0,0 0-42 0 0,0 0-47 0 0,0 0-51 0 0,0 1-47 0 0,0-1-42 0 0,0 1-37 0 0,0 0-132 0 0,0 0-37 0 0,0-1-1385 0 0</inkml:trace>
  <inkml:trace contextRef="#ctx0" brushRef="#br0" timeOffset="267.35">197 61 7136 0 0,'0'0'208'0'0,"0"0"-51"0"0,0 0 2 0 0,0 0 64 0 0,0 0 198 0 0,0 0 367 0 0,0 0 32 0 0,0 0-337 0 0,0 0-196 0 0,0 1-44 0 0,0 1 61 0 0,0 18 638 0 0,0-5-346 0 0,0-2-131 0 0,0 0-41 0 0,0-2-106 0 0,0 0-40 0 0,0-1-44 0 0,0 0-50 0 0,-2 6 18 0 0,-4-2-52 0 0,0 1-37 0 0,5 1 21 0 0,-3 13 76 0 0,-3-6-99 0 0,5-17-93 0 0,-2 14 65 0 0,5-2-40 0 0,-1-16-39 0 0,0 1-1 0 0,0 0 1 0 0,0 0 0 0 0,0 0-1 0 0,-1-1 1 0 0,1 1 0 0 0,-1 0-4 0 0,-5 10 46 0 0,5-12-39 0 0,0 0 1 0 0,1 1-1 0 0,-1-1 1 0 0,0 0-1 0 0,1 1 1 0 0,-1-1-1 0 0,1 1 1 0 0,-1-1-1 0 0,1 1 1 0 0,0-1-1 0 0,0 1 1 0 0,0-1 0 0 0,0 1-8 0 0,0-1 3 0 0,0 0 1 0 0,0 0-1 0 0,0 0 1 0 0,0 0-1 0 0,-1 0 1 0 0,1 1-1 0 0,0-1 1 0 0,0 0-1 0 0,-1 0 1 0 0,1 0 0 0 0,0 0-1 0 0,-1 0 1 0 0,1 0-1 0 0,-1 0 1 0 0,0 0-1 0 0,1 0 1 0 0,-1 0-4 0 0,-6 11 22 0 0,6-8-7 0 0,1 1 1 0 0,-1-1-1 0 0,1 1 1 0 0,-1 0 0 0 0,1 1-16 0 0,0-5-185 0 0,0 0 60 0 0,0-1 52 0 0,0 1 45 0 0,0-1 46 0 0,0 1 46 0 0,1 0 55 0 0,-1 0 110 0 0,0 0 22 0 0,0-1-127 0 0,0 1-69 0 0,0 0-61 0 0,0-1-56 0 0,0 1-61 0 0,0-1-70 0 0,0 1-79 0 0,0-1-21 0 0,0 1-66 0 0,0-1-71 0 0,0 1-75 0 0,0-1-83 0 0,0 1-85 0 0,-1 0-91 0 0,1-1-97 0 0,0 0-1045 0 0,0 0-1084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29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30 10680 0 0,'0'0'241'0'0,"0"0"38"0"0,0 0 11 0 0,0 0-28 0 0,0 1-197 0 0,0 1-37 0 0,0-1-28 0 0,0 0 1 0 0,0 1-1 0 0,1-1 1 0 0,-1 0-1 0 0,0 0 1 0 0,1 1-1 0 0,-1-1 1 0 0,1 0-1 0 0,-1 0 1 0 0,1 0-1 0 0,-1 0 1 0 0,1 0-1 0 0,0 0 0 0 0,-1 1 1 0 0,1-2-1 0 0,0 1 1 0 0,0 0-1 0 0,0 0 1 0 0,0 0-1 0 0,0 0 1 0 0,0 0-1 0 0,0-1 1 0 0,0 1-1 0 0,4 1 8 0 0,-1 0 30 0 0,-1 0 34 0 0,-1 1 35 0 0,0 1 38 0 0,0 1-13 0 0,1-1 52 0 0,1 1 87 0 0,13 13 837 0 0,-13-14-898 0 0,0-1-33 0 0,-1 0-66 0 0,0 0-35 0 0,-1 0-40 0 0,1-1-46 0 0,5 5 220 0 0,3 2 148 0 0,1-1-6 0 0,-5-1-167 0 0,-2-1-82 0 0,0 2-62 0 0,-3-5-10 0 0,1 0 0 0 0,0-1 0 0 0,-1 1 0 0 0,1-1 0 0 0,1 0 0 0 0,-1 0 0 0 0,0 0 0 0 0,0 0 0 0 0,1-1 0 0 0,2 2-31 0 0,0 0 44 0 0,26 13 139 0 0,-3-2-48 0 0,-16-9-121 0 0,-8 5-14 0 0,5-7-22 0 0,-8-3-92 0 0,-2 0-56 0 0,0 0 73 0 0,0 0-63 0 0,0 0-79 0 0,0 0 72 0 0,0 0-36 0 0,0 0-41 0 0,0 0-37 0 0,0 0-382 0 0,0 0 91 0 0,0 0-51 0 0,0 0-734 0 0,0 0-578 0 0,0 0-1098 0 0</inkml:trace>
  <inkml:trace contextRef="#ctx0" brushRef="#br0" timeOffset="299.65">212 0 8776 0 0,'0'0'257'0'0,"0"0"-2"0"0,-3 0-77 0 0,-5 3 223 0 0,-1 10 316 0 0,5-7-420 0 0,0 0-57 0 0,3-5-19 0 0,0 0-43 0 0,0 1-40 0 0,1-1-34 0 0,-1 0-17 0 0,1 1-35 0 0,0-1-25 0 0,0 2-27 0 0,0 0 4 0 0,-1-1 84 0 0,-9 11 137 0 0,8-10-77 0 0,0-1-54 0 0,2 1-33 0 0,0 1-31 0 0,0-1-7 0 0,-1 0 25 0 0,-1 1 13 0 0,-5 9 94 0 0,1-3 44 0 0,-5-3-2 0 0,10-7-184 0 0,0 0 1 0 0,0 1-1 0 0,0-1 0 0 0,0 1 0 0 0,0-1 0 0 0,0 1 0 0 0,0-1 0 0 0,1 1 1 0 0,-1 0-1 0 0,0 0 0 0 0,0-1 0 0 0,0 1 0 0 0,1 0 0 0 0,-1 0 0 0 0,0 0 1 0 0,1 0-14 0 0,-5 9 120 0 0,5-8-109 0 0,0-1 1 0 0,-1 0-1 0 0,1 0 1 0 0,-1 0-1 0 0,1 0 1 0 0,-1 0-1 0 0,1 0 1 0 0,-1 0-1 0 0,0 0 1 0 0,1 0-1 0 0,-1-1 0 0 0,0 1 1 0 0,0 0-1 0 0,0 0 1 0 0,1-1-1 0 0,-1 1 1 0 0,0 0-1 0 0,-1 0-11 0 0,-11 4 154 0 0,8 5-17 0 0,-1-6-82 0 0,5-3-54 0 0,1-1 0 0 0,0 0 0 0 0,-1 0 1 0 0,1 0-1 0 0,0 0 0 0 0,-1 1 0 0 0,1-1 0 0 0,0 0 0 0 0,-1 1 0 0 0,1-1 1 0 0,0 0-1 0 0,0 0 0 0 0,-1 1 0 0 0,1-1 0 0 0,0 0 0 0 0,0 1 0 0 0,0-1 1 0 0,-1 1-1 0 0,1-1 0 0 0,0 0 0 0 0,0 1 0 0 0,0-1 0 0 0,0 0 1 0 0,0 1-1 0 0,0-1 0 0 0,0 1 0 0 0,0-1 0 0 0,0 0 0 0 0,0 1 0 0 0,0-1 1 0 0,0 1-2 0 0,-3 4 48 0 0,1-2-55 0 0,0-1-40 0 0,0-1-38 0 0,0 1-58 0 0,1-1-6 0 0,0 0-43 0 0,0 0-17 0 0,1-1-35 0 0,-1 1-337 0 0,1-1 77 0 0,0 1-49 0 0,0-1-653 0 0,0 0-518 0 0,0 0-980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28.0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61 10656 0 0,'0'0'241'0'0,"0"0"38"0"0,0 0 10 0 0,3 3-33 0 0,-3-3-256 0 0,5 5 65 0 0,3 2-38 0 0,7 9 97 0 0,-8-9-34 0 0,-4-4 34 0 0,2-1-6 0 0,7 3 382 0 0,-7 5 20 0 0,0-7-251 0 0,1 1-39 0 0,7 2 152 0 0,-9-4-234 0 0,6 3 177 0 0,8 4 272 0 0,-2 0-77 0 0,-1 1-94 0 0,-1 3-110 0 0,-6-8 13 0 0,12 5-18 0 0,-13-7-151 0 0,-2 0-48 0 0,-1 1-24 0 0,0 0-19 0 0,7 6 46 0 0,-3-5-21 0 0,3 1 53 0 0,-7-4-126 0 0,20 11-10 0 0,-21-3 5 0 0,-3-7 64 0 0,0-3 16 0 0,0 0-52 0 0,0 0-56 0 0,0 0-53 0 0,0 0-107 0 0,0 0-185 0 0,0 0 187 0 0,0 0-41 0 0,0 0-76 0 0,0 0 95 0 0,0 0-39 0 0,0 0-41 0 0,0 0-39 0 0,0 0-415 0 0,0 0 104 0 0,0 0-53 0 0,0 0-791 0 0,0 0-618 0 0,0 0-1178 0 0</inkml:trace>
  <inkml:trace contextRef="#ctx0" brushRef="#br0" timeOffset="280.26">242 1 7568 0 0,'0'0'166'0'0,"0"0"29"0"0,0 0 14 0 0,-2 2-25 0 0,1-1-162 0 0,-7 9 2 0 0,7-7 6 0 0,0 0 24 0 0,0 1 36 0 0,0 0 44 0 0,1 1 54 0 0,-1 1-114 0 0,-1 0 39 0 0,-10 9 346 0 0,4-6-177 0 0,4-2-146 0 0,-1 3 53 0 0,4-8-147 0 0,0 1 0 0 0,0-1 0 0 0,0 0 0 0 0,0 0 0 0 0,-1 0 0 0 0,1 0 0 0 0,-1 0-1 0 0,1 0 1 0 0,-1-1-42 0 0,-7 11 213 0 0,0 5 191 0 0,-3 0-59 0 0,4-10-188 0 0,-3 4 49 0 0,2 1-53 0 0,7-7-106 0 0,1-5-36 0 0,1 1 0 0 0,0 0 0 0 0,0-1 0 0 0,-1 1 0 0 0,1-1 0 0 0,0 1 0 0 0,-1 0 0 0 0,1-1 0 0 0,0 1 0 0 0,-1-1 0 0 0,1 1 0 0 0,-1-1 0 0 0,1 0 0 0 0,-1 1 0 0 0,1-1 0 0 0,-1 1 0 0 0,0-1 0 0 0,1 0 0 0 0,-1 1 0 0 0,1-1 0 0 0,-1 0 0 0 0,0 0-11 0 0,-4 3 43 0 0,4-3-33 0 0,0 1 0 0 0,1 0 0 0 0,-1-1 0 0 0,0 1 1 0 0,0 0-1 0 0,0-1 0 0 0,1 1 0 0 0,-1 0 0 0 0,0 0 1 0 0,1 0-1 0 0,-1 0 0 0 0,1 0 0 0 0,-1 0 0 0 0,1 0 1 0 0,-1 0-1 0 0,1 0-10 0 0,-6 10 131 0 0,-4-6-1 0 0,8-3-154 0 0,2 0 92 0 0,1 0 3 0 0,-2 1-78 0 0,0-1-37 0 0,-2 2-40 0 0,-1 0-48 0 0,-2 2-56 0 0,6-5 4 0 0,-1-1-32 0 0,1 1-304 0 0,-1-1 65 0 0,1 1-45 0 0,0-1-596 0 0,0 0-475 0 0,0 0-899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45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196 16 7256 0 0,'0'0'165'0'0,"0"0"22"0"0,0 0 7 0 0,0 0 50 0 0,0 0-97 0 0,0 0 114 0 0,0 0 215 0 0,0 0 18 0 0,0 0-12 0 0,0 0-54 0 0,0 0-20 0 0,0 0-6 0 0,-3-3-14 0 0,2 2-315 0 0,-1-1-28 0 0,0 0 1 0 0,0 0 46 0 0,-1-1 60 0 0,1 1 98 0 0,0 2-4 0 0,1 1-107 0 0,-1-1-66 0 0,-2-1-39 0 0,1 1 2 0 0,1 0 43 0 0,0 0 10 0 0,0 0 38 0 0,0 0-78 0 0,0 0 1 0 0,0 1-1 0 0,0 0 0 0 0,0-1 1 0 0,0 1-1 0 0,0 0 0 0 0,0 0 0 0 0,-1 1-49 0 0,-10 4 224 0 0,5-4-145 0 0,3 0 75 0 0,-21 13 135 0 0,21-4-221 0 0,-5-6-45 0 0,5 7 25 0 0,-25 49-36 0 0,26-56-12 0 0,1-1 0 0 0,-5 19 0 0 0,-5 3 0 0 0,8-19 0 0 0,4-6 0 0 0,0-1 0 0 0,1 1 0 0 0,-1 0 0 0 0,0-1 0 0 0,1 1 0 0 0,-1 0 0 0 0,1 0 0 0 0,-1-1 0 0 0,1 1 0 0 0,-1 0 0 0 0,1 0 0 0 0,-1 0 0 0 0,1 0 0 0 0,0 0 0 0 0,0 0 0 0 0,0 0 0 0 0,-1 0 0 0 0,1 0 0 0 0,0-1 0 0 0,0 1 0 0 0,0 0 0 0 0,0 0 0 0 0,0 0 0 0 0,1 0 0 0 0,-1 0 0 0 0,0 0 0 0 0,0 0 0 0 0,1 0 0 0 0,3 7 0 0 0,-3-7 0 0 0,0 1 0 0 0,0-1 0 0 0,0 0 0 0 0,0 1 0 0 0,-1-1 0 0 0,1 1 0 0 0,-1-1 0 0 0,1 1 0 0 0,-1-1 0 0 0,1 1 0 0 0,-1 0 0 0 0,0-1 0 0 0,0 1 0 0 0,0 0 0 0 0,0 9 1 0 0,1 13-4 0 0,-1-24 4 0 0,0 1-1 0 0,0-1 1 0 0,0 1-1 0 0,0-1 1 0 0,0 0-1 0 0,1 1 1 0 0,-1-1-1 0 0,0 1 1 0 0,0-1-1 0 0,1 1 1 0 0,-1-1-1 0 0,0 1 1 0 0,1-1-1 0 0,-1 0 1 0 0,0 1 0 0 0,1-1-1 0 0,-1 0 1 0 0,0 1-1 0 0,1-1 1 0 0,-1 0-1 0 0,1 1 1 0 0,-1-1-1 0 0,1 0 1 0 0,-1 0-1 0 0,1 0 1 0 0,-1 0-1 0 0,1 1 1 0 0,-1-1-1 0 0,1 0 1 0 0,-1 0 0 0 0,1 0-1 0 0,-1 0 1 0 0,1 0-1 0 0,-1 0 1 0 0,0 0 0 0 0,0 0 1 0 0,0 0-1 0 0,0 0 0 0 0,0 0 1 0 0,0 0-1 0 0,1 0 0 0 0,-1 0 1 0 0,0 0-1 0 0,0 0 0 0 0,0 0 1 0 0,0 0-1 0 0,0 0 0 0 0,0 0 1 0 0,0 0-1 0 0,0 0 0 0 0,0 0 1 0 0,0 0-1 0 0,0 0 0 0 0,1 0 1 0 0,-1 0-1 0 0,0 0 0 0 0,0 0 1 0 0,0 0-1 0 0,0 0 0 0 0,0 0 1 0 0,0 0-1 0 0,0 0 0 0 0,0 0 1 0 0,0 0-1 0 0,0 0 0 0 0,0 0 1 0 0,0 1-1 0 0,0-1 0 0 0,0 0 1 0 0,0 0-1 0 0,1 0 0 0 0,-1 0 1 0 0,0 0-1 0 0,0 0 0 0 0,0 0 1 0 0,0 0-1 0 0,0 0 0 0 0,0 0 1 0 0,0 0-1 0 0,0 1 0 0 0,0-1 1 0 0,0 0-1 0 0,0 0 0 0 0,0 0 1 0 0,0 0-1 0 0,0 0 0 0 0,0 0 1 0 0,0 0-1 0 0,0 0 0 0 0,0 0 1 0 0,-1 0-2 0 0,1 11 74 0 0,0-11-73 0 0,0 0 1 0 0,0 0-1 0 0,0 0 0 0 0,0 0 0 0 0,0 0 0 0 0,0 0 0 0 0,0 0 0 0 0,0 0 1 0 0,0 0-1 0 0,0 0 0 0 0,0 0 0 0 0,0 1 0 0 0,0-1 0 0 0,0 0 0 0 0,0 0 1 0 0,0 0-1 0 0,0 0 0 0 0,0 0 0 0 0,0 0 0 0 0,0 0 0 0 0,0 0 0 0 0,0 0 1 0 0,0 0-1 0 0,1 0 0 0 0,-1 1 0 0 0,0-1 0 0 0,0 0 0 0 0,0 0 0 0 0,0 0 1 0 0,0 0-1 0 0,0 0 0 0 0,0 0 0 0 0,0 0 0 0 0,0 0 0 0 0,0 0 0 0 0,0 0 1 0 0,0 0-1 0 0,0 0 0 0 0,0 0 0 0 0,1 0 0 0 0,-1 0 0 0 0,0 0 1 0 0,0 0-1 0 0,0 0 0 0 0,0 0 0 0 0,0 0 0 0 0,0 0 0 0 0,0 0 0 0 0,0 0 1 0 0,0 0-1 0 0,0 0 0 0 0,1 0 0 0 0,-1 0 0 0 0,0 0 0 0 0,0 0 0 0 0,0 0 1 0 0,0 0-2 0 0,12 3 50 0 0,1 7-20 0 0,-10-8 44 0 0,-1-2-15 0 0,7 1-34 0 0,-4-1-10 0 0,-1 1 0 0 0,0-1-1 0 0,1 0 1 0 0,-1 0 0 0 0,0 0-1 0 0,1-1 1 0 0,-1 0 0 0 0,0 1-1 0 0,4-2-14 0 0,-3-8-2 0 0,22-6-157 0 0,-17 12 90 0 0,0-1-117 0 0,1-3-76 0 0,4-5-232 0 0,0 11-16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45.6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10800 0 0,'0'0'241'0'0,"0"0"38"0"0,0 0 13 0 0,0 0-26 0 0,0 0-110 0 0,0 0-48 0 0,0 0 112 0 0,0 0 204 0 0,0 0 22 0 0,0 0-28 0 0,0 0-122 0 0,0 0-52 0 0,0 0-10 0 0,0 0-106 0 0,0 0-74 0 0,0 0-41 0 0,0 0-42 0 0,0 0-41 0 0,0 0-2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44.4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 8264 0 0,'0'0'182'0'0,"2"2"29"0"0,8 11 14 0 0,-7 2-27 0 0,-4-8-160 0 0,1-5-38 0 0,0 0 0 0 0,0 0 0 0 0,0 0 1 0 0,0 0-1 0 0,0 0 0 0 0,1 0 0 0 0,-1 0 0 0 0,1 0 1 0 0,-1 0-1 0 0,1 1 0 0 0,2 2 25 0 0,0 1 43 0 0,4 6 159 0 0,5 11 317 0 0,-7 7 349 0 0,0-22-696 0 0,1 3 127 0 0,-4 0-60 0 0,0 0 3 0 0,4 1 32 0 0,0 0-1 0 0,-5-2-32 0 0,-1 0 172 0 0,0-1-97 0 0,0 0-69 0 0,0 11 300 0 0,0-15-369 0 0,0 1 33 0 0,0 1 104 0 0,0 1 82 0 0,0-6-276 0 0,0-2-22 0 0,0 0-10 0 0,-2 0-2 0 0,-8 0 5 0 0,10 0-115 0 0,-1 0 1 0 0,1 0-1 0 0,0 0 1 0 0,0 0-1 0 0,0 0 1 0 0,0 0-1 0 0,0 0 0 0 0,0 0 1 0 0,0 0-1 0 0,0 0 1 0 0,0 0-1 0 0,0 0 1 0 0,-1 0-1 0 0,1 0 1 0 0,0 0-1 0 0,0 0 1 0 0,0 0-1 0 0,0 0 1 0 0,0 0-1 0 0,0 0 0 0 0,0 0 1 0 0,0 0-1 0 0,0 0 1 0 0,0 0-1 0 0,0 0 1 0 0,0 0-1 0 0,-1 0 1 0 0,1 0-1 0 0,0 0 1 0 0,0 0-1 0 0,0 0 0 0 0,0 0 1 0 0,0-1-1 0 0,0 1 1 0 0,0 0-1 0 0,0 0 1 0 0,0 0-1 0 0,0 0 1 0 0,0 0-1 0 0,0 0 1 0 0,0 0-1 0 0,0 0 0 0 0,0 0 1 0 0,0 0-1 0 0,0 0 1 0 0,0-1-1 0 0,0 1 1 0 0,0 0-1 0 0,0 0 1 0 0,0 0-1 0 0,0 0 1 0 0,0 0-1 0 0,0 0 0 0 0,0 0 1 0 0,0 0-1 0 0,0 0 1 0 0,0 0-3 0 0,0-1 9 0 0,0 0 0 0 0,0 1 0 0 0,0-1-1 0 0,0 1 1 0 0,0-1 0 0 0,0 1 0 0 0,-1-1 0 0 0,1 1 0 0 0,0-1 0 0 0,0 1 0 0 0,0-1-1 0 0,-1 1 1 0 0,1-1 0 0 0,0 1 0 0 0,-1-1 0 0 0,1 1 0 0 0,0-1 0 0 0,-1 1 0 0 0,1 0 0 0 0,-1-1-1 0 0,1 1 1 0 0,0-1 0 0 0,-1 1 0 0 0,0 0-9 0 0,1-1 10 0 0,-1 1-1 0 0,0-1 1 0 0,1 1-1 0 0,-1 0 1 0 0,1-1-1 0 0,-1 1 1 0 0,1-1 0 0 0,-1 0-1 0 0,1 1 1 0 0,-1-1-1 0 0,1 1 1 0 0,0-1-1 0 0,-1 0 1 0 0,1 1-1 0 0,0-1 1 0 0,0 0-1 0 0,-1 1 1 0 0,1-1 0 0 0,0 0-1 0 0,0 1 1 0 0,0-1-1 0 0,0 0 1 0 0,0 0-1 0 0,0 1 1 0 0,0-1-10 0 0,0-17 286 0 0,0-1-98 0 0,0-3-58 0 0,0-7-44 0 0,0 27-79 0 0,0 0-1 0 0,0 1 1 0 0,0-1-1 0 0,0 1 1 0 0,1-1-1 0 0,-1 0 0 0 0,0 1 1 0 0,1-1-1 0 0,-1 1 1 0 0,1-1-1 0 0,0 1 1 0 0,0-1-1 0 0,-1 1 0 0 0,1 0 1 0 0,1-2-7 0 0,3-4 21 0 0,3-12-11 0 0,4-7 3 0 0,0 10 28 0 0,19-14-31 0 0,-22 23-8 0 0,6-2-112 0 0,3-3-102 0 0,-14 10 73 0 0,-1 1 60 0 0,6 1-16 0 0,-7 1 7 0 0,0-1-23 0 0,0 0 60 0 0,1 0 4 0 0,-2 0-19 0 0,1 0-49 0 0,-1 0-29 0 0,1 0-52 0 0,0 0-62 0 0,1 0-68 0 0,9 0-438 0 0</inkml:trace>
  <inkml:trace contextRef="#ctx0" brushRef="#br0" timeOffset="379.96">303 62 7024 0 0,'0'3'54'0'0,"0"2"-62"0"0,0-3 64 0 0,0 0 91 0 0,0 0-26 0 0,0-1 38 0 0,2-1 6 0 0,25 2-80 0 0,-18 4 99 0 0,-2-1 27 0 0,4-3 161 0 0,4-9 61 0 0,-4 1-83 0 0,-2 4-53 0 0,-2 2-63 0 0,9 0 144 0 0,-9 0-181 0 0,-3 0-54 0 0,0 0 32 0 0,1 0 42 0 0,0 0 47 0 0,3-1-92 0 0,2-5-5 0 0,3 0-13 0 0,-2 4-11 0 0,-10 2-134 0 0,0 0 1 0 0,-1 0-1 0 0,1 0 0 0 0,0 0 0 0 0,-1 0 0 0 0,1 0 0 0 0,0 0 1 0 0,-1 0-1 0 0,1 0 0 0 0,0-1 0 0 0,-1 1 0 0 0,1 0 0 0 0,-1 0 1 0 0,1-1-1 0 0,-1 1 0 0 0,1 0 0 0 0,0-1 0 0 0,-1 1 0 0 0,1-1 1 0 0,-1 1-1 0 0,0-1 0 0 0,1 1 0 0 0,-1-1 0 0 0,1 1 0 0 0,-1-1 1 0 0,1 1-10 0 0,-1-1 6 0 0,0 1 0 0 0,1-1 0 0 0,-1 1-1 0 0,0-1 1 0 0,1 1 0 0 0,-1-1 0 0 0,1 1 0 0 0,-1-1 0 0 0,1 1 0 0 0,-1-1 0 0 0,1 1 0 0 0,0 0 0 0 0,-1 0 0 0 0,1-1 0 0 0,-1 1 0 0 0,1 0 0 0 0,0 0 0 0 0,-1-1 0 0 0,1 1 0 0 0,0 0 0 0 0,-1 0 0 0 0,1 0 0 0 0,0 0 0 0 0,-1 0 0 0 0,1 0 0 0 0,0 0-6 0 0,11 0 96 0 0,-12 0-95 0 0,0 0 0 0 0,0 0 1 0 0,1 0-1 0 0,-1 0 1 0 0,0 0-1 0 0,0 0 0 0 0,0 0 1 0 0,0 0-1 0 0,0 0 1 0 0,0 0-1 0 0,0 0 0 0 0,0 0 1 0 0,0 0-1 0 0,0 0 1 0 0,0 0-1 0 0,1 0 0 0 0,-1 0 1 0 0,0 0-1 0 0,0 0 1 0 0,0 0-1 0 0,0 0 0 0 0,0 0 1 0 0,0 0-1 0 0,0 0 1 0 0,0 0-1 0 0,0 0 1 0 0,0 0-1 0 0,0 0 0 0 0,0 0 1 0 0,1 0-1 0 0,-1 0 1 0 0,0 0-1 0 0,0 0 0 0 0,0-1 1 0 0,0 1-1 0 0,0 0 1 0 0,0 0-1 0 0,0 0 0 0 0,0 0 1 0 0,0 0-1 0 0,0 0 1 0 0,0 0-1 0 0,0 0 0 0 0,0 0 1 0 0,0 0-1 0 0,0 0 1 0 0,0-1-1 0 0,0 1 0 0 0,0 0 1 0 0,0 0-1 0 0,0 0 1 0 0,0 0-1 0 0,0 0 0 0 0,0 0 1 0 0,0 0-1 0 0,0 0 1 0 0,0 0-2 0 0,0-26 28 0 0,0 24 30 0 0,0 2 8 0 0,0 0-2 0 0,-3-3-11 0 0,-9-7-42 0 0,11 10-11 0 0,0-1 0 0 0,0 1 0 0 0,1-1 0 0 0,-1 1 0 0 0,0 0 0 0 0,0-1 0 0 0,0 1 0 0 0,0 0 0 0 0,0 0 0 0 0,1-1 0 0 0,-1 1 0 0 0,0 0 0 0 0,0 0 0 0 0,0 0 0 0 0,0 0 0 0 0,0 0 0 0 0,0 0 0 0 0,0 1 0 0 0,0-1 0 0 0,1 0 0 0 0,-1 0 0 0 0,0 0 0 0 0,0 1 0 0 0,0-1 0 0 0,0 1 0 0 0,1-1 0 0 0,-1 1 0 0 0,0-1 0 0 0,0 1 0 0 0,1-1 0 0 0,-1 1 0 0 0,0-1 0 0 0,1 1 0 0 0,-1 0 0 0 0,1-1 0 0 0,-1 1 0 0 0,0 0 0 0 0,1 0 0 0 0,-1-1 0 0 0,0 1 0 0 0,0 0 0 0 0,1-1 0 0 0,-1 1 0 0 0,0-1 0 0 0,0 1 0 0 0,0-1 0 0 0,0 0 0 0 0,0 1 0 0 0,0-1 0 0 0,0 0 0 0 0,0 0 0 0 0,1 1 0 0 0,-1-1 0 0 0,-1 0 0 0 0,-13 2 0 0 0,10 0 0 0 0,2 1 0 0 0,-19 20 0 0 0,-2 2 2 0 0,19-16 17 0 0,1 3 13 0 0,-1-5-22 0 0,5-5-7 0 0,-1-1 1 0 0,0 0 0 0 0,0 1 0 0 0,0-1 0 0 0,1 0 0 0 0,-1 1 0 0 0,0-1 0 0 0,1 1 0 0 0,0 0-1 0 0,-1-1 1 0 0,1 1 0 0 0,0-1 0 0 0,0 1 0 0 0,0 0-4 0 0,0 34 83 0 0,0-12 7 0 0,0-22-79 0 0,0 0 1 0 0,0-1-1 0 0,0 1 0 0 0,1 0 0 0 0,-1-1 0 0 0,1 1 0 0 0,-1 0 1 0 0,1-1-1 0 0,-1 1 0 0 0,1-1 0 0 0,0 1 0 0 0,0-1 0 0 0,0 1-11 0 0,0-1 12 0 0,0 1 0 0 0,0-1 0 0 0,0 1 0 0 0,-1-1 1 0 0,1 1-1 0 0,0 0 0 0 0,-1-1 0 0 0,1 1 0 0 0,-1 0 0 0 0,0-1 0 0 0,0 1 0 0 0,1 0 0 0 0,-1 0-12 0 0,0-2 5 0 0,0 1 0 0 0,0 0 1 0 0,0-1-1 0 0,0 1 0 0 0,0 0 1 0 0,0-1-1 0 0,0 1 0 0 0,0-1 1 0 0,0 1-1 0 0,0 0 0 0 0,1-1 1 0 0,-1 1-1 0 0,0 0 0 0 0,1-1 1 0 0,-1 1-1 0 0,0-1 0 0 0,1 1 1 0 0,-1-1-1 0 0,1 1 0 0 0,-1-1 1 0 0,0 1-1 0 0,1-1 0 0 0,-1 1 1 0 0,1-1-1 0 0,0 0 0 0 0,-1 1-5 0 0,1-1 4 0 0,-1 0 0 0 0,1 1 0 0 0,-1-1 0 0 0,1 1 0 0 0,-1-1 0 0 0,1 1-1 0 0,-1-1 1 0 0,1 1 0 0 0,-1-1 0 0 0,0 1 0 0 0,1-1 0 0 0,-1 1 0 0 0,0-1 0 0 0,1 1 0 0 0,-1 0 0 0 0,0-1-1 0 0,0 1 1 0 0,1-1 0 0 0,-1 1 0 0 0,0 0 0 0 0,0-1 0 0 0,0 1 0 0 0,0 0 0 0 0,0-1 0 0 0,0 1 0 0 0,0 0-4 0 0,0-1 2 0 0,-1 1 0 0 0,1-1 1 0 0,0 1-1 0 0,0-1 1 0 0,0 1-1 0 0,0-1 1 0 0,0 1-1 0 0,0-1 1 0 0,0 0-1 0 0,0 1 0 0 0,0-1 1 0 0,0 1-1 0 0,0-1 1 0 0,1 1-1 0 0,-1-1 1 0 0,0 1-1 0 0,0-1 0 0 0,0 1 1 0 0,1-1-1 0 0,-1 0 1 0 0,0 1-1 0 0,0-1 1 0 0,1 1-1 0 0,-1-1 1 0 0,0 0-1 0 0,1 1 0 0 0,-1-1 1 0 0,0 0-1 0 0,1 0 1 0 0,-1 1-1 0 0,0-1 1 0 0,1 0-1 0 0,-1 0 0 0 0,1 1 1 0 0,-1-1-1 0 0,1 0 1 0 0,-1 0-1 0 0,1 0 1 0 0,-1 0-1 0 0,0 0 1 0 0,1 0-1 0 0,-1 0 0 0 0,1 0 1 0 0,-1 0-1 0 0,1 0 1 0 0,-1 0-1 0 0,1 0 1 0 0,-1 0-1 0 0,1 0-2 0 0,0 0 7 0 0,1 0 1 0 0,0 0-1 0 0,-1 0 0 0 0,1 1 0 0 0,-1-1 1 0 0,1 0-1 0 0,-1 1 0 0 0,1-1 0 0 0,-1 1 1 0 0,1-1-8 0 0,6 5 30 0 0,-7-4-23 0 0,0 0 0 0 0,1 0 0 0 0,-1 0 0 0 0,1-1 0 0 0,-1 1 0 0 0,0 0 0 0 0,1-1 0 0 0,0 1 0 0 0,-1-1 0 0 0,1 0 0 0 0,-1 1 0 0 0,1-1 0 0 0,-1 0 0 0 0,1 0-7 0 0,4 0 34 0 0,0 0-39 0 0,6 0-102 0 0,-1 0-67 0 0,15 0-326 0 0,-11 0 196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43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15 4592 0 0,'-12'-13'133'0'0,"10"11"-61"0"0,1 4-16 0 0,1 15 172 0 0,0-12-10 0 0,0-2-13 0 0,0 0 484 0 0,-2-1 23 0 0,0 1-611 0 0,-1 0 56 0 0,-1 4 198 0 0,0 5 316 0 0,4-6-408 0 0,1 0-45 0 0,1 0-72 0 0,8 7 203 0 0,-8-10-120 0 0,-1 0-106 0 0,0 1-65 0 0,-2 1-38 0 0,0-2 49 0 0,1 3 33 0 0,0-4-68 0 0,0 0 0 0 0,0 1 0 0 0,0-1 0 0 0,0 0 0 0 0,0 0 0 0 0,0 0 0 0 0,1 0 0 0 0,-1 0 0 0 0,1 0 0 0 0,0 1-34 0 0,4 5 97 0 0,-5-7-77 0 0,1 0 0 0 0,0 0-1 0 0,0 1 1 0 0,0-1 0 0 0,-1 1 0 0 0,1-1-1 0 0,0 1 1 0 0,-1-1 0 0 0,0 1 0 0 0,1-1-1 0 0,-1 1 1 0 0,0 0 0 0 0,0-1 0 0 0,0 1-20 0 0,1 13 174 0 0,2-1-35 0 0,4 9 43 0 0,-5-17-149 0 0,7 14 179 0 0,-2-4-45 0 0,-5-2-22 0 0,-2-8-103 0 0,0 4 15 0 0,0-3 14 0 0,0 3 59 0 0,0 10 14 0 0,0-19-139 0 0,0-1 0 0 0,0 0 1 0 0,-1 1-1 0 0,1-1 0 0 0,0 0 1 0 0,0 0-1 0 0,0 1 0 0 0,0-1 1 0 0,1 0-1 0 0,-1 1 0 0 0,0-1 1 0 0,0 0-1 0 0,0 1 0 0 0,0-1 1 0 0,0 0-1 0 0,0 0 0 0 0,0 1 1 0 0,1-1-1 0 0,-1 0 0 0 0,0 0 1 0 0,0 1-1 0 0,0-1 0 0 0,0 0 1 0 0,1 0-1 0 0,-1 1 0 0 0,0-1-5 0 0,1 1 13 0 0,1 0-1 0 0,-1 0 0 0 0,0 0 0 0 0,0 1 1 0 0,0-1-1 0 0,-1 0 0 0 0,1 1 1 0 0,0-1-1 0 0,0 1 0 0 0,-1-1 1 0 0,1 1-1 0 0,-1-1 0 0 0,1 1 0 0 0,-1-1 1 0 0,0 1-1 0 0,1 0 0 0 0,-1-1 1 0 0,0 2-13 0 0,0-3 4 0 0,0 1 1 0 0,-1-1-1 0 0,1 1 1 0 0,0-1-1 0 0,0 0 1 0 0,0 1-1 0 0,0-1 1 0 0,0 1-1 0 0,0-1 1 0 0,0 1-1 0 0,0-1 1 0 0,0 1-1 0 0,1-1 1 0 0,-1 1-1 0 0,0-1 1 0 0,0 1-1 0 0,0-1 1 0 0,0 1 0 0 0,1-1-1 0 0,-1 1 1 0 0,0-1-1 0 0,1 0 1 0 0,-1 1-1 0 0,0-1 1 0 0,1 1-1 0 0,-1-1 1 0 0,0 0-1 0 0,1 1 1 0 0,-1-1-1 0 0,1 0 1 0 0,-1 0-1 0 0,0 1 1 0 0,1-1-1 0 0,-1 0 1 0 0,1 0-1 0 0,-1 0 1 0 0,1 0-1 0 0,-1 1 1 0 0,1-1-1 0 0,-1 0 1 0 0,1 0 0 0 0,-1 0-1 0 0,1 0 1 0 0,-1 0-1 0 0,1 0 1 0 0,-1 0-5 0 0,0 0 1 0 0,1 0 1 0 0,-1 0 0 0 0,0 0 0 0 0,0 0 0 0 0,0 0 0 0 0,0 0-1 0 0,0-1 1 0 0,0 1 0 0 0,0 0 0 0 0,0 0 0 0 0,0 0 0 0 0,0 0-1 0 0,1 0 1 0 0,-1 0 0 0 0,0 1 0 0 0,0-1 0 0 0,0 0-1 0 0,0 0 1 0 0,0 0 0 0 0,0 0 0 0 0,0 0 0 0 0,0 0 0 0 0,0 0-1 0 0,0 0 1 0 0,0 0 0 0 0,0 0 0 0 0,1 0 0 0 0,-1 0 0 0 0,0 0-1 0 0,0 0 1 0 0,0 0 0 0 0,0 0 0 0 0,0 0 0 0 0,0 0-1 0 0,0 0 1 0 0,0 1 0 0 0,0-1 0 0 0,0 0 0 0 0,0 0 0 0 0,0 0-1 0 0,0 0 1 0 0,0 0 0 0 0,0 0 0 0 0,0 0 0 0 0,0 0 0 0 0,0 0-1 0 0,0 0 1 0 0,0 0 0 0 0,0 1 0 0 0,0-1 0 0 0,0 0-1 0 0,0 0 1 0 0,0 0 0 0 0,0 0 0 0 0,0 0 0 0 0,0 0 0 0 0,0 0-2 0 0,0 4 82 0 0,0 8-5 0 0,0-8 17 0 0,0 0 105 0 0,0-2-50 0 0,0 0 42 0 0,2-2-118 0 0,0 0-63 0 0,-1 0 1 0 0,0 0-1 0 0,0 0 0 0 0,0-1 1 0 0,0 1-1 0 0,1 0 1 0 0,-1-1-1 0 0,0 1 0 0 0,0 0 1 0 0,0-1-1 0 0,0 0 1 0 0,0 1-1 0 0,0-1 0 0 0,0 1 1 0 0,0-1-1 0 0,0 0 0 0 0,0 0 1 0 0,-1 0-1 0 0,1 1 1 0 0,0-1-1 0 0,0 0 0 0 0,-1 0 1 0 0,1 0-1 0 0,0-1-10 0 0,2-13 56 0 0,-3 14-55 0 0,0 0 0 0 0,0 1-1 0 0,0-1 1 0 0,0 0 0 0 0,0 1-1 0 0,0-1 1 0 0,0 0 0 0 0,1 1-1 0 0,-1-1 1 0 0,0 1 0 0 0,0-1 0 0 0,0 0-1 0 0,1 1 1 0 0,-1-1 0 0 0,0 1-1 0 0,1-1 1 0 0,-1 1 0 0 0,1-1-1 0 0,-1 1 1 0 0,0-1 0 0 0,1 1-1 0 0,-1-1 1 0 0,1 1 0 0 0,-1-1 0 0 0,1 1-1 0 0,0 0 0 0 0,-1-1 2 0 0,1 1 0 0 0,-1-1 1 0 0,1 1-1 0 0,-1 0 0 0 0,1-1 0 0 0,-1 1 0 0 0,1-1 0 0 0,-1 1 0 0 0,1-1 0 0 0,-1 1 1 0 0,0-1-1 0 0,1 1 0 0 0,-1-1 0 0 0,0 0 0 0 0,0 1 0 0 0,1-1 0 0 0,-1 0 1 0 0,0 1-1 0 0,0-1 0 0 0,0 1 0 0 0,0-1 0 0 0,0 0 0 0 0,0 1 0 0 0,0-1 0 0 0,0 0 1 0 0,0 0-3 0 0,0 0 1 0 0,0-1-1 0 0,1 1 1 0 0,-1-1 0 0 0,0 1 0 0 0,1-1 0 0 0,-1 0 0 0 0,1 1 0 0 0,-1-1 0 0 0,1 1 0 0 0,0 0 0 0 0,-1-1 0 0 0,1 1 0 0 0,0-1 0 0 0,0 1-1 0 0,4-7 9 0 0,-3-7 34 0 0,-3 11-37 0 0,2 0-2 0 0,15-6-3 0 0,-4 0-12 0 0,-7 8-32 0 0,8 2 22 0 0,2 2-32 0 0,0 11-1 0 0,0 2 44 0 0,-2 0 10 0 0,-11 0 0 0 0,-2-2 12 0 0,0-5 45 0 0,0 2-41 0 0,-2 5 37 0 0,1-14-52 0 0,1 0 0 0 0,-1-1 0 0 0,0 1-1 0 0,0 0 1 0 0,1 0 0 0 0,-1 0 0 0 0,0-1 0 0 0,0 1 0 0 0,0 0-1 0 0,0-1 1 0 0,1 1 0 0 0,-1-1 0 0 0,0 1 0 0 0,0-1-1 0 0,0 1 1 0 0,-1-1-1 0 0,-8 6 11 0 0,4 7 32 0 0,6-12-42 0 0,-1 0 0 0 0,0 0 0 0 0,1 0-1 0 0,-1 0 1 0 0,0 0 0 0 0,0 0 0 0 0,0 0 0 0 0,0 0 0 0 0,0 0 0 0 0,0 0 0 0 0,0-1 0 0 0,-1 2-1 0 0,-11 0-36 0 0,8-1-130 0 0,-1 0 40 0 0,-1 2-5 0 0,1 0 47 0 0,-7 4-84 0 0,8-8 77 0 0,-1 0-39 0 0,1-3-32 0 0,-2-2-130 0 0,4 3-245 0 0,3 3-20 0 0</inkml:trace>
  <inkml:trace contextRef="#ctx0" brushRef="#br0" timeOffset="267.89">379 242 8536 0 0,'0'0'249'0'0,"0"0"-1"0"0,0 0-183 0 0,0 2-38 0 0,3 11-16 0 0,3-5 3 0 0,-2-4 36 0 0,-4-4-50 0 0,6 6 334 0 0,-2-1-111 0 0,-1-1-76 0 0,1 5 125 0 0,-4-6-155 0 0,0 1 38 0 0,3 1 309 0 0,1-1-289 0 0,2 8 169 0 0,-1-4-118 0 0,0 1 79 0 0,0-3-37 0 0,0 0 67 0 0,-2-3-257 0 0,2 1 53 0 0,7 9 232 0 0,-7-8-228 0 0,-2-2 67 0 0,-1-1-22 0 0,9 8-10 0 0,-6-7-2 0 0,7-3-38 0 0,2 0-34 0 0,-3-2-75 0 0,-6-3-39 0 0,-5-1 45 0 0,0 6-26 0 0,0 0 0 0 0,0 0 0 0 0,0 0 0 0 0,0 0 0 0 0,0 0 0 0 0,0 0 0 0 0,0 0 1 0 0,0 0-1 0 0,0-1 0 0 0,0 1 0 0 0,0 0 0 0 0,0 0 0 0 0,0 0 0 0 0,0 0 0 0 0,0 0 1 0 0,0 0-1 0 0,0 0 0 0 0,0 0 0 0 0,0 0 0 0 0,0 0 0 0 0,0 0 0 0 0,0-1 0 0 0,0 1 1 0 0,0 0-1 0 0,1 0 0 0 0,-1 0 0 0 0,0 0 0 0 0,0 0 0 0 0,0 0 0 0 0,0 0 0 0 0,0 0 1 0 0,0 0-1 0 0,0 0 0 0 0,0 0 0 0 0,0 0 0 0 0,0 0 0 0 0,0 0 0 0 0,0 0 0 0 0,0 0 0 0 0,0 0 1 0 0,1 0-1 0 0,-1 0 0 0 0,0-1 0 0 0,0 1 0 0 0,0 0 0 0 0,0 0 0 0 0,0 0 0 0 0,0 0 1 0 0,0 0-1 0 0,0 0 0 0 0,0 1 0 0 0,0-1 0 0 0,1 0 0 0 0,-1 0 0 0 0,0 0 0 0 0,0 0 1 0 0,0 0-2 0 0,5-1-1 0 0,5-2 105 0 0,-5-1-90 0 0,0 0-57 0 0,0-2-77 0 0,-2 3 65 0 0,2-2-90 0 0,8-7-278 0 0,-9 9 334 0 0,-1 1 47 0 0,2 0-75 0 0,0-2-181 0 0,0-3-211 0 0,-2 2 350 0 0,-1 0-3 0 0,0 2 1 0 0,0 1-12 0 0,-1 0-55 0 0,0-1-67 0 0,1 1-80 0 0,-1-1-91 0 0,-1 0-104 0 0,1 0-114 0 0,-1 1 294 0 0,0 0-33 0 0,0-4-1014 0 0,0-3-804 0 0</inkml:trace>
  <inkml:trace contextRef="#ctx0" brushRef="#br0" timeOffset="528.43">666 166 7688 0 0,'0'3'166'0'0,"0"1"25"0"0,0 1-40 0 0,0 5 51 0 0,0-2-115 0 0,0 1-54 0 0,0 20-45 0 0,0-16 76 0 0,0-7 13 0 0,0 0 39 0 0,0 1 47 0 0,0-1 55 0 0,0 2-50 0 0,-1-1-42 0 0,-1-1-18 0 0,-2 2 0 0 0,-2 8 86 0 0,5-8-84 0 0,0 2 41 0 0,2-1-47 0 0,-1 11 96 0 0,-3-4 27 0 0,0-6-121 0 0,0 1-8 0 0,0-3-3 0 0,0-1 19 0 0,0 0 42 0 0,-3 6 62 0 0,5-10-168 0 0,-1 0 0 0 0,1 0 1 0 0,1 0-1 0 0,-1 0 0 0 0,0 1 1 0 0,1-1-1 0 0,0 0-50 0 0,-1 7 149 0 0,1 3 57 0 0,0-5-70 0 0,-1-1-38 0 0,-2-1-17 0 0,0 3-1 0 0,-3 6 74 0 0,4-8-62 0 0,2 1 37 0 0,-2 1 11 0 0,-2-5-40 0 0,-3 3-39 0 0,7-4-58 0 0,-1-1 0 0 0,1 1 1 0 0,-1 0-1 0 0,1 0 0 0 0,0-1 0 0 0,0 1 1 0 0,0 1-4 0 0,0 17 53 0 0,0-12-68 0 0,0-6-86 0 0,0-3 1 0 0,0 0 11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47.5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192 237 7312 0 0,'0'0'165'0'0,"0"0"22"0"0,0 0 9 0 0,-2 0 49 0 0,1 0-340 0 0,1 0 45 0 0,-1 0 45 0 0,0 0 40 0 0,0 0 37 0 0,0 0 34 0 0,-2 0 197 0 0,1 0 91 0 0,-1 0 72 0 0,0 0 40 0 0,-4 0 738 0 0,3 0-532 0 0,2 0-389 0 0,0 0-38 0 0,0 0-47 0 0,0 0-55 0 0,0 0-48 0 0,1 0-105 0 0,-1 0-118 0 0,2 0-5 0 0,-1 0-35 0 0,1 0 133 0 0,0 0-1 0 0,0 0 1 0 0,0 0 0 0 0,0 0-1 0 0,0 0 1 0 0,0 0 0 0 0,0 0-1 0 0,0 0 1 0 0,0 0-1 0 0,0 0 1 0 0,0 0 0 0 0,-1 0-1 0 0,1 0 1 0 0,0 0-1 0 0,0 0 1 0 0,0 0 0 0 0,0 0-1 0 0,0 0 1 0 0,0 0-1 0 0,0 0 1 0 0,0 0 0 0 0,0 0-1 0 0,0 0 1 0 0,0 0-1 0 0,-1 0 1 0 0,1 0 0 0 0,0 0-1 0 0,0 0 1 0 0,0 0 0 0 0,0 0-1 0 0,0 0 1 0 0,0 0-1 0 0,0 0 1 0 0,0-1 0 0 0,0 1-1 0 0,0 0 1 0 0,0 0-1 0 0,0 0 1 0 0,0 0 0 0 0,0 0-1 0 0,0 0 1 0 0,0 0-1 0 0,0 0 1 0 0,0 0 0 0 0,0 0-1 0 0,0 0 1 0 0,0-1-1 0 0,0 1 1 0 0,0 0 0 0 0,0 0-1 0 0,0 0 1 0 0,0 0 0 0 0,0 0-1 0 0,0 0 1 0 0,0 0-1 0 0,0 0 1 0 0,0 0-5 0 0,0-10 243 0 0,0 9-239 0 0,0 1 0 0 0,0 0 0 0 0,0 0 0 0 0,0 0 1 0 0,0 0-1 0 0,0 0 0 0 0,0 0 0 0 0,0 0 0 0 0,0 0 1 0 0,0 0-1 0 0,0 0 0 0 0,0 0 0 0 0,0-1 1 0 0,0 1-1 0 0,0 0 0 0 0,0 0 0 0 0,0 0 0 0 0,0 0 1 0 0,0 0-1 0 0,0 0 0 0 0,0 0 0 0 0,0 0 0 0 0,0 0 1 0 0,0 0-1 0 0,0 0 0 0 0,0-1 0 0 0,0 1 1 0 0,0 0-1 0 0,0 0 0 0 0,0 0 0 0 0,-1 0 0 0 0,1 0 1 0 0,0 0-1 0 0,0 0 0 0 0,0 0 0 0 0,0 0 0 0 0,0 0 1 0 0,0 0-1 0 0,0 0 0 0 0,0 0 0 0 0,0 0 0 0 0,0 0 1 0 0,0 0-1 0 0,0 0 0 0 0,-1 0 0 0 0,1 0 1 0 0,0 0-1 0 0,0 0 0 0 0,0 0 0 0 0,0 0 0 0 0,0 0 1 0 0,0 0-1 0 0,0 0 0 0 0,0 0 0 0 0,0 0 0 0 0,0 0 1 0 0,-1 0-5 0 0,-10 0 274 0 0,2 0-92 0 0,1 0-64 0 0,-34 0 66 0 0,37 3-129 0 0,-5 9-44 0 0,7 3-11 0 0,3-14 0 0 0,0 0 0 0 0,0 1 0 0 0,0-1 0 0 0,0 0 0 0 0,0 0 0 0 0,0 0 0 0 0,0 0 0 0 0,-1 0 0 0 0,1 0 0 0 0,0 0 0 0 0,-1 0 0 0 0,1 0 0 0 0,-1 0 0 0 0,1 0 0 0 0,-1 0 0 0 0,1 0 0 0 0,-2 0 0 0 0,-4 11 0 0 0,5-7 0 0 0,0-1 0 0 0,1 1 0 0 0,-1-1 0 0 0,1 1 0 0 0,0 2 0 0 0,0-5 0 0 0,0-1 0 0 0,-1 1 0 0 0,1 0 0 0 0,0 0 0 0 0,-1 0 0 0 0,0-1 0 0 0,1 1 0 0 0,-1 0 0 0 0,0-1 0 0 0,0 1 0 0 0,0 0 0 0 0,0-1 0 0 0,0 1 0 0 0,0-1 0 0 0,0 0 0 0 0,0 1 0 0 0,-2 0 0 0 0,2-1 0 0 0,-1 0 0 0 0,1 1 0 0 0,0-1 0 0 0,0 1 0 0 0,0-1 0 0 0,-1 1 0 0 0,2-1 0 0 0,-1 1 0 0 0,0-1 0 0 0,0 1 0 0 0,0 0 0 0 0,1 0 0 0 0,-1-1 0 0 0,1 1 0 0 0,-1 0 0 0 0,1 0 0 0 0,0 1 0 0 0,0 12 0 0 0,-3 0 0 0 0,-4 1 0 0 0,7-15 0 0 0,0 0 0 0 0,1 0 0 0 0,-1 0 0 0 0,1 0 0 0 0,-1 0 0 0 0,1 0 0 0 0,0 0 0 0 0,-1 0 0 0 0,1 0 0 0 0,0 0 0 0 0,-1 0 0 0 0,1 0 0 0 0,0-1 0 0 0,1 2 0 0 0,20 21 0 0 0,-19-21 0 0 0,2 0 0 0 0,10 1 13 0 0,-2-3 54 0 0,-11 0 15 0 0,-2 0 13 0 0,0 0 8 0 0,0 0 1 0 0,0 0-7 0 0,0 0-26 0 0,3-3-18 0 0,8-3-32 0 0,3-3 49 0 0,-9-1-54 0 0,5 5-6 0 0,-8 2 5 0 0,4-4 13 0 0,5 4-20 0 0,-10 3-8 0 0,0 0 1 0 0,0 0-1 0 0,0 0 1 0 0,0 0-1 0 0,0 0 1 0 0,0 0-1 0 0,0 0 1 0 0,0-1 0 0 0,0 1-1 0 0,-1 0 1 0 0,1-1-1 0 0,0 1 1 0 0,1-1-1 0 0,4-4-19 0 0,0 0 0 0 0,0 0 1 0 0,0 0-1 0 0,0-2 19 0 0,1 0-45 0 0,-4 4 21 0 0,0 0-1 0 0,0-1 1 0 0,1 2-1 0 0,-1-1 0 0 0,0 0 1 0 0,1 1 24 0 0,5-4-76 0 0,-10 2 16 0 0,-4-4 19 0 0,5 8 39 0 0,-1-1 0 0 0,1 1 0 0 0,0 0 0 0 0,0 0 1 0 0,0-1-1 0 0,-1 1 0 0 0,1 0 0 0 0,0-1 1 0 0,0 1-1 0 0,0 0 0 0 0,0-1 0 0 0,0 1 0 0 0,0-1 1 0 0,0 1-1 0 0,-1 0 0 0 0,1-1 0 0 0,0 1 1 0 0,0 0-1 0 0,0-1 0 0 0,0 1 0 0 0,1 0 0 0 0,-1-1 1 0 0,0 1-1 0 0,0-1 0 0 0,0 1 0 0 0,0 0 1 0 0,0-1-1 0 0,0 1 0 0 0,1 0 0 0 0,-1-1 0 0 0,0 1 1 0 0,0 0-1 0 0,0 0 0 0 0,1-1 0 0 0,-1 1 1 0 0,0 0-1 0 0,0 0 0 0 0,1-1 0 0 0,-1 1 0 0 0,0 0 1 0 0,1 0-1 0 0,-1 0 0 0 0,0-1 0 0 0,1 1 1 0 0,-1 0-1 0 0,0 0 0 0 0,1 0 0 0 0,-1 0 0 0 0,0 0 2 0 0,6-4-16 0 0,7-19-72 0 0,-11 19 80 0 0,-1-7-42 0 0,-8-2 20 0 0,1 1-7 0 0,8 5-24 0 0,2 3 25 0 0,-3 4 33 0 0,-1-1 0 0 0,1 1 0 0 0,0-1 0 0 0,0 1 0 0 0,-1-1 0 0 0,1 0 0 0 0,-1 1 0 0 0,1-1 0 0 0,-1 0 0 0 0,1 0 0 0 0,-1 1 0 0 0,1-1 0 0 0,-1 0 0 0 0,0 0 0 0 0,1 0 0 0 0,-1 1 0 0 0,0-1 0 0 0,0 0 0 0 0,1 0 0 0 0,-1 0 0 0 0,0 0 3 0 0,-4-12-51 0 0,-1 5 36 0 0,4 7 9 0 0,1 0 1 0 0,-1-1-1 0 0,0 1 0 0 0,0 0 0 0 0,1-1 0 0 0,-1 1 0 0 0,0-1 1 0 0,1 1-1 0 0,0-1 0 0 0,-1 0 0 0 0,1 1 0 0 0,0-1 0 0 0,0 1 1 0 0,0-1 5 0 0,0-13-16 0 0,-3 0 16 0 0,-2 7 0 0 0,4 7 0 0 0,0-1 0 0 0,1 1 0 0 0,-1-1 0 0 0,0 1 0 0 0,0 0 0 0 0,1-1 0 0 0,-1 1 0 0 0,1-1 0 0 0,-1 0 0 0 0,1 1 0 0 0,0-1 0 0 0,0 1 0 0 0,-1-1 0 0 0,1 0 0 0 0,1-9 0 0 0,-1 8 0 0 0,1 0 0 0 0,-1 0 0 0 0,0 0 0 0 0,0 0 0 0 0,-1 0 0 0 0,1 0 0 0 0,-1-1 0 0 0,1 1 0 0 0,-1 0 0 0 0,0 0 0 0 0,-14-25 0 0 0,5 23 0 0 0,3-5 2 0 0,7 9-3 0 0,0 0 0 0 0,-1-1 1 0 0,1 2-1 0 0,-1-1 0 0 0,1 0 0 0 0,-1 0 0 0 0,1 0 0 0 0,-1 0 1 0 0,0 0-1 0 0,0 0 0 0 0,1 1 0 0 0,-1-1 0 0 0,0 0 1 0 0,0 0-1 0 0,0 1 0 0 0,0-1 1 0 0,-12-4-43 0 0,8-5 33 0 0,-2 5 10 0 0,7 4 0 0 0,0 1 0 0 0,0-1 0 0 0,1 1 0 0 0,-1 0 0 0 0,0-1 0 0 0,0 1 0 0 0,1-1 0 0 0,-1 1 0 0 0,0 0 0 0 0,1-1 0 0 0,-1 1 0 0 0,0 0 0 0 0,1-1 0 0 0,-1 1 0 0 0,1 0 0 0 0,-1 0 0 0 0,1-1 0 0 0,-1 1 0 0 0,0 0 0 0 0,1 0 0 0 0,-1 0 0 0 0,1 0 0 0 0,-1-1 0 0 0,1 1 0 0 0,-1 0 0 0 0,1 0 0 0 0,0 1 0 0 0,0-1 0 0 0,0 0 0 0 0,0 1 0 0 0,0-1 0 0 0,0 1 0 0 0,0-1 0 0 0,0 1 0 0 0,0 0 0 0 0,0-1 0 0 0,0 1 0 0 0,0 0 0 0 0,0 0 0 0 0,0 0 0 0 0,0 0 0 0 0,-1-1 0 0 0,1 1 0 0 0,1 0 0 0 0,-1 1 0 0 0,0-1 0 0 0,0 0 0 0 0,0 0 0 0 0,0 1 0 0 0,0-1 0 0 0,0 0 0 0 0,0 1 0 0 0,-1-1 0 0 0,1 1 0 0 0,0-1 0 0 0,-1 1 0 0 0,1 0 0 0 0,-1-1 0 0 0,1 1 0 0 0,-1-1 0 0 0,0 1 0 0 0,0 0 0 0 0,0 0 0 0 0,0-1 0 0 0,0 1 0 0 0,1 0 0 0 0,-1-1 0 0 0,0 1 0 0 0,0-1 0 0 0,1 1 0 0 0,-1 0 0 0 0,1-1 0 0 0,0 1 0 0 0,-1-1 0 0 0,1 1 0 0 0,0-1 0 0 0,0 0 0 0 0,0 1 0 0 0,0-1 0 0 0,0 0 0 0 0,0 0 0 0 0,1 1 0 0 0,-1-1 0 0 0,0 0 0 0 0,0 0 0 0 0,0-1 0 0 0,0 1 0 0 0,-1 0 0 0 0,1 0 0 0 0,0 0 0 0 0,0 0 0 0 0,-1 0 0 0 0,1 0 0 0 0,-1 0 0 0 0,1 0 0 0 0,-1 0 0 0 0,0 0 0 0 0,1 0 0 0 0,-1 0 0 0 0,0 0 0 0 0,0 0 0 0 0,0 1 0 0 0,1-1 0 0 0,-1 0 0 0 0,0 0 0 0 0,-1 0 0 0 0,1 0 0 0 0,0 0 0 0 0,0 1 0 0 0,0-1 0 0 0,-1 0 0 0 0,1 0 0 0 0,-1 0 0 0 0,-1 12 0 0 0,3-9 0 0 0,0-1 0 0 0,0 1 0 0 0,1 0 0 0 0,-1 0 0 0 0,1-1 0 0 0,-1 1 0 0 0,1-1 0 0 0,0 0 0 0 0,1 1 0 0 0,-1-1 0 0 0,0 0 0 0 0,4 3 0 0 0,-5-5 0 0 0,0 0 0 0 0,0 0 0 0 0,0 0 0 0 0,1 0 0 0 0,-1 0 0 0 0,0 1 0 0 0,0-1 0 0 0,-1 1 0 0 0,1-1 0 0 0,0 1 0 0 0,0-1 0 0 0,-1 1 0 0 0,1-1 0 0 0,-1 1 0 0 0,1-1 0 0 0,-1 1 0 0 0,0 0 0 0 0,0-1 0 0 0,1 1 0 0 0,-1 0 0 0 0,0 0 0 0 0,0 1 0 0 0,0 0 0 0 0,0-1 0 0 0,1 1 0 0 0,0 0 0 0 0,-1-1 0 0 0,1 1 0 0 0,0-1 0 0 0,0 1 0 0 0,0-1 0 0 0,0 1 0 0 0,1-1 0 0 0,-1 0 0 0 0,1 0 0 0 0,-1 0 0 0 0,1 0 0 0 0,10 17 0 0 0,-11-17 0 0 0,0 0 0 0 0,-1 0 0 0 0,0 0 0 0 0,1 0 0 0 0,-1 0 0 0 0,0 0 0 0 0,0 0 0 0 0,0 0 0 0 0,0 0 0 0 0,-1 1 0 0 0,1-2 0 0 0,0 0 0 0 0,0 0 0 0 0,0 1 0 0 0,0-1 0 0 0,0 0 0 0 0,0 0 0 0 0,0 1 0 0 0,0-1 0 0 0,0 0 0 0 0,1 0 0 0 0,-1 0 0 0 0,0 1 0 0 0,1-1 0 0 0,-1 0 0 0 0,1 0 0 0 0,-1 0 0 0 0,7 2 0 0 0,-7-3 0 0 0,1 0 0 0 0,-1 0 0 0 0,0 0 0 0 0,0 0 0 0 0,0 0 0 0 0,0 0 0 0 0,1 0 0 0 0,-1 0 0 0 0,0 0 0 0 0,0 1 0 0 0,0-1 0 0 0,0 0 0 0 0,1 0 0 0 0,-1 0 0 0 0,0 0 0 0 0,0 0 0 0 0,0 0 0 0 0,0 0 0 0 0,0 0 0 0 0,1 1 0 0 0,-1-1 0 0 0,0 0 0 0 0,0 0 0 0 0,0 0 0 0 0,0 0 0 0 0,0 0 0 0 0,0 1 0 0 0,0-1 0 0 0,0 0 0 0 0,0 0 0 0 0,0 0 0 0 0,1 0 0 0 0,-1 1 0 0 0,0-1 0 0 0,0 0 0 0 0,0 0 0 0 0,1 26 0 0 0,-1-14-48 0 0,0 0 29 0 0,0-12-21 0 0,0 2-55 0 0,0 2-81 0 0,0-4-54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47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0 182 7432 0 0,'0'0'216'0'0,"0"0"-56"0"0,0 0-8 0 0,0 0 54 0 0,0 0 174 0 0,3-3 318 0 0,-1 1-548 0 0,1 0 84 0 0,0-1 50 0 0,4-5 445 0 0,-2 4-344 0 0,-3 2-236 0 0,-1 0-46 0 0,0 1-55 0 0,0 0-65 0 0,2-1 299 0 0,-1-1-61 0 0,0 2-55 0 0,-1-1-45 0 0,0 1-30 0 0,0 0-35 0 0,3-2 66 0 0,-3 1 14 0 0,1 1 59 0 0,-1 0-35 0 0,1-1 69 0 0,1 2-81 0 0,-1 2-83 0 0,1-1-36 0 0,-1-1 53 0 0,1-2 67 0 0,-1 0 104 0 0,10-6 36 0 0,1-1 73 0 0,-10 1-202 0 0,-3 8-158 0 0,0 0 0 0 0,0 0 0 0 0,0-1 1 0 0,0 1-1 0 0,0 0 0 0 0,0 0 0 0 0,0 0 0 0 0,0 0 1 0 0,0 0-1 0 0,0 0 0 0 0,0 0 0 0 0,0 0 0 0 0,0 0 1 0 0,0 0-1 0 0,0 0 0 0 0,0-1 0 0 0,0 1 0 0 0,0 0 1 0 0,0 0-1 0 0,0 0 0 0 0,0 0 0 0 0,0 0 0 0 0,0 0 1 0 0,0 0-1 0 0,0 0 0 0 0,0 0 0 0 0,0 0 0 0 0,0 0 1 0 0,0 0-1 0 0,1-1 0 0 0,-1 1 0 0 0,0 0 0 0 0,0 0 1 0 0,0 0-1 0 0,0 0 0 0 0,0 0 0 0 0,0 0 0 0 0,0 0 1 0 0,0 0-1 0 0,0 0 0 0 0,0 0 0 0 0,0 0 0 0 0,0 0 1 0 0,1 0-1 0 0,-1 0 0 0 0,0 0 0 0 0,0 0 0 0 0,0 0 1 0 0,0 0-1 0 0,0 0 0 0 0,0 0 0 0 0,0 0 0 0 0,0 0 1 0 0,0 0-1 0 0,0 0 0 0 0,0 0 0 0 0,1 0-2 0 0,-1 0 8 0 0,1 0-1 0 0,0 0 0 0 0,-1 0 1 0 0,1 0-1 0 0,-1 0 0 0 0,1 0 1 0 0,0-1-1 0 0,-1 1 0 0 0,1 0 1 0 0,-1 0-1 0 0,1-1 0 0 0,-1 1 1 0 0,1 0-1 0 0,-1-1 0 0 0,1 1 1 0 0,-1-1-1 0 0,1 1 0 0 0,-1-1 1 0 0,1 1-1 0 0,-1-1 0 0 0,0 1 1 0 0,1-1-1 0 0,-1 1-7 0 0,1-1 6 0 0,-1 1 0 0 0,0-1 1 0 0,1 1-1 0 0,-1-1 0 0 0,0 1 0 0 0,1-1 1 0 0,-1 1-1 0 0,1-1 0 0 0,-1 1 0 0 0,1 0 0 0 0,-1-1 1 0 0,1 1-1 0 0,0 0 0 0 0,-1-1 0 0 0,1 1 1 0 0,-1 0-1 0 0,1 0 0 0 0,-1 0 0 0 0,1-1 1 0 0,0 1-1 0 0,-1 0 0 0 0,1 0 0 0 0,0 0-6 0 0,4-2 82 0 0,-2-1-56 0 0,1-2 7 0 0,4-2 54 0 0,2-6-73 0 0,-10 13-14 0 0,1-1 0 0 0,-1 1 0 0 0,0 0 0 0 0,0-1 0 0 0,0 1 0 0 0,0 0 0 0 0,1-1 0 0 0,-1 1 0 0 0,0 0 0 0 0,0-1 0 0 0,0 1 0 0 0,0-1 0 0 0,0 1 0 0 0,0 0 0 0 0,0-1 0 0 0,0 1 0 0 0,0 0 0 0 0,0-1 0 0 0,0 1 0 0 0,0-1 0 0 0,0 1 0 0 0,0 0 0 0 0,0-1 0 0 0,0 1 0 0 0,-1 0 0 0 0,1-1 0 0 0,0 1 0 0 0,0 0 0 0 0,0-1 0 0 0,0 1 0 0 0,-1 0 0 0 0,1-1 0 0 0,0 1 0 0 0,-1 0 0 0 0,1-1 0 0 0,0 1 0 0 0,0 0 0 0 0,-1 0 0 0 0,1 0 0 0 0,0-1 0 0 0,-1 1 0 0 0,1 0 0 0 0,0 0 0 0 0,-1 0 0 0 0,-3-4 0 0 0,12-6 14 0 0,-5 5 45 0 0,-3-5-62 0 0,0 10 2 0 0,0 0-1 0 0,0 0 1 0 0,0 0-1 0 0,0 0 1 0 0,0 0 0 0 0,0 0-1 0 0,0-1 1 0 0,0 1-1 0 0,0 0 1 0 0,0 0 0 0 0,0 0-1 0 0,0 0 1 0 0,0 0-1 0 0,0 0 1 0 0,0 0-1 0 0,0 0 1 0 0,0 0 0 0 0,0 0-1 0 0,0 0 1 0 0,0-1-1 0 0,0 1 1 0 0,0 0-1 0 0,0 0 1 0 0,-1 0 0 0 0,1 0-1 0 0,0 0 1 0 0,0 0-1 0 0,0 0 1 0 0,0 0-1 0 0,0 0 1 0 0,0 0 0 0 0,0 0-1 0 0,0 0 1 0 0,0 0-1 0 0,0 0 1 0 0,0 0-1 0 0,0-1 1 0 0,0 1 0 0 0,0 0-1 0 0,-1 0 1 0 0,1 0-1 0 0,0 0 1 0 0,0 0-1 0 0,0 0 1 0 0,0 0 0 0 0,0 0-1 0 0,0 0 1 0 0,0 0-1 0 0,0 0 1 0 0,0 0-1 0 0,0 0 1 0 0,0 0 0 0 0,-1 0-1 0 0,1 0 1 0 0,0 0-1 0 0,0 0 1 0 0,0 1 1 0 0,0-1-3 0 0,0 0 1 0 0,-1 0-1 0 0,1 0 1 0 0,0 0 0 0 0,-1 0-1 0 0,1 0 1 0 0,0 0-1 0 0,0-1 1 0 0,-1 1-1 0 0,1 0 1 0 0,0 0-1 0 0,0 0 1 0 0,-1 0-1 0 0,1 0 1 0 0,0 0 0 0 0,0 0-1 0 0,0-1 1 0 0,-1 1-1 0 0,1 0 1 0 0,0 0-1 0 0,0 0 1 0 0,0 0-1 0 0,-1-1 1 0 0,1 1-1 0 0,0 0 1 0 0,0 0-1 0 0,0 0 1 0 0,0-1 0 0 0,0 1-1 0 0,0 0 1 0 0,-1 0-1 0 0,1-1 1 0 0,0 1-1 0 0,0 0 1 0 0,0 0-1 0 0,0-1 1 0 0,0 1-1 0 0,0 0 1 0 0,0-1 0 0 0,0 1-1 0 0,0 0 1 0 0,0 0-1 0 0,0-1 1 0 0,0 1-1 0 0,0 0 1 0 0,0 0-1 0 0,1-1 1 0 0,-1 1-1 0 0,0 0 1 0 0,0 0-1 0 0,0 0 1 0 0,0-1 0 0 0,0 1-1 0 0,0 0 1 0 0,1 0 2 0 0,-1-5-74 0 0,-8 7-26 0 0,-4 8-20 0 0,7-6-19 0 0,-2-4 90 0 0,1 1 13 0 0,-1 4-23 0 0,-4 5-88 0 0,3-3 61 0 0,4-4 83 0 0,-11 2-29 0 0,14-4 26 0 0,0 0 0 0 0,-1-1 0 0 0,1 1 0 0 0,0 0 0 0 0,0 0 0 0 0,0 0 0 0 0,1 0 0 0 0,-1 0 0 0 0,0 0 0 0 0,0 0 0 0 0,0 0 0 0 0,0 1 6 0 0,-1 13-62 0 0,-1 0 43 0 0,-2-7 12 0 0,0 1-15 0 0,3 20-3 0 0,2-28 20 0 0,0 0 0 0 0,0 1 0 0 0,0-1 0 0 0,0 1-1 0 0,1-1 1 0 0,-1 1 0 0 0,0-1 0 0 0,1 1 0 0 0,-1-1 0 0 0,1 0 0 0 0,0 1-1 0 0,0-1 1 0 0,-1 0 0 0 0,1 0 0 0 0,0 1 5 0 0,4 3 13 0 0,-2-2 41 0 0,2-1 10 0 0,-3 0-59 0 0,18 6 45 0 0,-4-5-84 0 0,-14-3-58 0 0,1 2-43 0 0,-3-2 135 0 0,1 2-36 0 0,0-1 0 0 0,0 0 0 0 0,1 0 0 0 0,-1 0 0 0 0,0 0-1 0 0,1 0 1 0 0,-1 0 0 0 0,1-1 0 0 0,1 1 36 0 0,1 0-70 0 0,0 0 0 0 0,0 0 0 0 0,0-1 0 0 0,0 0 1 0 0,3 0 69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10.9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62 7912 0 0,'0'0'232'0'0,"0"-3"-14"0"0,0 2-204 0 0,0-4 15 0 0,-10-7-16 0 0,3 5 21 0 0,5 6 14 0 0,-1 1-34 0 0,0 0 24 0 0,1 0 42 0 0,0-2 40 0 0,-1 0 64 0 0,2 1-137 0 0,-2-1 24 0 0,-4-4 6 0 0,4 5-14 0 0,-1 0 28 0 0,1 0 48 0 0,-2 1 60 0 0,0-1 71 0 0,1 1-91 0 0,0-1-40 0 0,-6-4 150 0 0,3 1-62 0 0,1 1 2 0 0,-1 2 40 0 0,0 0 92 0 0,4 1-321 0 0,-1 0 41 0 0,-3 0 117 0 0,-12 0 337 0 0,14 0-422 0 0,0 0-53 0 0,5 0-54 0 0,-1 0-1 0 0,1 0 1 0 0,0 0 0 0 0,-1 0-1 0 0,1 0 1 0 0,-1 0 0 0 0,1 0-1 0 0,-1 0 1 0 0,1 0 0 0 0,0 0-1 0 0,-1 0 1 0 0,1 0 0 0 0,-1 0-1 0 0,1 0 1 0 0,-1 0 0 0 0,1 0-1 0 0,0 0 1 0 0,-1 0 0 0 0,1 1-1 0 0,-1-1 1 0 0,1 0 0 0 0,0 0-1 0 0,-1 1 1 0 0,1-1 0 0 0,0 0-1 0 0,-1 0 1 0 0,1 1 0 0 0,0-1-1 0 0,-1 0 1 0 0,1 1 0 0 0,0-1-1 0 0,0 1 1 0 0,0-1 0 0 0,-1 0-1 0 0,1 1-5 0 0,0-1 7 0 0,0 1-1 0 0,0-1 1 0 0,0 0-1 0 0,-1 1 1 0 0,1-1-1 0 0,0 1 1 0 0,0-1-1 0 0,0 0 1 0 0,-1 0-1 0 0,1 1 0 0 0,0-1 1 0 0,0 0-1 0 0,-1 1 1 0 0,1-1-1 0 0,0 0 1 0 0,-1 0-1 0 0,1 1 1 0 0,0-1-1 0 0,-1 0 1 0 0,1 0-1 0 0,-1 0-6 0 0,-2 1 29 0 0,0 0 0 0 0,0 0 0 0 0,0-1-1 0 0,-1 0 1 0 0,1 0 0 0 0,0 1 0 0 0,-1-2-29 0 0,3 1 5 0 0,0 0 0 0 0,1 0-1 0 0,-1 0 1 0 0,0 0 0 0 0,0 0 0 0 0,0 1 0 0 0,1-1 0 0 0,-1 0-1 0 0,0 0 1 0 0,0 0 0 0 0,1 1 0 0 0,-1-1 0 0 0,0 0 0 0 0,1 1-1 0 0,-1-1-4 0 0,0 1 2 0 0,1-1 0 0 0,0 1-1 0 0,-1-1 1 0 0,1 1-1 0 0,0-1 1 0 0,0 1 0 0 0,-1-1-1 0 0,1 1 1 0 0,0-1-1 0 0,0 1 1 0 0,0-1 0 0 0,0 1-1 0 0,0-1 1 0 0,0 1-1 0 0,0-1 1 0 0,0 1 0 0 0,0-1-1 0 0,0 1-1 0 0,0-1 1 0 0,0 0 0 0 0,0 0 0 0 0,0 0-1 0 0,0 0 1 0 0,0 0 0 0 0,0 0 0 0 0,0 1-1 0 0,0-1 1 0 0,0 0 0 0 0,0 0-1 0 0,0 0 1 0 0,0 0 0 0 0,0 0 0 0 0,0 0-1 0 0,0 0 1 0 0,0 0 0 0 0,0 0 0 0 0,0 0-1 0 0,0 1 1 0 0,0-1 0 0 0,0 0 0 0 0,0 0-1 0 0,0 0 1 0 0,0 0 0 0 0,0 0 0 0 0,0 0-1 0 0,-1 0 1 0 0,1 0 0 0 0,0 0 0 0 0,0 0-1 0 0,0 0 1 0 0,0 0 0 0 0,0 0 0 0 0,0 0-1 0 0,0 0 1 0 0,0 1 0 0 0,0-1 0 0 0,0 0-1 0 0,0 0 1 0 0,0 0 0 0 0,0 0 0 0 0,-1 0-1 0 0,1 0 1 0 0,0 0 0 0 0,0 0 0 0 0,0 0-1 0 0,0 0 1 0 0,0 0 0 0 0,0 0 0 0 0,0 0-1 0 0,0 0 1 0 0,0 0 0 0 0,0 0 0 0 0,-1 0-1 0 0,1 0 1 0 0,0 0 0 0 0,0-1-1 0 0,-10 4 11 0 0,9-2-11 0 0,1 1 0 0 0,-1-1 0 0 0,1 1 0 0 0,0 0 0 0 0,-1-1 0 0 0,1 1 0 0 0,0-1 0 0 0,0 1 0 0 0,0-1 0 0 0,0 1 0 0 0,0 0 0 0 0,0 1 0 0 0,1 3 0 0 0,-2-5 0 0 0,1-1 0 0 0,0 1 0 0 0,0 0 0 0 0,0 0 0 0 0,1 0 0 0 0,-1-1 0 0 0,0 1 0 0 0,0 0 0 0 0,0 0 0 0 0,0 0 0 0 0,1-1 0 0 0,-1 1 0 0 0,0 0 0 0 0,1 0 0 0 0,9 4 0 0 0,-5 5 0 0 0,6-3 0 0 0,-10-7 0 0 0,0 0 0 0 0,0 1 0 0 0,0-1 0 0 0,0 1 0 0 0,0-1 0 0 0,0 1 0 0 0,0 0 0 0 0,0-1 0 0 0,-1 1 0 0 0,1 0 0 0 0,0-1 0 0 0,0 1 0 0 0,-1 0 0 0 0,1 0 0 0 0,0 0 0 0 0,-1 0 0 0 0,3 4 0 0 0,-3-5 0 0 0,0 1 0 0 0,0 0 0 0 0,1-1 0 0 0,-1 1 0 0 0,0-1 0 0 0,1 1 0 0 0,-1 0 0 0 0,0-1 0 0 0,1 1 0 0 0,-1-1 0 0 0,1 1 0 0 0,-1-1 0 0 0,1 0 0 0 0,-1 1 0 0 0,1-1 0 0 0,-1 1 0 0 0,1-1 0 0 0,0 0 0 0 0,-1 1 0 0 0,1-1 0 0 0,-1 0 0 0 0,1 0 0 0 0,4 3 0 0 0,-4-3 0 0 0,0 1 0 0 0,0 0 0 0 0,0-1 0 0 0,-1 1 0 0 0,1 0 0 0 0,0 0 0 0 0,0-1 0 0 0,-1 1 0 0 0,1 0 0 0 0,0 0 0 0 0,-1 0 0 0 0,1 0 0 0 0,-1 0 0 0 0,1 0 0 0 0,-1 0 0 0 0,0 0 0 0 0,7 10 0 0 0,3-5 13 0 0,-9-6-9 0 0,0 1 0 0 0,0-1 0 0 0,0 1-1 0 0,0-1 1 0 0,0 1 0 0 0,0-1-1 0 0,0 1 1 0 0,0 0 0 0 0,0-1 0 0 0,0 1-1 0 0,-1 0 1 0 0,1 0 0 0 0,0 0 0 0 0,0-1-1 0 0,-1 1 1 0 0,1 1-4 0 0,4 13 28 0 0,8 0 53 0 0,-4-4 25 0 0,7 18 207 0 0,-14-24-266 0 0,-1-2-84 0 0,0 1 106 0 0,0 0 51 0 0,-1 1 41 0 0,0 10 455 0 0,0-10-404 0 0,-1-1-92 0 0,0-2-110 0 0,0-1-41 0 0,-3 0 79 0 0,-2-1 4 0 0,1 4 46 0 0,-7 6-27 0 0,8-8-52 0 0,-2-1 15 0 0,-15-1 4 0 0,20 0-39 0 0,-1 0 1 0 0,1-1 0 0 0,-1 1 0 0 0,1 0 0 0 0,-1 0 0 0 0,1-1 0 0 0,0 1 0 0 0,-1-1 0 0 0,1 1-1 0 0,-1-1 1 0 0,1 0 0 0 0,-1 0 0 0 0,-6-6-60 0 0,6 6-95 0 0,1 0 39 0 0,-2-1-23 0 0,1 2 90 0 0,0 2 67 0 0,0-2-31 0 0,1 1-57 0 0,0-1-21 0 0,0 0-48 0 0,-1-1-18 0 0,1 0-44 0 0,0 0-49 0 0,-1 0-54 0 0,1 0 9 0 0,0 0-49 0 0,0-1-43 0 0,-1 1-39 0 0,0-2-518 0 0,-1 1-88 0 0,1 0-714 0 0,2 1-984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51.0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5960 0 0,'0'0'132'0'0,"0"0"17"0"0,0 2 12 0 0,0 2-32 0 0,0 20-84 0 0,0-16-22 0 0,0 0 42 0 0,0 8 165 0 0,0-6-28 0 0,0 19 440 0 0,0-17-391 0 0,0-1-70 0 0,0 1-58 0 0,2-1 171 0 0,2-2-61 0 0,2 4 17 0 0,-4 3-4 0 0,-2-3-49 0 0,3 3 95 0 0,2-6-169 0 0,1 8 62 0 0,-4-1 36 0 0,-3-7-128 0 0,1 9 90 0 0,3-2 9 0 0,-1-12-155 0 0,5 19 133 0 0,-3 5 93 0 0,-2-14-129 0 0,4 0-33 0 0,0 0 17 0 0,-5 0 49 0 0,-1 0 11 0 0,0-2 40 0 0,0 17 320 0 0,0-27-410 0 0,0-3-6 0 0,0 0-2 0 0,0 0 1 0 0,0 0 7 0 0,0 0 7 0 0,0 0 1 0 0,0 0-2 0 0,0 0-6 0 0,0 0-6 0 0,0 0-2 0 0,0-3-10 0 0,0 0-82 0 0,0 1-19 0 0,0 0 0 0 0,0 0 0 0 0,-1 1 0 0 0,2-1 0 0 0,-1 0 0 0 0,0 0 0 0 0,0 1 0 0 0,1-1 0 0 0,-1 0 0 0 0,1 1 0 0 0,0-2-9 0 0,5-1 15 0 0,-6 3-13 0 0,1 1 0 0 0,-1 0 1 0 0,1 0-1 0 0,-1-1 0 0 0,0 1 1 0 0,1 0-1 0 0,-1-1 1 0 0,0 1-1 0 0,1 0 0 0 0,-1-1 1 0 0,0 1-1 0 0,1 0 0 0 0,-1-1 1 0 0,0 1-1 0 0,0-1 1 0 0,1 1-1 0 0,-1 0 0 0 0,0-1 1 0 0,0 1-1 0 0,0-1 0 0 0,0 1 1 0 0,1-1-1 0 0,-1 1 1 0 0,0-1-1 0 0,0 1 0 0 0,0-1 1 0 0,0 1-1 0 0,0-1 0 0 0,0 1 1 0 0,0-1-1 0 0,-1 1 1 0 0,1-1-3 0 0,0-1 4 0 0,0 1 1 0 0,1-1-1 0 0,-1 0 1 0 0,0 1 0 0 0,1-1-1 0 0,-1 0 1 0 0,1 1 0 0 0,-1-1-1 0 0,1 1 1 0 0,0-1 0 0 0,0 0-1 0 0,0 1 1 0 0,0-1-5 0 0,0 1 4 0 0,0 0 1 0 0,0-1-1 0 0,-1 1 0 0 0,1-1 1 0 0,0 0-1 0 0,-1 1 1 0 0,1-1-1 0 0,-1 0 0 0 0,1 1 1 0 0,-1-1-1 0 0,0 0 0 0 0,0 1 1 0 0,0-1-5 0 0,0 1 2 0 0,0 1-1 0 0,0-1 1 0 0,0 1 0 0 0,0-1 0 0 0,0 1-1 0 0,0-1 1 0 0,0 1 0 0 0,0 0 0 0 0,0-1-1 0 0,0 1 1 0 0,0-1 0 0 0,0 1 0 0 0,0-1-1 0 0,1 1 1 0 0,-1-1 0 0 0,0 1 0 0 0,0-1-1 0 0,0 1 1 0 0,1 0 0 0 0,-1-1-1 0 0,0 1 1 0 0,0-1 0 0 0,1 1 0 0 0,-1 0-1 0 0,0-1 1 0 0,1 1 0 0 0,-1 0 0 0 0,1 0-1 0 0,-1-1 1 0 0,0 1 0 0 0,1 0 0 0 0,0-1-2 0 0,5-3 11 0 0,-5 2-11 0 0,1 0 0 0 0,-1 0 0 0 0,0 0 0 0 0,0 0 0 0 0,0-1 0 0 0,0 1 0 0 0,0 0 0 0 0,0-1 0 0 0,0 1 0 0 0,0-1 0 0 0,-1 1 0 0 0,1 0 0 0 0,1-1 0 0 0,-1 1 0 0 0,0 0 0 0 0,0 0 0 0 0,1 0 0 0 0,11-3 0 0 0,9-9 0 0 0,-20 14 0 0 0,19 1 0 0 0,-15-1 0 0 0,-4 0 0 0 0,-1 0 0 0 0,1-1 0 0 0,0 1 0 0 0,-1 0 0 0 0,1 1 0 0 0,-1-1 0 0 0,1 0 0 0 0,-1 0 0 0 0,1 1 0 0 0,0-1 0 0 0,-1 1 0 0 0,2 0 0 0 0,2 9 0 0 0,23 7 10 0 0,-21-10 7 0 0,-4-4-11 0 0,0 0 0 0 0,0 1 0 0 0,0-1 0 0 0,0 0 0 0 0,0 1 1 0 0,-1 0-7 0 0,3 6-2 0 0,-4-8 3 0 0,0 0 1 0 0,0 0-1 0 0,0 0 0 0 0,0 0 1 0 0,1 0-1 0 0,-1 0 1 0 0,0 0-1 0 0,1 0 0 0 0,0 0-1 0 0,2 2 9 0 0,-1 1 9 0 0,8 16 9 0 0,4 7-27 0 0,-5-23 0 0 0,-10-4 0 0 0,1-1 0 0 0,-1 1 0 0 0,0 0 0 0 0,0 0 0 0 0,1-1 0 0 0,-1 1 0 0 0,0 0 0 0 0,0 0 0 0 0,0 0 0 0 0,0-1 0 0 0,0 1 0 0 0,0 0 0 0 0,0 0 0 0 0,0 1 0 0 0,0-2-130 0 0,0 1 41 0 0,0 0 17 0 0,0 0 98 0 0,0-1 56 0 0,0 3 317 0 0,0-2-300 0 0,0-1-95 0 0,0 1-40 0 0,0 0-51 0 0,0-1-56 0 0,0 1-39 0 0,0-1-57 0 0,0 1-64 0 0,0 0-68 0 0,0-1-74 0 0,0 1-79 0 0,0 0-86 0 0,0 0-91 0 0,0-1-361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52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1 12032 0 0,'0'0'273'0'0,"0"0"40"0"0,0 0 21 0 0,0 0-143 0 0,0 0-92 0 0,0 0 79 0 0,0 0-42 0 0,0 0 144 0 0,0 0 256 0 0,0 0 28 0 0,0 2-6 0 0,0-1-531 0 0,0-1 0 0 0,0 1-1 0 0,0-1 1 0 0,0 1 0 0 0,0-1 0 0 0,0 1-1 0 0,1-1 1 0 0,-1 1 0 0 0,0-1-1 0 0,0 1 1 0 0,0-1 0 0 0,1 1 0 0 0,-1-1-1 0 0,0 1 1 0 0,1-1 0 0 0,-1 0 0 0 0,0 1-1 0 0,1-1-26 0 0,7 6 435 0 0,1-1-108 0 0,-2 3-57 0 0,-3 3 74 0 0,0-3-87 0 0,-4-7-234 0 0,1-1 0 0 0,-1 1 0 0 0,1 0 0 0 0,-1 0 0 0 0,1-1 0 0 0,0 1 0 0 0,-1-1 0 0 0,1 1 0 0 0,0 0 0 0 0,0-1 0 0 0,-1 1 0 0 0,1-1 0 0 0,0 1-23 0 0,4 1 106 0 0,-4-2-81 0 0,-1 1 1 0 0,1-1 0 0 0,0 0-1 0 0,-1 0 1 0 0,1 1-1 0 0,-1-1 1 0 0,1 0 0 0 0,-1 1-1 0 0,1-1 1 0 0,-1 1-1 0 0,1-1 1 0 0,-1 1 0 0 0,1-1-1 0 0,-1 1 1 0 0,1-1-1 0 0,-1 1 1 0 0,0-1 0 0 0,1 1-1 0 0,-1 0 1 0 0,0-1 0 0 0,0 1-1 0 0,1 0-25 0 0,1 3 103 0 0,11 12 269 0 0,2 1-108 0 0,-11-10-203 0 0,14 22 234 0 0,-7-4 12 0 0,-1 0-202 0 0,-7-19-89 0 0,0 0 1 0 0,-1 0-1 0 0,0 0 1 0 0,0 0-1 0 0,0 1 1 0 0,-1-1-1 0 0,0 0 1 0 0,0 1-1 0 0,-1 0-16 0 0,0 5 26 0 0,-1-9-22 0 0,1 1 0 0 0,0-1 1 0 0,0 1-1 0 0,0-1 0 0 0,0 1 1 0 0,1-1-1 0 0,0 0 0 0 0,-1 1 0 0 0,2 1-4 0 0,0 1 1 0 0,-1-4 0 0 0,0 1 1 0 0,0-1 0 0 0,0 1-1 0 0,-1 0 1 0 0,1-1 0 0 0,-1 1-1 0 0,0 0-1 0 0,-10 55 71 0 0,10-36-27 0 0,0 2-24 0 0,-1-10 18 0 0,-6 2-23 0 0,-2 4-3 0 0,7-16-5 0 0,-3 13 32 0 0,-2 0 0 0 0,-1 2-39 0 0,6-15 11 0 0,0 0 0 0 0,0-1 0 0 0,0 1 0 0 0,0-1-1 0 0,0 1 1 0 0,-1-1 0 0 0,0 0 0 0 0,0 0 0 0 0,1 0-1 0 0,-2 0 1 0 0,1-1 0 0 0,-3 3-11 0 0,1-3 6 0 0,4-2-3 0 0,1 1 1 0 0,-1-1 0 0 0,0 0-1 0 0,1 1 1 0 0,-1-1 0 0 0,1 0-1 0 0,-1 1 1 0 0,1-1-1 0 0,-1 0 1 0 0,1 1 0 0 0,-1-1-1 0 0,1 1 1 0 0,-1-1 0 0 0,1 1-1 0 0,-1-1 1 0 0,1 1-1 0 0,0 0 1 0 0,-1-1 0 0 0,1 1-1 0 0,0-1 1 0 0,0 1 0 0 0,-1 0-4 0 0,-1 4 27 0 0,1-4-21 0 0,1-1-1 0 0,-1 1 1 0 0,1 0-1 0 0,-1 0 0 0 0,0 0 1 0 0,0 0-1 0 0,0-1 1 0 0,1 1-1 0 0,-1 0 0 0 0,0-1 1 0 0,0 1-1 0 0,0-1 1 0 0,0 1-1 0 0,0-1 0 0 0,0 1 1 0 0,-1-1-6 0 0,-8 6 69 0 0,5 4 2 0 0,-6-3-19 0 0,10-7-50 0 0,0 0 0 0 0,0 1 0 0 0,0-1-1 0 0,0 1 1 0 0,0-1 0 0 0,0 1 0 0 0,0-1 0 0 0,1 1 0 0 0,-1 0-1 0 0,0 0 1 0 0,0-1 0 0 0,0 1 0 0 0,1 0 0 0 0,-1 0 0 0 0,0 0-1 0 0,1 0-1 0 0,-1 4 21 0 0,-1-1 1 0 0,-13 5 69 0 0,0 1-81 0 0,0-2-10 0 0,14-5 0 0 0,-1 1 0 0 0,1-4 0 0 0,1 1 0 0 0,-1-1 0 0 0,0 0 0 0 0,0 1 0 0 0,1-1 0 0 0,-1 0 0 0 0,0 0 0 0 0,0 0 0 0 0,0 0 0 0 0,1 1 0 0 0,-1-1 0 0 0,0 0 0 0 0,0 0 0 0 0,0-1 0 0 0,0 1 0 0 0,0 0 0 0 0,0 0 0 0 0,0 0 0 0 0,0 0 0 0 0,1 0 0 0 0,-1 0 0 0 0,0 1 0 0 0,0-1 0 0 0,0 0 0 0 0,1 0 0 0 0,-1 0 0 0 0,0 1 0 0 0,0-1 0 0 0,0 1 0 0 0,-4 9 0 0 0,-5-8-18 0 0,7-2-69 0 0,3 0 35 0 0,0 0 109 0 0,0 0 11 0 0,0 0-30 0 0,0 0-105 0 0,0 0-14 0 0,0 0 35 0 0,0 0 112 0 0,0 0 15 0 0,0 0-41 0 0,0 0-143 0 0,0 0-66 0 0,0 0-14 0 0,0 0-33 0 0,0 0-134 0 0,0 0-60 0 0,0 0 223 0 0,0 0 86 0 0,0 0-34 0 0,0 0-9 0 0,0 0-34 0 0,0 0-38 0 0,0 0-44 0 0,0 0-47 0 0,0 0-44 0 0,0 0-40 0 0,0 0-38 0 0,0 0-274 0 0,0 0-61 0 0,-1 0-47 0 0,0 0-35 0 0,-3 0-1512 0 0,-5 0-1332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51.4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0 7200 0 0,'0'0'165'0'0,"-2"3"22"0"0,-8 7 6 0 0,5-4-93 0 0,6-1-35 0 0,-2-1-31 0 0,-10 2-34 0 0,10-5 0 0 0,0-1 0 0 0,0 1 0 0 0,0-1 0 0 0,0 1 0 0 0,0-1 0 0 0,0 1 0 0 0,0-1 0 0 0,0 1 0 0 0,0 0 0 0 0,1-1 0 0 0,-1 1 0 0 0,0 0 0 0 0,0 0 0 0 0,1 0 0 0 0,-1 0 0 0 0,0 0 0 0 0,1 4 50 0 0,-1 1 79 0 0,-3 0 81 0 0,3-4-144 0 0,-1 0 0 0 0,1 0-1 0 0,0 0 1 0 0,-1 0 0 0 0,1 0 0 0 0,0 0 0 0 0,0 0-1 0 0,0 0-65 0 0,-6 20 451 0 0,-5 12 131 0 0,2-17-292 0 0,5 8-8 0 0,0-10-87 0 0,3-12-142 0 0,1 0 1 0 0,0 0-1 0 0,0 1 1 0 0,0-1-1 0 0,1 0 0 0 0,-1 1 1 0 0,1-1-1 0 0,-1 1 1 0 0,1-1-54 0 0,0 54 791 0 0,0-32-482 0 0,0 2-37 0 0,0-12-177 0 0,0 0-33 0 0,0-12-47 0 0,0 0 0 0 0,1 0-1 0 0,-1 0 1 0 0,0 0 0 0 0,1 0 0 0 0,-1 0 0 0 0,2 2-15 0 0,-1-3 14 0 0,0 0 1 0 0,0 0 0 0 0,0-1-1 0 0,0 1 1 0 0,0 0 0 0 0,1 0 0 0 0,-1-1-1 0 0,2 2-14 0 0,-2-2 29 0 0,1 1-1 0 0,-1 0 1 0 0,1 0 0 0 0,-1 0-1 0 0,0 0 1 0 0,0 1-1 0 0,0-1 1 0 0,0 0-1 0 0,0 0 1 0 0,0 1-1 0 0,0-1 1 0 0,-1 0 0 0 0,1 1-29 0 0,5 15 236 0 0,3-6-30 0 0,-2-3-44 0 0,0 3 24 0 0,2 4 40 0 0,1-5-8 0 0,1-4-109 0 0,3 1-66 0 0,-9 2-43 0 0,-5-9-2 0 0,1-1 0 0 0,0 0 0 0 0,0 1 0 0 0,-1-1 0 0 0,1 0 0 0 0,0 0 0 0 0,0 1 0 0 0,0-1 0 0 0,-1 0 0 0 0,1 0 0 0 0,0 0 0 0 0,0 0 0 0 0,0 0 0 0 0,0 0 2 0 0,9 0-3 0 0,-7 0-26 0 0,1 0-36 0 0,-2 0-28 0 0,1 0-42 0 0,0 0-51 0 0,0 0-58 0 0,-1 0-10 0 0,1 0-50 0 0,-1 0-56 0 0,0 0-60 0 0,1 0-64 0 0,-1 0-69 0 0,0 0-73 0 0,0 0-78 0 0,4 0-1001 0 0,3 0-966 0 0</inkml:trace>
  <inkml:trace contextRef="#ctx0" brushRef="#br0" timeOffset="316.7">499 152 8384 0 0,'0'0'242'0'0,"0"0"5"0"0,0 0-148 0 0,0 0 19 0 0,0 0 95 0 0,0 0 236 0 0,0 0 427 0 0,0 0 41 0 0,0 0-375 0 0,0 0-220 0 0,0 0-53 0 0,0 0 65 0 0,0 0 156 0 0,3 2-18 0 0,-2-1-420 0 0,0 1 0 0 0,0-1 1 0 0,1 0-1 0 0,-1 1 0 0 0,0-1 0 0 0,-1 1 0 0 0,1-1 0 0 0,0 1 0 0 0,0-1 0 0 0,-1 1 0 0 0,1 0 0 0 0,-1-1 0 0 0,1 1 0 0 0,-1 0 1 0 0,0 0-53 0 0,3 3 298 0 0,3 4-130 0 0,-1 5 135 0 0,-4 4 0 0 0,0-3-135 0 0,-1-10-124 0 0,-1 12 94 0 0,1 28 244 0 0,1-32-293 0 0,1-2-52 0 0,4 1 43 0 0,-5-11-67 0 0,0 1-1 0 0,0-1 0 0 0,-1 0 0 0 0,1 1 1 0 0,-1-1-1 0 0,1 1 0 0 0,-1-1 1 0 0,1 1-1 0 0,-1-1 0 0 0,0 1 1 0 0,1-1-1 0 0,-1 1 0 0 0,0-1-12 0 0,-1 12 110 0 0,0-9-76 0 0,1 0-1 0 0,0 0 0 0 0,0 0 0 0 0,0 0 1 0 0,0 0-1 0 0,0 0 0 0 0,1 0 0 0 0,0 0 1 0 0,-1-1-1 0 0,2 3-33 0 0,4-1 53 0 0,-5-5-50 0 0,-1 0-1 0 0,1 0 1 0 0,-1 0 0 0 0,1 1 0 0 0,-1-1 0 0 0,0 0-1 0 0,1 1 1 0 0,-1-1 0 0 0,0 0 0 0 0,1 1 0 0 0,-1-1-1 0 0,0 0 1 0 0,1 1 0 0 0,-1-1 0 0 0,0 1 0 0 0,0-1-1 0 0,0 0 1 0 0,1 1 0 0 0,-1-1 0 0 0,0 1 0 0 0,0-1-1 0 0,0 1 1 0 0,0-1 0 0 0,0 1 0 0 0,0-1 0 0 0,0 1-1 0 0,0-1 1 0 0,0 1 0 0 0,0-1 0 0 0,0 1 0 0 0,0-1-1 0 0,0 1-2 0 0,0 0-108 0 0,0-1 35 0 0,0 1 17 0 0,0 0 110 0 0,0 1 164 0 0,-1 0 17 0 0,1-2-199 0 0,0 1-36 0 0,0 0-34 0 0,0-1-37 0 0,0 1-42 0 0,0-1-48 0 0,0 1-13 0 0,0-1-39 0 0,0 1-43 0 0,1-1-45 0 0,-1 1-50 0 0,0 0-51 0 0,0-1-55 0 0,0 1-58 0 0,0-1-838 0 0</inkml:trace>
  <inkml:trace contextRef="#ctx0" brushRef="#br0" timeOffset="658.01">318 197 10656 0 0,'0'0'241'0'0,"0"0"38"0"0,0 0 10 0 0,0 0-33 0 0,0 0-93 0 0,0 0-40 0 0,2 0 131 0 0,0 0-214 0 0,27-1 1031 0 0,-18-2-647 0 0,-3-1-175 0 0,-2-1-64 0 0,-6 5-168 0 0,0 0 0 0 0,0 0 0 0 0,1-1 0 0 0,-1 1 0 0 0,0 0 0 0 0,0 0 0 0 0,1 0 0 0 0,-1 0 0 0 0,0-1-1 0 0,0 1 1 0 0,1 0 0 0 0,-1 0 0 0 0,0 0 0 0 0,1 0 0 0 0,-1 0 0 0 0,0 0 0 0 0,1 0 0 0 0,-1 0 0 0 0,0 0 0 0 0,0 0 0 0 0,1 0 0 0 0,-1 0-1 0 0,0 0 1 0 0,1 0 0 0 0,-1 0 0 0 0,0 0-17 0 0,3 0 66 0 0,0-1 0 0 0,0 1 0 0 0,0 0 1 0 0,-1-1-1 0 0,1 0 0 0 0,0 0 0 0 0,0 0-66 0 0,15-7 392 0 0,-7 5-121 0 0,-3 2-132 0 0,0 1-33 0 0,10-1 109 0 0,-2-3-35 0 0,-9 2-83 0 0,-1 0 1 0 0,1 1-1 0 0,-1-1 1 0 0,1 1-1 0 0,2 1-97 0 0,7-2 137 0 0,0-3-58 0 0,2-1-29 0 0,-8 5-17 0 0,-1 0 0 0 0,0 1 0 0 0,8 0-33 0 0,1 1 16 0 0,0-2-50 0 0,-6 0-30 0 0,-1-1-41 0 0,-5 0-15 0 0,2-1 99 0 0,-2 0 17 0 0,-2 2-36 0 0,-1 0-32 0 0,1 0-51 0 0,0 0-25 0 0,0 1-50 0 0,0 0-57 0 0,1-1-64 0 0,-5 1 319 0 0,2 0-258 0 0,0 0-38 0 0,4 0-397 0 0,-2 0 99 0 0,0 0-52 0 0,5-2-758 0 0,3-2-594 0 0,7-5-1130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49.5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152 379 7136 0 0,'0'0'208'0'0,"0"0"-54"0"0,0 0-8 0 0,0 0 51 0 0,0 0 167 0 0,-2-3 313 0 0,-8-7 25 0 0,8 9-336 0 0,0 0-103 0 0,0 0-85 0 0,0 1-68 0 0,0 0-45 0 0,-2 0-32 0 0,3 1 31 0 0,1-1 17 0 0,-3 0 133 0 0,1 0-51 0 0,0 0-44 0 0,0 0-36 0 0,0 0-1 0 0,0 0-16 0 0,0 0 45 0 0,-1 0 283 0 0,0 0-70 0 0,-1 0-151 0 0,-20-1 524 0 0,16 2-558 0 0,6 0-113 0 0,0 0-39 0 0,-2 6 107 0 0,3-7-89 0 0,1 1 0 0 0,0-1 1 0 0,0 0-1 0 0,0 1 0 0 0,-1-1 0 0 0,1 0 0 0 0,0 1 0 0 0,0-1 0 0 0,-1 0 1 0 0,1 1-1 0 0,0-1 0 0 0,0 0 0 0 0,-1 0 0 0 0,1 1 0 0 0,0-1 0 0 0,-1 0 1 0 0,1 0-1 0 0,-1 0 0 0 0,1 0 0 0 0,0 1 0 0 0,-1-1 0 0 0,1 0 0 0 0,-1 0 1 0 0,1 0-1 0 0,0 0 0 0 0,-1 0 0 0 0,1 0 0 0 0,-1 0 0 0 0,1 0 0 0 0,0 0 1 0 0,-1 0-6 0 0,-4 2 100 0 0,4 0-98 0 0,0-1 0 0 0,-1 0 0 0 0,1 1 0 0 0,0-1 0 0 0,0 0 0 0 0,0 1 0 0 0,1 0 0 0 0,-1-1 0 0 0,0 1 0 0 0,1-1 0 0 0,-1 1 0 0 0,0 0 0 0 0,1-1 0 0 0,0 1 0 0 0,-1 1-2 0 0,-1 2 43 0 0,-1-2-37 0 0,1-2-2 0 0,-8 22-3 0 0,0-7-1 0 0,7-1 0 0 0,3 15 0 0 0,0-29 0 0 0,0-1 0 0 0,0 1 0 0 0,0 0 0 0 0,0 0 0 0 0,0 0 0 0 0,0 0 0 0 0,0-1 0 0 0,0 1 0 0 0,1 0 0 0 0,-1 0 0 0 0,0 0 0 0 0,1-1 0 0 0,-1 1 0 0 0,1 0 0 0 0,9 4 14 0 0,-6 2 28 0 0,-4-7-41 0 0,1 1 1 0 0,-1-1-1 0 0,0 1 1 0 0,0-1-1 0 0,0 0 0 0 0,1 1 1 0 0,-1-1-1 0 0,0 0 1 0 0,0 0-1 0 0,1 1 0 0 0,-1-1 1 0 0,0 0-1 0 0,1 1 1 0 0,-1-1-1 0 0,0 0 0 0 0,1 0 1 0 0,-1 0-1 0 0,0 1 1 0 0,1-1-1 0 0,-1 0 0 0 0,1 0 1 0 0,-1 0-1 0 0,0 0 1 0 0,1 0-1 0 0,-1 0 1 0 0,1 0-1 0 0,-1 0 0 0 0,0 0 1 0 0,1 0-1 0 0,-1 0 1 0 0,1 0-2 0 0,4 3 48 0 0,5 7-24 0 0,-7-8 56 0 0,-1-4 97 0 0,12-8 56 0 0,-3 7-23 0 0,-6 1 10 0 0,7-5-53 0 0,1-2 70 0 0,-7-1-37 0 0,0 6-73 0 0,-6 4-120 0 0,1 0 0 0 0,-1 0-1 0 0,0-1 1 0 0,1 1 0 0 0,-1 0-1 0 0,1-1 1 0 0,-1 1 0 0 0,0 0-1 0 0,1-1 1 0 0,-1 1 0 0 0,0 0-1 0 0,1-1 1 0 0,-1 1 0 0 0,0-1-1 0 0,0 1 1 0 0,1 0 0 0 0,-1-1-1 0 0,0 1 1 0 0,0-1 0 0 0,0 1-1 0 0,0-1 1 0 0,0 1 0 0 0,0-1-1 0 0,1 1 1 0 0,-1-1 0 0 0,0 1-1 0 0,0 0 1 0 0,0-1 0 0 0,-1 1 0 0 0,1-1-1 0 0,0 1 1 0 0,0-1-7 0 0,0 0 5 0 0,0 1 1 0 0,0-1-1 0 0,0 1 1 0 0,0-1-1 0 0,0 1 1 0 0,0-1-1 0 0,0 1 1 0 0,0-1-1 0 0,0 1 1 0 0,0 0-1 0 0,0-1 1 0 0,0 1-1 0 0,0-1 1 0 0,0 1-1 0 0,0-1 0 0 0,1 1 1 0 0,-1-1-1 0 0,0 1 1 0 0,0 0-1 0 0,1-1 1 0 0,-1 1-1 0 0,0-1 1 0 0,1 1-1 0 0,-1 0 1 0 0,0-1-1 0 0,1 1 1 0 0,-1 0-1 0 0,0-1 1 0 0,1 1-1 0 0,-1 0 1 0 0,1 0-1 0 0,-1-1-5 0 0,7-3 84 0 0,-7 3-77 0 0,0 1 1 0 0,1-1-1 0 0,-1 0 1 0 0,0 0 0 0 0,1 1-1 0 0,-1-1 1 0 0,0 0-1 0 0,0 0 1 0 0,0 0 0 0 0,0 1-1 0 0,0-1 1 0 0,0 0 0 0 0,0 0-1 0 0,0 0-7 0 0,0-5 15 0 0,0 0-10 0 0,0-13-47 0 0,0 13 32 0 0,1 2-24 0 0,-1-1-89 0 0,0 2 13 0 0,0 0-42 0 0,0 0-48 0 0,0 0-55 0 0,0 0-61 0 0,0 1-70 0 0,0 0 88 0 0,-1 0-35 0 0,1 0-39 0 0,0 1-38 0 0,-1-1-42 0 0,1 1-43 0 0,-1-1-46 0 0,1 1-47 0 0,-4-5-1268 0 0,-5-3-1049 0 0</inkml:trace>
  <inkml:trace contextRef="#ctx0" brushRef="#br0" timeOffset="411.91">682 61 10960 0 0,'0'0'322'0'0,"0"0"-7"0"0,-1 0-236 0 0,-1-2-47 0 0,-8-11-20 0 0,2-2 12 0 0,5 14 51 0 0,-1 0 63 0 0,-1-6 41 0 0,5 7-168 0 0,0-1 1 0 0,0 1-1 0 0,0 0 0 0 0,-1-1 1 0 0,1 1-1 0 0,0 0 0 0 0,0-1 1 0 0,-1 1-1 0 0,1 0 1 0 0,0-1-1 0 0,-1 1 0 0 0,1 0 1 0 0,0 0-1 0 0,0-1 0 0 0,-1 1 1 0 0,1 0-1 0 0,-1 0 0 0 0,1 0 1 0 0,0-1-1 0 0,-1 1 0 0 0,1 0 1 0 0,0 0-1 0 0,-1 0 0 0 0,1 0 1 0 0,-1 0-1 0 0,1 0 0 0 0,0 0 1 0 0,-1 0-1 0 0,1 0 0 0 0,-1 0 1 0 0,1 0-12 0 0,-5-2 290 0 0,0-3-239 0 0,-1 2 101 0 0,0 1 78 0 0,0 0 58 0 0,-14 1 648 0 0,11 1-561 0 0,5 0-259 0 0,-1 2 134 0 0,-5 9-28 0 0,7-9-127 0 0,0-1-47 0 0,-6-2-33 0 0,6 1 2 0 0,3 0-15 0 0,-1 0 0 0 0,0 0 0 0 0,0 0-1 0 0,0 0 1 0 0,1 0 0 0 0,-1 0 0 0 0,0 0 0 0 0,0 0 0 0 0,0 1 0 0 0,0-1 0 0 0,1 0 0 0 0,-1 0 0 0 0,0 1 0 0 0,0 0-2 0 0,-4 9 74 0 0,-8-5-15 0 0,9-4-54 0 0,0 4 0 0 0,-5 16-4 0 0,-1-2 1 0 0,-1 0 33 0 0,-9 19 74 0 0,19-35-103 0 0,0-1-1 0 0,1 1 1 0 0,-1 0-1 0 0,1 0 1 0 0,-1 0-1 0 0,1 0 1 0 0,0-1 0 0 0,0 1-1 0 0,0 0 1 0 0,1 0-1 0 0,-1 1-5 0 0,1 4 19 0 0,-1-6-14 0 0,0 1 0 0 0,0 0-1 0 0,-1-1 1 0 0,1 1 0 0 0,0 0-1 0 0,-1-1 1 0 0,0 1 0 0 0,0-1-1 0 0,1 1 1 0 0,-1-1 0 0 0,-1 1-1 0 0,1-1-4 0 0,0 0 3 0 0,0 1 0 0 0,0-1 1 0 0,0 0-1 0 0,0 0 0 0 0,0 0 0 0 0,1 1 0 0 0,-1-1 0 0 0,1 0 0 0 0,0 0 0 0 0,0 1 0 0 0,0-1 1 0 0,0 1-4 0 0,0 72 0 0 0,0-73-1 0 0,0-1 1 0 0,0 1 0 0 0,0 0 0 0 0,0-1 0 0 0,1 0 0 0 0,-1 1 0 0 0,1-1 0 0 0,-1 1 0 0 0,1-1 0 0 0,0 1 0 0 0,-1-1 0 0 0,1 0 0 0 0,0 1 0 0 0,5 10-17 0 0,-3 11-64 0 0,-3-23 78 0 0,0 0 1 0 0,0 1-1 0 0,-1-1 1 0 0,1 0-1 0 0,0 1 1 0 0,0-1-1 0 0,0 0 1 0 0,1 1-1 0 0,-1-1 1 0 0,0 0-1 0 0,0 1 1 0 0,0-1-1 0 0,0 0 1 0 0,0 0-1 0 0,0 1 1 0 0,0-1-1 0 0,0 0 1 0 0,1 1-1 0 0,-1-1 1 0 0,0 0-1 0 0,0 0 1 0 0,0 1-1 0 0,0-1 1 0 0,1 0-1 0 0,-1 0 1 0 0,0 0 2 0 0,1 2-1 0 0,1-1 0 0 0,-1 0 1 0 0,0 0-1 0 0,0 0 0 0 0,0 1 1 0 0,-1-1-1 0 0,1 0 0 0 0,0 1 1 0 0,0-1-1 0 0,-1 1 0 0 0,1-1 1 0 0,-1 1-1 0 0,1-1 0 0 0,-1 1 1 0 0,0 0-1 0 0,1-1 0 0 0,-1 1 1 0 0,0 0 0 0 0,2 13 0 0 0,8-2 10 0 0,-7-11 13 0 0,-3-2-107 0 0,0 0 16 0 0,0 0-70 0 0,0 0-83 0 0,0 0 63 0 0,0 0-37 0 0,0 0-40 0 0,0 0-38 0 0,0 0-373 0 0,0 0 87 0 0,0 0-53 0 0,0 0-722 0 0,0 0-571 0 0,0 0-1084 0 0</inkml:trace>
  <inkml:trace contextRef="#ctx0" brushRef="#br0" timeOffset="765.63">304 394 11432 0 0,'0'0'256'0'0,"0"0"34"0"0,0 0 22 0 0,0 0-30 0 0,0 0-213 0 0,2-2-41 0 0,9-7-24 0 0,-1 4 30 0 0,-2 1 30 0 0,1 0 45 0 0,1 0 80 0 0,0-1 88 0 0,15-6 271 0 0,-14 6-345 0 0,1 0-39 0 0,-2 1-95 0 0,6-1 122 0 0,-6 2-93 0 0,12-7 67 0 0,-5 3-38 0 0,1 1-32 0 0,10 0-1 0 0,-2 0-41 0 0,-12 4-32 0 0,-9 1 32 0 0,-1 0-37 0 0,0 1-37 0 0,0 0-39 0 0,0-1-39 0 0,0 1-39 0 0,0 0-41 0 0,0 0-41 0 0,-1 0-51 0 0,1 0-44 0 0,0 0-47 0 0,0 0-48 0 0,0 0-46 0 0,-1-1-50 0 0,1 1-49 0 0,0-1-50 0 0,8-3-1229 0 0,6-5-1048 0 0,-18 9 2856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5:48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318 62 3800 0 0,'0'0'83'0'0,"0"0"11"0"0,0 0 10 0 0,0 0 48 0 0,1 0-40 0 0,1-3 104 0 0,-1 2-130 0 0,1-1-38 0 0,0 0 3 0 0,0 0 66 0 0,1 0 80 0 0,-2 0-52 0 0,0 1 35 0 0,-1 1 212 0 0,0 0-128 0 0,0 0-59 0 0,0 0-11 0 0,0 0 7 0 0,0 0 39 0 0,0 0 15 0 0,0 0 1 0 0,0 0 4 0 0,0 0 17 0 0,0 0 10 0 0,0 0 1 0 0,0-1-42 0 0,-1 1-75 0 0,1-1-65 0 0,0 0-56 0 0,0 1-50 0 0,0-1-49 0 0,1-1-224 0 0,0 1 187 0 0,-1 0 53 0 0,0 0 55 0 0,0 0 44 0 0,1 1 30 0 0,-1-1 41 0 0,0 0 47 0 0,-1 1 51 0 0,1-1 3 0 0,0 1 42 0 0,0-1 44 0 0,-1 0 48 0 0,1 1 50 0 0,-1-1 52 0 0,1 0 57 0 0,-1 0 57 0 0,-12-9-516 0 0,10 9-52 0 0,-2 0 79 0 0,-8 0 415 0 0,9 2-380 0 0,2-1-123 0 0,2 0-34 0 0,0 0 26 0 0,-1 0 1 0 0,1 0 0 0 0,0 0 0 0 0,0 0 0 0 0,0 0 0 0 0,0 0-1 0 0,0 0 1 0 0,0 0 0 0 0,0 0 0 0 0,0 0 0 0 0,0 0 0 0 0,0 0-1 0 0,0 0 1 0 0,-1 0 0 0 0,1 0 0 0 0,0 0 0 0 0,0 0 0 0 0,0 0-1 0 0,0 0 1 0 0,0 0 0 0 0,0 0 0 0 0,0 0 0 0 0,0 0 0 0 0,0 0-1 0 0,0 0 1 0 0,0-1 0 0 0,0 1 0 0 0,-1 0 0 0 0,1 0 0 0 0,0 0-1 0 0,0 0 1 0 0,0 0 0 0 0,0 0 0 0 0,0 0 0 0 0,0 0 0 0 0,0 0 0 0 0,0 0-1 0 0,0 0 1 0 0,0 0 0 0 0,0 0 0 0 0,0-1 0 0 0,0 1 0 0 0,0 0-1 0 0,0 0 1 0 0,0 0 0 0 0,0 0 0 0 0,0 0 0 0 0,0 0 0 0 0,0 0-1 0 0,0 0 1 0 0,0 0 0 0 0,0 0 0 0 0,0 0 0 0 0,0-1 0 0 0,0 1-1 0 0,0 0 1 0 0,0 0-4 0 0,-3-7 123 0 0,3 6-104 0 0,-1 0-1 0 0,0 1 1 0 0,0-1 0 0 0,1 1-1 0 0,-1-1 1 0 0,0 1-1 0 0,0 0 1 0 0,0-1-1 0 0,0 1 1 0 0,1 0-1 0 0,-1 0 1 0 0,0-1-1 0 0,-1 1-18 0 0,-28 0 399 0 0,17 1-279 0 0,13-2-119 0 0,0 1 0 0 0,0 0 0 0 0,0 0 0 0 0,0 0 0 0 0,0 0 0 0 0,0 0 0 0 0,0 0 0 0 0,-1 0 0 0 0,1 0 0 0 0,0 0 0 0 0,0 0 0 0 0,0 0 0 0 0,0 0 0 0 0,0 0 0 0 0,0 0 0 0 0,0 0 0 0 0,0 0 0 0 0,0 0 0 0 0,0 0 0 0 0,0 0 0 0 0,-1 0 0 0 0,1 1-1 0 0,0-1 1 0 0,0 0 0 0 0,0 0 0 0 0,0 0 0 0 0,0 0 0 0 0,0 0 0 0 0,0 0 0 0 0,0 0 0 0 0,0 0 0 0 0,0 0 0 0 0,0 0 0 0 0,0 0 0 0 0,0 0 0 0 0,0 0 0 0 0,0 0 0 0 0,0 0 0 0 0,-1 1 0 0 0,1-1 0 0 0,0 0 0 0 0,0 0 0 0 0,0 0 0 0 0,0 0 0 0 0,0 0 0 0 0,0 0 0 0 0,0 0 0 0 0,0 0 0 0 0,0 0 0 0 0,0 0 0 0 0,0 1 0 0 0,0-1 0 0 0,0 0 0 0 0,0 0 0 0 0,1 0 0 0 0,-1 0 0 0 0,0 0-1 0 0,0 0 2 0 0,0 1-1 0 0,0-1 1 0 0,0 1 0 0 0,0-1 0 0 0,0 1 0 0 0,0-1-1 0 0,0 1 1 0 0,0-1 0 0 0,-1 1 0 0 0,1-1 0 0 0,0 0-1 0 0,0 1 1 0 0,0-1 0 0 0,0 1 0 0 0,-1-1 0 0 0,1 0-1 0 0,0 1 1 0 0,0-1 0 0 0,-1 1 0 0 0,1-1 0 0 0,0 0-1 0 0,0 1 1 0 0,-1-1 0 0 0,1 0 0 0 0,-1 0 0 0 0,1 1-1 0 0,0-1 1 0 0,-1 0 0 0 0,1 0 0 0 0,0 0 0 0 0,-1 1-1 0 0,1-1 1 0 0,-1 0 0 0 0,1 0 0 0 0,-1 0 0 0 0,1 0-3 0 0,-6 3 38 0 0,4-2-32 0 0,1 0 0 0 0,0-1 0 0 0,0 1 0 0 0,0 0 0 0 0,0 0 0 0 0,0 0-1 0 0,0 0 1 0 0,0 0 0 0 0,1 0 0 0 0,-1 0 0 0 0,0 0 0 0 0,0 1-5 0 0,-1 2 6 0 0,1-3-5 0 0,1 0-1 0 0,0-1 1 0 0,0 1-1 0 0,-1 0 0 0 0,1-1 1 0 0,0 1-1 0 0,-1-1 0 0 0,1 1 1 0 0,-1-1-1 0 0,1 1 1 0 0,0-1-1 0 0,-1 1 0 0 0,1-1 1 0 0,-1 1-1 0 0,1-1 0 0 0,-1 0 1 0 0,0 1-1 0 0,1-1 1 0 0,-1 0-1 0 0,1 1 0 0 0,-1-1 1 0 0,0 0-1 0 0,-4 2 6 0 0,4-1-2 0 0,0 0-1 0 0,0-1 1 0 0,0 1-1 0 0,0 0 1 0 0,0 0 0 0 0,0 0-1 0 0,0 0 1 0 0,0 0-1 0 0,0 0 1 0 0,0 0-1 0 0,1 0 1 0 0,-1 1-4 0 0,-2 9 11 0 0,3-8-11 0 0,-1 0 0 0 0,1-1 0 0 0,-1 1 0 0 0,0 0 0 0 0,1 0 0 0 0,-1-1 0 0 0,0 1 0 0 0,-1-1 0 0 0,1 1 0 0 0,0-1 0 0 0,-1 1 0 0 0,1-1 0 0 0,-15 29 0 0 0,16-29 0 0 0,-1 0 0 0 0,1-1 0 0 0,-1 1 0 0 0,1 1 0 0 0,0-1 0 0 0,0 0 0 0 0,0 0 0 0 0,0 0 0 0 0,0 0 0 0 0,0 0 0 0 0,1-1 0 0 0,-1 0 0 0 0,0 1 0 0 0,0-1 0 0 0,0 0 0 0 0,0 0 0 0 0,0 1 0 0 0,0-1 0 0 0,0 0 0 0 0,-1 0 0 0 0,1 1 0 0 0,0-1 0 0 0,-1 0 0 0 0,1 0 0 0 0,0 0 0 0 0,-1 0 0 0 0,0 0 0 0 0,-5 4 0 0 0,6-5 0 0 0,-1 0 0 0 0,1 0 0 0 0,-1 1 0 0 0,1-1 0 0 0,0 0 0 0 0,-1 0 0 0 0,1 1 0 0 0,0-1 0 0 0,-1 0 0 0 0,1 1 0 0 0,0-1 0 0 0,-1 1 0 0 0,1-1 0 0 0,0 0 0 0 0,0 1 0 0 0,-1-1 0 0 0,1 1 0 0 0,0-1 0 0 0,0 1 0 0 0,0-1 0 0 0,0 0 0 0 0,-1 1 0 0 0,1-1 0 0 0,0 1 0 0 0,0-1 0 0 0,0 1 0 0 0,0-1 0 0 0,0 1 0 0 0,0-1 0 0 0,0 1 0 0 0,1-1 0 0 0,-1 1 0 0 0,0 17 2 0 0,0 25-76 0 0,0-42 74 0 0,0 1 0 0 0,0-1 0 0 0,0 1 0 0 0,1-1 0 0 0,-1 1 0 0 0,0-1 0 0 0,1 1 0 0 0,0-1 0 0 0,-1 0 0 0 0,1 1 0 0 0,0-1 0 0 0,-1 0 0 0 0,1 1 0 0 0,5 10 0 0 0,-4 4 0 0 0,-3-13 0 0 0,1-1 0 0 0,0 0 0 0 0,0 1 0 0 0,0-1 0 0 0,1 0 0 0 0,-1 0 0 0 0,1 1 0 0 0,-1-1 0 0 0,1 0 0 0 0,0 2 0 0 0,15 24 0 0 0,-6-23 0 0 0,-10-4 0 0 0,0-1 0 0 0,1 1 0 0 0,-1 0 0 0 0,0 0 0 0 0,1-1 0 0 0,-1 1 0 0 0,0 0 0 0 0,0 0 0 0 0,0 0 0 0 0,0-1 0 0 0,0 1 0 0 0,0 0 0 0 0,0 0 0 0 0,0 1 0 0 0,0-1 0 0 0,0 1 0 0 0,1-1 0 0 0,-1 1 0 0 0,0-1 0 0 0,0 1 0 0 0,1 0 0 0 0,-1-1 0 0 0,1 1 0 0 0,0-1 0 0 0,-1 0 0 0 0,1 1 0 0 0,0-1 0 0 0,0 1 0 0 0,0-1 0 0 0,4 7 0 0 0,0 4 0 0 0,1-7 0 0 0,-6-5 0 0 0,1 0 0 0 0,-1 0 0 0 0,1 0 0 0 0,-1 1 0 0 0,1-1 0 0 0,-1 0 0 0 0,0 1 0 0 0,1-1 0 0 0,-1 0 0 0 0,0 1 0 0 0,1-1 0 0 0,-1 0 0 0 0,0 1 0 0 0,0-1 0 0 0,1 1 0 0 0,-1-1 0 0 0,0 1 0 0 0,0-1 0 0 0,0 0 0 0 0,0 1 0 0 0,1-1 0 0 0,-1 1 0 0 0,0-1 0 0 0,0 1 0 0 0,0-1 0 0 0,0 1 0 0 0,0-1 0 0 0,0 1 0 0 0,0-1 0 0 0,0 1 0 0 0,0-1 0 0 0,-1 1 0 0 0,1 0 0 0 0,0 0 0 0 0,0-1 0 0 0,0 1 0 0 0,0 0 0 0 0,0 0 0 0 0,0 0 0 0 0,1 0 0 0 0,-1-1 0 0 0,0 1 0 0 0,0 0 0 0 0,0 0 0 0 0,1-1 0 0 0,-1 1 0 0 0,1 1 0 0 0,9 0-26 0 0,-7-2-108 0 0,-3 0-61 0 0,0 0 91 0 0,0 0-49 0 0,0 0-67 0 0,0 0-115 0 0,0 0 116 0 0,0 0-32 0 0,0 0-341 0 0,0 0 83 0 0,0 0-45 0 0,0 0-652 0 0,0 0-513 0 0,0 0-976 0 0</inkml:trace>
  <inkml:trace contextRef="#ctx0" brushRef="#br0" timeOffset="270.44">1 364 9152 0 0,'0'0'208'0'0,"0"0"33"0"0,0 0 14 0 0,2 0-42 0 0,25-2-168 0 0,-18-3-38 0 0,-2 0 56 0 0,16-5 527 0 0,-13 5-273 0 0,3 0 88 0 0,4-5 67 0 0,8 5-34 0 0,-11-1-149 0 0,3-3 218 0 0,-8 4-254 0 0,1 0-44 0 0,-2 2-106 0 0,0 0-38 0 0,-4 2-120 0 0,2-1 116 0 0,4-1 114 0 0,-6 2-172 0 0,0-1-59 0 0,0 1-50 0 0,-1 0-65 0 0,1-1-78 0 0,0 0-88 0 0,-3 1 36 0 0,1 0-52 0 0,-1 0-44 0 0,1 0-40 0 0,0 0-132 0 0,-1-1-39 0 0,2 0-160 0 0,0-1-426 0 0,-3 3 1164 0 0</inkml:trace>
  <inkml:trace contextRef="#ctx0" brushRef="#br0" timeOffset="520.25">485 334 9152 0 0,'0'0'208'0'0,"0"0"33"0"0,0 0 14 0 0,0 3-42 0 0,0 25-176 0 0,2-17 19 0 0,1-3 99 0 0,0-4-24 0 0,1 0 45 0 0,-2-2 92 0 0,-1-1-60 0 0,-1 1-53 0 0,1 0-45 0 0,-1 0-23 0 0,0-1-38 0 0,-1 4 23 0 0,1-3-15 0 0,0-1 49 0 0,0 4 93 0 0,1-1-41 0 0,5 1 198 0 0,-2-1-102 0 0,-2-1-22 0 0,-1 2 24 0 0,0 2 73 0 0,-1-6-295 0 0,0 0 35 0 0,0 4 103 0 0,0 7 293 0 0,0-9-365 0 0,0 0-46 0 0,0-1 180 0 0,0-2-20 0 0,2 3-71 0 0,8 7-30 0 0,-7-8-7 0 0,-3-2-9 0 0,0 0-26 0 0,0 0-2 0 0,0 0 24 0 0,0 0 17 0 0,0 0 2 0 0,0 0 0 0 0,0 0-3 0 0,0 0-10 0 0,0 0-3 0 0,3-2 0 0 0,-2 1-86 0 0,0-1 1 0 0,0 1 0 0 0,0 0-1 0 0,0-1 1 0 0,0 1 0 0 0,0-1-1 0 0,0 1 1 0 0,0-1 0 0 0,-1 1-1 0 0,1-1 1 0 0,0 0 0 0 0,-1 1-1 0 0,0-1 1 0 0,1 0-1 0 0,-1 0-9 0 0,3-3 52 0 0,-2 4-50 0 0,0-1 1 0 0,0 1-1 0 0,0 0 0 0 0,0 0 1 0 0,-1 0-1 0 0,1-1 1 0 0,0 1-1 0 0,-1 0 0 0 0,1 0 1 0 0,0-1-4 0 0,7-13 56 0 0,17-14 47 0 0,-5 14-32 0 0,1 5-99 0 0,-16 7 6 0 0,-1 2 9 0 0,0 0-1 0 0,0 0 1 0 0,0 0-1 0 0,0 1 1 0 0,1-1-1 0 0,-1 1 1 0 0,0 0-1 0 0,0 1 1 0 0,4 0 13 0 0,7-1 5 0 0,-3 0-5 0 0,-9-1 0 0 0,0 1 0 0 0,0 0 0 0 0,0 0 0 0 0,0 0 0 0 0,0 0 0 0 0,0 1 0 0 0,0-1 0 0 0,0 1 0 0 0,0 0 0 0 0,1 0 0 0 0,3 4 0 0 0,-5-4 0 0 0,-1-1 0 0 0,0 1 0 0 0,1 0 0 0 0,-1 0 0 0 0,1-1 0 0 0,-1 1 0 0 0,1 0 0 0 0,-1-1 0 0 0,1 1 0 0 0,-1-1 0 0 0,1 0 0 0 0,-1 0 0 0 0,1 0 0 0 0,0 1 1 0 0,0-1-1 0 0,-1 0 0 0 0,1 0 0 0 0,-1 0 0 0 0,1 0 0 0 0,0 1 0 0 0,-1-1 0 0 0,1 1 0 0 0,-1-1 0 0 0,1 1 0 0 0,-1 0 0 0 0,1 0 0 0 0,-1-1 0 0 0,1 1 0 0 0,-1 0 0 0 0,0 0 0 0 0,1 1 0 0 0,-1-1 0 0 0,0 0 0 0 0,0 0 0 0 0,0 1-1 0 0,21 21 1 0 0,-19-21 0 0 0,2 0 0 0 0,0 1 0 0 0,-4-3 0 0 0,-1 0 0 0 0,1 0 0 0 0,0 1 0 0 0,-1-1 0 0 0,1 0 0 0 0,-1 1 0 0 0,1-1 0 0 0,-1 0 0 0 0,1 1 0 0 0,-1-1 0 0 0,1 1 0 0 0,-1-1 0 0 0,1 1 0 0 0,-1-1 0 0 0,1 1 0 0 0,-1-1 0 0 0,0 1 0 0 0,1-1 0 0 0,-1 1 0 0 0,0 0 0 0 0,0-1 0 0 0,1 1 0 0 0,1 4 0 0 0,4 4-33 0 0,-2-5-88 0 0,-2-3-243 0 0,-1 0 71 0 0,0-1 61 0 0,1 1 53 0 0,0-1 2 0 0,0 0 64 0 0,2 0-89 0 0,-3-1 51 0 0,-1 1 13 0 0,0 0 118 0 0,0 0 1 0 0,0 0 0 0 0,1 0 0 0 0,-1 0 0 0 0,0 0-1 0 0,0 0 1 0 0,0 0 0 0 0,0 0 0 0 0,0 0 0 0 0,0 0 0 0 0,0 0-1 0 0,0 0 1 0 0,0 0 0 0 0,0 0 0 0 0,0 0 0 0 0,1 0-1 0 0,-1 0 1 0 0,0 0 0 0 0,0 0 0 0 0,0 0 0 0 0,0 0 0 0 0,0 0-1 0 0,0 0 1 0 0,0 0 0 0 0,0 0 0 0 0,0 0 0 0 0,0 0-1 0 0,0 0 1 0 0,0 0 0 0 0,1 1 0 0 0,-1-1 0 0 0,0 0 0 0 0,0 0-1 0 0,0 0 1 0 0,0 0 0 0 0,0 0 0 0 0,0 0 0 0 0,0 0-1 0 0,0 0 1 0 0,0 0 0 0 0,0 0 0 0 0,0 0 0 0 0,0 0 0 0 0,0 1-1 0 0,0-1 1 0 0,0 0 0 0 0,0 0 0 0 0,0 0 0 0 0,0 0 0 0 0,0 0-1 0 0,0 0 1 0 0,0 0 0 0 0,0 0 0 0 0,0 0 0 0 0,0 0-1 0 0,0 0 1 0 0,0 1 19 0 0,0 11-1102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6:03.9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 47 6648 0 0,'0'0'149'0'0,"0"0"23"0"0,0 0 12 0 0,-1 1-25 0 0,-3 4 15 0 0,-2 4 513 0 0,6-7-458 0 0,-1 0-150 0 0,1-1-72 0 0,-2 7 594 0 0,2-4-374 0 0,0-1-63 0 0,0-1-131 0 0,0-2-42 0 0,-5 17 686 0 0,3 3-36 0 0,2 2-54 0 0,0 0-69 0 0,1-8-222 0 0,-1-1-41 0 0,1 8 21 0 0,0-3-40 0 0,0-14-173 0 0,0 1 0 0 0,0-1 0 0 0,0 1 0 0 0,0-1 0 0 0,1 0 0 0 0,1 4-63 0 0,-2-7 21 0 0,0 0 1 0 0,-1 0-1 0 0,1 1 1 0 0,0-1 0 0 0,-1 0-1 0 0,1 0 1 0 0,0 0 0 0 0,0 0-1 0 0,0 0 1 0 0,0 0-1 0 0,0 0 1 0 0,0 0 0 0 0,0-1-1 0 0,0 1 1 0 0,1 0 0 0 0,0 0-22 0 0,8 1 105 0 0,4-1-90 0 0,-12-1-136 0 0,1 0 18 0 0,0 0 21 0 0,0 0-3 0 0,-2 0-28 0 0,1 0-53 0 0,0 0-25 0 0,-1-1-58 0 0,1 1-66 0 0,-1-1-74 0 0,0 1 88 0 0,-1 0-43 0 0,1-1-39 0 0,0 1-32 0 0,-1-1-122 0 0,1 0-32 0 0,1-1-1254 0 0</inkml:trace>
  <inkml:trace contextRef="#ctx0" brushRef="#br0" timeOffset="348.69">273 67 7744 0 0,'0'0'174'0'0,"0"0"29"0"0,0 0 12 0 0,0 0 41 0 0,0 0-62 0 0,0 0 37 0 0,0 0 272 0 0,0 0-221 0 0,-1 0-55 0 0,1 0-47 0 0,-1 1-41 0 0,0-1 36 0 0,-2 3 64 0 0,2-2-71 0 0,1 0 188 0 0,0-1-167 0 0,0 1-36 0 0,-1-1 60 0 0,-1 1-97 0 0,-1 2 43 0 0,3-2-45 0 0,0 0 134 0 0,0 2-27 0 0,0-1-51 0 0,1 2 13 0 0,1-1-59 0 0,0 5 95 0 0,-1-5-117 0 0,-1 0 33 0 0,1 5 65 0 0,1 1-5 0 0,1 0 24 0 0,-2-2 23 0 0,-1-3-127 0 0,1 0 38 0 0,1 2 162 0 0,4 9 495 0 0,-3-10-604 0 0,-1-1-47 0 0,0 1-56 0 0,0-1-95 0 0,1 0 57 0 0,1 3 8 0 0,-3 1-35 0 0,0-1 28 0 0,4-2 13 0 0,-5-4-203 0 0,0-1 40 0 0,0 1 16 0 0,1-1 97 0 0,-1 1 56 0 0,0 1 343 0 0,0-2-296 0 0,0 1-103 0 0,0-1-36 0 0,0 0-43 0 0,0 1-49 0 0,0-1-70 0 0,0 0-72 0 0,0 1-82 0 0,0-1-90 0 0,0 0-98 0 0,0 0-108 0 0,0 0-116 0 0,0 0-125 0 0,0 0-314 0 0</inkml:trace>
  <inkml:trace contextRef="#ctx0" brushRef="#br0" timeOffset="660.98">167 106 6880 0 0,'0'0'157'0'0,"0"0"23"0"0,0 0 11 0 0,2 1-47 0 0,2-3-96 0 0,-2 0-29 0 0,0-2 40 0 0,0 1 29 0 0,0 0 35 0 0,1 0 37 0 0,0 1 37 0 0,3-1 842 0 0,1-1-101 0 0,0 1-104 0 0,0-1-104 0 0,0 1-188 0 0,0-1-78 0 0,-1 1-81 0 0,0 0-81 0 0,-1 2-67 0 0,2 1-23 0 0,-1-1-25 0 0,1-1-45 0 0,0 1-34 0 0,7-1 21 0 0,4 1-93 0 0,9 1-115 0 0,-7 1 5 0 0,-15-2 26 0 0,1 1-52 0 0,3-3-205 0 0,5 0-198 0 0,-7 3 317 0 0,8 0-401 0 0,-10-1 351 0 0,-1 1-43 0 0,0-1 5 0 0,0 0-47 0 0,0 0-53 0 0,0 0-61 0 0,-2 0 26 0 0,1 1-84 0 0,0-1-365 0 0,1 1-98 0 0,-4 0 951 0 0,6 0-1348 0 0,2 0-755 0 0</inkml:trace>
  <inkml:trace contextRef="#ctx0" brushRef="#br0" timeOffset="1344.2">504 1 6824 0 0,'0'0'149'0'0,"0"0"23"0"0,0 0 13 0 0,0 0 49 0 0,0 0-96 0 0,0 0 112 0 0,0 0 207 0 0,0 0-236 0 0,0 0-48 0 0,0 0-42 0 0,0 0-36 0 0,1 0 21 0 0,3 0-22 0 0,-3 1 11 0 0,3 1-26 0 0,0 0 48 0 0,0 1 40 0 0,0 0 33 0 0,5 4 263 0 0,10 12 724 0 0,-13-12-870 0 0,-1-1-55 0 0,1 2-47 0 0,-3-5-157 0 0,-1 1-37 0 0,3 3-11 0 0,0 0 1 0 0,-1 1 0 0 0,0 0-1 0 0,0 0 1 0 0,-1 0 0 0 0,0 1-11 0 0,0 0 16 0 0,-1-5 12 0 0,-1 1 0 0 0,1 0-1 0 0,-1 0 1 0 0,0 0 0 0 0,0 0 0 0 0,-1 0-1 0 0,1 3-27 0 0,-2 0 103 0 0,-1 1-19 0 0,-2 7 53 0 0,1-4 51 0 0,-10 6 246 0 0,6-12-280 0 0,5-3-104 0 0,1-2 70 0 0,1-1 0 0 0,0 0 0 0 0,0 0 0 0 0,0 0-3 0 0,0 0-176 0 0,0 0 37 0 0,-1 1 67 0 0,-1 0 105 0 0,-3 3 305 0 0,3-3-360 0 0,1-1-79 0 0,0 0-67 0 0,0 0-79 0 0,1 0-96 0 0,0 0-164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6:02.2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1 409 8176 0 0,'0'0'182'0'0,"0"0"29"0"0,0 0 13 0 0,0-2-52 0 0,1-3-113 0 0,1 1-8 0 0,0 0 88 0 0,-1-3 154 0 0,0-5 278 0 0,-1 7-352 0 0,0 0 242 0 0,3 0 65 0 0,-1-1 12 0 0,-1 1-90 0 0,0 1-251 0 0,0 0 61 0 0,2-4 272 0 0,7-10 853 0 0,-6 12-1016 0 0,-1 1-68 0 0,0 2-139 0 0,-1 0-56 0 0,5-6 325 0 0,-4 7-265 0 0,-1 0 0 0 0,1 1 0 0 0,-1-1 0 0 0,1 1 0 0 0,0-1 0 0 0,0 1 0 0 0,0 0-164 0 0,5-3 346 0 0,-2 2-160 0 0,-1 0-54 0 0,0 0-66 0 0,0-1-78 0 0,-2 1 12 0 0,1 0 0 0 0,-1 1 0 0 0,1-1 0 0 0,0 1 0 0 0,-1 0 0 0 0,1 0 0 0 0,0 1 0 0 0,0-1 0 0 0,-1 1 0 0 0,1-1 0 0 0,0 1 0 0 0,0 0 0 0 0,0 1 0 0 0,0-1 0 0 0,-1 1 0 0 0,4 0 0 0 0,18 1 0 0 0,-24-2 0 0 0,-1 0 0 0 0,0 0 0 0 0,1 0 0 0 0,-1 0 0 0 0,1 0 0 0 0,-1 0 0 0 0,1 0 0 0 0,-1 0 0 0 0,1 0 0 0 0,-1 0 0 0 0,1 0 0 0 0,-1 0 0 0 0,0 1 0 0 0,1-1 0 0 0,-1 0 0 0 0,1 0 0 0 0,-1 0 0 0 0,0 0 0 0 0,1 1 0 0 0,-1-1 0 0 0,1 0 0 0 0,-1 1 0 0 0,0-1 0 0 0,1 0 0 0 0,-1 1 0 0 0,0-1 0 0 0,0 0 0 0 0,1 1 0 0 0,-1-1 0 0 0,0 0 0 0 0,0 1 0 0 0,1-1 0 0 0,-1 1 0 0 0,5 4 0 0 0,-2-3 0 0 0,-1-1 0 0 0,-1-1 0 0 0,1 1 0 0 0,0 0 0 0 0,-1 0 0 0 0,1 0 0 0 0,-1 0 0 0 0,1 0 0 0 0,-1 0 0 0 0,1 1 0 0 0,-1-1 0 0 0,0 0 0 0 0,0 1 0 0 0,0-1 0 0 0,0 1 0 0 0,0-1 0 0 0,0 1 0 0 0,0-1 0 0 0,0 1 0 0 0,0 0 0 0 0,-1 0 0 0 0,2 4 0 0 0,0 0 0 0 0,-1 0 0 0 0,0 0 0 0 0,0 0 0 0 0,0 0 0 0 0,-1 3 0 0 0,4 17 17 0 0,-1-2 29 0 0,-4-7-58 0 0,-17 41-137 0 0,15-26 82 0 0,-7-11 2 0 0,7-15 43 0 0,0 0-1 0 0,1 0 1 0 0,-1 0-1 0 0,1 0 1 0 0,-1 5 22 0 0,2-5-22 0 0,-2 1 1 0 0,1-1 0 0 0,-1 0-1 0 0,0 0 1 0 0,0-1-1 0 0,-2 4 22 0 0,-13 25-37 0 0,12-20-4 0 0,1 1 35 0 0,-1 0 0 0 0,-1-1-1 0 0,-9 14 7 0 0,9-16 0 0 0,4-8 0 0 0,1 1 0 0 0,-2 0 0 0 0,1-1 0 0 0,0 0 0 0 0,-1 0 0 0 0,3-2 0 0 0,-1 0 0 0 0,1 0 0 0 0,0 0 0 0 0,-1 0 0 0 0,1-1 0 0 0,0 2 0 0 0,0-1 0 0 0,0 0 0 0 0,-2 7 0 0 0,-3-3 0 0 0,1 1 0 0 0,2 1 22 0 0,4-7-10 0 0,-4 2 11 0 0,1-1-16 0 0,1 3 7 0 0,1-4 50 0 0,1-1-69 0 0,0 0 35 0 0,3 0 77 0 0,6 0 219 0 0,-7 0-262 0 0,-2 0-44 0 0,13 0 143 0 0,0 0-63 0 0,20-3 46 0 0,-23 0-49 0 0,17-1 208 0 0,-12 2-160 0 0,9-4 105 0 0,8-1 80 0 0,-11 5-36 0 0,-15 2-200 0 0,1-1-34 0 0,16-6 35 0 0,-16 3-30 0 0,18-2-42 0 0,-23 5-59 0 0,1 1 41 0 0,7-1 120 0 0,-6 1-101 0 0,-2 0-41 0 0,0 0-33 0 0,0 0-38 0 0,0 0-48 0 0,0 1-53 0 0,0-1-61 0 0,-2 0 81 0 0,0-1 33 0 0,1 0-210 0 0,-2 1 169 0 0,1-1-118 0 0,-1 0 20 0 0,0 1-81 0 0,1-1-97 0 0,0 0-113 0 0,-1 1 130 0 0,0 0-57 0 0,1-1-50 0 0,-1 1-45 0 0,1 0-166 0 0,0 0-45 0 0,0 0-201 0 0,0 0-548 0 0</inkml:trace>
  <inkml:trace contextRef="#ctx0" brushRef="#br0" timeOffset="1288.77">463 0 5064 0 0,'0'0'108'0'0,"0"0"17"0"0,0 0 14 0 0,1 0-10 0 0,3 0-38 0 0,-3 0 13 0 0,-1 0 118 0 0,0 0 198 0 0,0 0 18 0 0,0 0-258 0 0,0 0-41 0 0,0 1 32 0 0,0-1-106 0 0,1 4-59 0 0,0-2 58 0 0,2 7 144 0 0,1 8 51 0 0,-1-5-54 0 0,0-3-38 0 0,-1-2-77 0 0,0 1 47 0 0,5 15 404 0 0,-6-18-387 0 0,-1 2-5 0 0,1 0-12 0 0,1-2-8 0 0,1 9 184 0 0,-3-5-86 0 0,1-7-153 0 0,-1 1 0 0 0,1 0 0 0 0,-1-1 0 0 0,1 1 0 0 0,0-1 0 0 0,0 1 0 0 0,0-1 0 0 0,0 2-74 0 0,4 7 227 0 0,-3-1-95 0 0,4 17 256 0 0,-6-25-300 0 0,1-1-63 0 0,2 4-102 0 0,-2-4 111 0 0,0 0 61 0 0,-1 0 81 0 0,1 0 101 0 0,-1-1 121 0 0,13-23-192 0 0,-7 14-204 0 0,3-9 56 0 0,-3 6-52 0 0,5 3-6 0 0,-8 2 0 0 0,-3 6 1 0 0,0 1-1 0 0,0-1 1 0 0,0 0-1 0 0,1 1 1 0 0,-1-1-1 0 0,0 0 1 0 0,0 1 0 0 0,1-1-1 0 0,-1 1 1 0 0,1-1-1 0 0,-1 0 1 0 0,0 1-1 0 0,1-1 1 0 0,-1 1-1 0 0,1-1 1 0 0,-1 1-1 0 0,1-1 1 0 0,-1 1-1 0 0,1 0 1 0 0,0-1-1 0 0,-1 1 1 0 0,1 0-1 0 0,-1-1 1 0 0,1 1-1 0 0,6-3 136 0 0,0-5-18 0 0,-5 7-68 0 0,12 0 49 0 0,-10 1-41 0 0,6 1 10 0 0,-10-1-68 0 0,1 0 0 0 0,-1 1 1 0 0,1-1-1 0 0,-1 0 0 0 0,1 1 0 0 0,-1-1 0 0 0,1 0 0 0 0,-1 1 0 0 0,1-1 0 0 0,-1 0 0 0 0,1 1 0 0 0,-1-1 0 0 0,0 1 0 0 0,1-1 0 0 0,-1 1 0 0 0,0-1 0 0 0,1 1 0 0 0,-1-1 1 0 0,0 1-1 0 0,0 0 0 0 0,2 1 33 0 0,-1 0 39 0 0,-1-2-71 0 0,5 5 61 0 0,0 2 123 0 0,-4-3-133 0 0,0 0-48 0 0,-1 1-75 0 0,1 2-32 0 0,1-2 78 0 0,-1-2 50 0 0,1 0 34 0 0,-2 2 34 0 0,1 0 38 0 0,-1-1-115 0 0,0 2-58 0 0,1 0-49 0 0,-1-3-44 0 0,1-1 0 0 0,0 1 16 0 0,-2-2 32 0 0,1-1-67 0 0,0 0-22 0 0,-1 1-63 0 0,1-1-74 0 0,0 1-85 0 0,-1 0-96 0 0,1 0-105 0 0,0 0-118 0 0,0 0 311 0 0,0 0-33 0 0,0 1-1129 0 0,0 2-886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6:06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 10680 0 0,'0'0'241'0'0,"0"0"38"0"0,0 0 11 0 0,1-1-28 0 0,2-2-180 0 0,0 1-46 0 0,-3 2-38 0 0,0 0 0 0 0,0 0 0 0 0,1-1 0 0 0,-1 1 0 0 0,0 0 0 0 0,0 0 0 0 0,1 0 0 0 0,-1 0 0 0 0,0 0 0 0 0,0 0 0 0 0,1 0 0 0 0,-1 0 0 0 0,0 0 0 0 0,1-1 0 0 0,-1 1 0 0 0,0 0 0 0 0,1 0 0 0 0,-1 1 0 0 0,0-1-1 0 0,0 0 1 0 0,1 0 0 0 0,-1 0 0 0 0,0 0 0 0 0,1 0 0 0 0,-1 0 2 0 0,1 1 31 0 0,1-1 55 0 0,0 0 75 0 0,1-1 94 0 0,2-2 86 0 0,1 1 58 0 0,16-3 1076 0 0,-13 3-879 0 0,2 2-87 0 0,-6 0-310 0 0,0-1-45 0 0,6 0 72 0 0,-2-1-64 0 0,12-1 136 0 0,-9 3-358 0 0,-1 0 85 0 0,3 0 73 0 0,17 0 216 0 0,-20 0-240 0 0,-2 0-51 0 0,0 0-42 0 0,0 0-49 0 0,-1 0-60 0 0,-1 0-5 0 0,-1 0-39 0 0,0 0-42 0 0,0 0-45 0 0,0 0-49 0 0,1 0-53 0 0,-1 0-55 0 0,0 0-59 0 0,-5 0 108 0 0,1 0-52 0 0,-1 0-46 0 0,0 0-41 0 0,1 0-146 0 0,-1 0-41 0 0,1 0-177 0 0,1 0-478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6:06.7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 9152 0 0,'0'0'208'0'0,"0"0"33"0"0,0-1 14 0 0,0-4 38 0 0,0 4-130 0 0,0 1 123 0 0,0 0 230 0 0,0 0 18 0 0,0 0-17 0 0,0 0-77 0 0,0 0-219 0 0,0 1-42 0 0,0 0 78 0 0,0 1-110 0 0,0 5 79 0 0,1-5-77 0 0,1 4 30 0 0,0-1-42 0 0,1 12 174 0 0,-1-10-160 0 0,-1 1 55 0 0,1-2-24 0 0,-1-1 45 0 0,3 6 111 0 0,-1 0-72 0 0,1-1-71 0 0,-1 0-37 0 0,9 25 251 0 0,-6-19-206 0 0,0 5 79 0 0,-2 15 218 0 0,1 6 59 0 0,-3-29-351 0 0,-1 0 0 0 0,0 1 0 0 0,0 3-208 0 0,0-7 160 0 0,1 4 28 0 0,1-1 60 0 0,-2-2 14 0 0,2 6 139 0 0,0 5 75 0 0,-1-6-91 0 0,-1-11-291 0 0,2 0-36 0 0,-3-4-164 0 0,0 0 93 0 0,1 1 57 0 0,-1-1 36 0 0,0 4 269 0 0,0-3-242 0 0,0 1-79 0 0,0-3-57 0 0,0 1-35 0 0,0 0-27 0 0,0 0-35 0 0,0-1-39 0 0,0 1-43 0 0,0-1-45 0 0,0 1-50 0 0,0-1-52 0 0,0 0-57 0 0,0 0-639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6:13.0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7 10104 0 0,'1'3'929'0'0,"1"-1"-75"0"0,1 0-83 0 0,1-1-87 0 0,1-1-96 0 0,-1 0-102 0 0,-1-1-107 0 0,0 0-114 0 0,-2-1-153 0 0,2 0 205 0 0,0 1-143 0 0,0 0-75 0 0,1 1-61 0 0,-2 0-111 0 0,-1 0 59 0 0,3-2 145 0 0,-2 2-106 0 0,-1-1-50 0 0,0 1-43 0 0,0-1-73 0 0,0 1-82 0 0,0-1-97 0 0,0 1-112 0 0,-1-1 169 0 0,1 1-33 0 0,-1 0-36 0 0,1 0-38 0 0,-1 0-38 0 0,1 0-42 0 0,-1 0-42 0 0,1 0-45 0 0,0 0-1386 0 0,-1 0-1098 0 0</inkml:trace>
  <inkml:trace contextRef="#ctx0" brushRef="#br0" timeOffset="236.06">1 93 11664 0 0,'0'2'-112'0'0,"0"1"93"0"0,0-1 84 0 0,0 0 73 0 0,0 1 112 0 0,1-1 77 0 0,-1 0 143 0 0,1 1 336 0 0,3 1 573 0 0,-2-3-972 0 0,0 0-54 0 0,0 0-111 0 0,0-1-59 0 0,1 0-67 0 0,0 0-76 0 0,0 0 382 0 0,1 0-98 0 0,-2 0-85 0 0,1 0-69 0 0,-1-1-67 0 0,0 1-35 0 0,8-4 78 0 0,-2 2-55 0 0,0 3-70 0 0,1 0-75 0 0,-1-3-82 0 0,-6 1 95 0 0,-1 0-25 0 0,0 0-65 0 0,0 1-91 0 0,0-1-117 0 0,0 1 118 0 0,0-1-40 0 0,0 1-131 0 0,0 0-63 0 0,0 0-54 0 0,0-1-50 0 0,1 1-165 0 0,-1 0-48 0 0,1 0-201 0 0,1 0-537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12.1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1 152 12408 0 0,'0'0'281'0'0,"0"0"40"0"0,3 0 22 0 0,4 1-117 0 0,0-1-130 0 0,0 0-38 0 0,2 0-27 0 0,3-3-27 0 0,14-7-3 0 0,-11 7 56 0 0,-11 3 39 0 0,-1-2 112 0 0,7-5 82 0 0,-7 6-235 0 0,-1 0 0 0 0,1 0 0 0 0,0 0 0 0 0,-1 0 0 0 0,1 1-1 0 0,0 0 1 0 0,0-1 0 0 0,0 1 0 0 0,0 0-55 0 0,9 0 251 0 0,-6 0-90 0 0,-4 0-72 0 0,1-2-10 0 0,1-3-44 0 0,12-10 44 0 0,-14 14-76 0 0,-1 0 0 0 0,0 0 1 0 0,0 0-1 0 0,0 1 0 0 0,1-1 0 0 0,-1 1 1 0 0,0-1-1 0 0,1 0 0 0 0,-1 1 0 0 0,1 0 1 0 0,-1-1-1 0 0,1 1 0 0 0,0 0-3 0 0,3-3 43 0 0,5-9-32 0 0,-7-3 2 0 0,-3 0 55 0 0,0 8-43 0 0,0 5-15 0 0,0 0 18 0 0,0-5 44 0 0,0-3 0 0 0,0 10-71 0 0,0 0 0 0 0,0 0 0 0 0,0 0 1 0 0,0 0-1 0 0,0-1 0 0 0,0 1 0 0 0,0 0 1 0 0,0 0-1 0 0,0 0 0 0 0,0 0 0 0 0,0 0 1 0 0,0 0-1 0 0,0 0 0 0 0,0 0 0 0 0,0 0 1 0 0,0 0-1 0 0,0-1 0 0 0,0 1 1 0 0,0 0-1 0 0,0 0 0 0 0,0 0 0 0 0,0 0 1 0 0,0 0-1 0 0,0 0 0 0 0,0 0 0 0 0,-1 0 1 0 0,1 0-1 0 0,0 0 0 0 0,0 0 0 0 0,0 0 1 0 0,0 0-1 0 0,0-1 0 0 0,0 1 0 0 0,0 0 1 0 0,0 0-1 0 0,0 0 0 0 0,0 0 1 0 0,0 0-1 0 0,0 0 0 0 0,0 0 0 0 0,-1 0 1 0 0,1 0-1 0 0,0 0 0 0 0,0 0 0 0 0,0 0 1 0 0,0 0-1 0 0,0 0 0 0 0,0 0 0 0 0,0 0 1 0 0,0 0-1 0 0,0 0 0 0 0,0 0 0 0 0,0 0 1 0 0,-1 0-1 0 0,1 0 0 0 0,0 0 1 0 0,0 0-2 0 0,-2 0 12 0 0,1 0 0 0 0,-1-1 1 0 0,0 1-1 0 0,1 0 0 0 0,-1-1 1 0 0,0 0-1 0 0,1 1 0 0 0,-1-1 1 0 0,1 0-1 0 0,-1 0 0 0 0,1 0 1 0 0,-1 0-1 0 0,1 0 0 0 0,0 0 1 0 0,-1-1-13 0 0,-1-1 103 0 0,-1 2-46 0 0,-4 2-13 0 0,5-1-9 0 0,-11 3 77 0 0,-1 9 14 0 0,-1 1-5 0 0,6-8-39 0 0,8-5-66 0 0,0 1 1 0 0,-1 0-1 0 0,1 1 1 0 0,0-1 0 0 0,0 0-1 0 0,0 1 1 0 0,0-1 0 0 0,1 1-1 0 0,-1 0-16 0 0,-6 5 39 0 0,5-4-25 0 0,0 0 1 0 0,0 0 0 0 0,0 0-1 0 0,0 0 1 0 0,1 1 0 0 0,-1 0-15 0 0,-2 6 15 0 0,5-8-7 0 0,-1 0 1 0 0,-1 0-1 0 0,1 0 0 0 0,0 1 1 0 0,0-1-1 0 0,-1-1 1 0 0,1 1-1 0 0,-1 0 0 0 0,0 0-8 0 0,1 0 2 0 0,-1-1-1 0 0,1 1 0 0 0,0 0 0 0 0,-1 0 0 0 0,1 0 0 0 0,0 0 0 0 0,0 0 0 0 0,0 0 0 0 0,0 0 1 0 0,1 0-1 0 0,-1 1 0 0 0,1-1 0 0 0,-1 0 0 0 0,1 1-1 0 0,-3 9 0 0 0,-3 1 0 0 0,5-12 0 0 0,0 0 0 0 0,0 0 0 0 0,0 1 0 0 0,1-1 0 0 0,-1 1 0 0 0,1-1 0 0 0,-1 1 0 0 0,1-1 0 0 0,0 1 0 0 0,-1-1 0 0 0,1 1 0 0 0,0-1 0 0 0,0 1 0 0 0,3 13 0 0 0,-1-10 0 0 0,0-2 0 0 0,21 19 0 0 0,-15-14 0 0 0,-7-6 0 0 0,1 0 0 0 0,-1-1 0 0 0,0 1 0 0 0,1-1 0 0 0,0 1 0 0 0,-1-1 0 0 0,1 1 0 0 0,0-1 0 0 0,0 0 0 0 0,0 0 0 0 0,0 0 0 0 0,0 0 0 0 0,0 0 0 0 0,0 0 0 0 0,0-1 0 0 0,0 1 0 0 0,0-1 0 0 0,0 1 0 0 0,2-1 0 0 0,-1 0 0 0 0,0 1 0 0 0,0-1 0 0 0,0 1 0 0 0,0-1 0 0 0,1 1 0 0 0,-1 0 0 0 0,0 0 0 0 0,-1 0 0 0 0,3 2 0 0 0,6 1 0 0 0,-10-4 0 0 0,1 1-1 0 0,0-1 1 0 0,0 0-1 0 0,0 1 0 0 0,0-1 1 0 0,0 0-1 0 0,0 0 0 0 0,-1-1 1 0 0,1 1-1 0 0,0 0 0 0 0,0-1 1 0 0,0 1-1 0 0,0-1 1 0 0,-1 1-1 0 0,1-1 0 0 0,0 0 1 0 0,0 0-1 0 0,-1 0 0 0 0,2 0 1 0 0,5-3-33 0 0,1 1-7 0 0,0 2-78 0 0,0 0-104 0 0,-4 1 64 0 0,-1 0-38 0 0,2 0-127 0 0,0 1-80 0 0,0-1-87 0 0,-1 0-95 0 0,0 1-9 0 0,-1-1-83 0 0,0 0-89 0 0,-1 0-95 0 0,6 0-1123 0 0,0 0-1121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6:12.2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 11688 0 0,'0'0'264'0'0,"0"0"34"0"0,0 0 22 0 0,0 0-130 0 0,0 0-92 0 0,0 0-27 0 0,1 0-43 0 0,6 0 464 0 0,8-2 1037 0 0,-10 1-932 0 0,-2-1-162 0 0,-1 2-264 0 0,1-1-35 0 0,-1 1-42 0 0,0 0-46 0 0,1 0-50 0 0,0 0-55 0 0,6 0 115 0 0,10 0 198 0 0,-13 0-210 0 0,-1 0-43 0 0,1 0-70 0 0,1 0-95 0 0,-1 0-119 0 0,-3 0 90 0 0,0 0-38 0 0,-3 0-17 0 0,1 0-39 0 0,-1 0-38 0 0,1 0-32 0 0,-1 0-233 0 0,0 0-55 0 0,1 1-760 0 0,1 0-601 0 0,2 3-1142 0 0</inkml:trace>
  <inkml:trace contextRef="#ctx0" brushRef="#br0" timeOffset="348.69">34 100 12464 0 0,'0'0'281'0'0,"0"0"-88"0"0,0 0-57 0 0,0 0-49 0 0,0 0-40 0 0,0 1-39 0 0,-1 1-99 0 0,2-1 127 0 0,-1 0 72 0 0,0-1 99 0 0,0 1-59 0 0,0-1 35 0 0,0 0 36 0 0,0 0 41 0 0,1 0 43 0 0,-1 0 46 0 0,1 0-167 0 0,3 0 442 0 0,0 0-104 0 0,-1 0-95 0 0,1 0-87 0 0,-1 0-136 0 0,0-1-38 0 0,3 0 60 0 0,-1 0-110 0 0,0-1-80 0 0,1 0 44 0 0,-1 1-44 0 0,2 1-53 0 0,-1 1-62 0 0,-1-1-36 0 0,-1 1-50 0 0,3-1-87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6:18.0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 7920 0 0,'0'0'174'0'0,"0"0"29"0"0,0 0 13 0 0,0 0-67 0 0,0 0-2 0 0,0 0 62 0 0,0 0 186 0 0,0 0 340 0 0,0 0-376 0 0,0 0-78 0 0,0 0-69 0 0,-1-1-59 0 0,1 1-54 0 0,0 0-33 0 0,0-1-10 0 0,1-1 10 0 0,-1 2-7 0 0,1 0 44 0 0,2 1 114 0 0,9 4 424 0 0,-9-2-509 0 0,-1-1-74 0 0,15 11 62 0 0,-14-7-65 0 0,-1 0-50 0 0,3 5-27 0 0,-1-4 46 0 0,-1-2 58 0 0,1 0 84 0 0,1 2 123 0 0,-1 3-57 0 0,0 0-66 0 0,-2 1-71 0 0,0-4-76 0 0,0-1-52 0 0,4 27 33 0 0,-3-21-7 0 0,-4 17-90 0 0,0-17 121 0 0,1-2 35 0 0,-4-2-24 0 0,-4 4 20 0 0,2 4 42 0 0,4-10-50 0 0,2-5-43 0 0,0 0 0 0 0,-1 0-1 0 0,1-1 1 0 0,0 1-1 0 0,-1 0 1 0 0,1 0 0 0 0,-1-1-1 0 0,1 1 1 0 0,-1 0-1 0 0,0-1 1 0 0,1 1-1 0 0,-1-1 1 0 0,1 1 0 0 0,-1-1-1 0 0,0 1 1 0 0,0-1-4 0 0,-3 4 22 0 0,-2 3-11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6:19.1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8032 0 0,'0'0'182'0'0,"0"0"29"0"0,0 0 12 0 0,0 1-37 0 0,1 8-120 0 0,0-3 60 0 0,2-1 49 0 0,-1-1 35 0 0,-1-3-157 0 0,0 0 0 0 0,-1-1 1 0 0,1 1-1 0 0,-1 0 1 0 0,1 0-1 0 0,-1 0 0 0 0,1 0 1 0 0,-1 0-1 0 0,0 0 1 0 0,1 0-1 0 0,-1 0 0 0 0,0 0 1 0 0,0 0-1 0 0,0 0 1 0 0,0 1-54 0 0,2 8 291 0 0,3 5 231 0 0,0 1-19 0 0,-4-6-233 0 0,1 4 186 0 0,3 7 283 0 0,0-3-87 0 0,-3-6-287 0 0,-2-6-167 0 0,1-1-38 0 0,4 8 190 0 0,-1-5-152 0 0,-3-3-37 0 0,0 0 4 0 0,0 1 41 0 0,-1-5-147 0 0,0 1-35 0 0,0 3-58 0 0,0 6-191 0 0,0-12 201 0 0,0 3-128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6:19.6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10368 0 0,'0'0'233'0'0,"0"0"39"0"0,0 0 15 0 0,0 0 42 0 0,0 0-147 0 0,0 0 139 0 0,0 0-5 0 0,0 1-58 0 0,1-1-51 0 0,-1 1-43 0 0,1 0 52 0 0,2 2 137 0 0,-2-2-122 0 0,1-1 128 0 0,1 0-35 0 0,2 0 223 0 0,0 0-118 0 0,0 1-98 0 0,1-1-38 0 0,-1 1-84 0 0,10 2 237 0 0,-4 0-274 0 0,1-2-57 0 0,1-2-47 0 0,-1 0-36 0 0,7 0-31 0 0,-12 1 44 0 0,-1-1-65 0 0,0 0-71 0 0,1 0-76 0 0,-1 0-89 0 0,1 0-94 0 0,0 0-99 0 0,0 1-106 0 0,6 0-417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6:20.2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1 9792 0 0,'0'0'222'0'0,"0"0"30"0"0,0 0 18 0 0,0 0-117 0 0,-1 1-80 0 0,-5 6 110 0 0,6 0 16 0 0,-1-2-23 0 0,-1-1 51 0 0,1 1-44 0 0,-1 6 76 0 0,1-3-145 0 0,2 13 122 0 0,1-12-110 0 0,-1-1 31 0 0,1-1 62 0 0,1 6 75 0 0,-1 2-32 0 0,0 1-11 0 0,1-1 31 0 0,-1-1-45 0 0,2 5 6 0 0,0-1-51 0 0,1 4-13 0 0,5 9 29 0 0,-6-19-58 0 0,1 17 328 0 0,-3-16-319 0 0,-1-7-117 0 0,1 1-34 0 0,3 15 24 0 0,-3-11 39 0 0,0 1 47 0 0,-1 0 54 0 0,0-1 62 0 0,0 1 70 0 0,-1-1 77 0 0,0-10-192 0 0,0-1 3 0 0,0 0 0 0 0,0 0-402 0 0,0 0 99 0 0,0 1 84 0 0,0-1 69 0 0,0 0 43 0 0,0 0 32 0 0,0 2 543 0 0,0-2-563 0 0,0 1-41 0 0,0-1-53 0 0,0 0-64 0 0,0 1-75 0 0,0-1-87 0 0,0 0-98 0 0,0 1-109 0 0,0-1 77 0 0,0 0-58 0 0,0 0-59 0 0,0 0-65 0 0,0 1-66 0 0,0-1-71 0 0,0 0-74 0 0,0 0-77 0 0,0 0-1292 0 0,0 0-1203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6:18.4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86 9040 0 0,'0'0'200'0'0,"0"0"33"0"0,0 0 15 0 0,1 0-36 0 0,5 0 162 0 0,-2-1-88 0 0,5-1 395 0 0,-7 1-350 0 0,0 0-124 0 0,-1 1 37 0 0,1-1 43 0 0,0 1 50 0 0,1 0 55 0 0,0 0 64 0 0,0 0-177 0 0,3 0 296 0 0,0 0-89 0 0,0 0-82 0 0,0 0-75 0 0,0 0-69 0 0,0 0-63 0 0,1 0-57 0 0,-1 0-49 0 0,5 0-32 0 0,1 0-103 0 0,26 0-358 0 0,-30 0 350 0 0,0 0 42 0 0,-7-1-272 0 0,1 1 112 0 0,-1-1 65 0 0,2-1 22 0 0,-2 1 18 0 0,0 1-51 0 0,0-1-5 0 0,-1 1-43 0 0,1-1-12 0 0,0 1-41 0 0,0 0-46 0 0,0 0-50 0 0,0 0-31 0 0,-1 0-50 0 0,1 0-43 0 0,0 0-39 0 0,-1 0-138 0 0,1 0-38 0 0,0 0-167 0 0,0 0-450 0 0</inkml:trace>
  <inkml:trace contextRef="#ctx0" brushRef="#br0" timeOffset="301.47">80 0 6120 0 0,'0'0'176'0'0,"0"1"47"0"0,-3 5 97 0 0,2-4-174 0 0,0 0 68 0 0,0-1-5 0 0,1 0 58 0 0,-1 0 67 0 0,1 0 77 0 0,0 2-217 0 0,0 1 68 0 0,1-1 88 0 0,0 6 534 0 0,-1-6-598 0 0,2 2 64 0 0,-1-3-232 0 0,0 1-46 0 0,0 0 257 0 0,0 0-75 0 0,1 0-58 0 0,-2 1-43 0 0,3 5 203 0 0,-1-6-171 0 0,1 2 97 0 0,-2-3-97 0 0,1 0 35 0 0,4 5 253 0 0,-3-4-295 0 0,-1 1-62 0 0,-1-2-104 0 0,0 0-39 0 0,2 2 120 0 0,-1 0-107 0 0,0-2-96 0 0,-1 0-86 0 0,2 1-140 0 0,-1-2-93 0 0,-1 0 57 0 0,0 0-37 0 0,1-1-485 0 0,-1 1-246 0 0,0 0-537 0 0,-1-1-959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6:17.1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 1 5904 0 0,'-1'0'128'0'0,"1"0"-78"0"0,-1 0-89 0 0,1 0-144 0 0,0 0 143 0 0,-1 0 71 0 0,0 0 106 0 0,0 0 102 0 0,0 0-71 0 0,0 0 38 0 0,-1 0 39 0 0,1 0 42 0 0,-1 0 47 0 0,0 0 48 0 0,-1 1 40 0 0,0 1-106 0 0,0 1-92 0 0,0 3 229 0 0,3-5-205 0 0,0-1-67 0 0,0 1-53 0 0,0 1-56 0 0,0 6 27 0 0,-1 9 263 0 0,-4 2 50 0 0,5-17-387 0 0,0 0-1 0 0,0 1 0 0 0,0-1 0 0 0,0 0 0 0 0,0 0 1 0 0,0 0-1 0 0,0 0 0 0 0,1 0 0 0 0,-1 0 1 0 0,1 0-1 0 0,0 0 0 0 0,0 2-24 0 0,0-2 15 0 0,-1-2-10 0 0,0 1 1 0 0,0-1-1 0 0,0 1 1 0 0,0-1-1 0 0,0 1 1 0 0,0-1-1 0 0,0 0 0 0 0,0 1 1 0 0,0-1-1 0 0,0 1 1 0 0,0-1-1 0 0,0 1 1 0 0,0-1-1 0 0,0 0 1 0 0,0 1-1 0 0,0-1 1 0 0,0 1-1 0 0,0-1 1 0 0,-1 0-1 0 0,1 1 1 0 0,0-1-1 0 0,0 1 1 0 0,-1-1-6 0 0,-1 5 66 0 0,4 9 58 0 0,1 3 46 0 0,-1-4 83 0 0,5 0-50 0 0,9 7 93 0 0,-15-18-206 0 0,0-2-8 0 0,3 5-76 0 0,-2-4 47 0 0,-1 0 70 0 0,7 7-118 0 0,-5-6-41 0 0,-1-2-30 0 0,-1 1-43 0 0,0-1-39 0 0,0 0-53 0 0,0 1-206 0 0,0-1-115 0 0,-1 0 69 0 0,1 0-42 0 0,-1 0-584 0 0,0 0-456 0 0,0 0-867 0 0</inkml:trace>
  <inkml:trace contextRef="#ctx0" brushRef="#br0" timeOffset="304.18">218 21 10192 0 0,'0'0'230'0'0,"0"0"30"0"0,0 0 19 0 0,0 0-30 0 0,0 0-101 0 0,0 0-46 0 0,0 0 103 0 0,0 0-29 0 0,0 0-40 0 0,1 0 38 0 0,0 1-89 0 0,2 3 0 0 0,-2-3 18 0 0,0 0 68 0 0,0-1 102 0 0,9 12 405 0 0,-3-1-96 0 0,-1 1-104 0 0,0 0-112 0 0,-2-3-177 0 0,0 0-62 0 0,-1 5 141 0 0,-4 3-95 0 0,0 5-73 0 0,1-20-92 0 0,0 1-8 0 0,0 4-40 0 0,0-6-52 0 0,0-1-40 0 0,-1 0-56 0 0,0 0-16 0 0,-1 0-139 0 0,2 1 166 0 0,-1-1-101 0 0,1 0 93 0 0,0 0-37 0 0,-1 1-123 0 0,1-1-51 0 0,0 1-46 0 0,0-1-38 0 0,0 1-142 0 0,0-1-39 0 0,0 1-169 0 0,0 1-458 0 0</inkml:trace>
  <inkml:trace contextRef="#ctx0" brushRef="#br0" timeOffset="562.32">112 34 7400 0 0,'0'0'216'0'0,"1"-1"-11"0"0,7-7-135 0 0,-6 7 4 0 0,-1 1 36 0 0,0-1 72 0 0,1 0 69 0 0,3-3 432 0 0,12-4 1350 0 0,-9 7-1201 0 0,2 0-52 0 0,-6 0-437 0 0,1 1-38 0 0,0 0-45 0 0,0 0-50 0 0,-1 0-55 0 0,1 0-62 0 0,0 0-68 0 0,0 0-94 0 0,6 0 78 0 0,15 0 178 0 0,-19 0-157 0 0,0 0-38 0 0,1 0-53 0 0,-1 0-67 0 0,-2 0-2 0 0,0 0-41 0 0,0 0-45 0 0,0 0-50 0 0,-5 0 54 0 0,1 0-33 0 0,0 0-333 0 0,0 0 78 0 0,1 0-46 0 0,0-1-643 0 0,3 0-507 0 0,2-3-966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34:44.6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1 167 6592 0 0,'0'0'149'0'0,"0"0"23"0"0,0 0 11 0 0,0 0-56 0 0,0 0 8 0 0,0 0 67 0 0,0 0 190 0 0,0 0 346 0 0,0-2 29 0 0,0-5-154 0 0,0 1-113 0 0,0 0-93 0 0,0 1-76 0 0,0-2-8 0 0,0-13 406 0 0,0 10-371 0 0,0 10-341 0 0,0-1 0 0 0,0 0 0 0 0,0 1 0 0 0,0-1 0 0 0,0 1 0 0 0,0-1 0 0 0,0 1 0 0 0,1-1 0 0 0,-1 1 0 0 0,0-1 0 0 0,0 1 0 0 0,1-1 0 0 0,-1 1 0 0 0,0-1 0 0 0,1 1-1 0 0,-1-1 1 0 0,0 1 0 0 0,1 0 0 0 0,-1-1 0 0 0,0 1 0 0 0,1-1 0 0 0,-1 1 0 0 0,1 0 0 0 0,0-1-17 0 0,-1 1 16 0 0,1-1 0 0 0,0 1-1 0 0,-1 0 1 0 0,1-1 0 0 0,-1 1-1 0 0,1-1 1 0 0,-1 1 0 0 0,1-1 0 0 0,-1 0-1 0 0,0 1 1 0 0,1-1 0 0 0,-1 1 0 0 0,0-1-1 0 0,1 0 1 0 0,-1 1 0 0 0,0-1-1 0 0,0 0 1 0 0,1 1 0 0 0,-1-1 0 0 0,0 0-1 0 0,0 0 1 0 0,0 1 0 0 0,0-1 0 0 0,0 0-1 0 0,0 0-15 0 0,0 1 9 0 0,0 0 0 0 0,0-1 0 0 0,0 1 0 0 0,0-1 0 0 0,0 1 1 0 0,-1-1-1 0 0,2 1 0 0 0,-1-1 0 0 0,0 1 0 0 0,0-1 0 0 0,0 1 0 0 0,0-1 0 0 0,0 1 0 0 0,0-1 0 0 0,0 1 0 0 0,1-1 0 0 0,-1 1 0 0 0,0 0 0 0 0,0-1 0 0 0,1 1 0 0 0,-1-1 0 0 0,0 1 0 0 0,0 0 0 0 0,1-1 0 0 0,-1 1 0 0 0,0 0 0 0 0,1-1 0 0 0,-1 1 0 0 0,1 0 1 0 0,-1 0-1 0 0,0-1 0 0 0,1 1-9 0 0,6-4 136 0 0,-3-3 6 0 0,-4 7-135 0 0,0-1 0 0 0,1 1 0 0 0,-1 0 0 0 0,0-1 1 0 0,0 1-1 0 0,0 0 0 0 0,1-1 0 0 0,-1 1 0 0 0,0 0 1 0 0,1 0-1 0 0,-1-1 0 0 0,0 1 0 0 0,1 0 0 0 0,-1 0 1 0 0,0-1-1 0 0,1 1 0 0 0,-1 0 0 0 0,0 0 0 0 0,1 0 1 0 0,-1-1-1 0 0,0 1 0 0 0,1 0 0 0 0,-1 0 0 0 0,1 0 1 0 0,-1 0-1 0 0,0 0 0 0 0,1 0 0 0 0,-1 0 0 0 0,1 0 1 0 0,-1 0-1 0 0,1 0-7 0 0,4-2 147 0 0,6-6-22 0 0,-10 7-113 0 0,0 1 0 0 0,0 0 0 0 0,0-1 0 0 0,0 1 0 0 0,0-1 0 0 0,0 1-1 0 0,0-1 1 0 0,0 0 0 0 0,-1 1 0 0 0,1-1 0 0 0,0 0 0 0 0,-1 0 0 0 0,1 1-1 0 0,0-1 1 0 0,-1 0 0 0 0,1 0 0 0 0,-1 0 0 0 0,1 0 0 0 0,-1 0 0 0 0,1 0-1 0 0,-1 0 1 0 0,0 0 0 0 0,0 0-12 0 0,0 1 2 0 0,0 0 0 0 0,0 0 0 0 0,0 0 0 0 0,0 0-1 0 0,0 0 1 0 0,0 0 0 0 0,0 0 0 0 0,0 0 0 0 0,0 0 0 0 0,0 0 0 0 0,0 0-1 0 0,0-1 1 0 0,0 1 0 0 0,0 0 0 0 0,0 0 0 0 0,0 0 0 0 0,0 0-1 0 0,0 0 1 0 0,0 0 0 0 0,0 0 0 0 0,0 0 0 0 0,0 0 0 0 0,0 0 0 0 0,1 0-1 0 0,-1-1 1 0 0,0 1 0 0 0,0 0 0 0 0,0 0 0 0 0,0 0 0 0 0,0 0-1 0 0,0 0 1 0 0,0 0 0 0 0,0 0 0 0 0,0 0 0 0 0,0 0 0 0 0,0 0 0 0 0,0 0-1 0 0,0 0 1 0 0,0 0 0 0 0,1 0 0 0 0,-1 0 0 0 0,0 0 0 0 0,0 0 0 0 0,0 0-1 0 0,0 0 1 0 0,0 0 0 0 0,0 0 0 0 0,0 0 0 0 0,0 0 0 0 0,0 0-1 0 0,0 0 1 0 0,1 0 0 0 0,-1 0 0 0 0,0 0 0 0 0,0 0 0 0 0,0 0 0 0 0,0 0-2 0 0,2 0 12 0 0,-1 0 0 0 0,1-1 1 0 0,-1 1-1 0 0,1 0 1 0 0,-1-1-1 0 0,1 1 0 0 0,-1-1 1 0 0,0 0-1 0 0,1 1 1 0 0,-1-1-1 0 0,1 0 0 0 0,-1 0-12 0 0,0 0 12 0 0,1 0-1 0 0,0 0 1 0 0,-1 0-1 0 0,1 0 1 0 0,0 1-1 0 0,0-1 1 0 0,0 0-1 0 0,-1 1 1 0 0,1 0-1 0 0,0-1 1 0 0,0 1-1 0 0,1 0-11 0 0,18 0 101 0 0,3 0 4 0 0,-19-1-92 0 0,-3 2-12 0 0,21 11-3 0 0,-7-7 2 0 0,-1 8 0 0 0,15 17 0 0 0,-29-29 0 0 0,0 0 0 0 0,1 1 0 0 0,-1-1 0 0 0,0 0 0 0 0,0 0 0 0 0,0 1 0 0 0,0-1 0 0 0,0 0 0 0 0,0 1 0 0 0,-1-1 0 0 0,1 1 0 0 0,0-1 0 0 0,-1 1 0 0 0,1-1 0 0 0,-1 1 0 0 0,0 0 0 0 0,1-1 0 0 0,-1 1 0 0 0,0 0 0 0 0,0 0 0 0 0,0-1 0 0 0,0 1 0 0 0,0 0 0 0 0,1-1 0 0 0,-1 1 0 0 0,0 0 0 0 0,1-1 0 0 0,0 1 0 0 0,-1 0 0 0 0,1-1 0 0 0,0 1 0 0 0,0-1 0 0 0,-1 1 0 0 0,2-1 0 0 0,-1 1 0 0 0,-1-1 0 0 0,1 1 0 0 0,0-1 0 0 0,0 1 0 0 0,-1-1 0 0 0,1 1 0 0 0,0 0 0 0 0,-1-1 0 0 0,0 1 0 0 0,1 0 0 0 0,-1-1 0 0 0,0 1 0 0 0,0 0 0 0 0,0 34-40 0 0,0 46-175 0 0,0-80 203 0 0,0 0 0 0 0,0-1 0 0 0,0 1 0 0 0,0-1 0 0 0,-1 1 0 0 0,1 0 0 0 0,0-1 0 0 0,-1 1 1 0 0,0-1-1 0 0,1 1 0 0 0,-1-1 0 0 0,0 1 0 0 0,0-1 0 0 0,0 1 12 0 0,-4 10-77 0 0,3 4-9 0 0,2-3 13 0 0,-4 3-45 0 0,0-4 51 0 0,-4 11-81 0 0,0 0 4 0 0,3-10 87 0 0,0 3-51 0 0,-1 1 21 0 0,2-5 26 0 0,-1 3-21 0 0,0-2 38 0 0,-12 22 9 0 0,9-20 4 0 0,7-14 31 0 0,1 0 0 0 0,-1 0 0 0 0,0 0 0 0 0,0 0 0 0 0,0 0 0 0 0,0 0 0 0 0,0 0 0 0 0,0 0 0 0 0,0 0 0 0 0,0 0 0 0 0,0 0 0 0 0,-1 0 0 0 0,-13 8 0 0 0,14-5 0 0 0,2 0 0 0 0,-3 11 0 0 0,-8 0 0 0 0,7-2 10 0 0,3-10 54 0 0,0-3 51 0 0,0 0-2 0 0,0 0-7 0 0,0 0 6 0 0,0 0 33 0 0,3 0 14 0 0,9 0-13 0 0,2 0 42 0 0,2 0 40 0 0,2 0 39 0 0,-16-1-254 0 0,-1 1 0 0 0,1 0 1 0 0,-1 0-1 0 0,1-1 0 0 0,-1 1 1 0 0,1-1-1 0 0,-1 1 0 0 0,1-1 1 0 0,-1 0-1 0 0,0 0 0 0 0,1 1 0 0 0,-1-1-13 0 0,1 0 14 0 0,-1 0 0 0 0,1 0-1 0 0,-1 0 1 0 0,1 0-1 0 0,0 0 1 0 0,0 1 0 0 0,0-1-1 0 0,-1 1 1 0 0,1-1-1 0 0,0 1 1 0 0,0 0 0 0 0,1-1-14 0 0,8 2 78 0 0,-8-1-62 0 0,0 1 0 0 0,0-1 0 0 0,0 0 1 0 0,1 0-1 0 0,-1-1 0 0 0,0 1 0 0 0,0 0 0 0 0,0-1 0 0 0,0 0 1 0 0,0 0-17 0 0,5-4 30 0 0,-7 4-24 0 0,1 0 0 0 0,-1 1 1 0 0,0-1-1 0 0,1 0 0 0 0,-1 0 0 0 0,1 1 0 0 0,-1-1 1 0 0,1 1-1 0 0,-1-1 0 0 0,1 1 0 0 0,-1 0 0 0 0,1 0 1 0 0,0-1-1 0 0,-1 1-6 0 0,73 0 63 0 0,-69-2-111 0 0,-3 0 63 0 0,0 0-39 0 0,-1 1-33 0 0,1 0-42 0 0,-1 0-24 0 0,1 0-42 0 0,0 0-48 0 0,-1 0-54 0 0,1 1 0 0 0,-1-1-45 0 0,0 0-47 0 0,1 1-52 0 0,-1 0-53 0 0,1-1-58 0 0,-1 1-61 0 0,1 0-64 0 0,0 0-1309 0 0,-2 0-1106 0 0</inkml:trace>
  <inkml:trace contextRef="#ctx0" brushRef="#br0" timeOffset="76649.82">611 208 14808 0 0,'0'0'432'0'0,"0"0"-155"0"0,0 0-126 0 0,0 0-38 0 0,0 0-58 0 0,6 1-51 0 0,-2 1 113 0 0,-3 0-69 0 0,-2-1-20 0 0,0 0 21 0 0,0-1 69 0 0,0 0 105 0 0,2 0-62 0 0,-1 0 40 0 0,3 0-95 0 0,2 0 185 0 0,4 1 234 0 0,-3 4-2 0 0,-4 1-235 0 0,-1-7 26 0 0,1 2-45 0 0,1 1-42 0 0,0 1-37 0 0,0 0 88 0 0,-9-5-115 0 0,5 2-283 0 0,0-1 52 0 0,0 1 44 0 0,0-1 38 0 0,-2 0 117 0 0,0 0 205 0 0,2 1-219 0 0,-1-1-51 0 0,1 1-111 0 0,0 0-24 0 0,0 0-38 0 0,0 0-53 0 0,0 0-53 0 0,0 0-57 0 0,0 0-62 0 0,-1 0-67 0 0,1 0-73 0 0,-1 0-78 0 0,1 0-82 0 0,1 0 194 0 0,0 0-61 0 0,0 0-53 0 0,0 0-46 0 0,0 0-172 0 0,0 0-46 0 0,0 0-208 0 0,0 0-561 0 0</inkml:trace>
  <inkml:trace contextRef="#ctx0" brushRef="#br0" timeOffset="90481.59">188 1257 6296 0 0,'0'0'184'0'0,"0"0"-44"0"0,0 0-2 0 0,0 0 54 0 0,0 0 166 0 0,0 0 306 0 0,0 0 28 0 0,0 0-16 0 0,0 0-83 0 0,0 0-32 0 0,0 0-7 0 0,0 0-17 0 0,0 0-312 0 0,0 0-46 0 0,0-1-40 0 0,-1 0-35 0 0,0-1 29 0 0,-1-3 44 0 0,1 3-88 0 0,0 1 47 0 0,1 0 114 0 0,0 0-81 0 0,0 1 34 0 0,0-6 238 0 0,3-3 122 0 0,0-1 53 0 0,-3 2-147 0 0,1-1-185 0 0,1-10 499 0 0,-1 13-586 0 0,1 0-56 0 0,2-12 281 0 0,1-3-50 0 0,0 11-235 0 0,2 1-40 0 0,4-3 46 0 0,-8 7-109 0 0,1 0 0 0 0,0 0 0 0 0,-1 0 0 0 0,0 0-1 0 0,1-3-33 0 0,-3 5 1 0 0,1 1 0 0 0,-1 0 0 0 0,1 0 0 0 0,0-1 0 0 0,0 1 0 0 0,-1 0 0 0 0,2 0 0 0 0,-1 1 0 0 0,0-1 0 0 0,0 0 0 0 0,1 1-1 0 0,-1-1 1 0 0,0 1 0 0 0,1 0 0 0 0,0 0 0 0 0,-1 0 0 0 0,3-1-1 0 0,14-7 0 0 0,-15 7 1 0 0,-1 0-1 0 0,1 1 1 0 0,0-1-1 0 0,-1 1 1 0 0,1 0-1 0 0,0 0 0 0 0,0 0 1 0 0,0 0-1 0 0,0 0 1 0 0,0 1-1 0 0,3 0 0 0 0,16 0-28 0 0,-14 0-2 0 0,4 2 27 0 0,5 8-47 0 0,-4-1 28 0 0,-12-8 28 0 0,-1 0 0 0 0,0-1-1 0 0,0 1 1 0 0,0 0-1 0 0,0 0 1 0 0,0 1 0 0 0,0-1-1 0 0,0 0 1 0 0,-1 0-1 0 0,1 0 1 0 0,0 1 0 0 0,-1-1-1 0 0,1 0 1 0 0,-1 1-1 0 0,1 0-5 0 0,4 14-11 0 0,-3-7-40 0 0,3 9 41 0 0,-4-12 32 0 0,-1 1 0 0 0,0 0 0 0 0,0 0 0 0 0,0 0-1 0 0,-1 2-21 0 0,-1 4-3 0 0,-1 0-51 0 0,1-1-6 0 0,0 1 37 0 0,2-8 24 0 0,-1 0-1 0 0,0 0 1 0 0,0 1-1 0 0,0-1 1 0 0,-1 0-1 0 0,0 0 0 0 0,0 0 0 0 0,-18 47 0 0 0,10-31-6 0 0,-1 11-72 0 0,-2 1-24 0 0,0 0-42 0 0,7-14 74 0 0,-1 2-16 0 0,-11 12 56 0 0,12-14-30 0 0,-8 8 64 0 0,8-14-8 0 0,4-1 4 0 0,2-12 0 0 0,0 1 0 0 0,0-1 0 0 0,0 1 0 0 0,0-1 0 0 0,0 1 0 0 0,0 0 0 0 0,0-1 0 0 0,0 1 0 0 0,0-1 0 0 0,0 1 0 0 0,0-1 0 0 0,0 1 0 0 0,0-1 0 0 0,-1 1 0 0 0,1-1 0 0 0,0 1 0 0 0,0-1 0 0 0,-1 0 0 0 0,1 1 0 0 0,0-1 0 0 0,-1 1 0 0 0,1-1 0 0 0,0 1 0 0 0,-1-1 0 0 0,1 0 0 0 0,-1 1 0 0 0,1-1 0 0 0,-1 0 0 0 0,-1 2 0 0 0,1-2 0 0 0,1 0 0 0 0,0 0 0 0 0,0 0 0 0 0,0 0 0 0 0,-1 0 0 0 0,1 0 0 0 0,0 0 0 0 0,0 0 0 0 0,0 0 0 0 0,0 0 0 0 0,0 0 0 0 0,-1 0 0 0 0,1 0 0 0 0,0 0 0 0 0,0 0 0 0 0,0 0 0 0 0,0 1 0 0 0,0-1 0 0 0,-1 0 0 0 0,1 0 0 0 0,0 0 0 0 0,0 0 0 0 0,0 0 0 0 0,0 1 0 0 0,0-1 0 0 0,0 0 0 0 0,0 0 0 0 0,0 0 0 0 0,0 0 0 0 0,0 1 0 0 0,0-1 0 0 0,0 0 0 0 0,0 0 0 0 0,0 0 0 0 0,0 0 0 0 0,0 1 0 0 0,0-1 0 0 0,0 0 0 0 0,0 0 0 0 0,0 0 0 0 0,0 0 0 0 0,0 1 0 0 0,0-1 0 0 0,0 0 0 0 0,0 0 0 0 0,0 0 0 0 0,0 0 0 0 0,0 0 0 0 0,0 1 0 0 0,0-1 0 0 0,0 0 0 0 0,1 0 0 0 0,2 6 0 0 0,-6-4 0 0 0,2 3 0 0 0,1-5 0 0 0,0 1 0 0 0,0-1 0 0 0,0 0 0 0 0,0 0 0 0 0,0 0 0 0 0,0 1 0 0 0,0-1 0 0 0,0 0 0 0 0,0 0 0 0 0,0 0 0 0 0,0 1 0 0 0,0-1 0 0 0,0 0 0 0 0,0 0 0 0 0,0 0 0 0 0,0 1 0 0 0,0-1 0 0 0,0 0 0 0 0,0 0 0 0 0,0 0 0 0 0,0 1 0 0 0,0-1 0 0 0,0 0 0 0 0,-1 0 0 0 0,1 0 0 0 0,0 1 0 0 0,0-1 0 0 0,0 0 0 0 0,0 0 0 0 0,0 0 0 0 0,-1 0 0 0 0,1 1 0 0 0,0-1 0 0 0,0 0 0 0 0,0 0 0 0 0,0 0 0 0 0,-1 0 0 0 0,1 0 0 0 0,0 0 0 0 0,0 0 0 0 0,0 0 0 0 0,-1 0 0 0 0,1 0 0 0 0,0 0 0 0 0,0 1 0 0 0,0-1 0 0 0,-1 0 0 0 0,1 0 0 0 0,0 0 0 0 0,0 0 0 0 0,0-1 0 0 0,-1 1 0 0 0,1 0 0 0 0,0 0 0 0 0,0 0 0 0 0,0 0 0 0 0,-1 0 0 0 0,1 0 0 0 0,0 0 0 0 0,0 0 0 0 0,0 0 0 0 0,-1 0 0 0 0,1 0 0 0 0,0 0 0 0 0,0 0 0 0 0,-1 0 0 0 0,1-1 0 0 0,0 1 0 0 0,0 0 0 0 0,0 1 0 0 0,-1-1 0 0 0,1 0 0 0 0,0 0 0 0 0,0 0 0 0 0,-1 0 0 0 0,1 0 0 0 0,0 0 0 0 0,0 0 0 0 0,0 0 0 0 0,-1 0 0 0 0,1 0 0 0 0,0 0 0 0 0,0 1 0 0 0,0-1 0 0 0,0 0 0 0 0,-1 0 0 0 0,1 0 0 0 0,0 0 0 0 0,0 0 0 0 0,0 1 0 0 0,0-1 0 0 0,0 0 0 0 0,-1 0 0 0 0,1 0 0 0 0,0 1 0 0 0,0-1 0 0 0,0 0 0 0 0,0 0 0 0 0,1 3 0 0 0,2 4 0 0 0,-4-8 0 0 0,4 3 0 0 0,-2 3 12 0 0,-1-4 52 0 0,0-1 29 0 0,2-1-42 0 0,4-4-2 0 0,-6 5-32 0 0,1 0-8 0 0,0-1-1 0 0,0 1 1 0 0,0 0 0 0 0,0-1 0 0 0,0 1-1 0 0,0 0 1 0 0,1 0 0 0 0,-1 0 0 0 0,0 0-1 0 0,0 0 1 0 0,0 0 0 0 0,0 0 0 0 0,0 0-1 0 0,1 0 1 0 0,0 1-9 0 0,-1-1 16 0 0,1 0 0 0 0,0 0 1 0 0,0 0-1 0 0,-1 1 0 0 0,1-2 0 0 0,0 1 0 0 0,-1 0 1 0 0,1 0-1 0 0,0 0 0 0 0,0-1-16 0 0,18-5 157 0 0,0 1 26 0 0,-19 4-166 0 0,1 1-1 0 0,0-1 1 0 0,-1 1-1 0 0,1 0 1 0 0,0 0-1 0 0,-1-1 1 0 0,1 1-1 0 0,0 0 1 0 0,0 0-1 0 0,-1 1 1 0 0,1-1-1 0 0,1 0-16 0 0,0 1 17 0 0,-1-1 1 0 0,0 0-1 0 0,0 0 0 0 0,0 1 0 0 0,1-2 1 0 0,-1 1-1 0 0,0 0 0 0 0,0 0 0 0 0,2-1-17 0 0,12-4 96 0 0,13-2 135 0 0,-16 7-156 0 0,6-3-15 0 0,3-1 41 0 0,15 1-90 0 0,-13 0 0 0 0,-7 3 34 0 0,41 0-8 0 0,-57 0-86 0 0,0 0 67 0 0,1 1 84 0 0,1 2 224 0 0,-2-2-272 0 0,0 0-70 0 0,0 0-96 0 0,0-1 12 0 0,-1 0-33 0 0,1 1-101 0 0,0-1-73 0 0,-1 0-80 0 0,0-1-87 0 0,0 2 205 0 0,0-1-39 0 0,-1 1-412 0 0,0 0 21 0 0,0-1-68 0 0,1 1-54 0 0,-1 0-39 0 0,0-1-1436 0 0,1 1-1302 0 0</inkml:trace>
  <inkml:trace contextRef="#ctx0" brushRef="#br0" timeOffset="92105.57">683 723 6704 0 0,'0'0'149'0'0,"0"0"23"0"0,0-1-17 0 0,0 1-67 0 0,0-1-48 0 0,0-2-15 0 0,-1 1 10 0 0,-2-2 13 0 0,2 3 21 0 0,0 0 70 0 0,1 0 158 0 0,0 1 263 0 0,0 0 16 0 0,0 0-21 0 0,0 0-118 0 0,0 0-56 0 0,0 0-11 0 0,0 2-133 0 0,0-1-77 0 0,1 0-60 0 0,0 1-44 0 0,3 3 25 0 0,-4-2 19 0 0,1 3 71 0 0,0 0-44 0 0,4 5 30 0 0,-4-9-134 0 0,0 0 1 0 0,0 0 0 0 0,-1 0 0 0 0,1 0-1 0 0,0 0 1 0 0,-1 0 0 0 0,1 1 0 0 0,-1-1-1 0 0,0 2-23 0 0,0-2 20 0 0,1-1 0 0 0,-1 1-1 0 0,0 0 1 0 0,1-1 0 0 0,-1 1-1 0 0,1 0 1 0 0,0-1 0 0 0,-1 1-1 0 0,1-1 1 0 0,0 1 0 0 0,0 0-20 0 0,0-1 17 0 0,0 1 0 0 0,0-1 0 0 0,-1 1 0 0 0,1-1 1 0 0,0 1-1 0 0,-1 0 0 0 0,0-1 0 0 0,1 1 0 0 0,-1 0 0 0 0,0-1 1 0 0,1 1-18 0 0,-1 7 79 0 0,1-1 1 0 0,1 1-1 0 0,-1-1 1 0 0,2 0-1 0 0,-1 0 1 0 0,1 2-80 0 0,5 16 299 0 0,-3-10-159 0 0,0-1-33 0 0,-2-1-34 0 0,3 14 65 0 0,-6-16-72 0 0,0-11-8 0 0,0-1 8 0 0,0 0 0 0 0,0 0 9 0 0,0 0-3 0 0,0 0 13 0 0,0-1-11 0 0,1-6-5 0 0,9-17-53 0 0,-10 23-16 0 0,1 0 0 0 0,-1 0 0 0 0,1 0 0 0 0,-1 0-1 0 0,0 0 1 0 0,0 0 0 0 0,0 0 0 0 0,1 1 0 0 0,-1-1 0 0 0,0 0 0 0 0,0 0 0 0 0,0 0 0 0 0,-1 0 0 0 0,1 0 0 0 0,0 0 0 0 0,0 0 0 0 0,0 1 0 0 0,0-1 0 0 0,0 1 0 0 0,0-1 0 0 0,0 0 0 0 0,1 1 0 0 0,-1-1 0 0 0,0 1 0 0 0,0-1 0 0 0,0 0 0 0 0,1 1 0 0 0,-1-1 0 0 0,0 1 0 0 0,1-1 0 0 0,-1 0 0 0 0,5-8 0 0 0,-5 8 0 0 0,0 1 0 0 0,0-1 0 0 0,1 1 0 0 0,-1-1 0 0 0,0 0 0 0 0,0 1 0 0 0,1-1 0 0 0,-1 1 0 0 0,0-1 0 0 0,0 1 0 0 0,1-1 0 0 0,-1 1 0 0 0,1-1 0 0 0,-1 1 0 0 0,1-1 0 0 0,-1 1 0 0 0,0 0 0 0 0,1-1 0 0 0,-1 1 0 0 0,1 0 0 0 0,0-1 0 0 0,-1 1 0 0 0,1 0 0 0 0,-1 0 0 0 0,1-1 0 0 0,-1 1 0 0 0,1 0 0 0 0,0 0 0 0 0,-1 0 0 0 0,1-1 0 0 0,-1 1 0 0 0,1 0 0 0 0,-1-1 0 0 0,0 1 0 0 0,1 0 0 0 0,-1 0 0 0 0,1 0 0 0 0,-1 0 0 0 0,0-1 0 0 0,1 1 0 0 0,-1 0 0 0 0,1 0 0 0 0,-1 0 0 0 0,1 0 0 0 0,-1 0 0 0 0,0 0 0 0 0,1 0 0 0 0,-1 0 0 0 0,1 0 0 0 0,-1 0 0 0 0,1 0 0 0 0,-1 0 0 0 0,1 1 0 0 0,-1-1 0 0 0,0 0 0 0 0,1 0 0 0 0,-1 0 0 0 0,1 1 0 0 0,1-1-7 0 0,-1 0 0 0 0,1 0 0 0 0,0 0 0 0 0,-1 1 0 0 0,1-1 0 0 0,-1 1 0 0 0,1-1 1 0 0,-1 1-1 0 0,0 0 0 0 0,1-1 0 0 0,-1 1 0 0 0,1 0 0 0 0,-1 0 0 0 0,0 0 0 0 0,0 0 1 0 0,0 0-1 0 0,1 0 0 0 0,-1 0 0 0 0,0 0 0 0 0,0 1 7 0 0,3 3 2 0 0,-2-3-2 0 0,0 0 0 0 0,-1 0 0 0 0,1 0 0 0 0,-1 1 0 0 0,0-1 0 0 0,0 1 0 0 0,0-1 0 0 0,0 1 0 0 0,1 1 0 0 0,3 10 0 0 0,-4-12 0 0 0,-1 0 0 0 0,-5 7 0 0 0,4-8-5 0 0,1-1 0 0 0,0 0 0 0 0,0 0 0 0 0,-1 1 1 0 0,1-1-1 0 0,0 0 0 0 0,0 1 0 0 0,-1-1 0 0 0,1 0 1 0 0,0 1-1 0 0,0-1 0 0 0,0 0 0 0 0,0 1 1 0 0,0-1-1 0 0,0 0 0 0 0,0 1 0 0 0,0-1 0 0 0,0 1 1 0 0,-1-1-1 0 0,2 0 0 0 0,-1 1 0 0 0,0-1 0 0 0,0 0 1 0 0,0 1-1 0 0,0-1 0 0 0,0 0 0 0 0,0 1 1 0 0,0-1-1 0 0,0 1 0 0 0,0-1 0 0 0,1 0 0 0 0,-1 1 1 0 0,0-1 4 0 0,1 0-34 0 0,-1 2-158 0 0,0-2 81 0 0,0 0 31 0 0,0 0-37 0 0,0 0-15 0 0,0 0-38 0 0,0 0-42 0 0,0 1-49 0 0,0-1-51 0 0,0 0-49 0 0,0 1-42 0 0,0-1-37 0 0,0 1-131 0 0,0 0-36 0 0,0 1-1344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23.7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76 5696 0 0,'0'0'132'0'0,"0"0"17"0"0,0 0 10 0 0,0 0 38 0 0,0 0-36 0 0,0 0 34 0 0,0 0 237 0 0,0 0 15 0 0,0 0-10 0 0,0 0-42 0 0,0 0-13 0 0,0 0-4 0 0,0 0-28 0 0,0 0-106 0 0,0 0-48 0 0,0 0-10 0 0,0 0-6 0 0,0 0-18 0 0,3 3-8 0 0,3 5-81 0 0,-1 7 131 0 0,-4 4 9 0 0,-1-5-125 0 0,0-12-82 0 0,0 9 64 0 0,-1-8-43 0 0,1 0-1 0 0,0 0 1 0 0,0 0-1 0 0,0 0 1 0 0,0 0-1 0 0,1 0 1 0 0,-1 0 0 0 0,1 1-1 0 0,0-1 1 0 0,0 0-27 0 0,7 14 118 0 0,-7-12-89 0 0,0 0 1 0 0,0 1 0 0 0,0-1 0 0 0,0 0 0 0 0,-1 0-1 0 0,0 1 1 0 0,0 3-30 0 0,0 27 134 0 0,0-3-75 0 0,0 61-72 0 0,0-46 38 0 0,0-8 42 0 0,0 6 63 0 0,0-43-53 0 0,0-3-10 0 0,0 0-3 0 0,0 0 0 0 0,0 0 5 0 0,0 0 22 0 0,0 0-1 0 0,2 0-31 0 0,8 0-38 0 0,-10 0-20 0 0,0 0 0 0 0,0 0 0 0 0,0 0-1 0 0,0 0 1 0 0,1 0 0 0 0,-1 0 0 0 0,0 0-1 0 0,0 0 1 0 0,0 0 0 0 0,0 0 0 0 0,0 0-1 0 0,0 0 1 0 0,0 0 0 0 0,0 0 0 0 0,0 0-1 0 0,0 0 1 0 0,1 0 0 0 0,-1 0 0 0 0,0 0-1 0 0,0 0 1 0 0,0 0 0 0 0,0 0-1 0 0,0 0 1 0 0,0 0 0 0 0,0 0 0 0 0,0 0-1 0 0,0 0 1 0 0,0 0 0 0 0,0 0 0 0 0,0-1-1 0 0,0 1 1 0 0,0 0 0 0 0,1 0 0 0 0,-1 0-1 0 0,0 0 1 0 0,0 0 0 0 0,0 0 0 0 0,0 0-1 0 0,0 0 1 0 0,0 0 0 0 0,0 0 0 0 0,0 0-1 0 0,0 0 1 0 0,0-1 0 0 0,0 1 0 0 0,0 0-1 0 0,0 0 1 0 0,0 0 0 0 0,0 0 0 0 0,0 0-1 0 0,0 0 1 0 0,0 0 0 0 0,0 0 0 0 0,0 0-1 0 0,0 0 1 0 0,0-1 0 0 0,0 1-1 0 0,0-58 11 0 0,0-95-11 0 0,-1 149 0 0 0,1 0 0 0 0,0 0 0 0 0,-1 0 0 0 0,0 1 0 0 0,0-1 0 0 0,0 0 0 0 0,-1 1 0 0 0,1-1 0 0 0,-1 1 0 0 0,-1-3 0 0 0,2 3 0 0 0,0 0 0 0 0,1 1 0 0 0,-1-1 0 0 0,1 0 0 0 0,-1 0 0 0 0,1 0 0 0 0,0 0 0 0 0,0 1 0 0 0,0-1 0 0 0,0 0 0 0 0,1-1 0 0 0,0-4 0 0 0,-1-83 10 0 0,-1 89-6 0 0,2 1 0 0 0,-1-1 0 0 0,0 0 0 0 0,0 0 0 0 0,1 0 0 0 0,-1 0 0 0 0,1 1 0 0 0,-1-1 0 0 0,1 0 0 0 0,0 0 0 0 0,0 1 0 0 0,0-1 0 0 0,1-1-3 0 0,-2 2-1 0 0,1 0 0 0 0,0-1 0 0 0,0 1 0 0 0,-1-1 0 0 0,1 1 0 0 0,0-1 0 0 0,-1 1 0 0 0,1-1 0 0 0,-1 1 0 0 0,0-1 0 0 0,0 1 1 0 0,1-1-1 0 0,-1-1 0 0 0,0 3 0 0 0,0-1 0 0 0,-1 0 0 0 0,2 1 0 0 0,-1-1 0 0 0,0 0 0 0 0,0 1 0 0 0,0-1 0 0 0,0 1 0 0 0,0-1 0 0 0,0 0 0 0 0,1 1 0 0 0,-1-1 0 0 0,0 0 0 0 0,1 1 0 0 0,-1-1 0 0 0,0 1 0 0 0,1-1 0 0 0,-1 1 0 0 0,0-1 0 0 0,1 1 0 0 0,-1-1 0 0 0,1 1 0 0 0,-1-1 0 0 0,1 1 0 0 0,-1 0 0 0 0,1-1 0 0 0,0 1 0 0 0,-1 0 0 0 0,1-1 0 0 0,-1 1 0 0 0,1-1 0 0 0,-1 1 0 0 0,1-1 0 0 0,-1 1 0 0 0,1-1 0 0 0,-1 1 0 0 0,0-1 0 0 0,1 1 0 0 0,-1-1 0 0 0,0 1 0 0 0,1-1 0 0 0,-1 0 0 0 0,0 1 0 0 0,0-1 0 0 0,0 1 0 0 0,1-1 0 0 0,-1 0 0 0 0,0 1 0 0 0,0-1 0 0 0,0 0 0 0 0,0 1 0 0 0,0-1 0 0 0,0 0 0 0 0,2-14 0 0 0,11 0 0 0 0,9-8 0 0 0,-19 20 0 0 0,2 1 0 0 0,8-3 0 0 0,-8-5 0 0 0,-5 10 0 0 0,1-1 0 0 0,0 1 0 0 0,0 0 0 0 0,-1-1 0 0 0,1 1 0 0 0,0 0 0 0 0,0 0 0 0 0,0 0 0 0 0,-1-1 0 0 0,1 1 0 0 0,0 0 0 0 0,0 0 0 0 0,0 0 0 0 0,0 1 0 0 0,0-1-1 0 0,0-1 1 0 0,-1 1 0 0 0,1 0 0 0 0,0 1 0 0 0,-1-1 0 0 0,1 0 0 0 0,0 0 0 0 0,-1 0-1 0 0,1 0 1 0 0,-1 0 0 0 0,1 1 0 0 0,0-1 0 0 0,-1 0 0 0 0,1 0 0 0 0,-1 1-1 0 0,1-1 1 0 0,-1 1 0 0 0,1-1 0 0 0,0 0 0 0 0,-1 1 0 0 0,0-1 0 0 0,1 1 0 0 0,-1-1-1 0 0,1 1 1 0 0,-1-1 0 0 0,0 1 0 0 0,1 0-2 0 0,-1-1 0 0 0,1 1 0 0 0,-1-1-1 0 0,0 1 1 0 0,1-1 0 0 0,-1 1 0 0 0,1-1 0 0 0,-1 1 0 0 0,1-1-1 0 0,-1 0 1 0 0,1 1 0 0 0,-1-1 0 0 0,1 0 0 0 0,0 1 0 0 0,-1-1-1 0 0,1 0 1 0 0,0 0 0 0 0,-1 0 0 0 0,1 1 0 0 0,-1-1-1 0 0,1 0 1 0 0,0 0 0 0 0,-1 0 0 0 0,1 0 0 0 0,0 0 0 0 0,0 0 2 0 0,-1 0-3 0 0,1 0 0 0 0,0 0 0 0 0,0 0 0 0 0,-1 0 1 0 0,1 0-1 0 0,0 0 0 0 0,0 1 0 0 0,-1-1 0 0 0,1 0 1 0 0,0 0-1 0 0,-1 1 0 0 0,1-1 0 0 0,0 1 0 0 0,-1-1 1 0 0,1 0-1 0 0,0 1 0 0 0,-1-1 0 0 0,1 1 0 0 0,-1 0 1 0 0,1-1-1 0 0,-1 1 0 0 0,1-1 0 0 0,-1 1 0 0 0,1 0 1 0 0,-1-1-1 0 0,0 1 0 0 0,1 0 0 0 0,-1-1 0 0 0,0 2 3 0 0,1-1-1 0 0,-1 0-1 0 0,1 0 0 0 0,-1 0 0 0 0,1 0 0 0 0,0 0 1 0 0,-1 0-1 0 0,1 0 0 0 0,0 0 0 0 0,0 0 1 0 0,0 0-1 0 0,0 0 0 0 0,0-1 0 0 0,0 1 0 0 0,0 0 1 0 0,0-1 1 0 0,5 4 0 0 0,-3-3 0 0 0,0 0 0 0 0,0 0 0 0 0,-1 0 0 0 0,1 1 0 0 0,-1-1 0 0 0,1 1 0 0 0,-1 0 0 0 0,0 0 0 0 0,0 0 0 0 0,0 0 0 0 0,0 0 0 0 0,0 0 0 0 0,0 1 0 0 0,0-1 0 0 0,0 1 0 0 0,28 58 0 0 0,-29-57-11 0 0,0 0 1 0 0,0 0-1 0 0,0 0 1 0 0,-1 0-1 0 0,0 0 1 0 0,0 1-1 0 0,0-1 1 0 0,0 0-1 0 0,-1 4 11 0 0,0 7-39 0 0,1 28 41 0 0,-2-38 46 0 0,-5 6-26 0 0,-1 3 48 0 0,2-10-51 0 0,5-3-16 0 0,1-1-1 0 0,-1 0 0 0 0,1 0 1 0 0,-1 1-1 0 0,1-1 1 0 0,0 0-1 0 0,-1 0 0 0 0,1 1 1 0 0,0-1-1 0 0,-1 1 1 0 0,1-1-1 0 0,0 0 0 0 0,-1 1 1 0 0,1-1-1 0 0,0 1 0 0 0,0-1 1 0 0,0 0-1 0 0,-1 1 1 0 0,1-1-1 0 0,0 1 0 0 0,0-1 1 0 0,0 1-1 0 0,0-1 1 0 0,0 1-1 0 0,0-1 0 0 0,0 1 1 0 0,0-1-1 0 0,0 1 0 0 0,0-1 1 0 0,0 0-1 0 0,0 1 1 0 0,0 0-3 0 0,0-1 0 0 0,0 1 0 0 0,1-1 1 0 0,-1 1-1 0 0,0-1 0 0 0,0 0 1 0 0,0 1-1 0 0,0-1 0 0 0,0 1 1 0 0,0-1-1 0 0,0 1 0 0 0,0-1 1 0 0,0 1-1 0 0,0-1 0 0 0,0 0 1 0 0,0 1-1 0 0,-1-1 0 0 0,1 1 0 0 0,0-1 1 0 0,0 1-1 0 0,0-1 0 0 0,-1 0 1 0 0,1 1-1 0 0,0-1 0 0 0,0 0 1 0 0,-1 1-1 0 0,1-1 0 0 0,0 0 1 0 0,-1 1-1 0 0,1-1 0 0 0,0 0 1 0 0,-1 0-1 0 0,1 1 0 0 0,-1-1 1 0 0,1 0-1 0 0,0 0 0 0 0,-1 0 1 0 0,1 1-1 0 0,-1-1 0 0 0,1 0 1 0 0,0 0-1 0 0,-1 0 0 0 0,1 0 1 0 0,-1 0-1 0 0,1 0 0 0 0,-1 0 1 0 0,1 0-1 0 0,-1 0 0 0 0,1 0 1 0 0,0 0-1 0 0,-1 0 0 0 0,0 0 0 0 0,1-1 0 0 0,-1 1 0 0 0,0 0 0 0 0,0 0 0 0 0,1 0 0 0 0,-1 0 0 0 0,0 0 0 0 0,0 0 0 0 0,1 0 0 0 0,-1 1 0 0 0,0-1 0 0 0,0 0 0 0 0,1 0 0 0 0,-1 1 0 0 0,0-1 0 0 0,1 0 0 0 0,-1 1 0 0 0,0-1 0 0 0,1 0 0 0 0,-1 1 0 0 0,0-1 0 0 0,-4 11 0 0 0,-7-6 0 0 0,-3 5 0 0 0,2-5 0 0 0,8 5 0 0 0,-5-8-12 0 0,7-2-52 0 0,3 0-34 0 0,0 0-24 0 0,0 0-8 0 0,3 0-4 0 0,4 2 51 0 0,-3 2 37 0 0,0 3 25 0 0,10 1-37 0 0,-3-1 39 0 0,1 5-34 0 0,-10-10 53 0 0,0 1 0 0 0,0-1 0 0 0,1 0 0 0 0,-1 1 0 0 0,1-1 0 0 0,0 0 0 0 0,1 0 0 0 0,1 1 0 0 0,-5-3 0 0 0,1 0 0 0 0,0 0 0 0 0,-1 1 0 0 0,1-1 0 0 0,-1 0 0 0 0,1 0 0 0 0,0 1 0 0 0,-1-1 0 0 0,1 1 0 0 0,-1-1 0 0 0,1 1 0 0 0,-1-1 0 0 0,0 1 0 0 0,1-1 0 0 0,-1 1 0 0 0,1-1 0 0 0,-1 1 0 0 0,0-1 0 0 0,1 1 0 0 0,-1 0 0 0 0,0-1 0 0 0,0 1 0 0 0,3 4 0 0 0,4 3-1 0 0,8 1-72 0 0,6 4-36 0 0,-20-11 101 0 0,1 0 1 0 0,-1 0-1 0 0,1-1 1 0 0,-1 1-1 0 0,0 1 1 0 0,1-1-1 0 0,-1 0 1 0 0,0 0-1 0 0,0 0 8 0 0,3 8-5 0 0,9 6 5 0 0,-7-11 0 0 0,-6-5 0 0 0,1 0 0 0 0,-1 1 0 0 0,1-1 0 0 0,-1 1 0 0 0,1-1 0 0 0,-1 1 0 0 0,1-1 0 0 0,-1 1 0 0 0,1-1 0 0 0,-1 1 0 0 0,0 0 0 0 0,1-1 0 0 0,-1 1 0 0 0,0 0 0 0 0,0-1 0 0 0,1 1 0 0 0,1 30 0 0 0,-2-3 18 0 0,-3-23 72 0 0,-2 0-49 0 0,-23 22 254 0 0,19-19-243 0 0,-3-2 0 0 0,1-1-33 0 0,3-1-18 0 0,-22 1 9 0 0,12 5 33 0 0,-7-7-32 0 0,20-3-22 0 0,-2 0-44 0 0,0 0-39 0 0,-1-1-58 0 0,-3 0-129 0 0,-3-4-205 0 0,6-1 243 0 0,5 4-243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25.9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0 4112 0 0,'0'0'119'0'0,"-2"0"1"0"0,-8 0-44 0 0,5 0 150 0 0,2 0-92 0 0,1 0-58 0 0,-2 0 8 0 0,3 0-14 0 0,-4 3 273 0 0,-5 7 7 0 0,7-8-84 0 0,0 0-90 0 0,1-2-56 0 0,-1 0-51 0 0,0 0-20 0 0,1 1 49 0 0,-2 6 181 0 0,4-7-263 0 0,0 0 1 0 0,-1 1-1 0 0,1-1 1 0 0,0 0 0 0 0,0 1-1 0 0,0-1 1 0 0,-1 0-1 0 0,1 1 1 0 0,0-1 0 0 0,-1 0-1 0 0,1 1 1 0 0,0-1-1 0 0,0 0 1 0 0,-1 0 0 0 0,1 1-1 0 0,0-1 1 0 0,-1 0-1 0 0,1 0 1 0 0,-1 0 0 0 0,1 0-1 0 0,0 0 1 0 0,-1 1-1 0 0,1-1 1 0 0,-1 0 0 0 0,1 0-1 0 0,0 0 1 0 0,-1 0-1 0 0,1 0 1 0 0,-1 0 0 0 0,1 0-1 0 0,-1 0-16 0 0,-4 2 365 0 0,-5 8-11 0 0,8-7-2 0 0,-1-1-4 0 0,-8 6-59 0 0,10-7-260 0 0,0-1 1 0 0,0 0 0 0 0,0 1-1 0 0,0-1 1 0 0,0 1 0 0 0,0-1-1 0 0,0 1 1 0 0,0 0 0 0 0,1-1 0 0 0,-1 1-1 0 0,0 0 1 0 0,1-1 0 0 0,-1 1-1 0 0,0 0 1 0 0,1 0 0 0 0,-1 0-1 0 0,1 0 1 0 0,-1 0 0 0 0,1 0 0 0 0,-1 0-1 0 0,1-1 1 0 0,0 1 0 0 0,0 0-30 0 0,-3 5 304 0 0,-7 4-70 0 0,7-8-36 0 0,1 1-6 0 0,-8 7 9 0 0,7-8 39 0 0,3-2 15 0 0,1 1-41 0 0,-1 2-92 0 0,0-1-67 0 0,-1 5-13 0 0,1-7 13 0 0,0 2 77 0 0,0-2-42 0 0,0 0-8 0 0,0 3-16 0 0,0-3-65 0 0,0 1-1 0 0,0-1 1 0 0,0 0-1 0 0,0 1 1 0 0,0-1-1 0 0,0 1 1 0 0,0-1-1 0 0,0 1 1 0 0,0-1-1 0 0,0 0 1 0 0,1 1-1 0 0,-1-1 1 0 0,0 0-1 0 0,0 1 1 0 0,0-1 0 0 0,0 1-1 0 0,1-1 1 0 0,-1 0-1 0 0,0 1 1 0 0,0-1-1 0 0,1 0 1 0 0,-1 0-1 0 0,0 1 1 0 0,1-1-1 0 0,-1 0 1 0 0,0 0-1 0 0,1 1 1 0 0,-1-1-1 0 0,0 0 1 0 0,1 0-1 0 0,-1 0 0 0 0,7 5-2 0 0,-2 5 2 0 0,5-5 16 0 0,-5 5 48 0 0,23 8 42 0 0,-23-12-75 0 0,11 9 99 0 0,-7-8-93 0 0,1-3 16 0 0,-8-4-42 0 0,-1 1 0 0 0,0-1 1 0 0,0 0-1 0 0,0 1 1 0 0,0-1-1 0 0,0 1 1 0 0,0 0-1 0 0,0-1 0 0 0,0 1 1 0 0,0 0-1 0 0,-1-1 1 0 0,1 1-1 0 0,0 0 1 0 0,0 0-1 0 0,-1 0 0 0 0,1 0 1 0 0,0 0-1 0 0,0 0-11 0 0,1 5 95 0 0,0-1-36 0 0,1 2 22 0 0,0-3 6 0 0,1 1 32 0 0,2 1 64 0 0,1 4-84 0 0,-3 2 53 0 0,-3 2 53 0 0,-1 2 52 0 0,0-13-196 0 0,0 0 67 0 0,0-3 0 0 0,-2 2 1 0 0,-8 9 6 0 0,7-9 1 0 0,1-2-23 0 0,-11 0-90 0 0,1 0-42 0 0,3 0-93 0 0,2-3 46 0 0,5-2 21 0 0,2 0-29 0 0,0 3-40 0 0,-3-1-114 0 0,1 1 69 0 0,-4-6 6 0 0,5 5 56 0 0,0 0-73 0 0,0 1-11 0 0,0 0-61 0 0,1-1-71 0 0,0 1-82 0 0,0 2 76 0 0,0-1-44 0 0,0 1-41 0 0,0-1-34 0 0,0 1-127 0 0,0 0-35 0 0,0 0-1319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13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77 14544 0 0,'0'0'330'0'0,"0"0"45"0"0,0 0 20 0 0,0 0-162 0 0,0 0-110 0 0,0-1-36 0 0,0-1-52 0 0,0 2-34 0 0,0-1-1 0 0,0 1 1 0 0,0-1-1 0 0,0 1 1 0 0,0-1 0 0 0,0 1-1 0 0,0-1 1 0 0,0 1-1 0 0,0-1 1 0 0,1 1-1 0 0,-1 0 1 0 0,0-1-1 0 0,0 1 1 0 0,0-1 0 0 0,1 1-1 0 0,-1 0 1 0 0,0-1-1 0 0,0 1 1 0 0,1 0-1 0 0,-1-1 1 0 0,0 1 0 0 0,1 0-1 0 0,-1-1 1 0 0,1 1-1 0 0,-1 0 1 0 0,0 0-1 0 0,1-1 1 0 0,-1 1-1 0 0,1 0 1 0 0,-1 0-1 0 0,8-2 38 0 0,0 2 67 0 0,-3 0-14 0 0,0-2 169 0 0,1-3-137 0 0,5 0 110 0 0,17 2 175 0 0,-25 3-376 0 0,0 0 0 0 0,0 0 0 0 0,0-1 0 0 0,0 1 0 0 0,0-1 0 0 0,0 0 0 0 0,2 0-32 0 0,12-7 194 0 0,-15 7-164 0 0,0 0 0 0 0,0 1-1 0 0,-1-1 1 0 0,1 1-1 0 0,0 0 1 0 0,0 0-1 0 0,0-1 1 0 0,0 1-1 0 0,0 0 1 0 0,0 1-1 0 0,0-1-29 0 0,8 0 125 0 0,3-1 3 0 0,9-5 114 0 0,0 0-1 0 0,-9 4-116 0 0,5 2 100 0 0,6 0 17 0 0,-5-2-95 0 0,-7-5-19 0 0,-10 7-114 0 0,-1-1 0 0 0,0 0 0 0 0,1 0 0 0 0,-1 1 0 0 0,1-1 0 0 0,-1 1 0 0 0,0-1 0 0 0,1 1 0 0 0,-1 0 0 0 0,1-1 0 0 0,-1 1 0 0 0,1 0 0 0 0,0 0-14 0 0,34 0 220 0 0,-12 0-150 0 0,-23 0-64 0 0,0 0 0 0 0,0 0 0 0 0,-1 0-1 0 0,1 0 1 0 0,0 0 0 0 0,0 0-1 0 0,0 0 1 0 0,-1 0 0 0 0,1 1 0 0 0,0-1-1 0 0,0 0 1 0 0,0 0 0 0 0,-1 1-1 0 0,2-1-5 0 0,0 11 91 0 0,-2-11-90 0 0,0 0 0 0 0,0 0 1 0 0,0 0-1 0 0,0 0 0 0 0,0 0 0 0 0,0 0 1 0 0,0 0-1 0 0,0 0 0 0 0,0 0 0 0 0,0 0 0 0 0,0 0 1 0 0,0 1-1 0 0,0-1 0 0 0,0 0 0 0 0,0 0 1 0 0,0 0-1 0 0,0 0 0 0 0,0 0 0 0 0,0 0 0 0 0,0 0 1 0 0,0 0-1 0 0,0 0 0 0 0,0 0 0 0 0,0 0 0 0 0,0 1 1 0 0,0-1-1 0 0,0 0 0 0 0,0 0 0 0 0,1 0 1 0 0,-1 0-1 0 0,0 0 0 0 0,0 0 0 0 0,0 0 0 0 0,0 0 1 0 0,0 0-1 0 0,0 0 0 0 0,0 0 0 0 0,0 0 1 0 0,0 0-1 0 0,0 0 0 0 0,0 0 0 0 0,0 0 0 0 0,1 0 1 0 0,-1 0-1 0 0,0 0 0 0 0,0 0 0 0 0,0 0 0 0 0,0 0 1 0 0,0 0-1 0 0,0 0 0 0 0,0 0 0 0 0,0 0 1 0 0,0 0-1 0 0,0 0 0 0 0,0 0 0 0 0,1 0 0 0 0,-1 0-1 0 0,10 0 70 0 0,-10 0-69 0 0,0 0 1 0 0,0 0-1 0 0,0 0 1 0 0,0 0 0 0 0,0 0-1 0 0,0 0 1 0 0,0 0-1 0 0,0 0 1 0 0,1 0 0 0 0,-1 0-1 0 0,0 0 1 0 0,0 0-1 0 0,0 0 1 0 0,0 0 0 0 0,0 0-1 0 0,0 0 1 0 0,0 0-1 0 0,0 0 1 0 0,0 0 0 0 0,0 0-1 0 0,0 0 1 0 0,1 0-1 0 0,-1 0 1 0 0,0 0-1 0 0,0 0 1 0 0,0 0 0 0 0,0 0-1 0 0,0 0 1 0 0,0 0-1 0 0,0 0 1 0 0,0 1 0 0 0,0-1-1 0 0,0 0 1 0 0,0 0-1 0 0,0 0 1 0 0,0 0 0 0 0,0 0-1 0 0,0 0 1 0 0,0 0-1 0 0,0 0 1 0 0,0 0-1 0 0,0 0 1 0 0,1 0 0 0 0,-1 0-1 0 0,0 1 1 0 0,0-1-1 0 0,0 0 1 0 0,0 0 0 0 0,0 0-1 0 0,0 0 1 0 0,-1 0-1 0 0,1 0 1 0 0,0 0 0 0 0,0 0-1 0 0,0 0 1 0 0,0 0-1 0 0,0 1-1 0 0,0 13 175 0 0,0 30 198 0 0,0 14-342 0 0,0-57-25 0 0,0 1-1 0 0,0-1 1 0 0,0 1-1 0 0,0 0 1 0 0,0-1-1 0 0,-1 1 0 0 0,1-1 1 0 0,-1 1-1 0 0,1-1 1 0 0,-1 1-1 0 0,0-1 1 0 0,0 1-1 0 0,1-1 1 0 0,-1 1-6 0 0,-5 10 30 0 0,4 4-16 0 0,2-12-4 0 0,0-1-1 0 0,0 0 1 0 0,0 0-1 0 0,0 0 1 0 0,-1 0-1 0 0,1 1 1 0 0,-1-1-1 0 0,0 0-9 0 0,-1 2 7 0 0,0 1-5 0 0,0 1-1 0 0,0 0 1 0 0,0 0-1 0 0,1 0 1 0 0,0-1-1 0 0,0 7-1 0 0,1-6 0 0 0,-1 0 0 0 0,0 0 0 0 0,0 0 0 0 0,-1 0 0 0 0,0-1 0 0 0,-2 6 0 0 0,2-7 0 0 0,1-2 0 0 0,1 0 0 0 0,-1 0 0 0 0,0 1 0 0 0,1-1 0 0 0,0 0 0 0 0,0 0 0 0 0,0 0 0 0 0,0 1 0 0 0,-2 15 0 0 0,-3-4 0 0 0,4-13 2 0 0,0 1-1 0 0,0 0 0 0 0,0 0 0 0 0,0 0 0 0 0,0 0 0 0 0,1 0 1 0 0,-1 1-1 0 0,1-1 0 0 0,0 3-1 0 0,0 15 42 0 0,0 40-22 0 0,0-25 75 0 0,-3-22-36 0 0,-7 0-26 0 0,8-12 27 0 0,2 1 0 0 0,0 7-58 0 0,0-7-66 0 0,0-3-54 0 0,0 0-11 0 0,0 0 37 0 0,0 0-3 0 0,0 0-44 0 0,0 0-127 0 0,0 0-230 0 0,0 0 275 0 0,0 0 108 0 0,0 0-34 0 0,0 0-7 0 0,0 0-34 0 0,0 0-39 0 0,0 0-44 0 0,0 0-47 0 0,0 0-45 0 0,0 0-41 0 0,0 0-36 0 0,0 0-282 0 0,0 0-60 0 0,0 0-49 0 0,0 0-34 0 0,0 0-1544 0 0,0 0-1358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26.2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61 7856 0 0,'0'0'174'0'0,"3"-3"29"0"0,7-7 13 0 0,-2 6-76 0 0,-1 5-68 0 0,-5 0-61 0 0,5-1-11 0 0,-5 0 0 0 0,0 0 0 0 0,0 0 0 0 0,0 0 0 0 0,1 0 0 0 0,-1 0 0 0 0,0 0 0 0 0,0-1 0 0 0,0 1 0 0 0,0-1 0 0 0,1 0 0 0 0,4-3 38 0 0,3-2 118 0 0,-4 4-30 0 0,1 2 32 0 0,-2-1 72 0 0,-1 0-81 0 0,1-4 120 0 0,-3 3-166 0 0,-1 0 45 0 0,1 0 60 0 0,0 1 77 0 0,0 0-43 0 0,1 1 46 0 0,0 0 51 0 0,1-1 58 0 0,6 1-71 0 0,-10 1-322 0 0,0-1 0 0 0,0 0 0 0 0,0 0 0 0 0,0 0 0 0 0,0 0-1 0 0,0 0 1 0 0,0 0 0 0 0,0 0 0 0 0,0 0 0 0 0,1 0 0 0 0,-1 0 0 0 0,0 0-1 0 0,0 0 1 0 0,0 0 0 0 0,0 0 0 0 0,0 0 0 0 0,0 0 0 0 0,0 0 0 0 0,0 0-1 0 0,0 0 1 0 0,0 0 0 0 0,0-1 0 0 0,1 1 0 0 0,-1 0 0 0 0,0 0 0 0 0,0 0-1 0 0,0 0 1 0 0,0 0 0 0 0,0 0 0 0 0,0 0 0 0 0,0 0 0 0 0,0 0 0 0 0,0 0 0 0 0,0 0-1 0 0,0 0 1 0 0,0 0 0 0 0,0 0 0 0 0,0 0 0 0 0,0-1 0 0 0,0 1 0 0 0,0 0-1 0 0,0 0 1 0 0,0 0 0 0 0,0 0 0 0 0,0 0 0 0 0,0 0 0 0 0,0 0 0 0 0,0 0-1 0 0,0 0 1 0 0,0 0 0 0 0,0-1 0 0 0,0 1 0 0 0,0 0 0 0 0,0 0 0 0 0,0 0-1 0 0,0 0 1 0 0,0 0-4 0 0,0-10 172 0 0,0 7-10 0 0,3 3 11 0 0,-3 0-93 0 0,1 0-44 0 0,0 0-34 0 0,2 0-99 0 0,-2 0 126 0 0,0 0 60 0 0,0 0 55 0 0,0 0 77 0 0,-1 0 89 0 0,1 0 103 0 0,-14 3-360 0 0,-17 12-42 0 0,21-7-8 0 0,-7 20 60 0 0,13-21-65 0 0,-12 23 2 0 0,10 0 0 0 0,2-24 0 0 0,-7 13 0 0 0,10-18 0 0 0,0-1 0 0 0,0 1 0 0 0,-1 0 0 0 0,1 0 0 0 0,0-1 0 0 0,0 1 0 0 0,0 0 0 0 0,0 0 0 0 0,0-1 0 0 0,0 1 0 0 0,0 0 0 0 0,0 0 0 0 0,0-1 0 0 0,0 1 0 0 0,0 0 0 0 0,1-1 0 0 0,-1 1 0 0 0,0 0 0 0 0,1-1 0 0 0,-1 1 0 0 0,0 0 0 0 0,1-1 0 0 0,-1 1 0 0 0,1 0 0 0 0,-1-1 0 0 0,6 4 0 0 0,-5-3 0 0 0,-1-1 0 0 0,1 0 0 0 0,-1 0 0 0 0,0 1 0 0 0,1-1 0 0 0,-1 0 0 0 0,0 0 0 0 0,1 1 0 0 0,-1-1 0 0 0,0 0 0 0 0,1 1 0 0 0,-1-1 0 0 0,0 1 0 0 0,1-1 0 0 0,-1 0 0 0 0,0 1 0 0 0,0-1 0 0 0,0 1 0 0 0,1-1 0 0 0,-1 1 0 0 0,0-1 0 0 0,0 1 0 0 0,0-1 0 0 0,0 1 0 0 0,0-1 0 0 0,0 1 0 0 0,0-1 0 0 0,0 0 0 0 0,0 1 0 0 0,0-1 0 0 0,0 1 0 0 0,0 0 0 0 0,-1-1 0 0 0,1 1 0 0 0,0-1 0 0 0,0 1 0 0 0,0-1 0 0 0,0 1 0 0 0,0-1 0 0 0,0 1 0 0 0,0-1 0 0 0,0 1 0 0 0,0-1 0 0 0,0 0 0 0 0,1 1 0 0 0,-1-1 0 0 0,0 1 0 0 0,0-1 0 0 0,0 1 0 0 0,0-1 0 0 0,1 1 0 0 0,-1-1 0 0 0,0 0 0 0 0,0 1 0 0 0,1-1 0 0 0,-1 1 0 0 0,0-1 0 0 0,1 0 0 0 0,-1 0 0 0 0,0 1 0 0 0,1-1 0 0 0,-1 0 0 0 0,1 1 0 0 0,-1-1 0 0 0,1 0 0 0 0,5 4 0 0 0,-2 3 0 0 0,-3-7 0 0 0,-1 1 0 0 0,0-1 0 0 0,0 0 0 0 0,1 1 0 0 0,-1-1 0 0 0,0 1 0 0 0,0-1 0 0 0,1 0 0 0 0,-1 1 0 0 0,1-1 0 0 0,-1 0 0 0 0,0 1 0 0 0,1-1 0 0 0,-1 0 0 0 0,1 0 0 0 0,-1 0 0 0 0,0 1 0 0 0,1-1 0 0 0,-1 0 0 0 0,1 0 0 0 0,-1 0 0 0 0,1 0 0 0 0,-1 0 0 0 0,1 0 0 0 0,-1 0 0 0 0,1 1 0 0 0,-1-2 0 0 0,1 1 0 0 0,-1 0 0 0 0,0 0 0 0 0,1 0 0 0 0,0 0 0 0 0,0 0 0 0 0,1 0 0 0 0,0 0 0 0 0,-1 1 0 0 0,1-1 0 0 0,-1 0 0 0 0,1 1 0 0 0,-1-1 0 0 0,1 1 0 0 0,-1 0 0 0 0,1-1 0 0 0,-1 1 0 0 0,1 0 0 0 0,-1 0 0 0 0,0 0 0 0 0,7 4 0 0 0,7-3-15 0 0,-11-2-29 0 0,-1 0 37 0 0,6 1 12 0 0,-6-2-36 0 0,-1 1-36 0 0,1 0-24 0 0,-1-1-38 0 0,0 1-46 0 0,0-1-53 0 0,0 0-35 0 0,0-1-50 0 0,0 1-45 0 0,0 0-40 0 0,2-2-523 0 0,0 1-95 0 0,2 0-686 0 0,3 1-969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29.3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0 6648 0 0,'0'0'149'0'0,"0"0"23"0"0,0 0 12 0 0,-3 0-25 0 0,-15 1 180 0 0,8 1-57 0 0,1 4 199 0 0,6-2-283 0 0,2-3 81 0 0,-1 0-51 0 0,1 0-46 0 0,0-1-41 0 0,-1 1-18 0 0,1-1-40 0 0,-1 0-25 0 0,0 0-19 0 0,-1 0 30 0 0,0 1 81 0 0,-12 11 362 0 0,0 1-63 0 0,11-11-333 0 0,3-2-88 0 0,0 1 1 0 0,1-1-1 0 0,-1 0 0 0 0,0 0 1 0 0,1 1-1 0 0,-1-1 0 0 0,1 0 1 0 0,-1 1-1 0 0,1-1 0 0 0,-1 1 0 0 0,1-1 1 0 0,-1 1-1 0 0,1-1 0 0 0,-1 1 1 0 0,1-1-1 0 0,0 1 0 0 0,-1-1 1 0 0,1 1-1 0 0,0 0 0 0 0,-1-1 0 0 0,1 1 1 0 0,0 0-29 0 0,-2 4 101 0 0,-7 6 126 0 0,-3 0-34 0 0,9-8-135 0 0,1-1 1 0 0,-1 1-1 0 0,0 0 1 0 0,1 0-1 0 0,-1 0 1 0 0,-1 3-59 0 0,-9 22 342 0 0,-1 4-81 0 0,4-8-105 0 0,2-7-42 0 0,8-17-111 0 0,0 0 0 0 0,-1 0 0 0 0,1 0 0 0 0,0 0 1 0 0,0 0-1 0 0,0 1 0 0 0,0-1 0 0 0,0 0 0 0 0,0 0 0 0 0,-1 0 0 0 0,1 0 1 0 0,0 1-1 0 0,0-1 0 0 0,0 0 0 0 0,0 0 0 0 0,0 0 0 0 0,0 1 0 0 0,0-1 0 0 0,0 0 1 0 0,0 0-1 0 0,0 0 0 0 0,0 1 0 0 0,0-1 0 0 0,0 0 0 0 0,0 0 0 0 0,0 0 0 0 0,0 1 1 0 0,0-1-1 0 0,0 0 0 0 0,0 0 0 0 0,0 0 0 0 0,0 1 0 0 0,1-1 0 0 0,-1 0 1 0 0,0 0-1 0 0,0 0 0 0 0,0 0 0 0 0,0 1 0 0 0,0-1 0 0 0,0 0 0 0 0,1 0 0 0 0,-1 0 1 0 0,0 0-4 0 0,10 14 144 0 0,-7 0-3 0 0,-4-14-132 0 0,1 1-1 0 0,0-1 1 0 0,0 1 0 0 0,0-1 0 0 0,0 1 0 0 0,0-1-1 0 0,0 1 1 0 0,0-1 0 0 0,0 1 0 0 0,0-1 0 0 0,0 1-1 0 0,0-1 1 0 0,1 1 0 0 0,-1-1 0 0 0,0 0-1 0 0,0 1 1 0 0,0-1 0 0 0,1 1 0 0 0,-1-1 0 0 0,0 1-1 0 0,0-1 1 0 0,1 0 0 0 0,-1 1 0 0 0,0-1-1 0 0,1 0 1 0 0,-1 1 0 0 0,0-1 0 0 0,1 0 0 0 0,-1 1-1 0 0,1-1 1 0 0,-1 0 0 0 0,1 0-9 0 0,5 5 147 0 0,-1 5 84 0 0,1-6-86 0 0,2 0-38 0 0,3 3 21 0 0,-8-5-32 0 0,0-1-35 0 0,3 0-4 0 0,0 0-11 0 0,0 3 9 0 0,-5-3-47 0 0,0 0 0 0 0,-1-1 0 0 0,1 1 0 0 0,0-1 0 0 0,0 1 0 0 0,-1-1 0 0 0,1 1 0 0 0,0-1 0 0 0,0 1 0 0 0,0-1 0 0 0,0 0 0 0 0,0 1 0 0 0,-1-1 0 0 0,1 0 0 0 0,0 0 0 0 0,0 0 0 0 0,0 0 0 0 0,0 0 0 0 0,0 0 0 0 0,0 0 0 0 0,0 0 0 0 0,0 0 0 0 0,0 0 0 0 0,0 0 1 0 0,-1 0-1 0 0,1-1 0 0 0,0 1-8 0 0,7-5 69 0 0,-7 4-54 0 0,1 0 1 0 0,-1 1 0 0 0,0-1-1 0 0,1 0 1 0 0,-1 0 0 0 0,1 1-1 0 0,-1-1 1 0 0,1 1-1 0 0,-1-1 1 0 0,1 1 0 0 0,-1 0-1 0 0,1 0 1 0 0,0-1 0 0 0,-1 1-16 0 0,1 0 24 0 0,0 0 1 0 0,-1 0-1 0 0,1 0 1 0 0,0-1-1 0 0,-1 1 1 0 0,1-1-1 0 0,0 1 1 0 0,-1-1-1 0 0,1 0 1 0 0,-1 1-1 0 0,1-1 1 0 0,-1 0-1 0 0,0 0 1 0 0,1 0-25 0 0,5-3 33 0 0,-3 1-4 0 0,-3 3-22 0 0,0 0 0 0 0,-1 0 0 0 0,1-1 0 0 0,0 1 0 0 0,-1 0 0 0 0,1-1 0 0 0,-1 1 1 0 0,1 0-1 0 0,-1-1 0 0 0,1 1 0 0 0,-1-1 0 0 0,1 1 0 0 0,-1-1 0 0 0,1 1 0 0 0,-1-1 0 0 0,0 1 1 0 0,1-1-1 0 0,-1 1 0 0 0,0-1 0 0 0,1 0 0 0 0,-1 1 0 0 0,0-1-7 0 0,2-4 20 0 0,8-8 13 0 0,-9 13-31 0 0,-1 0 1 0 0,0 0-1 0 0,0 0 0 0 0,1-1 0 0 0,-1 1 1 0 0,0 0-1 0 0,0 0 0 0 0,0-1 0 0 0,0 1 1 0 0,1 0-1 0 0,-1 0 0 0 0,0-1 1 0 0,0 1-1 0 0,0 0 0 0 0,0-1 0 0 0,0 1 1 0 0,0 0-1 0 0,0-1 0 0 0,0 1 0 0 0,0 0 1 0 0,0 0-1 0 0,0-1 0 0 0,0 1 0 0 0,0 0 1 0 0,0-1-1 0 0,0 1-2 0 0,0-70 118 0 0,0 54-125 0 0,0 1-39 0 0,0 14 33 0 0,0-1 0 0 0,0 0 0 0 0,-1 1 0 0 0,1-1 0 0 0,0 1 0 0 0,-1-1 0 0 0,1 1 0 0 0,-1-1 0 0 0,1 1 0 0 0,-1-1 0 0 0,0 1 0 0 0,0 0 0 0 0,0-2 13 0 0,-5-10-113 0 0,4 0-9 0 0,2 11 23 0 0,-1-4 68 0 0,1-4 14 0 0,0 6-35 0 0,0 0-44 0 0,0 0-29 0 0,0 1-47 0 0,0-1-55 0 0,0 1-64 0 0,0 0-5 0 0,0 1-53 0 0,1-1-58 0 0,-1 1-62 0 0,1 0-67 0 0,-1 0-70 0 0,1 0-76 0 0,-1 0-80 0 0,4-4-1023 0 0,5-3-1009 0 0,-9 9 2720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0.6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1 139 7632 0 0,'0'0'166'0'0,"0"0"29"0"0,0 0 14 0 0,0 0-65 0 0,0 0-10 0 0,0-1 47 0 0,0-1 154 0 0,0-8 286 0 0,0 10-610 0 0,0 0 0 0 0,0 0 1 0 0,0 0-1 0 0,0 0 0 0 0,0-1 0 0 0,0 1 1 0 0,0 0-1 0 0,0 0 0 0 0,0 0 0 0 0,0 0 1 0 0,0 0-1 0 0,0 0 0 0 0,0 0 0 0 0,0 0 0 0 0,0 0 1 0 0,0 0-1 0 0,0-1 0 0 0,0 1 0 0 0,0 0 1 0 0,0 0-1 0 0,0 0 0 0 0,0 0 0 0 0,0 0 1 0 0,0 0-1 0 0,0 0 0 0 0,0 0 0 0 0,0 0 0 0 0,0 0 1 0 0,0 0-1 0 0,0 0 0 0 0,0 0 0 0 0,0 0 1 0 0,0-1-1 0 0,1 1 0 0 0,-1 0 0 0 0,0 0 0 0 0,0 0 1 0 0,0 0-1 0 0,0 0 0 0 0,0 0 0 0 0,0 0 1 0 0,0 0-1 0 0,0 0 0 0 0,0 0 0 0 0,0 0 1 0 0,0 0-1 0 0,1 0 0 0 0,-1 0 0 0 0,0 0 0 0 0,0 0 1 0 0,0 0-1 0 0,0 0 0 0 0,0 0 0 0 0,0 0 1 0 0,0 0-1 0 0,0 0 0 0 0,0 0-11 0 0,6 0 320 0 0,0-3-59 0 0,0 0-7 0 0,2-3 48 0 0,-6 3 23 0 0,-1 1-112 0 0,0-1-69 0 0,-1 0-67 0 0,-1 1-25 0 0,3 0 63 0 0,3-2 114 0 0,0 1-45 0 0,2 0-15 0 0,1-5 29 0 0,-6 3-114 0 0,-2 5-64 0 0,1-1 0 0 0,-1 0 0 0 0,0 1 0 0 0,0-1 0 0 0,1 1 0 0 0,-1-1 0 0 0,0 1 0 0 0,1-1 0 0 0,-1 0 0 0 0,1 1 0 0 0,-1-1 0 0 0,1 1 0 0 0,-1 0 0 0 0,1-1 0 0 0,-1 1 0 0 0,1-1 0 0 0,-1 1 0 0 0,1 0 0 0 0,0-1 0 0 0,-1 1 0 0 0,1 0 0 0 0,0 0-20 0 0,3-3 80 0 0,-1 2-28 0 0,0-1 1 0 0,0 0 0 0 0,-1-1-1 0 0,1 1 1 0 0,-1 0 0 0 0,1-1 0 0 0,-1 0-53 0 0,1 0 76 0 0,0 0 0 0 0,0 0 0 0 0,0 0 0 0 0,0 0-1 0 0,3-1-75 0 0,-4 3 19 0 0,-1 0 0 0 0,1 1 0 0 0,-1-1-1 0 0,0 0 1 0 0,1 1 0 0 0,-1 0-1 0 0,1-1 1 0 0,-1 1 0 0 0,1 0 0 0 0,0 0-1 0 0,0 0-18 0 0,7-3 81 0 0,-2-3-35 0 0,-6 5-43 0 0,-1 1 0 0 0,1-1 0 0 0,0 0 0 0 0,-1 1 0 0 0,1-1 1 0 0,0 1-1 0 0,0-1 0 0 0,-1 1 0 0 0,1-1 0 0 0,0 1 0 0 0,0-1 1 0 0,0 1-1 0 0,-1 0 0 0 0,1 0 0 0 0,0-1 0 0 0,0 1 0 0 0,0 0 1 0 0,0 0-1 0 0,0 0 0 0 0,0 0 0 0 0,0 0 0 0 0,-1 0 0 0 0,1 0 1 0 0,0 0-1 0 0,0 0 0 0 0,0 0 0 0 0,0 1 0 0 0,0-1 1 0 0,0 0-1 0 0,-1 1 0 0 0,1-1 0 0 0,0 0 0 0 0,0 1 0 0 0,0-1 1 0 0,-1 1-4 0 0,15 12 16 0 0,1 2-16 0 0,-4 0 0 0 0,-11-11 0 0 0,0 0 0 0 0,0 0 0 0 0,0 0 0 0 0,-1 0 0 0 0,1 0 0 0 0,-1 1 0 0 0,0-1 0 0 0,-1 0 0 0 0,0 4 0 0 0,1 7 0 0 0,0-8 0 0 0,0-5 0 0 0,0 0 0 0 0,0 0 0 0 0,0 0 0 0 0,0 0 0 0 0,0 0 0 0 0,0 1 0 0 0,-1-1 0 0 0,1 0 0 0 0,-1 0 0 0 0,0 1 0 0 0,-5 8 0 0 0,3-6 0 0 0,0 1 0 0 0,0-1 0 0 0,1 1 0 0 0,-1 0 0 0 0,1 0 0 0 0,1 0 0 0 0,-1 0 0 0 0,1 0 0 0 0,-1 6 0 0 0,2-9-3 0 0,-1 1 1 0 0,1-1 0 0 0,-1 0 0 0 0,0 0 0 0 0,-1 0 0 0 0,1 0 0 0 0,0 0 0 0 0,-1 0 0 0 0,0 0 0 0 0,1 0 0 0 0,-1-1 0 0 0,-1 1 2 0 0,-7 16-42 0 0,5 16 29 0 0,-7-10 13 0 0,10-21 0 0 0,0 0 0 0 0,-1 0 0 0 0,2 0 0 0 0,-1 0 0 0 0,1 0 0 0 0,-1 0 0 0 0,1 0 0 0 0,0 1 0 0 0,0-1 0 0 0,1 1 0 0 0,0-4 0 0 0,0 1 0 0 0,0 0 0 0 0,0-1 0 0 0,-1 1 0 0 0,1-1 0 0 0,0 1 0 0 0,-1-1 0 0 0,1 1 0 0 0,-1-1 0 0 0,1 1 0 0 0,-1-1 0 0 0,0 1 0 0 0,0-1 0 0 0,1 0 0 0 0,-1 1 0 0 0,0-1 0 0 0,0 0 0 0 0,-1 0 0 0 0,1 0 0 0 0,-1 1 0 0 0,1 0 0 0 0,-1-1 0 0 0,1 1 0 0 0,-1-1 0 0 0,1 1 0 0 0,0-1 0 0 0,0 1 0 0 0,0 0 0 0 0,0 0 0 0 0,0-1 0 0 0,0 1 0 0 0,0 0 0 0 0,0 14 0 0 0,1-13 0 0 0,0-1 0 0 0,0 0 0 0 0,0 1 0 0 0,0-1 0 0 0,0 0 0 0 0,-1 0 0 0 0,1 1 0 0 0,-1-1 0 0 0,1 0 0 0 0,-2 2 0 0 0,-3 4 0 0 0,0 1 0 0 0,3 19 0 0 0,2-20 0 0 0,0 2 0 0 0,-13 5 0 0 0,10-5 14 0 0,6-5 57 0 0,7 5 4 0 0,-7-7-3 0 0,-1-1 0 0 0,8 9 13 0 0,-7-9 55 0 0,-2-2 9 0 0,2 0-72 0 0,7 0-14 0 0,-9 0-25 0 0,12-2 86 0 0,-4-3-82 0 0,-7 4-42 0 0,-1 0 0 0 0,1 0 0 0 0,-1 0 0 0 0,1 0 0 0 0,0 1 1 0 0,-1-1-1 0 0,1 0 0 0 0,-1 1 0 0 0,1 0 0 0 0,0-1 0 0 0,0 1 0 0 0,-1 0 1 0 0,1 0-1 0 0,0 0 0 0 0,-1 0 0 0 0,1 0 0 0 0,0-1 0 0 0,-1 1 0 0 0,1 0 0 0 0,-1-1 0 0 0,1 1 0 0 0,-1-1 0 0 0,1 0 0 0 0,-1 1 0 0 0,1-1 0 0 0,-1 0 0 0 0,0 0 0 0 0,1 0 0 0 0,5-4 0 0 0,-2 3 0 0 0,0-1 0 0 0,0 1 0 0 0,0 0 0 0 0,1 0 0 0 0,-1 0 0 0 0,0 1 0 0 0,1 0 0 0 0,-1 0 0 0 0,1 0 0 0 0,-1 1 0 0 0,10-2-31 0 0,-6-3-103 0 0,3-1-108 0 0,13 1-227 0 0,-20 3 347 0 0,-3 0 9 0 0,1 1-15 0 0,-1 0-42 0 0,-1 0 10 0 0,1 0-34 0 0,-1 0-37 0 0,0 0-42 0 0,1 0-69 0 0,-1 1-47 0 0,1-1-42 0 0,-1 1-38 0 0,1 0-134 0 0,0 0-38 0 0,4-1-1410 0 0,-6 1 2020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2.4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1 151 6896 0 0,'0'0'200'0'0,"0"1"-48"0"0,0 1 0 0 0,0-2 51 0 0,0 1-57 0 0,0-1-52 0 0,0 1-42 0 0,0 0-36 0 0,0 0-33 0 0,0 4-189 0 0,0-3 222 0 0,0 0 79 0 0,0-1 98 0 0,0 1 118 0 0,0-1-103 0 0,0 0 38 0 0,0 0 177 0 0,0 0 92 0 0,0 0 100 0 0,0 0 108 0 0,0 0 117 0 0,0 0 125 0 0,0-1-434 0 0,0 1 35 0 0,0-1 35 0 0,0 0 36 0 0,2-12-562 0 0,8-4-49 0 0,-7 1 17 0 0,-4 7-31 0 0,2-1-17 0 0,12-19 62 0 0,-8 15-46 0 0,5 8-11 0 0,-5-5-14 0 0,-5 10 10 0 0,1-1 1 0 0,0 1-1 0 0,0 0 0 0 0,-1 0 0 0 0,1-1 0 0 0,0 1 1 0 0,0 0-1 0 0,0 0 0 0 0,-1 0 0 0 0,1 0 0 0 0,0 0 0 0 0,0 0 1 0 0,0 0-1 0 0,0 0 4 0 0,12 0-24 0 0,-8 2-19 0 0,20 13 33 0 0,-20-2 10 0 0,8 2 0 0 0,-1 0 0 0 0,-9-2 26 0 0,-3-11 108 0 0,0-2 26 0 0,0 0 0 0 0,0 0-38 0 0,0 0-127 0 0,0 0 52 0 0,0 0 38 0 0,0 0 10 0 0,0 0-5 0 0,2 0-31 0 0,-1 0-54 0 0,8 1 5 0 0,-3-4 39 0 0,4-10-26 0 0,-8-2 22 0 0,-2 14-44 0 0,0 1 0 0 0,0-1 0 0 0,0 0 0 0 0,0 0 0 0 0,0 0 0 0 0,0 1 0 0 0,0-1 0 0 0,0 0 0 0 0,0 0 0 0 0,1 0 0 0 0,-1 1 0 0 0,0-1 0 0 0,1 0 0 0 0,-1 0-1 0 0,1 0 0 0 0,9-4 0 0 0,-9 3 1 0 0,1 0-1 0 0,-1 0 0 0 0,0 0 0 0 0,0 0 0 0 0,0 0 1 0 0,0-1-1 0 0,0 1 0 0 0,0-1 0 0 0,-1 1 7 0 0,1 0-1 0 0,0-1 0 0 0,0 1 1 0 0,0 0-1 0 0,1 0 1 0 0,-1-1-1 0 0,0 1 1 0 0,1 0-7 0 0,8-3 11 0 0,-5-5-11 0 0,5 5 0 0 0,-6-1-1 0 0,-3 5 1 0 0,-1 1 0 0 0,0-1-1 0 0,0 1 1 0 0,0 0 0 0 0,1-1-1 0 0,-1 1 1 0 0,0-1 0 0 0,1 1-1 0 0,-1 0 1 0 0,0-1 0 0 0,1 1 0 0 0,-1 0-1 0 0,1 0 1 0 0,-1-1 0 0 0,0 1-1 0 0,1 0 1 0 0,-1 0 0 0 0,1 0-1 0 0,-1-1 1 0 0,1 1 0 0 0,-1 0-1 0 0,1 0 1 0 0,-1 0 0 0 0,1 0-1 0 0,-1 0 1 0 0,0 0 0 0 0,1 0-1 0 0,-1 0 1 0 0,1 0 0 0 0,-1 0-1 0 0,1 0 1 0 0,0 0 0 0 0,-1 0-2 0 0,1 0-1 0 0,0 0 1 0 0,0 0 0 0 0,-1 0 0 0 0,1 0 0 0 0,0-1-1 0 0,0 1 1 0 0,-1 0 0 0 0,1 0 0 0 0,0-1-1 0 0,-1 1 1 0 0,1 0 0 0 0,0-1 0 0 0,-1 1 0 0 0,1-1-1 0 0,-1 1 1 0 0,1-1 0 0 0,0 1 0 0 0,-1-1-1 0 0,0 0 1 0 0,1 1 0 0 0,-1-1 2 0 0,1 1 0 0 0,-1-1 0 0 0,0 1 0 0 0,0-1 0 0 0,1 1-1 0 0,-1 0 1 0 0,0-1 0 0 0,0 1 0 0 0,1 0 0 0 0,-1-1 0 0 0,1 1 0 0 0,-1 0 0 0 0,0 0 0 0 0,1-1-1 0 0,-1 1 1 0 0,0 0 0 0 0,1 0 0 0 0,-1 0 0 0 0,1-1 0 0 0,-1 1 0 0 0,1 0 0 0 0,-1 0-1 0 0,1 0 1 0 0,-1 0 0 0 0,0 0 0 0 0,1 0 0 0 0,-1 0 0 0 0,1 0 0 0 0,-1 0 0 0 0,1 0 0 0 0,-1 0-1 0 0,1 0 1 0 0,-1 0 0 0 0,0 0 0 0 0,1 1 0 0 0,-1-1 0 0 0,1 0 0 0 0,-1 0 0 0 0,1 0-1 0 0,-1 1 1 0 0,15 9-10 0 0,0-8-33 0 0,-14-2 43 0 0,-1 0 0 0 0,1 0-1 0 0,-1 0 1 0 0,1 0 0 0 0,-1 0-1 0 0,1 0 1 0 0,-1 0 0 0 0,0 0-1 0 0,1 0 1 0 0,-1 0 0 0 0,1 0-1 0 0,-1 0 1 0 0,1 0 0 0 0,-1 1-1 0 0,1-1 1 0 0,-1 0 0 0 0,1 0-1 0 0,-1 0 1 0 0,0 1 0 0 0,1-1-1 0 0,-1 0 1 0 0,1 1 0 0 0,-1-1-1 0 0,0 0 1 0 0,1 1 0 0 0,-1-1-1 0 0,0 0 1 0 0,0 1 0 0 0,1-1-1 0 0,-1 0 1 0 0,0 1 0 0 0,1 0 0 0 0,3 5 0 0 0,8-1 0 0 0,-10-4 0 0 0,-1-1 0 0 0,0 1 0 0 0,0 0 0 0 0,0 0 0 0 0,0 0 0 0 0,0 0 0 0 0,0 0 0 0 0,0 0 0 0 0,-1 0 0 0 0,1 0 0 0 0,0 0 0 0 0,0 1 0 0 0,4 10 0 0 0,5-7 0 0 0,5 20 12 0 0,-11-17 82 0 0,-5-1-61 0 0,1-6-23 0 0,0 1 62 0 0,2 1 13 0 0,8 9-26 0 0,-7 1-38 0 0,-3-13-20 0 0,0 0-1 0 0,0 0 1 0 0,0 0-1 0 0,0 0 1 0 0,0 0-1 0 0,0 0 1 0 0,0 0-1 0 0,0 1 1 0 0,0-1-1 0 0,0 0 1 0 0,0 0-1 0 0,0 0 1 0 0,0 0-1 0 0,0 0 1 0 0,0 0-1 0 0,0 0 1 0 0,0 0-1 0 0,0 0 1 0 0,0 0-1 0 0,0 0 0 0 0,0 1 1 0 0,0-1-1 0 0,0 0 1 0 0,0 0-1 0 0,0 0 1 0 0,0 0-1 0 0,0 0 1 0 0,0 0-1 0 0,0 0 1 0 0,0 0-1 0 0,0 0 1 0 0,0 0-1 0 0,1 0 1 0 0,-1 0-1 0 0,0 0 1 0 0,0 0-1 0 0,0 0 1 0 0,0 0-1 0 0,0 0 1 0 0,0 0-1 0 0,0 1 1 0 0,0-1-1 0 0,0 0 1 0 0,0 0-1 0 0,0 0 1 0 0,0 0-1 0 0,1 0 1 0 0,-1 0-1 0 0,0 0 1 0 0,0 0-1 0 0,0 0 1 0 0,0 0-1 0 0,0-1 1 0 0,0 1-1 0 0,0 0 1 0 0,0 0-1 0 0,0 0 0 0 0,6 0-102 0 0,-2 0-2 0 0,-1 0-24 0 0,1 0-50 0 0,-1 0-19 0 0,0 0-50 0 0,1 0-59 0 0,0 0-66 0 0,8 0-288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3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0 7200 0 0,'0'0'165'0'0,"0"0"22"0"0,-3 0 6 0 0,-9 0-28 0 0,-2 0 19 0 0,0 0 198 0 0,1 1 291 0 0,10 1-370 0 0,2 1-70 0 0,1 0-135 0 0,0 1-57 0 0,0-4-36 0 0,0 0 1 0 0,0 0 0 0 0,0 0 0 0 0,0 0 0 0 0,0 0-1 0 0,0 0 1 0 0,0 0 0 0 0,0 0 0 0 0,0 0-1 0 0,0 1 1 0 0,0-1 0 0 0,0 0 0 0 0,0 0 0 0 0,0 0-1 0 0,0 0 1 0 0,0 0 0 0 0,0 0 0 0 0,0 0-1 0 0,0 0 1 0 0,0 0 0 0 0,0 0 0 0 0,0 0 0 0 0,-1 1-1 0 0,1-1 1 0 0,0 0 0 0 0,0 0 0 0 0,0 0-1 0 0,0 0 1 0 0,0 0 0 0 0,0 0 0 0 0,0 0 0 0 0,0 0-1 0 0,0 0 1 0 0,0 0 0 0 0,0 0 0 0 0,0 0-1 0 0,0 0 1 0 0,0 0 0 0 0,-1 0 0 0 0,1 0 0 0 0,0 0-1 0 0,0 0 1 0 0,0 0 0 0 0,0 0 0 0 0,0 0-1 0 0,0 0 1 0 0,0 0 0 0 0,0 0 0 0 0,0 0 0 0 0,0 0-1 0 0,0 0 1 0 0,-1 0 0 0 0,1 0 0 0 0,0 0-1 0 0,0 0 1 0 0,0 0 0 0 0,0 0-6 0 0,-25 0 527 0 0,22 0-290 0 0,3 5-89 0 0,-1-1-59 0 0,1-3-84 0 0,0-1 0 0 0,0 0 0 0 0,-1 1 0 0 0,1-1-1 0 0,0 0 1 0 0,0 1 0 0 0,-1-1 0 0 0,1 0 0 0 0,0 1 0 0 0,0-1 0 0 0,-1 0 0 0 0,1 1 0 0 0,0-1 0 0 0,-1 0 0 0 0,1 0 0 0 0,-1 0 0 0 0,1 1 0 0 0,0-1 0 0 0,-1 0-1 0 0,1 0 1 0 0,-1 0 0 0 0,1 0 0 0 0,0 0 0 0 0,-1 1 0 0 0,1-1 0 0 0,-1 0 0 0 0,1 0 0 0 0,-1 0 0 0 0,1 0 0 0 0,0-1 0 0 0,-1 1 0 0 0,1 0-5 0 0,0 0 1 0 0,0 0 1 0 0,-1 0 0 0 0,1 0-1 0 0,0 0 1 0 0,0 0-1 0 0,0 0 1 0 0,0 0 0 0 0,0 0-1 0 0,0 0 1 0 0,0 0 0 0 0,0 0-1 0 0,0 0 1 0 0,0 0 0 0 0,0 0-1 0 0,-1 0 1 0 0,1 0-1 0 0,0 0 1 0 0,0 0 0 0 0,0 0-1 0 0,0 0 1 0 0,0 0 0 0 0,0 0-1 0 0,0 0 1 0 0,0 0 0 0 0,0 0-1 0 0,0 0 1 0 0,0 1 0 0 0,0-1-1 0 0,-1 0 1 0 0,1 0-1 0 0,0 0 1 0 0,0 0 0 0 0,0 0-1 0 0,0 0 1 0 0,0 0 0 0 0,0 0-1 0 0,0 0 1 0 0,0 0 0 0 0,0 0-1 0 0,0 0 1 0 0,0 0-1 0 0,0 1 1 0 0,0-1 0 0 0,0 0-1 0 0,0 0 1 0 0,0 0 0 0 0,0 0-1 0 0,0 0 1 0 0,0 0 0 0 0,0 0-1 0 0,0 0 1 0 0,0 0-1 0 0,0 0 1 0 0,0 1 0 0 0,0-1-1 0 0,0 0 1 0 0,0 0-2 0 0,0 10 31 0 0,0-10-31 0 0,0 0 1 0 0,0 0 0 0 0,0 0 0 0 0,0 0 0 0 0,0 0 0 0 0,0 0 0 0 0,0 1-1 0 0,0-1 1 0 0,0 0 0 0 0,0 0 0 0 0,0 0 0 0 0,0 0 0 0 0,0 0-1 0 0,0 0 1 0 0,0 0 0 0 0,0 0 0 0 0,0 0 0 0 0,0 0 0 0 0,0 0-1 0 0,0 1 1 0 0,0-1 0 0 0,0 0 0 0 0,0 0 0 0 0,0 0 0 0 0,0 0 0 0 0,0 0-1 0 0,0 0 1 0 0,0 0 0 0 0,0 0 0 0 0,0 0 0 0 0,0 0 0 0 0,0 0-1 0 0,0 0 1 0 0,0 0 0 0 0,-1 0 0 0 0,1 0 0 0 0,0 1 0 0 0,0-1-1 0 0,0 0 1 0 0,0 0 0 0 0,0 0 0 0 0,0 0 0 0 0,0 0 0 0 0,0 0 0 0 0,0 0-1 0 0,0 0 1 0 0,-1 0 0 0 0,1 0 0 0 0,0 0 0 0 0,0 0 0 0 0,0 0-1 0 0,0 0 1 0 0,0 0 0 0 0,0 0 0 0 0,0 0 0 0 0,0 0 0 0 0,0-1-1 0 0,-10 4 22 0 0,9-2-19 0 0,1-1 0 0 0,-1 1 0 0 0,1 0 1 0 0,0 0-1 0 0,0-1 0 0 0,-1 1 0 0 0,1 0 0 0 0,0 0 0 0 0,0 0 0 0 0,0 0 0 0 0,0-1 0 0 0,0 1 0 0 0,0 0 0 0 0,0 1-3 0 0,0 25 21 0 0,3-22 33 0 0,12 21 10 0 0,-5-21-64 0 0,-5 5 0 0 0,5-4 0 0 0,-9-6 0 0 0,1 1 0 0 0,-1-1 0 0 0,-1 0 0 0 0,1 1 0 0 0,0 0 0 0 0,0-1 0 0 0,0 1 0 0 0,0-1 0 0 0,0 1 0 0 0,0 0 0 0 0,-1 0 0 0 0,1-1 0 0 0,0 1 0 0 0,0 0 0 0 0,-1 0 0 0 0,1 0 0 0 0,1 4 0 0 0,-1-4 0 0 0,-1-1 0 0 0,0 1 0 0 0,0-1 0 0 0,1 1 0 0 0,-1 0 0 0 0,0-1 0 0 0,1 1 0 0 0,-1-1 0 0 0,0 1 0 0 0,1-1 0 0 0,-1 1 0 0 0,1-1 0 0 0,-1 1 0 0 0,1-1 0 0 0,-1 0 0 0 0,1 1 0 0 0,0-1 0 0 0,-1 0 0 0 0,1 1 0 0 0,-1-1 0 0 0,1 0 0 0 0,0 1 0 0 0,4 1 0 0 0,-4-2 1 0 0,0 1 1 0 0,0 0 0 0 0,0 0 0 0 0,0-1 0 0 0,0 1 0 0 0,-1 0 0 0 0,1 0-1 0 0,0 0 1 0 0,0 0 0 0 0,-1 0 0 0 0,1 0 0 0 0,0 0 0 0 0,-1 0-1 0 0,1 1-1 0 0,2 9 91 0 0,-1-6 9 0 0,8 5-4 0 0,-7-7 6 0 0,-1-1 29 0 0,8 8 12 0 0,-7-7 1 0 0,-3-3 21 0 0,0 0 90 0 0,0 0 38 0 0,0 0 10 0 0,0 0-13 0 0,0 0-56 0 0,0 0-98 0 0,0 1-49 0 0,0 2-20 0 0,0 6-1 0 0,0-8 14 0 0,0 0 65 0 0,-3-1-69 0 0,-4 0-63 0 0,-13 0 38 0 0,7 0-56 0 0,11 0-75 0 0,-1 0-15 0 0,-7 0-32 0 0,8 0 31 0 0,2-3-89 0 0,0-7-163 0 0,-1 9 178 0 0,1 0 72 0 0,0 1-35 0 0,0 0-11 0 0,-1 0-35 0 0,1 0-41 0 0,-1 0-45 0 0,0 0-50 0 0,0 0-45 0 0,0 0-40 0 0,0 0-36 0 0,-1 0-127 0 0,1 0-35 0 0,-5 0-1318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3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7464 0 0,'0'0'216'0'0,"2"0"-11"0"0,1 1-365 0 0,0 0 66 0 0,-1 1 61 0 0,0 1 56 0 0,-1 1 50 0 0,0 0 47 0 0,0 1 40 0 0,0 0 36 0 0,-1 4 181 0 0,0 1 58 0 0,-1 18 1020 0 0,1-17-890 0 0,0-3-71 0 0,0 0 11 0 0,0 0-87 0 0,0-1-72 0 0,0 1-58 0 0,0 0-1 0 0,0 16 378 0 0,0-14-346 0 0,0-10-318 0 0,0 0 1 0 0,0 0 0 0 0,0 0 0 0 0,0 0 0 0 0,0 1 0 0 0,0-1 0 0 0,0 0 0 0 0,0 0-1 0 0,0 0 1 0 0,0 0 0 0 0,0 0 0 0 0,0 0 0 0 0,0 0 0 0 0,0 0 0 0 0,0 0 0 0 0,0 0-1 0 0,0 1 1 0 0,0-1 0 0 0,0 0 0 0 0,0 0 0 0 0,0 0 0 0 0,0 0 0 0 0,0 0-1 0 0,0 0 1 0 0,0 0 0 0 0,0 0 0 0 0,0 0 0 0 0,0 0 0 0 0,0 0 0 0 0,0 0 0 0 0,0 0-1 0 0,0 0 1 0 0,0 1 0 0 0,0-1 0 0 0,1 0 0 0 0,-1 0 0 0 0,0 0 0 0 0,0 0 0 0 0,0 0-1 0 0,0 0 1 0 0,0 0 0 0 0,0 0 0 0 0,0 0 0 0 0,0 0 0 0 0,0 0 0 0 0,0 0 0 0 0,0 0-1 0 0,1 0 1 0 0,-1 0 0 0 0,0 0 0 0 0,0 0 0 0 0,0 0 0 0 0,0 0 0 0 0,0 0-1 0 0,0 0 1 0 0,0 0 0 0 0,0 0-2 0 0,10 2 98 0 0,-7 4-59 0 0,-3-2-68 0 0,0-4 29 0 0,0 2-100 0 0,0-1-142 0 0,0-1-238 0 0,0 0-28 0 0,0 0-4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3.8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76 16 7312 0 0,'0'0'209'0'0,"0"-3"64"0"0,0-7 122 0 0,0 10-387 0 0,0 0 0 0 0,0 0-1 0 0,0 0 1 0 0,0 0 0 0 0,0 0 0 0 0,0 0 0 0 0,0 0-1 0 0,0-1 1 0 0,0 1 0 0 0,0 0 0 0 0,0 0 0 0 0,0 0-1 0 0,0 0 1 0 0,0 0 0 0 0,0 0 0 0 0,0 0-1 0 0,0 0 1 0 0,0 0 0 0 0,0 0 0 0 0,0-1 0 0 0,0 1-1 0 0,0 0 1 0 0,0 0 0 0 0,0 0 0 0 0,0 0 0 0 0,0 0-1 0 0,0 0 1 0 0,0 0 0 0 0,0 0 0 0 0,0 0 0 0 0,-1 0-1 0 0,1 0 1 0 0,0 0 0 0 0,0 0 0 0 0,0 0-1 0 0,0 0 1 0 0,0 0 0 0 0,0-1 0 0 0,0 1 0 0 0,0 0-1 0 0,0 0 1 0 0,0 0 0 0 0,0 0 0 0 0,0 0 0 0 0,-1 0-1 0 0,1 0 1 0 0,0 0 0 0 0,0 0 0 0 0,0 0 0 0 0,0 0-1 0 0,0 0 1 0 0,0 0 0 0 0,0 0 0 0 0,0 0-1 0 0,0 0 1 0 0,0 1 0 0 0,-1-1-8 0 0,-1 0 177 0 0,-1 0 58 0 0,-10 1 554 0 0,9-1-474 0 0,1-1-129 0 0,1 1-47 0 0,-1 2-25 0 0,-7 8-40 0 0,8-7-8 0 0,-1-1-13 0 0,-7 8-32 0 0,10-9-19 0 0,-1-1-1 0 0,1 0 1 0 0,0 0-1 0 0,-1 1 1 0 0,1-1-1 0 0,0 0 1 0 0,0 1-1 0 0,-1-1 1 0 0,1 0-1 0 0,0 1 1 0 0,0-1-1 0 0,0 0 1 0 0,-1 1-1 0 0,1-1 1 0 0,0 1-1 0 0,0-1 1 0 0,0 0-1 0 0,0 1 1 0 0,0-1-1 0 0,0 1 1 0 0,0-1-1 0 0,0 0 1 0 0,0 1-1 0 0,0-1 1 0 0,0 1-1 0 0,0-1 1 0 0,0 1-2 0 0,-1 3 13 0 0,-9 1-13 0 0,9-4 0 0 0,1 0 0 0 0,0 0 0 0 0,-1-1 0 0 0,1 1 0 0 0,0 0 0 0 0,0 0 0 0 0,0 0 0 0 0,-1-1 0 0 0,1 1 0 0 0,0 0 0 0 0,0 0 0 0 0,0 0 0 0 0,0 0 0 0 0,0 0 0 0 0,0 0 0 0 0,0-1 0 0 0,0 1 0 0 0,0 0 0 0 0,0-1 0 0 0,0 1 0 0 0,0 0 0 0 0,1-1 0 0 0,-1 1 0 0 0,0 0 0 0 0,0-1 0 0 0,0 1 0 0 0,1-1 0 0 0,-1 1 0 0 0,0 0 0 0 0,1-1 0 0 0,-1 1 0 0 0,0-1 0 0 0,1 1 0 0 0,-1-1 0 0 0,1 1 0 0 0,-1-1 0 0 0,1 1 0 0 0,-1-1 0 0 0,1 0 0 0 0,-1 1 0 0 0,1-1 0 0 0,-1 1 0 0 0,1-1 0 0 0,0 0 0 0 0,-1 1 0 0 0,1-1 0 0 0,-1 1 0 0 0,1-1 0 0 0,-1 1 0 0 0,0-1 0 0 0,1 1 0 0 0,-1-1 0 0 0,1 1 0 0 0,-1-1 0 0 0,0 1 0 0 0,0-1 0 0 0,1 1 0 0 0,-1 0 0 0 0,0-1 0 0 0,0 1 0 0 0,0 0 0 0 0,0-1 0 0 0,1 1 0 0 0,-1 0 0 0 0,0-1 0 0 0,0 1 0 0 0,0-1 0 0 0,-1 1 0 0 0,4 14 0 0 0,12 13 0 0 0,-5-23 0 0 0,-5 5 10 0 0,5-5 33 0 0,-3 6-30 0 0,-7-10-13 0 0,0 0 0 0 0,1 0 0 0 0,-1 0-1 0 0,1 0 1 0 0,-1 0 0 0 0,1 0 0 0 0,-1 0 0 0 0,1 0 0 0 0,0-1 0 0 0,0 1-1 0 0,-1 0 1 0 0,1 0 0 0 0,0-1 0 0 0,0 1 0 0 0,0 0 0 0 0,0 0 0 0 0,12 4 0 0 0,-8 5-15 0 0,5-5-44 0 0,-5 5 55 0 0,5-5 62 0 0,-9-3 14 0 0,0 3 91 0 0,0 0 55 0 0,-1 10 365 0 0,-1-7-292 0 0,0-5-182 0 0,0-1-69 0 0,-5 1-76 0 0,-9-3-106 0 0,6 0 45 0 0,-4 0-92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4.0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9616 0 0,'0'0'216'0'0,"0"0"32"0"0,0 0 12 0 0,0 0 18 0 0,0 0 17 0 0,0 0 8 0 0,0 0 1 0 0,3 2-38 0 0,2 3-195 0 0,2 0-38 0 0,-1-3-60 0 0,-5-2-22 0 0,1 1-33 0 0,-1-1-17 0 0,0 0-35 0 0,0 0-37 0 0,0 0-43 0 0,-1 0 214 0 0,1 0-259 0 0,-1 0-44 0 0,1 0-37 0 0,-1 0-33 0 0,0 0-630 0 0,1 0-665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5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7856 0 0,'0'0'174'0'0,"0"0"29"0"0,0 0 13 0 0,0 3-31 0 0,0-2-181 0 0,1 1 0 0 0,-1-1 0 0 0,0 1 0 0 0,1-1 0 0 0,-1 1 0 0 0,1-1 0 0 0,-1 1-1 0 0,1-1 1 0 0,0 0 0 0 0,-1 1 0 0 0,1-1 0 0 0,0 0-4 0 0,0 1-1 0 0,0 0 0 0 0,0-1 1 0 0,0 1-1 0 0,0 0 0 0 0,0-1 0 0 0,-1 1 1 0 0,1 0-1 0 0,-1 0 0 0 0,1 0 0 0 0,-1 0 1 0 0,0 0-1 0 0,0 0 1 0 0,0 5 25 0 0,0-1 35 0 0,0 0 37 0 0,1 0 40 0 0,1 0 41 0 0,1-1-46 0 0,0 2 111 0 0,0 0 39 0 0,-2-4-124 0 0,0 1-1 0 0,-1-1 1 0 0,1 1 0 0 0,-1 0-1 0 0,0-1 1 0 0,0 4-158 0 0,0 2 160 0 0,-1 11 131 0 0,3-12-157 0 0,0-2 35 0 0,3 2-6 0 0,0 2 64 0 0,-2 3 53 0 0,-3 45 942 0 0,0-56-946 0 0,0-2-10 0 0,0 0-2 0 0,0 0-3 0 0,0 0-12 0 0,0 0-7 0 0,0 0-2 0 0,0 0-19 0 0,0 0-77 0 0,0 0-31 0 0,0 0-7 0 0,2 0-20 0 0,-1 0-85 0 0,-1 0-1 0 0,0 0 0 0 0,1 0 1 0 0,-1 0-1 0 0,1 0 0 0 0,-1 0 1 0 0,0 0-1 0 0,1 0 1 0 0,-1 0-1 0 0,1 0 0 0 0,-1 0 1 0 0,0 0-1 0 0,1 0 1 0 0,-1-1-1 0 0,1 1 0 0 0,-1 0 1 0 0,0 0-1 0 0,1 0 0 0 0,-1-1 1 0 0,0 1-1 0 0,1 0 1 0 0,-1 0-1 0 0,0-1 0 0 0,1 1 1 0 0,-1 0-1 0 0,0-1 0 0 0,0 1 1 0 0,1 0-1 0 0,-1-1 1 0 0,0 1-1 0 0,0 0 0 0 0,0-1 1 0 0,1 1-1 0 0,-1-1 1 0 0,0 1-1 0 0,0 0 0 0 0,0-1 1 0 0,0 1-1 0 0,0-1 0 0 0,0 1 1 0 0,0-1-1 0 0,0 1 1 0 0,0 0-1 0 0,0-1 0 0 0,0 1 1 0 0,0-1-1 0 0,0 1 0 0 0,0-2 0 0 0,0 0 0 0 0,0 0 0 0 0,0 1 0 0 0,0-1 0 0 0,1 0 0 0 0,-1 1 0 0 0,1-1 0 0 0,-1 0 0 0 0,1 0 0 0 0,4-6 0 0 0,-4 7 0 0 0,0-1 0 0 0,0 1 0 0 0,-1 0 0 0 0,1-1 0 0 0,0 1 0 0 0,-1-1 0 0 0,1 1 0 0 0,-1-1 0 0 0,1 1 0 0 0,-1-1 0 0 0,0 1 0 0 0,1-1 0 0 0,-1 0 0 0 0,0 1 0 0 0,0-3-5 0 0,0 1 1 0 0,1 0 0 0 0,-1 0 0 0 0,1 0 0 0 0,0 0 0 0 0,0 0 0 0 0,0 0 0 0 0,0 0 0 0 0,1-2 4 0 0,2-5-17 0 0,5-10-24 0 0,-2 4-31 0 0,-2-9-25 0 0,1 13 34 0 0,-5 10 53 0 0,-1 1 0 0 0,1 0 0 0 0,0-1 0 0 0,-1 1 0 0 0,1-1 0 0 0,-1 1 0 0 0,1 0 0 0 0,-1-1 0 0 0,1 1 0 0 0,-1-1 0 0 0,0 1 0 0 0,0-1 1 0 0,0 0 9 0 0,0 0-14 0 0,1 0 0 0 0,-1 0 0 0 0,1 0 0 0 0,-1 0 0 0 0,1 0 0 0 0,0 0 0 0 0,0 0 0 0 0,0 0 0 0 0,0 0 0 0 0,0 1 0 0 0,0-1 0 0 0,1 0 0 0 0,0-1 14 0 0,22-21-173 0 0,-18 19 154 0 0,0 1-42 0 0,3 5 49 0 0,-9-1 5 0 0,3 0 2 0 0,0 0-1 0 0,1 0 1 0 0,-1 0 0 0 0,0 1-1 0 0,0-1 1 0 0,0 1-1 0 0,0 0 1 0 0,0-1-1 0 0,0 1 1 0 0,0 1 0 0 0,0-1-1 0 0,3 2 6 0 0,-1 0-1 0 0,0-1 1 0 0,-5-2 0 0 0,1 0 0 0 0,0 1 0 0 0,-1-1 0 0 0,1 0 0 0 0,-1 0 0 0 0,1 1 0 0 0,0-1 0 0 0,-1 1 0 0 0,1-1 0 0 0,-1 0 0 0 0,1 1 0 0 0,-1-1 0 0 0,0 1 0 0 0,1-1 0 0 0,-1 1 0 0 0,1 0 0 0 0,-1-1 0 0 0,0 1 0 0 0,1-1 0 0 0,-1 1 0 0 0,0 0 0 0 0,0 0 0 0 0,3 3 0 0 0,-2-2 2 0 0,0-1 0 0 0,0 0 0 0 0,0 0 0 0 0,0 1 0 0 0,0-1 0 0 0,0 0 0 0 0,1 0 0 0 0,-1 0 0 0 0,0 0 0 0 0,1-1 0 0 0,-1 1 0 0 0,1 0 0 0 0,-1-1 0 0 0,2 1-2 0 0,-2 0 4 0 0,1 0-1 0 0,-1-1 1 0 0,1 1 0 0 0,-1 0-1 0 0,1-1 1 0 0,-1 1 0 0 0,0 0-1 0 0,1 0 1 0 0,-1 0 0 0 0,0 0-1 0 0,0 1 1 0 0,0-1 0 0 0,0 0 0 0 0,1 1-4 0 0,0 3 17 0 0,-2-4-12 0 0,1-1 0 0 0,-1 1 0 0 0,0 0 0 0 0,1-1 0 0 0,-1 1 0 0 0,0-1 0 0 0,1 1 0 0 0,-1 0 0 0 0,0-1 0 0 0,1 1 0 0 0,-1-1 0 0 0,1 0 0 0 0,-1 1 0 0 0,1-1 0 0 0,-1 1 0 0 0,1-1 0 0 0,-1 0 0 0 0,1 1 1 0 0,0-1-1 0 0,-1 0 0 0 0,1 1 0 0 0,0-1-5 0 0,4 2 16 0 0,-4 0-7 0 0,1-1 1 0 0,0 1 0 0 0,0-1 0 0 0,-1 1 0 0 0,1 0 0 0 0,-1 0 0 0 0,0 0 0 0 0,1 0 0 0 0,-1 0 0 0 0,0 0 0 0 0,0 0 0 0 0,0 1-10 0 0,8 12 73 0 0,-6-12-9 0 0,-3-3 1 0 0,0 5-17 0 0,0-3 71 0 0,0-8 208 0 0,0-1-131 0 0,0 3-136 0 0,0 1-77 0 0,0 1-77 0 0,0-3 94 0 0,0 1 0 0 0,0-1 0 0 0,1 0 0 0 0,-1 1 0 0 0,2-3 0 0 0,4-5 0 0 0,-5 12 0 0 0,-1-1 0 0 0,1 0 0 0 0,0 0 0 0 0,-1 0 0 0 0,1 0 0 0 0,-1 0 0 0 0,1 0 0 0 0,-1 0 0 0 0,0 0 0 0 0,0 0 0 0 0,1 0 0 0 0,-1 0 0 0 0,0-1 0 0 0,0 1 0 0 0,0 0 0 0 0,0 0 0 0 0,0-1 0 0 0,0 2 0 0 0,0-1 0 0 0,0 1 0 0 0,-1-1 0 0 0,1 1 0 0 0,0-1 0 0 0,0 1 0 0 0,0-1 0 0 0,0 1 0 0 0,0 0 0 0 0,0-1 0 0 0,1 1 0 0 0,-1-1 0 0 0,0 1 0 0 0,0-1 0 0 0,0 1 0 0 0,0-1 0 0 0,1 1 0 0 0,-1-1 0 0 0,0 1 0 0 0,0-1 0 0 0,1 1 0 0 0,-1 0 0 0 0,0-1 0 0 0,0 1 0 0 0,1 0 0 0 0,-1-1 0 0 0,1 1 0 0 0,-1 0 0 0 0,0-1 0 0 0,1 1 0 0 0,-1 0 0 0 0,1 0 0 0 0,-1-1 0 0 0,1 1 0 0 0,-1 0 0 0 0,0 0 0 0 0,1 0 0 0 0,-1 0 0 0 0,7-3 0 0 0,8-10 0 0 0,8-10 0 0 0,-20 20 0 0 0,1 1 0 0 0,12 0-11 0 0,-1 4-32 0 0,9 10-7 0 0,-23-12 49 0 0,0 1 0 0 0,0-1 0 0 0,0 0 0 0 0,0 1 0 0 0,0-1-1 0 0,0 0 1 0 0,0 1 0 0 0,0-1 0 0 0,-1 1 0 0 0,1 0 0 0 0,0-1-1 0 0,0 1 1 0 0,-1 0 0 0 0,1-1 0 0 0,0 1 0 0 0,0 0 0 0 0,-1 0-1 0 0,1 0 1 0 0,-1 0 0 0 0,1-1 0 0 0,-1 2 1 0 0,2 0 0 0 0,3 11 0 0 0,5-8 0 0 0,-5 7 0 0 0,20 34 0 0 0,-20-34 0 0 0,5-7 0 0 0,-10-4 0 0 0,1 0 0 0 0,-1 0 0 0 0,0-1 0 0 0,1 1 0 0 0,-1 0 0 0 0,0 0 0 0 0,0-1 0 0 0,0 1 0 0 0,1 0 0 0 0,-1 0 0 0 0,0 0 0 0 0,0 0 0 0 0,0-1 0 0 0,0 2 0 0 0,0 26-294 0 0,0-26-23 0 0,0-2-16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6.2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0 7344 0 0,'0'0'216'0'0,"0"3"61"0"0,-2 4 3 0 0,-3-3 37 0 0,4-3-287 0 0,1-1 0 0 0,-1 1 1 0 0,1-1-1 0 0,-1 1 0 0 0,1-1 1 0 0,-1 1-1 0 0,1-1 0 0 0,-1 1 1 0 0,1-1-1 0 0,-1 1 0 0 0,1-1 1 0 0,0 1-1 0 0,-1 0 0 0 0,1-1 1 0 0,0 1-1 0 0,0 0 0 0 0,-1-1 0 0 0,1 1 1 0 0,0 0-1 0 0,0 0 0 0 0,0-1 1 0 0,0 1-1 0 0,0 0 0 0 0,0-1 1 0 0,0 1-31 0 0,-2 10 351 0 0,-4-7-60 0 0,6-3-272 0 0,-1-1-1 0 0,1 0 1 0 0,-1 1-1 0 0,1-1 1 0 0,-1 1 0 0 0,1-1-1 0 0,-1 1 1 0 0,1-1 0 0 0,-1 1-1 0 0,1-1 1 0 0,0 1 0 0 0,-1-1-1 0 0,1 1 1 0 0,0 0-1 0 0,0-1 1 0 0,-1 1 0 0 0,1-1-1 0 0,0 1 1 0 0,0 0 0 0 0,0-1-1 0 0,0 1 1 0 0,0 0-1 0 0,0-1 1 0 0,0 1 0 0 0,0 0-1 0 0,0 0-18 0 0,0 2 61 0 0,0 13 261 0 0,-2-1-62 0 0,-2-2-72 0 0,-3-3-83 0 0,5-6 21 0 0,1-1-57 0 0,1 6-21 0 0,1-7-11 0 0,-1 1-18 0 0,1 28 154 0 0,-1-29-163 0 0,1 0 0 0 0,-1 0-1 0 0,1 0 1 0 0,-1-1 0 0 0,1 1 0 0 0,0 0-1 0 0,-1-1 1 0 0,1 1 0 0 0,0 0 0 0 0,0-1-1 0 0,0 1 1 0 0,0-1 0 0 0,1 1-10 0 0,1 2 99 0 0,-2 0-50 0 0,-2 3-2 0 0,1-7-31 0 0,0 0-14 0 0,0 0 0 0 0,0 0 0 0 0,0 0-1 0 0,0 1 1 0 0,0-1 0 0 0,0 0 0 0 0,0 0 0 0 0,0 0 0 0 0,0 0 0 0 0,0 0 0 0 0,0 0 0 0 0,0 0 0 0 0,0 0 0 0 0,0 0 0 0 0,0 0 0 0 0,0 1 0 0 0,0-1 0 0 0,0 0 0 0 0,0 0 0 0 0,0 0 0 0 0,0 0 0 0 0,0 0 0 0 0,0 0 0 0 0,0 0 0 0 0,0 0 0 0 0,0 0 0 0 0,0 0 0 0 0,0 0 0 0 0,0 0 0 0 0,0 0 0 0 0,0 1 0 0 0,0-1-1 0 0,0 0 1 0 0,0 0 0 0 0,0 0 0 0 0,1 0 0 0 0,-1 0 0 0 0,0 0 0 0 0,0 0 0 0 0,0 0 0 0 0,0 0 0 0 0,0 0 0 0 0,0 0 0 0 0,0 0 0 0 0,0 0 0 0 0,0 0 0 0 0,0 0 0 0 0,1 0 0 0 0,-1 0 0 0 0,0 0 0 0 0,0 0 0 0 0,0 0 0 0 0,0 0 0 0 0,0 0 0 0 0,0 0 0 0 0,0 0 0 0 0,0 0-2 0 0,10 0 116 0 0,-7 0 17 0 0,-1 2 10 0 0,4 2-108 0 0,7 3 159 0 0,1-4 48 0 0,-6-7-121 0 0,-4-2-22 0 0,-4 6-93 0 0,0-1 0 0 0,1 1 0 0 0,-1-1 0 0 0,0 1 0 0 0,0 0 0 0 0,1-1 0 0 0,-1 1 1 0 0,0-1-1 0 0,1 1 0 0 0,-1 0 0 0 0,0 0 0 0 0,1-1 0 0 0,-1 1 0 0 0,1 0 0 0 0,-1-1 0 0 0,0 1 1 0 0,1 0-1 0 0,-1 0 0 0 0,1 0 0 0 0,-1 0 0 0 0,1-1 0 0 0,-1 1 0 0 0,1 0 0 0 0,-1 0 0 0 0,1 0 1 0 0,-1 0-1 0 0,1 0 0 0 0,-1 0 0 0 0,1 0 0 0 0,-1 0 0 0 0,0 0 0 0 0,1 1-6 0 0,0-1 5 0 0,-1 0-1 0 0,1 0 0 0 0,-1 0 1 0 0,1 0-1 0 0,-1 0 0 0 0,1 0 1 0 0,-1 0-1 0 0,1 0 0 0 0,-1 0 1 0 0,1 0-1 0 0,-1 0 0 0 0,1 0 1 0 0,-1 0-1 0 0,1 0 0 0 0,-1 0 1 0 0,1-1-1 0 0,-1 1 1 0 0,1 0-1 0 0,-1 0 0 0 0,0 0 1 0 0,1-1-1 0 0,-1 1 0 0 0,1 0 1 0 0,-1-1-1 0 0,0 1 0 0 0,1 0 1 0 0,-1-1-1 0 0,0 1 0 0 0,1-1 1 0 0,-1 1-1 0 0,0 0 0 0 0,0-1 1 0 0,1 1-1 0 0,-1-1 0 0 0,0 1 1 0 0,0-1-1 0 0,0 1 0 0 0,0-1 1 0 0,0 1-1 0 0,1-1 1 0 0,-1 1-1 0 0,0-1 0 0 0,0 1 1 0 0,0-1-1 0 0,0 1 0 0 0,-1-1-4 0 0,4-4 90 0 0,7-5-6 0 0,-6 5-26 0 0,-4 0-43 0 0,1 0-4 0 0,5 2 28 0 0,-6 2-37 0 0,0 1 0 0 0,1 0 0 0 0,-1 0 0 0 0,0 0 0 0 0,1 0 0 0 0,-1 0 0 0 0,0 0 0 0 0,1-1 0 0 0,-1 1-1 0 0,0 0 1 0 0,1 0 0 0 0,-1-1 0 0 0,0 1 0 0 0,0 0 0 0 0,1 0 0 0 0,-1-1 0 0 0,0 1 0 0 0,0 0 0 0 0,1 0 0 0 0,-1-1-1 0 0,0 1 1 0 0,0 0 0 0 0,0-1 0 0 0,0 1 0 0 0,0-1 0 0 0,0 1 0 0 0,1 0 0 0 0,-1-1 0 0 0,0 1 0 0 0,0 0 0 0 0,0-1-1 0 0,0 1 1 0 0,0 0 0 0 0,0-1 0 0 0,0 1 0 0 0,0-1 0 0 0,-1 1 0 0 0,1 0 0 0 0,0-1 0 0 0,0 1 0 0 0,0 0 0 0 0,0-1-1 0 0,0 1 1 0 0,-1 0 0 0 0,1-1 0 0 0,0 1 0 0 0,0 0 0 0 0,0 0 0 0 0,-1-1-2 0 0,-3-6 10 0 0,3 5-7 0 0,0 1 1 0 0,0 0 0 0 0,0-1 0 0 0,0 1 0 0 0,1-1 0 0 0,-1 1 0 0 0,0-1 0 0 0,1 1-1 0 0,0-1 1 0 0,-1 1 0 0 0,1-1 0 0 0,0 0 0 0 0,0 1 0 0 0,0-1-4 0 0,1-7 11 0 0,-2 0 8 0 0,-12-18 38 0 0,7 13-13 0 0,-8-18-28 0 0,8 24-28 0 0,2 4-31 0 0,2 2-46 0 0,1 1-99 0 0,1-1-162 0 0,0-11-8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13.9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16096 0 0,'0'0'471'0'0,"0"0"-170"0"0,0 0-139 0 0,0 0 93 0 0,0 0-98 0 0,0 0 158 0 0,0 0 283 0 0,0 0 30 0 0,0 0-264 0 0,0 0-168 0 0,0 0-60 0 0,0 0-13 0 0,0 0 6 0 0,0 0-29 0 0,0 0-68 0 0,0 0-88 0 0,0 0-101 0 0,0 0-214 0 0,0 0-378 0 0,0 0-46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6.7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0 7632 0 0,'0'0'166'0'0,"0"0"29"0"0,0 0 14 0 0,0 0 51 0 0,0 0-64 0 0,0 0 35 0 0,0 0 272 0 0,-2 0 10 0 0,-21 0 390 0 0,-15 0 382 0 0,38 0-1272 0 0,-1 0 1 0 0,1 0-1 0 0,-1 0 1 0 0,1 0-1 0 0,-1 0 1 0 0,1 0-1 0 0,-1 0 1 0 0,1 1-1 0 0,-1-1 1 0 0,1 0-1 0 0,-1 0 1 0 0,1 0-1 0 0,-1 1 1 0 0,1-1-1 0 0,0 0 1 0 0,-1 0-1 0 0,1 1 1 0 0,-1-1-1 0 0,1 0 1 0 0,0 1-1 0 0,-1-1 1 0 0,1 0-1 0 0,0 1 1 0 0,-1-1-1 0 0,1 1 1 0 0,0 0-14 0 0,-8 5 284 0 0,-3-4-2 0 0,10-2-266 0 0,0 0-12 0 0,1 0 1 0 0,-1 0-1 0 0,1 0 1 0 0,-1 0-1 0 0,1 0 0 0 0,-1 0 1 0 0,1 0-1 0 0,-1 0 1 0 0,1 0-1 0 0,0 1 0 0 0,-1-1 1 0 0,1 0-1 0 0,-1 0 1 0 0,1 0-1 0 0,-1 1 0 0 0,1-1 1 0 0,0 0-1 0 0,-1 0 1 0 0,1 1-1 0 0,0-1 0 0 0,-1 0 1 0 0,1 1-5 0 0,-7 5 69 0 0,0 2 12 0 0,6-7-80 0 0,1-1 0 0 0,0 1 0 0 0,-1 0 0 0 0,1 0 0 0 0,0-1 0 0 0,0 1 0 0 0,-1 0 0 0 0,1 0 0 0 0,0 0 0 0 0,0-1 0 0 0,0 1 1 0 0,0 0-1 0 0,0 0 0 0 0,0 0-1 0 0,0 0 0 0 0,0-1 0 0 0,1 1 0 0 0,-1-1 0 0 0,0 1 0 0 0,0-1 0 0 0,0 1 0 0 0,0-1 0 0 0,0 1 0 0 0,0-1 0 0 0,0 1 0 0 0,-1-1 0 0 0,1 1 0 0 0,0-1 0 0 0,0 1 0 0 0,0-1 0 0 0,0 0 0 0 0,-1 1 0 0 0,1-1 0 0 0,0 1 0 0 0,0-1 0 0 0,-1 0 0 0 0,1 1 0 0 0,0-1 0 0 0,-1 1 0 0 0,1-1 0 0 0,0 0 0 0 0,-1 0 0 0 0,1 1 0 0 0,0-1 0 0 0,-1 0 0 0 0,1 0 0 0 0,-1 1 0 0 0,-5 3 0 0 0,5-3 0 0 0,1-1 0 0 0,0 0 0 0 0,0 1 0 0 0,-1-1 0 0 0,1 1 0 0 0,0-1 0 0 0,0 1 0 0 0,0-1 0 0 0,0 1 0 0 0,0-1 0 0 0,0 1 0 0 0,0-1 0 0 0,0 1 0 0 0,0-1 0 0 0,0 1 0 0 0,0-1 0 0 0,0 1 0 0 0,0-1 0 0 0,0 0 0 0 0,0 1 0 0 0,0-1 0 0 0,1 1 0 0 0,-1-1 0 0 0,0 1 0 0 0,0-1 0 0 0,1 1 0 0 0,9 14 0 0 0,-8 0 0 0 0,-2-13 0 0 0,0-1 0 0 0,1 1 0 0 0,-1 0 0 0 0,0-1 0 0 0,1 1 0 0 0,-1 0 0 0 0,1-1 0 0 0,0 1 0 0 0,-1-1 0 0 0,1 1 0 0 0,0-1 0 0 0,0 1 0 0 0,0-1 0 0 0,0 0 0 0 0,0 1 0 0 0,0-1 0 0 0,1 0 0 0 0,-1 0 0 0 0,0 1 0 0 0,12 13 0 0 0,-9-3 0 0 0,1-4 0 0 0,19 18 0 0 0,-17-19 0 0 0,-4-4 0 0 0,0 0 0 0 0,1 0 0 0 0,-2 0 0 0 0,1 0 0 0 0,0 1 0 0 0,-1 0 0 0 0,3 6 0 0 0,-4-8 1 0 0,0 0 0 0 0,0 0 0 0 0,0 1 0 0 0,0-1 1 0 0,1 0-1 0 0,-1 0 0 0 0,1-1 0 0 0,-1 1 0 0 0,1 0-1 0 0,11 13 54 0 0,-13-13-157 0 0,1-1 66 0 0,-1 2 57 0 0,1-1 47 0 0,-1 3 159 0 0,0 3 244 0 0,0-6-299 0 0,-1 1-55 0 0,0-1-86 0 0,0-2-21 0 0,0 1 1 0 0,0-1-1 0 0,1 0 1 0 0,-1 1-1 0 0,0-1 1 0 0,0 0-1 0 0,1 0 1 0 0,-1 0-1 0 0,0 1 1 0 0,0-1-1 0 0,0 0 1 0 0,0 0-1 0 0,1 0 1 0 0,-2-1-10 0 0,-4 2 43 0 0,4-1-38 0 0,1 0 0 0 0,-1 0-1 0 0,1 0 1 0 0,-1 0 0 0 0,0 0 0 0 0,1 0 0 0 0,-1 0 0 0 0,1-1 0 0 0,-1 1-1 0 0,1 0 1 0 0,-1-1 0 0 0,-1 0-5 0 0,-1-5 22 0 0,1 1-52 0 0,-7 3-67 0 0,-1 1-1 0 0,1-4-80 0 0,8 3 108 0 0,-1 1 0 0 0,1-1 0 0 0,0 0 1 0 0,0 0-1 0 0,0 0 0 0 0,0 0 0 0 0,1 0 0 0 0,-1 0 0 0 0,1 0 0 0 0,-2-3 70 0 0,-2-7-396 0 0,2 10 251 0 0,1 1-17 0 0,0 0 17 0 0,1 1-44 0 0,0-1-54 0 0,0 0-63 0 0,0 1 7 0 0,1-1-42 0 0,-1 0-38 0 0,1-1-32 0 0,-1-1-684 0 0,1-2-708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8.4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77 7080 0 0,'0'0'157'0'0,"0"0"23"0"0,0 0 13 0 0,2 0-22 0 0,6 0-112 0 0,-5 0-9 0 0,-1 0 72 0 0,1-2 139 0 0,0-2-90 0 0,4-3 216 0 0,5-3 363 0 0,-6 6-463 0 0,0 2-61 0 0,0 1-99 0 0,-1-2 292 0 0,5-7-3 0 0,-7 8-118 0 0,-1 1-110 0 0,1 0-69 0 0,1 1-65 0 0,0 0-14 0 0,-2-1 50 0 0,1-1 7 0 0,1-1-7 0 0,3-1 36 0 0,-2 2 34 0 0,1 1 70 0 0,-3 1-71 0 0,1 0 35 0 0,8-3 16 0 0,2-7-27 0 0,-11 8-43 0 0,0 0-63 0 0,1 2-40 0 0,1 1-23 0 0,-3-1 25 0 0,11 0 52 0 0,-7 0-16 0 0,1 0-55 0 0,0 0 41 0 0,3 3-8 0 0,-9-2-52 0 0,-1-1-1 0 0,0 1 1 0 0,1 0 0 0 0,-1 0 0 0 0,0 0-1 0 0,0-1 1 0 0,0 1 0 0 0,1 0 0 0 0,-1 0 0 0 0,0 0-1 0 0,0-1 1 0 0,0 1 0 0 0,0 0 0 0 0,0 1-1 0 0,0 9 8 0 0,1-5-1 0 0,-1-1 0 0 0,0 0 0 0 0,0 1 0 0 0,0-1 0 0 0,-1 1 0 0 0,0-1 0 0 0,0 1 0 0 0,0-1-7 0 0,-4 3 0 0 0,4-7 0 0 0,1 0 0 0 0,-1 1 0 0 0,0-1 0 0 0,0 1 0 0 0,1-1 0 0 0,-1 1 0 0 0,0-1 0 0 0,1 1 0 0 0,-1-1 0 0 0,1 1 0 0 0,0-1 0 0 0,0 1 0 0 0,0-1 0 0 0,0 1 0 0 0,-1 0 0 0 0,1-1 0 0 0,0 1 0 0 0,0-1 0 0 0,0 1 0 0 0,-1-1 0 0 0,1 1 0 0 0,-1-1 0 0 0,1 1 0 0 0,-1-1 0 0 0,0 0 0 0 0,1 1 0 0 0,-1-1 0 0 0,0 0 0 0 0,-5 12 0 0 0,5 3 0 0 0,1-14 0 0 0,0 1 0 0 0,0-1 0 0 0,0 0 0 0 0,0 1 0 0 0,0-1 0 0 0,-1 0 0 0 0,1 0 0 0 0,-1 1 0 0 0,0-1 0 0 0,0 2 0 0 0,-24 41 0 0 0,20-14 0 0 0,-21 14 0 0 0,11-15 0 0 0,10-19-2 0 0,-5 6 14 0 0,8-12 31 0 0,-1 5-32 0 0,-7-5-11 0 0,8 5 10 0 0,2-7 49 0 0,0-3 30 0 0,0 0-1 0 0,0 0-4 0 0,2 2 4 0 0,8 8-13 0 0,-3-6 13 0 0,1-5-85 0 0,-5 1 9 0 0,-2 0-10 0 0,0 0 1 0 0,-1 0 0 0 0,1 0 0 0 0,0 0-1 0 0,0 0 1 0 0,0 0 0 0 0,0 0-1 0 0,0 0 1 0 0,0-1 0 0 0,-1 1 0 0 0,1 0-1 0 0,0 0 1 0 0,0-1 0 0 0,0 1 0 0 0,0-1-1 0 0,-1 1 1 0 0,1-1-3 0 0,4-1 13 0 0,-1-1 1 0 0,1 1-1 0 0,0 0 1 0 0,-1 0-1 0 0,6-1-13 0 0,-2 0-69 0 0,1-1 73 0 0,20-9 163 0 0,-20 9-155 0 0,0 0-48 0 0,0 0-65 0 0,0 0-84 0 0,-3 1 7 0 0,0 1-51 0 0,0 0-54 0 0,-1 0-62 0 0,-2 1 21 0 0,-1 0-51 0 0,1 0-45 0 0,0 0-39 0 0,0-1-137 0 0,0 0-39 0 0,2 0-165 0 0,1-1-441 0 0,-6 3 1241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40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17 9072 0 0,'-3'0'95'0'0,"1"0"-55"0"0,-1 0-58 0 0,-2 0-93 0 0,3 0 90 0 0,0 0 50 0 0,0 0 72 0 0,-1 0 71 0 0,1 0 94 0 0,-1 0 110 0 0,1 0-142 0 0,1 0 35 0 0,1-3 260 0 0,0 3-427 0 0,0 0-44 0 0,0-1-26 0 0,0-4-28 0 0,0 4 51 0 0,0-1 57 0 0,0 1 51 0 0,0 0 74 0 0,0 0 86 0 0,0 1 99 0 0,-1-1-226 0 0,-1 1-43 0 0,0 0 42 0 0,-1 0-95 0 0,0 0-54 0 0,2 1-6 0 0,0-1 41 0 0,-1 0 289 0 0,2 0-123 0 0,0 0-58 0 0,-3 0-11 0 0,-6-1-74 0 0,-6 1 72 0 0,8 2-142 0 0,1 0 0 0 0,0 0 0 0 0,0 1 0 0 0,-3 1-34 0 0,8-3 0 0 0,-1 0 0 0 0,1-1 0 0 0,0 1 0 0 0,0 0 0 0 0,-1 0 0 0 0,1-1 0 0 0,0 1 0 0 0,0 0 0 0 0,0 0 0 0 0,0 0 0 0 0,0 1 0 0 0,0-1 0 0 0,0 9 0 0 0,1-10 0 0 0,0 0 0 0 0,0 1 0 0 0,0-1 0 0 0,1 0 0 0 0,-1 1 0 0 0,0-1 0 0 0,0 0 0 0 0,0 1 0 0 0,0-1 0 0 0,0 1 0 0 0,0-1 0 0 0,0 0 0 0 0,0 1 0 0 0,-1-1 0 0 0,1 0 0 0 0,0 1 0 0 0,0-1 0 0 0,0 0 0 0 0,0 1 0 0 0,0-1 0 0 0,-1 0 0 0 0,1 1 0 0 0,0-1 0 0 0,0 0 0 0 0,-1 1 0 0 0,-6 1 0 0 0,7-2 0 0 0,0 0 0 0 0,0 0 0 0 0,0 0 0 0 0,0 0 0 0 0,0 0 0 0 0,-1 0 0 0 0,1 0 0 0 0,0 0 0 0 0,0 0 0 0 0,0 0 0 0 0,0 0 0 0 0,0 0 0 0 0,-1 0 0 0 0,1 0 0 0 0,0 0 0 0 0,0 0 0 0 0,0 0 0 0 0,0 0 0 0 0,0 0 0 0 0,0 1 0 0 0,-1-1 0 0 0,1 0 0 0 0,0 0 0 0 0,0 0 0 0 0,0 0 0 0 0,0 0 0 0 0,0 0 0 0 0,0 0 0 0 0,0 0 0 0 0,0 1 0 0 0,0-1 0 0 0,-1 0 0 0 0,1 0 0 0 0,0 0 0 0 0,0 0 0 0 0,0 0 0 0 0,0 0 0 0 0,0 1 0 0 0,0-1 0 0 0,0 0 0 0 0,0 0 0 0 0,0 0 0 0 0,0 0 0 0 0,0 0 0 0 0,0 0 0 0 0,0 1 0 0 0,0-1 0 0 0,0 0 0 0 0,0 0 0 0 0,0 0 0 0 0,11 26 0 0 0,-6-15-5 0 0,-2-4 22 0 0,0-3-34 0 0,1 1-35 0 0,2 1-46 0 0,4 4-35 0 0,-10-10 129 0 0,0 1 0 0 0,1-1 0 0 0,-1 0 0 0 0,0 1 0 0 0,1-1 0 0 0,-1 0 0 0 0,0 0 0 0 0,0 1 0 0 0,1-1 0 0 0,-1 1 0 0 0,0-1 0 0 0,0 0 0 0 0,0 1 0 0 0,0-1 0 0 0,1 0 0 0 0,-1 1 0 0 0,0-1 0 0 0,0 1 0 0 0,0-1 0 0 0,0 1 1 0 0,0-1-1 0 0,0 0 0 0 0,0 1 0 0 0,0-1 0 0 0,0 1 0 0 0,0-1 0 0 0,0 1 4 0 0,1 3-21 0 0,11 1 21 0 0,3 8 0 0 0,9 9 0 0 0,-22-19 0 0 0,0 2 0 0 0,3 8 0 0 0,5-8 0 0 0,-5 1-3 0 0,-5-5 4 0 0,0-1-1 0 0,0 0 1 0 0,1 1-1 0 0,-1-1 1 0 0,0 1-1 0 0,0-1 0 0 0,0 0 1 0 0,1 1-1 0 0,-1-1 1 0 0,0 0-1 0 0,1 0 1 0 0,-1 1-1 0 0,0-1 1 0 0,1 0-1 0 0,-1 0 1 0 0,0 1-1 0 0,1-1 1 0 0,-1 0-1 0 0,0 0 0 0 0,1 0 1 0 0,-1 0-1 0 0,1 0 1 0 0,-1 0-1 0 0,0 1 1 0 0,1-1-1 0 0,-1 0 1 0 0,1 0-1 0 0,-1 0 1 0 0,0 0-1 0 0,1 0 1 0 0,-1-1-1 0 0,3 1 58 0 0,-4 6 14 0 0,-4 7 214 0 0,3-8-189 0 0,-1-2-59 0 0,1 1-49 0 0,1 1 47 0 0,0-1-1 0 0,-14 4 14 0 0,7-3-49 0 0,7-4 0 0 0,-1 0 0 0 0,1 0 0 0 0,0-1 0 0 0,-1 1 0 0 0,1 0 0 0 0,-1-1 0 0 0,1 1 0 0 0,-1 0 0 0 0,1-1 0 0 0,-1 0 0 0 0,0 1 0 0 0,1-1 0 0 0,-1 0 0 0 0,0 0 0 0 0,-12 3-10 0 0,1 7-46 0 0,6-7-41 0 0,-1-4 46 0 0,5 1 3 0 0,-3 0-156 0 0,-10 0-78 0 0,11 0 142 0 0,0 0-74 0 0,2 0 2 0 0,0 0-61 0 0,1 0-72 0 0,-1 0-79 0 0,3 0 104 0 0,-1 0-44 0 0,1 0-40 0 0,-1 0-35 0 0,1 0-127 0 0,0 0-34 0 0,0 0-1319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42.5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72 8840 0 0,'0'0'197'0'0,"0"0"24"0"0,2 0 19 0 0,2-1-160 0 0,8 1 49 0 0,-2 3-84 0 0,-7 2-45 0 0,-3-5 0 0 0,0 1 0 0 0,0-1 0 0 0,0 0 0 0 0,0 1 0 0 0,0-1 0 0 0,0 0 0 0 0,0 0 0 0 0,0 1 0 0 0,0-1 0 0 0,0 0 0 0 0,0 1 0 0 0,1-1 0 0 0,-1 0 0 0 0,0 0 0 0 0,0 1 0 0 0,0-1 0 0 0,1 0 0 0 0,-1 0 0 0 0,0 1 0 0 0,0-1 0 0 0,0 0 0 0 0,1 0 0 0 0,-1 0 0 0 0,0 0 0 0 0,0 1 0 0 0,1-1 0 0 0,-1 0 0 0 0,0 0 0 0 0,1 0 0 0 0,-1 0 0 0 0,0 0 0 0 0,0 0 0 0 0,1 0 0 0 0,-1 0 0 0 0,0 0 0 0 0,1 0 0 0 0,-1 0 0 0 0,0 0 0 0 0,1 0 0 0 0,-1 0 0 0 0,0 0 0 0 0,1 0 0 0 0,-1 0 0 0 0,0 0 0 0 0,0 0 0 0 0,1 0 0 0 0,-1 0 0 0 0,0-1 0 0 0,0 1 0 0 0,1 0 0 0 0,-1 0 0 0 0,0 0 0 0 0,0 0 0 0 0,1-1 0 0 0,3-5 62 0 0,-3 3 22 0 0,2 1 35 0 0,0 1 38 0 0,3 1 39 0 0,7 0 467 0 0,-10 0 17 0 0,-1 0-15 0 0,2-1-451 0 0,1 1 56 0 0,10-3 738 0 0,-9 1-645 0 0,-3 0-223 0 0,0 1-39 0 0,-1-1-49 0 0,0 0-54 0 0,1 0 263 0 0,0 0-91 0 0,-1 2-58 0 0,1 0-58 0 0,0 0-23 0 0,-1-1 55 0 0,3-9 236 0 0,1 5-110 0 0,-2 2-63 0 0,-2-4-53 0 0,1 2 13 0 0,0 2-76 0 0,1-2 6 0 0,4-2 67 0 0,-8 6-106 0 0,0 0 1 0 0,1 1 0 0 0,-1-1 0 0 0,1 1 0 0 0,-1-1-1 0 0,0 1 1 0 0,1 0 0 0 0,-1-1 0 0 0,1 1 0 0 0,-1-1 0 0 0,1 1-1 0 0,-1 0 1 0 0,1-1 0 0 0,0 1 0 0 0,-1 0 0 0 0,1 0 0 0 0,-1-1-1 0 0,1 1 1 0 0,0 0 0 0 0,-1 0 0 0 0,1 0-1 0 0,-2 6-3 0 0,1-4 5 0 0,-6 2-2 0 0,5-4 0 0 0,1 0 0 0 0,-1 0 0 0 0,1 1 0 0 0,-1-1 0 0 0,1 0 0 0 0,0 1 0 0 0,-1-1 0 0 0,1 0 0 0 0,0 1 0 0 0,-1-1 0 0 0,1 0 0 0 0,0 1 0 0 0,0-1 0 0 0,-1 0 0 0 0,1 1 0 0 0,0-1 0 0 0,0 1 0 0 0,-1-1 0 0 0,1 1 0 0 0,0-1 0 0 0,0 1 0 0 0,0-1 0 0 0,0 1 0 0 0,0-1 0 0 0,0 1 0 0 0,0-1 0 0 0,0 0 0 0 0,0 1 0 0 0,0-1 0 0 0,0 1 0 0 0,0-1 0 0 0,0 1 0 0 0,0 1 0 0 0,0-1 0 0 0,0 1 0 0 0,0 0 0 0 0,-1-1 0 0 0,1 1 0 0 0,-1-1 0 0 0,1 1 0 0 0,-1-1 0 0 0,1 1 0 0 0,-1-1 0 0 0,0 1 0 0 0,0-1 0 0 0,0 0 0 0 0,0 1 0 0 0,-3 5 0 0 0,1 9 0 0 0,3 14 0 0 0,0-15 0 0 0,0 0-12 0 0,0-14 7 0 0,0 0 0 0 0,0 0 0 0 0,0-1 0 0 0,0 1 0 0 0,0 0 0 0 0,0 0 1 0 0,0 0-1 0 0,0-1 0 0 0,1 1 0 0 0,-1 0 0 0 0,0 0 0 0 0,1 0 0 0 0,-1-1 1 0 0,1 2 4 0 0,10 1-25 0 0,-8-3-34 0 0,1 0-58 0 0,0 0-100 0 0,0 0-115 0 0,-2 0 115 0 0,0 0-37 0 0,0 0-41 0 0,0-1-43 0 0,1 1-216 0 0,-1 0-100 0 0,0 0-107 0 0,0 0-116 0 0,4 0-1055 0 0,3 0-1100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42.8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8952 0 0,'0'0'200'0'0,"0"0"33"0"0,0 0 15 0 0,0 0-86 0 0,0 0-27 0 0,0 0 85 0 0,0 0 40 0 0,0 3 306 0 0,0 22 592 0 0,3-20-582 0 0,3 4-212 0 0,-3-2-93 0 0,-1 4 178 0 0,-1 10 306 0 0,-1-7-326 0 0,0-3-185 0 0,3 2 84 0 0,2-3-79 0 0,-4-9-217 0 0,0 1 0 0 0,0-1 0 0 0,-1 1 1 0 0,1-1-1 0 0,0 1 0 0 0,-1 0 0 0 0,1-1 1 0 0,-1 1-1 0 0,1 0 0 0 0,-1-1 1 0 0,0 1-1 0 0,0 0 0 0 0,0 0-32 0 0,0 12 173 0 0,0 15 55 0 0,0-12-61 0 0,2-6-108 0 0,4 1-30 0 0,-5-11-25 0 0,0 1 0 0 0,0-1 0 0 0,-1 1 0 0 0,1-1 0 0 0,0 1 0 0 0,-1-1-1 0 0,1 1 1 0 0,-1 0 0 0 0,1-1 0 0 0,-1 1 0 0 0,0 0 0 0 0,0-1 0 0 0,0 1-4 0 0,3 13 10 0 0,7-2-28 0 0,-7-10-86 0 0,-3-3-64 0 0,0 0 68 0 0,0 0-65 0 0,0 0-82 0 0,0 0 75 0 0,0 0-37 0 0,0 0-42 0 0,0 0-39 0 0,0 0-393 0 0,0 0 94 0 0,0 0-53 0 0,0 0-755 0 0,0 0-596 0 0,0 0-1130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43.3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1 9184 0 0,'0'0'208'0'0,"0"0"33"0"0,0 0 14 0 0,-2 2-42 0 0,-10 5-160 0 0,-2 1-63 0 0,8 3-8 0 0,1-2 38 0 0,-1-4 54 0 0,1-2 5 0 0,-1 0 158 0 0,1 4 199 0 0,3-2-303 0 0,-5 9 335 0 0,-6 10 289 0 0,0-1-59 0 0,6-8-334 0 0,4 0 63 0 0,1 0 44 0 0,0-12-316 0 0,-1 2-45 0 0,1-1-45 0 0,0-2 7 0 0,1 1 26 0 0,0-1 53 0 0,0 1 24 0 0,1-1 55 0 0,-1 1 63 0 0,1 0 73 0 0,3 0-299 0 0,7 7 3 0 0,-8-8 29 0 0,-2-2 12 0 0,2 0-11 0 0,0 0-47 0 0,8 0-22 0 0,-9 0-10 0 0,15-2-3 0 0,14-13-18 0 0,-29 14 0 0 0,0 0 0 0 0,0 1 0 0 0,-1-1 0 0 0,1 0 0 0 0,0 1 0 0 0,0-1 0 0 0,-1 0 0 0 0,1 0 0 0 0,0 0 0 0 0,-1 0 0 0 0,1 0 0 0 0,-1 0 0 0 0,1 0 0 0 0,-1 0 0 0 0,1 0 0 0 0,-1 0 0 0 0,6-10 0 0 0,5 5 1 0 0,-10 6-3 0 0,0-1 1 0 0,0 1-1 0 0,0 0 1 0 0,0-1-1 0 0,0 1 1 0 0,0-1-1 0 0,0 0 1 0 0,0 1-1 0 0,0-1 1 0 0,-1 0-1 0 0,1 0 1 0 0,0 1-1 0 0,0-1 1 0 0,-1 0-1 0 0,1 0 0 0 0,0 0 3 0 0,-1-5-34 0 0,0 2 15 0 0,1 1-21 0 0,0 1-22 0 0,2-1-35 0 0,3-8-8 0 0,3-3-84 0 0,-8 13 92 0 0,0 0 41 0 0,1 0 34 0 0,-1 1 46 0 0,2-2 42 0 0,-1 1-64 0 0,-1 0-61 0 0,0-1-81 0 0,0 0-55 0 0,-1 0-88 0 0,0 0-100 0 0,-1-1-115 0 0,4 3 377 0 0,-3 0 119 0 0,1 0 0 0 0,-1 0 0 0 0,1 0 0 0 0,-1 0 0 0 0,1 0 0 0 0,-1 0 0 0 0,1 0 1 0 0,-1 0-1 0 0,0 1 0 0 0,1-1 0 0 0,-1 0 0 0 0,1 0 0 0 0,-1 0 0 0 0,0 0 0 0 0,1 1 1 0 0,-1-1-1 0 0,1 0 0 0 0,-1 0 0 0 0,0 1 0 0 0,1-1 0 0 0,-1 0 0 0 0,0 1 1 0 0,1-1-1 0 0,-1 0 0 0 0,0 1 0 0 0,0-1 0 0 0,1 1 0 0 0,-1-1 0 0 0,0 0 0 0 0,0 1 1 0 0,2 17 4 0 0,-2-12-5 0 0,2 9 1 0 0,3-8 0 0 0,-4-5 0 0 0,0-1 0 0 0,-1 0 0 0 0,1 1 0 0 0,0-1 0 0 0,0 1 0 0 0,-1-1 0 0 0,1 1 0 0 0,-1-1 0 0 0,1 1 0 0 0,-1-1 0 0 0,0 1 0 0 0,0-1 0 0 0,1 1 0 0 0,-1 0 0 0 0,0 13 14 0 0,2 0 61 0 0,3-7-29 0 0,-4-6-41 0 0,0-1 1 0 0,0 0-1 0 0,0 1 1 0 0,-1-1-1 0 0,1 1 0 0 0,0-1 1 0 0,-1 1-1 0 0,1-1 0 0 0,-1 1 1 0 0,0 0-1 0 0,1 1-5 0 0,-1-3 1 0 0,0 0 0 0 0,0 0-1 0 0,0 0 1 0 0,0 0 0 0 0,0 0 0 0 0,0 0-1 0 0,0 0 1 0 0,0 1 0 0 0,0-1 0 0 0,0 0-1 0 0,0 0 1 0 0,0 0 0 0 0,0 0 0 0 0,0 0-1 0 0,0 0 1 0 0,0 0 0 0 0,0 0 0 0 0,0 0-1 0 0,0 0 1 0 0,0 0 0 0 0,0 1 0 0 0,0-1-1 0 0,0 0 1 0 0,0 0 0 0 0,0 0 0 0 0,0 0-1 0 0,0 0 1 0 0,0 0 0 0 0,0 0 0 0 0,0 0-1 0 0,0 0 1 0 0,0 0 0 0 0,0 0 0 0 0,0 0-1 0 0,0 0 1 0 0,1 0 0 0 0,-1 0 0 0 0,0 0-1 0 0,0 0 1 0 0,0 1 0 0 0,0-1 0 0 0,0 0-1 0 0,0 0 1 0 0,0 0 0 0 0,0 0 0 0 0,0 0-1 0 0,0 0 1 0 0,1 0 0 0 0,-1 0 0 0 0,0 0-1 0 0,0 0 1 0 0,0 0 0 0 0,0 0 0 0 0,0-1-1 0 0,0 1 1 0 0,0 0 0 0 0,0 0-1 0 0,10 0-4 0 0,-7 0-81 0 0,-3 0-65 0 0,0 0-16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43.6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61 11256 0 0,'0'0'256'0'0,"0"0"34"0"0,0 0 21 0 0,0 3-35 0 0,0 10 8 0 0,0-4-38 0 0,0 4 468 0 0,0-8-359 0 0,0-2 474 0 0,0-3-18 0 0,0 0-117 0 0,0 0-49 0 0,0 0-6 0 0,0 0-47 0 0,0 0-406 0 0,0 0 44 0 0,0 0 106 0 0,0 0-15 0 0,0 0-33 0 0,0 0-136 0 0,0 0-65 0 0,0 0-14 0 0,0 0-1 0 0,0-3-12 0 0,0 3-59 0 0,0 0-1 0 0,0-1 0 0 0,0 1 0 0 0,0 0 1 0 0,0 0-1 0 0,0-1 0 0 0,0 1 1 0 0,0 0-1 0 0,0-1 0 0 0,0 1 0 0 0,0 0 1 0 0,0 0-1 0 0,0-1 0 0 0,0 1 0 0 0,0 0 1 0 0,0 0-1 0 0,0-1 0 0 0,0 1 1 0 0,0 0-1 0 0,0 0 0 0 0,0-1 0 0 0,0 1 1 0 0,1 0-1 0 0,-1 0 0 0 0,0 0 0 0 0,0-1 1 0 0,0 1-1 0 0,0 0 0 0 0,1 0 0 0 0,-1 0 1 0 0,0-1-1 0 0,0 1 0 0 0,1 0 0 0 0,6-6 11 0 0,1-8 41 0 0,2 2-66 0 0,-3 5-142 0 0,-4 3 99 0 0,5 0-6 0 0,4-1-95 0 0,-7-6-80 0 0,5 5-20 0 0,4-1 49 0 0,-10 5 126 0 0,3 0-60 0 0,1 2-112 0 0,-4 0 70 0 0,-1 0-34 0 0,0-1-38 0 0,0-1-37 0 0,-1-1-134 0 0,3-4-324 0 0,-2 6 577 0 0,0 1 0 0 0,0-1-1 0 0,0 1 1 0 0,0 0 0 0 0,0-1 0 0 0,0 1 0 0 0,1 1 175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44.0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1 10944 0 0,'-2'0'28'0'0,"1"0"-1"0"0,-1 0 1 0 0,0 0 0 0 0,1 1 0 0 0,-1-1 0 0 0,1 0 0 0 0,-1 1 0 0 0,1 0 0 0 0,-1-1 0 0 0,1 1-1 0 0,-1 0 1 0 0,1 0 0 0 0,0 0 0 0 0,-1 0-28 0 0,-5 3 140 0 0,-6 1 162 0 0,8 5-38 0 0,-1-7-194 0 0,-1-1-47 0 0,-8 11-12 0 0,13-11 10 0 0,-1 1 37 0 0,-5 4 156 0 0,-6 11 438 0 0,8-5-132 0 0,4-11-334 0 0,-2 0-34 0 0,1-1-34 0 0,2 1 11 0 0,0 0-5 0 0,0 1 47 0 0,1 0 58 0 0,0 2 69 0 0,0 5-28 0 0,0-7-4 0 0,0-3-2 0 0,2 0 0 0 0,5 0-129 0 0,16 0 223 0 0,-16-1-268 0 0,-1-1-34 0 0,18-10 58 0 0,-18 9-105 0 0,10-10 34 0 0,4 0-8 0 0,-18 13-32 0 0,0-1 0 0 0,-1 0 0 0 0,1 0 0 0 0,0 0 0 0 0,0 0 0 0 0,-1 0 0 0 0,1 0 0 0 0,-1-1 0 0 0,1 1 0 0 0,-1 0 0 0 0,0-1 0 0 0,1 1 0 0 0,-1-2-3 0 0,2-5 0 0 0,1 2 0 0 0,19-6 0 0 0,-20 10 0 0 0,27-13 12 0 0,-29 15-9 0 0,-1 0-1 0 0,1 0 0 0 0,-1-1 1 0 0,1 1-1 0 0,-1 0 0 0 0,1 0 0 0 0,-1 0 1 0 0,0 0-1 0 0,1 0 0 0 0,-1-1 0 0 0,1 1 1 0 0,-1 0-1 0 0,1 0 0 0 0,-1 0 0 0 0,1 0 1 0 0,-1 1-1 0 0,1-1 0 0 0,-1 0 0 0 0,1 0 1 0 0,-1 0-1 0 0,1 0 0 0 0,-1 0 0 0 0,1 1 1 0 0,-1-1-1 0 0,1 0 0 0 0,-1 0-2 0 0,5 10 36 0 0,1-5-80 0 0,-5-5 40 0 0,-1 0 0 0 0,1 0 1 0 0,-1 1-1 0 0,0-1 0 0 0,1 0 0 0 0,-1 0 0 0 0,1 1 0 0 0,-1-1 0 0 0,0 0 0 0 0,1 1 0 0 0,-1-1 0 0 0,0 0 0 0 0,0 1 0 0 0,1-1 0 0 0,-1 1 1 0 0,0-1-1 0 0,0 1 0 0 0,0-1 0 0 0,1 0 0 0 0,-1 1 0 0 0,0-1 0 0 0,0 1 0 0 0,0-1 0 0 0,0 1 0 0 0,0-1 0 0 0,0 1 0 0 0,0-1 0 0 0,0 1 1 0 0,0-1-1 0 0,0 1 0 0 0,0-1 0 0 0,0 1 4 0 0,2 12-61 0 0,3-3 41 0 0,-4-9 20 0 0,0 1 0 0 0,0-1 0 0 0,0 1 0 0 0,0-1 0 0 0,-1 1 0 0 0,1-1 0 0 0,-1 1 0 0 0,1 0 0 0 0,-1-1 0 0 0,0 1 0 0 0,1 0 0 0 0,-1 0-1 0 0,0-1 1 0 0,-1 6 0 0 0,1 0 0 0 0,-1-1 0 0 0,0 1 0 0 0,-1 0 0 0 0,1-1 0 0 0,-2 0 0 0 0,1 1 0 0 0,0-2 0 0 0,1-1 6 0 0,0-1-1 0 0,1 1 0 0 0,-1-1 0 0 0,1 0 1 0 0,-1 1-1 0 0,1-1 0 0 0,0 1 0 0 0,1-1 1 0 0,-1 2-6 0 0,1 5 19 0 0,-1 2-2 0 0,-2 15 81 0 0,1-24-73 0 0,-1 1 1 0 0,1-1 0 0 0,-1 1-1 0 0,0-1 1 0 0,1 0-1 0 0,-3 3-25 0 0,-8 17 104 0 0,-1 17 132 0 0,10-32-180 0 0,-6 12 168 0 0,0-3-71 0 0,-3 6-1 0 0,9-15-112 0 0,3-7-38 0 0,0 0 1 0 0,0 1 0 0 0,-1-1 0 0 0,1 0-1 0 0,-1 0 1 0 0,1 0 0 0 0,-1 1 0 0 0,1-1-1 0 0,-1 0 1 0 0,0 0 0 0 0,1 0 0 0 0,-1 0 0 0 0,0 0-1 0 0,0 0 1 0 0,0 0 0 0 0,0 0 0 0 0,0 0-1 0 0,0-1 1 0 0,0 1 0 0 0,0 0 0 0 0,0 0-3 0 0,-4 1 16 0 0,5-2-13 0 0,-1 0 0 0 0,0 0 0 0 0,1 1 0 0 0,-1-1-1 0 0,1 0 1 0 0,-1 1 0 0 0,0-1 0 0 0,1 1 0 0 0,-1-1 0 0 0,1 0 0 0 0,-1 1-1 0 0,1-1 1 0 0,0 1 0 0 0,-1-1 0 0 0,1 1 0 0 0,-1-1 0 0 0,1 1-1 0 0,0 0 1 0 0,-1-1 0 0 0,1 1 0 0 0,0-1 0 0 0,0 1-3 0 0,-3 4 11 0 0,-7 8 107 0 0,8-11 11 0 0,2-2-8 0 0,0 0-81 0 0,0-2-109 0 0,0-2-130 0 0,0-2-88 0 0,0-1-133 0 0,0-1-266 0 0,0 5-300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44.4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1 137 10368 0 0,'0'0'233'0'0,"0"0"39"0"0,2 0 15 0 0,5 0-125 0 0,-1 0-84 0 0,0 0-41 0 0,3-2-26 0 0,-9 2-11 0 0,6-4 49 0 0,1 1 78 0 0,4-3 141 0 0,4-3 251 0 0,-11 5-320 0 0,-3 3 52 0 0,1 0-46 0 0,-1 0-42 0 0,0 1-37 0 0,1-1-15 0 0,-1 1-37 0 0,1 0-23 0 0,0 0-17 0 0,1 0 25 0 0,0-1 71 0 0,3-3 4 0 0,0-1 49 0 0,3-3 82 0 0,3-5 175 0 0,2-2 21 0 0,-11 12-430 0 0,2-2 3 0 0,3-2 60 0 0,2-6-34 0 0,-8 6-46 0 0,-2 2-41 0 0,0 0-28 0 0,-2-5 39 0 0,1 9 14 0 0,0 1 1 0 0,0-1 0 0 0,1 1 0 0 0,-1 0 0 0 0,0 0 0 0 0,0-1 0 0 0,0 1 0 0 0,1 0 0 0 0,-1 0 0 0 0,0 0 0 0 0,0 0 0 0 0,0 0 0 0 0,1 0 0 0 0,-2 0 1 0 0,-19 0-98 0 0,15 0 83 0 0,3 3 1 0 0,-12 9 4 0 0,-3 5 10 0 0,12-12 0 0 0,0 0 0 0 0,0 1 0 0 0,1-1 0 0 0,0 1 0 0 0,0 1 0 0 0,-2 3 0 0 0,2 0 0 0 0,4-8 1 0 0,0 0 0 0 0,0 0 0 0 0,0 0 0 0 0,0 0 1 0 0,-1 0-1 0 0,1 0 0 0 0,-1 0 0 0 0,1 0 0 0 0,-1 0-1 0 0,-7 11 60 0 0,4 2 44 0 0,3 1 66 0 0,3 1 90 0 0,-1-3 32 0 0,0-1-100 0 0,0-10-1 0 0,2-1-15 0 0,7 4-124 0 0,6-1 82 0 0,3-3-14 0 0,-4-2-96 0 0,-12 0-26 0 0,15 0-1 0 0,-1 1 14 0 0,-5-1-51 0 0,-1-1-48 0 0,-1-2-72 0 0,17-7-188 0 0,-9 8-31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44.7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16 121 10248 0 0,'0'3'230'0'0,"0"-1"-181"0"0,0 0 36 0 0,0 13 468 0 0,0-11-453 0 0,0-2-92 0 0,0 0 56 0 0,-3 1-36 0 0,-2 2-7 0 0,0 0 65 0 0,3-3 70 0 0,2-2 184 0 0,0 0 321 0 0,0 0 38 0 0,0 0-33 0 0,0 0-154 0 0,0 0-61 0 0,0 0-16 0 0,0 0-33 0 0,0 0-122 0 0,0 0-50 0 0,0 0-8 0 0,0 0-25 0 0,0 0-86 0 0,0-2-42 0 0,0 1-65 0 0,0 1 0 0 0,0-1 0 0 0,0 1-1 0 0,0-1 1 0 0,0 0 0 0 0,0 1-1 0 0,0-1 1 0 0,1 1 0 0 0,-1-1 0 0 0,0 1-1 0 0,0-1 1 0 0,1 1 0 0 0,-1-1-1 0 0,0 1 1 0 0,0-1 0 0 0,1 1 0 0 0,-1 0-1 0 0,1-1 1 0 0,-1 1 0 0 0,0-1-1 0 0,1 1 1 0 0,-1 0 0 0 0,1-1-1 0 0,0 1-3 0 0,-1 0 2 0 0,1-1 0 0 0,-1 1-1 0 0,1-1 1 0 0,0 1-1 0 0,-1-1 1 0 0,1 1-1 0 0,-1-1 1 0 0,1 1 0 0 0,-1-1-1 0 0,0 1 1 0 0,1-1-1 0 0,-1 0 1 0 0,0 1-1 0 0,1-1 1 0 0,-1 0-1 0 0,0 1 1 0 0,0-1 0 0 0,1 0-1 0 0,-1 1 1 0 0,0-1-1 0 0,0 0 1 0 0,0 0-1 0 0,0 1 1 0 0,0-1-1 0 0,0 0-1 0 0,2-14 0 0 0,11 0 0 0 0,0-6 0 0 0,-12 20 0 0 0,-1-1 0 0 0,1 0 0 0 0,0 0 0 0 0,0 1 0 0 0,0-1 0 0 0,1 0 0 0 0,-1 1 0 0 0,0-1 0 0 0,0 1 0 0 0,1-1 0 0 0,-1 1 0 0 0,1 0 0 0 0,0-1 0 0 0,11-3 0 0 0,-8-5 0 0 0,23-5 0 0 0,2 10 0 0 0,-22 0 2 0 0,3-1-3 0 0,3 4 54 0 0,-11 2-46 0 0,0 1-6 0 0,-1-1-1 0 0,0 0 0 0 0,0 0 1 0 0,1-1-1 0 0,-1 1 0 0 0,0 0 1 0 0,0-1-1 0 0,1 1 0 0 0,0-1 0 0 0,12-9 11 0 0,-14 9-9 0 0,0 1 0 0 0,-1 0 0 0 0,1-1 0 0 0,0 1 0 0 0,-1 0 0 0 0,1 0 0 0 0,0 0 0 0 0,-1 0 0 0 0,1 0 0 0 0,0 0 0 0 0,0 0 1 0 0,-1 0-1 0 0,1 0 0 0 0,0 0 0 0 0,-1 0 0 0 0,1 0 0 0 0,0 0 0 0 0,-1 1 0 0 0,1-1 0 0 0,0 0 0 0 0,0 1-2 0 0,7 3 9 0 0,-7-3-8 0 0,0 0 1 0 0,1 0-1 0 0,-1 0 0 0 0,1 0 0 0 0,-1-1 0 0 0,1 1 0 0 0,-1 0 0 0 0,1-1 0 0 0,-1 0 0 0 0,1 1 0 0 0,1-1-1 0 0,0 0 1 0 0,-3 0-78 0 0,1 1-230 0 0,0-1 64 0 0,0 0 56 0 0,0 0 48 0 0,1 0 21 0 0,-1 0 41 0 0,3-1-67 0 0,-3 1 53 0 0,-1 0-63 0 0,3 0-746 0 0,-3 0-10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43.1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 42 8264 0 0,'0'0'182'0'0,"0"0"29"0"0,-3-3 14 0 0,-7-9-27 0 0,8 2-131 0 0,2 7-10 0 0,0 3-57 0 0,0-2 136 0 0,0 2 156 0 0,0-3 254 0 0,0 1-546 0 0,-1 0 40 0 0,1 1 39 0 0,0 0 34 0 0,0-1 203 0 0,0 2 100 0 0,0 0-29 0 0,0 0 34 0 0,0 4 915 0 0,0-1-592 0 0,0-1-418 0 0,0 1-45 0 0,0 0 10 0 0,1 0-118 0 0,-1 0-135 0 0,1-1-112 0 0,-1 1-123 0 0,1-2 48 0 0,-1 0-36 0 0,4 11 250 0 0,5 11 73 0 0,-1 0-10 0 0,-4-10-83 0 0,0 6 52 0 0,-4 6-11 0 0,-1-21-66 0 0,1 0-1 0 0,0 1 1 0 0,0-1-1 0 0,0 0 1 0 0,1 1-1 0 0,0 3-19 0 0,19 67 412 0 0,1 1 30 0 0,-16-15-90 0 0,0-47-265 0 0,1 3 36 0 0,-5-1 34 0 0,0-8-83 0 0,0 0-1 0 0,0 0 1 0 0,1-1-1 0 0,0 1 1 0 0,3 7-74 0 0,-4-13 16 0 0,2 14 137 0 0,-3-4-71 0 0,2 5 3 0 0,4-4-1 0 0,-5-12-71 0 0,0 0-1 0 0,-1 1 1 0 0,1-1 0 0 0,0 1-1 0 0,-1-1 1 0 0,1 0 0 0 0,-1 1-1 0 0,1-1 1 0 0,-1 1 0 0 0,0-1-1 0 0,0 1 1 0 0,0-1-1 0 0,0 1-12 0 0,0 17 124 0 0,0 2-33 0 0,0-20-87 0 0,0-1-1 0 0,0 0 0 0 0,0 0 1 0 0,0 1-1 0 0,0-1 1 0 0,0 0-1 0 0,0 1 1 0 0,0-1-1 0 0,0 0 0 0 0,0 1 1 0 0,0-1-1 0 0,1 0 1 0 0,-1 1-1 0 0,0-1 1 0 0,0 0-1 0 0,0 0 1 0 0,0 1-1 0 0,0-1 0 0 0,0 0 1 0 0,1 0-1 0 0,-1 1 1 0 0,0-1-1 0 0,0 0 1 0 0,0 0-1 0 0,1 1 0 0 0,-1-1-3 0 0,1 1-75 0 0,0 0 34 0 0,1 0 43 0 0,0 0 71 0 0,1 3 167 0 0,-2-2-196 0 0,-1 0-35 0 0,1 0-38 0 0,-1 0-41 0 0,1 1-47 0 0,-1 1-54 0 0,0 0-63 0 0,0 1-68 0 0,1 0-76 0 0,-1 1-83 0 0,0-6-692 0 0</inkml:trace>
  <inkml:trace contextRef="#ctx0" brushRef="#br0" timeOffset="504.44">0 480 6192 0 0,'0'0'133'0'0,"0"0"23"0"0,0 0 13 0 0,0 0 46 0 0,0 0 141 0 0,0 0 57 0 0,0 0 17 0 0,0 0-18 0 0,3-2-84 0 0,7-8-38 0 0,-8 7-8 0 0,-2 3-8 0 0,0 0-22 0 0,5 0-41 0 0,0-2 60 0 0,9-4 669 0 0,-9 3-626 0 0,-1 1-75 0 0,1 1-108 0 0,-2 0-117 0 0,-1 1-39 0 0,1 0 321 0 0,-1 0-21 0 0,1 0-181 0 0,-1 0-55 0 0,0 0 1 0 0,0 1 0 0 0,-1-1 0 0 0,1 0 0 0 0,0-1 0 0 0,0 1-1 0 0,-1 0 1 0 0,1-1 0 0 0,0 1 0 0 0,-1 0 0 0 0,2-2-40 0 0,-1 0 73 0 0,0-2-4 0 0,2 0 51 0 0,0 2 2 0 0,4 2 82 0 0,1 0-69 0 0,17 0 80 0 0,-15 0-77 0 0,-3-1-70 0 0,2-5-12 0 0,4 0 32 0 0,-1 4 44 0 0,-5 2-82 0 0,14 0 40 0 0,69 0-78 0 0,-62 0 8 0 0,-15 0-61 0 0,-7 0-18 0 0,1 0-37 0 0,0 0-43 0 0,-1 0-52 0 0,-1 0 36 0 0,-5-1 61 0 0,1 1-37 0 0,0 0-12 0 0,-1-1-37 0 0,1 1-42 0 0,-1-1-47 0 0,1 0-52 0 0,-1 0-46 0 0,1 0-43 0 0,-1 0-36 0 0,1 0-131 0 0,0-1-36 0 0,3-3-1353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12.5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11088 0 0,'0'0'248'0'0,"0"0"34"0"0,0 0 22 0 0,0 0-29 0 0,0 0-147 0 0,0 0 48 0 0,0 3 44 0 0,0 12 28 0 0,0 0-35 0 0,0 16 126 0 0,0 4-57 0 0,0 50 262 0 0,0-54-291 0 0,1-19-140 0 0,0 1 1 0 0,1-1 0 0 0,1 0 0 0 0,2 8-114 0 0,-4-16 22 0 0,3 25 161 0 0,-4 13 8 0 0,-2-5 27 0 0,2-21-117 0 0,-1 12 87 0 0,5-1 70 0 0,1-12-58 0 0,0-1 1 0 0,-3 2-39 0 0,-2 3 21 0 0,0 35 379 0 0,0-21-247 0 0,0-31-211 0 0,0-2-4 0 0,0 0-17 0 0,0 0-10 0 0,0 0-1 0 0,0 0 3 0 0,0 0 10 0 0,0 0 3 0 0,0 0 0 0 0,2 0-72 0 0,0 0 0 0 0,-1 0-1 0 0,1 0 1 0 0,0-1-1 0 0,-1 1 1 0 0,1-1 0 0 0,-1 1-1 0 0,1-1 1 0 0,-1 1-1 0 0,1-1 1 0 0,-1 0 0 0 0,0 0-1 0 0,2-1-15 0 0,14-14 113 0 0,-14 13-107 0 0,-1 0 0 0 0,0 1 0 0 0,1 0 0 0 0,-1 0 0 0 0,1-1 0 0 0,0 2 0 0 0,0-2-6 0 0,7-1 37 0 0,-8 3-32 0 0,0 0 0 0 0,0 0-1 0 0,1 0 1 0 0,-1 0 0 0 0,0-1 0 0 0,0 1-1 0 0,-1-1 1 0 0,1 1 0 0 0,0-1-5 0 0,5-5 27 0 0,-4 3-21 0 0,0 1 1 0 0,0 0 0 0 0,0 0-1 0 0,1 0 1 0 0,-1 1-1 0 0,1-1-6 0 0,11 1 0 0 0,1 1 0 0 0,-12 0 0 0 0,0 1 0 0 0,0 0 0 0 0,1 0 0 0 0,-1 0 0 0 0,0 0 0 0 0,0 0 0 0 0,0 1 0 0 0,0 0 0 0 0,4 1 0 0 0,-4 0 2 0 0,9 5-22 0 0,-2-1-35 0 0,-5 5 29 0 0,-6-10 24 0 0,1 0-1 0 0,-1 0 1 0 0,1 0-1 0 0,-1 0 0 0 0,1 0 1 0 0,-1 0-1 0 0,1 0 0 0 0,-1 0 1 0 0,1-1-1 0 0,0 1 0 0 0,0 0 1 0 0,-1 0-1 0 0,1-1 0 0 0,0 1 1 0 0,0 0-1 0 0,0-1 3 0 0,4 2-7 0 0,-5-2 7 0 0,1 0 0 0 0,-1 1-1 0 0,1-1 1 0 0,-1 0 0 0 0,1 0 0 0 0,-1 0 0 0 0,1 1-1 0 0,-1-1 1 0 0,1 0 0 0 0,-1 1 0 0 0,0-1 0 0 0,1 0-1 0 0,-1 1 1 0 0,1-1 0 0 0,-1 1 0 0 0,0-1 0 0 0,1 0-1 0 0,-1 1 1 0 0,1 2 0 0 0,-1-1 0 0 0,1 1 0 0 0,-1 0 0 0 0,0-1 0 0 0,1 1 0 0 0,-1 0 0 0 0,-1 1 0 0 0,1 59-74 0 0,1-63 72 0 0,-1 1 1 0 0,0-1-1 0 0,0 1 0 0 0,0-1 1 0 0,0 1-1 0 0,0-1 1 0 0,0 0-1 0 0,0 1 1 0 0,0-1-1 0 0,0 1 0 0 0,0-1 1 0 0,0 1-1 0 0,-1-1 1 0 0,1 1-1 0 0,0-1 1 0 0,0 1-1 0 0,0-1 0 0 0,-1 0 1 0 0,1 1-1 0 0,0-1 1 0 0,0 1-1 0 0,-1-1 1 0 0,1 0-1 0 0,0 1 0 0 0,-1-1 1 0 0,1 0-1 0 0,0 1 1 0 0,-1-1-1 0 0,1 0 1 0 0,-1 0-1 0 0,1 1 0 0 0,-1-1 2 0 0,-5 4-3 0 0,1 9 3 0 0,4-12 0 0 0,0 0 0 0 0,1 0 0 0 0,-1 0 0 0 0,0 0 0 0 0,0 0 0 0 0,0 0 0 0 0,0 0 0 0 0,0 0 0 0 0,0 0 0 0 0,0 0 0 0 0,0-1 0 0 0,-1 2 0 0 0,-28 13 0 0 0,26-14-1 0 0,0 0 0 0 0,0 0 0 0 0,0-1 0 0 0,-1 1 0 0 0,1-1 0 0 0,0 0 0 0 0,0 0 0 0 0,0 0 0 0 0,-4-1 1 0 0,-8 0-55 0 0,5 2 7 0 0,-2-1-14 0 0,5 0-11 0 0,1-1-20 0 0,1-1-37 0 0,-2-2 69 0 0,3 1-54 0 0,0 0-80 0 0,3 1 51 0 0,-1 1-37 0 0,0-1-103 0 0,0 1-75 0 0,1-1-82 0 0,-1 0-92 0 0,0 1-101 0 0,0-1-110 0 0,0 1-118 0 0,2 0 384 0 0,0 0-34 0 0,-5-1-1636 0 0,-3 2-1218 0 0</inkml:trace>
  <inkml:trace contextRef="#ctx0" brushRef="#br0" timeOffset="551.31">424 530 11000 0 0,'0'0'248'0'0,"2"0"34"0"0,2-1-183 0 0,-4 1-92 0 0,0 0-1 0 0,0 0 1 0 0,1 0-1 0 0,-1 0 0 0 0,0 0 1 0 0,0 0-1 0 0,0 0 1 0 0,1 0-1 0 0,-1 0 0 0 0,0 0 1 0 0,0 0-1 0 0,0 0 1 0 0,1 0-1 0 0,-1 0 1 0 0,0 0-1 0 0,0 0 0 0 0,0 0 1 0 0,1 0-1 0 0,-1 0 1 0 0,0 0-1 0 0,0 0 0 0 0,0 1 1 0 0,1-1-1 0 0,-1 0 1 0 0,0 0-1 0 0,0 0 0 0 0,0 0 1 0 0,0 0-1 0 0,1 0 1 0 0,-1 1-1 0 0,0-1 1 0 0,0 0-1 0 0,0 0 0 0 0,0 0 1 0 0,0 1-1 0 0,0-1 1 0 0,0 0-1 0 0,0 0-6 0 0,2 9 143 0 0,-1 10 38 0 0,-1-18-180 0 0,0 1 0 0 0,0-1 1 0 0,0 1-1 0 0,0-1 0 0 0,1 1 0 0 0,-1-1 1 0 0,1 1-1 0 0,-1-1 0 0 0,1 0 0 0 0,-1 1 1 0 0,1-1-1 0 0,0 0 0 0 0,0 1 0 0 0,0 0-1 0 0,4 4 50 0 0,-2-3 213 0 0,-2 0-110 0 0,-1 1-66 0 0,-1 1-23 0 0,1-3 43 0 0,0-1-81 0 0,0 0 0 0 0,0-1-1 0 0,0 1 1 0 0,0 0 0 0 0,0-1 0 0 0,0 1-1 0 0,0 0 1 0 0,0 0 0 0 0,1-1 0 0 0,-1 1-1 0 0,0 0 1 0 0,0-1 0 0 0,1 1-1 0 0,-1-1 1 0 0,1 1 0 0 0,-1 0 0 0 0,0-1-1 0 0,1 1 1 0 0,-1-1 0 0 0,1 1-1 0 0,-1-1 1 0 0,1 1 0 0 0,0-1 0 0 0,-1 1-1 0 0,1-1-25 0 0,-1 0 23 0 0,1 1-1 0 0,-1-1 0 0 0,1 0 1 0 0,-1 1-1 0 0,1-1 1 0 0,-1 0-1 0 0,1 1 0 0 0,-1-1 1 0 0,0 1-1 0 0,1-1 0 0 0,-1 0 1 0 0,0 1-1 0 0,0-1 1 0 0,1 1-1 0 0,-1-1 0 0 0,0 1 1 0 0,0 0-1 0 0,0-1 0 0 0,1 1 1 0 0,-1-1-1 0 0,0 1 0 0 0,0-1 1 0 0,0 1-1 0 0,0 0-22 0 0,2 4 362 0 0,12 5 21 0 0,0-7-48 0 0,-3-2-85 0 0,1 5 30 0 0,0 0-1 0 0,-2-4-30 0 0,2-2 24 0 0,2 1-28 0 0,8-5 59 0 0,-12 0-215 0 0,8-3 63 0 0,0 6 19 0 0,-7 1-114 0 0,-6 1-41 0 0,1-1 1 0 0,-1 0 0 0 0,1 0-1 0 0,-1 0 1 0 0,0-1-1 0 0,1 1 1 0 0,-1-1-1 0 0,1-1-16 0 0,30-11 73 0 0,1-4-66 0 0,-33 15-3 0 0,0-3-8 0 0,6-16 58 0 0,-5 14-43 0 0,1-2-15 0 0,-5-20 61 0 0,-1 24-48 0 0,0 0-3 0 0,0-3 49 0 0,0 8-55 0 0,0-1 0 0 0,0 1 0 0 0,0 0 0 0 0,0 0 0 0 0,0-1 0 0 0,0 1 0 0 0,0 0 0 0 0,0-1 0 0 0,0 1 0 0 0,0 0 0 0 0,0-1 0 0 0,1 1 0 0 0,-1 0 0 0 0,0 0 0 0 0,0-1 0 0 0,0 1 0 0 0,0 0 0 0 0,0-1 0 0 0,0 1 0 0 0,1 0 0 0 0,-1 0 0 0 0,0-1 0 0 0,0 1 0 0 0,0 0 0 0 0,1 0 0 0 0,-1 0 0 0 0,0 0-1 0 0,1 0-1 0 0,-1 0 0 0 0,1 0 1 0 0,-1 0-1 0 0,0 0 1 0 0,1 0-1 0 0,-1 0 0 0 0,1 0 1 0 0,-1 1-1 0 0,0-1 0 0 0,1 0 1 0 0,-1 0-1 0 0,0 1 0 0 0,1-1 1 0 0,-1 0-1 0 0,0 0 0 0 0,1 1 1 0 0,-1-1-1 0 0,0 0 0 0 0,0 1 1 0 0,1-1-1 0 0,-1 0 0 0 0,0 1 1 0 0,0-1-1 0 0,0 1 2 0 0,4 14-17 0 0,-3 23 17 0 0,-1-27-2 0 0,0 30 0 0 0,0 0 41 0 0,0 92 181 0 0,0-78-178 0 0,-2-39 29 0 0,-4 1-12 0 0,1-2-16 0 0,0 45 139 0 0,0-45-128 0 0,-1 1 29 0 0,4 1 22 0 0,2-13-82 0 0,0 1 0 0 0,0 0-1 0 0,-1-1 1 0 0,0 0 0 0 0,0 1-1 0 0,0-1 1 0 0,0 1 0 0 0,-1-1-1 0 0,0 0 1 0 0,0 0 0 0 0,-2 3-23 0 0,-7 14 103 0 0,9-17-78 0 0,-1 0 1 0 0,1 0-1 0 0,-1 0 0 0 0,1-1 0 0 0,-1 1 0 0 0,-1 0-25 0 0,2-1 24 0 0,-1 0 0 0 0,1 0 0 0 0,0 0 0 0 0,0 0 0 0 0,0 1 0 0 0,0 0-24 0 0,0-1 31 0 0,0 1 0 0 0,1-1-1 0 0,-2 0 1 0 0,1 0 0 0 0,0 0-1 0 0,-1 1-30 0 0,-3 1 41 0 0,-15 13 132 0 0,0-9-116 0 0,14-6-38 0 0,-21 5 35 0 0,2-6 13 0 0,20-2-62 0 0,4 0-5 0 0,-1 1-1 0 0,0-1 1 0 0,0 0 0 0 0,0 0-1 0 0,0-1 1 0 0,1 1 0 0 0,-1-1-1 0 0,0 1 1 0 0,0-1 0 0 0,1 0-1 0 0,-1 0 1 0 0,0 0 0 0 0,1 0-1 0 0,-1-1 1 0 0,1 1-1 0 0,-1-1 1 0 0,1 1 0 0 0,-2-2 0 0 0,-3-3-29 0 0,-2 1-34 0 0,3 2-28 0 0,1-1-45 0 0,-3-7-146 0 0,-2-6 17 0 0,9 16 212 0 0,-1-1-1 0 0,1 1 1 0 0,-1-1-1 0 0,1 0 1 0 0,0 0-1 0 0,0 1 1 0 0,0-1-1 0 0,0 0 1 0 0,-1-2 53 0 0,0-4-280 0 0,2 3 69 0 0,0 0-54 0 0,0 0-66 0 0,0-1-76 0 0,0 0-30 0 0,0 0-77 0 0,0-9-935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41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1 7568 0 0,'0'0'166'0'0,"0"0"29"0"0,0 0 14 0 0,0 0 42 0 0,0 0 126 0 0,0 0 58 0 0,0 0 12 0 0,0 0-38 0 0,0 0-293 0 0,0 0 15 0 0,0 0 43 0 0,0 0-12 0 0,0 0 19 0 0,0 0 91 0 0,0 2 43 0 0,0 5-148 0 0,0 16 420 0 0,0-16-460 0 0,0-1-74 0 0,0-5-45 0 0,0-1-1 0 0,0 1 1 0 0,0 0-1 0 0,0-1 1 0 0,0 1-1 0 0,0 0 1 0 0,1-1-1 0 0,-1 1 1 0 0,0 0-1 0 0,0-1 1 0 0,0 1-1 0 0,1 0 1 0 0,-1-1-1 0 0,0 1 1 0 0,1-1-1 0 0,-1 1 1 0 0,0-1-1 0 0,1 1 0 0 0,-1-1 1 0 0,1 1-1 0 0,-1-1 1 0 0,1 1-1 0 0,-1-1 1 0 0,1 1-1 0 0,-1-1 1 0 0,1 0-8 0 0,-1 1 8 0 0,1-1 1 0 0,0 0 0 0 0,-1 1-1 0 0,1-1 1 0 0,-1 1-1 0 0,1-1 1 0 0,-1 1-1 0 0,0-1 1 0 0,1 1 0 0 0,-1-1-1 0 0,1 1 1 0 0,-1-1-1 0 0,0 1 1 0 0,0 0-1 0 0,1-1 1 0 0,-1 1-1 0 0,0-1 1 0 0,0 1 0 0 0,0 0-1 0 0,0-1 1 0 0,1 1-1 0 0,-1 0 1 0 0,0-1-1 0 0,0 1 1 0 0,0 0 0 0 0,-1-1-9 0 0,1 77 836 0 0,0-27-360 0 0,0-8-157 0 0,0 1-88 0 0,1-40-216 0 0,-1-1 1 0 0,0 1-1 0 0,1-1 0 0 0,-1 1 0 0 0,1-1 1 0 0,0 1-1 0 0,0-1 0 0 0,0 0 0 0 0,0 1 0 0 0,0-1-15 0 0,0 0 6 0 0,0-1-1 0 0,0 0 1 0 0,-1 1-1 0 0,1-1 1 0 0,0 1-1 0 0,-1-1 1 0 0,0 1-1 0 0,1 0 1 0 0,-1-1-1 0 0,0 1 1 0 0,0-1-1 0 0,1 1 1 0 0,-1 0-1 0 0,-1-1 0 0 0,1 1 1 0 0,0-1-1 0 0,0 1 1 0 0,-1 1-6 0 0,-5 21 16 0 0,6-24-16 0 0,-1 0 0 0 0,1 0-1 0 0,0 1 1 0 0,0-1 0 0 0,0 0 0 0 0,0 0 0 0 0,0 0 0 0 0,0 0 0 0 0,0 1 0 0 0,0-1 0 0 0,0 0 0 0 0,0 0 0 0 0,1 0 0 0 0,-1 1 0 0 0,0-1 0 0 0,0 0 0 0 0,0 0 0 0 0,0 0 0 0 0,0 0 0 0 0,0 0 0 0 0,0 1 0 0 0,0-1-1 0 0,0 0 1 0 0,1 0 0 0 0,-1 0 0 0 0,0 0 0 0 0,0 0 0 0 0,0 0 0 0 0,0 1 0 0 0,0-1 0 0 0,0 0 0 0 0,1 0 0 0 0,-1 0 0 0 0,0 0 0 0 0,4 4 1 0 0,-1 11-1 0 0,-3-6-14 0 0,2-3-34 0 0,3 1-84 0 0,0-1-61 0 0,-2-4-274 0 0,-3-2-39 0 0,0 0-6 0 0</inkml:trace>
  <inkml:trace contextRef="#ctx0" brushRef="#br0" timeOffset="559.27">0 197 7344 0 0,'0'0'165'0'0,"0"0"22"0"0,0 0 9 0 0,3 0-20 0 0,4 1-147 0 0,6-1-4 0 0,-4 0 46 0 0,-1-1 57 0 0,-2-1 87 0 0,2-3 5 0 0,1 0 99 0 0,4 2 86 0 0,-5 3-173 0 0,-1-2-77 0 0,1 0-45 0 0,2-2-37 0 0,0 0-5 0 0,7-2 36 0 0,-13 5-85 0 0,-1 0 0 0 0,1 0 0 0 0,0-1 0 0 0,-1 1 0 0 0,1-1 0 0 0,2-2-19 0 0,9-4 61 0 0,3 1-26 0 0,-13 5-25 0 0,-1 1 0 0 0,1-1 0 0 0,-1 0 0 0 0,1 0 0 0 0,-1-1 0 0 0,2 0-10 0 0,6-3 24 0 0,0 0 0 0 0,1 1 1 0 0,12-3-25 0 0,-17 5 3 0 0,10 1-3 0 0,-17 2 0 0 0,0 0 0 0 0,1 0 0 0 0,-1 0 0 0 0,1-1 0 0 0,-1 1 0 0 0,0 0 0 0 0,0 0 0 0 0,1-1 0 0 0,-1 1 0 0 0,1-1 0 0 0,6-4 0 0 0,-7 4 0 0 0,0 0 0 0 0,1 1 0 0 0,-1-1 0 0 0,1 0 0 0 0,-1 0 0 0 0,0 1 0 0 0,1-1 0 0 0,0 1 0 0 0,-1-1 0 0 0,1 1 0 0 0,-1 0 0 0 0,1 0 0 0 0,-1-1 0 0 0,1 1 0 0 0,44 0 0 0 0,-31 3 0 0 0,0 10 0 0 0,-11-8 10 0 0,0 0 0 0 0,0 0 0 0 0,0 1 0 0 0,-1 0 1 0 0,0 0-1 0 0,0 1-10 0 0,0-2 3 0 0,-1 2 35 0 0,0 2 64 0 0,-3 20 372 0 0,0-21-340 0 0,1-1-34 0 0,0 11 281 0 0,0 23 429 0 0,0-27-473 0 0,0-2-7 0 0,0 0 57 0 0,0-1 72 0 0,0 0 86 0 0,0-9-204 0 0,0 1-21 0 0,0 7-6 0 0,0-8-24 0 0,0-2-88 0 0,0 0-40 0 0,0 0-9 0 0,0 0-11 0 0,0 0-46 0 0,0 0-22 0 0,0 0-2 0 0,0-2-12 0 0,2-24-47 0 0,3 17-16 0 0,1 1-7 0 0,2-11-41 0 0,4-7-35 0 0,0 11-13 0 0,-10 13 85 0 0,0 0 0 0 0,-1 0 0 0 0,1 0 0 0 0,-1 0 0 0 0,0 0 0 0 0,0 0 0 0 0,1 0 0 0 0,-1 0-1 0 0,0-1 15 0 0,3-7-64 0 0,9-5-27 0 0,-12 14 83 0 0,1-1 1 0 0,0 0 0 0 0,0 1-1 0 0,0 0 1 0 0,0-1 0 0 0,0 1-1 0 0,0 0 1 0 0,1 0-1 0 0,-1 0 8 0 0,8-3-13 0 0,3-6-42 0 0,-13 9 54 0 0,0 1 0 0 0,0 0 0 0 0,0 0 0 0 0,0 0 0 0 0,0 0 0 0 0,0 0 0 0 0,0 0 0 0 0,0 0 0 0 0,0 0 0 0 0,0-1 0 0 0,0 1 0 0 0,0 0 0 0 0,0 0 0 0 0,0 0 0 0 0,1 0 0 0 0,-1 0 0 0 0,0 0 0 0 0,0 0 0 0 0,0 0 0 0 0,0 0 0 0 0,0 0 0 0 0,0 0-1 0 0,0 0 1 0 0,1 0 0 0 0,-1 0 0 0 0,0 0 0 0 0,0 0 0 0 0,0 0 0 0 0,0 0 0 0 0,0 0 0 0 0,0 0 0 0 0,0 0 0 0 0,1 0 0 0 0,-1 0 0 0 0,0 0 0 0 0,0 0 0 0 0,0 0 0 0 0,0 0 0 0 0,0 0 0 0 0,0 0 0 0 0,0 0 0 0 0,1 0 0 0 0,-1 0 0 0 0,0 0 0 0 0,0 0 0 0 0,0 0 0 0 0,0 0 0 0 0,0 1 0 0 0,0-1 0 0 0,0 0 0 0 0,0 0 0 0 0,0 0 0 0 0,0 0 0 0 0,0 0 0 0 0,0 0 0 0 0,0 0-1 0 0,1 1 3 0 0,15 12-14 0 0,-11-13 13 0 0,-5 0 0 0 0,0 0 0 0 0,0 0 0 0 0,0 0 0 0 0,0 0 0 0 0,0 0 0 0 0,0 0 0 0 0,0 0 0 0 0,1 0 0 0 0,-1 0 0 0 0,0 0 0 0 0,0 0 0 0 0,0 0 0 0 0,0 0 0 0 0,0 0 0 0 0,0 0 0 0 0,0 0 0 0 0,0 0 0 0 0,1 0 0 0 0,-1 0 0 0 0,0 0 0 0 0,0 0 0 0 0,0 0 0 0 0,0 0 0 0 0,0 0 0 0 0,0 0 0 0 0,0 0 0 0 0,1 0 0 0 0,-1 0 0 0 0,0 0 0 0 0,0 0 0 0 0,0 0 0 0 0,0 0 0 0 0,0 0 0 0 0,0 0 0 0 0,0 1 0 0 0,0-1 0 0 0,0 0 0 0 0,0 0 0 0 0,0 0 0 0 0,1 0 0 0 0,-1 0 0 0 0,0 0 0 0 0,0 0 0 0 0,0 0 0 0 0,0 0 0 0 0,0 1 1 0 0,5 11-1 0 0,8 12 30 0 0,-13-23-19 0 0,-1 4 1 0 0,1-4-11 0 0,0-1 0 0 0,0 1 0 0 0,0-1 0 0 0,0 1 0 0 0,0-1 0 0 0,0 0 0 0 0,0 1 0 0 0,0-1 0 0 0,0 1-1 0 0,0-1 1 0 0,0 1 0 0 0,0-1 0 0 0,0 0 0 0 0,0 1 0 0 0,0-1 0 0 0,0 1 0 0 0,0-1 0 0 0,1 1 0 0 0,-1-1 0 0 0,0 0 0 0 0,0 1 0 0 0,1-1 0 0 0,-1 0 0 0 0,0 1 0 0 0,0-1 0 0 0,1 0 0 0 0,-1 1 0 0 0,0-1 0 0 0,1 0 0 0 0,-1 0 0 0 0,0 1 0 0 0,1-1 0 0 0,-1 0 0 0 0,1 0 0 0 0,-1 1-1 0 0,1-1 1 0 0,-1 0 1 0 0,0 0-1 0 0,1 0 1 0 0,-1 0-1 0 0,0 0 1 0 0,1 1-1 0 0,-1-1 1 0 0,0 0 0 0 0,1 0-1 0 0,-1 1 1 0 0,0-1-1 0 0,1 0 1 0 0,-1 0-1 0 0,0 1 1 0 0,0-1-1 0 0,0 0 1 0 0,1 1 0 0 0,-1-1-1 0 0,0 0 1 0 0,0 1-1 0 0,0-1-1 0 0,1 3 1 0 0,0 1 1 0 0,0-1-1 0 0,-1 0 0 0 0,0 0 0 0 0,1 0 0 0 0,-1 1 1 0 0,0 0-2 0 0,0 24-22 0 0,0-26-95 0 0,0-2-66 0 0,0 0 130 0 0,0 0-13 0 0,0 0-23 0 0,0 1-43 0 0,0-1-19 0 0,1 0-42 0 0,-1 1-50 0 0,1 0-55 0 0,0-1-60 0 0,0 1-55 0 0,0 0-49 0 0,0 1-43 0 0,1-1-150 0 0,-1 1-43 0 0,1 0-180 0 0,2 1-486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40.2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 8288 0 0,'0'0'190'0'0,"0"0"28"0"0,0 3 7 0 0,0 0-152 0 0,0 9 45 0 0,3-2-78 0 0,3-6-40 0 0,-5-4 0 0 0,-1 0 0 0 0,0 1 0 0 0,1-1 0 0 0,-1 0 0 0 0,1 0 0 0 0,-1 1 0 0 0,0-1 0 0 0,1 0 0 0 0,-1 1 0 0 0,0-1 0 0 0,1 0 0 0 0,-1 1 0 0 0,0-1 0 0 0,0 1 0 0 0,1-1 0 0 0,-1 1 0 0 0,0-1 0 0 0,0 0 0 0 0,0 1 0 0 0,1-1 0 0 0,-1 1 0 0 0,0-1 0 0 0,0 1 0 0 0,0-1 0 0 0,0 1 0 0 0,0-1 0 0 0,0 1 0 0 0,0-1 0 0 0,0 1 0 0 0,0-1 0 0 0,0 1 0 0 0,0-1 0 0 0,0 3 7 0 0,0 4 60 0 0,0 0 61 0 0,0 0 87 0 0,1 4 188 0 0,4 4 299 0 0,-2-11-509 0 0,0 0-43 0 0,-2-2 158 0 0,0 0-72 0 0,0-1-61 0 0,0 1-53 0 0,-1 0-30 0 0,0 0-44 0 0,-1 3 4 0 0,1-4 1 0 0,0 0 57 0 0,-1-1-87 0 0,1 1 0 0 0,0-1-1 0 0,0 1 1 0 0,0-1 0 0 0,0 1 0 0 0,0-1 0 0 0,0 1 0 0 0,0-1 0 0 0,0 1-1 0 0,0-1 1 0 0,0 1 0 0 0,0-1 0 0 0,0 1 0 0 0,1-1 0 0 0,-1 1-1 0 0,0-1 1 0 0,0 1 0 0 0,0-1 0 0 0,1 1 0 0 0,-1-1 0 0 0,0 0-1 0 0,0 1 1 0 0,1-1 0 0 0,-1 1 0 0 0,0-1 0 0 0,1 0 0 0 0,-1 1-1 0 0,0-1 1 0 0,1 0 0 0 0,-1 1 0 0 0,1-1 0 0 0,-1 0 0 0 0,1 0 0 0 0,-1 0-1 0 0,1 1 1 0 0,-1-1 0 0 0,1 0 0 0 0,-1 0 0 0 0,0 0 0 0 0,1 0-1 0 0,-1 0 1 0 0,1 0 0 0 0,-1 0 0 0 0,1 0 0 0 0,-1 0 0 0 0,1 0-23 0 0,2 0 489 0 0,-3 3-129 0 0,0-1-298 0 0,0 0 100 0 0,0 2 101 0 0,0 5 436 0 0,0-7-502 0 0,0 0-91 0 0,0 0-53 0 0,0-1-63 0 0,0 0-75 0 0,0 1 365 0 0,0-2-31 0 0,0 0-122 0 0,0 0-33 0 0,0 0-6 0 0,0 0-9 0 0,-3-2-23 0 0,-7-11-46 0 0,10 12-10 0 0,-1 0 0 0 0,1 0 0 0 0,0 0 0 0 0,0 0 0 0 0,0 0 0 0 0,0 0 0 0 0,0 0 0 0 0,0 0 0 0 0,0 0 0 0 0,0 0 0 0 0,0 0 0 0 0,0 0 0 0 0,0 0 0 0 0,1 0 0 0 0,-1 0 0 0 0,0 0 0 0 0,1 0 0 0 0,-1 0 0 0 0,1 0 0 0 0,-1 0 0 0 0,1 0 0 0 0,-1 0 0 0 0,1 0 0 0 0,0 0 0 0 0,0 0 0 0 0,0-1 0 0 0,0 1 0 0 0,0-1 0 0 0,-1 1 0 0 0,1-1 0 0 0,0 0 0 0 0,-1 1 0 0 0,1-1 0 0 0,-1 1 0 0 0,0-1 0 0 0,1-1 0 0 0,-1-4 0 0 0,-1 5 0 0 0,1 0 0 0 0,0 0 0 0 0,0 0 0 0 0,0 0 0 0 0,0 0 0 0 0,1 0 0 0 0,-1 0 0 0 0,1 0 0 0 0,-1 0 0 0 0,1-1 1 0 0,14-25-2 0 0,-4 22 2 0 0,-10 5-2 0 0,0 1 0 0 0,0 0 0 0 0,0-1 1 0 0,0 1-1 0 0,0-1 0 0 0,0 0 0 0 0,0 1 1 0 0,0-1-1 0 0,-1 0 0 0 0,1 1 0 0 0,0-1 1 0 0,0 0-1 0 0,0 0 0 0 0,-1 0 0 0 0,1 1 0 0 0,0-2 2 0 0,7-10-50 0 0,-7 12 48 0 0,0-1 0 0 0,0 1 0 0 0,0-1-1 0 0,0 1 1 0 0,0 0 0 0 0,0-1 0 0 0,0 1 0 0 0,0 0-1 0 0,1 0 1 0 0,-1 0 0 0 0,0 0 0 0 0,0 0-1 0 0,0 0 1 0 0,0 0 0 0 0,1 0 1 0 0,4 0-5 0 0,-5 0 1 0 0,0 0 1 0 0,0 0-1 0 0,0 0 1 0 0,-1 0-1 0 0,1 0 1 0 0,0 0-1 0 0,0 0 1 0 0,0 0 0 0 0,-1 0-1 0 0,1-1 1 0 0,0 1-1 0 0,0 0 1 0 0,0-1-1 0 0,0 1 5 0 0,3-4-10 0 0,-4 4 9 0 0,0 0 0 0 0,0-1 0 0 0,0 1 0 0 0,0 0 0 0 0,0 0-1 0 0,0 0 1 0 0,0 0 0 0 0,0 0 0 0 0,0 0 0 0 0,0-1 0 0 0,0 1 0 0 0,0 0 0 0 0,1 0 0 0 0,-1 0 0 0 0,0 0 0 0 0,0 0 0 0 0,0 0 0 0 0,0 0 0 0 0,0 0 0 0 0,0 0 0 0 0,1 0 0 0 0,-1 0-1 0 0,0 0 1 0 0,0 0 0 0 0,0 0 0 0 0,0-1 0 0 0,0 1 0 0 0,1 0 0 0 0,-1 0 0 0 0,0 0 0 0 0,0 0 0 0 0,0 0 0 0 0,0 1 0 0 0,0-1 0 0 0,1 0 0 0 0,-1 0 0 0 0,0 0 0 0 0,0 0 0 0 0,0 0-1 0 0,0 0 1 0 0,0 0 0 0 0,0 0 0 0 0,1 0 0 0 0,-1 0 0 0 0,0 0 0 0 0,0 0 0 0 0,0 0 0 0 0,0 1 0 0 0,0-1 0 0 0,0 0 0 0 0,0 0 0 0 0,9 5-1 0 0,-4-5 2 0 0,2 1-10 0 0,-2 3-49 0 0,11 5 44 0 0,-14-8 13 0 0,0 0 0 0 0,0 0 0 0 0,0 0 1 0 0,0 0-1 0 0,0 0 0 0 0,0 1 0 0 0,0-1 0 0 0,0 1 0 0 0,-1-1 1 0 0,1 1-1 0 0,-1 0 0 0 0,2 0 1 0 0,1 8-30 0 0,-3-7 27 0 0,0-1 1 0 0,0 0-1 0 0,0 0 1 0 0,0 0-1 0 0,1 0 0 0 0,-1 0 1 0 0,1 0-1 0 0,-1 0 1 0 0,1 0 2 0 0,16 25 0 0 0,-12-22 0 0 0,-5-5 0 0 0,-1 0 0 0 0,0 0 0 0 0,1 1 0 0 0,-1-1 0 0 0,1 0 0 0 0,-1 0 0 0 0,0 1 0 0 0,1-1 0 0 0,-1 0 0 0 0,0 1 0 0 0,1-1 0 0 0,-1 0 0 0 0,0 1 0 0 0,0-1 0 0 0,1 1 0 0 0,-1-1 0 0 0,0 1 0 0 0,0-1 0 0 0,0 0 0 0 0,1 1 0 0 0,-1-1 0 0 0,0 1 0 0 0,0-1 0 0 0,0 1 0 0 0,0-1 0 0 0,0 1 0 0 0,0-1 0 0 0,0 1 0 0 0,0-1 0 0 0,0 1 0 0 0,0-1 0 0 0,-1 1 0 0 0,1 4 0 0 0,0-3 0 0 0,13 21 0 0 0,-10-10 12 0 0,-3-11 46 0 0,0-2 8 0 0,0 0-3 0 0,0 0 1 0 0,2-2-10 0 0,0 0-54 0 0,-1 0 1 0 0,0 0 0 0 0,1 0-1 0 0,-1 0 1 0 0,0 0-1 0 0,0 0 1 0 0,0 0 0 0 0,-1-1-1 0 0,1 1 1 0 0,0 0-1 0 0,-1 0 1 0 0,1-1 0 0 0,-1 1-1 0 0,0-1 1 0 0,0 1-1 0 0,0 0 1 0 0,0-1-1 0 0,0 0 0 0 0,0 3 0 0 0,-1-1 0 0 0,1 1 0 0 0,0-1 0 0 0,0 1 0 0 0,0-1 0 0 0,0 1 0 0 0,0-1 0 0 0,0 1 0 0 0,0-1 0 0 0,0 1 0 0 0,0-1 0 0 0,1 1 0 0 0,-1-1 0 0 0,0 1 0 0 0,0 0 0 0 0,0-1 0 0 0,0 1 0 0 0,1-1 0 0 0,-1 1 0 0 0,0-1 0 0 0,0 1 0 0 0,1 0 0 0 0,-1-1 0 0 0,0 1 0 0 0,1 0 0 0 0,-1-1 0 0 0,1 1 0 0 0,-1 0 0 0 0,0-1 0 0 0,1 1 0 0 0,-1 0 0 0 0,1 0 0 0 0,5-5 0 0 0,9-22 0 0 0,-12 12 0 0 0,-3 14 0 0 0,0 0 0 0 0,-1 0 0 0 0,1 0 0 0 0,1 1 0 0 0,-1-1 0 0 0,0 0 0 0 0,0 0 0 0 0,0 0 0 0 0,0 1 0 0 0,1-1 0 0 0,-1 0 0 0 0,0 0 0 0 0,0 1 0 0 0,1-1 0 0 0,-1 0 0 0 0,2-1-4 0 0,0 1 0 0 0,1 0 0 0 0,-1 0-1 0 0,0-1 1 0 0,0 1 0 0 0,1 0-1 0 0,-1 1 1 0 0,1-1 4 0 0,-1 0-7 0 0,0 0 0 0 0,1 0 0 0 0,-1 0 1 0 0,0 0-1 0 0,0 0 0 0 0,0 0 0 0 0,0-1 0 0 0,1 1 7 0 0,1-5-46 0 0,-4 5 44 0 0,0 1 1 0 0,1-1 0 0 0,-1 1 0 0 0,0-1-1 0 0,0 1 1 0 0,1 0 0 0 0,-1-1 0 0 0,0 1-1 0 0,1 0 1 0 0,-1-1 0 0 0,0 1 0 0 0,1 0-1 0 0,-1-1 1 0 0,1 1 0 0 0,-1 0 0 0 0,0 0-1 0 0,1 0 1 0 0,-1-1 0 0 0,1 1 0 0 0,-1 0-1 0 0,1 0 1 0 0,-1 0 0 0 0,1 0 0 0 0,-1 0-1 0 0,1 0 1 0 0,-1 0 0 0 0,1 0 0 0 0,-1 0-1 0 0,1 0 1 0 0,-1 0 0 0 0,0 0-1 0 0,1 0 3 0 0,30 0-1 0 0,-30 0 0 0 0,1 0 1 0 0,-1 1 0 0 0,1-1 0 0 0,0 0 0 0 0,-1 0 0 0 0,1 1 0 0 0,-1-1 0 0 0,1 1 0 0 0,-1 0 0 0 0,1-1 0 0 0,-1 1 0 0 0,0 0 0 0 0,1 0 0 0 0,-1 0 0 0 0,0 0 0 0 0,1 0 0 0 0,-1 0 0 0 0,0 1-1 0 0,5 2 94 0 0,-1-4-58 0 0,-1 1-19 0 0,3 9-5 0 0,-7-8-12 0 0,0-1 0 0 0,1 0 0 0 0,-1 0 0 0 0,1-1 0 0 0,-1 1 0 0 0,1 0 0 0 0,0 0 0 0 0,-1 0 0 0 0,1 0 0 0 0,0 0 0 0 0,-1 0 0 0 0,1-1 0 0 0,0 1 0 0 0,0 0 0 0 0,0-1 0 0 0,0 1-1 0 0,4 0 1 0 0,-1 1 0 0 0,5 13 0 0 0,1 0-14 0 0,-8-3-56 0 0,-2-10 11 0 0,0-1-80 0 0,0-1-89 0 0,0 0 64 0 0,0 0-39 0 0,0 0-42 0 0,0 0-40 0 0,0 0-37 0 0,0 0-32 0 0,1 0-232 0 0,-1 1-55 0 0,2 0-755 0 0,2 3-594 0 0,4 5-1129 0 0</inkml:trace>
  <inkml:trace contextRef="#ctx0" brushRef="#br0" timeOffset="396.27">605 152 9760 0 0,'0'0'222'0'0,"0"0"30"0"0,0 0 18 0 0,0-1-117 0 0,0 0-80 0 0,2-8-18 0 0,-2 9-55 0 0,1-1 0 0 0,-1 1-1 0 0,1 0 1 0 0,-1-1-1 0 0,1 1 1 0 0,-1 0-1 0 0,1-1 1 0 0,-1 1-1 0 0,1 0 1 0 0,0-1 0 0 0,-1 1-1 0 0,1 0 1 0 0,0 0-1 0 0,-1 0 1 0 0,1 0-1 0 0,-1 0 1 0 0,1 0-1 0 0,0 0 1 0 0,-1 0 0 0 0,1 0-1 0 0,0 0 1 0 0,-1 0 0 0 0,9-1 19 0 0,-3-1 51 0 0,0-2 75 0 0,1-2 165 0 0,-7 6-310 0 0,1-1 234 0 0,1 0-42 0 0,-1 0-40 0 0,0 1-33 0 0,1-1-14 0 0,-1 1-34 0 0,3 0 20 0 0,-1 0-18 0 0,0-1 66 0 0,5-4 161 0 0,-7 4-235 0 0,0 1-1 0 0,1-1 1 0 0,-1 0-1 0 0,1 0 0 0 0,-1 0 1 0 0,1 1-1 0 0,-1-1 1 0 0,1 1-1 0 0,0-1 0 0 0,-1 1 1 0 0,2 0-65 0 0,2-3 381 0 0,0 0-268 0 0,2-2 98 0 0,6-4 198 0 0,-10 1-219 0 0,-3 8-187 0 0,0 0-1 0 0,0 0 1 0 0,0 0 0 0 0,0 0 0 0 0,0-1-1 0 0,0 1 1 0 0,0 0 0 0 0,0 0 0 0 0,0 0-1 0 0,0 0 1 0 0,0 0 0 0 0,0 0 0 0 0,0 0 0 0 0,0 0-1 0 0,0 0 1 0 0,0 0 0 0 0,0 0 0 0 0,0-1-1 0 0,0 1 1 0 0,0 0 0 0 0,0 0 0 0 0,0 0-1 0 0,0 0 1 0 0,0 0 0 0 0,0 0 0 0 0,0 0-1 0 0,0 0 1 0 0,0 0 0 0 0,0 0 0 0 0,0 0-1 0 0,1 0 1 0 0,-1 0 0 0 0,0 0 0 0 0,0-1-1 0 0,0 1 1 0 0,0 0 0 0 0,0 0 0 0 0,0 0 0 0 0,0 0-1 0 0,0 0 1 0 0,0 0 0 0 0,0 0 0 0 0,0 0-1 0 0,1 0 1 0 0,-1 0 0 0 0,0 0 0 0 0,0 0-1 0 0,0 0 1 0 0,0 0 0 0 0,0 0 0 0 0,0 0-1 0 0,0 0 1 0 0,0 0 0 0 0,0 0 0 0 0,0 0-1 0 0,0 0 1 0 0,1 0-3 0 0,10-2 136 0 0,3-8 20 0 0,-12 7 2 0 0,-2 1 2 0 0,3-8 0 0 0,7 5-27 0 0,-10 4-131 0 0,1 0 0 0 0,-1 0 0 0 0,0 1-1 0 0,1-1 1 0 0,-1 0 0 0 0,0 0 0 0 0,0 1 0 0 0,0-1 0 0 0,1 0 0 0 0,-1 0 0 0 0,0 0 0 0 0,0 0 0 0 0,0 1 0 0 0,-1-2-2 0 0,-1-13 0 0 0,-8 2-23 0 0,7 11-92 0 0,3 2-27 0 0,0 0-2 0 0,0 0 8 0 0,0 0 34 0 0,0 0 20 0 0,0 0 2 0 0,-2 1-17 0 0,-4-1 46 0 0,-1 1 5 0 0,-5 9-72 0 0,8-4-26 0 0,3 0 95 0 0,1 0 22 0 0,-26 39 7 0 0,24-41 21 0 0,1 2-1 0 0,2 15-13 0 0,-1-6-35 0 0,0-14 47 0 0,0-1 0 0 0,0 1 0 0 0,0 0 0 0 0,0 0 0 0 0,0 0 0 0 0,0 0 1 0 0,0-1-1 0 0,0 1 0 0 0,0 0 0 0 0,1 0 0 0 0,-1 0 0 0 0,0-1 0 0 0,1 1 1 0 0,-1 0 0 0 0,13 4 0 0 0,-5 0-4 0 0,-7-4-1 0 0,0 0 0 0 0,1 0 0 0 0,-1 0 0 0 0,1-1 0 0 0,-1 1-1 0 0,0 0 1 0 0,1-1 0 0 0,-1 1 0 0 0,1-1 0 0 0,0 0 0 0 0,-1 1 0 0 0,1-1 0 0 0,-1 0 0 0 0,1 0 5 0 0,0 0-172 0 0,-1 0 61 0 0,1 0 53 0 0,-1 0 43 0 0,2 0 83 0 0,2 0 265 0 0,-3 0-277 0 0,0 0-61 0 0,-1 0-38 0 0,0 0-34 0 0,0 0-41 0 0,0 0-44 0 0,1 0-68 0 0,-1 0-63 0 0,0 0-70 0 0,0 0-75 0 0,1 0-81 0 0,-1 0-88 0 0,1 0-94 0 0,-1 0-99 0 0,3 0-896 0 0,5 0-966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8.9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76 0 8696 0 0,'0'0'197'0'0,"0"0"24"0"0,0 0 18 0 0,0 3-34 0 0,0 7 177 0 0,0 10 396 0 0,0-13-452 0 0,0 2 103 0 0,0-3-174 0 0,0-1 33 0 0,-2 6-90 0 0,-4 1 16 0 0,0 0-6 0 0,5-1-22 0 0,1 19 224 0 0,0-1-35 0 0,0 1-36 0 0,0 0-37 0 0,0 1-39 0 0,0 2-39 0 0,0 2-41 0 0,0 4-41 0 0,0-24-85 0 0,0-2-66 0 0,0-11-85 0 0,0-2 26 0 0,0 0-13 0 0,0 0-53 0 0,0 0-139 0 0,0 0-251 0 0,0 0 292 0 0,0 0 114 0 0,0 0-32 0 0,0 0-8 0 0,0 0-33 0 0,0 0-40 0 0,0 0-43 0 0,0 0-48 0 0,0 0-43 0 0,0 0-40 0 0,0 0-33 0 0,0 0-126 0 0,0 0-34 0 0,0 0-1314 0 0</inkml:trace>
  <inkml:trace contextRef="#ctx0" brushRef="#br0" timeOffset="505.3">0 272 6448 0 0,'0'0'141'0'0,"0"0"23"0"0,0 0 13 0 0,1 0-47 0 0,1 0 10 0 0,-1 0-67 0 0,1 0 45 0 0,3 0 227 0 0,0 0 92 0 0,8 0 686 0 0,-9 0-822 0 0,0 0-52 0 0,-1 0-44 0 0,-1 0-149 0 0,-1 0-35 0 0,1 0 234 0 0,1-2 82 0 0,6-5-38 0 0,6 3 283 0 0,3 2 49 0 0,-5 2-245 0 0,-10 0-311 0 0,8-2 224 0 0,1-4 44 0 0,0 0-16 0 0,-1 5-55 0 0,-1 1-106 0 0,-1 0-62 0 0,14 0 73 0 0,-21 0-160 0 0,0 0 1 0 0,-1 0-1 0 0,1 0 1 0 0,0-1-1 0 0,-1 1 0 0 0,1 0 1 0 0,-1-1-1 0 0,1 1 1 0 0,-1-1-1 0 0,1 1 1 0 0,-1-1-1 0 0,1 0 1 0 0,-1 0-1 0 0,1 0-17 0 0,10-5 81 0 0,-10 6-76 0 0,1-1-1 0 0,0 1 0 0 0,0 0 1 0 0,0-1-1 0 0,-1 1 0 0 0,1 1 1 0 0,0-1-5 0 0,2 0-1 0 0,-1 0 1 0 0,0 0 0 0 0,1 0 0 0 0,-1 0 0 0 0,0-1 0 0 0,1 0 0 0 0,2-1 0 0 0,0 0 11 0 0,4-2-31 0 0,1 1-54 0 0,2 1-70 0 0,3 1-87 0 0,-13 1 172 0 0,4 0 15 0 0,-4 0-20 0 0,3 0-68 0 0,2 0-102 0 0,-3 0 99 0 0,0 0-38 0 0,1 0-50 0 0,0 0-59 0 0,0 0-71 0 0,0 0-80 0 0,0 0-92 0 0,-1 0-103 0 0,-6 0 622 0 0,0 0 0 0 0,1 0 0 0 0,-1 0 0 0 0,0 0 0 0 0,0-1 0 0 0,0 1 1 0 0,0 0-1 0 0,0 0 0 0 0,0 0 0 0 0,0 0 0 0 0,0 0 0 0 0,0 0 0 0 0,0 0 0 0 0,0 0 0 0 0,1 0 0 0 0,-1 0 0 0 0,0 1 0 0 0,0-1 1 0 0,0 0-1 0 0,0 0 0 0 0,0 0 0 0 0,0 0 0 0 0,0 0 0 0 0,0 0 0 0 0,0 0 0 0 0,0 0 0 0 0,0 0 0 0 0,0 0 0 0 0,1 0 0 0 0,-1 0 1 0 0,0 0-1 0 0,0 0 0 0 0,0 0 0 0 0,0 0 0 0 0,0 0 0 0 0,0 0 0 0 0,0 1 0 0 0,0-1 0 0 0,0 0 0 0 0,0 0 0 0 0,0 0 0 0 0,0 0 1 0 0,0 0-1 0 0,0 0 0 0 0,0 0 0 0 0,0 0 0 0 0,0 0 0 0 0,0 0 0 0 0,0 0 0 0 0,0 1 0 0 0,0-1 0 0 0,0 0 0 0 0,0 0 0 0 0,0 0 1 0 0,0 0-1 0 0,0 0 0 0 0,0 0 6 0 0,0 17-466 0 0,0-11 356 0 0,0 1 46 0 0,0 6-3 0 0,0 15 70 0 0,0-26 75 0 0,0-2 10 0 0,0 0-6 0 0,0 0-5 0 0,0 3-10 0 0,0 7-3 0 0,0-8 0 0 0,0-2-30 0 0,0 0-116 0 0</inkml:trace>
  <inkml:trace contextRef="#ctx0" brushRef="#br0" timeOffset="831.16">363 15 7024 0 0,'0'0'157'0'0,"0"0"23"0"0,0 0 12 0 0,0 0-64 0 0,0 0-13 0 0,0 0 36 0 0,0 0 126 0 0,0 0 229 0 0,0 0 20 0 0,0 0-223 0 0,0 0-142 0 0,0 0-54 0 0,0 0-20 0 0,0 0-75 0 0,1 1-70 0 0,0-1-61 0 0,0 2-86 0 0,1-1-102 0 0,0 2-91 0 0,-1-2 51 0 0,1 1-36 0 0,1 1-456 0 0,-1-1-367 0 0,-2-2-698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7.1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0 7080 0 0,'0'0'157'0'0,"0"0"23"0"0,0 0 13 0 0,0 0-55 0 0,0 0 0 0 0,1 1 61 0 0,1 1 177 0 0,-1-1-217 0 0,3 3-21 0 0,-3-3-71 0 0,0 0 43 0 0,0 0 37 0 0,1 1 55 0 0,-1-1 66 0 0,1 1 76 0 0,-2-2-12 0 0,0 1-75 0 0,0 0-65 0 0,1 0-55 0 0,-1 1-32 0 0,-1 0-48 0 0,1 3-6 0 0,0-3 2 0 0,0-1 79 0 0,0 7 399 0 0,0-1-81 0 0,0 1-71 0 0,0-1-60 0 0,0 2 0 0 0,0 0-55 0 0,0 18 382 0 0,2-13-409 0 0,8 0 14 0 0,-7-11-50 0 0,-2 1-90 0 0,-1-1-56 0 0,-1 2-32 0 0,1-2 37 0 0,-1 8 69 0 0,1-8-100 0 0,-1 0 0 0 0,1 0 1 0 0,0 0-1 0 0,0 0 0 0 0,1 0 0 0 0,-1 0 1 0 0,1 0-1 0 0,-1 0 0 0 0,1 0 1 0 0,0 1-30 0 0,4 4 59 0 0,-4-7-45 0 0,0 0-1 0 0,0 1 0 0 0,-1-1 0 0 0,1 0 0 0 0,0 1 0 0 0,-1-1 0 0 0,1 1 0 0 0,-1-1 0 0 0,1 1 0 0 0,-1 0 0 0 0,0-1 0 0 0,1 1 0 0 0,-1-1 0 0 0,0 1 1 0 0,0 1-14 0 0,0 16 96 0 0,0 35 285 0 0,0-52-372 0 0,0-1 1 0 0,0 1-1 0 0,0 0 1 0 0,1-1 0 0 0,-1 1-1 0 0,1 0 1 0 0,-1-1-1 0 0,1 1 1 0 0,0-1-1 0 0,0 1 1 0 0,-1-1-1 0 0,1 1 1 0 0,0-1-10 0 0,0 1 8 0 0,0-1 0 0 0,0 1 0 0 0,0-1 0 0 0,0 1 0 0 0,-1 0 0 0 0,1-1 1 0 0,-1 1-1 0 0,1-1 0 0 0,-1 1 0 0 0,0 0 0 0 0,1 0 0 0 0,-1-1 0 0 0,0 1-8 0 0,0 7-40 0 0,-1 3 121 0 0,1 1 9 0 0,0-8-103 0 0,0-1-39 0 0,0 0-26 0 0,0 0-40 0 0,0 1-43 0 0,1 0-50 0 0,-4-3-308 0 0,-7 8-22 0 0,8-7-3 0 0</inkml:trace>
  <inkml:trace contextRef="#ctx0" brushRef="#br0" timeOffset="321.27">0 227 8592 0 0,'0'0'250'0'0,"3"0"4"0"0,4-2-189 0 0,-2-3-34 0 0,-5 5-31 0 0,0-1 0 0 0,1 1 1 0 0,-1-1-1 0 0,1 0 0 0 0,-1 1 1 0 0,1-1-1 0 0,-1 1 0 0 0,1-1 1 0 0,-1 1-1 0 0,1 0 0 0 0,0-1 1 0 0,-1 1-1 0 0,1 0 0 0 0,0-1 0 0 0,-1 1 1 0 0,1 0-1 0 0,0 0 0 0 0,-1-1 1 0 0,1 1-1 0 0,0 0 0 0 0,-1 0 1 0 0,1 0-1 0 0,0 0 0 0 0,0 0 1 0 0,-1 0-1 0 0,7 0 27 0 0,-1 1 42 0 0,0-2 43 0 0,0 1 47 0 0,0-2 51 0 0,1-3 95 0 0,3-1 144 0 0,-4 5-180 0 0,1 0 36 0 0,5 1 185 0 0,0 0-74 0 0,0 0-65 0 0,0 0-58 0 0,3 0-4 0 0,-1 0-56 0 0,4 0-5 0 0,8 0 61 0 0,-23 0-229 0 0,-1 0-49 0 0,0 1-49 0 0,0 0-50 0 0,-1-1-52 0 0,0 1-53 0 0,0 0-53 0 0,0 1-55 0 0,0-1-215 0 0,0 1-114 0 0,1 0-115 0 0,1 0-121 0 0,5 0-802 0 0,9-2-954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4.8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211 303 6824 0 0,'0'0'149'0'0,"-2"-3"23"0"0,-1 0-127 0 0,2 3-26 0 0,1 0-16 0 0,-2-2 31 0 0,-2-3 27 0 0,-3-2 27 0 0,-4-4 45 0 0,9 10-134 0 0,1 0 0 0 0,-1-1 0 0 0,1 1 0 0 0,-1 0 0 0 0,0-1 0 0 0,0 1 0 0 0,0 0 0 0 0,-1 0 1 0 0,-5-1 39 0 0,4 1 25 0 0,0 1 41 0 0,-1-1 51 0 0,0 1 60 0 0,0-2 405 0 0,3 0-508 0 0,1 1-1 0 0,-1-1 0 0 0,0 1 1 0 0,0 0-1 0 0,0 0 1 0 0,0 0-1 0 0,-1 0 1 0 0,0 0-113 0 0,-8-2 422 0 0,-3 3 135 0 0,7 1-230 0 0,0 2 40 0 0,-12 12 143 0 0,10-5-324 0 0,0 0-47 0 0,3-2-106 0 0,-9 22 189 0 0,10 0-6 0 0,1-23-182 0 0,3-7-32 0 0,0 1 0 0 0,0 0 1 0 0,1 0-1 0 0,-1 0 0 0 0,1 0 0 0 0,-1 0 0 0 0,1-1 0 0 0,-1 1 0 0 0,1 0 0 0 0,0 0 0 0 0,-1 0 0 0 0,1 0 0 0 0,0 0 0 0 0,0 1 0 0 0,-1-1 1 0 0,1 0-1 0 0,0 0 0 0 0,0 0 0 0 0,0 0 0 0 0,1 0 0 0 0,-1 0 0 0 0,0 0 0 0 0,0 0 0 0 0,0 0 0 0 0,1 1-2 0 0,1 4 16 0 0,0 0 0 0 0,0 0 0 0 0,0 1-1 0 0,0-1 1 0 0,-1 1 0 0 0,0-1 0 0 0,-1 1 0 0 0,1 0-16 0 0,1 8 11 0 0,11 0-11 0 0,2 0 0 0 0,0-2 0 0 0,-2-8 26 0 0,-9 1 53 0 0,-4-6-72 0 0,0 1-1 0 0,0-1 1 0 0,1 1 0 0 0,-1-1 0 0 0,0 1-1 0 0,1-1 1 0 0,-1 0 0 0 0,0 1-1 0 0,1-1 1 0 0,-1 0 0 0 0,0 1 0 0 0,1-1-1 0 0,-1 0 1 0 0,0 0 0 0 0,1 1-1 0 0,-1-1 1 0 0,1 0 0 0 0,-1 0-1 0 0,1 0 1 0 0,-1 0 0 0 0,1 1 0 0 0,-1-1-1 0 0,1 0 1 0 0,-1 0 0 0 0,1 0-1 0 0,-1 0 1 0 0,0 0 0 0 0,1 0-1 0 0,-1 0 1 0 0,1 0 0 0 0,-1 0 0 0 0,1-1-7 0 0,8 1 72 0 0,5 0 125 0 0,0 0-1 0 0,-5 0-125 0 0,-8 0-60 0 0,1 0 0 0 0,-1 0 0 0 0,1 0 0 0 0,0-1 0 0 0,-1 1 0 0 0,1 0 0 0 0,-1-1 0 0 0,1 0 1 0 0,-1 1-1 0 0,1-1 0 0 0,-1 0 0 0 0,0 0 0 0 0,1 1 0 0 0,-1-2-11 0 0,7-2 35 0 0,22-11-17 0 0,-17 10-32 0 0,-8-5-39 0 0,5 3 39 0 0,-9 7 14 0 0,0 0 0 0 0,0-1 0 0 0,0 1 0 0 0,0-1 0 0 0,0 1 0 0 0,0-1 0 0 0,0 0 0 0 0,0 1 0 0 0,0-1 0 0 0,0 0 0 0 0,-1 1 0 0 0,1-1 0 0 0,0 0 0 0 0,-1 0 1 0 0,1 0-1 0 0,0 0 0 0 0,1-14 0 0 0,-2 14 0 0 0,0 0 0 0 0,0 1 0 0 0,0-1 0 0 0,0 0 0 0 0,0 0 0 0 0,0 0 0 0 0,0 0 0 0 0,1 1 0 0 0,-1-1 0 0 0,0 0 0 0 0,0 0 0 0 0,1 1 0 0 0,-1-1 0 0 0,0 0 0 0 0,1 0 0 0 0,5-3 0 0 0,-5 4 0 0 0,-1 0 0 0 0,1-1 0 0 0,-1 1 0 0 0,0 0 0 0 0,1 0 0 0 0,-1-1 0 0 0,0 1 0 0 0,1 0 0 0 0,-1-1 0 0 0,0 1 0 0 0,1-1 0 0 0,-1 1 0 0 0,0 0 0 0 0,1-1 0 0 0,-1 1 0 0 0,0-1 0 0 0,0 1 0 0 0,0 0 0 0 0,1-1 0 0 0,-1 1 0 0 0,0-1 0 0 0,0 1 0 0 0,0-1 0 0 0,0 1 0 0 0,0-1 0 0 0,0 1 0 0 0,0-1 0 0 0,0 1 0 0 0,0-1 0 0 0,0 1 0 0 0,0-1 0 0 0,0 1 0 0 0,0-2 0 0 0,0 0 0 0 0,0 1 1 0 0,0-1-1 0 0,0 1 0 0 0,1-1 1 0 0,-1 1-1 0 0,1-1 1 0 0,-1 1-1 0 0,1-1 0 0 0,0 1 1 0 0,-1 0-1 0 0,1-1 0 0 0,1 0 0 0 0,3-9-22 0 0,-2-4-88 0 0,-3 5 46 0 0,0 7-2 0 0,0 3-4 0 0,0 0-2 0 0,0 0 0 0 0,0 0 1 0 0,0 0 6 0 0,0 0 1 0 0,0 0 0 0 0,0 3 10 0 0,-1-1 54 0 0,1 0-1 0 0,0 1 0 0 0,0-1 1 0 0,0 0-1 0 0,0 1 0 0 0,1-1 1 0 0,-1 0-1 0 0,1 1 1 0 0,-1-1-1 0 0,1 0 0 0 0,0 0 1 0 0,0 0-1 0 0,0 1 0 0 0,0-1 1 0 0,0 0-1 0 0,1 0 1 0 0,-1-1-1 0 0,-1 0 1 0 0,1 0-1 0 0,-1 0 0 0 0,1 0 1 0 0,-1 0-1 0 0,1 0 0 0 0,-1 0 0 0 0,1 0 1 0 0,-1 1-1 0 0,0-1 0 0 0,1 0 1 0 0,-1 0-1 0 0,0 0 0 0 0,0 0 1 0 0,0 0-1 0 0,0 2 1 0 0,-1 2-12 0 0,2-4 1 0 0,11 23-19 0 0,-9-9 30 0 0,-3-14 0 0 0,0-1 0 0 0,-1 1 0 0 0,2 0 0 0 0,-1 0 0 0 0,0 0 0 0 0,0-1 0 0 0,0 1 0 0 0,0 0 0 0 0,0 0 0 0 0,1 0 0 0 0,-1-1 0 0 0,0 1 0 0 0,0 0 0 0 0,1 0 0 0 0,-1 0 0 0 0,11 1-11 0 0,-11-2 10 0 0,0 0 0 0 0,0 0 1 0 0,0 0-1 0 0,0 0 0 0 0,0 0 0 0 0,0 0 1 0 0,0 0-1 0 0,0 0 0 0 0,0 0 0 0 0,0 0 1 0 0,0 0-1 0 0,1 0 0 0 0,-1 0 0 0 0,0 0 1 0 0,0 0-1 0 0,0 0 0 0 0,0 0 0 0 0,0 0 1 0 0,0 0-1 0 0,0 0 0 0 0,0 0 0 0 0,0 0 1 0 0,0 0-1 0 0,0 0 0 0 0,0 0 0 0 0,1 0 1 0 0,-1 0-1 0 0,0 0 0 0 0,0 0 0 0 0,0 0 1 0 0,0 0-1 0 0,0 1 0 0 0,0-1 0 0 0,0 0 1 0 0,0 0-1 0 0,0 0 0 0 0,0 0 0 0 0,0 0 1 0 0,0 0-1 0 0,0 0 0 0 0,0 0 0 0 0,0 0 1 0 0,0 0-1 0 0,0 0 0 0 0,0 1 0 0 0,0-1 1 0 0,0 0-1 0 0,0 0 0 0 0,0 0 0 0 0,0 0 1 0 0,0 0-1 0 0,0 0 0 0 0,0 0 0 0 0,0 0 1 0 0,0 0-1 0 0,0 0 0 0 0,0 1 1 0 0,0-1-209 0 0,0 0 112 0 0,0 1 90 0 0,0-1 70 0 0,0 1 47 0 0,-1 1 206 0 0,1-1-179 0 0,0-1-110 0 0,0 1-49 0 0,0 0-60 0 0,0-1-72 0 0,0 1-37 0 0,0 0-64 0 0,0-1-71 0 0,0 1-78 0 0,0-1-83 0 0,1 1-90 0 0,-1 0-98 0 0,0-1-102 0 0,0 0-774 0 0,0 0-882 0 0</inkml:trace>
  <inkml:trace contextRef="#ctx0" brushRef="#br0" timeOffset="297.58">559 0 7552 0 0,'0'0'222'0'0,"0"3"-15"0"0,0 10 25 0 0,0 0 62 0 0,0 34 818 0 0,0-27-708 0 0,0-10-247 0 0,0 0-42 0 0,0-1-53 0 0,0 0-61 0 0,1 7 213 0 0,5 1-43 0 0,0-2-58 0 0,-5-7-53 0 0,0 1 1 0 0,0-1 0 0 0,-1 1-1 0 0,0 0 1 0 0,-1 7-61 0 0,0-7 50 0 0,1 0 1 0 0,0 0-1 0 0,0 0 0 0 0,1 0 0 0 0,2 8-50 0 0,2-3 52 0 0,-4-11-37 0 0,0 0-1 0 0,0 0 0 0 0,0 0 1 0 0,0 0-1 0 0,0 0 0 0 0,-1 0 1 0 0,1 0-1 0 0,-1 0 1 0 0,0 4-15 0 0,0 4 35 0 0,0-5-13 0 0,-1 1 0 0 0,2 0 1 0 0,-1-1-1 0 0,1 1 0 0 0,1 4-22 0 0,4 2 13 0 0,-5-12-12 0 0,-1 0 0 0 0,1 1 0 0 0,0-1 0 0 0,0 0 0 0 0,-1 1 0 0 0,1-1 0 0 0,-1 1 0 0 0,0-1 0 0 0,1 1 0 0 0,-1-1 0 0 0,0 1 0 0 0,0-1 0 0 0,0 1-1 0 0,0 4-29 0 0,0 3 159 0 0,0-3-164 0 0,0-2-31 0 0,0 0-40 0 0,0 2-48 0 0,0 2-55 0 0,0-7-166 0 0,0 0-106 0 0,0-1 63 0 0,0 0-40 0 0,0 0-543 0 0,0 0-432 0 0,0 0-820 0 0</inkml:trace>
  <inkml:trace contextRef="#ctx0" brushRef="#br0" timeOffset="626.62">453 303 8328 0 0,'0'0'241'0'0,"0"0"0"0"0,0-1-177 0 0,0-1-37 0 0,2-5-10 0 0,3 3 87 0 0,1 3 26 0 0,4 1 111 0 0,-5 0-130 0 0,0-3 210 0 0,-4 2-283 0 0,1 0 0 0 0,-1 0 0 0 0,1 0 0 0 0,-1 0 0 0 0,1 0 0 0 0,-1 0 0 0 0,1 0 0 0 0,0 0 0 0 0,-1 1 0 0 0,1-1 0 0 0,0 1 0 0 0,0-1 0 0 0,0 1-38 0 0,30-2 491 0 0,-29 2-453 0 0,10-2 138 0 0,-4-3-88 0 0,-7 4-83 0 0,-1 0 0 0 0,1 0 0 0 0,-1 0 0 0 0,1 1-1 0 0,0-1 1 0 0,-1 0 0 0 0,1 1 0 0 0,-1-1 0 0 0,1 1 0 0 0,0 0 0 0 0,0 0 0 0 0,-1-1 0 0 0,1 1-5 0 0,4 0-5 0 0,-1 0-107 0 0,-2 1-33 0 0,1-1-47 0 0,0 0-41 0 0,-1 0-36 0 0,1-1-93 0 0,0 1-35 0 0,6-2-903 0 0,-2-2-63 0 0,2-5-779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31.0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1 8480 0 0,'0'0'248'0'0,"0"0"-6"0"0,0 0-94 0 0,0 0-46 0 0,0 0 103 0 0,0 2 188 0 0,0 5-177 0 0,0 0 47 0 0,0 18 737 0 0,0-13-599 0 0,0-1-72 0 0,0-5-208 0 0,0-1-37 0 0,1 7 155 0 0,4-4-60 0 0,1 5 9 0 0,-4-3-85 0 0,-2 3 51 0 0,-1-9-85 0 0,1 0 1 0 0,0 1-1 0 0,0-1 0 0 0,1 0 0 0 0,-1 1 0 0 0,1-1 1 0 0,1 3-70 0 0,1 1 37 0 0,4 14 134 0 0,-4 9 89 0 0,-3-9-199 0 0,0 11-32 0 0,0-30-24 0 0,0 0-1 0 0,0-1 1 0 0,0 1-1 0 0,0-1 1 0 0,1 1-1 0 0,0 0 1 0 0,-1-1-1 0 0,1 1 1 0 0,0-1-1 0 0,0 1 1 0 0,0-1-1 0 0,1 1-4 0 0,-1-1 0 0 0,0 0 0 0 0,0 0 0 0 0,0 0 0 0 0,-1 0 0 0 0,1 1 0 0 0,0-1 0 0 0,-1 0 0 0 0,0 1 0 0 0,1-1 0 0 0,-1 0 0 0 0,0 0 0 0 0,0 1 0 0 0,0 8-1 0 0,0 3 6 0 0,0 19 44 0 0,0-30-111 0 0,0-2 43 0 0,0 1 39 0 0,1-1 55 0 0,-1 1 4 0 0,1-1-68 0 0,-1 1-49 0 0,0 1-57 0 0,-1 0-38 0 0,1 1-58 0 0,0 1-67 0 0,-1 1-74 0 0,1-6 16 0 0,0 0-51 0 0,0 0-45 0 0,0 0-39 0 0,0 0-135 0 0,0 0-39 0 0,0 0-162 0 0,0 0-435 0 0</inkml:trace>
  <inkml:trace contextRef="#ctx0" brushRef="#br0" timeOffset="255.36">0 212 8496 0 0,'0'0'190'0'0,"0"0"28"0"0,0-2 10 0 0,0 1-222 0 0,0 1-1 0 0,0-1 1 0 0,0 1 0 0 0,0-1 0 0 0,0 1 0 0 0,0-1 0 0 0,0 1-1 0 0,0-1 1 0 0,0 1 0 0 0,1 0 0 0 0,-1-1 0 0 0,0 1 0 0 0,0-1-1 0 0,0 1 1 0 0,0-1 0 0 0,1 1 0 0 0,-1 0 0 0 0,0-1 0 0 0,1 1-1 0 0,-1 0 1 0 0,1-1-6 0 0,8-1 82 0 0,-8 2-78 0 0,1 0 1 0 0,0 0-1 0 0,-1 0 0 0 0,1 0 1 0 0,0-1-1 0 0,-1 1 1 0 0,1-1-1 0 0,0 1 1 0 0,0-1-5 0 0,9-5 19 0 0,1-1 41 0 0,0 0 41 0 0,-1 1 43 0 0,-10 6-109 0 0,0-1-1 0 0,1 1 1 0 0,-1 0 0 0 0,0-1 0 0 0,1 1-1 0 0,-1 0 1 0 0,0 0 0 0 0,1 0 0 0 0,-1 0 0 0 0,1 0-35 0 0,16-3 336 0 0,-8-1-199 0 0,7-2 69 0 0,1 4-35 0 0,-10 2-42 0 0,-2 0-76 0 0,1 0-47 0 0,1 0-68 0 0,0 0-89 0 0,-1 0-108 0 0,-3 0 83 0 0,0 0-35 0 0,0 0-35 0 0,-1-1-40 0 0,1 1-41 0 0,-1 0-44 0 0,1-1-47 0 0,-1 0-48 0 0,9-3-887 0 0,6-4-775 0 0</inkml:trace>
  <inkml:trace contextRef="#ctx0" brushRef="#br0" timeOffset="575.95">408 288 5960 0 0,'0'0'132'0'0,"0"0"17"0"0,3 0 12 0 0,-3 0-155 0 0,1 0-1 0 0,0 0 0 0 0,-1 0 0 0 0,1 0 0 0 0,-1 0 0 0 0,1 0 0 0 0,-1 0 1 0 0,1 1-1 0 0,-1-1 0 0 0,1 0 0 0 0,-1 0 0 0 0,1 1 0 0 0,-1-1 0 0 0,1 0 1 0 0,-1 0-1 0 0,1 1 0 0 0,-1-1 0 0 0,1 1 0 0 0,-1-1 0 0 0,0 0 0 0 0,1 1 1 0 0,-1-1-1 0 0,0 1 0 0 0,1 0-5 0 0,-1-1 2 0 0,1 1 0 0 0,-1-1 0 0 0,0 1 0 0 0,1 0 0 0 0,-1-1 0 0 0,1 1 0 0 0,-1-1 0 0 0,1 1 0 0 0,0-1 0 0 0,-1 0 0 0 0,1 1 0 0 0,-1-1 0 0 0,1 0 0 0 0,0 1 0 0 0,-1-1 0 0 0,1 0 0 0 0,0 0 0 0 0,-1 1 0 0 0,1-1 0 0 0,0 0 0 0 0,0 0 0 0 0,-1 0 0 0 0,1 0 0 0 0,0 0 0 0 0,0 0-2 0 0,5 0-11 0 0,9 0 8 0 0,-11 1 46 0 0,-2 0 40 0 0,0 2 44 0 0,0 0 35 0 0,1 2 230 0 0,-3-5-368 0 0,0 1-1 0 0,1-1 1 0 0,-1 0-1 0 0,1 0 1 0 0,-1 0-1 0 0,0 0 1 0 0,1 0 0 0 0,-1 1-1 0 0,1-1 1 0 0,-1 0-1 0 0,0 0 1 0 0,1 0-1 0 0,-1 0 1 0 0,1 0-1 0 0,-1 0 1 0 0,0 0-1 0 0,1 0 1 0 0,-1-1-1 0 0,1 1 1 0 0,-1 0-1 0 0,0 0 1 0 0,1 0-1 0 0,-1 0 1 0 0,0 0-1 0 0,1-1 1 0 0,-1 1-1 0 0,0 0 1 0 0,1 0-24 0 0,12-11 796 0 0,-12 10-402 0 0,1 0-113 0 0,0 0-95 0 0,0 1-76 0 0,0 0-52 0 0,3 1-66 0 0,-4-1 58 0 0,-1 0 25 0 0,4 0 98 0 0,0-1-39 0 0,0 0 43 0 0,-2 0-97 0 0,0-2-7 0 0,0-1 9 0 0,0 1 14 0 0,12-5 265 0 0,-3 1-99 0 0,-8 4-40 0 0,-2 1-76 0 0,-1 0-49 0 0,0-1-51 0 0,0 0-29 0 0,1 1 41 0 0,10-4-1 0 0,-10 6-57 0 0,0-1-1 0 0,0 1 1 0 0,0-1 0 0 0,0 1 0 0 0,0-1 0 0 0,0 1-1 0 0,0-1 1 0 0,-1 0 0 0 0,1 1 0 0 0,0-1 0 0 0,0 0-1 0 0,0 0 1 0 0,-1 0 0 0 0,1 1 0 0 0,0-1 0 0 0,-1-1 0 0 0,3-13 0 0 0,-3-15 0 0 0,0 29 0 0 0,0 0 0 0 0,0 1 0 0 0,0-1 0 0 0,0 0 0 0 0,0 0 0 0 0,0 0 0 0 0,0 1 0 0 0,-1-1 0 0 0,1 0 0 0 0,0 0 0 0 0,0 0 0 0 0,-1 1 0 0 0,1-1 0 0 0,-1-1 0 0 0,1 2 0 0 0,-1 0 0 0 0,0-1 0 0 0,0 1 0 0 0,1 0 0 0 0,-1 0 0 0 0,0-1 0 0 0,0 1 0 0 0,0 0 0 0 0,1 0 0 0 0,-1 0 0 0 0,0 0 0 0 0,0 0 0 0 0,0 0 0 0 0,0 0 0 0 0,0 0 0 0 0,1 0 0 0 0,-1 0 0 0 0,1 0 0 0 0,-1 0 0 0 0,1 0 0 0 0,-1-1 0 0 0,1 2 0 0 0,-1-1 0 0 0,1 0 0 0 0,-1 0 0 0 0,1 0 0 0 0,0 0 0 0 0,-1 0 0 0 0,1 0 0 0 0,-1 0 0 0 0,1 1 0 0 0,-1-1 0 0 0,1 0 0 0 0,-1 0 0 0 0,1 1 0 0 0,0-1 0 0 0,-1 0 0 0 0,1 0 0 0 0,0 1 0 0 0,-1-1 0 0 0,1 0 0 0 0,0 1 0 0 0,-1-1 0 0 0,1 1 0 0 0,0-1 0 0 0,0 0 0 0 0,-1 1 0 0 0,-3 6 0 0 0,-6-2 10 0 0,-5 20 133 0 0,11-20-29 0 0,4 2-71 0 0,-1-2-9 0 0,-4 3 13 0 0,4-7-44 0 0,0 1 1 0 0,0-1-1 0 0,1 1 1 0 0,-1-1-1 0 0,0 0 1 0 0,1 1-1 0 0,-1-1 1 0 0,1 1-1 0 0,-1 0 1 0 0,1-1-1 0 0,0 1 1 0 0,-1-1-1 0 0,1 1 1 0 0,0 0-4 0 0,0-1 1 0 0,0 1 0 0 0,0 0 0 0 0,0 0 1 0 0,-1-1-1 0 0,1 1 0 0 0,-1 0 0 0 0,1-1 0 0 0,-1 1 1 0 0,0-1-1 0 0,0 1 0 0 0,1-1 0 0 0,-1 1 1 0 0,0-1-2 0 0,0 1 3 0 0,0-1 1 0 0,0 1 0 0 0,0-1-1 0 0,0 1 1 0 0,1-1 0 0 0,-1 1-1 0 0,1 0 1 0 0,-1-1 0 0 0,1 1 0 0 0,0 0-1 0 0,-1-1 1 0 0,1 1 0 0 0,0 0-4 0 0,0 5 29 0 0,0-5-19 0 0,0 0 0 0 0,-1 0 0 0 0,1 0-1 0 0,1 0 1 0 0,-1 0 0 0 0,0 0 0 0 0,1 0 0 0 0,-1 0 0 0 0,1 0 0 0 0,0 1-10 0 0,1 3 22 0 0,2 1 5 0 0,5 11 41 0 0,6 9-57 0 0,-3-22-11 0 0,21 9 20 0 0,-17-14 13 0 0,-4-1-22 0 0,-7 1-38 0 0,-1-1-70 0 0,-1 1-72 0 0,0-2-109 0 0,-1 1 31 0 0,0 0-50 0 0,0 0-45 0 0,0-1-38 0 0,1 0-431 0 0,1-1-81 0 0,2 1-657 0 0,3 2-884 0 0,-9 0 2411 0 0</inkml:trace>
  <inkml:trace contextRef="#ctx0" brushRef="#br0" timeOffset="876.21">756 152 7368 0 0,'0'0'165'0'0,"0"0"22"0"0,0 2 10 0 0,0 11-16 0 0,3 2-143 0 0,3-2-1 0 0,-2-4 66 0 0,-2-2 86 0 0,-2-2 182 0 0,0 0 52 0 0,3 1-169 0 0,-1-2-61 0 0,1 0-7 0 0,-1 0-43 0 0,0-2-20 0 0,-1 1 17 0 0,0 0 49 0 0,-1 0 15 0 0,1 0 52 0 0,-1 0 59 0 0,0 1 68 0 0,1 1-107 0 0,1 0-33 0 0,3 5 169 0 0,0-2-100 0 0,0 4 293 0 0,2-7-211 0 0,-7-5-371 0 0,0 0 0 0 0,1 0 0 0 0,-1 1 0 0 0,0-1 0 0 0,1 0 0 0 0,-1 0 0 0 0,0 1 0 0 0,1-1 0 0 0,-1 0 0 0 0,0 0 0 0 0,1 1 0 0 0,-1-1 0 0 0,0 0-1 0 0,0 1 1 0 0,0-1 0 0 0,1 0 0 0 0,-1 1 0 0 0,0-1 0 0 0,0 1 0 0 0,0-1 0 0 0,0 0 0 0 0,1 1 0 0 0,-1-1 0 0 0,0 0 0 0 0,0 1 0 0 0,0-1 0 0 0,0 1-1 0 0,0-1 1 0 0,0 0 0 0 0,0 1 0 0 0,0 0-23 0 0,0 1 538 0 0,0 1-26 0 0,0 7-100 0 0,0-8-42 0 0,0-2-9 0 0,0 0-21 0 0,0 0-84 0 0,0 0-37 0 0,0 0-10 0 0,6 0 36 0 0,-1 0-97 0 0,1 0-41 0 0,0 0-6 0 0,-2-2-46 0 0,1-8 65 0 0,-1 8-102 0 0,-1 1-12 0 0,5-14-6 0 0,3 0 0 0 0,-9 0 0 0 0,-2 13 0 0 0,0 0 0 0 0,0 1 0 0 0,1-1 0 0 0,-1 1-1 0 0,0-1 1 0 0,1 1 0 0 0,-1-1 0 0 0,1 1 0 0 0,0-1 0 0 0,-1 1-1 0 0,1-1 1 0 0,0 1 0 0 0,0 0 0 0 0,0-1 0 0 0,4-6-16 0 0,0-4-78 0 0,5 7-18 0 0,-4-6 7 0 0,-6 10 95 0 0,1 0 1 0 0,-1 0 0 0 0,1 0 0 0 0,-1 0 0 0 0,1 0 0 0 0,-1 0 0 0 0,1 0 0 0 0,0 1-1 0 0,-1-1 1 0 0,1 0 0 0 0,0 0 0 0 0,0 0 0 0 0,-1 1 0 0 0,1-1 0 0 0,0 0-1 0 0,0 1 10 0 0,30-16-565 0 0,-19 11 246 0 0,-7-1 96 0 0,-2 2-99 0 0,7 2-104 0 0,3-1-165 0 0,-4-2 103 0 0,-1 0 139 0 0,7 3-379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29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1 9848 0 0,'0'0'222'0'0,"0"0"30"0"0,0 0 19 0 0,0 0 20 0 0,0 0 53 0 0,-3 0 28 0 0,1 0-303 0 0,0 0 0 0 0,0 1-1 0 0,0-1 1 0 0,0 1 0 0 0,0 0 0 0 0,0 0 0 0 0,1 0 0 0 0,-1 0 0 0 0,0 0 0 0 0,0 0 0 0 0,1 0 0 0 0,-2 1-69 0 0,-8 8 327 0 0,2-1-102 0 0,3 1-64 0 0,1-1-81 0 0,3-1-100 0 0,0-3 104 0 0,-4 4-45 0 0,1-1 0 0 0,0 0 1 0 0,0 1-1 0 0,1 0-39 0 0,4-9 1 0 0,-1 2 9 0 0,0 0 0 0 0,1-1 0 0 0,-1 1 0 0 0,1 0 0 0 0,0 0 0 0 0,0 0-1 0 0,0-1 1 0 0,0 1 0 0 0,0 0 0 0 0,0 0 0 0 0,0 1-10 0 0,0-1 11 0 0,1-1 0 0 0,-1 1 0 0 0,0 0 0 0 0,0 0 0 0 0,-1 0 0 0 0,1 0 0 0 0,0 0 0 0 0,0-1 0 0 0,-1 1 0 0 0,1 0 0 0 0,-1 1-11 0 0,-4 4 37 0 0,4-5-29 0 0,0-1 0 0 0,0 0 0 0 0,0 1 0 0 0,1-1 0 0 0,-1 1 0 0 0,0-1 1 0 0,1 1-1 0 0,-1-1 0 0 0,1 1 0 0 0,0-1 0 0 0,-1 1 0 0 0,1 0 0 0 0,0-1 0 0 0,0 1 0 0 0,0 0-8 0 0,-1 22 76 0 0,1 37 132 0 0,1-43-181 0 0,1-5-48 0 0,9 5 31 0 0,-9-3 33 0 0,-2-13-42 0 0,0-1 0 0 0,0 1-1 0 0,1 0 1 0 0,-1-1 0 0 0,0 1 0 0 0,1-1 0 0 0,-1 1 0 0 0,1-1 0 0 0,0 1-1 0 0,-1-1 1 0 0,1 0 0 0 0,0 1 0 0 0,0-1 0 0 0,0 1-1 0 0,4 5 9 0 0,0 6 34 0 0,0-11-39 0 0,0-2-39 0 0,-5 0 35 0 0,2 0-89 0 0,-2 0-39 0 0,0 0-175 0 0,0 0-17 0 0,0 0-6 0 0</inkml:trace>
  <inkml:trace contextRef="#ctx0" brushRef="#br0" timeOffset="360.38">1 242 11432 0 0,'0'0'256'0'0,"0"0"34"0"0,2-2 22 0 0,8-8-30 0 0,-5 6-184 0 0,2 3-87 0 0,-1 1-12 0 0,17-13 14 0 0,-12 6 67 0 0,0 2 97 0 0,-10 4-146 0 0,1 1-1 0 0,-1-1 1 0 0,0 1 0 0 0,1-1-1 0 0,-1 1 1 0 0,0 0-1 0 0,1 0 1 0 0,-1 0-1 0 0,0 0 1 0 0,2 0-31 0 0,14-2 304 0 0,18-11 89 0 0,-15 6-224 0 0,-4 1-77 0 0,-13 5-11 0 0,1 0-86 0 0,-1 1-87 0 0,0-1-92 0 0,0 1-93 0 0,0 0-97 0 0,0 0-98 0 0,0 1-103 0 0,-1-1 165 0 0,0 0-41 0 0,-1 0-42 0 0,1 0-43 0 0,4 0-1202 0 0,3 0-998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28.1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1 5792 0 0,'0'0'166'0'0,"0"0"-39"0"0,-2 0 0 0 0,-2 0 60 0 0,1 0 60 0 0,-1 0 52 0 0,0 0 44 0 0,-3 0 421 0 0,-11 0 1182 0 0,13 0-1398 0 0,-1 0-63 0 0,1 0-79 0 0,0 0-114 0 0,2 0-197 0 0,1 0-38 0 0,0 0-40 0 0,-1 0-45 0 0,-2 2 422 0 0,-5 8-12 0 0,7-7-125 0 0,1-2-97 0 0,-1 0-63 0 0,-1-1-63 0 0,1 0-12 0 0,0 0 47 0 0,-9 11 180 0 0,9-9-72 0 0,1-1-65 0 0,-1 0-41 0 0,-1-1-39 0 0,0 0-10 0 0,2 1 27 0 0,-10 9 95 0 0,8-5-21 0 0,5 0-77 0 0,0 0-12 0 0,-4 0 68 0 0,-8 5-74 0 0,11-10-26 0 0,0 0-1 0 0,0 1 1 0 0,-1-1-1 0 0,1 0 1 0 0,0 0-1 0 0,0 1 1 0 0,-1-1-1 0 0,1 0 1 0 0,0 0-1 0 0,0 1 1 0 0,-1-1-1 0 0,1 0 1 0 0,0 1 0 0 0,0-1-1 0 0,0 0 1 0 0,0 1-1 0 0,0-1 1 0 0,0 1-1 0 0,-1-1 1 0 0,1 0-1 0 0,0 1 1 0 0,0-1-1 0 0,0 0 1 0 0,0 1-1 0 0,0-1 1 0 0,0 0-1 0 0,1 1 1 0 0,-1-1-1 0 0,0 1 1 0 0,0-1-1 0 0,0 0 1 0 0,0 1-1 0 0,0-1 1 0 0,0 0-1 0 0,1 1 1 0 0,-1-1-1 0 0,0 0 1 0 0,0 1-2 0 0,11 5-9 0 0,-9-5 14 0 0,-2 0-6 0 0,0-1 0 0 0,1 1 0 0 0,-1 0 0 0 0,0 0 0 0 0,1 0 0 0 0,-1-1 0 0 0,0 1 0 0 0,0 0 0 0 0,0 0 0 0 0,0 0 0 0 0,0-1 0 0 0,0 1 0 0 0,0 0 0 0 0,0 1 1 0 0,3 13-53 0 0,0-8 42 0 0,9 16 62 0 0,0-8-40 0 0,-4-8-11 0 0,-5-4 0 0 0,0 0 0 0 0,0 0 0 0 0,0 0 0 0 0,0 1 0 0 0,-1-1 0 0 0,1 1 0 0 0,12 27 0 0 0,-10-19 0 0 0,1-8-3 0 0,-5-3 1 0 0,-1-1 0 0 0,1 0 1 0 0,-1 0-1 0 0,1 1 1 0 0,-1-1-1 0 0,0 0 1 0 0,1 0-1 0 0,-1 1 0 0 0,0-1 1 0 0,1 1-1 0 0,-1-1 1 0 0,0 0-1 0 0,1 1 1 0 0,-1-1-1 0 0,0 1 0 0 0,0-1 1 0 0,0 0-1 0 0,1 1 1 0 0,-1-1-1 0 0,0 1 1 0 0,0-1-1 0 0,0 1 0 0 0,0-1 1 0 0,0 1-1 0 0,0-1 1 0 0,0 1-1 0 0,0-1 1 0 0,0 1-1 0 0,0-1 0 0 0,0 0 1 0 0,0 1-1 0 0,0 0 2 0 0,0 0 0 0 0,0 1 0 0 0,0 0 0 0 0,0-1 0 0 0,1 1 0 0 0,-1-1 0 0 0,1 1 0 0 0,-1-1 0 0 0,1 1 0 0 0,-1-1 0 0 0,1 1 0 0 0,0-1 0 0 0,0 1 0 0 0,0-1 0 0 0,-1 0 0 0 0,1 1 0 0 0,1-1 0 0 0,-1 0 0 0 0,0 1 0 0 0,2 3 43 0 0,-6 7-32 0 0,-7 3-11 0 0,2 0 0 0 0,4-13 0 0 0,-1-1 0 0 0,-8 9-18 0 0,10-8-71 0 0,0 0 35 0 0,-6-3-9 0 0,6 1 20 0 0,-1 0-5 0 0,-1 0-61 0 0,-10 0-430 0 0,12 0 346 0 0,-2-3-397 0 0,-8-10-16 0 0</inkml:trace>
  <inkml:trace contextRef="#ctx0" brushRef="#br0" timeOffset="257.64">319 122 7856 0 0,'0'0'174'0'0,"0"2"29"0"0,0 0-182 0 0,0-1-1 0 0,0 0 0 0 0,0 1 1 0 0,-1-1-1 0 0,1 0 1 0 0,0 1-1 0 0,-1-1 1 0 0,1 0-1 0 0,-1 1 1 0 0,0-1-1 0 0,1 0 0 0 0,-2 1-20 0 0,-5 12 156 0 0,5 0-118 0 0,2-3 20 0 0,0 2 98 0 0,0 6 175 0 0,0 13 316 0 0,0-19-398 0 0,1-7 55 0 0,0-1-38 0 0,2 2 79 0 0,1-1-43 0 0,1 5 213 0 0,-4-3-128 0 0,2-3 139 0 0,8 1-104 0 0,3 3 147 0 0,-9 1-238 0 0,1-6-159 0 0,2 0-33 0 0,3 3 68 0 0,-7-5 11 0 0,-1 0-97 0 0,1-2-60 0 0,1-1-29 0 0,-3 1 42 0 0,9 0 123 0 0,-8 0-141 0 0,0 1-1 0 0,1-1 1 0 0,-1 0-1 0 0,0 0 1 0 0,0 0 0 0 0,0-1-1 0 0,0 1 1 0 0,0-1-1 0 0,0 0 1 0 0,0 0-56 0 0,25-14 341 0 0,-23 5-187 0 0,4 5-45 0 0,-1 0-71 0 0,5-18 20 0 0,-8 15-50 0 0,-4 7-9 0 0,0 0 0 0 0,0-1 0 0 0,0 1 0 0 0,-1 0 0 0 0,1-1-1 0 0,0 1 1 0 0,-1-1 0 0 0,1 1 0 0 0,-1-1 0 0 0,0 0-1 0 0,1 1 1 0 0,-1-1 0 0 0,0 1 0 0 0,0-1 1 0 0,2-13-80 0 0,4-3 5 0 0,-1 8 32 0 0,-5 9 31 0 0,0 0-1 0 0,1 0 1 0 0,-1 0-1 0 0,0-1 1 0 0,0 1-1 0 0,0 0 1 0 0,0 0-1 0 0,0 0 1 0 0,0 0-1 0 0,0-1 1 0 0,0 1-1 0 0,0-1 13 0 0,-6-9-262 0 0,1 1-62 0 0,2-3-117 0 0,3 10 311 0 0,0-6-74 0 0,0 5 74 0 0,0 0-68 0 0,0 2 58 0 0,0 0-32 0 0,0 0-63 0 0,0 0-53 0 0,0-1-58 0 0,0 1-65 0 0,0-1-70 0 0,0 1-77 0 0,0-1-83 0 0,0 1-89 0 0,0-4-1040 0 0,0-3-994 0 0</inkml:trace>
  <inkml:trace contextRef="#ctx0" brushRef="#br0" timeOffset="761.4">622 167 7800 0 0,'0'3'174'0'0,"0"24"245"0"0,2-12-234 0 0,3-7-144 0 0,-4-7-42 0 0,0 1 1 0 0,0-1 0 0 0,0 1 0 0 0,-1-1 0 0 0,1 0-1 0 0,0 1 1 0 0,-1-1 0 0 0,1 1 0 0 0,-1 0 0 0 0,0-1-1 0 0,1 1 1 0 0,-1-1 0 0 0,0 1 0 0 0,0 0 0 0 0,0 2 42 0 0,0 1 77 0 0,0 0 64 0 0,0 0 53 0 0,0 1 131 0 0,0 11 799 0 0,0-11-712 0 0,0-1-128 0 0,0 0-107 0 0,0-3 438 0 0,0-2-60 0 0,0 0-11 0 0,0 0-28 0 0,0 0-106 0 0,0 0-48 0 0,0 0-10 0 0,0 0-40 0 0,0 0-258 0 0,0 0 7 0 0,0 0 29 0 0,0 0-17 0 0,0-2-11 0 0,2-11-43 0 0,9-5-36 0 0,-6-9 50 0 0,-4 23-62 0 0,0 0 0 0 0,1 0 0 0 0,-1 0 0 0 0,1 1 0 0 0,0-1 0 0 0,1-1-13 0 0,25-43 16 0 0,-26 43-16 0 0,-2 5-1 0 0,1-1 1 0 0,-1 1 0 0 0,0-1 0 0 0,0 0-1 0 0,1 1 1 0 0,-1-1 0 0 0,1 1 0 0 0,-1-1-1 0 0,0 1 1 0 0,1-1 0 0 0,-1 1 0 0 0,1-1-1 0 0,-1 1 1 0 0,1-1 0 0 0,-1 1 0 0 0,1 0-1 0 0,-1-1 1 0 0,1 1 0 0 0,0 0 0 0 0,-1-1-1 0 0,1 1 1 0 0,0 0 0 0 0,4-3-8 0 0,10-9-68 0 0,0-1-8 0 0,0 11 66 0 0,0 4 7 0 0,0 11-37 0 0,8 9 34 0 0,-20-19 16 0 0,-1 2-2 0 0,0 10 0 0 0,-2-14 0 0 0,0 0 0 0 0,0-1 0 0 0,0 1 0 0 0,0 0 0 0 0,0 0 0 0 0,0 0 0 0 0,0 0 0 0 0,1-1 0 0 0,-1 1 0 0 0,0 0 0 0 0,0 0 0 0 0,1-1 0 0 0,-1 1 0 0 0,0 0 0 0 0,1 0 0 0 0,6 2 0 0 0,-7-3 0 0 0,0 0 0 0 0,0 0 0 0 0,0 0 0 0 0,1 0 0 0 0,-1 0 0 0 0,0 0 0 0 0,0 0 0 0 0,0 0 0 0 0,0 0 0 0 0,1 0-1 0 0,-1 0 1 0 0,0 0 0 0 0,0 0 0 0 0,0 1 0 0 0,0-1 0 0 0,1 0 0 0 0,-1 0 0 0 0,0 0 0 0 0,0 0 0 0 0,0 0 0 0 0,0 0 0 0 0,0 1 0 0 0,0-1 0 0 0,1 0 0 0 0,-1 0 0 0 0,0 0 0 0 0,0 0 0 0 0,0 0 0 0 0,0 1 0 0 0,0-1 0 0 0,0 0 0 0 0,0 0 0 0 0,0 0 0 0 0,0 1 0 0 0,0-1 0 0 0,0 0 0 0 0,2 26 11 0 0,-2-14 48 0 0,0-7 20 0 0,0-2-36 0 0,0 2-12 0 0,0-3-7 0 0,0 1 57 0 0,0-3-1 0 0,0 0 0 0 0,0 2 0 0 0,-1-1-35 0 0,0 5-81 0 0,2-5 48 0 0,2-1 49 0 0,2-3 70 0 0,3-4 94 0 0,-6 4-223 0 0,0 0 0 0 0,1 0 0 0 0,-1 0-1 0 0,0 0 1 0 0,0 0 0 0 0,0-2-2 0 0,-1 2 0 0 0,1-1 0 0 0,0 1 0 0 0,0 0 0 0 0,0 0 0 0 0,1 0-1 0 0,0-1 1 0 0,4-3 0 0 0,-3 5 0 0 0,-1-1 0 0 0,0-1 0 0 0,0 1 0 0 0,-1 0 0 0 0,1-1 0 0 0,0 0 0 0 0,1-6 0 0 0,-3 8 0 0 0,0 0 0 0 0,0 0 0 0 0,0 0 0 0 0,1 0 0 0 0,-1 0 0 0 0,0 0 0 0 0,1 0 0 0 0,-1 0 0 0 0,1 0 0 0 0,10-11 0 0 0,-8 9 0 0 0,0-1 0 0 0,1 1 0 0 0,-1 0 0 0 0,1 0 0 0 0,0 0 0 0 0,2-1 0 0 0,23-10 0 0 0,0 10 0 0 0,-23 1 1 0 0,-7 3-1 0 0,1 0 1 0 0,0 1-1 0 0,-1-1 1 0 0,1 1-1 0 0,0-1 1 0 0,0 0-1 0 0,-1 1 1 0 0,1 0-1 0 0,0-1 1 0 0,0 1-1 0 0,0 0 1 0 0,0-1-1 0 0,-1 1 1 0 0,1 0-1 0 0,0 0 1 0 0,0 0-1 0 0,0-1 1 0 0,0 1-1 0 0,0 0 1 0 0,0 0-1 0 0,0 1 0 0 0,0-1 1 0 0,0 0-1 0 0,0 0 1 0 0,-1 0-1 0 0,1 1 1 0 0,0-1-1 0 0,7 5 29 0 0,4 1 5 0 0,1-4 49 0 0,-13-3-79 0 0,1 1-1 0 0,-1 0 1 0 0,1 0-1 0 0,-1 0 0 0 0,0 0 1 0 0,1 0-1 0 0,-1 0 0 0 0,1 1 1 0 0,-1-1-1 0 0,0 0 0 0 0,1 0 1 0 0,-1 0-1 0 0,1 0 1 0 0,-1 0-1 0 0,0 1 0 0 0,1-1 1 0 0,-1 0-1 0 0,0 0 0 0 0,1 0 1 0 0,-1 1-1 0 0,0-1 0 0 0,1 0 1 0 0,-1 1-1 0 0,0-1 1 0 0,0 0-1 0 0,1 1 0 0 0,-1-1 1 0 0,0 0-1 0 0,0 1 0 0 0,0-1 1 0 0,1 1-4 0 0,3 5 55 0 0,0-4-27 0 0,-1-1-5 0 0,5 14 73 0 0,2 0-71 0 0,-7 0 23 0 0,-3-7-140 0 0,0-2 79 0 0,0-1 60 0 0,0-1 128 0 0,0-3-154 0 0,0-1-48 0 0,0 0-58 0 0,0 1-87 0 0,0 1-100 0 0,0 0-119 0 0,0 0 146 0 0,0 0-36 0 0,0-1 16 0 0,0 0-39 0 0,0 0-38 0 0,0 0-33 0 0,0 0-242 0 0,0 1-55 0 0,0 1-792 0 0,0-1-623 0 0,0-2-1183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26.6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0 7672 0 0,'0'0'224'0'0,"0"0"-65"0"0,0 0-22 0 0,0 0 33 0 0,0 0 130 0 0,0 0 240 0 0,0 0 18 0 0,0 0 4 0 0,0 0 12 0 0,0 0 2 0 0,0 0 0 0 0,0 0-28 0 0,3 3-118 0 0,-2-2-372 0 0,0 1 0 0 0,0-1 0 0 0,0 1-1 0 0,0-1 1 0 0,0 1 0 0 0,0-1 0 0 0,0 1-1 0 0,0 0 1 0 0,-1 1-58 0 0,5 19 473 0 0,-5 3-50 0 0,-1 2-56 0 0,0 3-8 0 0,1-11-134 0 0,0-2-67 0 0,0 0-45 0 0,0 17 5 0 0,0 6-109 0 0,0 61-120 0 0,0-59 151 0 0,0 0 40 0 0,0-39-6 0 0,0-3-49 0 0,0 0-66 0 0,0 0-72 0 0,0 0-152 0 0,0 0-269 0 0,0 0 290 0 0,0 0 120 0 0,0 0-37 0 0,0 0-7 0 0,0 0-37 0 0,0 0-42 0 0,0 0-46 0 0,0 0-52 0 0,0 0-46 0 0,0 0-43 0 0,0 0-36 0 0,0 0-135 0 0,0 0-36 0 0,0 0-1409 0 0</inkml:trace>
  <inkml:trace contextRef="#ctx0" brushRef="#br0" timeOffset="610.63">0 212 9152 0 0,'0'0'208'0'0,"0"0"33"0"0,0 0 14 0 0,3 0-14 0 0,5-2-114 0 0,3-4 7 0 0,-2 2-54 0 0,3-2 74 0 0,-4-6 14 0 0,1 6-88 0 0,4 0 81 0 0,-9 5-95 0 0,0-1 0 0 0,0 1 0 0 0,-1-1-1 0 0,1 0 1 0 0,0-1 0 0 0,-1 1 0 0 0,1 0 0 0 0,-1-1-66 0 0,5-4 120 0 0,0 3-41 0 0,7 0-10 0 0,-3 1-65 0 0,23-12-4 0 0,-12 4-17 0 0,-9 4-14 0 0,1 1-55 0 0,-5 3-17 0 0,1 2-48 0 0,5 0-68 0 0,-1-5 56 0 0,0 0 30 0 0,0 4-34 0 0,-4 3 41 0 0,-8-1 90 0 0,0 0-1 0 0,0 0 1 0 0,0 0 0 0 0,0 0 0 0 0,1 0 0 0 0,-1 0 0 0 0,0-1 0 0 0,0 0-1 0 0,0 1 1 0 0,0-1 36 0 0,4-4-79 0 0,3-1-53 0 0,-9 5 123 0 0,0 1 0 0 0,-1 0-1 0 0,1 0 1 0 0,0 0 0 0 0,-1 0-1 0 0,1 0 1 0 0,0 0 0 0 0,-1 0-1 0 0,1 0 1 0 0,0 0 0 0 0,-1 0 0 0 0,1 0-1 0 0,0 0 1 0 0,-1 0 0 0 0,1 0-1 0 0,0 1 1 0 0,-1-1 0 0 0,1 0 9 0 0,12 11-192 0 0,-10-9 5 0 0,-3-2 22 0 0,2 3 5 0 0,8 7 0 0 0,-6-2 59 0 0,-5-1 49 0 0,1-5 45 0 0,0-1 7 0 0,-1-1 0 0 0,1 1 0 0 0,0-1 0 0 0,0 1 0 0 0,0-1 0 0 0,0 1 0 0 0,0-1 0 0 0,0 1 0 0 0,0-1 0 0 0,0 1 0 0 0,0-1 0 0 0,1 0 0 0 0,-1 1 0 0 0,0-1 0 0 0,0 1 0 0 0,0-1 0 0 0,0 1 0 0 0,1-1 0 0 0,-1 0 0 0 0,0 1 0 0 0,1-1 0 0 0,-1 1 0 0 0,0-1 0 0 0,0 0 0 0 0,1 1 0 0 0,-1-1 0 0 0,1 0 0 0 0,-1 1 0 0 0,0-1 0 0 0,1 0 0 0 0,-1 0 0 0 0,1 1 0 0 0,5 3 0 0 0,1 6 25 0 0,-1 4 65 0 0,-4-10-25 0 0,-1-2-24 0 0,0 0 1 0 0,0 0-1 0 0,-1 1 0 0 0,1-1 1 0 0,-1 0-1 0 0,0 1 1 0 0,0-1-1 0 0,0 0 1 0 0,0 1-1 0 0,0-1 0 0 0,0 0 1 0 0,-1 1-42 0 0,1 1 61 0 0,0-1 1 0 0,0 0-1 0 0,0 0 0 0 0,0 1 1 0 0,0-1-1 0 0,0 0 0 0 0,1 0 1 0 0,0 4-62 0 0,1-4 28 0 0,-2-1-1 0 0,1 0-1 0 0,0 1 1 0 0,0-1 0 0 0,-1 0-1 0 0,0 0 1 0 0,1 1 0 0 0,-1-1-1 0 0,0 0 1 0 0,0 0-27 0 0,-6 15 228 0 0,6-16-208 0 0,0 1 1 0 0,0-1 0 0 0,-1 0 0 0 0,1 0 0 0 0,0 0-1 0 0,0 0 1 0 0,0 0 0 0 0,0 0 0 0 0,0 0-1 0 0,0 0 1 0 0,0 0 0 0 0,0 0 0 0 0,1 0 0 0 0,-1 0-1 0 0,0 0 1 0 0,1 0 0 0 0,-1 0 0 0 0,1 0-1 0 0,-1 0 1 0 0,1 0 0 0 0,-1 0 0 0 0,1 0 0 0 0,-1 0-1 0 0,1 0-20 0 0,5 8 227 0 0,-4 2 73 0 0,-2 4 115 0 0,0 0-35 0 0,0 8 139 0 0,0-1-42 0 0,0-19-290 0 0,0-1-89 0 0,0 0-70 0 0,-1 0-36 0 0,-1 5-107 0 0,1-4 102 0 0,0-1 74 0 0,0 0 9 0 0,0-1 33 0 0,0 0 21 0 0,0 0 33 0 0,0 0 36 0 0,0 0 41 0 0,0 0 42 0 0,0-1 47 0 0,0 1 49 0 0,0 0 54 0 0,5-3-329 0 0,-1 3-79 0 0,3-3-25 0 0,9-26 7 0 0,-13 13-12 0 0,1 0-46 0 0,-1 11 33 0 0,11-20-144 0 0,-3 19 61 0 0,-4-5-11 0 0,-6 9 110 0 0,1 0 0 0 0,-1 0 0 0 0,1 0 1 0 0,-1 0-1 0 0,1 0 0 0 0,-1 0 0 0 0,1 0 0 0 0,0 0 0 0 0,-1 0 1 0 0,1 1-1 0 0,0-1 0 0 0,0 0 0 0 0,-1 0 0 0 0,1 1 0 0 0,0-1 1 0 0,1 0 8 0 0,10-4-136 0 0,-7-5 12 0 0,-4 10 119 0 0,0-1 0 0 0,-1 1 1 0 0,1 0-1 0 0,0-1 0 0 0,0 1 1 0 0,-1 0-1 0 0,1 0 0 0 0,0 0 1 0 0,0-1-1 0 0,0 1 0 0 0,0 0 1 0 0,-1 0-1 0 0,1 0 0 0 0,1 1 5 0 0,13 1-21 0 0,0 8-22 0 0,-10-7 37 0 0,-5-3 5 0 0,1 0 1 0 0,0 0 0 0 0,-1 0-1 0 0,1 1 1 0 0,-1-1-1 0 0,1 0 1 0 0,-1 1 0 0 0,1-1-1 0 0,0 1 1 0 0,-1-1 0 0 0,1 1-1 0 0,-1-1 1 0 0,0 1-1 0 0,1-1 1 0 0,-1 1 0 0 0,1-1-1 0 0,-1 1 1 0 0,0-1 0 0 0,1 1-1 0 0,-1 0 1 0 0,0-1-1 0 0,0 1 1 0 0,3 4-6 0 0,1 3-15 0 0,-3-7 19 0 0,0 0-1 0 0,0 1 1 0 0,0-1 0 0 0,0 0-1 0 0,-1 1 1 0 0,1-1 0 0 0,-1 1-1 0 0,1-1 1 0 0,-1 1 0 0 0,1-1 0 0 0,-1 1-1 0 0,0 0 1 0 0,0-1 0 0 0,0 1 2 0 0,0 21-8 0 0,0 0-43 0 0,0-1-42 0 0,0 1-41 0 0,0-23 129 0 0,0 1-1 0 0,0-1 0 0 0,0 1 1 0 0,0-1-1 0 0,0 1 0 0 0,0-1 1 0 0,0 1-1 0 0,0-1 1 0 0,0 1-1 0 0,0-1 0 0 0,0 1 1 0 0,0-1-1 0 0,0 1 1 0 0,0-1-1 0 0,0 1 0 0 0,0-1 1 0 0,1 1-1 0 0,-1-1 0 0 0,0 0 1 0 0,0 1-1 0 0,1-1 1 0 0,-1 1-1 0 0,0-1 0 0 0,1 0 1 0 0,-1 1-1 0 0,0-1 0 0 0,1 0 1 0 0,-1 1-1 0 0,0-1 1 0 0,1 0-1 0 0,-1 1 0 0 0,1-1 1 0 0,-1 0-1 0 0,1 0 0 0 0,-1 0 1 0 0,1 1-1 0 0,-1-1 1 0 0,1 0-1 0 0,-1 0 0 0 0,1 0 1 0 0,-1 0-1 0 0,1 0 0 0 0,-1 0 1 0 0,1 0-1 0 0,-1 0 1 0 0,1 0 5 0 0,1 0-158 0 0,-2 0-122 0 0,0 2 70 0 0,0 0 57 0 0,0 3-214 0 0,0-4 251 0 0,0 0-140 0 0,0 0 77 0 0,0 0-42 0 0,0-1-86 0 0,0 1-45 0 0,0-1-39 0 0,0 0-35 0 0,0 1-124 0 0,0-1-35 0 0,0 0-1288 0 0</inkml:trace>
  <inkml:trace contextRef="#ctx0" brushRef="#br0" timeOffset="895.95">726 394 7976 0 0,'0'0'174'0'0,"0"0"29"0"0,3-3 14 0 0,5-7-79 0 0,-4 5-66 0 0,-4 0-49 0 0,1 2-33 0 0,4 1 34 0 0,4-3 40 0 0,-6 3-54 0 0,0 0 75 0 0,0-1 63 0 0,1 0 52 0 0,2-3 256 0 0,10-10 757 0 0,-9 9-788 0 0,-4 4-264 0 0,0-1-46 0 0,7-6 247 0 0,-8 8-185 0 0,-1 1-51 0 0,0-1-42 0 0,-1 0-35 0 0,0 0-23 0 0,-1-3-30 0 0,1 4 26 0 0,0 1 12 0 0,0-2 97 0 0,2 3-35 0 0,0-1-42 0 0,6-4 24 0 0,-7 3-18 0 0,-1 0-46 0 0,0-2-81 0 0,0 0 85 0 0,0 2 39 0 0,0 0 44 0 0,1 0 122 0 0,-1 0-67 0 0,1 1 33 0 0,-4 2-123 0 0,1-4-44 0 0,2 2-22 0 0,0 0 0 0 0,0 0 0 0 0,0 0 0 0 0,0 0 0 0 0,0 0 0 0 0,-1-1 0 0 0,1 1 0 0 0,0 0 0 0 0,0 0 0 0 0,0 0 0 0 0,0 0-1 0 0,0 0 1 0 0,0 0 0 0 0,0-1 0 0 0,0 1 0 0 0,0 0 0 0 0,0 0 0 0 0,0 0 0 0 0,-1 0 0 0 0,1 0 0 0 0,0 0 0 0 0,0 0 0 0 0,0 0-1 0 0,0 0 1 0 0,0 0 0 0 0,0 0 0 0 0,-1 0 0 0 0,1 0 0 0 0,0 0 0 0 0,0 0 0 0 0,0 0 0 0 0,0 0 0 0 0,0 0 0 0 0,-1 0 0 0 0,1 0-1 0 0,0 0 1 0 0,0 0 0 0 0,0 0 0 0 0,0 0 0 0 0,0 0 0 0 0,0 0 0 0 0,-1 0 0 0 0,1 0 0 0 0,0 0 0 0 0,0 0 0 0 0,-7 5 41 0 0,-6 7 67 0 0,-15 15-84 0 0,24-21 23 0 0,4 0-40 0 0,-1 0-7 0 0,-5 2 0 0 0,1 1 0 0 0,3 19 0 0 0,4-2 41 0 0,-2-26-40 0 0,0 0-1 0 0,0 1 1 0 0,0-1-1 0 0,0 0 1 0 0,0 0-1 0 0,0 0 1 0 0,0 0 0 0 0,0 1-1 0 0,0-1 1 0 0,0 0-1 0 0,0 0 1 0 0,0 0-1 0 0,0 0 1 0 0,1 1-1 0 0,-1-1 1 0 0,0 0 0 0 0,0 0-1 0 0,0 0 1 0 0,0 0-1 0 0,0 0 1 0 0,0 0-1 0 0,1 0 1 0 0,-1 1-1 0 0,0-1 1 0 0,0 0 0 0 0,0 0-1 0 0,0 0 1 0 0,1 0-1 0 0,-1 0 1 0 0,0 0-1 0 0,0 0 1 0 0,0 0-1 0 0,0 0 1 0 0,1 0 0 0 0,-1 0-1 0 0,0 0 0 0 0,7 3 3 0 0,-2 7-3 0 0,-1-8 6 0 0,1 0-43 0 0,6-2-80 0 0,1-1-51 0 0,1 1-63 0 0,-4 0 85 0 0,-5 0 56 0 0,-1 0-34 0 0,0 0-13 0 0,0 0-34 0 0,0 0-40 0 0,0 0-46 0 0,0 0-48 0 0,0 0-45 0 0,0 0-40 0 0,0 0-35 0 0,1 0-125 0 0,-1 0-34 0 0,8 0-1289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6T00:01:24.3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61 227 7312 0 0,'0'0'165'0'0,"0"0"22"0"0,0 0 9 0 0,0-2-20 0 0,3-8-82 0 0,1 8 2 0 0,2 1 107 0 0,-6 1-203 0 0,0 0 7 0 0,0 0-1 0 0,0 0 1 0 0,0 0 0 0 0,0 0-1 0 0,0 0 1 0 0,0 0 0 0 0,0 0-1 0 0,1 0 1 0 0,-1 0 0 0 0,0 0-1 0 0,0 0 1 0 0,0 0 0 0 0,0 0-1 0 0,0 0 1 0 0,0 0 0 0 0,0 0-1 0 0,0 0 1 0 0,0 0 0 0 0,0 0-1 0 0,1 0 1 0 0,-1 0 0 0 0,0 0-1 0 0,0 0 1 0 0,0 0 0 0 0,0 0-1 0 0,0 0 1 0 0,0 0 0 0 0,0 0-1 0 0,0 0 1 0 0,0 0 0 0 0,0 0-1 0 0,0-1 1 0 0,0 1 0 0 0,0 0-1 0 0,0 0 1 0 0,0 0 0 0 0,0 0-1 0 0,0 0 1 0 0,1 0 0 0 0,-1 0-1 0 0,0 0 1 0 0,0 0 0 0 0,0 0-1 0 0,0 0 1 0 0,0 0 0 0 0,0-1-1 0 0,0 1 1 0 0,0 0 0 0 0,0 0-1 0 0,0 0 1 0 0,0 0 0 0 0,0 0-1 0 0,0 0 1 0 0,0 0 0 0 0,-1 0-1 0 0,1 0 1 0 0,0 0-7 0 0,0-5 182 0 0,0-8 443 0 0,0 9-487 0 0,0 2-112 0 0,0 0-72 0 0,0 2 48 0 0,0 0 0 0 0,0 0 0 0 0,0 0 0 0 0,0 0 0 0 0,0 0-1 0 0,0 0 1 0 0,0 0 0 0 0,0 0 0 0 0,0 0 0 0 0,0-1 0 0 0,0 1 0 0 0,0 0-1 0 0,0 0 1 0 0,0 0 0 0 0,0 0 0 0 0,0 0 0 0 0,0 0 0 0 0,0 0-1 0 0,0 0 1 0 0,0 0 0 0 0,0 0 0 0 0,0 0 0 0 0,0-1 0 0 0,0 1 0 0 0,1 0-1 0 0,-1 0 1 0 0,0 0 0 0 0,0 0 0 0 0,0 0 0 0 0,0 0 0 0 0,0 0-1 0 0,0 0 1 0 0,0 0 0 0 0,0 0 0 0 0,0 0 0 0 0,0 0 0 0 0,0 0 0 0 0,0 0-1 0 0,0 0 1 0 0,0 0 0 0 0,1 0 0 0 0,-1 0 0 0 0,0 0 0 0 0,0 0 0 0 0,0 0-1 0 0,0 0 1 0 0,0 0 0 0 0,0 0 0 0 0,0 0 0 0 0,0 0 0 0 0,0 0-1 0 0,0 0 1 0 0,1 0 0 0 0,-1 0 0 0 0,0 0 0 0 0,0 0 0 0 0,0 0-2 0 0,0 0 3 0 0,1 0 0 0 0,-1 0 1 0 0,1 0-1 0 0,-1 0 0 0 0,1 0 0 0 0,-1-1 1 0 0,1 1-1 0 0,-1 0 0 0 0,1 0 0 0 0,-1 0 1 0 0,0 0-1 0 0,1-1 0 0 0,-1 1 0 0 0,1 0 1 0 0,-1 0-1 0 0,0-1 0 0 0,1 1 1 0 0,-1-1-4 0 0,4-7 104 0 0,-3-15 134 0 0,-1 15-167 0 0,0 5 29 0 0,-3 1 17 0 0,-7-8 10 0 0,7 7 1 0 0,3 3 4 0 0,0 0 17 0 0,0 0 10 0 0,-2 0 1 0 0,1 0-136 0 0,-17 1 205 0 0,12 1-178 0 0,1 8-25 0 0,-2-6-3 0 0,7-4-22 0 0,-1 1 0 0 0,1-1 0 0 0,0 0 0 0 0,-1 0 0 0 0,1 1 0 0 0,-1-1 0 0 0,1 0 0 0 0,0 1 0 0 0,-1-1 0 0 0,1 0 0 0 0,0 1 0 0 0,0-1 0 0 0,-1 0-1 0 0,1 1 1 0 0,0-1 0 0 0,0 1 0 0 0,-1-1 0 0 0,1 1 0 0 0,0-1 0 0 0,0 0 0 0 0,0 1 0 0 0,0-1 0 0 0,0 1 0 0 0,0-1 0 0 0,0 1 0 0 0,0-1 0 0 0,0 1 0 0 0,0-1 0 0 0,0 1 0 0 0,0-1 0 0 0,0 1 0 0 0,0 0-1 0 0,-2 14 0 0 0,-3-8 0 0 0,4-5 0 0 0,0-1 0 0 0,0 0 0 0 0,0 1 0 0 0,1-1 0 0 0,-1 1 0 0 0,0-1 0 0 0,1 1 0 0 0,-1-1 0 0 0,1 1 0 0 0,0-1 0 0 0,-1 1 0 0 0,1-1 0 0 0,0 1 0 0 0,0 0 0 0 0,0 5 0 0 0,0-5 0 0 0,1 0 0 0 0,-1 0 0 0 0,0 0 0 0 0,-1 0 0 0 0,1 0 0 0 0,0 0 0 0 0,-1 0 0 0 0,1 0 0 0 0,-1 0 0 0 0,0 1 0 0 0,-9 15 0 0 0,8 7 0 0 0,2 5 57 0 0,0 14 138 0 0,0-22-143 0 0,0-22-51 0 0,0 1 1 0 0,0-1 0 0 0,0 1 0 0 0,0-1 0 0 0,0 1 0 0 0,0-1 0 0 0,0 1-1 0 0,0-1 1 0 0,0 0 0 0 0,0 1 0 0 0,0-1 0 0 0,0 1 0 0 0,1-1-1 0 0,-1 1 1 0 0,0-1 0 0 0,0 0 0 0 0,1 1 0 0 0,-1-1 0 0 0,0 1-1 0 0,1-1 1 0 0,-1 0 0 0 0,0 1 0 0 0,1-1 0 0 0,-1 0 0 0 0,0 1-1 0 0,1-1 1 0 0,-1 0 0 0 0,1 0 0 0 0,-1 0 0 0 0,0 1 0 0 0,1-1 0 0 0,-1 0-1 0 0,1 0 1 0 0,-1 0 0 0 0,1 0 0 0 0,-1 0 0 0 0,1 0 0 0 0,-1 0-1 0 0,1 0 1 0 0,-1 0 0 0 0,1 0 0 0 0,-1 0-2 0 0,5 3 53 0 0,6 7-26 0 0,-5-7 37 0 0,3-3-65 0 0,-7-1 5 0 0,8 2-16 0 0,16-1 74 0 0,-16-3-64 0 0,-8 2-56 0 0,0-1 44 0 0,7-2 73 0 0,-5 2-86 0 0,0 0-101 0 0,-2 1 11 0 0,0 0-43 0 0,0 0-66 0 0,1 0-65 0 0,-2 0 24 0 0,1 0-42 0 0,-1 0-37 0 0,1 0-33 0 0,1-2-638 0 0,3-3-674 0 0,-6 6 1614 0 0</inkml:trace>
  <inkml:trace contextRef="#ctx0" brushRef="#br0" timeOffset="341.95">364 91 7568 0 0,'0'0'166'0'0,"0"0"29"0"0,0 0 14 0 0,-3 0 50 0 0,2 0-243 0 0,0 0 37 0 0,-2 0 145 0 0,0 0 129 0 0,-6 0 567 0 0,6 0-631 0 0,1 0-115 0 0,1 0-61 0 0,0 0-77 0 0,0 0-89 0 0,-4 3 479 0 0,4-3-397 0 0,0 2 33 0 0,-1 0 51 0 0,-1 1 35 0 0,-8 7 367 0 0,6-6-311 0 0,0 0-58 0 0,-1-1-15 0 0,5-3-98 0 0,1 0 0 0 0,-1 0 0 0 0,1 0 0 0 0,-1 0 0 0 0,1 1 0 0 0,-1-1 0 0 0,1 0 0 0 0,-1 0-1 0 0,1 1 1 0 0,0-1 0 0 0,-1 0 0 0 0,1 1 0 0 0,0-1 0 0 0,-1 0 0 0 0,1 1 0 0 0,0-1 0 0 0,-1 1 0 0 0,1-1 0 0 0,0 0 0 0 0,0 1 0 0 0,-1-1 0 0 0,1 1 0 0 0,0-1 0 0 0,0 1 0 0 0,0-1 0 0 0,0 1 0 0 0,0-1 0 0 0,0 1 0 0 0,-1-1 0 0 0,1 1 0 0 0,0-1 0 0 0,0 1 0 0 0,1-1-1 0 0,-1 1 1 0 0,0-1 0 0 0,0 0 0 0 0,0 1 0 0 0,0-1-7 0 0,0 1 6 0 0,0-1 0 0 0,0 1 1 0 0,0-1-1 0 0,0 1 0 0 0,1-1 0 0 0,-1 1 0 0 0,0-1 0 0 0,-1 1 0 0 0,1-1 0 0 0,0 1 0 0 0,0-1 0 0 0,0 1 0 0 0,0-1 0 0 0,0 0 0 0 0,0 1 0 0 0,-1-1 1 0 0,1 1-1 0 0,0-1 0 0 0,0 1 0 0 0,-1-1 0 0 0,1 0 0 0 0,0 1 0 0 0,0-1 0 0 0,-1 0 0 0 0,1 1 0 0 0,0-1 0 0 0,-1 0 0 0 0,1 1 0 0 0,-1-1 1 0 0,1 0-1 0 0,0 0 0 0 0,-1 1-6 0 0,-6 3 71 0 0,-8 24-37 0 0,12-17 0 0 0,3-8-33 0 0,0-1 1 0 0,-1 1 0 0 0,1 0-1 0 0,-1 0 1 0 0,0-1 0 0 0,0 1-1 0 0,0 0 1 0 0,0-1 0 0 0,0 1-1 0 0,-1-1 1 0 0,1 1 0 0 0,-1-1-2 0 0,2-1 0 0 0,-1 0 0 0 0,1 0 0 0 0,-1 0 0 0 0,1 0 0 0 0,-1 0 0 0 0,1 0 0 0 0,0 0 0 0 0,0 0 0 0 0,0 0 0 0 0,-1 0 0 0 0,1 0 0 0 0,0 0 0 0 0,0 0 0 0 0,0 0 0 0 0,0 0 0 0 0,1 1 0 0 0,0 26 0 0 0,1-13 0 0 0,11 0 0 0 0,-10-12-101 0 0,1 0 72 0 0,0-1 53 0 0,5 2 106 0 0,-5-3-114 0 0,-1 0-31 0 0,-1-1-34 0 0,1 0-40 0 0,0 1-48 0 0,1-1-159 0 0,-2 0 98 0 0,0 0-37 0 0,0 0-40 0 0,0 0-42 0 0,1 0-46 0 0,-1 0-48 0 0,1 0-237 0 0,0 0-103 0 0,-1 0-710 0 0,-2 0-830 0 0</inkml:trace>
  <inkml:trace contextRef="#ctx0" brushRef="#br0" timeOffset="814.56">636 76 6704 0 0,'0'0'149'0'0,"0"0"23"0"0,0 0 12 0 0,-3 0-25 0 0,-7 2-127 0 0,6 5-48 0 0,-1-2 30 0 0,-1-4 66 0 0,4-1 48 0 0,-1 3 146 0 0,-7 7 240 0 0,9-9-311 0 0,-1 1-35 0 0,1 0 76 0 0,1 0-79 0 0,0 1-78 0 0,0 0-35 0 0,-1-1 69 0 0,-9 3 263 0 0,6 1-168 0 0,-1 2-40 0 0,-1 3 86 0 0,5-10-226 0 0,-5 4 216 0 0,2 0-105 0 0,1-1-65 0 0,-1 8 21 0 0,4-6-13 0 0,-2 5 41 0 0,-4 2 15 0 0,5-12-129 0 0,0 0 0 0 0,0 1 0 0 0,1-1-1 0 0,-1 0 1 0 0,0 1 0 0 0,1-1 0 0 0,-1 1 0 0 0,1-1-1 0 0,0 1 1 0 0,-1-1 0 0 0,1 1 0 0 0,0 0-17 0 0,-3 3 115 0 0,-1 0-52 0 0,-2 10 19 0 0,5-9-10 0 0,0 2 67 0 0,1 1 89 0 0,2-9-128 0 0,8 2-80 0 0,-5 8-8 0 0,2-5 26 0 0,-7-5-36 0 0,1 0 1 0 0,-1 0 0 0 0,1 0 0 0 0,-1 1-1 0 0,0-1 1 0 0,1 0 0 0 0,-1 0 0 0 0,0 1 0 0 0,0-1-1 0 0,1 0 1 0 0,-1 0 0 0 0,0 1 0 0 0,1-1-1 0 0,-1 0 1 0 0,0 1 0 0 0,0-1 0 0 0,0 0 0 0 0,0 1-1 0 0,1-1 1 0 0,-1 1 0 0 0,0-1 0 0 0,0 0-1 0 0,0 1 1 0 0,0-1 0 0 0,0 1 0 0 0,0-1 0 0 0,0 0-1 0 0,0 1 1 0 0,0-1 0 0 0,0 1 0 0 0,0-1-3 0 0,0 0 1 0 0,0 0 0 0 0,0 0 0 0 0,0 1 0 0 0,0-1 0 0 0,0 0 0 0 0,0 0 0 0 0,0 0 1 0 0,0 0-1 0 0,0 0 0 0 0,0 0 0 0 0,0 0 0 0 0,0 0 0 0 0,0 0 0 0 0,0 0 0 0 0,0 0 1 0 0,0 1-1 0 0,0-1 0 0 0,0 0 0 0 0,0 0 0 0 0,0 0 0 0 0,0 0 0 0 0,0 0 0 0 0,0 0 1 0 0,0 0-1 0 0,0 0 0 0 0,0 0 0 0 0,0 0 0 0 0,0 0 0 0 0,0 0 0 0 0,0 1 0 0 0,1-1 1 0 0,-1 0-1 0 0,0 0 0 0 0,0 0 0 0 0,0 0 0 0 0,0 0 0 0 0,0 0 0 0 0,0 0 0 0 0,0 0 1 0 0,0 0-1 0 0,0 0 0 0 0,0 0 0 0 0,0 0 0 0 0,0 0 0 0 0,1 0 0 0 0,-1 0 0 0 0,0 0 1 0 0,0 0-1 0 0,0 0 0 0 0,0 0 0 0 0,0 0 0 0 0,0 0 0 0 0,0 0 0 0 0,0 0 0 0 0,0 0 1 0 0,0 0-1 0 0,1 0-1 0 0,2 0 21 0 0,-1 0-12 0 0,-1 0 0 0 0,1 0-1 0 0,0 0 1 0 0,0 0 0 0 0,-1 0-1 0 0,1 0 1 0 0,0 0 0 0 0,0-1 0 0 0,-1 1-1 0 0,1-1 1 0 0,1 0-9 0 0,2-9 27 0 0,7 5 47 0 0,13-7 33 0 0,-24 12-106 0 0,0 0 1 0 0,0 0-1 0 0,0-1 1 0 0,0 1-1 0 0,0 0 1 0 0,0-1-1 0 0,-1 1 1 0 0,1-1-1 0 0,0 0 0 0 0,0 1 1 0 0,0-1-1 0 0,0 1 1 0 0,-1-1-1 0 0,1 0 1 0 0,0 0-1 0 0,-1 1 1 0 0,1-1-1 0 0,-1 0 1 0 0,1 0-1 0 0,-1 0 1 0 0,1 0-2 0 0,0-2 6 0 0,4-9 37 0 0,5 7-32 0 0,-5-5-11 0 0,6 5 0 0 0,-6-8 0 0 0,-3 10 4 0 0,-1 0 1 0 0,1-1-1 0 0,0 1 1 0 0,-1 0-1 0 0,0-1 1 0 0,0 0 0 0 0,1-2-5 0 0,-1 2 4 0 0,0 1 1 0 0,0-1-1 0 0,0 1 1 0 0,1-1-1 0 0,-1 1 1 0 0,1-1 0 0 0,2-1-5 0 0,-2-11 0 0 0,-2 16 0 0 0,0 0 0 0 0,0-1 0 0 0,0 1 0 0 0,0-1 0 0 0,0 1 0 0 0,0 0 0 0 0,0-1 0 0 0,0 1 0 0 0,0-1 0 0 0,0 1 0 0 0,0-1 0 0 0,0 1 0 0 0,0 0 0 0 0,0-1 0 0 0,0 1 0 0 0,1-1 0 0 0,-1 1 0 0 0,0 0 0 0 0,0-1 0 0 0,0 1 0 0 0,1 0 0 0 0,-1-1 0 0 0,0 1 0 0 0,1-1 0 0 0,0 2 0 0 0,-1-1 0 0 0,1 0 0 0 0,0 1 0 0 0,-1-1 0 0 0,1 1 0 0 0,0-1 0 0 0,-1 1 0 0 0,1 0 0 0 0,-1-1 0 0 0,1 1 0 0 0,0-1 0 0 0,-1 1 0 0 0,0 0 0 0 0,1 0 0 0 0,-1-1 0 0 0,1 1 0 0 0,-1 0-2 0 0,1 0 0 0 0,-1 0 0 0 0,1 0 1 0 0,-1 0-1 0 0,1 0 0 0 0,-1 0 0 0 0,0 0 1 0 0,0 0-1 0 0,1 0 0 0 0,-1 0 0 0 0,0 0 1 0 0,0 0-1 0 0,0 0 0 0 0,0 1 0 0 0,0-1 1 0 0,-1 0 1 0 0,0 27-46 0 0,1 12-149 0 0,0-22 204 0 0,0-18-8 0 0,0 0 0 0 0,0 0 0 0 0,0 0 0 0 0,0 0 1 0 0,0 0-1 0 0,0 0 0 0 0,0 0 0 0 0,0 0 0 0 0,0 1 1 0 0,0-1-1 0 0,0 0 0 0 0,0 0 0 0 0,0 0 0 0 0,0 0 1 0 0,0 0-1 0 0,0 0 0 0 0,0 0 0 0 0,0 0 0 0 0,0 0 0 0 0,0 0 1 0 0,0 0-1 0 0,0 1 0 0 0,0-1 0 0 0,0 0 0 0 0,1 0 1 0 0,-1 0-1 0 0,0 0 0 0 0,0 0 0 0 0,0 0 0 0 0,0 0 1 0 0,0 0-1 0 0,0 0 0 0 0,0 0 0 0 0,0 0 0 0 0,0 0 1 0 0,0 0-1 0 0,0 0 0 0 0,0 0 0 0 0,0 0 0 0 0,0 0 1 0 0,1 0-1 0 0,-1 0 0 0 0,0 0 0 0 0,0 0 0 0 0,0 0 1 0 0,0 0-1 0 0,0 0 0 0 0,0 0 0 0 0,0 0 0 0 0,0 0 0 0 0,0 0 1 0 0,0 0-1 0 0,1 0 0 0 0,-1 0 0 0 0,0 0 0 0 0,0 0 1 0 0,0 0-2 0 0,10 0 38 0 0,-10 0-39 0 0,0 0 0 0 0,0 0 0 0 0,0 0 0 0 0,0 0 0 0 0,0 0 0 0 0,1 0 0 0 0,-1 0 0 0 0,0 0 0 0 0,0 0 0 0 0,0 0 0 0 0,0 0 0 0 0,0 0 0 0 0,0 0 0 0 0,0 0 0 0 0,0 0 0 0 0,0 0 0 0 0,0 0 0 0 0,0 0 0 0 0,1 0 0 0 0,-1 0 0 0 0,0 0 0 0 0,0 0 0 0 0,0 0 0 0 0,0 0 0 0 0,0 0 0 0 0,0 0-1 0 0,0 0 1 0 0,0 1 0 0 0,0-1 0 0 0,0 0 0 0 0,0 0 0 0 0,0 0 0 0 0,0 0 0 0 0,0 0 0 0 0,1 0 0 0 0,-1 0 0 0 0,0 0 0 0 0,0 0 0 0 0,0 0 0 0 0,0 0 0 0 0,0 0 0 0 0,0 1 0 0 0,0-1 0 0 0,0 0 0 0 0,0 0 0 0 0,0 0 0 0 0,0 0 0 0 0,0 0 0 0 0,0 0 0 0 0,0 0 0 0 0,0 0 0 0 0,0 0 0 0 0,0 0 0 0 0,0 0 0 0 0,0 1 0 0 0,0-1 0 0 0,0 0 1 0 0,2 10-68 0 0,8-8 28 0 0,-5 1 82 0 0,-4-2-67 0 0,1 0 42 0 0,1 2 27 0 0,0-1-89 0 0,-1 0-88 0 0,-1 0 22 0 0,0 0-36 0 0,1-5-355 0 0,11-10-38 0 0</inkml:trace>
  <inkml:trace contextRef="#ctx0" brushRef="#br0" timeOffset="1138.33">893 0 6048 0 0,'0'0'133'0'0,"0"3"23"0"0,0-3-152 0 0,0 0 0 0 0,-1 1 1 0 0,1-1-1 0 0,0 0 0 0 0,0 1 0 0 0,0-1 0 0 0,0 0 0 0 0,0 1 0 0 0,0-1 1 0 0,0 0-1 0 0,0 1 0 0 0,0-1 0 0 0,0 0 0 0 0,0 1 0 0 0,0-1 0 0 0,1 0 1 0 0,-1 0-1 0 0,0 1 0 0 0,0-1 0 0 0,0 0 0 0 0,0 1 0 0 0,0-1 0 0 0,1 0 1 0 0,-1 0-1 0 0,0 1 0 0 0,0-1 0 0 0,0 0 0 0 0,1 0 0 0 0,-1 1 0 0 0,0-1 1 0 0,0 0-1 0 0,1 0 0 0 0,-1 0 0 0 0,0 0 0 0 0,1 1 0 0 0,-1-1 0 0 0,0 0 1 0 0,0 0-1 0 0,1 0-4 0 0,-1 0 5 0 0,1 0 0 0 0,-1 0 0 0 0,0 0 0 0 0,1 0 0 0 0,-1 1 0 0 0,0-1 0 0 0,1 0 0 0 0,-1 0 0 0 0,0 0 0 0 0,1 0 0 0 0,-1 1 0 0 0,0-1 0 0 0,0 0 0 0 0,1 0 0 0 0,-1 1 0 0 0,0-1 0 0 0,0 0 0 0 0,1 1 0 0 0,-1-1 0 0 0,0 0 0 0 0,0 0 0 0 0,0 1 0 0 0,0-1 0 0 0,1 1-5 0 0,0 2 7 0 0,-1 1 1 0 0,1-1 0 0 0,0 1-1 0 0,-1 0 1 0 0,0-1-1 0 0,0 1 1 0 0,0 0-8 0 0,0 1 23 0 0,-1 0 41 0 0,0 9 156 0 0,1-10-148 0 0,0-1 1 0 0,0 0-1 0 0,0 0 1 0 0,0 1 0 0 0,1-1-1 0 0,-1 0 1 0 0,1 0-1 0 0,0 0 1 0 0,0 2-73 0 0,4 3 246 0 0,1 2 102 0 0,-4 2 76 0 0,-2-5-211 0 0,0-5-147 0 0,-1 0 0 0 0,1 0-1 0 0,0 1 1 0 0,1-1 0 0 0,-1 0-1 0 0,0 0 1 0 0,0 0-1 0 0,1 0 1 0 0,0 0 0 0 0,0 1-66 0 0,3 4 200 0 0,2 3 81 0 0,-4 3 74 0 0,-1-6-218 0 0,1 0 68 0 0,2-1 41 0 0,6 6 384 0 0,-4-6-294 0 0,-1-1-137 0 0,-2-3 92 0 0,-1-1-109 0 0,0-1-68 0 0,1-1-62 0 0,0 0 0 0 0,-1 1 60 0 0,0 1 70 0 0,1 2 108 0 0,-1-1-301 0 0,1 0 54 0 0,-1-1 46 0 0,1 1 39 0 0,3 0 205 0 0,10 1 596 0 0,-11-3-685 0 0,1 0-55 0 0,4-2 201 0 0,-4-4-96 0 0,-6 6-278 0 0,0-1 1 0 0,1 1-1 0 0,-1-1 1 0 0,0 1-1 0 0,1-1 0 0 0,-1 1 1 0 0,0 0-1 0 0,1-1 1 0 0,-1 1-1 0 0,1 0 1 0 0,-1-1-1 0 0,1 1 0 0 0,-1 0 1 0 0,1-1-1 0 0,-1 1 1 0 0,1 0-1 0 0,-1 0 1 0 0,1 0-1 0 0,-1 0 0 0 0,1-1 1 0 0,-1 1-1 0 0,1 0 1 0 0,0 0-1 0 0,0 0-16 0 0,4-2 257 0 0,6-5-60 0 0,3-1-14 0 0,-6-6-58 0 0,-1 2-46 0 0,-5 9-15 0 0,0 0-34 0 0,-3-6-34 0 0,0 7 10 0 0,1-5-6 0 0,0 5 0 0 0,0 0 0 0 0,0 0 0 0 0,0 0 0 0 0,0 0 0 0 0,0 0 0 0 0,1 0 0 0 0,-1-1 0 0 0,0 1 0 0 0,1 0 0 0 0,0 0 0 0 0,4-6 0 0 0,0-2-19 0 0,-2-3-36 0 0,-3 7 17 0 0,0 3 24 0 0,0 1 1 0 0,0 0-1 0 0,0 0 1 0 0,0 0-1 0 0,0 0 0 0 0,0 0 1 0 0,-1 0-1 0 0,1 0 1 0 0,-1 0-1 0 0,0-1 14 0 0,-4-5-43 0 0,0-1-36 0 0,2-4-59 0 0,3-19-260 0 0,0 21 150 0 0,1 9 49 0 0,1-1-182 0 0,8-7-335 0 0,-7 7-27 0 0,-3 3-7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11.2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1 348 12152 0 0,'0'5'68'0'0,"1"-1"83"0"0,0-1 49 0 0,3 4 325 0 0,-2-3-276 0 0,-1-2-180 0 0,0 0-37 0 0,0-1-45 0 0,0 1-51 0 0,2 5 129 0 0,-1-1-30 0 0,9-1-24 0 0,-9 1-1 0 0,-2-2 28 0 0,0-2 39 0 0,3 1 91 0 0,6 11 171 0 0,-6-3-27 0 0,-3-8-2 0 0,3-1-106 0 0,-2-1-184 0 0,0 1 0 0 0,0-1 0 0 0,0 0 1 0 0,0 1-1 0 0,0-1 0 0 0,0 1 0 0 0,0-1 0 0 0,0 1 0 0 0,0-1 0 0 0,-1 1 0 0 0,1 0 0 0 0,-1-1 0 0 0,1 1 0 0 0,-1 0 1 0 0,0 0-21 0 0,0 1 130 0 0,0-1-63 0 0,0 9-70 0 0,0-10-47 0 0,0 0-80 0 0,0-1-85 0 0,0 0 62 0 0,0 0-37 0 0,0 0-40 0 0,0 0-36 0 0,0 0-365 0 0,0 0 84 0 0,0 0-50 0 0,0 0-707 0 0,0 0-558 0 0,0 0-1061 0 0</inkml:trace>
  <inkml:trace contextRef="#ctx0" brushRef="#br0" timeOffset="338.17">122 15 9968 0 0,'0'0'292'0'0,"0"-2"0"0"0,0-8-127 0 0,0 8-53 0 0,0 1 116 0 0,2 1 204 0 0,6 3-50 0 0,0 7 54 0 0,-1 1-92 0 0,1-2-45 0 0,2 8 24 0 0,-3-1-147 0 0,-3-4-83 0 0,-1-2-70 0 0,-2-10-26 0 0,4 17 67 0 0,7 14 14 0 0,-9-24-68 0 0,0 0 1 0 0,0 0 0 0 0,-1 0 0 0 0,-1 1 0 0 0,1-1 0 0 0,-1 3-11 0 0,1-2 11 0 0,-1-1 0 0 0,1 0 0 0 0,0 1-1 0 0,0-1 1 0 0,1 0 0 0 0,1 2-11 0 0,-1 0 15 0 0,1 0 1 0 0,-1 0-1 0 0,-1 0 0 0 0,1 0-15 0 0,3 14 79 0 0,3 0 36 0 0,-5-15-46 0 0,-1 1 1 0 0,0 0-1 0 0,-1 0 1 0 0,2 8-70 0 0,2 10 188 0 0,-1-14-45 0 0,1 1 49 0 0,-1-2 14 0 0,-3-9-158 0 0,-1 0 1 0 0,0 1 0 0 0,0-1-1 0 0,-1 0 1 0 0,1 0 0 0 0,-1 0-1 0 0,1 1-48 0 0,-1 6 143 0 0,0 2 51 0 0,3 13 138 0 0,-3-23-312 0 0,1 0 0 0 0,-1-1 1 0 0,1 1-1 0 0,0-1 0 0 0,-1 1 0 0 0,1-1 1 0 0,0 0-1 0 0,0 1 0 0 0,0-1 0 0 0,0 0 1 0 0,1 1-21 0 0,0 1 158 0 0,-2-3-39 0 0,0 2-21 0 0,0 8-2 0 0,0-7-5 0 0,0-3-18 0 0,0 0 7 0 0,0-3-22 0 0,0-37-37 0 0,3 35 22 0 0,-1 1-41 0 0,1 1 0 0 0,-1-1 0 0 0,0 0 0 0 0,0 0 0 0 0,0 0-1 0 0,1-2-1 0 0,-2 2 0 0 0,0 1 0 0 0,0 0 0 0 0,1-1 0 0 0,-1 1 0 0 0,1 0 0 0 0,0 0 0 0 0,0 0 0 0 0,0 0 0 0 0,0 0 0 0 0,1 1 0 0 0,-1-1 0 0 0,1 1-1 0 0,0-1 1 0 0,29-14-10 0 0,-28 14 3 0 0,-1 1 0 0 0,1 0-1 0 0,0 1 1 0 0,-1-1 0 0 0,1 1 0 0 0,2-1 7 0 0,22-1-23 0 0,-6 3-25 0 0,8 0 30 0 0,-1 0-29 0 0,-29 0 47 0 0,1 0-1 0 0,0 0 1 0 0,-1 0 0 0 0,1 0-1 0 0,0 0 1 0 0,0 0-1 0 0,0 0 1 0 0,-1 0 0 0 0,1 0-1 0 0,0 0 1 0 0,-1 1 0 0 0,1-1-1 0 0,0 0 1 0 0,0 0-1 0 0,-1 1 1 0 0,1-1 0 0 0,0 1-1 0 0,-1-1 1 0 0,1 0-1 0 0,-1 1 1 0 0,1-1 0 0 0,0 1-1 0 0,-1-1 1 0 0,1 1-1 0 0,-1 0 1 0 0,1-1 0 0 0,-1 1-1 0 0,0-1 1 0 0,1 1 0 0 0,-1 0 0 0 0,0 0 0 0 0,0 1 0 0 0,0-1 0 0 0,0 0 0 0 0,0 1 0 0 0,0-1 0 0 0,0 0 0 0 0,0 1 0 0 0,-1-1 0 0 0,1 0 0 0 0,0 1 0 0 0,-1-1 0 0 0,1 0 0 0 0,-1 0 0 0 0,0 2 0 0 0,-2 12 0 0 0,6 0 0 0 0,-1-11 0 0 0,-1-3 0 0 0,-1 0 0 0 0,1 0 0 0 0,-1 0 0 0 0,1 0 0 0 0,-1 0 0 0 0,1 0 0 0 0,-1 0 0 0 0,0 0 0 0 0,1 0 0 0 0,-1 0 0 0 0,0 0 0 0 0,0 1 0 0 0,0-1 0 0 0,0 0 0 0 0,0 1 0 0 0,-1-1 0 0 0,1 1 0 0 0,-1-1 0 0 0,1 0 0 0 0,-1 1 0 0 0,1-1 0 0 0,-1 0 0 0 0,0 1 0 0 0,0-1 0 0 0,0 0 0 0 0,0 0 0 0 0,1 0 0 0 0,-1 0 0 0 0,-1 0 0 0 0,1 0 0 0 0,0 0 0 0 0,0 0 0 0 0,0 0 0 0 0,0 0 0 0 0,-1-1 0 0 0,1 1 0 0 0,-1 0 0 0 0,-17 13 0 0 0,-9 4 0 0 0,24-12 0 0 0,4-5 0 0 0,0-1 0 0 0,-1 1 0 0 0,1-1 0 0 0,0 0 0 0 0,-1 1 0 0 0,1-1 0 0 0,0 1 0 0 0,0-1 0 0 0,-1 0 0 0 0,1 1 0 0 0,-1-1 0 0 0,1 0 0 0 0,0 0 0 0 0,-1 1 0 0 0,1-1 0 0 0,-1 0 0 0 0,1 0 0 0 0,0 0 0 0 0,-1 1 0 0 0,1-1 0 0 0,-1 0 0 0 0,1 0 0 0 0,-1 0 0 0 0,1 0 0 0 0,-1 0 0 0 0,1 0 0 0 0,-1 0 0 0 0,1 0 0 0 0,-1 0 0 0 0,1 0 0 0 0,-1 0 0 0 0,1 0 0 0 0,-16 2-16 0 0,9 3-15 0 0,5-4 26 0 0,1 0 1 0 0,0 0-1 0 0,-1-1 0 0 0,1 1 1 0 0,-1 0-1 0 0,1-1 1 0 0,-1 1-1 0 0,1-1 0 0 0,-1 1 1 0 0,1-1-1 0 0,-1 0 1 0 0,1 1-1 0 0,-1-1 1 0 0,0 0 3 0 0,-7 0-46 0 0,0 0-104 0 0,-2 0-129 0 0,-5 0-244 0 0,1 0 15 0 0</inkml:trace>
  <inkml:trace contextRef="#ctx0" brushRef="#br0" timeOffset="611.53">727 61 12608 0 0,'0'0'289'0'0,"0"0"40"0"0,0 0 21 0 0,0 0-150 0 0,0 0-96 0 0,2 0 54 0 0,-1 0-127 0 0,1 0 0 0 0,-1 0 0 0 0,0 0-1 0 0,1 0 1 0 0,-1 0 0 0 0,0 1 0 0 0,1-1 0 0 0,-1 0-1 0 0,0 1 1 0 0,1 0-31 0 0,6 8 262 0 0,-7-6-201 0 0,0 0-1 0 0,-1 0 1 0 0,1 0-1 0 0,-1 0 1 0 0,0 0-1 0 0,0 0 1 0 0,0 0 0 0 0,0 1-61 0 0,0 14 324 0 0,4-1 79 0 0,4 0-161 0 0,-7-13-204 0 0,0-1 0 0 0,0 0 0 0 0,0 0 0 0 0,-1 0 0 0 0,1 0 0 0 0,-1 1 0 0 0,0 2-38 0 0,0 1 82 0 0,1 1 0 0 0,0-1 0 0 0,0 0 0 0 0,1 1 0 0 0,0 0-82 0 0,1-1 97 0 0,-2 1 0 0 0,1-1 1 0 0,-1 0-1 0 0,0 1 1 0 0,-1 0-98 0 0,3 19 293 0 0,10 8 95 0 0,-11-29-298 0 0,1 1 0 0 0,-1-1 0 0 0,0 0 0 0 0,0 1-1 0 0,-1-1 1 0 0,0 1 0 0 0,0 5-90 0 0,0-2 163 0 0,0-3-41 0 0,1 1-15 0 0,3 2 3 0 0,-1 0-4 0 0,-4-10-102 0 0,6 18 139 0 0,3 10-36 0 0,-4 7 42 0 0,8-10-136 0 0,-1-10-31 0 0,-9-12-69 0 0,-3-3-34 0 0,0 0 22 0 0,0 0-97 0 0,0 0-179 0 0,0 0 202 0 0,0 0-48 0 0,0 0-79 0 0,0 0 97 0 0,0 0-41 0 0,0 0-44 0 0,0 0-41 0 0,0 0-39 0 0,0 0-34 0 0,0 0-258 0 0,0 0-58 0 0,0 0-44 0 0,0 0-33 0 0,0 0-1422 0 0,0 0-1254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11T21:28:31.0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166 0 4920 0 0,'0'0'224'0'0,"0"0"93"0"0,0 0 266 0 0,0 0 110 0 0,0 0 19 0 0,0 0-28 0 0,0 0-143 0 0,0 0-58 0 0,0 0-16 0 0,0 0-25 0 0,0 0-88 0 0,0 0-40 0 0,0 0-8 0 0,0 0-9 0 0,0 0-28 0 0,0 0-11 0 0,0 0-2 0 0,2 1 2 0 0,0 0-150 0 0,0 0 0 0 0,0 1-1 0 0,0-1 1 0 0,-1 1 0 0 0,1-1-1 0 0,-1 1 1 0 0,1 0 0 0 0,-1 0-1 0 0,0 0 1 0 0,1 0 0 0 0,-1 0-1 0 0,0 1-107 0 0,5 6 50 0 0,-5-8-11 0 0,-1 1 1 0 0,1 0-1 0 0,0 0 1 0 0,-1-1 0 0 0,1 1-1 0 0,-1 0 1 0 0,1 0 0 0 0,-1 0-1 0 0,0 0 1 0 0,0 0 0 0 0,0 0-1 0 0,0 0 1 0 0,0 0 0 0 0,0 0-1 0 0,0-1 1 0 0,-1 1-1 0 0,1 0 1 0 0,-1 0 0 0 0,1 0-1 0 0,-1 0 1 0 0,0-1 0 0 0,0 3-40 0 0,-5 16 568 0 0,5-18-518 0 0,0 0 0 0 0,0 0 1 0 0,0 1-1 0 0,0-1 0 0 0,0 0 1 0 0,0 0-1 0 0,0 0 1 0 0,-1 0-1 0 0,1 0 0 0 0,-1 0 1 0 0,1-1-1 0 0,-1 1 0 0 0,0 0 1 0 0,0-1-51 0 0,1 1 12 0 0,-1-1-1 0 0,0 1 1 0 0,1-1 0 0 0,-1 1-1 0 0,1 0 1 0 0,-1 0 0 0 0,1 0-1 0 0,0 0 1 0 0,0 0 0 0 0,0 0-1 0 0,0 0 1 0 0,0 0 0 0 0,0 2-12 0 0,0-2 7 0 0,1 0 0 0 0,-1 0-1 0 0,0-1 1 0 0,1 1 0 0 0,-1-1 0 0 0,0 1 0 0 0,0-1 0 0 0,0 1 0 0 0,0-1-1 0 0,0 1 1 0 0,0-1 0 0 0,0 0 0 0 0,-1 0 0 0 0,1 1 0 0 0,-1-1-1 0 0,1 0 1 0 0,0 0 0 0 0,-1 0 0 0 0,0-1-7 0 0,-11 11 83 0 0,-17 26 89 0 0,14-23-128 0 0,11-11-37 0 0,1 0 0 0 0,0 1 1 0 0,0 0-1 0 0,0 0 0 0 0,0 0 1 0 0,1 1-1 0 0,-1-1-7 0 0,2 0-119 0 0,-1-1 1 0 0,0 0 0 0 0,-1 0-1 0 0,1 0 1 0 0,0-1-1 0 0,-1 1 119 0 0,1 0-577 0 0,-8 6-4880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8.4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 13248 0 0,'0'3'298'0'0,"0"-1"-202"0"0,0 2 46 0 0,-1 11 470 0 0,1-7-394 0 0,1-4-136 0 0,-1-1-37 0 0,1 1-47 0 0,0-2-53 0 0,3 6-3 0 0,0-1 45 0 0,0 1 37 0 0,4 9 125 0 0,1 4 169 0 0,-2-7-8 0 0,-2 0 37 0 0,-2-5 7 0 0,1-1-50 0 0,0 0-43 0 0,1 0-38 0 0,4 9 199 0 0,-7-14-363 0 0,-1-1-1 0 0,0 1 1 0 0,0 0 0 0 0,-1-1 0 0 0,1 1 0 0 0,-1 0-1 0 0,1-1 1 0 0,-1 1 0 0 0,0 1-59 0 0,1 3 127 0 0,1-1-35 0 0,3 3 11 0 0,-4-7-99 0 0,0-1 1 0 0,0 1 0 0 0,0-1-1 0 0,-1 1 1 0 0,1 0 0 0 0,-1-1 0 0 0,1 1-1 0 0,-1-1 1 0 0,1 1 0 0 0,-1 0-1 0 0,0 0 1 0 0,0-1 0 0 0,1 1-5 0 0,-2-1 4 0 0,1 0-1 0 0,0 0 1 0 0,0-1 0 0 0,0 1 0 0 0,0 0 0 0 0,1 0-1 0 0,-1 0 1 0 0,0 0 0 0 0,0-1 0 0 0,0 1 0 0 0,1 0-1 0 0,-1 0 1 0 0,0-1 0 0 0,1 2-4 0 0,9 3 24 0 0,-8-4-19 0 0,-1 6 21 0 0,-1 10-25 0 0,0-14-117 0 0,0-3-60 0 0,0 0 72 0 0,0 0-71 0 0,0 0-91 0 0,0 0 81 0 0,0 0-42 0 0,0 0-45 0 0,0 0-42 0 0,0 0-38 0 0,0 0-36 0 0,0 0-250 0 0,0 0-59 0 0,0 0-45 0 0,0 0-34 0 0,0 0-1388 0 0,0 0-1230 0 0</inkml:trace>
  <inkml:trace contextRef="#ctx0" brushRef="#br0" timeOffset="1668.18">122 31 14568 0 0,'0'0'330'0'0,"0"-3"45"0"0,0 1-316 0 0,0-1 35 0 0,4-6 490 0 0,-2 6-472 0 0,-1 0-87 0 0,1 2-79 0 0,-1-1-72 0 0,0 1-84 0 0,0 0-97 0 0,0 0 71 0 0,0 1-40 0 0,-1-1-380 0 0,1 1 85 0 0,-1-1-55 0 0,0 1-742 0 0,0 0-591 0 0,0 0-1119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9:36.0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46 4376 0 0,'0'0'99'0'0,"0"0"11"0"0,0 0 10 0 0,0 2-14 0 0,0 8-56 0 0,0-7 100 0 0,0-3 39 0 0,-2 0 3 0 0,-8 0 6 0 0,7 0 30 0 0,3 0 18 0 0,0 0 2 0 0,0 0 6 0 0,0 0 28 0 0,0 0 7 0 0,0 0 6 0 0,0 0 26 0 0,0 0 106 0 0,0 0 42 0 0,3 0 10 0 0,-1 0-366 0 0,3 0 59 0 0,-1 0-34 0 0,-2 0-92 0 0,0-1-1 0 0,-1 1 1 0 0,1 0 0 0 0,0 0 0 0 0,-1-1 0 0 0,1 1 0 0 0,-1-1 0 0 0,1 0 0 0 0,-1 1-1 0 0,1-1 1 0 0,0 0-46 0 0,5-4 221 0 0,0-2 87 0 0,0 2-142 0 0,-6 4-132 0 0,1 0 1 0 0,0 0-1 0 0,0 0 1 0 0,0 1-1 0 0,0-1 1 0 0,0 0-1 0 0,0 1 1 0 0,0 0-1 0 0,0-1-34 0 0,6 1 133 0 0,1 0 42 0 0,-7-3-37 0 0,8-7-22 0 0,-6 7-13 0 0,0 2-54 0 0,3 2-7 0 0,-6-1-26 0 0,8 0 113 0 0,-2-2-61 0 0,6-7 9 0 0,-12 8-63 0 0,-1 1-12 0 0,0 0 0 0 0,0-1 0 0 0,0 1 0 0 0,0 0 0 0 0,1 0 0 0 0,-1 0 0 0 0,0 0 0 0 0,0 0 0 0 0,0 0 0 0 0,0-1 0 0 0,1 1 0 0 0,-1 0 0 0 0,0 0 0 0 0,0 0 0 0 0,0 0 0 0 0,1 0 0 0 0,-1 0 0 0 0,0 0 1 0 0,0 0-1 0 0,0 0 0 0 0,1 0 0 0 0,-1 0 0 0 0,0 0 0 0 0,0 0 0 0 0,0 0 0 0 0,1 0 0 0 0,-1 0 0 0 0,0 0 0 0 0,0 0 0 0 0,0 0 0 0 0,0 0 0 0 0,1 0 0 0 0,-1 0 0 0 0,0 1 0 0 0,0-1 0 0 0,0 0 0 0 0,0 0 0 0 0,1 0 0 0 0,-1 0 1 0 0,0 0-1 0 0,0 0 0 0 0,0 1 0 0 0,0-1-2 0 0,11 7 44 0 0,-7-4-32 0 0,1 0 0 0 0,0 0 0 0 0,0 0 0 0 0,1 0 0 0 0,1 0-12 0 0,18 2 64 0 0,-12 1-47 0 0,1-1 45 0 0,-13-5-61 0 0,-1 0 0 0 0,0 0 1 0 0,1 0-1 0 0,-1 0 0 0 0,0-1 0 0 0,1 1 0 0 0,-1 0 0 0 0,0 0 1 0 0,1 0-1 0 0,-1-1 0 0 0,0 1 0 0 0,0 0 0 0 0,1 0 0 0 0,-1-1 1 0 0,0 1-1 0 0,0 0 0 0 0,1-1 0 0 0,-1 1 0 0 0,0 0 0 0 0,0-1 1 0 0,0 1-1 0 0,0 0 0 0 0,0-1 0 0 0,0 1 0 0 0,1 0 0 0 0,-1-1 1 0 0,0 1-1 0 0,0 0 0 0 0,0-1 0 0 0,0 1 0 0 0,0-1 0 0 0,0 1 1 0 0,0 0-1 0 0,-1-1 0 0 0,1 1 0 0 0,0 0 0 0 0,0-1-1 0 0,0-1 54 0 0,3 2-1 0 0,21-1 1 0 0,-23 1-53 0 0,0-1 1 0 0,0 1-1 0 0,0 0 0 0 0,0 0 1 0 0,1 0-1 0 0,-1 0 1 0 0,0 1-1 0 0,0-1 0 0 0,0 0 1 0 0,0 0-1 0 0,0 1 0 0 0,0-1 1 0 0,1 1-1 0 0,-1-1 1 0 0,0 1-2 0 0,15 12 0 0 0,-1-1 0 0 0,-7-8 1 0 0,-7-3-1 0 0,1-1 0 0 0,-1 0 0 0 0,0 1 1 0 0,0-1-1 0 0,0 0 0 0 0,0 1 1 0 0,0-1-1 0 0,0 1 0 0 0,0 0 1 0 0,0-1-1 0 0,0 1 0 0 0,-1 0 1 0 0,1 0-1 0 0,0-1 0 0 0,0 1 1 0 0,0 0-1 0 0,-1 0 0 0 0,1 0 1 0 0,-1 0-1 0 0,1 0 0 0 0,-1 0 0 0 0,1 0 1 0 0,-1 0-1 0 0,1 0 0 0 0,-1 0 1 0 0,0 0-1 0 0,1 0 0 0 0,-1 1 1 0 0,0-1-1 0 0,0 0 0 0 0,0 1 0 0 0,0-2 1 0 0,0 0 0 0 0,0 0 0 0 0,0 0 0 0 0,0 0 0 0 0,0 0 0 0 0,0 0 0 0 0,0 0 0 0 0,0 0 0 0 0,0 0 0 0 0,0 0 0 0 0,0 0 0 0 0,0 1-1 0 0,0-1 1 0 0,0 0 0 0 0,0 0 0 0 0,0 0 0 0 0,0 0 0 0 0,0 0 0 0 0,0 0 0 0 0,0 0 0 0 0,0 0 0 0 0,0 0 0 0 0,0 0 0 0 0,0 0 0 0 0,0 1 0 0 0,0-1 0 0 0,0 0-1 0 0,0 0 1 0 0,0 0 0 0 0,0 0 0 0 0,0 0 0 0 0,0 0 0 0 0,1 0 0 0 0,-1 0 0 0 0,0 0 0 0 0,0 0 0 0 0,0 0 0 0 0,0 0 0 0 0,0 0 0 0 0,0 0 0 0 0,0 0 0 0 0,0 0 0 0 0,0 0-1 0 0,0 0 1 0 0,0 0 0 0 0,1 0 0 0 0,-1 0 0 0 0,0 0 0 0 0,0 0 0 0 0,0 0 0 0 0,0 0 0 0 0,0 0 0 0 0,0 0 0 0 0,0 0 0 0 0,0 0 0 0 0,0 0 0 0 0,0 0-1 0 0,3 0 12 0 0,-1 0 1 0 0,1 0-1 0 0,-1 0 1 0 0,0 0-1 0 0,1 1 1 0 0,-1-1-1 0 0,1 1 1 0 0,-1-1 0 0 0,0 1-1 0 0,0 0 1 0 0,1 0-1 0 0,-1 0 1 0 0,0 0-1 0 0,0 0 1 0 0,0 1-1 0 0,0-1 1 0 0,0 1-13 0 0,0 0 149 0 0,-1 1-72 0 0,-1-1-49 0 0,-1 1-37 0 0,0-1 53 0 0,1 1 79 0 0,1-1 69 0 0,2 1 105 0 0,7 7-227 0 0,-8-8-6 0 0,-2-2 8 0 0,0 0 33 0 0,0 0 14 0 0,3 3 1 0 0,7 7 1 0 0,-7-7 6 0 0,-3-3 1 0 0,0 2 0 0 0,0 8-7 0 0,0-2-30 0 0,0-3-87 0 0,0-3 9 0 0,0 1 67 0 0,0-3 68 0 0,7 0 74 0 0,-4 2-63 0 0,-3 0-57 0 0,-3 1-52 0 0,-2 5-64 0 0,2-2 14 0 0,3-5-3 0 0,0-1 1 0 0,0 1-1 0 0,0-1 1 0 0,0 0-1 0 0,-1 1 1 0 0,1-1-1 0 0,0 1 1 0 0,0-1-1 0 0,0 0 1 0 0,-1 1-1 0 0,1-1 1 0 0,0 1-1 0 0,-1-1 0 0 0,1 0 1 0 0,0 0-1 0 0,0 1 1 0 0,-1-1-1 0 0,1 0 1 0 0,-1 1-1 0 0,1-1 1 0 0,0 0-1 0 0,-1 0 1 0 0,1 0-1 0 0,-1 1 1 0 0,1-1-1 0 0,0 0 1 0 0,-1 0-1 0 0,1 0 1 0 0,-1 0-1 0 0,1 0 1 0 0,-1 0-1 0 0,1 0 0 0 0,-1 0 1 0 0,1 0-1 0 0,-1 0 1 0 0,1 0 2 0 0,0 0-1 0 0,0 0 0 0 0,0 0 0 0 0,0 0 0 0 0,0 0 0 0 0,-1 0 0 0 0,1 0 0 0 0,0 0 0 0 0,0 0 0 0 0,0 0 0 0 0,0 0 0 0 0,0 0 0 0 0,0 0-1 0 0,0 0 1 0 0,0 0 0 0 0,0 0 0 0 0,0 0 0 0 0,0 0 0 0 0,-1 0 0 0 0,1 0 0 0 0,0 0 0 0 0,0 0 0 0 0,0 0 0 0 0,0 0 0 0 0,0 0 0 0 0,0 0 0 0 0,0 0 0 0 0,0 0 0 0 0,0 0 0 0 0,0 0 0 0 0,0 0 0 0 0,0 0 0 0 0,0 1 0 0 0,0-1 0 0 0,-1 0 0 0 0,1 0 0 0 0,0 0 0 0 0,0 0 0 0 0,0 0 0 0 0,0 0 0 0 0,0 0 0 0 0,0 0 0 0 0,0 0 0 0 0,0 0 0 0 0,0 0 0 0 0,0 1 0 0 0,0-1-1 0 0,0 0 1 0 0,0 0 0 0 0,0 0 0 0 0,0 0 0 0 0,0 0 0 0 0,0 0 0 0 0,0 0 0 0 0,0 0 0 0 0,0 0 0 0 0,0 0 0 0 0,0 1 1 0 0,0-1 0 0 0,1 0 0 0 0,-1 1-1 0 0,0-1 1 0 0,0 1-1 0 0,0-1 1 0 0,0 0 0 0 0,-1 1-1 0 0,1-1 1 0 0,0 1 0 0 0,0-1-1 0 0,0 0 1 0 0,0 1 0 0 0,0-1-1 0 0,0 0 1 0 0,-1 1 0 0 0,1-1-1 0 0,0 1 1 0 0,0-1 0 0 0,0 0-1 0 0,-1 0 1 0 0,1 1 0 0 0,0-1-1 0 0,-1 0 1 0 0,1 1 0 0 0,0-1-1 0 0,-1 0 1 0 0,1 0 0 0 0,0 0-1 0 0,-1 1 1 0 0,1-1 0 0 0,-1 0 0 0 0,-5 5 13 0 0,1 5 40 0 0,-5-5-21 0 0,5 1 27 0 0,5-5-56 0 0,0-1 1 0 0,0 0 0 0 0,-1 1 0 0 0,1-1 0 0 0,0 0 0 0 0,0 1 0 0 0,0-1 0 0 0,-1 0 0 0 0,1 1 0 0 0,0-1 0 0 0,-1 0 0 0 0,1 1 0 0 0,0-1-1 0 0,-1 0 1 0 0,1 0 0 0 0,0 0 0 0 0,-1 1 0 0 0,1-1 0 0 0,0 0 0 0 0,-1 0 0 0 0,1 0 0 0 0,-1 0 0 0 0,1 0 0 0 0,0 0 0 0 0,-1 0 0 0 0,1 1-1 0 0,-1-1 1 0 0,1 0 0 0 0,0-1 0 0 0,-1 1 0 0 0,1 0-4 0 0,-5 3 82 0 0,-7 4-25 0 0,-2 1-34 0 0,9 2-23 0 0,5-10 0 0 0,-1 1 0 0 0,0-1 0 0 0,0 1 0 0 0,1-1 0 0 0,-1 0 0 0 0,0 0 0 0 0,0 0 0 0 0,0 1 0 0 0,1-1 0 0 0,-1 0 0 0 0,0 0 0 0 0,0 0 0 0 0,0 0 0 0 0,0 0 0 0 0,-14 2 0 0 0,2 8-15 0 0,8-6-47 0 0,0-4 49 0 0,0 1 15 0 0,4 3-2 0 0,-1-1 0 0 0,-13 5 0 0 0,0 2 0 0 0,0-7 0 0 0,0-1 0 0 0,2 9 12 0 0,8-6 36 0 0,-5 5-48 0 0,5-8-48 0 0,-7-2 36 0 0,11 0 12 0 0,0 0 1 0 0,0 0 0 0 0,0 0 0 0 0,0 0-1 0 0,1 0 1 0 0,-1 0 0 0 0,0 0 0 0 0,0 1-1 0 0,0-1 1 0 0,1 0 0 0 0,-1 0 0 0 0,0 1-1 0 0,0-1 1 0 0,0 1-1 0 0,0 2 14 0 0,-1 0 1 0 0,-13 6 10 0 0,3 1-15 0 0,9-8 44 0 0,3-2 10 0 0,0 0 2 0 0,0 0 9 0 0,0 0-7 0 0,3 0-10 0 0,7 0-35 0 0,-5 0 20 0 0,5 0-22 0 0,-5 3 22 0 0,14 17-32 0 0,-15-17-12 0 0,1-1 1 0 0,0-1 0 0 0,-1 1 0 0 0,4 13 0 0 0,-7-14 0 0 0,-1 0 0 0 0,1 0 0 0 0,0-1 0 0 0,0 1 0 0 0,-1 0 0 0 0,1 0 0 0 0,0-1 0 0 0,0 1 0 0 0,0 0 0 0 0,0-1 0 0 0,-1 1 0 0 0,1-1 0 0 0,0 1 0 0 0,0-1 0 0 0,0 1 0 0 0,1-1 0 0 0,8 6 0 0 0,-4 7 0 0 0,-4-8 0 0 0,0-2 0 0 0,21 19 0 0 0,-20-18 0 0 0,0-1 0 0 0,0 1 0 0 0,0 0 0 0 0,-1 0 0 0 0,1 2 0 0 0,-2-3 0 0 0,1 0 0 0 0,-1-1 0 0 0,1 1 0 0 0,0 0 0 0 0,0-1 0 0 0,-1 1 0 0 0,2-1 0 0 0,-1 0 0 0 0,0 0 0 0 0,0 0 0 0 0,1 0 0 0 0,-1 0 0 0 0,2 0 0 0 0,0 1 0 0 0,-3-3 0 0 0,0 0 0 0 0,-1 0 0 0 0,1 0 0 0 0,-1 1 0 0 0,1-1 0 0 0,0 0 0 0 0,-1 1 0 0 0,1-1 0 0 0,-1 1 0 0 0,1-1 0 0 0,-1 1 0 0 0,1-1 0 0 0,-1 1 0 0 0,0-1 0 0 0,1 1 0 0 0,-1-1 0 0 0,1 1 0 0 0,-1-1 0 0 0,0 1 0 0 0,0 0 0 0 0,1-1 0 0 0,-1 1 0 0 0,2 4 0 0 0,1 1 0 0 0,-1-2 0 0 0,-1-1 0 0 0,1 1 0 0 0,0-1 0 0 0,-1 0 0 0 0,2 0 0 0 0,-1 0 0 0 0,0 0 0 0 0,0 0 0 0 0,1 0 0 0 0,2 2 0 0 0,2-2 1 0 0,-7-3-1 0 0,1 0 0 0 0,-1 0 1 0 0,0 0-1 0 0,1 0 0 0 0,-1 1 1 0 0,1-1-1 0 0,-1 0 0 0 0,1 0 0 0 0,-1 1 1 0 0,0-1-1 0 0,1 0 0 0 0,-1 1 0 0 0,1-1 1 0 0,-1 0-1 0 0,0 1 0 0 0,0-1 0 0 0,1 0 1 0 0,-1 1-1 0 0,0-1 0 0 0,1 1 1 0 0,-1-1-1 0 0,0 1 0 0 0,0-1 0 0 0,0 1 1 0 0,0-1-1 0 0,0 0 0 0 0,1 1 0 0 0,-1-1 1 0 0,0 1-1 0 0,0-1 0 0 0,0 1 1 0 0,0-1-1 0 0,0 1 0 0 0,0-1 0 0 0,-1 1 1 0 0,1-1-1 0 0,0 1 0 0 0,0-1 0 0 0,3 15 42 0 0,-2-13-41 0 0,-1-1 0 0 0,1-1 0 0 0,-1 1 0 0 0,1 0 0 0 0,0 0 0 0 0,0 0 0 0 0,-1 0 0 0 0,1 0 0 0 0,0-1 0 0 0,0 1 0 0 0,0 0-1 0 0,0-1 1 0 0,0 1 0 0 0,0 0 0 0 0,0-1 0 0 0,0 1 0 0 0,0-1 0 0 0,0 0 0 0 0,0 1 0 0 0,0-1 0 0 0,0 0 0 0 0,0 0 0 0 0,1 0 0 0 0,-1 1 0 0 0,1-1-2 0 0,-2 0 2 0 0,0 0 0 0 0,0-1 0 0 0,0 1 0 0 0,0 0 0 0 0,0 0 0 0 0,0 0-1 0 0,0 0 1 0 0,0 0 0 0 0,1 0 0 0 0,-1 0 0 0 0,0 0 0 0 0,0 0-1 0 0,0 0 1 0 0,0 0 0 0 0,0 0 0 0 0,0 0 0 0 0,0 0 0 0 0,0 0-1 0 0,0 0 1 0 0,0 1 0 0 0,1-1 0 0 0,-1 0 0 0 0,0 0 0 0 0,0 0 0 0 0,0 0-1 0 0,0 0 1 0 0,0 0 0 0 0,0 0 0 0 0,0 0 0 0 0,0 0 0 0 0,0 0-1 0 0,0 0 1 0 0,0 0 0 0 0,0 0 0 0 0,0 0 0 0 0,0 0 0 0 0,0 0-1 0 0,0 1 1 0 0,0-1 0 0 0,0 0 0 0 0,0 0 0 0 0,1 0 0 0 0,-1 0 0 0 0,0 0-1 0 0,0 0 1 0 0,0 0 0 0 0,0 0 0 0 0,0 0 0 0 0,0 0 0 0 0,0 0-1 0 0,0 1 1 0 0,-1-1 0 0 0,1 0 0 0 0,0 0 0 0 0,0 0 0 0 0,0 0-1 0 0,0 0 0 0 0,0 0 11 0 0,-1 10-4 0 0,3-8 35 0 0,0 1 36 0 0,8 7-85 0 0,-8-7-93 0 0,1-3-72 0 0,10 0-19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40.1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5904 0 0,'0'0'169'0'0,"0"0"-28"0"0,0 0 17 0 0,0 0 78 0 0,0 0 221 0 0,0 0 402 0 0,0 0 34 0 0,0 0-362 0 0,0 0-209 0 0,0 0-40 0 0,0 0 84 0 0,0 0 194 0 0,0 0-16 0 0,0 0-40 0 0,0 0-141 0 0,0 0-62 0 0,0 0-11 0 0,0 0-9 0 0,0 0-29 0 0,0 0-17 0 0,0 0-3 0 0,0 0-11 0 0,0 0-44 0 0,0 0-17 0 0,0 3-6 0 0,2 8-16 0 0,8 3 2 0 0,-8-11-35 0 0,0 0-47 0 0,-3 6-14 0 0,1-6-9 0 0,0-3-28 0 0,0 1 1 0 0,-1-1 0 0 0,2 1 0 0 0,-1 0-1 0 0,0-1 1 0 0,0 1 0 0 0,0 0 0 0 0,0-1-1 0 0,0 1 1 0 0,0 0 0 0 0,1-1 0 0 0,-1 1 0 0 0,0-1-1 0 0,1 1 1 0 0,-1 0 0 0 0,0-1 0 0 0,1 1-1 0 0,-1-1 1 0 0,0 1 0 0 0,1-1 0 0 0,-1 1-1 0 0,1-1 1 0 0,-1 0 0 0 0,1 1 0 0 0,-1-1-1 0 0,1 1-6 0 0,0-1 8 0 0,-1 0 1 0 0,1 1 0 0 0,-1-1 0 0 0,1 1-1 0 0,-1-1 1 0 0,1 0 0 0 0,-1 1 0 0 0,1-1-1 0 0,-1 1 1 0 0,0 0 0 0 0,1-1 0 0 0,-1 1 0 0 0,0-1-1 0 0,1 1 1 0 0,-1-1 0 0 0,0 1 0 0 0,0 0-1 0 0,0-1 1 0 0,1 1 0 0 0,-1 0 0 0 0,0-1-1 0 0,0 1 1 0 0,0 0 0 0 0,0-1 0 0 0,0 1 0 0 0,0 0-10 0 0,-1 10 136 0 0,1 10 80 0 0,3-8-124 0 0,2-5-54 0 0,-4-7-31 0 0,0 0 1 0 0,0 1 0 0 0,-1-1 0 0 0,1 1 0 0 0,0-1 0 0 0,-1 1 0 0 0,1-1-1 0 0,-1 1 1 0 0,1-1 0 0 0,-1 1 0 0 0,0-1 0 0 0,1 1 0 0 0,-1 0 0 0 0,0-1-8 0 0,0 6 33 0 0,-1-5-15 0 0,1 0-1 0 0,0 0 1 0 0,0 0 0 0 0,0 1 0 0 0,1-1-1 0 0,-1 0 1 0 0,0 0 0 0 0,1 0-1 0 0,-1 0 1 0 0,1 1-18 0 0,2 2 39 0 0,4 12 146 0 0,-4 8 62 0 0,0-3-39 0 0,7-1 110 0 0,-7-5-4 0 0,-4 0-78 0 0,0-1-102 0 0,5-1-82 0 0,0-7-22 0 0,-3-5-26 0 0,0-1-1 0 0,0 0 1 0 0,0 1-1 0 0,0-1 1 0 0,-1 1-1 0 0,1-1 1 0 0,-1 1-1 0 0,1-1 1 0 0,-1 1 0 0 0,1-1-1 0 0,-1 1 1 0 0,0 0-1 0 0,0-1 1 0 0,0 1-1 0 0,0 1-3 0 0,0 6 31 0 0,-1-4-7 0 0,0 0 0 0 0,1-1 0 0 0,0 1-1 0 0,0-1 1 0 0,1 1 0 0 0,-1 0 0 0 0,1-1 0 0 0,0 1-1 0 0,1 2-23 0 0,0-4 17 0 0,-1 0 0 0 0,1 0 0 0 0,-1 1 0 0 0,1-1 0 0 0,-1 1 0 0 0,0-1-1 0 0,-1 1 1 0 0,1 0 0 0 0,0 3-17 0 0,-1 17 112 0 0,0 20 27 0 0,0 0 85 0 0,0 6 97 0 0,0 71 504 0 0,0-77-572 0 0,1-40-231 0 0,-1 1 1 0 0,1-1 0 0 0,0 1 0 0 0,0-1-1 0 0,0 1 1 0 0,1 0-23 0 0,4 15 101 0 0,-4 3 51 0 0,-2 5-7 0 0,0-27-139 0 0,0 0-1 0 0,0 0 1 0 0,0-1-1 0 0,0 1 1 0 0,0 0-1 0 0,0 0 0 0 0,1 0 1 0 0,-1 0-1 0 0,0-1 1 0 0,0 1-1 0 0,1 0 0 0 0,-1 0 1 0 0,0-1-1 0 0,1 2-5 0 0,9 0 92 0 0,-10-2-90 0 0,0 0 0 0 0,0 0-1 0 0,0 0 1 0 0,0 0-1 0 0,1 0 1 0 0,-1 0-1 0 0,0 0 1 0 0,0 0 0 0 0,0 0-1 0 0,0 0 1 0 0,0 0-1 0 0,0 0 1 0 0,0 0 0 0 0,0 0-1 0 0,0 0 1 0 0,0 0-1 0 0,0 0 1 0 0,1 0 0 0 0,-1 0-1 0 0,0 0 1 0 0,0 0-1 0 0,0 0 1 0 0,0 0 0 0 0,0 0-1 0 0,0 0 1 0 0,0 0-1 0 0,0 1 1 0 0,0-1-1 0 0,0 0 1 0 0,0 0 0 0 0,0 0-1 0 0,0 0 1 0 0,0 0-1 0 0,1 0 1 0 0,-1 0 0 0 0,0 0-1 0 0,0 0 1 0 0,0 0-1 0 0,0 0 1 0 0,0 0 0 0 0,0 0-1 0 0,0 1 1 0 0,0-1-1 0 0,0 0 1 0 0,0 0-1 0 0,0 0 1 0 0,0 0 0 0 0,0 0-1 0 0,0 0 1 0 0,0 0-1 0 0,0 0 1 0 0,0 0 0 0 0,0 0-1 0 0,0 1 1 0 0,0-1-1 0 0,0 0 1 0 0,0 0-2 0 0,0 10 69 0 0,0-2 49 0 0,0-4-57 0 0,0-1-14 0 0,0-3-44 0 0,-1 0 0 0 0,1 0 0 0 0,0 0-1 0 0,0 0 1 0 0,0 0 0 0 0,0 1 0 0 0,0-1 0 0 0,0 0 0 0 0,0 0 0 0 0,0 0 0 0 0,0 0 0 0 0,0 0 0 0 0,0 0 0 0 0,0 0 0 0 0,0 0 0 0 0,0 0 0 0 0,0 0 0 0 0,0 1 0 0 0,0-1 0 0 0,1 0 0 0 0,-1 0 0 0 0,0 0-1 0 0,0 0 1 0 0,0 0 0 0 0,0 0 0 0 0,0 0 0 0 0,0 0 0 0 0,0 0 0 0 0,0 0 0 0 0,0 0 0 0 0,0 0 0 0 0,0 0 0 0 0,0 0 0 0 0,0 1 0 0 0,0-1 0 0 0,0 0 0 0 0,0 0 0 0 0,1 0 0 0 0,-1 0 0 0 0,0 0 0 0 0,0 0-1 0 0,0 0 1 0 0,0 0 0 0 0,0 0 0 0 0,0 0 0 0 0,0 0 0 0 0,0 0 0 0 0,0 0 0 0 0,0 0 0 0 0,0 0 0 0 0,1 0 0 0 0,-1 0 0 0 0,0 0 0 0 0,0 0 0 0 0,0 0 0 0 0,0 0 0 0 0,0 0-3 0 0,7 0 119 0 0,-4 0-44 0 0,2 0 52 0 0,8 2-98 0 0,-1 8-46 0 0,-8-7-67 0 0,0-2 43 0 0,3-2 5 0 0,-6 1 24 0 0,4 0-70 0 0,15 0 77 0 0,-13 0 42 0 0,24 0 133 0 0,-25 1-194 0 0,-5-1 20 0 0,-1 0 1 0 0,1 0-1 0 0,0 0 0 0 0,0 1 0 0 0,0-1 0 0 0,0 0 0 0 0,0 0 0 0 0,-1 0 1 0 0,1 0-1 0 0,0-1 0 0 0,0 1 0 0 0,0 0 0 0 0,0 0 4 0 0,6-5-55 0 0,0-6-39 0 0,3-2 2 0 0,-4 9-86 0 0,0 4 47 0 0,0-1-1 0 0,-3-1-5 0 0,0 0 78 0 0,5-4-33 0 0,-5 5 8 0 0,0 0-57 0 0,-1 1-32 0 0,0 0-62 0 0,0 0-73 0 0,0 2-82 0 0,-2-1 94 0 0,1-1-40 0 0,-1 1-39 0 0,1 0-34 0 0,0 1-349 0 0,0 0-73 0 0,0 0-57 0 0,1-1-41 0 0,2 0-295 0 0,0 0-32 0 0,13-1-2628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40.7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62 183 8032 0 0,'0'0'182'0'0,"0"0"29"0"0,0 0 12 0 0,0 0-74 0 0,0 0-8 0 0,0 0 58 0 0,0 0 173 0 0,0 0 323 0 0,0 0 29 0 0,0 0-299 0 0,0 0-174 0 0,0-1-45 0 0,2-1 45 0 0,0 1-168 0 0,2-3-2 0 0,-2 2 5 0 0,0-1 78 0 0,-1 2-39 0 0,1-1 35 0 0,-1 2-1 0 0,0 0-34 0 0,1-1 38 0 0,1 2-77 0 0,2-1-44 0 0,-3 0-8 0 0,-1 0 37 0 0,0 0-52 0 0,-1 1 1 0 0,1-1 0 0 0,0 0 0 0 0,-1-1 0 0 0,1 1 0 0 0,0 0 0 0 0,-1 0-1 0 0,1 0 1 0 0,0 0 0 0 0,-1 0 0 0 0,1-1 0 0 0,-1 1 0 0 0,1 0-1 0 0,0 0 1 0 0,-1-1 0 0 0,1 1 0 0 0,-1-1 0 0 0,1 1 0 0 0,-1 0 0 0 0,1-1-1 0 0,-1 1 1 0 0,1-1 0 0 0,-1 1 0 0 0,0-1 0 0 0,1 1 0 0 0,-1-1-20 0 0,1 0 19 0 0,-1 1 1 0 0,0-1 0 0 0,1 1 0 0 0,-1-1 0 0 0,1 1-1 0 0,-1-1 1 0 0,1 1 0 0 0,-1-1 0 0 0,1 1 0 0 0,-1 0-1 0 0,1-1 1 0 0,-1 1 0 0 0,1 0 0 0 0,-1-1 0 0 0,1 1-1 0 0,0 0 1 0 0,-1 0 0 0 0,1 0 0 0 0,0-1-1 0 0,-1 1 1 0 0,1 0 0 0 0,0 0 0 0 0,-1 0 0 0 0,1 0-1 0 0,0 0 1 0 0,-1 0-20 0 0,1 0 14 0 0,-1 1 1 0 0,1-1-1 0 0,-1 0 0 0 0,1 0 0 0 0,-1 0 0 0 0,1 0 1 0 0,-1 0-1 0 0,1 0 0 0 0,-1 0 0 0 0,1 0 0 0 0,-1-1 1 0 0,0 1-1 0 0,1 0 0 0 0,-1 0 0 0 0,1 0 0 0 0,-1 0 1 0 0,1-1-1 0 0,-1 1 0 0 0,1 0 0 0 0,-1 0 0 0 0,0-1 1 0 0,1 1-1 0 0,-1 0 0 0 0,0-1 0 0 0,1 1 0 0 0,-1 0 0 0 0,0-1 1 0 0,1 1-1 0 0,-1 0 0 0 0,0-1 0 0 0,0 1 0 0 0,1-1-14 0 0,3-5 220 0 0,2 1-5 0 0,2 1-33 0 0,3-2 58 0 0,-7 2-136 0 0,-1 1-38 0 0,0-1-15 0 0,2 1-44 0 0,-2 1 21 0 0,9-3 55 0 0,-7-5-17 0 0,8 5-36 0 0,-12 5-24 0 0,0-1 1 0 0,0 0 0 0 0,0 0-1 0 0,1 1 1 0 0,-1-1 0 0 0,-1 0-1 0 0,1 0 1 0 0,0 0 0 0 0,0 0-1 0 0,0 0 1 0 0,0 0 0 0 0,0-1-7 0 0,2-5 40 0 0,-3 7-38 0 0,0-1 0 0 0,0 1 0 0 0,0 0 0 0 0,0-1-1 0 0,0 1 1 0 0,0-1 0 0 0,1 1 0 0 0,-1 0 0 0 0,0-1 0 0 0,0 1-1 0 0,1-1 1 0 0,-1 1 0 0 0,0 0 0 0 0,1-1 0 0 0,-1 1 0 0 0,0 0-1 0 0,1 0 1 0 0,-1-1 0 0 0,0 1 0 0 0,1 0 0 0 0,-1 0 0 0 0,0-1-1 0 0,1 1 1 0 0,-1 0 0 0 0,1 0 0 0 0,-1 0 0 0 0,1 0 0 0 0,-1 0-1 0 0,1-1 1 0 0,-1 1 0 0 0,0 0 0 0 0,1 0 0 0 0,-1 0 0 0 0,1 0-1 0 0,-1 0 1 0 0,1 1-2 0 0,-1-1 1 0 0,0 0 0 0 0,0 0-1 0 0,0 0 1 0 0,0 0 0 0 0,0 0 0 0 0,0 0-1 0 0,0 0 1 0 0,0 0 0 0 0,1 0 0 0 0,-1 0-1 0 0,0 0 1 0 0,0 0 0 0 0,0 0 0 0 0,0 0-1 0 0,0 0 1 0 0,0 0 0 0 0,0 0 0 0 0,0 0-1 0 0,0 0 1 0 0,0 0 0 0 0,0 0 0 0 0,1 0-1 0 0,-1 0 1 0 0,0-1 0 0 0,0 1 0 0 0,0 0-1 0 0,0 0 1 0 0,0 0 0 0 0,0 0 0 0 0,0 0-1 0 0,0 0 1 0 0,0 0 0 0 0,0 0 0 0 0,0 0-1 0 0,0 0 1 0 0,0 0 0 0 0,0 0 0 0 0,0 0-1 0 0,0 0 1 0 0,0-1 0 0 0,0 1 0 0 0,0 0-1 0 0,0 0 1 0 0,1 0 0 0 0,-1 0 0 0 0,0 0-1 0 0,0 0 1 0 0,0 0 0 0 0,0 0 0 0 0,-1 0-1 0 0,1 0 1 0 0,0 0 0 0 0,0-1 0 0 0,0 1-1 0 0,0 0 1 0 0,0 0 0 0 0,0 0-1 0 0,0-20 78 0 0,0 15-70 0 0,-2 0 40 0 0,-8-5-25 0 0,6 4 22 0 0,4 1-33 0 0,-1 1-5 0 0,0 3-4 0 0,0 1 0 0 0,0-1 0 0 0,1 1 0 0 0,-1 0 0 0 0,0 0 0 0 0,0-1 0 0 0,1 1 1 0 0,-1 0-1 0 0,0 0 0 0 0,0 0 0 0 0,0 0 0 0 0,0 0 0 0 0,1 0 0 0 0,-2 0-3 0 0,-7 0 11 0 0,-27 0 60 0 0,5 0-71 0 0,16 3 0 0 0,0 9 0 0 0,-13 6-10 0 0,23-6-33 0 0,-7 4 20 0 0,0-1-22 0 0,0 11 30 0 0,3-7 15 0 0,4-11 0 0 0,4-7 0 0 0,1 0 0 0 0,-1 1 0 0 0,0-1 0 0 0,0 0 0 0 0,0 1 0 0 0,1-1 0 0 0,-1 1 0 0 0,1 0 0 0 0,-1-1 0 0 0,1 1 0 0 0,0-1 0 0 0,0 1 0 0 0,-1 0 0 0 0,1-1 0 0 0,1 2 0 0 0,-1 5 0 0 0,1-5-1 0 0,-1 0 0 0 0,0 0 0 0 0,0-1 0 0 0,0 1 0 0 0,0 0 0 0 0,0 0 0 0 0,-1 0 1 0 0,1 0-1 0 0,-1-1 0 0 0,0 1 0 0 0,0 1 1 0 0,-4 3-21 0 0,4-5 19 0 0,0-1-1 0 0,1 0 1 0 0,-1 1 0 0 0,0-1-1 0 0,0 1 1 0 0,1-1 0 0 0,-1 1-1 0 0,1-1 1 0 0,-1 1 0 0 0,1-1-1 0 0,0 1 1 0 0,0-1 0 0 0,-1 1 0 0 0,1 0 1 0 0,0 5 1 0 0,0-5 0 0 0,0 0 0 0 0,0 0 0 0 0,0 0 0 0 0,0 0 0 0 0,0 0 0 0 0,0 0 0 0 0,1 0 0 0 0,-1 0 0 0 0,1 0 0 0 0,0 1 0 0 0,4 5 2 0 0,0 1 26 0 0,-2 4 57 0 0,-4-1 12 0 0,1-9-67 0 0,-1 0-1 0 0,1 0 1 0 0,0 0-1 0 0,0 0 1 0 0,1 0-1 0 0,-1 0 1 0 0,0 0-1 0 0,1 0 1 0 0,0 0-1 0 0,0 1-29 0 0,1 0 50 0 0,5 9 91 0 0,-1-3 51 0 0,4-5 14 0 0,-4 6-24 0 0,-5-10-174 0 0,-1 0 0 0 0,1 0 0 0 0,-1 0 0 0 0,1 0 0 0 0,-1 0 0 0 0,1 0 0 0 0,-1 0 0 0 0,1 0 0 0 0,0 0 0 0 0,-1-1 0 0 0,1 1 0 0 0,0 0 0 0 0,0 0 0 0 0,0-1 0 0 0,0 1 0 0 0,0 0-8 0 0,11 4 89 0 0,-7 5-8 0 0,21 5 63 0 0,-20-12-57 0 0,3-3-64 0 0,-7-1-5 0 0,0 1-13 0 0,0 1 0 0 0,-1-1-1 0 0,1 0 1 0 0,-1 0 0 0 0,1 1 0 0 0,-1-1-1 0 0,1 1 1 0 0,-1-1 0 0 0,1 1-1 0 0,-1 0 1 0 0,1 0 0 0 0,-1-1-1 0 0,0 1 1 0 0,1 0-5 0 0,6 4 14 0 0,7-2 66 0 0,15-3 28 0 0,-28-1-103 0 0,-1 1-1 0 0,1 0 1 0 0,0 0-1 0 0,-1-1 1 0 0,1 1-1 0 0,0 0 0 0 0,-1-1 1 0 0,1 0-1 0 0,0 1 1 0 0,-1-1-1 0 0,1 0 0 0 0,-1 0 1 0 0,1 0-5 0 0,7-4-48 0 0,4 2-107 0 0,-8 3 60 0 0,2-3-12 0 0,-6 1 16 0 0,0 0-34 0 0,0 0-73 0 0,2 1-91 0 0,-1-1-111 0 0,1 1 47 0 0,-1 0-63 0 0,1 1-57 0 0,-1-1-49 0 0,1 1-49 0 0,0-1-36 0 0,2 0-686 0 0,-1-3-890 0 0,-3-5-1240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41.2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 46 8808 0 0,'0'0'197'0'0,"0"-2"24"0"0,0 0-169 0 0,0-1 2 0 0,0 0 3 0 0,0 0 49 0 0,0-2 76 0 0,-1-3-109 0 0,0 4-11 0 0,-3-2 87 0 0,-2-1 171 0 0,6 7-320 0 0,-3-2 601 0 0,3 2 21 0 0,0 0-33 0 0,0 0-146 0 0,0 0-69 0 0,0 0-12 0 0,0 0-29 0 0,0 0-112 0 0,0 0-49 0 0,0 0-10 0 0,0 0-8 0 0,0 0-20 0 0,0 2-8 0 0,0 2-83 0 0,0-3-24 0 0,0 1-1 0 0,-1 0 1 0 0,1 0-1 0 0,0-1 1 0 0,1 1-1 0 0,-1 0 1 0 0,0 0-1 0 0,1-1 1 0 0,-1 1-1 0 0,0 0 1 0 0,2 0-19 0 0,4 3 94 0 0,-6-5-87 0 0,1 0 0 0 0,-1 0-1 0 0,1 1 1 0 0,-1-1-1 0 0,0 0 1 0 0,1 0 0 0 0,-1 1-1 0 0,0-1 1 0 0,1 0 0 0 0,-1 1-1 0 0,0-1 1 0 0,1 1-1 0 0,-1-1 1 0 0,0 0 0 0 0,0 1-1 0 0,1-1 1 0 0,-1 1 0 0 0,0-1-1 0 0,0 1 1 0 0,0-1 0 0 0,0 0-1 0 0,0 1 1 0 0,1-1-1 0 0,-1 1 1 0 0,0-1 0 0 0,0 1-1 0 0,0-1 1 0 0,0 1 0 0 0,0-1-1 0 0,-1 1 1 0 0,1-1 0 0 0,0 1-7 0 0,0 10 123 0 0,-1-8-86 0 0,1 0-1 0 0,0 1 1 0 0,0-1 0 0 0,0 0-1 0 0,0 0 1 0 0,1 0-1 0 0,-1 0 1 0 0,1 0-1 0 0,0 0 1 0 0,0 0-37 0 0,3 5 83 0 0,-3-7-64 0 0,0 1 0 0 0,0-1 1 0 0,0 1-1 0 0,0-1 0 0 0,-1 0 0 0 0,1 1 0 0 0,-1-1 0 0 0,1 1 0 0 0,-1-1 0 0 0,1 1 0 0 0,-1 0 0 0 0,0-1 0 0 0,0 1 1 0 0,0 0-20 0 0,2 8 124 0 0,4 2 20 0 0,0 0 2 0 0,-5-1-17 0 0,-1-9-108 0 0,1-1-1 0 0,-1 1 0 0 0,0-1 0 0 0,0 1 0 0 0,1 0 0 0 0,-1-1 0 0 0,1 1 0 0 0,-1-1 0 0 0,1 1 0 0 0,0-1 0 0 0,-1 0 0 0 0,1 1 0 0 0,0-1 1 0 0,0 1-21 0 0,4 5 97 0 0,0 3 61 0 0,-5-8-120 0 0,1 1-1 0 0,0-1 0 0 0,1 0 1 0 0,-1 0-1 0 0,0 0 1 0 0,1 0-1 0 0,-1 0 0 0 0,1 0 1 0 0,0 0-38 0 0,9 11 229 0 0,-11-12-203 0 0,1 0 0 0 0,0 1 0 0 0,-1-1 0 0 0,0 0 0 0 0,1 1 0 0 0,-1-1-1 0 0,0 1 1 0 0,1-1 0 0 0,-1 0 0 0 0,0 1 0 0 0,0 0-26 0 0,1 8 143 0 0,6 2 5 0 0,-3-4-67 0 0,2 4 62 0 0,-1-1-41 0 0,-3-5-66 0 0,-1-1 0 0 0,0 2 1 0 0,1-1-1 0 0,-2 0 0 0 0,1 0 1 0 0,-1 0-1 0 0,0 0 0 0 0,0 1-36 0 0,0 16 121 0 0,0-1 39 0 0,0 72 687 0 0,0-54-525 0 0,0-11-159 0 0,0 0-79 0 0,0-27 4 0 0,0-2-4 0 0,0 0-10 0 0,-1 9 52 0 0,2 4-70 0 0,-1-7-12 0 0,0-3 28 0 0,0-3 0 0 0,0 2-12 0 0,2 11-48 0 0,-1-12-12 0 0,0 0 0 0 0,0 0 0 0 0,-1 0 0 0 0,1 0 0 0 0,0 0 0 0 0,0 0 0 0 0,0 0 0 0 0,0 0 0 0 0,0 0 0 0 0,0 0 0 0 0,0-1 0 0 0,1 1 0 0 0,13 2 0 0 0,-2-3-17 0 0,-13 0 15 0 0,0 0 1 0 0,0 0-1 0 0,0 0 0 0 0,0 0 1 0 0,0 0-1 0 0,0 0 1 0 0,0 0-1 0 0,1 0 0 0 0,-1 0 1 0 0,0 0-1 0 0,0 0 0 0 0,0 0 1 0 0,0 0-1 0 0,0 0 0 0 0,0 0 1 0 0,0 0-1 0 0,0 0 1 0 0,0 0-1 0 0,0 0 0 0 0,0 0 1 0 0,1 0-1 0 0,-1 0 0 0 0,0 0 1 0 0,0 0-1 0 0,0 0 0 0 0,0 0 1 0 0,0 0-1 0 0,0 0 1 0 0,0 0-1 0 0,0 0 0 0 0,0 0 1 0 0,0 0-1 0 0,0 1 0 0 0,0-1 1 0 0,0 0-1 0 0,0 0 0 0 0,0 0 1 0 0,0 0-1 0 0,0 0 1 0 0,0 0-1 0 0,1 0 0 0 0,-1 0 1 0 0,0 0-1 0 0,0 0 0 0 0,0 0 1 0 0,0 1-1 0 0,0-1 0 0 0,0 0 1 0 0,0 0-1 0 0,0 0 1 0 0,0 0-1 0 0,0 0 0 0 0,-1 0 1 0 0,1 0-1 0 0,0 0 0 0 0,0 0 1 0 0,0 0 1 0 0,0 1-7 0 0,0-1 0 0 0,0 1 0 0 0,0-1 0 0 0,0 1 0 0 0,0-1 0 0 0,0 1 0 0 0,0-1 1 0 0,0 1-1 0 0,1-1 0 0 0,-1 1 0 0 0,0-1 0 0 0,0 1 0 0 0,0-1 0 0 0,0 0 0 0 0,1 1 0 0 0,-1-1 1 0 0,0 1-1 0 0,0-1 0 0 0,1 0 0 0 0,-1 1 0 0 0,0-1 0 0 0,1 0 0 0 0,-1 1 0 0 0,0-1 0 0 0,1 0 1 0 0,-1 1-1 0 0,1-1 0 0 0,-1 0 0 0 0,1 0 0 0 0,-1 0 0 0 0,0 1 0 0 0,1-1 0 0 0,-1 0 0 0 0,1 0 1 0 0,-1 0-1 0 0,1 0 0 0 0,-1 0 0 0 0,1 0 0 0 0,-1 0 0 0 0,1 0 0 0 0,-1 0 0 0 0,1 0 7 0 0,1 0-177 0 0,1 3-107 0 0,7 7-48 0 0,-9-10 129 0 0,0 1 50 0 0,-1 0 42 0 0,1-1 40 0 0,0 1 23 0 0,1-1 69 0 0,1 1 228 0 0,-1-2-210 0 0,-1 1-69 0 0,-1 0-44 0 0,1 0-55 0 0,0 0-62 0 0,-1 0 3 0 0,1 0-42 0 0,-1-1-46 0 0,1 1-51 0 0,-1 0-53 0 0,1 0-58 0 0,-1 0-60 0 0,1 0-65 0 0,-1 0 293 0 0,1 0 39 0 0,0 0-128 0 0,0 0 120 0 0,0 0 100 0 0,0 0 78 0 0,-1 0 55 0 0,2 0 124 0 0,-1 0-126 0 0,-1 0-37 0 0,1 0-36 0 0,-1 0-45 0 0,0 0-52 0 0,1 0-64 0 0,-1 0-69 0 0,1 0-76 0 0,0 0-85 0 0,-1 0-93 0 0,1 0-99 0 0,0 0-108 0 0,0 0-115 0 0,-1 0-885 0 0,0 0-984 0 0</inkml:trace>
  <inkml:trace contextRef="#ctx0" brushRef="#br0" timeOffset="443.48">1 394 7024 0 0,'0'0'157'0'0,"0"0"23"0"0,0 0 12 0 0,0-1-57 0 0,0-1 2 0 0,0-2 63 0 0,0-2 183 0 0,0 6-371 0 0,-1 0 1 0 0,1 0 0 0 0,0 0-1 0 0,0 0 1 0 0,0 0 0 0 0,0 0-1 0 0,0 0 1 0 0,0 0 0 0 0,0-1-1 0 0,0 1 1 0 0,0 0 0 0 0,0 0-1 0 0,0 0 1 0 0,0 0 0 0 0,0 0-1 0 0,0 0 1 0 0,0 0 0 0 0,0 0-1 0 0,0 0 1 0 0,0 0-1 0 0,1-1 1 0 0,-1 1 0 0 0,0 0-1 0 0,0 0 1 0 0,0 0 0 0 0,0 0-1 0 0,0 0 1 0 0,0 0 0 0 0,0 0-1 0 0,0 0 1 0 0,0 0 0 0 0,0 0-1 0 0,0 0 1 0 0,0 0 0 0 0,0 0-1 0 0,0 0 1 0 0,0 0 0 0 0,1 0-1 0 0,-1 0 1 0 0,0 0 0 0 0,0 0-1 0 0,0-1 1 0 0,0 1 0 0 0,0 0-1 0 0,0 0 1 0 0,0 0 0 0 0,0 0-1 0 0,0 0 1 0 0,0 0-1 0 0,0 0 1 0 0,1 0 0 0 0,-1 1-1 0 0,0-1 1 0 0,0 0 0 0 0,0 0-1 0 0,0 0 1 0 0,0 0-13 0 0,1 0 48 0 0,-1 0 1 0 0,1 0-1 0 0,0-1 1 0 0,-1 1-1 0 0,1 0 0 0 0,-1 0 1 0 0,1 0-1 0 0,0 0 1 0 0,-1-1-1 0 0,1 1 1 0 0,-1 0-1 0 0,1-1 0 0 0,-1 1 1 0 0,1 0-1 0 0,-1-1 1 0 0,1 1-1 0 0,-1-1 0 0 0,1 1 1 0 0,-1-1-1 0 0,1 1 1 0 0,-1-1-1 0 0,0 1 0 0 0,1-1-48 0 0,3-4 517 0 0,4 3-74 0 0,-8 2-433 0 0,0 0 0 0 0,0 0 0 0 0,1 0-1 0 0,-1 0 1 0 0,0 0 0 0 0,0 0 0 0 0,0 0-1 0 0,0 0 1 0 0,0 0 0 0 0,0 0 0 0 0,0 0-1 0 0,0 0 1 0 0,0 0 0 0 0,0 0 0 0 0,1 0-1 0 0,-1 0 1 0 0,0 0 0 0 0,0 0 0 0 0,0 0-1 0 0,0 0 1 0 0,0 0 0 0 0,0 0 0 0 0,0 0-1 0 0,0-1 1 0 0,0 1 0 0 0,0 0 0 0 0,0 0-1 0 0,0 0 1 0 0,0 0 0 0 0,1 0 0 0 0,-1 0-1 0 0,0 0 1 0 0,0 0 0 0 0,0 0 0 0 0,0 0-1 0 0,0 0 1 0 0,0 0 0 0 0,0 0 0 0 0,0 0-1 0 0,0-1 1 0 0,0 1 0 0 0,0 0 0 0 0,0 0-1 0 0,0 0 1 0 0,0 0 0 0 0,0 0 0 0 0,0 0 0 0 0,0 0-1 0 0,0 0 1 0 0,0 0 0 0 0,0 0 0 0 0,0 0-1 0 0,0-1 1 0 0,0 1 0 0 0,0 0 0 0 0,0 0-1 0 0,0 0-9 0 0,0 0 23 0 0,0-1 0 0 0,0 1 0 0 0,0-1 0 0 0,0 1 0 0 0,0 0 0 0 0,0-1 0 0 0,0 1 0 0 0,0-1-1 0 0,0 1 1 0 0,0 0 0 0 0,0-1 0 0 0,0 1 0 0 0,0-1 0 0 0,1 1 0 0 0,-1 0 0 0 0,0-1 0 0 0,0 1 0 0 0,0 0-1 0 0,1-1 1 0 0,-1 1 0 0 0,0 0 0 0 0,1 0 0 0 0,-1-1 0 0 0,0 1 0 0 0,0 0 0 0 0,1 0 0 0 0,-1-1 0 0 0,1 1-1 0 0,-1 0 1 0 0,0 0 0 0 0,1 0-23 0 0,5-5 360 0 0,-1-2-47 0 0,-5 7-296 0 0,0 0 0 0 0,0-1 0 0 0,1 1 0 0 0,-1 0 0 0 0,0-1 1 0 0,0 1-1 0 0,1 0 0 0 0,-1-1 0 0 0,0 1 0 0 0,0 0 0 0 0,1-1 0 0 0,-1 1 0 0 0,0 0 0 0 0,1 0 0 0 0,-1-1 0 0 0,0 1 0 0 0,1 0 0 0 0,-1 0 0 0 0,0 0 1 0 0,1 0-1 0 0,-1 0 0 0 0,1-1 0 0 0,-1 1 0 0 0,0 0 0 0 0,1 0 0 0 0,-1 0 0 0 0,1 0 0 0 0,-1 0 0 0 0,0 0 0 0 0,1 0 0 0 0,0 0-17 0 0,4-2 394 0 0,5-8-9 0 0,-8 7-139 0 0,1 2-85 0 0,-1 0-53 0 0,1 2-51 0 0,0-1-20 0 0,-1-1 49 0 0,2-6 133 0 0,-4 7-206 0 0,0 0 0 0 0,1-1 0 0 0,-1 1 1 0 0,0-1-1 0 0,0 1 0 0 0,1 0 0 0 0,-1-1 0 0 0,0 1 1 0 0,1 0-1 0 0,-1-1 0 0 0,0 1 0 0 0,1 0 1 0 0,-1-1-1 0 0,1 1 0 0 0,-1 0 0 0 0,0 0 1 0 0,1-1-1 0 0,-1 1 0 0 0,1 0 0 0 0,-1 0 1 0 0,1 0-1 0 0,-1 0 0 0 0,1 0 0 0 0,-1 0 1 0 0,1 0-1 0 0,-1 0 0 0 0,1 0 0 0 0,-1 0 0 0 0,1 0 1 0 0,-1 0-1 0 0,1 0 0 0 0,-1 0-13 0 0,11-2 145 0 0,-6-3-35 0 0,-5 4-103 0 0,0 0 0 0 0,1 1 1 0 0,-1-1-1 0 0,0 1 0 0 0,1-1 1 0 0,-1 1-1 0 0,1-1 0 0 0,-1 1 0 0 0,1 0 1 0 0,-1-1-1 0 0,1 1 0 0 0,0 0 1 0 0,-1-1-1 0 0,1 1 0 0 0,-1 0 0 0 0,1 0 1 0 0,0-1-1 0 0,-1 1 0 0 0,1 0 0 0 0,0 0 1 0 0,-1 0-1 0 0,1 0 0 0 0,-1 0 1 0 0,1 0-1 0 0,0 0 0 0 0,0 0-7 0 0,0 0 14 0 0,1 0-1 0 0,0 0 0 0 0,-1-1 0 0 0,1 1 1 0 0,0-1-1 0 0,-1 1 0 0 0,1-1 1 0 0,0 1-1 0 0,-1-1 0 0 0,1 0 1 0 0,-1 0-1 0 0,1 0 0 0 0,-1 0-13 0 0,1 0 12 0 0,-1 1 0 0 0,1-1 0 0 0,-1 0 0 0 0,1 0 0 0 0,-1 0 0 0 0,1 1 0 0 0,0-1 0 0 0,-1 1 0 0 0,1 0 0 0 0,0-1 0 0 0,-1 1 0 0 0,1 0 1 0 0,0 0-14 0 0,0 0 13 0 0,-1 0 0 0 0,1-1 0 0 0,0 1 0 0 0,0 0 0 0 0,-1-1 0 0 0,1 1 0 0 0,-1-1 0 0 0,1 1 0 0 0,0-1 0 0 0,-1 0 0 0 0,1 0 0 0 0,-1 0 0 0 0,1 0-12 0 0,-1 0 10 0 0,1 0 0 0 0,-1 1 1 0 0,1-1-1 0 0,-1 0 0 0 0,1 0 0 0 0,-1 1 0 0 0,1-1 0 0 0,0 1 0 0 0,-1-1 0 0 0,1 1 0 0 0,0 0 0 0 0,-1 0 0 0 0,1 0-10 0 0,18 0 79 0 0,3 0-13 0 0,-7-3-12 0 0,-7-2-36 0 0,-7 4-18 0 0,-1 0 0 0 0,1 0 0 0 0,-1 1 0 0 0,1-1 0 0 0,0 0 0 0 0,-1 1 0 0 0,1-1 0 0 0,0 1 0 0 0,-1-1 0 0 0,1 1 0 0 0,0 0 0 0 0,-1 0 0 0 0,1 0 0 0 0,1 0 0 0 0,47 0 13 0 0,3 0 49 0 0,-41 0-9 0 0,-9 0 11 0 0,-3 0 0 0 0,0 0 0 0 0,0 0 2 0 0,0 0 4 0 0,0 0-22 0 0,0 0-72 0 0,0 0-72 0 0,0 0-50 0 0,0 0-153 0 0,3 2-275 0 0,9 11-30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48.7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168 1 5152 0 0,'0'0'116'0'0,"0"0"17"0"0,0 0 10 0 0,0 0 14 0 0,0 0 58 0 0,0 0 29 0 0,0 0 4 0 0,0 0 17 0 0,0 0 75 0 0,0 0 39 0 0,0 0 5 0 0,0 2-16 0 0,0 9-111 0 0,0 24 570 0 0,0-20-506 0 0,0-1-95 0 0,0-1-81 0 0,-2 0 34 0 0,-3-3-76 0 0,4-8-91 0 0,0-1 0 0 0,0 1 0 0 0,0-1 0 0 0,0 1 0 0 0,1-1 0 0 0,-1 1 0 0 0,1-1 0 0 0,-1 1 0 0 0,1 0 0 0 0,0 0 0 0 0,-1-1 0 0 0,1 1 0 0 0,0 0-12 0 0,0 5 42 0 0,1-5-27 0 0,-1 0 0 0 0,0 0 0 0 0,0 0-1 0 0,0 0 1 0 0,-1 0 0 0 0,1 0-1 0 0,0 0 1 0 0,-1 0 0 0 0,1 0 0 0 0,-1 1-15 0 0,-1 0 33 0 0,0 1 1 0 0,0-1-1 0 0,1 0 0 0 0,0 1 1 0 0,0-1-1 0 0,0 1 1 0 0,0-1-1 0 0,0 1 1 0 0,0 3-34 0 0,1 4 91 0 0,0 3 33 0 0,-1-3-62 0 0,-2 1 49 0 0,-11 27 339 0 0,8-27-314 0 0,2 0-47 0 0,1-2 32 0 0,2-2-36 0 0,3 11 51 0 0,-1-5-28 0 0,-5 0 26 0 0,3-9-103 0 0,-2 2 23 0 0,1-1 0 0 0,0 1 0 0 0,1 0 0 0 0,-1 0-1 0 0,2 0 1 0 0,-1 5-54 0 0,0-4 58 0 0,0-1-1 0 0,0 1 0 0 0,0-1 1 0 0,-1 0-1 0 0,0 2-57 0 0,0-2 57 0 0,0 0 1 0 0,1 1-1 0 0,0-1 0 0 0,0 0 1 0 0,1 2-58 0 0,0 6 93 0 0,0-8-42 0 0,0 0 1 0 0,0 1-1 0 0,-1-1 1 0 0,0 1-1 0 0,0 0-51 0 0,-3 8 78 0 0,2-10-40 0 0,0 1 0 0 0,0-1 0 0 0,1 0 0 0 0,0 1 0 0 0,1-1 0 0 0,-1 1-38 0 0,2 5 62 0 0,-1 8 45 0 0,-3-4 4 0 0,-1-6-59 0 0,-3 7 38 0 0,5 1 24 0 0,3-5-46 0 0,-2 30 160 0 0,-1-31-164 0 0,-8-2 48 0 0,9 2-51 0 0,1-10-51 0 0,0 0 0 0 0,0 0 0 0 0,0 0-1 0 0,0 0 1 0 0,0 0 0 0 0,0-1 0 0 0,-1 1 0 0 0,1 0 0 0 0,0 0 0 0 0,-1 0 0 0 0,0-1 0 0 0,1 1 0 0 0,-1 0-10 0 0,-6 1 49 0 0,7-3-48 0 0,0 0 1 0 0,-1 0-1 0 0,1 0 0 0 0,0 0 0 0 0,0 0 0 0 0,0 0 0 0 0,-1 0 0 0 0,1 1 1 0 0,0-1-1 0 0,0 0 0 0 0,0 0 0 0 0,0 0 0 0 0,-1 0 0 0 0,1 0 1 0 0,0 0-1 0 0,0 0 0 0 0,0 0 0 0 0,0 0 0 0 0,0 1 0 0 0,-1-1 0 0 0,1 0 1 0 0,0 0-1 0 0,0 0 0 0 0,0 0 0 0 0,0 1 0 0 0,0-1 0 0 0,0 0 0 0 0,0 0 1 0 0,0 0-1 0 0,0 0 0 0 0,0 1 0 0 0,-1-1 0 0 0,1 0-1 0 0,-1 8 67 0 0,1 7 61 0 0,0-12-63 0 0,-2-1-6 0 0,-9 8-37 0 0,9-7 2 0 0,2-3-116 0 0,0 0-69 0 0,-1-3 48 0 0,1-1-59 0 0,0 1-27 0 0,0-10-690 0 0,1 9 647 0 0,-1 2 160 0 0,0 1 34 0 0,0-14-708 0 0</inkml:trace>
  <inkml:trace contextRef="#ctx0" brushRef="#br0" timeOffset="482.7">198 16 5136 0 0,'0'0'149'0'0,"0"0"-37"0"0,0 0 0 0 0,0 0 45 0 0,0 0 139 0 0,0 0 256 0 0,0 0 22 0 0,0 0-13 0 0,0 0-60 0 0,3 2-21 0 0,-2 0-381 0 0,1-1-39 0 0,0 2 5 0 0,1-1 65 0 0,-1 0 83 0 0,-1 0-58 0 0,1-1 38 0 0,-2-1 119 0 0,-1 1-108 0 0,0 1-95 0 0,1-1-65 0 0,1 4-12 0 0,-1-1 57 0 0,1-2 15 0 0,-1 1 57 0 0,0-3-145 0 0,0 1 1 0 0,0-1-1 0 0,0 1 1 0 0,0-1 0 0 0,0 1-1 0 0,0 0 1 0 0,0-1-1 0 0,0 1 1 0 0,1-1 0 0 0,-1 1-1 0 0,0-1 1 0 0,0 1-1 0 0,1-1 1 0 0,-1 1-1 0 0,0-1 1 0 0,1 0 0 0 0,-1 1-1 0 0,0-1 1 0 0,1 1-1 0 0,-1-1 1 0 0,1 0 0 0 0,-1 1-1 0 0,1-1 1 0 0,-1 1-17 0 0,1-1 18 0 0,0 0 1 0 0,-1 1 0 0 0,1-1-1 0 0,-1 1 1 0 0,1-1 0 0 0,-1 1-1 0 0,1-1 1 0 0,-1 1-1 0 0,1-1 1 0 0,-1 1 0 0 0,1 0-1 0 0,-1-1 1 0 0,0 1 0 0 0,0-1-1 0 0,1 1 1 0 0,-1 0 0 0 0,0-1-1 0 0,0 1 1 0 0,0 0-1 0 0,1 0 1 0 0,-1-1 0 0 0,0 1-1 0 0,0 0 1 0 0,0-1 0 0 0,0 1-19 0 0,2 12 269 0 0,4-2-75 0 0,-1-1-81 0 0,-3-1-57 0 0,0-4 54 0 0,10 12 115 0 0,-2 4 46 0 0,-1-1-1 0 0,-7-14-202 0 0,14 23 372 0 0,-7-18-280 0 0,0-1-13 0 0,-3 2-49 0 0,1 0-45 0 0,2-1-42 0 0,2 2 35 0 0,0 4-26 0 0,1 1 48 0 0,-1-6 63 0 0,-6-7-60 0 0,-1 1 0 0 0,0-1 1 0 0,1 1-1 0 0,0 2-71 0 0,20 41 318 0 0,-13-22-119 0 0,1-3-15 0 0,-7-15-104 0 0,-1 1 1 0 0,0-1 0 0 0,-1 1-1 0 0,0 0 1 0 0,-1 0 0 0 0,0 1-81 0 0,0 8 96 0 0,-2-11-45 0 0,0-1 1 0 0,1 0-1 0 0,-1 0 0 0 0,2 0 0 0 0,-1 0 1 0 0,3 5-52 0 0,13 16 221 0 0,-1 1 29 0 0,-9-11-122 0 0,-6-6-56 0 0,3 4 73 0 0,5 4 38 0 0,-7-16-147 0 0,-1 0-1 0 0,-1 0 1 0 0,1 1-1 0 0,-1-1 1 0 0,1 0-1 0 0,-1 1 1 0 0,0 1-36 0 0,4 13 134 0 0,1-3 9 0 0,3 4 67 0 0,-5-10-138 0 0,3 7 36 0 0,-5-1-9 0 0,-2-16-93 0 0,0 1-1 0 0,0 0 0 0 0,0-1 1 0 0,0 1-1 0 0,0-1 1 0 0,0 1-1 0 0,0 0 1 0 0,0-1-1 0 0,0 1 1 0 0,0 0-1 0 0,1-1 0 0 0,-1 1 1 0 0,0-1-1 0 0,1 1 1 0 0,-1 0-1 0 0,0-1 1 0 0,1 1-1 0 0,-1-1 1 0 0,1 1-1 0 0,-1-1 0 0 0,0 1 1 0 0,1-1-1 0 0,-1 0 1 0 0,1 1-1 0 0,0-1 1 0 0,-1 1-6 0 0,1-1 5 0 0,-1 0-1 0 0,1 1 1 0 0,-1-1 0 0 0,1 1 0 0 0,-1-1 0 0 0,1 1 0 0 0,-1-1 0 0 0,1 1 0 0 0,-1-1 0 0 0,0 1 0 0 0,1-1 0 0 0,-1 1 0 0 0,0-1-1 0 0,1 1 1 0 0,-1 0 0 0 0,0-1 0 0 0,0 1 0 0 0,1-1 0 0 0,-1 1 0 0 0,0 0 0 0 0,0-1 0 0 0,0 1 0 0 0,0 0 0 0 0,0-1 0 0 0,0 1-1 0 0,0 0-4 0 0,0-1 3 0 0,-1 1 0 0 0,1-1 0 0 0,0 1 0 0 0,0-1 0 0 0,0 1 0 0 0,0-1 0 0 0,0 1-1 0 0,0-1 1 0 0,0 1 0 0 0,0-1 0 0 0,0 1 0 0 0,0-1 0 0 0,1 1 0 0 0,-1-1-1 0 0,0 1 1 0 0,0-1 0 0 0,0 1 0 0 0,0-1 0 0 0,1 0 0 0 0,-1 1 0 0 0,0-1 0 0 0,1 1-1 0 0,-1-1 1 0 0,0 0 0 0 0,1 1 0 0 0,-1-1 0 0 0,0 0 0 0 0,1 1 0 0 0,-1-1 0 0 0,0 0-1 0 0,1 1 1 0 0,-1-1 0 0 0,1 0 0 0 0,-1 0 0 0 0,1 0 0 0 0,-1 1 0 0 0,1-1-1 0 0,-1 0 1 0 0,1 0 0 0 0,-1 0 0 0 0,1 0 0 0 0,-1 0 0 0 0,1 0 0 0 0,-1 0 0 0 0,1 0-1 0 0,-1 0-2 0 0,0 0 2 0 0,1 0-1 0 0,-1 0 0 0 0,0 0 0 0 0,0 0 0 0 0,0 0 0 0 0,0 0 0 0 0,0 0 0 0 0,0 0 1 0 0,0 0-1 0 0,0 0 0 0 0,0 0 0 0 0,0 0 0 0 0,0 0 0 0 0,1 0 0 0 0,-1 0 0 0 0,0 0 1 0 0,0 0-1 0 0,0 0 0 0 0,0 0 0 0 0,0 0 0 0 0,0 0 0 0 0,0 0 0 0 0,0 0 0 0 0,0 0 1 0 0,0 0-1 0 0,0 0 0 0 0,1 0 0 0 0,-1 0 0 0 0,0 0 0 0 0,0 0 0 0 0,0 0 0 0 0,0 0 0 0 0,0 1 1 0 0,0-1-1 0 0,0 0 0 0 0,0 0 0 0 0,0 0 0 0 0,0 0 0 0 0,0 0 0 0 0,0 0 0 0 0,0 0 1 0 0,0 0-1 0 0,0 0 0 0 0,0 0 0 0 0,0 0 0 0 0,0 0 0 0 0,0 1 0 0 0,0-1 0 0 0,0 0 1 0 0,0 0-1 0 0,0 0 0 0 0,0 0 0 0 0,0 0 0 0 0,0 0 0 0 0,0 0 0 0 0,0 0 0 0 0,0 0-1 0 0,0 7 39 0 0,0 5-17 0 0,0-3 24 0 0,0 4 39 0 0,0-11-21 0 0,0-2-32 0 0,0 0-133 0 0,1 3-35 0 0,-1-1 58 0 0,-1 4 13 0 0,1-4 13 0 0,0 0-83 0 0,0-2-43 0 0,-2 0-256 0 0,1 0 92 0 0,0 0 77 0 0,0 0 68 0 0,-1 0 40 0 0,1 0 53 0 0,-1 0-80 0 0,1 0 75 0 0,0 0 7 0 0,0 0-40 0 0,-1 0-1052 0 0</inkml:trace>
  <inkml:trace contextRef="#ctx0" brushRef="#br0" timeOffset="778.76">183 636 6880 0 0,'0'0'157'0'0,"0"0"23"0"0,0 0 11 0 0,3-3-31 0 0,3-3-112 0 0,-2 2 18 0 0,-2 1 242 0 0,0 1-101 0 0,-2 0-57 0 0,0-1-51 0 0,0 0-16 0 0,1 1 46 0 0,1 1-43 0 0,-1 1 0 0 0,1-1 0 0 0,0 1-1 0 0,-1 0 1 0 0,1-1 0 0 0,0 1 0 0 0,0 0 0 0 0,-1 0-1 0 0,1 0 1 0 0,0 0 0 0 0,1 0-86 0 0,0 1 188 0 0,-3-1-179 0 0,0 0-1 0 0,0 0 1 0 0,0 0-1 0 0,1 0 1 0 0,-1 0-1 0 0,0 0 1 0 0,0 0-1 0 0,0 0 1 0 0,0 0 0 0 0,0 0-1 0 0,0 0 1 0 0,0 0-1 0 0,0 0 1 0 0,0 0-1 0 0,0 0 1 0 0,1 0-1 0 0,-1 0 1 0 0,0 0-1 0 0,0 0 1 0 0,0 0-1 0 0,0 0 1 0 0,0 0-1 0 0,0-1 1 0 0,0 1-1 0 0,0 0 1 0 0,0 0-1 0 0,0 0 1 0 0,0 0-1 0 0,0 0 1 0 0,0 0-1 0 0,1 0 1 0 0,-1 0-1 0 0,0 0 1 0 0,0 0-1 0 0,0 0 1 0 0,0 0-1 0 0,0 0 1 0 0,0 0-1 0 0,0-1 1 0 0,0 1-1 0 0,0 0 1 0 0,0 0-1 0 0,0 0 1 0 0,0 0 0 0 0,0 0-1 0 0,0 0 1 0 0,0 0-1 0 0,0 0 1 0 0,0 0-1 0 0,0 0 1 0 0,0 0-1 0 0,0-1 1 0 0,0 1-1 0 0,0 0 1 0 0,0 0-1 0 0,0 0 1 0 0,0 0-9 0 0,2-8 305 0 0,-1 8-261 0 0,0-1-1 0 0,-1 1 0 0 0,1-1 1 0 0,0 1-1 0 0,0-1 1 0 0,0 1-1 0 0,-1 0 0 0 0,1-1 1 0 0,0 1-1 0 0,0 0 0 0 0,0-1 1 0 0,0 1-1 0 0,0 0 0 0 0,-1 0-43 0 0,18-1 632 0 0,-5 2-282 0 0,-5-1-186 0 0,-1 0-58 0 0,3 1 56 0 0,13-1 105 0 0,-10-3-176 0 0,14-8-37 0 0,6 9-36 0 0,-29 2-68 0 0,0 0-102 0 0,-1 0-108 0 0,1 0-115 0 0,0 0-118 0 0,0 0-126 0 0,-2 0 261 0 0,-1 0-33 0 0,1 0-34 0 0,0 0-35 0 0,4 0-1117 0 0,3 0-903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3.0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1 228 7024 0 0,'0'0'157'0'0,"0"0"23"0"0,2 0 12 0 0,26 0 7 0 0,-18 0-204 0 0,4 1 35 0 0,-5-2 84 0 0,-3 0 80 0 0,-4 0-54 0 0,0 0 32 0 0,3-9 531 0 0,1 6-233 0 0,2 0-74 0 0,3-3 199 0 0,-9 5-328 0 0,0 0-47 0 0,-1 1-41 0 0,1-1-38 0 0,-1 1-6 0 0,0 0-44 0 0,1-1-8 0 0,1 0 7 0 0,-1 1-22 0 0,0 0 49 0 0,2-1 65 0 0,-3 1-137 0 0,0 1 0 0 0,-1 0 0 0 0,1 0 0 0 0,-1-1-1 0 0,1 1 1 0 0,0 0 0 0 0,-1-1 0 0 0,1 1 0 0 0,-1-1 0 0 0,1 1 0 0 0,-1 0 0 0 0,1-1 0 0 0,-1 1 0 0 0,0-1 0 0 0,1 0 0 0 0,-1 1 0 0 0,1-1-1 0 0,-1 1 1 0 0,0-1 0 0 0,0 1 0 0 0,1-1 0 0 0,-1 0-45 0 0,2-4 159 0 0,13-22 645 0 0,-5 21-465 0 0,-7 2-171 0 0,1-2-50 0 0,3-7 9 0 0,-5 9-100 0 0,-2-2 1 0 0,1-1 2 0 0,3 2 37 0 0,6-5-46 0 0,-7 4 31 0 0,-3-3-54 0 0,-1 6 6 0 0,1 0 4 0 0,0 0 0 0 0,0 0 0 0 0,0 0 0 0 0,0 0 0 0 0,-1 0 0 0 0,0 0 0 0 0,0-2-8 0 0,1 4 0 0 0,0 1 1 0 0,-1-1 0 0 0,1 1-1 0 0,0 0 1 0 0,0-1 0 0 0,0 1 0 0 0,-1 0-1 0 0,1-1 1 0 0,0 1 0 0 0,0 0-1 0 0,-1 0 1 0 0,1-1 0 0 0,0 1 0 0 0,-1 0-1 0 0,1 0 1 0 0,0 0 0 0 0,-1-1-1 0 0,1 1 1 0 0,-1 0 0 0 0,1 0 0 0 0,-1 0-1 0 0,1 0 0 0 0,0 0 0 0 0,-1-1 1 0 0,1 1-1 0 0,0 0 0 0 0,-1 0 1 0 0,1 0-1 0 0,0 0 0 0 0,0-1 1 0 0,-1 1-1 0 0,1 0 0 0 0,0 0 1 0 0,0 0-1 0 0,-1-1 1 0 0,1 1-1 0 0,0 0 0 0 0,0-1 1 0 0,0 1-1 0 0,-1 0 0 0 0,1 0 1 0 0,0-1-1 0 0,0 1 0 0 0,0 0 1 0 0,0-1-1 0 0,0 1 0 0 0,0 0 1 0 0,0-1-1 0 0,0 1 0 0 0,0 0 1 0 0,0-1-1 0 0,0 1 0 0 0,0 0 1 0 0,0-1-1 0 0,0 1 0 0 0,0 0 1 0 0,0-1-1 0 0,0 1 1 0 0,0 0-1 0 0,-2-5 48 0 0,-9-6-26 0 0,6 8 27 0 0,-4 4-39 0 0,8-1-5 0 0,-4 0 38 0 0,-7 2-32 0 0,10 0-11 0 0,1-1 1 0 0,-1 0-1 0 0,1 0 1 0 0,-1 1-1 0 0,1-1 1 0 0,0 1 0 0 0,-1-1-1 0 0,1 1 1 0 0,0 0-1 0 0,0 0 1 0 0,0-1-1 0 0,1 1 1 0 0,-2 1-1 0 0,-10 17 46 0 0,3-9-33 0 0,-1 6 64 0 0,-2 3 9 0 0,4-4-30 0 0,-9 30 143 0 0,15-37-171 0 0,-1 8 85 0 0,1 1 67 0 0,-2-11-105 0 0,-4 14 84 0 0,8-20-143 0 0,-1 0 0 0 0,1 0 0 0 0,0 0 0 0 0,0 0 0 0 0,0 0 0 0 0,0 0 0 0 0,0 0 0 0 0,1 0 0 0 0,-1 0 0 0 0,0 0 0 0 0,0 0 0 0 0,1 0 0 0 0,-1 1-16 0 0,5 6 108 0 0,-4-7-86 0 0,0 0 0 0 0,0 1 0 0 0,0-1 0 0 0,-1 0 0 0 0,1 1 0 0 0,0-1 0 0 0,-1 1 0 0 0,1-1 0 0 0,-1 1 0 0 0,0-1 0 0 0,1 1 0 0 0,-1 0 0 0 0,0-1 0 0 0,0 1-22 0 0,0 0 21 0 0,0-1 0 0 0,0 1 0 0 0,1-1 0 0 0,-1 1 0 0 0,0 0-1 0 0,1-1 1 0 0,-1 1 0 0 0,1-1 0 0 0,0 1 0 0 0,-1-1 0 0 0,1 0 0 0 0,0 1-1 0 0,0-1 1 0 0,0 1-21 0 0,4 5 92 0 0,-3-2-39 0 0,2 2 67 0 0,3-3-46 0 0,-3-2-62 0 0,4 3 0 0 0,-7-4-6 0 0,1-1 0 0 0,-1 1 0 0 0,0 0-1 0 0,1 0 1 0 0,-1 0 0 0 0,1-1 0 0 0,-1 1 0 0 0,1-1-1 0 0,-1 1 1 0 0,1-1 0 0 0,-1 0 0 0 0,1 0 0 0 0,0 0-1 0 0,0 1-5 0 0,3-1-74 0 0,0 0 65 0 0,11 0 170 0 0,-9 0-135 0 0,-3 0-60 0 0,1 0-52 0 0,-1 0-78 0 0,1 0-90 0 0,1 0-104 0 0,-1 0-120 0 0,-5 0 451 0 0,3 0-363 0 0,-1 0-63 0 0,1 0-55 0 0,0 0-49 0 0,0 0-167 0 0,0 0-47 0 0,2 0-202 0 0,1 0-537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5.0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 0 7280 0 0,'0'0'165'0'0,"0"0"22"0"0,0 0 9 0 0,-3 3-20 0 0,-7 7-68 0 0,7-7 158 0 0,2-1-86 0 0,1 0-51 0 0,0 1-44 0 0,0 0-15 0 0,-1-1 40 0 0,-9 3 371 0 0,5 5-22 0 0,-1-6-226 0 0,5-4-220 0 0,1 1-1 0 0,-1-1 0 0 0,1 0 0 0 0,-1 0 1 0 0,1 1-1 0 0,0-1 0 0 0,-1 0 1 0 0,1 1-1 0 0,0-1 0 0 0,-1 0 0 0 0,1 1 1 0 0,0-1-1 0 0,-1 0 0 0 0,1 1 1 0 0,0-1-1 0 0,0 1 0 0 0,0-1 0 0 0,-1 1 1 0 0,1-1-1 0 0,0 0 0 0 0,0 1 1 0 0,0-1-1 0 0,0 1 0 0 0,0-1 0 0 0,0 1 1 0 0,0-1-1 0 0,0 1 0 0 0,0-1 1 0 0,0 1-1 0 0,0-1 0 0 0,0 1 0 0 0,0 0-12 0 0,0 5 126 0 0,1-4-84 0 0,-1 1-1 0 0,0-1 0 0 0,0 0 1 0 0,0 0-1 0 0,-1 0 1 0 0,1 0-1 0 0,0 0 1 0 0,-1 0-1 0 0,1 0 0 0 0,-1 1-41 0 0,-6 9 190 0 0,-10 24 336 0 0,14-23-393 0 0,2-1-46 0 0,-1 1 63 0 0,-4 0 12 0 0,0-2-16 0 0,5 0-14 0 0,1-2-53 0 0,0 0 34 0 0,0 33 539 0 0,0-29-507 0 0,0-11-38 0 0,2 1-3 0 0,1 0-79 0 0,14 13 159 0 0,-11-10-137 0 0,-4-3 25 0 0,8-3 80 0 0,-7 0-126 0 0,-1 1 1 0 0,1-1 0 0 0,0 0 0 0 0,-1 0 0 0 0,1 0 0 0 0,0 0 0 0 0,-1-1 0 0 0,1 1 0 0 0,0-1 0 0 0,-1 0 0 0 0,2 0-27 0 0,0-5 83 0 0,-4 5-78 0 0,1 1 1 0 0,-1 0-1 0 0,0-1 1 0 0,0 1-1 0 0,1-1 0 0 0,-1 1 1 0 0,0 0-1 0 0,1-1 1 0 0,-1 1-1 0 0,0 0 0 0 0,1-1 1 0 0,-1 1-1 0 0,0 0 0 0 0,1 0 1 0 0,-1-1-1 0 0,1 1 1 0 0,-1 0-1 0 0,1 0 0 0 0,-1 0 1 0 0,0-1-1 0 0,1 1 1 0 0,-1 0-1 0 0,1 0 0 0 0,-1 0 1 0 0,1 0-1 0 0,-1 0 1 0 0,1 0-1 0 0,-1 0 0 0 0,1 0 1 0 0,-1 0-1 0 0,1 0 1 0 0,0 1-6 0 0,-1-1 8 0 0,1-1 0 0 0,0 1 0 0 0,0 0 1 0 0,-1 0-1 0 0,1 0 0 0 0,0 0 1 0 0,0 0-1 0 0,-1-1 0 0 0,1 1 0 0 0,0 0 1 0 0,-1-1-1 0 0,1 1 0 0 0,0 0 1 0 0,-1-1-1 0 0,1 1 0 0 0,0-1 0 0 0,-1 1 1 0 0,1-1-1 0 0,-1 1 0 0 0,1-1 1 0 0,-1 0-1 0 0,1 1 0 0 0,-1-1 0 0 0,0 1 1 0 0,1-1-1 0 0,-1 0 0 0 0,0 0 1 0 0,1 1-1 0 0,-1-2-8 0 0,1 1 9 0 0,-1 0 0 0 0,1 0 0 0 0,-1 0 0 0 0,1 0 1 0 0,0 0-1 0 0,-1 0 0 0 0,1 0 0 0 0,0 0 0 0 0,0 0 0 0 0,0 0 0 0 0,0 1 0 0 0,0-1 1 0 0,0 0-1 0 0,0 0 0 0 0,0 1-9 0 0,3-3 27 0 0,-3 3-21 0 0,0 0 0 0 0,-1 0-1 0 0,1 0 1 0 0,0-1 0 0 0,-1 1 0 0 0,1 0-1 0 0,-1-1 1 0 0,1 1 0 0 0,-1-1-1 0 0,1 1 1 0 0,-1-1 0 0 0,1 1-1 0 0,-1-1 1 0 0,1 1 0 0 0,-1-1 0 0 0,0 1-1 0 0,1-1 1 0 0,-1 1 0 0 0,0-1-1 0 0,1 0 1 0 0,-1 1 0 0 0,0-1-6 0 0,2-4 22 0 0,11-18 92 0 0,0 1-55 0 0,-11 7 8 0 0,-2-9 7 0 0,0-28-68 0 0,0 50-16 0 0,0-1 1 0 0,0 1 0 0 0,0-1-1 0 0,-1 1 1 0 0,1-1 0 0 0,-1 1-1 0 0,0 0 1 0 0,1-1 0 0 0,-1 1-1 0 0,0 0 1 0 0,-1-2 9 0 0,-4-8-116 0 0,4-6-105 0 0,2 14 202 0 0,-1 1-92 0 0,1-1-86 0 0,-1 2-80 0 0,-1-1-73 0 0,1 1-67 0 0,0-1-61 0 0,-1 1-54 0 0,0-2-421 0 0,-1 0-97 0 0,1-2-770 0 0,2-3-1032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39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214 469 7072 0 0,'-12'0'202'0'0,"12"0"-198"0"0,0 0 0 0 0,-1 0-1 0 0,1 0 1 0 0,0 0-1 0 0,0 0 1 0 0,0 0-1 0 0,0 0 1 0 0,0 0-1 0 0,0 0 1 0 0,0 0 0 0 0,0 0-1 0 0,0 0 1 0 0,0 0-1 0 0,-1 0 1 0 0,1 0-1 0 0,0 0 1 0 0,0 0-1 0 0,0 0 1 0 0,0 0 0 0 0,0 0-1 0 0,0 0 1 0 0,0 0-1 0 0,0 0 1 0 0,0 0-1 0 0,0 0 1 0 0,0 0-1 0 0,0 0 1 0 0,-1 0 0 0 0,1 0-1 0 0,0 0 1 0 0,0 0-1 0 0,0 0 1 0 0,0 0-1 0 0,0 0 1 0 0,0-1-1 0 0,0 1 1 0 0,0 0 0 0 0,0 0-1 0 0,0 0 1 0 0,0 0-1 0 0,0 0 1 0 0,0 0-1 0 0,0 0 1 0 0,0 0-1 0 0,0 0 1 0 0,0 0 0 0 0,0 0-1 0 0,0-1 1 0 0,0 1-1 0 0,0 0 1 0 0,0 0-1 0 0,0 0 1 0 0,0 0-1 0 0,0 0 1 0 0,0 0 0 0 0,0 0-1 0 0,0 0-3 0 0,0-4 34 0 0,-2-2-25 0 0,-5 3 13 0 0,1 3 58 0 0,0 0 91 0 0,1-2 54 0 0,5 2-192 0 0,0 0-1 0 0,-1-1 1 0 0,1 1 0 0 0,0 0-1 0 0,-1-1 1 0 0,1 1-1 0 0,0 0 1 0 0,-1-1 0 0 0,1 1-1 0 0,0-1 1 0 0,0 1-1 0 0,0-1 1 0 0,-1 1 0 0 0,1 0-1 0 0,0-1 1 0 0,0 1-1 0 0,0-1 1 0 0,0 1-1 0 0,0-1 1 0 0,0 1 0 0 0,0-1-1 0 0,0 1 1 0 0,0-1-1 0 0,0 1 1 0 0,0-1-33 0 0,0 1 12 0 0,0 0 1 0 0,0 0-1 0 0,0 0 0 0 0,0 0 1 0 0,0 0-1 0 0,0 0 1 0 0,0 0-1 0 0,0 0 0 0 0,0 0 1 0 0,0 0-1 0 0,0 0 0 0 0,0-1 1 0 0,0 1-1 0 0,0 0 0 0 0,0 0 1 0 0,0 0-1 0 0,0 0 0 0 0,0 0 1 0 0,0 0-1 0 0,0 0 0 0 0,0 0 1 0 0,0 0-1 0 0,0 0 0 0 0,0 0 1 0 0,0 0-1 0 0,0-1 1 0 0,0 1-1 0 0,0 0 0 0 0,0 0 1 0 0,0 0-1 0 0,-1 0 0 0 0,1 0 1 0 0,0 0-1 0 0,0 0 0 0 0,0 0 1 0 0,0 0-1 0 0,0 0 0 0 0,0 0 1 0 0,0 0-1 0 0,0 0 0 0 0,0 0 1 0 0,0 0-1 0 0,0 0 0 0 0,-1 0 1 0 0,1 0-1 0 0,0 0 1 0 0,0 0-1 0 0,0 0 0 0 0,0 0 1 0 0,0 0-1 0 0,0 0 0 0 0,0 0 1 0 0,0 0-1 0 0,0 0 0 0 0,0 0 1 0 0,0 0-1 0 0,-1 0-12 0 0,-2 0 173 0 0,-2 0 71 0 0,0 0 40 0 0,-8 0 436 0 0,5 0-331 0 0,3 0-208 0 0,2 0-53 0 0,-7 2 166 0 0,6 2-45 0 0,0 3-54 0 0,-7-1 60 0 0,10-6-238 0 0,0 1 0 0 0,0-1 0 0 0,0 0 0 0 0,0 1 0 0 0,0-1 0 0 0,0 1 0 0 0,0 0 0 0 0,1-1-1 0 0,-1 1 1 0 0,0 0 0 0 0,0 0 0 0 0,0-1 0 0 0,1 1 0 0 0,-1 0 0 0 0,0 0 0 0 0,1 0-17 0 0,-5 9 170 0 0,1-2-34 0 0,-5 4 19 0 0,2-4-60 0 0,3-6-46 0 0,1 1-1 0 0,0 1 1 0 0,0-1-1 0 0,1 0 1 0 0,-1 1 0 0 0,0 0-49 0 0,-5 14 243 0 0,-1 1-36 0 0,2 0-42 0 0,1-2-52 0 0,2 9 124 0 0,3-23-212 0 0,1 1 0 0 0,0 0 0 0 0,0-1 1 0 0,1 1-1 0 0,-1-1 0 0 0,1 1 0 0 0,0-1 0 0 0,-1 1 1 0 0,2 1-26 0 0,3 2 41 0 0,-4-5-37 0 0,0-1 0 0 0,0 0 0 0 0,-1 1 0 0 0,1-1 1 0 0,0 1-1 0 0,-1-1 0 0 0,1 1 0 0 0,-1-1 0 0 0,1 1 0 0 0,-1-1 0 0 0,0 1 0 0 0,1 0 0 0 0,-1-1 0 0 0,0 1-4 0 0,0-1 4 0 0,0 1 0 0 0,1-1 0 0 0,-1 1 0 0 0,1-1 0 0 0,0 0 0 0 0,-1 0 0 0 0,1 1 0 0 0,0-1 0 0 0,0 0 0 0 0,0 0 0 0 0,0 0 1 0 0,0 0-1 0 0,0 0 0 0 0,0 0 0 0 0,0 0 0 0 0,0 0 0 0 0,0 0 0 0 0,1 0 0 0 0,-1-1 0 0 0,0 1 0 0 0,1 0 0 0 0,-1-1 0 0 0,0 1 0 0 0,2-1-4 0 0,2 3 22 0 0,-1-2 1 0 0,0 0 0 0 0,0 0 1 0 0,0-1-1 0 0,0 1 0 0 0,1-1 0 0 0,-1 0 1 0 0,0 0-1 0 0,0 0 0 0 0,4-1-23 0 0,7 0 79 0 0,-8 1-43 0 0,-5 1-24 0 0,0-1 0 0 0,0 0 0 0 0,1 0 1 0 0,-1 0-1 0 0,0-1 0 0 0,0 1 1 0 0,0 0-1 0 0,0-1 0 0 0,0 1 1 0 0,1-1-13 0 0,2-2 25 0 0,1 0 9 0 0,0 0 1 0 0,0 0-1 0 0,0-1 1 0 0,-1 1-1 0 0,0-1 1 0 0,1-1-35 0 0,24-15 144 0 0,-19 5-98 0 0,9-10-20 0 0,-19 24-26 0 0,0-1 1 0 0,0 1-1 0 0,0 0 1 0 0,1 0-1 0 0,-1 0 1 0 0,0-1-1 0 0,-1 1 1 0 0,1-1-1 0 0,0 1 1 0 0,0 0-1 0 0,0-1 1 0 0,-1 1-1 0 0,1-1 1 0 0,-1 0 0 0 0,1 1-1 0 0,-1-1 1 0 0,0 1-1 0 0,0-1 1 0 0,1 0-1 0 0,-1 0 0 0 0,0 1 4 0 0,0-1 0 0 0,0 1 0 0 0,0-1 0 0 0,0 0 0 0 0,1 1-1 0 0,-1-1 1 0 0,1 1 0 0 0,-1-1 0 0 0,1 1 0 0 0,0 0 0 0 0,-1-1 0 0 0,1 1-1 0 0,1-1-3 0 0,-1 0 2 0 0,0 0-1 0 0,0 1 0 0 0,0-1 0 0 0,-1 0 0 0 0,1 1 0 0 0,0-1 1 0 0,-1 0-1 0 0,1 0 0 0 0,-1 1 0 0 0,0-1 0 0 0,1 0 0 0 0,-1 0 1 0 0,0-2-2 0 0,0-49 73 0 0,0 38-109 0 0,0 10-88 0 0,-1 29 71 0 0,1 18-51 0 0,3-19 88 0 0,3-11 16 0 0,-5-11 0 0 0,0 0 0 0 0,0 1 0 0 0,-1-1 0 0 0,1 1 0 0 0,0-1 0 0 0,-1 1 0 0 0,1-1 0 0 0,-1 1 0 0 0,0-1 0 0 0,1 1 0 0 0,-1 0 0 0 0,0-1 0 0 0,0 1 0 0 0,0 0 0 0 0,0 2 0 0 0,0-1 0 0 0,1 1 0 0 0,0 0 0 0 0,0 0 0 0 0,0-1 0 0 0,0 1 0 0 0,0 0 0 0 0,1-1 0 0 0,-1 1 0 0 0,2 2 0 0 0,2 24 0 0 0,11-2 0 0 0,-6-23 0 0 0,5 20 10 0 0,-13-23 46 0 0,1 1 8 0 0,7 7-65 0 0,-8-8-52 0 0,-2-2-84 0 0,0 0-85 0 0,0 0 62 0 0,0 0-37 0 0,0 0-41 0 0,0 0-39 0 0,0 0-377 0 0,0 0 87 0 0,0 0-53 0 0,0 0-732 0 0,0 0-580 0 0,0 0-1100 0 0</inkml:trace>
  <inkml:trace contextRef="#ctx0" brushRef="#br0" timeOffset="293.38">577 16 10152 0 0,'0'-3'298'0'0,"0"-7"-4"0"0,0 8-110 0 0,0 2-42 0 0,0 0 153 0 0,3 0 272 0 0,3 0-201 0 0,10 1 670 0 0,-11 1-729 0 0,0 1-97 0 0,-3-1-153 0 0,1 0-40 0 0,-2 0-43 0 0,1 1-49 0 0,6 14 299 0 0,-1 7-34 0 0,-2-7-86 0 0,5 3 50 0 0,-6-8-82 0 0,-4-8-42 0 0,2 0 0 0 0,-1-1 0 0 0,0 1 0 0 0,1 0 0 0 0,-1-1 1 0 0,1 1-1 0 0,0-1 0 0 0,1 1-30 0 0,1 3 48 0 0,0-1-1 0 0,0 1 1 0 0,0 0 0 0 0,-1 1 0 0 0,0-1 0 0 0,-1 1 0 0 0,2 3-48 0 0,1 29 177 0 0,2-9 24 0 0,1 3 53 0 0,4 2-41 0 0,1 2 56 0 0,11 57 536 0 0,-13-52-465 0 0,-1 0-56 0 0,-5 17 107 0 0,0-44-311 0 0,-3-10-46 0 0,-1 1-1 0 0,1-1 1 0 0,-1 0-1 0 0,0 1 1 0 0,0-1-1 0 0,-1 1-33 0 0,-1 4 51 0 0,1 10 45 0 0,3-8 4 0 0,2-5-58 0 0,-4-7-35 0 0,0 1 0 0 0,0-1-1 0 0,0 0 1 0 0,-1 1-1 0 0,1-1 1 0 0,0 1 0 0 0,-1-1-1 0 0,1 1 1 0 0,-1-1-1 0 0,0 1 1 0 0,1-1 0 0 0,-1 1-1 0 0,0 0 1 0 0,0-1-7 0 0,0 2-200 0 0,0-1 65 0 0,0 0 58 0 0,0 0 50 0 0,0 2 77 0 0,0-1 89 0 0,0 8 522 0 0,0-8-556 0 0,0-1-39 0 0,0 0-51 0 0,0 0-64 0 0,0 1-77 0 0,0-1-90 0 0,0 0-62 0 0,0 0-90 0 0,0 0-99 0 0,0 0-107 0 0,0 1-116 0 0,0-1-125 0 0,0-1 358 0 0,0 0-35 0 0,0 0-36 0 0,0 0-36 0 0,0 1-564 0 0,0-2-33 0 0,0 1-2440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6.2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304 17 7856 0 0,'0'0'174'0'0,"-3"0"29"0"0,0 0-131 0 0,-12 0 209 0 0,11-1-219 0 0,1 0-38 0 0,-1-6-24 0 0,3 7 0 0 0,1-1 0 0 0,0 1 0 0 0,0 0 0 0 0,0-1 0 0 0,-1 1 0 0 0,1-1 0 0 0,0 1 0 0 0,-1 0 0 0 0,1-1 0 0 0,0 1 0 0 0,-1 0 0 0 0,1 0 0 0 0,-1-1 0 0 0,1 1 0 0 0,0 0 0 0 0,-1 0 0 0 0,1-1 0 0 0,-1 1 0 0 0,1 0 0 0 0,-1 0 0 0 0,1 0 0 0 0,-1 0 0 0 0,1 0 0 0 0,-1 0 0 0 0,1 0 0 0 0,0 0 0 0 0,-1 0 0 0 0,1 0 0 0 0,-1 0 0 0 0,1 0 0 0 0,-1 0 0 0 0,0 0 0 0 0,-6 0 59 0 0,-1-1 98 0 0,-2 1 107 0 0,-13 0 459 0 0,16 1-535 0 0,2 2-43 0 0,-3 1 110 0 0,7-3-212 0 0,-1 0 0 0 0,1 0 0 0 0,0 0 0 0 0,-1-1 0 0 0,1 1 0 0 0,-1 0 0 0 0,1-1 0 0 0,-1 1 0 0 0,1-1 0 0 0,-1 0 0 0 0,1 1 0 0 0,-1-1 0 0 0,0 0 0 0 0,1 0-43 0 0,-12 3 250 0 0,3 2-56 0 0,2 0-57 0 0,-8 3 170 0 0,-1 0-53 0 0,-7 5 75 0 0,21-11-276 0 0,0 1 0 0 0,0-1-1 0 0,0 1 1 0 0,0-1 0 0 0,0 1 0 0 0,1 0-1 0 0,-1 0 1 0 0,1 0 0 0 0,0 0 0 0 0,-2 4-53 0 0,0 3 173 0 0,3-8-134 0 0,0 0-1 0 0,0 0 1 0 0,-1 0-1 0 0,1 0 1 0 0,0 0-1 0 0,-1 0 1 0 0,1 0-1 0 0,-1 0 1 0 0,1 0-39 0 0,-1-1 20 0 0,1 0-1 0 0,0 0 1 0 0,0 0-1 0 0,0 0 0 0 0,0 1 0 0 0,0-1 1 0 0,0 0-1 0 0,0 0 0 0 0,0 1 0 0 0,0-1 1 0 0,1 0-1 0 0,-1 1 0 0 0,0-1 0 0 0,1 1 1 0 0,-1-1-1 0 0,1 1 0 0 0,0-1 0 0 0,0 1 1 0 0,-1-1-1 0 0,1 1 0 0 0,0 0 0 0 0,0-1 1 0 0,0 1-20 0 0,0 1 29 0 0,0 1 0 0 0,0-1 0 0 0,-1 0 0 0 0,1 1 0 0 0,-1-1 0 0 0,0 3-29 0 0,-8 8 150 0 0,6-11-27 0 0,2 1-58 0 0,2 4-37 0 0,-1-5 0 0 0,0-2-22 0 0,0 1 0 0 0,0-1 0 0 0,0 0 0 0 0,0 1 1 0 0,0-1-1 0 0,1 1 0 0 0,-1-1 0 0 0,0 1 0 0 0,1-1 1 0 0,-1 0-1 0 0,1 1 0 0 0,-1-1 0 0 0,1 0 0 0 0,0 0 1 0 0,-1 1-1 0 0,1-1-6 0 0,11 21 97 0 0,-11-21-93 0 0,0 1 1 0 0,0-1 0 0 0,0 0-1 0 0,0 0 1 0 0,0 0 0 0 0,0 0 0 0 0,1 0-1 0 0,-1 0 1 0 0,0 0 0 0 0,1-1-1 0 0,-1 1 1 0 0,1 0-5 0 0,22 9 154 0 0,-11-5-8 0 0,-3-3 99 0 0,4-2-78 0 0,31 0 326 0 0,-31 0-383 0 0,-1 0-49 0 0,-1-2 9 0 0,-2-4-46 0 0,-2 2-22 0 0,52-27-2 0 0,-55 29 0 0 0,-4 2 0 0 0,-1 0 1 0 0,1-1-1 0 0,0 1 0 0 0,-1 0 0 0 0,1 0 0 0 0,-1-1 1 0 0,1 1-1 0 0,-1-1 0 0 0,1 1 0 0 0,-1 0 0 0 0,1-1 1 0 0,-1 1-1 0 0,1-1 0 0 0,-1 1 0 0 0,1-1 1 0 0,-1 0-1 0 0,0 1 0 0 0,1-1 0 0 0,-1 1 0 0 0,0-1 1 0 0,0 0-1 0 0,1 1 0 0 0,1-5 6 0 0,-1 4-2 0 0,-1 0-1 0 0,1 0 0 0 0,0 0 0 0 0,-1 0 1 0 0,1 0-1 0 0,0 0 0 0 0,0 0 0 0 0,0 0 1 0 0,0 1-1 0 0,0-1 0 0 0,0 0 0 0 0,0 1 0 0 0,0-1 1 0 0,0 1-1 0 0,1-1-3 0 0,-2 1 0 0 0,1 0 1 0 0,0-1-1 0 0,-1 1 1 0 0,1 0-1 0 0,0-1 0 0 0,0 1 1 0 0,-1 0-1 0 0,1-1 1 0 0,-1 1-1 0 0,1-1 0 0 0,0 1 1 0 0,-1-1-1 0 0,1 0 1 0 0,-1 1-1 0 0,0-1 0 0 0,1 1 1 0 0,-1-1-1 0 0,1 0 1 0 0,-1 1-1 0 0,0-1 0 0 0,1 0 1 0 0,-1 0-1 0 0,0 1 1 0 0,0-1-1 0 0,0 0 0 0 0,1 0 1 0 0,-1 1-1 0 0,0-1 1 0 0,0 0-1 0 0,0-1 0 0 0,0 0 0 0 0,0 0 0 0 0,0 1 0 0 0,1-1 0 0 0,-1 0 0 0 0,1 1 0 0 0,-1-1 0 0 0,1 0 0 0 0,0 1 0 0 0,-1-1 0 0 0,1 1 0 0 0,0-1 1 0 0,0 1-1 0 0,0-1-1 0 0,0 1 0 0 0,0 0 0 0 0,0-1 0 0 0,-1 0 0 0 0,1 1 0 0 0,0-1 0 0 0,-1 1 0 0 0,1-1 0 0 0,-1 0 0 0 0,0 0 0 0 0,1 1 0 0 0,-1-1 0 0 0,0 0 1 0 0,0 0-5 0 0,0 1 0 0 0,0-1 1 0 0,0 0-1 0 0,1 1 1 0 0,-1-1-1 0 0,1 0 1 0 0,-1 1-1 0 0,1-1 0 0 0,0 1 1 0 0,-1-1-1 0 0,1 1 1 0 0,0-1-1 0 0,0 1 5 0 0,5-11-37 0 0,-4 1-29 0 0,-2 3 19 0 0,0-7-145 0 0,0 10 142 0 0,0 3-41 0 0,0 2 15 0 0,0 0-15 0 0,0 0 17 0 0,0 0-10 0 0,0 0-4 0 0,0 2 0 0 0,0 62-12 0 0,0 33 60 0 0,2-92 88 0 0,11 8-36 0 0,2 0-12 0 0,-6-11-26 0 0,-3-2-68 0 0,-6 0 94 0 0,2 0 55 0 0,0 0-83 0 0,0 0-69 0 0,0 0-58 0 0,3 0-271 0 0,2 0-408 0 0,-4 0 506 0 0,0 0 60 0 0,-1 0 99 0 0,0 0-669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6.5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9072 0 0,'0'0'200'0'0,"0"0"33"0"0,0 0 15 0 0,0 2-36 0 0,1 5-168 0 0,4-3-37 0 0,1 0-15 0 0,-3 0 28 0 0,1 3 40 0 0,-1 0 43 0 0,1-1 44 0 0,-2-2 19 0 0,-2-3-112 0 0,1 1 0 0 0,-1-1 0 0 0,0 0 0 0 0,1 1 1 0 0,-1-1-1 0 0,0 0 0 0 0,0 1 0 0 0,0-1 0 0 0,0 0 0 0 0,0 1-53 0 0,3 16 529 0 0,1-8-309 0 0,0 0-26 0 0,-2-2-31 0 0,0 0 11 0 0,-2 1 50 0 0,1-2-72 0 0,-1 1 0 0 0,2-1-1 0 0,-1 0 1 0 0,2 5-153 0 0,0-4 152 0 0,-2 0 0 0 0,1 0 0 0 0,-1 0-1 0 0,0 7-151 0 0,-1 34 264 0 0,0-1 114 0 0,0-11-33 0 0,0-1 41 0 0,0 36 476 0 0,0-70-851 0 0,0 0 1 0 0,1-1 0 0 0,-1 1-1 0 0,0 0 1 0 0,1 0 0 0 0,-1-1-1 0 0,1 1 1 0 0,-1-1 0 0 0,1 1-1 0 0,0-1 1 0 0,0 1-1 0 0,0-1 1 0 0,0 1-12 0 0,0-1 10 0 0,0 1 1 0 0,0-1-1 0 0,-1 1 0 0 0,1-1 1 0 0,0 1-1 0 0,-1 0 0 0 0,1-1 1 0 0,-1 1-1 0 0,1 0 0 0 0,-1-1 1 0 0,0 1-1 0 0,0 0 0 0 0,0 0-10 0 0,0 6 46 0 0,0 16 208 0 0,0-18-213 0 0,0-1-50 0 0,0-3 62 0 0,0-2-15 0 0,0 0-113 0 0,0 0-48 0 0,0 0 44 0 0,0 0-72 0 0,0 0-85 0 0,0 0 69 0 0,0 0-38 0 0,0 0-42 0 0,0 0-39 0 0,0 0-390 0 0,0 0 91 0 0,0 0-53 0 0,0 0-754 0 0,0 0-595 0 0,0 0-1131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6.8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8232 0 0,'0'0'182'0'0,"0"0"29"0"0,0 0 14 0 0,0 0 47 0 0,0 0 147 0 0,0 0 58 0 0,3 3 17 0 0,6 10 14 0 0,-6 2-123 0 0,-3-15-369 0 0,0 1-1 0 0,0-1 1 0 0,0 1-1 0 0,0-1 1 0 0,0 1 0 0 0,0-1-1 0 0,0 1 1 0 0,0-1-1 0 0,0 1 1 0 0,0-1 0 0 0,0 0-1 0 0,0 1 1 0 0,1-1-1 0 0,-1 1 1 0 0,0-1 0 0 0,0 1-1 0 0,0-1 1 0 0,1 1-1 0 0,-1-1 1 0 0,0 0 0 0 0,1 1-1 0 0,-1-1 1 0 0,0 0-1 0 0,1 1 1 0 0,-1-1 0 0 0,0 0-1 0 0,1 1 1 0 0,-1-1-1 0 0,1 0-15 0 0,6 8 311 0 0,-6-4-239 0 0,0 0 1 0 0,-1 0 0 0 0,1 1-1 0 0,-1-1 1 0 0,0 0 0 0 0,0 0 0 0 0,0 2-73 0 0,0 12 186 0 0,-1-1-67 0 0,1-1-205 0 0,0 0 49 0 0,0-1 46 0 0,0 0 40 0 0,0 14 151 0 0,0 0 102 0 0,0 52 761 0 0,0-46-671 0 0,0-15-229 0 0,0 1-54 0 0,0 0-66 0 0,0 0-79 0 0,0-3-61 0 0,0 1-70 0 0,0 1-75 0 0,0-1-84 0 0,0 2-89 0 0,0 0-96 0 0,0 1-104 0 0,0 1-111 0 0,0-21-1285 0 0,0-2-1152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9.2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166 2 7136 0 0,'0'0'208'0'0,"-2"0"-10"0"0,-2-1-168 0 0,4 1-32 0 0,-7 5 29 0 0,-10 3 69 0 0,15-7 23 0 0,-2-1-89 0 0,2 0-7 0 0,1 0 28 0 0,-1 0 29 0 0,1 1 44 0 0,-1-1 20 0 0,1 1 44 0 0,0 0 48 0 0,-1 0 56 0 0,-2 3 1 0 0,-3-1 34 0 0,-1 1 75 0 0,2 1 41 0 0,3 0-172 0 0,0 0-64 0 0,3-4-180 0 0,-1 0-1 0 0,1 0 1 0 0,-1 0 0 0 0,1 0-1 0 0,-1 0 1 0 0,1 0-1 0 0,-1 0 1 0 0,1 0 0 0 0,-1 0-1 0 0,0-1 1 0 0,0 1 0 0 0,0 0-1 0 0,1 0 1 0 0,-1-1-1 0 0,0 1 1 0 0,0 0-27 0 0,-4 1 103 0 0,4-2-78 0 0,1 0 0 0 0,-1 1 0 0 0,0-1 0 0 0,1 0 1 0 0,-1 1-1 0 0,1-1 0 0 0,-1 0 0 0 0,1 1 0 0 0,-1-1 0 0 0,1 1 0 0 0,-1-1 0 0 0,1 1 0 0 0,-1-1 0 0 0,1 1 0 0 0,-1-1 0 0 0,1 1 1 0 0,0-1-1 0 0,-1 1 0 0 0,1-1 0 0 0,0 1 0 0 0,0 0 0 0 0,-1 0-25 0 0,-1 3 88 0 0,-11 11 150 0 0,1 1-58 0 0,6-5-44 0 0,-1 4 26 0 0,5-11-110 0 0,1-2-17 0 0,0 0 1 0 0,1 0 0 0 0,-1 0 0 0 0,1 0-1 0 0,0 0 1 0 0,-1 0 0 0 0,1 0-1 0 0,0 0 1 0 0,0 1 0 0 0,0-1 0 0 0,1 0-36 0 0,-2 12 302 0 0,1-13-292 0 0,-1-1-1 0 0,1 1 1 0 0,0-1 0 0 0,0 0-1 0 0,-1 1 1 0 0,1-1-1 0 0,0 0 1 0 0,-1 1 0 0 0,1-1-1 0 0,0 0 1 0 0,-1 0 0 0 0,1 1-1 0 0,0-1 1 0 0,-1 0-1 0 0,1 0 1 0 0,-1 1 0 0 0,1-1-1 0 0,0 0 1 0 0,-1 0 0 0 0,1 0-1 0 0,-1 0 1 0 0,1 0-1 0 0,-1 0 1 0 0,1 0 0 0 0,-1 0-1 0 0,1 0 1 0 0,-1 0 0 0 0,1 0-1 0 0,0 0-9 0 0,-2 1 82 0 0,4 1-20 0 0,-1-1-28 0 0,2 3-32 0 0,1-1 53 0 0,-2-1 23 0 0,0 0 48 0 0,-1 0-40 0 0,-1 0-36 0 0,-1 7 21 0 0,1-9-70 0 0,0 0 1 0 0,0 0 0 0 0,0 0 0 0 0,0 0 0 0 0,0 0 0 0 0,0 0-1 0 0,0 1 1 0 0,0-1 0 0 0,0 0 0 0 0,0 0 0 0 0,0 0-1 0 0,0 0 1 0 0,0 0 0 0 0,0 0 0 0 0,0 0 0 0 0,0 0 0 0 0,0 0-1 0 0,0 0 1 0 0,0 0 0 0 0,0 1 0 0 0,0-1 0 0 0,0 0 0 0 0,0 0-1 0 0,0 0 1 0 0,0 0 0 0 0,0 0 0 0 0,0 0 0 0 0,0 0-1 0 0,0 0 1 0 0,1 0 0 0 0,-1 0 0 0 0,0 0 0 0 0,0 0 0 0 0,0 0-1 0 0,0 0 1 0 0,0 0 0 0 0,0 1 0 0 0,0-1 0 0 0,0 0 0 0 0,0 0-1 0 0,0 0 1 0 0,0 0 0 0 0,0 0 0 0 0,1 0 0 0 0,-1 0-1 0 0,0 0 1 0 0,0 0 0 0 0,0 0 0 0 0,0 0 0 0 0,0 0 0 0 0,0 0-1 0 0,0 0 1 0 0,0 0 0 0 0,0 0 0 0 0,0 0 0 0 0,1 0 0 0 0,-1-1-2 0 0,6 2 61 0 0,-3-1-41 0 0,0 0-1 0 0,0 1 1 0 0,0-1-1 0 0,0 0 0 0 0,0-1 1 0 0,0 1-1 0 0,0-1 1 0 0,0 1-1 0 0,0-1 1 0 0,1 0-20 0 0,1-9 72 0 0,5 5-12 0 0,-5-5-32 0 0,4 4 24 0 0,-1 2-28 0 0,5-19 60 0 0,13-22-58 0 0,-26 43-21 0 0,1 0 0 0 0,-1 0 0 0 0,1 1 0 0 0,-1-1-1 0 0,0 0 1 0 0,1 0 0 0 0,-1 0 0 0 0,0 1 0 0 0,0-1 0 0 0,-1 0-1 0 0,1-1-4 0 0,0 1 5 0 0,0 0 0 0 0,0 1 0 0 0,0-1 0 0 0,0 0 0 0 0,0 0 0 0 0,0 0-1 0 0,0 0 1 0 0,1 1 0 0 0,-1-1 0 0 0,1 0 0 0 0,0-1-5 0 0,3-4 11 0 0,2-3 31 0 0,-4-3 76 0 0,-2 12-109 0 0,0 1 0 0 0,0-1 1 0 0,0 0-1 0 0,0 1 1 0 0,0-1-1 0 0,0 0 1 0 0,0 1-1 0 0,1-1 1 0 0,-1 1-1 0 0,0-1 1 0 0,0 0-1 0 0,0 1 1 0 0,1-1-1 0 0,-1 1 1 0 0,0-1-1 0 0,1 0 1 0 0,-1 1-1 0 0,1-1 1 0 0,-1 1-1 0 0,0-1 1 0 0,1 1-1 0 0,-1 0 1 0 0,1-1-1 0 0,-1 1 1 0 0,1-1-1 0 0,0 1-9 0 0,4-5 95 0 0,-3 1-81 0 0,-2-2-33 0 0,3 6-144 0 0,0 0 99 0 0,12 0-239 0 0,-11 1 265 0 0,-1 0 78 0 0,-3 0-42 0 0,1 0 1 0 0,-1-1 0 0 0,1 1 0 0 0,-1 0 0 0 0,0 0 0 0 0,0 0 0 0 0,0-1 0 0 0,1 1 0 0 0,-1 0 0 0 0,0 0 0 0 0,0 0 0 0 0,0-1 0 0 0,0 1 0 0 0,0 1 1 0 0,0 38-93 0 0,0 1 47 0 0,0 153 60 0 0,0-187 0 0 0,1 0 0 0 0,0 0 1 0 0,0 0-1 0 0,3 6-14 0 0,2 14 34 0 0,-4-7 17 0 0,-2 116 364 0 0,-1-124-338 0 0,0 0 1 0 0,-1-1-1 0 0,0 1 1 0 0,-1 0-1 0 0,-1 0-77 0 0,-1 8 116 0 0,4-17-96 0 0,0 0 0 0 0,0 0 1 0 0,-1-1-1 0 0,1 1 0 0 0,-1 0 1 0 0,0 0-1 0 0,0 0-20 0 0,0 0 29 0 0,-1 1-1 0 0,1 0 1 0 0,0-1-1 0 0,0 1 1 0 0,0 2-29 0 0,-1 7 48 0 0,2-11-37 0 0,1 0-1 0 0,0 0 1 0 0,-1 1-1 0 0,0-1 0 0 0,0 0 1 0 0,1 0-1 0 0,-1 0 1 0 0,0 0-1 0 0,-1 0 1 0 0,1 0-1 0 0,0 0 1 0 0,-1 0-1 0 0,1-1 0 0 0,-1 1-10 0 0,-5 5 52 0 0,5-4-23 0 0,0 0 0 0 0,-1-1 1 0 0,1 0-1 0 0,-1 0 0 0 0,1 1 0 0 0,-1-2 0 0 0,0 1 0 0 0,-1 1-29 0 0,-10-1 59 0 0,-1-2 19 0 0,9 0-89 0 0,3 0-103 0 0,1-1-101 0 0,1 1 55 0 0,0-1-41 0 0,0 0-158 0 0,1-1-80 0 0,-1 1-70 0 0,0-1-61 0 0,0-1-418 0 0,0-1-83 0 0,-3-2-1005 0 0,-4-3-1191 0 0,8 9 3266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9.6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47 168 7800 0 0,'0'0'174'0'0,"0"0"29"0"0,0 0 13 0 0,2-2-31 0 0,11-11-147 0 0,2 0-38 0 0,-9 13 51 0 0,-1-1 80 0 0,2-3 85 0 0,-2 0-50 0 0,2 1 39 0 0,2-3 145 0 0,-9 5-323 0 0,1 1 1 0 0,-1 0-1 0 0,1-1 0 0 0,-1 1 1 0 0,1-1-1 0 0,-1 1 0 0 0,0-1 1 0 0,1 1-1 0 0,-1-1 0 0 0,0 1 1 0 0,1-1-1 0 0,-1 1 0 0 0,0-1 1 0 0,1 1-1 0 0,-1-1 0 0 0,0 0 1 0 0,0 1-1 0 0,0-1 0 0 0,0 1 1 0 0,0-1-1 0 0,1 0-27 0 0,1-4 384 0 0,8-5-21 0 0,-7 8-113 0 0,-1 0-86 0 0,1 2-54 0 0,0 0-55 0 0,-1 0-30 0 0,0-1 47 0 0,0-3 0 0 0,-1-5-8 0 0,-1 3-20 0 0,0-22 248 0 0,0 15-200 0 0,0 12-89 0 0,0 1 0 0 0,0-1 0 0 0,0 1 0 0 0,0-1 0 0 0,0 1 0 0 0,0-1 0 0 0,0 1 0 0 0,0-1 0 0 0,0 1 0 0 0,-1-1 0 0 0,1 1 0 0 0,0 0 0 0 0,0-1 0 0 0,0 1 0 0 0,-1-1 0 0 0,1 1 0 0 0,0-1 0 0 0,0 1 1 0 0,-1 0-1 0 0,1-1 0 0 0,0 1 0 0 0,-1 0 0 0 0,1-1 0 0 0,0 1 0 0 0,-1 0 0 0 0,1 0 0 0 0,-1-1 0 0 0,1 1 0 0 0,0 0 0 0 0,-1 0 0 0 0,1-1 0 0 0,-1 1 0 0 0,1 0 0 0 0,-1 0 0 0 0,1 0 0 0 0,-1 0 0 0 0,1 0 0 0 0,-1 0 0 0 0,1 0 1 0 0,0 0-1 0 0,-1 0 0 0 0,0 0-3 0 0,-4-3 82 0 0,-5-7 78 0 0,7 8 6 0 0,0 1-73 0 0,-1 1-45 0 0,-1 0-23 0 0,2 1 33 0 0,3-1-51 0 0,0 0 1 0 0,-1 0 0 0 0,1-1 0 0 0,-1 1 0 0 0,1 0 0 0 0,-1 0-1 0 0,1 0 1 0 0,-1 0 0 0 0,1 1 0 0 0,-1-1 0 0 0,1 0 0 0 0,-1 0-1 0 0,1 0 1 0 0,-1 0 0 0 0,1 0 0 0 0,-1 0 0 0 0,1 1 0 0 0,0-1-1 0 0,-1 0 1 0 0,1 0 0 0 0,-1 1 0 0 0,1-1 0 0 0,0 0 0 0 0,-1 1-1 0 0,1-1 1 0 0,0 0 0 0 0,-1 1 0 0 0,1-1 0 0 0,0 1-1 0 0,0-1 1 0 0,-1 0 0 0 0,1 1-8 0 0,-4 5 99 0 0,-6 0 40 0 0,2 5 4 0 0,-2 5-25 0 0,8-13-103 0 0,0-1 1 0 0,0 0-1 0 0,0 1 0 0 0,0 0 1 0 0,1-1-1 0 0,-1 1 0 0 0,0 2-15 0 0,-1 3 20 0 0,0 0 0 0 0,1 1 0 0 0,-1 5-20 0 0,-4 12 80 0 0,-3-5 36 0 0,5 4 4 0 0,0-10-37 0 0,3-12-63 0 0,1 0-1 0 0,0 0 0 0 0,0 0 1 0 0,0 0-1 0 0,1 1 0 0 0,-1-1 1 0 0,1 0-1 0 0,0 2-19 0 0,0 30 216 0 0,0-9-94 0 0,-1-26-118 0 0,1 1 0 0 0,0-1 0 0 0,0 1 1 0 0,0-1-1 0 0,0 1 0 0 0,0-1 0 0 0,0 1 1 0 0,0 0-1 0 0,0-1 0 0 0,0 1 0 0 0,0-1 1 0 0,0 1-1 0 0,0-1 0 0 0,0 1 1 0 0,0-1-1 0 0,1 1 0 0 0,-1-1 0 0 0,0 1 1 0 0,0-1-1 0 0,1 1 0 0 0,-1-1 0 0 0,0 1 1 0 0,1-1-1 0 0,-1 1 0 0 0,0-1 0 0 0,1 0 1 0 0,-1 1-1 0 0,0-1 0 0 0,1 1 1 0 0,-1-1-1 0 0,1 0 0 0 0,-1 0 0 0 0,1 1-4 0 0,5 3 50 0 0,9 21 96 0 0,3-12-35 0 0,-14-12-93 0 0,0 0 0 0 0,0 0 0 0 0,0 0 0 0 0,0 0 0 0 0,0-1 1 0 0,0 1-1 0 0,0-1 0 0 0,0 0 0 0 0,1 0 0 0 0,-1-1-18 0 0,11 1 100 0 0,-11 0-154 0 0,-1-1 55 0 0,6-1 168 0 0,-5 0-131 0 0,0 0-94 0 0,-3 1-24 0 0,1 0-44 0 0,0 0-72 0 0,1 0-71 0 0,-1 0-79 0 0,1 0-89 0 0,-1-1-97 0 0,1 1-106 0 0,0 0-115 0 0,0 0-125 0 0,7-3-1033 0 0,8-5-1091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00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 10944 0 0,'0'0'248'0'0,"0"0"34"0"0,0 0 20 0 0,0 0-38 0 0,0-1-199 0 0,0-1-37 0 0,0-8-1 0 0,0 8 53 0 0,0 2 17 0 0,0 0 6 0 0,0 0 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01.5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168 420 6056 0 0,'0'-3'176'0'0,"-1"-4"-53"0"0,-4 4-51 0 0,-1-2-59 0 0,1-5-13 0 0,-5 5 0 0 0,7 2-7 0 0,1 0 46 0 0,1 0 52 0 0,-1 1 53 0 0,-2 1 55 0 0,-2 0 56 0 0,-3 0 239 0 0,2-6 297 0 0,2 2-103 0 0,-2 3-270 0 0,5 2-190 0 0,-1-2 42 0 0,-7-8 109 0 0,8 7-24 0 0,0 4-145 0 0,1 0-66 0 0,-1-1-23 0 0,0 0-77 0 0,-2 0-20 0 0,2 1 54 0 0,-2 5 102 0 0,3-5-169 0 0,1-1 0 0 0,0 0-1 0 0,0 1 1 0 0,0-1-1 0 0,-1 0 1 0 0,1 1-1 0 0,0-1 1 0 0,0 0-1 0 0,-1 1 1 0 0,1-1-1 0 0,0 0 1 0 0,0 0-1 0 0,-1 1 1 0 0,1-1-1 0 0,0 0 1 0 0,-1 0-1 0 0,1 0 1 0 0,-1 1-1 0 0,1-1 1 0 0,0 0-1 0 0,-1 0 1 0 0,1 0-1 0 0,-1 0 1 0 0,1 0 0 0 0,0 0-1 0 0,-1 0 1 0 0,1 0-1 0 0,-1 0 1 0 0,1 0-1 0 0,0 0 1 0 0,-1 0-11 0 0,1 0 4 0 0,0 0 0 0 0,0 0 0 0 0,0 0 0 0 0,0 0 0 0 0,0 0 0 0 0,-1 0 0 0 0,1 0 0 0 0,0 0 0 0 0,0 0 1 0 0,0 0-1 0 0,0 0 0 0 0,0 0 0 0 0,0 0 0 0 0,0 0 0 0 0,0 0 0 0 0,0 0 0 0 0,0 0 0 0 0,0 0 0 0 0,-1 0 1 0 0,1 0-1 0 0,0 0 0 0 0,0 0 0 0 0,0 0 0 0 0,0 0 0 0 0,0 0 0 0 0,0 0 0 0 0,0 0 0 0 0,0 1 0 0 0,0-1 0 0 0,0 0 1 0 0,0 0-1 0 0,0 0 0 0 0,0 0 0 0 0,0 0 0 0 0,0 0 0 0 0,-1 0 0 0 0,1 0 0 0 0,0 0 0 0 0,0 0 0 0 0,0 0 0 0 0,0 0 1 0 0,0 1-1 0 0,0-1 0 0 0,0 0 0 0 0,0 0 0 0 0,0 0 0 0 0,0 0 0 0 0,0 0 0 0 0,0 0 0 0 0,0 0 0 0 0,0 0 1 0 0,0 0-1 0 0,0 0 0 0 0,0 0 0 0 0,0 1 0 0 0,0-1 0 0 0,1 0-4 0 0,-4 11 161 0 0,-7 3-11 0 0,8-11-51 0 0,0-1-35 0 0,2 1-24 0 0,0 1-20 0 0,-1 2 26 0 0,-2-1-13 0 0,2-2-7 0 0,-1 0 0 0 0,1-1 0 0 0,0 1 0 0 0,0 0 0 0 0,0 0 1 0 0,0 1-1 0 0,0-1 0 0 0,1 0 0 0 0,-1 0 0 0 0,1 0 0 0 0,0 0 1 0 0,0 3-27 0 0,0-3 18 0 0,0 0 1 0 0,0 0-1 0 0,-1 0 1 0 0,1 0-1 0 0,-1 0 1 0 0,0 0-1 0 0,0 2-18 0 0,-7 12 145 0 0,4-3 6 0 0,5 7-17 0 0,-1-13-69 0 0,1 4 39 0 0,0-2-51 0 0,7 11-37 0 0,-5-16-13 0 0,-3-3-3 0 0,1-1 0 0 0,-1 1 0 0 0,1 0 0 0 0,-1 0 0 0 0,1 0 0 0 0,-1-1 0 0 0,0 1 0 0 0,0 0 0 0 0,0 0 0 0 0,0 0 0 0 0,-1 1 0 0 0,1-2 0 0 0,0 1 0 0 0,0 0 0 0 0,0 0 0 0 0,0 0 0 0 0,0 0 0 0 0,0-1 0 0 0,0 1 0 0 0,1 0 0 0 0,-1 0 0 0 0,1 0 0 0 0,0 0 0 0 0,14 29 0 0 0,-2-16 0 0 0,14 2 0 0 0,-23-10 3 0 0,-3-7-1 0 0,-1 1-1 0 0,0-1 1 0 0,0 0 0 0 0,1 1 0 0 0,-1-1 0 0 0,0 1-1 0 0,1-1 1 0 0,-1 0 0 0 0,0 1 0 0 0,1-1-1 0 0,-1 0 1 0 0,0 0 0 0 0,1 1 0 0 0,-1-1-1 0 0,1 0 1 0 0,-1 0 0 0 0,0 1 0 0 0,1-1 0 0 0,-1 0-1 0 0,1 0 1 0 0,-1 0 0 0 0,1 0 0 0 0,-1 0-1 0 0,1 0 1 0 0,-1 0 0 0 0,1 0 0 0 0,-1 0-1 0 0,1 0 1 0 0,-1 0 0 0 0,1 0 0 0 0,-1 0 0 0 0,1 0-2 0 0,10 0 19 0 0,-8 1-9 0 0,0-1 0 0 0,0 0 0 0 0,0 0 0 0 0,1 0 0 0 0,-1 0 0 0 0,0 0 0 0 0,0-1 1 0 0,0 0-1 0 0,0 1 0 0 0,0-2-10 0 0,25-13 60 0 0,-26 12-60 0 0,3-4 12 0 0,6 4 10 0 0,-11 3-20 0 0,1 0-1 0 0,0 0 1 0 0,0 0-1 0 0,0-1 0 0 0,0 1 1 0 0,0 0-1 0 0,-1-1 1 0 0,1 1-1 0 0,0-1 1 0 0,0 1-1 0 0,-1-1 1 0 0,1 1-1 0 0,0-1 0 0 0,0 1 1 0 0,-1-1-1 0 0,1 0 1 0 0,-1 1-1 0 0,1-1 1 0 0,-1 0-1 0 0,1 1 0 0 0,-1-1 1 0 0,1 0-1 0 0,-1 0 1 0 0,1 0-1 0 0,-1 1 1 0 0,0-1-2 0 0,2-3 0 0 0,1 1 1 0 0,-1 0 0 0 0,1 0 0 0 0,-1 0-1 0 0,1 1 1 0 0,2-3-1 0 0,7-6-8 0 0,-3-1-44 0 0,-5 2-182 0 0,0-1 35 0 0,1-6-80 0 0,-1-25-303 0 0,-4 29 365 0 0,0-1-44 0 0,0 0-33 0 0,0 8 104 0 0,-1 0 0 0 0,1 0 0 0 0,-2 0-1 0 0,1 0 1 0 0,-2-4 190 0 0,-2-13-479 0 0,2 3 123 0 0,1 0 52 0 0,-4 2 86 0 0,1 1 62 0 0,1-11-13 0 0,1 12 19 0 0,0 0 0 0 0,-4-12 150 0 0,-1 5-114 0 0,-2-1 44 0 0,2 6 27 0 0,2 0-1 0 0,-5-18 44 0 0,3 2-11 0 0,5 25 9 0 0,1-1-1 0 0,0 0 1 0 0,1-1-1 0 0,-1-6 3 0 0,2 16-3 0 0,0-1 1 0 0,0 0-1 0 0,0 0 0 0 0,0 0 0 0 0,-1 0 0 0 0,1 0 1 0 0,-1 1-1 0 0,1-1 0 0 0,-1 0 0 0 0,0 0 1 0 0,0 1-1 0 0,0-1 0 0 0,-1-1 3 0 0,1 2-1 0 0,1 0-1 0 0,-1-1 1 0 0,0 1 0 0 0,0-1-1 0 0,1 1 1 0 0,-1-1 0 0 0,1 1-1 0 0,-1-1 1 0 0,1 1 0 0 0,0-1-1 0 0,-1 1 1 0 0,1-1 0 0 0,0 0 1 0 0,0-3 27 0 0,1 2 49 0 0,0 1 107 0 0,0 1 56 0 0,3 4 274 0 0,1 1-248 0 0,-2 0-160 0 0,10 12 83 0 0,-11-2-27 0 0,1-1-22 0 0,8 1 12 0 0,-9-13-134 0 0,-1 1 1 0 0,1 0 0 0 0,-1-1-1 0 0,0 1 1 0 0,1 0 0 0 0,-1 0 0 0 0,0 0-1 0 0,0 0 1 0 0,0 0 0 0 0,0 1-18 0 0,5 17 126 0 0,-5-13-55 0 0,1 0 0 0 0,0 0 0 0 0,1 0 0 0 0,1 3-71 0 0,6 17 227 0 0,-6 0-35 0 0,-1-8-61 0 0,8 13 142 0 0,2 27 192 0 0,5 15 116 0 0,-4-28-164 0 0,-10-29-196 0 0,-6-1-44 0 0,1 0-41 0 0,5 1 15 0 0,-2-11-124 0 0,5 17 123 0 0,-3 6 84 0 0,-4-7-28 0 0,0-14-172 0 0,0 0-120 0 0,0-2 87 0 0,0-2 56 0 0,0 1 143 0 0,0-4-144 0 0,0-1-86 0 0,0 0-68 0 0,0 1-100 0 0,0 0-116 0 0,0 0 107 0 0,0 0-37 0 0,0 0-39 0 0,0 0-41 0 0,0-1-582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01.8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9616 0 0,'0'0'216'0'0,"3"3"32"0"0,0 1-174 0 0,1 1 1 0 0,-1-1-1 0 0,-1 1 1 0 0,1 0-1 0 0,-1 0 1 0 0,2 5-75 0 0,1 0 64 0 0,-1 0-39 0 0,2 1 2 0 0,1 0 58 0 0,0 1 59 0 0,-2-1 62 0 0,0 19 788 0 0,0-22-754 0 0,-4-7-198 0 0,0 1 1 0 0,0-1-1 0 0,0 0 1 0 0,-1 1-1 0 0,1-1 1 0 0,0 1-1 0 0,-1-1 0 0 0,1 1 1 0 0,-1-1-1 0 0,0 1 1 0 0,1 0-1 0 0,-1-1 1 0 0,0 1-1 0 0,0 0-42 0 0,0 4 135 0 0,0-5-96 0 0,-1 1 0 0 0,1-1 1 0 0,0 1-1 0 0,0 0 0 0 0,0-1 0 0 0,1 1 0 0 0,-1-1 1 0 0,0 1-1 0 0,0-1 0 0 0,1 1 0 0 0,-1 0 1 0 0,2 0-40 0 0,8 3 257 0 0,-8 1-193 0 0,-2 1-36 0 0,3 8-17 0 0,0-10-40 0 0,0-1-75 0 0,-1-2-77 0 0,-1-1 47 0 0,0 0-32 0 0,-1-1-36 0 0,1 1-33 0 0,0 0-327 0 0,-1-1 73 0 0,0 0-46 0 0,0 0-636 0 0,0 0-508 0 0,0 0-962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03.5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7912 0 0,'0'0'232'0'0,"0"3"-14"0"0,0 15-163 0 0,0-8-74 0 0,0-7 38 0 0,0 3 57 0 0,0 5 85 0 0,0-1-40 0 0,0 33 342 0 0,3-26-295 0 0,2-2 16 0 0,-1-6-36 0 0,-2-1-3 0 0,-1-1 20 0 0,-1 2 52 0 0,1-2-69 0 0,-1 0 1 0 0,1 0-1 0 0,0-1 0 0 0,1 3-148 0 0,8 26 518 0 0,-6-24-321 0 0,-1 1 0 0 0,0-1-1 0 0,-1 0 1 0 0,0 1 0 0 0,0 9-197 0 0,-2-14 112 0 0,1 1 0 0 0,0-1-1 0 0,0 0 1 0 0,1 1 0 0 0,0 0-112 0 0,0-1 111 0 0,0 1-1 0 0,-1-1 1 0 0,1 0-1 0 0,-2 1 1 0 0,1 0-111 0 0,-2 4 145 0 0,1 8 132 0 0,3-6 18 0 0,2-6-156 0 0,-4-7-113 0 0,0 0 1 0 0,0 0 0 0 0,-1 1 0 0 0,1-1-1 0 0,0 1 1 0 0,-1-1 0 0 0,1 1 0 0 0,-1-1-1 0 0,1 1 1 0 0,-1-1 0 0 0,0 1 0 0 0,1 0-1 0 0,-1-1 1 0 0,0 1-27 0 0,1 9 164 0 0,5 1 21 0 0,-5-11-160 0 0,0 1-1 0 0,0-1 0 0 0,0 1 0 0 0,0-1 1 0 0,-1 1-1 0 0,1-1 0 0 0,-1 1 0 0 0,1 0 0 0 0,-1-1 1 0 0,1 1-1 0 0,-1 0 0 0 0,0 0 0 0 0,0-1-24 0 0,0 27 386 0 0,0-25-209 0 0,0-3-61 0 0,0 0-27 0 0,0 0-7 0 0,0 0 0 0 0,0 0 12 0 0,0 0 1 0 0,3 0 1 0 0,9 0-2 0 0,3-3-12 0 0,-11 1-57 0 0,20-11 31 0 0,-18 2-57 0 0,-5 10 1 0 0,-1 0 0 0 0,0 0 0 0 0,1 0 0 0 0,-1 0 0 0 0,1 0 0 0 0,-1 0 0 0 0,1 1 0 0 0,0-1 0 0 0,-1 0 0 0 0,1 0 0 0 0,0 0 0 0 0,0 1 0 0 0,0-1 0 0 0,-1 0 0 0 0,1 1 0 0 0,1-1 0 0 0,2-2 2 0 0,3 0-25 0 0,-3-4-45 0 0,-2 2 31 0 0,23-25-278 0 0,-20 20 202 0 0,-4 8 88 0 0,0 0-1 0 0,0-1 1 0 0,0 1-1 0 0,0 0 1 0 0,1 0-1 0 0,-1 0 1 0 0,1 0-1 0 0,-1 1 1 0 0,1-1 25 0 0,5-6-118 0 0,10-8-190 0 0,-15 15 277 0 0,-1 0 0 0 0,1 1 0 0 0,-1-1 0 0 0,1 0 0 0 0,0 1 0 0 0,0-1 0 0 0,-1 1 0 0 0,1-1 0 0 0,0 1 0 0 0,0 0 0 0 0,0-1 0 0 0,1 1 31 0 0,-3 0 0 0 0,1 0 0 0 0,-1 0-1 0 0,1 0 1 0 0,-1 0-1 0 0,0 0 1 0 0,1 0 0 0 0,-1 0-1 0 0,1 0 1 0 0,-1 1 0 0 0,0-1-1 0 0,1 0 1 0 0,-1 0 0 0 0,1 0-1 0 0,-1 0 1 0 0,0 0 0 0 0,1 1-1 0 0,-1-1 1 0 0,0 0 0 0 0,1 0-1 0 0,-1 1 1 0 0,0-1 0 0 0,0 0-1 0 0,1 0 1 0 0,-1 1 0 0 0,0-1-1 0 0,0 0 1 0 0,1 1-1 0 0,-1-1 1 0 0,0 1 0 0 0,0-1-1 0 0,0 0 1 0 0,5 7 1 0 0,2-2-1 0 0,-7-5-1 0 0,0 0 0 0 0,1 0 1 0 0,-1 0-1 0 0,0 0 0 0 0,1 1 1 0 0,-1-1-1 0 0,0 0 0 0 0,1 0 1 0 0,-1 1-1 0 0,0-1 1 0 0,1 0-1 0 0,-1 1 0 0 0,0-1 1 0 0,0 0-1 0 0,1 1 0 0 0,-1-1 1 0 0,0 0-1 0 0,0 1 0 0 0,0-1 1 0 0,0 1-1 0 0,0-1 0 0 0,1 0 1 0 0,-1 1-1 0 0,0-1 0 0 0,0 0 1 0 0,0 1-1 0 0,0-1 0 0 0,0 1 1 0 0,0-1-1 0 0,0 1 1 0 0,0-1 0 0 0,0 3-95 0 0,-1-2 19 0 0,1 2 34 0 0,0 5 26 0 0,1-5 9 0 0,-1 0-7 0 0,0 2 50 0 0,0 3 104 0 0,0 11 288 0 0,0-14-352 0 0,0-2-62 0 0,0-1 114 0 0,-3 1 0 0 0,-2 1-61 0 0,-10 11 188 0 0,12-11-205 0 0,1-2-38 0 0,-2 1 112 0 0,0-2-64 0 0,-3-3-14 0 0,7 2-29 0 0,0 0-15 0 0,0 0-1 0 0,0 0 1 0 0,0 0-1 0 0,-1 0 1 0 0,1 0-1 0 0,0 0 1 0 0,0 0-1 0 0,0 0 1 0 0,0 0-1 0 0,0 0 1 0 0,0 0-1 0 0,0 0 1 0 0,0 0-1 0 0,0 0 1 0 0,0 0-1 0 0,-1 0 1 0 0,1 0-1 0 0,0 0 1 0 0,0 0-1 0 0,0 0 1 0 0,0 0-1 0 0,0 0 1 0 0,0 0-1 0 0,0 0 1 0 0,0 1-1 0 0,0-1 1 0 0,0 0-1 0 0,0 0 1 0 0,0 0-1 0 0,0 0 1 0 0,-1 0-1 0 0,1 0 1 0 0,0 0-1 0 0,0 0 1 0 0,0 0-1 0 0,0 0 1 0 0,0 0-1 0 0,0 0 1 0 0,0 0-1 0 0,0 0 1 0 0,0 1-1 0 0,0-1 1 0 0,0 0-1 0 0,0 0 1 0 0,0 0-1 0 0,0 0 1 0 0,0 0-1 0 0,0 0 1 0 0,0 0-1 0 0,0 0 1 0 0,0 0-1 0 0,0 0 1 0 0,0 1-1 0 0,0-1 1 0 0,0 0-1 0 0,0 0 1 0 0,0 0-2 0 0,1 4-9 0 0,-1-4 12 0 0,0 0 0 0 0,0 0 0 0 0,0 0 0 0 0,0 1 0 0 0,0-1 0 0 0,0 0 0 0 0,0 0 0 0 0,0 1 1 0 0,0-1-1 0 0,0 0 0 0 0,0 0 0 0 0,0 0 0 0 0,0 1 0 0 0,0-1 0 0 0,0 0 0 0 0,0 0 0 0 0,0 0 0 0 0,0 1 1 0 0,0-1-1 0 0,0 0 0 0 0,0 0 0 0 0,0 0 0 0 0,-1 0 0 0 0,1 1 0 0 0,0-1 0 0 0,0 0 0 0 0,0 0 0 0 0,0 0 1 0 0,0 0-1 0 0,-1 1 0 0 0,1-1 0 0 0,0 0 0 0 0,0 0 0 0 0,0 0 0 0 0,0 0 0 0 0,-1 0 0 0 0,1 0 0 0 0,0 0 1 0 0,0 0-4 0 0,-4 1-9 0 0,-1 0-42 0 0,-3-1-56 0 0,-3 1-67 0 0,9-4-317 0 0,-9-7-28 0 0,9 7-7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03.9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7968 0 0,'0'0'233'0'0,"0"0"48"0"0,0 0 54 0 0,2 2 17 0 0,1 1-356 0 0,-1-1 33 0 0,1 4 118 0 0,-1 0 93 0 0,-1 0 66 0 0,1 16 662 0 0,-2-10-615 0 0,0-8-257 0 0,1 9 146 0 0,2 1-36 0 0,5 12 108 0 0,-7-24-290 0 0,2 14 216 0 0,-3 4-35 0 0,-1-8-92 0 0,1 5 44 0 0,-1 0-37 0 0,0 25 143 0 0,6-12-19 0 0,-1-14-115 0 0,-2-10-66 0 0,0 0 1 0 0,-1 1 0 0 0,0-1 0 0 0,0 0 0 0 0,0 1 0 0 0,-1-1-64 0 0,-1 22 221 0 0,1 29 352 0 0,4-38-366 0 0,2-7-40 0 0,-2-3-13 0 0,-2 3 36 0 0,-2-1 5 0 0,0 7 73 0 0,1-1-62 0 0,3-2-55 0 0,4-3-52 0 0,-6-10 19 0 0,-2-1-319 0 0,0 0 81 0 0,0 0 70 0 0,0 0 60 0 0,0-1 45 0 0,0 1 37 0 0,0 1 493 0 0,0-1-460 0 0,0-1-81 0 0,0 1-68 0 0,0-1-45 0 0,0 0-52 0 0,0 1-59 0 0,0-1-85 0 0,0 1-82 0 0,0-1-90 0 0,0 1-99 0 0,0 0-106 0 0,0-1-114 0 0,0 1-122 0 0,0 0 391 0 0,0-1-34 0 0,0 0-1448 0 0,0 0-1120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38.1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32 5936 0 0,'0'0'169'0'0,"-3"-2"2"0"0,-3-5-117 0 0,2 1 22 0 0,2 0 78 0 0,2 0 178 0 0,0 6-332 0 0,0-3 629 0 0,0 3 19 0 0,0 0-15 0 0,0 0-87 0 0,0 0-40 0 0,0 0-8 0 0,0 0-30 0 0,0 0-118 0 0,-3 3-50 0 0,-7 7-10 0 0,7-8-18 0 0,3 1-70 0 0,0 0-139 0 0,1 15 309 0 0,1-12-305 0 0,3 2 42 0 0,0 2 63 0 0,-2 3 52 0 0,-1 4 32 0 0,2-7-134 0 0,2-2-38 0 0,-4-6-63 0 0,0 1 1 0 0,0 0 0 0 0,0 0 0 0 0,-1 0-1 0 0,1 0 1 0 0,-1 0 0 0 0,0 0 0 0 0,0 0-1 0 0,0 1-21 0 0,3 16 54 0 0,-2-9-24 0 0,0-1 0 0 0,1 0 0 0 0,0 0 0 0 0,1 2-30 0 0,3 5 33 0 0,-2-6 15 0 0,0 1-1 0 0,-1 0 1 0 0,3 12-48 0 0,-2 16 96 0 0,5-5 0 0 0,-5 6 1 0 0,5-8 7 0 0,-5-14-31 0 0,-2-8-20 0 0,0 1-1 0 0,0-1 1 0 0,-2 1 0 0 0,1 0 0 0 0,-1 1-53 0 0,-1-10 20 0 0,0 1-1 0 0,0-1 0 0 0,0 0 1 0 0,1 0-1 0 0,0 1 0 0 0,-1-1 1 0 0,2 2-20 0 0,6 13 126 0 0,-7-17-108 0 0,-1 1 1 0 0,1 0-1 0 0,-1 0 1 0 0,1-1-1 0 0,-1 1 1 0 0,0 0-1 0 0,0 0 1 0 0,0 0 0 0 0,0 0-1 0 0,0-1 1 0 0,0 2-19 0 0,-1-1 16 0 0,1 0 0 0 0,0 0 0 0 0,0 0 1 0 0,0-1-1 0 0,0 1 0 0 0,1 0 0 0 0,-1 0 1 0 0,0 0-1 0 0,1-1 0 0 0,-1 1 0 0 0,1 1-16 0 0,1 0 15 0 0,-2-3-10 0 0,1 1 0 0 0,-1-1 0 0 0,0 1 0 0 0,1-1 0 0 0,-1 1 0 0 0,1 0 0 0 0,-1-1 1 0 0,0 1-1 0 0,0 0 0 0 0,1-1 0 0 0,-1 1 0 0 0,0 0 0 0 0,0-1 0 0 0,0 1 1 0 0,0 0-1 0 0,1 0 0 0 0,-1-1 0 0 0,0 1 0 0 0,0 0 0 0 0,-1-1 0 0 0,1 1 0 0 0,0 0 1 0 0,0 0-1 0 0,0-1 0 0 0,0 1 0 0 0,-1 0 0 0 0,1-1 0 0 0,0 1 0 0 0,-1 0 0 0 0,1-1 1 0 0,0 1-1 0 0,-1-1 0 0 0,1 1 0 0 0,-1 0 0 0 0,1-1 0 0 0,-1 1 0 0 0,1-1 1 0 0,-1 1-6 0 0,-1 1 98 0 0,2-2-22 0 0,0 0-10 0 0,0 3-2 0 0,0 7-26 0 0,0-8-63 0 0,0-2-39 0 0,0 0-163 0 0,0 0-49 0 0,0 0 205 0 0,0 0-6 0 0,0 0-20 0 0,0 0-40 0 0,0 0-16 0 0,0 0-41 0 0,0 0-46 0 0,0 0-53 0 0,0 0-57 0 0,0 0-53 0 0,0 0-46 0 0,0 0-42 0 0,0 0-143 0 0,0 0-41 0 0,0 0-174 0 0,0 0-468 0 0</inkml:trace>
  <inkml:trace contextRef="#ctx0" brushRef="#br0" timeOffset="571.41">0 365 6824 0 0,'0'0'149'0'0,"0"0"23"0"0,0 0 13 0 0,3 0-21 0 0,9-3-130 0 0,-4-1-27 0 0,-3 1 41 0 0,0 0 56 0 0,0 1 75 0 0,2 2 95 0 0,0 0 25 0 0,-5 0-193 0 0,0 0-1 0 0,0 0 1 0 0,0 0 0 0 0,1 0-1 0 0,-1 0 1 0 0,0 0 0 0 0,0-1-1 0 0,0 1 1 0 0,0-1 0 0 0,1 0-106 0 0,21-10 1038 0 0,-12 6-633 0 0,0 0-46 0 0,-7 3-231 0 0,0 0-42 0 0,9-3 388 0 0,-1 0-101 0 0,2-1-25 0 0,6-3 50 0 0,0-1-39 0 0,-6 4-75 0 0,-2 2 12 0 0,1-1 76 0 0,-2 0-133 0 0,1-1-50 0 0,10-3 58 0 0,-18 7-211 0 0,0 0-1 0 0,-1 1 1 0 0,1 0 0 0 0,0 0-1 0 0,0 1 1 0 0,0-1 0 0 0,1 1-36 0 0,0 0 40 0 0,1-1-1 0 0,-1 0 1 0 0,1 0 0 0 0,-1 0-1 0 0,0-1 1 0 0,1 0-40 0 0,8-3 58 0 0,13 0-31 0 0,-22 3-51 0 0,2-1 42 0 0,3-1-5 0 0,-7 3-48 0 0,0 0-35 0 0,-1 1-20 0 0,1-1-37 0 0,0 1-39 0 0,0 0-47 0 0,-1 0-15 0 0,0 0-39 0 0,3 0-367 0 0,-2 0 81 0 0,0 0-51 0 0,4 0-720 0 0,0 0-573 0 0,1 0-1086 0 0</inkml:trace>
  <inkml:trace contextRef="#ctx0" brushRef="#br0" timeOffset="819.72">726 441 10136 0 0,'0'2'230'0'0,"3"12"-89"0"0,8 6 171 0 0,-3-7-116 0 0,-3-4-95 0 0,-3 0-45 0 0,-1-1-36 0 0,-1-6-20 0 0,0 11 28 0 0,2-2 45 0 0,2-1 46 0 0,5-3 47 0 0,-8-7-135 0 0,0 0 0 0 0,0 1 0 0 0,0-1 0 0 0,-1 1-1 0 0,1-1 1 0 0,0 0 0 0 0,0 1 0 0 0,-1-1 0 0 0,1 1 0 0 0,0 0-1 0 0,0-1 1 0 0,-1 1 0 0 0,1 0 0 0 0,-1-1 0 0 0,1 1 0 0 0,-1 0-1 0 0,1-1 1 0 0,-1 1 0 0 0,1 0 0 0 0,-1 0 0 0 0,1 0 0 0 0,-1 0-1 0 0,0-1 1 0 0,0 1 0 0 0,1 0 0 0 0,-1 0 0 0 0,0 0 0 0 0,0 0-1 0 0,0 0 1 0 0,0 0 0 0 0,0 0 0 0 0,0 0 0 0 0,0 0 0 0 0,-1-1 0 0 0,1 1-32 0 0,0 4 110 0 0,0-2 169 0 0,0-3-44 0 0,0 2-8 0 0,1 3-117 0 0,4 7 212 0 0,-3-9-237 0 0,0 0-42 0 0,1-1-70 0 0,-1 1 90 0 0,-2-3-100 0 0</inkml:trace>
  <inkml:trace contextRef="#ctx0" brushRef="#br0" timeOffset="1097.88">544 32 11432 0 0,'0'0'256'0'0,"0"0"34"0"0,0 0 22 0 0,0 0-30 0 0,1 0-213 0 0,1-2-41 0 0,23-23 104 0 0,-23 23-47 0 0,1 1-34 0 0,-1 0-33 0 0,0 1-33 0 0,2 0-111 0 0,-2 1-122 0 0,-2-1 139 0 0,1 0-75 0 0,-1 0-34 0 0,1 0-304 0 0,0 0 65 0 0,-1 0-45 0 0,2 0-600 0 0,2 0-478 0 0,5 0-904 0 0</inkml:trace>
  <inkml:trace contextRef="#ctx0" brushRef="#br0" timeOffset="1281.63">1240 274 7920 0 0,'-3'-2'174'0'0,"-7"-8"29"0"0,8 7 13 0 0,-8 1-93 0 0,6-2-48 0 0,0-3-50 0 0,-2 5-2 0 0,2 2 63 0 0,2 0 92 0 0,1 0 204 0 0,-1-3 345 0 0,-8-7 29 0 0,8 9-421 0 0,1 0-80 0 0,-1 0-70 0 0,0 1-59 0 0,0 0-37 0 0,0 0-49 0 0,-2 0-29 0 0,2 1 27 0 0,1-1 64 0 0,-2 0-21 0 0,0 0 39 0 0,-9 0 396 0 0,8 0-319 0 0,1 0-65 0 0,0 0-106 0 0,-2 2 269 0 0,-10 8 8 0 0,-2-1 15 0 0,9 0-154 0 0,4 1-19 0 0,3-8-117 0 0,0 0 1 0 0,0 1-1 0 0,-1-1 1 0 0,1 0-1 0 0,0 0 1 0 0,-1 0-1 0 0,1 0 1 0 0,-1-1-1 0 0,1 1-28 0 0,-20 29 354 0 0,1-14-254 0 0,15 0-55 0 0,3-9-22 0 0,-8 13 41 0 0,5 4 5 0 0,-1-10-7 0 0,5-12-45 0 0,-1 0-1 0 0,1 0 1 0 0,0 0-1 0 0,1 0 1 0 0,-1 1-1 0 0,1-1 1 0 0,-1 0 0 0 0,1 2-17 0 0,0 51 289 0 0,0-38-157 0 0,0 1 39 0 0,2-4-71 0 0,-1-14-98 0 0,-1 0 0 0 0,1 0 0 0 0,-1 0-1 0 0,1-1 1 0 0,0 1 0 0 0,-1 0 0 0 0,1 0 0 0 0,0 0 0 0 0,0 0-1 0 0,0-1 1 0 0,-1 1 0 0 0,1 0 0 0 0,0-1 0 0 0,0 1-1 0 0,1 0 0 0 0,11 4-1 0 0,-8 5 0 0 0,22 5 10 0 0,-8-6 38 0 0,-15-7-47 0 0,0-1-1 0 0,0 1 1 0 0,0-1 0 0 0,0 0-1 0 0,1 0 1 0 0,-1-1 0 0 0,0 1 0 0 0,2-1-1 0 0,-4 0 0 0 0,0 0 0 0 0,-1 0 0 0 0,1 0 0 0 0,-1-1 0 0 0,1 1 0 0 0,-1 0 0 0 0,1-1 0 0 0,0 1 0 0 0,-1-1 0 0 0,0 1 0 0 0,1-1 0 0 0,-1 0 0 0 0,1 0 0 0 0,14-6 0 0 0,-6 6-30 0 0,-2 0-76 0 0,-4 0-24 0 0,1 1-63 0 0,-1-1-76 0 0,0 0-90 0 0,-1 0 1 0 0,0 1-58 0 0,-1-2-52 0 0,0 1-46 0 0,1 0-154 0 0,-1-1-45 0 0,0 0-186 0 0,2-1-498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04.2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1 153 8464 0 0,'0'0'190'0'0,"2"0"28"0"0,3 0-126 0 0,19 1 200 0 0,-17-2-228 0 0,-2-1-40 0 0,-1-5-38 0 0,1 2 25 0 0,3 4 66 0 0,-6 1-32 0 0,0 0 0 0 0,-1 0-1 0 0,1 0 1 0 0,-1-1 0 0 0,1 1-1 0 0,-1-1 1 0 0,1 1 0 0 0,-1-1-1 0 0,1 1 1 0 0,-1-1 0 0 0,1 0-1 0 0,-1 0 1 0 0,0 0 0 0 0,1 0-45 0 0,6-3 230 0 0,4-1 264 0 0,-7-6-33 0 0,0 8-288 0 0,1 0-43 0 0,-5 3-114 0 0,0-1 0 0 0,0 1 0 0 0,0 0 0 0 0,0-1 1 0 0,0 1-1 0 0,0-1 0 0 0,0 0 0 0 0,-1 1 0 0 0,1-1 0 0 0,0 0 1 0 0,0 0-1 0 0,0 1 0 0 0,-1-1 0 0 0,1 0 0 0 0,0 0 0 0 0,-1 0-16 0 0,3-4 63 0 0,-3 4-48 0 0,0 1 0 0 0,0-1 0 0 0,1 1 0 0 0,-1-1 0 0 0,0 0 1 0 0,1 1-1 0 0,-1-1 0 0 0,0 1 0 0 0,1-1 0 0 0,-1 1 0 0 0,1-1 1 0 0,-1 1-1 0 0,1-1 0 0 0,-1 1 0 0 0,1 0 0 0 0,-1-1 0 0 0,1 1 1 0 0,-1 0-1 0 0,1-1 0 0 0,0 1 0 0 0,-1 0 0 0 0,1-1-15 0 0,4-1 54 0 0,-4 2-45 0 0,0-1 1 0 0,0 0 0 0 0,0 1 0 0 0,-1-1-1 0 0,1 0 1 0 0,0 0 0 0 0,0 1 0 0 0,-1-1-1 0 0,1 0 1 0 0,0 0 0 0 0,-1 0 0 0 0,1 0-1 0 0,-1 0 1 0 0,1 0 0 0 0,-1 0 0 0 0,0 0-10 0 0,7-10 114 0 0,3 6 0 0 0,-5-5-21 0 0,5 5-74 0 0,-10 4-20 0 0,1 0 0 0 0,-1 1 0 0 0,0-1 0 0 0,1 0 0 0 0,-1 0 0 0 0,0 0 0 0 0,0 1 0 0 0,0-1 0 0 0,0 0 0 0 0,1 0 0 0 0,-1 0 0 0 0,0 1 0 0 0,0-1 0 0 0,-1-1 1 0 0,1-10-42 0 0,0 9 86 0 0,-2 2 56 0 0,-5 1-76 0 0,3 1 2 0 0,0-1 52 0 0,3 0-66 0 0,0 0 0 0 0,-1 0 0 0 0,1 0 1 0 0,0 0-1 0 0,0 1 0 0 0,0-1 1 0 0,0 0-1 0 0,0 0 0 0 0,0 1 1 0 0,0-1-1 0 0,0 1 0 0 0,0-1 0 0 0,0 1 1 0 0,0-1-1 0 0,0 2-12 0 0,-5 3 126 0 0,-1 2 77 0 0,-5 11 64 0 0,3-3-74 0 0,2-5-113 0 0,0-4-9 0 0,4-3-28 0 0,1-1 0 0 0,-1 0 1 0 0,1 1-1 0 0,0 0 0 0 0,0-1 0 0 0,0 1 1 0 0,0 0-1 0 0,-1 1-43 0 0,1 10 98 0 0,-1 0 21 0 0,-7 0 18 0 0,8-12-19 0 0,1 1-42 0 0,1 7 57 0 0,0-10-104 0 0,0 2 215 0 0,3 1 4 0 0,7 7-15 0 0,-7-7-117 0 0,-2-1-41 0 0,-1 0-26 0 0,0 1-27 0 0,0 0-11 0 0,1-1 27 0 0,0-1-19 0 0,0-1 1 0 0,0 0-1 0 0,0 1 1 0 0,0-1 0 0 0,0 0-1 0 0,0 1 1 0 0,0-1 0 0 0,1 0-1 0 0,-1 0 1 0 0,0 0 0 0 0,0 0-1 0 0,1 0-19 0 0,5 1 62 0 0,-1 0-88 0 0,17 12 25 0 0,-21-13-3 0 0,3 0-7 0 0,-1-1-58 0 0,0 1 35 0 0,11-7 50 0 0,-11 4-64 0 0,1 1-101 0 0,-2 1 24 0 0,0 0-43 0 0,1 1-47 0 0,-1 0-52 0 0,-1 0 24 0 0,-1 0-39 0 0,2 0-381 0 0,0 0 89 0 0,-1 0-51 0 0,3 0-739 0 0,1 0-582 0 0,3 0-1105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04.9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5904 0 0,'0'0'132'0'0,"0"0"17"0"0,0 0 11 0 0,0 3-21 0 0,0 16-105 0 0,0-10 86 0 0,0-3 107 0 0,0-2-68 0 0,0 0 34 0 0,0-3-147 0 0,0 0-1 0 0,0-1 0 0 0,0 1 1 0 0,0 0-1 0 0,0-1 1 0 0,0 1-1 0 0,1 0 1 0 0,-1-1-1 0 0,0 1 0 0 0,0 0 1 0 0,0-1-1 0 0,1 1 1 0 0,-1-1-1 0 0,0 1 1 0 0,1-1-1 0 0,-1 1 1 0 0,0 0-1 0 0,1-1 0 0 0,-1 1 1 0 0,1-1-1 0 0,-1 0 1 0 0,1 1-1 0 0,-1-1 1 0 0,1 1-1 0 0,-1-1 0 0 0,1 1-45 0 0,-1-1 46 0 0,1 0-1 0 0,0 1 0 0 0,-1-1 1 0 0,1 0-1 0 0,-1 1 0 0 0,0-1 0 0 0,1 1 1 0 0,-1-1-1 0 0,1 1 0 0 0,-1-1 1 0 0,0 1-1 0 0,1 0 0 0 0,-1-1 0 0 0,0 1 1 0 0,1-1-1 0 0,-1 1 0 0 0,0 0 0 0 0,0-1 1 0 0,0 1-1 0 0,0 0 0 0 0,0-1 1 0 0,1 1-1 0 0,-1-1 0 0 0,0 1 0 0 0,0 0 1 0 0,-1 0-46 0 0,1 5 226 0 0,1 0-37 0 0,-1 4 95 0 0,1-2-87 0 0,4 9 188 0 0,-2-11-225 0 0,0 1 47 0 0,-1 0 37 0 0,0-1-53 0 0,-2 3-13 0 0,-1 3 29 0 0,1-1-3 0 0,-1 4 45 0 0,1-8-94 0 0,0 1 0 0 0,0-1 0 0 0,1 1 0 0 0,0-1 0 0 0,0 2-155 0 0,4 11 331 0 0,2 1-72 0 0,0 4-28 0 0,-1 0-63 0 0,-1 35 243 0 0,21 28 341 0 0,-23-72-543 0 0,-3-3-78 0 0,2 4 25 0 0,11 10 228 0 0,-2-7-57 0 0,-8-7-137 0 0,-3-10-20 0 0,0-3-2 0 0,0 0-9 0 0,0 0-40 0 0,0 0-21 0 0,0 0-2 0 0,0 0 0 0 0,0 0 0 0 0,0 0 0 0 0,0 0 0 0 0,3 0-16 0 0,-2 0-77 0 0,-1-1-1 0 0,1 1 1 0 0,0 0-1 0 0,-1 0 1 0 0,1 0-1 0 0,0 0 1 0 0,-1-1-1 0 0,1 1 1 0 0,0 0-1 0 0,-1-1 1 0 0,1 1-1 0 0,0-1 1 0 0,-1 1-1 0 0,1-1 1 0 0,-1 1-1 0 0,1-1 1 0 0,-1 1-1 0 0,1-1 1 0 0,-1 1-1 0 0,1-1 1 0 0,-1 0-1 0 0,1 0-2 0 0,8-19 47 0 0,-2 4-7 0 0,6-1-46 0 0,2-11-83 0 0,0 3-48 0 0,-3 17 13 0 0,-7-4 10 0 0,8-4 5 0 0,-11 15 98 0 0,0-1 0 0 0,0 0 0 0 0,0 1 0 0 0,0-1 0 0 0,0 1 0 0 0,0 0 0 0 0,1 0 0 0 0,-1 0 0 0 0,0 0-1 0 0,1 0 1 0 0,-1 0 0 0 0,1 0 0 0 0,-1 1 0 0 0,1-1 0 0 0,-1 1 0 0 0,2 0 11 0 0,-2 0-16 0 0,-1 0 0 0 0,1 0 0 0 0,0 1 1 0 0,0-1-1 0 0,0 0 0 0 0,0 1 0 0 0,0 0 0 0 0,0-1 0 0 0,2 2 16 0 0,23 13-64 0 0,-12 13 0 0 0,-12-13 53 0 0,-3-15 11 0 0,0 1 0 0 0,0 0 0 0 0,0 0 0 0 0,0 0 0 0 0,0 0 0 0 0,0-1 0 0 0,0 1 0 0 0,0 0 0 0 0,0 0 0 0 0,1-1 0 0 0,-1 1 0 0 0,0 0 0 0 0,1 0 0 0 0,-1-1 0 0 0,0 1 0 0 0,4 2 0 0 0,3 2 0 0 0,-7-2 0 0 0,1-1 0 0 0,-1 1 0 0 0,1 0 0 0 0,-1-1 0 0 0,0 1 0 0 0,0 0 0 0 0,0 1 0 0 0,0-4 0 0 0,0 63 11 0 0,0-63-9 0 0,0 1-1 0 0,0-1 1 0 0,0 1 0 0 0,0-1-1 0 0,1 0 1 0 0,-1 1-1 0 0,0-1 1 0 0,-1 1-1 0 0,1-1 1 0 0,0 1 0 0 0,0-1-1 0 0,0 1 1 0 0,0-1-1 0 0,0 1 1 0 0,0-1 0 0 0,-1 1-1 0 0,1-1 1 0 0,0 0-1 0 0,0 1 1 0 0,-1-1 0 0 0,1 1-1 0 0,0-1 1 0 0,0 0-1 0 0,-1 1 1 0 0,1-1 0 0 0,0 0-1 0 0,-1 1 1 0 0,1-1-1 0 0,-1 0 1 0 0,1 0 0 0 0,0 1-1 0 0,-1-1-1 0 0,-6 4 17 0 0,2 6 52 0 0,-20 6 63 0 0,20-13-55 0 0,-2-2-48 0 0,2 0-7 0 0,-8 9 42 0 0,5-7 29 0 0,1-4-67 0 0,7 1-17 0 0,-30 0 131 0 0,14 0-149 0 0,15 0-65 0 0,0-2-108 0 0,1-1 88 0 0,-3-3-72 0 0,2 5 69 0 0,-1-1-40 0 0,0 1-70 0 0,1 0-34 0 0,0 0-76 0 0,-1 0-89 0 0,1-1-101 0 0,0 1-115 0 0,1 0 265 0 0,0 0-34 0 0,-1 0-35 0 0,1 0-36 0 0,0 0-38 0 0,0-1-39 0 0,0 0-1512 0 0,0 2-1159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05.3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76 10480 0 0,'-1'16'251'0'0,"0"-12"-162"0"0,1 0-1 0 0,0 0 1 0 0,0 1 0 0 0,0-1-1 0 0,0 0 1 0 0,1 0 0 0 0,-1 0-1 0 0,1 0 1 0 0,1 4-89 0 0,3 0 73 0 0,-4-7-71 0 0,0 0 0 0 0,0 1 0 0 0,-1-1 0 0 0,1 0 1 0 0,0 1-1 0 0,-1-1 0 0 0,1 1 0 0 0,-1-1 0 0 0,1 1 0 0 0,-1 0 0 0 0,0-1 0 0 0,1 1 1 0 0,-1-1-1 0 0,0 1-2 0 0,2 11 32 0 0,3-3 68 0 0,1 0 74 0 0,-4 3 80 0 0,-2-13-228 0 0,0 0 1 0 0,0 1 0 0 0,0-1-1 0 0,0 1 1 0 0,-1-1 0 0 0,1 1-1 0 0,0-1 1 0 0,1 1 0 0 0,-1-1-1 0 0,0 1 1 0 0,0-1 0 0 0,0 1-1 0 0,0-1 1 0 0,0 1 0 0 0,0-1-1 0 0,1 1 1 0 0,-1-1-1 0 0,0 0 1 0 0,0 1 0 0 0,1-1-1 0 0,-1 1 1 0 0,0-1 0 0 0,0 0-1 0 0,1 1 1 0 0,-1-1 0 0 0,0 0-1 0 0,1 1 1 0 0,-1-1 0 0 0,1 0-1 0 0,-1 0 1 0 0,0 1 0 0 0,1-1-27 0 0,6 4 428 0 0,-3 2-11 0 0,0 2-109 0 0,-1-1-96 0 0,1-3-37 0 0,-2-1 248 0 0,-2-1-229 0 0,0-1-42 0 0,0 1 46 0 0,0 0-108 0 0,0 2-14 0 0,0-2 22 0 0,0-2-93 0 0,0 0 1 0 0,0 0 0 0 0,0 0-1 0 0,0 0 1 0 0,0 0 0 0 0,0 0-1 0 0,0 0 1 0 0,0 0 0 0 0,0 0-1 0 0,0 0 1 0 0,0 0 0 0 0,0 1-1 0 0,0-1 1 0 0,0 0 0 0 0,0 0-1 0 0,0 0 1 0 0,0 0 0 0 0,0 0 0 0 0,0 0-1 0 0,0 0 1 0 0,0 0 0 0 0,0 0-1 0 0,0 0 1 0 0,0 0 0 0 0,0 0-1 0 0,0 1 1 0 0,0-1 0 0 0,0 0-1 0 0,1 0 1 0 0,-1 0 0 0 0,0 0-1 0 0,0 0 1 0 0,0 0 0 0 0,0 0-1 0 0,0 0 1 0 0,0 0 0 0 0,0 0 0 0 0,0 0-1 0 0,0 0 1 0 0,0 0 0 0 0,0 0-1 0 0,0 0 1 0 0,1 0 0 0 0,-1 0-1 0 0,0 0 1 0 0,0 0 0 0 0,0 0-1 0 0,0 0 1 0 0,0 0 0 0 0,0 0-1 0 0,0 0 1 0 0,0 0 0 0 0,0 0-1 0 0,0 0 1 0 0,0 0 0 0 0,1 0 0 0 0,-1 0-6 0 0,8 0 334 0 0,-1 0-59 0 0,0 0-52 0 0,1 0-46 0 0,-2 0-40 0 0,1 0-34 0 0,5 0 27 0 0,-12 0-127 0 0,0 0 0 0 0,0 0-1 0 0,0 0 1 0 0,1 0-1 0 0,-1 0 1 0 0,0 0-1 0 0,0 0 1 0 0,0 0 0 0 0,0 0-1 0 0,0 0 1 0 0,0 0-1 0 0,0 0 1 0 0,0 0-1 0 0,0 0 1 0 0,0 0 0 0 0,0 0-1 0 0,1 0 1 0 0,-1 0-1 0 0,0 0 1 0 0,0 0-1 0 0,0 0 1 0 0,0 0 0 0 0,0 0-1 0 0,0 0 1 0 0,0 0-1 0 0,0 0 1 0 0,0 0-1 0 0,0 0 1 0 0,0 0 0 0 0,0 0-1 0 0,0 0 1 0 0,1-1-1 0 0,-1 1 1 0 0,0 0-1 0 0,0 0 1 0 0,0 0 0 0 0,0 0-1 0 0,0 0 1 0 0,0 0-1 0 0,0 0 1 0 0,0 0 0 0 0,0 0-1 0 0,0 0 1 0 0,0 0-1 0 0,0 0 1 0 0,0-1-1 0 0,0 1 1 0 0,0 0 0 0 0,0 0-1 0 0,0 0 1 0 0,0 0-1 0 0,0 0 1 0 0,0 0-1 0 0,0 0 1 0 0,0 0 0 0 0,0 0-1 0 0,0 0-2 0 0,0-1 3 0 0,-1 1 0 0 0,1-1-1 0 0,0 1 1 0 0,0 0 0 0 0,0-1-1 0 0,0 1 1 0 0,0-1 0 0 0,0 1 0 0 0,0 0-1 0 0,1-1 1 0 0,-1 1 0 0 0,0-1-1 0 0,0 1 1 0 0,0 0 0 0 0,0-1-1 0 0,0 1 1 0 0,1 0 0 0 0,-1-1 0 0 0,0 1-1 0 0,0 0 1 0 0,0-1 0 0 0,1 1-1 0 0,-1 0 1 0 0,0-1 0 0 0,1 1 0 0 0,-1 0-1 0 0,0 0 1 0 0,0-1 0 0 0,1 1-1 0 0,-1 0 1 0 0,1 0 0 0 0,-1 0 0 0 0,0-1-1 0 0,1 1 1 0 0,-1 0 0 0 0,0 0-1 0 0,1 0 1 0 0,-1 0 0 0 0,1 0 0 0 0,-1 0-1 0 0,0 0 1 0 0,1 0 0 0 0,-1 0-1 0 0,1 0 1 0 0,-1 0 0 0 0,0 0 0 0 0,1 0-1 0 0,-1 0 1 0 0,1 1-3 0 0,0-1 2 0 0,-1 0 0 0 0,1 0 0 0 0,0 0 1 0 0,0 0-1 0 0,0 0 0 0 0,-1 0 0 0 0,1 0 0 0 0,0-1 0 0 0,0 1 0 0 0,0 0 0 0 0,-1 0 1 0 0,1 0-1 0 0,0-1 0 0 0,0 1 0 0 0,-1-1 0 0 0,1 1 0 0 0,0 0 0 0 0,-1-1 0 0 0,1 0-2 0 0,4-11 75 0 0,8-11-9 0 0,0 0-63 0 0,-8-7-3 0 0,-1 22 0 0 0,-3 7 0 0 0,0 0 0 0 0,0-1 0 0 0,0 1 0 0 0,0 0 0 0 0,-1-1 0 0 0,1 1 0 0 0,-1-1 0 0 0,1 1 0 0 0,-1-1 0 0 0,1 1 0 0 0,-1-1 0 0 0,0 0 0 0 0,0 1 0 0 0,0-1 0 0 0,2-16-31 0 0,7-16-106 0 0,-7 28 131 0 0,0-11-61 0 0,-2 15 59 0 0,0 1 0 0 0,0-1 1 0 0,0 1-1 0 0,0 0 0 0 0,1-1 0 0 0,-1 1 0 0 0,0 0 0 0 0,1-1 0 0 0,-1 1 0 0 0,1-1 8 0 0,9-10-80 0 0,-6 5-27 0 0,-5-2 84 0 0,1 7 7 0 0,-1 2 15 0 0,1-1 1 0 0,0 1-1 0 0,0-1 1 0 0,0 1-1 0 0,0-1 1 0 0,0 1-1 0 0,0-1 0 0 0,0 1 1 0 0,0-1-1 0 0,0 1 1 0 0,0-1-1 0 0,0 1 1 0 0,0-1-1 0 0,0 1 1 0 0,1-1-1 0 0,-1 1 0 0 0,0-1 1 0 0,0 1-1 0 0,0-1 1 0 0,1 1-1 0 0,-1 0 1 0 0,0-1-1 0 0,1 1 1 0 0,-1-1-1 0 0,0 1 0 0 0,1 0 1 0 0,-1-1-1 0 0,0 1 1 0 0,1 0-1 0 0,-1-1 1 0 0,1 1-1 0 0,-1 0 1 0 0,1 0-1 0 0,-1 0 1 0 0,0-1-1 0 0,1 1 0 0 0,-1 0 1 0 0,1 0-1 0 0,-1 0 1 0 0,1 0-1 0 0,-1 0 1 0 0,1 0-1 0 0,-1 0 1 0 0,1 0-1 0 0,-1 0 0 0 0,1 0 1 0 0,2 0-60 0 0,-3 0-16 0 0,0 0-12 0 0,2 2 24 0 0,3 3 46 0 0,0 0 0 0 0,0 1 0 0 0,-1-1 0 0 0,3 4 18 0 0,-7-8-1 0 0,1 0 0 0 0,-1 0 1 0 0,1 0-1 0 0,-1 0 0 0 0,0 0 0 0 0,1 0 0 0 0,-1 0 0 0 0,0 0 0 0 0,0 1 0 0 0,0-1 0 0 0,0 0 1 0 0,0 0-1 0 0,0 0 0 0 0,-1 1 1 0 0,1 9 0 0 0,0-9 0 0 0,0 0 0 0 0,0-1 0 0 0,0 1 0 0 0,1-1 0 0 0,-1 1 0 0 0,0-1 0 0 0,1 1 0 0 0,0-1 0 0 0,-1 1 0 0 0,1-1 0 0 0,0 0 0 0 0,-1 1 0 0 0,2 0 0 0 0,-1 0 0 0 0,0-1 0 0 0,0 1 0 0 0,0-1 0 0 0,0 1 0 0 0,-1 0 0 0 0,1 0 0 0 0,-1-1 0 0 0,1 1 0 0 0,-1 0 0 0 0,1 0 0 0 0,-1 0 0 0 0,0 0 0 0 0,0 1 0 0 0,0 100 0 0 0,0-57 36 0 0,0-44-13 0 0,0-1-1 0 0,0 1 0 0 0,1 0 0 0 0,-1-1 1 0 0,0 1-1 0 0,1 0 0 0 0,0-1 0 0 0,-1 1 1 0 0,1 0-1 0 0,0-1 0 0 0,0 1 0 0 0,-1-1 0 0 0,2 1-22 0 0,4 10 184 0 0,-5-2-29 0 0,-1 0-21 0 0,0 0-53 0 0,0 13 19 0 0,0-21-93 0 0,0-1-1 0 0,0 1 1 0 0,0 0 0 0 0,0-1 0 0 0,-1 1-1 0 0,1-1 1 0 0,0 1 0 0 0,-1-1-1 0 0,0 1 1 0 0,1-1 0 0 0,-1 1-1 0 0,0-1 1 0 0,0 1 0 0 0,0-1-7 0 0,-5 11 39 0 0,1 14 27 0 0,-10 9 76 0 0,2-12-73 0 0,1-3 10 0 0,8-10-17 0 0,3-8-48 0 0,0 0 0 0 0,0 0 0 0 0,-1 0 0 0 0,1 0 0 0 0,0 0 0 0 0,-1 0 0 0 0,1 0 0 0 0,-1 0 0 0 0,1 0-14 0 0,-5 4 44 0 0,-10 9 108 0 0,11-11-130 0 0,1-1-34 0 0,-18 8 80 0 0,14-7-56 0 0,-7-2 41 0 0,-11-3-55 0 0,26 1 0 0 0,0 0-1 0 0,0 0 0 0 0,0 0 0 0 0,-1 0 0 0 0,1 0 1 0 0,0 0-1 0 0,0 0 0 0 0,0 0 0 0 0,0-1 0 0 0,-1 1 0 0 0,1 0 1 0 0,0 0-1 0 0,0 0 0 0 0,0 0 0 0 0,0 0 0 0 0,0 0 1 0 0,-1 0-1 0 0,1 0 0 0 0,0-1 0 0 0,0 1 0 0 0,0 0 0 0 0,0 0 1 0 0,0 0-1 0 0,0 0 0 0 0,0-1 0 0 0,0 1 0 0 0,-1 0 1 0 0,1 0-1 0 0,0 0 0 0 0,0 0 0 0 0,0-1 0 0 0,0 1 0 0 0,0 0 1 0 0,0 0-1 0 0,0 0 0 0 0,0-1 3 0 0,-3-5-168 0 0,-1 3 11 0 0,-2-1 15 0 0,3 3 66 0 0,0 0-34 0 0,-1-2-123 0 0,1 1-66 0 0,2 0 106 0 0,0 0-34 0 0,0 1-56 0 0,1-1-42 0 0,-1 1-38 0 0,1-1-34 0 0,0 0-255 0 0,-1 0-57 0 0,1-1-831 0 0,0 1-652 0 0,0 2-1241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06.3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11056 0 0,'0'0'248'0'0,"0"0"34"0"0,0 0 22 0 0,0 0-29 0 0,0 0-162 0 0,0 0-41 0 0,0 0 82 0 0,0 0 166 0 0,0 0 298 0 0,0 0 29 0 0,0 0-16 0 0,0 0-101 0 0,0 0-46 0 0,0 0-10 0 0,0 0-203 0 0,0 0-127 0 0,0 0-46 0 0,0 0-14 0 0,0 0-3 0 0,0 0-53 0 0,0 0-77 0 0,0 0-41 0 0,0 0-151 0 0,0 0-21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02.8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167 31 5136 0 0,'0'0'149'0'0,"0"0"-35"0"0,0 0 4 0 0,0 0 53 0 0,0 0 154 0 0,0 0 288 0 0,0-2 25 0 0,-3-8-33 0 0,-1 8-349 0 0,-1 1-36 0 0,2 1 193 0 0,-3-5-43 0 0,-1 1-36 0 0,-8-1 250 0 0,-18 4 408 0 0,19 1-582 0 0,6 0-275 0 0,-10 3 351 0 0,11 0-312 0 0,1 0-79 0 0,2 1-83 0 0,1-2 117 0 0,1-1-45 0 0,-1 0-27 0 0,0-1-29 0 0,1-1-13 0 0,0 3 23 0 0,-3 4 22 0 0,1 1-36 0 0,-2 5-1 0 0,2-6 77 0 0,5 3-81 0 0,-1-7-5 0 0,3 14-3 0 0,12 14-11 0 0,-3-15 0 0 0,-5-8 0 0 0,-4-3 0 0 0,0-1 0 0 0,0 0 0 0 0,1 0 0 0 0,-1-1 0 0 0,1 1 0 0 0,0 0 0 0 0,8 2 0 0 0,-7 5 0 0 0,23 7 0 0 0,-24-13 0 0 0,0-1 0 0 0,0 0 0 0 0,0 0 0 0 0,1 0 0 0 0,-1-1 0 0 0,1 0 0 0 0,0 0 0 0 0,1 1 0 0 0,13 5 0 0 0,-4 5 0 0 0,-4 3 13 0 0,-4-4 63 0 0,0-8-10 0 0,-7-4-62 0 0,0 0 1 0 0,1 1-1 0 0,-1-1 0 0 0,0 0 0 0 0,1 0 1 0 0,-1 0-1 0 0,0 1 0 0 0,1-1 0 0 0,-1 0 1 0 0,0 1-1 0 0,1-1 0 0 0,-1 0 1 0 0,0 0-1 0 0,0 1 0 0 0,1-1 0 0 0,-1 0 1 0 0,0 1-1 0 0,0-1 0 0 0,0 1 1 0 0,0-1-1 0 0,1 0 0 0 0,-1 1 0 0 0,0-1 1 0 0,0 1-1 0 0,0-1 0 0 0,0 0 0 0 0,0 1 1 0 0,0-1-1 0 0,0 1 0 0 0,0-1 1 0 0,0 1-5 0 0,0 1 113 0 0,0 1 38 0 0,-1 3-49 0 0,-6 7 227 0 0,4-10-270 0 0,1 0-51 0 0,-1-1 119 0 0,1 0-44 0 0,-1-2-26 0 0,1 0-26 0 0,-1 0-9 0 0,1 1 24 0 0,-3 5 82 0 0,5-5-121 0 0,0-1 0 0 0,0 1 0 0 0,0-1 1 0 0,0 0-1 0 0,-1 1 0 0 0,1-1 0 0 0,0 0 0 0 0,0 1 0 0 0,-1-1 1 0 0,1 0-1 0 0,0 0 0 0 0,-1 1 0 0 0,1-1 0 0 0,0 0 0 0 0,-1 0 1 0 0,1 1-1 0 0,0-1 0 0 0,-1 0 0 0 0,1 0 0 0 0,0 0 1 0 0,-1 0-1 0 0,1 0 0 0 0,-1 1 0 0 0,1-1 0 0 0,0 0 0 0 0,-1 0 1 0 0,1 0-1 0 0,-1 0 0 0 0,1 0 0 0 0,0 0 0 0 0,-1 0-7 0 0,-4 2 95 0 0,2 2-67 0 0,2-4-27 0 0,1 1 0 0 0,0-1 1 0 0,-1 1-1 0 0,1-1 0 0 0,-1 1 1 0 0,1-1-1 0 0,-1 1 0 0 0,1-1 0 0 0,0 0 1 0 0,-1 1-1 0 0,0-1 0 0 0,1 0 1 0 0,-1 0-1 0 0,1 1 0 0 0,-1-1 0 0 0,1 0 1 0 0,-1 0-2 0 0,-10 2 29 0 0,-9-1 39 0 0,15-1-58 0 0,-2 0-7 0 0,-11 0-64 0 0,15 0-92 0 0,0-1 76 0 0,0 1 50 0 0,-5-3 26 0 0,5 2-39 0 0,1 0-39 0 0,0 0-55 0 0,-1-1-86 0 0,2 0-96 0 0,-1 0-113 0 0,2 1 168 0 0,0 0-36 0 0,0 1-26 0 0,0 0-46 0 0,0 0-41 0 0,0 0-36 0 0,0 0-129 0 0,0 0-35 0 0,0 0-1343 0 0</inkml:trace>
  <inkml:trace contextRef="#ctx0" brushRef="#br0" timeOffset="356.02">349 61 8032 0 0,'0'3'182'0'0,"0"-2"-169"0"0,0-1 0 0 0,0 1-1 0 0,0-1 1 0 0,0 1 0 0 0,0-1-1 0 0,0 1 1 0 0,0-1 0 0 0,1 1-1 0 0,-1-1 1 0 0,0 1 0 0 0,0-1-1 0 0,1 1 1 0 0,-1-1 0 0 0,0 1-1 0 0,0-1 1 0 0,1 1 0 0 0,-1-1-1 0 0,1 1 1 0 0,-1-1 0 0 0,0 0-1 0 0,1 1 1 0 0,-1-1 0 0 0,1 0 0 0 0,0 1-13 0 0,-1-1 12 0 0,1 1 1 0 0,-1-1-1 0 0,1 1 1 0 0,0-1 0 0 0,-1 1-1 0 0,1-1 1 0 0,-1 1 0 0 0,1-1-1 0 0,-1 1 1 0 0,0-1-1 0 0,1 1 1 0 0,-1 0 0 0 0,0-1-1 0 0,1 1 1 0 0,-1-1 0 0 0,0 1-1 0 0,0 0 1 0 0,1 0 0 0 0,-1-1-1 0 0,0 1 1 0 0,0 0-1 0 0,0-1 1 0 0,0 1 0 0 0,0 0-1 0 0,0 0-12 0 0,0 5 36 0 0,-1-3-36 0 0,1-1 0 0 0,0 0 0 0 0,0 0 1 0 0,0 0-1 0 0,1 0 0 0 0,-1 0 0 0 0,0 0 0 0 0,1 0 1 0 0,-1 0-1 0 0,1 1 0 0 0,4 5-14 0 0,1 3 21 0 0,-4 0 90 0 0,-2-10-85 0 0,0 26 923 0 0,0-10-209 0 0,0-2-18 0 0,0-9-310 0 0,0 1 35 0 0,3-2-15 0 0,7 5-28 0 0,-8-7-106 0 0,-2-3-48 0 0,0 0-10 0 0,0 1-344 0 0,0 0 60 0 0,0 0 50 0 0,0-1 41 0 0,0 2 123 0 0,0 0 354 0 0,0-2-407 0 0,0 1-65 0 0,0-1-56 0 0,0 1-36 0 0,0-1-41 0 0,0 1-46 0 0,0-1-66 0 0,0 1-65 0 0,0-1-70 0 0,0 1-77 0 0,0-1-81 0 0,0 1-89 0 0,0 0-95 0 0,0 0-99 0 0,0-1-935 0 0,0 0-980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02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76 7744 0 0,'0'3'174'0'0,"2"4"-72"0"0,3 3 123 0 0,2 5 19 0 0,-5-5-181 0 0,-3-3-63 0 0,1-5 0 0 0,0 0 0 0 0,0 0 0 0 0,0 1 0 0 0,0-1 0 0 0,0 0 0 0 0,1 0 0 0 0,-1 0 0 0 0,1 0 0 0 0,-1 0 0 0 0,1 1 0 0 0,4 5 60 0 0,-2-3 32 0 0,-1-1 44 0 0,0 1 48 0 0,-1 0 48 0 0,1 3 538 0 0,8 12 29 0 0,-7-14-329 0 0,-3-2-196 0 0,0-2-201 0 0,0 4 78 0 0,3 9 87 0 0,0-9-99 0 0,2 0 94 0 0,-2-2-73 0 0,0 0 35 0 0,8 13 237 0 0,-8-11-256 0 0,2 1 65 0 0,0 1 91 0 0,-2-4-123 0 0,1-1 35 0 0,5 11 213 0 0,-6-2-93 0 0,0-7 7 0 0,10 4 21 0 0,-1-6-56 0 0,-9-3-11 0 0,-3 0-19 0 0,0 0-2 0 0,0 0-14 0 0,2 0-64 0 0,0 0-197 0 0,1 0 67 0 0,2 1 113 0 0,9-1 403 0 0,-9 0-454 0 0,-1-1-43 0 0,-1 1-66 0 0,0-1-36 0 0,-1 1-41 0 0,0-1-46 0 0,-1 0 80 0 0,0 0 0 0 0,0 1 0 0 0,0-1 0 0 0,0 0 0 0 0,0 0-1 0 0,0 0 1 0 0,0 0 0 0 0,0 0 0 0 0,0 0 0 0 0,0 0 0 0 0,-1 0 0 0 0,1-1-6 0 0,7-14 87 0 0,-5 9-47 0 0,7-15-13 0 0,-6 14-26 0 0,-3 7 2 0 0,0 0 1 0 0,0-1-1 0 0,0 1 1 0 0,0-1-1 0 0,-1 1 1 0 0,1-1-1 0 0,-1 1 1 0 0,1-1 0 0 0,-1 1-1 0 0,1-1 1 0 0,-1 1-1 0 0,0-1 1 0 0,0 0-1 0 0,0 1 1 0 0,0-2-4 0 0,0-7 5 0 0,-1-20-12 0 0,2 20-36 0 0,2 2-39 0 0,3-3-39 0 0,8-20-273 0 0,-12 28 321 0 0,-1 0 1 0 0,0-1-1 0 0,0 1 0 0 0,0 0 1 0 0,-1-1-1 0 0,1 1 0 0 0,-1-2 73 0 0,0 4-19 0 0,0 1-1 0 0,0 0 1 0 0,0-1-1 0 0,0 1 1 0 0,0 0-1 0 0,0-1 1 0 0,0 1 0 0 0,0 0-1 0 0,0-1 1 0 0,0 1-1 0 0,0 0 1 0 0,1 0-1 0 0,-1-1 1 0 0,0 1 0 0 0,0 0-1 0 0,0-1 1 0 0,0 1-1 0 0,0 0 1 0 0,0 0-1 0 0,1-1 1 0 0,-1 1 0 0 0,0 0-1 0 0,0 0 1 0 0,0-1-1 0 0,1 1 1 0 0,-1 0 19 0 0,3-3-112 0 0,-2 1-16 0 0,0 0-34 0 0,0 0-66 0 0,0 0-23 0 0,0 0-66 0 0,0 0-72 0 0,0 0-84 0 0,0-1-143 0 0,0 1-118 0 0,0 1 319 0 0,0-1-34 0 0,-1 1-35 0 0,1-1-37 0 0,3-4-1503 0 0,4-3-1142 0 0,-7 9 3054 0 0</inkml:trace>
  <inkml:trace contextRef="#ctx0" brushRef="#br0" timeOffset="248.45">409 152 9152 0 0,'-13'25'208'0'0,"13"-25"-203"0"0,0 0 1 0 0,0 0 0 0 0,-1 0-1 0 0,1 1 1 0 0,0-1-1 0 0,0 0 1 0 0,0 0 0 0 0,0 0-1 0 0,0 0 1 0 0,0 1-1 0 0,0-1 1 0 0,-1 0 0 0 0,1 0-1 0 0,0 0 1 0 0,0 0 0 0 0,0 1-1 0 0,0-1 1 0 0,0 0-1 0 0,0 0 1 0 0,0 0 0 0 0,0 1-1 0 0,0-1 1 0 0,0 0-1 0 0,0 0 1 0 0,0 0 0 0 0,0 1-1 0 0,0-1 1 0 0,0 0-1 0 0,0 0 1 0 0,0 0 0 0 0,0 1-1 0 0,1-1 1 0 0,-1 0 0 0 0,0 0-1 0 0,0 0 1 0 0,0 0-1 0 0,0 1 1 0 0,0-1 0 0 0,0 0-1 0 0,1 0 1 0 0,-1 0-1 0 0,0 0 1 0 0,0 0-6 0 0,10 13 255 0 0,-7 2-42 0 0,-3-11-336 0 0,-1-1 45 0 0,1 1 42 0 0,0 0 39 0 0,0 4 106 0 0,-1 0 115 0 0,2 0 89 0 0,-1-1 61 0 0,0-7-310 0 0,0 1 0 0 0,1 0 0 0 0,-1 0 0 0 0,0 0 0 0 0,0-1-1 0 0,0 1 1 0 0,1 0 0 0 0,-1 0 0 0 0,1-1 0 0 0,-1 1 0 0 0,0 0-1 0 0,1-1 1 0 0,-1 1 0 0 0,1 0 0 0 0,-1-1 0 0 0,1 1 0 0 0,0-1 0 0 0,-1 1-64 0 0,6 1 431 0 0,-4-2-257 0 0,-1 2 40 0 0,-1 8 95 0 0,0-7-18 0 0,0-1-35 0 0,0-1-385 0 0,0-1 39 0 0,0 1 8 0 0,0-1 123 0 0,0 1 60 0 0,0-1 35 0 0,0 2 229 0 0,0-2-289 0 0,0 1-47 0 0,0-1-50 0 0,0 1-51 0 0,0-1-58 0 0,0 1-67 0 0,0-1-25 0 0,0 1-57 0 0,0 0-61 0 0,0-1-67 0 0,0 1-71 0 0,0-1-77 0 0,0 1-80 0 0,0 0-86 0 0,0-1-956 0 0,0 0-964 0 0</inkml:trace>
  <inkml:trace contextRef="#ctx0" brushRef="#br0" timeOffset="249.45">348 1 6272 0 0,'0'0'141'0'0,"0"0"23"0"0,0 0 11 0 0,0 0-18 0 0,0 0-74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9.9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16 106 9184 0 0,'0'2'25'0'0,"0"0"0"0"0,0-1 0 0 0,0 1 0 0 0,-1 0 0 0 0,1-1 0 0 0,-1 1-1 0 0,1 0 1 0 0,-1-1 0 0 0,0 1 0 0 0,1-1 0 0 0,-1 1 0 0 0,0-1 0 0 0,0 1-25 0 0,-5 10 200 0 0,4-2-20 0 0,2 2-15 0 0,0 0-82 0 0,-1 3-58 0 0,2 18-47 0 0,0-24 52 0 0,1-1 42 0 0,1-1 49 0 0,0-2 50 0 0,1 4 200 0 0,-2 2 111 0 0,-2-4-174 0 0,0-5-204 0 0,0 0 1 0 0,0 0-1 0 0,0 1 1 0 0,0-1 0 0 0,0 0-1 0 0,0 0 1 0 0,1 0-1 0 0,-1 0 1 0 0,1 0 0 0 0,0 1-105 0 0,4 5 366 0 0,0 1 134 0 0,-3-4-204 0 0,-1 0 42 0 0,-1-2 430 0 0,0-3-323 0 0,0 2-192 0 0,0 2-58 0 0,0 3 20 0 0,0-5 73 0 0,0-2-29 0 0,1 0-80 0 0,0 0-57 0 0,0 0-48 0 0,0 0-39 0 0,0 0-34 0 0,1 0-109 0 0,-1 0 89 0 0,-1 0 56 0 0,1 0 76 0 0,0 0 105 0 0,0 0-62 0 0,-1 0 36 0 0,1 0 38 0 0,0 0 42 0 0,0 0 45 0 0,0 0 48 0 0,-1-2-157 0 0,1-5-126 0 0,3 3-7 0 0,-4 4-70 0 0,1 0-1 0 0,-1 0 0 0 0,0 0 1 0 0,1 0-1 0 0,-1-1 0 0 0,1 1 1 0 0,-1 0-1 0 0,0 0 0 0 0,0 0 1 0 0,1-1-1 0 0,-1 1 0 0 0,0 0 0 0 0,1 0 1 0 0,-1-1-1 0 0,0 1 0 0 0,0 0 1 0 0,1-1-1 0 0,-1 1 0 0 0,0 0 1 0 0,0-1-1 0 0,0 1-4 0 0,3-10 73 0 0,-2-7 37 0 0,0 1-44 0 0,5 1-41 0 0,0 0-10 0 0,-4 0 35 0 0,-2-43-37 0 0,0 56-13 0 0,0 0 0 0 0,0 1 0 0 0,0-1 0 0 0,1 0 0 0 0,-1 0 0 0 0,1 0 0 0 0,-1 1 0 0 0,1-1 0 0 0,-1 0 0 0 0,1 0 0 0 0,0 1 0 0 0,0-1 0 0 0,1-1 0 0 0,-1 2 0 0 0,0-1 0 0 0,-1 1 0 0 0,1 0 0 0 0,0-1 0 0 0,-1 1 0 0 0,1-1 0 0 0,0 1 0 0 0,-1-1 0 0 0,0 1 0 0 0,1-1 0 0 0,-1 1 0 0 0,0-1 0 0 0,0-1 0 0 0,0 2 0 0 0,0-1 0 0 0,0 1 0 0 0,1-1 0 0 0,-1 0 0 0 0,0 1 0 0 0,1-1 0 0 0,-1 1-1 0 0,1-1 1 0 0,0 1 0 0 0,-1-1 0 0 0,1 1 0 0 0,0 0 0 0 0,0-1 0 0 0,0 1 0 0 0,4-7-11 0 0,0-4-54 0 0,5 6-35 0 0,5-19-160 0 0,-12 23 28 0 0,-1 1 81 0 0,1 0 50 0 0,1 1 39 0 0,-1 0 9 0 0,-1-1-31 0 0,4-2-89 0 0,-3 0-46 0 0,-1 1-81 0 0,-1 1 99 0 0,0 0-42 0 0,0 0-42 0 0,-1 1-43 0 0,1 0-37 0 0,-1-1-35 0 0,1 1-256 0 0,-1 0-56 0 0,2 0-835 0 0,2 0-652 0 0,5 0-1244 0 0</inkml:trace>
  <inkml:trace contextRef="#ctx0" brushRef="#br0" timeOffset="300.75">546 0 7968 0 0,'-3'0'233'0'0,"-5"0"-63"0"0,-12 0-69 0 0,14 0-82 0 0,-8 0-28 0 0,9 0 37 0 0,0 0 49 0 0,1 0 69 0 0,-2 0 121 0 0,3 0-85 0 0,0 0 37 0 0,0 0 41 0 0,-1 0 45 0 0,1 0 46 0 0,-1 0 52 0 0,-1 1-95 0 0,1 0-88 0 0,1 1-32 0 0,0 1 35 0 0,2-1-81 0 0,-1 0 47 0 0,0 0-23 0 0,0-1 39 0 0,0-1 3 0 0,0 1 38 0 0,-1-1 42 0 0,-1 0 47 0 0,0 0-213 0 0,-2 0 15 0 0,6 0-134 0 0,0 0 1 0 0,0 0-1 0 0,0 0 0 0 0,0 0 0 0 0,0 0 1 0 0,-1 0-1 0 0,1 0 0 0 0,0 0 1 0 0,0 0-1 0 0,0 0 0 0 0,0 0 0 0 0,0 0 1 0 0,0 0-1 0 0,0 0 0 0 0,0 0 1 0 0,0 0-1 0 0,0 0 0 0 0,0 0 1 0 0,-1 0-1 0 0,1 0 0 0 0,0 0 0 0 0,0 0 1 0 0,0 0-1 0 0,0 0 0 0 0,0 1 1 0 0,0-1-1 0 0,0 0 0 0 0,0 0 1 0 0,0 0-1 0 0,0 0 0 0 0,0 0 0 0 0,0 0 1 0 0,0 0-1 0 0,0 0 0 0 0,0 0 1 0 0,-1 0-1 0 0,1 0 0 0 0,0 0 1 0 0,0 0-1 0 0,0 1 0 0 0,0-1 0 0 0,0 0 1 0 0,0 0-1 0 0,0 0 0 0 0,0 0 1 0 0,0 0-1 0 0,0 0 0 0 0,0 0 1 0 0,0 0-1 0 0,0 0 0 0 0,0 0 0 0 0,0 0 1 0 0,0 1-1 0 0,0-1 0 0 0,0 0 1 0 0,0 0-1 0 0,1 0-3 0 0,-1 3 59 0 0,-1 12 108 0 0,-1-8-82 0 0,-8-2-57 0 0,9-4-28 0 0,1 0 1 0 0,0-1 0 0 0,-1 1 0 0 0,1 0-1 0 0,0 0 1 0 0,0-1 0 0 0,0 1 0 0 0,-1 0-1 0 0,1 0 1 0 0,0 0 0 0 0,0 0 0 0 0,0-1-1 0 0,0 1 1 0 0,0 1-1 0 0,0-1 4 0 0,0 1-1 0 0,0-1 0 0 0,0 1 1 0 0,0-1-1 0 0,0 0 0 0 0,1 1 1 0 0,-1-1-1 0 0,0 1 0 0 0,1-1 1 0 0,-1 0-1 0 0,1 1 0 0 0,-1-1 1 0 0,1 0-1 0 0,0 1 0 0 0,0-1 1 0 0,0 0-4 0 0,10 21 64 0 0,-6-14-34 0 0,-4-7-26 0 0,0 0-1 0 0,-1 1 1 0 0,1-1-1 0 0,0 1 1 0 0,0-1-1 0 0,-1 1 1 0 0,1-1-1 0 0,-1 1 1 0 0,1-1-1 0 0,-1 1 1 0 0,0-1-1 0 0,0 1 1 0 0,1 0 0 0 0,-1-1-4 0 0,0 1 8 0 0,0 0 0 0 0,0-1 0 0 0,0 1 0 0 0,1-1 0 0 0,-1 1 0 0 0,0-1 0 0 0,1 1 0 0 0,0-1 0 0 0,-1 1 0 0 0,1-1 1 0 0,0 1-1 0 0,0-1 0 0 0,-1 0 0 0 0,2 1-8 0 0,2 6 31 0 0,11 22 187 0 0,-11-21-84 0 0,-3 14 92 0 0,-2-14-102 0 0,0 1 76 0 0,1-1 98 0 0,0-5-265 0 0,0 1 45 0 0,0 4 93 0 0,0 9 312 0 0,-1-14-361 0 0,-1-1-34 0 0,-8 2 160 0 0,6 1-90 0 0,0 2-38 0 0,-3 3 40 0 0,4-8-30 0 0,1-2-47 0 0,-1 0-30 0 0,-1-1-27 0 0,1 0-5 0 0,1 0 20 0 0,-11 11 119 0 0,8-8-54 0 0,-2-2-77 0 0,1 0-14 0 0,-6 9 11 0 0,11-10-36 0 0,1 0 0 0 0,-1 1 0 0 0,1-1 0 0 0,-1 1 0 0 0,1-1 0 0 0,-1 0 0 0 0,1 1-1 0 0,-1-1 1 0 0,1 0 0 0 0,-1 0 0 0 0,1 0 0 0 0,-1 1 0 0 0,1-1 0 0 0,-1 0 0 0 0,0 0-1 0 0,1 0 1 0 0,-1 0 0 0 0,1 0 0 0 0,-1 0 0 0 0,0 0 0 0 0,1 0 10 0 0,-6 1-173 0 0,3 0 33 0 0,-2 2 12 0 0,1 0 26 0 0,2-2 4 0 0,-1 1-18 0 0,0-1-46 0 0,1-1-16 0 0,0 1-47 0 0,-1-1-53 0 0,0 0-61 0 0,1 0 65 0 0,1 0-36 0 0,-2 0-405 0 0,1 0 106 0 0,0 0-49 0 0,-1 0-764 0 0,1 0-596 0 0,2 0-1136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8.1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0 9040 0 0,'0'0'200'0'0,"0"0"33"0"0,0 0 15 0 0,0 0 32 0 0,0 0 107 0 0,0 0 42 0 0,0 3 10 0 0,0-3-414 0 0,0 1 1 0 0,0 0 0 0 0,0-1 0 0 0,0 1 0 0 0,0-1 0 0 0,0 1-1 0 0,1-1 1 0 0,-1 1 0 0 0,0-1 0 0 0,0 1 0 0 0,1-1 0 0 0,-1 1-1 0 0,0-1 1 0 0,1 1 0 0 0,-1-1 0 0 0,0 1 0 0 0,1-1 0 0 0,0 1-26 0 0,10 6 351 0 0,0 1-73 0 0,-8-5-48 0 0,-2-1-84 0 0,0 1-53 0 0,-1 1-47 0 0,0-1-11 0 0,0 0 37 0 0,5 4 66 0 0,1 3 56 0 0,-4 5 46 0 0,-2-7-139 0 0,1-1 0 0 0,0 0 0 0 0,1 0 1 0 0,1 6-102 0 0,3 9 178 0 0,-4 3-36 0 0,-2 96 437 0 0,0-115-538 0 0,1 1 0 0 0,0 0 0 0 0,0 0 1 0 0,1 0-1 0 0,0 0 0 0 0,2 5-41 0 0,-2-8 25 0 0,1 13 95 0 0,-3 2 9 0 0,-1-7-50 0 0,1 6 34 0 0,0 25 269 0 0,0-31-296 0 0,-2 2 22 0 0,-4-1 2 0 0,5-12-97 0 0,0 0 1 0 0,1 1-1 0 0,-1-1 1 0 0,0 0 0 0 0,1 1-1 0 0,-1-1 1 0 0,1 1-1 0 0,-1-1 1 0 0,1 1 0 0 0,0-1-1 0 0,-1 1 1 0 0,1 0-1 0 0,0 0-13 0 0,0 9 79 0 0,0 1-3 0 0,0 2-5 0 0,0 7 42 0 0,0-18-81 0 0,0-3-81 0 0,0 0-35 0 0,0 0-129 0 0,0 0 100 0 0,0 0-58 0 0,0 0-78 0 0,0 0 77 0 0,0 0-37 0 0,0 0-40 0 0,0 0-39 0 0,0 0-387 0 0,0 0 93 0 0,0 0-52 0 0,0 0-746 0 0,0 0-586 0 0,0 0-1114 0 0</inkml:trace>
  <inkml:trace contextRef="#ctx0" brushRef="#br0" timeOffset="324.33">0 303 7688 0 0,'0'0'166'0'0,"0"-3"29"0"0,0 2-186 0 0,0 1 0 0 0,0-1-1 0 0,1 0 1 0 0,-1 0 0 0 0,0 1 0 0 0,0-1 0 0 0,1 0-1 0 0,-1 1 1 0 0,0-1 0 0 0,1 0 0 0 0,-1 1 0 0 0,0-1-1 0 0,1 1 1 0 0,-1-1 0 0 0,1 1 0 0 0,-1-1 0 0 0,1 1-1 0 0,-1-1 1 0 0,1 1 0 0 0,0-1 0 0 0,-1 1 0 0 0,1-1-9 0 0,20-8 185 0 0,-6 2-133 0 0,5-5-69 0 0,-8 4 29 0 0,-1 3 62 0 0,2 0 157 0 0,-3 2-56 0 0,13-9 266 0 0,-10 4-178 0 0,-6 3-106 0 0,3-1 31 0 0,1 2-33 0 0,14-3 71 0 0,-4 2-102 0 0,0-3-44 0 0,-10 2-72 0 0,-4 3-104 0 0,-1 1-98 0 0,-3 1 47 0 0,0 0-40 0 0,0 0-42 0 0,0 1-40 0 0,3-1-369 0 0,2 1-263 0 0,3 0-603 0 0</inkml:trace>
  <inkml:trace contextRef="#ctx0" brushRef="#br0" timeOffset="617.18">348 439 6936 0 0,'0'0'157'0'0,"0"0"23"0"0,0 0 11 0 0,2 2-31 0 0,7 5-129 0 0,-8-6-31 0 0,0 0 0 0 0,0-1 0 0 0,1 1 0 0 0,-1 0 0 0 0,1-1 0 0 0,-1 0 0 0 0,0 1 1 0 0,1-1-1 0 0,-1 0 0 0 0,1 1 0 0 0,-1-1 0 0 0,2 0 0 0 0,-1 0 0 0 0,0 0 0 0 0,-1 0 1 0 0,1 1-1 0 0,0-1 1 0 0,-1 0-1 0 0,1 1 0 0 0,0-1 1 0 0,-1 1-1 0 0,1 0 0 0 0,-1 0 1 0 0,1-1-1 0 0,-1 1 0 0 0,1 0 0 0 0,2 2 42 0 0,2 0 51 0 0,-1-2 68 0 0,2 0 85 0 0,4-1 115 0 0,0 0 72 0 0,0 0 37 0 0,15 0 682 0 0,-10 0-503 0 0,-8 0-361 0 0,0 0-39 0 0,0 0-50 0 0,-1 0-57 0 0,8-3 47 0 0,0-10 198 0 0,-7 7-233 0 0,0 0-72 0 0,4 1 31 0 0,-7-5-7 0 0,2 6-40 0 0,-7 3-65 0 0,1 1 1 0 0,-1 0 0 0 0,0 0-1 0 0,1 0 1 0 0,-1-1-1 0 0,0 1 1 0 0,1 0 0 0 0,-1 0-1 0 0,0-1 1 0 0,1 1-1 0 0,-1 0 1 0 0,0-1 0 0 0,0 1-1 0 0,1 0 1 0 0,-1-1-1 0 0,0 1 1 0 0,0 0 0 0 0,0-1-1 0 0,0 1 1 0 0,1 0 0 0 0,-1-1-1 0 0,0 1 1 0 0,0-1-1 0 0,0 1 1 0 0,0 0 0 0 0,0-1-1 0 0,0 1 1 0 0,0-1-1 0 0,0 1 1 0 0,0 0 0 0 0,0-1-2 0 0,2-4 48 0 0,8-8-26 0 0,-7-2 21 0 0,-3 10-35 0 0,0-1 1 0 0,0-13 45 0 0,0 14-45 0 0,0-2-1 0 0,0-9 51 0 0,0 16-58 0 0,0 0 0 0 0,0 0 0 0 0,0 0 0 0 0,0 0 0 0 0,0 0 0 0 0,0 0 0 0 0,0 0 1 0 0,0 0-1 0 0,0 0 0 0 0,0-1 0 0 0,0 1 0 0 0,0 0 0 0 0,0 0 0 0 0,0 0 0 0 0,0 0 1 0 0,0 0-1 0 0,0 0 0 0 0,0 0 0 0 0,0 0 0 0 0,0 0 0 0 0,0 0 0 0 0,0-1 0 0 0,0 1 1 0 0,0 0-1 0 0,0 0 0 0 0,0 0 0 0 0,0 0 0 0 0,0 0 0 0 0,0 0 0 0 0,0 0 0 0 0,0 0 1 0 0,-1 0-1 0 0,1 0 0 0 0,0 0 0 0 0,0 0 0 0 0,0 0 0 0 0,0 0 0 0 0,0 0 0 0 0,0 0 1 0 0,0 0-1 0 0,0 0 0 0 0,0 0 0 0 0,0 0 0 0 0,0 0 0 0 0,-1 0 0 0 0,1 0 0 0 0,0 0 0 0 0,0 0 1 0 0,0 0-1 0 0,0 0 0 0 0,0 0 0 0 0,0 0 0 0 0,0 0 0 0 0,0 0 0 0 0,0 0 0 0 0,0 0 1 0 0,-1 0-2 0 0,1 0 1 0 0,0 0 1 0 0,-1 0 0 0 0,1 0 0 0 0,-1 0 0 0 0,1 0-1 0 0,0 0 1 0 0,-1 0 0 0 0,1 0 0 0 0,-1 0 0 0 0,1 0 0 0 0,0 0-1 0 0,-1 0 1 0 0,1 0 0 0 0,0 1 0 0 0,-1-1 0 0 0,1 0-1 0 0,-1 0 1 0 0,1 0 0 0 0,0 1 0 0 0,0-1 0 0 0,-1 0-1 0 0,1 1 1 0 0,0-1 0 0 0,-1 0 0 0 0,1 0 0 0 0,0 1 0 0 0,0-1-1 0 0,0 0 1 0 0,-1 1 0 0 0,1-1 0 0 0,0 1-2 0 0,-5 5 8 0 0,-1-2-8 0 0,6-3 0 0 0,-1-1 0 0 0,1 0 0 0 0,-1 0 0 0 0,1 1 0 0 0,-1-1 0 0 0,1 1 0 0 0,0-1 0 0 0,-1 0 0 0 0,1 1 0 0 0,0-1 0 0 0,-1 1 0 0 0,1-1 0 0 0,0 1 0 0 0,-1-1 0 0 0,1 1 0 0 0,0-1 0 0 0,0 1 0 0 0,-1-1 0 0 0,1 1 0 0 0,0-1 0 0 0,0 1 0 0 0,0-1 0 0 0,0 1 0 0 0,0-1 0 0 0,0 1 0 0 0,0-1 0 0 0,0 1 0 0 0,0 0 0 0 0,0-1 0 0 0,0 1 0 0 0,0-1 0 0 0,0 1 0 0 0,1 0 0 0 0,-1 1 0 0 0,0 0 0 0 0,0 0 0 0 0,0 1 0 0 0,0-1 0 0 0,-1 0 0 0 0,1 1 0 0 0,0-1 0 0 0,-1 0 0 0 0,0 0 0 0 0,0 0 0 0 0,1 0 0 0 0,-1 1 0 0 0,-1-1 0 0 0,1 0 0 0 0,0 0 0 0 0,0-1 0 0 0,-1 1 0 0 0,1 0 0 0 0,-1 0 0 0 0,-1 1 3 0 0,1 0 1 0 0,0 0-1 0 0,0 0 1 0 0,0 0 0 0 0,0 1-1 0 0,1-1 1 0 0,-1 1 0 0 0,1-1-1 0 0,0 0 1 0 0,0 1 0 0 0,0 0-1 0 0,1 0-3 0 0,-11 28 45 0 0,1-8 127 0 0,-6 22-172 0 0,15-43 14 0 0,0 0 7 0 0,0 1 0 0 0,0-1 0 0 0,1 1-1 0 0,-1-1 1 0 0,1 1 0 0 0,0-1 0 0 0,0 1 0 0 0,1 3-21 0 0,-1 8 51 0 0,0 11-27 0 0,0-25-20 0 0,0 1 1 0 0,0 0 0 0 0,0 0-1 0 0,0-1 1 0 0,1 1 0 0 0,-1 0-1 0 0,0 0 1 0 0,1-1 0 0 0,-1 1-1 0 0,1 0 1 0 0,0-1 0 0 0,0 1-1 0 0,-1-1 1 0 0,1 1 0 0 0,0-1-1 0 0,0 1 1 0 0,1-1 0 0 0,-1 0-1 0 0,0 1 1 0 0,0-1 0 0 0,1 0-1 0 0,-1 0 1 0 0,0 0 0 0 0,1 0-1 0 0,-1 0 1 0 0,1 0 0 0 0,-1 0-1 0 0,2 0-4 0 0,1 0 10 0 0,0 0-1 0 0,0 0 0 0 0,0 0 0 0 0,0 0 1 0 0,0-1-1 0 0,1 1-9 0 0,16 0-12 0 0,-15-2-30 0 0,4-3 24 0 0,-6 2-32 0 0,-1 0-30 0 0,0 1-48 0 0,0-1-59 0 0,1 1-69 0 0,-2 0 44 0 0,0 1-35 0 0,3-1-337 0 0,-1 1 78 0 0,0-1-47 0 0,4 1-653 0 0,-8 0 1206 0 0,8 0-1721 0 0,1 0-979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7.4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7856 0 0,'0'0'174'0'0,"0"0"29"0"0,0 0 13 0 0,0 3-31 0 0,3 10-147 0 0,-1-8-13 0 0,1 0 45 0 0,4 7 162 0 0,6 11 330 0 0,-13-22-514 0 0,1 0 1 0 0,-1 1-1 0 0,1-1 0 0 0,-1 0 0 0 0,0 1 1 0 0,0-1-1 0 0,0 0 0 0 0,1 1 0 0 0,-1-1 1 0 0,-1 1-49 0 0,4 16 441 0 0,0-8-308 0 0,2 1 65 0 0,12 26 530 0 0,-14-30-569 0 0,-2-1-42 0 0,-1 1-19 0 0,-1 3-3 0 0,-1 6 68 0 0,3-9-69 0 0,2 0 34 0 0,3 5 37 0 0,-5-9-125 0 0,0 1 0 0 0,0-1-1 0 0,0 0 1 0 0,0 0-1 0 0,-1 1 1 0 0,1-1 0 0 0,-1 1-1 0 0,0-1-39 0 0,1 16 172 0 0,-2-19-168 0 0,1 0 1 0 0,0 1-1 0 0,0-1 1 0 0,0 0-1 0 0,0 1 1 0 0,0-1-1 0 0,0 1 1 0 0,0-1-1 0 0,0 1 1 0 0,0-1-1 0 0,0 0 1 0 0,0 1-1 0 0,0-1 1 0 0,0 1 0 0 0,0-1-1 0 0,0 0 1 0 0,0 1-1 0 0,1-1 1 0 0,-1 1-1 0 0,0-1 1 0 0,0 0-1 0 0,0 1 1 0 0,1-1-1 0 0,-1 0 1 0 0,0 1-1 0 0,0-1 1 0 0,1 0-1 0 0,-1 0 1 0 0,0 1-1 0 0,1-1 1 0 0,-1 0-1 0 0,0 0 1 0 0,1 1 0 0 0,-1-1-1 0 0,0 0 1 0 0,1 0-1 0 0,-1 0-4 0 0,1 1 5 0 0,-1-1 0 0 0,0 0 1 0 0,1 0-1 0 0,-1 0 0 0 0,0 0 0 0 0,1 0 0 0 0,-1 0 0 0 0,0 1 0 0 0,1-1 1 0 0,-1 0-1 0 0,0 0 0 0 0,0 1 0 0 0,1-1 0 0 0,-1 0 0 0 0,0 0 1 0 0,0 1-1 0 0,1-1 0 0 0,-1 0 0 0 0,0 1 0 0 0,0-1 0 0 0,0 0 0 0 0,0 0 1 0 0,0 1-1 0 0,1-1-5 0 0,1 11 101 0 0,-1 7 43 0 0,-1-12-140 0 0,0 14 170 0 0,0-19-179 0 0,0 0-85 0 0,0-1-82 0 0,0 0 43 0 0,0 0-33 0 0,0 0-37 0 0,0 0-35 0 0,0 0-324 0 0,0 0 71 0 0,0 0-47 0 0,0 0-634 0 0,0 0-505 0 0,0 0-954 0 0</inkml:trace>
  <inkml:trace contextRef="#ctx0" brushRef="#br0" timeOffset="415.33">212 0 5584 0 0,'2'0'165'0'0,"-1"0"-162"0"0,-1 0 1 0 0,0 0-1 0 0,1 0 0 0 0,-1 0 1 0 0,1 0-1 0 0,-1 0 0 0 0,1 0 1 0 0,-1 0-1 0 0,0 0 0 0 0,1 0 0 0 0,-1 1 1 0 0,1-1-1 0 0,-1 0 0 0 0,0 0 1 0 0,1 0-1 0 0,-1 0 0 0 0,1 1 1 0 0,-1-1-1 0 0,0 0 0 0 0,1 0 0 0 0,-1 1 1 0 0,0-1-1 0 0,0 0 0 0 0,1 0 1 0 0,-1 1-1 0 0,0-1 0 0 0,1 0 1 0 0,-1 1-1 0 0,0-1 0 0 0,0 1 0 0 0,0-1 1 0 0,1 0-1 0 0,-1 1 0 0 0,0-1 1 0 0,0 1-1 0 0,0-1 0 0 0,0 0 1 0 0,0 1-1 0 0,0-1 0 0 0,0 1 1 0 0,0-1-1 0 0,0 0 0 0 0,0 1 0 0 0,0-1 1 0 0,0 1-1 0 0,0-1 0 0 0,0 1-3 0 0,0 1 4 0 0,0-1-1 0 0,0 1 1 0 0,0 0-1 0 0,0-1 1 0 0,1 1-1 0 0,-1 0 1 0 0,1-1-1 0 0,-1 1 1 0 0,1 1-4 0 0,3 4 20 0 0,-1 0 35 0 0,5 7 132 0 0,8 18 296 0 0,-6-19-144 0 0,-8-12-285 0 0,0 1 0 0 0,-1 0 1 0 0,1-1-1 0 0,-1 1 1 0 0,0 0-1 0 0,1 0 0 0 0,-1 0 1 0 0,0 0-1 0 0,1 2-54 0 0,-1 12 326 0 0,-1-10-185 0 0,0 1 35 0 0,1 0 52 0 0,2 0 65 0 0,1 1 36 0 0,4 6 271 0 0,0 1-33 0 0,-3-7-299 0 0,-4-5-149 0 0,0 0-1 0 0,0 0 1 0 0,-1 0 0 0 0,1 0 0 0 0,-1 1-1 0 0,0-1 1 0 0,0 0 0 0 0,0 0-1 0 0,0 1-118 0 0,-1 10 414 0 0,1-2-67 0 0,2-7-39 0 0,8 5-10 0 0,-7-7-20 0 0,-3-3-71 0 0,0 0-30 0 0,0 0-7 0 0,0 0-9 0 0,0 0-29 0 0,0 0-17 0 0,0 0-3 0 0,0 0-6 0 0,0 0-22 0 0,0 0-10 0 0,0 0-2 0 0,-3-3-12 0 0,-7-7-38 0 0,10 10-20 0 0,-1-1 0 0 0,1 1 0 0 0,-1-1 0 0 0,1 0 0 0 0,0 1 1 0 0,0-1-1 0 0,-1 1 0 0 0,1-1 0 0 0,0 0 0 0 0,0 1 0 0 0,0-1 0 0 0,-1 1 0 0 0,1-1 0 0 0,0 0 0 0 0,0 1 0 0 0,0-1 0 0 0,0 0 0 0 0,0 1 0 0 0,0-1 0 0 0,0 0 0 0 0,1 1 0 0 0,-1-1 0 0 0,0 0 1 0 0,0 1-3 0 0,1-3 4 0 0,-1-34-21 0 0,0-1-44 0 0,0 36 50 0 0,0 1 0 0 0,0-1 0 0 0,0 0-1 0 0,0 1 1 0 0,1-1 0 0 0,-1 1 0 0 0,1-1-1 0 0,-1 1 1 0 0,1-1 0 0 0,0 1 0 0 0,0-1 0 0 0,-1 1-1 0 0,1 0 1 0 0,0-1 11 0 0,4-5-53 0 0,4-13-50 0 0,-8 16 92 0 0,1-1-1 0 0,1 0 1 0 0,-1 0-1 0 0,1 1 1 0 0,-1 0-1 0 0,1-1 0 0 0,1 1 1 0 0,0-1 11 0 0,11-7-43 0 0,15-4 33 0 0,-26 14 10 0 0,1 3 0 0 0,17 10 0 0 0,-13-6 0 0 0,-6-4 0 0 0,-1 0 0 0 0,0 0 0 0 0,0 0 0 0 0,0 0 0 0 0,0 1 0 0 0,0-1 0 0 0,0 1 0 0 0,0-1 0 0 0,0 1 0 0 0,25 16 0 0 0,-9 9 0 0 0,-15-23 0 0 0,-1-1 0 0 0,1 0 1 0 0,-1 1-1 0 0,0 0 0 0 0,0-1 0 0 0,-1 1 1 0 0,1 0-1 0 0,0 1 0 0 0,-1-3-2 0 0,0 1 0 0 0,0 0 0 0 0,0 0 1 0 0,1-1-1 0 0,-1 1 0 0 0,1 0 0 0 0,0 0 2 0 0,11 7-43 0 0,-11 10 45 0 0,-2-20 0 0 0,0 1 0 0 0,0-1 0 0 0,0 0 1 0 0,0 1-1 0 0,0-1 0 0 0,0 0 0 0 0,0 1 1 0 0,0-1-1 0 0,0 0 0 0 0,0 1 0 0 0,0-1 1 0 0,0 0-1 0 0,1 0 0 0 0,-1 1 0 0 0,0-1 1 0 0,0 0-1 0 0,0 1 0 0 0,0-1 0 0 0,0 0 1 0 0,1 0-1 0 0,-1 1 0 0 0,0-1 0 0 0,0 0 1 0 0,0 0-1 0 0,1 0 0 0 0,-1 1-2 0 0,1 0 4 0 0,0 0 1 0 0,0 0-1 0 0,0 0 0 0 0,0 1 0 0 0,0-1 1 0 0,0 0-1 0 0,0 1 0 0 0,0-1 0 0 0,-1 1 0 0 0,1-1 1 0 0,0 1-1 0 0,-1-1 0 0 0,1 1 0 0 0,-1-1 1 0 0,0 1-1 0 0,0-1 0 0 0,0 1 0 0 0,1 0-4 0 0,-2 4 13 0 0,1-5-4 0 0,13 23 33 0 0,-11-19-57 0 0,-1-2-81 0 0,-1-1-83 0 0,0-1 46 0 0,0 0-36 0 0,0 0-37 0 0,0-1-35 0 0,0 1-338 0 0,0 0 75 0 0,0-1-49 0 0,0 0-660 0 0,0 0-525 0 0,0 0-998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5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333 92 7512 0 0,'0'0'166'0'0,"0"-3"29"0"0,1 0-137 0 0,-1 3-32 0 0,-1-2 10 0 0,-3-4 46 0 0,1 0 10 0 0,-3-4 37 0 0,0-5-6 0 0,2 7 12 0 0,3 6-3 0 0,-3-1-1 0 0,3 2 96 0 0,0 0-42 0 0,-2-1 78 0 0,2 2-162 0 0,-1-1-32 0 0,-2 1 18 0 0,1 0-17 0 0,1 0 64 0 0,-13-12 606 0 0,9 6-375 0 0,-1 1 37 0 0,-2 1 49 0 0,-2 3 63 0 0,-9 1-72 0 0,-33 0 387 0 0,52 0-825 0 0,1 0 0 0 0,-1 0 0 0 0,1 0 0 0 0,-1 0 0 0 0,1 0 0 0 0,-1 0 0 0 0,1 0 0 0 0,-1 0 0 0 0,1 0 0 0 0,0 0 0 0 0,-1 0 0 0 0,1 0 0 0 0,-1 0 0 0 0,1 0 0 0 0,-1 0 0 0 0,1 1 0 0 0,-1-1 0 0 0,1 0 0 0 0,0 0 0 0 0,-1 1 0 0 0,1-1 0 0 0,-1 0 0 0 0,1 0 0 0 0,0 1 0 0 0,-1-1 0 0 0,1 1 0 0 0,0-1 0 0 0,-1 0 0 0 0,1 1 0 0 0,0-1 0 0 0,0 1 0 0 0,-1-1-4 0 0,-3 7 48 0 0,2-6-46 0 0,0 1 1 0 0,0-1-1 0 0,0 0 1 0 0,0 0-1 0 0,-1 0 1 0 0,1 0-1 0 0,0 0 1 0 0,-1 0-3 0 0,1-1-1 0 0,-1 1 1 0 0,1 0-1 0 0,0 0 1 0 0,-1 0-1 0 0,1 0 1 0 0,0 1-1 0 0,0-1 1 0 0,0 1 0 0 0,-11 21 64 0 0,11-18-36 0 0,-13 25 112 0 0,11-17-93 0 0,4 1-32 0 0,-1 4-13 0 0,-4-2-2 0 0,3-10 2 0 0,0 0-1 0 0,1 1 1 0 0,0-1 0 0 0,0 1 0 0 0,0-1-1 0 0,1 1-1 0 0,0 109 172 0 0,0-66-65 0 0,0-43-86 0 0,1 1 1 0 0,0-1-1 0 0,0 1 1 0 0,1-1-1 0 0,1 2-21 0 0,-1-2 22 0 0,-1 0-1 0 0,1 0 1 0 0,-1 1-1 0 0,0-1 1 0 0,-1 2-22 0 0,-1 3 30 0 0,1 7 27 0 0,4-3 16 0 0,0-5-37 0 0,2 6 25 0 0,-4 1 18 0 0,-2 6 15 0 0,0-16-26 0 0,0 0 44 0 0,3-3 87 0 0,-2-3-173 0 0,0-1 1 0 0,0 1 0 0 0,0-1-1 0 0,0 1 1 0 0,0 0-1 0 0,0-1 1 0 0,0 1-1 0 0,0 0 1 0 0,-1 0 0 0 0,1 0-1 0 0,-1 0 1 0 0,1 0-1 0 0,-1 0 1 0 0,0 0-27 0 0,1 4 34 0 0,-1 2-51 0 0,0-6-105 0 0,0-2-9 0 0,0 0 12 0 0,0 0 13 0 0,0 3 2 0 0,0-2 71 0 0,0 1-18 0 0,0-1-26 0 0,0 1-41 0 0,0-1-19 0 0,0 0-42 0 0,0 0-48 0 0,0 0-54 0 0,0-1-58 0 0,0 1-54 0 0,0-1-48 0 0,0 1-41 0 0,0-1-145 0 0,0 0-40 0 0,0 0-175 0 0,0 0-464 0 0</inkml:trace>
  <inkml:trace contextRef="#ctx0" brushRef="#br0" timeOffset="313.51">0 455 9072 0 0,'0'0'200'0'0,"0"0"33"0"0,3 0 15 0 0,1 0-161 0 0,8 0 38 0 0,0-3-82 0 0,-2-2-18 0 0,0 0 46 0 0,10-6 182 0 0,-3 1 48 0 0,25-11 487 0 0,-26 14-546 0 0,2 1-44 0 0,0 1-90 0 0,19-3 190 0 0,14-5 75 0 0,-36 8-336 0 0,-12 4-38 0 0,0-1 0 0 0,0 1-1 0 0,1 0 1 0 0,-1 1 0 0 0,0-1 0 0 0,0 0 0 0 0,1 1 0 0 0,0 0 1 0 0,14 0-53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34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0 7024 0 0,'0'0'157'0'0,"0"0"23"0"0,0 0 12 0 0,0 0-62 0 0,0 0-11 0 0,0 0 44 0 0,0 0 137 0 0,0 0 253 0 0,0 0 21 0 0,0 0 0 0 0,0 0-4 0 0,0 0-2 0 0,0 0 0 0 0,0 0-26 0 0,0 0-106 0 0,0 0-48 0 0,0 0-10 0 0,0 0-163 0 0,0 0-101 0 0,0 0-39 0 0,0 0-11 0 0,0 0 22 0 0,0 0 38 0 0,0 0 4 0 0,0 0-6 0 0,0 3-6 0 0,3 19 50 0 0,-3-20-154 0 0,1-1 1 0 0,-1 1-1 0 0,1 0 1 0 0,0-1 0 0 0,-1 1-1 0 0,1-1 1 0 0,0 1-1 0 0,0-1 1 0 0,0 0 0 0 0,2 2-13 0 0,0 2 115 0 0,-2 2-73 0 0,0-1-9 0 0,9 11 57 0 0,-5 8-2 0 0,1-10-14 0 0,3 6 70 0 0,16 67 282 0 0,-20-28-190 0 0,-4-56-224 0 0,2 8 42 0 0,0 0-1 0 0,-1 0 1 0 0,0 1-1 0 0,0 7-53 0 0,-2-12 40 0 0,1 0 0 0 0,0 0-1 0 0,0-1 1 0 0,1 1 0 0 0,0 3-40 0 0,0-5 39 0 0,0 1 1 0 0,-1 0 0 0 0,0 0 0 0 0,0 0-1 0 0,0 3-39 0 0,-2 7 84 0 0,1 19 111 0 0,3-16-106 0 0,3-8-15 0 0,-5-10-63 0 0,0-1 0 0 0,0 0 0 0 0,-1 1 0 0 0,1-1 0 0 0,0 0 0 0 0,-1 1 1 0 0,1-1-1 0 0,-1 1 0 0 0,0-1 0 0 0,1 1 0 0 0,-1-1 0 0 0,0 1 0 0 0,0-1-11 0 0,0 10 68 0 0,0 31 102 0 0,0-30-68 0 0,0-1 60 0 0,2-11-42 0 0,8 3-20 0 0,-7 7-69 0 0,-3-8 24 0 0,0-2-37 0 0,0 0-74 0 0,0 0-90 0 0,0 0-186 0 0,0 0-298 0 0,0 0 482 0 0,0 0 20 0 0,0 0-12 0 0,0 0-41 0 0,0 0-8 0 0,0 0-42 0 0,0 0-47 0 0,0 0-53 0 0,0 0-58 0 0,0 0-53 0 0,0 0-47 0 0,0 0-42 0 0,0 0-152 0 0,0 0-41 0 0,0 0-184 0 0,0 0-499 0 0</inkml:trace>
  <inkml:trace contextRef="#ctx0" brushRef="#br0" timeOffset="336.64">0 393 6880 0 0,'0'0'157'0'0,"0"0"23"0"0,0 0 11 0 0,0 0-65 0 0,0 0-7 0 0,1 0 45 0 0,1 0 143 0 0,10-3 228 0 0,-5-1-200 0 0,-1-1-33 0 0,-4 3-78 0 0,-1 1-39 0 0,1 0 83 0 0,1 0-88 0 0,-2 1-125 0 0,1 1-17 0 0,0-1 21 0 0,-1-1-5 0 0,0 1 33 0 0,4-11 459 0 0,-1 8-268 0 0,3 0-37 0 0,6-4 163 0 0,-9 5-250 0 0,6-2 179 0 0,-2 0-59 0 0,4-5 66 0 0,-4 2-119 0 0,12-5 383 0 0,-10 7-390 0 0,0-2-101 0 0,3 1-17 0 0,9-3 111 0 0,1 1-11 0 0,-10 1-119 0 0,5-3 20 0 0,8 2-23 0 0,8-4-5 0 0,4-3-10 0 0,-1 0-54 0 0,9-3-5 0 0,-19 8-45 0 0,6 8-109 0 0,-20-1 32 0 0,-3-2-115 0 0,-5 2 69 0 0,0 1-37 0 0,1 0-38 0 0,1 1-42 0 0,-2 1 18 0 0,-1 0-18 0 0,-1-1-71 0 0,-2 1 125 0 0,1-1-42 0 0,-1 0-44 0 0,1 0-41 0 0,1-1-465 0 0,0-1-307 0 0,3-3-723 0 0</inkml:trace>
  <inkml:trace contextRef="#ctx0" brushRef="#br0" timeOffset="847.12">635 76 7136 0 0,'0'0'165'0'0,"0"0"22"0"0,0 0 6 0 0,0 0 42 0 0,0 0-97 0 0,0 0 112 0 0,0 0 207 0 0,0 0 14 0 0,0 0-17 0 0,0 0-71 0 0,0 2-30 0 0,0 55 992 0 0,0-37-928 0 0,0 0-35 0 0,0-3-99 0 0,0 0-40 0 0,0 0-47 0 0,0-1-52 0 0,1-11-80 0 0,-1 0 1 0 0,1-1 0 0 0,0 1-1 0 0,0 0 1 0 0,0-1 0 0 0,1 2-65 0 0,4 14 200 0 0,-3 2-62 0 0,-3 51 286 0 0,0-38-174 0 0,0-32-226 0 0,0 0 0 0 0,0 0 1 0 0,1 0-1 0 0,-1 0 0 0 0,1 0 1 0 0,0 0-1 0 0,0 2-24 0 0,7 12 150 0 0,-7-13-100 0 0,0 0 0 0 0,0 0 0 0 0,0 0 1 0 0,-1 0-1 0 0,1 0 0 0 0,-1 1 0 0 0,0-1 1 0 0,-1 0-1 0 0,1 4-50 0 0,-1 7 160 0 0,1-8-90 0 0,0 8 186 0 0,0-11-206 0 0,0-2-38 0 0,0 0 112 0 0,0-2-18 0 0,0 0-9 0 0,0 0-1 0 0,0 0-4 0 0,0 0-17 0 0,0 0-10 0 0,0 0-1 0 0,0 0 2 0 0,0 0 4 0 0,0 0 2 0 0,0 0 0 0 0,2 0-1 0 0,-1 1-69 0 0,-1-1 0 0 0,1 0 0 0 0,-1 0 0 0 0,1 0 0 0 0,-1 0-1 0 0,0 0 1 0 0,1-1 0 0 0,-1 1 0 0 0,1 0 0 0 0,-1 0 0 0 0,1 0 0 0 0,-1 0 0 0 0,0 0-1 0 0,1-1 1 0 0,-1 1 0 0 0,1 0 0 0 0,-1 0 0 0 0,0 0 0 0 0,1-1 0 0 0,-1 1 0 0 0,0 0 0 0 0,1-1-1 0 0,-1 1 1 0 0,0 0 0 0 0,1-1 0 0 0,-1 1 0 0 0,0-1 0 0 0,0 1 0 0 0,1 0-2 0 0,-1-15 57 0 0,0 13-48 0 0,0 0 1 0 0,0 0-1 0 0,0 0 0 0 0,0 0 1 0 0,0 0-1 0 0,0 0 0 0 0,1-1 1 0 0,-1 1-1 0 0,1 0 0 0 0,0 0 1 0 0,-1 0-10 0 0,20-40 91 0 0,-14 26-78 0 0,-5 13-4 0 0,0-1 1 0 0,-1 0-1 0 0,1 1 1 0 0,0-1-1 0 0,-1 0 1 0 0,0 1-1 0 0,0-3-9 0 0,0 5 0 0 0,0-1 0 0 0,0 0 0 0 0,0 1 0 0 0,0-1 0 0 0,0 1 0 0 0,1-1 0 0 0,-1 1 0 0 0,0-1 0 0 0,1 1 0 0 0,-1-1 0 0 0,1 1 0 0 0,0-1 0 0 0,-1 1 0 0 0,1-1 0 0 0,0 1 0 0 0,0 0 0 0 0,0 0 0 0 0,0-1 0 0 0,0 1 0 0 0,0 0 0 0 0,1-1 0 0 0,1-1-2 0 0,-1 0 0 0 0,1-1 0 0 0,-1 1-1 0 0,0-1 1 0 0,0 0 0 0 0,0 0 0 0 0,-1 1-1 0 0,1-2 3 0 0,-1 2-9 0 0,0 0-1 0 0,0 1 1 0 0,0-1 0 0 0,1 0-1 0 0,-1 1 1 0 0,1-1-1 0 0,0 0 10 0 0,29-17-132 0 0,-16 7 68 0 0,-2 6 14 0 0,4-1 26 0 0,-16 8 22 0 0,0-1-1 0 0,0 1 1 0 0,0 0 0 0 0,0 0-1 0 0,0 0 1 0 0,0 0 0 0 0,0 0 0 0 0,0 0-1 0 0,0 0 1 0 0,0 0 0 0 0,0 0-1 0 0,0 0 1 0 0,0 1 0 0 0,0-1 0 0 0,0 0-1 0 0,0 1 1 0 0,0-1 0 0 0,0 1 0 0 0,0-1-1 0 0,0 1 1 0 0,-1-1 0 0 0,1 1-1 0 0,0 0 1 0 0,0-1 0 0 0,0 1 0 0 0,-1 0-1 0 0,1 0 1 0 0,0 0 2 0 0,0 0-3 0 0,4 3-80 0 0,2-4 51 0 0,-2 1 14 0 0,-4-1 16 0 0,0 1 2 0 0,1-1-1 0 0,-1 1 0 0 0,0 0 0 0 0,1 0 0 0 0,-1 0 1 0 0,0-1-1 0 0,0 1 0 0 0,0 0 0 0 0,1 1 1 0 0,0 0 0 0 0,6 12-15 0 0,1 4-35 0 0,-4-10 40 0 0,-4-7 9 0 0,0 1-1 0 0,0-1 1 0 0,0 0 0 0 0,-1 1 0 0 0,1-1-1 0 0,0 1 1 0 0,-1 0 0 0 0,1-1 0 0 0,-1 1 0 0 0,0-1-1 0 0,1 3 2 0 0,1 3-48 0 0,23 33 36 0 0,-22-24 12 0 0,-3-1 0 0 0,0 0 0 0 0,0-3 12 0 0,2-7 36 0 0,-1-4-157 0 0,0 0 74 0 0,0 0 62 0 0,1 1 200 0 0,-1-1-166 0 0,0 0-78 0 0,0 0-101 0 0,0 0-99 0 0,-1-1 61 0 0,1 1-34 0 0,0 0-39 0 0,-1-1-41 0 0,1 1-43 0 0,0 0-47 0 0,-1-1-200 0 0</inkml:trace>
  <inkml:trace contextRef="#ctx0" brushRef="#br0" timeOffset="1277.54">1150 393 8032 0 0,'0'0'182'0'0,"0"0"29"0"0,2 0 12 0 0,9 0-65 0 0,5 1-84 0 0,9-5-89 0 0,-15 0 32 0 0,1-4 78 0 0,-4 2 110 0 0,0 1 83 0 0,3 0 139 0 0,5-2 307 0 0,-1 0-29 0 0,-5 2-282 0 0,-2 0-126 0 0,0 0-69 0 0,-5 2-88 0 0,1 1 0 0 0,0 0 0 0 0,0 0 1 0 0,0 0-1 0 0,1 0 0 0 0,-1 0 1 0 0,3 0-141 0 0,7-3 365 0 0,-2 1-150 0 0,-2-1-97 0 0,5-1 67 0 0,6 1 42 0 0,6-4 77 0 0,-8-1-32 0 0,-9 4-160 0 0,-4 2-37 0 0,0 1-1 0 0,0-1 1 0 0,1 1-1 0 0,-1 0 1 0 0,6-2-75 0 0,1 2 87 0 0,-10 3-69 0 0,1 0 1 0 0,-1-1-1 0 0,0 1 1 0 0,0-1-1 0 0,0 0 1 0 0,0 0 0 0 0,0 0-1 0 0,0 0 1 0 0,0 0-1 0 0,0 0 1 0 0,0-1-1 0 0,0 1 1 0 0,0 0 0 0 0,0-1-19 0 0,13-11 140 0 0,0 8-112 0 0,-3-5-18 0 0,-9 8 44 0 0,-7 0 2 0 0,0 2-45 0 0,-3-1-14 0 0,4-1 3 0 0,1 1 0 0 0,0 0 0 0 0,-1-1 0 0 0,0 1 0 0 0,1 0 0 0 0,-1 0 0 0 0,0 0 0 0 0,1 1 0 0 0,-1-1 0 0 0,0 1 0 0 0,0-1 0 0 0,0 1 0 0 0,-8-3 0 0 0,4-2 0 0 0,6 4 3 0 0,-1 0 1 0 0,1 1-1 0 0,-1-1 1 0 0,1 0-1 0 0,0 0 1 0 0,-1 1 0 0 0,0-1-1 0 0,1 1 1 0 0,-1-1-1 0 0,1 1 1 0 0,-1 0-1 0 0,1 0 1 0 0,-1-1-1 0 0,0 1 1 0 0,0 0-4 0 0,-102 0 11 0 0,103 0-10 0 0,-1 0 1 0 0,1 0 0 0 0,0 0 0 0 0,-1 0 0 0 0,1 0 0 0 0,-1 1 0 0 0,1-1 0 0 0,-1 0 0 0 0,1 1 0 0 0,0-1 0 0 0,-1 1 0 0 0,1-1 0 0 0,0 1 0 0 0,-1 0 0 0 0,1 0 0 0 0,0 0-2 0 0,-21 10 33 0 0,-8 4-33 0 0,15-2-11 0 0,12-10 2 0 0,0-1 1 0 0,1 1-1 0 0,0 1 0 0 0,0-1 1 0 0,0 0-1 0 0,-1 3 9 0 0,-5 11 2 0 0,0 2 59 0 0,-2 3 13 0 0,9-15-61 0 0,0-1 1 0 0,0 0 0 0 0,1 1-1 0 0,0-1 1 0 0,0 3-14 0 0,0 2 32 0 0,-1 18 18 0 0,5-8 35 0 0,-3-16-72 0 0,1 1 16 0 0,0-1 0 0 0,0 1-1 0 0,0 0 1 0 0,1-1-1 0 0,0 1 1 0 0,0-1 0 0 0,0 0-1 0 0,3 4-28 0 0,6 2 55 0 0,6 7-18 0 0,-2-2 5 0 0,-15-14-39 0 0,1-1 0 0 0,0 0 0 0 0,0 1 1 0 0,0-1-1 0 0,0 0 0 0 0,0 0 0 0 0,0 0 1 0 0,0 0-1 0 0,0 0 0 0 0,0 0 0 0 0,0-1 0 0 0,0 1 1 0 0,1-1-1 0 0,-1 1-3 0 0,11 2 35 0 0,1 2 25 0 0,-11-4-46 0 0,0 1 0 0 0,1-1 0 0 0,-1 0 0 0 0,0-1 0 0 0,1 1 0 0 0,-1 0 0 0 0,0-1 0 0 0,1 0 0 0 0,0 0-14 0 0,20 1 80 0 0,17-1 57 0 0,-16-3-15 0 0,-9-2-44 0 0,-10 3-38 0 0,0 1 0 0 0,1-1 0 0 0,-1 1 0 0 0,1 0 0 0 0,-1 0-1 0 0,1 1-39 0 0,7 0 70 0 0,-2 1-104 0 0,-1-1-81 0 0,1-1-86 0 0,-1-1-89 0 0,19-8-554 0 0,1 7-53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3.7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242 91 6216 0 0,'0'0'133'0'0,"0"0"23"0"0,0 0 15 0 0,-2 0-15 0 0,-14 1-149 0 0,8 1 76 0 0,4 1 63 0 0,2 0 51 0 0,0 1 88 0 0,-9-2 199 0 0,5-1-141 0 0,-9 4 519 0 0,10-3-582 0 0,-1 1-26 0 0,1 0-65 0 0,1-1-102 0 0,-1 0-58 0 0,-2 3 141 0 0,-3 0 69 0 0,-3-2 47 0 0,13-3-269 0 0,-1 0 0 0 0,0 0 0 0 0,0 0 0 0 0,1 0 0 0 0,-1 0 0 0 0,0 0 0 0 0,1 0 0 0 0,-1 0 0 0 0,0 1 0 0 0,1-1 0 0 0,-1 0 0 0 0,0 1 0 0 0,1-1 0 0 0,-1 0 0 0 0,1 1 0 0 0,-1-1 0 0 0,0 1-17 0 0,-4 8 254 0 0,4-8-234 0 0,1 0 1 0 0,-1 0-1 0 0,0 0 1 0 0,1 0-1 0 0,-1 0 1 0 0,0 0-1 0 0,1 0 1 0 0,-1 0 0 0 0,0 0-1 0 0,0 0 1 0 0,0-1-1 0 0,0 1 1 0 0,0 0-1 0 0,0 0 1 0 0,0-1-21 0 0,-9 5 179 0 0,2-1-43 0 0,-4 5 9 0 0,5-2-61 0 0,4-3-41 0 0,0-1-1 0 0,0 0 1 0 0,-1 0 0 0 0,1-1-1 0 0,-1 1 1 0 0,1 0-43 0 0,-4 0 73 0 0,0 1 29 0 0,5 6-49 0 0,2-9-51 0 0,0 0 0 0 0,1-1 1 0 0,-2 1-1 0 0,1 0 1 0 0,0-1-1 0 0,0 1 1 0 0,0 0-1 0 0,0-1 0 0 0,0 1 1 0 0,0-1-1 0 0,-1 1 1 0 0,1 0-1 0 0,0-1 1 0 0,-1 1-1 0 0,1-1 0 0 0,0 1 1 0 0,-1-1-1 0 0,1 1 1 0 0,0-1-1 0 0,-1 1 0 0 0,1-1 1 0 0,-1 1-1 0 0,1-1 1 0 0,-1 1-1 0 0,1-1 1 0 0,-1 0-3 0 0,0 1 1 0 0,1-1 1 0 0,-1 0 0 0 0,1 1 0 0 0,-1-1-1 0 0,1 1 1 0 0,-1-1 0 0 0,1 1-1 0 0,-1-1 1 0 0,1 1 0 0 0,0-1 0 0 0,-1 1-1 0 0,1-1 1 0 0,0 1 0 0 0,-1 0 0 0 0,1-1-1 0 0,0 1 1 0 0,0-1 0 0 0,0 1-1 0 0,-1 0 1 0 0,1-1 0 0 0,0 1 0 0 0,0 0-1 0 0,0-1 1 0 0,0 1 0 0 0,0 0 0 0 0,0 0-2 0 0,0 14 0 0 0,3 0 0 0 0,0-9 0 0 0,-2-2 0 0 0,1-1 0 0 0,-1 1 0 0 0,1-1 0 0 0,0 0 0 0 0,0 0 0 0 0,0 0 0 0 0,1 0 0 0 0,-1 0 0 0 0,1 0 0 0 0,2 2 0 0 0,4-1 0 0 0,-6-3 0 0 0,-1 0 0 0 0,0 0 0 0 0,0 0 0 0 0,0 1 0 0 0,0-1 0 0 0,0 0 0 0 0,0 1 0 0 0,0-1 0 0 0,0 1 0 0 0,5 6 0 0 0,-4-5 0 0 0,0 0 0 0 0,0 0 0 0 0,0 0 0 0 0,1 0 0 0 0,-1-1 0 0 0,1 1 0 0 0,6 2-3 0 0,-8-5 5 0 0,0 1 0 0 0,1 0 0 0 0,-1 1 0 0 0,0-1 0 0 0,0 0 0 0 0,0 1 0 0 0,0-1-1 0 0,-1 1 1 0 0,1 0-2 0 0,11 9 49 0 0,-8-7-34 0 0,-1 1 0 0 0,0-1 1 0 0,1 1-1 0 0,-1-1 0 0 0,-1 1 0 0 0,2 2-15 0 0,-4-5 6 0 0,0 1 0 0 0,1-1 1 0 0,-1 0-1 0 0,0 0 0 0 0,1 0 0 0 0,0 0 0 0 0,-1 0 0 0 0,1 0 0 0 0,0 0 0 0 0,1 0-6 0 0,-1-1 12 0 0,0 1 0 0 0,-1 0 0 0 0,1 0 0 0 0,0 0 0 0 0,-1 0 0 0 0,1 0 0 0 0,-1 0-1 0 0,1 0 1 0 0,-1 0 0 0 0,0 1-12 0 0,12 14 69 0 0,-1-3 7 0 0,-9-2 22 0 0,0-7 21 0 0,0 0-152 0 0,1 0 109 0 0,-2 1 70 0 0,1 10 283 0 0,-3-5-247 0 0,0-11-175 0 0,0 1 0 0 0,0-1 1 0 0,1 1-1 0 0,-1-1 1 0 0,0 1-1 0 0,0-1 0 0 0,0 1 1 0 0,0-1-1 0 0,0 1 1 0 0,-1-1-1 0 0,1 1 0 0 0,0-1 1 0 0,0 1-1 0 0,0-1 1 0 0,0 1-1 0 0,0-1 0 0 0,-1 0 1 0 0,1 1-1 0 0,0-1 0 0 0,0 1 1 0 0,-1-1-1 0 0,1 0 1 0 0,0 1-1 0 0,-1-1 0 0 0,1 0 1 0 0,0 1-1 0 0,-1-1 1 0 0,1 0-1 0 0,-1 1 0 0 0,1-1 1 0 0,0 0-1 0 0,-1 0-7 0 0,-5 5 90 0 0,1 1 1 0 0,5-5-86 0 0,0-1 0 0 0,0 0 1 0 0,-1 1-1 0 0,1-1 1 0 0,0 0-1 0 0,0 1 0 0 0,-1-1 1 0 0,1 0-1 0 0,0 1 1 0 0,0-1-1 0 0,-1 0 0 0 0,1 0 1 0 0,0 1-1 0 0,-1-1 0 0 0,1 0 1 0 0,0 0-1 0 0,-1 1 1 0 0,1-1-1 0 0,-1 0 0 0 0,1 0 1 0 0,0 0-1 0 0,-1 0 0 0 0,1 0 1 0 0,0 0-1 0 0,-1 0 1 0 0,1 0-1 0 0,-1 0 0 0 0,1 0 1 0 0,-1 0-1 0 0,1 0 1 0 0,-1 0-6 0 0,-4 3 117 0 0,-7 7-37 0 0,-3-8-5 0 0,-2-2-84 0 0,1 0 57 0 0,13 0-71 0 0,-1 0-63 0 0,-2 0-86 0 0,4-2-157 0 0,1 1 198 0 0,1 1 34 0 0,-1-1-11 0 0,1 1 100 0 0,-1-1 148 0 0,0 0 83 0 0,0 0-195 0 0,1 1-45 0 0,-1-1-43 0 0,1 1-49 0 0,-1-1-57 0 0,0 0-64 0 0,1 1-17 0 0,-1-1-55 0 0,0 0-60 0 0,0 0-63 0 0,0 0-69 0 0,0 0-73 0 0,0 0-78 0 0,0 0-82 0 0,-4-4-1323 0 0,-3-3-305 0 0</inkml:trace>
  <inkml:trace contextRef="#ctx0" brushRef="#br0" timeOffset="376.15">393 363 7800 0 0,'15'10'291'0'0,"-2"-6"-138"0"0,1-1-34 0 0,18-2 96 0 0,-11-2-26 0 0,-7 0-8 0 0,-2 0 59 0 0,31 1 1644 0 0,-38-2-1362 0 0,-3 0-532 0 0,0 1 34 0 0,3-2 114 0 0,-1 1 51 0 0,0 1 49 0 0,12-2 677 0 0,-9 3-565 0 0,1-1-88 0 0,-4 1-183 0 0,-1 0-43 0 0,-2 0-35 0 0,1 0 228 0 0,-2 0-112 0 0,0 0-47 0 0,0-2-17 0 0,0-5-41 0 0,0 0 34 0 0,0-4 48 0 0,-2 6-38 0 0,-9-6-35 0 0,-5-4 19 0 0,5 13-27 0 0,6 2-12 0 0,4 0-1 0 0,0 0-1 0 0,1 0 1 0 0,-1 0 0 0 0,0 0 0 0 0,1 0 0 0 0,-1 0 0 0 0,1 0 0 0 0,-1-1 0 0 0,0 1 0 0 0,1 0 0 0 0,-1 0 0 0 0,0 0 0 0 0,1-1 0 0 0,-1 1 0 0 0,1 0 0 0 0,-1-1 0 0 0,1 1 0 0 0,-1-1 0 0 0,1 1 0 0 0,-1 0 0 0 0,1-1 0 0 0,-1 1 0 0 0,1-1 0 0 0,-1 1 0 0 0,1-1 0 0 0,0 0 0 0 0,-1 1 0 0 0,1-1 1 0 0,0 1-1 0 0,-1-1 0 0 0,1 1 1 0 0,-1-1-1 0 0,1 1 1 0 0,-1-1-1 0 0,1 1 1 0 0,-1-1-1 0 0,1 1 1 0 0,-1 0-1 0 0,1-1 0 0 0,-1 1 1 0 0,0 0-1 0 0,1 0 1 0 0,-1-1-1 0 0,1 1 1 0 0,-1 0-1 0 0,0 0 1 0 0,1 0-1 0 0,-1 0 0 0 0,0 0 1 0 0,1 0-1 0 0,-1 0 1 0 0,0 0-1 0 0,1 0 0 0 0,-31 0 54 0 0,25 0-54 0 0,3-1 0 0 0,1 1 0 0 0,0 0 0 0 0,0 0 0 0 0,0 0 0 0 0,0 1 0 0 0,0-1 0 0 0,0 0 0 0 0,0 1 0 0 0,0-1 0 0 0,-1 1 0 0 0,2 0 0 0 0,0 0 0 0 0,0-1 0 0 0,0 1 0 0 0,0 0 0 0 0,0 0 0 0 0,0 0 0 0 0,0 0 0 0 0,0 0 0 0 0,0 0 0 0 0,0 0 0 0 0,1 0 0 0 0,-2 1 0 0 0,0 3 0 0 0,2-5 0 0 0,0 1 0 0 0,-1-1 0 0 0,1 1 0 0 0,0 0 0 0 0,0-1 0 0 0,-1 1 0 0 0,1-1 0 0 0,-1 1 0 0 0,1-1 0 0 0,0 1 0 0 0,-1-1 0 0 0,1 1 0 0 0,-1-1 0 0 0,1 1 0 0 0,-1-1 0 0 0,1 0 0 0 0,-1 1 0 0 0,0-1 0 0 0,1 0 0 0 0,-1 1 0 0 0,1-1 0 0 0,-1 0 0 0 0,-4 3 0 0 0,2-1-7 0 0,0 1 0 0 0,1-1 0 0 0,-1 1 1 0 0,1 0-1 0 0,0 0 0 0 0,0 1 1 0 0,0-1-1 0 0,0 0 0 0 0,1 1 1 0 0,-2 2 6 0 0,0 0-5 0 0,-12 25 5 0 0,14-29 0 0 0,0 1 0 0 0,1 0 0 0 0,-1 0 0 0 0,0-1 0 0 0,1 1 0 0 0,0 0 0 0 0,0 0 0 0 0,0 0 0 0 0,0 0 0 0 0,0 0 0 0 0,1 0 0 0 0,-1 5 0 0 0,0 86 88 0 0,3-79-14 0 0,10 0 1 0 0,4 13 69 0 0,-7-23-120 0 0,-5 5 29 0 0,23 5 27 0 0,-22-14-70 0 0,0-1 2 0 0,0 4 46 0 0,5 4-44 0 0,13-3 56 0 0,3-4-32 0 0,-9-2-81 0 0,-6 1-32 0 0,-1 0-47 0 0,-1-1-82 0 0,3-3 9 0 0,-9 3 85 0 0,2-2-99 0 0,-4 2 58 0 0,1 0-40 0 0,-1 0-44 0 0,1 0-53 0 0,-1 0-46 0 0,0 1-48 0 0,0-1-44 0 0,0 1-38 0 0,0 0-135 0 0,0-1-38 0 0,4 1-1406 0 0</inkml:trace>
  <inkml:trace contextRef="#ctx0" brushRef="#br0" timeOffset="731.93">907 1 9136 0 0,'0'0'266'0'0,"0"0"1"0"0,0 0-135 0 0,0 0 64 0 0,0 0 48 0 0,0 0 11 0 0,0 0 38 0 0,0 0-84 0 0,0 2 34 0 0,0 23 828 0 0,3-20-559 0 0,-2-3-467 0 0,0-1 1 0 0,0 0-1 0 0,0 1 1 0 0,0-1-1 0 0,0 1 0 0 0,0-1 1 0 0,0 1-1 0 0,-1-1 1 0 0,1 1-1 0 0,0 0 1 0 0,-1-1-1 0 0,0 1 1 0 0,1 1-46 0 0,1 30 622 0 0,-2-28-547 0 0,-1 4 17 0 0,1 11 65 0 0,3-4 8 0 0,-1-11-131 0 0,0 1 23 0 0,0 1 0 0 0,0 0 0 0 0,0 0 0 0 0,-1 0 0 0 0,0-1 0 0 0,0 7-57 0 0,-1 29 380 0 0,0 0-90 0 0,0-3-63 0 0,0 54 245 0 0,0-34-100 0 0,0-28-124 0 0,0 1 53 0 0,0 1 66 0 0,0 2 76 0 0,0-33-384 0 0,0-2 26 0 0,0 0-54 0 0,0 0-50 0 0,0 0-49 0 0,0 0-99 0 0,0 0-174 0 0,0 0 179 0 0,0 0-45 0 0,0 0-76 0 0,0 0 92 0 0,0 0-38 0 0,0 0-42 0 0,0 0-39 0 0,0 0-415 0 0,0 0 104 0 0,0 0-55 0 0,0 0-791 0 0,0 0-622 0 0,0 0-1182 0 0</inkml:trace>
  <inkml:trace contextRef="#ctx0" brushRef="#br0" timeOffset="984.93">786 348 8752 0 0,'0'0'197'0'0,"0"0"24"0"0,0 0 19 0 0,3-2-29 0 0,10-11-89 0 0,-7 6-43 0 0,-2 3 36 0 0,1 3-31 0 0,-1-2 16 0 0,-3 3-74 0 0,0 0-1 0 0,-1 0 0 0 0,1-1 1 0 0,0 1-1 0 0,-1 0 1 0 0,1-1-1 0 0,-1 1 1 0 0,1 0-1 0 0,-1-1 1 0 0,1 1-1 0 0,-1-1 0 0 0,1 1 1 0 0,-1-1-1 0 0,1 1 1 0 0,-1-1-1 0 0,0 1 1 0 0,1-1-1 0 0,-1 0 0 0 0,0 1 1 0 0,0-1-1 0 0,1 1 1 0 0,-1-1-26 0 0,2-4 103 0 0,12-14 325 0 0,-11 16-373 0 0,0 0 0 0 0,-1 1-1 0 0,1-1 1 0 0,1 0-1 0 0,-1 1 1 0 0,0 0-1 0 0,0 0 1 0 0,1 0 0 0 0,0 0-55 0 0,8-1 120 0 0,-8 2-74 0 0,0 0-1 0 0,-1-1 1 0 0,1 1 0 0 0,0-1-1 0 0,-1 1 1 0 0,1-1-1 0 0,-1 0 1 0 0,1-1-46 0 0,2 0-23 0 0,0 0 42 0 0,28-7 222 0 0,-23 7-251 0 0,0 0-106 0 0,-6 1 6 0 0,0 1-40 0 0,0-2-45 0 0,0 1-50 0 0,0 0-197 0 0,0-1-104 0 0,-1 1-5 0 0,0 0-53 0 0,1 0-170 0 0,2-2-445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2.0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91 1 7312 0 0,'0'0'165'0'0,"0"0"22"0"0,0 0 9 0 0,0 0-61 0 0,0 0-14 0 0,0 0 37 0 0,0 0 128 0 0,0 0 236 0 0,0 0 20 0 0,0 0-16 0 0,0 0-72 0 0,0 0-34 0 0,0 0-4 0 0,0 0-16 0 0,0 0-70 0 0,0 0-36 0 0,3 0-6 0 0,-2 0-246 0 0,1 0 1 0 0,0 0-1 0 0,0 1 1 0 0,-1-1 0 0 0,1 1-1 0 0,-1-1 1 0 0,1 1 0 0 0,0 0-1 0 0,-1 0 1 0 0,1 0 0 0 0,-1-1-1 0 0,0 1 1 0 0,1 1-1 0 0,0-1-42 0 0,21 22 547 0 0,-10-8-272 0 0,-7-10-226 0 0,-4-3-23 0 0,1 1 0 0 0,0 0-1 0 0,-1-1 1 0 0,1 1 0 0 0,1 3-26 0 0,-3-4 11 0 0,-1-1 0 0 0,1 1 0 0 0,0-1 0 0 0,-1 0 0 0 0,1 1 0 0 0,-1-1 1 0 0,0 1-1 0 0,1 0 0 0 0,-1-1 0 0 0,0 1 0 0 0,0 0-11 0 0,3 16 132 0 0,7 1-19 0 0,-1-6-28 0 0,-3-1 3 0 0,-5 5 5 0 0,-1-4-17 0 0,4 3 43 0 0,12 45 169 0 0,-7-21-134 0 0,-7-28-36 0 0,-1 1-1 0 0,0 0 0 0 0,-1-1 1 0 0,-1 7-118 0 0,0 2 176 0 0,3-3 22 0 0,4-3-61 0 0,0 0 4 0 0,-4 3 62 0 0,-3-5-77 0 0,1 24 234 0 0,1-26-267 0 0,1-4-41 0 0,8 3 108 0 0,-8 0-67 0 0,-1 15 168 0 0,-1-16-172 0 0,0 0-51 0 0,-3-4 42 0 0,-7 5 0 0 0,8-7 0 0 0,2-3-48 0 0,0 0-61 0 0,-1 0-65 0 0,-1 0-135 0 0,-2-1 44 0 0,-1-1-41 0 0,3 0 98 0 0,2 1-80 0 0,-1-1-5 0 0,1 1-66 0 0,-1-1-76 0 0,1 0-88 0 0,0 1 41 0 0,0 1-58 0 0,0-1-51 0 0,0 1-45 0 0,0 0-162 0 0,0 0-44 0 0,0-1-195 0 0,0 1-527 0 0</inkml:trace>
  <inkml:trace contextRef="#ctx0" brushRef="#br0" timeOffset="272.54">1 273 7168 0 0,'0'0'165'0'0,"0"0"22"0"0,0 0 6 0 0,2 0-28 0 0,1 0-146 0 0,3 0 32 0 0,0 0 40 0 0,0-1 49 0 0,-2-1 58 0 0,0-4 127 0 0,-3 6-303 0 0,-1-1-1 0 0,0 1 1 0 0,0-1-1 0 0,1 1 1 0 0,-1 0 0 0 0,0-1-1 0 0,1 1 1 0 0,-1 0-1 0 0,0-1 1 0 0,1 1 0 0 0,-1 0-1 0 0,0-1 1 0 0,1 1-1 0 0,-1 0 1 0 0,1 0 0 0 0,-1-1-1 0 0,0 1 1 0 0,1 0-1 0 0,-1 0 1 0 0,1 0-1 0 0,-1 0 1 0 0,1-1 0 0 0,-1 1-1 0 0,1 0 1 0 0,-1 0-1 0 0,1 0 1 0 0,-1 0 0 0 0,1 0-1 0 0,-1 0 1 0 0,1 0-1 0 0,-1 1 1 0 0,1-1-22 0 0,6-1 344 0 0,12-6 559 0 0,-14 4-657 0 0,1 0-41 0 0,-2 1-83 0 0,0 0-39 0 0,4-2 131 0 0,2-2 4 0 0,-5 4-148 0 0,2 2-36 0 0,0 0-21 0 0,-5 0-13 0 0,0 0 0 0 0,0 0 0 0 0,1 0 1 0 0,-1 0-1 0 0,0 0 0 0 0,0 0 1 0 0,0-1-1 0 0,0 1 0 0 0,0-1 1 0 0,1 0-1 0 0,55-24 0 0 0,-26 15 2 0 0,-19 6-19 0 0,7-2-54 0 0,-16 5 13 0 0,2-1 53 0 0,5-1 33 0 0,-7 1-52 0 0,0 1-36 0 0,-1-1-26 0 0,1 1-38 0 0,-1-1-47 0 0,1 1-51 0 0,-1-1-127 0 0,0 0-87 0 0,-1 0 12 0 0,1 0-43 0 0,4-1-556 0 0,3 2-375 0 0,7 0-793 0 0</inkml:trace>
  <inkml:trace contextRef="#ctx0" brushRef="#br0" timeOffset="632.25">484 61 7568 0 0,'0'0'166'0'0,"0"0"29"0"0,0 0 14 0 0,0 3-25 0 0,0 23 47 0 0,0-6 99 0 0,1 3 256 0 0,4-3-9 0 0,2-6-263 0 0,-5-7-59 0 0,0 0-57 0 0,-2 2-15 0 0,-1 3 31 0 0,0-4-24 0 0,2 1 54 0 0,0-2-57 0 0,1 1-18 0 0,2 1 13 0 0,1 6 69 0 0,-3-1-24 0 0,-2 9 248 0 0,1 0 14 0 0,1-10-265 0 0,8 7 237 0 0,-5 5-10 0 0,1-12-157 0 0,-1-4-23 0 0,-3 2 60 0 0,-2 0-34 0 0,0 7 87 0 0,1-1-99 0 0,-1-15-253 0 0,0 0-1 0 0,1 0 0 0 0,-1 0 1 0 0,1 0-1 0 0,-1 0 1 0 0,1 0-1 0 0,0 0 0 0 0,0-1 1 0 0,0 1-1 0 0,0 0 0 0 0,0 0 1 0 0,0-1-1 0 0,1 2-31 0 0,0-1 202 0 0,-1 0-112 0 0,0 0-77 0 0,-1 3-77 0 0,0-4 99 0 0,0 0 42 0 0,-1 0 58 0 0,1 0 70 0 0,0-1 84 0 0,0 0 144 0 0,0-7-374 0 0,-1-11 18 0 0,4 0-59 0 0,2 11-18 0 0,-4 5 0 0 0,0 1 0 0 0,0 0 0 0 0,0-1 0 0 0,-1 1 0 0 0,1-1 0 0 0,0 1 0 0 0,-1-1 0 0 0,1 1 0 0 0,-1-1 0 0 0,0 1 0 0 0,1-1 0 0 0,-1 1 0 0 0,0-1 0 0 0,0 0 0 0 0,0-5 0 0 0,0 5 0 0 0,-1 0 0 0 0,1 0 0 0 0,0 0 0 0 0,1 0 0 0 0,-1 0 0 0 0,0 0 0 0 0,0 0 0 0 0,1 0 0 0 0,0 0 0 0 0,0-1 0 0 0,8-13-30 0 0,-7 12 2 0 0,1 0 0 0 0,-1 1 1 0 0,0-1-1 0 0,0 0 0 0 0,0 0 1 0 0,-1-1-1 0 0,1 1 0 0 0,-1 0 0 0 0,0-2 28 0 0,-1 6-1 0 0,0 0-1 0 0,0 0 0 0 0,0 0 1 0 0,0 0-1 0 0,0-1 0 0 0,0 1 1 0 0,0 0-1 0 0,0 0 0 0 0,0 0 1 0 0,0 0-1 0 0,0 0 0 0 0,0 0 1 0 0,0 0-1 0 0,0 0 0 0 0,0 0 1 0 0,0 0-1 0 0,0 0 0 0 0,0-1 0 0 0,0 1 1 0 0,0 0-1 0 0,0 0 0 0 0,0 0 1 0 0,0 0-1 0 0,0 0 0 0 0,0 0 1 0 0,0 0-1 0 0,1 0 0 0 0,-1 0 1 0 0,0 0-1 0 0,0 0 0 0 0,0 0 1 0 0,0 0-1 0 0,0-1 0 0 0,0 1 1 0 0,0 0-1 0 0,0 0 0 0 0,0 0 0 0 0,0 0 1 0 0,0 0-1 0 0,0 0 0 0 0,0 0 1 0 0,1 0-1 0 0,-1 0 0 0 0,0 0 1 0 0,0 0-1 0 0,0 0 0 0 0,0 0 1 0 0,0 0-1 0 0,0 0 0 0 0,0 0 1 0 0,0 0-1 0 0,0 0 0 0 0,0 0 1 0 0,1 0-1 0 0,-1 0 0 0 0,0 0 0 0 0,0 0 2 0 0,2 0-29 0 0,3 0-8 0 0,3 0-86 0 0,5 3 40 0 0,-9-1 57 0 0,-1-1 18 0 0,-1 0 1 0 0,0 0-1 0 0,0 0 0 0 0,0 1 1 0 0,0-1-1 0 0,0 0 0 0 0,0 1 1 0 0,0 0-1 0 0,0-1 0 0 0,0 1 8 0 0,1 9-57 0 0,-3-10 53 0 0,0 1-1 0 0,0-1 1 0 0,0 1-1 0 0,1 0 1 0 0,-1-1-1 0 0,1 1 0 0 0,-1-1 1 0 0,1 1-1 0 0,-1-1 1 0 0,1 1-1 0 0,0-1 0 0 0,0 0 1 0 0,0 1-1 0 0,0-1 5 0 0,3 7-32 0 0,1 3 25 0 0,5 6 106 0 0,-7-14-21 0 0,-2 0-36 0 0,-2 6-20 0 0,1-7-5 0 0,2 11-17 0 0,4-3-42 0 0,-5-9 31 0 0,-1 1 0 0 0,1-1 0 0 0,0 1 0 0 0,0-1 0 0 0,-1 1 0 0 0,1 0 0 0 0,0-1 0 0 0,-1 1 0 0 0,0 0 0 0 0,1-1 0 0 0,-1 1 0 0 0,0 0 0 0 0,0 0 11 0 0,0 5-32 0 0,0 6-17 0 0,0-4 62 0 0,0 0 49 0 0,0 0 61 0 0,4 6-51 0 0,5-4-77 0 0,-7-9-65 0 0,-2-2 2 0 0,0 3-37 0 0,0 1 12 0 0,0 2-91 0 0,0-4-164 0 0,0-2 185 0 0,0 0-42 0 0,0 0-73 0 0,0 0 92 0 0,0 0-38 0 0,0 0-40 0 0,0 0-39 0 0,0 0-402 0 0,1 1 100 0 0,-1-1-52 0 0,2 2-768 0 0,0 0 172 0 0,1 1-40 0 0,4 4-1359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6:51.05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5584 0 0,'0'0'124'0'0,"0"0"17"0"0,0 0 11 0 0,0 0 29 0 0,0 0 97 0 0,0 0 39 0 0,0 0 10 0 0,0 0-11 0 0,3 0-50 0 0,7 0-18 0 0,-10 0-243 0 0,0 0-1 0 0,0 0 0 0 0,0 0 0 0 0,0 0 1 0 0,0 0-1 0 0,0 0 0 0 0,1 0 0 0 0,-1 0 1 0 0,0 0-1 0 0,0 0 0 0 0,0 0 0 0 0,0 0 0 0 0,0 0 1 0 0,0 0-1 0 0,0 0 0 0 0,0 0 0 0 0,0 0 1 0 0,0 0-1 0 0,1 0 0 0 0,-1 0 0 0 0,0 0 1 0 0,0 0-1 0 0,0 0 0 0 0,0 0 0 0 0,0 0 1 0 0,0 0-1 0 0,0 0 0 0 0,0 0 0 0 0,0 0 0 0 0,0 0 1 0 0,0 0-1 0 0,0 0 0 0 0,0 1 0 0 0,0-1 1 0 0,0 0-1 0 0,1 0 0 0 0,-1 0 0 0 0,0 0 1 0 0,0 0-1 0 0,0 0 0 0 0,0 0 0 0 0,0 0 0 0 0,0 0 1 0 0,0 0-1 0 0,0 0 0 0 0,0 1 0 0 0,0-1 1 0 0,0 0-1 0 0,0 0 0 0 0,0 0 0 0 0,0 0 1 0 0,0 0-1 0 0,0 0 0 0 0,0 0 0 0 0,0 0 1 0 0,0 0-1 0 0,-1 0-4 0 0,4 12 223 0 0,7 2 26 0 0,-7-12-88 0 0,-1 0-55 0 0,1-2-34 0 0,0 0-32 0 0,-1 0-13 0 0,0 1 31 0 0,-1-1-42 0 0,-1 1-1 0 0,0 0 1 0 0,1 0 0 0 0,-1-1 0 0 0,0 1 0 0 0,0 0 0 0 0,1 0 0 0 0,-1 0-1 0 0,0-1 1 0 0,0 1 0 0 0,0 0 0 0 0,0 0 0 0 0,0 0 0 0 0,0 0-16 0 0,0 0 13 0 0,0 0 0 0 0,0 0 0 0 0,0 0 0 0 0,0-1 0 0 0,0 1 0 0 0,0 0 0 0 0,0 0 0 0 0,0 0 1 0 0,0-1-1 0 0,1 1 0 0 0,-1 0 0 0 0,0 0 0 0 0,0 0 0 0 0,1 0-13 0 0,9 4 163 0 0,-1 9 26 0 0,-3-3-60 0 0,-3-8 2 0 0,-2 1-58 0 0,-2 4-22 0 0,1-5-8 0 0,0-3-37 0 0,0 1 0 0 0,0-1 0 0 0,0 1 0 0 0,0-1 0 0 0,-1 1 0 0 0,1-1 0 0 0,0 1 0 0 0,1-1 0 0 0,-1 1 0 0 0,0-1 0 0 0,0 0 0 0 0,0 1 1 0 0,0-1-1 0 0,0 1 0 0 0,0-1 0 0 0,1 1 0 0 0,-1-1 0 0 0,0 1 0 0 0,0-1 0 0 0,1 0 0 0 0,-1 1 0 0 0,0-1 0 0 0,0 1 0 0 0,1-1 0 0 0,-1 0 0 0 0,0 0 0 0 0,1 1 1 0 0,-1-1-1 0 0,1 0 0 0 0,-1 1 0 0 0,0-1 0 0 0,1 0-6 0 0,6 4 94 0 0,6 20 151 0 0,-11-20-202 0 0,0 11 96 0 0,-2-14-129 0 0,0 0 0 0 0,0 0 1 0 0,0-1-1 0 0,0 1 0 0 0,0 0 0 0 0,0 0 0 0 0,0 0 0 0 0,0-1 1 0 0,1 1-1 0 0,-1 0 0 0 0,0 0 0 0 0,0-1 0 0 0,1 1 0 0 0,-1 0 1 0 0,1 0-11 0 0,8 4 142 0 0,-8-4-133 0 0,0-1 0 0 0,0 0 0 0 0,0 1 0 0 0,0-1 0 0 0,0 0 0 0 0,0 1 0 0 0,-1-1 0 0 0,1 1 0 0 0,0 0 0 0 0,0-1 0 0 0,-1 1 0 0 0,1-1 0 0 0,0 1 0 0 0,-1 0 0 0 0,1 0 0 0 0,-1-1 0 0 0,1 1 0 0 0,-1 0 0 0 0,1 0 0 0 0,-1 0 0 0 0,0 0 0 0 0,1 0-9 0 0,2 11 84 0 0,-3-9-65 0 0,1-1-1 0 0,-1 0 1 0 0,1 0-1 0 0,0 0 1 0 0,-1 1-1 0 0,1-1 1 0 0,0 0-1 0 0,0 0 1 0 0,0 0-1 0 0,1 0 1 0 0,-1-1 0 0 0,0 1-1 0 0,1 0 1 0 0,0 0-19 0 0,5 4 65 0 0,-5-4-45 0 0,0 0-1 0 0,0 0 1 0 0,0 0 0 0 0,0 1 0 0 0,0-1-1 0 0,0 0 1 0 0,-1 1 0 0 0,1-1 0 0 0,-1 1-1 0 0,1 1-19 0 0,2 8 58 0 0,-3-8-34 0 0,0-1 0 0 0,0 1 0 0 0,0 0-1 0 0,1 0 1 0 0,0-1 0 0 0,-1 1 0 0 0,1-1-1 0 0,1 1-23 0 0,4 10 80 0 0,3 12 114 0 0,-2-5-51 0 0,-3-9-78 0 0,3 9 49 0 0,-4-10-31 0 0,2 2 56 0 0,4 5 29 0 0,-5 7 0 0 0,1-12-60 0 0,-5-12-95 0 0,0 0 1 0 0,-1 1 0 0 0,1-1-1 0 0,0 1 1 0 0,-1-1-1 0 0,1 0 1 0 0,-1 1 0 0 0,1-1-1 0 0,-1 1 1 0 0,0-1 0 0 0,0 1-1 0 0,0-1 1 0 0,1 1-14 0 0,-2 5 50 0 0,1-5-34 0 0,0 0 0 0 0,0 0 0 0 0,0 0 0 0 0,0 0 0 0 0,0 0 0 0 0,1 0 0 0 0,-1 0 0 0 0,0 0 1 0 0,1 0-1 0 0,0 1-16 0 0,4 5 50 0 0,-4-7-37 0 0,0 1 0 0 0,-1-1 0 0 0,1 0 0 0 0,0 1 0 0 0,0-1 0 0 0,-1 1 0 0 0,1-1 0 0 0,-1 1 0 0 0,1-1 0 0 0,-1 1 0 0 0,0-1 0 0 0,0 1 0 0 0,1 0 0 0 0,-1-1-13 0 0,2 14 119 0 0,8-2 18 0 0,-7-10-28 0 0,-2 1-49 0 0,-2 4-17 0 0,1-5-7 0 0,0 9 84 0 0,0-9 0 0 0,0-3 8 0 0,0 0 34 0 0,0 0 20 0 0,0 0 2 0 0,0 0-42 0 0,0 0-140 0 0,0 0 59 0 0,0 0 47 0 0,0 0 11 0 0,-3 0-35 0 0,1 1-88 0 0,-2-2-12 0 0,-5-14-24 0 0,-1 0 40 0 0,8 0 0 0 0,2-91-1 0 0,0 60 66 0 0,-1 46-65 0 0,1-1 0 0 0,0 0 0 0 0,0 1 0 0 0,0-1 0 0 0,1 0 0 0 0,-1 1 0 0 0,0-1 0 0 0,0 1 0 0 0,0-1 0 0 0,0 0 0 0 0,1 1 0 0 0,-1-1 0 0 0,0 0 0 0 0,0 1 0 0 0,1-1 0 0 0,-1 1 0 0 0,0-1 0 0 0,1 1 0 0 0,-1-1 0 0 0,1 1 0 0 0,-1-1 0 0 0,1 1 0 0 0,-1-1 0 0 0,1 1 0 0 0,-1 0 0 0 0,1-1 0 0 0,0 1 0 0 0,-1 0 0 0 0,1-1 0 0 0,-1 1 0 0 0,1-1 0 0 0,-1 1 0 0 0,1-1 0 0 0,-1 1 0 0 0,1-1 0 0 0,-1 1 0 0 0,0-1 0 0 0,1 1 0 0 0,-1-1 0 0 0,0 1 0 0 0,1-1 0 0 0,-1 0 0 0 0,0 1 0 0 0,0-1 0 0 0,0 1 0 0 0,0-1 0 0 0,1 0 0 0 0,-1 1 0 0 0,0-1 0 0 0,0 0 0 0 0,0 1 0 0 0,0-1 0 0 0,0 0 0 0 0,0-1-6 0 0,0 1 1 0 0,0-1 0 0 0,0 1 0 0 0,1-1 0 0 0,-1 0 0 0 0,1 1 0 0 0,-1-1 0 0 0,1 1-1 0 0,-1-1 1 0 0,1 0 0 0 0,0 1 0 0 0,0 0 0 0 0,0-1 0 0 0,0 1 5 0 0,3-6-3 0 0,1-6-40 0 0,5 11 21 0 0,-5 2-26 0 0,22 2-19 0 0,-18 3 51 0 0,-2 0 15 0 0,-2-2 1 0 0,-4-3 0 0 0,-1 0 0 0 0,1 0 0 0 0,-1 1 0 0 0,1-1 0 0 0,0 0 0 0 0,-1 1 0 0 0,1-1 0 0 0,-1 0 0 0 0,1 1 0 0 0,-1-1 0 0 0,1 1 0 0 0,-1-1 0 0 0,1 1 0 0 0,-1-1 0 0 0,0 1 0 0 0,1-1 0 0 0,-1 1 0 0 0,0 0 0 0 0,1-1 0 0 0,-1 1 0 0 0,0-1 0 0 0,1 1 0 0 0,1 4 0 0 0,23 25 0 0 0,-14-6 0 0 0,8 25 0 0 0,-18-45 0 0 0,0-1 0 0 0,0 1 0 0 0,-1-1 0 0 0,1 0 0 0 0,-1 1 0 0 0,0-1 0 0 0,0 1 0 0 0,0-1 0 0 0,-1 2 0 0 0,1 5 0 0 0,0 50 0 0 0,0-58 0 0 0,0 0 0 0 0,0 0 0 0 0,-1 0 0 0 0,1-1 0 0 0,0 1 1 0 0,-1 0-1 0 0,1 0 0 0 0,-1 0 0 0 0,0-1 0 0 0,1 1 1 0 0,-1 0-1 0 0,0-1 0 0 0,-1 2 0 0 0,1-1 4 0 0,0-1 1 0 0,0 0-1 0 0,0 1 1 0 0,1-1-1 0 0,-1 1 1 0 0,1-1-1 0 0,-1 1 0 0 0,1-1 1 0 0,-1 1-1 0 0,1-1 1 0 0,0 1-1 0 0,0-1 1 0 0,0 2-5 0 0,0-1 4 0 0,0-1 0 0 0,-1 1 0 0 0,1-1 1 0 0,0 1-1 0 0,-1 0 0 0 0,1-1 1 0 0,-1 1-1 0 0,1-1 0 0 0,-1 1 1 0 0,0-1-1 0 0,1 0 0 0 0,-1 1 1 0 0,0-1-1 0 0,0 1-4 0 0,-4 5 32 0 0,-10 24-16 0 0,13-27-17 0 0,1-3 0 0 0,1 0 1 0 0,0-1 0 0 0,0 1 0 0 0,-1-1-1 0 0,1 1 1 0 0,0 0 0 0 0,-1-1-1 0 0,1 1 1 0 0,0-1 0 0 0,-1 1 0 0 0,1-1-1 0 0,-1 1 1 0 0,1-1 0 0 0,-1 0-1 0 0,1 1 1 0 0,-1-1 0 0 0,0 0 0 0 0,1 1-1 0 0,-1-1 1 0 0,1 0 0 0 0,-1 1-1 0 0,0-1 1 0 0,-4 2-8 0 0,-10 11-46 0 0,0-1 92 0 0,0-9 15 0 0,14-3-52 0 0,0 0-1 0 0,0 0 1 0 0,0 1 0 0 0,0-1-1 0 0,0 0 1 0 0,0 1 0 0 0,0-1 0 0 0,0 1-1 0 0,1-1 1 0 0,-1 1 0 0 0,0-1 0 0 0,0 1-1 0 0,0 0 1 0 0,1-1 0 0 0,-1 1-1 0 0,0 1 0 0 0,0-2 0 0 0,1 0 0 0 0,0 1 0 0 0,0-1 0 0 0,0 0 0 0 0,0 1 0 0 0,-1-1 0 0 0,1 0 0 0 0,0 0 0 0 0,0 1 0 0 0,-1-1 0 0 0,1 0 0 0 0,0 0 0 0 0,0 1 0 0 0,-1-1 0 0 0,1 0 0 0 0,0 0 0 0 0,-1 0 0 0 0,1 0 0 0 0,0 0 0 0 0,-1 1 0 0 0,1-1 0 0 0,0 0 0 0 0,-1 0 0 0 0,1 0 0 0 0,-1 0 0 0 0,1 0 0 0 0,0 0 0 0 0,-1 0 0 0 0,1 0 0 0 0,0 0 0 0 0,-1 0 0 0 0,1 0 0 0 0,0 0 0 0 0,-1-1 0 0 0,1 1 0 0 0,0 0 0 0 0,-1 0 0 0 0,1 0 0 0 0,0 0 0 0 0,-1 0 0 0 0,-3-7 0 0 0,4 7 0 0 0,0-1 0 0 0,-1 1 0 0 0,1 0 0 0 0,0-1 0 0 0,0 1 0 0 0,-1-1 0 0 0,1 1 0 0 0,0 0 0 0 0,-1-1 0 0 0,1 1 0 0 0,0 0 0 0 0,-1-1 0 0 0,1 1 0 0 0,-1 0 0 0 0,1 0 0 0 0,0-1 0 0 0,-1 1 0 0 0,1 0 0 0 0,-1 0 0 0 0,1 0 0 0 0,-1 0 0 0 0,1 0 0 0 0,-1 0 0 0 0,1-1 0 0 0,-1 1 0 0 0,1 0 0 0 0,-1 0 0 0 0,1 0 0 0 0,-1 1 0 0 0,1-1 0 0 0,-1 0 0 0 0,1 0 0 0 0,-10-2-7 0 0,6-2-33 0 0,0-3-27 0 0,-2 3-3 0 0,1 1-70 0 0,3-7-80 0 0,2 5 103 0 0,-1 1-47 0 0,-4-8-431 0 0,2 7 331 0 0,3 2 190 0 0,-1 1 56 0 0,3-3-209 0 0,0-1-49 0 0,2-3-160 0 0,-2-1-107 0 0,-2-5-265 0 0,0 0-6 0 0</inkml:trace>
  <inkml:trace contextRef="#ctx0" brushRef="#br0" timeOffset="364.56">605 409 5904 0 0,'0'0'169'0'0,"3"0"2"0"0,5 0-138 0 0,-1 0 1 0 0,5 0 33 0 0,-10 0-28 0 0,6 0 184 0 0,-2 0 102 0 0,2 0 155 0 0,3-1 310 0 0,-6 0-412 0 0,-1-1-43 0 0,-1 1-146 0 0,0 0-37 0 0,-1-1-57 0 0,0 1-34 0 0,0-1-37 0 0,0 1-41 0 0,0-1 215 0 0,-1 1-34 0 0,2 0 74 0 0,-1 0-76 0 0,1 2-75 0 0,0-1-29 0 0,-2-1 71 0 0,4-6 217 0 0,-2 3-72 0 0,5 2-53 0 0,-8 2-216 0 0,0 0 1 0 0,0 0-1 0 0,0 0 0 0 0,0 0 0 0 0,0 0 1 0 0,0 0-1 0 0,0 0 0 0 0,0 0 1 0 0,0 0-1 0 0,0 0 0 0 0,0 0 0 0 0,1 0 1 0 0,-1 0-1 0 0,0 0 0 0 0,0 0 1 0 0,0 0-1 0 0,0 0 0 0 0,0 0 0 0 0,0 0 1 0 0,0 0-1 0 0,0 0 0 0 0,0 0 1 0 0,0 0-1 0 0,0 0 0 0 0,1 0 0 0 0,-1 0 1 0 0,0 0-1 0 0,0 0 0 0 0,0 0 1 0 0,0 0-1 0 0,0-1 0 0 0,0 1 0 0 0,0 0 1 0 0,0 0-1 0 0,0 0 0 0 0,0 0 1 0 0,0 0-1 0 0,0 0 0 0 0,0 0 0 0 0,0 0 1 0 0,0 0-1 0 0,0 0 0 0 0,0 0 1 0 0,0 0-1 0 0,0-1 0 0 0,0 1 0 0 0,0 0 1 0 0,0 0-1 0 0,0 0 0 0 0,0 0 1 0 0,0 0-1 0 0,0 0 0 0 0,0 0 0 0 0,0 0 1 0 0,0 0-1 0 0,0 0 0 0 0,0-1-5 0 0,0 1 13 0 0,0 0-1 0 0,0-1 1 0 0,0 1-1 0 0,0-1 1 0 0,0 1-1 0 0,0-1 1 0 0,0 1-1 0 0,0 0 1 0 0,0-1-1 0 0,0 1 1 0 0,0-1-1 0 0,0 1 1 0 0,1-1-1 0 0,-1 1 1 0 0,0 0-1 0 0,0-1 1 0 0,0 1-1 0 0,1 0 1 0 0,-1-1-1 0 0,0 1 1 0 0,0 0-1 0 0,1-1 1 0 0,-1 1-1 0 0,0 0 1 0 0,1-1-1 0 0,-1 1 1 0 0,0 0-1 0 0,1 0 1 0 0,-1-1-1 0 0,0 1 1 0 0,1 0-1 0 0,-1 0-12 0 0,4-1 127 0 0,1 1 46 0 0,-2-3-71 0 0,7-7-8 0 0,-8 8-8 0 0,-2-1-29 0 0,0-7-36 0 0,0 8 33 0 0,0-4 7 0 0,0-1-48 0 0,0 7-12 0 0,0 0 0 0 0,0 0 0 0 0,0 0-1 0 0,0 0 1 0 0,0 0 0 0 0,1-1 0 0 0,-1 1-1 0 0,0 0 1 0 0,0 0 0 0 0,0 0 0 0 0,0 0-1 0 0,0 0 1 0 0,0 0 0 0 0,0 0 0 0 0,0 0-1 0 0,-1 0 1 0 0,1 0 0 0 0,0-1 0 0 0,0 1-1 0 0,0 0 1 0 0,0 0 0 0 0,0 0 0 0 0,0 0-1 0 0,0 0 1 0 0,0 0 0 0 0,0 0-1 0 0,0 0 1 0 0,0 0 0 0 0,0 0 0 0 0,0 0-1 0 0,0 0 1 0 0,0 0 0 0 0,0 0 0 0 0,0-1-1 0 0,0 1 1 0 0,0 0 0 0 0,-1 0 0 0 0,1 0-1 0 0,0 0 1 0 0,0 0 0 0 0,0 0 0 0 0,0 0-1 0 0,0 0 1 0 0,0 0 0 0 0,0 0 0 0 0,0 0-1 0 0,0 0 1 0 0,0 0 0 0 0,-1 0 0 0 0,1 0-1 0 0,0 0 1 0 0,0 0 0 0 0,0 0 0 0 0,0 0-1 0 0,0 0 1 0 0,0 0 0 0 0,0 0-1 0 0,-8 0 9 0 0,-14 0 46 0 0,9 3-44 0 0,-2 10-11 0 0,7-6 5 0 0,5-5 3 0 0,0 2 0 0 0,0-1 0 0 0,0 0 0 0 0,0 0 0 0 0,1 1 0 0 0,-1 0-8 0 0,-12 26 24 0 0,14-28-18 0 0,0 0 1 0 0,1 1-1 0 0,-1-1 1 0 0,1 0-1 0 0,-1 0 1 0 0,1 1-1 0 0,0-1 1 0 0,0 0-1 0 0,0 1 0 0 0,0 1-6 0 0,-1 12 19 0 0,-5-1 27 0 0,5-12-39 0 0,0 0 1 0 0,0 0-1 0 0,0 0 1 0 0,0 1 0 0 0,0-1-1 0 0,1 0 1 0 0,0 0-1 0 0,-1 2-7 0 0,1 70 498 0 0,0-26-126 0 0,0-48-355 0 0,1 1 0 0 0,-1 0 0 0 0,0-1 1 0 0,0 1-1 0 0,1-1 0 0 0,-1 1 0 0 0,1-1 1 0 0,-1 1-1 0 0,1-1 0 0 0,0 1 0 0 0,-1-1 1 0 0,1 0-1 0 0,0 1 0 0 0,0-1-17 0 0,4 7 68 0 0,0 3 14 0 0,0 0-7 0 0,5 0 59 0 0,-8-9-122 0 0,0 0-4 0 0,0 0 0 0 0,0 0 0 0 0,0 0 0 0 0,0 0 0 0 0,1 0 0 0 0,-1 0 0 0 0,0-1 0 0 0,1 1 0 0 0,0-1 0 0 0,-1 1 0 0 0,1-1 1 0 0,0 0-1 0 0,-1 0 0 0 0,1 0 0 0 0,0-1 0 0 0,0 1 0 0 0,0-1 0 0 0,0 0 0 0 0,-1 1 0 0 0,1-1 0 0 0,3-1-8 0 0,5 2 24 0 0,17-1 14 0 0,-9-3-56 0 0,8-7-90 0 0,-9 7-1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11.32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62 6448 0 0,'-1'1'17'0'0,"0"1"1"0"0,-1-1-1 0 0,1 1 0 0 0,0-1 1 0 0,0 1-1 0 0,0 0 1 0 0,0-1-1 0 0,0 1 1 0 0,0 0-1 0 0,0 0 0 0 0,1 0-17 0 0,-3 23 291 0 0,3-23-280 0 0,0 0 0 0 0,0-1 0 0 0,0 1 0 0 0,-1 0 0 0 0,1-1-1 0 0,-1 1 1 0 0,1 0 0 0 0,-1-1 0 0 0,0 1 0 0 0,1-1-1 0 0,-1 1 1 0 0,0-1 0 0 0,0 1-11 0 0,0-1 4 0 0,0 1 0 0 0,0-1-1 0 0,0 1 1 0 0,1-1 0 0 0,-1 1 0 0 0,0 0-1 0 0,1-1 1 0 0,-1 1 0 0 0,1 0 0 0 0,0-1-1 0 0,-1 1 1 0 0,1 0 0 0 0,0 0-4 0 0,0 5 28 0 0,0 1 52 0 0,0 0 47 0 0,0 1 41 0 0,0 5 192 0 0,0 0 74 0 0,0 33 1176 0 0,0-27-992 0 0,0-11-356 0 0,0 1-48 0 0,0-1-57 0 0,0-1-69 0 0,0-5 334 0 0,3-1-8 0 0,7 9-4 0 0,-9-10-220 0 0,1 0-43 0 0,1 0 36 0 0,1-1-98 0 0,1-1-55 0 0,-4 1 2 0 0,0 0 35 0 0,4 0-11 0 0,1 0 62 0 0,3 1 142 0 0,11-3 449 0 0,-14 1-518 0 0,2-4 16 0 0,17-10 484 0 0,-15 7-421 0 0,-1 1-82 0 0,-1-1-74 0 0,5-5 88 0 0,5-5 53 0 0,0-1-45 0 0,-3 0-66 0 0,-6-1-87 0 0,0 0 56 0 0,-8 18-100 0 0,1-1-1 0 0,-1 1 0 0 0,0-1 0 0 0,0 1 0 0 0,0-1 1 0 0,0 1-1 0 0,0-1 0 0 0,-1 1 0 0 0,1-1 0 0 0,-1 0 1 0 0,1 0-1 0 0,-1 1 0 0 0,0-1 0 0 0,0 0 0 0 0,-1 1 1 0 0,1-1-1 0 0,0 0 0 0 0,-1 0 0 0 0,0 1 0 0 0,1-1 0 0 0,-2 0-12 0 0,0-2 25 0 0,-7-12 10 0 0,-7-6-31 0 0,6 9-2 0 0,0-2-30 0 0,8 15 18 0 0,1-1 0 0 0,-1 1 0 0 0,1 0 0 0 0,-1 1 0 0 0,1-1 0 0 0,-1 0 0 0 0,0 0 0 0 0,1 1 0 0 0,-1-1 0 0 0,0 1 0 0 0,0-1 10 0 0,-7-2-91 0 0,-3-2-59 0 0,1-1 2 0 0,0 0-45 0 0,-12-7-270 0 0,22 12 256 0 0,0 1 66 0 0,-1 0 55 0 0,1-1 49 0 0,-1 1 68 0 0,-4-1 325 0 0,4 1-310 0 0,1 0-37 0 0,-1 0-69 0 0,0 0-104 0 0,2 0 35 0 0,-1 0-35 0 0,0 0-38 0 0,0 0-41 0 0,0 0-59 0 0,0 0-51 0 0,0 0-57 0 0,0 0-58 0 0,0 0-63 0 0,0 0-65 0 0,1 0-71 0 0,-1 0-72 0 0,1 0-1130 0 0,0 0-1055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12.1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91 9616 0 0,'0'0'216'0'0,"0"0"32"0"0,3 0 12 0 0,-3 0-255 0 0,1 0 0 0 0,-1 0 0 0 0,1 0 0 0 0,-1 0 0 0 0,1 0 0 0 0,-1 0 0 0 0,0 1 1 0 0,1-1-1 0 0,-1 0 0 0 0,1 0 0 0 0,-1 0 0 0 0,1 1 0 0 0,-1-1 0 0 0,0 0 0 0 0,1 0 0 0 0,-1 1 1 0 0,1-1-1 0 0,-1 0 0 0 0,0 1 0 0 0,1-1 0 0 0,-1 0 0 0 0,0 1 0 0 0,1-1 0 0 0,-1 1 0 0 0,0-1 0 0 0,0 0 1 0 0,0 1-1 0 0,1-1 0 0 0,-1 1 0 0 0,0 0-5 0 0,2 17 93 0 0,0-2-63 0 0,4-1-46 0 0,-2-6 29 0 0,1 2 52 0 0,2 11 176 0 0,-1 1 48 0 0,11 53 688 0 0,-5-40-615 0 0,-5-18-154 0 0,-1 1 37 0 0,-1 9 163 0 0,5-8-15 0 0,-5 8-60 0 0,1-14-178 0 0,0 3 54 0 0,-5 0 45 0 0,0-6-95 0 0,1-1 1 0 0,1 1 0 0 0,-1 0 0 0 0,2-1 0 0 0,0 2-160 0 0,-2-7 57 0 0,4 7 112 0 0,-5-10-144 0 0,-1-1 1 0 0,1 1-1 0 0,0-1 1 0 0,0 0-1 0 0,-1 1 1 0 0,1 0-1 0 0,-1-1 1 0 0,1 1-1 0 0,-1-1 1 0 0,0 1 0 0 0,0-1-1 0 0,0 1 1 0 0,0 0-1 0 0,0 0-25 0 0,0 8 82 0 0,-1 14 90 0 0,1-21-144 0 0,0-1 1 0 0,0 1-1 0 0,0-1 1 0 0,1 1-1 0 0,-1-1 1 0 0,1 0-1 0 0,-1 1 1 0 0,2 1-29 0 0,3 3 68 0 0,-5-5-54 0 0,1-1 0 0 0,0 0 0 0 0,0 1 0 0 0,0-1 0 0 0,-1 1-1 0 0,1-1 1 0 0,0 1 0 0 0,-1-1 0 0 0,0 1 0 0 0,1-1 0 0 0,-1 1-1 0 0,0-1 1 0 0,0 1 0 0 0,0 0-14 0 0,0 26 225 0 0,0-26-117 0 0,0-2-17 0 0,0 0-10 0 0,0 0-1 0 0,0 0-2 0 0,0 0-12 0 0,0 0-2 0 0,-2-2 0 0 0,-8-11-10 0 0,7-2-61 0 0,1 0-56 0 0,-7-6-17 0 0,6 9-38 0 0,2 0-55 0 0,1-4-96 0 0,0-29-403 0 0,0-82-1345 0 0,0 72 1185 0 0,1 38 228 0 0,0 0 1 0 0,5-15 603 0 0,-3 14-625 0 0,-1 1 0 0 0,0-18 625 0 0,-2 16-326 0 0,0-15-253 0 0,3 12 87 0 0,1 4 105 0 0,3-9-196 0 0,-2 9 249 0 0,0 4 129 0 0,2 3 96 0 0,4-10-129 0 0,-1 4 13 0 0,-1 7 147 0 0,-4 4 102 0 0,2-1 64 0 0,5-5 113 0 0,0 7 5 0 0,-5 7-109 0 0,-3 4 75 0 0,-4-5-159 0 0,0-1-1 0 0,1 1 1 0 0,-1-1 0 0 0,0 0-1 0 0,0 1 1 0 0,1-1-1 0 0,-1 0 1 0 0,0 1 0 0 0,1-1-1 0 0,-1 0 1 0 0,0 1 0 0 0,1-1-1 0 0,-1 0 1 0 0,1 1-1 0 0,-1-1 1 0 0,0 0 0 0 0,1 0-1 0 0,-1 0 1 0 0,1 1 0 0 0,-1-1-1 0 0,1 0 1 0 0,-1 0-1 0 0,1 0 1 0 0,-1 0 0 0 0,1 0-1 0 0,-1 0 1 0 0,1 0 0 0 0,-1 0-1 0 0,0 0 1 0 0,1 0-1 0 0,-1 0 1 0 0,1 0-13 0 0,7 1 158 0 0,-2 1-39 0 0,-1 3-15 0 0,1 4 6 0 0,0-1 2 0 0,6 2 97 0 0,-8 2-100 0 0,-2-8-70 0 0,-1 0 1 0 0,0 0 0 0 0,1 0-1 0 0,0 0 1 0 0,0 0 0 0 0,2 3-40 0 0,8 15 152 0 0,-10-12-62 0 0,-1 1 53 0 0,0 4 54 0 0,5 0-60 0 0,0 0 3 0 0,-4 0 61 0 0,-1-4-13 0 0,-1-8-131 0 0,0 0 0 0 0,0 0 0 0 0,0 1-1 0 0,0-1 1 0 0,0 0 0 0 0,0 0-1 0 0,-1 0 1 0 0,0 0 0 0 0,1 0 0 0 0,-2 0-57 0 0,-2 6 130 0 0,-2 0 48 0 0,4 1 58 0 0,-1-5 53 0 0,1-3-253 0 0,-2 2 106 0 0,-9 10 315 0 0,10-10-359 0 0,0 0-54 0 0,1 4 52 0 0,2-8-93 0 0,0 0 0 0 0,0 1 0 0 0,0-1 0 0 0,0 0 0 0 0,0 0 0 0 0,0 1 0 0 0,0-1 0 0 0,0 0 0 0 0,0 0 0 0 0,0 0-1 0 0,0 1 1 0 0,-1-1 0 0 0,1 0 0 0 0,0 0 0 0 0,0 0 0 0 0,0 1 0 0 0,0-1 0 0 0,0 0 0 0 0,0 0 0 0 0,-1 0 0 0 0,1 0 0 0 0,0 1 0 0 0,0-1 0 0 0,0 0 0 0 0,0 0 0 0 0,-1 0 0 0 0,1 0-1 0 0,0 0 1 0 0,0 0 0 0 0,0 0 0 0 0,-1 0 0 0 0,1 1 0 0 0,0-1 0 0 0,0 0-3 0 0,-9 1 100 0 0,-9-1 74 0 0,-6 0-268 0 0,16 0-35 0 0,4 0-85 0 0,3 0 56 0 0,0 0-43 0 0,-1 0-80 0 0,0 0-69 0 0,1 0 47 0 0,0 0-45 0 0,1 0-41 0 0,0 0-35 0 0,-1 0-125 0 0,1 0-34 0 0,0 0-1290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12.5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91 7920 0 0,'0'9'169'0'0,"0"0"-43"0"0,0 8 29 0 0,0-6-105 0 0,0 35 60 0 0,0-34-25 0 0,0 1 58 0 0,0-1 81 0 0,0 1 97 0 0,0-1 118 0 0,0-6-171 0 0,0 0 38 0 0,1 0 14 0 0,0-1-38 0 0,2 1 85 0 0,0 0-47 0 0,3 6 276 0 0,-5-1-159 0 0,-1-10-467 0 0,0 0 38 0 0,0 0 35 0 0,0 0 33 0 0,0 1 168 0 0,0-1 105 0 0,0 1 182 0 0,0-1 92 0 0,0-1-9 0 0,-1 1 878 0 0,1-2-982 0 0,0 1-34 0 0,0-1-48 0 0,1 1-60 0 0,-1-1-163 0 0,0 0-37 0 0,0 1-41 0 0,0-1-46 0 0,1 0-50 0 0,-1 1-37 0 0,0-1-38 0 0,0 0-42 0 0,1 0-43 0 0,-1 1-46 0 0,0-1-48 0 0,1 0-50 0 0,4-7 362 0 0,-4 7-70 0 0,-1-1 0 0 0,1 1-1 0 0,0 0 1 0 0,0-1 0 0 0,-1 1-1 0 0,1-1 1 0 0,0 1 0 0 0,-1-1-1 0 0,1 1 1 0 0,-1-1 0 0 0,0 1-1 0 0,0-1 1 0 0,0 0 0 0 0,1 1-19 0 0,-2-23 100 0 0,0-11-9 0 0,1 30-81 0 0,1 0 0 0 0,-1 1-1 0 0,1-1 1 0 0,0 1 0 0 0,0-3-10 0 0,5-5 10 0 0,-5 10-10 0 0,0 1 0 0 0,0 0 0 0 0,-1-1 0 0 0,1 1 0 0 0,-1 0 0 0 0,1-1 0 0 0,-1 1 0 0 0,1-1 0 0 0,-1 1 0 0 0,0-1 0 0 0,0 1 0 0 0,1-1 0 0 0,-1 1 0 0 0,-1-5 0 0 0,1 0 0 0 0,1 0 0 0 0,-1 0 0 0 0,1 0 0 0 0,0 0 0 0 0,0 0 0 0 0,1 1 0 0 0,0-1 0 0 0,0 0 0 0 0,0 1 0 0 0,1-1 0 0 0,0 0 0 0 0,12-24 0 0 0,-13 27-1 0 0,8-15 4 0 0,-10 17-4 0 0,1 0 0 0 0,-1 1 0 0 0,1-1 0 0 0,-1 1 1 0 0,1-1-1 0 0,-1 0 0 0 0,1 1 0 0 0,0-1 0 0 0,-1 1 0 0 0,1-1 0 0 0,0 1 0 0 0,-1 0 1 0 0,1-1-1 0 0,0 1 0 0 0,0 0 0 0 0,-1-1 0 0 0,1 1 0 0 0,0 0 0 0 0,0 0 0 0 0,0 0 1 0 0,4-3-76 0 0,-4 2-65 0 0,1-1 48 0 0,-1 1 40 0 0,1 0 36 0 0,1-1 71 0 0,7-1 238 0 0,-7 2-261 0 0,1 0-90 0 0,-1 1-111 0 0,-1 0 34 0 0,0 0-39 0 0,0 0-42 0 0,0 0-46 0 0,0 0-50 0 0,1 0-53 0 0,-1-1-57 0 0,0 1-60 0 0,0 0-64 0 0,1 0-68 0 0,-1 0-72 0 0,1 0-74 0 0,-1 0 103 0 0,0 0-52 0 0,2 0-1319 0 0,5 0-1139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12.8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182 1 7920 0 0,'-3'0'174'0'0,"-22"0"245"0"0,20 2-234 0 0,2 2-152 0 0,2-3-33 0 0,1-1 0 0 0,0 1 0 0 0,-1-1-1 0 0,1 1 1 0 0,-1-1 0 0 0,1 0-1 0 0,-1 1 1 0 0,1-1 0 0 0,-1 0 0 0 0,1 1-1 0 0,-1-1 1 0 0,1 0 0 0 0,-1 1 0 0 0,1-1-1 0 0,-1 0 1 0 0,1 0 0 0 0,-1 0 0 0 0,-10 2 24 0 0,-9-1 62 0 0,19-1-38 0 0,-1 0 0 0 0,1 0 0 0 0,0 0 0 0 0,0 0 0 0 0,0 0-1 0 0,-1 0 1 0 0,1 1 0 0 0,0-1 0 0 0,0 0 0 0 0,0 1 0 0 0,-1-1 0 0 0,1 1 0 0 0,0 0 0 0 0,0-1-1 0 0,0 1 1 0 0,0 0 0 0 0,0-1 0 0 0,0 1 0 0 0,0 0 0 0 0,0 0 0 0 0,1 0 0 0 0,-1 0 0 0 0,0 0-1 0 0,0 0 1 0 0,0 1-48 0 0,-1 3 186 0 0,2-5-140 0 0,0 1 0 0 0,-1 0 0 0 0,1-1 0 0 0,0 1 0 0 0,-1-1 0 0 0,1 1 0 0 0,0-1 0 0 0,-1 1 0 0 0,1-1 0 0 0,-1 1 0 0 0,1-1 0 0 0,-1 1 0 0 0,1-1 0 0 0,-1 1 0 0 0,1-1 0 0 0,-1 1 0 0 0,1-1 0 0 0,-1 0 0 0 0,1 0 0 0 0,-1 1 0 0 0,0-1 0 0 0,0 0-46 0 0,-3 3 166 0 0,-7 7 288 0 0,6 1-179 0 0,-1 4 15 0 0,2-2-79 0 0,2-7-127 0 0,-3 6 188 0 0,1-1-87 0 0,0 0-37 0 0,3-8-118 0 0,0 0 0 0 0,0 0 0 0 0,1 0 0 0 0,-1 1 0 0 0,1-1 1 0 0,-1 0-1 0 0,1 1-30 0 0,-1 14 173 0 0,-6-2-59 0 0,2-2 12 0 0,3 1 63 0 0,3 3 77 0 0,2-3-63 0 0,1-2-54 0 0,1-3-47 0 0,-2-4 94 0 0,-2-1-50 0 0,2 3 31 0 0,-3-7-168 0 0,0-1 1 0 0,0 1-1 0 0,0 0 0 0 0,0-1 1 0 0,0 1-1 0 0,1 0 0 0 0,-1-1 1 0 0,0 1-1 0 0,1-1 0 0 0,-1 1 1 0 0,0-1-1 0 0,1 1 0 0 0,-1 0 1 0 0,0-1-1 0 0,1 1 0 0 0,-1-1-9 0 0,6 4 98 0 0,7 1 151 0 0,-8 5-28 0 0,3-5-56 0 0,8 3 26 0 0,-12-6-130 0 0,-3-2-44 0 0,0 1 0 0 0,0-1-1 0 0,0 0 1 0 0,0 0 0 0 0,0 0-1 0 0,0 0 1 0 0,0 0 0 0 0,0 0-1 0 0,0 0 1 0 0,0 0 0 0 0,0 0-1 0 0,0 0 1 0 0,0 0 0 0 0,0-1-1 0 0,0 1 1 0 0,0 0 0 0 0,0-1-1 0 0,0 1 1 0 0,0-1 0 0 0,0 1-1 0 0,0-1 1 0 0,0 1-1 0 0,0-1 1 0 0,0 0-17 0 0,8-4 171 0 0,2 2 52 0 0,2 1 32 0 0,-3-4-54 0 0,-3 2-81 0 0,3-1-12 0 0,-8 4-95 0 0,1 0 1 0 0,-1 0-1 0 0,0 0 1 0 0,0 0-1 0 0,0-1 1 0 0,0 1-1 0 0,0-1 1 0 0,0 1-1 0 0,0-1-13 0 0,25-16 133 0 0,-12-9-67 0 0,-13 23-58 0 0,-1 0 1 0 0,-1 0 0 0 0,1-1 0 0 0,0 1-1 0 0,-1 0 1 0 0,0 0 0 0 0,0 0 0 0 0,0-1-1 0 0,-1-2-8 0 0,0-9 8 0 0,-2-2 41 0 0,-2 4-41 0 0,0 3-15 0 0,2 3-88 0 0,1 2 93 0 0,-2-6 53 0 0,2 9-76 0 0,1 0-43 0 0,-1 0-40 0 0,1-1-55 0 0,-1 1-66 0 0,0-1-75 0 0,1 3 157 0 0,0-1-125 0 0,0 1-43 0 0,0-1-41 0 0,0 0-35 0 0,-1 0-255 0 0,0 0-60 0 0,0 0-46 0 0,0-1-35 0 0,-4-2-1302 0 0,0-1-85 0 0,2 2 795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13.1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10680 0 0,'0'2'241'0'0,"0"2"-208"0"0,-1 0 55 0 0,1 1 71 0 0,0 10 274 0 0,1-9-312 0 0,0 0-40 0 0,0 0-72 0 0,1 0 4 0 0,6 22-21 0 0,-6-17 34 0 0,-1 2 43 0 0,0-4 179 0 0,4 2 170 0 0,1 2-3 0 0,-1 12 232 0 0,2-13-219 0 0,-3-3-41 0 0,-2 2 75 0 0,-1-3-156 0 0,1-1-36 0 0,4 1 85 0 0,0 0-42 0 0,6 8 277 0 0,-9-2-149 0 0,-2-7-309 0 0,1 0 55 0 0,0-5-82 0 0,-1 1-1 0 0,1-1 1 0 0,-1 1 0 0 0,1-1 0 0 0,0 0 0 0 0,0 0 0 0 0,0 0-105 0 0,4 4 248 0 0,-1-1-132 0 0,-2-3 112 0 0,-3-2-11 0 0,2 3-22 0 0,8 7-90 0 0,-7-8-31 0 0,-3-2 11 0 0,8-1 29 0 0,-3-4-75 0 0,-1-1-20 0 0,3 1 23 0 0,-7 5-41 0 0,1 0 1 0 0,-1 0-1 0 0,0 0 1 0 0,1-1-1 0 0,-1 1 0 0 0,0 0 1 0 0,1 0-1 0 0,-1-1 1 0 0,0 1-1 0 0,1 0 1 0 0,-1 0-1 0 0,0-1 1 0 0,0 1-1 0 0,1 0 0 0 0,-1-1 1 0 0,0 1-1 0 0,0-1 1 0 0,0 1-1 0 0,0 0 1 0 0,1-1-1 0 0,-1 1 1 0 0,0 0-1 0 0,0-1 1 0 0,0 1-1 0 0,0-1 0 0 0,0 1 1 0 0,0 0-1 0 0,0-1 1 0 0,0 1-1 0 0,0-1 1 0 0,0 1-2 0 0,2-5 53 0 0,0 3-49 0 0,-1 0 1 0 0,1 0-1 0 0,-1 0 0 0 0,0 0 1 0 0,0 0-1 0 0,0 0 0 0 0,0-1 0 0 0,0 1 1 0 0,-1 0-1 0 0,1 0 0 0 0,0-1 1 0 0,-1 1-1 0 0,0 0 0 0 0,0-1 1 0 0,1 1-1 0 0,-2 0 0 0 0,1-1 0 0 0,0 0-4 0 0,0 0 4 0 0,0 1-1 0 0,0-1 0 0 0,1 1 0 0 0,-1 0 1 0 0,0-1-1 0 0,1 1 0 0 0,0-1 1 0 0,0 1-1 0 0,-1 0 0 0 0,1 0 0 0 0,2-2-3 0 0,-2 1 4 0 0,0 1-1 0 0,0 0 0 0 0,0 0 0 0 0,0-1 1 0 0,-1 1-1 0 0,1 0 0 0 0,-1-1 1 0 0,1 1-1 0 0,-1-1 0 0 0,0 1 0 0 0,0-3-3 0 0,0-1-12 0 0,0-1 0 0 0,1 0 0 0 0,-1 0 0 0 0,2 0 0 0 0,0-2 12 0 0,1-1-43 0 0,1 0-53 0 0,2-2-71 0 0,6-11-220 0 0,-5 11 147 0 0,-1 1-72 0 0,-5 8 139 0 0,0 0-35 0 0,2-3-431 0 0,7 1-649 0 0,-8 2 875 0 0,-1 1 76 0 0,-1 0 72 0 0,1 1-49 0 0,-1 0-58 0 0,1 0-68 0 0,0 0 41 0 0,0 0-42 0 0,0 1-40 0 0,0 0-33 0 0,1-1-140 0 0,-1 1-34 0 0,5 0-1492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13.4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31 197 8288 0 0,'0'0'190'0'0,"0"0"28"0"0,0 0 7 0 0,2-3-33 0 0,15-11-148 0 0,-12 14-42 0 0,-5 0-2 0 0,0 0 0 0 0,0 1 0 0 0,0-1 0 0 0,0 0-1 0 0,0 0 1 0 0,0 0 0 0 0,0 0 0 0 0,0 0 0 0 0,1 0 0 0 0,-1 0-1 0 0,0 0 1 0 0,0 0 0 0 0,0 0 0 0 0,0 0 0 0 0,0 0 0 0 0,0 0-1 0 0,0 0 1 0 0,1 0 0 0 0,-1 0 0 0 0,0 0 0 0 0,0 0 0 0 0,0 0-1 0 0,0 0 1 0 0,0 0 0 0 0,0 0 0 0 0,0 0 0 0 0,0 0 0 0 0,1 0-1 0 0,-1 0 1 0 0,0 0 0 0 0,0-1 0 0 0,0 1 0 0 0,0 0 0 0 0,0 0 0 0 0,0 0-1 0 0,0 0 1 0 0,0 0 0 0 0,0 0 0 0 0,0 0 0 0 0,0 0 0 0 0,0 0-1 0 0,1 0 1 0 0,-1-1 0 0 0,0 1 0 0 0,0 0 0 0 0,0 0 0 0 0,2-3 3 0 0,-1-1 18 0 0,1 1 37 0 0,8-3 333 0 0,-9 5-355 0 0,0 1 0 0 0,0 0-1 0 0,0-1 1 0 0,0 1-1 0 0,0-1 1 0 0,0 1-1 0 0,0-1 1 0 0,0 0-1 0 0,0 1 1 0 0,0-1 0 0 0,-1 0-1 0 0,1 0 1 0 0,0 0-1 0 0,0 1 1 0 0,-1-1-1 0 0,1-1-35 0 0,2-4 247 0 0,-1 2-82 0 0,0-3 64 0 0,1 2-16 0 0,1 1 60 0 0,-1 1-91 0 0,0 0 39 0 0,2-4-40 0 0,-1 0 37 0 0,-3 4-112 0 0,0-1 0 0 0,-1 1 0 0 0,1 0-1 0 0,-1-1 1 0 0,1 1 0 0 0,-1 0 0 0 0,0-1-106 0 0,2-1 258 0 0,9-13 19 0 0,-10 18-264 0 0,-1-1-1 0 0,1 0 1 0 0,-1 0-1 0 0,0 0 1 0 0,1 1-1 0 0,-1-1 0 0 0,0 0 1 0 0,0 0-1 0 0,0 0 1 0 0,0 0-1 0 0,0 0 1 0 0,0 0-1 0 0,0 1 1 0 0,0-1-1 0 0,0 0 1 0 0,0 0-1 0 0,0 0 1 0 0,-1 0-1 0 0,1 0 1 0 0,0 1-1 0 0,0-1 1 0 0,-1 0-1 0 0,1 0 1 0 0,-1 0-1 0 0,1 1 1 0 0,-1-1-13 0 0,-5-3 93 0 0,6 3-88 0 0,-1 1 0 0 0,1 0-1 0 0,-1 0 1 0 0,1 0 0 0 0,0-1 0 0 0,-1 1-1 0 0,1 0 1 0 0,-1-1 0 0 0,1 1-1 0 0,0 0 1 0 0,-1-1 0 0 0,1 1-1 0 0,0-1 1 0 0,0 1 0 0 0,-1 0-1 0 0,1-1 1 0 0,0 1 0 0 0,0-1 0 0 0,0 1-1 0 0,0-1 1 0 0,-1 1 0 0 0,1-1-1 0 0,0 1 1 0 0,0-1 0 0 0,0 1-1 0 0,0 0 1 0 0,0-1 0 0 0,0 1 0 0 0,0-1-1 0 0,0 1 1 0 0,0-1 0 0 0,1 0-5 0 0,-1-1 32 0 0,0-3-29 0 0,0 3 31 0 0,0-1 50 0 0,0 0 75 0 0,-3 3-55 0 0,0 0-70 0 0,-14 1 212 0 0,12 1-206 0 0,-13 25 184 0 0,15-23-195 0 0,1-1 0 0 0,-1 1 0 0 0,1 0 0 0 0,0 0 0 0 0,0 0 0 0 0,0 0 0 0 0,0 0 0 0 0,0 2-29 0 0,-8 15 88 0 0,5-12-23 0 0,0-1 0 0 0,1 1 1 0 0,0-1-1 0 0,0 3-65 0 0,-2 5 76 0 0,-2 6 100 0 0,6-18-146 0 0,1 0 0 0 0,-1 0 0 0 0,1 0 0 0 0,0-1 0 0 0,0 1 0 0 0,1 0 0 0 0,-1 0 0 0 0,1 3-30 0 0,0-5 19 0 0,0 0 1 0 0,0-1 0 0 0,0 1-1 0 0,0-1 1 0 0,0 1-1 0 0,1 0 1 0 0,-1-1-1 0 0,1 1 1 0 0,-1-1 0 0 0,1 1-1 0 0,0-1 1 0 0,-1 1-1 0 0,1-1 1 0 0,0 0 0 0 0,1 2-20 0 0,2 4 97 0 0,3 5 85 0 0,-2-1-40 0 0,-2-4-63 0 0,0-2-35 0 0,-3-4-35 0 0,0-1 0 0 0,0 1 0 0 0,1 0 0 0 0,-1-1 0 0 0,0 1 0 0 0,1-1 0 0 0,-1 1-1 0 0,0-1 1 0 0,1 1 0 0 0,-1-1 0 0 0,1 1 0 0 0,-1-1 0 0 0,1 1 0 0 0,-1-1 0 0 0,1 1 0 0 0,-1-1 0 0 0,1 0 0 0 0,0 1 0 0 0,-1-1 0 0 0,1 0 0 0 0,-1 0 0 0 0,1 1-9 0 0,4 1 34 0 0,3 3 38 0 0,-1 2 35 0 0,9 5 145 0 0,-2-8-120 0 0,-12-4-58 0 0,0 0-45 0 0,0 0-46 0 0,0 0-46 0 0,0 0-48 0 0,0 0-48 0 0,0 0-50 0 0,-1 0-51 0 0,1 0-51 0 0,0 0-52 0 0,0 0-54 0 0,1 0-54 0 0,-1 0-55 0 0,0 0-57 0 0,1 0-56 0 0,-1 0-59 0 0,8 0-1456 0 0,8 0-1233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14.6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92 9760 0 0,'0'0'284'0'0,"0"0"1"0"0,0 0-223 0 0,2-3-24 0 0,15-11-24 0 0,-12 15 5 0 0,-5-1-17 0 0,0 0-1 0 0,0 0 0 0 0,0 0 0 0 0,0 0 1 0 0,0 0-1 0 0,0 0 0 0 0,0 0 1 0 0,0 0-1 0 0,1 0 0 0 0,-1 0 0 0 0,0 0 1 0 0,0 0-1 0 0,0 0 0 0 0,0 0 0 0 0,0 0 1 0 0,0 0-1 0 0,0 0 0 0 0,0 0 1 0 0,1 0-1 0 0,-1 0 0 0 0,0 0 0 0 0,0 0 1 0 0,0 0-1 0 0,0 0 0 0 0,0 0 1 0 0,0 0-1 0 0,0 0 0 0 0,0 0 0 0 0,1 0 1 0 0,-1 0-1 0 0,0 0 0 0 0,0 0 0 0 0,0 0 1 0 0,0-1-1 0 0,0 1 0 0 0,0 0 1 0 0,0 0-1 0 0,0 0 0 0 0,0 0 0 0 0,0 0 1 0 0,0 0-1 0 0,0 0 0 0 0,1 0 0 0 0,-1 0 1 0 0,0-1-1 0 0,0 1-1 0 0,2-5 175 0 0,1 0 71 0 0,7 0 317 0 0,-5-5 21 0 0,-1 7-283 0 0,2 0-45 0 0,7-4 161 0 0,-8 5-256 0 0,1-1 110 0 0,1-1-36 0 0,0 1 12 0 0,3-2 80 0 0,-3 3-70 0 0,1 2-33 0 0,-1-1-26 0 0,-2-1-45 0 0,0-4 21 0 0,-5 5-163 0 0,0 1 0 0 0,0-1-1 0 0,1 1 1 0 0,-1-1 0 0 0,0 1 0 0 0,0 0-1 0 0,1-1 1 0 0,-1 1 0 0 0,0 0 0 0 0,1-1-1 0 0,-1 1 1 0 0,1 0 0 0 0,-1-1 0 0 0,0 1-1 0 0,1 0 1 0 0,-1 0 0 0 0,1 0 0 0 0,-1-1-1 0 0,1 1 1 0 0,-1 0 0 0 0,0 0 0 0 0,1 0-1 0 0,-1 0 1 0 0,1 0 0 0 0,-1 0 0 0 0,1 0-1 0 0,-1 0 1 0 0,1 0 0 0 0,-1 0 0 0 0,1 0-1 0 0,-1 0 1 0 0,1 0-11 0 0,9 0 162 0 0,13 0-173 0 0,-22 0-119 0 0,0 0 101 0 0,-1 0 76 0 0,3 0 146 0 0,-3 0-179 0 0,1 0-59 0 0,0 0-75 0 0,0 0-111 0 0,0 0 69 0 0,-1 0-36 0 0,1 0-37 0 0,0 0-42 0 0,0 0-43 0 0,-1 0-46 0 0,0 0-620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32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6992 0 0,'0'0'157'0'0,"0"0"23"0"0,0 0 12 0 0,0 0 43 0 0,0 0-97 0 0,0 0 112 0 0,0 0 207 0 0,0 0 14 0 0,0 0-25 0 0,0 0-104 0 0,0 0-44 0 0,0 0-8 0 0,0 0 11 0 0,0 0 56 0 0,0 0 25 0 0,0 0 2 0 0,0 0-28 0 0,0 0-118 0 0,0 0-50 0 0,0 3-10 0 0,0 22 191 0 0,0-22-170 0 0,0-1 1 0 0,0 1-164 0 0,0 0 36 0 0,0 4 109 0 0,0 13 328 0 0,0-13-386 0 0,0-2-40 0 0,0 38 143 0 0,0-13-40 0 0,0-28-175 0 0,0 0 0 0 0,1-1 0 0 0,-1 1 1 0 0,0-1-1 0 0,1 1 0 0 0,-1 0 0 0 0,1-1 1 0 0,-1 1-1 0 0,1-1 0 0 0,-1 1 0 0 0,1-1 1 0 0,0 0-1 0 0,0 1 0 0 0,0-1 0 0 0,0 0 1 0 0,0 0-1 0 0,0 1 0 0 0,1-1-11 0 0,0 2 133 0 0,-1 1-58 0 0,-1 4-12 0 0,-1-5-15 0 0,1 12 143 0 0,-1 9 17 0 0,1-21-191 0 0,0-1-1 0 0,0 0 1 0 0,0 0 0 0 0,1 0 0 0 0,-1 1 0 0 0,1-1-1 0 0,0 0 1 0 0,0 1-17 0 0,4 5 40 0 0,-4-7-31 0 0,-1 1 0 0 0,1-1 0 0 0,0 0 0 0 0,0 1 0 0 0,0-1 0 0 0,-1 1 0 0 0,1-1 0 0 0,-1 1 0 0 0,1-1 0 0 0,-1 1 0 0 0,0 0 0 0 0,0-1 0 0 0,0 1 0 0 0,1 0-9 0 0,-2 12 100 0 0,1 10 38 0 0,3-2-53 0 0,2-7-29 0 0,1 1 24 0 0,-4 1 26 0 0,-2 101 436 0 0,0-112-506 0 0,1 0-1 0 0,0-1 1 0 0,0 1-1 0 0,0-1 1 0 0,1 1-1 0 0,0 0-35 0 0,-1-2 40 0 0,1 1-1 0 0,-1 0 0 0 0,0 0 0 0 0,0 0 1 0 0,0 4-40 0 0,-1 12 179 0 0,0 30 151 0 0,0-27-129 0 0,0-21-180 0 0,0 0 0 0 0,0 0 0 0 0,1 0-1 0 0,-1 0 1 0 0,1 0 0 0 0,0 0-1 0 0,1 2-20 0 0,5 12 127 0 0,-5-14-149 0 0,-2 0 34 0 0,1 5 94 0 0,-1 15 443 0 0,0-20-471 0 0,0 0-39 0 0,0-1 103 0 0,0-2 2 0 0,0 0-9 0 0,0 0-40 0 0,0 0-21 0 0,0 0-2 0 0,0 0-42 0 0,0 0-71 0 0,0 0-68 0 0,0 0-117 0 0,0 0-20 0 0,0 0 58 0 0,0 0 85 0 0,0 0-35 0 0,0 0-41 0 0,0 0-36 0 0,0 0-162 0 0,0 0-43 0 0,0 0-173 0 0,0-2-338 0 0,2-8-660 0 0,-1 9 1476 0 0,0 1 1 0 0,0 0 0 0 0,-1-1-1 0 0,1 1 1 0 0,0 0 0 0 0,0 0 0 0 0,0-1-1 0 0,-1 1 1 0 0,1 0 0 0 0,0 0-1 0 0,0 0 1 0 0,0 0 0 0 0,-1 0 0 0 0,2 0 114 0 0</inkml:trace>
  <inkml:trace contextRef="#ctx0" brushRef="#br0" timeOffset="930.16">76 182 8264 0 0,'0'0'182'0'0,"0"0"29"0"0,0 0 14 0 0,0-3 53 0 0,0-2-72 0 0,0 0 37 0 0,0 3 285 0 0,0 2 15 0 0,0 0-17 0 0,0 0-72 0 0,0 0-34 0 0,0 0-4 0 0,0 0-22 0 0,0 0-88 0 0,0 0-40 0 0,0 0-8 0 0,0 0-10 0 0,0 0-35 0 0,0 0-18 0 0,0 0-3 0 0,0 0-7 0 0,0 2-29 0 0,0-1-150 0 0,0-1 1 0 0,0 1-1 0 0,0-1 1 0 0,0 0 0 0 0,0 1-1 0 0,0-1 1 0 0,0 1-1 0 0,0-1 1 0 0,0 1-1 0 0,0-1 1 0 0,0 1-1 0 0,1-1 1 0 0,-1 1-1 0 0,0-1 1 0 0,0 0 0 0 0,0 1-1 0 0,1-1 1 0 0,-1 1-1 0 0,0-1 1 0 0,1 0-1 0 0,-1 1 1 0 0,0-1-1 0 0,1 0 1 0 0,-1 1-1 0 0,0-1 1 0 0,1 0-1 0 0,-1 0 1 0 0,1 1 0 0 0,-1-1-1 0 0,1 0 1 0 0,-1 0-1 0 0,0 0 1 0 0,1 1-1 0 0,-1-1 1 0 0,1 0-1 0 0,-1 0 1 0 0,1 0-1 0 0,-1 0 1 0 0,1 0-1 0 0,-1 0 1 0 0,1 0 0 0 0,0 0-7 0 0,1 0 133 0 0,-2 2-12 0 0,0-1-110 0 0,1 0-1 0 0,-1 0 0 0 0,0 0 1 0 0,1 0-1 0 0,-1 0 1 0 0,1 0-1 0 0,-1 0 1 0 0,1 0-1 0 0,-1-1 0 0 0,1 1 1 0 0,0 0-1 0 0,-1 0 1 0 0,1-1-1 0 0,0 1 1 0 0,0 0-1 0 0,0-1 0 0 0,-1 1 1 0 0,1-1-1 0 0,0 1 1 0 0,0-1-1 0 0,0 1 0 0 0,0-1 1 0 0,0 1-11 0 0,11 6 100 0 0,-10-4 27 0 0,1-1 8 0 0,8 5-24 0 0,3 2 47 0 0,-9-3-72 0 0,-5-5-82 0 0,0-1 1 0 0,0 0 0 0 0,0 1 0 0 0,0-1 0 0 0,1 0-1 0 0,-1 1 1 0 0,0-1 0 0 0,0 0 0 0 0,1 1 0 0 0,-1-1-1 0 0,0 0 1 0 0,1 0 0 0 0,-1 1 0 0 0,0-1 0 0 0,1 0-1 0 0,-1 0 1 0 0,0 0 0 0 0,1 1 0 0 0,-1-1 0 0 0,0 0-1 0 0,1 0 1 0 0,-1 0 0 0 0,1 0 0 0 0,-1 0 0 0 0,0 0-1 0 0,1 0 1 0 0,-1 0 0 0 0,1 0 0 0 0,-1 0 0 0 0,0 0 0 0 0,1 0-6 0 0,4 3 113 0 0,-1 0-77 0 0,0 0-1 0 0,0-1 1 0 0,0 1-1 0 0,1-1 1 0 0,-1 0-1 0 0,4 2-34 0 0,-3-2 25 0 0,1 0-1 0 0,-1 1 0 0 0,0 0 0 0 0,0 0 0 0 0,0 0 0 0 0,-1 0 0 0 0,1 2-24 0 0,23 12 128 0 0,-22-6-67 0 0,-6-10-56 0 0,1 0 0 0 0,-1 0 1 0 0,1 0-1 0 0,-1 0 0 0 0,1 0 0 0 0,-1 0 0 0 0,1 0 1 0 0,0-1-1 0 0,-1 1 0 0 0,1 0 0 0 0,0 0 1 0 0,0 0-1 0 0,0-1 0 0 0,-1 1 0 0 0,1 0 0 0 0,1-1-5 0 0,7 5 94 0 0,-6-4-70 0 0,-1 0 1 0 0,0 0-1 0 0,0 0 1 0 0,0 0-1 0 0,0 1 1 0 0,0-1-1 0 0,0 1 0 0 0,0-1 1 0 0,0 1-25 0 0,18 19 249 0 0,6 4-14 0 0,19 20-42 0 0,-44-44-183 0 0,0 0-1 0 0,0 1 1 0 0,0-1-1 0 0,1 0 1 0 0,-1 0-1 0 0,1 0 1 0 0,-1 0-1 0 0,1 0 1 0 0,-1 0-1 0 0,1 0 1 0 0,-1-1-1 0 0,1 1 0 0 0,0-1 1 0 0,-1 1-1 0 0,1-1 1 0 0,0 1-1 0 0,0-1-9 0 0,-2 0 2 0 0,0 0-1 0 0,0 0 1 0 0,1 0-1 0 0,-1 0 0 0 0,0 0 1 0 0,0 0-1 0 0,0 0 1 0 0,0 0-1 0 0,0 0 0 0 0,0 0 1 0 0,0 0-1 0 0,0 0 1 0 0,0 0-1 0 0,0 0 1 0 0,0 0-1 0 0,1 0 0 0 0,-1 0 1 0 0,0 0-1 0 0,0 0 1 0 0,0 0-1 0 0,0 0 0 0 0,0 0 1 0 0,0 0-1 0 0,0 0 1 0 0,0 0-1 0 0,0 0 0 0 0,0 0 1 0 0,0 0-1 0 0,0 0 1 0 0,1 0-1 0 0,-1 0 0 0 0,0 0 1 0 0,0 0-1 0 0,0 1 1 0 0,0-1-1 0 0,0 0 0 0 0,0 0 1 0 0,0 0-1 0 0,0 0 1 0 0,0 0-1 0 0,0 0 0 0 0,0 0 1 0 0,0 0-1 0 0,0 0 1 0 0,0 0-1 0 0,0 0 0 0 0,0 1 1 0 0,0-1-1 0 0,0 0 1 0 0,0 0-1 0 0,0 0 0 0 0,0 0 1 0 0,0 0-1 0 0,0 0 1 0 0,0 0-1 0 0,0 0 0 0 0,0 0-1 0 0,0 1 4 0 0,0-1 0 0 0,0 1 0 0 0,0-1 0 0 0,0 1-1 0 0,0-1 1 0 0,0 1 0 0 0,0-1 0 0 0,0 1 0 0 0,0-1 0 0 0,0 1-1 0 0,0-1 1 0 0,0 0 0 0 0,1 1 0 0 0,-1-1 0 0 0,0 1-1 0 0,0-1 1 0 0,1 1 0 0 0,-1-1 0 0 0,0 0 0 0 0,0 1-1 0 0,1-1 1 0 0,-1 0 0 0 0,1 1 0 0 0,-1-1 0 0 0,0 0-1 0 0,1 0 1 0 0,-1 1 0 0 0,1-1 0 0 0,-1 0 0 0 0,0 0 0 0 0,1 0-1 0 0,-1 1 1 0 0,1-1 0 0 0,-1 0 0 0 0,1 0 0 0 0,-1 0-1 0 0,1 0 1 0 0,-1 0 0 0 0,1 0 0 0 0,-1 0 0 0 0,1 0-1 0 0,-1 0-3 0 0,3 0 80 0 0,-3 5 26 0 0,0 3-52 0 0,0-8-52 0 0,0 0-1 0 0,0 0 1 0 0,0 0-1 0 0,0 0 1 0 0,0 0-1 0 0,0 0 1 0 0,0 0-1 0 0,0 0 0 0 0,0 0 1 0 0,0 0-1 0 0,0 1 1 0 0,0-1-1 0 0,0 0 1 0 0,0 0-1 0 0,0 0 1 0 0,0 0-1 0 0,0 0 1 0 0,0 0-1 0 0,0 0 0 0 0,0 0 1 0 0,0 0-1 0 0,0 0 1 0 0,0 0-1 0 0,0 0 1 0 0,0 1-1 0 0,0-1 1 0 0,0 0-1 0 0,0 0 1 0 0,0 0-1 0 0,0 0 0 0 0,0 0 1 0 0,0 0-1 0 0,0 0 1 0 0,1 0-1 0 0,-1 0 1 0 0,0 0-1 0 0,0 0 1 0 0,0 0-1 0 0,0 0 0 0 0,0 0 1 0 0,0 0-1 0 0,0 0 1 0 0,0 0-1 0 0,0 0 1 0 0,0 0-1 0 0,0 0 1 0 0,1 0-1 0 0,-1 0 1 0 0,0 0-1 0 0,0 0 0 0 0,0 0 1 0 0,0 0-1 0 0,0 0 1 0 0,0 0-1 0 0,0 0 1 0 0,0 0-1 0 0,0 0-1 0 0,10 0 93 0 0,-7 0-29 0 0,0-2-112 0 0,-3 1 53 0 0,6-5-30 0 0,-4 4 68 0 0,2-2 77 0 0,-3 3 22 0 0,1 1-42 0 0,0-1-12 0 0,0 1-48 0 0,2 1-3 0 0,-2-3 29 0 0,3-8 148 0 0,5 5-172 0 0,-10 5-42 0 0,1-1 0 0 0,-1 0 0 0 0,0 0 0 0 0,1 1 0 0 0,-1-1 0 0 0,0 0 0 0 0,0 0 0 0 0,0 0 0 0 0,0 1 0 0 0,1-1 0 0 0,-1 0 0 0 0,0 0 0 0 0,0 0 0 0 0,-1 0 0 0 0,1-1 0 0 0,1 0 0 0 0,-1 1 0 0 0,0-1 0 0 0,0 0 0 0 0,1 1 0 0 0,-1-1 0 0 0,1 0 0 0 0,0 1 0 0 0,-1-1 0 0 0,1 1 0 0 0,0-1 0 0 0,0 1 0 0 0,0-1 0 0 0,0 1 0 0 0,0-1 0 0 0,0 1 0 0 0,-1-1 0 0 0,1 1 0 0 0,0-1 0 0 0,-1 0 0 0 0,1 1 0 0 0,-1-1 0 0 0,1 0 0 0 0,-1 1 0 0 0,0-1 0 0 0,0 0 0 0 0,0 0 0 0 0,0 2 0 0 0,0-1 0 0 0,0 0 0 0 0,0 1 0 0 0,0-1 0 0 0,0 0 0 0 0,1 1 0 0 0,-1-1 0 0 0,0 1 0 0 0,0-1 0 0 0,0 0 0 0 0,1 1 0 0 0,-1-1 0 0 0,0 0 0 0 0,0 1 0 0 0,1-1 0 0 0,-1 1 0 0 0,0-1 0 0 0,1 1 0 0 0,-1-1 0 0 0,1 1 0 0 0,-1-1 0 0 0,1 1 0 0 0,-1-1 0 0 0,1 1 0 0 0,-1 0 0 0 0,1-1 0 0 0,0 1 0 0 0,-1 0 0 0 0,1-1 0 0 0,-1 1 0 0 0,1-1 0 0 0,-1 1 0 0 0,1-1 0 0 0,-1 1 0 0 0,1-1 0 0 0,-1 1 0 0 0,0-1 0 0 0,1 1 0 0 0,-1-1 0 0 0,0 1 0 0 0,1-1 0 0 0,-1 0 0 0 0,0 1 0 0 0,0-1 0 0 0,0 1 0 0 0,0-1 0 0 0,1 0 0 0 0,-1 1 0 0 0,0-1 0 0 0,0 0 0 0 0,0 1 0 0 0,0-1 0 0 0,0 0 0 0 0,0-1 0 0 0,0 1 0 0 0,0-1 0 0 0,0 0 0 0 0,1 1 0 0 0,-1-1 0 0 0,1 0 0 0 0,-1 1 0 0 0,1-1 0 0 0,0 1 0 0 0,-1-1 0 0 0,1 0 0 0 0,0 1 0 0 0,0-1 0 0 0,0 1 0 0 0,0 0 0 0 0,0-1 0 0 0,0 1 0 0 0,-1-1 0 0 0,1 0 0 0 0,0 1 0 0 0,-1-1 0 0 0,1 0 0 0 0,-1 1 0 0 0,0-1 0 0 0,0 0 0 0 0,1 1 0 0 0,-1-1 0 0 0,-1-3 0 0 0,2 3 0 0 0,11-21 0 0 0,19-53 0 0 0,-26 46 0 0 0,20-16 0 0 0,-24 44 0 0 0,-1-1 0 0 0,1 1 0 0 0,-1-1 0 0 0,0 0 0 0 0,1 1 0 0 0,-1-1 0 0 0,0 0 0 0 0,-1 1 0 0 0,1-1 0 0 0,0 0 0 0 0,-1 1 0 0 0,1 0 0 0 0,0 1 0 0 0,-1-1 0 0 0,1 0 0 0 0,0 0 0 0 0,0 1 0 0 0,0-1 0 0 0,1 0 0 0 0,-1 1 0 0 0,0-1 0 0 0,1 0 0 0 0,-1 1 0 0 0,1-1 0 0 0,-1 1 0 0 0,1-1 0 0 0,0 0 0 0 0,0 2 0 0 0,-1 0 0 0 0,1-1 0 0 0,0 1 0 0 0,0 0 0 0 0,-1-1 0 0 0,1 1 0 0 0,0 0 0 0 0,0 0 0 0 0,0 0 0 0 0,-1 0 0 0 0,1 0 0 0 0,0 0 0 0 0,0 0 0 0 0,0 0 0 0 0,0 0 0 0 0,-1 0 0 0 0,1-1 0 0 0,-1 1 0 0 0,1 0 0 0 0,-1 0 0 0 0,0 0 0 0 0,1 0 0 0 0,-1 0 0 0 0,1 0 0 0 0,-1 0 0 0 0,1 0 0 0 0,-1 0 0 0 0,1 0 0 0 0,-1 0 0 0 0,0 1 0 0 0,1-1 0 0 0,-1 0 0 0 0,1 0 0 0 0,-1 0 0 0 0,0 0 0 0 0,1 1 0 0 0,-1-1 0 0 0,1 0 0 0 0,-1 0 0 0 0,0 1 0 0 0,1-1 0 0 0,-1 0 0 0 0,0 1 0 0 0,1-1 0 0 0,-1 0 0 0 0,0 1 0 0 0,0-1 0 0 0,0 1 0 0 0,1-1 0 0 0,-1 0 0 0 0,0 1 0 0 0,0-1 0 0 0,0 1 0 0 0,0-1 0 0 0,1 1 0 0 0,-1-1 0 0 0,0 0 0 0 0,0 1 0 0 0,0-1 0 0 0,0 1 0 0 0,0-1 0 0 0,0 1 0 0 0,0-1 0 0 0,-1 1 0 0 0,1-1 0 0 0,0 1 0 0 0,0-1 0 0 0,0 1 0 0 0,0 0 0 0 0,0 0 0 0 0,0-1 0 0 0,0 1 0 0 0,0 0 0 0 0,0 0 0 0 0,0-1 0 0 0,0 1 0 0 0,0 0 0 0 0,1 0 0 0 0,-1-1 0 0 0,0 1 0 0 0,0 0 0 0 0,1-1 0 0 0,-1 1 0 0 0,1 0 0 0 0,-1-1 0 0 0,0 1 0 0 0,1 0 0 0 0,5 3 0 0 0,-5-4 0 0 0,-1 0 0 0 0,1 0 0 0 0,-1 1 0 0 0,0-1 0 0 0,1 0 0 0 0,-1 1 0 0 0,1-1 0 0 0,-1 0 0 0 0,0 1 0 0 0,1-1 0 0 0,-1 0 0 0 0,0 1 0 0 0,0-1 0 0 0,1 0 0 0 0,-1 1 0 0 0,0-1 0 0 0,0 1 0 0 0,0-1 0 0 0,1 1 0 0 0,-1-1 0 0 0,0 1 0 0 0,0-1 0 0 0,0 1 0 0 0,0-1 0 0 0,0 1 0 0 0,0-1 0 0 0,0 0 0 0 0,0 1 0 0 0,0-1 0 0 0,0 1 0 0 0,0-1 0 0 0,0 1 0 0 0,0 1 0 0 0,0 0 0 0 0,0-1 0 0 0,0 1 0 0 0,1 0 0 0 0,-1-1 0 0 0,1 1 0 0 0,-1 0 0 0 0,1-1 0 0 0,0 1 0 0 0,-1-1 0 0 0,1 1 0 0 0,0-1 0 0 0,0 1 0 0 0,0-1 0 0 0,0 1 0 0 0,0-1 0 0 0,0 1 0 0 0,0-1 0 0 0,-1 1 0 0 0,1 0 0 0 0,-1-1 0 0 0,1 1 0 0 0,-1 0 0 0 0,0-1 0 0 0,1 1 0 0 0,-1 0 0 0 0,0 0 0 0 0,-1 9 0 0 0,1-8 0 0 0,0 0 0 0 0,-1 0 0 0 0,1 0 0 0 0,1 0 0 0 0,-1 0 0 0 0,0 0 0 0 0,1 0 0 0 0,-1 0 0 0 0,1 0 0 0 0,0 1 0 0 0,4 4 0 0 0,-4-7 0 0 0,0 0 0 0 0,0 1 0 0 0,-1-1 0 0 0,1 0 0 0 0,0 1 0 0 0,-1-1 0 0 0,1 1 0 0 0,0-1 0 0 0,-1 1 0 0 0,0 0 0 0 0,1-1 0 0 0,-1 1 0 0 0,0-1 0 0 0,0 1 0 0 0,0 0 0 0 0,0 0 0 0 0,0-1 0 0 0,1 1 0 0 0,-1 0 0 0 0,0-1 0 0 0,1 1 0 0 0,-1 0 0 0 0,1-1 0 0 0,0 1 0 0 0,0-1 0 0 0,-1 1 0 0 0,1-1 0 0 0,0 1 0 0 0,0-1 0 0 0,0 1 0 0 0,0-1 0 0 0,0 1 0 0 0,0-1 0 0 0,-1 1 0 0 0,1 0 0 0 0,-1-1 0 0 0,1 1 0 0 0,-1 0 0 0 0,1-1 0 0 0,-1 1 0 0 0,0 0 0 0 0,0 0 0 0 0,0-1 0 0 0,0 1 0 0 0,0-1 0 0 0,1 1 0 0 0,-1-1 0 0 0,0 1 0 0 0,1-1 0 0 0,-1 1 0 0 0,1-1 0 0 0,-1 1 0 0 0,1-1 0 0 0,0 1 0 0 0,0-1 0 0 0,0 1 0 0 0,0 0 0 0 0,0-1 0 0 0,0 1 0 0 0,0 0 0 0 0,0-1 0 0 0,-1 1 0 0 0,1 0 0 0 0,0 0 0 0 0,-1-1 0 0 0,0 1 0 0 0,1 0 0 0 0,-1 0 0 0 0,0 0 0 0 0,0 1 0 0 0,1 2 0 0 0,-1 0 0 0 0,1 0 0 0 0,0 0 0 0 0,0 0 0 0 0,2 4 0 0 0,-1-4 0 0 0,0 1 0 0 0,-1-1 0 0 0,0 1 0 0 0,0 0 0 0 0,0-1 0 0 0,-1 2 0 0 0,1 0 0 0 0,-1 0 0 0 0,1 1 0 0 0,1-1 0 0 0,-1 1 0 0 0,2 0 0 0 0,-1-1 0 0 0,0 0 0 0 0,-1 1 0 0 0,0-1 0 0 0,0 1 0 0 0,-1 0 0 0 0,1 2 0 0 0,0 0 0 0 0,0-1 0 0 0,1 1 0 0 0,1 3 0 0 0,-1-3 0 0 0,0 0 0 0 0,0 0 0 0 0,-1 0 0 0 0,0 4 0 0 0,-2-11 0 0 0,2-1 0 0 0,-1 0 0 0 0,0 1 0 0 0,0-1 0 0 0,1 1 0 0 0,0-1 0 0 0,-1 0 0 0 0,1 1 0 0 0,0-1 0 0 0,0 0 0 0 0,1 2 0 0 0,-1-2 0 0 0,0 1 0 0 0,0-1 0 0 0,0 0 0 0 0,0 1 0 0 0,0-1 0 0 0,-1 0 0 0 0,1 1 0 0 0,-1-1 0 0 0,0 1 0 0 0,1-1 0 0 0,-1 3 0 0 0,-1 1 0 0 0,1-4 0 0 0,0 0 0 0 0,0 1 0 0 0,0-1 0 0 0,0 0 0 0 0,0 0 0 0 0,1 0 0 0 0,-1 0 0 0 0,1 0 0 0 0,-1 0 0 0 0,1 1 0 0 0,4 4 0 0 0,-4-5 0 0 0,0-1 0 0 0,0 0 0 0 0,-1 1 0 0 0,1-1 0 0 0,0 1 0 0 0,-1-1 0 0 0,1 1 0 0 0,-1-1 0 0 0,1 1 0 0 0,-1-1 0 0 0,0 1 0 0 0,1 0 0 0 0,-1-1 0 0 0,0 1 0 0 0,2 13 0 0 0,8-2 15 0 0,-7-11 57 0 0,-3 1 9 0 0,0 7-1 0 0,0-8-1 0 0,0-2-72 0 0,0 0-30 0 0,0 0-27 0 0,0 0-39 0 0,0 0-21 0 0,0 0-39 0 0,0 0-44 0 0,0 0-51 0 0,0 0-53 0 0,0 0-50 0 0,0 0-48 0 0,0 0-41 0 0,0 0-287 0 0,1 0-70 0 0,-1 0-53 0 0,1 0-39 0 0,1 0-334 0 0,0 0-33 0 0,7 0-2622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14.8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7848 0 0,'0'0'232'0'0,"0"2"-14"0"0,0 6-139 0 0,0-5-11 0 0,0-1 97 0 0,0-2 189 0 0,0 6 205 0 0,2-2-80 0 0,0-1-64 0 0,2-1-46 0 0,10-1 581 0 0,-7-1-510 0 0,1-1 2 0 0,0 1 73 0 0,3-1-289 0 0,0-6-23 0 0,-3 3-96 0 0,8-5 132 0 0,-2 2-94 0 0,-12 7-139 0 0,1-1 0 0 0,-1 0 1 0 0,0 1-1 0 0,0-1 0 0 0,1 1 0 0 0,-1-1 1 0 0,0 1-1 0 0,1 0 0 0 0,-1 0 0 0 0,2 1-6 0 0,12-3 26 0 0,-10 0-7 0 0,-2 1-75 0 0,-1-1-61 0 0,0 1-86 0 0,-1 0-45 0 0,1-1-84 0 0,-1 1-94 0 0,1 0-108 0 0,-1 0 124 0 0,-1 0-55 0 0,1 0-55 0 0,0 0-60 0 0,4-3-1132 0 0,3-4-981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15.6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470 138 7136 0 0,'0'-7'115'0'0,"-1"-11"419"0"0,1 15-465 0 0,-1 0-43 0 0,-6-5-7 0 0,3 4 52 0 0,4 4-71 0 0,-11-12 736 0 0,1 1-46 0 0,-1-1-18 0 0,1 1-114 0 0,5 7-331 0 0,0 0-41 0 0,0 0-42 0 0,-1 1-49 0 0,-6-3 336 0 0,1 1-96 0 0,4 1-150 0 0,-8 2 156 0 0,14 2-321 0 0,1 0 1 0 0,-1 0-1 0 0,0 0 1 0 0,0 0 0 0 0,0 0-1 0 0,1 0 1 0 0,-1 0-1 0 0,0-1 1 0 0,0 1-1 0 0,0 0 1 0 0,1 0 0 0 0,-1-1-1 0 0,0 1 1 0 0,0 0-1 0 0,0-1-20 0 0,-3-5 189 0 0,4 5-177 0 0,0 1-1 0 0,0 0 1 0 0,-1-1-1 0 0,1 1 1 0 0,0-1-1 0 0,0 1 1 0 0,-1 0-1 0 0,1-1 1 0 0,0 1-1 0 0,-1 0 1 0 0,1-1-1 0 0,-1 1 1 0 0,1 0-1 0 0,0-1 1 0 0,-1 1-1 0 0,1 0 1 0 0,-1 0-1 0 0,1 0 1 0 0,-1 0-1 0 0,1-1 1 0 0,-1 1-1 0 0,1 0 1 0 0,0 0 0 0 0,-1 0-1 0 0,1 0 1 0 0,-1 0-1 0 0,1 0 1 0 0,-1 0-1 0 0,1 0 1 0 0,-1 0-1 0 0,1 0 1 0 0,-1 0-12 0 0,-17 0 166 0 0,-32 0 189 0 0,27 0-176 0 0,8 2-96 0 0,0 4-26 0 0,0 0-4 0 0,0-4 22 0 0,3-1-25 0 0,-3 6-25 0 0,6-2 0 0 0,-3-1 33 0 0,-16 9 1 0 0,0 2-38 0 0,22-11-4 0 0,1 0 9 0 0,-16 18-15 0 0,5-7-11 0 0,4 0 0 0 0,9 1 0 0 0,3 29 0 0 0,0-45 0 0 0,0 1 0 0 0,0-1 0 0 0,0 1 0 0 0,0-1 0 0 0,0 1 0 0 0,0-1 0 0 0,0 1 0 0 0,0-1 0 0 0,0 1 0 0 0,0-1 0 0 0,0 1 0 0 0,0-1 0 0 0,0 1 0 0 0,1-1 0 0 0,-1 0 0 0 0,0 1 0 0 0,0-1 0 0 0,0 1 0 0 0,1-1 0 0 0,-1 1 0 0 0,0-1 0 0 0,0 0 0 0 0,1 1 0 0 0,-1-1 0 0 0,0 0 0 0 0,1 1 0 0 0,-1-1 0 0 0,1 0 0 0 0,-1 0 0 0 0,0 1 0 0 0,1-1 0 0 0,0 0 0 0 0,5 5 0 0 0,0 5 0 0 0,-5-9 0 0 0,-1 0 0 0 0,0 0 0 0 0,1 0 0 0 0,-1 0 0 0 0,1 0 0 0 0,-1 0 0 0 0,1 0 0 0 0,0 0 0 0 0,-1 0 0 0 0,1-1 0 0 0,0 1 0 0 0,0 0 0 0 0,0 0 0 0 0,-1-1 0 0 0,1 1 0 0 0,1 0 0 0 0,8 3 0 0 0,-8-3 0 0 0,0 0 0 0 0,0 0 0 0 0,0 0 0 0 0,0 1 0 0 0,0-1 0 0 0,0 0 0 0 0,0 1 0 0 0,0 0 0 0 0,0-1 0 0 0,0 1 0 0 0,0 0 0 0 0,0 0 0 0 0,0-1 0 0 0,1 1 0 0 0,-1-1 0 0 0,1 1 0 0 0,-1-1 0 0 0,1 0 0 0 0,-1 0 0 0 0,1 0 0 0 0,-1 0 0 0 0,2-1 0 0 0,0 1 0 0 0,0 1 0 0 0,0-1 0 0 0,0 1 0 0 0,0 0 0 0 0,0 0 0 0 0,3 2 0 0 0,0 0 0 0 0,1-1 0 0 0,-1 1 0 0 0,1-1 0 0 0,2 0 0 0 0,23 10 0 0 0,14 9 54 0 0,-16-7 75 0 0,0 0 1 0 0,9 8-130 0 0,-23-9 111 0 0,-2 3-34 0 0,0-1 13 0 0,3-2 45 0 0,-10-9-74 0 0,0 1 42 0 0,3 2 64 0 0,3 5 134 0 0,7 10 193 0 0,-16-14-369 0 0,-1 0-37 0 0,4 13 320 0 0,0 0 44 0 0,-7-3-87 0 0,-1-7-175 0 0,0 17 213 0 0,0-19-226 0 0,0 2 57 0 0,0-12-229 0 0,0 1 1 0 0,0-1-1 0 0,0 1 0 0 0,0-1 1 0 0,0 0-1 0 0,0 1 0 0 0,0-1 1 0 0,0 1-1 0 0,0-1 0 0 0,0 0 1 0 0,0 1-1 0 0,0-1 0 0 0,0 1 1 0 0,-1-1-1 0 0,1 0 0 0 0,0 1 1 0 0,0-1-1 0 0,0 0 0 0 0,-1 1 1 0 0,1-1-1 0 0,0 0 0 0 0,0 1 1 0 0,-1-1-1 0 0,1 0 0 0 0,0 0 1 0 0,-1 1-1 0 0,1-1 0 0 0,0 0 1 0 0,-1 0-1 0 0,1 0 0 0 0,-1 1-5 0 0,-5 3 84 0 0,1 6 35 0 0,-23 5 106 0 0,25-13-199 0 0,-12 5 85 0 0,3-1-42 0 0,8-4-61 0 0,0-1-1 0 0,0 0 1 0 0,1-1 0 0 0,-1 1 0 0 0,0-1 0 0 0,0 0-1 0 0,0 0 1 0 0,0 0 0 0 0,0 0 0 0 0,0-1-8 0 0,0 1 2 0 0,0 0 1 0 0,0 0 0 0 0,0 0-1 0 0,0 0 1 0 0,0 0-1 0 0,-2 1-2 0 0,-7 6 29 0 0,12-7-27 0 0,-1 1 0 0 0,1 0-1 0 0,0 0 1 0 0,-1-1 0 0 0,1 1 0 0 0,-1-1 0 0 0,1 1 0 0 0,-1-1 0 0 0,1 1 0 0 0,-1-1 0 0 0,1 0-1 0 0,-1 0 1 0 0,1 0-2 0 0,-1 0 6 0 0,-38 0 59 0 0,-69 0-64 0 0,108 0-1 0 0,0 0 0 0 0,1 0 0 0 0,-1 0 0 0 0,0 0 0 0 0,1 0 0 0 0,-1 0 0 0 0,0 0 0 0 0,1 0 0 0 0,-1-1 0 0 0,1 1 0 0 0,-1 0 0 0 0,0 0 0 0 0,1-1 0 0 0,-1 1 0 0 0,1 0 0 0 0,-1-1 0 0 0,0 1 0 0 0,1 0 0 0 0,-1-1 0 0 0,1 1 0 0 0,0-1 0 0 0,-1 1 0 0 0,1-1 0 0 0,-1 1 0 0 0,1-1 0 0 0,0 1 0 0 0,-1-1 0 0 0,1 0 0 0 0,-1 1 0 0 0,1-1 0 0 0,0 1 0 0 0,-1-1 0 0 0,1 1 0 0 0,-1-1 0 0 0,1 1 0 0 0,-1 0 0 0 0,1-1 0 0 0,-1 1 0 0 0,0 0 0 0 0,1-1 0 0 0,-1 1 0 0 0,1 0 0 0 0,-1 0 0 0 0,0-1 0 0 0,1 1 0 0 0,-1 0 0 0 0,0 0 0 0 0,1 0 0 0 0,-1 0 0 0 0,1 0 0 0 0,-1 0 0 0 0,0 0 0 0 0,0 0 0 0 0,-4 0-34 0 0,0 0-108 0 0,0 0-88 0 0,1 0-69 0 0,0-1-49 0 0,4 1 296 0 0,-1-1 0 0 0,1 1 1 0 0,0 0-1 0 0,-1 0 1 0 0,1 0-1 0 0,0-1 0 0 0,-1 1 1 0 0,1 0-1 0 0,0 0 0 0 0,-1-1 1 0 0,1 1-1 0 0,0 0 1 0 0,-1-1-1 0 0,1 1 0 0 0,0 0 1 0 0,0-1-1 0 0,0 1 0 0 0,-1 0 1 0 0,1-1-1 0 0,0 1 1 0 0,0-1 51 0 0,-1-4-439 0 0,1 5 151 0 0,0-1-42 0 0,0 1-38 0 0,0-1-33 0 0,0 1-257 0 0,0 0-57 0 0,0 0-834 0 0,0 0-654 0 0,0 0-1244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14.1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1 818 11144 0 0,'2'0'58'0'0,"3"0"-15"0"0,-3 0 22 0 0,1 0 66 0 0,0 0 102 0 0,-3-3 71 0 0,0-7-29 0 0,0 8-207 0 0,2 2-40 0 0,-1 0-28 0 0,-1 0 1 0 0,1 0-1 0 0,-1 0 0 0 0,0 0 1 0 0,1 0-1 0 0,-1 0 0 0 0,1 0 1 0 0,-1 0-1 0 0,0 0 0 0 0,1-1 1 0 0,-1 1-1 0 0,1 0 0 0 0,-1 0 1 0 0,0 0-1 0 0,1 0 1 0 0,-1-1-1 0 0,0 1 0 0 0,1 0 1 0 0,-1 0-1 0 0,0-1 0 0 0,1 1 1 0 0,-1 0-1 0 0,0 0 0 0 0,0-1 1 0 0,1 1-1 0 0,-1 0 0 0 0,0-1 1 0 0,0 1-1 0 0,0 0 0 0 0,1-1 1 0 0,-1 1-1 0 0,4-7 0 0 0,2 5 10 0 0,-1-1 65 0 0,12-25 946 0 0,1 11-313 0 0,4-4 119 0 0,-1-4-62 0 0,-11 10-387 0 0,-1 0-44 0 0,11-17 228 0 0,2-8-22 0 0,7-24 155 0 0,-22 42-573 0 0,0-11 16 0 0,-5 20-74 0 0,1 0 0 0 0,0 0 0 0 0,1 1 0 0 0,1-3-64 0 0,2-1 60 0 0,4-12 7 0 0,-2-4-50 0 0,-6 13-16 0 0,-2 14 5 0 0,-1 0-1 0 0,1 0 1 0 0,0 0 0 0 0,0 0 0 0 0,1 0 0 0 0,-1 1 0 0 0,1-1 0 0 0,0 0 0 0 0,2-2-6 0 0,-1 1 17 0 0,0 0-1 0 0,0 0 1 0 0,0 0 0 0 0,-1 0 0 0 0,0 0 0 0 0,-1-1 0 0 0,1-1-17 0 0,-1 3 22 0 0,0 0 0 0 0,0 1 1 0 0,1-1-1 0 0,-1 0 1 0 0,1 1-1 0 0,0-1 0 0 0,0 1 1 0 0,1 0-1 0 0,-1 0 1 0 0,1 0-1 0 0,0 0 0 0 0,0 0-22 0 0,-1 3 1 0 0,-1-1 0 0 0,0 1 0 0 0,0 0 0 0 0,0 0-1 0 0,0 0 1 0 0,0-1 0 0 0,0 1 0 0 0,0 0 0 0 0,0-1-1 0 0,0 1 1 0 0,-1-1 0 0 0,1 1 0 0 0,0-1 0 0 0,-1 0-1 0 0,0 1 1 0 0,1-1 0 0 0,-1 1 0 0 0,0-1 0 0 0,0 0-1 0 0,0 0 0 0 0,1 1 0 0 0,-1-1 0 0 0,0 1 0 0 0,0-1 0 0 0,0 0 0 0 0,1 1 0 0 0,-1-1 0 0 0,1 1 0 0 0,-1-1 0 0 0,1 1 0 0 0,0-1 0 0 0,0 1 0 0 0,-1 0 0 0 0,1-1 0 0 0,0 1 0 0 0,4-7 0 0 0,2-7 0 0 0,2-1 14 0 0,5-13 36 0 0,-9 16-50 0 0,5 8 0 0 0,-5-5 0 0 0,-4 9 0 0 0,-1 1 0 0 0,0-1 0 0 0,0 1 0 0 0,1 0 0 0 0,-1 0 0 0 0,0 0 0 0 0,0 0 0 0 0,0 0 0 0 0,0 0 0 0 0,0 0 0 0 0,0 0 0 0 0,0-1 0 0 0,0 1 0 0 0,0 0 0 0 0,0 0 0 0 0,0 0 0 0 0,1 0 0 0 0,-1 0 0 0 0,0 0 0 0 0,0 0 0 0 0,0 0 0 0 0,0 0 0 0 0,0 0 0 0 0,0 0 0 0 0,0 0 0 0 0,1 0 0 0 0,-1 0 0 0 0,0 0 0 0 0,0 0 0 0 0,0 0 0 0 0,0 0 0 0 0,0 0 0 0 0,0 0 0 0 0,0 0 0 0 0,1 0 0 0 0,-1 0 0 0 0,0 0 0 0 0,0 0 0 0 0,0 0 0 0 0,0 0 0 0 0,0 0 0 0 0,0 0 0 0 0,11 15 0 0 0,-11-13 0 0 0,1-1 0 0 0,0 0 0 0 0,-1 0 0 0 0,1-1 0 0 0,0 1 0 0 0,0 0 0 0 0,0 0 0 0 0,0 0 0 0 0,0 0 0 0 0,0-1 0 0 0,0 1 0 0 0,0 0 0 0 0,0-1 0 0 0,0 1 0 0 0,0-1 0 0 0,0 0 0 0 0,0 1 0 0 0,-1-1 0 0 0,1 0 0 0 0,0 0 0 0 0,-1 1 0 0 0,1-1 0 0 0,0 1 0 0 0,-1-1 0 0 0,1 1 0 0 0,0-1 0 0 0,-1 1 0 0 0,1-1 0 0 0,-1 1 0 0 0,1-1 0 0 0,-1 1 0 0 0,1 0 0 0 0,-1-1 0 0 0,0 1 0 0 0,1 0 0 0 0,-1-1 0 0 0,0 1 0 0 0,0 0 0 0 0,1 0 0 0 0,-1-1 0 0 0,0 1 0 0 0,0 0 0 0 0,0 0 0 0 0,0-1 0 0 0,0 2 0 0 0,0-1 0 0 0,1 1 0 0 0,-1 0 1 0 0,0-1-1 0 0,0 1 0 0 0,1 0 0 0 0,-1-1 0 0 0,1 1 0 0 0,0 0 0 0 0,-1-1 0 0 0,1 1 0 0 0,0-1 0 0 0,0 1 0 0 0,0-1 0 0 0,0 0 0 0 0,0 1 0 0 0,0-1 0 0 0,1 0 0 0 0,-1 0 0 0 0,1 0 0 0 0,10 15-11 0 0,-7-6-19 0 0,-5-8 27 0 0,1 0 1 0 0,1 1-1 0 0,-1-1 0 0 0,0 0 1 0 0,0 0-1 0 0,1 0 1 0 0,-1 0-1 0 0,1-1 0 0 0,0 1 3 0 0,1 2-1 0 0,0 0 0 0 0,0 0 0 0 0,0 0 0 0 0,-1 0 0 0 0,1 0-1 0 0,-1 1 1 0 0,0-1 0 0 0,0 1 0 0 0,-1-1 0 0 0,1 1 0 0 0,-1 0 0 0 0,0 0-1 0 0,0 0 1 0 0,-1-1 0 0 0,1 6 1 0 0,1 14-72 0 0,11 0-39 0 0,-11-21 99 0 0,0 1 1 0 0,0 0-1 0 0,-1-1 0 0 0,1 1 0 0 0,-1 0 0 0 0,0 0 0 0 0,0 0 0 0 0,0 0 0 0 0,-1 0 0 0 0,1 0 0 0 0,-1 1 0 0 0,0-1 0 0 0,-1 3 12 0 0,2 14-2 0 0,3 3 54 0 0,2 2 47 0 0,6 23 83 0 0,-5-21-99 0 0,2 16 309 0 0,12 33-392 0 0,-20-74 19 0 0,0 0-1 0 0,0 1 1 0 0,-1-1-1 0 0,0 0 1 0 0,1 0 0 0 0,-1 0-1 0 0,0 0 1 0 0,0 1-19 0 0,1 13 72 0 0,14 18 147 0 0,-11-25-182 0 0,3 8 19 0 0,-5-3 8 0 0,-2-15-60 0 0,0 1 0 0 0,0 0 1 0 0,0-1-1 0 0,0 1 0 0 0,0 0 0 0 0,0-1 0 0 0,0 1 0 0 0,0 0 0 0 0,0-1 0 0 0,1 1 0 0 0,-1 0 0 0 0,0-1 0 0 0,0 1 0 0 0,1-1 0 0 0,-1 1 0 0 0,0-1 0 0 0,1 1 0 0 0,-1 0 0 0 0,1-1 1 0 0,-1 0-1 0 0,1 1 0 0 0,-1-1 0 0 0,1 1 0 0 0,-1-1 0 0 0,1 1 0 0 0,-1-1-4 0 0,1 0 1 0 0,0 1 1 0 0,-1-1-1 0 0,1 0 1 0 0,-1 1-1 0 0,1-1 1 0 0,-1 1-1 0 0,0-1 1 0 0,1 1-1 0 0,-1-1 1 0 0,1 1-1 0 0,-1-1 1 0 0,0 1-1 0 0,1 0 1 0 0,-1-1-1 0 0,0 1 1 0 0,0-1-1 0 0,1 1 1 0 0,-1 0-1 0 0,0-1 0 0 0,0 1 1 0 0,0 0-1 0 0,0-1 1 0 0,0 1-1 0 0,0 0 1 0 0,0-1-1 0 0,0 1-1 0 0,0 9 3 0 0,0 2 34 0 0,0 9 38 0 0,0-20-380 0 0,0 1 89 0 0,0-1 80 0 0,0 0 70 0 0,0-1 58 0 0,0 1 36 0 0,0 0 118 0 0,0 2 637 0 0,0-3-659 0 0,0 0-50 0 0,0 1-67 0 0,0-1-85 0 0,0 1-103 0 0,0-1-119 0 0,0 0-82 0 0,0 1-120 0 0,0-1 203 0 0,0 0-35 0 0,0 1-36 0 0,0-1-38 0 0,0 0-38 0 0,0 1-41 0 0,0-1-42 0 0,0 1-43 0 0,0-1-45 0 0,0 1-46 0 0,0-1-49 0 0,0 1-48 0 0,0-1-1509 0 0,0 0-1279 0 0</inkml:trace>
  <inkml:trace contextRef="#ctx0" brushRef="#br0" timeOffset="281.25">394 606 9552 0 0,'0'0'276'0'0,"0"0"2"0"0,0 0-163 0 0,0 0-24 0 0,0 0 5 0 0,0 0 0 0 0,0 0 40 0 0,0 0-33 0 0,0 0 98 0 0,0-2 177 0 0,0 0-290 0 0,0-2-1 0 0,0 2 9 0 0,0 0 86 0 0,0 1-44 0 0,0-1 38 0 0,2 2 64 0 0,12 1 59 0 0,-9-1-183 0 0,-1 0-1 0 0,1 1 0 0 0,-1-1 1 0 0,1-1-1 0 0,-1 1 1 0 0,1-1-1 0 0,-1 0 1 0 0,4-1-116 0 0,0-2 118 0 0,2-2-27 0 0,3 4-60 0 0,-2 2-40 0 0,-8 1 2 0 0,0-1 0 0 0,0 0 0 0 0,0 0 0 0 0,0 0 0 0 0,0 0 1 0 0,0-1-1 0 0,0 1 0 0 0,0-1 0 0 0,0 0 0 0 0,1 0 7 0 0,-1 0-65 0 0,0-1 37 0 0,6-3 76 0 0,-2 1-1 0 0,-3 1-53 0 0,0 1-41 0 0,0 0-53 0 0,0 0-32 0 0,-1 1-53 0 0,0-1-60 0 0,1 1-68 0 0,-2 0 11 0 0,1 1-47 0 0,-1 0-44 0 0,1-1-37 0 0,0 1-128 0 0,1 0-38 0 0,6 0-1320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10.7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0 7920 0 0,'0'0'174'0'0,"0"0"29"0"0,0 0 13 0 0,0 0-72 0 0,0 0-13 0 0,0 0 43 0 0,0 0 145 0 0,0 0 266 0 0,0 0 21 0 0,0 0-41 0 0,0 0-391 0 0,0 0 37 0 0,0 0 93 0 0,0 3-14 0 0,2 5-100 0 0,3 3 10 0 0,2 2-6 0 0,-6-2-26 0 0,-1 1-2 0 0,-1-2-65 0 0,1 11 68 0 0,1-11-78 0 0,2 2 44 0 0,-1-2-77 0 0,6 24 128 0 0,-5-7-12 0 0,-4-13-74 0 0,1-6-46 0 0,0-1-1 0 0,0 1 1 0 0,1-1-1 0 0,0 0 1 0 0,0 2-54 0 0,3 7 80 0 0,-2-10-41 0 0,0 1-1 0 0,0-1 1 0 0,-1 0-1 0 0,0 1 1 0 0,-1-1 0 0 0,1 1-39 0 0,-2 11 94 0 0,2 23 173 0 0,1-25-188 0 0,3-1-8 0 0,1 2 26 0 0,-4-1 25 0 0,-2 7 37 0 0,2-13 8 0 0,8 10 1 0 0,-7-13-33 0 0,-2-1-57 0 0,0 0-35 0 0,-2 3-31 0 0,0-2 21 0 0,1 4-18 0 0,0 6 45 0 0,0-15-104 0 0,0-1-92 0 0,0-1-90 0 0,0 0 64 0 0,0 0-38 0 0,0 0-42 0 0,0 0-38 0 0,0 0-383 0 0,0 0 89 0 0,0 0-53 0 0,0 0-738 0 0,0 0-581 0 0,0 0-1101 0 0</inkml:trace>
  <inkml:trace contextRef="#ctx0" brushRef="#br0" timeOffset="269.37">1 106 7688 0 0,'0'0'166'0'0,"2"-2"29"0"0,8-8 14 0 0,-5 3-98 0 0,-6 3-38 0 0,2-1-35 0 0,9 0-38 0 0,-5-1 42 0 0,-2 2 75 0 0,5 2 78 0 0,-3-1 172 0 0,8-6 32 0 0,1 6-41 0 0,-1 0-12 0 0,-3-2-58 0 0,-2 0-80 0 0,4-1 168 0 0,-1 1-87 0 0,-4 1-146 0 0,7 0-32 0 0,6 5-69 0 0,-11 0-43 0 0,5-1-1 0 0,-10 0 4 0 0,0 0 1 0 0,-1 0-1 0 0,1 0 1 0 0,0-1 0 0 0,0 1-1 0 0,0-1 1 0 0,0 0-3 0 0,11-4 49 0 0,-12 3-36 0 0,0 1 0 0 0,0 0 0 0 0,0 0 0 0 0,1 0 0 0 0,-1 1 0 0 0,0-1 0 0 0,1 1 0 0 0,-1-1 0 0 0,1 1-13 0 0,3 1 22 0 0,0-1-1 0 0,-1 1 1 0 0,1 0 0 0 0,0 1-1 0 0,-1 0-21 0 0,19 4 13 0 0,-13-4-44 0 0,2-1-33 0 0,-6-1-21 0 0,13 0 37 0 0,-14 0-8 0 0,-1 0-54 0 0,-2 0-14 0 0,1 0-46 0 0,0 0-53 0 0,-1 0-61 0 0,-1 0 19 0 0,0 0-40 0 0,3 0-408 0 0,1 0-281 0 0,4 0-653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19.1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32 0 6624 0 0,'0'0'192'0'0,"0"3"-7"0"0,0 1-208 0 0,0 0 97 0 0,0 0 82 0 0,0 0 67 0 0,0 2 143 0 0,0 11 827 0 0,0-10-744 0 0,0-1-153 0 0,0-3-198 0 0,0 0-41 0 0,-3 7 400 0 0,-2-5-40 0 0,5-5-386 0 0,-1 1 0 0 0,0-1-1 0 0,1 0 1 0 0,-1 1-1 0 0,1-1 1 0 0,-1 1 0 0 0,1-1-1 0 0,0 1 1 0 0,-1-1-1 0 0,1 1 1 0 0,0-1-1 0 0,-1 1 1 0 0,1 0 0 0 0,0-1-1 0 0,-1 1 1 0 0,1-1-1 0 0,0 1 1 0 0,0 0 0 0 0,0-1-1 0 0,0 1 1 0 0,-1 0-1 0 0,1-1 1 0 0,0 1-1 0 0,0 0 1 0 0,0-1 0 0 0,1 1-31 0 0,-1 25 848 0 0,0-8-326 0 0,0-4-135 0 0,0 1-60 0 0,0-3-110 0 0,0 0-62 0 0,0 0-68 0 0,0 0-78 0 0,0-12-7 0 0,0 1 1 0 0,0-1 0 0 0,0 1 0 0 0,0-1 0 0 0,0 1 0 0 0,0-1 0 0 0,0 1 0 0 0,0-1 0 0 0,0 1 0 0 0,0-1 0 0 0,-1 1 0 0 0,1-1 0 0 0,0 1-1 0 0,0-1 1 0 0,0 1 0 0 0,0-1 0 0 0,-1 1 0 0 0,1-1 0 0 0,0 0 0 0 0,-1 1 0 0 0,1-1 0 0 0,0 0 0 0 0,-1 1 0 0 0,1-1 0 0 0,0 0 0 0 0,-1 1-1 0 0,1-1 1 0 0,0 0 0 0 0,-1 1-3 0 0,-6 6 60 0 0,5-4-38 0 0,1 7-6 0 0,1-1 40 0 0,0 7 64 0 0,1-14-93 0 0,1-2-50 0 0,-1 0-44 0 0,0 0 43 0 0,1 0 77 0 0,-1 0-56 0 0,0 0-32 0 0,0 0-33 0 0,1 0-53 0 0,-1 0-58 0 0,1 0-69 0 0,1 0-80 0 0,10 0-70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19.7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46 7344 0 0,'0'0'165'0'0,"0"0"22"0"0,0 0 9 0 0,0-3-20 0 0,0-7-70 0 0,0 8 9 0 0,0 1 132 0 0,0 1 218 0 0,0 0 14 0 0,0 0-38 0 0,0 0-312 0 0,0 0 21 0 0,0 0 56 0 0,0 0-12 0 0,0 6 60 0 0,0-1-60 0 0,0 1-37 0 0,0-1-46 0 0,1 10 125 0 0,1-9-99 0 0,3 9 196 0 0,0 0 2 0 0,-3 1-70 0 0,-2 1 34 0 0,-1 0-73 0 0,0-2-63 0 0,2 27 208 0 0,3-25-182 0 0,0-1-43 0 0,-2-10-75 0 0,0 0-1 0 0,-1 0 1 0 0,0 1-1 0 0,0-1 1 0 0,0 1 0 0 0,-1-1-71 0 0,0 9 136 0 0,0-8-53 0 0,0 1 1 0 0,0-1 0 0 0,0 1-1 0 0,1-1 1 0 0,1 2-84 0 0,4 10 169 0 0,5 13 179 0 0,-7-20-220 0 0,0-2-39 0 0,0 2 76 0 0,6 11 176 0 0,-5-12-156 0 0,-4-9-156 0 0,3 4 97 0 0,17 16 366 0 0,-13-14-328 0 0,-4-4-111 0 0,-1-1-41 0 0,1-1 160 0 0,0-1-89 0 0,3-2-12 0 0,-6 1-46 0 0,8 0 229 0 0,-2 0-87 0 0,-1 0-42 0 0,-1-1-43 0 0,-2 0-43 0 0,2-9 93 0 0,4 5-36 0 0,4-1-9 0 0,-5-6 60 0 0,-6 8-129 0 0,0 1-8 0 0,-1 1-1 0 0,0-1 1 0 0,1 0 0 0 0,-1 0 0 0 0,0 0 0 0 0,0 0-1 0 0,-1-1 1 0 0,1 1 0 0 0,-1 0 0 0 0,1 0 0 0 0,-1 0-10 0 0,0 1 3 0 0,0 1 1 0 0,0-1 0 0 0,0 1 0 0 0,1-1-1 0 0,-1 1 1 0 0,0-1 0 0 0,1 1-1 0 0,-1-1 1 0 0,1 1 0 0 0,0-1-1 0 0,-1 1 1 0 0,1 0 0 0 0,0 0-4 0 0,5-12 42 0 0,-5 6-39 0 0,0 1 0 0 0,0-1 0 0 0,-1 0 0 0 0,1 1-1 0 0,-2-1 1 0 0,0-3-3 0 0,1 6 0 0 0,0-1 0 0 0,0 0 0 0 0,0 1 0 0 0,1-1 0 0 0,0 0-1 0 0,0-3 1 0 0,5-6 0 0 0,-5 11-2 0 0,0-1 0 0 0,0 1 1 0 0,0 0-1 0 0,0 0 0 0 0,0-1 0 0 0,-1 1 0 0 0,1-1 0 0 0,-1 1 0 0 0,0-1 2 0 0,0-13-71 0 0,0-23-6 0 0,0 26 15 0 0,0 2-30 0 0,0-1-47 0 0,0 1-60 0 0,0-1-72 0 0,2 18 194 0 0,9 16 10 0 0,-9-11 3 0 0,-1-3 38 0 0,0 1-1 0 0,1-1 0 0 0,0 1 0 0 0,1 2 27 0 0,6 17-34 0 0,-9-26 34 0 0,10 19-53 0 0,-7-8 41 0 0,-2-8 3 0 0,0 0 1 0 0,0-1-1 0 0,1 1 1 0 0,-1 0-1 0 0,1-1 1 0 0,0 1-1 0 0,0-1 1 0 0,0 1 8 0 0,44 67-14 0 0,-43-66 14 0 0,1 1 0 0 0,1-1 0 0 0,-1 0 0 0 0,1-1 0 0 0,-1 1 0 0 0,1-1 0 0 0,1 0 0 0 0,3 3 0 0 0,13 4 32 0 0,-14-7 11 0 0,-6-3-28 0 0,0 0 1 0 0,0-1-1 0 0,1 1 0 0 0,-1-1 1 0 0,0 1-1 0 0,0-1 0 0 0,0 0 0 0 0,0 0 1 0 0,1 0-1 0 0,-1 0 0 0 0,1 0-15 0 0,11 1 87 0 0,-7 4 16 0 0,-7-5-100 0 0,0 0 0 0 0,0 0 0 0 0,1 0 0 0 0,-1 0 0 0 0,0 0 0 0 0,0 0 1 0 0,0 1-1 0 0,0-1 0 0 0,0 0 0 0 0,0 0 0 0 0,0 0 0 0 0,1 0 0 0 0,-1 0 0 0 0,0 0 1 0 0,0 0-1 0 0,0 0 0 0 0,0 0 0 0 0,0 0 0 0 0,0 0 0 0 0,1 0 0 0 0,-1 0 0 0 0,0 0 1 0 0,0 0-1 0 0,0 0 0 0 0,0 0 0 0 0,0 0 0 0 0,0 0 0 0 0,1 0 0 0 0,-1 0 0 0 0,0 0 1 0 0,0 0-1 0 0,0-1 0 0 0,0 1 0 0 0,0 0 0 0 0,0 0 0 0 0,0 0 0 0 0,1 0 1 0 0,-1 0-1 0 0,0 0 0 0 0,0 0 0 0 0,0 0-3 0 0,8-5 70 0 0,-6 4-32 0 0,0 1 0 0 0,0-1 0 0 0,0 0 0 0 0,0 1 1 0 0,1-1-1 0 0,-1 1 0 0 0,0 0 0 0 0,1 0-38 0 0,12-4 279 0 0,-7-5-134 0 0,-3-4 94 0 0,-2 11-169 0 0,4-4 25 0 0,-2-16 37 0 0,10-14 103 0 0,-11 26-217 0 0,-2 8-13 0 0,-1-1 1 0 0,0 0 0 0 0,0 0 0 0 0,0 0-1 0 0,0 0 1 0 0,-1 0 0 0 0,1 0-1 0 0,-1 0 1 0 0,0 0 0 0 0,1-3-6 0 0,-1-28 13 0 0,0-2-66 0 0,0 12-38 0 0,0 0-57 0 0,-1 16 88 0 0,0 1 1 0 0,0-1-1 0 0,0 1 0 0 0,-1 0 0 0 0,0-2 60 0 0,-3-12-233 0 0,3 9 60 0 0,1 0-51 0 0,1 1 49 0 0,0 0-86 0 0,0 0-79 0 0,0-1-72 0 0,0 0-66 0 0,0 1-60 0 0,0-1-53 0 0,0 1-46 0 0,0-4-208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20.0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1 167 6648 0 0,'0'0'149'0'0,"0"0"23"0"0,0 0 12 0 0,2 0-25 0 0,13 0-44 0 0,-1 0 152 0 0,-3 0 114 0 0,-2-1 90 0 0,-2-1 64 0 0,-5 1-331 0 0,0 0-1 0 0,0 0 1 0 0,0 0 0 0 0,0-1-1 0 0,0 1 1 0 0,0 0 0 0 0,-1-1-1 0 0,2-1-203 0 0,7-7 658 0 0,-3 3-322 0 0,8-18 434 0 0,-8 21-582 0 0,-7 3-177 0 0,0 1 1 0 0,1 0-1 0 0,-1 0 1 0 0,1 0-1 0 0,-1-1 1 0 0,0 1 0 0 0,1 0-1 0 0,-1-1 1 0 0,0 1-1 0 0,1 0 1 0 0,-1-1-1 0 0,0 1 1 0 0,1-1-1 0 0,-1 1 1 0 0,0 0 0 0 0,0-1-1 0 0,0 1 1 0 0,1-1-1 0 0,-1 1 1 0 0,0-1-1 0 0,0 1 1 0 0,0-1 0 0 0,0 1-1 0 0,0-1 1 0 0,0 1-1 0 0,0 0 1 0 0,0-1-1 0 0,0 1 1 0 0,0-1-1 0 0,0 1 1 0 0,0-1 0 0 0,0 0-12 0 0,0-7 270 0 0,0 0-72 0 0,0 0-40 0 0,0-15 138 0 0,0 14-134 0 0,0 1 51 0 0,0-1 98 0 0,-3 4-63 0 0,-7-5 6 0 0,8 8 28 0 0,-1 4 7 0 0,-2 4-43 0 0,-1 0-27 0 0,0 0-40 0 0,-6 6 76 0 0,-1 4-83 0 0,11-13-146 0 0,-1 1 0 0 0,1-1-1 0 0,0 1 1 0 0,1 0 0 0 0,-2 3-26 0 0,-3 10 96 0 0,2-2-33 0 0,-1 1-5 0 0,0 1 27 0 0,0 0-35 0 0,-2 15 95 0 0,6-27-112 0 0,0 1 0 0 0,1-1-1 0 0,0 0 1 0 0,0 0 0 0 0,0 0-1 0 0,1 1 1 0 0,-1-1-1 0 0,3 5-32 0 0,7 10 126 0 0,-7-7-58 0 0,-3-11-51 0 0,0 0 0 0 0,1 0 0 0 0,0 0 0 0 0,-1 1 0 0 0,1-1 0 0 0,0 0 0 0 0,0 0 0 0 0,0 0 0 0 0,0 0 0 0 0,0 0 0 0 0,1 0 0 0 0,-1-1 0 0 0,1 1 0 0 0,-1 0-17 0 0,6 5 78 0 0,-4-3-39 0 0,0-1 0 0 0,0 0 1 0 0,1 0-1 0 0,-1-1 0 0 0,1 1 1 0 0,0 0-40 0 0,4 1 81 0 0,16 9 76 0 0,-21-11-138 0 0,1 0 0 0 0,-1 0 0 0 0,1-1 0 0 0,-1 1 0 0 0,1-1 0 0 0,-1 0 0 0 0,1 0 0 0 0,-1 0 0 0 0,3 0-19 0 0,38 0 165 0 0,-34-1-141 0 0,11 0 52 0 0,2-1-108 0 0,-1-4-80 0 0,-2-4-54 0 0,-3-6-48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24.5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91 10912 0 0,'0'0'248'0'0,"0"0"34"0"0,0 0 20 0 0,0 0-38 0 0,0 0-199 0 0,0 2-37 0 0,0-1-97 0 0,0 0 44 0 0,0 2 69 0 0,1 1 86 0 0,-1 0 52 0 0,-2 6 307 0 0,1-5-257 0 0,-4 3 39 0 0,-1 2 91 0 0,4 0 71 0 0,5-5 21 0 0,3 3-214 0 0,-1 7 234 0 0,-4 17 366 0 0,-1-29-777 0 0,3 10 237 0 0,2-4-63 0 0,0-1-68 0 0,1 4 119 0 0,-1-1-104 0 0,-1-4-84 0 0,-2 8 97 0 0,-2-14-183 0 0,0 0-1 0 0,0 0 0 0 0,0-1 0 0 0,0 1 1 0 0,0 0-1 0 0,0 0 0 0 0,0 0 1 0 0,1-1-1 0 0,-1 1 0 0 0,0 0 0 0 0,0 0 1 0 0,1 0-1 0 0,-1-1 0 0 0,0 1 0 0 0,1 0-13 0 0,9 4 190 0 0,-5 2-65 0 0,-5-7-118 0 0,0 0 0 0 0,0 1 0 0 0,0-1 0 0 0,0 0 0 0 0,1 1 0 0 0,-1-1 1 0 0,0 0-1 0 0,0 1 0 0 0,1-1 0 0 0,-1 0 0 0 0,0 1 0 0 0,1-1 1 0 0,-1 0-1 0 0,0 0 0 0 0,1 0 0 0 0,-1 1 0 0 0,0-1 0 0 0,1 0 1 0 0,-1 0-1 0 0,0 0 0 0 0,1 0 0 0 0,-1 1 0 0 0,1-1 0 0 0,-1 0 0 0 0,0 0 1 0 0,1 0-1 0 0,-1 0 0 0 0,1 0 0 0 0,-1 0 0 0 0,0 0 0 0 0,1 0-7 0 0,2 0 168 0 0,-2-1-21 0 0,2 1-74 0 0,7 1-29 0 0,-9-1-12 0 0,12 0 162 0 0,-11 0-155 0 0,1 0-1 0 0,-1 1 1 0 0,0-1 0 0 0,0 0 0 0 0,1 0 0 0 0,-1-1 0 0 0,0 1 0 0 0,1-1 0 0 0,-1 1 0 0 0,0-1 0 0 0,0 1-1 0 0,0-1 1 0 0,1 0 0 0 0,-1 0 0 0 0,0 0 0 0 0,0 0 0 0 0,0-1 0 0 0,-1 1 0 0 0,1-1 0 0 0,0 1 0 0 0,0-1 0 0 0,-1 1-1 0 0,1-1-38 0 0,9-5 18 0 0,-3 3-61 0 0,-2 0-40 0 0,0-7-34 0 0,-6 10 111 0 0,1 0 0 0 0,-1 0-1 0 0,1 0 1 0 0,-1 0 0 0 0,1 0 0 0 0,-1 0-1 0 0,1 0 1 0 0,0 1 0 0 0,-1-1 0 0 0,1 0-1 0 0,0 0 1 0 0,0 0 0 0 0,0 1 0 0 0,-1-1-1 0 0,1 0 1 0 0,1 1 6 0 0,4-3-15 0 0,-5 3 15 0 0,-1-1 0 0 0,1 1 0 0 0,-1 0 0 0 0,1 0 0 0 0,-1 0 0 0 0,0 0 0 0 0,1-1 0 0 0,-1 1-1 0 0,1 0 1 0 0,-1-1 0 0 0,0 1 0 0 0,1 0 0 0 0,-1-1 0 0 0,0 1 0 0 0,1 0 0 0 0,-1-1 0 0 0,0 1 0 0 0,1-1-1 0 0,-1 1 1 0 0,0 0 0 0 0,0-1 0 0 0,1 1 0 0 0,-1-1 0 0 0,0 1 0 0 0,0-1 0 0 0,0 1 0 0 0,0-1-1 0 0,0 1 1 0 0,0-1 0 0 0,0 1 0 0 0,0-1 0 0 0,0 1 0 0 0,0-1 0 0 0,0 1 0 0 0,0-1 0 0 0,0 1-1 0 0,0-1 1 0 0,0 1 0 0 0,0-1 0 0 0,0 0-1 0 0,0 1 0 0 0,0-1 0 0 0,0 0 0 0 0,0 0 0 0 0,0 1 1 0 0,1-1-1 0 0,-1 0 0 0 0,0 0 0 0 0,0 1 0 0 0,1-1 0 0 0,-1 0 1 0 0,1 1-1 0 0,-1-1 0 0 0,0 1 0 0 0,1-1 0 0 0,-1 0 0 0 0,1 1 1 0 0,0-1-1 0 0,-1 1 0 0 0,1-1 0 0 0,-1 1 0 0 0,1-1 0 0 0,0 1 1 0 0,-1 0-1 0 0,1-1 0 0 0,0 1 0 0 0,-1 0 0 0 0,2-1 1 0 0,-1 1-9 0 0,0-1 1 0 0,0 1-1 0 0,0-1 0 0 0,0 1 0 0 0,0-1 0 0 0,0 0 1 0 0,0 0-1 0 0,0 1 0 0 0,0-1 0 0 0,0 0 1 0 0,0 0-1 0 0,-1 0 0 0 0,1 0 0 0 0,0 0 0 0 0,-1 0 9 0 0,3-12-140 0 0,-3 11 4 0 0,0 2 2 0 0,0 0 4 0 0,3-1 4 0 0,2 0 46 0 0,-3 1 58 0 0,0 1 1 0 0,0-1 0 0 0,0 0-1 0 0,0 0 1 0 0,0 1 0 0 0,0-1-1 0 0,0 1 1 0 0,2 0 21 0 0,-4 0-6 0 0,0 0 0 0 0,1-1-1 0 0,-1 1 1 0 0,0 0 0 0 0,1 0-1 0 0,-1-1 1 0 0,0 1 0 0 0,0 0-1 0 0,0 0 1 0 0,1 0 0 0 0,-1-1 0 0 0,0 1-1 0 0,0 0 1 0 0,0 0 0 0 0,-1 0 6 0 0,4 14-73 0 0,22 15-59 0 0,-21-20 117 0 0,-3-8 8 0 0,0 0 0 0 0,0 1 0 0 0,1-1 0 0 0,-1 0 0 0 0,0 0 0 0 0,1 0 0 0 0,-1 0 0 0 0,1-1 0 0 0,0 1 7 0 0,1 2-12 0 0,0 0 1 0 0,-1-1-1 0 0,1 1 1 0 0,-1 0-1 0 0,1 2 12 0 0,12 16-44 0 0,-1-11 52 0 0,-4-6-8 0 0,-8-4 0 0 0,0 0 0 0 0,0 0 0 0 0,1 0 0 0 0,-1 0 0 0 0,0 1 0 0 0,0-1 0 0 0,-1 1 0 0 0,1-1 0 0 0,0 1 0 0 0,9 7 5 0 0,18 7 66 0 0,-24-13-75 0 0,9 0 27 0 0,7-3 84 0 0,-13-1-38 0 0,6-1 73 0 0,-2-4 10 0 0,0 1-8 0 0,-2 3-10 0 0,1 1 20 0 0,-1-1-44 0 0,-7 1-73 0 0,0-1 1 0 0,0 1-1 0 0,0-1 0 0 0,0 0 0 0 0,-1 0 0 0 0,2-1-37 0 0,5-3 110 0 0,1 0 50 0 0,0 2 22 0 0,-2 0-52 0 0,-7 4-120 0 0,0-1 1 0 0,0 1 0 0 0,-1-1 0 0 0,1 1 0 0 0,0-1 0 0 0,-1 0-1 0 0,1 1 1 0 0,0-1 0 0 0,-1 0 0 0 0,1 1 0 0 0,-1-1 0 0 0,1 0-1 0 0,-1 0-10 0 0,18-35 406 0 0,-5 11-194 0 0,-13 23-197 0 0,1 0 0 0 0,0-1 1 0 0,-1 1-1 0 0,1 0 0 0 0,-1-1 1 0 0,0 1-1 0 0,0 0 0 0 0,0-1 1 0 0,0 1-1 0 0,0-1 0 0 0,0 1 1 0 0,-1 0-1 0 0,1-1 0 0 0,-1 1 1 0 0,1 0-1 0 0,-1 0 0 0 0,0-1 1 0 0,0 1-1 0 0,0 0 0 0 0,-1-1-15 0 0,-3-11 38 0 0,1 2-29 0 0,4 10-3 0 0,0-1-1 0 0,-1 1 0 0 0,1 0 1 0 0,-1 0-1 0 0,0 0 0 0 0,0 0 1 0 0,0 0-1 0 0,0 0 0 0 0,0 0 0 0 0,0 0 1 0 0,0 0-1 0 0,-1 0 0 0 0,1 0 1 0 0,-1 0-6 0 0,0 1 1 0 0,1-1 0 0 0,0 0 0 0 0,-1 0 1 0 0,1 1-1 0 0,0-1 0 0 0,0 0 0 0 0,0 0 1 0 0,0 0-1 0 0,0-1 0 0 0,1 1 0 0 0,-1 0 1 0 0,1 0-2 0 0,-7-15-22 0 0,-16-4-82 0 0,8 2 21 0 0,5 5-21 0 0,2 5-62 0 0,0 1-287 0 0,-12-9-480 0 0,13 12 541 0 0,1 1 3 0 0,0 0-75 0 0,1 0-95 0 0,-1 0-113 0 0,4 3 226 0 0,0-1-56 0 0,0 1-50 0 0,0-1-44 0 0,0 0-167 0 0,0 1-44 0 0,0-2-202 0 0,-1 0-551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27.6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151 364 6896 0 0,'0'0'200'0'0,"-3"0"-8"0"0,0-1-164 0 0,2 1-23 0 0,-23 13 2 0 0,18-10-2 0 0,0 0 53 0 0,1 0 45 0 0,-1 0 35 0 0,-1 0 103 0 0,2 0-87 0 0,5-3-115 0 0,-1 0 1 0 0,1 0 0 0 0,-1 1 0 0 0,0-1-1 0 0,1 0 1 0 0,-1 1 0 0 0,1-1 0 0 0,-1 0-1 0 0,1 1 1 0 0,-1-1 0 0 0,1 1-1 0 0,-1-1 1 0 0,1 1 0 0 0,-1-1 0 0 0,1 1-1 0 0,0-1 1 0 0,-1 1 0 0 0,1 0 0 0 0,0-1-1 0 0,-1 1 1 0 0,1-1 0 0 0,0 1-40 0 0,-2 4 163 0 0,1-4-127 0 0,0 0 0 0 0,1 0 0 0 0,-1 0 1 0 0,0-1-1 0 0,1 1 0 0 0,-1 0 1 0 0,0 0-1 0 0,0-1 0 0 0,0 1 0 0 0,0 0 1 0 0,0-1-1 0 0,0 1 0 0 0,0-1 0 0 0,0 1 1 0 0,0-1-1 0 0,0 0-36 0 0,-10 7 340 0 0,6 8-63 0 0,1-2-161 0 0,-3 2 79 0 0,0 1 70 0 0,0-2 63 0 0,4-3-37 0 0,2-3-134 0 0,1 0-33 0 0,-1 8 131 0 0,-5-6-23 0 0,1 0 20 0 0,5-9-235 0 0,-1 0 1 0 0,1-1-1 0 0,0 1 0 0 0,0 0 0 0 0,0-1 0 0 0,0 1 0 0 0,0 0 0 0 0,0-1 0 0 0,0 1 0 0 0,0 0 0 0 0,0-1 0 0 0,1 1 0 0 0,-1 0 0 0 0,0-1 0 0 0,0 1 0 0 0,1 0 0 0 0,-1-1-17 0 0,5 8 171 0 0,0 2 67 0 0,-2 3 59 0 0,-4-7-137 0 0,1 6 42 0 0,3 0-91 0 0,0-7-81 0 0,-3-4-21 0 0,0 1 0 0 0,1-1 1 0 0,-1 0-1 0 0,1 1 0 0 0,0-1 1 0 0,-1 0-1 0 0,1 0 0 0 0,0 1 1 0 0,0-1-1 0 0,0 0 0 0 0,0 0 1 0 0,0 0-1 0 0,0 0 0 0 0,0 0 0 0 0,0 0 1 0 0,0 0-1 0 0,0 0 0 0 0,0-1 1 0 0,1 1-1 0 0,-1 0 0 0 0,0-1 1 0 0,1 1-1 0 0,-1-1 0 0 0,2 1-9 0 0,-2-1 18 0 0,1 0-1 0 0,0 0 1 0 0,-1 1-1 0 0,1-1 1 0 0,-1 0-1 0 0,1 1 1 0 0,-1-1-1 0 0,1 1 1 0 0,-1 0-1 0 0,1-1 1 0 0,-1 1-1 0 0,1 0 0 0 0,-1 0 1 0 0,0 0-1 0 0,1 0 1 0 0,-1 0-1 0 0,0 0 1 0 0,1 1-18 0 0,1 0 152 0 0,0-1-68 0 0,1-1-42 0 0,1 0-22 0 0,-3-1 30 0 0,9 0 64 0 0,1-5 11 0 0,0 0-5 0 0,-1 4-12 0 0,3-1 25 0 0,1-9-29 0 0,1-1-29 0 0,-6 9-25 0 0,-9 4-45 0 0,1-1 0 0 0,-1 1 1 0 0,0 0-1 0 0,0-1 0 0 0,0 1 0 0 0,0-1 0 0 0,0 0 0 0 0,0 1 0 0 0,0-1 0 0 0,-1 0 0 0 0,1 1 1 0 0,0-1-1 0 0,0 0 0 0 0,0 0 0 0 0,-1 0 0 0 0,1 0 0 0 0,0 0 0 0 0,0 0-5 0 0,3-9 41 0 0,-3 8-36 0 0,0-1-1 0 0,0 1 1 0 0,0 0-1 0 0,1 0 1 0 0,-1 0-1 0 0,0 0 1 0 0,1 0-1 0 0,-1 0 1 0 0,1 0-5 0 0,0 1 6 0 0,-1 0 1 0 0,0 0 0 0 0,0 0-1 0 0,0 0 1 0 0,0 0 0 0 0,0-1-1 0 0,0 1 1 0 0,0-1 0 0 0,0 1-1 0 0,0 0 1 0 0,-1-1 0 0 0,1 0-1 0 0,0 1 1 0 0,-1-1 0 0 0,0 1-1 0 0,1-1 1 0 0,-1 0 0 0 0,0 1-1 0 0,0-1 1 0 0,0 0-7 0 0,0 1 4 0 0,1-1-1 0 0,-1 1 1 0 0,0-1 0 0 0,0 1-1 0 0,1-1 1 0 0,-1 1 0 0 0,1-1-1 0 0,-1 1 1 0 0,1-1 0 0 0,-1 1-1 0 0,1 0 1 0 0,0-1 0 0 0,0 1-4 0 0,5-12 43 0 0,-5 5-31 0 0,1 0-8 0 0,2-1 25 0 0,4-8 32 0 0,-7 16-57 0 0,-1 0 1 0 0,1 0-1 0 0,-1-1 0 0 0,1 1 0 0 0,-1 0 1 0 0,0 0-1 0 0,0 0 0 0 0,1 0 0 0 0,-1 0 1 0 0,0 0-1 0 0,0-1 0 0 0,0 1 0 0 0,0 0 0 0 0,0 0 1 0 0,-1-1-5 0 0,1-22 43 0 0,0 22-66 0 0,2 4-7 0 0,8 10 14 0 0,5 19 16 0 0,-14-29-6 0 0,0 0 1 0 0,-1 0 0 0 0,1 0 0 0 0,-1 1 0 0 0,1-1 0 0 0,-1 0 0 0 0,0 1 0 0 0,0-1 0 0 0,0 0 0 0 0,0 0 0 0 0,-1 1 0 0 0,1-1 5 0 0,-1 17-37 0 0,4-7 47 0 0,10 3-10 0 0,5 13 14 0 0,-8-23 45 0 0,-9-1-48 0 0,0-1-6 0 0,14 5 73 0 0,-9-4-100 0 0,-3-2-99 0 0,-1 0-94 0 0,-1-1 56 0 0,0 0-39 0 0,-1-1 198 0 0,1 1-241 0 0,-1-1-41 0 0,1 1-36 0 0,-1-1-33 0 0,1 0-231 0 0,-1 1-54 0 0,2-1-752 0 0,2 0-590 0 0,5 0-1122 0 0</inkml:trace>
  <inkml:trace contextRef="#ctx0" brushRef="#br0" timeOffset="370.04">423 394 6648 0 0,'0'0'149'0'0,"0"0"23"0"0,0 0 12 0 0,2 2-25 0 0,2 1-132 0 0,4 1-28 0 0,1 1 24 0 0,-4-1 56 0 0,-3 1 128 0 0,1 0 80 0 0,7 0 364 0 0,-5 2-124 0 0,-1 2-198 0 0,0-2-34 0 0,-2-3-91 0 0,-1 0-21 0 0,1-2-41 0 0,-1 3 56 0 0,2 2 70 0 0,-1-5-144 0 0,-1 0 43 0 0,1 1 14 0 0,0-1 47 0 0,1 1 56 0 0,0 0 65 0 0,5 9 281 0 0,-3-2-247 0 0,-1 0-103 0 0,-1-2-46 0 0,0 0-56 0 0,-1-3-69 0 0,2 1 260 0 0,-1-1-101 0 0,-1-1-80 0 0,1-2-60 0 0,2 8 163 0 0,-4-6-196 0 0,-1 0 37 0 0,3 11 243 0 0,6-2 45 0 0,-6-10-35 0 0,-3-3-27 0 0,0 0-7 0 0,-1 0-189 0 0,1 1-35 0 0,0 1 38 0 0,0 1-91 0 0,1 3-15 0 0,-1-6 18 0 0,0 3 135 0 0,0-3-48 0 0,0 0-11 0 0,0 0-7 0 0,0 0-29 0 0,0 0-12 0 0,2-3-1 0 0,11-9-5 0 0,3-5-22 0 0,-8 8-36 0 0,-3 1-24 0 0,-1-4-11 0 0,8-3-20 0 0,-1 4-21 0 0,-3 1-49 0 0,6-3-94 0 0,-12 12 157 0 0,-1 0-1 0 0,1-1 1 0 0,0 1 0 0 0,-1 0 0 0 0,1 0 0 0 0,0 1 0 0 0,0-1 0 0 0,-1 0 0 0 0,1 1 0 0 0,0-1 0 0 0,0 1 0 0 0,0-1 0 0 0,0 1 0 0 0,1 0 21 0 0,-1 0-14 0 0,-1 0 0 0 0,1 0-1 0 0,-1 0 1 0 0,1 1 0 0 0,0-1 0 0 0,-1 1 0 0 0,1-1 0 0 0,-1 1 0 0 0,1 0 0 0 0,0-1-1 0 0,-1 1 1 0 0,0 0 0 0 0,1 0 0 0 0,-1 0 14 0 0,6 3-20 0 0,-2-1 2 0 0,-5-3 15 0 0,1 0 1 0 0,0 0 0 0 0,-1 1-1 0 0,1-1 1 0 0,-1 0 0 0 0,1 1-1 0 0,0-1 1 0 0,-1 0-1 0 0,1 1 1 0 0,-1-1 0 0 0,1 1-1 0 0,-1-1 1 0 0,0 1 0 0 0,1-1-1 0 0,-1 1 1 0 0,1-1-1 0 0,-1 1 1 0 0,0-1 0 0 0,1 1-1 0 0,-1 0 1 0 0,0-1 0 0 0,0 1 2 0 0,3 4-7 0 0,22 25-73 0 0,-21-20 43 0 0,-3-8 34 0 0,0 1-1 0 0,0-1 1 0 0,1 0 0 0 0,-1 0 0 0 0,0 0-1 0 0,1 0 1 0 0,-1 0 0 0 0,1 0-1 0 0,0-1 4 0 0,1 3 0 0 0,0 0 0 0 0,0 1 0 0 0,0-1 0 0 0,0 0 0 0 0,-1 1 0 0 0,0 0 0 0 0,0-1 0 0 0,1 3 0 0 0,5 12 11 0 0,5 7 66 0 0,-10-20-55 0 0,-1-2-56 0 0,0-3-37 0 0,0 2-50 0 0,2 0-50 0 0,1 2-63 0 0,5 5-150 0 0,-9-9 124 0 0,1 0 51 0 0,0 0 45 0 0,-1-1 37 0 0,2 1-33 0 0,3-2-82 0 0,-5 1 133 0 0,0-1-46 0 0,14 1-965 0 0,1 0-36 0 0</inkml:trace>
  <inkml:trace contextRef="#ctx0" brushRef="#br0" timeOffset="768.78">1194 349 7920 0 0,'-3'0'174'0'0,"-1"0"-118"0"0,3-1-37 0 0,0 1 0 0 0,0 0 1 0 0,0 0-1 0 0,0 0 0 0 0,0 0 0 0 0,0 0 1 0 0,0 0-1 0 0,0 0 0 0 0,0 0 0 0 0,0 1 0 0 0,1-1 1 0 0,-1 0-1 0 0,0 1 0 0 0,0-1 0 0 0,0 0 1 0 0,0 1-1 0 0,0-1 0 0 0,1 1 0 0 0,-1-1 1 0 0,0 1-1 0 0,0 0-19 0 0,-5 9 144 0 0,1-4-107 0 0,-4-1-28 0 0,-2 1-17 0 0,4 6-15 0 0,2-4 42 0 0,-1 0 77 0 0,5-6-40 0 0,-1-1 0 0 0,1 1 0 0 0,0 0 0 0 0,-1 0 0 0 0,1 0 0 0 0,0 0-1 0 0,0 0 1 0 0,0 0 0 0 0,0 0 0 0 0,1 0 0 0 0,-1 0 0 0 0,1 1 0 0 0,-1-1 0 0 0,1 0-56 0 0,-3 11 295 0 0,-4 2 213 0 0,3-7-168 0 0,0 4 47 0 0,3-10-339 0 0,-2 6 130 0 0,1-1 0 0 0,0 1-1 0 0,0-1 1 0 0,1 1 0 0 0,-1 8-178 0 0,1-6 223 0 0,0-3-60 0 0,-1 1-25 0 0,-2 0 0 0 0,0 0-17 0 0,2-2-9 0 0,1 1 17 0 0,1 2 46 0 0,-1 2 74 0 0,1-8-182 0 0,0 0 1 0 0,-1 0 0 0 0,1 0 0 0 0,1 0 0 0 0,-1 0-1 0 0,0 0 1 0 0,1 0 0 0 0,-1 0 0 0 0,1 0 0 0 0,0 1-68 0 0,4 4 109 0 0,-4-7-91 0 0,0 0 1 0 0,0 1 0 0 0,0-1 0 0 0,-1 0 0 0 0,1 1-1 0 0,0-1 1 0 0,-1 1 0 0 0,1-1 0 0 0,-1 1-1 0 0,0 0 1 0 0,1-1 0 0 0,-1 1 0 0 0,0-1 0 0 0,0 1-19 0 0,0 11 160 0 0,0-13-157 0 0,0 0 0 0 0,0 0 0 0 0,0 0 0 0 0,0 0 0 0 0,0 0 1 0 0,0 0-1 0 0,0 0 0 0 0,0 0 0 0 0,0 1 0 0 0,0-1 1 0 0,0 0-1 0 0,0 0 0 0 0,0 0 0 0 0,0 0 0 0 0,0 0 0 0 0,0 0 1 0 0,0 0-1 0 0,0 0 0 0 0,0 0 0 0 0,0 0 0 0 0,0 1 1 0 0,0-1-1 0 0,0 0 0 0 0,0 0 0 0 0,0 0 0 0 0,0 0 0 0 0,0 0 1 0 0,0 0-1 0 0,0 0 0 0 0,0 0 0 0 0,0 0 0 0 0,0 0 1 0 0,1 0-1 0 0,-1 0 0 0 0,0 0 0 0 0,0 0 0 0 0,0 0 0 0 0,0 0 1 0 0,0 0-1 0 0,0 0 0 0 0,0 0 0 0 0,0 1 0 0 0,0-1 1 0 0,0 0-1 0 0,0 0 0 0 0,1 0 0 0 0,-1 0 0 0 0,0 0 0 0 0,0 0 1 0 0,0 0-1 0 0,0 0 0 0 0,0-1 0 0 0,0 1 0 0 0,0 0 1 0 0,0 0-1 0 0,0 0 0 0 0,0 0-3 0 0,10 0 212 0 0,6 0 163 0 0,-14 0-55 0 0,1 0-31 0 0,5-1-170 0 0,3-6-21 0 0,-3 3-46 0 0,-3 1-26 0 0,-4 3-20 0 0,-1 0 0 0 0,1 0 0 0 0,0-1 0 0 0,-1 1 0 0 0,1 0 1 0 0,-1-1-1 0 0,1 1 0 0 0,-1 0 0 0 0,1-1 0 0 0,-1 1 0 0 0,1-1 0 0 0,-1 1 0 0 0,1-1 1 0 0,-1 1-1 0 0,1-1 0 0 0,-1 1 0 0 0,0-1 0 0 0,1 1 0 0 0,-1-1 0 0 0,0 0 0 0 0,0 1 1 0 0,1-1-7 0 0,1-4 16 0 0,23-25 74 0 0,-8-9-4 0 0,-13 28-85 0 0,-1-1 1 0 0,0 0-1 0 0,-1 0 0 0 0,0-1 0 0 0,-1 1 0 0 0,0 0 0 0 0,-1-1-1 0 0,0-28-36 0 0,0-26-131 0 0,0 41 125 0 0,0 20 27 0 0,-1 0 0 0 0,1 0 0 0 0,-1 0 0 0 0,0 0 0 0 0,-1 0 0 0 0,0-1 15 0 0,-4-15-40 0 0,5-9-6 0 0,0 6-5 0 0,-2 8-11 0 0,2 13 42 0 0,-2-8-100 0 0,0 0 0 0 0,1 0 1 0 0,0-1-1 0 0,1-7 120 0 0,-2-10-262 0 0,-2 5 51 0 0,0-1 47 0 0,3-4 52 0 0,2 6 51 0 0,0 7-7 0 0,0 15 4 0 0,0 2 0 0 0,0 0 0 0 0,0 2 24 0 0,0 49 313 0 0,0 2 58 0 0,0-46-267 0 0,1 1 0 0 0,0-1 1 0 0,0 1-1 0 0,1-1 1 0 0,0 1-65 0 0,0 0 65 0 0,0-1 0 0 0,-1 0-1 0 0,1 0 1 0 0,-2 1 0 0 0,1 0-65 0 0,0 16 169 0 0,5 4 6 0 0,0 3 8 0 0,-4-5-1 0 0,-2-18-114 0 0,0 0-1 0 0,1 0 1 0 0,0 0-1 0 0,1 3-67 0 0,9 19 252 0 0,-1-5-24 0 0,-2 13 54 0 0,2 2 22 0 0,-3-17-256 0 0,-2-3-49 0 0,-2-5 2 0 0,-2-11-1 0 0,0 0 0 0 0,-1 1 0 0 0,1-1 0 0 0,-1 0 0 0 0,0 1 0 0 0,0 0 0 0 0,2 12-20 0 0,4-4-41 0 0,-1-5-25 0 0,-4 4-37 0 0,-1 3-59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23.34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198 76 6176 0 0,'0'0'177'0'0,"0"-2"0"0"0,1 0-151 0 0,-2-2-24 0 0,-4 0 23 0 0,-5-1 44 0 0,4 1 67 0 0,-1-2 157 0 0,5 4 20 0 0,0 1-83 0 0,0 0-70 0 0,1 1-55 0 0,-2 0-34 0 0,-1 1 14 0 0,3-1-5 0 0,1 0 3 0 0,-3 0 180 0 0,1 0-58 0 0,0 0-51 0 0,1 0-43 0 0,0 0-29 0 0,0 0-34 0 0,-3 0 47 0 0,3 0 24 0 0,-4-2 372 0 0,-9-8 30 0 0,3 7-77 0 0,6 6-11 0 0,2-1-417 0 0,-1 0 74 0 0,-2 1 183 0 0,-6 1 308 0 0,7-3-356 0 0,-1-1-53 0 0,1 0-86 0 0,0 3 95 0 0,4-2-159 0 0,0 0 0 0 0,-1 0-1 0 0,1 0 1 0 0,0 0 0 0 0,-1 0-1 0 0,1 0 1 0 0,-1 0 0 0 0,1 0-1 0 0,-1 0 1 0 0,0-1 0 0 0,1 1 0 0 0,-1-1-1 0 0,0 1 1 0 0,1-1 0 0 0,-2 0-22 0 0,-2 3 106 0 0,-5 7-18 0 0,7-8-6 0 0,3 1-16 0 0,0-3-65 0 0,1 1-1 0 0,-1-1 1 0 0,0 0-1 0 0,0 1 0 0 0,0-1 1 0 0,0 0-1 0 0,0 1 1 0 0,0-1-1 0 0,0 0 1 0 0,0 1-1 0 0,0-1 1 0 0,0 0-1 0 0,0 1 0 0 0,0-1 1 0 0,-1 0-1 0 0,1 1 1 0 0,0-1-1 0 0,0 0 1 0 0,0 0-1 0 0,0 1 0 0 0,-1-1 1 0 0,1 0-1 0 0,0 1 1 0 0,0-1-1 0 0,0 0 1 0 0,-1 0-1 0 0,1 1 1 0 0,0-1-1 0 0,0 0 0 0 0,-1 0 1 0 0,1 0-1 0 0,0 0 1 0 0,-1 1-1 0 0,1-1 1 0 0,0 0-1 0 0,-1 0 0 0 0,1 0 0 0 0,0 0 0 0 0,-1 0 0 0 0,1 0 0 0 0,0 1 0 0 0,-1-1 0 0 0,1 0 0 0 0,0 0 0 0 0,-1 0 0 0 0,1 1 0 0 0,0-1 0 0 0,-1 0 0 0 0,1 0 0 0 0,0 1 0 0 0,-1-1 0 0 0,1 0 0 0 0,0 0 0 0 0,0 1 0 0 0,-1-1 0 0 0,1 0 0 0 0,0 1 0 0 0,0-1 0 0 0,0 1 0 0 0,-1 2-1 0 0,0 0 1 0 0,0 0 0 0 0,1 0 0 0 0,-1 0-1 0 0,1 0 1 0 0,0 0 0 0 0,0 3 0 0 0,0 1 0 0 0,0-5 0 0 0,0 0 0 0 0,0 0 0 0 0,0 0 0 0 0,0 0 0 0 0,0 0 0 0 0,0 0 0 0 0,1 0 0 0 0,-1 0 0 0 0,1 0 0 0 0,0 1 0 0 0,14 27 0 0 0,-2-12 0 0 0,-1 2 0 0 0,8 18 0 0 0,-17-34 10 0 0,0 0 0 0 0,0 0 1 0 0,0-1-1 0 0,0 1 1 0 0,1-1-1 0 0,-1 0 0 0 0,3 2-10 0 0,-2-2 18 0 0,-1 0 1 0 0,1 0-1 0 0,-1 1 0 0 0,1 0 0 0 0,-1 0 0 0 0,0 0 1 0 0,1 1-19 0 0,-2 0 27 0 0,-2-4-20 0 0,0-1 0 0 0,1 1 0 0 0,-1 0 0 0 0,0-1 0 0 0,1 1 0 0 0,-1-1 0 0 0,0 1 0 0 0,1-1-1 0 0,-1 1 1 0 0,1-1 0 0 0,-1 1 0 0 0,1-1 0 0 0,-1 1 0 0 0,1-1 0 0 0,-1 1 0 0 0,1-1 0 0 0,-1 0-1 0 0,1 1 1 0 0,-1-1 0 0 0,1 0 0 0 0,0 0 0 0 0,0 1-7 0 0,3 1 27 0 0,-1 0-2 0 0,0 1 0 0 0,-1 0 0 0 0,1 0 0 0 0,-1 0 0 0 0,0 0 0 0 0,0 0 0 0 0,0 0 0 0 0,0 1 0 0 0,-1-1 0 0 0,2 3-25 0 0,0 1 40 0 0,-2-5-24 0 0,0-1 0 0 0,-1 1 1 0 0,1 0-1 0 0,-1 0 1 0 0,1 0-1 0 0,-1 0 1 0 0,0 0-1 0 0,0 1-16 0 0,0 19 222 0 0,-1-2 15 0 0,2-14-199 0 0,-1-5-35 0 0,0 0 1 0 0,0 0-1 0 0,0 0 1 0 0,1 0-1 0 0,-1 0 0 0 0,0-1 1 0 0,0 1-1 0 0,0 0 1 0 0,0 0-1 0 0,-1 0 1 0 0,1 0-1 0 0,0 0 0 0 0,0 0-3 0 0,-5 6 49 0 0,-7 0 42 0 0,-3 3 1 0 0,0-7-12 0 0,0-3-64 0 0,0-3-16 0 0,10 1 0 0 0,4 1-1 0 0,-1 1 1 0 0,1-1-1 0 0,-1 1 1 0 0,1-1-1 0 0,0 1 0 0 0,0-1 1 0 0,-1 0-1 0 0,1 0 0 0 0,0 1 1 0 0,0-1-1 0 0,0 0 0 0 0,0 0 1 0 0,0 0-1 0 0,0-1 1 0 0,0 1-1 0 0,0 0 0 0 0,0 0 1 0 0,0 0-1 0 0,1-1 0 0 0,-1 1 1 0 0,0 0-1 0 0,1-1 1 0 0,-1 1-1 0 0,1-2 1 0 0,-3-11-82 0 0,-7 1-104 0 0,8 10 32 0 0,1 0 57 0 0,0 0 34 0 0,1-1 31 0 0,0-1 6 0 0,-1 2-23 0 0,-1-2 16 0 0,-2-6-72 0 0,1-2-82 0 0,0 0-107 0 0,3 5 101 0 0,0 1-37 0 0,0-9-208 0 0</inkml:trace>
  <inkml:trace contextRef="#ctx0" brushRef="#br0" timeOffset="410.53">319 1 8840 0 0,'0'0'197'0'0,"0"0"24"0"0,0 0 19 0 0,2 2-29 0 0,5 10-158 0 0,1 2-63 0 0,-1-10-2 0 0,-2 1 21 0 0,-4 3 56 0 0,2 7 233 0 0,9 0 105 0 0,1 1 2 0 0,-9-8-151 0 0,9 16 398 0 0,-8-16-517 0 0,-1 0 59 0 0,8 26 602 0 0,-8-21-506 0 0,-1-5-138 0 0,0 1 100 0 0,0-1-69 0 0,-1-1-32 0 0,0 2-2 0 0,1-1-1 0 0,-1-1-1 0 0,0 1 31 0 0,1 1 69 0 0,1 4-21 0 0,5 10 210 0 0,-1 0-39 0 0,-4-11-241 0 0,0 1 134 0 0,-3 0-51 0 0,-2-1-52 0 0,1-1-49 0 0,-1 0-34 0 0,1-1-6 0 0,0-2 41 0 0,0 0 37 0 0,0 1 72 0 0,0 7 165 0 0,0-13-368 0 0,1 0 73 0 0,0-2 88 0 0,1 0 151 0 0,1-3-61 0 0,-1-1-198 0 0,0 0-110 0 0,0 0-112 0 0,-2 2 130 0 0,1-1-1 0 0,-1 1 0 0 0,0-1 1 0 0,1 0-1 0 0,-1 1 0 0 0,0-1 1 0 0,0 1-1 0 0,0-1 0 0 0,0 0 1 0 0,0 1-6 0 0,0 1 0 0 0,0-4 7 0 0,1 0 0 0 0,-1 0 0 0 0,1 0 0 0 0,0 1 0 0 0,0-1 0 0 0,0 0 0 0 0,0 1 0 0 0,1-1 0 0 0,-1 1 0 0 0,3-3-7 0 0,1-24 12 0 0,7 14-12 0 0,1 1 0 0 0,-10 9 1 0 0,-3 6-4 0 0,0-1 1 0 0,0 1-1 0 0,0-1 1 0 0,0 1-1 0 0,1-1 1 0 0,-1 1-1 0 0,0 0 1 0 0,0-1-1 0 0,0 1 0 0 0,1-1 1 0 0,-1 1-1 0 0,0 0 1 0 0,0-1-1 0 0,1 1 1 0 0,-1 0-1 0 0,0-1 1 0 0,1 1-1 0 0,-1 0 1 0 0,1 0-1 0 0,-1-1 1 0 0,0 1-1 0 0,1 0 1 0 0,-1 0-1 0 0,1 0 1 0 0,-1-1-1 0 0,0 1 0 0 0,1 0 1 0 0,-1 0-1 0 0,1 0 1 0 0,-1 0-1 0 0,1 0 1 0 0,-1 0-1 0 0,1 0 1 0 0,-1 0-1 0 0,0 0 1 0 0,1 0 2 0 0,2 0-70 0 0,-1 0 17 0 0,8 0 29 0 0,-10 0 23 0 0,0 0 0 0 0,0 0 0 0 0,0 0-1 0 0,1 0 1 0 0,-1 0 0 0 0,0 0 0 0 0,0 0 0 0 0,0 0 0 0 0,0 0-1 0 0,0 0 1 0 0,0 0 0 0 0,0 0 0 0 0,0 0 0 0 0,0 0 0 0 0,0 0-1 0 0,0 0 1 0 0,1 0 0 0 0,-1 0 0 0 0,0 0 0 0 0,0 0 0 0 0,0 0-1 0 0,0 0 1 0 0,0 0 0 0 0,0 0 0 0 0,0 0 0 0 0,0 0 0 0 0,0 0-1 0 0,0 0 1 0 0,0 1 0 0 0,0-1 0 0 0,0 0 0 0 0,1 0-1 0 0,-1 0 1 0 0,0 0 0 0 0,0 0 0 0 0,0 0 0 0 0,0 0 0 0 0,0 0-1 0 0,0 0 1 0 0,0 0 0 0 0,0 0 0 0 0,0 0 0 0 0,0 1 0 0 0,0-1-1 0 0,0 0 1 0 0,0 0 0 0 0,0 0 0 0 0,0 0 0 0 0,0 0 0 0 0,0 0-1 0 0,0 0 1 0 0,0 0 0 0 0,0 0 0 0 0,0 0 0 0 0,0 0 0 0 0,0 1-1 0 0,0-1 2 0 0,2 12-67 0 0,8 9 55 0 0,-5-11 11 0 0,-3-7-3 0 0,0 0 0 0 0,0 0 0 0 0,-1 0-1 0 0,1 1 1 0 0,-1-1 0 0 0,0 1 0 0 0,0-1-1 0 0,0 1 1 0 0,-1 0 0 0 0,1-1-1 0 0,-1 1 1 0 0,0 0 0 0 0,0-1 0 0 0,0 3 4 0 0,-1-5-1 0 0,1 0 1 0 0,0 0 0 0 0,0 0-1 0 0,0 0 1 0 0,0 1 0 0 0,0-1 0 0 0,0 0-1 0 0,0 0 1 0 0,1 0 0 0 0,-1 0-1 0 0,0 0 1 0 0,0 0 0 0 0,1 0-1 0 0,-1 0 1 0 0,7 7 0 0 0,-6-8 0 0 0,-1 0 0 0 0,1 0 0 0 0,-1 1 0 0 0,0-1 0 0 0,1 0 0 0 0,-1 1 0 0 0,1-1 0 0 0,-1 0 0 0 0,0 1 0 0 0,0-1 0 0 0,1 1 0 0 0,-1-1 0 0 0,0 0 0 0 0,0 1 0 0 0,1-1 0 0 0,-1 1 0 0 0,0-1 0 0 0,0 1 0 0 0,0-1 0 0 0,0 1 0 0 0,0-1 0 0 0,0 1 0 0 0,0-1 0 0 0,0 1 0 0 0,0-1 0 0 0,0 1 0 0 0,0-1 0 0 0,0 1 0 0 0,0-1 0 0 0,0 2 1 0 0,0 0-1 0 0,1 0 0 0 0,-1 0 0 0 0,0 0 0 0 0,1-1 0 0 0,0 1 0 0 0,-1 0 0 0 0,1 0 0 0 0,0 0 1 0 0,0-1-1 0 0,0 1 0 0 0,0 0 0 0 0,0-1-2 0 0,0 1 1 0 0,0-1 0 0 0,-1 1-1 0 0,1-1 1 0 0,0 0 0 0 0,-1 1-1 0 0,1-1 1 0 0,-1 1 0 0 0,1-1-1 0 0,-1 1 1 0 0,0-1 0 0 0,0 1 1 0 0,0 1-76 0 0,3-3-19 0 0,4 1 37 0 0,0 2-51 0 0,4 5-223 0 0,-11-8 324 0 0,0 0 0 0 0,0 1-1 0 0,0-1 1 0 0,0 0-1 0 0,0 0 1 0 0,0 0 0 0 0,0 0-1 0 0,0 0 1 0 0,0 0-1 0 0,0 0 1 0 0,1 0 0 0 0,-1 0-1 0 0,0 1 1 0 0,0-1-1 0 0,0 0 1 0 0,0 0 0 0 0,0 0-1 0 0,0 0 1 0 0,0 0-1 0 0,0 0 1 0 0,1 0 0 0 0,-1 0-1 0 0,0 0 1 0 0,0 0-1 0 0,0 0 1 0 0,0 0 0 0 0,0 0-1 0 0,0 0 1 0 0,0 0 0 0 0,1 0-1 0 0,-1 0 1 0 0,0 0-1 0 0,0 0 1 0 0,0 0 0 0 0,0 0-1 0 0,0 0 1 0 0,0 0-1 0 0,0 0 1 0 0,1 0 0 0 0,-1 0-1 0 0,0 0 1 0 0,0 0-1 0 0,0 0 1 0 0,0 0 0 0 0,0-1-1 0 0,0 1 1 0 0,0 0-1 0 0,0 0 1 0 0,0 0 0 0 0,0 0-1 0 0,1 0 1 0 0,-1 0-1 0 0,0 0 1 0 0,0 0 0 0 0,0 0-1 0 0,0-1 1 0 0,0 1 8 0 0,2-2-86 0 0,0 0-8 0 0,-1 1-20 0 0,1 0-42 0 0,0 0-15 0 0,-1 0-42 0 0,1 0-47 0 0,-1 0-53 0 0,1 1 6 0 0,-1-1-43 0 0,1 1-47 0 0,0-1-51 0 0,0 1-54 0 0,0 0-56 0 0,0 0-61 0 0,0 0-64 0 0,4 0-1391 0 0,3 0-1170 0 0</inkml:trace>
  <inkml:trace contextRef="#ctx0" brushRef="#br0" timeOffset="777.28">954 243 7344 0 0,'0'0'216'0'0,"0"-1"-57"0"0,0-1-12 0 0,0 2-35 0 0,0-1-35 0 0,0 0-11 0 0,0 1-89 0 0,0-2-130 0 0,0 1 163 0 0,0 0 70 0 0,0 0 89 0 0,0 0-34 0 0,0 1 36 0 0,0-1 39 0 0,0 1 43 0 0,0-1 45 0 0,0 0 50 0 0,0 0 52 0 0,0 1 57 0 0,-3 0 60 0 0,-22 0 384 0 0,20 2-469 0 0,-6 5-110 0 0,3-3-120 0 0,2 0 36 0 0,-1 8 149 0 0,-4 4-64 0 0,9-13-272 0 0,-1 0-1 0 0,1 0 1 0 0,0 0-1 0 0,0 0 1 0 0,0 0-1 0 0,1 1 0 0 0,-1 0-50 0 0,-4 10 130 0 0,2-1-40 0 0,2-8-61 0 0,-3 12 123 0 0,0-1-48 0 0,1-1-9 0 0,-2 2 42 0 0,2-7-75 0 0,-3 8 44 0 0,6 0 26 0 0,0-8-78 0 0,0 14 82 0 0,1-21-111 0 0,0-1-1 0 0,0 1 1 0 0,0-1 0 0 0,1 1-1 0 0,-1-1 1 0 0,1 1 0 0 0,0-1 0 0 0,0 2-25 0 0,2 0 31 0 0,0 0 35 0 0,10 9 232 0 0,-9-9-205 0 0,-2-2-68 0 0,3 3 121 0 0,-2-2-53 0 0,-1-1-34 0 0,0 0-31 0 0,0 0-6 0 0,0 0 22 0 0,1 0 110 0 0,1-1-79 0 0,5-4-22 0 0,-8 3-25 0 0,7-5 41 0 0,-7 4-53 0 0,1 0-1 0 0,-1 0 0 0 0,0 0 0 0 0,1 1 0 0 0,-1-1 0 0 0,1 0 0 0 0,-1 1 0 0 0,1-1 0 0 0,-1 1 0 0 0,1 0 0 0 0,-1-1 0 0 0,1 1 0 0 0,0 0 0 0 0,-1 0-15 0 0,0 0 5 0 0,-1 0-1 0 0,1 0 0 0 0,-1 0 0 0 0,1 0 0 0 0,-1 0 1 0 0,1 0-1 0 0,-1 0 0 0 0,1 0 0 0 0,-1 0 0 0 0,1 0 0 0 0,-1 0 1 0 0,1 0-1 0 0,-1 0 0 0 0,1-1 0 0 0,-1 1 0 0 0,1 0 1 0 0,-1 0-1 0 0,0-1 0 0 0,1 1 0 0 0,-1 0 0 0 0,1 0 0 0 0,-1-1 1 0 0,0 1-1 0 0,1-1 0 0 0,-1 1 0 0 0,0 0 0 0 0,1-1 1 0 0,-1 1-1 0 0,0-1-4 0 0,8-6 77 0 0,2 4-34 0 0,-10 3-38 0 0,1 0-1 0 0,0 0 1 0 0,0 0-1 0 0,0-1 1 0 0,0 1 0 0 0,0 0-1 0 0,-1-1 1 0 0,1 1-1 0 0,0 0 1 0 0,0-1 0 0 0,0 1-1 0 0,-1-1 1 0 0,1 0-1 0 0,0 1 1 0 0,-1-1 0 0 0,1 1-1 0 0,-1-1 1 0 0,1 0 0 0 0,0 0-1 0 0,-1 1 1 0 0,1-1-1 0 0,-1 0 1 0 0,0 0 0 0 0,1 0-1 0 0,-1 1 1 0 0,0-1-5 0 0,1-1 1 0 0,0 1 1 0 0,0 0-1 0 0,0 0 1 0 0,0 0-1 0 0,1-1 0 0 0,-1 1 1 0 0,0 0-1 0 0,0 0 1 0 0,1 1-1 0 0,-1-1 1 0 0,0 0-1 0 0,1 0 1 0 0,-1 1-1 0 0,2-1-1 0 0,-1 0 4 0 0,-1 1 0 0 0,1-1 0 0 0,-1 0 0 0 0,1 0 0 0 0,-1 1-1 0 0,1-1 1 0 0,-1 0 0 0 0,0 0 0 0 0,0 0 0 0 0,1 0 0 0 0,-1-1 0 0 0,0 1 0 0 0,0 0-1 0 0,1-2-3 0 0,13-27 24 0 0,-15 29-19 0 0,1 0 0 0 0,-1-1 0 0 0,1 1-1 0 0,-1 0 1 0 0,0-1 0 0 0,0 1 0 0 0,0 0-1 0 0,0-1 1 0 0,1 1 0 0 0,-2-1-5 0 0,4-16 12 0 0,-1 13-15 0 0,6-24 5 0 0,-6 6-74 0 0,-1 17 42 0 0,-1 1 0 0 0,0 0 0 0 0,-1 0 0 0 0,0 0 0 0 0,1 0 0 0 0,-1 0 0 0 0,-2-3 30 0 0,0 0-96 0 0,-1-1-53 0 0,3 7 104 0 0,1 1-1 0 0,-1-1 0 0 0,1 0 0 0 0,-1 0 1 0 0,1 0-1 0 0,0 0 0 0 0,0 0 0 0 0,0 1 1 0 0,0-1-1 0 0,0 0 0 0 0,0-1 46 0 0,1-8-266 0 0,-4 0-54 0 0,-1 5 63 0 0,-2-1-211 0 0,6 7 468 0 0,-2-1-349 0 0,1-1 64 0 0,1 1 57 0 0,-1 0 51 0 0,1-1 20 0 0,-1 1 51 0 0,1-1 29 0 0,0 0 19 0 0,0 0 9 0 0,0 1-11 0 0,0 0-23 0 0,0-1-41 0 0,-13-13-772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6:31.2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0 243 5728 0 0,'0'0'132'0'0,"0"0"17"0"0,0 0 10 0 0,3 0-26 0 0,7 0-46 0 0,-8 0 10 0 0,-1 0 114 0 0,1-3 190 0 0,8-7 14 0 0,-9 9-239 0 0,0 0-38 0 0,2 0 46 0 0,-1 0-97 0 0,3 2-13 0 0,-3-1 4 0 0,-1 0 1 0 0,0 0 37 0 0,0 1 44 0 0,0-1 52 0 0,9 0 227 0 0,1 0-80 0 0,0 0-70 0 0,-1 0-55 0 0,10 0 85 0 0,24 0 281 0 0,-30-3-451 0 0,-1-7 22 0 0,-9 8-33 0 0,-1 0-61 0 0,6 3-19 0 0,-7-1-11 0 0,14 0 73 0 0,21 0 229 0 0,-17 0-196 0 0,0 1 10 0 0,-15 0-117 0 0,0-1 0 0 0,-1 0-1 0 0,1 0 1 0 0,0 0-1 0 0,0 0 1 0 0,-1-1 0 0 0,1 0-1 0 0,3-1-45 0 0,-3 0 22 0 0,19-5 94 0 0,5 3 90 0 0,2 5 154 0 0,-7 0-195 0 0,0-1-64 0 0,-2-1-70 0 0,-5-2-74 0 0,-4-3 14 0 0,-5 1 32 0 0,4 3 56 0 0,9 2 137 0 0,-1 0-71 0 0,45 0 87 0 0,-33 0-57 0 0,-28 0-125 0 0,0 0 0 0 0,0-1-1 0 0,0 0 1 0 0,-1 1 0 0 0,1-1 0 0 0,0-1 0 0 0,-1 1 0 0 0,1 0 0 0 0,-1-1 0 0 0,3-1-30 0 0,3 0 85 0 0,0 2-40 0 0,21 1-33 0 0,-20 1 0 0 0,15-1 36 0 0,13 0 123 0 0,-25 0-128 0 0,44 0 22 0 0,67 0-66 0 0,-123 0 1 0 0,-1 0 0 0 0,1 1 0 0 0,-1-1 0 0 0,1 0 0 0 0,0 0 0 0 0,-1 0 0 0 0,1 0 0 0 0,-1 0 0 0 0,1 0 0 0 0,0 0 0 0 0,-1-1 0 0 0,1 1 0 0 0,-1 0 0 0 0,1 0 0 0 0,-1 0 0 0 0,1 0 0 0 0,-1-1 0 0 0,1 1 0 0 0,-1 0 0 0 0,1-1 0 0 0,-1 1 0 0 0,1 0 0 0 0,-1-1 0 0 0,1 1 0 0 0,-1-1 0 0 0,0 1 0 0 0,1 0 0 0 0,-1-1 0 0 0,1 0 0 0 0,6-5 0 0 0,0 4 1 0 0,-1 1 0 0 0,1 0 0 0 0,0 1 0 0 0,0 0 0 0 0,0 0 0 0 0,4 1-1 0 0,7-1 47 0 0,-16 0-44 0 0,-1 0-1 0 0,1 0 1 0 0,-1 0 0 0 0,1 1-1 0 0,-1-1 1 0 0,0 0 0 0 0,1 1 0 0 0,-1-1-1 0 0,1 1 1 0 0,-1-1 0 0 0,0 1 0 0 0,0 0-1 0 0,1-1 1 0 0,-1 2-3 0 0,10 3 37 0 0,8-2 37 0 0,1-5-60 0 0,-14-5-14 0 0,-5 6 0 0 0,-1 1 0 0 0,0 0 0 0 0,0-1 0 0 0,0 1 0 0 0,0 0 0 0 0,1-1 0 0 0,-1 1 0 0 0,0 0 0 0 0,0 0 0 0 0,1-1 0 0 0,-1 1 0 0 0,0 0 0 0 0,0 0 0 0 0,1-1 0 0 0,-1 1 0 0 0,0 0 0 0 0,1 0 0 0 0,-1 0 0 0 0,0 0 0 0 0,1-1 0 0 0,-1 1 0 0 0,0 0 0 0 0,1 0 0 0 0,-1 0 0 0 0,0 0 0 0 0,1 0 0 0 0,-1 0 0 0 0,0 0 0 0 0,1 0 0 0 0,-1 0 0 0 0,0 0 0 0 0,1 0 0 0 0,-1 0 0 0 0,0 0 0 0 0,1 0 0 0 0,-1 0 0 0 0,0 1 0 0 0,1-1 0 0 0,-1 0 0 0 0,0 0 0 0 0,1 0 0 0 0,-1 1 0 0 0,0-1 0 0 0,1 0 0 0 0,-1 0 0 0 0,0 1 0 0 0,8 3 0 0 0,-7-3 1 0 0,0 0-1 0 0,1 0 1 0 0,-1 0 0 0 0,1-1 0 0 0,-1 1-1 0 0,1 0 1 0 0,-1-1 0 0 0,1 1-1 0 0,-1-1 1 0 0,1 0 0 0 0,-1 1 0 0 0,1-1-1 0 0,0 0 1 0 0,-1 0-1 0 0,28 0 50 0 0,38 0 9 0 0,-27 0 42 0 0,-38 0-93 0 0,0 0 0 0 0,0 1 1 0 0,-1-1-1 0 0,1 0 1 0 0,0 1-1 0 0,-1-1 0 0 0,1 1 1 0 0,0-1-1 0 0,-1 1 1 0 0,1 0-1 0 0,-1 0 0 0 0,1 0 1 0 0,-1 0-9 0 0,1 0 6 0 0,-1 0 1 0 0,0-1-1 0 0,1 1 1 0 0,0 0-1 0 0,-1 0 1 0 0,1-1-1 0 0,-1 1 0 0 0,1-1 1 0 0,0 1-1 0 0,-1-1 1 0 0,1 0-1 0 0,0 0 1 0 0,0 0-7 0 0,40 0-112 0 0,1 0 39 0 0,43 0 24 0 0,-2 0 89 0 0,114 0 155 0 0,-137 0-169 0 0,-1 0-42 0 0,-58 0 16 0 0,-1 0 0 0 0,1 0 0 0 0,0 0 0 0 0,-1-1 0 0 0,1 1 0 0 0,-1 0 0 0 0,1-1 0 0 0,-1 1 0 0 0,1-1 0 0 0,-1 0 0 0 0,0 1 0 0 0,1-1 0 0 0,0-1 0 0 0,0 1 0 0 0,-1 0 0 0 0,1 0 0 0 0,-1 0 0 0 0,1 1 0 0 0,0-1 0 0 0,0 0 0 0 0,-1 1 0 0 0,1-1 0 0 0,0 1 0 0 0,0 0 0 0 0,0-1 0 0 0,0 1 0 0 0,1 0 0 0 0,18 1-12 0 0,40-1 172 0 0,-42-3-148 0 0,-7-3-16 0 0,-11 5 0 0 0,1 0-1 0 0,-1 0 1 0 0,1 0-1 0 0,-1 1 1 0 0,1-1-1 0 0,-1 1 1 0 0,1-1-1 0 0,-1 1 0 0 0,1 0 1 0 0,0-1-1 0 0,-1 1 1 0 0,1 0-1 0 0,-1 0 1 0 0,1 0 4 0 0,102 0-13 0 0,10 0 26 0 0,-4 0 107 0 0,-109 0-119 0 0,1 0-1 0 0,0 0 1 0 0,-1 0 0 0 0,1 0 0 0 0,0-1-1 0 0,-1 1 1 0 0,1-1 0 0 0,-1 1 0 0 0,1-1 0 0 0,-1 1-1 0 0,1-1 1 0 0,-1 0 0 0 0,1 0 0 0 0,-1 0-1 0 0,11-5 0 0 0,-1 5 0 0 0,-1-1 0 0 0,1 2 0 0 0,-1-1 0 0 0,1 1 0 0 0,3 1 0 0 0,7 0 0 0 0,70-1 0 0 0,-84-1 0 0 0,0 1 0 0 0,0-1 0 0 0,0 0 0 0 0,0-1 0 0 0,-1 0 0 0 0,6-2 0 0 0,-7 2 0 0 0,0 1 0 0 0,0 0 0 0 0,0 0 0 0 0,0 0 0 0 0,1 1 0 0 0,-1 0 0 0 0,0 0 0 0 0,0 0 0 0 0,2 1 0 0 0,8 0 0 0 0,209-1 0 0 0,-103 0 0 0 0,-119 0 0 0 0,-1 0 0 0 0,1 0 0 0 0,0 0 0 0 0,-1-1 0 0 0,1 1 0 0 0,-1 0 0 0 0,1-1 0 0 0,0 1 0 0 0,-1-1 0 0 0,1 0 0 0 0,-1 1 0 0 0,0-1 0 0 0,1 0 0 0 0,-1 0 0 0 0,11-5 0 0 0,-6 5 0 0 0,-1 1 0 0 0,0-1 1 0 0,0 1-1 0 0,0 0 0 0 0,0 1 1 0 0,0-1-1 0 0,0 1 0 0 0,1 0 1 0 0,-1 0-1 0 0,-1 1 0 0 0,2 0 0 0 0,1 0 13 0 0,1-1-1 0 0,-1 1 0 0 0,0-1 1 0 0,3 0-13 0 0,850-1 195 0 0,-490 0-180 0 0,-312-10-14 0 0,-31 14 8 0 0,-21-2 2 0 0,0-1 0 0 0,0 0 0 0 0,-1 0 0 0 0,5 0-11 0 0,5-1 9 0 0,-6 0-9 0 0,0 0 1 0 0,-1 0-1 0 0,1-1 0 0 0,4-1 0 0 0,5-2 0 0 0,-9 2 0 0 0,1 0 0 0 0,0 0 1 0 0,-1 1-1 0 0,8 0 0 0 0,375 1-2 0 0,-224 0 67 0 0,-161-1-65 0 0,1 1 0 0 0,-1-2 0 0 0,1 1 0 0 0,-1-1 1 0 0,1 0-1 0 0,-1 0 0 0 0,1 0 0 0 0,-1 1 0 0 0,0 0 0 0 0,1 0 0 0 0,1 1 0 0 0,112 0-1 0 0,-112 0 1 0 0,1 1 0 0 0,0 0 0 0 0,0 1 0 0 0,6 2 0 0 0,-10-2 0 0 0,1 0 0 0 0,0-1 0 0 0,-1 0 0 0 0,1 0 0 0 0,0-1 0 0 0,0 1 0 0 0,-1-2 0 0 0,1 1 0 0 0,0-1 0 0 0,0 0 0 0 0,0 0 0 0 0,3-2 0 0 0,10-1 0 0 0,3 8 0 0 0,-20-3 0 0 0,-1 0 0 0 0,1 0 0 0 0,0-1 0 0 0,0 1 0 0 0,0-1 0 0 0,0 0 0 0 0,0 0 0 0 0,0 0 0 0 0,0 0 0 0 0,0 0 0 0 0,2-1 0 0 0,11-3 0 0 0,-10 2 0 0 0,1 0 1 0 0,-1 1-1 0 0,0-1 0 0 0,1 1 0 0 0,-1 1 0 0 0,1 0 0 0 0,656 0-1 0 0,-660 0 1 0 0,0-1 0 0 0,0 1 0 0 0,0 0 0 0 0,0-1 0 0 0,0 0 0 0 0,0 1 0 0 0,0-1 0 0 0,0 0 0 0 0,3-2 0 0 0,8-2 0 0 0,-4 3 0 0 0,0 1 0 0 0,-1 0 0 0 0,1 0 0 0 0,0 1 0 0 0,-1 0 0 0 0,6 1 1 0 0,18 0-2 0 0,254-1 1 0 0,-280 1 0 0 0,0-1 0 0 0,0 1 0 0 0,0 0 0 0 0,-1 1 0 0 0,1 0 0 0 0,1 0 0 0 0,0 0 0 0 0,0 0 0 0 0,1-1 0 0 0,-1 0 0 0 0,1 0 0 0 0,699-1 0 0 0,-705 0 0 0 0,1 0 0 0 0,-1 0 0 0 0,0 0 0 0 0,0 1 0 0 0,0 0 0 0 0,0-1 0 0 0,0 1 0 0 0,0 0 0 0 0,3 2 0 0 0,8 2 0 0 0,-1-3 0 0 0,1 0 0 0 0,-1-1 0 0 0,0-1 0 0 0,1 0 0 0 0,6-1 0 0 0,14 0 0 0 0,400 1 0 0 0,-248 0 54 0 0,-178 0-52 0 0,1 0 0 0 0,-1 1 0 0 0,1 1 0 0 0,-1 0 1 0 0,2 0-3 0 0,-1 0 2 0 0,0 0 0 0 0,0 0 0 0 0,0-1 0 0 0,0-1 0 0 0,2 1-2 0 0,270-1 81 0 0,2 0-42 0 0,1041 0-42 0 0,-1307-1 3 0 0,0-1 0 0 0,17-3 0 0 0,-17 2 0 0 0,0 1 0 0 0,17 0 0 0 0,97 2 0 0 0,348 0 0 0 0,-451-2 0 0 0,22-3 0 0 0,-15 1 11 0 0,30 0-11 0 0,356 4 177 0 0,-403-1-168 0 0,-1-1-1 0 0,17-3-8 0 0,-17 2 28 0 0,0 1-1 0 0,16-1-27 0 0,59 3 26 0 0,-37 0 20 0 0,186 0-34 0 0,-225 0-12 0 0,0-1 0 0 0,-1-1 0 0 0,15-3 0 0 0,-17 3 0 0 0,0 0 0 0 0,1 0 0 0 0,11 1 0 0 0,370 1 0 0 0,-374-1 0 0 0,0-1 0 0 0,8-2 0 0 0,-7 1 5 0 0,1 0 1 0 0,10 1-6 0 0,21 2 47 0 0,73 0-30 0 0,-105-1 9 0 0,0-1 0 0 0,11-2-26 0 0,-12 0 1 0 0,1 2-1 0 0,9 0 0 0 0,335 2 0 0 0,-354-1 0 0 0,1 0 0 0 0,-1-1 0 0 0,0 0 0 0 0,8-4 0 0 0,-16 5 0 0 0,3 0 0 0 0,0 0 0 0 0,1 0 0 0 0,-1 1 0 0 0,7 0 0 0 0,16-2 0 0 0,-8-2 0 0 0,-12 1 0 0 0,1 1 0 0 0,-1 1 0 0 0,0 0 0 0 0,3 0 0 0 0,99 1 28 0 0,-5 0 84 0 0,4 0 79 0 0,12 0 69 0 0,-120 0-421 0 0,-3 0-21 0 0,0 0 54 0 0,0 0-10 0 0,0 0-70 0 0,0 0-199 0 0,0 0-362 0 0,0 0-30 0 0,0 0-7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22.3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107 182 6704 0 0,'0'0'149'0'0,"0"0"23"0"0,0 0 12 0 0,0-1-56 0 0,0-1 0 0 0,0 0-102 0 0,0 1 67 0 0,-1-1 60 0 0,1 1 48 0 0,-1-2 301 0 0,-2-4 871 0 0,1 5-1000 0 0,1 0-66 0 0,0 1-91 0 0,0 0-152 0 0,1 0-35 0 0,-1 1-38 0 0,0-1-41 0 0,1 0-44 0 0,-1 1-49 0 0,-1-2 416 0 0,0 1-73 0 0,1 1-61 0 0,-1-1-50 0 0,0 1-29 0 0,-3 1 6 0 0,4-1 1 0 0,1 0 3 0 0,-7 0 324 0 0,0 0-70 0 0,1 0-58 0 0,0 0-48 0 0,-3 0 55 0 0,-10 0 259 0 0,13 0-300 0 0,-2 0 87 0 0,0 0 101 0 0,6 0-200 0 0,2 0-42 0 0,0 0-8 0 0,0 0-4 0 0,0 0-4 0 0,0 0-2 0 0,0 0 0 0 0,0 2-49 0 0,0 0-63 0 0,0 9-74 0 0,0-10 29 0 0,0 11-119 0 0,0-9-7 0 0,2-1 42 0 0,3 4 102 0 0,2 2 4 0 0,-1-1 24 0 0,1-2 29 0 0,1-1 45 0 0,12 9-17 0 0,-10 2-84 0 0,-1-8-22 0 0,-7-5 0 0 0,0-1 0 0 0,0 1 0 0 0,0 0 0 0 0,-1-1 0 0 0,1 1 0 0 0,-1 0 0 0 0,1 0 0 0 0,-1 0 0 0 0,1 0 0 0 0,-1 0 0 0 0,0 1 0 0 0,2 2 0 0 0,0-1 0 0 0,0 0 0 0 0,0 0 0 0 0,0-1 0 0 0,1 1 0 0 0,0-1 0 0 0,2 2 0 0 0,-1 0 0 0 0,0 0 0 0 0,1 0 0 0 0,-2 0 0 0 0,5 6 0 0 0,0 10 6 0 0,-5-11 24 0 0,1 2 46 0 0,-1-4-23 0 0,-3-7-40 0 0,0 1-1 0 0,0-1 0 0 0,0 0 0 0 0,0 1 0 0 0,-1-1 0 0 0,1 1 0 0 0,0-1 1 0 0,-1 1-1 0 0,0-1 0 0 0,1 1 0 0 0,-1-1 0 0 0,0 1 0 0 0,0 0 1 0 0,0-1-13 0 0,1 15 136 0 0,0-12-75 0 0,-1 0 1 0 0,0 0-1 0 0,0 1 0 0 0,0-1 0 0 0,0 0 1 0 0,0 0-1 0 0,-1 0 0 0 0,0 0 0 0 0,-1 4-61 0 0,-23 37 600 0 0,22-40-547 0 0,3-4-40 0 0,0-1 0 0 0,0 1 0 0 0,-1-1 0 0 0,1 1 0 0 0,0 0 0 0 0,-1-1 0 0 0,1 1 0 0 0,0-1 0 0 0,-1 1 0 0 0,1-1 0 0 0,-1 1 0 0 0,1-1 0 0 0,-1 1 0 0 0,1-1 0 0 0,-1 0 0 0 0,1 1 0 0 0,-1-1 0 0 0,1 0 0 0 0,-1 1 0 0 0,0-1 0 0 0,1 0 0 0 0,-1 1-13 0 0,-4 1 44 0 0,-13 13 145 0 0,11-9-129 0 0,2-2-44 0 0,-10-1 44 0 0,-13-3-44 0 0,13 0-58 0 0,13-1-21 0 0,-1-1-74 0 0,1 0 112 0 0,-2-2-97 0 0,-11-11-431 0 0,11 8 366 0 0,-6-13-665 0 0,4 10 388 0 0,5 5 158 0 0,0 3 161 0 0,1 0-38 0 0,0 1-4 0 0,0-1-38 0 0,0 1-43 0 0,0-1-48 0 0,0 0-53 0 0,0 1-48 0 0,0-1-42 0 0,0 1-39 0 0,0-1-141 0 0,0 0-37 0 0,0-3-1482 0 0</inkml:trace>
  <inkml:trace contextRef="#ctx0" brushRef="#br0" timeOffset="279.14">349 30 9504 0 0,'0'0'216'0'0,"0"0"32"0"0,2-2 9 0 0,5-4-109 0 0,-1 2-77 0 0,4-2 103 0 0,-5 3-57 0 0,-4-1 59 0 0,-2 2-38 0 0,1-1 463 0 0,0 3 21 0 0,2 0-40 0 0,0 0-530 0 0,-1 0 0 0 0,0 0-1 0 0,0 0 1 0 0,0 1 0 0 0,0-1 0 0 0,0 0-1 0 0,1 0 1 0 0,-1 1 0 0 0,0-1-1 0 0,0 1 1 0 0,0-1 0 0 0,0 1-1 0 0,0-1 1 0 0,0 1 0 0 0,0 0 0 0 0,0-1-1 0 0,-1 1 1 0 0,1 0-52 0 0,10 9 432 0 0,-2 3-137 0 0,-6 2-47 0 0,-1-4-53 0 0,3-2-36 0 0,1 3 4 0 0,-1 14 46 0 0,1-14-82 0 0,-5-11-108 0 0,0 1 1 0 0,0-1-1 0 0,-1 0 0 0 0,1 1 0 0 0,-1-1 1 0 0,1 1-1 0 0,-1-1 0 0 0,1 1 0 0 0,-1-1 1 0 0,0 1-1 0 0,0-1 0 0 0,1 1 1 0 0,-1-1-20 0 0,1 14 156 0 0,5 0-48 0 0,0 0-4 0 0,-4 3 48 0 0,-3-8-88 0 0,1 9 63 0 0,3-2 19 0 0,1-7-75 0 0,3 7 52 0 0,-5 1 33 0 0,-3-4-58 0 0,2 28 225 0 0,1-27-233 0 0,4-3 11 0 0,-5-11-85 0 0,0 1 0 0 0,0-1-1 0 0,0 0 1 0 0,-1 1 0 0 0,1-1-1 0 0,-1 1 1 0 0,1-1 0 0 0,-1 1 0 0 0,0-1-1 0 0,1 1 1 0 0,-1-1 0 0 0,0 1-1 0 0,0-1-15 0 0,0 18 161 0 0,0 12-29 0 0,0-5-46 0 0,0-22-326 0 0,0 0 97 0 0,0-1 82 0 0,0 0 69 0 0,0-1 68 0 0,0 0 53 0 0,0 2 431 0 0,0-3-367 0 0,0-1-124 0 0,0 1-46 0 0,0-1-50 0 0,0 0-54 0 0,0 0-61 0 0,0 0-68 0 0,0 0-100 0 0,0 1-96 0 0,0-1-106 0 0,0 1-116 0 0,0 0-124 0 0,0-1 327 0 0,0 0-36 0 0,0 1-35 0 0,0 0-37 0 0,0-1-38 0 0,0 1-39 0 0,0-1-1524 0 0,0 0-1208 0 0</inkml:trace>
  <inkml:trace contextRef="#ctx0" brushRef="#br0" timeOffset="463.1">379 242 7976 0 0,'0'0'174'0'0,"0"0"29"0"0,0 0 14 0 0,2 0-26 0 0,6 0-155 0 0,-5 1-35 0 0,1-1-1 0 0,-1 0 0 0 0,1 0 0 0 0,-1 0 1 0 0,1 0-1 0 0,-1-1 0 0 0,0 1 0 0 0,1-1 1 0 0,0 0-1 0 0,4-4 29 0 0,2-1 90 0 0,3 4 97 0 0,-13 2-201 0 0,1 0 1 0 0,-1 0-1 0 0,0 0 1 0 0,1 0-1 0 0,-1 0 1 0 0,1 0-1 0 0,-1 0 1 0 0,1 0-1 0 0,-1 0 1 0 0,1 0-1 0 0,-1 0 1 0 0,1 0-1 0 0,-1 0 1 0 0,1-1-1 0 0,-1 1 1 0 0,1 0 0 0 0,-1 0-1 0 0,1-1 1 0 0,-1 1-1 0 0,0 0 1 0 0,1 0-1 0 0,-1-1 1 0 0,0 1-1 0 0,1 0 1 0 0,-1-1-1 0 0,0 1 1 0 0,1-1-1 0 0,-1 1 1 0 0,0-1-16 0 0,8-6 322 0 0,14 2 28 0 0,-19 4-410 0 0,0 0 33 0 0,2-1 54 0 0,0-1 64 0 0,5-3 200 0 0,-4 2-179 0 0,-2 2-112 0 0,-1 1-54 0 0,1-2-121 0 0,-2 3 35 0 0,1-1-39 0 0,0-1-216 0 0,-1 2 148 0 0,0-1-36 0 0,0 1-38 0 0,0 0-39 0 0,0 0-42 0 0,0 0-44 0 0,4 0-844 0 0,4 0-738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21.63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25 6072 0 0,'0'0'133'0'0,"0"0"23"0"0,0 0 12 0 0,0 3-23 0 0,0 0-196 0 0,-1 0 47 0 0,1 4 78 0 0,0 1 81 0 0,0 2 109 0 0,3 2 217 0 0,1-6-295 0 0,-2 0-36 0 0,-1-3-73 0 0,1 0 0 0 0,-2 1 0 0 0,1-1-1 0 0,0 0 1 0 0,0 0 0 0 0,-1 1 0 0 0,0-1-77 0 0,1 7 225 0 0,-1 2 83 0 0,0-4-81 0 0,2-1-57 0 0,0 1-21 0 0,2 2 15 0 0,0 0 22 0 0,-1-2 14 0 0,0-1-41 0 0,-1 0-10 0 0,1 2 20 0 0,2 5 107 0 0,0 22 747 0 0,-1-26-812 0 0,0 0-27 0 0,-2-3-24 0 0,0 0 16 0 0,-2 2 53 0 0,2 1 85 0 0,4 2 41 0 0,0 0-10 0 0,-5-1-51 0 0,-1-5-171 0 0,2 11 289 0 0,-2-16-400 0 0,0-1 1 0 0,0 1 0 0 0,0-1-1 0 0,1 0 1 0 0,-1 1 0 0 0,0-1-1 0 0,0 1 1 0 0,1-1 0 0 0,-1 0 0 0 0,0 1-1 0 0,1-1 1 0 0,-1 0 0 0 0,0 0-1 0 0,1 1 1 0 0,-1-1 0 0 0,1 0-1 0 0,-1 0 1 0 0,0 0 0 0 0,1 1 0 0 0,-1-1-1 0 0,1 0 1 0 0,-1 0 0 0 0,1 0-1 0 0,-1 0 1 0 0,0 0 0 0 0,1 0-1 0 0,-1 0 1 0 0,1 0 0 0 0,-1 0 0 0 0,1 0-13 0 0,-1 0 5 0 0,0 0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1 0 0 0,0-1 0 0 0,0 0 1 0 0,0 0-1 0 0,0 0 0 0 0,0 0 0 0 0,0 0 0 0 0,1 0 0 0 0,-1 0 0 0 0,0 0 0 0 0,0 0 0 0 0,0 0 0 0 0,0 0 0 0 0,0 0 0 0 0,0 1 0 0 0,0-1 0 0 0,0 0 0 0 0,0 0 0 0 0,0 0 0 0 0,0 0 0 0 0,0 0 0 0 0,0 0 0 0 0,0 0 0 0 0,0 0 0 0 0,0 0 0 0 0,0 0 0 0 0,0 0 0 0 0,-1 1-5 0 0,1 0-2 0 0,0 1 55 0 0,0-1 48 0 0,0 0 41 0 0,0 0 71 0 0,0 0 35 0 0,0 0 587 0 0,0-1-445 0 0,0-1-74 0 0,0 0-168 0 0,0 0-63 0 0,0 0-73 0 0,0 0-61 0 0,0-1-67 0 0,0 1-75 0 0,-2-4 263 0 0,1 3-66 0 0,0 1-1 0 0,0 0 1 0 0,0 0-1 0 0,0 0 1 0 0,0-1-1 0 0,0 1 0 0 0,0-1 1 0 0,1 1-1 0 0,-1 0 1 0 0,1-1-1 0 0,-1-1-5 0 0,-2-25 84 0 0,3-33-15 0 0,0-4-42 0 0,0 0-53 0 0,0 2-62 0 0,0 61 77 0 0,1 1 0 0 0,-1-1 0 0 0,0 0 0 0 0,0 1 0 0 0,1-1 0 0 0,-1 1 0 0 0,1-1 0 0 0,-1 1 0 0 0,1-1 0 0 0,0 1 0 0 0,-1-1 0 0 0,1 1 1 0 0,0 0-1 0 0,0-1 11 0 0,4-5-71 0 0,0-4-43 0 0,5-6-90 0 0,-7 15 115 0 0,-1 0 37 0 0,1 1 26 0 0,1 1 29 0 0,2 0-12 0 0,9-8-55 0 0,-4 12 19 0 0,-9-3 41 0 0,-1 0 0 0 0,1 0 0 0 0,-1-1 0 0 0,1 1 1 0 0,0 0-1 0 0,-1-1 0 0 0,1 0 0 0 0,0 1 0 0 0,-1-1 0 0 0,2 0 4 0 0,-2 0-7 0 0,1 0-1 0 0,-1 0 0 0 0,1 1 1 0 0,-1-1-1 0 0,0 0 1 0 0,1 1-1 0 0,-1-1 0 0 0,0 0 1 0 0,1 1-1 0 0,-1 0 1 0 0,0-1-1 0 0,0 1 8 0 0,12 10-47 0 0,2 1 22 0 0,13 3-35 0 0,-23-12 60 0 0,1 1 0 0 0,-1 0 0 0 0,0 0 0 0 0,0 0 0 0 0,-1 1 0 0 0,1-1 0 0 0,-1 1 0 0 0,0 0 0 0 0,1 2 0 0 0,22 26 0 0 0,-23-29 0 0 0,0 0 0 0 0,0 0 0 0 0,-1 0 0 0 0,0 0 0 0 0,0 1 0 0 0,0 0 0 0 0,0-1 0 0 0,1 5 0 0 0,-3-6 1 0 0,-1-1 0 0 0,1 1-1 0 0,0-1 1 0 0,0 0 0 0 0,0 1 0 0 0,0-1 0 0 0,0 0-1 0 0,0 0 1 0 0,0 0 0 0 0,1 0 0 0 0,-1 0 0 0 0,1 0-1 0 0,-1 0 1 0 0,2 0-1 0 0,0 2 15 0 0,0 0-1 0 0,0 0 1 0 0,0 0-1 0 0,0 0 1 0 0,1 4-15 0 0,2 4 61 0 0,-4-7-16 0 0,0-1 40 0 0,-1 0-44 0 0,-1 0-31 0 0,1 1-37 0 0,-1 0 12 0 0,0-2 43 0 0,1-1 35 0 0,1-1 49 0 0,0 0 26 0 0,0 0 48 0 0,1-1 54 0 0,1 0 61 0 0,-4-2-237 0 0,0-70 79 0 0,0 23-88 0 0,0 39-53 0 0,0 8-2 0 0,0 0 0 0 0,0 0 0 0 0,0 0 0 0 0,1 1 0 0 0,-1-1 0 0 0,1 0 0 0 0,-1 0 0 0 0,1 0 0 0 0,-1 1 0 0 0,1-1 0 0 0,0 0 0 0 0,0 1 0 0 0,1-2 0 0 0,-1 1 0 0 0,0 1 0 0 0,0 0 0 0 0,-1-1 0 0 0,1 1 0 0 0,0-1 0 0 0,-1 1 0 0 0,1-1 0 0 0,-1 1 0 0 0,0-1 0 0 0,1 1 0 0 0,-1-1 0 0 0,0 1 0 0 0,0-2 0 0 0,3-12 0 0 0,9 0-13 0 0,1 2-54 0 0,-12 15-10 0 0,2 5 79 0 0,-2-6-7 0 0,9 5-5 0 0,-8-5 8 0 0,-1-1-1 0 0,0 1 0 0 0,0-1 1 0 0,-1 1-1 0 0,1-1 0 0 0,0 1 0 0 0,0-1 1 0 0,0 1-1 0 0,0 0 0 0 0,0-1 1 0 0,0 1-1 0 0,-1 0 0 0 0,1 0 1 0 0,0 0-1 0 0,-1 0 0 0 0,1 0 3 0 0,3 8-24 0 0,0 0-1 0 0,-1 0 1 0 0,1 5 24 0 0,1 3-12 0 0,5 3-31 0 0,-5 5 32 0 0,5-5 11 0 0,-5 6-10 0 0,6-6-33 0 0,-6 5 32 0 0,5-5 11 0 0,-5 5 0 0 0,1-12 0 0 0,-5-12 0 0 0,-1 0 0 0 0,1 1 0 0 0,0-1 0 0 0,0 1 0 0 0,-1-1 0 0 0,1 0 0 0 0,-1 1 0 0 0,0-1 0 0 0,1 1 0 0 0,-1-1 0 0 0,0 1 0 0 0,0-1 0 0 0,0 1 0 0 0,0 5 0 0 0,0-5 0 0 0,0 0 0 0 0,0 0 0 0 0,0 0 0 0 0,0 0 0 0 0,0 0 0 0 0,0 0 0 0 0,1 0 0 0 0,-1 0 0 0 0,1 0 0 0 0,0 1 0 0 0,9 12 11 0 0,-8-2 42 0 0,1-8 1 0 0,7 5-57 0 0,-8-8-47 0 0,-1-1-32 0 0,-1-1-56 0 0,2 0-137 0 0,-2 0 58 0 0,1 0 63 0 0,-1 0 57 0 0,1 0 49 0 0,-1 0 59 0 0,1 0 86 0 0,0 0 421 0 0,0 0-444 0 0,-1 0-37 0 0,0 0-51 0 0,1 0-63 0 0,0 0-76 0 0,-1 0-88 0 0,1 0-57 0 0,0 0-88 0 0,-1 0-97 0 0,1 0-105 0 0,0 0-114 0 0,1 0-122 0 0,-2 0 363 0 0,1 0-33 0 0,-1 0-36 0 0,1 0-35 0 0,3 0-1423 0 0,5 0-1118 0 0</inkml:trace>
  <inkml:trace contextRef="#ctx0" brushRef="#br0" timeOffset="330.59">681 71 7056 0 0,'0'0'157'0'0,"0"0"23"0"0,0 0 12 0 0,3 0-27 0 0,5 2-129 0 0,-7-2-36 0 0,-1 1-1 0 0,0-1 1 0 0,1 1-1 0 0,-1-1 1 0 0,0 1-1 0 0,0-1 1 0 0,1 1-1 0 0,-1 0 1 0 0,0-1-1 0 0,0 1 0 0 0,0-1 1 0 0,0 1-1 0 0,0-1 1 0 0,0 1-1 0 0,0 0 1 0 0,0-1-1 0 0,0 1 1 0 0,1 7 21 0 0,2 2 58 0 0,1-1 161 0 0,1-1 58 0 0,4 8 391 0 0,3 14 467 0 0,-9-23-988 0 0,1 1 35 0 0,12 18 511 0 0,-3-7-201 0 0,-6-6-251 0 0,-2-1-24 0 0,3 9 283 0 0,-2-5-78 0 0,-2-6-178 0 0,-1-3-85 0 0,1 0-51 0 0,26 28 1005 0 0,-23-24-921 0 0,10 14 317 0 0,-15-22-450 0 0,0-1-1 0 0,0 0 0 0 0,0 0 0 0 0,0 0 1 0 0,0 0-1 0 0,0 0 0 0 0,1 0 1 0 0,2 1-80 0 0,4 1 293 0 0,1 1-46 0 0,8 3 110 0 0,3 5 105 0 0,-18-11-220 0 0,0 0-112 0 0,1-2-70 0 0,1-1-43 0 0,-3 1 50 0 0,26 0 337 0 0,-26 0-209 0 0,1 0-23 0 0,4-1-70 0 0,6-6 214 0 0,-9 3-265 0 0,0 0-53 0 0,8-11 92 0 0,-10 11-69 0 0,-1 0-1 0 0,-1 0 1 0 0,1 0-1 0 0,0 0 1 0 0,-1 0-1 0 0,0-1 1 0 0,0 1-1 0 0,0 0 1 0 0,-1-4-21 0 0,0-7 98 0 0,1 1-26 0 0,0-11-4 0 0,-3 6-63 0 0,-9-5-3 0 0,-1-2-30 0 0,10 13-26 0 0,3 11 39 0 0,-1 0 1 0 0,1-1-1 0 0,-1 1 0 0 0,1 0 0 0 0,-1 0 1 0 0,0 0-1 0 0,0 0 0 0 0,0 0 0 0 0,0 0 1 0 0,-1 0-1 0 0,1 0 0 0 0,0 0 0 0 0,-1 1 1 0 0,0-1 14 0 0,-10-14-128 0 0,9 1-23 0 0,3 14 113 0 0,0-1-1 0 0,0 1 1 0 0,0-1-1 0 0,-1 0 0 0 0,1 1 1 0 0,0-1-1 0 0,-1 1 1 0 0,1-1-1 0 0,-1 1 1 0 0,0-1-1 0 0,0 1 1 0 0,1 0-1 0 0,-1-1 1 0 0,0 1-1 0 0,0 0 1 0 0,0 0-1 0 0,0-1 1 0 0,-1 1 38 0 0,-1-2-277 0 0,2 0 95 0 0,0 1 56 0 0,2-1 52 0 0,-1 1 13 0 0,-1 0-55 0 0,-3 0-107 0 0,-2 1-154 0 0,6 1 377 0 0,-3 0-668 0 0,3 0 394 0 0,1 0 6 0 0,-1-1-51 0 0,1 0 118 0 0,0 1-33 0 0,-1-1-36 0 0,1 0-34 0 0,2-1-392 0 0,-1 0 107 0 0,0 0-46 0 0,2-1-735 0 0,2 2-558 0 0,3 0-1082 0 0,-9 1 2983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31.1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14280 0 0,'0'0'322'0'0,"0"0"45"0"0,0 0 21 0 0,0 0-156 0 0,0 0-109 0 0,0 0 57 0 0,0 0-77 0 0,0 0 102 0 0,0 0 181 0 0,0 0 19 0 0,0 0-170 0 0,0 0-107 0 0,0 0-38 0 0,0 0-7 0 0,0 0 11 0 0,0 0-103 0 0,0 0-33 0 0,0 0-33 0 0,0 0-19 0 0,0 0-34 0 0,0 0-37 0 0,0 0-44 0 0,0 0-45 0 0,0 0-45 0 0,0 0-40 0 0,0 0-36 0 0,0 0-248 0 0,0 0-60 0 0,0 0-47 0 0,0 0-34 0 0,0 0-1376 0 0,0 0-1224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56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363 0 7256 0 0,'0'0'165'0'0,"0"0"22"0"0,0 0 7 0 0,-3 0-23 0 0,-37 0 1706 0 0,12 0-684 0 0,4 0-280 0 0,1 0-109 0 0,3 0-241 0 0,1 0-115 0 0,9 0-274 0 0,1 0-35 0 0,0 0-39 0 0,0 0-40 0 0,4 3 134 0 0,-9 6-6 0 0,10-8-138 0 0,1 0 0 0 0,-1-1 0 0 0,1 1 1 0 0,-1-1-1 0 0,0 0 0 0 0,1 1 0 0 0,-1-2-50 0 0,2 2 12 0 0,0-1 1 0 0,0 0-1 0 0,1 1 1 0 0,-1-1-1 0 0,0 1 1 0 0,0-1-1 0 0,1 1 0 0 0,-1 0 1 0 0,0-1-1 0 0,1 1 1 0 0,-1 0-1 0 0,1 0 1 0 0,-1 0-1 0 0,1 1 1 0 0,0-1-1 0 0,-1 0 0 0 0,1 0 1 0 0,0 1-13 0 0,-15 10 112 0 0,1-10 2 0 0,15-2-105 0 0,-1 0 0 0 0,0 0 0 0 0,0 0 0 0 0,0 0 0 0 0,1 0 0 0 0,-1 0 0 0 0,0 1 0 0 0,0-1-1 0 0,0 0 1 0 0,1 0 0 0 0,-1 1 0 0 0,0-1 0 0 0,0 0 0 0 0,1 1 0 0 0,-1-1-9 0 0,-1 4 46 0 0,1-1-7 0 0,-4 0 19 0 0,-5 2 47 0 0,-3 5-72 0 0,11-5 10 0 0,-1 6-32 0 0,-7-6-11 0 0,10-5 0 0 0,0 0 0 0 0,0 1 0 0 0,-1-1 0 0 0,1 1 0 0 0,0-1 0 0 0,0 1 0 0 0,0-1 0 0 0,0 1 0 0 0,-1-1 0 0 0,1 1 0 0 0,0-1 0 0 0,0 1 0 0 0,0-1 0 0 0,0 1 0 0 0,0-1 0 0 0,0 0 0 0 0,1 1 0 0 0,-1-1 0 0 0,0 1 0 0 0,0-1 0 0 0,0 1 0 0 0,0-1 0 0 0,0 1 0 0 0,1-1 0 0 0,-1 1 0 0 0,0-1 0 0 0,10 15 0 0 0,-9-14 0 0 0,6 12 0 0 0,-5-12 0 0 0,3-1 0 0 0,13 16 0 0 0,-16-15 4 0 0,-1 1-3 0 0,0-1 0 0 0,1 0 1 0 0,-1 0-1 0 0,0 0 0 0 0,1 0 0 0 0,-1 0 1 0 0,0 0-1 0 0,1 0 0 0 0,1 0-1 0 0,4 1 47 0 0,2-1 51 0 0,-8-1-90 0 0,1 0 1 0 0,0 0-1 0 0,-1 1 1 0 0,1-1-1 0 0,-1 0 1 0 0,1 1 0 0 0,-1 0-1 0 0,0-1 1 0 0,1 1-1 0 0,-1 0 1 0 0,0 0 0 0 0,1 0-9 0 0,-1 0 8 0 0,1 0 1 0 0,0 0 0 0 0,-1-1 0 0 0,1 1-1 0 0,0 0 1 0 0,0 0 0 0 0,-1-1 0 0 0,1 1-1 0 0,0-1 1 0 0,0 0 0 0 0,0 1 0 0 0,1-1-9 0 0,3 0 29 0 0,-3-1-19 0 0,-1 1 0 0 0,0 0 0 0 0,0 0-1 0 0,0 0 1 0 0,0 0 0 0 0,0 1 0 0 0,0-1 0 0 0,0 1 0 0 0,0-1 0 0 0,1 1-10 0 0,12 9 63 0 0,0-7 7 0 0,-4-4-2 0 0,7 1 2 0 0,-1 3-40 0 0,-10 3-2 0 0,2-1-3 0 0,20-3 55 0 0,-26-2-77 0 0,28-2 5 0 0,-18-1-46 0 0,-2-5-50 0 0,-8 6-28 0 0,5 1-89 0 0,-6 1 107 0 0,0 0-41 0 0,-1 1-35 0 0,1-1-56 0 0,-1 0-17 0 0,1 0-40 0 0,1 0-391 0 0,-1 0 91 0 0,0 0-53 0 0,3 0-757 0 0,1 0-597 0 0,3 0-1133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57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 7888 0 0,'0'0'174'0'0,"0"0"29"0"0,0 0 13 0 0,0 0-74 0 0,0 0-19 0 0,0 0 37 0 0,0 0 127 0 0,0 0 241 0 0,0 0 15 0 0,0 0-29 0 0,0 0-122 0 0,0 0-52 0 0,0 0-10 0 0,2 2 10 0 0,3 3-256 0 0,0-2 73 0 0,1-1 56 0 0,0-1 40 0 0,17 1 524 0 0,-11-2-480 0 0,-6 0-192 0 0,-3 0-70 0 0,0 0 0 0 0,0-1-1 0 0,-1 1 1 0 0,1-1 0 0 0,0 0-1 0 0,0 1 1 0 0,0-2-35 0 0,14-6 203 0 0,-3 5-9 0 0,7 3 2 0 0,-13 1-96 0 0,18-1 249 0 0,10 0 96 0 0,-17 0-229 0 0,-15 0-191 0 0,0-1 0 0 0,-1 1 0 0 0,1-1 0 0 0,0 0 1 0 0,0 0-1 0 0,-1 0 0 0 0,1 0 0 0 0,-1-1 0 0 0,1 1 1 0 0,2-3-26 0 0,10 0 126 0 0,13 5-53 0 0,-14 0-15 0 0,-13-1-216 0 0,-1 0 44 0 0,0 0 40 0 0,1 0 37 0 0,-1 0 33 0 0,0 0 39 0 0,0 0 72 0 0,0 0 44 0 0,2 0 277 0 0,-2 0-337 0 0,0 0-57 0 0,1 0-61 0 0,-1 0-61 0 0,1 0-72 0 0,0 0-81 0 0,1 0-30 0 0,-1 0-71 0 0,1 0-74 0 0,0 0-83 0 0,0 0-87 0 0,1 0-94 0 0,0 0-100 0 0,0 0-105 0 0,0 0-1115 0 0,5 0-1149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58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378 76 7136 0 0,'0'0'165'0'0,"0"0"22"0"0,0 0 6 0 0,0-2-28 0 0,0-5-116 0 0,0 4 17 0 0,0 1 66 0 0,0 1 152 0 0,-2 1 253 0 0,1 0-509 0 0,1 0 0 0 0,0 0 0 0 0,-1 0 0 0 0,1 0 0 0 0,-1 0-1 0 0,1 0 1 0 0,-1 0 0 0 0,1 0 0 0 0,-1 0 0 0 0,1 0 0 0 0,-1-1-1 0 0,1 1 1 0 0,-1 0 0 0 0,1 0 0 0 0,0 0 0 0 0,-1-1 0 0 0,1 1-1 0 0,-1 0 1 0 0,1 0 0 0 0,0-1 0 0 0,-1 1 0 0 0,1 0 0 0 0,0-1-1 0 0,-1 1 1 0 0,1-1 0 0 0,0 1 0 0 0,0 0 0 0 0,-1-1-28 0 0,0-6 310 0 0,1 7-303 0 0,0 0 0 0 0,0 0 1 0 0,0 0-1 0 0,0 0 0 0 0,1 0 0 0 0,-1 0 1 0 0,0 0-1 0 0,0 0 0 0 0,0 0 0 0 0,0 0 1 0 0,0-1-1 0 0,0 1 0 0 0,0 0 1 0 0,0 0-1 0 0,0 0 0 0 0,0 0 0 0 0,-1 0 1 0 0,1 0-1 0 0,0 0 0 0 0,0 0 0 0 0,0 0 1 0 0,0 0-1 0 0,0 0 0 0 0,0 0 1 0 0,0-1-1 0 0,0 1 0 0 0,0 0 0 0 0,0 0 1 0 0,0 0-1 0 0,0 0 0 0 0,0 0 0 0 0,0 0 1 0 0,0 0-1 0 0,0 0 0 0 0,0 0 1 0 0,0 0-1 0 0,-1 0 0 0 0,1 0 0 0 0,0 0 1 0 0,0 0-1 0 0,0 0 0 0 0,0 0 0 0 0,0 0 1 0 0,0 0-1 0 0,0 0 0 0 0,0 0 1 0 0,0 0-1 0 0,0 0 0 0 0,0 0 0 0 0,-1 0 1 0 0,1 0-1 0 0,0 0 0 0 0,0 0 1 0 0,0 0-1 0 0,0 0 0 0 0,0 0 0 0 0,0 0-7 0 0,-7-1 228 0 0,2-5 9 0 0,2 2-28 0 0,-1 2-4 0 0,-1 0 29 0 0,-1 2 73 0 0,-6-3 16 0 0,-2-7 44 0 0,13 9-200 0 0,-1 0-38 0 0,-1 0 35 0 0,-1 0-82 0 0,-1 2-42 0 0,3 0 58 0 0,-9-1 121 0 0,0 0-49 0 0,-8-3 113 0 0,12-4 0 0 0,7 7-268 0 0,-1-1 1 0 0,1 1 0 0 0,0-1-1 0 0,0 1 1 0 0,-1 0 0 0 0,1-1 0 0 0,0 1-1 0 0,-1 0 1 0 0,1-1 0 0 0,-1 1-1 0 0,1 0 1 0 0,0 0 0 0 0,-1-1 0 0 0,1 1-1 0 0,-1 0 1 0 0,1 0 0 0 0,-1 0-1 0 0,1 0 1 0 0,-1-1 0 0 0,1 1 0 0 0,-1 0-1 0 0,1 0 1 0 0,-1 0 0 0 0,1 0-1 0 0,-1 0 1 0 0,1 0 0 0 0,-1 0 0 0 0,1 0-1 0 0,-1 1-15 0 0,-5-1 254 0 0,-1 0-35 0 0,-7 0 126 0 0,1 0-107 0 0,-1 0-88 0 0,1 0-73 0 0,1 0-39 0 0,-27 0-13 0 0,24 0 31 0 0,10 2 1 0 0,-8 8-36 0 0,-2-7 22 0 0,15-3-43 0 0,-1-1 1 0 0,1 1-1 0 0,0 0 0 0 0,-1 0 1 0 0,1 0-1 0 0,-1 0 0 0 0,1 0 1 0 0,0 0-1 0 0,-1 0 0 0 0,1 0 1 0 0,0 0-1 0 0,-1 0 1 0 0,1 0-1 0 0,-1 0 0 0 0,1 0 1 0 0,0 0-1 0 0,-1 0 0 0 0,1 0 1 0 0,0 1-1 0 0,-1-1 0 0 0,1 0 1 0 0,0 0-1 0 0,-1 0 0 0 0,1 1 1 0 0,0-1-1 0 0,-1 0 1 0 0,1 0-1 0 0,0 1 0 0 0,0-1 1 0 0,-1 0-1 0 0,1 0 0 0 0,-1 2 0 0 0,0-1 0 0 0,0 0 0 0 0,0 0 0 0 0,0 1 0 0 0,0-1 0 0 0,0 0 0 0 0,-1 0 0 0 0,1 0 0 0 0,0 0 0 0 0,-1-1 0 0 0,1 1 0 0 0,0 0 0 0 0,-1-1 0 0 0,0 1 0 0 0,-11 9-16 0 0,8-7-48 0 0,-5-3 36 0 0,10 0 27 0 0,0 0 0 0 0,0 0 0 0 0,0 0 0 0 0,0 0 0 0 0,0 0 0 0 0,-1 0 1 0 0,1 0-1 0 0,0 0 0 0 0,0 0 0 0 0,0 0 0 0 0,0 0 0 0 0,0 0 1 0 0,0 0-1 0 0,0 0 0 0 0,0 0 0 0 0,0 0 0 0 0,0 0 0 0 0,0 0 1 0 0,-1 0-1 0 0,1 0 0 0 0,0 0 0 0 0,0 0 0 0 0,0 0 0 0 0,0 0 0 0 0,0 0 1 0 0,0 0-1 0 0,0 0 0 0 0,0 0 0 0 0,0 0 0 0 0,0 0 0 0 0,0 0 1 0 0,0 0-1 0 0,0 1 0 0 0,0-1 0 0 0,-1 0 0 0 0,1 0 0 0 0,0 0 1 0 0,0 0-1 0 0,0 0 0 0 0,0 0 0 0 0,0 0 0 0 0,0 0 0 0 0,0 0 0 0 0,0 0 1 0 0,0 0-1 0 0,0 0 0 0 0,0 1 0 0 0,0-1 0 0 0,0 0 0 0 0,0 0 1 0 0,0 0-1 0 0,0 0 0 0 0,0 0 0 0 0,0 0 0 0 0,0 0 0 0 0,0 0 1 0 0,0 0 0 0 0,0 13-12 0 0,0 2 12 0 0,0-14 0 0 0,0 0 0 0 0,0 0 0 0 0,0-1 0 0 0,0 1 0 0 0,0 0 0 0 0,0 0 0 0 0,1 0 0 0 0,-1 0 0 0 0,0-1 0 0 0,0 1 0 0 0,1 0 0 0 0,-1 0 0 0 0,0-1 0 0 0,1 2 0 0 0,9 3 12 0 0,-5 5 46 0 0,5-5-3 0 0,-5 5-44 0 0,20 5-27 0 0,-24-14 6 0 0,6 6-75 0 0,-1-2 46 0 0,-5-5 38 0 0,0 1 0 0 0,0 0 0 0 0,0-1-1 0 0,0 1 1 0 0,1-1 0 0 0,-1 1 0 0 0,0-1-1 0 0,0 0 1 0 0,0 0 0 0 0,1 1 0 0 0,-1-1-1 0 0,0 0 1 0 0,0 0 0 0 0,1 0 0 0 0,-1 0 1 0 0,1 0 0 0 0,-1 0 0 0 0,1 0 0 0 0,0 0 0 0 0,-1 1 0 0 0,1-1 0 0 0,-1 1 0 0 0,1-1 0 0 0,-1 1 0 0 0,1-1 0 0 0,-1 1 0 0 0,1 0 0 0 0,-1 0 0 0 0,0 0 0 0 0,1 0 0 0 0,5 3 0 0 0,31 14 3 0 0,-19-10-12 0 0,0 2-39 0 0,-1 0 38 0 0,7-5 10 0 0,6 9 13 0 0,-14-1 66 0 0,-15-10-64 0 0,1-1 0 0 0,-1 0 0 0 0,1 0 0 0 0,-1 0 0 0 0,1 0 1 0 0,0-1-1 0 0,0 1 0 0 0,0-1 0 0 0,0 0 0 0 0,1 1-15 0 0,20 9 69 0 0,-17-6-69 0 0,0 1 0 0 0,0-1 0 0 0,0 1 0 0 0,0 2 0 0 0,1-1 0 0 0,-5-4 9 0 0,0 0-1 0 0,0 0 1 0 0,0 0 0 0 0,0 1 0 0 0,0-1 0 0 0,-1 1-9 0 0,13 26 75 0 0,-10 1 4 0 0,0-24-46 0 0,-4-5-25 0 0,0-1 1 0 0,0 0-1 0 0,0 1 1 0 0,-1-1-1 0 0,1 1 0 0 0,0-1 1 0 0,-1 1-1 0 0,1-1 1 0 0,-1 1-1 0 0,0-1 1 0 0,1 1-1 0 0,-1-1 1 0 0,0 1-1 0 0,0 0-8 0 0,0 104 770 0 0,0-63-475 0 0,-3-38-207 0 0,2-4-77 0 0,0 0-1 0 0,0 0 0 0 0,0 0 1 0 0,0 1-1 0 0,0-1 0 0 0,0 0 1 0 0,0 1-1 0 0,1-1 0 0 0,-1 0 0 0 0,0 1 1 0 0,1-1-1 0 0,-1 1 0 0 0,1 0 1 0 0,0-1-1 0 0,-1 1 0 0 0,1-1 1 0 0,0 1-1 0 0,0 0-10 0 0,0-1 6 0 0,0 0 1 0 0,0-1-1 0 0,0 1 1 0 0,0 0 0 0 0,0 0-1 0 0,0-1 1 0 0,-1 1-1 0 0,1 0 1 0 0,0-1-1 0 0,0 1 1 0 0,-1 0-1 0 0,1-1 1 0 0,0 1-1 0 0,-1 0 1 0 0,1-1 0 0 0,0 1-1 0 0,-1-1 1 0 0,1 1-1 0 0,-1-1 1 0 0,1 1-1 0 0,-1-1 1 0 0,1 1-1 0 0,-1-1 1 0 0,0 1 0 0 0,1-1-7 0 0,-1 0 6 0 0,1 1 0 0 0,-1-1 0 0 0,1 0 0 0 0,-1 1 0 0 0,1-1 0 0 0,-1 0 0 0 0,1 1 0 0 0,0-1 1 0 0,-1 1-1 0 0,1-1 0 0 0,0 1 0 0 0,-1-1 0 0 0,1 1 0 0 0,0-1 0 0 0,0 1 0 0 0,-1-1 1 0 0,1 1-1 0 0,0-1 0 0 0,0 1 0 0 0,0-1 0 0 0,0 1 0 0 0,0-1 0 0 0,0 1 0 0 0,0 0-6 0 0,-3 4 104 0 0,-7 5 0 0 0,8-7 0 0 0,-1-1-1 0 0,-7 8-6 0 0,7-7-13 0 0,-1-2-38 0 0,-4-2-11 0 0,5 1-8 0 0,-24 0-11 0 0,3 0 85 0 0,4 0 55 0 0,-21 0 282 0 0,18 0-228 0 0,8 0-144 0 0,-1 0-63 0 0,14 0 0 0 0,1 0-1 0 0,-1 0 1 0 0,1-1 0 0 0,-1 1 0 0 0,1 0 0 0 0,-1-1 0 0 0,1 1 0 0 0,-1-1-1 0 0,1 1 1 0 0,-1-1 0 0 0,1 0 0 0 0,0 0 0 0 0,-2 0-3 0 0,2 0 7 0 0,-1 0 0 0 0,1 0 0 0 0,-1 0 0 0 0,0 0 0 0 0,0 0 0 0 0,1 1 0 0 0,-1-1 0 0 0,0 1 0 0 0,0-1 0 0 0,0 1 0 0 0,1 0 0 0 0,-1 0 0 0 0,-2 0-7 0 0,4 0 0 0 0,-1 0 0 0 0,1 0 1 0 0,-1 0-1 0 0,1 0 0 0 0,-1 0 1 0 0,1-1-1 0 0,-1 1 0 0 0,1 0 1 0 0,-1 0-1 0 0,1 0 0 0 0,-1 0 0 0 0,1-1 1 0 0,-1 1-1 0 0,1 0 0 0 0,0 0 1 0 0,-1-1-1 0 0,1 1 0 0 0,-1 0 1 0 0,1-1-1 0 0,0 1 0 0 0,-1 0 1 0 0,1-1-1 0 0,0 1 0 0 0,-1-1 1 0 0,1 1-1 0 0,0-1 0 0 0,-8-6 8 0 0,-3 6 40 0 0,1-2-38 0 0,7-7-26 0 0,3-11-201 0 0,0 16 87 0 0,0 1-64 0 0,3-1-290 0 0,-1 2 341 0 0,0 2-9 0 0,0-1-37 0 0,-1 0-77 0 0,1 1-123 0 0,-2 0 147 0 0,1 1-36 0 0,0-1-154 0 0,-1 0-63 0 0,1 1-57 0 0,-1 0-48 0 0,0-1-175 0 0,0 1-48 0 0,0 0-211 0 0,0 0-570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7:55.9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1 726 6648 0 0,'0'0'149'0'0,"0"0"23"0"0,0 0 12 0 0,0 0-59 0 0,0 0-7 0 0,0 0 43 0 0,0 0 140 0 0,0 0 258 0 0,0 0 17 0 0,0 0-13 0 0,0 0-83 0 0,0 0-38 0 0,0 0-8 0 0,0 0-10 0 0,0 0-32 0 0,0-3-10 0 0,0 0-17 0 0,0 0-35 0 0,0-4 235 0 0,0-1-110 0 0,0 1-90 0 0,0-1-77 0 0,0 1-50 0 0,0-20 415 0 0,0 15-318 0 0,0 7-127 0 0,0-1 35 0 0,0 0 40 0 0,0 0 48 0 0,2-12 18 0 0,9-7 266 0 0,-9 18-498 0 0,-1 0-43 0 0,-1-14 10 0 0,-1 13-46 0 0,0-27 98 0 0,1-9 50 0 0,4 12-25 0 0,0 14-90 0 0,-2 9-7 0 0,0-1 0 0 0,0 1 0 0 0,-1-1-1 0 0,0-7-63 0 0,0 9 36 0 0,-1 1 0 0 0,1 0 0 0 0,1-1 0 0 0,-1 1 0 0 0,2-1-36 0 0,-1 1 31 0 0,0-1 1 0 0,-1 1-1 0 0,0-1 0 0 0,0 1 0 0 0,-1-2-31 0 0,3-14 72 0 0,3 1-39 0 0,-2 7-23 0 0,-4 13-8 0 0,2-6 11 0 0,0 0 0 0 0,1 0 0 0 0,0 1-1 0 0,2-6-12 0 0,-4 11 3 0 0,0 0 0 0 0,-1 0-1 0 0,1 0 1 0 0,-1-1 0 0 0,1 1-1 0 0,-1 0 1 0 0,0 0-1 0 0,0-1 1 0 0,0 1 0 0 0,0-2-3 0 0,1-12 27 0 0,5 3-17 0 0,-5 12-10 0 0,0-1 0 0 0,0 1 0 0 0,-1 0 0 0 0,1-1 0 0 0,0 1 0 0 0,-1-1 0 0 0,0 1 0 0 0,1-1 0 0 0,-1 1 0 0 0,0-1 0 0 0,1 1 0 0 0,-1-1 0 0 0,0 1 0 0 0,-1-6 0 0 0,1 5 0 0 0,0 0 0 0 0,0 0 0 0 0,0 0 0 0 0,0 0 0 0 0,0 0 0 0 0,1 0 0 0 0,-1-1 0 0 0,1 1 0 0 0,-1 0 0 0 0,1 0 0 0 0,9-14 0 0 0,-7 1 0 0 0,-3 3 26 0 0,0 9 96 0 0,0 3 10 0 0,0 0-4 0 0,0 0-33 0 0,0 0-142 0 0,0 0-66 0 0,0 0-14 0 0,0 0 34 0 0,0 0 145 0 0,0 0 63 0 0,0 0 11 0 0,0 0-35 0 0,0 0-155 0 0,0 0-61 0 0,0 0-17 0 0,2 3 22 0 0,24 12 96 0 0,-26-14 25 0 0,0-1 1 0 0,1 1-1 0 0,-1 0 0 0 0,0 0 0 0 0,1-1 0 0 0,-1 1 0 0 0,0 0 0 0 0,0 0 0 0 0,0 0 0 0 0,0-1 0 0 0,0 1 0 0 0,0 0 0 0 0,0 0 0 0 0,0 0-1 0 0,0 0 4 0 0,0-1 0 0 0,0 1-1 0 0,0-1 1 0 0,0 1 0 0 0,0-1 0 0 0,0 1-1 0 0,0-1 1 0 0,0 1 0 0 0,0-1 0 0 0,0 1-1 0 0,0-1 1 0 0,0 1 0 0 0,0-1 0 0 0,0 0-1 0 0,0 1 1 0 0,1-1 0 0 0,-1 1 0 0 0,0-1-1 0 0,0 1 1 0 0,1-1 0 0 0,-1 0-1 0 0,0 1 1 0 0,1-1 0 0 0,-1 0 0 0 0,0 1-1 0 0,1-1 1 0 0,-1 0 0 0 0,0 1 0 0 0,1-1-1 0 0,-1 0 1 0 0,1 0 0 0 0,-1 1-4 0 0,7 3 84 0 0,-2 9 57 0 0,5 2-21 0 0,-5-3-96 0 0,5-7-24 0 0,5 23 0 0 0,-11-17 4 0 0,-3-10-1 0 0,-1 0 0 0 0,0 0-1 0 0,1 0 1 0 0,-1 0 0 0 0,1 0 0 0 0,-1 0-1 0 0,1 0 1 0 0,0 0 0 0 0,-1 0 0 0 0,1 0-1 0 0,0 0 1 0 0,0-1 0 0 0,-1 1 0 0 0,1 0-1 0 0,0 0 1 0 0,0-1 0 0 0,0 1 0 0 0,1 0-3 0 0,-1-1 0 0 0,-1 0 0 0 0,1 1 1 0 0,0-1-1 0 0,0 1 1 0 0,0-1-1 0 0,-1 1 0 0 0,1-1 1 0 0,0 1-1 0 0,0-1 1 0 0,-1 1-1 0 0,1-1 0 0 0,0 1 1 0 0,-1 0-1 0 0,1 0 0 0 0,-1-1 1 0 0,1 1-1 0 0,-1 0 1 0 0,1 0-1 0 0,-1 0 0 0 0,0-1 1 0 0,1 1-1 0 0,-1 0 0 0 0,0 0 1 0 0,0 0-1 0 0,0 0 1 0 0,1 0-1 0 0,-1 0 0 0 0,2 10 0 0 0,13 24 0 0 0,-4-16 0 0 0,-8-16 0 0 0,-1 2 0 0 0,1-1 0 0 0,-1 0 0 0 0,0 0 0 0 0,1 3 0 0 0,2 13 0 0 0,-3-13 0 0 0,0 0 0 0 0,0 0 0 0 0,0 0 0 0 0,2 3 0 0 0,8 20 20 0 0,-1 17 82 0 0,-8-34-57 0 0,0-1 1 0 0,0 1 0 0 0,1-1-1 0 0,6 12-45 0 0,0 0 210 0 0,6 22-210 0 0,-15-43 6 0 0,2 6 29 0 0,5 13 31 0 0,-7-16-49 0 0,1 0-1 0 0,-1 0 1 0 0,0 0-1 0 0,0 0 1 0 0,0 1-1 0 0,-1 1-16 0 0,0-7 8 0 0,0 1-1 0 0,0 0 1 0 0,1 0-1 0 0,-1 0 0 0 0,1 0 1 0 0,-1 0-1 0 0,1 0 1 0 0,-1 0-1 0 0,1-1 0 0 0,0 1 1 0 0,0 0-1 0 0,0-1 1 0 0,0 1-1 0 0,0 0 0 0 0,1-1 1 0 0,-1 1-1 0 0,0-1 0 0 0,2 1-7 0 0,-2-1 5 0 0,0 1-1 0 0,1-1 0 0 0,-1 0 0 0 0,0 0 0 0 0,0 1 0 0 0,0-1 1 0 0,0 1-1 0 0,0-1 0 0 0,-1 1 0 0 0,1-1 0 0 0,0 1 0 0 0,-1 0 1 0 0,1-1-1 0 0,-1 1 0 0 0,1-1 0 0 0,-1 1 0 0 0,0 0 0 0 0,0 1-4 0 0,0-3 4 0 0,0 0-1 0 0,0 1 0 0 0,0-1 0 0 0,0 1 0 0 0,0-1 0 0 0,0 1 0 0 0,0-1 1 0 0,0 1-1 0 0,0-1 0 0 0,0 1 0 0 0,0-1 0 0 0,0 1 0 0 0,0-1 0 0 0,0 1 1 0 0,1-1-1 0 0,-1 1 0 0 0,0-1 0 0 0,0 0 0 0 0,0 1 0 0 0,1-1 1 0 0,-1 1-1 0 0,0-1 0 0 0,1 0 0 0 0,-1 1 0 0 0,0-1 0 0 0,1 0 0 0 0,-1 1 1 0 0,0-1-1 0 0,1 0 0 0 0,-1 0 0 0 0,1 1 0 0 0,0-1-3 0 0,5 4 43 0 0,2 10 15 0 0,-1-3-36 0 0,-5-8 53 0 0,-2-3-3 0 0,0 0 5 0 0,0 0 1 0 0,0 0-6 0 0,0 0 13 0 0,0 0-59 0 0,0 0-63 0 0,0 0-67 0 0,0 0-133 0 0,0 0-206 0 0,0 0 243 0 0,0 0 92 0 0,0 0-34 0 0,0 0-10 0 0,0 0-35 0 0,0 0-40 0 0,0 0-46 0 0,0 0-49 0 0,0 0-46 0 0,0 0-42 0 0,0 0-39 0 0,0 0-288 0 0,0 0-63 0 0,0 0-50 0 0,0 0-36 0 0,0 0-1584 0 0,0 0-1396 0 0</inkml:trace>
  <inkml:trace contextRef="#ctx0" brushRef="#br0" timeOffset="293.96">77 484 9184 0 0,'0'0'208'0'0,"0"0"33"0"0,0 0 14 0 0,2-3-42 0 0,5-8-160 0 0,1-3-63 0 0,2 9 10 0 0,-7 0 11 0 0,-1 0 71 0 0,24-10 1011 0 0,-22 11-673 0 0,0 0-84 0 0,0 1-74 0 0,0 0-62 0 0,1 0-28 0 0,0 0-55 0 0,9-3 85 0 0,-7 2-36 0 0,9 1 94 0 0,-1 1-37 0 0,-6-3-225 0 0,8-1 151 0 0,-11 5-143 0 0,0 1-54 0 0,-1-1-30 0 0,0 1-47 0 0,1 0-52 0 0,0 0-60 0 0,-4 0 36 0 0,-1 0-32 0 0,2 0-324 0 0,-1 0 72 0 0,1 0-46 0 0,1 0-632 0 0,2 0-505 0 0,3 0-958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06.0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409 61 5136 0 0,'0'0'149'0'0,"0"0"-40"0"0,0 0-7 0 0,0 0 33 0 0,0 0 112 0 0,0 0 205 0 0,0 0 18 0 0,0 0-17 0 0,0 0-77 0 0,0 0-31 0 0,0 0-7 0 0,0 0 10 0 0,0 0 49 0 0,0 0 19 0 0,0 0 7 0 0,0 0-6 0 0,0 0-29 0 0,0 0-17 0 0,0 0-3 0 0,0 0-8 0 0,0 0-35 0 0,-3 0-18 0 0,-7 0-3 0 0,10 0-299 0 0,0 1 0 0 0,0-1 0 0 0,0 0 0 0 0,0 0 1 0 0,0 0-1 0 0,0 0 0 0 0,0 0 0 0 0,0 0 1 0 0,0 0-1 0 0,-1 0 0 0 0,1 0 0 0 0,0 0 0 0 0,0 0 1 0 0,0 0-1 0 0,0 0 0 0 0,0 0 0 0 0,0 0 1 0 0,0 0-1 0 0,0 0 0 0 0,0 0 0 0 0,0-1 0 0 0,-1 1 1 0 0,1 0-1 0 0,0 0 0 0 0,0 0 0 0 0,0 0 0 0 0,0 0 1 0 0,0 0-1 0 0,0 0 0 0 0,0 0 0 0 0,0 0 1 0 0,0 0-1 0 0,0 0 0 0 0,0 0 0 0 0,0 0 0 0 0,0 0 1 0 0,0 0-1 0 0,0-1 0 0 0,0 1 0 0 0,0 0 0 0 0,0 0 1 0 0,0 0-1 0 0,0 0 0 0 0,0 0 0 0 0,0 0 1 0 0,0 0-1 0 0,0 0 0 0 0,0 0 0 0 0,0 0 0 0 0,0 0 1 0 0,0-1-1 0 0,0 1 0 0 0,0 0 0 0 0,0 0 1 0 0,0 0-1 0 0,0 0 0 0 0,0 0-5 0 0,0-10 269 0 0,0 10-264 0 0,0 0-1 0 0,0 0 1 0 0,0 0-1 0 0,0-1 1 0 0,0 1-1 0 0,0 0 1 0 0,0 0-1 0 0,0 0 1 0 0,0 0-1 0 0,0 0 1 0 0,0 0-1 0 0,0 0 1 0 0,0 0-1 0 0,0 0 1 0 0,0 0-1 0 0,0-1 1 0 0,0 1 0 0 0,0 0-1 0 0,0 0 1 0 0,0 0-1 0 0,0 0 1 0 0,0 0-1 0 0,0 0 1 0 0,0 0-1 0 0,0 0 1 0 0,0 0-1 0 0,0 0 1 0 0,-1 0-1 0 0,1 0 1 0 0,0 0-1 0 0,0-1 1 0 0,0 1-1 0 0,0 0 1 0 0,0 0-1 0 0,0 0 1 0 0,0 0-1 0 0,0 0 1 0 0,0 0-1 0 0,0 0 1 0 0,0 0-1 0 0,0 0 1 0 0,-1 0-1 0 0,1 0 1 0 0,0 0-1 0 0,0 0 1 0 0,0 0-1 0 0,0 0 1 0 0,0 0-1 0 0,0 0 1 0 0,0 0 0 0 0,0 0-1 0 0,0 0 1 0 0,0 0-1 0 0,0 0 1 0 0,-1 0-1 0 0,1 0 1 0 0,0 0-5 0 0,-4 0 99 0 0,-7-5 287 0 0,7 3-252 0 0,1-1-71 0 0,0 1-79 0 0,0-1 131 0 0,0 2-52 0 0,-6 2-17 0 0,6-1-8 0 0,-3 0 20 0 0,4 1-40 0 0,-1-1 0 0 0,1 0 0 0 0,0 0 0 0 0,0 0 0 0 0,0-1 0 0 0,0 1 0 0 0,0 0 0 0 0,0-1 0 0 0,0 1 0 0 0,-1-1-18 0 0,-5-4 51 0 0,7 4-39 0 0,0 0-1 0 0,-1 0 0 0 0,1 0 1 0 0,0 1-1 0 0,-1-1 0 0 0,1 0 0 0 0,-1 1 1 0 0,1-1-1 0 0,-1 1 0 0 0,1 0 1 0 0,-1-1-1 0 0,0 1 0 0 0,1 0 1 0 0,-1 0-12 0 0,0 0 11 0 0,1 0 0 0 0,-1 0 0 0 0,1 0 1 0 0,-1-1-1 0 0,1 1 0 0 0,-1-1 1 0 0,1 1-1 0 0,-1-1 0 0 0,1 1 1 0 0,-1-1-1 0 0,1 0 0 0 0,0 1 0 0 0,-2-2-11 0 0,2 1 11 0 0,-1 0 0 0 0,0 0 0 0 0,1 0 0 0 0,-1 0 0 0 0,0 1 0 0 0,1-1-1 0 0,-1 1 1 0 0,0-1 0 0 0,0 1 0 0 0,0-1 0 0 0,0 1 0 0 0,1 0 0 0 0,-3 0-11 0 0,-11 0 48 0 0,-28 0 132 0 0,28 0-152 0 0,13 0-20 0 0,1 0-1 0 0,-1 0 1 0 0,1 1 0 0 0,-1-1 0 0 0,0 0 0 0 0,1 1 0 0 0,-1-1 0 0 0,1 1 0 0 0,-1 0 0 0 0,1-1 0 0 0,0 1 0 0 0,-1 0 0 0 0,1 0 0 0 0,-1 0-8 0 0,-5 4 22 0 0,-54 25-11 0 0,49-25-11 0 0,7 5 0 0 0,-6-4 9 0 0,10-6-5 0 0,0 1-1 0 0,0-1 1 0 0,0 1-1 0 0,0-1 0 0 0,0 1 1 0 0,0-1-1 0 0,0 1 0 0 0,0 0 1 0 0,1-1-1 0 0,-1 1 1 0 0,0 0-1 0 0,0 0 0 0 0,0 0 1 0 0,1-1-1 0 0,-1 1 1 0 0,0 1-4 0 0,-4 10 64 0 0,-5-7 0 0 0,5 5 0 0 0,-5-5-11 0 0,10-4-52 0 0,-1 0-1 0 0,1-1 1 0 0,0 1 0 0 0,-1 0 0 0 0,1 0-1 0 0,0 0 1 0 0,0-1 0 0 0,0 1 0 0 0,0 0-1 0 0,-1 0 1 0 0,1 0 0 0 0,0 0 0 0 0,0-1 0 0 0,1 2-1 0 0,-1 32 0 0 0,0-33 0 0 0,0-1 0 0 0,0 0 0 0 0,1 1 0 0 0,-1-1 0 0 0,0 1 0 0 0,0-1 0 0 0,0 0 0 0 0,0 1 0 0 0,0-1 0 0 0,0 0 0 0 0,1 1 0 0 0,-1-1 0 0 0,0 0 0 0 0,0 1 0 0 0,0-1 0 0 0,1 0 0 0 0,-1 1 0 0 0,0-1 0 0 0,1 0 0 0 0,-1 0 0 0 0,0 1 0 0 0,1-1 0 0 0,-1 0 0 0 0,0 0 0 0 0,7 6 0 0 0,-2 4 0 0 0,5-5 0 0 0,-5 5-12 0 0,23 8-154 0 0,-21-11 116 0 0,-5-5 35 0 0,-1 0 0 0 0,1 0-1 0 0,1 0 1 0 0,-1 0-1 0 0,0 0 1 0 0,0 0-1 0 0,1-1 1 0 0,-1 1 0 0 0,1-1-1 0 0,1 1 16 0 0,8 2-16 0 0,-8-3 16 0 0,0 0 0 0 0,0 0-1 0 0,-1 0 1 0 0,1 1 0 0 0,0 0-1 0 0,-1-1 1 0 0,0 1 0 0 0,1 1 0 0 0,7 5 0 0 0,1 0 0 0 0,0-1 0 0 0,0 1 0 0 0,12 4 0 0 0,-20-11 0 0 0,0 0 0 0 0,0 1 0 0 0,0 0 0 0 0,0 0 0 0 0,0 0 0 0 0,0 0 0 0 0,-1 1 0 0 0,3 1 0 0 0,20 12 0 0 0,7 12 0 0 0,-27-24 0 0 0,-4-3 0 0 0,0 0 0 0 0,0 1 0 0 0,0-1 0 0 0,-1 0 0 0 0,1 1 0 0 0,0-1 0 0 0,-1 1 0 0 0,1 0 0 0 0,-1 0 0 0 0,1-1 0 0 0,-1 1 0 0 0,0 0 0 0 0,0 0 0 0 0,1 2 0 0 0,-1-3 0 0 0,0 1 0 0 0,0-1 0 0 0,0 0 0 0 0,0 0 0 0 0,0 0 0 0 0,0 0 0 0 0,1 0 0 0 0,-1 0 0 0 0,0 0 0 0 0,1 0 0 0 0,-1 0 0 0 0,1-1 0 0 0,-1 1 0 0 0,2 0 0 0 0,-2 0 0 0 0,1-1 0 0 0,-1 1 0 0 0,1 0 0 0 0,-1-1 0 0 0,1 1 0 0 0,-1 0 0 0 0,0 0 0 0 0,1 0 0 0 0,-1 0 0 0 0,0 0 0 0 0,0 0 0 0 0,0 1 0 0 0,0-1 0 0 0,1 1 0 0 0,5 13 12 0 0,2 1 31 0 0,5 14 40 0 0,-11-24-44 0 0,-2 6-6 0 0,-2-2 2 0 0,1 7 38 0 0,1-8-23 0 0,-2 0-22 0 0,-12 18 66 0 0,11-22-70 0 0,2-4-19 0 0,0-1 1 0 0,-1 1-1 0 0,1 0 0 0 0,0-1 0 0 0,-1 1 0 0 0,1-1 0 0 0,0 1 0 0 0,-1 0 0 0 0,1-1 0 0 0,-1 1 0 0 0,1-1 0 0 0,-1 0 0 0 0,1 1 1 0 0,-1-1-1 0 0,1 1 0 0 0,-1-1 0 0 0,1 0 0 0 0,-1 1 0 0 0,1-1 0 0 0,-1 0 0 0 0,0 0 0 0 0,0 1-5 0 0,-3 1 11 0 0,-15 13 74 0 0,12-8-46 0 0,2-4-42 0 0,-8 4 57 0 0,-4 1-21 0 0,0-3 19 0 0,4-7-37 0 0,11 1-15 0 0,1 1 0 0 0,-1 0 0 0 0,0-1 0 0 0,1 1 0 0 0,-1 0 0 0 0,0 0 0 0 0,0 0 0 0 0,1 0 0 0 0,-1 0 0 0 0,0 1 0 0 0,1-1 0 0 0,-1 0 0 0 0,0 1 0 0 0,1-1 0 0 0,-1 1 0 0 0,1 0-1 0 0,-1-1 2 0 0,-4 3-6 0 0,4-1 10 0 0,-1-1 1 0 0,0 0 0 0 0,0 1 0 0 0,0-1-1 0 0,0 0 1 0 0,0-1 0 0 0,0 1 0 0 0,-1 0-1 0 0,1-1 1 0 0,0 0 0 0 0,0 0-1 0 0,-3 0-5 0 0,-52 0 0 0 0,56 0 0 0 0,0 0 0 0 0,1 0 0 0 0,-1-1 0 0 0,0 1 0 0 0,1 0 0 0 0,-1-1 0 0 0,0 0 0 0 0,1 1 0 0 0,-1-1 0 0 0,1 0 0 0 0,-1 0 0 0 0,1 1 0 0 0,-1-1 1 0 0,1 0-1 0 0,-1 0 0 0 0,1 0 0 0 0,-1 0 0 0 0,1 0 0 0 0,-1 1 0 0 0,0-1 0 0 0,1 0 0 0 0,-1 1 0 0 0,1 0 0 0 0,-1-1 0 0 0,0 1 0 0 0,0 0 0 0 0,1 0 0 0 0,-15-3-1 0 0,-11-12 1 0 0,22 5-14 0 0,-5 5-69 0 0,5-5-54 0 0,3 9 163 0 0,0-1-75 0 0,0 1-77 0 0,1 1-79 0 0,0-1-61 0 0,-1 0-72 0 0,1 0-75 0 0,1 0-77 0 0,-1 0-77 0 0,0-1-81 0 0,1 0-81 0 0,0 0-83 0 0,0 0-1143 0 0,0 1-1110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06.6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228 31 7112 0 0,'0'0'157'0'0,"0"0"23"0"0,0 0 13 0 0,0 0-58 0 0,0 0-7 0 0,0 0 49 0 0,0 0 153 0 0,0 0 284 0 0,0 0 24 0 0,0 0-33 0 0,-2-2-145 0 0,1 1-382 0 0,1 0-33 0 0,-2 0-22 0 0,0-2-27 0 0,1 2 45 0 0,0 0 43 0 0,0 0 41 0 0,-1 0 58 0 0,1 0 66 0 0,-1-1 78 0 0,1 1-142 0 0,0 1-58 0 0,-1-1-19 0 0,-1 2-67 0 0,0-1-16 0 0,1-1 49 0 0,-2-6 93 0 0,0 3-8 0 0,0 2-16 0 0,-4 2 80 0 0,1 1-121 0 0,2 4 6 0 0,2 0-14 0 0,-1-3-2 0 0,-8 0 146 0 0,11-2-202 0 0,-5-1 49 0 0,4 0-59 0 0,1 1 0 0 0,0 0 0 0 0,-1 0 0 0 0,1 0 0 0 0,-1 0 0 0 0,1 0 0 0 0,0 0 0 0 0,-1 1 0 0 0,1-1 0 0 0,0 0 0 0 0,-1 1 0 0 0,1-1 0 0 0,0 1 0 0 0,-1-1 0 0 0,0 2-26 0 0,-8 8 67 0 0,5-7 9 0 0,-2-2-47 0 0,1 0-6 0 0,0 3-1 0 0,-13 14 130 0 0,17-15-134 0 0,-4 1 32 0 0,3-5-34 0 0,3 1-16 0 0,0 0 0 0 0,0 0-1 0 0,0-1 1 0 0,0 1 0 0 0,0 0 0 0 0,0 0 0 0 0,-1 0 0 0 0,1 0 0 0 0,0 0 0 0 0,0 0-1 0 0,0 0 1 0 0,0 0 0 0 0,0-1 0 0 0,-1 1 0 0 0,1 0 0 0 0,0 0 0 0 0,0 0 0 0 0,0 0 0 0 0,0 0-1 0 0,-1 0 1 0 0,1 0 0 0 0,0 0 0 0 0,0 0 0 0 0,0 0 0 0 0,0 0 0 0 0,-1 0 0 0 0,1 0-1 0 0,0 0 1 0 0,0 0 0 0 0,0 0 0 0 0,0 0 0 0 0,-1 0 0 0 0,1 1 0 0 0,0-1 0 0 0,0 0-1 0 0,0 0 1 0 0,-19 16 13 0 0,4-1 30 0 0,2 0-32 0 0,11 0-11 0 0,2-9 4 0 0,-1-4 1 0 0,1-1-1 0 0,0 1 1 0 0,0-1 0 0 0,0 1-1 0 0,0 0 1 0 0,0-1-1 0 0,0 1 1 0 0,1-1 0 0 0,-1 1-1 0 0,1-1 1 0 0,-1 1 0 0 0,1 1-5 0 0,9 2 12 0 0,-5 7-12 0 0,8 3 10 0 0,-3 1 51 0 0,-2-4 72 0 0,2-7 23 0 0,-5 5 4 0 0,5-4-10 0 0,-9-5-140 0 0,0-1 0 0 0,0 1 1 0 0,0-1-1 0 0,0 1 0 0 0,0-1 0 0 0,0 1 0 0 0,0-1 0 0 0,0 1 0 0 0,0 0 0 0 0,0-1 0 0 0,-1 1 0 0 0,1 0 0 0 0,0 0 0 0 0,-1 0 0 0 0,1 0 1 0 0,0 0-11 0 0,1 4 40 0 0,-2-5-30 0 0,1 1 1 0 0,-1-1-1 0 0,0 1 0 0 0,0 0 0 0 0,1-1 0 0 0,-1 1 0 0 0,0-1 0 0 0,1 1 0 0 0,-1-1 0 0 0,1 1 1 0 0,-1-1-1 0 0,1 1 0 0 0,-1-1 0 0 0,1 1 0 0 0,-1-1 0 0 0,1 0 0 0 0,-1 1 0 0 0,1-1 0 0 0,0 0 0 0 0,-1 1 1 0 0,1-1-1 0 0,0 0-10 0 0,4 2 41 0 0,10 11 85 0 0,-14-12-125 0 0,0 1 1 0 0,0-1-1 0 0,0 0 0 0 0,0 0 1 0 0,1 0-1 0 0,-1 0 0 0 0,0 0 0 0 0,1 0 1 0 0,-1 0-1 0 0,1-1 0 0 0,-1 1 0 0 0,1 0 1 0 0,-1-1-1 0 0,1 1 0 0 0,-1-1 0 0 0,1 1 1 0 0,0-1-1 0 0,-1 0 0 0 0,1 0 1 0 0,0 0-2 0 0,3-1 0 0 0,-3 2 0 0 0,21 12 0 0 0,-10-10-6 0 0,10-3 65 0 0,-14-1-15 0 0,-9 1-92 0 0,0 0-40 0 0,3 0-147 0 0,-3 0 57 0 0,1 0 64 0 0,-1 0 55 0 0,1 0 46 0 0,-1 0 88 0 0,2 0 272 0 0,-1 0-291 0 0,-1 0-68 0 0,1 0-36 0 0,-1 0-39 0 0,1 0-42 0 0,-1 0-49 0 0,1 0-71 0 0,-1 0-68 0 0,1 0-74 0 0,0 0-81 0 0,-1 0-86 0 0,1 0-93 0 0,0 0-100 0 0,0 0-106 0 0,-1 0-1037 0 0,0 0-1072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06.9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46 8176 0 0,'0'0'182'0'0,"0"0"29"0"0,0 0 13 0 0,2 3-32 0 0,5 3-131 0 0,-1-2 31 0 0,-4-3-29 0 0,0 0 41 0 0,3 0 206 0 0,1-1 154 0 0,9 0 750 0 0,-10 0-850 0 0,-2 0-199 0 0,0 0-36 0 0,-1-1-44 0 0,0 1-51 0 0,6 0 327 0 0,-1-2-57 0 0,-1-2 6 0 0,1-2 101 0 0,-5 4-83 0 0,-1 1-74 0 0,1 1-66 0 0,0-1-54 0 0,0 1-32 0 0,-1 0-47 0 0,4 1 10 0 0,-3-1-9 0 0,-1 0 58 0 0,8 0 146 0 0,0-2-91 0 0,-3 0-72 0 0,6-4 57 0 0,-8 4-76 0 0,6-1 242 0 0,-7 3-279 0 0,0 0 0 0 0,0-1-1 0 0,-1 1 1 0 0,1-1 0 0 0,0 1 0 0 0,0-1 0 0 0,0-1-41 0 0,14-5 94 0 0,-15 6-92 0 0,0 0-1 0 0,0 1 1 0 0,-1-1 0 0 0,1 1-1 0 0,0 0 1 0 0,0 0-1 0 0,0 0 1 0 0,-1 0 0 0 0,1 0-1 0 0,0 0 1 0 0,1 0-2 0 0,-1 0 5 0 0,0 1 0 0 0,-1-1 0 0 0,1 0 0 0 0,0 0 0 0 0,0-1 0 0 0,0 1 0 0 0,0 0 0 0 0,0 0 0 0 0,-1-1 0 0 0,1 1 1 0 0,1-1-6 0 0,5-4 9 0 0,-7 4-13 0 0,0 0 0 0 0,1 0 0 0 0,-1 0 0 0 0,0 1 0 0 0,1-1 0 0 0,-1 0-1 0 0,1 1 1 0 0,-1-1 0 0 0,1 1 0 0 0,-1 0 0 0 0,1-1 0 0 0,0 1 0 0 0,-1 0 0 0 0,1 0 4 0 0,0 0 44 0 0,0 0-39 0 0,0 0-41 0 0,0 0-40 0 0,0 0-43 0 0,-1 0-43 0 0,1 0-44 0 0,0 0-45 0 0,0 0-45 0 0,0 0-46 0 0,0 0-48 0 0,-1 0-48 0 0,1 0-48 0 0,-1 0-51 0 0,1 0-50 0 0,-1 0-52 0 0,1 0-1328 0 0,-2 0-1114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757 92 5008 0 0,'0'0'108'0'0,"0"0"17"0"0,0 0 13 0 0,0 0 11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07.5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0 636 8088 0 0,'0'0'182'0'0,"0"0"29"0"0,0 0 12 0 0,0 0-74 0 0,0 0-6 0 0,0 0 57 0 0,0 0 176 0 0,0 0 320 0 0,0 0 28 0 0,0 0-23 0 0,3-3-112 0 0,7-7-49 0 0,-9 9-338 0 0,0-1-36 0 0,0 0 76 0 0,0-1-79 0 0,-1 1-76 0 0,-1-1-32 0 0,3 1 69 0 0,4-2 164 0 0,-6 4-271 0 0,1-1 0 0 0,-1 1 0 0 0,1 0 0 0 0,-1 0 0 0 0,0-1 0 0 0,1 1 0 0 0,-1 0 1 0 0,1-1-1 0 0,-1 1 0 0 0,0 0 0 0 0,0-1 0 0 0,1 1 0 0 0,-1-1 0 0 0,0 1 0 0 0,1 0 0 0 0,-1-1 0 0 0,0 1 0 0 0,0-1 0 0 0,0 1 0 0 0,0-1 0 0 0,1 1 0 0 0,-1-1 0 0 0,0 1 0 0 0,0 0 0 0 0,0-1 0 0 0,0 1 0 0 0,0-1 0 0 0,0 1 0 0 0,0-1 0 0 0,0 1 0 0 0,0-1 0 0 0,-1 0-17 0 0,3-9 267 0 0,3-1 36 0 0,2-2 10 0 0,-6-1-44 0 0,1 1-89 0 0,4-7 159 0 0,0-3 22 0 0,-4 6-181 0 0,-2 14-146 0 0,0 0 0 0 0,0 0 1 0 0,1 0-1 0 0,-1 0 0 0 0,1 0 0 0 0,0 0 0 0 0,0 0 0 0 0,0-2-34 0 0,6-16 187 0 0,-2-17 14 0 0,5 5-14 0 0,5-27 46 0 0,0-1-61 0 0,-9 34-145 0 0,4 7 16 0 0,-5-8-33 0 0,0 10-10 0 0,-4 13 7 0 0,1 1 0 0 0,-1-1 1 0 0,1 1-1 0 0,0 0 0 0 0,1 0 0 0 0,-1 0 0 0 0,1 0 0 0 0,0 0 0 0 0,0-1-7 0 0,-1 4 1 0 0,-1 0 0 0 0,0 0-1 0 0,0 0 1 0 0,0 0 0 0 0,0-1-1 0 0,0 1 1 0 0,0 0 0 0 0,0-1-1 0 0,0 1 1 0 0,0-1 0 0 0,-1 1-1 0 0,1-1 1 0 0,0 1 0 0 0,-1-1-1 0 0,0 1 1 0 0,1-1 0 0 0,-1 0-1 0 0,0 1 1 0 0,0-1 0 0 0,0 0-1 0 0,0 2 2 0 0,0-1 0 0 0,0 1 0 0 0,0-1 0 0 0,0 1 0 0 0,0-1 0 0 0,0 1 0 0 0,0-1 0 0 0,0 1 0 0 0,0-1 0 0 0,0 1 0 0 0,0-1 0 0 0,0 1 0 0 0,1 0 0 0 0,-1-1 0 0 0,0 1 0 0 0,0-1 0 0 0,0 1 0 0 0,1-1 0 0 0,-1 1-1 0 0,0 0 1 0 0,0-1 0 0 0,1 1 0 0 0,-1-1 0 0 0,0 1 0 0 0,1 0 0 0 0,-1-1 0 0 0,0 1 0 0 0,1 0 0 0 0,-1 0 0 0 0,1-1 0 0 0,-1 1 0 0 0,1 0-2 0 0,5-4 17 0 0,9-22 64 0 0,-11 21-14 0 0,-5-5-52 0 0,1 10-8 0 0,0 0-5 0 0,0 0-1 0 0,0 0 0 0 0,0 0 0 0 0,0 0 0 0 0,0 0 0 0 0,0 0 0 0 0,0 0 0 0 0,-1-1 1 0 0,1 1-1 0 0,0 0 0 0 0,0 0 0 0 0,0 0 0 0 0,0 0 0 0 0,1 0 0 0 0,-1 0 0 0 0,0 0 1 0 0,0 0-1 0 0,0 0 0 0 0,0 0 0 0 0,0 0 0 0 0,0-1 0 0 0,0 1 0 0 0,0 0 0 0 0,0 0 1 0 0,0 0-1 0 0,0 0 0 0 0,0 0 0 0 0,0 0 0 0 0,0 0 0 0 0,0 0 0 0 0,0 0 0 0 0,0 0 1 0 0,0 0-1 0 0,0 0 0 0 0,0 0 0 0 0,1 0 0 0 0,-1 0 0 0 0,0 0 0 0 0,0 0 0 0 0,0 0 0 0 0,0-1 1 0 0,0 1-1 0 0,0 0 0 0 0,0 0 0 0 0,0 0 0 0 0,0 0 0 0 0,0 0 0 0 0,0 0 0 0 0,1 0 1 0 0,-1 0-1 0 0,0 0 0 0 0,0 0 0 0 0,0 1 0 0 0,0-1 0 0 0,0 0 0 0 0,0 0 0 0 0,0 0-1 0 0,10 0 32 0 0,-7 0 48 0 0,-1 0 0 0 0,22 1-62 0 0,-24-1-18 0 0,0 0 0 0 0,1 0-1 0 0,-1 0 1 0 0,0 0 0 0 0,0 1 0 0 0,0-1 0 0 0,1 0 0 0 0,-1 0 0 0 0,0 0 0 0 0,0 0 0 0 0,0 0 0 0 0,1 0 0 0 0,-1 1 0 0 0,0-1 0 0 0,0 0 0 0 0,0 0 0 0 0,0 0-1 0 0,0 1 1 0 0,1-1 0 0 0,-1 0 0 0 0,0 0 0 0 0,0 1 0 0 0,0-1 0 0 0,0 0 0 0 0,0 0 0 0 0,0 0 0 0 0,0 1 0 0 0,0-1 0 0 0,0 0 0 0 0,0 0 0 0 0,0 1 0 0 0,3 7 0 0 0,7 7 0 0 0,-2 0 1 0 0,-5-14 2 0 0,1 1 7 0 0,4 11 48 0 0,-1-1-39 0 0,7 4 48 0 0,-2 8-17 0 0,-8-16-39 0 0,1 22 53 0 0,20 28 43 0 0,-24-55-101 0 0,0 0 0 0 0,0 0 0 0 0,-1 0 0 0 0,1 1 0 0 0,-1-1 1 0 0,0 0-1 0 0,0 0 0 0 0,0 1-6 0 0,1 15 55 0 0,4-4-13 0 0,-3-8-23 0 0,0-1 0 0 0,-1 0-1 0 0,0 1 1 0 0,0-1 0 0 0,0 1-1 0 0,-1-1-18 0 0,0-1 18 0 0,1 1 0 0 0,0-1 0 0 0,0 0 0 0 0,0 0 0 0 0,0 0 0 0 0,2 2-18 0 0,-2-2 18 0 0,1 0 0 0 0,-1 0 0 0 0,0 0 0 0 0,0 1 0 0 0,0-1 0 0 0,-1 2-18 0 0,1 0 22 0 0,-1 0-1 0 0,1 1 0 0 0,1-1 0 0 0,-1 0 0 0 0,1 1-21 0 0,1 0 21 0 0,-2-1-1 0 0,1 1 1 0 0,-1-1-1 0 0,0 1 0 0 0,-1 0-20 0 0,1-2 17 0 0,-1 0 0 0 0,1-1 0 0 0,0 1 0 0 0,1 0 0 0 0,-1-1-1 0 0,1 1-16 0 0,0-1 16 0 0,-1-1 1 0 0,1 1-1 0 0,-1 0 0 0 0,-1 0 0 0 0,1 5-16 0 0,-1-9 4 0 0,0 1 1 0 0,1 0 0 0 0,-1 0 0 0 0,0 0-1 0 0,1 0 1 0 0,-1-1 0 0 0,1 1 0 0 0,-1 0-1 0 0,1 0 1 0 0,0-1 0 0 0,0 1 0 0 0,-1 0-1 0 0,2 1-4 0 0,-1-2 5 0 0,0 0 0 0 0,0 1-1 0 0,0-1 1 0 0,-1 1 0 0 0,1-1-1 0 0,0 0 1 0 0,-1 1 0 0 0,0-1 0 0 0,1 1-1 0 0,-1 0 1 0 0,0-1 0 0 0,0 1-1 0 0,1 0-4 0 0,0 9 49 0 0,5 1-18 0 0,-5-10-27 0 0,0-1 0 0 0,0 0 0 0 0,0 1 0 0 0,-1 0 0 0 0,1-1 1 0 0,0 1-1 0 0,-1-1 0 0 0,1 1 0 0 0,-1 0 0 0 0,0-1 0 0 0,0 1 1 0 0,1 0-1 0 0,-1 0-4 0 0,0-1 1 0 0,-1-1 1 0 0,1 1-1 0 0,0 0 1 0 0,0 0-1 0 0,1 0 1 0 0,-1 0-1 0 0,0-1 1 0 0,0 1-1 0 0,0 0 1 0 0,0 0-1 0 0,1-1 1 0 0,-1 1 0 0 0,0 0-1 0 0,1 0-1 0 0,9 4 43 0 0,-7 6-21 0 0,-3-9 37 0 0,0-2 9 0 0,0 0-21 0 0,0 0-119 0 0,0 0-26 0 0,0 0 5 0 0,0 0-74 0 0,0 0 31 0 0,0 0-33 0 0,0 0-133 0 0,0 0-39 0 0,0 0-905 0 0,0 0-60 0 0,0 0-5 0 0</inkml:trace>
  <inkml:trace contextRef="#ctx0" brushRef="#br0" timeOffset="326.04">151 409 10856 0 0,'0'0'241'0'0,"0"0"38"0"0,0 0 14 0 0,0 0-21 0 0,1 0-204 0 0,1 0-40 0 0,6 0-19 0 0,11 0 69 0 0,-7 0 209 0 0,-2 1 44 0 0,-7-1-236 0 0,-1 0 1 0 0,0 0-1 0 0,0 0 1 0 0,0 0-1 0 0,1-1 0 0 0,-1 1 1 0 0,0-1-1 0 0,0 1 1 0 0,2-2-96 0 0,4-2 265 0 0,-7 3-219 0 0,0 0 0 0 0,1 0-1 0 0,-1 0 1 0 0,0 0 0 0 0,1 1 0 0 0,-1-1-1 0 0,1 1 1 0 0,-1-1 0 0 0,1 1-1 0 0,-1-1 1 0 0,1 1 0 0 0,0 0 0 0 0,-1 0-1 0 0,1 0-45 0 0,3 0-26 0 0,0 0 42 0 0,5 0 116 0 0,0 0 92 0 0,14 0 419 0 0,-17 0-476 0 0,0 0-41 0 0,0 0-57 0 0,0 0-76 0 0,0 0-93 0 0,0 0-109 0 0,-2 0-17 0 0,-1 0-70 0 0,1 0-76 0 0,-1 0-83 0 0,1 0-89 0 0,-1 0-95 0 0,0 0-100 0 0,0 0-107 0 0,0 0-1064 0 0,-3 0-1092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12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16 7568 0 0,'0'0'166'0'0,"0"0"29"0"0,0 0 14 0 0,0 0-66 0 0,0 0-16 0 0,0 0 41 0 0,0 0 137 0 0,0 0 255 0 0,0-3 16 0 0,0 2-449 0 0,0-3 4 0 0,0 2 5 0 0,0 1-27 0 0,0 0 38 0 0,0-1 47 0 0,0 1 53 0 0,-2 1 245 0 0,-9 0-4 0 0,9 0-16 0 0,2 0-67 0 0,0 0-28 0 0,0 0-7 0 0,0 0-41 0 0,0 0-245 0 0,0 0 0 0 0,0 0 16 0 0,0 0-17 0 0,0 0-6 0 0,0 0-10 0 0,0 0-3 0 0,0 0 0 0 0,0 0-24 0 0,0 15 54 0 0,0 16-57 0 0,0-2 34 0 0,0 50 36 0 0,0 107 31 0 0,0-130-44 0 0,0-1 61 0 0,0-52-142 0 0,0 0 0 0 0,0 0 0 0 0,1 0 0 0 0,-1 0 0 0 0,1 0 0 0 0,0 0 0 0 0,0 0 0 0 0,0 0 0 0 0,1 3-13 0 0,4 9 52 0 0,-3 8 54 0 0,-3 42 242 0 0,-1-32-233 0 0,1-25-76 0 0,0 1 43 0 0,0 0 41 0 0,0 0 35 0 0,0 2 74 0 0,0 0 37 0 0,0 5 192 0 0,0-1 44 0 0,0-13-341 0 0,0-2-80 0 0,3 3-30 0 0,7 7-29 0 0,-8-8 44 0 0,-2-2-1 0 0,3 0-4 0 0,7 0 3 0 0,-2 0-11 0 0,13 0 47 0 0,-2 0-41 0 0,-18 0-57 0 0,1 0-1 0 0,-1 0 1 0 0,1 0 0 0 0,0-1-1 0 0,-1 1 1 0 0,1 0-1 0 0,-1-1 1 0 0,1 0-1 0 0,-1 1 1 0 0,1-1-1 0 0,-1 0 1 0 0,0 0-1 0 0,1 0 1 0 0,-1 0-5 0 0,7-3 0 0 0,19-10 2 0 0,-10 6-20 0 0,-1-1-55 0 0,-11 8 25 0 0,3 0 60 0 0,-5 1-33 0 0,0 0-52 0 0,1 0-75 0 0,-1 0-60 0 0,0 0-89 0 0,-1 0-105 0 0,1 0-122 0 0,-1 0 211 0 0,-1 0-35 0 0,1 0-39 0 0,-1-1-39 0 0,1 1-43 0 0,-1 0-43 0 0,0-1-47 0 0,1 0-47 0 0,4-3-1647 0 0,3-4-1283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13.0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1 197 5264 0 0,'0'0'116'0'0,"0"0"17"0"0,0 0 12 0 0,0-2-14 0 0,2-9-104 0 0,4 9-15 0 0,-1-1 70 0 0,-3 0 52 0 0,0 0 40 0 0,-2 2-147 0 0,0 1-1 0 0,1 0 0 0 0,-1-1 1 0 0,0 1-1 0 0,0 0 0 0 0,0-1 1 0 0,1 1-1 0 0,-1 0 1 0 0,0-1-1 0 0,1 1 0 0 0,-1 0 1 0 0,0 0-1 0 0,0-1 0 0 0,1 1 1 0 0,-1 0-1 0 0,1 0 1 0 0,-1 0-1 0 0,0-1 0 0 0,1 1 1 0 0,-1 0-1 0 0,0 0 0 0 0,1 0 1 0 0,-1 0-1 0 0,1 0 1 0 0,-1 0-1 0 0,0 0 0 0 0,1 0 1 0 0,-1 0-1 0 0,1 0 0 0 0,-1 0 1 0 0,1 0-27 0 0,4-3 668 0 0,5-7-23 0 0,-9 9-444 0 0,0-1-36 0 0,1 0 74 0 0,-2 0-80 0 0,0-1-79 0 0,0 0-31 0 0,1 1 75 0 0,5-3 207 0 0,-5 5-312 0 0,-1 0 0 0 0,0 0 0 0 0,1 0 1 0 0,-1 0-1 0 0,1-1 0 0 0,-1 1 0 0 0,0 0 1 0 0,1 0-1 0 0,-1-1 0 0 0,0 1 0 0 0,0 0 1 0 0,1-1-1 0 0,-1 1 0 0 0,0 0 0 0 0,0-1 0 0 0,1 1 1 0 0,-1 0-1 0 0,0-1 0 0 0,0 1 0 0 0,0 0 1 0 0,0-1-1 0 0,0 1 0 0 0,0-1 0 0 0,1 1 1 0 0,-1 0-1 0 0,0-1 0 0 0,0 1 0 0 0,0-1 1 0 0,0 1-1 0 0,0 0 0 0 0,-1-1-19 0 0,1 1 7 0 0,0 0-1 0 0,0 0 1 0 0,0 0-1 0 0,0 0 1 0 0,0-1 0 0 0,0 1-1 0 0,0 0 1 0 0,0 0-1 0 0,0 0 1 0 0,0 0 0 0 0,0 0-1 0 0,0 0 1 0 0,0 0-1 0 0,0 0 1 0 0,0 0 0 0 0,0 0-1 0 0,0 0 1 0 0,0-1-1 0 0,0 1 1 0 0,0 0 0 0 0,0 0-1 0 0,0 0 1 0 0,0 0-1 0 0,1 0 1 0 0,-1 0 0 0 0,0 0-1 0 0,0 0 1 0 0,0 0-1 0 0,0 0 1 0 0,0 0 0 0 0,0 0-1 0 0,0 0 1 0 0,0 0-1 0 0,0-1 1 0 0,0 1-1 0 0,0 0 1 0 0,0 0 0 0 0,0 0-1 0 0,0 0 1 0 0,1 0-1 0 0,-1 0 1 0 0,0 0 0 0 0,0 0-1 0 0,0 0 1 0 0,0 0-1 0 0,0 0 1 0 0,0 0 0 0 0,0 0-1 0 0,0 0 1 0 0,0 0-1 0 0,0 0 1 0 0,0 0 0 0 0,1 0-1 0 0,-1 0 1 0 0,0 0-1 0 0,0 0 1 0 0,0 0-7 0 0,0 1 16 0 0,1-1 1 0 0,-1 0-1 0 0,1 0 0 0 0,-1 0 0 0 0,1 0 1 0 0,-1-1-1 0 0,1 1 0 0 0,-1 0 0 0 0,1 0 1 0 0,-1 0-1 0 0,1 0 0 0 0,-1 0 0 0 0,0 0 1 0 0,1-1-1 0 0,-1 1 0 0 0,1 0 0 0 0,-1 0 1 0 0,0-1-1 0 0,1 1 0 0 0,-1 0 0 0 0,1-1 1 0 0,-1 1-1 0 0,0 0 0 0 0,0-1 0 0 0,1 1 1 0 0,-1 0-1 0 0,0-1 0 0 0,0 1 0 0 0,1-1 1 0 0,-1 1-1 0 0,0-1 0 0 0,0 1 0 0 0,0-1 1 0 0,0 1-1 0 0,1 0 0 0 0,-1-1 0 0 0,0 1 1 0 0,0-1-1 0 0,0 1 0 0 0,0-1 0 0 0,0 1 1 0 0,0-1-17 0 0,2-4 301 0 0,-1 4-277 0 0,0 0-10 0 0,0 0 0 0 0,0 0 0 0 0,0 0 0 0 0,0 0 0 0 0,0 0-1 0 0,-1-1 1 0 0,1 1 0 0 0,0 0 0 0 0,-1 0 0 0 0,1-1 0 0 0,-1 1 0 0 0,1-1-14 0 0,1-11 148 0 0,-1 6-94 0 0,3 3-15 0 0,-4 4-35 0 0,1 0 0 0 0,-1 0 1 0 0,0 0-1 0 0,1 0 0 0 0,-1 0 0 0 0,1-1 0 0 0,-1 1 0 0 0,0 0 0 0 0,0 0 0 0 0,1-1 0 0 0,-1 1 0 0 0,0 0 0 0 0,1 0 0 0 0,-1-1 0 0 0,0 1 1 0 0,0 0-1 0 0,1-1 0 0 0,-1 1 0 0 0,0 0 0 0 0,0-1 0 0 0,0 1 0 0 0,0 0-4 0 0,3-10 109 0 0,-2-7 69 0 0,-1-3-159 0 0,-1 13-16 0 0,-1 6 3 0 0,-8-2 48 0 0,8 3 14 0 0,-1 0 12 0 0,-9 3-23 0 0,-4 10-46 0 0,4 2-11 0 0,-18 45 0 0 0,29-58 0 0 0,0 1 0 0 0,0-1 0 0 0,1 0 0 0 0,0 1 0 0 0,-1-1 0 0 0,1 0 0 0 0,0 1 0 0 0,0-1 0 0 0,0 1 0 0 0,0-1 0 0 0,1 0 0 0 0,-1 1 0 0 0,1-1 0 0 0,-1 0 0 0 0,0 1 0 0 0,0-1 0 0 0,0 0 0 0 0,0 1 0 0 0,0-1 0 0 0,0 0 0 0 0,-1 1 0 0 0,1-1 0 0 0,-1 0 0 0 0,0 0 0 0 0,1 1 0 0 0,-5 5 3 0 0,4-7-1 0 0,0 0 1 0 0,0 1-1 0 0,0 0 0 0 0,0-1 0 0 0,1 1 1 0 0,-1-1-1 0 0,0 1 0 0 0,1 0 1 0 0,0-1-1 0 0,-1 1 0 0 0,1 0 0 0 0,0 0 1 0 0,0-1-1 0 0,0 1 0 0 0,0 0 0 0 0,0 0 1 0 0,0 0-1 0 0,0-1 0 0 0,0 1 0 0 0,1 0 1 0 0,-1-1-1 0 0,1 3-2 0 0,2 3 11 0 0,5 20-14 0 0,-6-1 59 0 0,-2-24-55 0 0,1-1 0 0 0,-1 1 0 0 0,0-1 0 0 0,1 1 1 0 0,-1 0-1 0 0,1-1 0 0 0,0 1 0 0 0,-1-1 0 0 0,1 1 0 0 0,0-1 0 0 0,1 2-1 0 0,3 5-1 0 0,0 4 21 0 0,5-7 74 0 0,-6 2-28 0 0,-3-7-62 0 0,-1 1-1 0 0,0-1 1 0 0,0 0-1 0 0,0 1 1 0 0,0-1-1 0 0,1 0 1 0 0,-1 1-1 0 0,0-1 0 0 0,1 0 1 0 0,-1 1-1 0 0,0-1 1 0 0,0 0-1 0 0,1 0 1 0 0,-1 1-1 0 0,0-1 1 0 0,1 0-1 0 0,-1 0 1 0 0,1 0-1 0 0,-1 1 1 0 0,0-1-1 0 0,1 0 0 0 0,-1 0 1 0 0,0 0-1 0 0,1 0 1 0 0,-1 0-1 0 0,1 0 1 0 0,-1 0-1 0 0,0 0 1 0 0,1 0-1 0 0,-1 0 1 0 0,1 0-4 0 0,4 2 89 0 0,-2 1-51 0 0,0-1-25 0 0,0 0 24 0 0,-1 1 33 0 0,0 0 51 0 0,-1-2 15 0 0,1-1-64 0 0,8-1-31 0 0,-8 1-12 0 0,6 1-9 0 0,1-2-11 0 0,19-12-66 0 0,-23 11-14 0 0,-1 0 74 0 0,12-6 184 0 0,-10 5-199 0 0,-2 1-70 0 0,0 0-77 0 0,-1 0-94 0 0,1 1-111 0 0,-2 0 136 0 0,0 0-35 0 0,-1 0-36 0 0,1 0-38 0 0,0 0-40 0 0,0 0-43 0 0,0 0-44 0 0,0 0-47 0 0,4-1-1181 0 0,3 2-968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13.8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1 258 7640 0 0,'0'0'224'0'0,"0"0"62"0"0,0 0 137 0 0,0 0 52 0 0,0 0 6 0 0,0 0-6 0 0,0 0-49 0 0,0 0-18 0 0,0 0-6 0 0,0 0-21 0 0,0 0-80 0 0,0 0-39 0 0,2 2-6 0 0,8 12 20 0 0,-7 0-24 0 0,-1-3-51 0 0,2-2-37 0 0,2 4 15 0 0,-4-7-98 0 0,-1 1-1 0 0,0 0 1 0 0,-1 0 0 0 0,0 0 0 0 0,0-1 0 0 0,-1 6-81 0 0,1 15 174 0 0,2 0-57 0 0,2-10-49 0 0,-1-7-15 0 0,-1-1-1 0 0,0 1 0 0 0,-1 0 0 0 0,0 7-52 0 0,-1 2 9 0 0,0 1 34 0 0,0 20 129 0 0,0 0 77 0 0,0 52 434 0 0,0-64-498 0 0,0-1-34 0 0,0 5-35 0 0,0 0-89 0 0,2-20-20 0 0,2-8 10 0 0,2 2 24 0 0,-5-4-30 0 0,0 1-1 0 0,-1 0 0 0 0,1 0 1 0 0,-1-1-1 0 0,0 1 1 0 0,0 0-1 0 0,0 1-10 0 0,0-1 76 0 0,0-3-4 0 0,0 0-4 0 0,0 0 12 0 0,1-9-235 0 0,5-5-36 0 0,-3 9 51 0 0,0 0-100 0 0,-2 2 70 0 0,-1 0-39 0 0,1 0-44 0 0,-1-1-49 0 0,0 3 51 0 0,0-1-35 0 0,0-1-378 0 0,0 1 97 0 0,0 0-48 0 0,0-3-718 0 0,0-1-559 0 0,0-3-1066 0 0</inkml:trace>
  <inkml:trace contextRef="#ctx0" brushRef="#br0" timeOffset="318.47">16 258 7024 0 0,'0'0'157'0'0,"0"0"23"0"0,0 0 12 0 0,0-3-27 0 0,2-9-131 0 0,1 7-44 0 0,1 0 101 0 0,0 0 31 0 0,0 1 38 0 0,5-5 235 0 0,12-5 465 0 0,-14 11-626 0 0,-1 2-60 0 0,2 1 81 0 0,-1-2-66 0 0,1 0-24 0 0,2-2 13 0 0,0 0 25 0 0,-1 0 46 0 0,-1 2-62 0 0,0-1-24 0 0,2 0 3 0 0,0 0-17 0 0,-1 0-52 0 0,-1 2-42 0 0,11 1-28 0 0,-9 1-14 0 0,-1-1 6 0 0,0 0 0 0 0,0 1 0 0 0,0 1 0 0 0,0-1 0 0 0,0 1 0 0 0,1 1-19 0 0,4 1 50 0 0,13 1 56 0 0,-6 5-2 0 0,-9-7-53 0 0,-10-3-47 0 0,1 1-1 0 0,-1-1 1 0 0,0 1 0 0 0,0-1 0 0 0,0 1-1 0 0,0 0 1 0 0,0 0 0 0 0,0 0 0 0 0,0 0 0 0 0,0 0-1 0 0,0 1 1 0 0,0-1 0 0 0,0 1 0 0 0,-1-1-4 0 0,12 11 11 0 0,9 10 55 0 0,-21-20-60 0 0,0-1 0 0 0,1 1 0 0 0,-1-1 0 0 0,0 1-1 0 0,-1 0 1 0 0,1-1 0 0 0,0 1 0 0 0,0 0 0 0 0,-1 0 0 0 0,1 0 0 0 0,-1-1 0 0 0,0 1 0 0 0,1 0 0 0 0,-1 1-6 0 0,0 4 44 0 0,0-5-29 0 0,0 0-1 0 0,0 0 1 0 0,0 0 0 0 0,0 0 0 0 0,0 0-1 0 0,0 0 1 0 0,-1 0 0 0 0,1 0 0 0 0,-1 0 0 0 0,0 1-15 0 0,-9 15 93 0 0,7-6-52 0 0,3-10-33 0 0,-1 1 0 0 0,1-1 0 0 0,-1 0 0 0 0,1 0 0 0 0,-1 0 0 0 0,0 0 1 0 0,0 0-1 0 0,0 0 0 0 0,0 0 0 0 0,0 0 0 0 0,-1 0 0 0 0,1 0 0 0 0,-1 0 1 0 0,1 0-9 0 0,-25 27 138 0 0,6 0 46 0 0,17-25-132 0 0,0 0-1 0 0,-1 0 1 0 0,0 0-1 0 0,0-1 0 0 0,0 1 1 0 0,0-1-1 0 0,0 0 1 0 0,-2 1-52 0 0,-5 4 90 0 0,0 1-36 0 0,-9 14-20 0 0,3-16-34 0 0,15-7 0 0 0,-1 1 0 0 0,1-1 0 0 0,0 1 0 0 0,0 0 0 0 0,0 0 0 0 0,0 0 0 0 0,0 0 0 0 0,0 0 0 0 0,1 0 0 0 0,-1 1 0 0 0,0-1 0 0 0,0 1 0 0 0,-4 5 0 0 0,4-5 0 0 0,0 0 0 0 0,0 0 0 0 0,0 0 0 0 0,0 0 0 0 0,-1 0 0 0 0,1 0 0 0 0,0 0 0 0 0,-1-1 0 0 0,0 1 0 0 0,0-1 0 0 0,-20 5 0 0 0,15 1 0 0 0,8-7 0 0 0,0 0 0 0 0,0 1 0 0 0,-1-1 0 0 0,1 1 0 0 0,0-1 0 0 0,-1 0 0 0 0,1 1 0 0 0,0-1 0 0 0,-1 0 0 0 0,1 1 0 0 0,-1-1 0 0 0,1 0 0 0 0,-1 0 0 0 0,1 0 0 0 0,0 1 0 0 0,-1-1 0 0 0,1 0 0 0 0,-1 0 0 0 0,1 0 0 0 0,-1 0 0 0 0,1 0 0 0 0,-1 0 0 0 0,1 0 0 0 0,-1 0 0 0 0,1 0 0 0 0,-1 0 0 0 0,1 0 0 0 0,-1 0 0 0 0,1 0 0 0 0,-15 0 0 0 0,15 0 0 0 0,-6 0-29 0 0,3 0-76 0 0,-1-1-78 0 0,3 0 49 0 0,-1 1-34 0 0,1-1-36 0 0,-1 0-33 0 0,0-1-329 0 0,0 0 74 0 0,0 0-47 0 0,-1 0-636 0 0,3 2 1175 0 0,-2-2-1679 0 0,1 1-954 0 0</inkml:trace>
  <inkml:trace contextRef="#ctx0" brushRef="#br0" timeOffset="945.25">711 137 5192 0 0,'0'0'151'0'0,"-2"0"-5"0"0,-11 2-115 0 0,4 4-12 0 0,5-2 48 0 0,4-4-67 0 0,-2 3 324 0 0,1 0-106 0 0,0-1-61 0 0,1 1-52 0 0,1 0-17 0 0,-3-1 48 0 0,-8 3 470 0 0,5 5-12 0 0,2-8-406 0 0,0 0-16 0 0,0-1-15 0 0,1 1 1 0 0,2 0-14 0 0,-1 1 45 0 0,1 0 57 0 0,0 2 66 0 0,-1 0-90 0 0,-1 0-48 0 0,-2 4 72 0 0,-3 6 42 0 0,6-6-132 0 0,-2 3 55 0 0,-2-3-49 0 0,4-7-138 0 0,0-1 1 0 0,0 1 0 0 0,1 0-1 0 0,-1-1 1 0 0,0 1 0 0 0,1 0 0 0 0,-1 0-1 0 0,0 0 1 0 0,1-1 0 0 0,0 1-1 0 0,0 0 1 0 0,-1 0 0 0 0,1 1-25 0 0,1 12 93 0 0,-2 27 207 0 0,-1-25-209 0 0,-3-2-11 0 0,3-8-41 0 0,1-1-1 0 0,-1 0 1 0 0,1 1-1 0 0,0-1 1 0 0,1 0 0 0 0,-1 1-39 0 0,1 139 595 0 0,0-50-278 0 0,1-88-282 0 0,0 0 1 0 0,0 0 0 0 0,0 0-1 0 0,3 7-35 0 0,-2-8 36 0 0,0 0-1 0 0,-1 0 0 0 0,0 0 1 0 0,0 6-36 0 0,1 5 131 0 0,5-1-14 0 0,-3-6-48 0 0,3 8 128 0 0,-3-10-103 0 0,0-1-52 0 0,0 2-40 0 0,-3-9-6 0 0,0 1-9 0 0,1 0 0 0 0,-1-1 0 0 0,0 1 0 0 0,1-1 0 0 0,-1 0 0 0 0,1 1 0 0 0,-1-1 0 0 0,1 0 0 0 0,0 0 0 0 0,-1 0 0 0 0,1 0 0 0 0,0 0 0 0 0,1 0 13 0 0,17 12-107 0 0,2 10 122 0 0,-19-21 3 0 0,2 0-7 0 0,-1 0-55 0 0,-1-1 54 0 0,11 0 184 0 0,-7-1-142 0 0,-3-1-59 0 0,-1 1-41 0 0,0 0-26 0 0,0 0-37 0 0,-1 0-42 0 0,1 0-46 0 0,-2 0 0 0 0,1 0-35 0 0,0 0-324 0 0,0-1 71 0 0,0 1-47 0 0,1-2-634 0 0,-1-2-505 0 0,-1-4-954 0 0</inkml:trace>
  <inkml:trace contextRef="#ctx0" brushRef="#br0" timeOffset="1404.43">832 469 6648 0 0,'0'0'149'0'0,"0"0"23"0"0,0 0 12 0 0,3 0-25 0 0,4 2-123 0 0,-2 5-37 0 0,-2 0-2 0 0,3 2 29 0 0,0-3 68 0 0,-6-6-94 0 0,8 7 250 0 0,1 2 186 0 0,2 5 312 0 0,-6-4-177 0 0,-3-5-250 0 0,1 0-37 0 0,5 5 182 0 0,-2-2-151 0 0,0 1-56 0 0,-2 1-2 0 0,1 7 70 0 0,1 2 25 0 0,-1-6-64 0 0,-3-11-225 0 0,4 10 225 0 0,-1 0-37 0 0,-2-5-106 0 0,0 0-1 0 0,-1 0 1 0 0,0 0-1 0 0,0 0 1 0 0,-1 1-145 0 0,1 13 346 0 0,-1-15-262 0 0,0-1-33 0 0,4 6 12 0 0,-1-5-7 0 0,-1 1 79 0 0,-2-1 22 0 0,-1 1 70 0 0,0-3-135 0 0,-1-1 38 0 0,-3 6 402 0 0,2-5-342 0 0,-1-1-75 0 0,2-2-101 0 0,0 1-35 0 0,-1-1 108 0 0,1 0 0 0 0,1-1 17 0 0,0 0-10 0 0,0 0 2 0 0,0 0 26 0 0,0 0 7 0 0,0 0 5 0 0,0 0-4 0 0,0 0-30 0 0,-2-14 98 0 0,3-17-52 0 0,0 16-76 0 0,-1-5 82 0 0,0-3-2 0 0,0 21-134 0 0,0 0 0 0 0,0 1 1 0 0,0-1-1 0 0,1 1 0 0 0,-1-1 1 0 0,0 0-1 0 0,1 1 0 0 0,-1-1 1 0 0,1 1-1 0 0,-1-1 0 0 0,1 1 1 0 0,0-1-1 0 0,0 1 0 0 0,0-1-16 0 0,5-10 64 0 0,-4-1-74 0 0,1-1-34 0 0,2-5-46 0 0,-1 8-21 0 0,0 0 1 0 0,0 1-1 0 0,4-7 111 0 0,1 5-68 0 0,0 1 46 0 0,-4 5 19 0 0,-2 3-18 0 0,0-1 1 0 0,1 1-1 0 0,0 0 0 0 0,-1 0 1 0 0,5-3 20 0 0,4 4-54 0 0,1 3-10 0 0,-12-1 64 0 0,0 0 0 0 0,0 0 1 0 0,0 1-1 0 0,0-1 0 0 0,0 0 0 0 0,0 1 0 0 0,-1-1 0 0 0,1 1 0 0 0,0-1 0 0 0,0 1 0 0 0,0-1 0 0 0,-1 1 0 0 0,1 0 0 0 0,5 5-25 0 0,-1-2-11 0 0,18 23 16 0 0,-22-26 17 0 0,-1 0-1 0 0,1 0 1 0 0,-1 0 0 0 0,0-1-1 0 0,1 1 1 0 0,-1 0 0 0 0,0 0-1 0 0,0 0 1 0 0,0 0 0 0 0,1 0-1 0 0,-1 0 1 0 0,0 0-1 0 0,0 1 4 0 0,3 18-20 0 0,-1-14 20 0 0,0 0 0 0 0,0 0 0 0 0,0 1 0 0 0,0-1 0 0 0,-1 1 0 0 0,0-1 0 0 0,-1 1 0 0 0,1 0 0 0 0,-2-3 0 0 0,1 1 0 0 0,0-1 0 0 0,0 1 0 0 0,1-1 0 0 0,-1 0 0 0 0,1 1 0 0 0,0-1 0 0 0,0 0 0 0 0,1 1 0 0 0,-1-1 0 0 0,1 0 0 0 0,0 0 0 0 0,0 0 0 0 0,-1-1 0 0 0,0 0 0 0 0,0 0 0 0 0,-1-1 0 0 0,1 1 0 0 0,-1 0 0 0 0,0 0 0 0 0,0 0 0 0 0,0 0 0 0 0,0-1 0 0 0,0 1 0 0 0,-1 1 0 0 0,1 4 0 0 0,0 25 0 0 0,0-18 0 0 0,0-2-13 0 0,0-11-51 0 0,0-2 5 0 0,0 0-83 0 0,0 0-90 0 0,0 0 65 0 0,0 0-39 0 0,0 0-44 0 0,0 0-41 0 0,0 0-37 0 0,0 0-34 0 0,0 0-236 0 0,0 0-57 0 0,0 0-772 0 0,0 0-612 0 0,0 0-1159 0 0</inkml:trace>
  <inkml:trace contextRef="#ctx0" brushRef="#br0" timeOffset="1811.63">1316 1 7688 0 0,'0'0'166'0'0,"0"0"29"0"0,0 0 14 0 0,2 0-25 0 0,5 0-126 0 0,-1 2 26 0 0,-4-1-8 0 0,0 1 37 0 0,4 3 208 0 0,2 1 145 0 0,12 13 751 0 0,-14-12-841 0 0,-1-1-141 0 0,-1-2-64 0 0,-1 1-78 0 0,-1-2-91 0 0,3 7 255 0 0,-2-2-46 0 0,7 4 51 0 0,-1 1-19 0 0,-3 4 13 0 0,0 2-18 0 0,3-7-31 0 0,1 3 36 0 0,-6 0-49 0 0,-1-2-59 0 0,3 1 46 0 0,-5-11-143 0 0,0 1 0 0 0,0-1 0 0 0,0 0 0 0 0,0 0 1 0 0,0 1-1 0 0,-1-1 0 0 0,1 0 0 0 0,-1 1 0 0 0,0 0-38 0 0,0 3 74 0 0,1 0 1 0 0,0 0 0 0 0,0 0 0 0 0,1 0-1 0 0,0 2-74 0 0,0-2 76 0 0,0 1-1 0 0,0-1 1 0 0,-1 1-1 0 0,0 0 0 0 0,-1 3-75 0 0,0 51 386 0 0,0 2-60 0 0,0 0-51 0 0,0-2-44 0 0,0-53-161 0 0,-1 1 0 0 0,0-1 1 0 0,-1 1-1 0 0,1-1 1 0 0,-2 2-71 0 0,-1 6 139 0 0,-4 16 209 0 0,5-23-214 0 0,1 0 0 0 0,0 0 0 0 0,1 0 0 0 0,0 0 0 0 0,0 1-134 0 0,1-8 30 0 0,0 0 0 0 0,-1 1 0 0 0,1-1 0 0 0,-1 1 1 0 0,0-1-1 0 0,0 0 0 0 0,0 0 0 0 0,0 1 0 0 0,0-1-30 0 0,-5 12 114 0 0,1 10 47 0 0,3-18-62 0 0,-2-1-1 0 0,1 1 1 0 0,-4 5-99 0 0,-2 4 128 0 0,4-7-31 0 0,-5 12 69 0 0,7-9 30 0 0,3-7-17 0 0,0-2-76 0 0,0 0-50 0 0,0 0-8 0 0,0-1 4 0 0,0-2-45 0 0,1 0-1 0 0,-1 0 0 0 0,0 0 0 0 0,0 0 0 0 0,0 0 0 0 0,0 0 1 0 0,0 0-1 0 0,0 0 0 0 0,0 0 0 0 0,0 0 0 0 0,0 1 0 0 0,0-1 0 0 0,0 0 1 0 0,0 0-1 0 0,0 0 0 0 0,0 0 0 0 0,0 0 0 0 0,0 0 0 0 0,0 0 1 0 0,0 0-1 0 0,-1 0 0 0 0,1 0 0 0 0,0 0 0 0 0,0 0 0 0 0,0 1 1 0 0,0-1-1 0 0,0 0 0 0 0,0 0 0 0 0,0 0 0 0 0,0 0 0 0 0,0 0 0 0 0,0 0 1 0 0,0 0-1 0 0,0 0 0 0 0,0 0 0 0 0,0 0 0 0 0,0 0 0 0 0,-1 0 1 0 0,1 0-1 0 0,0 0 0 0 0,0 0 0 0 0,0 0 0 0 0,0 0 0 0 0,0 0 1 0 0,0 0-1 0 0,0 0 0 0 0,0 0 0 0 0,0 0 0 0 0,0 0 0 0 0,0 0 0 0 0,-1 0 1 0 0,1 0-1 0 0,0 0 0 0 0,0 0 0 0 0,0 0 0 0 0,0 0 0 0 0,0 0-3 0 0,-10 0 52 0 0,7 0 23 0 0,3 0-6 0 0,0 0-37 0 0,0 0-122 0 0,0 0-10 0 0,0 0 17 0 0,0 0-57 0 0,0 0-112 0 0,0 0-277 0 0,0 0-498 0 0,0 0-48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13.3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 1 7512 0 0,'0'0'166'0'0,"0"0"29"0"0,0 0 13 0 0,0 0 47 0 0,0 0-61 0 0,0 0 37 0 0,2 2 272 0 0,4 6-217 0 0,0 7 302 0 0,-5-6-362 0 0,-1 2-30 0 0,1 0-33 0 0,5 1 11 0 0,0 0-12 0 0,-4-2-17 0 0,-1 4 8 0 0,5 2-32 0 0,0 0-31 0 0,-1 14 86 0 0,-4-27-157 0 0,2 9 66 0 0,0 1 0 0 0,-1-1 0 0 0,0 0 1 0 0,-1 9-86 0 0,-1-3 95 0 0,0-10-27 0 0,0 1 0 0 0,0-1 0 0 0,1 0 1 0 0,1 6-69 0 0,2 4 80 0 0,3 14 75 0 0,-6-9-5 0 0,1 1 4 0 0,4 5 3 0 0,0 1-1 0 0,-5-7-3 0 0,0-16-94 0 0,0 0-1 0 0,0 0 1 0 0,0 0 0 0 0,0 0-1 0 0,1 0 1 0 0,2 4-59 0 0,-2-6 35 0 0,2 15 191 0 0,-4-2-58 0 0,-1-6-76 0 0,3-1-34 0 0,4 1 46 0 0,-5-10-88 0 0,0-1 0 0 0,0 0 0 0 0,-1 1 0 0 0,1-1 0 0 0,0 0 0 0 0,-1 1 0 0 0,0-1 0 0 0,1 1 0 0 0,-1-1 0 0 0,0 1 0 0 0,1-1 0 0 0,-1 1 0 0 0,0 0-16 0 0,-1 7 105 0 0,1 11-12 0 0,0-19-91 0 0,0 0 0 0 0,0 0 1 0 0,0 0-1 0 0,0 0 0 0 0,0 0 0 0 0,0 0 1 0 0,1 0-1 0 0,-1-1 0 0 0,0 1 1 0 0,1 0-1 0 0,-1 0 0 0 0,0 0 1 0 0,1 0-3 0 0,6 3 32 0 0,-7-4-32 0 0,0 0 1 0 0,0 0 0 0 0,1 0-1 0 0,-1 0 1 0 0,0 0-1 0 0,0 0 1 0 0,0 0 0 0 0,1 0-1 0 0,-1 0 1 0 0,0 0-1 0 0,0 0 1 0 0,0 0 0 0 0,0 0-1 0 0,1 0 1 0 0,-1 1-1 0 0,0-1 1 0 0,0 0 0 0 0,0 0-1 0 0,0 0 1 0 0,0 0 0 0 0,1 0-1 0 0,-1 1 1 0 0,0-1-1 0 0,0 0 1 0 0,0 0 0 0 0,0 0-1 0 0,0 0 1 0 0,0 1-1 0 0,0-1 1 0 0,0 0 0 0 0,0 0-1 0 0,0 1 0 0 0,2 22 89 0 0,-2-21-37 0 0,0-2-67 0 0,0 0-28 0 0,0 0-27 0 0,0 0-44 0 0,0 0-20 0 0,0 0-42 0 0,0 0-48 0 0,0 0-54 0 0,0 0-57 0 0,0 0-55 0 0,0 0-47 0 0,0 0-41 0 0,0 0-143 0 0,0 0-41 0 0,0 0-173 0 0,0 0-461 0 0</inkml:trace>
  <inkml:trace contextRef="#ctx0" brushRef="#br0" timeOffset="184.29">0 394 6992 0 0,'0'0'157'0'0,"0"0"23"0"0,0 0 12 0 0,3 0-27 0 0,0 0-124 0 0,22 0-48 0 0,-14-2 50 0 0,-2-3 90 0 0,-4 2-1 0 0,2 0 40 0 0,18-2 342 0 0,-4-5 20 0 0,-9 6-283 0 0,3 0 50 0 0,3-6-39 0 0,-10 5-169 0 0,0 0 0 0 0,1 1 1 0 0,-1 0-1 0 0,1 0 0 0 0,7-1-93 0 0,12-1 186 0 0,-27 6-182 0 0,1-1 0 0 0,0 0 0 0 0,0 0-1 0 0,-1 0 1 0 0,1 0 0 0 0,0 0-1 0 0,-1-1 1 0 0,0 1 0 0 0,1-1 0 0 0,-1 1-4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18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4352 0 0,'0'0'127'0'0,"0"0"-30"0"0,0 0-4 0 0,0 0 32 0 0,0 0 104 0 0,0 0 191 0 0,0 0 17 0 0,0 0-12 0 0,2 3-62 0 0,8 7-31 0 0,-7-7-104 0 0,-2-1-78 0 0,0 0-48 0 0,-2 1-47 0 0,1 0-19 0 0,1-1 45 0 0,6 2 120 0 0,-7-4-188 0 0,0 1 0 0 0,1-1-1 0 0,-1 0 1 0 0,1 0-1 0 0,-1 1 1 0 0,0-1-1 0 0,1 0 1 0 0,-1 1 0 0 0,1-1-1 0 0,-1 0 1 0 0,0 1-1 0 0,0-1 1 0 0,1 0-1 0 0,-1 1 1 0 0,0-1 0 0 0,0 1-1 0 0,1-1 1 0 0,-1 1-1 0 0,0-1 1 0 0,0 1-1 0 0,0-1 1 0 0,0 0 0 0 0,0 1-1 0 0,0-1 1 0 0,0 1-1 0 0,0-1 1 0 0,0 1-1 0 0,0-1 1 0 0,0 1 0 0 0,0-1-1 0 0,0 1 1 0 0,0 0-13 0 0,0 26 585 0 0,2-22-322 0 0,-1-4-249 0 0,8 12 250 0 0,-6 4-38 0 0,-3-14-188 0 0,0 0 0 0 0,1 0 0 0 0,-1 0 0 0 0,1 0 0 0 0,-1-1 0 0 0,1 1 0 0 0,1 2-38 0 0,6 12 239 0 0,-5-6-52 0 0,-2 6-9 0 0,0 1-16 0 0,19 56 440 0 0,0 3-44 0 0,-19-70-506 0 0,0 0 1 0 0,0-1-1 0 0,-1 1 1 0 0,0 0-1 0 0,0 4-52 0 0,-1-4 48 0 0,1 0 1 0 0,0 0-1 0 0,1 0 0 0 0,-1 0 1 0 0,2 4-49 0 0,3 3 78 0 0,1 3 24 0 0,-4 0 12 0 0,-3-9-66 0 0,0 13 50 0 0,5-8 14 0 0,4 5-1 0 0,-7-13-88 0 0,0 0 0 0 0,0 0 0 0 0,0 0 0 0 0,0 0 0 0 0,-1 0 0 0 0,0 0 0 0 0,0 3-23 0 0,0 0 27 0 0,0 12 204 0 0,0-18-89 0 0,0 1 2 0 0,0 7-7 0 0,0-8-28 0 0,0-2-11 0 0,0 0-2 0 0,0 0-4 0 0,0 0-18 0 0,0 0-8 0 0,0-2-2 0 0,0-14-15 0 0,0-35-8 0 0,0 30 13 0 0,0 19-49 0 0,0 0 1 0 0,0 1 0 0 0,0-1 0 0 0,1 1 0 0 0,-1-1-1 0 0,0 1 1 0 0,1 0 0 0 0,-1-1 0 0 0,1 1 0 0 0,0-1 0 0 0,0 1-1 0 0,-1 0 1 0 0,1-1-6 0 0,5-10 21 0 0,-1-13 43 0 0,5 4-48 0 0,-6 13-44 0 0,1 1 0 0 0,0 1 1 0 0,1-1-1 0 0,5-5 28 0 0,5-2-88 0 0,8 2 40 0 0,-16 8 35 0 0,-8 4 11 0 0,0-1 1 0 0,0 1 0 0 0,1 0 0 0 0,-1 0-1 0 0,0 0 1 0 0,1-1 0 0 0,-1 1 0 0 0,0 0 0 0 0,1 0-1 0 0,-1 0 1 0 0,0 0 0 0 0,1 0 0 0 0,-1 0 0 0 0,0-1-1 0 0,1 1 1 0 0,-1 0 0 0 0,1 0 0 0 0,-1 0-1 0 0,0 0 1 0 0,1 0 0 0 0,-1 0 0 0 0,0 1 0 0 0,1-1-1 0 0,-1 0 1 0 0,0 0 0 0 0,1 0 0 0 0,-1 0 0 0 0,0 0-1 0 0,1 0 1 0 0,-1 1 0 0 0,0-1 0 0 0,1 0 0 0 0,-1 0-1 0 0,0 1 1 0 0,1-1 0 0 0,-1 0 0 0 0,0 0-1 0 0,0 1 1 0 0,0-1 0 0 0,1 0 0 0 0,-1 1 0 0 0,0-1-1 0 0,0 0 1 0 0,0 1 0 0 0,0-1 0 0 0,1 0 0 0 0,-1 1-1 0 0,0-1 1 0 0,0 0 1 0 0,3 6-14 0 0,9 1-39 0 0,4 4 28 0 0,-9-4 0 0 0,-3-4 17 0 0,-1 0 1 0 0,0 0-1 0 0,0 0 0 0 0,-1 0 1 0 0,1 1-1 0 0,0 0 8 0 0,1 5-28 0 0,9 15 3 0 0,-5-10 26 0 0,-6-9-10 0 0,-1 0-1 0 0,0-1 1 0 0,0 1 0 0 0,0 0-1 0 0,0 0 1 0 0,-1 0 0 0 0,0 5 9 0 0,1-9 0 0 0,-1 1 0 0 0,0 0 0 0 0,1-1 0 0 0,-1 1 0 0 0,1 0 0 0 0,-1-1 0 0 0,1 1 0 0 0,0-1 0 0 0,0 1 0 0 0,-1-1 0 0 0,2 2 0 0 0,-1-2 0 0 0,-1-1 0 0 0,1 1 0 0 0,0 0 0 0 0,-1 0 0 0 0,1 0 0 0 0,-1 0 0 0 0,1 0 0 0 0,-1 0 0 0 0,0 0 0 0 0,1 0 0 0 0,-1 0 0 0 0,0 0 0 0 0,0 0 0 0 0,0 0 0 0 0,1 0 0 0 0,-1 0 0 0 0,0 0 0 0 0,0 0 0 0 0,-1 0 0 0 0,1 0 0 0 0,0 1 0 0 0,0-1 0 0 0,-1 0 0 0 0,1 0 0 0 0,-5 7 0 0 0,4-7 0 0 0,0 0 0 0 0,1 1 0 0 0,-1-1 0 0 0,0 0 0 0 0,0 1 0 0 0,1-1 0 0 0,-1 1 0 0 0,1-1 0 0 0,-1 1 0 0 0,1 0 0 0 0,0-1 0 0 0,0 1 0 0 0,-1-1 0 0 0,1 1 0 0 0,-2 13 0 0 0,-6-4 8 0 0,1-4 37 0 0,-6 3-24 0 0,-17 5 43 0 0,26-13-58 0 0,-1-1 19 0 0,-16-1-44 0 0,17 0-106 0 0,1 0 87 0 0,-5 0 88 0 0,6 0-91 0 0,-1 0-84 0 0,0 0-67 0 0,0 0-100 0 0,0 0-121 0 0,1 0 157 0 0,0 0-38 0 0,1 0-18 0 0,0 0-45 0 0,0 0-40 0 0,0 0-36 0 0,-1 0-125 0 0,1 0-35 0 0,-5 0-1309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18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61 6448 0 0,'0'0'141'0'0,"0"0"23"0"0,0 0 13 0 0,3 0-19 0 0,9-2-126 0 0,-3-5-17 0 0,-5 3 39 0 0,-2 2 59 0 0,-2 2 130 0 0,3 0 221 0 0,7 0 15 0 0,-10 0-471 0 0,0 0 0 0 0,0 0-1 0 0,0 0 1 0 0,0 0 0 0 0,0 0 0 0 0,0 0 0 0 0,1 0 0 0 0,-1 0 0 0 0,0 0 0 0 0,0 0-1 0 0,0 0 1 0 0,0 0 0 0 0,0 0 0 0 0,0 0 0 0 0,0 0 0 0 0,0 0 0 0 0,0 0 0 0 0,0 0 0 0 0,0 0-1 0 0,1 0 1 0 0,-1 0 0 0 0,0 0 0 0 0,0 0 0 0 0,0 0 0 0 0,0 0 0 0 0,0 0 0 0 0,0 0-1 0 0,0 0 1 0 0,0 0 0 0 0,0 0 0 0 0,0-1 0 0 0,0 1 0 0 0,0 0 0 0 0,0 0 0 0 0,0 0 0 0 0,0 0-1 0 0,1 0 1 0 0,-1 0 0 0 0,0 0 0 0 0,0 0 0 0 0,0 0 0 0 0,0 0 0 0 0,0 0 0 0 0,0 0-1 0 0,0-1 1 0 0,0 1 0 0 0,0 0 0 0 0,0 0 0 0 0,0 0 0 0 0,0 0 0 0 0,0 0 0 0 0,0 0 0 0 0,0 0-1 0 0,0 0 1 0 0,0 0 0 0 0,0 0 0 0 0,-1-1-8 0 0,1-9 321 0 0,0 8-53 0 0,0 2-10 0 0,3-3-14 0 0,7-7-52 0 0,-7 8-28 0 0,-3 2-4 0 0,0 0-8 0 0,0-3-35 0 0,0-7-18 0 0,0 8-3 0 0,0 2-6 0 0,0 0-20 0 0,0 0-1 0 0,0 0 26 0 0,0 0 21 0 0,-3 0 4 0 0,2 0-108 0 0,0 0 1 0 0,-1 0 0 0 0,1 0-1 0 0,0 0 1 0 0,0 1 0 0 0,-1-1 0 0 0,1 0-1 0 0,0 1 1 0 0,0-1 0 0 0,0 1-1 0 0,0-1 1 0 0,-1 1 0 0 0,1 0 0 0 0,0 0-1 0 0,0-1 1 0 0,0 1-13 0 0,-4 7 37 0 0,-11 25-23 0 0,14-13 27 0 0,2-13-26 0 0,-1 8 46 0 0,-5 0-26 0 0,0 0 24 0 0,4 1 44 0 0,2 11 129 0 0,0-9-25 0 0,0-3 34 0 0,0 0 88 0 0,0-13-292 0 0,0-1 0 0 0,0 1 0 0 0,1-1 0 0 0,-1 1 0 0 0,0-1 0 0 0,1 1 0 0 0,-1-1 0 0 0,1 1 0 0 0,-1-1 0 0 0,1 1-37 0 0,8 9 250 0 0,-7-8-154 0 0,0-1-36 0 0,-2 1-24 0 0,0-1-26 0 0,1 3 13 0 0,3-4 2 0 0,2-1 5 0 0,-1 4 34 0 0,5 6-40 0 0,-4-6 40 0 0,3-5-59 0 0,-6 1 6 0 0,0 0-144 0 0,0 0 58 0 0,0 0 51 0 0,0 0 43 0 0,3 0 107 0 0,9 0 321 0 0,-11 0-361 0 0,1 0-63 0 0,-2 0-49 0 0,-1 0-36 0 0,1 0-40 0 0,-1 0-45 0 0,1 0-67 0 0,0 0-63 0 0,0 0-70 0 0,0 0-75 0 0,0 0-81 0 0,0 0-87 0 0,-1 0-94 0 0,1 0-99 0 0,3 0-974 0 0,3 0-1003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21.6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16 9016 0 0,'0'0'265'0'0,"0"0"-4"0"0,0 0-97 0 0,0 0-42 0 0,2 2 127 0 0,1 2-113 0 0,0 0 34 0 0,12 23 752 0 0,-11-19-677 0 0,-4-8-241 0 0,3 7 180 0 0,-2 0-49 0 0,-1 2-20 0 0,0 3 7 0 0,-1-4-10 0 0,1 6 102 0 0,-1-2-54 0 0,1-5-73 0 0,-1 1 0 0 0,2-1 1 0 0,-1 0-1 0 0,1 0 0 0 0,0 0 1 0 0,0 2-88 0 0,0-5 33 0 0,6 24 227 0 0,-5-19-155 0 0,-1-1 0 0 0,0 1 0 0 0,0 6-105 0 0,-2 14 256 0 0,0-3-49 0 0,2-19-141 0 0,-1 0 0 0 0,1 0 0 0 0,-1 0 1 0 0,3 3-67 0 0,1 6 100 0 0,-2-10-50 0 0,0 1 1 0 0,-1-1-1 0 0,0 0 0 0 0,0 1 0 0 0,0-1 0 0 0,-1 1-50 0 0,-1 5 85 0 0,1 8 70 0 0,4-4 20 0 0,0-6-90 0 0,2 7 61 0 0,-4-1 27 0 0,-1-6-73 0 0,4-1-18 0 0,1 2 14 0 0,-3 1-7 0 0,-3 6 50 0 0,3-3-76 0 0,7-2-74 0 0,-7-11-94 0 0,-3-2 28 0 0,0 0-69 0 0,0 0-84 0 0,0 0 67 0 0,0 0-37 0 0,0 0-41 0 0,0 0-38 0 0,0 0-381 0 0,0 0 90 0 0,0 0-53 0 0,0 0-736 0 0,0 0-580 0 0,0 0-1103 0 0</inkml:trace>
  <inkml:trace contextRef="#ctx0" brushRef="#br0" timeOffset="293.38">1 363 9272 0 0,'0'0'208'0'0,"0"0"33"0"0,0 0 14 0 0,0 0 22 0 0,0 0 91 0 0,2-2 43 0 0,2-1-257 0 0,0 0 0 0 0,0 0 1 0 0,0 1-1 0 0,1-1 0 0 0,-1 1 1 0 0,4-1-155 0 0,13-7 477 0 0,-11 3-277 0 0,-1 0-35 0 0,0 0 10 0 0,1 1-43 0 0,12-3 28 0 0,-2 1-99 0 0,-16 6-139 0 0,0 0 78 0 0,4-1 64 0 0,-4 2-108 0 0,-1 0-50 0 0,0 0-68 0 0,0 0-84 0 0,0 0-100 0 0,0 0-115 0 0,-1 0 183 0 0,-1 0-35 0 0,1 1-37 0 0,-1-1-37 0 0,1 0-41 0 0,0 0-43 0 0,4-3-1152 0 0,3-4-928 0 0</inkml:trace>
  <inkml:trace contextRef="#ctx0" brushRef="#br0" timeOffset="586.91">333 484 8264 0 0,'0'0'182'0'0,"0"0"29"0"0,0 0 14 0 0,3-2-27 0 0,9-8-158 0 0,3 7-40 0 0,-7 3 42 0 0,-2-2 75 0 0,-1-1 56 0 0,0 0 39 0 0,8-3 375 0 0,-7 5-362 0 0,-1-1 507 0 0,-1-2-441 0 0,8-8 226 0 0,0 2-108 0 0,7 2 166 0 0,-6 2-202 0 0,0 0-85 0 0,-5 0-167 0 0,0 0-73 0 0,19-12 23 0 0,-22 8-60 0 0,6 4 2 0 0,-10 5-11 0 0,0 1 1 0 0,0 0-1 0 0,0-1 1 0 0,0 1-1 0 0,0-1 1 0 0,0 1-1 0 0,0-1 1 0 0,0 0-1 0 0,-1 1 1 0 0,1-1-1 0 0,0 0 1 0 0,0 0-1 0 0,-1 0 1 0 0,1 1-1 0 0,0-1 1 0 0,-1-1-3 0 0,5-10 11 0 0,6 7 1 0 0,-6-5 36 0 0,5 5-24 0 0,-10 4-21 0 0,0 0 0 0 0,1 0 1 0 0,-1 1-1 0 0,0-1 1 0 0,1 0-1 0 0,-1 0 1 0 0,0 0-1 0 0,0 1 0 0 0,0-1 1 0 0,0 0-1 0 0,0 0 1 0 0,0 0-1 0 0,0 1 1 0 0,0-2-4 0 0,0-11 22 0 0,0 13-21 0 0,0 0 0 0 0,0 0-1 0 0,0 0 1 0 0,0 0 0 0 0,0 0 0 0 0,0 0-1 0 0,0 0 1 0 0,0 0 0 0 0,0 0 0 0 0,0 0-1 0 0,0-1 1 0 0,0 1 0 0 0,0 0 0 0 0,0 0-1 0 0,0 0 1 0 0,0 0 0 0 0,0 0 0 0 0,0 0-1 0 0,0 0 1 0 0,0 0 0 0 0,0 0 0 0 0,0 0-1 0 0,0 0 1 0 0,0-1 0 0 0,0 1 0 0 0,0 0-1 0 0,0 0 1 0 0,0 0 0 0 0,0 0 0 0 0,0 0-1 0 0,0 0 1 0 0,0 0 0 0 0,0 0 0 0 0,0 0-1 0 0,-1 0 1 0 0,1 0 0 0 0,0 0 0 0 0,0 0-1 0 0,0 0 1 0 0,0 0 0 0 0,0 0 0 0 0,0 0-1 0 0,0 0 1 0 0,0 0 0 0 0,0 0 0 0 0,0 0-1 0 0,0 0 1 0 0,-1 0 0 0 0,1 0 0 0 0,0 0-1 0 0,0 0 1 0 0,0 0 0 0 0,0 0 0 0 0,0 0-1 0 0,0 0 1 0 0,0 0 0 0 0,0 0-1 0 0,-13 0 21 0 0,-5 0 20 0 0,7 2-36 0 0,2 3-48 0 0,2 0 14 0 0,2-2 22 0 0,4-3 4 0 0,1 0-1 0 0,-1 0 1 0 0,1 1 0 0 0,-1-1 0 0 0,0 0 0 0 0,1 1-1 0 0,-1-1 1 0 0,1 0 0 0 0,-1 1 0 0 0,1-1 0 0 0,-1 1 0 0 0,1-1-1 0 0,-1 1 1 0 0,1-1 0 0 0,0 1 0 0 0,-1-1 0 0 0,1 1-1 0 0,0 0 1 0 0,-1-1 0 0 0,1 1 0 0 0,0-1 0 0 0,-1 1 3 0 0,-1 4-19 0 0,-10 15-15 0 0,-1 3-15 0 0,-2 12 24 0 0,10-10-23 0 0,-1-13 36 0 0,5-10 12 0 0,0-1 0 0 0,0 1 0 0 0,1-1 0 0 0,-1 1 0 0 0,0-1 0 0 0,1 1 0 0 0,-1-1 0 0 0,1 1 0 0 0,0-1 0 0 0,-1 1 0 0 0,1 0 0 0 0,0-1 0 0 0,0 1 0 0 0,0 0 0 0 0,0 1 2 0 0,0 0-1 0 0,0 0 1 0 0,-1 0 0 0 0,1 0 0 0 0,-1 0 0 0 0,0-1 0 0 0,-1 3-2 0 0,-5 13 51 0 0,6-17-47 0 0,1 0 0 0 0,0 0 0 0 0,-1 0 1 0 0,1 0-1 0 0,0 0 0 0 0,0 0 0 0 0,0 0 1 0 0,0 0-1 0 0,0 0 0 0 0,0 0 1 0 0,0 0-1 0 0,1 0 0 0 0,-1 0 0 0 0,0 0 1 0 0,0 0-1 0 0,1 0 0 0 0,-1 0 0 0 0,1 0 1 0 0,-1 0-1 0 0,1 0 0 0 0,-1 0 1 0 0,1 0-1 0 0,0 0 0 0 0,-1 0-4 0 0,1 0 4 0 0,0 1-1 0 0,0-1 1 0 0,0 1 0 0 0,0-1-1 0 0,-1 1 1 0 0,1-1 0 0 0,0 1-1 0 0,-1 0 1 0 0,0-1 0 0 0,1 1-1 0 0,-1 1-3 0 0,0-3 2 0 0,0 1 0 0 0,0-1 0 0 0,0 1 0 0 0,0-1 0 0 0,0 1 0 0 0,-1-1 0 0 0,1 1 0 0 0,0-1 0 0 0,1 1 0 0 0,-1-1 0 0 0,0 1 0 0 0,0-1-1 0 0,0 1 1 0 0,0-1 0 0 0,0 1 0 0 0,0-1 0 0 0,1 1 0 0 0,-1-1 0 0 0,0 1 0 0 0,0-1 0 0 0,1 0 0 0 0,-1 1 0 0 0,0-1 0 0 0,1 1 0 0 0,-1-1 0 0 0,0 0 0 0 0,1 1 0 0 0,-1-1 0 0 0,0 0 0 0 0,1 0-1 0 0,-1 1 1 0 0,1-1 0 0 0,-1 0 0 0 0,1 0 0 0 0,-1 1 0 0 0,1-1 0 0 0,-1 0 0 0 0,1 0 0 0 0,-1 0 0 0 0,1 0 0 0 0,-1 0 0 0 0,0 0 0 0 0,1 0 0 0 0,-1 0 0 0 0,1 0 0 0 0,0 0-2 0 0,4 3 64 0 0,20 12-48 0 0,-21-9-13 0 0,-4-6-2 0 0,1 1 1 0 0,-1-1 0 0 0,0 1 0 0 0,0-1 0 0 0,1 0 0 0 0,-1 1 0 0 0,0-1 0 0 0,1 1 0 0 0,-1-1 0 0 0,0 0 0 0 0,1 0-1 0 0,-1 1 1 0 0,0-1 0 0 0,1 0 0 0 0,-1 0 0 0 0,1 1 0 0 0,-1-1 0 0 0,1 0 0 0 0,-1 0 0 0 0,1 0 0 0 0,-1 0-1 0 0,0 1 1 0 0,1-1 0 0 0,-1 0 0 0 0,1 0 0 0 0,-1 0 0 0 0,1 0 0 0 0,-1 0 0 0 0,1 0 0 0 0,-1 0 0 0 0,1-1 0 0 0,0 1-2 0 0,10 1 49 0 0,-8-1-35 0 0,0 0 1 0 0,0 1-1 0 0,0-1 0 0 0,0-1 0 0 0,0 1 1 0 0,0 0-1 0 0,0-1 0 0 0,0 1 0 0 0,0-1 1 0 0,1 0-15 0 0,7-5 38 0 0,1-1-88 0 0,10-5-165 0 0,-18 10 169 0 0,-2 2-12 0 0,0-1-22 0 0,-1 1-37 0 0,1 0-17 0 0,-1 0-38 0 0,1 0-44 0 0,-1 0-50 0 0,-1 0 266 0 0,2 0-319 0 0,-1 0-50 0 0,1 0-43 0 0,0 0-39 0 0,-1 0-133 0 0,1 0-38 0 0,0 0-161 0 0,2 0-433 0 0</inkml:trace>
  <inkml:trace contextRef="#ctx0" brushRef="#br0" timeOffset="1172.15">741 212 6896 0 0,'0'0'200'0'0,"0"3"-8"0"0,2 31-136 0 0,0-26 28 0 0,2-1 77 0 0,1 2 115 0 0,-2 2 205 0 0,-2 1-62 0 0,-1 1-65 0 0,-1-1-71 0 0,1-2-41 0 0,-1 17 817 0 0,0-2-100 0 0,1-16-679 0 0,0-2-33 0 0,2 5 71 0 0,-1-6-213 0 0,0-2-40 0 0,5 9 268 0 0,-1-4-30 0 0,-3 2 64 0 0,-2 1 18 0 0,0 0-72 0 0,0 25 445 0 0,0-37-739 0 0,0 1 0 0 0,0 0 1 0 0,0 0-1 0 0,0 0 1 0 0,0-1-1 0 0,0 1 0 0 0,0 0 1 0 0,0 0-1 0 0,0-1 1 0 0,1 1-1 0 0,-1 0 0 0 0,0-1 1 0 0,1 1-1 0 0,-1 0 1 0 0,1 0-20 0 0,-1-1 13 0 0,1 1 1 0 0,-1-1-1 0 0,0 0 1 0 0,1 0-1 0 0,-1 1 1 0 0,1-1-1 0 0,-1 0 1 0 0,1 0-1 0 0,-1 0 1 0 0,1 1-1 0 0,-1-1 1 0 0,1 0 0 0 0,0 0-1 0 0,-1 0 1 0 0,1 0-1 0 0,-1 0 1 0 0,1 0-1 0 0,-1 0-13 0 0,3 0 224 0 0,-3 2-6 0 0,0 8-18 0 0,0-7-68 0 0,0-3-33 0 0,0 0-3 0 0,0 0-4 0 0,0 0-17 0 0,0 0-10 0 0,0 0-1 0 0,0 0 4 0 0,0 0 16 0 0,0 0 4 0 0,2-3 0 0 0,-1 2-78 0 0,1 0-1 0 0,-1 0 1 0 0,0-1-1 0 0,0 1 1 0 0,0-1-1 0 0,-1 1 1 0 0,1-1-1 0 0,0 1 0 0 0,-1-1 1 0 0,1 0-1 0 0,-1 1 1 0 0,1-1-1 0 0,-1-1-9 0 0,2-17 45 0 0,-2 18-37 0 0,0 0 0 0 0,0 1-1 0 0,0-1 1 0 0,1 1 0 0 0,-1-1-1 0 0,1 1 1 0 0,-1 0-1 0 0,1-1 1 0 0,-1 1 0 0 0,1-1-1 0 0,0 1 1 0 0,-1 0-1 0 0,1-1-7 0 0,5-10 11 0 0,0-13-129 0 0,4 4-66 0 0,-5-4-9 0 0,-3 20 113 0 0,0 0 0 0 0,0-1 0 0 0,1 1-1 0 0,0 0 1 0 0,0 0 0 0 0,0 1 0 0 0,1-1 0 0 0,1-1 80 0 0,7-8-259 0 0,3 0-52 0 0,-9 8 173 0 0,8-4-32 0 0,-3 7 27 0 0,-6 6 16 0 0,21 12 35 0 0,-11 12 25 0 0,-8-11 64 0 0,3 6-44 0 0,0 0 16 0 0,-2-6 54 0 0,2 2 93 0 0,-5 7 6 0 0,1-13-46 0 0,-5-10-62 0 0,0-1 1 0 0,0 0-1 0 0,-1 1 0 0 0,1-1 0 0 0,-1 1 0 0 0,1-1 0 0 0,-1 0 0 0 0,1 1 0 0 0,-1-1 0 0 0,0 1 0 0 0,1-1 0 0 0,-1 1 0 0 0,0 0-14 0 0,0-1 17 0 0,0 1 1 0 0,0 0-1 0 0,0-1 1 0 0,1 1-1 0 0,-1 0 1 0 0,1-1-1 0 0,-1 1 1 0 0,1 0-1 0 0,0-1 1 0 0,-1 1-1 0 0,1-1 1 0 0,0 1-1 0 0,0-1-17 0 0,0 1 17 0 0,0-1 0 0 0,0 1-1 0 0,0-1 1 0 0,0 1 0 0 0,-1-1-1 0 0,1 1 1 0 0,-1 0 0 0 0,1-1-1 0 0,-1 1 1 0 0,0 0 0 0 0,1-1-1 0 0,-1 1 1 0 0,0 0-17 0 0,0 11 96 0 0,0-11-21 0 0,0-2-3 0 0,2 3-2 0 0,8 7 1 0 0,-7-8 14 0 0,-3-2-13 0 0,0 0 5 0 0,0 0 1 0 0,0 0-12 0 0,1-9 40 0 0,2 0-44 0 0,6-10-36 0 0,-4 11-44 0 0,-3 3 1 0 0,0 1-1 0 0,0-1 1 0 0,0 1-1 0 0,-1-1 1 0 0,1-2 17 0 0,-1-6-63 0 0,0 0-180 0 0,2 2 46 0 0,2-2 2 0 0,3-4-51 0 0,3-5-130 0 0,-7 9 92 0 0,1 2 44 0 0,-3 6 74 0 0,0 0 1 0 0,1 0-1 0 0,0 1 1 0 0,2-5 165 0 0,5-2-317 0 0,-4 4 94 0 0,2-1-35 0 0,-3 3 70 0 0,-2 2 60 0 0,-1 1 1 0 0,0-1 0 0 0,1 1-1 0 0,0 0 1 0 0,-1 0 0 0 0,2-1 127 0 0,1 2-155 0 0,-1 1 33 0 0,1 2 43 0 0,0 2 51 0 0,-3-2-109 0 0,1-1 55 0 0,-1 0 37 0 0,1-1 47 0 0,0-1 22 0 0,-1 3-42 0 0,13 25 30 0 0,-12-15 39 0 0,-3-1 55 0 0,-1-8-72 0 0,1-1 0 0 0,0 1 0 0 0,0 0 0 0 0,1-1 0 0 0,-1 1 0 0 0,0 0 0 0 0,1-1 0 0 0,0 2-34 0 0,1 2 35 0 0,5 17 174 0 0,-4 6 120 0 0,-1-18-210 0 0,4 1 16 0 0,-5-11-116 0 0,0 1 0 0 0,0-1 0 0 0,0 1-1 0 0,-1-1 1 0 0,1 1 0 0 0,0 0-1 0 0,-1-1 1 0 0,0 1 0 0 0,1 0-1 0 0,-1-1 1 0 0,0 1 0 0 0,1 0 0 0 0,-1 0-19 0 0,0 25 232 0 0,0-24-128 0 0,2-1-18 0 0,6 9-78 0 0,-3 4-76 0 0,-5-14 15 0 0,0 0-65 0 0,1-1-73 0 0,0 0-116 0 0,0 0 102 0 0,0 0-33 0 0,1 0-326 0 0,0 0 75 0 0,-1 0-45 0 0,2 0-632 0 0,-1 0-498 0 0,-1 0-945 0 0</inkml:trace>
  <inkml:trace contextRef="#ctx0" brushRef="#br0" timeOffset="1513.73">1482 484 7632 0 0,'0'0'166'0'0,"3"0"29"0"0,-3 0-186 0 0,1 1 0 0 0,-1-1 0 0 0,0 0 0 0 0,1 0-1 0 0,-1 0 1 0 0,1 0 0 0 0,-1-1 0 0 0,0 1 0 0 0,1 0 0 0 0,-1 0 0 0 0,1 0-1 0 0,-1 0 1 0 0,0 0 0 0 0,1 0 0 0 0,-1-1 0 0 0,0 1 0 0 0,1 0 0 0 0,-1 0 0 0 0,0 0-1 0 0,1-1 1 0 0,-1 1 0 0 0,0 0 0 0 0,1-1 0 0 0,-1 1 0 0 0,0 0 0 0 0,0-1-1 0 0,1 1 1 0 0,-1 0 0 0 0,0-1 0 0 0,0 1 0 0 0,0-1-9 0 0,5-5 118 0 0,5 1-80 0 0,8-23-38 0 0,-14 24-10 0 0,1-1 64 0 0,5-4 156 0 0,4-6 256 0 0,-4-1-10 0 0,-9 10-344 0 0,0 1-34 0 0,-1-6 108 0 0,0-21 165 0 0,0 12-62 0 0,0 19-283 0 0,0 1 0 0 0,0-1 0 0 0,0 1 0 0 0,0 0 0 0 0,0-1 0 0 0,0 1 0 0 0,0-1 0 0 0,0 1 0 0 0,0 0 0 0 0,0-1 0 0 0,0 1 0 0 0,-1-1 0 0 0,1 1 1 0 0,0 0-1 0 0,0-1 0 0 0,0 1 0 0 0,0 0 0 0 0,-1-1 0 0 0,1 1 0 0 0,0 0 0 0 0,-1-1 0 0 0,1 1 0 0 0,0 0 0 0 0,0 0 0 0 0,-1-1 0 0 0,1 1 0 0 0,0 0 0 0 0,-1 0 0 0 0,1-1 0 0 0,-1 1 1 0 0,1 0-7 0 0,-7-5 108 0 0,3-1 11 0 0,1 2 1 0 0,-2 2 14 0 0,-3 2 93 0 0,6 0-201 0 0,0 0 1 0 0,0 1 0 0 0,0-1-1 0 0,0 1 1 0 0,0 0 0 0 0,0-1 0 0 0,0 1-1 0 0,1 0 1 0 0,-1 0 0 0 0,0 0-1 0 0,0 0 1 0 0,1 0 0 0 0,-1 1-1 0 0,0-1 1 0 0,1 0 0 0 0,0 1 0 0 0,-1-1-1 0 0,1 1 1 0 0,0 0 0 0 0,-1 0-27 0 0,-11 19 242 0 0,1 1-69 0 0,6-9-115 0 0,0-3-57 0 0,-7 5 65 0 0,12-14-58 0 0,-1 1 0 0 0,0 0 0 0 0,1-1 0 0 0,-1 1 0 0 0,1 0 0 0 0,0 0 0 0 0,0 0 0 0 0,0 0 0 0 0,0 0 0 0 0,-1 0-8 0 0,-3 24 30 0 0,-1-14 10 0 0,6-11-36 0 0,-1 0 0 0 0,0 1 0 0 0,0-1 0 0 0,1 1 0 0 0,-1-1 0 0 0,0 1 0 0 0,1-1 0 0 0,0 1 0 0 0,-1-1 0 0 0,1 1 0 0 0,0 0 0 0 0,0-1 0 0 0,0 1 0 0 0,0 0-4 0 0,0 10 20 0 0,0 2 103 0 0,0 2 114 0 0,0-9-70 0 0,0-1 32 0 0,2-1 167 0 0,6 7-60 0 0,-7-11-283 0 0,-1 0 0 0 0,0 0 0 0 0,1 0 0 0 0,-1 0 0 0 0,1 0 1 0 0,-1-1-1 0 0,1 1 0 0 0,0 0 0 0 0,-1 0 0 0 0,1 0 0 0 0,0-1 0 0 0,-1 1 1 0 0,1 0-1 0 0,0-1 0 0 0,0 1 0 0 0,0-1 0 0 0,0 1 0 0 0,0-1 1 0 0,0 1-1 0 0,0-1 0 0 0,-1 0 0 0 0,1 1 0 0 0,0-1-23 0 0,5 3 218 0 0,-5-2-195 0 0,0 0 0 0 0,0 0 0 0 0,0 0 0 0 0,1 0 0 0 0,-1 0 0 0 0,0-1 1 0 0,1 1-1 0 0,-1 0 0 0 0,1-1 0 0 0,-1 1 0 0 0,2 0-23 0 0,25 1 234 0 0,-17-1-180 0 0,-5-1-17 0 0,-1 1 1 0 0,0-1-1 0 0,1 0 0 0 0,-1 0 0 0 0,1-1 0 0 0,-1 0 0 0 0,0 0 1 0 0,1 0-38 0 0,4-4 39 0 0,8-1 26 0 0,0 4 15 0 0,6-2-76 0 0,-12 0-48 0 0,1-1-98 0 0,-7 2 21 0 0,0 1-42 0 0,1-1-62 0 0,-1 0-61 0 0,0 1-67 0 0,-1 0-75 0 0,-2 2 79 0 0,-1-1-53 0 0,0 1-46 0 0,-1-1-41 0 0,1 1-142 0 0,0 0-41 0 0,1 0-173 0 0,0 0-465 0 0</inkml:trace>
  <inkml:trace contextRef="#ctx0" brushRef="#br0" timeOffset="1926.04">1754 273 7312 0 0,'0'2'165'0'0,"0"2"-102"0"0,0-3-33 0 0,0 1-1 0 0,0 0 0 0 0,0 0 0 0 0,0-1 0 0 0,0 1 0 0 0,0 0 0 0 0,1 0 0 0 0,-1-1 0 0 0,0 1 0 0 0,1 0 0 0 0,0 0-29 0 0,5 3 127 0 0,-1-2-54 0 0,-3 7-61 0 0,-2-8-13 0 0,0 0 0 0 0,0-1 1 0 0,0 1-1 0 0,1 0 1 0 0,-1-1-1 0 0,0 1 0 0 0,1 0 1 0 0,0-1-1 0 0,-1 1 0 0 0,1-1 1 0 0,0 1-1 0 0,0-1 0 0 0,0 1 1 0 0,5 10 25 0 0,-4-2 55 0 0,-1 1 231 0 0,6 1 202 0 0,-3-4-199 0 0,-2-5-145 0 0,-1 0-36 0 0,1 1 62 0 0,1 3 72 0 0,0-2-4 0 0,-1-3-107 0 0,0 0 39 0 0,0 1 43 0 0,1 0 52 0 0,3 5 62 0 0,9 19 637 0 0,-10-19-716 0 0,-5-8-269 0 0,0 2 104 0 0,0 2-48 0 0,0 0 10 0 0,1-1 59 0 0,0-1 68 0 0,2 1 111 0 0,7 7 102 0 0,-8-7-28 0 0,-2-3-104 0 0,0 0-44 0 0,0 0-8 0 0,0 0-17 0 0,0 0-61 0 0,0 0-27 0 0,0 0-7 0 0,0 0-5 0 0,0 0-12 0 0,0 0-7 0 0,9-2 41 0 0,-4-3-91 0 0,-1-1-22 0 0,2 2 18 0 0,-5 4-35 0 0,-1-1 0 0 0,0 1 1 0 0,1 0-1 0 0,-1 0 0 0 0,1-1 1 0 0,-1 1-1 0 0,0 0 1 0 0,1-1-1 0 0,-1 1 0 0 0,0 0 1 0 0,1-1-1 0 0,-1 1 1 0 0,0-1-1 0 0,0 1 0 0 0,1 0 1 0 0,-1-1-1 0 0,0 1 0 0 0,0-1 1 0 0,0 1-1 0 0,1-1 1 0 0,-1 1-1 0 0,0-1 0 0 0,0 1 1 0 0,0 0-1 0 0,0-1 1 0 0,0 1-1 0 0,0-1 0 0 0,0 1 1 0 0,0-1-1 0 0,0 1 0 0 0,0-1 1 0 0,-1 0-2 0 0,2 0 5 0 0,-1-1 0 0 0,0 0 0 0 0,0 0-1 0 0,1 1 1 0 0,-1-1 0 0 0,0 0 0 0 0,1 1 0 0 0,0-1 0 0 0,-1 1 0 0 0,1-1 0 0 0,0 1 0 0 0,0-1-1 0 0,0 1-4 0 0,0-1 2 0 0,0 1-1 0 0,0-1 0 0 0,0 1 0 0 0,-1-1 0 0 0,1 1 0 0 0,0-1 1 0 0,-1 0-1 0 0,0 1 0 0 0,1-1 0 0 0,-1 0 0 0 0,0 1 0 0 0,1-1 1 0 0,-1 0-3 0 0,0 0 6 0 0,0 1-1 0 0,0-1 0 0 0,0 1 1 0 0,0-1-1 0 0,1 1 0 0 0,-1-1 1 0 0,1 1-1 0 0,-1 0 0 0 0,1-1 1 0 0,0 1-1 0 0,-1-1 0 0 0,1 1 1 0 0,0 0-5 0 0,5-12 4 0 0,-1-12-5 0 0,1 12 2 0 0,-5 12-2 0 0,0 0-1 0 0,0-1 1 0 0,-1 1 0 0 0,1 0 0 0 0,0-1-1 0 0,-1 1 1 0 0,1-1 0 0 0,-1 1 0 0 0,0-1-1 0 0,0 1 1 0 0,1-1 0 0 0,-1 1-1 0 0,0-1 2 0 0,0 2-3 0 0,0-1 0 0 0,-1 1 0 0 0,1-1 0 0 0,0 1 0 0 0,0-1 0 0 0,0 1-1 0 0,0-1 1 0 0,0 1 0 0 0,0-1 0 0 0,1 1 0 0 0,-1 0 0 0 0,0-1 0 0 0,0 1-1 0 0,0-1 1 0 0,0 1 0 0 0,0-1 0 0 0,1 1 0 0 0,-1-1 0 0 0,0 1-1 0 0,0 0 1 0 0,1-1 0 0 0,-1 1 0 0 0,0 0 0 0 0,1-1 0 0 0,-1 1 0 0 0,0 0-1 0 0,1-1 1 0 0,-1 1 0 0 0,0 0 0 0 0,1-1 0 0 0,-1 1 0 0 0,1 0 3 0 0,5-4-43 0 0,10-22-85 0 0,-11 23 68 0 0,4 4 51 0 0,-8-1 3 0 0,-1 0 5 0 0,0 0 0 0 0,0 0 1 0 0,0 0-1 0 0,0 0 0 0 0,0 0 0 0 0,0 0 1 0 0,0 0-1 0 0,0 0 0 0 0,0 0 0 0 0,0 0 1 0 0,1 0-1 0 0,-1 0 0 0 0,0 0 0 0 0,0 0 1 0 0,0 0-1 0 0,0 0 0 0 0,0 0 0 0 0,0 0 1 0 0,0 0-1 0 0,0 0 0 0 0,0 0 0 0 0,0 0 1 0 0,1 0-1 0 0,-1 0 0 0 0,0 0 0 0 0,0 0 1 0 0,0 0-1 0 0,0 0 0 0 0,0 0 0 0 0,0-1 1 0 0,0 1-1 0 0,0 0 0 0 0,0 0 0 0 0,0 0 1 0 0,0 0-1 0 0,0 0 0 0 0,0 0 0 0 0,0 0 1 0 0,0 0-1 0 0,0 0 0 0 0,0 0 0 0 0,0 0 1 0 0,0 0-1 0 0,0-1 0 0 0,0 1 0 0 0,0 0 1 0 0,0 0-1 0 0,0 0 0 0 0,0 0 0 0 0,0 0 1 0 0,0 0-1 0 0,0 0 0 0 0,0 0 0 0 0,0 0 1 0 0,0 0-1 0 0,0 0 0 0 0,0-1 1 0 0,0 1-1 0 0,0-1 0 0 0,0 1-1 0 0,0-1 1 0 0,0 1 0 0 0,0 0 0 0 0,0-1-1 0 0,0 1 1 0 0,0-1 0 0 0,0 1-1 0 0,1-1 1 0 0,-1 1 0 0 0,0-1 0 0 0,0 1-1 0 0,0-1 1 0 0,0 1 0 0 0,1 0 0 0 0,-1-1-1 0 0,0 1 1 0 0,1-1 0 0 0,-1 1 0 0 0,0 0-1 0 0,1-1 1 0 0,-1 1 0 0 0,0 0-1 0 0,1 0 1 0 0,-1-1 0 0 0,1 1 0 0 0,-1 0-1 0 0,0 0 1 0 0,1-1 0 0 0,-1 1 0 0 0,1 0-1 0 0,-1 0 1 0 0,1 0 0 0 0,-1 0-1 0 0,1 0 1 0 0,-1 0 0 0 0,0 0 0 0 0,1 0-1 0 0,-1 0 1 0 0,1 0 0 0 0,0 0 1 0 0,4 2 47 0 0,6 9 63 0 0,0 1-2 0 0,-2-4 7 0 0,-2-1 24 0 0,0 1 50 0 0,-3-3-81 0 0,0 0 0 0 0,-1 1 0 0 0,0-1 0 0 0,2 3-108 0 0,1 5 131 0 0,-6-13-130 0 0,5 31 273 0 0,8-9-97 0 0,0 1-58 0 0,-8 7 13 0 0,-1-22-121 0 0,-3-7-11 0 0,0 1 0 0 0,0-1 0 0 0,0 0 0 0 0,0 1 0 0 0,-1-1 0 0 0,1 1 1 0 0,-1-1-1 0 0,1 1 0 0 0,-1-1 0 0 0,1 1 0 0 0,-1 0 0 0 0,0-1 0 0 0,0 1 0 0 0,0 0 0 0 0,0 40 8 0 0,0-40-216 0 0,0-1-252 0 0,0-1-453 0 0,0 0 527 0 0,0 0 214 0 0,0 0-38 0 0,0 0 1 0 0,0 0-38 0 0,0 0-43 0 0,0 0-48 0 0,0 0-51 0 0,0 0-49 0 0,0 0-42 0 0,0 0-37 0 0,0 0-146 0 0,0 0-36 0 0,0 0-1529 0 0</inkml:trace>
  <inkml:trace contextRef="#ctx0" brushRef="#br0" timeOffset="2210.25">2284 1 9240 0 0,'0'0'208'0'0,"0"0"33"0"0,0 0 14 0 0,2 2-42 0 0,8 11-98 0 0,-7-3 133 0 0,-4 2 67 0 0,1-11-269 0 0,0 1 0 0 0,0-1 0 0 0,0 0-1 0 0,-1 0 1 0 0,2 1 0 0 0,-1-1 0 0 0,0 0-1 0 0,0 0 1 0 0,0 0 0 0 0,0 1 0 0 0,1-1 0 0 0,-1 0-1 0 0,1 0 1 0 0,-1 0 0 0 0,1 0 0 0 0,-1 1-46 0 0,4 0 175 0 0,2 3 124 0 0,-4 1-179 0 0,-1 3 84 0 0,0 2 94 0 0,-1 20 483 0 0,-1-21-539 0 0,1-1-43 0 0,0-2-83 0 0,0 8 176 0 0,0-1-35 0 0,0 15 174 0 0,0 3-19 0 0,0 14 119 0 0,1-29-304 0 0,5 0-46 0 0,-1-3-51 0 0,-3-1 57 0 0,0 0 0 0 0,-1 0-1 0 0,-1 0 1 0 0,-1 12-187 0 0,0 4 232 0 0,0-16-127 0 0,1-9-81 0 0,-1 0-1 0 0,1 0 1 0 0,0 0 0 0 0,0 0 0 0 0,0 0 0 0 0,0 0 0 0 0,1 0 0 0 0,0-1 0 0 0,0 1 0 0 0,0 2-24 0 0,10-1 27 0 0,-9 5 39 0 0,-4-5 1 0 0,-9 5-43 0 0,9-7-22 0 0,2-3-72 0 0,0 0-102 0 0,0 0-223 0 0,0 0-394 0 0,0 0-45 0 0</inkml:trace>
  <inkml:trace contextRef="#ctx0" brushRef="#br0" timeOffset="2457.55">2163 348 7792 0 0,'0'0'230'0'0,"0"0"-64"0"0,0 0-10 0 0,0 0 54 0 0,2-2 177 0 0,8-8 329 0 0,-8 8-442 0 0,-1 1-51 0 0,0 1-45 0 0,0-1-41 0 0,0 1-16 0 0,1 0-41 0 0,-1 0-22 0 0,0 1-17 0 0,2 0 43 0 0,-2-1-14 0 0,0 0 37 0 0,0 0 16 0 0,1-1 39 0 0,-1 0 42 0 0,0 0 50 0 0,11-7 291 0 0,3 4 57 0 0,1 3 80 0 0,2 1 106 0 0,-6 0-202 0 0,1 0-197 0 0,-11 0-286 0 0,-1 0 5 0 0,1 0 25 0 0,-1 0-189 0 0,0 0 43 0 0,0 0 59 0 0,1 0 132 0 0,-1 0-178 0 0,1 0-57 0 0,1 0-58 0 0,0 0-73 0 0,2 0-87 0 0,1 0-100 0 0,-5 0 31 0 0,-1 0-59 0 0,1 0-52 0 0,-1 0-45 0 0,1 0-151 0 0,-1 0-45 0 0,0 0-183 0 0,0 0-487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20.4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152 123 5456 0 0,'0'0'158'0'0,"-3"2"-4"0"0,-10 7-115 0 0,9-8-40 0 0,1 0 0 0 0,-1 0 0 0 0,1-1 0 0 0,-1 0 0 0 0,0 1 0 0 0,1-1 0 0 0,-1 0 1 0 0,-9 2 56 0 0,3 4 119 0 0,2-2 59 0 0,-4 1 269 0 0,7 2-169 0 0,5-7-313 0 0,0 0 0 0 0,0 1 0 0 0,0-1 0 0 0,-1 1 0 0 0,1-1 1 0 0,0 0-1 0 0,-1 1 0 0 0,1-1 0 0 0,0 1 0 0 0,-1-1 0 0 0,1 0 0 0 0,0 0 0 0 0,-1 1 0 0 0,1-1 0 0 0,-1 0 1 0 0,1 0-1 0 0,0 1 0 0 0,-1-1 0 0 0,1 0 0 0 0,-1 0 0 0 0,1 0 0 0 0,-1 0 0 0 0,1 0 0 0 0,-1 0 0 0 0,1 0 1 0 0,-1 0-1 0 0,1 0 0 0 0,-1 0 0 0 0,1 0 0 0 0,-1 0 0 0 0,1 0 0 0 0,-1 0-21 0 0,-6 1 140 0 0,0 1 44 0 0,5-1-81 0 0,-1 1-1 0 0,1-1 0 0 0,-1 1 1 0 0,1 0-1 0 0,0-1 0 0 0,0 1 0 0 0,0 1-102 0 0,-4 3 257 0 0,1-1-115 0 0,3-3 44 0 0,2-2-55 0 0,0 3-35 0 0,0 0-42 0 0,0 6 4 0 0,2 6-39 0 0,13 13-19 0 0,-2-20 12 0 0,-7-1 5 0 0,0 1 1 0 0,-1 0 0 0 0,0 0-1 0 0,1 1-17 0 0,-4-5 22 0 0,1 1-1 0 0,0-1 0 0 0,1 0 0 0 0,-1 0 1 0 0,1-1-1 0 0,0 1 0 0 0,0-1 1 0 0,0 0-1 0 0,2 1-21 0 0,20 18 150 0 0,-11-5-17 0 0,16 24 75 0 0,-22-26-85 0 0,0 2 86 0 0,0-1 110 0 0,-8-13-213 0 0,0 1 0 0 0,-1-1 1 0 0,1 0-1 0 0,0 0 1 0 0,-1 1-1 0 0,0-1 1 0 0,0 0-1 0 0,0 0 0 0 0,0 4-106 0 0,-1 2 216 0 0,0-1-52 0 0,1 0-43 0 0,0-7-92 0 0,0 0 0 0 0,0 1 0 0 0,0-1-1 0 0,0 0 1 0 0,0 0 0 0 0,0 1 0 0 0,-1-1 0 0 0,1 0-1 0 0,0 0 1 0 0,-1 0 0 0 0,1 1 0 0 0,-1-1 0 0 0,1 0-1 0 0,-1 1-28 0 0,-10 9 333 0 0,9-8-271 0 0,-6 8 105 0 0,8-10-150 0 0,0-1 0 0 0,-1 1 0 0 0,1 0 0 0 0,-1 0 0 0 0,1 0 0 0 0,-1 0-1 0 0,1 0 1 0 0,-1 0 0 0 0,0-1 0 0 0,1 1 0 0 0,-1 0 0 0 0,0 0 0 0 0,0-1 0 0 0,1 1 0 0 0,-1-1-1 0 0,0 1 1 0 0,0 0 0 0 0,0-1 0 0 0,0 0 0 0 0,0 1 0 0 0,0-1 0 0 0,0 0 0 0 0,0 1-1 0 0,0-1 1 0 0,0 0 0 0 0,0 0-17 0 0,-1 0 19 0 0,0 1 1 0 0,1-1-1 0 0,-1 0 0 0 0,0 1 0 0 0,1-1 1 0 0,-1 1-1 0 0,0-1 0 0 0,1 1 0 0 0,-1 0 0 0 0,1-1 1 0 0,-2 2-20 0 0,1-1 17 0 0,0 0 1 0 0,0 0-1 0 0,0 0 1 0 0,0 0 0 0 0,0 0-1 0 0,0-1 1 0 0,0 1-1 0 0,0-1 1 0 0,0 1 0 0 0,0-1-1 0 0,0 0 1 0 0,-1 0-18 0 0,-4-1 8 0 0,1-5 48 0 0,6 5-53 0 0,0 1 1 0 0,-1-1-1 0 0,1 1 1 0 0,0-1-1 0 0,-1 1 1 0 0,1-1 0 0 0,-1 1-1 0 0,1-1 1 0 0,-1 1-1 0 0,1 0 1 0 0,-1-1-1 0 0,1 1 1 0 0,-1 0-1 0 0,1 0 1 0 0,-1-1-1 0 0,0 1 1 0 0,1 0 0 0 0,-1 0-1 0 0,1 0 1 0 0,-1-1-1 0 0,0 1 1 0 0,1 0-1 0 0,-1 0-3 0 0,1 0-1 0 0,0 0 0 0 0,0 0 0 0 0,0 0-1 0 0,-1 0 1 0 0,1 0 0 0 0,0 0 0 0 0,0 0 0 0 0,0 0-1 0 0,0 0 1 0 0,0 0 0 0 0,0 0 0 0 0,0 0 0 0 0,0 0 0 0 0,0 0-1 0 0,0 0 1 0 0,-1 0 0 0 0,1 0 0 0 0,0 0 0 0 0,0 0-1 0 0,0 0 1 0 0,0 0 0 0 0,0 0 0 0 0,0 0 0 0 0,0 0-1 0 0,0 0 1 0 0,0 0 0 0 0,0 0 0 0 0,0 0 0 0 0,0 0-1 0 0,0 0 1 0 0,-1 0 0 0 0,1 0 0 0 0,0 0 0 0 0,0 0-1 0 0,0 0 1 0 0,0-1 0 0 0,0 1 0 0 0,0 0 0 0 0,0 0-1 0 0,0 0 1 0 0,0 0 0 0 0,0 0 0 0 0,0 0 0 0 0,0 0 0 0 0,0 0-1 0 0,0 0 1 0 0,0 0 0 0 0,0 0 0 0 0,0-1 0 0 0,0 1-1 0 0,0 0 1 0 0,0 0 0 0 0,0 0 0 0 0,0 0 0 0 0,0 0-1 0 0,0 0 1 0 0,0 0 1 0 0,0-5-61 0 0,-4-4 9 0 0,2 6-4 0 0,1 0-30 0 0,-1 1-49 0 0,0 0-63 0 0,1 1-74 0 0,0 0 56 0 0,0 0-34 0 0,1 0-340 0 0,-1 1 79 0 0,1-1-46 0 0,0 0-657 0 0,0-4-519 0 0,0-3-986 0 0</inkml:trace>
  <inkml:trace contextRef="#ctx0" brushRef="#br0" timeOffset="322.2">394 2 7224 0 0,'0'0'209'0'0,"2"0"-5"0"0,-1 0-235 0 0,0 0 52 0 0,1 0 47 0 0,-1-1 41 0 0,2 1 131 0 0,0 0 65 0 0,9 0 875 0 0,-7 0-724 0 0,-3 0-236 0 0,1 1-55 0 0,0-1-61 0 0,-1 1-93 0 0,-1-1-108 0 0,0 1 3 0 0,0-1-32 0 0,4 10 334 0 0,5-5 0 0 0,-2 9 38 0 0,-1-3-76 0 0,-5-8-17 0 0,-1 0-55 0 0,0 0-36 0 0,-1 2-32 0 0,0-1-6 0 0,1-1 25 0 0,2 6 33 0 0,3 10 65 0 0,0-5 40 0 0,-4-10-139 0 0,0-1 0 0 0,-1 1 0 0 0,1-1 1 0 0,-1 1-1 0 0,0 0 0 0 0,0-1 0 0 0,0 1 1 0 0,0 0-1 0 0,-1 0 0 0 0,1 2-48 0 0,0 11 237 0 0,5 0-43 0 0,-1-3-51 0 0,-2 16 139 0 0,-4-26-223 0 0,1 0 0 0 0,1 0 0 0 0,-1 0 0 0 0,1 0 0 0 0,0 4-59 0 0,5 7 199 0 0,-5-12-156 0 0,0 0 1 0 0,0 0-1 0 0,0 0 1 0 0,0 1-1 0 0,0-1 1 0 0,-1 0 0 0 0,1 1-1 0 0,-1-1 1 0 0,0 1-44 0 0,0 2 55 0 0,0 22 218 0 0,0 1 49 0 0,0 0 49 0 0,0 0 45 0 0,0-21-297 0 0,1-1-33 0 0,5 8 53 0 0,0 0-11 0 0,-4 0 59 0 0,-2-4-38 0 0,0 2-40 0 0,0-5-37 0 0,0 4 62 0 0,0 7 91 0 0,0-18-405 0 0,0-1 57 0 0,0 1 52 0 0,0-1 44 0 0,0 0 66 0 0,0 1 78 0 0,0 1 445 0 0,0-2-474 0 0,0 1-35 0 0,0-1-46 0 0,0 1-57 0 0,0-1-68 0 0,0 1-80 0 0,0-1-55 0 0,0 1-79 0 0,0-1-89 0 0,0 1-94 0 0,0 0-104 0 0,0-1-111 0 0,0 1-119 0 0,0 0-126 0 0,0-1-1077 0 0,0 0-1166 0 0</inkml:trace>
  <inkml:trace contextRef="#ctx0" brushRef="#br0" timeOffset="611.15">303 334 8696 0 0,'0'0'197'0'0,"3"-2"24"0"0,-2 1-196 0 0,0-1 0 0 0,0 1-1 0 0,0 0 1 0 0,1 0 0 0 0,-1 0-1 0 0,0 0 1 0 0,1 1 0 0 0,-1-1-1 0 0,0 0 1 0 0,1 1 0 0 0,-1-1-1 0 0,1 1 1 0 0,0-1 0 0 0,-1 1-1 0 0,1 0 1 0 0,-1-1 0 0 0,1 1-1 0 0,0 0-24 0 0,9-2 45 0 0,1-4-42 0 0,-4 2-9 0 0,1-1 25 0 0,0 1 34 0 0,10-4 125 0 0,19-8 252 0 0,-22 9-268 0 0,-11 5-29 0 0,1 1-1 0 0,0-1 0 0 0,1 1 1 0 0,5 0-133 0 0,-1 0 99 0 0,2 1-74 0 0,-8-1-6 0 0,1 1 1 0 0,0-1-1 0 0,-1 0 1 0 0,1-1-1 0 0,-1 1 1 0 0,1-1-20 0 0,-1 0 16 0 0,0 1 0 0 0,-1-1 0 0 0,1 1 0 0 0,0 0 0 0 0,5 1-16 0 0,-5 0-110 0 0,-1 0 44 0 0,5 0 42 0 0,-1 0 100 0 0,9 0 211 0 0,-12 0-239 0 0,0 0-49 0 0,1 0-89 0 0,-3 0 1 0 0,0 0-36 0 0,0 0-51 0 0,1 0-49 0 0,-1 0-52 0 0,1 0-59 0 0,0 0-62 0 0,0 0-67 0 0,0 0-71 0 0,1 0-76 0 0,5 0-758 0 0,7 0-778 0 0</inkml:trace>
  <inkml:trace contextRef="#ctx0" brushRef="#br0" timeOffset="939">923 289 6824 0 0,'0'0'149'0'0,"0"0"23"0"0,0 0 13 0 0,0-1-57 0 0,0-1-10 0 0,0-2 40 0 0,0-2 133 0 0,0 6-281 0 0,0 0-1 0 0,0 0 0 0 0,0 0 1 0 0,0 0-1 0 0,0 0 1 0 0,0 0-1 0 0,0 0 1 0 0,0 0-1 0 0,0 0 0 0 0,0-1 1 0 0,0 1-1 0 0,0 0 1 0 0,0 0-1 0 0,0 0 0 0 0,0 0 1 0 0,0 0-1 0 0,0 0 1 0 0,0 0-1 0 0,0 0 1 0 0,0 0-1 0 0,0 0 0 0 0,0-1 1 0 0,0 1-1 0 0,0 0 1 0 0,0 0-1 0 0,0 0 1 0 0,0 0-1 0 0,0 0 0 0 0,0 0 1 0 0,0 0-1 0 0,-1 0 1 0 0,1 0-1 0 0,0 0 1 0 0,0 0-1 0 0,0 0 0 0 0,0 0 1 0 0,0 0-1 0 0,0 0 1 0 0,0 0-1 0 0,0 0 1 0 0,0 0-1 0 0,0 0 0 0 0,0 0 1 0 0,0 0-1 0 0,-1 0 1 0 0,1 0-1 0 0,0 0 1 0 0,0 0-1 0 0,0 0 0 0 0,0 0 1 0 0,0 0-1 0 0,0 0 1 0 0,0 0-1 0 0,0 0 1 0 0,0 0-1 0 0,0 0 0 0 0,-1 0-9 0 0,-1 0 177 0 0,-1-1 56 0 0,-8 1 397 0 0,7 0-394 0 0,0 0-44 0 0,1 1-113 0 0,0 0 31 0 0,1 1-34 0 0,0 0-20 0 0,0 0-19 0 0,-1 1-5 0 0,0-1 28 0 0,-2 1 18 0 0,-1 0 123 0 0,1 4 142 0 0,3-2-236 0 0,1-4-80 0 0,1 0 0 0 0,-1 0-1 0 0,0 0 1 0 0,1-1 0 0 0,-1 1 0 0 0,0 0 0 0 0,0 0-1 0 0,0-1 1 0 0,1 1 0 0 0,-1 0 0 0 0,0-1 0 0 0,0 1-1 0 0,0-1 1 0 0,0 1 0 0 0,0-1 0 0 0,-1 0-27 0 0,-8 7 355 0 0,5 8-107 0 0,2-7-213 0 0,-1 1 38 0 0,-1 4 54 0 0,-3 7 111 0 0,-6 13 170 0 0,7-15-225 0 0,4-2 49 0 0,3 4-34 0 0,1-11-116 0 0,-1 1-10 0 0,0 9-10 0 0,0 0 13 0 0,0 9 185 0 0,0-28-258 0 0,0 0 0 0 0,0 0 1 0 0,0 0-1 0 0,0 0 0 0 0,0 0 0 0 0,0 0 0 0 0,0 0 0 0 0,0 0 0 0 0,0 0 1 0 0,0 0-1 0 0,0 0 0 0 0,0 1 0 0 0,0-1 0 0 0,0 0 0 0 0,0 0 0 0 0,0 0 0 0 0,0 0 1 0 0,0 0-1 0 0,0 0 0 0 0,0 0 0 0 0,0 0 0 0 0,0 0 0 0 0,0 0 0 0 0,0 0 0 0 0,0 0 1 0 0,0 1-1 0 0,0-1 0 0 0,0 0 0 0 0,0 0 0 0 0,0 0 0 0 0,0 0 0 0 0,0 0 0 0 0,0 0 1 0 0,1 0-1 0 0,-1 0 0 0 0,0 0 0 0 0,0 0 0 0 0,0 0 0 0 0,0 0 0 0 0,0 0 1 0 0,0 0-1 0 0,0 0 0 0 0,0 0 0 0 0,0 0 0 0 0,0 0 0 0 0,0 0 0 0 0,1 0 0 0 0,-1 0 1 0 0,0 0-1 0 0,0 0 0 0 0,0 0 0 0 0,0 0 0 0 0,0 0 0 0 0,0 0 0 0 0,0 0 0 0 0,0 0 1 0 0,0 0-3 0 0,7 1 77 0 0,6 6 189 0 0,-10-5-217 0 0,0 1-41 0 0,-1-1 105 0 0,1-1-44 0 0,1-1-25 0 0,2-1 3 0 0,-6 1-24 0 0,5-2 163 0 0,8-8 33 0 0,1 7-24 0 0,1 0-8 0 0,-2-5-58 0 0,10-15 7 0 0,-13 12-103 0 0,-7 7-32 0 0,0 0-1 0 0,0 0 1 0 0,0 0 0 0 0,0-1 0 0 0,-1 1-1 0 0,1-1 1 0 0,-1 1 0 0 0,-1-1 0 0 0,1 0-1 0 0,-1 0 1 0 0,1 0 0 0 0,-1 0 0 0 0,-1 0 0 0 0,1-4-1 0 0,-1 7-4 0 0,0 0 0 0 0,0 0 1 0 0,1 0-1 0 0,-1 0 1 0 0,0 0-1 0 0,1 1 1 0 0,-1-1-1 0 0,1 0 0 0 0,0 0 1 0 0,-1 1-1 0 0,1-1 1 0 0,0 0-1 0 0,1-1 4 0 0,-1 2-4 0 0,0 0 0 0 0,0-1 0 0 0,0 1 0 0 0,-1 0 0 0 0,1-1 0 0 0,-1 1 0 0 0,1-1 0 0 0,-1 1 0 0 0,1-1 0 0 0,-1 1 0 0 0,0-1 0 0 0,0 0 0 0 0,0 0 4 0 0,0-29-83 0 0,0 1-45 0 0,0 29 124 0 0,0-1-1 0 0,1 1 1 0 0,-1-1-1 0 0,0 1 0 0 0,0-1 1 0 0,1 1-1 0 0,-1-1 1 0 0,1 1-1 0 0,-1 0 1 0 0,2-2 4 0 0,6-7-96 0 0,-6 7-12 0 0,-2 3 11 0 0,0 0 3 0 0,0 0 13 0 0,0 0 8 0 0,0 0 1 0 0,0 0-6 0 0,0 5-8 0 0,0 1 34 0 0,0 19 4 0 0,3-16-2 0 0,2-1 37 0 0,-4-7 9 0 0,-1 1 0 0 0,1-1 0 0 0,0 0 0 0 0,0 1 1 0 0,0-1-1 0 0,-1 1 0 0 0,1-1 0 0 0,-1 1 0 0 0,1-1 0 0 0,-1 1 0 0 0,0 0 0 0 0,0-1 0 0 0,0 1 0 0 0,1 0 4 0 0,-2 9-9 0 0,1 10-7 0 0,3-8-23 0 0,2-5 28 0 0,-4-7 11 0 0,0 0 0 0 0,-1 1 0 0 0,1-1 0 0 0,0 0 0 0 0,0 1 0 0 0,-1-1 0 0 0,1 1 0 0 0,-1-1 0 0 0,1 1 0 0 0,-1 0 0 0 0,0-1 0 0 0,0 1 0 0 0,1-1 1 0 0,-1 1-1 0 0,-1 4 0 0 0,1-4 0 0 0,0-1 0 0 0,0 1 0 0 0,0 0 0 0 0,0-1 0 0 0,0 1 0 0 0,0-1 0 0 0,0 1 0 0 0,1 0 0 0 0,-1-1 0 0 0,1 1 0 0 0,-1-1 0 0 0,1 2 0 0 0,5 1 0 0 0,-5-4 0 0 0,-1 1 0 0 0,1-1 0 0 0,-1 0 0 0 0,1 0 0 0 0,-1 1 0 0 0,0-1 0 0 0,1 0 0 0 0,-1 1 0 0 0,0-1 0 0 0,1 0 0 0 0,-1 1 0 0 0,0-1 0 0 0,1 0 0 0 0,-1 1 0 0 0,0-1 0 0 0,0 1 0 0 0,0-1 0 0 0,1 1 0 0 0,-1-1 0 0 0,0 0 0 0 0,0 1 0 0 0,0-1 0 0 0,0 1 0 0 0,0-1 0 0 0,0 1 0 0 0,0-1 0 0 0,0 1 0 0 0,0-1 0 0 0,0 1 0 0 0,0-1 0 0 0,0 1 0 0 0,0 0 0 0 0,2 14 0 0 0,2-10-31 0 0,-2-2-79 0 0,1-1-83 0 0,-2-1 52 0 0,-1 0-35 0 0,0-1 176 0 0,1 1-214 0 0,0-1-36 0 0,-1 1-346 0 0,1 0 77 0 0,-1-1-49 0 0,0 0-677 0 0,0 0-541 0 0,0 0-1025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18.9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 1 6448 0 0,'0'0'141'0'0,"0"0"23"0"0,0 0 13 0 0,0 2-19 0 0,2 21 49 0 0,-1-21-184 0 0,-1 0 1 0 0,0-1-1 0 0,1 0 1 0 0,0 1-1 0 0,-1-1 1 0 0,1 1 0 0 0,0-1-1 0 0,0 0 1 0 0,0 2-24 0 0,4 6 166 0 0,-4 1-15 0 0,-1 1 36 0 0,-1-7-131 0 0,1-1 1 0 0,0 0-1 0 0,0 0 1 0 0,0 0-1 0 0,0 0 1 0 0,1 0-1 0 0,-1 0 1 0 0,1 0-1 0 0,0 0 1 0 0,0 1-57 0 0,7 13 239 0 0,-7-14-200 0 0,0 0 0 0 0,0 0 0 0 0,-1 0 0 0 0,1 0 1 0 0,-1 1-1 0 0,0-1 0 0 0,0 3-39 0 0,0 85 804 0 0,0-31-207 0 0,2-36-348 0 0,4 5 4 0 0,0 0-1 0 0,-4-5-3 0 0,-3 3 86 0 0,0 23 290 0 0,2-36-459 0 0,2-2-49 0 0,3 1 39 0 0,-5-12-136 0 0,0 1 1 0 0,0-1 0 0 0,-1 0-1 0 0,1 1 1 0 0,0-1-1 0 0,-1 0 1 0 0,0 1 0 0 0,1-1-1 0 0,-1 1 1 0 0,0-1-1 0 0,1 1 1 0 0,-1-1 0 0 0,0 1-21 0 0,0 8 73 0 0,0-2 46 0 0,0 11 201 0 0,0-12-246 0 0,0 1-36 0 0,0-1-43 0 0,0 2-42 0 0,0 0-48 0 0,0 2-56 0 0,0-10-48 0 0,0-1-36 0 0,0 1-331 0 0,0 0 71 0 0,0-1-49 0 0,0 0-650 0 0,0 0-518 0 0,0 0-981 0 0</inkml:trace>
  <inkml:trace contextRef="#ctx0" brushRef="#br0" timeOffset="584.78">1 333 5728 0 0,'0'0'166'0'0,"2"0"-6"0"0,-1 0-227 0 0,0 0 36 0 0,2 1 65 0 0,1-1 101 0 0,0 0 77 0 0,0 0 90 0 0,8 0 480 0 0,-8-1-536 0 0,-1 1-89 0 0,0-1-37 0 0,-1 1-45 0 0,0-1-54 0 0,-2 1-17 0 0,33-18 784 0 0,-23 11-508 0 0,-3 2 32 0 0,5 0-193 0 0,-6 3-66 0 0,-1 0 0 0 0,0 0 0 0 0,0 0 0 0 0,0-1 0 0 0,-1 1 0 0 0,1-1 1 0 0,-1-1-1 0 0,1 1-53 0 0,24-22 120 0 0,0 5-80 0 0,6-11-40 0 0,-25 25 0 0 0,-7 5 0 0 0,0 0 0 0 0,0-1 0 0 0,-1 1 0 0 0,1-1 0 0 0,-1 0 0 0 0,0 0 0 0 0,1 0 0 0 0,-1 0 0 0 0,0 0 0 0 0,0 0 0 0 0,1-3 0 0 0,-2 4 0 0 0,-1 0 0 0 0,1 0 0 0 0,-1 0 0 0 0,0 1 0 0 0,1-1 0 0 0,0 0 0 0 0,-1 0 0 0 0,1 0 0 0 0,-1 1 0 0 0,1-1 0 0 0,0 0 0 0 0,-1 1 0 0 0,1-1 0 0 0,0 1 0 0 0,0-1 0 0 0,0 1 0 0 0,-1-1 0 0 0,1 1 0 0 0,0-1 0 0 0,0 1 0 0 0,0 0 0 0 0,0-1 0 0 0,0 1 0 0 0,0 0 0 0 0,0 0 0 0 0,0 0 0 0 0,0-1 0 0 0,0 1 0 0 0,0 0 0 0 0,0-1 0 0 0,0 1 0 0 0,0-1 0 0 0,-1 1 0 0 0,1-1 0 0 0,0 1 0 0 0,0-1 0 0 0,-1 1 0 0 0,1-1 0 0 0,0 0 0 0 0,-1 0 0 0 0,1 1 0 0 0,0-1 0 0 0,-1 0 0 0 0,1 0 0 0 0,-1 0 0 0 0,1 1 0 0 0,-1-1 0 0 0,0 0 0 0 0,1 0 0 0 0,-1 0 0 0 0,1 0 0 0 0,0 0 0 0 0,-1 0 0 0 0,1 0 0 0 0,0 0 0 0 0,0 0 0 0 0,0 0 0 0 0,0 0 0 0 0,0 0 0 0 0,0 1 0 0 0,0-1 0 0 0,0 0 0 0 0,0 1 0 0 0,0-1 0 0 0,0 1 0 0 0,0-1 0 0 0,1 1 0 0 0,-1 0 0 0 0,0-1 0 0 0,0 1 0 0 0,0 0 0 0 0,1 0 0 0 0,-1 0 0 0 0,0 0 0 0 0,1 0 0 0 0,-1 0-3 0 0,0 0 0 0 0,0 0 0 0 0,-1 0 0 0 0,1 0 1 0 0,0 0-1 0 0,-1-1 0 0 0,1 1 0 0 0,0 0 0 0 0,0 0 1 0 0,-1 0-1 0 0,1-1 0 0 0,0 1 0 0 0,-1 0 0 0 0,1-1 1 0 0,-1 1-1 0 0,1-1 0 0 0,0 1 0 0 0,-1 0 0 0 0,1-1 1 0 0,-1 0-1 0 0,1 1 0 0 0,-1-1 0 0 0,0 1 0 0 0,1-1 1 0 0,-1 0 2 0 0,1 1-4 0 0,-1-1 0 0 0,0 1 0 0 0,0 0 1 0 0,1-1-1 0 0,-1 1 0 0 0,1-1 0 0 0,-1 1 1 0 0,0 0-1 0 0,1-1 0 0 0,-1 1 0 0 0,1 0 1 0 0,-1-1-1 0 0,1 1 0 0 0,-1 0 0 0 0,1 0 1 0 0,-1-1-1 0 0,1 1 0 0 0,-1 0 0 0 0,1 0 1 0 0,-1 0-1 0 0,1 0 0 0 0,0 0 0 0 0,-1 0 1 0 0,1 0 3 0 0,4-3-64 0 0,5-7-6 0 0,-7 7-22 0 0,-3 3-10 0 0,2 3-2 0 0,12 11 4 0 0,-6-5 51 0 0,-4-1 51 0 0,1 4 37 0 0,-1-5-1 0 0,-3-5-29 0 0,0-1 1 0 0,0 0-1 0 0,0 1 1 0 0,0-1-1 0 0,-1 1 0 0 0,1-1 1 0 0,-1 1-1 0 0,1-1 1 0 0,-1 1-1 0 0,1-1 1 0 0,-1 1-1 0 0,0 0 1 0 0,0-1-1 0 0,0 1 1 0 0,0 1-10 0 0,0 7 39 0 0,-1 2 39 0 0,1 47 414 0 0,4-40-325 0 0,1-4-1 0 0,-4-12-122 0 0,1 0 0 0 0,-1 0 0 0 0,0 1 0 0 0,-1-1 0 0 0,1 0-1 0 0,0 1 1 0 0,-1-1 0 0 0,0 1 0 0 0,0-1-44 0 0,2 14 178 0 0,4 6 161 0 0,0-3-27 0 0,-5-7-146 0 0,0 1 48 0 0,-1-3-61 0 0,0-8-105 0 0,0 0 1 0 0,1 0 0 0 0,-1 0 0 0 0,1 0 0 0 0,0 0 0 0 0,0 0 0 0 0,1 2-49 0 0,4 7 215 0 0,-3 0 47 0 0,-2 1-47 0 0,-1 1-42 0 0,-1-3-42 0 0,1-5-40 0 0,0-3-178 0 0,0 1 64 0 0,0-1 57 0 0,0 0 51 0 0,0 1 74 0 0,0-1 52 0 0,0 0 93 0 0,0 1 216 0 0,0-1 214 0 0,0-3-317 0 0,0-1-214 0 0,0-1-60 0 0,0-1-74 0 0,0-1-86 0 0,0 2 21 0 0,0 1 1 0 0,0-1 0 0 0,0 1-1 0 0,0-1 1 0 0,1 1 0 0 0,-1-1 0 0 0,1 1-1 0 0,-1 0 1 0 0,1-1 0 0 0,0 1-1 0 0,-1-1 1 0 0,1 1 0 0 0,0 0-5 0 0,5-12 13 0 0,-5-3 14 0 0,-1 14-23 0 0,0 0-1 0 0,0-1 1 0 0,0 1 0 0 0,0 0-1 0 0,0-1 1 0 0,1 1 0 0 0,-1 0 0 0 0,1 0-1 0 0,0-1 1 0 0,0-1-4 0 0,1 0 11 0 0,6-12 26 0 0,-3 9-50 0 0,5 2-77 0 0,-3-6 4 0 0,-7 10 81 0 0,0 0-1 0 0,1 0 1 0 0,-1 0 0 0 0,1 0 0 0 0,-1 0-1 0 0,1 0 1 0 0,-1 0 0 0 0,1 0 0 0 0,0 0-1 0 0,0 1 1 0 0,-1-1 0 0 0,1 0 0 0 0,0 0-1 0 0,0 1 1 0 0,0-1 0 0 0,0 0 5 0 0,8-2-67 0 0,3 4-102 0 0,-4 5 31 0 0,-7 0 125 0 0,-1-5 12 0 0,0-1 0 0 0,0 0 0 0 0,0 0 0 0 0,0 0 0 0 0,0 0 0 0 0,0 0 0 0 0,0 0 0 0 0,0 0 0 0 0,0 0 0 0 0,0 0 0 0 0,0 0 0 0 0,0 0-1 0 0,0 1 1 0 0,0-1 0 0 0,0 0 0 0 0,0 0 0 0 0,0 0 0 0 0,0 0 0 0 0,0 0 0 0 0,0 0 0 0 0,0 0 0 0 0,0 0 0 0 0,0 0 0 0 0,0 0 0 0 0,0 0 0 0 0,0 0 0 0 0,0 1 0 0 0,1-1 0 0 0,-1 0 0 0 0,0 0 0 0 0,0 0-1 0 0,0 0 1 0 0,0 0 0 0 0,0 0 0 0 0,0 0 0 0 0,0 0 0 0 0,0 0 0 0 0,0 0 0 0 0,0 0 0 0 0,0 0 0 0 0,0 0 0 0 0,1 0 0 0 0,-1 0 0 0 0,0 0 0 0 0,0 0 0 0 0,0 0 0 0 0,0 0 0 0 0,0 0 0 0 0,0 0 0 0 0,0 0-1 0 0,0 0 1 0 0,0 0 0 0 0,0 0 0 0 0,0 0 0 0 0,1 0 0 0 0,-1 0 0 0 0,0 0 1 0 0,0 0-1 0 0,0 0 0 0 0,1 0 0 0 0,-1-1 0 0 0,0 1-1 0 0,1 0 1 0 0,-1 0 0 0 0,0 0 0 0 0,1 0 0 0 0,-1 0 0 0 0,1 0 0 0 0,-1 0-1 0 0,0 0 1 0 0,1 0 0 0 0,-1 0 0 0 0,0 0 0 0 0,1 1 0 0 0,-1-1 0 0 0,0 0-1 0 0,1 0 1 0 0,-1 0 0 0 0,0 0 0 0 0,1 0 0 0 0,-1 1 0 0 0,0-1 0 0 0,0 0-1 0 0,1 0 1 0 0,-1 1 0 0 0,0-1 0 0 0,0 0 0 0 0,1 0 0 0 0,-1 1-1 0 0,0-1 1 0 0,0 0 0 0 0,0 1 0 0 0,0-1 0 0 0,1 0 0 0 0,-1 0 0 0 0,0 1-1 0 0,0-1 1 0 0,0 0 0 0 0,0 1 0 0 0,0-1 0 0 0,0 1 0 0 0,0-1 0 0 0,0 0-1 0 0,0 1 1 0 0,0-1 1 0 0,2 6-5 0 0,0 0-1 0 0,0 1 0 0 0,0-2 0 0 0,1 1 1 0 0,0 1 5 0 0,-1 8 0 0 0,-2-14 0 0 0,0 0 0 0 0,0 0 0 0 0,0-1 0 0 0,0 1 0 0 0,0 0 0 0 0,0 0 0 0 0,0 0 0 0 0,1 0 0 0 0,-1-1 0 0 0,0 1 0 0 0,0 0 0 0 0,1 0 0 0 0,-1-1 0 0 0,0 1 0 0 0,1 0 0 0 0,5 3-1 0 0,-1 0 4 0 0,-3 8-59 0 0,0-2 46 0 0,4-7-4 0 0,-2-3-36 0 0,-2 0-54 0 0,-1 0-118 0 0,-1 0-188 0 0,0 0 217 0 0,0 0 85 0 0,0 0-38 0 0,1 1-11 0 0,-1-1-38 0 0,1 1-45 0 0,-1-1-48 0 0,1 1-53 0 0,0 0-50 0 0,0 0-43 0 0,0 0-38 0 0,1 1-138 0 0,0 0-37 0 0,3 3-1427 0 0</inkml:trace>
  <inkml:trace contextRef="#ctx0" brushRef="#br0" timeOffset="892.97">787 500 7224 0 0,'0'0'165'0'0,"0"0"22"0"0,0-3 7 0 0,2-4-70 0 0,2 4-55 0 0,3-2-56 0 0,-2-8-13 0 0,1 4 17 0 0,0 3 44 0 0,-6 6-61 0 0,6-6 135 0 0,-1-1 66 0 0,-2 0 61 0 0,-2 0 56 0 0,2 2 216 0 0,12-21 347 0 0,-9 22-672 0 0,-5 4-196 0 0,-1 0 0 0 0,0-1 0 0 0,1 1 0 0 0,-1 0 0 0 0,1 0 0 0 0,-1-1 0 0 0,0 1 0 0 0,1 0 0 0 0,-1-1 0 0 0,0 1-1 0 0,1 0 1 0 0,-1-1 0 0 0,0 1 0 0 0,1-1 0 0 0,-1 1 0 0 0,0 0 0 0 0,0-1 0 0 0,0 1 0 0 0,0-1 0 0 0,1 1 0 0 0,-1-1 0 0 0,0 1-1 0 0,0-1 1 0 0,0 1 0 0 0,0-1 0 0 0,0 1 0 0 0,0-1 0 0 0,0 1 0 0 0,0 0 0 0 0,0-1 0 0 0,0 1 0 0 0,0-1-13 0 0,0-37 740 0 0,0 20-421 0 0,0 1-42 0 0,0 14-149 0 0,0 3-6 0 0,0 0-23 0 0,0 0-16 0 0,0 0-77 0 0,0 1 0 0 0,0-1 0 0 0,0 1 0 0 0,0-1 0 0 0,1 0 0 0 0,-1 1 0 0 0,0-1 0 0 0,0 0 0 0 0,0 1 1 0 0,0-1-1 0 0,0 1 0 0 0,0-1 0 0 0,0 0 0 0 0,0 1 0 0 0,0-1 0 0 0,0 1 0 0 0,0-1 0 0 0,0 0 0 0 0,0 1 0 0 0,-1-1 0 0 0,1 1-6 0 0,-9 5 57 0 0,5-3-28 0 0,-1 7-2 0 0,-5-5 47 0 0,-3 19-6 0 0,11-20-66 0 0,-3 26-2 0 0,-3-13 30 0 0,7-12-6 0 0,-1 0 0 0 0,1 0 1 0 0,1 0-1 0 0,-1 0 0 0 0,1 0 0 0 0,0 0 1 0 0,0 3-25 0 0,0 6 108 0 0,0 17 237 0 0,0-25-282 0 0,0-1-50 0 0,0 1 127 0 0,0-2-60 0 0,0-1-38 0 0,0-1-26 0 0,0 0 30 0 0,0-2-44 0 0,0 1 0 0 0,0-1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0,1 0 0 0 0,-1 0 0 0 0,0 0-1 0 0,0 0 1 0 0,0 0 0 0 0,0 0 0 0 0,0 0 0 0 0,0 0 0 0 0,0 0 0 0 0,0 0 0 0 0,0 0 0 0 0,0 0 0 0 0,0 0 0 0 0,0 0 0 0 0,1 0 0 0 0,-1 0 0 0 0,0 0 0 0 0,0 0 0 0 0,0 0 0 0 0,0 0 0 0 0,0 0 0 0 0,0 0 0 0 0,0 0 0 0 0,0 0 0 0 0,0 0 0 0 0,0 0 0 0 0,1 0-2 0 0,-1 0 6 0 0,1 0-1 0 0,-1 0 1 0 0,1 0 0 0 0,-1 0-1 0 0,1 0 1 0 0,-1 0-1 0 0,1 1 1 0 0,0-1 0 0 0,-1 0-1 0 0,1 0 1 0 0,-1 0-1 0 0,1 1 1 0 0,-1-1 0 0 0,0 0-1 0 0,1 1 1 0 0,-1-1-1 0 0,1 0 1 0 0,-1 1 0 0 0,1-1-1 0 0,-1 1 1 0 0,0-1-1 0 0,1 0 1 0 0,-1 1 0 0 0,0 0-6 0 0,1-1 5 0 0,-1 1 0 0 0,1 0-1 0 0,-1-1 1 0 0,1 1 0 0 0,-1-1 0 0 0,1 1 0 0 0,-1-1 0 0 0,1 1 0 0 0,-1-1 0 0 0,1 0 0 0 0,-1 1 0 0 0,1-1 0 0 0,0 1 0 0 0,-1-1 0 0 0,1 0 0 0 0,0 0 0 0 0,-1 1 0 0 0,1-1 0 0 0,0 0 0 0 0,0 0 0 0 0,-1 0 0 0 0,1 0 0 0 0,0 0 0 0 0,-1 0 0 0 0,1 0-5 0 0,3 0-47 0 0,-1 0 166 0 0,-2 0-123 0 0,2 0-35 0 0,0 0-34 0 0,1 0-46 0 0,1 0-52 0 0,3 0-60 0 0,-7 0 21 0 0,1 0-35 0 0,1 0-344 0 0,-1 0 76 0 0,0 0-51 0 0,3 0-673 0 0,1 0-537 0 0,3 0-1018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1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120 16 6968 0 0,'0'0'157'0'0,"0"0"23"0"0,0 0 11 0 0,0 0 39 0 0,0 0-90 0 0,0 0 114 0 0,0 0 211 0 0,0-2 14 0 0,0 0-366 0 0,0-2-20 0 0,0 2 30 0 0,0 1-19 0 0,0 0 39 0 0,0 0 47 0 0,0-1 54 0 0,-3 2 298 0 0,1 0-385 0 0,-1 0 60 0 0,-1 0 92 0 0,-8-1 471 0 0,4 2-389 0 0,4-1-242 0 0,1 0-68 0 0,1 1-82 0 0,0 0-98 0 0,-3 6 291 0 0,5-7-179 0 0,0 1 0 0 0,0-1 0 0 0,0 0 0 0 0,-1 1 0 0 0,1-1 1 0 0,0 0-1 0 0,0 1 0 0 0,-1-1 0 0 0,1 0 0 0 0,0 1 0 0 0,-1-1 1 0 0,1 0-1 0 0,0 0 0 0 0,0 1 0 0 0,-1-1 0 0 0,1 0 0 0 0,-1 0 0 0 0,1 0 1 0 0,0 1-1 0 0,-1-1 0 0 0,1 0 0 0 0,0 0 0 0 0,-1 0 0 0 0,1 0 1 0 0,-1 0-1 0 0,1 0 0 0 0,0 0 0 0 0,-1 0 0 0 0,1 0 0 0 0,-1 0 1 0 0,1 0-14 0 0,-5 3 320 0 0,-5 7-43 0 0,6-5-183 0 0,4 0-78 0 0,-1 0-19 0 0,-10 0 3 0 0,-4 23 14 0 0,15-27-4 0 0,-1 1 0 0 0,1 0-1 0 0,-1 0 1 0 0,1 1 0 0 0,-1-1-1 0 0,1 0 1 0 0,0 0 0 0 0,0 0-1 0 0,0 0 1 0 0,1 1-10 0 0,-1-1 7 0 0,0 0 1 0 0,0 0-1 0 0,0 0 0 0 0,0 0 0 0 0,0 0 1 0 0,-1 0-1 0 0,1 0 0 0 0,0 0 0 0 0,-1-1 1 0 0,0 2-8 0 0,-6 12 0 0 0,12 0 0 0 0,-5-14 0 0 0,0-1 0 0 0,0 1 0 0 0,-1-1 0 0 0,1 1 0 0 0,0-1 0 0 0,0 1 0 0 0,0-1 0 0 0,-1 1 0 0 0,1 0 0 0 0,0-1 0 0 0,0 0 0 0 0,-1 1 0 0 0,1-1 0 0 0,0 1 0 0 0,-1-1 0 0 0,1 1 0 0 0,-1-1 0 0 0,1 0 0 0 0,0 1 0 0 0,-1-1 0 0 0,1 0 0 0 0,0 1 0 0 0,0-1 0 0 0,-1 0 0 0 0,1 1 0 0 0,0-1 0 0 0,0 1 0 0 0,-1-1 0 0 0,1 0 0 0 0,0 1 0 0 0,0-1 0 0 0,0 1 0 0 0,0-1 0 0 0,0 0 0 0 0,0 1 0 0 0,0-1 0 0 0,0 1 0 0 0,0 0 0 0 0,1 1 0 0 0,-1-1 0 0 0,1 0 0 0 0,-1 0 0 0 0,1 1 0 0 0,0-1 0 0 0,-1 0 0 0 0,1 0 0 0 0,0 0 0 0 0,0 0 0 0 0,0 0 0 0 0,0 0 0 0 0,0 0 0 0 0,4 9 0 0 0,-2-9 0 0 0,-1 0 0 0 0,1-1 0 0 0,-1 1 0 0 0,1-1 0 0 0,0 1 0 0 0,-1-1 0 0 0,1 0 0 0 0,-1 0 0 0 0,1 0 0 0 0,0 0 0 0 0,-1-1 0 0 0,1 1 0 0 0,4-1 0 0 0,10 1 0 0 0,1-2 16 0 0,5-11 43 0 0,-3 1-22 0 0,-10 7 12 0 0,-8 4-37 0 0,0 0 0 0 0,0 0 1 0 0,0 0-1 0 0,0 0 0 0 0,0-1 1 0 0,0 1-1 0 0,0 0 0 0 0,0-1 1 0 0,0 0-13 0 0,23-22 135 0 0,-2 0-43 0 0,5-3-79 0 0,-23 21-9 0 0,-4 5-4 0 0,1 0 0 0 0,-1-1 1 0 0,0 1-1 0 0,0-1 0 0 0,0 1 0 0 0,0-1 1 0 0,0 0-1 0 0,0 1 0 0 0,-1-1 0 0 0,2-1 0 0 0,8-19 47 0 0,-7 10-26 0 0,-1 7 22 0 0,8-6-22 0 0,-7 9 33 0 0,-3 2 10 0 0,2 11 30 0 0,3 1-53 0 0,1 0-23 0 0,-4-2 37 0 0,-2-8-50 0 0,0 0 1 0 0,0-1-1 0 0,1 1 1 0 0,-1-1 0 0 0,0 1-1 0 0,1 0 1 0 0,-1-1-1 0 0,1 1 1 0 0,-1-1 0 0 0,1 1-1 0 0,0-1 1 0 0,0 0-1 0 0,0 1 1 0 0,0-1 0 0 0,0 0-1 0 0,0 1 1 0 0,0-1-1 0 0,0 0 1 0 0,0 0 0 0 0,1 0-6 0 0,-2 0 0 0 0,13 14 0 0 0,-3 8-47 0 0,-8-22-42 0 0,1 2-18 0 0,-1 0-108 0 0,-1 0 70 0 0,0 3-132 0 0,-1-3 76 0 0,0-1 49 0 0,1-1-47 0 0,1 2-286 0 0,0 0-119 0 0,0-1 86 0 0,-1 0-45 0 0,2 1-658 0 0,-1-1-516 0 0,-1-2-983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26.8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620 334 5672 0 0,'0'0'165'0'0,"0"2"-10"0"0,1 3-155 0 0,0-2 51 0 0,1-1 44 0 0,1 0 36 0 0,1 2 176 0 0,-3-3-270 0 0,-1-1 0 0 0,1 1 0 0 0,-1 0 0 0 0,0-1 0 0 0,1 1 0 0 0,-1 0 0 0 0,0 0 0 0 0,0-1 0 0 0,1 1 0 0 0,-1 0 0 0 0,0-1 0 0 0,0 1-1 0 0,0 0 1 0 0,0 0 0 0 0,0 0-37 0 0,0 0 35 0 0,0-1-1 0 0,0 1 1 0 0,0 0-1 0 0,0-1 0 0 0,0 1 1 0 0,0 0-1 0 0,0-1 0 0 0,0 1 1 0 0,1 0-1 0 0,-1-1 1 0 0,0 1-1 0 0,0-1 0 0 0,1 1 1 0 0,-1 0-1 0 0,0-1 0 0 0,1 1 1 0 0,-1-1-1 0 0,0 1 1 0 0,1-1-1 0 0,-1 1 0 0 0,1-1 1 0 0,-1 1-1 0 0,1-1 0 0 0,-1 0 1 0 0,1 1-1 0 0,0-1-34 0 0,4 5 421 0 0,-3 5-45 0 0,-2-5-42 0 0,0 0-51 0 0,-1 0-44 0 0,1-1-38 0 0,-1 5 95 0 0,2 15 300 0 0,3-15-278 0 0,0-1-119 0 0,2 1 83 0 0,-4 4 54 0 0,-2-7-184 0 0,0-4-110 0 0,0-1 0 0 0,0 1-1 0 0,0 0 1 0 0,0-1 0 0 0,0 1 0 0 0,0-1-1 0 0,0 1 1 0 0,0-1 0 0 0,1 1 0 0 0,-1 0 0 0 0,1-1-1 0 0,0 2-41 0 0,5 1 200 0 0,-5-4-188 0 0,-1 0 1 0 0,0 1-1 0 0,1-1 1 0 0,-1 0 0 0 0,1 0-1 0 0,-1 1 1 0 0,0-1-1 0 0,1 0 1 0 0,-1 1-1 0 0,0-1 1 0 0,1 0-1 0 0,-1 1 1 0 0,0-1 0 0 0,0 1-1 0 0,1-1 1 0 0,-1 1-1 0 0,0-1 1 0 0,0 0-1 0 0,0 1 1 0 0,1-1-1 0 0,-1 1 1 0 0,0-1 0 0 0,0 1-1 0 0,0-1 1 0 0,0 1-1 0 0,0-1 1 0 0,0 1-1 0 0,0-1 1 0 0,0 1-1 0 0,0-1 1 0 0,0 1 0 0 0,-1-1-13 0 0,4 26 429 0 0,-3-25-401 0 0,1 1 1 0 0,-1-1 0 0 0,1 1-1 0 0,0-1 1 0 0,0 1-1 0 0,-1-1 1 0 0,1 1 0 0 0,0-1-1 0 0,0 0 1 0 0,0 1 0 0 0,1-1-29 0 0,1 2 238 0 0,-3 2 50 0 0,0 8 511 0 0,0-9-593 0 0,0-2-136 0 0,0-1-35 0 0,0 1-41 0 0,0-1-48 0 0,0 1 254 0 0,0-2-16 0 0,0 0-67 0 0,0 0-28 0 0,0 0-7 0 0,0 0-5 0 0,0 0-5 0 0,0 0 13 0 0,0 0-14 0 0,0 0-2 0 0,0-2-14 0 0,0-30 26 0 0,0-2-34 0 0,0-37-37 0 0,0 68-10 0 0,0-1 0 0 0,1 0 0 0 0,-1 0 0 0 0,1 0 0 0 0,0 1 0 0 0,0-1 0 0 0,1 1 0 0 0,-1-1 0 0 0,1 1 0 0 0,1-3 0 0 0,2-25 0 0 0,10 4-10 0 0,-5 22-33 0 0,-3-6 22 0 0,-7 10 18 0 0,0 0 0 0 0,1 0 1 0 0,-1 0-1 0 0,1 0 0 0 0,-1 0 1 0 0,1 0-1 0 0,-1 0 0 0 0,1 0 1 0 0,0 0-1 0 0,0 1 0 0 0,-1-1 1 0 0,1 0-1 0 0,0 0 0 0 0,0 1 1 0 0,0-1-1 0 0,0 0 3 0 0,4-1-6 0 0,-5 2 6 0 0,1 0 0 0 0,0-1 0 0 0,-1 1-1 0 0,1 0 1 0 0,-1 0 0 0 0,1-1 0 0 0,0 1 0 0 0,-1-1 0 0 0,1 1-1 0 0,-1 0 1 0 0,1-1 0 0 0,-1 1 0 0 0,0-1 0 0 0,1 1-1 0 0,-1-1 1 0 0,1 0 0 0 0,-1 1 0 0 0,0-1 0 0 0,1 1-1 0 0,-1-1 1 0 0,0 0 0 0 0,0 0 0 0 0,3-3 0 0 0,-3 3 0 0 0,0 0 0 0 0,1 0 0 0 0,-1 0 0 0 0,1 1 0 0 0,-1-1 1 0 0,1 0-1 0 0,-1 0 0 0 0,1 1 0 0 0,-1-1 0 0 0,1 0 0 0 0,0 1 1 0 0,-1-1-1 0 0,1 0 0 0 0,0 1 0 0 0,0-1 0 0 0,-1 1 1 0 0,1 0-1 0 0,0-1 0 0 0,0 1 0 0 0,0-1 0 0 0,32 0-32 0 0,-21 1 7 0 0,-11 0 24 0 0,1 0 0 0 0,-1 0 1 0 0,1 0-1 0 0,0 1 0 0 0,-1-1 0 0 0,1 0 0 0 0,-1 1 0 0 0,1 0 1 0 0,-1-1-1 0 0,1 1 0 0 0,-1 0 0 0 0,0 0 0 0 0,1-1 0 0 0,-1 2 1 0 0,7 2-9 0 0,2 1-22 0 0,-9-5 30 0 0,0 0-1 0 0,1 1 1 0 0,-1-1 0 0 0,0 1 0 0 0,0-1-1 0 0,0 1 1 0 0,0-1 0 0 0,0 1 0 0 0,0 0-1 0 0,-1-1 1 0 0,1 1 0 0 0,0 0 0 0 0,0 0 0 0 0,0-1-1 0 0,-1 1 1 0 0,1 0 0 0 0,0 0 0 0 0,0 1 1 0 0,3 8 0 0 0,-3-8 0 0 0,0 0 0 0 0,0 0 0 0 0,0 1 0 0 0,0-1 0 0 0,1 0 0 0 0,-1 0 0 0 0,1-1 0 0 0,-1 1 0 0 0,1 0 0 0 0,4 5-1 0 0,-1 1 1 0 0,0 0 0 0 0,2 6 0 0 0,0-6 1 0 0,-3-4-1 0 0,-1 0 0 0 0,0 1 0 0 0,0-1 0 0 0,0 0 0 0 0,-1 1 0 0 0,0 0 0 0 0,0-1 0 0 0,1 3 0 0 0,5 12 0 0 0,-6-15 0 0 0,0 0 0 0 0,0 0 0 0 0,0 0 0 0 0,-1 0 0 0 0,0 1 0 0 0,0-1 0 0 0,0 0 0 0 0,0 1 0 0 0,-1-1 0 0 0,0 1 0 0 0,0-1 0 0 0,0 0 0 0 0,0 1 0 0 0,-1 5 2 0 0,1-7 11 0 0,0 0-1 0 0,-1-1 0 0 0,1 1 0 0 0,0 0 0 0 0,1-1 0 0 0,-1 1 0 0 0,0 0 0 0 0,1-1 0 0 0,-1 1 0 0 0,1 0 1 0 0,0 0-13 0 0,6 2 46 0 0,-7-5-42 0 0,0 0-1 0 0,1 0 0 0 0,-1 0 0 0 0,1 1 0 0 0,-1-1 0 0 0,0 0 0 0 0,1 1 0 0 0,-1-1 0 0 0,0 0 0 0 0,1 1 0 0 0,-1-1 0 0 0,0 0 0 0 0,1 1 0 0 0,-1-1 1 0 0,0 1-1 0 0,0-1 0 0 0,1 0 0 0 0,-1 1 0 0 0,0-1 0 0 0,0 1 0 0 0,0-1 0 0 0,0 1 0 0 0,0-1 0 0 0,0 1 0 0 0,0-1 0 0 0,0 1 0 0 0,0-1 1 0 0,0 1-1 0 0,0-1 0 0 0,0 1 0 0 0,0-1 0 0 0,0 1-3 0 0,0 12 78 0 0,0-11 2 0 0,0-2 0 0 0,0 3-13 0 0,2 7-43 0 0,9-5-7 0 0,-11-5-45 0 0,2 6 23 0 0,-1-4-33 0 0,-1 0-58 0 0,-1 0-78 0 0,1-2-57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33.8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333 77 7920 0 0,'0'-3'174'0'0,"0"3"-166"0"0,0-1-1 0 0,0 1 0 0 0,0 0 1 0 0,0-1-1 0 0,0 1 0 0 0,0-1 1 0 0,0 1-1 0 0,0 0 0 0 0,0-1 1 0 0,0 1-1 0 0,0-1 0 0 0,0 1 1 0 0,0 0-1 0 0,-1-1 0 0 0,1 1 1 0 0,0 0-1 0 0,0-1 0 0 0,0 1 1 0 0,0 0-1 0 0,-1-1 0 0 0,1 1 1 0 0,0 0-1 0 0,0-1 0 0 0,-1 1 1 0 0,1 0-1 0 0,0 0 0 0 0,-1-1 1 0 0,1 1-1 0 0,0 0 0 0 0,-1 0 1 0 0,1-1-1 0 0,0 1 0 0 0,-1 0 0 0 0,1 0 1 0 0,-1 0-1 0 0,1 0 0 0 0,0 0 1 0 0,-1 0-1 0 0,1 0 0 0 0,-1 0 1 0 0,1 0-1 0 0,0 0 0 0 0,-1 0 1 0 0,1 0-1 0 0,-1 0 0 0 0,1 0 1 0 0,0 0-1 0 0,-1 0 0 0 0,1 0-7 0 0,-1 0 13 0 0,0 0 0 0 0,0 1 0 0 0,0-1 0 0 0,1 0 0 0 0,-1 0 0 0 0,0-1 0 0 0,0 1 0 0 0,0 0-1 0 0,1 0 1 0 0,-1 0 0 0 0,0 0 0 0 0,0-1 0 0 0,1 1 0 0 0,-1 0 0 0 0,0-1 0 0 0,0 1 0 0 0,1-1 0 0 0,-1 1-1 0 0,0-1-12 0 0,0-3 44 0 0,-1 1-43 0 0,-13-5-8 0 0,10 5 45 0 0,0 0 66 0 0,-1 0 52 0 0,0-1 37 0 0,-11-5 419 0 0,11 6-375 0 0,4 2-133 0 0,0 1 1 0 0,0-1-1 0 0,0 1 0 0 0,0-1 1 0 0,0 1-1 0 0,0 0 1 0 0,0 0-1 0 0,0 0 1 0 0,0 0-1 0 0,0 1-104 0 0,-10-1 497 0 0,7-1-288 0 0,1-1-37 0 0,0-5 113 0 0,4 7-267 0 0,0 0 0 0 0,-1-1-1 0 0,1 1 1 0 0,0-1-1 0 0,0 1 1 0 0,-1 0 0 0 0,1-1-1 0 0,0 1 1 0 0,-1 0 0 0 0,1-1-1 0 0,0 1 1 0 0,-1 0 0 0 0,1-1-1 0 0,-1 1 1 0 0,1 0-1 0 0,0 0 1 0 0,-1 0 0 0 0,1-1-1 0 0,-1 1 1 0 0,1 0 0 0 0,-1 0-1 0 0,1 0 1 0 0,-1 0 0 0 0,1 0-1 0 0,-1 0 1 0 0,1 0-1 0 0,-1 0 1 0 0,1 0 0 0 0,-1 0-1 0 0,1 0 1 0 0,-1 0 0 0 0,1 0-18 0 0,-10 0 240 0 0,-2 0 32 0 0,0 0-40 0 0,-12 0 132 0 0,0 0-108 0 0,-3 0-75 0 0,24-1-171 0 0,3 1-9 0 0,-24 14 13 0 0,8-9 29 0 0,1 7-32 0 0,3 4-11 0 0,9-1 0 0 0,3 0 0 0 0,3 0-12 0 0,9 0-36 0 0,6 13 25 0 0,-7-22-6 0 0,-10-6 28 0 0,0 1-1 0 0,0-1 1 0 0,0 1-1 0 0,0-1 1 0 0,0 1-1 0 0,-1-1 1 0 0,1 1-1 0 0,0-1 0 0 0,0 1 1 0 0,0 0-1 0 0,0 0 1 0 0,-1-1-1 0 0,1 1 1 0 0,0 0-1 0 0,-1 0 1 0 0,1 0 1 0 0,4 10 0 0 0,-5-10 0 0 0,0 0 0 0 0,1 0 0 0 0,-1 0 0 0 0,0 0 0 0 0,1 0 0 0 0,0 0 0 0 0,-1 0 0 0 0,1 0 0 0 0,-1 0 0 0 0,1 0 0 0 0,0 0 0 0 0,0 0 0 0 0,0-1 0 0 0,-1 1 0 0 0,1 0 0 0 0,0-1 0 0 0,0 1 0 0 0,1 0 0 0 0,8 4 0 0 0,-8-4 0 0 0,0-1 0 0 0,0 2 0 0 0,0-1 0 0 0,1 0 0 0 0,-1 0 0 0 0,-1 1 0 0 0,1-1 0 0 0,0 1 0 0 0,0 0 0 0 0,13 14 0 0 0,0 0 0 0 0,-2 1 0 0 0,5 7 0 0 0,-6-9 0 0 0,-10-14 0 0 0,0 1 0 0 0,-1-1 0 0 0,1 1 0 0 0,-1 0 0 0 0,1-1 0 0 0,-1 1 0 0 0,0 0 0 0 0,0 0 0 0 0,0 0 0 0 0,0 1 0 0 0,1 6 0 0 0,4 7 0 0 0,14 4 0 0 0,-13-2 0 0 0,-7-16 0 0 0,1 0 0 0 0,0 0 0 0 0,-1 0 0 0 0,1 0 0 0 0,0 0 0 0 0,0 0 0 0 0,0 0 0 0 0,0 0 0 0 0,1 0 0 0 0,-1 0 0 0 0,1-1 0 0 0,-1 1 0 0 0,20 23 20 0 0,-10-7 36 0 0,0 0 1 0 0,3 10-57 0 0,-13-26 3 0 0,0 1 9 0 0,0-1 0 0 0,0 1 1 0 0,-1 0-1 0 0,1 0 0 0 0,-1 0 1 0 0,0-1-1 0 0,0 1 1 0 0,0 0-1 0 0,0 0 0 0 0,0 0 1 0 0,-1 0-13 0 0,1 6 41 0 0,0 4 83 0 0,1 4 78 0 0,-1-14-149 0 0,0-1-1 0 0,0 1 1 0 0,0-1-1 0 0,0 1 1 0 0,0-1-1 0 0,0 1 1 0 0,-1-1-1 0 0,1 1 1 0 0,-1-1-1 0 0,0 1 1 0 0,0-1-53 0 0,-5 3 192 0 0,5-5-180 0 0,1 0 0 0 0,-1 0 0 0 0,1 0 1 0 0,0 1-1 0 0,-1-1 0 0 0,1 0 0 0 0,0 1 1 0 0,-1-1-1 0 0,1 0 0 0 0,0 1 0 0 0,-1-1 1 0 0,1 0-1 0 0,0 1 0 0 0,-1-1 0 0 0,1 1 1 0 0,0-1-1 0 0,0 0 0 0 0,0 1 0 0 0,-1-1 1 0 0,1 1-1 0 0,0-1 0 0 0,0 1 1 0 0,0-1-1 0 0,0 1 0 0 0,0-1 0 0 0,0 1 1 0 0,0-1-1 0 0,0 1 0 0 0,0-1 0 0 0,0 1 1 0 0,0-1-1 0 0,0 1-12 0 0,1-1 12 0 0,-1 1 0 0 0,0 0 0 0 0,0-1 1 0 0,0 1-1 0 0,0-1 0 0 0,0 1 0 0 0,-1 0 1 0 0,1-1-1 0 0,0 1 0 0 0,0-1 0 0 0,0 1 0 0 0,0-1 1 0 0,-1 1-1 0 0,1-1 0 0 0,0 1 0 0 0,0-1 0 0 0,-1 1 1 0 0,1-1-1 0 0,0 1 0 0 0,-1-1 0 0 0,1 1 1 0 0,-1-1-1 0 0,1 0 0 0 0,-1 1 0 0 0,1-1 0 0 0,-1 0 1 0 0,1 1-13 0 0,-15 0 308 0 0,9-1-204 0 0,1 3 132 0 0,-9 5-15 0 0,11-7-161 0 0,-1 0-1 0 0,0 0 0 0 0,1 0 1 0 0,-1-1-1 0 0,1 0 0 0 0,-1 0 0 0 0,0 0-59 0 0,-6 1 111 0 0,2 1-40 0 0,-4 3-9 0 0,9-4-58 0 0,1 0-1 0 0,0 0 1 0 0,0 0 0 0 0,-1 0-1 0 0,1-1 1 0 0,0 1-1 0 0,-1-1 1 0 0,1 1-1 0 0,-1-1 1 0 0,1 0-1 0 0,-3 0-3 0 0,-6 1 36 0 0,8-1-34 0 0,0 0 1 0 0,0 1 0 0 0,0-1 0 0 0,0-1 0 0 0,0 1 0 0 0,0 0 0 0 0,0-1-1 0 0,0 1 1 0 0,0-1 0 0 0,-1 0-3 0 0,-11-9 43 0 0,0 7-33 0 0,13 3-9 0 0,1 0 0 0 0,-1 0-1 0 0,0 0 1 0 0,1-1-1 0 0,-1 1 1 0 0,1-1 0 0 0,-1 1-1 0 0,1-1 1 0 0,-1 1-1 0 0,1-1 1 0 0,-1 0 0 0 0,1 0-1 0 0,0 0 1 0 0,-1 0-1 0 0,1 0 1 0 0,0 0 0 0 0,0 0-1 0 0,-1 0 0 0 0,-2-7 17 0 0,5 1-61 0 0,0 6 40 0 0,-1-2 34 0 0,0 0-66 0 0,0 0-58 0 0,0 0-51 0 0,0-2-195 0 0,1 1-90 0 0,2-8-1203 0 0,-2 10 1314 0 0,1-1 36 0 0,-1 1 44 0 0,1 0 62 0 0,0-1 73 0 0,1 1 87 0 0,12-14-1295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34.1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9192 0 0,'0'0'266'0'0,"0"0"1"0"0,0 0-162 0 0,0 0 22 0 0,0 0 103 0 0,0 0 255 0 0,0 0 456 0 0,0 0 47 0 0,0 0-401 0 0,0 0-229 0 0,0 0-45 0 0,0 0 97 0 0,0 0 215 0 0,0 0-17 0 0,0 0-46 0 0,0 0-388 0 0,0 0 45 0 0,0 0 105 0 0,0 0-18 0 0,0 0-24 0 0,0 0-96 0 0,0 0-39 0 0,0 0-10 0 0,0 0-39 0 0,0 0-107 0 0,0 0-46 0 0,0 0-77 0 0,0 0 44 0 0,0-1-77 0 0,0 1-90 0 0,0-1 75 0 0,0 0-42 0 0,0 1-43 0 0,0-1-42 0 0,0 0-39 0 0,0-1-34 0 0,0 1-248 0 0,0-1-57 0 0,0 1-45 0 0,0-1-34 0 0,0 0-1368 0 0,0 2-1214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32.9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229 31 7112 0 0,'0'0'157'0'0,"0"0"23"0"0,0 0 13 0 0,0-2-22 0 0,0-4-121 0 0,0 2 17 0 0,0 2 68 0 0,0 1 153 0 0,0 1 257 0 0,0 0 21 0 0,0 0-12 0 0,0 0-54 0 0,-1-5-129 0 0,0 1-64 0 0,-1 1-53 0 0,-1 1-40 0 0,-13 1 475 0 0,9 1-410 0 0,4 2-66 0 0,2-1-179 0 0,-12 9 174 0 0,6-9-36 0 0,3 0-35 0 0,-1-1 43 0 0,-3 2-16 0 0,4 3-93 0 0,4-4-71 0 0,-1-1 1 0 0,1 1-1 0 0,-1-1 1 0 0,1 1-1 0 0,-1-1 1 0 0,1 1-1 0 0,-1-1 1 0 0,1 1-1 0 0,-1-1 1 0 0,1 1-1 0 0,-1-1 1 0 0,0 0-1 0 0,1 1 1 0 0,-1-1-1 0 0,0 0 1 0 0,1 0-1 0 0,-1 1 1 0 0,0-1-1 0 0,1 0 1 0 0,-1 0 0 0 0,0 0-1 0 0,1 0 1 0 0,-1 0-1 0 0,0 0 1 0 0,0 0-1 0 0,1 0 0 0 0,-1 0 0 0 0,1 0 0 0 0,-1 0 0 0 0,1 0 0 0 0,-1 0 0 0 0,1 0 0 0 0,-1 0 0 0 0,1 0 0 0 0,-1 0 0 0 0,1 0 0 0 0,0 0 0 0 0,-1 0 0 0 0,1 0 0 0 0,-1 0 0 0 0,1 1 0 0 0,-1-1 0 0 0,1 0 0 0 0,-1 0 0 0 0,1 1 0 0 0,0-1 0 0 0,-1 0 0 0 0,1 0 0 0 0,-1 1 0 0 0,1-1 0 0 0,0 0 0 0 0,-1 1 0 0 0,1-1 0 0 0,0 0 0 0 0,0 1 0 0 0,-1-1 0 0 0,1 1 0 0 0,0 0 0 0 0,-4 5 10 0 0,-7-1 33 0 0,6 5-18 0 0,-8-2 39 0 0,1-1-44 0 0,5 0-3 0 0,-1 4 20 0 0,3 1-37 0 0,-5-7 0 0 0,-5 23 0 0 0,0 2 0 0 0,14-27 0 0 0,0-1 0 0 0,1 0 0 0 0,-1 0 0 0 0,1 1 0 0 0,-1-1 0 0 0,1 0 0 0 0,0 1 0 0 0,0-1 0 0 0,0 0 0 0 0,0 1 0 0 0,1-1 0 0 0,-1 1 0 0 0,1-1 0 0 0,-1 0 0 0 0,0 1 0 0 0,0-1 0 0 0,0 0 0 0 0,0 1 0 0 0,0-1 0 0 0,0 0 0 0 0,-1 1 0 0 0,1-1 0 0 0,-1 0 0 0 0,1 0 0 0 0,-1 1 0 0 0,-4 4 0 0 0,4-5 0 0 0,0-1 0 0 0,0 0 0 0 0,0 1 0 0 0,1-1 0 0 0,-1 1 0 0 0,0-1 0 0 0,1 1 0 0 0,-1-1 0 0 0,1 1 0 0 0,0-1 0 0 0,-1 1 0 0 0,1 0 0 0 0,0-1 0 0 0,0 1 0 0 0,0 1 0 0 0,-1 6 0 0 0,1-4 0 0 0,-1 0 0 0 0,1-1 0 0 0,0 1 0 0 0,0-1 0 0 0,1 1 0 0 0,-1 0 0 0 0,1-1 0 0 0,0 1 0 0 0,1 1 0 0 0,2 2 0 0 0,-3-7 0 0 0,0 1 0 0 0,0-1 0 0 0,0 1 0 0 0,0-1 0 0 0,-1 0 0 0 0,1 1 0 0 0,-1-1 0 0 0,1 1 0 0 0,-1 0 0 0 0,1-1 0 0 0,-1 1 0 0 0,0-1 0 0 0,0 1 0 0 0,0 0 0 0 0,0-1 2 0 0,0 1 0 0 0,1 0 1 0 0,-1-1-1 0 0,0 1 0 0 0,1-1 1 0 0,-1 1-1 0 0,1-1 1 0 0,-1 1-1 0 0,1-1 0 0 0,0 1 1 0 0,-1-1-1 0 0,1 0 1 0 0,0 1-1 0 0,0-1-2 0 0,4 7 20 0 0,0 5 7 0 0,5-8 37 0 0,8 22 58 0 0,-13-22-87 0 0,0-1-1 0 0,1-1 0 0 0,-1 1 0 0 0,1-1 1 0 0,0 0-1 0 0,1 0-34 0 0,-2 0 22 0 0,25 2 60 0 0,-26-3-68 0 0,-1 0 1 0 0,1-1 0 0 0,-1 1 0 0 0,1-1 0 0 0,0 0 0 0 0,0 0 0 0 0,-1 0 0 0 0,1 0 0 0 0,1-1-15 0 0,18 1 82 0 0,-7-1-13 0 0,5 0-10 0 0,-15 0-43 0 0,9-3 38 0 0,-4-2-37 0 0,-10 4-17 0 0,0 0 0 0 0,1 0 0 0 0,-1 0 0 0 0,0 1 0 0 0,1-1 0 0 0,-1 1 0 0 0,1-1 0 0 0,-1 1 0 0 0,1-1 0 0 0,-1 1 0 0 0,1 0 1 0 0,0 0-1 0 0,0 0 0 0 0,5 0-2 0 0,8 0-36 0 0,-6-3-49 0 0,-6 1-34 0 0,1-1 85 0 0,0 1 44 0 0,-1 0-39 0 0,-1 1-44 0 0,1 0-66 0 0,0 0-40 0 0,0 1-69 0 0,0 0-82 0 0,1-1-90 0 0,-2 1-56 0 0,0 0-113 0 0,0 0 85 0 0,1 0-41 0 0,1-2-641 0 0,2-2-499 0 0,3-5-952 0 0</inkml:trace>
  <inkml:trace contextRef="#ctx0" brushRef="#br0" timeOffset="263.14">47 318 7632 0 0,'0'0'166'0'0,"0"0"29"0"0,0 0 14 0 0,0 0 45 0 0,0 0 138 0 0,3 0 65 0 0,7 0 14 0 0,-10 1-463 0 0,0-1 0 0 0,0 0 0 0 0,0 0 0 0 0,0 0 0 0 0,1 0 0 0 0,-1 0 0 0 0,0 0 0 0 0,0 0 0 0 0,0 0 0 0 0,0 0 0 0 0,0 0 0 0 0,0 0 0 0 0,0 0 0 0 0,0 0 0 0 0,0 0 0 0 0,0 0 0 0 0,0 0 0 0 0,1 0 0 0 0,-1 0 0 0 0,0 0 0 0 0,0 0 0 0 0,0-1 0 0 0,0 1 0 0 0,0 0 0 0 0,0 0 0 0 0,0 0 0 0 0,0 0 0 0 0,0 0 0 0 0,0 0 0 0 0,0 0 0 0 0,0 0 0 0 0,0 0 0 0 0,1 0 0 0 0,-1 0 0 0 0,0 0 0 0 0,0 0 0 0 0,0 0 0 0 0,0 0 0 0 0,0-1 0 0 0,0 1 0 0 0,0 0 0 0 0,0 0 0 0 0,0 0 0 0 0,0 0 0 0 0,0 0 0 0 0,0 0 0 0 0,0 0 0 0 0,0 0 0 0 0,0 0 0 0 0,0 0 0 0 0,0-1 0 0 0,0 1 0 0 0,0 0 0 0 0,0 0 0 0 0,0 0 0 0 0,0 0 0 0 0,0 0-8 0 0,2-8 314 0 0,-2 7-294 0 0,0 1-1 0 0,1 0 1 0 0,-1-1 0 0 0,0 1-1 0 0,1 0 1 0 0,-1-1-1 0 0,1 1 1 0 0,-1 0-1 0 0,0 0 1 0 0,1-1-1 0 0,-1 1 1 0 0,1 0-1 0 0,-1 0 1 0 0,1 0-1 0 0,-1 0 1 0 0,1-1-1 0 0,-1 1 1 0 0,1 0-1 0 0,-1 0 1 0 0,1 0-1 0 0,-1 0 1 0 0,1 0-20 0 0,4-2 352 0 0,0-2-284 0 0,0 1 83 0 0,17-2 550 0 0,-17 4-580 0 0,1 1-34 0 0,7-2 106 0 0,-3-3-91 0 0,-9 4-94 0 0,1 0-1 0 0,-1 0 1 0 0,1 0 0 0 0,-1 0 0 0 0,1 1 0 0 0,-1-1 0 0 0,1 1 0 0 0,0-1-1 0 0,-1 1 1 0 0,1 0 0 0 0,0-1 0 0 0,0 1 0 0 0,-1 0-8 0 0,1 0 4 0 0,-1 0-1 0 0,1 0 1 0 0,0 0 0 0 0,-1-1-1 0 0,0 1 1 0 0,1-1 0 0 0,-1 1-1 0 0,1-1 1 0 0,-1 1 0 0 0,1-1 0 0 0,-1 0-1 0 0,0 1 1 0 0,1-1-4 0 0,10-5 43 0 0,5 4-24 0 0,-14 2-19 0 0,0 0-1 0 0,0 0 1 0 0,1 0-1 0 0,-1 0 1 0 0,0-1 0 0 0,0 0-1 0 0,0 1 1 0 0,1-2 0 0 0,5-1-30 0 0,-5 1-25 0 0,1 0-46 0 0,0 1-57 0 0,-1-1-72 0 0,0 2 6 0 0,-1-1-44 0 0,1 0-37 0 0,-1 1-35 0 0,4-1-534 0 0,0-1-100 0 0,1-2-594 0 0,2-4-897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46.4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6968 0 0,'0'0'157'0'0,"0"0"23"0"0,0 0 11 0 0,3 0-31 0 0,2 1-128 0 0,-1 1 50 0 0,-1 2 65 0 0,-3 2 81 0 0,0-4 268 0 0,0-2 15 0 0,1 1-265 0 0,0-1-52 0 0,0 0-47 0 0,0 0-40 0 0,2 0 28 0 0,3-1-9 0 0,-6 1 0 0 0,0 0-116 0 0,0 0 0 0 0,0 0 0 0 0,0 0 0 0 0,0 0 1 0 0,0 0-1 0 0,0 0 0 0 0,1 0 0 0 0,-1 0 0 0 0,0 0 0 0 0,0 0 0 0 0,0 0 0 0 0,0 0 0 0 0,0 0 0 0 0,0 0 1 0 0,0 0-1 0 0,0 0 0 0 0,0 0 0 0 0,0 0 0 0 0,0 0 0 0 0,1 0 0 0 0,-1 0 0 0 0,0 0 0 0 0,0 0 1 0 0,0 0-1 0 0,0 0 0 0 0,0 0 0 0 0,0 1 0 0 0,0-1 0 0 0,0 0 0 0 0,0 0 0 0 0,0 0 0 0 0,0 0 0 0 0,0 0 1 0 0,0 0-1 0 0,0 0 0 0 0,0 0 0 0 0,1 0 0 0 0,-1 0 0 0 0,0 0 0 0 0,0 0 0 0 0,0 0 0 0 0,0 1 1 0 0,0-1-1 0 0,0 0 0 0 0,0 0 0 0 0,0 0 0 0 0,0 0 0 0 0,0 0 0 0 0,0 0 0 0 0,0 0 0 0 0,0 0 0 0 0,0 0 1 0 0,0 0-1 0 0,0 1 0 0 0,0-1 0 0 0,0 0 0 0 0,-1 0-10 0 0,1 10 583 0 0,0-10-573 0 0,0 0-1 0 0,0 0 1 0 0,0 0 0 0 0,0 0 0 0 0,0 0 0 0 0,0 0 0 0 0,0 1 0 0 0,0-1 0 0 0,0 0 0 0 0,0 0-1 0 0,0 0 1 0 0,0 0 0 0 0,0 0 0 0 0,0 0 0 0 0,0 0 0 0 0,0 0 0 0 0,0 0 0 0 0,0 0 0 0 0,0 0 0 0 0,0 1-1 0 0,0-1 1 0 0,0 0 0 0 0,0 0 0 0 0,1 0 0 0 0,-1 0 0 0 0,0 0 0 0 0,0 0 0 0 0,0 0 0 0 0,0 0-1 0 0,0 0 1 0 0,0 0 0 0 0,0 0 0 0 0,0 0 0 0 0,0 0 0 0 0,0 0 0 0 0,0 0 0 0 0,0 1 0 0 0,0-1 0 0 0,0 0-1 0 0,1 0 1 0 0,-1 0 0 0 0,0 0 0 0 0,0 0 0 0 0,0 0 0 0 0,0 0 0 0 0,0 0 0 0 0,0 0 0 0 0,0 0-1 0 0,0 0 1 0 0,0 0 0 0 0,0 0 0 0 0,0 0 0 0 0,1 0 0 0 0,-1 0 0 0 0,0 0 0 0 0,0 0 0 0 0,0-1-10 0 0,6 1 191 0 0,2 0 152 0 0,11 2 560 0 0,-14-1-659 0 0,1 1-41 0 0,-3 0-92 0 0,1 1-34 0 0,-1-1-39 0 0,1 2-46 0 0,-3-4 19 0 0,2 4 90 0 0,2 0 0 0 0,-1 0 0 0 0,0 0-1 0 0,1-1 1 0 0,0 1-101 0 0,-3-3 55 0 0,1 0 1 0 0,0 0-1 0 0,-1 0 0 0 0,1 0 0 0 0,0-1 1 0 0,0 1-1 0 0,-1-1 0 0 0,1 1 0 0 0,0-1 1 0 0,0 0-1 0 0,0 0-55 0 0,4 0 112 0 0,-5 0-75 0 0,0 0 0 0 0,0 0 0 0 0,0 0 0 0 0,1 0 0 0 0,-1 0 0 0 0,0 0 0 0 0,0-1 0 0 0,0 1 0 0 0,0-1 1 0 0,1 0-38 0 0,9-4 155 0 0,-9 3-124 0 0,0 1-1 0 0,0 0 1 0 0,1 0-1 0 0,-1 0 1 0 0,0 1-1 0 0,1-1 0 0 0,-1 1 1 0 0,1 0-31 0 0,14 0 151 0 0,-3-2-26 0 0,0-4-31 0 0,0 0-28 0 0,1 5 9 0 0,178 1 225 0 0,-194 0-299 0 0,0-1 0 0 0,0 1-1 0 0,0 0 1 0 0,0 0 0 0 0,0 0 0 0 0,0 0-1 0 0,0 0 1 0 0,0 0 0 0 0,0 0 0 0 0,0 0-1 0 0,1 0 1 0 0,-1 0 0 0 0,0 0 0 0 0,0 0-1 0 0,0 0 1 0 0,0 0 0 0 0,0 0 0 0 0,0 0-1 0 0,0 0 1 0 0,0 0 0 0 0,0 1 0 0 0,0-1-1 0 0,0 0 1 0 0,1 0 0 0 0,-1 0 0 0 0,0 0-1 0 0,0 0 1 0 0,0 0 0 0 0,0 0 0 0 0,0 0-1 0 0,0 0 1 0 0,0 0 0 0 0,0 0 0 0 0,0 0-1 0 0,0 0 1 0 0,0 0 0 0 0,0 0 0 0 0,0 1-1 0 0,0-1 1 0 0,0 0 0 0 0,0 0 0 0 0,0 0-1 0 0,0 0 1 0 0,0 0 0 0 0,0 0 0 0 0,0 0-1 0 0,0 0 1 0 0,0 0 0 0 0,0 0 0 0 0,0 0-1 0 0,0 1 1 0 0,0-1 0 0 0,0 0 0 0 0,0 0-1 0 0,0 0 1 0 0,0 0 0 0 0,0 0-1 0 0,3 10 10 0 0,7-7 1 0 0,-8-3 46 0 0,-2 0 26 0 0,0 0-4 0 0,3 0-7 0 0,7 0 13 0 0,-8 0-16 0 0,-2 0 1 0 0,0 0 15 0 0,0 2-26 0 0,0 6-56 0 0,0 12-70 0 0,-2-5 53 0 0,-8-2 25 0 0,6-8 60 0 0,4 0-33 0 0,-1 0-4 0 0,-6-1 27 0 0,7-4-57 0 0,0 0-1 0 0,-1 1 1 0 0,1-1-1 0 0,-1 0 1 0 0,1 0-1 0 0,0 1 1 0 0,-1-1-1 0 0,1 0 1 0 0,0 1 0 0 0,-1-1-1 0 0,1 0 1 0 0,0 1-1 0 0,-1-1 1 0 0,1 1-1 0 0,0-1 1 0 0,0 0-1 0 0,-1 1 1 0 0,1-1-1 0 0,0 1 1 0 0,0-1-1 0 0,0 1 1 0 0,0-1 0 0 0,0 1-1 0 0,0-1 1 0 0,0 1-1 0 0,0-1 1 0 0,0 1-1 0 0,0-1 1 0 0,0 1-1 0 0,0-1 1 0 0,0 1-1 0 0,0-1-3 0 0,-2 16 16 0 0,-3-9-16 0 0,4-6 0 0 0,0 1 0 0 0,0-1 0 0 0,0 0 0 0 0,1 1 0 0 0,-1-1 0 0 0,0 1 0 0 0,1-1 0 0 0,-1 1 0 0 0,1 0 0 0 0,0-1 0 0 0,-1 1 0 0 0,1-1 0 0 0,0 1 0 0 0,0 0 0 0 0,0 0 0 0 0,0 2 0 0 0,-1 0 0 0 0,1 0 0 0 0,-1-1 0 0 0,0 1 0 0 0,0 0 0 0 0,0 0 0 0 0,0-1 0 0 0,-1 1 0 0 0,1-1 0 0 0,-3 3 0 0 0,3-3 4 0 0,1-1-1 0 0,-1 1 1 0 0,0 0-1 0 0,1 0 0 0 0,0-1 1 0 0,-1 1-1 0 0,1 0 0 0 0,0 0 1 0 0,0 0-1 0 0,1-1 1 0 0,-1 2-4 0 0,1 7 16 0 0,-1 7-6 0 0,0-6 8 0 0,0 0 0 0 0,0 1 0 0 0,-3 6-18 0 0,-1 3 12 0 0,1-12 6 0 0,1 0 0 0 0,1 0 0 0 0,-1 1 0 0 0,2 1-18 0 0,1 25 119 0 0,0 5 9 0 0,-6-13-9 0 0,1-14-61 0 0,-2 6 75 0 0,4 4 84 0 0,2-10-116 0 0,0 1 96 0 0,0 3 102 0 0,0 22 487 0 0,0-29-553 0 0,0-9-90 0 0,0-3-6 0 0,0 0-1 0 0,0 0 0 0 0,0 0-10 0 0,0 0-45 0 0,-3 2-26 0 0,-7 8-29 0 0,8-7 49 0 0,0-3-344 0 0,1 0 117 0 0,-1 0 100 0 0,1 0 84 0 0,-1 0 85 0 0,1 0 64 0 0,-4 0 579 0 0,3 0-493 0 0,1 0-162 0 0,-1 0-58 0 0,1 0-63 0 0,0 0-65 0 0,0 0-74 0 0,0 0-83 0 0,0 0-120 0 0,0 0-117 0 0,1 0 190 0 0,-1 0-34 0 0,1 0-35 0 0,-1 0-36 0 0,1 0-38 0 0,-1 0-40 0 0,1 0-40 0 0,-1 0-42 0 0,1 0-44 0 0,-1 0-45 0 0,1 0-46 0 0,-1 0-48 0 0,1 0-516 0 0,0 0-35 0 0,0 0-2689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49.2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16 5696 0 0,'0'0'132'0'0,"0"0"17"0"0,0 0 10 0 0,0 0-49 0 0,0 0 6 0 0,0 0 57 0 0,0 0 161 0 0,0 0 297 0 0,0 0 29 0 0,0 0 10 0 0,-2 0 30 0 0,1 0-875 0 0,1 0 59 0 0,-1 0 57 0 0,1 0 51 0 0,-1 0 50 0 0,0 0 45 0 0,0 0 43 0 0,0 0 38 0 0,0 0 126 0 0,-1 0 59 0 0,0 0 52 0 0,1 0 40 0 0,-1 0 182 0 0,-4 0 1237 0 0,3 0-1102 0 0,2 0-142 0 0,-1 0-85 0 0,3 0-524 0 0,-1 0 1 0 0,1 0 0 0 0,0 0 0 0 0,-1 0-1 0 0,1 1 1 0 0,-1-1 0 0 0,1 0 0 0 0,-1 0-1 0 0,1 0 1 0 0,-1 0 0 0 0,1 1 0 0 0,-1-1 0 0 0,1 0-1 0 0,-1 1 1 0 0,1-1 0 0 0,-1 0 0 0 0,1 1-1 0 0,-1-1 1 0 0,0 0 0 0 0,1 1 0 0 0,-1-1 0 0 0,0 1-1 0 0,1-1 1 0 0,-1 1-12 0 0,1 0 13 0 0,-1-1-1 0 0,0 1 1 0 0,1 0-1 0 0,-1-1 1 0 0,1 1 0 0 0,-1-1-1 0 0,1 1 1 0 0,-1-1-1 0 0,1 0 1 0 0,0 1 0 0 0,-1-1-1 0 0,1 1 1 0 0,0-1-1 0 0,-1 0 1 0 0,1 0 0 0 0,0 1-1 0 0,-1-1 1 0 0,1 0-1 0 0,0 0 1 0 0,-1 0-1 0 0,1 0 1 0 0,0 0 0 0 0,-1 0-1 0 0,1 0 1 0 0,0 0-13 0 0,10 2 131 0 0,1 4 13 0 0,0 0-5 0 0,-2-4-15 0 0,0-3 41 0 0,-2 0-54 0 0,-2-1-31 0 0,2-2-31 0 0,5-2 5 0 0,3 4 79 0 0,-9 3-70 0 0,-5-1-40 0 0,0 0-1 0 0,0 0 1 0 0,0 0-1 0 0,0 0 1 0 0,0 0-1 0 0,0-1 1 0 0,0 1-1 0 0,0-1 1 0 0,0 1-1 0 0,1-1-22 0 0,2-2 37 0 0,-2 2-4 0 0,0-1 0 0 0,0 1 0 0 0,0 0 0 0 0,0 0-1 0 0,0 0 1 0 0,0 0 0 0 0,0 0 0 0 0,0 1 0 0 0,1-1 0 0 0,-1 1-1 0 0,0 0 1 0 0,3 0-33 0 0,4 1 21 0 0,-6 0-21 0 0,1-1 1 0 0,0 0-1 0 0,-1 0 1 0 0,1 0-1 0 0,-1 0 1 0 0,1-1-1 0 0,0 1 1 0 0,-1-1-1 0 0,3-1 0 0 0,8-8 0 0 0,0 7 0 0 0,15 3 0 0 0,-17 0 11 0 0,-13 0-10 0 0,0 0 0 0 0,0 0-1 0 0,0 0 1 0 0,0 0 0 0 0,0 0 0 0 0,1 0-1 0 0,-1 0 1 0 0,0 0 0 0 0,0 0 0 0 0,0 0-1 0 0,0 0 1 0 0,0 0 0 0 0,0 0 0 0 0,0 0-1 0 0,0 0 1 0 0,0 0 0 0 0,0 0 0 0 0,1 0-1 0 0,-1 0 1 0 0,0 0 0 0 0,0 0 0 0 0,0 0-1 0 0,0 0 1 0 0,0 0 0 0 0,0 0 0 0 0,0 0-1 0 0,0 0 1 0 0,0 0 0 0 0,0 0 0 0 0,0 1-1 0 0,0-1 1 0 0,0 0 0 0 0,0 0 0 0 0,1 0-1 0 0,-1 0 1 0 0,0 0 0 0 0,0 0 0 0 0,0 0-1 0 0,0 0 1 0 0,0 0 0 0 0,0 0 0 0 0,0 0-1 0 0,0 0 1 0 0,0 1 0 0 0,0-1 0 0 0,0 0-1 0 0,0 0 1 0 0,0 0 0 0 0,0 0 0 0 0,0 0-1 0 0,0 0 1 0 0,0 0 0 0 0,0 0 0 0 0,0 0-1 0 0,0 0 1 0 0,0 1 0 0 0,0-1-1 0 0,2 10 10 0 0,-1-10-9 0 0,0 1 0 0 0,-1-1 0 0 0,1 0-1 0 0,0 0 1 0 0,0 1 0 0 0,-1-1 0 0 0,1 0 0 0 0,0 0-1 0 0,0 0 1 0 0,0 0 0 0 0,-1 0 0 0 0,1 0-1 0 0,0 0 1 0 0,1 0-1 0 0,10 0 53 0 0,-12 0-52 0 0,0 0 0 0 0,0 0 0 0 0,1 0 0 0 0,-1 0 0 0 0,0 0 0 0 0,0 0 0 0 0,0 0 0 0 0,0 0 0 0 0,0 0 0 0 0,0 0 0 0 0,0 0 0 0 0,0 0 0 0 0,0 0 0 0 0,0 0-1 0 0,1 0 1 0 0,-1 0 0 0 0,0 0 0 0 0,0 0 0 0 0,0 0 0 0 0,0 0 0 0 0,0 0 0 0 0,0 0 0 0 0,0 0 0 0 0,0 0 0 0 0,0 0 0 0 0,0 0 0 0 0,0 0 0 0 0,0 1 0 0 0,1-1 0 0 0,-1 0-1 0 0,0 0 1 0 0,0 0 0 0 0,0 0 0 0 0,0 0 0 0 0,0 0 0 0 0,0 0 0 0 0,0 0 0 0 0,0 0 0 0 0,0 0 0 0 0,0 0 0 0 0,0 0 0 0 0,0 1 0 0 0,0-1 0 0 0,0 0 0 0 0,0 0-1 0 0,0 0 1 0 0,0 0 0 0 0,0 0 0 0 0,0 0 0 0 0,0 0 0 0 0,0 0 0 0 0,0 0 0 0 0,0 0 0 0 0,0 0 0 0 0,0 1 0 0 0,0-1 0 0 0,0 0-1 0 0,0 10 21 0 0,0-8 38 0 0,0-2 33 0 0,0 0 5 0 0,0 0-21 0 0,0 0-11 0 0,2 3-1 0 0,8 7 6 0 0,-7-7 15 0 0,-3-3-10 0 0,2 2 15 0 0,9 11 1 0 0,-9-10-73 0 0,-2 3 8 0 0,0 15-1 0 0,0 9-25 0 0,0-28 0 0 0,0-1 0 0 0,0 1 0 0 0,0-1 0 0 0,-1 1 0 0 0,1-1 0 0 0,-1 1 0 0 0,1-1 0 0 0,-1 1 0 0 0,1-1 0 0 0,-1 1 0 0 0,0-1 0 0 0,0 1 0 0 0,0 0 0 0 0,0-1 0 0 0,0 1 0 0 0,0 0 0 0 0,0-1 0 0 0,0 1 0 0 0,1 0 0 0 0,-1-1 0 0 0,0 1 0 0 0,1 0 0 0 0,0 0 0 0 0,-1 0 0 0 0,1 0 0 0 0,0-1 0 0 0,0 3 0 0 0,0 11 0 0 0,1-3 0 0 0,-1 0 0 0 0,-1 0 0 0 0,0 0 0 0 0,-1 1 0 0 0,-2 4 0 0 0,2-7 0 0 0,0-1 0 0 0,0 1 0 0 0,1 0 0 0 0,0 7 0 0 0,1-3 0 0 0,0-6 0 0 0,1-1 0 0 0,-2 1 0 0 0,1-1 0 0 0,-1 0 0 0 0,-1 2 0 0 0,-2 7 0 0 0,2-10 0 0 0,0 0 0 0 0,1 1 0 0 0,0-1 0 0 0,0 1 0 0 0,0-1 0 0 0,1 1 0 0 0,-1 0 0 0 0,1 0 0 0 0,-1 0 0 0 0,-1 1 0 0 0,1-1 0 0 0,-2 1 0 0 0,1-1 0 0 0,0 1 0 0 0,1-1 0 0 0,0 1 0 0 0,0-1 0 0 0,1 2 0 0 0,0 46 100 0 0,0-37-17 0 0,0 0 64 0 0,0-3 40 0 0,0 0 75 0 0,0 0 86 0 0,0 1 101 0 0,-3-14-269 0 0,-7 8 83 0 0,7-7 32 0 0,3-3 7 0 0,0 0-134 0 0,0 0-98 0 0,0 0-56 0 0,0 0-52 0 0,0 0 11 0 0,0 0-18 0 0,0 0-26 0 0,0 0-39 0 0,0 0-19 0 0,0 0-41 0 0,0 0-47 0 0,0 0-52 0 0,0 0-56 0 0,0 0-53 0 0,0 0-49 0 0,0 0-44 0 0,0 0-308 0 0,0 0-73 0 0,0 0-56 0 0,0 0-41 0 0,0 0-357 0 0,0 0-36 0 0,0 0-2808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56.2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1 9096 0 0,'0'0'200'0'0,"0"0"33"0"0,0 0 16 0 0,-3 0-31 0 0,0 0-165 0 0,-21 0-62 0 0,19 0 53 0 0,-1 0 77 0 0,-1 0 123 0 0,-12 0 455 0 0,14 1-516 0 0,1 1-42 0 0,0 0 6 0 0,-19 11 484 0 0,18-3-372 0 0,-9-2 28 0 0,2-1-103 0 0,8-2-46 0 0,1-2-55 0 0,0-1-36 0 0,1 0-30 0 0,-1 1 36 0 0,1 0 101 0 0,2-1-14 0 0,0 23 16 0 0,0-22-92 0 0,0-1-11 0 0,2 11-42 0 0,11 2-11 0 0,-11-12 6 0 0,0-1 1 0 0,0 1 0 0 0,0-1-1 0 0,0 1 1 0 0,-1 0 0 0 0,2 2-7 0 0,4 8 77 0 0,5 1 48 0 0,3 11-111 0 0,-5-20-14 0 0,-5 8 0 0 0,-4-11 0 0 0,1 1 0 0 0,-1-1 0 0 0,1 1 0 0 0,-1-1 0 0 0,0 1 0 0 0,0-1 0 0 0,0 1-1 0 0,-1 0 1 0 0,1 0 0 0 0,-1-1 0 0 0,1 1 0 0 0,-1 0 0 0 0,3 8 11 0 0,7 2 45 0 0,-7-7 45 0 0,-3 3-49 0 0,0-9-39 0 0,0 0-12 0 0,0 0 1 0 0,0 0 0 0 0,0 0 0 0 0,0 0 0 0 0,0 0-1 0 0,0 1 1 0 0,0-1 0 0 0,0 0 0 0 0,0 0 0 0 0,0 0-1 0 0,0 0 1 0 0,0 0 0 0 0,0 0 0 0 0,0 0 0 0 0,0 0-1 0 0,0 0 1 0 0,0 0 0 0 0,0 0 0 0 0,0 1 0 0 0,0-1-1 0 0,0 0 1 0 0,0 0 0 0 0,-1 0 0 0 0,1 0 0 0 0,0 0-1 0 0,0 0 1 0 0,0 0 0 0 0,0 0 0 0 0,0 0 0 0 0,0 0-1 0 0,0 0 1 0 0,0 0 0 0 0,0 0 0 0 0,0 0 0 0 0,0 1-1 0 0,0-1 1 0 0,0 0 0 0 0,0 0 0 0 0,-1 0 0 0 0,1 0-1 0 0,0 0 1 0 0,0 0 0 0 0,0 0 0 0 0,0 0 0 0 0,0 0-1 0 0,0 0 1 0 0,0 0 0 0 0,0 0 0 0 0,0 0 0 0 0,0 0-1 0 0,0 0 1 0 0,-1 0 0 0 0,1 0 0 0 0,0 0 0 0 0,0 0-1 0 0,0 0 1 0 0,0 0-2 0 0,0-1 9 0 0,-1 1-1 0 0,1 0 1 0 0,-1 0-1 0 0,1 0 0 0 0,-1 0 1 0 0,1 0-1 0 0,-1 1 1 0 0,1-1-1 0 0,-1 0 1 0 0,1 0-1 0 0,-1 0 1 0 0,1 0-1 0 0,-1 0 0 0 0,1 1 1 0 0,0-1-1 0 0,-1 0 1 0 0,1 0-1 0 0,-1 1 1 0 0,1-1-1 0 0,0 0 1 0 0,-1 1-1 0 0,1-1 0 0 0,0 0 1 0 0,-1 1-1 0 0,1-1 1 0 0,0 0-1 0 0,0 1 1 0 0,-1-1-1 0 0,1 1 1 0 0,0-1-1 0 0,0 1 0 0 0,0-1 1 0 0,0 0-1 0 0,-1 1 1 0 0,1-1-1 0 0,0 1 1 0 0,0-1-1 0 0,0 1 1 0 0,0-1-1 0 0,0 1 0 0 0,0-1 1 0 0,0 1-9 0 0,0 2 199 0 0,-2-1-3 0 0,0 0-176 0 0,-2 2 48 0 0,-11 11 271 0 0,11-11-250 0 0,0-1 34 0 0,0-2-75 0 0,-3-2-70 0 0,7 1 30 0 0,-8 0-82 0 0,0 0 31 0 0,6 0-64 0 0,2 0 12 0 0,-3 0-94 0 0,0 0 40 0 0,-3-3-11 0 0,5 2 62 0 0,0-1-69 0 0,0 0-8 0 0,1 1-57 0 0,0-1-66 0 0,0 0-75 0 0,0 2 32 0 0,0-1-50 0 0,0 1-44 0 0,0-1-39 0 0,0 1-139 0 0,0 0-37 0 0,0 0-168 0 0,0 0-449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56.5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10680 0 0,'0'0'241'0'0,"0"0"38"0"0,0 0 11 0 0,0 0-28 0 0,1 0-197 0 0,1 2-37 0 0,4 4-6 0 0,-2-2 23 0 0,-2-1 59 0 0,0-1 0 0 0,0 0 1 0 0,-1 1-1 0 0,1-1 0 0 0,0 1 1 0 0,-1-1-1 0 0,0 1 1 0 0,0 0-1 0 0,0 0 0 0 0,0 0 1 0 0,0 0-1 0 0,0-1 0 0 0,-1 1 1 0 0,1 1-105 0 0,0 19 684 0 0,-2-12-381 0 0,1 0-38 0 0,-1-1-37 0 0,1 0-59 0 0,0-2 127 0 0,1-3-103 0 0,1 1-61 0 0,2 0-42 0 0,1 2 27 0 0,-3-1-53 0 0,-1 1-37 0 0,-1 22-16 0 0,0-29-11 0 0,0 0 0 0 0,0 0 0 0 0,0 0 0 0 0,0-1 0 0 0,0 1 0 0 0,0 0 0 0 0,0 0 0 0 0,0 0 0 0 0,0-1 0 0 0,1 1 0 0 0,-1 0 0 0 0,0 0 0 0 0,1 0 0 0 0,-1 0 0 0 0,10 1-32 0 0,-10-2 29 0 0,1 0 0 0 0,-1 0 0 0 0,0 0 0 0 0,0 0 0 0 0,0 0 0 0 0,0 0 0 0 0,0 0 0 0 0,0 0 0 0 0,0 0 0 0 0,0 0 0 0 0,0 0 0 0 0,0 0 0 0 0,0 0 0 0 0,1 0 0 0 0,-1 0 0 0 0,0 0 0 0 0,0 0 0 0 0,0 0 0 0 0,0 0 0 0 0,0 0 0 0 0,0 0 0 0 0,0 0 0 0 0,0 0 0 0 0,0 0 0 0 0,0 1 0 0 0,0-1 0 0 0,0 0 0 0 0,1 0 0 0 0,-1 0 0 0 0,0 0 0 0 0,0 0 0 0 0,0 0 0 0 0,0 0 1 0 0,0 0-1 0 0,0 0 0 0 0,0 0 0 0 0,0 0 0 0 0,0 0 0 0 0,0 0 0 0 0,0 1 0 0 0,0-1 0 0 0,0 0 0 0 0,0 0 0 0 0,0 0 0 0 0,0 0 0 0 0,0 0 0 0 0,0 0 0 0 0,0 0 0 0 0,0 0 0 0 0,0 0 0 0 0,0 0 0 0 0,0 0 0 0 0,0 1 0 0 0,0-1 0 0 0,0 0 0 0 0,0 0 0 0 0,0 0 3 0 0,0 10-240 0 0,0-9 176 0 0,0 0-9 0 0,0-1-20 0 0,0 0-41 0 0,1 0-15 0 0,-1 1-42 0 0,1-1-47 0 0,-1 0-53 0 0,1 0-57 0 0,0 0-52 0 0,0 0-47 0 0,0 0-42 0 0,1 0-143 0 0,0 0-41 0 0,0 0-174 0 0,1 0-466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56.8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 31 7968 0 0,'0'0'233'0'0,"0"-3"-9"0"0,0-1-187 0 0,-3-2-27 0 0,-3 4 9 0 0,0 2 51 0 0,0 0 75 0 0,-1 0 165 0 0,7 0-300 0 0,0 0 0 0 0,0 0 0 0 0,0 0 0 0 0,0 0 0 0 0,0 0 1 0 0,-1 0-1 0 0,1 0 0 0 0,0 0 0 0 0,0 0 0 0 0,0 0 0 0 0,0 0 1 0 0,0 0-1 0 0,0 0 0 0 0,0 0 0 0 0,0 0 0 0 0,0 0 0 0 0,0 0 0 0 0,0 0 1 0 0,-1 0-1 0 0,1 0 0 0 0,0 0 0 0 0,0 0 0 0 0,0 0 0 0 0,0 0 1 0 0,0-1-1 0 0,0 1 0 0 0,0 0 0 0 0,0 0 0 0 0,0 0 0 0 0,0 0 0 0 0,0 0 1 0 0,0 0-1 0 0,0 0 0 0 0,0 0 0 0 0,0 0 0 0 0,-1 0 0 0 0,1 0 0 0 0,0 0 1 0 0,0 0-1 0 0,0 0 0 0 0,0-1 0 0 0,0 1 0 0 0,0 0 0 0 0,0 0 1 0 0,0 0-1 0 0,0 0 0 0 0,0 0 0 0 0,0 0 0 0 0,0 0 0 0 0,0 0 0 0 0,0 0 1 0 0,0 0-1 0 0,0-1 0 0 0,0 1 0 0 0,0 0 0 0 0,0 0 0 0 0,1 0-10 0 0,-1 0 29 0 0,0-1-1 0 0,0 1 0 0 0,0-1 0 0 0,0 1 0 0 0,0-1 1 0 0,0 1-1 0 0,-1-1 0 0 0,1 1 0 0 0,0-1 0 0 0,0 1 0 0 0,0-1 1 0 0,0 1-1 0 0,0 0 0 0 0,-1-1 0 0 0,1 1 0 0 0,0-1 1 0 0,0 1-1 0 0,-1 0 0 0 0,1-1 0 0 0,0 1 0 0 0,-1 0 1 0 0,1-1-1 0 0,0 1 0 0 0,-1 0 0 0 0,1-1 0 0 0,0 1 0 0 0,-1 0 1 0 0,1 0-1 0 0,-1-1 0 0 0,1 1 0 0 0,-1 0 0 0 0,1 0 1 0 0,0 0-1 0 0,-1 0 0 0 0,1 0 0 0 0,-1-1 0 0 0,1 1 1 0 0,-1 0-1 0 0,1 0 0 0 0,-1 0 0 0 0,1 0 0 0 0,-1 1-28 0 0,-4 1 532 0 0,4-1-441 0 0,1-1-40 0 0,-4 6 33 0 0,2-4 17 0 0,1-1 0 0 0,-1 0 42 0 0,1 0 51 0 0,-1 0 59 0 0,1-1-42 0 0,0 0-45 0 0,0 0-39 0 0,-1 0-35 0 0,0 0 25 0 0,-1 0-85 0 0,2 0 8 0 0,0 0 43 0 0,-2 0 263 0 0,3 0-8 0 0,0 0-32 0 0,0 0-123 0 0,-2 2-58 0 0,-8 8-11 0 0,7-5-21 0 0,3 8-64 0 0,3 16 88 0 0,3-17-83 0 0,-1-3 10 0 0,-4 4 33 0 0,3 3 9 0 0,11 10-21 0 0,-6-10-2 0 0,-7-1-47 0 0,-2-13-16 0 0,1-1 0 0 0,-1 1 0 0 0,0 0 0 0 0,0-1 0 0 0,1 1 0 0 0,-1 0 0 0 0,1-1 0 0 0,0 1 0 0 0,-1 0 0 0 0,1-1 0 0 0,0 1 0 0 0,0-1 0 0 0,0 1 0 0 0,0-1 0 0 0,0 0 0 0 0,0 1 0 0 0,-1 0 0 0 0,1-1 0 0 0,0 1 0 0 0,-1-1 0 0 0,1 1 0 0 0,-1 0 0 0 0,1-1 0 0 0,-1 1 0 0 0,0 0 0 0 0,0-1 0 0 0,1 1 0 0 0,-1 8 4 0 0,0-7 4 0 0,1-1 0 0 0,-1 1-1 0 0,0 0 1 0 0,0 0-1 0 0,0-1 1 0 0,-1 1-1 0 0,1 0 1 0 0,0-1-1 0 0,-1 1 1 0 0,0 0 0 0 0,0 0-8 0 0,-5 1 46 0 0,5-3-42 0 0,1-1-1 0 0,-1 0 1 0 0,1 0-1 0 0,0 1 1 0 0,-1-1-1 0 0,1 0 1 0 0,-1 0-1 0 0,1 1 1 0 0,0-1-1 0 0,-1 0 1 0 0,1 1-1 0 0,0-1 1 0 0,0 1-1 0 0,-1-1 1 0 0,1 0-1 0 0,0 1 1 0 0,0-1-1 0 0,0 1 1 0 0,-1-1-1 0 0,1 1 1 0 0,0-1-1 0 0,0 1 1 0 0,0-1-1 0 0,0 1 1 0 0,0-1-1 0 0,0 1 1 0 0,0-1-1 0 0,0 0 1 0 0,0 1-1 0 0,0-1 1 0 0,0 1-1 0 0,0 0-3 0 0,0 5 24 0 0,1-5-15 0 0,-1 0-1 0 0,0 1 0 0 0,0-1 1 0 0,0 0-1 0 0,0 0 0 0 0,0 0 1 0 0,0 0-1 0 0,-1 1 0 0 0,1-1 1 0 0,0 0-1 0 0,-1 0 0 0 0,1 0 0 0 0,0 0 1 0 0,-1 0-1 0 0,0 0-8 0 0,-11 8 125 0 0,9-8-121 0 0,0 2 35 0 0,-11 10 190 0 0,9-8-157 0 0,3-2-56 0 0,-5 0-136 0 0,-2-3 55 0 0,7-1 26 0 0,0 1 63 0 0,0 0-37 0 0,0 0-38 0 0,0 0-39 0 0,0 0-39 0 0,1 0-41 0 0,-1 0-41 0 0,0 0-42 0 0,0 0-42 0 0,0 0-44 0 0,0 0-45 0 0,1 0-44 0 0,-1 0-46 0 0,1 0-47 0 0,-1 0-47 0 0,1 0-48 0 0,-1 0-1289 0 0,2 0-1080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57.1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16 9872 0 0,'-3'0'76'0'0,"-2"0"-87"0"0,3 0 90 0 0,1 0 5 0 0,-1 0 39 0 0,1 0 48 0 0,-1 0 53 0 0,2 0-64 0 0,0-2-82 0 0,0-9 39 0 0,0 9-5 0 0,0 2 127 0 0,0 0 198 0 0,0 0 10 0 0,0 0-202 0 0,0 0-152 0 0,0 0-90 0 0,0 0-102 0 0,3 2-94 0 0,10 11 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37.0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7856 0 0,'0'0'174'0'0,"0"0"29"0"0,0 0 13 0 0,0 0 40 0 0,0 2 141 0 0,-1 1-276 0 0,1 1 47 0 0,-5 5 514 0 0,3-5-432 0 0,-1-1-88 0 0,2-2-132 0 0,0 0-41 0 0,0 1 242 0 0,0 0-53 0 0,0-1-46 0 0,0 1-37 0 0,1 2 19 0 0,1 1-57 0 0,-1-4-10 0 0,0 0 43 0 0,0 6 126 0 0,0-5-144 0 0,0 0 0 0 0,0 0 0 0 0,0 0 0 0 0,0 0 0 0 0,0 0 0 0 0,0 0 0 0 0,1 0 0 0 0,-1 0 0 0 0,1 0 0 0 0,0 1-72 0 0,2 4 170 0 0,0-1-36 0 0,-2-3-66 0 0,0 0-1 0 0,0 0 1 0 0,0 0-1 0 0,0 0 1 0 0,-1 1-1 0 0,1-1 1 0 0,-1 0-68 0 0,0 7 202 0 0,1 3 83 0 0,-1-5-90 0 0,1-1-55 0 0,1 0-28 0 0,2 1-18 0 0,2 7 30 0 0,-5-8-48 0 0,0 1 37 0 0,2 21 243 0 0,4-6-95 0 0,-5-17-200 0 0,-1-3-5 0 0,0-1 1 0 0,-1 1 0 0 0,0-1 0 0 0,1 1 0 0 0,-1 0 0 0 0,0-1-1 0 0,0 1 1 0 0,-1 1-57 0 0,1-2 41 0 0,0 0 0 0 0,0 0 0 0 0,0-1 0 0 0,0 1-1 0 0,0 0 1 0 0,0 0 0 0 0,1-1 0 0 0,-1 1 0 0 0,1 0 0 0 0,-1 0 0 0 0,1 1-41 0 0,12 20 227 0 0,0-1-67 0 0,-13-20-139 0 0,1 1-1 0 0,-1-1 1 0 0,1 0-1 0 0,-1 0 0 0 0,0 1 1 0 0,1-1-1 0 0,-1 0 0 0 0,0 0 1 0 0,-1 2-21 0 0,1 0 48 0 0,0-1 80 0 0,0-3 0 0 0,0 0 12 0 0,0 0 52 0 0,0 0 28 0 0,0 0 4 0 0,0 0-24 0 0,0 0-93 0 0,0 0-14 0 0,0-3-13 0 0,0-26 20 0 0,0-48 67 0 0,0 72-158 0 0,-1 0 0 0 0,0 0-1 0 0,0 0 1 0 0,0 1 0 0 0,-2-5-9 0 0,1 3 6 0 0,0 1-1 0 0,1-1 1 0 0,0 1-1 0 0,0-1 1 0 0,0 0-1 0 0,1 0-5 0 0,0-1 9 0 0,1 0-1 0 0,0 0 1 0 0,0 0 0 0 0,1 1-1 0 0,0-1 1 0 0,2-5-9 0 0,-2 7 8 0 0,-1 0-6 0 0,0 0-1 0 0,0-1 1 0 0,-1 1-1 0 0,1 0 0 0 0,-1-1 1 0 0,0 1-1 0 0,-1-1 1 0 0,1 0-2 0 0,-1-5 0 0 0,1 2 0 0 0,0 7 0 0 0,-1 1 0 0 0,1-1 0 0 0,0 1 0 0 0,0-1 0 0 0,0 1 0 0 0,0 0 0 0 0,1-1 0 0 0,-1 1 0 0 0,0-1 0 0 0,0 1 0 0 0,1 0 0 0 0,-1-1 0 0 0,2-1 0 0 0,8-2 0 0 0,-5-7 0 0 0,-5 11 0 0 0,1 0 0 0 0,0-1 0 0 0,0 1 0 0 0,-1 0 0 0 0,1 0 0 0 0,0 0 0 0 0,0 1 0 0 0,0-1 0 0 0,0 0 0 0 0,0 0 0 0 0,0 0 0 0 0,1 0 0 0 0,13-1-12 0 0,13 2-64 0 0,-23 2 12 0 0,13 10 47 0 0,-14-11 17 0 0,0 2 1 0 0,0-1-1 0 0,-1 0 0 0 0,1 1 0 0 0,2 2 0 0 0,20 20-3 0 0,20 20-47 0 0,-41-40 47 0 0,-1 0-1 0 0,0 0 1 0 0,-1 0-1 0 0,1 1 1 0 0,-1-1 0 0 0,0 1-1 0 0,2 5 4 0 0,-4-8-8 0 0,0 0 2 0 0,-1-1 1 0 0,1 0 0 0 0,0 1-1 0 0,0-1 1 0 0,0 0 0 0 0,0 0-1 0 0,0 0 1 0 0,1 0 0 0 0,-1 0 0 0 0,1 0-1 0 0,-1 0 1 0 0,1 0 0 0 0,0 0 5 0 0,12 18-47 0 0,-4 1 44 0 0,-1-1 53 0 0,0-4-39 0 0,-6-13-10 0 0,-1 1 0 0 0,0 0 0 0 0,0 0 0 0 0,0 0 1 0 0,0 0-1 0 0,0 0 0 0 0,-1 0 0 0 0,0 1 0 0 0,0 1-1 0 0,-1-1 43 0 0,0 5-17 0 0,0-8 49 0 0,0-2-6 0 0,-2 0-5 0 0,0 0-58 0 0,1-1-1 0 0,-1 0 1 0 0,1 0-1 0 0,-1 0 0 0 0,1 0 1 0 0,0 0-1 0 0,-1 0 0 0 0,1 0 1 0 0,0 0-1 0 0,0 0 0 0 0,0 0 1 0 0,0-1-1 0 0,0 1 1 0 0,0-1-1 0 0,0 1 0 0 0,0-1 1 0 0,1 1-1 0 0,-1-1 0 0 0,0 1 1 0 0,1-1-1 0 0,-1-1-5 0 0,0 1 6 0 0,0-1-1 0 0,0 1 1 0 0,1-1 0 0 0,-1 0-1 0 0,0 1 1 0 0,1-1 0 0 0,0 0-1 0 0,0 0 1 0 0,0 1-1 0 0,0-1 1 0 0,0 0 0 0 0,0 0-1 0 0,1 1 1 0 0,-1-1-1 0 0,1 0 1 0 0,1-1-6 0 0,2-4 20 0 0,-3 7-17 0 0,0-1-1 0 0,0 1 0 0 0,0 0 0 0 0,0-1 0 0 0,-1 1 1 0 0,1-1-1 0 0,-1 1 0 0 0,1-1 0 0 0,-1 1 0 0 0,1-1 1 0 0,-1 0-1 0 0,0 1 0 0 0,0-1 0 0 0,0 1 0 0 0,0-2-2 0 0,0-1 0 0 0,1 0 0 0 0,-1 0 0 0 0,1 0 0 0 0,0 0 0 0 0,0 0 0 0 0,0 0 0 0 0,1 0 0 0 0,1-2 0 0 0,5-17 0 0 0,-4 15 0 0 0,1 0 0 0 0,-1 1 0 0 0,2-1 0 0 0,-1 1 0 0 0,1 0 0 0 0,0 0 0 0 0,1 1 0 0 0,3-3 0 0 0,-5 3 0 0 0,-1 3 0 0 0,0 0 0 0 0,0 0 0 0 0,0 0 0 0 0,1 0 0 0 0,-1 1 0 0 0,1-1 0 0 0,0 1 0 0 0,1 0 0 0 0,13-6 0 0 0,-15 6 0 0 0,-1 0 0 0 0,1 0 0 0 0,-1 1 0 0 0,1 0 0 0 0,-1-1 0 0 0,1 1 0 0 0,0 1 0 0 0,0-1 0 0 0,-1 0 0 0 0,4 1 0 0 0,-5 0 0 0 0,0 0 0 0 0,0 0 0 0 0,0 0 0 0 0,-1 1 0 0 0,1-1-1 0 0,0 1 1 0 0,0-1 0 0 0,0 1 0 0 0,-1-1 0 0 0,1 1 0 0 0,0 0-1 0 0,-1 0 1 0 0,2 1 0 0 0,-1-1-4 0 0,-1 0 0 0 0,0 0 0 0 0,1-1 1 0 0,-1 1-1 0 0,1 0 0 0 0,-1-1 0 0 0,1 1 0 0 0,-1-1 0 0 0,1 0 0 0 0,-1 1 0 0 0,1-1 0 0 0,-1 0 0 0 0,2 0 4 0 0,-2 0-2 0 0,0 0 0 0 0,-1 0 0 0 0,1 0 0 0 0,0 0 0 0 0,0 1 0 0 0,-1-1 1 0 0,1 0-1 0 0,0 0 0 0 0,0 0 0 0 0,-1 1 0 0 0,1-1 0 0 0,0 1 0 0 0,-1-1 0 0 0,1 0 0 0 0,0 1 0 0 0,-1-1 0 0 0,1 1 0 0 0,-1-1 0 0 0,1 1 0 0 0,-1-1 0 0 0,1 1 0 0 0,-1 0 1 0 0,1-1-1 0 0,-1 1 0 0 0,0 0 0 0 0,1-1 0 0 0,-1 1 0 0 0,0 0 0 0 0,1 0 2 0 0,-1 0-2 0 0,1 0 0 0 0,-1 0 0 0 0,1 1 0 0 0,-1-1 0 0 0,1 0 0 0 0,0 0 0 0 0,0 0 0 0 0,-1-1 0 0 0,1 1 0 0 0,0 0 1 0 0,0 0-1 0 0,0 0 0 0 0,0-1 0 0 0,0 1 0 0 0,0 0 2 0 0,6 2-24 0 0,6 4-2 0 0,-11-6 25 0 0,0 0 1 0 0,0 0 0 0 0,0 1 0 0 0,0-1-1 0 0,-1 0 1 0 0,1 1 0 0 0,0 0 0 0 0,-1-1-1 0 0,1 1 1 0 0,-1 0 0 0 0,0 0 0 0 0,1 0-1 0 0,-1 1 1 0 0,4 7 0 0 0,-5-9 0 0 0,0 0 0 0 0,1 0 0 0 0,-1 0 0 0 0,0 0 0 0 0,1 0 0 0 0,0 0 0 0 0,-1 0 0 0 0,1 0 0 0 0,-1 0 0 0 0,1 0 0 0 0,0 0 0 0 0,0 0 0 0 0,0 0 0 0 0,-1-1 0 0 0,1 1 0 0 0,0 0 0 0 0,0-1 0 0 0,1 1 0 0 0,4 2 0 0 0,-5-3 0 0 0,-1 0 0 0 0,1 1 0 0 0,-1-1 0 0 0,1 0 0 0 0,-1 0 0 0 0,1 0 0 0 0,-1 1 0 0 0,0-1 0 0 0,1 0 0 0 0,-1 0 0 0 0,1 1 0 0 0,-1-1 0 0 0,0 0 0 0 0,1 1 0 0 0,-1-1 0 0 0,0 1 0 0 0,1-1 0 0 0,-1 0 0 0 0,0 1 0 0 0,0-1 0 0 0,1 1 0 0 0,-1-1 0 0 0,0 1 0 0 0,0-1 0 0 0,0 1 0 0 0,0-1 0 0 0,0 1 0 0 0,0-1 0 0 0,0 1 0 0 0,1-1 0 0 0,-1 1 0 0 0,-1-1 0 0 0,1 1 0 0 0,0-1 0 0 0,0 0 0 0 0,0 1 0 0 0,0-1 0 0 0,0 1 0 0 0,0 1 0 0 0,0-1 0 0 0,0 1 0 0 0,1-1 0 0 0,-1 1 0 0 0,0-1 0 0 0,1 1 0 0 0,-1-1 0 0 0,1 1 0 0 0,-1-1 0 0 0,1 1 0 0 0,0-1 0 0 0,0 1 0 0 0,0-1 0 0 0,0 0 0 0 0,4 7 0 0 0,10 22 0 0 0,-13-26 0 0 0,-1 2 0 0 0,-2 15 0 0 0,0-16 0 0 0,2-4 0 0 0,12 23 0 0 0,-13-23 0 0 0,1 0 0 0 0,-1 0 0 0 0,1 0 0 0 0,-1 0-1 0 0,0 0 1 0 0,1 0 0 0 0,-1 0 0 0 0,0 0-1 0 0,0 0 1 0 0,1 0 0 0 0,-1 0 0 0 0,0 0 0 0 0,0 0-1 0 0,0 0 1 0 0,0 0 0 0 0,-1 1 0 0 0,0 25 57 0 0,1-25-57 0 0,0 9-11 0 0,1-1-37 0 0,-1-4-17 0 0,1 0-33 0 0,0 0-82 0 0,2 1-77 0 0,0-2-90 0 0,1 0-103 0 0,-2-2-850 0 0,1-1-63 0 0,10 11-11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242 16 6824 0 0,'0'0'149'0'0,"0"0"23"0"0,0 0 13 0 0,0 0 39 0 0,0 0 115 0 0,0 0 49 0 0,-2 0 11 0 0,-5 0-67 0 0,0 1-51 0 0,-2-1-7 0 0,-1 0-50 0 0,-1 0-7 0 0,-3-3 45 0 0,6-2-188 0 0,7 4-58 0 0,-1 0 0 0 0,1 0 0 0 0,0 0 0 0 0,-1 1 0 0 0,1-1 0 0 0,-1 0 0 0 0,1 1 0 0 0,-1-1 0 0 0,1 1 0 0 0,-1 0 0 0 0,1-1 0 0 0,-1 1 0 0 0,0 0 0 0 0,1 0-16 0 0,-5 0 31 0 0,1 0 39 0 0,-3 0 74 0 0,1 0 42 0 0,-14 1 472 0 0,12 1-368 0 0,1 1-95 0 0,3 0-144 0 0,0 1-82 0 0,2-2 146 0 0,0-1-52 0 0,-6-2-17 0 0,7 1-10 0 0,-7 2 35 0 0,3 4-21 0 0,5-6-48 0 0,1 1 1 0 0,0-1-1 0 0,-1 1 0 0 0,1-1 1 0 0,-1 1-1 0 0,1-1 0 0 0,-1 1 1 0 0,1-1-1 0 0,-1 0 0 0 0,1 1 1 0 0,-1-1-1 0 0,1 1 0 0 0,-1-1 1 0 0,0 0-1 0 0,1 0 0 0 0,-1 1 1 0 0,1-1-1 0 0,-1 0 0 0 0,0 0 1 0 0,1 0-1 0 0,-1 0 0 0 0,0 0 1 0 0,1 0-1 0 0,-1 0 0 0 0,0 0 1 0 0,1 0-3 0 0,-13 0 22 0 0,13 0-21 0 0,0 0 0 0 0,0 0 0 0 0,0 0-1 0 0,0 0 1 0 0,0 0 0 0 0,-1 0 0 0 0,1 0-1 0 0,0 0 1 0 0,0 0 0 0 0,0 0 0 0 0,0 0-1 0 0,0 0 1 0 0,0 0 0 0 0,0 0 0 0 0,0 0-1 0 0,0 0 1 0 0,0 0 0 0 0,0 0 0 0 0,-1 0-1 0 0,1 0 1 0 0,0 0 0 0 0,0 0 0 0 0,0 0-1 0 0,0 0 1 0 0,0 0 0 0 0,0 0 0 0 0,0 0-1 0 0,0 0 1 0 0,0 1 0 0 0,0-1 0 0 0,0 0-1 0 0,0 0 1 0 0,0 0 0 0 0,0 0-1 0 0,-1 0 1 0 0,1 0 0 0 0,0 0 0 0 0,0 0-1 0 0,0 0 1 0 0,0 0 0 0 0,0 0 0 0 0,0 0-1 0 0,0 1 1 0 0,0-1 0 0 0,0 0 0 0 0,0 0-1 0 0,0 0 1 0 0,0 0 0 0 0,0 0 0 0 0,0 0-1 0 0,0 0 1 0 0,0 0 0 0 0,0 0 0 0 0,0 0-1 0 0,0 0 1 0 0,0 1 0 0 0,0-1-1 0 0,-2 10 11 0 0,-8-5-11 0 0,7 5-12 0 0,6-5-36 0 0,7 5 25 0 0,-6-5-22 0 0,-4 0 36 0 0,1 0 10 0 0,10 1-1 0 0,-10-5 0 0 0,0-1 0 0 0,0 1 0 0 0,0-1 0 0 0,0 0 0 0 0,0 1 0 0 0,0 0 0 0 0,-1-1 0 0 0,1 1 0 0 0,0 0 0 0 0,0-1 0 0 0,0 1 0 0 0,-1 0 0 0 0,1 0 0 0 0,0 0 0 0 0,-1 0 0 0 0,1 0 0 0 0,2 4 0 0 0,-3-5 0 0 0,0 1 0 0 0,0-1 0 0 0,0 1 0 0 0,1 0 0 0 0,-1-1 0 0 0,0 1 0 0 0,1-1 0 0 0,-1 1 0 0 0,1-1 0 0 0,-1 1 0 0 0,1-1 0 0 0,-1 1 0 0 0,1-1 0 0 0,-1 1 0 0 0,1-1 0 0 0,-1 0 0 0 0,1 1 0 0 0,-1-1 0 0 0,1 0 0 0 0,0 1 0 0 0,-1-1 0 0 0,1 0 0 0 0,4 2 0 0 0,3 3-1 0 0,-7-4 1 0 0,0 0-1 0 0,1 0 0 0 0,-1 0 0 0 0,0-1 1 0 0,1 1-1 0 0,-1 0 0 0 0,1-1 0 0 0,-1 1 1 0 0,1-1-1 0 0,-1 0 0 0 0,1 1 0 0 0,0-1 1 0 0,-1 0-1 0 0,1 0 1 0 0,13 2-38 0 0,3 4 23 0 0,-8-1 15 0 0,-7-4-3 0 0,1 0-1 0 0,-1 0 1 0 0,1 1 0 0 0,-1-1 0 0 0,0 1 0 0 0,1 0 0 0 0,-1 0 0 0 0,0 1 0 0 0,-1-1 0 0 0,1 0 0 0 0,0 1 0 0 0,1 2 3 0 0,2 0-17 0 0,-4-3 16 0 0,-1 0 0 0 0,1-1 0 0 0,0 1 0 0 0,0-1 0 0 0,0 0 0 0 0,1 0 0 0 0,-1 0 0 0 0,0 0 0 0 0,0 0 0 0 0,1 0 0 0 0,-1-1 0 0 0,0 1 0 0 0,1-1 1 0 0,-1 1 0 0 0,1-1 0 0 0,-1 1 1 0 0,0 0-1 0 0,1 0 0 0 0,-1 0 0 0 0,0 0 0 0 0,0 0 1 0 0,0 0-1 0 0,0 0 0 0 0,0 1 0 0 0,0-1 0 0 0,0 1 1 0 0,0 0-1 0 0,3 3 5 0 0,-3-4 1 0 0,-1 1 0 0 0,1-1-1 0 0,-1 0 1 0 0,1 0 0 0 0,-1 0 0 0 0,1 0-1 0 0,-1 0 1 0 0,1 0 0 0 0,0 0 0 0 0,1 0-6 0 0,19 9 9 0 0,1 1 14 0 0,-22-10 19 0 0,2 2 6 0 0,0 0 71 0 0,-3-1 1 0 0,0 7-52 0 0,0 2 121 0 0,0 2 109 0 0,0 0 97 0 0,-3-6-244 0 0,3-6-140 0 0,-1-1 0 0 0,1 1 0 0 0,-1-1 0 0 0,0 1-1 0 0,1-1 1 0 0,-1 1 0 0 0,0-1 0 0 0,0 0 0 0 0,1 1 0 0 0,-1-1 0 0 0,0 0 0 0 0,0 0 0 0 0,0 1 0 0 0,0-1-11 0 0,-17 1 158 0 0,5-2 2 0 0,4 1-9 0 0,0-1 46 0 0,0 0-120 0 0,1-4-42 0 0,-5-1-13 0 0,9 5-7 0 0,0 0-1 0 0,0 1 0 0 0,-1-1 0 0 0,1 1 1 0 0,-3 0-15 0 0,7 0 0 0 0,-14 1 41 0 0,10 0-30 0 0,0-1-1 0 0,-1 0 1 0 0,1 1-1 0 0,0-2 0 0 0,-1 1 1 0 0,1 0-1 0 0,0-1 0 0 0,0 0 1 0 0,-5-1-11 0 0,2-3 9 0 0,5 4-5 0 0,1 0 0 0 0,0 0 0 0 0,-1 1 0 0 0,1-1 0 0 0,-1 0 0 0 0,1 1 0 0 0,-1-1 0 0 0,1 1-1 0 0,-1-1 1 0 0,1 1 0 0 0,-1 0 0 0 0,1-1 0 0 0,-1 1 0 0 0,0 0-4 0 0,-13-2 11 0 0,0-11-11 0 0,6 1-35 0 0,2-1-50 0 0,-5-5-86 0 0,10 16 80 0 0,2 2-57 0 0,0 0-73 0 0,0 0 67 0 0,0 0-33 0 0,0 0-38 0 0,0 0-34 0 0,0 0-351 0 0,0-1 84 0 0,0 1-48 0 0,0-2-675 0 0,0-2-533 0 0,0-4-1013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58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0 107 7696 0 0,'2'1'19'0'0,"-1"1"0"0"0,1 0 0 0 0,-1-1-1 0 0,0 1 1 0 0,0 0 0 0 0,0 0 0 0 0,0 0 0 0 0,0 0 0 0 0,0 0 0 0 0,0 0 0 0 0,-1 1 0 0 0,1-1 0 0 0,-1 1-19 0 0,2 17 149 0 0,-2-7-81 0 0,-1 1-43 0 0,2-7 10 0 0,1-1 61 0 0,0-1 50 0 0,1-1 34 0 0,4 12 455 0 0,-6-6-390 0 0,-2-1 28 0 0,0 2 19 0 0,2-2-44 0 0,0-1 18 0 0,1 0 72 0 0,2 3-62 0 0,1-1-41 0 0,-3-3-25 0 0,-1 0 26 0 0,0 1 77 0 0,-1 1 1 0 0,1-2-86 0 0,1-1-37 0 0,2 3 0 0 0,0-1-2 0 0,-2-1-3 0 0,-1-1 37 0 0,0 3 85 0 0,-1-5 9 0 0,0 1-61 0 0,0 0-50 0 0,0 0-43 0 0,0 4 70 0 0,0 7 52 0 0,0-10-137 0 0,0 1 53 0 0,0-1 77 0 0,0 1 109 0 0,0-4-146 0 0,0 0 37 0 0,0 0 39 0 0,0 0 42 0 0,0 0 47 0 0,0 0 48 0 0,0-127-325 0 0,0 81-140 0 0,0 1-59 0 0,3 12 12 0 0,2 4-83 0 0,-1 9 4 0 0,-1 0-27 0 0,0-2 5 0 0,0 0 20 0 0,0 6 15 0 0,1 0-26 0 0,1-2-64 0 0,0 0 52 0 0,10-28-344 0 0,-10 33 388 0 0,-2 4-62 0 0,0 1 80 0 0,0 2 55 0 0,0 1 46 0 0,0 0-39 0 0,-1 0-46 0 0,-2 2 11 0 0,0 0-11 0 0,3 0-51 0 0,2 0 91 0 0,-4 0 29 0 0,0-1 1 0 0,-1 1-1 0 0,1 0 1 0 0,0 0 0 0 0,0 0-1 0 0,0 0 1 0 0,0 0-1 0 0,0 1 1 0 0,0-1 0 0 0,0 0-1 0 0,0 0 1 0 0,0 0-1 0 0,-1 1 1 0 0,1-1-1 0 0,0 1 1 0 0,0-1 0 0 0,0 1-1 0 0,0-1 1 0 0,-1 1-1 0 0,1-1 1 0 0,0 1 14 0 0,5 9-104 0 0,7 13 71 0 0,-1-1 40 0 0,-9-7-13 0 0,-1 1 34 0 0,3-9 18 0 0,-4-5-33 0 0,0-1-1 0 0,0 0 1 0 0,0 1 0 0 0,-1-1 0 0 0,1 1-1 0 0,0-1 1 0 0,-1 1 0 0 0,1-1-1 0 0,-1 1 1 0 0,0-1 0 0 0,1 1 0 0 0,-1-1-1 0 0,0 1 1 0 0,0 0-13 0 0,1 11 115 0 0,-1 3 33 0 0,1-14-115 0 0,-1 0 1 0 0,0 0-1 0 0,0 1 1 0 0,0-1 0 0 0,0 0-1 0 0,-1 0 1 0 0,1 0-1 0 0,0 1 1 0 0,-1-1-1 0 0,0 0 1 0 0,1 0 0 0 0,-2 1-34 0 0,-4 1 123 0 0,6-4-116 0 0,-1 0 0 0 0,1 1 1 0 0,-1-1-1 0 0,1 0 0 0 0,0 0 0 0 0,-1 1 0 0 0,1-1 0 0 0,0 0 0 0 0,-1 1 1 0 0,1-1-1 0 0,0 0 0 0 0,-1 1 0 0 0,1-1 0 0 0,0 1 0 0 0,0-1 0 0 0,-1 0 0 0 0,1 1 1 0 0,0-1-1 0 0,0 1 0 0 0,0-1 0 0 0,0 1 0 0 0,0-1 0 0 0,-1 1 0 0 0,1-1 1 0 0,0 1-1 0 0,0-1 0 0 0,0 1 0 0 0,0-1 0 0 0,0 1 0 0 0,1-1 0 0 0,-1 0 1 0 0,0 1-9 0 0,0 0 8 0 0,0-1 0 0 0,0 1 0 0 0,0-1-1 0 0,0 1 1 0 0,0-1 0 0 0,0 1 0 0 0,0-1-1 0 0,0 1 1 0 0,0-1 0 0 0,0 1 0 0 0,0-1-1 0 0,0 1 1 0 0,0-1 0 0 0,0 0 0 0 0,-1 1-1 0 0,1-1 1 0 0,0 1 0 0 0,0-1 0 0 0,0 1-1 0 0,-1-1 1 0 0,1 0 0 0 0,0 1 0 0 0,-1-1-1 0 0,1 0 1 0 0,0 1 0 0 0,-1-1-1 0 0,1 0 1 0 0,0 1 0 0 0,-1-1 0 0 0,1 0-1 0 0,-1 0 1 0 0,1 1-7 0 0,-7 3 104 0 0,2 6 43 0 0,-5-5-56 0 0,6 1-50 0 0,1-1-21 0 0,-10-3 40 0 0,3-2-144 0 0,-5 0-145 0 0,13 0 173 0 0,2 0-15 0 0,0 0-23 0 0,-1 0-46 0 0,1 0-20 0 0,0 0-44 0 0,0 0-53 0 0,0 0-58 0 0,0 0-64 0 0,0 0-57 0 0,0 0-53 0 0,0 0-46 0 0,0 0-157 0 0,0 0-45 0 0,0 0-191 0 0,0 0-512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59.5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7568 0 0,'0'0'166'0'0,"0"2"29"0"0,0 6-85 0 0,-1 14 139 0 0,5-9-177 0 0,7 16-28 0 0,-11-16 92 0 0,0-6 21 0 0,4 5 52 0 0,6 5 382 0 0,-5 9 17 0 0,10 9 440 0 0,-11-23-859 0 0,5 11 225 0 0,-1 0-8 0 0,-4-11-231 0 0,-2-3-8 0 0,0-1-37 0 0,-2 4 52 0 0,1 7 34 0 0,12 27 285 0 0,-5-19-215 0 0,-4-9-132 0 0,1 42 361 0 0,0-44-386 0 0,-3-10-61 0 0,0 1-1 0 0,-1-1 1 0 0,0 0 0 0 0,0 1 0 0 0,0-1 0 0 0,-1 1-68 0 0,-1 5 115 0 0,1 8 94 0 0,3-4 27 0 0,-1-11-183 0 0,6 19 216 0 0,-5 5 121 0 0,-3-25-219 0 0,0 2-88 0 0,0 16-24 0 0,0-16 41 0 0,0-4 0 0 0,0-1 43 0 0,0-1 53 0 0,0-2 61 0 0,0-2 70 0 0,0-1 76 0 0,-1-16-305 0 0,0 4-83 0 0,1 12-19 0 0,0 0 0 0 0,0 0 1 0 0,0 0-1 0 0,1 0 0 0 0,0 1 1 0 0,0-1-1 0 0,1-1 4 0 0,1-4-28 0 0,3-9-39 0 0,0 5-21 0 0,4-4-8 0 0,-7 6 49 0 0,1-3-42 0 0,6 0-64 0 0,3-6-106 0 0,-4 6 31 0 0,0 8 115 0 0,3 2-18 0 0,-8-2 67 0 0,-4 7 62 0 0,0 0 0 0 0,0-1 0 0 0,0 1 0 0 0,0 0 0 0 0,0 0 1 0 0,0 0-1 0 0,0-1 0 0 0,0 1 0 0 0,0 0 0 0 0,0 0 0 0 0,0 0 1 0 0,0 0-1 0 0,0-1 0 0 0,0 1 0 0 0,1 0 0 0 0,-1 0 0 0 0,0 0 1 0 0,0 0-1 0 0,0 0 0 0 0,0-1 0 0 0,0 1 0 0 0,1 0 0 0 0,-1 0 1 0 0,0 0-1 0 0,0 0 0 0 0,0 0 0 0 0,0 0 0 0 0,1 0 0 0 0,-1 0 1 0 0,0 0-1 0 0,0 0 0 0 0,1 0 2 0 0,6-2-61 0 0,9 2-43 0 0,-11 3 40 0 0,-1 0 56 0 0,-1 1-3 0 0,1-1 0 0 0,-1 1-1 0 0,1 0 1 0 0,-1 0-1 0 0,1 1 12 0 0,1 8-24 0 0,5-8-29 0 0,5 23-27 0 0,0 2 67 0 0,-10 0 13 0 0,0-22 0 0 0,-4-7 1 0 0,0 0 0 0 0,0 1 0 0 0,-1-1 0 0 0,1 1-1 0 0,0-1 1 0 0,-1 1 0 0 0,1-1 0 0 0,-1 1 0 0 0,1-1 0 0 0,-1 1 0 0 0,0-1 0 0 0,1 1 0 0 0,-1 0 0 0 0,0-1-1 0 0,0 14 53 0 0,2 1-39 0 0,4-8-26 0 0,-2-4-30 0 0,-4-4 42 0 0,2 2-86 0 0,-1-1-100 0 0,-1-1-160 0 0,2 0-8 0 0,11 0-4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59.9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1 8840 0 0,'0'0'197'0'0,"-3"0"24"0"0,0 0-141 0 0,-12 0 237 0 0,10 1-247 0 0,3 0-43 0 0,-3 9-27 0 0,-5-5 0 0 0,7 0 7 0 0,1 1 42 0 0,-4-2 113 0 0,5-3-138 0 0,0-1 1 0 0,1 1 0 0 0,-1-1 0 0 0,0 1-1 0 0,1 0 1 0 0,-1-1 0 0 0,0 1 0 0 0,1 0-1 0 0,-1 0 1 0 0,1-1 0 0 0,0 1 0 0 0,-1 0-1 0 0,1 0 1 0 0,0 0 0 0 0,-1 0-1 0 0,1 0 1 0 0,0 0 0 0 0,0-1 0 0 0,0 2-25 0 0,-4 8 115 0 0,0 2 76 0 0,-3 3 107 0 0,-6 8 219 0 0,8-14-412 0 0,2 0 49 0 0,-1 7 147 0 0,1 1 56 0 0,2 20 386 0 0,1-14-331 0 0,1-12-266 0 0,-1-2-45 0 0,2 7 182 0 0,4-7-65 0 0,-2-1-73 0 0,-1-3-81 0 0,1 4 148 0 0,10 11 410 0 0,-8-15-475 0 0,0-1-56 0 0,7 1 125 0 0,-9 1-79 0 0,-4-5-128 0 0,0-1-1 0 0,1 0 1 0 0,-1 1-1 0 0,0-1 1 0 0,0 1-1 0 0,1-1 1 0 0,-1 0 0 0 0,0 1-1 0 0,1-1 1 0 0,-1 0-1 0 0,0 1 1 0 0,1-1-1 0 0,-1 0 1 0 0,1 0-1 0 0,-1 1 1 0 0,0-1 0 0 0,1 0-1 0 0,-1 0 1 0 0,1 0-1 0 0,-1 1 1 0 0,1-1-1 0 0,-1 0 1 0 0,1 0-1 0 0,-1 0 1 0 0,1 0 0 0 0,-1 0-1 0 0,0 0 1 0 0,1 0-1 0 0,-1 0 1 0 0,1 0-1 0 0,-1 0 1 0 0,1-1-9 0 0,5 1 70 0 0,-4 0-28 0 0,0-1 0 0 0,0 0-1 0 0,-1 1 1 0 0,1-1-1 0 0,0 0 1 0 0,-1 0-1 0 0,1 1 1 0 0,0-1 0 0 0,0-1-42 0 0,1 0 45 0 0,1 0-41 0 0,0 0 40 0 0,-3 1-34 0 0,-1 1-1 0 0,1 0 1 0 0,0 0 0 0 0,-1-1 0 0 0,1 1 0 0 0,-1 0-1 0 0,1-1 1 0 0,0 1 0 0 0,-1-1 0 0 0,1 1 0 0 0,-1-1 0 0 0,0 1-1 0 0,1 0 1 0 0,-1-1 0 0 0,1 0 0 0 0,-1 1 0 0 0,0-1-1 0 0,1 1 1 0 0,-1-1 0 0 0,0 1 0 0 0,1-1 0 0 0,-1 0-10 0 0,2-4 35 0 0,0 1 4 0 0,11-20 179 0 0,-6 20-140 0 0,-7 4-76 0 0,0 0 0 0 0,1 0 0 0 0,-1-1 0 0 0,1 1 0 0 0,-1 0 0 0 0,0 0 0 0 0,1-1 0 0 0,-1 1 0 0 0,0 0 0 0 0,1-1 0 0 0,-1 1 0 0 0,0-1 0 0 0,1 1 0 0 0,-1 0 0 0 0,0-1 0 0 0,0 1 0 0 0,0-1 0 0 0,1 1 0 0 0,-1-1 0 0 0,0 1 0 0 0,0-1 0 0 0,0 1 0 0 0,0 0 0 0 0,0-1 0 0 0,0 1 0 0 0,0-1 0 0 0,0 1 0 0 0,0-1 0 0 0,0 1 0 0 0,0-1 0 0 0,0 1 0 0 0,0-1-2 0 0,0-4-168 0 0,0 1 71 0 0,0-1 60 0 0,0 1 51 0 0,0-5 117 0 0,0-5 207 0 0,0 8-216 0 0,0 0-52 0 0,0 0-84 0 0,0 2-45 0 0,0 0-46 0 0,0 1-51 0 0,0-1-58 0 0,0 0-85 0 0,0 0-81 0 0,0-1-87 0 0,0 1-96 0 0,0 0-101 0 0,0-1-110 0 0,0 1-118 0 0,0-1-123 0 0,0-5-1039 0 0,0-7-1164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00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11312 0 0,'0'0'332'0'0,"0"0"-4"0"0,0 0-178 0 0,0 3 29 0 0,0 0-97 0 0,0 0-42 0 0,-1-1 0 0 0,1 0 0 0 0,0 1 0 0 0,1-1 0 0 0,-1 0 0 0 0,0 0 0 0 0,1 0 0 0 0,-1 1 1 0 0,1 0-41 0 0,1 1 72 0 0,1 0-21 0 0,1 2 22 0 0,-2 0 71 0 0,0 0 90 0 0,-2-3-65 0 0,0 1 41 0 0,0 7 51 0 0,1-2-74 0 0,-1-5-114 0 0,1-1 1 0 0,-1 1 0 0 0,1-1-1 0 0,0 1 1 0 0,0-1 0 0 0,1 2-74 0 0,0 1 126 0 0,2 0 34 0 0,-1 5 135 0 0,-2-3-137 0 0,-1 0-35 0 0,1 8 132 0 0,9 4 134 0 0,-5 8-112 0 0,0-14-162 0 0,1 3 35 0 0,-5 0 30 0 0,-1-6-83 0 0,0-5-17 0 0,0 1 0 0 0,0 0 0 0 0,0-1 1 0 0,1 1-1 0 0,1 4-80 0 0,4 2 188 0 0,-1-4-12 0 0,-4 2 42 0 0,0-4-84 0 0,1-1-36 0 0,3 4 20 0 0,-4-9-108 0 0,0 0 0 0 0,0 1 0 0 0,0-1 0 0 0,-1 1 0 0 0,1 0 0 0 0,0-1 0 0 0,-1 1 0 0 0,1 0-1 0 0,-1-1 1 0 0,0 1 0 0 0,0 0 0 0 0,1-1 0 0 0,-1 1-10 0 0,0 56 193 0 0,0-55-155 0 0,0-3-105 0 0,0 0-14 0 0,0 0-1 0 0,0 0 15 0 0,0 0-32 0 0,-1 1-357 0 0,1 0 90 0 0,0 0 78 0 0,0 1 67 0 0,0-1 29 0 0,0 0 63 0 0,0 0 28 0 0,0 1-6 0 0,0-2 32 0 0,1 1-36 0 0,-1 0-131 0 0,0 2-1127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00.7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107 454 6992 0 0,'0'0'157'0'0,"0"0"23"0"0,0 0 12 0 0,0-3-27 0 0,0-3-116 0 0,0 2 18 0 0,0 2 68 0 0,0 2 153 0 0,0 0 257 0 0,-3 0 21 0 0,0 0-413 0 0,0 1 93 0 0,0 0 54 0 0,-4 2 456 0 0,5-2-554 0 0,0 1-33 0 0,0-1-43 0 0,1 1-57 0 0,-1 0-71 0 0,0 0-81 0 0,-12 14 551 0 0,7-5-211 0 0,3-2-132 0 0,2-6-106 0 0,1 1-35 0 0,-4 13 163 0 0,4-13-114 0 0,-1-1-1 0 0,1 1 0 0 0,0 0 1 0 0,-1-1-1 0 0,0 1 0 0 0,-2 2-32 0 0,-7 14 169 0 0,10-18-144 0 0,1 1-1 0 0,-1 0 1 0 0,0-1-1 0 0,1 1 1 0 0,-1 0 0 0 0,1 0-1 0 0,0-1 1 0 0,0 2-25 0 0,-1 14 166 0 0,-6-2-53 0 0,2-2 8 0 0,3 1 56 0 0,2 28 422 0 0,0-25-377 0 0,0-18-214 0 0,0 1-1 0 0,0-1 0 0 0,0 1 1 0 0,0-1-1 0 0,-1 1 0 0 0,1-1 1 0 0,0 1-1 0 0,0-1 0 0 0,0 1 1 0 0,1-1-1 0 0,-1 1 0 0 0,0-1 1 0 0,0 1-1 0 0,0-1 0 0 0,0 1 1 0 0,0-1-1 0 0,1 1 0 0 0,-1-1 1 0 0,0 1-1 0 0,0-1 0 0 0,1 0 1 0 0,-1 1-1 0 0,0-1 0 0 0,0 1 1 0 0,1-1-1 0 0,-1 0 0 0 0,1 1 1 0 0,-1-1-1 0 0,0 0 0 0 0,1 0 1 0 0,-1 1-1 0 0,1-1 0 0 0,-1 0 1 0 0,1 0-1 0 0,-1 1 0 0 0,1-1 1 0 0,-1 0-1 0 0,0 0 0 0 0,1 0 1 0 0,-1 0-1 0 0,1 0 0 0 0,-1 0 1 0 0,1 0-1 0 0,-1 0 0 0 0,1 0 1 0 0,0 0-8 0 0,-1 0 3 0 0,0 0 0 0 0,0 0 0 0 0,0 0 1 0 0,0 0-1 0 0,0 0 0 0 0,0 0 0 0 0,0 0 1 0 0,0 0-1 0 0,0 0 0 0 0,1 0 0 0 0,-1 0 1 0 0,0 0-1 0 0,0 0 0 0 0,0 0 0 0 0,0 0 1 0 0,0 0-1 0 0,0 0 0 0 0,0 0 0 0 0,0 0 1 0 0,0 0-1 0 0,0 0 0 0 0,0 0 0 0 0,1 0 1 0 0,-1 0-1 0 0,0 0 0 0 0,0 0 0 0 0,0 0 1 0 0,0 0-1 0 0,0 0 0 0 0,0 0 0 0 0,0 1 1 0 0,0-1-1 0 0,0 0 0 0 0,0 0 0 0 0,0 0 1 0 0,0 0-1 0 0,0 0 0 0 0,0 0 0 0 0,0 0 1 0 0,0 0-1 0 0,0 0 0 0 0,0 0 0 0 0,0 0 1 0 0,0 0-1 0 0,0 1 0 0 0,0-1 0 0 0,0 0 1 0 0,0 0-1 0 0,0 0 0 0 0,0 0 0 0 0,0 0 1 0 0,0 0-1 0 0,0 0 0 0 0,0 0 0 0 0,0 0 1 0 0,0 0-1 0 0,0 1-3 0 0,0 0 51 0 0,1 0-24 0 0,-1 2 1 0 0,0-1 47 0 0,0 1 60 0 0,-1-1 93 0 0,2-2 19 0 0,1 0-107 0 0,1 0-76 0 0,4 0-20 0 0,-7 0 17 0 0,12 0 49 0 0,-1-1-49 0 0,-10 1-56 0 0,1-1 0 0 0,0 1 0 0 0,0-1 0 0 0,0 0 0 0 0,-1 1 0 0 0,1-1 0 0 0,0 0 0 0 0,-1 0-1 0 0,1 0 1 0 0,0 0 0 0 0,-1-1 0 0 0,1 1 0 0 0,-1 0 0 0 0,1-1-5 0 0,25-16 21 0 0,-22 6 22 0 0,7-8-59 0 0,2-3-88 0 0,-7 4-2 0 0,0 2-83 0 0,4-8-144 0 0,-6 8 148 0 0,0-11-137 0 0,0 14 104 0 0,0 2 41 0 0,-2-10-32 0 0,-3-59-545 0 0,0 53 603 0 0,0 15 128 0 0,0-1 45 0 0,-1 9-36 0 0,1-1 1 0 0,-1 1-1 0 0,0-1 1 0 0,0 1-1 0 0,0-2 14 0 0,-5-12-15 0 0,4 14 18 0 0,1 3-3 0 0,1-1 0 0 0,-1 0 0 0 0,1 1 0 0 0,-1-1 0 0 0,1 0 0 0 0,0 0 0 0 0,0 0 0 0 0,1-18 0 0 0,0 7 0 0 0,-1 1 0 0 0,0 0 0 0 0,-1 0 0 0 0,0-1 0 0 0,-1 1 0 0 0,-3-3 0 0 0,3 10 0 0 0,1 0 0 0 0,-1-1 0 0 0,1 1 0 0 0,0-1 0 0 0,1 1 0 0 0,-1-1 0 0 0,1-11 35 0 0,0-37-109 0 0,0 34 106 0 0,0 5 102 0 0,0 10-15 0 0,0 1 43 0 0,0 12-149 0 0,0-5-4 0 0,0 0 0 0 0,0 0 1 0 0,0 0-1 0 0,0 1 0 0 0,0-1 1 0 0,0 0-1 0 0,1 0 1 0 0,-1 0-1 0 0,1 0 0 0 0,0 1-9 0 0,3 4 35 0 0,-3-6-32 0 0,0 1 0 0 0,0-1 1 0 0,0 1-1 0 0,0-1 1 0 0,-1 0-1 0 0,1 1 0 0 0,0 0 1 0 0,-1-1-1 0 0,0 1 1 0 0,1-1-1 0 0,-1 1 0 0 0,0-1 1 0 0,0 1-1 0 0,0 0 1 0 0,0 0-4 0 0,1 5 22 0 0,0 0 0 0 0,0-1 1 0 0,0 1-1 0 0,1-1 1 0 0,1 3-23 0 0,1 7 40 0 0,1 12 65 0 0,5-8 14 0 0,-5 8 1 0 0,6 7 43 0 0,2 7 64 0 0,-9-13-113 0 0,-5-17-62 0 0,1 7 44 0 0,3-2 12 0 0,7 10 20 0 0,-4 1 0 0 0,-1-13-35 0 0,-4-12-65 0 0,1 0 1 0 0,-1 0-1 0 0,0 1 1 0 0,-1-1-1 0 0,1 0 1 0 0,-1 0-1 0 0,1 1 1 0 0,-1 0-29 0 0,0 11 193 0 0,0-1-48 0 0,0 26 200 0 0,0-22-155 0 0,0-7-35 0 0,0 0 42 0 0,0-6-163 0 0,0 1 0 0 0,0 10 53 0 0,0-13-25 0 0,0-3-102 0 0,0 0-99 0 0,0 0-96 0 0,0 0 64 0 0,0 0-40 0 0,0 0-43 0 0,0 0-43 0 0,0 0-37 0 0,0 0-34 0 0,0 0-241 0 0,0 0-57 0 0,0 0-788 0 0,0 0-623 0 0,0 0-1183 0 0</inkml:trace>
  <inkml:trace contextRef="#ctx0" brushRef="#br0" timeOffset="687.65">606 348 8208 0 0,'0'0'234'0'0,"0"0"6"0"0,0 0-176 0 0,-3 0-37 0 0,-14 0 195 0 0,12 0 30 0 0,2 0-113 0 0,-2-2 541 0 0,-5-9 31 0 0,8 9-27 0 0,-1 2-145 0 0,-17 0 259 0 0,-2 0-79 0 0,-2 0-81 0 0,-1 0-81 0 0,25 0-554 0 0,0 0 0 0 0,-1 0 1 0 0,1 0-1 0 0,0 0 1 0 0,-1 0-1 0 0,1 0 0 0 0,0-1 1 0 0,-1 1-1 0 0,1 1 1 0 0,0-1-1 0 0,-1 0 0 0 0,1 0 1 0 0,0 0-1 0 0,-1 0 1 0 0,1 0-1 0 0,0 0 1 0 0,-1 0-1 0 0,1 0 0 0 0,0 1 1 0 0,-1-1-1 0 0,1 0 1 0 0,0 0-1 0 0,0 0 0 0 0,-1 1 1 0 0,1-1-1 0 0,0 0 1 0 0,0 0-1 0 0,-1 0 0 0 0,1 1 1 0 0,0-1-1 0 0,0 0 1 0 0,0 1-1 0 0,0-1 1 0 0,-1 0-1 0 0,1 1 0 0 0,0-1 1 0 0,0 0-4 0 0,0 1 4 0 0,0-1 0 0 0,0 0 1 0 0,0 1-1 0 0,-1-1 0 0 0,1 0 1 0 0,0 1-1 0 0,0-1 0 0 0,0 1 0 0 0,-1-1 1 0 0,1 0-1 0 0,0 0 0 0 0,0 1 1 0 0,-1-1-1 0 0,1 0 0 0 0,0 0 1 0 0,-1 1-1 0 0,1-1 0 0 0,0 0 1 0 0,-1 0-1 0 0,1 1 0 0 0,-1-1-4 0 0,-2 1 6 0 0,0-1-1 0 0,0 1 1 0 0,0 0 0 0 0,0-1-1 0 0,0 0 1 0 0,0 0 0 0 0,-3 0-6 0 0,6 0 0 0 0,-1 0 1 0 0,0 0 0 0 0,0 0 0 0 0,0 0-1 0 0,1 0 1 0 0,-1 0 0 0 0,0 0 0 0 0,0 0-1 0 0,0 1 1 0 0,0-1 0 0 0,1 0 0 0 0,-1 1-1 0 0,0-1 1 0 0,0 1-1 0 0,-4 9 43 0 0,-5-5-32 0 0,9-5-11 0 0,1 1 0 0 0,0 0 0 0 0,-1 0 0 0 0,1-1 0 0 0,0 1 0 0 0,0 0 0 0 0,-1 0 0 0 0,1 0 0 0 0,0-1 0 0 0,0 1 0 0 0,0 0 0 0 0,0 0 0 0 0,0 0 0 0 0,0 0 0 0 0,-1 4 0 0 0,2-3 0 0 0,12 22 0 0 0,-8-12 0 0 0,5-7 0 0 0,-4 6 0 0 0,-6-10 0 0 0,1 0 0 0 0,-1 0 0 0 0,1 0 0 0 0,-1 0 0 0 0,1 0 0 0 0,-1 0 0 0 0,1 0 0 0 0,0-1 0 0 0,-1 1 0 0 0,1 0 0 0 0,0 0 0 0 0,0 0 0 0 0,0-1 0 0 0,-1 1 0 0 0,1 0 0 0 0,1-1 0 0 0,4 4 0 0 0,-3-3 0 0 0,0 0 0 0 0,-1 0 0 0 0,1 0 0 0 0,-1 1 0 0 0,1-1 0 0 0,-1 1 0 0 0,1 0 0 0 0,-1 0 0 0 0,0 0 0 0 0,0 0 0 0 0,0 0 0 0 0,0 0 0 0 0,0 1 0 0 0,-1-1 0 0 0,1 1 0 0 0,3 7 0 0 0,-4-8 0 0 0,0 1 0 0 0,0-1 0 0 0,0 0 0 0 0,0 0 0 0 0,1 0 0 0 0,-1 0 0 0 0,1 0 0 0 0,-1 0 0 0 0,1-1 0 0 0,13 15 0 0 0,0 1 0 0 0,-2 8 0 0 0,-5-3 1 0 0,0 0-2 0 0,-6 0 54 0 0,-2-19-47 0 0,0 9 39 0 0,-3-2 59 0 0,-4-5-4 0 0,7-5-94 0 0,0 0 0 0 0,-1 0 0 0 0,1 0 0 0 0,0 1 0 0 0,-1-1 0 0 0,1 0 0 0 0,0 0 0 0 0,-1 1 0 0 0,1-1 0 0 0,0 0 0 0 0,-1 0 1 0 0,1 1-1 0 0,0-1 0 0 0,0 0 0 0 0,0 1 0 0 0,-1-1 0 0 0,1 0 0 0 0,0 1 0 0 0,0-1 0 0 0,0 1 0 0 0,0-1 0 0 0,-1 0 0 0 0,1 1 0 0 0,0-1 0 0 0,0 1 0 0 0,0-1 0 0 0,0 0 0 0 0,0 1 0 0 0,0-1 0 0 0,0 1 1 0 0,0-1-7 0 0,-2 5 152 0 0,-10 2-2 0 0,-1 1 92 0 0,8-1-97 0 0,5-7-137 0 0,0 1 0 0 0,0-1 0 0 0,-1 0 0 0 0,1 1 0 0 0,0-1 0 0 0,0 0 1 0 0,-1 1-1 0 0,1-1 0 0 0,0 0 0 0 0,0 1 0 0 0,-1-1 0 0 0,1 0 0 0 0,0 0 0 0 0,-1 1 1 0 0,1-1-1 0 0,0 0 0 0 0,-1 0 0 0 0,1 0 0 0 0,0 1 0 0 0,-1-1 0 0 0,1 0 1 0 0,-1 0-1 0 0,1 0 0 0 0,0 0 0 0 0,-1 0 0 0 0,1 0 0 0 0,-1 0 0 0 0,1 0 1 0 0,0 0-1 0 0,-1 0 0 0 0,1 0-8 0 0,-5 2 109 0 0,3 0-100 0 0,1-1-1 0 0,0 0 1 0 0,0 0-1 0 0,-1 0 1 0 0,1 0-1 0 0,-1-1 1 0 0,1 1-1 0 0,-1 0 1 0 0,1 0-1 0 0,-1-1 1 0 0,1 1-1 0 0,-1-1 1 0 0,0 1-9 0 0,-12 0 106 0 0,-4-1 65 0 0,10 0-86 0 0,-2-2-73 0 0,5-9-33 0 0,5 12-233 0 0,0-2 113 0 0,-1 1 95 0 0,1 0 77 0 0,-1 0 140 0 0,-1-1 238 0 0,1 0-260 0 0,0 1-48 0 0,0 0-97 0 0,1-1-45 0 0,-1 1-51 0 0,0 0-60 0 0,1 0-95 0 0,-1 0-93 0 0,0 0-102 0 0,1 0-112 0 0,-1 0-124 0 0,1 0 290 0 0,0 0-35 0 0,0 0-35 0 0,0 1-38 0 0,-1-1-38 0 0,1 0-39 0 0,0 0-1446 0 0,0 0-1146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57.6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223 228 9616 0 0,'-3'0'216'0'0,"1"0"-140"0"0,1 0-70 0 0,-3 0 75 0 0,1 0 0 0 0,-1 0 37 0 0,-2 0 44 0 0,-1 0 51 0 0,1 0-180 0 0,5 0-30 0 0,-8-5 23 0 0,-6-3 28 0 0,13 7 16 0 0,0 0 1 0 0,0 1-1 0 0,0-1 0 0 0,0 1 1 0 0,-1-1-1 0 0,1 1 1 0 0,0 0-1 0 0,0-1 0 0 0,-3 1-70 0 0,-3 1 243 0 0,-1-1 39 0 0,0 1 81 0 0,-1 0 80 0 0,-18-1 10 0 0,23 2-249 0 0,3 0-180 0 0,0-1-1 0 0,0 0 0 0 0,0 1 1 0 0,0-1-1 0 0,0 0 0 0 0,0 0 1 0 0,0 0-1 0 0,-1-1 1 0 0,1 1-1 0 0,0 0 0 0 0,-1-1 1 0 0,1 1-1 0 0,0-1 0 0 0,-1 0 1 0 0,1 0-1 0 0,-1 0 1 0 0,1 0-24 0 0,-3 2 100 0 0,-5 8-66 0 0,7-7 38 0 0,3-1-4 0 0,-2 8-54 0 0,-4-6-14 0 0,6-4 0 0 0,0 0 0 0 0,0 0 0 0 0,0 0 0 0 0,0 0 0 0 0,0 0 0 0 0,0 0 0 0 0,-1 0 0 0 0,1 0 0 0 0,0 0 0 0 0,0 0 0 0 0,0 0 0 0 0,0 0 0 0 0,0 0 0 0 0,0 0 0 0 0,0 0 0 0 0,0 0 0 0 0,0 0 0 0 0,0 1 0 0 0,-1-1 0 0 0,1 0 0 0 0,0 0 0 0 0,0 0 0 0 0,0 0 0 0 0,0 0 0 0 0,0 0 0 0 0,0 0 0 0 0,0 0 0 0 0,0 0 0 0 0,0 1 0 0 0,0-1 0 0 0,0 0 0 0 0,0 0 0 0 0,0 0 0 0 0,0 0 0 0 0,0 0 0 0 0,0 0 0 0 0,0 0 0 0 0,0 0 0 0 0,0 1 0 0 0,0-1 0 0 0,0 0 0 0 0,0 0 0 0 0,0 0 0 0 0,0 0 0 0 0,0 0 0 0 0,0 0 0 0 0,0 0 0 0 0,0 0 0 0 0,0 1 0 0 0,10 18 0 0 0,-7-13 0 0 0,-1 0 0 0 0,1 0 0 0 0,0 0 0 0 0,0-1 0 0 0,1 1 0 0 0,0 0 0 0 0,0-1 0 0 0,0 1 0 0 0,4 2-3 0 0,0 6 58 0 0,-7-10-39 0 0,1-1 0 0 0,0 0 0 0 0,0 0 1 0 0,0 0-1 0 0,0 0 0 0 0,2 1-16 0 0,14 17-12 0 0,-4 0-52 0 0,-1 0-1 0 0,-9-15 51 0 0,14 23-33 0 0,-12-17 69 0 0,-1 1 37 0 0,8 11 6 0 0,-1-5-9 0 0,-8-11-49 0 0,7 14-87 0 0,-10-21 74 0 0,-1 0 1 0 0,1 0 0 0 0,-1 0 0 0 0,0 0 0 0 0,1 0-1 0 0,-1 0 1 0 0,0 0 0 0 0,1 0 0 0 0,-1 0-1 0 0,0 0 1 0 0,0 0 0 0 0,0 0 0 0 0,0 1 0 0 0,0-1-1 0 0,0 0 1 0 0,0 0 5 0 0,-1 27-48 0 0,1-13 58 0 0,0-14-6 0 0,0 0 0 0 0,0-1 1 0 0,0 1-1 0 0,0 0 0 0 0,0 0 0 0 0,0 0 0 0 0,-1 0 0 0 0,1-1 0 0 0,0 1 0 0 0,0 0 0 0 0,0 0 0 0 0,-1-1 0 0 0,1 1 1 0 0,-1 1-5 0 0,-5 2 52 0 0,5-4-51 0 0,1 0 1 0 0,-1 1-1 0 0,1-1 1 0 0,0 0-1 0 0,-1 0 1 0 0,1 0-1 0 0,0 1 1 0 0,-1-1 0 0 0,1 0-1 0 0,0 1 1 0 0,0-1-1 0 0,-1 0 1 0 0,1 0-1 0 0,0 1 1 0 0,0-1-1 0 0,-1 1 1 0 0,1-1-1 0 0,0 0 1 0 0,0 1 0 0 0,0-1-1 0 0,0 0 1 0 0,0 1-1 0 0,-1-1 1 0 0,1 1-1 0 0,0-1 1 0 0,0 0-1 0 0,0 1 1 0 0,0-1-1 0 0,0 1 1 0 0,0-1 0 0 0,1 1-2 0 0,-1-1 1 0 0,0 0 0 0 0,0 0 0 0 0,0 0 0 0 0,0 0 0 0 0,0 0 0 0 0,0 0 0 0 0,0 0 1 0 0,0 0-1 0 0,0 0 0 0 0,0 1 0 0 0,0-1 0 0 0,0 0 0 0 0,0 0 0 0 0,0 0 0 0 0,0 0 1 0 0,0 0-1 0 0,0 0 0 0 0,0 0 0 0 0,0 0 0 0 0,0 0 0 0 0,0 0 0 0 0,0 0 0 0 0,-1 1 1 0 0,1-1-1 0 0,0 0 0 0 0,0 0 0 0 0,0 0 0 0 0,0 0 0 0 0,0 0 0 0 0,0 0 0 0 0,0 0 1 0 0,0 0-1 0 0,0 0 0 0 0,0 0 0 0 0,0 0 0 0 0,0 0 0 0 0,0 0 0 0 0,0 0 0 0 0,-1 0 0 0 0,1 0 1 0 0,0 0-1 0 0,0 0 0 0 0,0 0 0 0 0,0 0 0 0 0,0 0 0 0 0,0 0 0 0 0,0 0 0 0 0,0 0 1 0 0,0 0-1 0 0,0 0 0 0 0,0 0 0 0 0,-1 0 0 0 0,1 0 0 0 0,0 0 0 0 0,0 0 0 0 0,0 0 1 0 0,0 0-2 0 0,-25 0 26 0 0,22 0-12 0 0,1-2-41 0 0,0 0 12 0 0,-1-1-40 0 0,0 1-42 0 0,0-2-48 0 0,0 1-52 0 0,-1-1-59 0 0,1 1-62 0 0,0-1-69 0 0,2 1-74 0 0,0 1 152 0 0,0 1-43 0 0,1-1-39 0 0,0 1-34 0 0,-1-1-122 0 0,1 0-34 0 0,0-3-1279 0 0,0 5 1859 0 0</inkml:trace>
  <inkml:trace contextRef="#ctx0" brushRef="#br0" timeOffset="313.22">450 1 9672 0 0,'0'0'216'0'0,"0"0"32"0"0,0 0 13 0 0,0 0-104 0 0,2 2-79 0 0,5 8-21 0 0,3 9-80 0 0,-6-9 51 0 0,1 0 77 0 0,-3-5-12 0 0,0-1 33 0 0,1 2-38 0 0,3 7 253 0 0,-5-9-240 0 0,0 0 1 0 0,0-1-1 0 0,-1 1 0 0 0,1 0 0 0 0,-1-1 0 0 0,0 4-101 0 0,0-4 41 0 0,0 1 0 0 0,1-1-1 0 0,-1 0 1 0 0,1 0 0 0 0,-1 0-1 0 0,1 0 1 0 0,0 0 0 0 0,1 2-41 0 0,5 8 164 0 0,-4 1 31 0 0,-3 7-22 0 0,-1-13-84 0 0,2 2 50 0 0,0-2-37 0 0,5 7 71 0 0,-2-7-83 0 0,-2-1 0 0 0,-1 1 16 0 0,-1 1 41 0 0,1 26 196 0 0,1-19-131 0 0,-2 1 0 0 0,0-1 0 0 0,-1 1 0 0 0,-1-1 1 0 0,0 1-213 0 0,-4-2 129 0 0,1 1 43 0 0,3 1 35 0 0,2 19 116 0 0,0-1-46 0 0,0 5-50 0 0,0 13-57 0 0,0-41-170 0 0,0-10-50 0 0,0-1-88 0 0,0-1-93 0 0,0 0 64 0 0,0 0-39 0 0,0 0-44 0 0,0 0-40 0 0,0 0-37 0 0,0 0-34 0 0,0 0-236 0 0,0 0-55 0 0,0 0-768 0 0,0 0-605 0 0,0 0-1146 0 0</inkml:trace>
  <inkml:trace contextRef="#ctx0" brushRef="#br0" timeOffset="590.89">389 364 8408 0 0,'0'0'190'0'0,"0"0"28"0"0,3 0 8 0 0,9-3-28 0 0,-4-1-155 0 0,-7 3-43 0 0,1 0-1 0 0,-1 0 1 0 0,0 0 0 0 0,1 0 0 0 0,-1 1-1 0 0,1-1 1 0 0,-1 1 0 0 0,1-1 0 0 0,-1 1 0 0 0,1-1-1 0 0,0 1 1 0 0,-1 0 0 0 0,1 0 0 0 0,0 0 0 0 0,7-2 51 0 0,-6-2 106 0 0,0 1 19 0 0,2-1 58 0 0,3 3-7 0 0,3 1 116 0 0,-2 0-44 0 0,1 0 44 0 0,-1-1 42 0 0,-1-2 36 0 0,2-2-115 0 0,1 1-61 0 0,1 0-12 0 0,7-2 48 0 0,2 0 50 0 0,-12 3-131 0 0,-1 2-67 0 0,0 1-40 0 0,3 1-37 0 0,-1-1-26 0 0,-2 0-67 0 0,10 0 91 0 0,-13-1-79 0 0,0 0-84 0 0,-3 1 12 0 0,0-1-35 0 0,1 0-61 0 0,-1 1-54 0 0,1-1-61 0 0,-1 0-67 0 0,1-1-75 0 0,0 1-79 0 0,0-1-86 0 0,1 1-93 0 0,2-1-956 0 0,3 1-957 0 0,-9 1 2597 0 0</inkml:trace>
  <inkml:trace contextRef="#ctx0" brushRef="#br0" timeOffset="866.91">782 575 7024 0 0,'0'0'157'0'0,"0"0"23"0"0,3 0 12 0 0,0 1-127 0 0,-3-1-45 0 0,25-13 94 0 0,-2 1-98 0 0,-16 9 60 0 0,-3 0 20 0 0,2 0 192 0 0,-1-4 249 0 0,-3 2-372 0 0,5-3 220 0 0,9-1 314 0 0,-3 2-211 0 0,-6 1-257 0 0,4-10 257 0 0,-8 9-243 0 0,1 2 41 0 0,6 0 186 0 0,-6-1-244 0 0,0-2-65 0 0,3-3 60 0 0,-5 8 7 0 0,0-1-103 0 0,-2 1-65 0 0,-1-2-37 0 0,1 2 42 0 0,0-29 379 0 0,0 26-381 0 0,0 1-35 0 0,0 3 105 0 0,0 2 8 0 0,0 0 1 0 0,0 0-6 0 0,-2-1-42 0 0,0 1-42 0 0,-7 1 18 0 0,9-1-71 0 0,0 0 1 0 0,0 0 0 0 0,0 0 0 0 0,0 0 0 0 0,0 0 0 0 0,-1 0-1 0 0,1 0 1 0 0,0 0 0 0 0,0 0 0 0 0,0 0 0 0 0,0 0-1 0 0,0 0 1 0 0,0 0 0 0 0,0 0 0 0 0,0 0 0 0 0,0 0 0 0 0,0 0-1 0 0,-1 0 1 0 0,1 0 0 0 0,0 0 0 0 0,0 0 0 0 0,0 0 0 0 0,0 0-1 0 0,0 0 1 0 0,0 0 0 0 0,0 0 0 0 0,0 0 0 0 0,0 0-1 0 0,0 0 1 0 0,0 0 0 0 0,0 0 0 0 0,0 0 0 0 0,0 1 0 0 0,-1-1-1 0 0,1 0 1 0 0,0 0 0 0 0,0 0 0 0 0,0 0 0 0 0,0 0 0 0 0,0 0-1 0 0,0 0 1 0 0,0 0 0 0 0,0 0 0 0 0,0 0 0 0 0,0 0-1 0 0,0 1 1 0 0,0-1 0 0 0,0 0 0 0 0,0 0 0 0 0,0 0 0 0 0,0 0-1 0 0,0 0 1 0 0,0 0 0 0 0,0 0 0 0 0,0 0 0 0 0,0 0 0 0 0,0 0-2 0 0,1 1 3 0 0,-1-1 0 0 0,0 1 0 0 0,0-1 0 0 0,0 0 0 0 0,0 1 1 0 0,0-1-1 0 0,0 1 0 0 0,-1-1 0 0 0,1 0 0 0 0,0 1 0 0 0,0-1 1 0 0,0 1-1 0 0,0-1 0 0 0,0 0 0 0 0,-1 1 0 0 0,1-1 0 0 0,0 0 1 0 0,0 1-1 0 0,0-1 0 0 0,-1 0 0 0 0,1 1 0 0 0,0-1 0 0 0,-1 0 1 0 0,1 1-1 0 0,0-1 0 0 0,-1 0 0 0 0,1 0 0 0 0,0 0 0 0 0,-1 1 1 0 0,1-1-1 0 0,-1 0-3 0 0,-5 5 20 0 0,-1 6 39 0 0,-4 5-31 0 0,10-14-24 0 0,0-1 0 0 0,0 0-1 0 0,-1 0 0 0 0,1 0 1 0 0,0 0-1 0 0,0 0 1 0 0,0 0-1 0 0,1 1 1 0 0,-1-1-1 0 0,0 0 1 0 0,0 1-1 0 0,1-1 0 0 0,-1 1 1 0 0,1-1-1 0 0,-1 1 1 0 0,1-1-1 0 0,-1 1 1 0 0,1-1-1 0 0,0 1 1 0 0,0-1-1 0 0,0 1 0 0 0,0-1 1 0 0,0 1-4 0 0,0 3 13 0 0,-1 1 0 0 0,0-1 0 0 0,0 1 0 0 0,-1-1-1 0 0,0 3-12 0 0,0-3 20 0 0,0 1-1 0 0,1-1 0 0 0,0 0 0 0 0,0 1 0 0 0,0 3-19 0 0,0 10 173 0 0,0-15-126 0 0,1 0-1 0 0,0-1 0 0 0,0 1 1 0 0,0 0-1 0 0,0 0 1 0 0,1 0-1 0 0,-1 0 0 0 0,1-1 1 0 0,0 1-1 0 0,0 2-46 0 0,4 1 25 0 0,-4-5-24 0 0,0-1-1 0 0,0 0 0 0 0,0 1 1 0 0,-1-1-1 0 0,1 1 0 0 0,0-1 0 0 0,-1 1 1 0 0,1-1-1 0 0,-1 1 0 0 0,0-1 1 0 0,1 1-1 0 0,-1-1 0 0 0,0 1 1 0 0,0 0-1 0 0,0-1 2 0 0,0 1 0 0 0,0 0 0 0 0,1-1 1 0 0,-1 1-1 0 0,0-1 0 0 0,1 1 1 0 0,-1-1-1 0 0,1 1 0 0 0,0-1 1 0 0,-1 1-1 0 0,1-1 0 0 0,0 1 1 0 0,0-1-1 0 0,0 0-2 0 0,4 7 21 0 0,-3-3-15 0 0,-2-5-6 0 0,0 1 0 0 0,1 0 0 0 0,-1-1 1 0 0,0 1-1 0 0,1-1 0 0 0,-1 1 0 0 0,0 0 0 0 0,1-1 0 0 0,-1 1 1 0 0,1-1-1 0 0,-1 1 0 0 0,1-1 0 0 0,-1 0 0 0 0,1 1 1 0 0,-1-1-1 0 0,1 1 0 0 0,-1-1 0 0 0,1 0 0 0 0,-1 1 1 0 0,1-1-1 0 0,0 0 0 0 0,0 0 0 0 0,3 3 1 0 0,9 3 3 0 0,3 2-10 0 0,-10-8 10 0 0,7-2 54 0 0,17 2 20 0 0,-2 0-80 0 0,-21 0 9 0 0,-3 0-38 0 0,0 0-31 0 0,-1-1-44 0 0,0 1-21 0 0,0-1-42 0 0,-1 0-47 0 0,1 1-53 0 0,-1-1 2 0 0,0 0-45 0 0,0 0-46 0 0,-1 0-49 0 0,1 0-54 0 0,0 0-55 0 0,-1-1-59 0 0,1 1-63 0 0,0-1-1301 0 0,-1 1-1103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55.4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9040 0 0,'0'0'200'0'0,"0"0"33"0"0,0 0 15 0 0,0 2-36 0 0,-1 2-178 0 0,2 13-15 0 0,1-10 43 0 0,3 1 84 0 0,0 1 143 0 0,-2 4 101 0 0,-4-1-12 0 0,1 9 207 0 0,3-6-291 0 0,1-5-170 0 0,3 8 77 0 0,-6-11-95 0 0,0 1 37 0 0,-1 0-2 0 0,1-1-37 0 0,1-1-17 0 0,2 2 2 0 0,0 1 4 0 0,-2-2 1 0 0,0 1 20 0 0,-2 2 44 0 0,0 4 10 0 0,0 28 392 0 0,3-28-402 0 0,2 1 27 0 0,-4-12-145 0 0,0 0 0 0 0,1 1 0 0 0,-1-1 0 0 0,-1 0 0 0 0,1 0 1 0 0,-1 1-1 0 0,1-1 0 0 0,-1 1 0 0 0,0-1-40 0 0,-1 25 277 0 0,1 21 185 0 0,4-20-249 0 0,0-14-111 0 0,2 6 101 0 0,-4 4 67 0 0,-2-19-192 0 0,0-4-53 0 0,0 1 1 0 0,0-1 0 0 0,0 0 0 0 0,0 0-1 0 0,0 0 1 0 0,0 0 0 0 0,1 0 0 0 0,-1 0-1 0 0,1 0 1 0 0,0 1-26 0 0,4 5 82 0 0,-4-7-60 0 0,-1 1 0 0 0,1-1 0 0 0,0 1-1 0 0,0-1 1 0 0,0 1 0 0 0,-1-1 0 0 0,1 1-1 0 0,-1-1 1 0 0,1 1 0 0 0,-1-1-1 0 0,0 3-21 0 0,0-2 160 0 0,0-2-8 0 0,0 0-34 0 0,0 0-20 0 0,0 0-2 0 0,0 0 2 0 0,0 0 4 0 0,0 0 2 0 0,0-2 0 0 0,0-2-64 0 0,0 2-27 0 0,0-1 0 0 0,0 1 0 0 0,0 0 0 0 0,0 0 0 0 0,0-1 0 0 0,1 1 1 0 0,-1 0-1 0 0,1 0 0 0 0,0-2-13 0 0,4-4 10 0 0,-4 7-5 0 0,-1 0 0 0 0,1-1 0 0 0,0 1 1 0 0,0-1-1 0 0,-1 1 0 0 0,1-1 1 0 0,0 1-1 0 0,-1-1 0 0 0,0 1 1 0 0,1-1-1 0 0,-1 1 0 0 0,0-1 0 0 0,0 0 1 0 0,0 1-6 0 0,1-1 1 0 0,-1 0 0 0 0,0 1 0 0 0,0-1 0 0 0,0 1 0 0 0,1-1 0 0 0,-1 1 0 0 0,1-1 0 0 0,-1 1 0 0 0,1-1 0 0 0,0 1 0 0 0,0-1 0 0 0,-1 1 0 0 0,1 0 0 0 0,0-1-1 0 0,4-6 0 0 0,19-40-9 0 0,-13 27-65 0 0,-1 0-105 0 0,-7 14 125 0 0,-3 7 50 0 0,1-1-1 0 0,-1 1 1 0 0,0-1-1 0 0,0 1 1 0 0,0-1-1 0 0,1 1 1 0 0,-1-1-1 0 0,0 1 1 0 0,0 0-1 0 0,1-1 0 0 0,-1 1 1 0 0,0-1-1 0 0,1 1 1 0 0,-1 0-1 0 0,0-1 1 0 0,1 1-1 0 0,-1 0 1 0 0,1 0-1 0 0,-1-1 1 0 0,0 1-1 0 0,1 0 1 0 0,-1 0-1 0 0,1 0 1 0 0,-1-1-1 0 0,1 1 1 0 0,-1 0-1 0 0,1 0 1 0 0,-1 0-1 0 0,1 0 1 0 0,-1 0-1 0 0,1 0 1 0 0,-1 0-1 0 0,1 0 1 0 0,-1 0-1 0 0,1 0 1 0 0,-1 0-1 0 0,1 0 0 0 0,-1 1 5 0 0,1-1-4 0 0,-1 0 0 0 0,0 0-1 0 0,1 0 1 0 0,-1 0 0 0 0,1 0-1 0 0,-1 0 1 0 0,1 0-1 0 0,-1 0 1 0 0,1 0 0 0 0,-1 0-1 0 0,1 0 1 0 0,-1 0 0 0 0,1 0-1 0 0,-1-1 1 0 0,1 1-1 0 0,-1 0 1 0 0,0 0 0 0 0,1 0-1 0 0,-1-1 1 0 0,1 1-1 0 0,-1 0 1 0 0,0-1 0 0 0,1 1-1 0 0,-1 0 1 0 0,0-1 0 0 0,1 1-1 0 0,-1 0 1 0 0,0-1-1 0 0,1 1 1 0 0,-1-1 0 0 0,0 1-1 0 0,0-1 5 0 0,5-5-68 0 0,-5 6 65 0 0,0 0 0 0 0,1-1 0 0 0,-1 1-1 0 0,0 0 1 0 0,0 0 0 0 0,1 0-1 0 0,-1 0 1 0 0,0-1 0 0 0,1 1-1 0 0,-1 0 1 0 0,0 0 0 0 0,1 0-1 0 0,-1 0 1 0 0,0 0 0 0 0,1 0-1 0 0,-1 0 1 0 0,0 0 0 0 0,1 0 0 0 0,-1 0-1 0 0,0 0 1 0 0,1 0 0 0 0,-1 0-1 0 0,0 0 1 0 0,1 1 0 0 0,-1-1-1 0 0,0 0 1 0 0,0 0 0 0 0,1 0-1 0 0,-1 0 1 0 0,0 1 0 0 0,1-1 3 0 0,4 10-82 0 0,7-5 50 0 0,4 8-46 0 0,-7-1 21 0 0,-4 6 24 0 0,-2-5 20 0 0,3-1-23 0 0,-5-11 34 0 0,0 1 0 0 0,0-1-1 0 0,-1 0 1 0 0,1 1-1 0 0,0-1 1 0 0,-1 1 0 0 0,1-1-1 0 0,-1 1 1 0 0,0-1 0 0 0,0 1-1 0 0,1-1 1 0 0,-1 1-1 0 0,0-1 3 0 0,0 73-70 0 0,0-42 76 0 0,-3-17-6 0 0,-9 0 11 0 0,-3 0 42 0 0,-1-2 11 0 0,4-8-10 0 0,7 5-44 0 0,4-9-10 0 0,0-1 0 0 0,1 0 0 0 0,-1 1 0 0 0,0-1 0 0 0,0 0 0 0 0,0 0 0 0 0,1 1 0 0 0,-1-1 0 0 0,0 0 0 0 0,0 0 0 0 0,0 0 0 0 0,1 0 0 0 0,-1 0 0 0 0,-1 0 0 0 0,-26 0-16 0 0,26 0-61 0 0,-1-3-6 0 0,2 2 95 0 0,-1-1-42 0 0,-2-2-128 0 0,-11-11-676 0 0,13 13 715 0 0,1 1 62 0 0,0 0-83 0 0,0 0 19 0 0,1 1-12 0 0,0-1-39 0 0,0 1-8 0 0,0-1-41 0 0,0 1-44 0 0,0-1-51 0 0,0 0-55 0 0,0 0-51 0 0,0 0-45 0 0,0 0-40 0 0,0-1-145 0 0,0 1-39 0 0,0-1-177 0 0,0-2-475 0 0</inkml:trace>
  <inkml:trace contextRef="#ctx0" brushRef="#br0" timeOffset="405.32">605 333 5584 0 0,'0'0'165'0'0,"-2"0"-10"0"0,-1 0-265 0 0,-1 0 91 0 0,0 0 81 0 0,0 0 70 0 0,-2 0 105 0 0,0 0 69 0 0,-1 0 128 0 0,-2 0 289 0 0,8 0-668 0 0,1 0-1 0 0,-1 0 1 0 0,0 0-1 0 0,1 0 1 0 0,-1 0-1 0 0,0 0 1 0 0,1 1-1 0 0,-1-1 1 0 0,1 0 0 0 0,-1 0-1 0 0,0 0 1 0 0,1 1-1 0 0,-1-1 1 0 0,1 0-1 0 0,-1 1 1 0 0,0-1-1 0 0,1 0 1 0 0,-1 1-1 0 0,1-1 1 0 0,-1 1-1 0 0,1-1 1 0 0,0 1 0 0 0,-1-1-1 0 0,1 1 1 0 0,-1-1-1 0 0,1 1-54 0 0,-2 2 312 0 0,-1-1-42 0 0,-1 0-55 0 0,-2-2-67 0 0,5 0-127 0 0,0 0 1 0 0,1 0 0 0 0,-1 1 0 0 0,0-1 0 0 0,1 0-1 0 0,-1 0 1 0 0,0 0 0 0 0,1 0 0 0 0,-1 0 0 0 0,0 1-1 0 0,1-1 1 0 0,-1 0 0 0 0,0 1 0 0 0,1-1-1 0 0,-1 1 1 0 0,1-1 0 0 0,-1 0-22 0 0,-5 9 322 0 0,2 0-112 0 0,-4-3-43 0 0,3-4-86 0 0,4-1-62 0 0,1-1-1 0 0,-1 0 0 0 0,0 0 0 0 0,1 1 1 0 0,-1-1-1 0 0,1 0 0 0 0,-1 1 1 0 0,1-1-1 0 0,-1 1 0 0 0,1-1 0 0 0,-1 1 1 0 0,1-1-1 0 0,-1 0 0 0 0,1 1 1 0 0,-1 0-1 0 0,1-1 0 0 0,0 1 0 0 0,-1-1 1 0 0,1 1-1 0 0,0-1 0 0 0,0 1 0 0 0,-1 0-18 0 0,-1 4 72 0 0,-7 10 191 0 0,-2 4 76 0 0,6-5-159 0 0,0 8 70 0 0,-5-12-2 0 0,7 7-55 0 0,3 8 131 0 0,0-11-81 0 0,0-13-227 0 0,0-1 0 0 0,0 1 0 0 0,0 0 0 0 0,0 0 1 0 0,-1-1-1 0 0,1 1 0 0 0,0 0 0 0 0,0 0 0 0 0,-1-1 0 0 0,1 1 1 0 0,0 0-1 0 0,-1-1 0 0 0,1 1 0 0 0,-1-1 0 0 0,1 1 1 0 0,-1 0-1 0 0,1-1 0 0 0,-1 1 0 0 0,1-1 0 0 0,-1 1 1 0 0,0-1-1 0 0,1 1-16 0 0,-1-1 10 0 0,1 0 1 0 0,-1 0 0 0 0,1 0-1 0 0,0 1 1 0 0,-1-1-1 0 0,1 0 1 0 0,0 1 0 0 0,-1-1-1 0 0,1 0 1 0 0,0 1-1 0 0,-1-1 1 0 0,1 0-1 0 0,0 1 1 0 0,0-1 0 0 0,0 1-1 0 0,-1-1 1 0 0,1 0-1 0 0,0 1 1 0 0,0-1 0 0 0,0 1-1 0 0,0-1 1 0 0,0 1-1 0 0,0-1 1 0 0,0 1 0 0 0,0-1-1 0 0,0 1 1 0 0,0-1-1 0 0,0 0 1 0 0,0 1 0 0 0,0-1-1 0 0,0 1 1 0 0,0-1-1 0 0,0 1 1 0 0,0-1 0 0 0,1 0-1 0 0,-1 1 1 0 0,0-1-1 0 0,0 1 1 0 0,0-1-11 0 0,11 13 263 0 0,-9-11 1 0 0,-2-2-19 0 0,0 0-78 0 0,0 0-37 0 0,10 1 89 0 0,9-1 50 0 0,-3-3-115 0 0,-11 1-114 0 0,8-5 34 0 0,-3 1-52 0 0,-5-4-22 0 0,6 3-1 0 0,-10 7 2 0 0,0 0 0 0 0,0-1 0 0 0,0 1 0 0 0,0-1 0 0 0,0 1 0 0 0,0-1 0 0 0,0 0 0 0 0,-1 1 0 0 0,1-1 0 0 0,0 0 0 0 0,0 1 0 0 0,0-1 0 0 0,-1 0 0 0 0,1 0 0 0 0,0 0 1 0 0,-1 0-2 0 0,21-44 197 0 0,-9 27-187 0 0,1-7-10 0 0,-13 24 0 0 0,0 0 0 0 0,0 0 0 0 0,0 0 0 0 0,1 0 0 0 0,-1 0 0 0 0,0 0 0 0 0,1 1 0 0 0,-1-1 0 0 0,1 0 0 0 0,-1 0 0 0 0,1 0 0 0 0,-1 1 0 0 0,1-1 0 0 0,-1 0 0 0 0,1 1 0 0 0,0-1 0 0 0,-1 0 0 0 0,1 1 0 0 0,0-1 0 0 0,5-3 0 0 0,-6 3 0 0 0,1 0 0 0 0,-1 0 0 0 0,0 1 0 0 0,1-1 0 0 0,-1 0 0 0 0,0 0 0 0 0,0 0 0 0 0,0 1 0 0 0,1-1 0 0 0,-1 0 0 0 0,0 0 0 0 0,0 0 0 0 0,0 0 0 0 0,-1 0 0 0 0,1 0 0 0 0,0 0 0 0 0,0 0 0 0 0,0 1 0 0 0,0-1 0 0 0,0 0 0 0 0,0 0 0 0 0,1 0 0 0 0,-1 1 0 0 0,0-1 0 0 0,0 0 0 0 0,1 0 0 0 0,-1 0 0 0 0,0 1 0 0 0,1-2 0 0 0,9 0-12 0 0,-7 2-47 0 0,-3 0-15 0 0,0 2 9 0 0,0-1 64 0 0,0-1 1 0 0,0 1-1 0 0,0 0 0 0 0,0-1 1 0 0,0 1-1 0 0,0-1 1 0 0,0 1-1 0 0,0-1 0 0 0,1 1 1 0 0,-1-1-1 0 0,0 1 1 0 0,0-1-1 0 0,1 1 0 0 0,-1-1 1 0 0,0 1-1 0 0,1-1 1 0 0,-1 1-1 0 0,0-1 0 0 0,1 0 1 0 0,-1 1-1 0 0,1-1 1 0 0,-1 0-1 0 0,0 1 0 0 0,1-1 1 0 0,0 1 0 0 0,0-1 0 0 0,-1 0 0 0 0,1 1 1 0 0,-1-1-1 0 0,1 1 0 0 0,-1-1 0 0 0,1 1 0 0 0,-1-1 0 0 0,1 1 0 0 0,-1 0 0 0 0,0-1 0 0 0,1 1 0 0 0,-1 0 0 0 0,0-1 0 0 0,1 1 0 0 0,-1 0 0 0 0,0-1 0 0 0,0 1 0 0 0,0 0 0 0 0,1-1 0 0 0,-1 1 0 0 0,0 0 0 0 0,0-1 0 0 0,0 1 0 0 0,0 0 1 0 0,0 42-16 0 0,2-38-44 0 0,8 8 45 0 0,-7 2 14 0 0,-1 0 0 0 0,4-7-13 0 0,-2-4-33 0 0,-4-4 46 0 0,5 5-242 0 0,-2-2 91 0 0,-1-1 56 0 0,0 0 38 0 0,0 0 5 0 0,-1-1-20 0 0,2 2-304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8:53.9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45 6240 0 0,'0'0'182'0'0,"0"1"-44"0"0,0 1-2 0 0,0 5 718 0 0,0 1-95 0 0,0 0-91 0 0,0 1-82 0 0,0 0-78 0 0,0 0-69 0 0,0 0-64 0 0,0 0-58 0 0,0 0-75 0 0,0-1-36 0 0,0 9 115 0 0,0-1-103 0 0,0 26 241 0 0,0-26-207 0 0,2 1-30 0 0,3 0-35 0 0,1-3-48 0 0,-4 6 71 0 0,-2 13 162 0 0,0 0-35 0 0,3-13-192 0 0,2-5-23 0 0,1 1 45 0 0,-5 1 29 0 0,-1 0-61 0 0,0 35 316 0 0,3-35-345 0 0,3-5-16 0 0,-5-11-78 0 0,0 1 0 0 0,-1-1 0 0 0,1 0 0 0 0,0 1 0 0 0,-1-1 0 0 0,1 1 0 0 0,-1-1 0 0 0,1 1 0 0 0,-1-1 0 0 0,0 1 0 0 0,0-1 0 0 0,0 1 1 0 0,0-1-13 0 0,0 15 117 0 0,0-5-9 0 0,0 1 17 0 0,0 7 43 0 0,0-16-132 0 0,0-3-114 0 0,0 0 10 0 0,0 0-75 0 0,0 0-85 0 0,0 0 64 0 0,0 0-37 0 0,0 0-43 0 0,0 0-38 0 0,0 0-387 0 0,0 0 89 0 0,0 0-54 0 0,0 0-748 0 0,0 0-593 0 0,0 0-1123 0 0</inkml:trace>
  <inkml:trace contextRef="#ctx0" brushRef="#br0" timeOffset="286.41">1 106 4800 0 0,'0'0'136'0'0,"0"0"-26"0"0,0 0 4 0 0,0 0 47 0 0,0 0 144 0 0,0 0 262 0 0,2 0 17 0 0,4 0-233 0 0,10 1 124 0 0,-15-1-425 0 0,1 0 0 0 0,-1 0-1 0 0,1 0 1 0 0,-1 0-1 0 0,1 0 1 0 0,-1-1-1 0 0,0 1 1 0 0,1 0 0 0 0,-1-1-1 0 0,0 1 1 0 0,1-1-1 0 0,0 0-49 0 0,2-5 257 0 0,-4 6-241 0 0,0-1 0 0 0,1 1 1 0 0,-1-1-1 0 0,0 1 0 0 0,0 0 0 0 0,1-1 0 0 0,-1 1 0 0 0,0-1 0 0 0,1 1 0 0 0,-1 0 0 0 0,0 0 0 0 0,1-1 1 0 0,-1 1-1 0 0,1 0 0 0 0,-1 0 0 0 0,0-1 0 0 0,1 1 0 0 0,-1 0 0 0 0,1 0 0 0 0,-1 0 0 0 0,1 0 0 0 0,-1-1 1 0 0,1 1-1 0 0,-1 0 0 0 0,1 0 0 0 0,-1 0 0 0 0,1 0 0 0 0,-1 0 0 0 0,1 0 0 0 0,-1 0 0 0 0,0 1 0 0 0,1-1-16 0 0,7-1 216 0 0,10-6 346 0 0,-7 1-285 0 0,-2 2-157 0 0,6-5 92 0 0,4-1 25 0 0,-5 4-111 0 0,11 1 32 0 0,-13-1-97 0 0,-10 5-58 0 0,-1 0 1 0 0,0 0-1 0 0,1 1 0 0 0,-1-1 1 0 0,1 0-1 0 0,-1 1 1 0 0,0 0-1 0 0,1-1 1 0 0,-1 1-1 0 0,1 0 1 0 0,-1-1-1 0 0,1 1 1 0 0,0 0-4 0 0,-1 0 4 0 0,1 0 1 0 0,-1 0 0 0 0,1 0 0 0 0,-1-1 0 0 0,1 1-1 0 0,-1 0 1 0 0,1-1 0 0 0,-1 1 0 0 0,0-1 0 0 0,1 0-1 0 0,-1 0 1 0 0,0 1 0 0 0,1-1-5 0 0,10-5 18 0 0,14 1-37 0 0,-21 2-31 0 0,2-1 56 0 0,-1 1-38 0 0,-1 1-81 0 0,-1 1-71 0 0,1 1-108 0 0,-2 0-63 0 0,0 0-94 0 0,0 0 61 0 0,-1 0-35 0 0,2 0-498 0 0,2 0-393 0 0,4 0-744 0 0</inkml:trace>
  <inkml:trace contextRef="#ctx0" brushRef="#br0" timeOffset="656.57">454 76 6704 0 0,'3'2'149'0'0,"3"6"-35"0"0,-4-2-46 0 0,3 2 15 0 0,1 1 21 0 0,3 5 42 0 0,-5-7-122 0 0,17 27-14 0 0,-14-14 64 0 0,-3-12 34 0 0,0 1 35 0 0,2 1 63 0 0,5 7 150 0 0,11 19 381 0 0,-17-25-536 0 0,-1 1-44 0 0,-2 0 6 0 0,4 8 213 0 0,4-4-69 0 0,-8-12-234 0 0,0 0 0 0 0,0 1-1 0 0,-1-1 1 0 0,1 0 0 0 0,-1 1-1 0 0,0-1 1 0 0,0 2-73 0 0,4 14 298 0 0,5 0 130 0 0,-5 5 11 0 0,1-12-150 0 0,-1-5-24 0 0,-3 4 49 0 0,-2-2-1 0 0,0-1-116 0 0,0 12 205 0 0,0-9-67 0 0,0-7-134 0 0,0 0 43 0 0,0 1 51 0 0,0-1 58 0 0,0-3-73 0 0,0-2-67 0 0,0 0-28 0 0,0 0-7 0 0,0 0-13 0 0,0 0-45 0 0,0 0-21 0 0,0-2-3 0 0,-3-10-9 0 0,-7-1 0 0 0,8 9-17 0 0,1 0-35 0 0,4-5-8 0 0,-3 8-14 0 0,5-7 20 0 0,-4 7-30 0 0,0 0 0 0 0,0-1-1 0 0,0 1 1 0 0,-1 0-1 0 0,1-1 1 0 0,0 1 0 0 0,-1-1-1 0 0,1 0 1 0 0,-1 1-1 0 0,0-1 1 0 0,1 1 0 0 0,-1-1-1 0 0,0 0 1 0 0,0 1-1 0 0,0-2-2 0 0,0-14 5 0 0,1 11 7 0 0,-1 0-1 0 0,1 1 1 0 0,0-1 0 0 0,1 0 0 0 0,-1 1 0 0 0,1-2-12 0 0,5-5-4 0 0,-1 2 4 0 0,-1 0 0 0 0,0 1 0 0 0,-1-2 0 0 0,0 1 0 0 0,0-1 0 0 0,-3 8 0 0 0,-1 1 0 0 0,1 0 0 0 0,0-1 0 0 0,-1 1 0 0 0,1 0 0 0 0,0-1 0 0 0,1 1 0 0 0,-1 0 0 0 0,0 0 0 0 0,1 0 0 0 0,-1 0 0 0 0,1 0 0 0 0,-1 1 0 0 0,1-2 0 0 0,0 2 0 0 0,0-1 0 0 0,-1 0 0 0 0,1 0 0 0 0,-1 0 0 0 0,0 0 0 0 0,0 0 0 0 0,0 0 0 0 0,0 0 1 0 0,0-1-2 0 0,4-7 1 0 0,-4 9 0 0 0,-1 0-1 0 0,1 0 0 0 0,0 0 0 0 0,0 0 0 0 0,0 0 0 0 0,0 0 0 0 0,-1 0 0 0 0,1 0 0 0 0,1 0 1 0 0,-1 0-1 0 0,0 1 0 0 0,1-1 1 0 0,14-7-45 0 0,-5 3 36 0 0,-6 13-3 0 0,-4-8 9 0 0,0 0 0 0 0,0 1 0 0 0,-1-1-1 0 0,1 0 1 0 0,0 1 0 0 0,0-1 0 0 0,-1 0-1 0 0,1 0 1 0 0,0 0 0 0 0,0 0 0 0 0,0 0-1 0 0,0 0 1 0 0,-1 0 0 0 0,2 0 3 0 0,-1 0-2 0 0,0 0 0 0 0,-1 0 0 0 0,1 0 0 0 0,0 0 0 0 0,0 0 0 0 0,0 0 0 0 0,0 0 0 0 0,-1 0 0 0 0,1 1 0 0 0,0-1 0 0 0,0 0 0 0 0,-1 0 0 0 0,1 1 0 0 0,1 0 2 0 0,11 22-72 0 0,-11-19 67 0 0,5 12-39 0 0,0-3 34 0 0,-6-11 10 0 0,0 0-2 0 0,-1 0-1 0 0,1 0 0 0 0,0 0 0 0 0,-1 1 0 0 0,1-1 0 0 0,-1 0 0 0 0,0 0 0 0 0,0 1 0 0 0,0-1 0 0 0,0 2 3 0 0,1 12-31 0 0,12 10 20 0 0,-1-4 2 0 0,-9-7-36 0 0,-5-2 35 0 0,3 2 9 0 0,12 18 2 0 0,-8-18-2 0 0,5-2-15 0 0,-7-11-58 0 0,-3-2-78 0 0,0 0-125 0 0,0 0 3 0 0,0 0-34 0 0,2 0-821 0 0,11 0-56 0 0</inkml:trace>
  <inkml:trace contextRef="#ctx0" brushRef="#br0" timeOffset="967.02">1044 469 8928 0 0,'0'0'200'0'0,"0"0"33"0"0,3-3 14 0 0,16-16-93 0 0,-15 15-71 0 0,0 2-72 0 0,9-3-11 0 0,-11 0 10 0 0,1 0 61 0 0,25-13 880 0 0,-22 11-702 0 0,1-6 199 0 0,-2 3-120 0 0,-1 4-154 0 0,-1 2-72 0 0,2 1-53 0 0,5-4 131 0 0,-5-3-44 0 0,0 0-22 0 0,5 2 26 0 0,-9 7-138 0 0,0 1 1 0 0,1-1 0 0 0,-1 0-1 0 0,0 0 1 0 0,0 1 0 0 0,0-1-1 0 0,-1 0 1 0 0,1 0 0 0 0,0 0-1 0 0,0 0 1 0 0,0-1 0 0 0,0 1-3 0 0,1-15 0 0 0,-2 16 0 0 0,0-1 0 0 0,0 1 0 0 0,0 0 0 0 0,0-1 0 0 0,0 1 0 0 0,0-1 0 0 0,0 1 0 0 0,0-1 0 0 0,0 1 0 0 0,0-1 0 0 0,0 1 0 0 0,0-1 0 0 0,0 1 0 0 0,0-1 0 0 0,1 1 0 0 0,-1-1 0 0 0,0 1 0 0 0,0 0 0 0 0,1-1 0 0 0,-1 1 0 0 0,0-1 0 0 0,0 1 0 0 0,1 0 0 0 0,-1-1 0 0 0,0 1 0 0 0,1 0 0 0 0,-1-1 0 0 0,1 1 0 0 0,-1 0 0 0 0,0 0 0 0 0,1-1 0 0 0,0 1 0 0 0,5-4 0 0 0,-6 3 0 0 0,1 0 0 0 0,-1 1 0 0 0,0-1 0 0 0,1 0 0 0 0,-1 0 0 0 0,0 0 0 0 0,0 1 0 0 0,0-1 0 0 0,1 0 0 0 0,-1 0 0 0 0,0 0 0 0 0,0 1 0 0 0,0-1 0 0 0,-1-1 0 0 0,1 2 0 0 0,0-7 2 0 0,-3 2 36 0 0,-1 3 37 0 0,-1 1 38 0 0,2 1 132 0 0,3 0 10 0 0,-1-1-92 0 0,-2 1-81 0 0,1 1-58 0 0,-5 1-56 0 0,5-1 51 0 0,1-1-19 0 0,0 1 0 0 0,-1 0 0 0 0,1 1 0 0 0,0-1 0 0 0,0 0 0 0 0,0 0 0 0 0,0 0 0 0 0,0 1 0 0 0,0-1 0 0 0,0 0 0 0 0,0 1 0 0 0,1-1 0 0 0,-1 1 0 0 0,0 1 0 0 0,1-2 0 0 0,-1 1 0 0 0,0-1 0 0 0,1 1 0 0 0,-1-1 0 0 0,0 1 0 0 0,0-1 0 0 0,0 0 0 0 0,0 0 0 0 0,0 1 0 0 0,0-1 0 0 0,0 0 0 0 0,0 0 0 0 0,-1 0 0 0 0,0 1 0 0 0,1-2 0 0 0,0 0 0 0 0,0 1 0 0 0,1-1 0 0 0,-1 1 0 0 0,0-1 0 0 0,0 1 0 0 0,0-1 0 0 0,1 1 0 0 0,-1-1 0 0 0,0 1 0 0 0,1-1 0 0 0,-1 1 0 0 0,0 0 0 0 0,1 0 0 0 0,-1-1 0 0 0,1 1 0 0 0,-1 0 0 0 0,1 0 0 0 0,0 0 0 0 0,-1-1 0 0 0,1 1 0 0 0,0 0 0 0 0,-1 0 0 0 0,1 0 0 0 0,0 0 0 0 0,0 0 0 0 0,0 0 0 0 0,-3 10 0 0 0,-3 2 3 0 0,5-12 1 0 0,0 0 0 0 0,1 1-1 0 0,-1-1 1 0 0,0 0 0 0 0,1 1 0 0 0,-1-1 0 0 0,1 1 0 0 0,0-1 0 0 0,-1 1-1 0 0,1-1 1 0 0,0 1 0 0 0,0-1 0 0 0,0 1-4 0 0,0-1 1 0 0,0 1 0 0 0,-1-1 0 0 0,1 1 0 0 0,0-1 0 0 0,-1 1 0 0 0,1-1 0 0 0,0 1 0 0 0,-1-1 0 0 0,0 1 0 0 0,1-1 0 0 0,-1 0 0 0 0,0 1 0 0 0,0-1-1 0 0,-5 12-2 0 0,4 12 12 0 0,1-12 25 0 0,1 10 7 0 0,3-14 31 0 0,7-4 23 0 0,-5 5 0 0 0,19 3 50 0 0,-20-11-126 0 0,-1-1-3 0 0,0 0-1 0 0,0 0 1 0 0,0 0-1 0 0,0-1 1 0 0,0 1 0 0 0,0-1-1 0 0,0 0 1 0 0,2 0-17 0 0,10-1 30 0 0,-5 0-47 0 0,-1-2-46 0 0,16-7-76 0 0,-7 8-11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29.5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63 4864 0 0,'0'0'141'0'0,"0"0"50"0"0,0 0 122 0 0,3 0 51 0 0,-3 0-213 0 0,1 0-83 0 0,0 0-87 0 0,1 0-138 0 0,-1 0 131 0 0,0 0 76 0 0,0 0 112 0 0,0 0-44 0 0,-1 0 33 0 0,1 0 36 0 0,-1 0 39 0 0,1 0 42 0 0,0 0 46 0 0,0 0 49 0 0,-1 0 52 0 0,0-3 103 0 0,0 2-519 0 0,0 0 93 0 0,0 0 83 0 0,0-1 69 0 0,0 1 96 0 0,0-1 53 0 0,0-4 1044 0 0,0 3-859 0 0,0 2-275 0 0,0-1-43 0 0,0 1-97 0 0,0 1-37 0 0,0-1-39 0 0,0 0-46 0 0,0 0-50 0 0,0 1-54 0 0,0-1-59 0 0,0 1-64 0 0,0-2 540 0 0,0 2-148 0 0,0-1-41 0 0,-2-1 27 0 0,-5-9 18 0 0,2 3-40 0 0,0 3-13 0 0,-1 2 19 0 0,-1 2 55 0 0,-27 1 243 0 0,26 0-378 0 0,1 0-35 0 0,3 0-59 0 0,-8 0 188 0 0,1-1-53 0 0,6 1-83 0 0,0-1 0 0 0,0 1 0 0 0,1 0 0 0 0,-1 1 0 0 0,0-1 0 0 0,-1 1-54 0 0,-2 2 103 0 0,-8 5 66 0 0,-6 3-23 0 0,0 0-88 0 0,7 2-47 0 0,10-9-11 0 0,1-1 0 0 0,-18 7 0 0 0,7 3 0 0 0,3 2 0 0 0,9 0 0 0 0,6 0 0 0 0,12 13 0 0 0,-5-23 0 0 0,-5 5 0 0 0,23 8-60 0 0,-23-13 57 0 0,-3-2-6 0 0,1 0 1 0 0,0-1-1 0 0,0 1 0 0 0,-1-1 0 0 0,1 0 0 0 0,1 0 1 0 0,-1 0-1 0 0,0 0 0 0 0,0 0 0 0 0,1-1 0 0 0,-1 0 1 0 0,3 1 8 0 0,-2-1 0 0 0,-1 1 0 0 0,0-1 0 0 0,0 0 0 0 0,0 1 0 0 0,0 0 0 0 0,0-1 0 0 0,0 1 0 0 0,0 0 0 0 0,0 1 0 0 0,-1-1 0 0 0,1 0 0 0 0,-1 1 0 0 0,0 0 0 0 0,1 1 0 0 0,12 18 0 0 0,1-12 0 0 0,14 31 0 0 0,-23-34 0 0 0,-4-4 0 0 0,1 0 0 0 0,-1 0 0 0 0,-1 0 0 0 0,1 1 0 0 0,0-1 0 0 0,-1 1 0 0 0,3 6 1 0 0,-3-7 0 0 0,0 0 1 0 0,0 0-1 0 0,-1 0 1 0 0,1 1-1 0 0,-1-1 1 0 0,0 1-1 0 0,0-1 1 0 0,0 4-2 0 0,0 6 109 0 0,-2 13-56 0 0,-1-20 12 0 0,-8-1 31 0 0,4 5 0 0 0,-4-5-1 0 0,5 5-4 0 0,-18 4 19 0 0,19-12-97 0 0,-11 0 15 0 0,14-2-24 0 0,0 0 0 0 0,0 0 0 0 0,0 0 0 0 0,1 0 1 0 0,-1 0-1 0 0,0 0 0 0 0,0 0 0 0 0,0 0 0 0 0,1 0 1 0 0,-1 1-1 0 0,0-1 0 0 0,0 0 0 0 0,1 1 0 0 0,-1-1 0 0 0,0 1-4 0 0,-3 5 16 0 0,3-6-16 0 0,1 1 1 0 0,0-1-1 0 0,0 1 0 0 0,0-1 1 0 0,-1 0-1 0 0,1 1 0 0 0,0-1 1 0 0,-1 0-1 0 0,1 1 0 0 0,0-1 1 0 0,-1 0-1 0 0,1 1 0 0 0,-1-1 1 0 0,1 0-1 0 0,0 0 0 0 0,-1 1 1 0 0,1-1-1 0 0,-1 0 1 0 0,1 0-1 0 0,-1 0 0 0 0,1 0 1 0 0,-1 1-1 0 0,1-1 0 0 0,-1 0 1 0 0,1 0-1 0 0,0 0 0 0 0,-1 0 1 0 0,1 0-1 0 0,-1 0 0 0 0,1 0 1 0 0,-1-1-1 0 0,0 1 0 0 0,-24-2 53 0 0,23 1-54 0 0,1 1 0 0 0,-1-1-1 0 0,1 1 1 0 0,-1-1-1 0 0,1 0 1 0 0,-1 0-1 0 0,1 0 1 0 0,0 0-1 0 0,-1 0 1 0 0,1 0-1 0 0,-1 0 2 0 0,-3-3-92 0 0,-2 3 58 0 0,2 1 8 0 0,-8-10-172 0 0,8 3 73 0 0,2 3-26 0 0,-1-1-75 0 0,1 0-34 0 0,1 1-79 0 0,-1 0-90 0 0,1-1-102 0 0,0 1-115 0 0,0 2 276 0 0,1 0-33 0 0,1 1-34 0 0,-1-1-37 0 0,0 0-37 0 0,0 1-39 0 0,-1-5-1302 0 0,1-3-1043 0 0,1 8 2869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30.6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78 1 8952 0 0,'0'0'200'0'0,"0"0"33"0"0,0 0 15 0 0,-2 2-36 0 0,-1 1-171 0 0,1-1-29 0 0,-8 21-22 0 0,7-18 37 0 0,0 1 48 0 0,-4 6 176 0 0,-5 10 357 0 0,9-15-365 0 0,2 0-52 0 0,1 6 83 0 0,-1 3 22 0 0,-5-4-31 0 0,0-1 33 0 0,5 1-60 0 0,-1 2-46 0 0,-3 6 153 0 0,-2 3-4 0 0,6-7-196 0 0,0-2-27 0 0,0 10 148 0 0,1-21-222 0 0,0-1 0 0 0,0 1 1 0 0,1-1-1 0 0,-1 0 0 0 0,1 1 1 0 0,-1-1-1 0 0,1 0 1 0 0,0 2-45 0 0,4 4 86 0 0,-4-7-71 0 0,0 0 0 0 0,0 1 0 0 0,0-1 0 0 0,-1 0 0 0 0,1 1 0 0 0,0-1 0 0 0,-1 1 0 0 0,1-1 0 0 0,-1 1 0 0 0,0 0 0 0 0,1-1 0 0 0,-1 1 0 0 0,0-1 0 0 0,0 1-15 0 0,0 0 16 0 0,0 0 1 0 0,1 0 0 0 0,-1 0-1 0 0,0 0 1 0 0,1-1 0 0 0,-1 1-1 0 0,1 0 1 0 0,0 0 0 0 0,0-1-1 0 0,0 1 1 0 0,0 0 0 0 0,0 0-17 0 0,0-1 12 0 0,0 1-1 0 0,0-1 1 0 0,-1 0 0 0 0,1 1 0 0 0,0-1-1 0 0,-1 1 1 0 0,1-1 0 0 0,-1 1 0 0 0,0-1-1 0 0,1 1 1 0 0,-1-1 0 0 0,0 1-12 0 0,3 3 75 0 0,0-2-52 0 0,1 2 7 0 0,4 2 49 0 0,4 3-57 0 0,-11-9-24 0 0,0-1 0 0 0,0 1-1 0 0,-1-1 1 0 0,1 0 0 0 0,0 1-1 0 0,0-1 1 0 0,0 0 0 0 0,0 1-1 0 0,0-1 1 0 0,-1 0 0 0 0,1 0-1 0 0,0 0 1 0 0,0 0 0 0 0,0 0 0 0 0,0 0-1 0 0,0 0 1 0 0,0 0 0 0 0,0 0-1 0 0,0 0 1 0 0,-1-1 0 0 0,1 1-1 0 0,0 0 1 0 0,0-1 0 0 0,0 1-1 0 0,0-1 3 0 0,2-1-47 0 0,0-1-36 0 0,1 0-67 0 0,-1 0-72 0 0,1 1-89 0 0,2 2-103 0 0,-5 0 186 0 0,1 0-34 0 0,1-1-351 0 0,-1 1 86 0 0,-1 0-46 0 0,2-2-671 0 0,-1-2-526 0 0,-1-5-1002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10088 0 0,'0'0'298'0'0,"0"0"-4"0"0,0 0-129 0 0,0 0-53 0 0,0 0 116 0 0,0 0 204 0 0,0 0 16 0 0,0 0-13 0 0,0 0-83 0 0,0 0-38 0 0,0 0-8 0 0,0 0-24 0 0,0 0-88 0 0,0 0-40 0 0,2 2-8 0 0,8 8-13 0 0,-7-7-45 0 0,-3-3-48 0 0,-1 4-151 0 0,2 4 25 0 0,-1-8 83 0 0,0 0 1 0 0,0 1 0 0 0,0-1-1 0 0,0 0 1 0 0,0 0 0 0 0,0 0 0 0 0,0 0-1 0 0,0 0 1 0 0,0 0 0 0 0,0 0 0 0 0,0 0-1 0 0,0 0 1 0 0,0 0 0 0 0,0 0 0 0 0,0 1-1 0 0,0-1 1 0 0,0 0 0 0 0,0 0-1 0 0,0 0 1 0 0,0 0 0 0 0,0 0 0 0 0,0 0-1 0 0,0 0 1 0 0,0 0 0 0 0,0 0 0 0 0,0 0-1 0 0,0 0 1 0 0,0 0 0 0 0,0 1 0 0 0,0-1-1 0 0,0 0 1 0 0,0 0 0 0 0,0 0-1 0 0,0 0 1 0 0,1 0 0 0 0,-1 0 0 0 0,0 0-1 0 0,0 0 1 0 0,0 0 0 0 0,0 0 0 0 0,0 0-1 0 0,0 0 1 0 0,0 0 0 0 0,0 0-1 0 0,0 0 1 0 0,0 0 0 0 0,0 0 0 0 0,1 0-1 0 0,-1 0 1 0 0,0 0 0 0 0,0 0 0 0 0,0 0-1 0 0,0 0 1 0 0,0 0 0 0 0,0 0 0 0 0,0 0-1 0 0,0 0 3 0 0,6 0-96 0 0,-2 0-16 0 0,-2 0-62 0 0,-1 0-170 0 0,1 2-314 0 0,11 11-20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30.9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0 183 8784 0 0,'0'0'197'0'0,"0"0"24"0"0,3 0 19 0 0,0 0-101 0 0,-2 0-101 0 0,3-3 19 0 0,16-7-37 0 0,-6 8-40 0 0,-6 1 38 0 0,-3-1 61 0 0,-2-3 86 0 0,-1 0 65 0 0,5 0 121 0 0,6 0 62 0 0,1-1-15 0 0,-7 2-71 0 0,-5-1-167 0 0,1 0-43 0 0,10-4 106 0 0,-1 2-84 0 0,-8 4-28 0 0,-1 0-38 0 0,0-1-11 0 0,0 0-41 0 0,-1 1 14 0 0,1-4 20 0 0,-3 7-49 0 0,0 0-1 0 0,0-1 1 0 0,0 1-1 0 0,0-1 1 0 0,1 1 0 0 0,-1-1-1 0 0,0 1 1 0 0,0 0 0 0 0,0-1-1 0 0,1 1 1 0 0,-1 0-1 0 0,0-1 1 0 0,1 1 0 0 0,-1 0-1 0 0,0-1 1 0 0,1 1 0 0 0,-1 0-1 0 0,0-1 1 0 0,1 1 0 0 0,-1 0-1 0 0,0 0 1 0 0,1-1-1 0 0,-1 1 1 0 0,1 0 0 0 0,-1 0-1 0 0,1 0 1 0 0,-1 0 0 0 0,0 0-1 0 0,1 0 1 0 0,-1 0-1 0 0,1 0 1 0 0,-1 0 0 0 0,1 0-1 0 0,-1 0 1 0 0,1 0 0 0 0,-1 0-6 0 0,0 0 2 0 0,0 0 0 0 0,0 0 0 0 0,0 0 0 0 0,0 0 0 0 0,1 0 0 0 0,-1 0 0 0 0,0 0 0 0 0,0 0 0 0 0,0 0 0 0 0,0 0 0 0 0,0 0 0 0 0,0 0 0 0 0,0 0 0 0 0,0 0 0 0 0,0 0 1 0 0,0 0-1 0 0,1 0 0 0 0,-1 0 0 0 0,0 0 0 0 0,0 0 0 0 0,0 0 0 0 0,0 0 0 0 0,0 0 0 0 0,0 0 0 0 0,0 0 0 0 0,0 0 0 0 0,0-1 0 0 0,0 1 0 0 0,0 0 0 0 0,0 0 0 0 0,0 0 0 0 0,0 0 1 0 0,1 0-1 0 0,-1 0 0 0 0,0 0 0 0 0,0 0 0 0 0,0 0 0 0 0,0 0 0 0 0,0 0 0 0 0,0 0 0 0 0,0 0 0 0 0,0-1 0 0 0,0 1 0 0 0,0 0 0 0 0,0 0 0 0 0,0 0 0 0 0,0 0 0 0 0,0 0 0 0 0,0 0 1 0 0,0 0-1 0 0,0 0 0 0 0,0 0 0 0 0,0 0 0 0 0,0-1 0 0 0,0 1 0 0 0,0 0 0 0 0,0 0-2 0 0,2-10 80 0 0,8 5-5 0 0,-9 4-75 0 0,-1 1 0 0 0,0-1 0 0 0,1 0 1 0 0,-1 0-1 0 0,0 1 0 0 0,0-1 1 0 0,1 0-1 0 0,-1 0 0 0 0,0 0 0 0 0,0 0 1 0 0,0 1-1 0 0,0-1 0 0 0,0 0 1 0 0,0-1-1 0 0,0-2-18 0 0,0 1 20 0 0,0 0-31 0 0,0 0-30 0 0,0-1-44 0 0,-3-6 90 0 0,-7 5 26 0 0,9 3 15 0 0,0-3-35 0 0,1 3 58 0 0,0 0 55 0 0,0 0 15 0 0,-3 2 0 0 0,-6-1-35 0 0,7 1-22 0 0,1 1 49 0 0,-2 3 18 0 0,5-3-69 0 0,-2-1-62 0 0,0 1 1 0 0,0-1 0 0 0,0 0-1 0 0,0 0 1 0 0,0 0 0 0 0,1 0-1 0 0,-1 0 1 0 0,0 0 0 0 0,0 0-1 0 0,0 0 1 0 0,0 1 0 0 0,0-1-1 0 0,0 0 1 0 0,0 0 0 0 0,0 0-1 0 0,1 0 1 0 0,-1 0 0 0 0,0 1-1 0 0,0-1 1 0 0,0 0 0 0 0,0 0-1 0 0,0 0 1 0 0,0 0 0 0 0,0 1-1 0 0,0-1 1 0 0,0 0 0 0 0,0 0 0 0 0,0 0-1 0 0,0 0 1 0 0,0 1 0 0 0,0-1-1 0 0,0 0 1 0 0,0 0 0 0 0,0 0-1 0 0,-1 0 1 0 0,1 0 0 0 0,0 1-1 0 0,-16 18 54 0 0,15-17-54 0 0,0-1 0 0 0,-1 0 0 0 0,1 1 0 0 0,0-1 0 0 0,0 1 0 0 0,0 0 0 0 0,0-1 0 0 0,0 1 0 0 0,0 0 0 0 0,0 0 0 0 0,0 0 0 0 0,0 10 20 0 0,0 4 37 0 0,1-12-44 0 0,0 0 0 0 0,-1 0 0 0 0,0-1 0 0 0,1 1 0 0 0,-1 0 0 0 0,-1 0 0 0 0,1-1 0 0 0,0 1 1 0 0,-1-1-1 0 0,-1 3-13 0 0,2-4 7 0 0,0-1 1 0 0,1 1 0 0 0,-1-1 0 0 0,1 1 0 0 0,-1 0 0 0 0,1-1 0 0 0,0 1 0 0 0,-1 0 0 0 0,1-1-1 0 0,0 1 1 0 0,0 0 0 0 0,0 0 0 0 0,1-1 0 0 0,-1 1 0 0 0,0 0 0 0 0,1-1 0 0 0,-1 1-8 0 0,2 15 102 0 0,-6-3 30 0 0,-6 7 49 0 0,7 0-46 0 0,5-7-33 0 0,4-1 11 0 0,-5-12-98 0 0,0 0 0 0 0,0 0 0 0 0,-1 1 0 0 0,1-1 0 0 0,0 1 1 0 0,-1-1-1 0 0,1 1 0 0 0,-1-1 0 0 0,0 1 0 0 0,1-1 0 0 0,-1 1 0 0 0,0-1 1 0 0,0 2-16 0 0,0 3 58 0 0,0-4-41 0 0,0 0 0 0 0,-1-1 0 0 0,1 1 0 0 0,0-1 0 0 0,1 1 0 0 0,-1-1 0 0 0,0 1 0 0 0,0 0 0 0 0,1-1 0 0 0,-1 1 0 0 0,1-1 0 0 0,0 2-17 0 0,9 2 122 0 0,-5 8-2 0 0,-5-12-112 0 0,1 0 0 0 0,0 0 1 0 0,0 0-1 0 0,-1 0 0 0 0,1 0 1 0 0,0 0-1 0 0,0 0 0 0 0,0 0 1 0 0,0 0-1 0 0,0-1 0 0 0,0 1 1 0 0,1 0-9 0 0,11 4 20 0 0,-9 2-20 0 0,-4-7 0 0 0,1 0 0 0 0,-1 1 0 0 0,0-1 0 0 0,0 1 0 0 0,1-1 0 0 0,-1 0 0 0 0,0 1 0 0 0,1-1 0 0 0,-1 0 0 0 0,0 1 0 0 0,1-1 0 0 0,-1 0 0 0 0,0 1 0 0 0,1-1 0 0 0,-1 0 0 0 0,1 0 0 0 0,-1 0 0 0 0,1 1 0 0 0,-1-1 0 0 0,1 0 0 0 0,-1 0 0 0 0,0 0 0 0 0,1 0 0 0 0,-1 0 0 0 0,1 0 0 0 0,-1 0 0 0 0,1 0 0 0 0,-1 0 0 0 0,1 0 0 0 0,-1 0 0 0 0,1 0 0 0 0,0 0 0 0 0,5 0 86 0 0,-3-1-86 0 0,1 1-36 0 0,-1 0-37 0 0,0-1-44 0 0,-1 1-46 0 0,1-1-50 0 0,0 0-55 0 0,-1 0-58 0 0,1 0-62 0 0,-1 0-66 0 0,1 0-71 0 0,-1 0-74 0 0,0-1-78 0 0,-1 0-82 0 0,1 0-1131 0 0,-1 2-1076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31.2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9408 0 0,'0'0'273'0'0,"0"0"-5"0"0,0 0-209 0 0,0 0-11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29.8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7400 0 0,'0'0'216'0'0,"0"0"64"0"0,0 2 142 0 0,0 35 1756 0 0,0-21-1313 0 0,0-7-440 0 0,0 0-55 0 0,0 0-67 0 0,0 0-80 0 0,0-1-1 0 0,1-1-61 0 0,1 0-26 0 0,2 1-1 0 0,0 0-5 0 0,-2-1-2 0 0,-1 0 25 0 0,0 1 58 0 0,-1 2 6 0 0,0-1-67 0 0,0 15 140 0 0,1-11-74 0 0,5-1 27 0 0,0 0-15 0 0,-4 1-39 0 0,-2-10-149 0 0,0 0 1 0 0,1 0-1 0 0,-1 0 0 0 0,1 0 0 0 0,-1 0 0 0 0,1 0 1 0 0,1 2-40 0 0,6 12 239 0 0,-6-5-43 0 0,-2 0-48 0 0,0-8-96 0 0,3 1 70 0 0,-2-4-110 0 0,0 0-1 0 0,0 0 1 0 0,0 1-1 0 0,0-1 1 0 0,0 0-1 0 0,0 0 1 0 0,0 1-1 0 0,-1-1 1 0 0,1 1-1 0 0,0-1 0 0 0,-1 1 1 0 0,1-1-1 0 0,-1 1 1 0 0,0-1-1 0 0,1 1 1 0 0,-1 0-1 0 0,0-1 1 0 0,0 2-12 0 0,0-3 2 0 0,0 1 1 0 0,0 0-1 0 0,0 0 0 0 0,0 0 1 0 0,0 0-1 0 0,0-1 0 0 0,0 1 1 0 0,1 0-1 0 0,-1 0 1 0 0,0 0-1 0 0,0-1 0 0 0,1 1 1 0 0,-1 0-1 0 0,1 0-2 0 0,9 2 72 0 0,-10-3-71 0 0,0 0 1 0 0,0 0-1 0 0,0 0 0 0 0,0 0 0 0 0,0 0 0 0 0,0 0 1 0 0,0 0-1 0 0,1-1 0 0 0,-1 1 0 0 0,0 0 0 0 0,0 0 0 0 0,0 0 1 0 0,0 0-1 0 0,0 1 0 0 0,0-1 0 0 0,0 0 0 0 0,0 0 1 0 0,0 0-1 0 0,0 0 0 0 0,0 0 0 0 0,1 0 0 0 0,-1 0 1 0 0,0 0-1 0 0,0 0 0 0 0,0 0 0 0 0,0 0 0 0 0,0 0 1 0 0,0 0-1 0 0,0 0 0 0 0,0 0 0 0 0,0 0 0 0 0,0 0 1 0 0,0 0-1 0 0,0 0 0 0 0,0 0 0 0 0,0 1 0 0 0,0-1 1 0 0,0 0-1 0 0,0 0 0 0 0,0 0 0 0 0,1 0 0 0 0,-1 0 0 0 0,0 0 1 0 0,0 0-1 0 0,0 0 0 0 0,0 0 0 0 0,0 0 0 0 0,0 0 1 0 0,0 1-1 0 0,0-1 0 0 0,0 0 0 0 0,0 0 0 0 0,-1 0 1 0 0,1 0-1 0 0,0 0 0 0 0,0 0 0 0 0,0 0-1 0 0,0 6-2 0 0,0-2-51 0 0,0-2-57 0 0,0-1-126 0 0,0-1-208 0 0,0 0 250 0 0,0 0-23 0 0,0 0-62 0 0,0 0 97 0 0,0 0-34 0 0,0 0-37 0 0,0 0-34 0 0,0 0-379 0 0,0 0 98 0 0,0 0-48 0 0,0 0-715 0 0,0 0-559 0 0,0 0-1064 0 0</inkml:trace>
  <inkml:trace contextRef="#ctx0" brushRef="#br0" timeOffset="426.41">167 31 7688 0 0,'0'0'166'0'0,"0"0"29"0"0,0 0 14 0 0,3 3-25 0 0,7 7-164 0 0,5 6 67 0 0,-13-11 25 0 0,-2 1 86 0 0,0-1-32 0 0,1 3 126 0 0,1-1-33 0 0,3 0 16 0 0,2 2 95 0 0,5 7 233 0 0,-8-2-129 0 0,-3-3-137 0 0,4-2-66 0 0,1 4 23 0 0,-1 12 144 0 0,1-12-172 0 0,-1-5-31 0 0,-3 4 48 0 0,-1-2-18 0 0,5 2 35 0 0,-5-10-266 0 0,0-1 1 0 0,0 1 0 0 0,0-1-1 0 0,0 1 1 0 0,-1-1 0 0 0,1 1-1 0 0,-1 0 1 0 0,1-1-1 0 0,-1 1 1 0 0,0 0 0 0 0,1-1-1 0 0,-1 1 1 0 0,0 0-35 0 0,1 9 176 0 0,5 1 19 0 0,0 0-5 0 0,-4-2-22 0 0,-2 3 66 0 0,0-11-2 0 0,0-2 0 0 0,0 0-18 0 0,0 0-74 0 0,0 3-38 0 0,0 7-6 0 0,0-7-6 0 0,0-3-7 0 0,0 0 45 0 0,0 0 1 0 0,0-3-8 0 0,0-43-179 0 0,0 25-29 0 0,0 4-37 0 0,0-2-62 0 0,0 12 101 0 0,1 1 35 0 0,4-9-27 0 0,-1 8 5 0 0,-1 0-28 0 0,2-2-54 0 0,5-13-70 0 0,-8 12 99 0 0,0 4-3 0 0,14-3-69 0 0,-4 3 87 0 0,-10 6 94 0 0,0-1-1 0 0,-1 1 1 0 0,1-1 0 0 0,0 1-1 0 0,0 0 1 0 0,-1 0 0 0 0,1-1-1 0 0,0 1 1 0 0,0 0 16 0 0,6 1-35 0 0,-3-1 51 0 0,10 2-16 0 0,-9 2 0 0 0,-2-3 0 0 0,-1 0 0 0 0,1 1 0 0 0,-1 0 0 0 0,0 0 0 0 0,0 0 0 0 0,0 0 0 0 0,0 0 0 0 0,0 1 0 0 0,0-1 0 0 0,2 3 0 0 0,0 10-11 0 0,7 0-17 0 0,0-4 57 0 0,-1 0 37 0 0,0 0 39 0 0,-2 3 41 0 0,-6 0 43 0 0,-3-13-179 0 0,0-1 0 0 0,0 1 1 0 0,0 0-1 0 0,0-1 1 0 0,0 1-1 0 0,0-1 1 0 0,0 1-1 0 0,0 0 0 0 0,0-1 1 0 0,0 1-1 0 0,1 0 1 0 0,-1-1-1 0 0,0 1 1 0 0,1-1-1 0 0,-1 1 0 0 0,0 0 1 0 0,1-1-1 0 0,-1 1 1 0 0,1-1-1 0 0,-1 1 1 0 0,0-1-1 0 0,1 0 1 0 0,-1 1-1 0 0,1-1 0 0 0,0 1 1 0 0,-1-1-11 0 0,5 5 84 0 0,-2 5-93 0 0,-3-9 4 0 0,-1-1 1 0 0,1 1-1 0 0,0-1 0 0 0,0 1 1 0 0,0-1-1 0 0,0 1 0 0 0,0-1 0 0 0,0 1 1 0 0,0-1-1 0 0,0 1 0 0 0,0-1 0 0 0,0 1 1 0 0,1-1-1 0 0,-1 0 0 0 0,0 1 1 0 0,0-1-1 0 0,0 1 0 0 0,0-1 0 0 0,1 1 1 0 0,-1-1-1 0 0,0 1 0 0 0,1-1 1 0 0,-1 0-1 0 0,0 1 0 0 0,1-1 0 0 0,-1 0 1 0 0,0 1-1 0 0,1-1 0 0 0,-1 0 0 0 0,0 1 1 0 0,1-1-1 0 0,-1 0 0 0 0,1 0 1 0 0,-1 1-1 0 0,1-1 0 0 0,-1 0 0 0 0,1 0 1 0 0,-1 0-1 0 0,1 0 0 0 0,-1 0 0 0 0,1 0 1 0 0,-1 0-1 0 0,1 0 0 0 0,-1 0 1 0 0,1 0-1 0 0,-1 0 5 0 0,3 0-77 0 0,-3 10 176 0 0,0 8 54 0 0,0-16-100 0 0,0-2-58 0 0,0 0-55 0 0,0 0-102 0 0,0 0-178 0 0,0 0 254 0 0,0 0 0 0 0,0 0-18 0 0,0 0-38 0 0,0 0-14 0 0,0 0-39 0 0,0 0-46 0 0,0 0-50 0 0,0 0-55 0 0,0 0-51 0 0,0 0-46 0 0,0 0-38 0 0,0 0-142 0 0,0 0-39 0 0,0 0-169 0 0,0 0-459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33.5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0 106 7920 0 0,'0'0'174'0'0,"0"0"29"0"0,0 0 13 0 0,0 0-68 0 0,0 0-5 0 0,0 0 57 0 0,0 0 176 0 0,0 0 320 0 0,0-2 28 0 0,0-8-24 0 0,0 10-690 0 0,0 0 0 0 0,0 0 0 0 0,0 0 1 0 0,0-1-1 0 0,0 1 0 0 0,0 0 0 0 0,0 0 0 0 0,0 0 1 0 0,0 0-1 0 0,0 0 0 0 0,0 0 0 0 0,0 0 1 0 0,0 0-1 0 0,0 0 0 0 0,0 0 0 0 0,0-1 0 0 0,0 1 1 0 0,0 0-1 0 0,0 0 0 0 0,0 0 0 0 0,0 0 1 0 0,0 0-1 0 0,0 0 0 0 0,0 0 0 0 0,0 0 0 0 0,0 0 1 0 0,1 0-1 0 0,-1 0 0 0 0,0 0 0 0 0,0 0 1 0 0,0-1-1 0 0,0 1 0 0 0,0 0 0 0 0,0 0 0 0 0,0 0 1 0 0,0 0-1 0 0,0 0 0 0 0,0 0 0 0 0,0 0 1 0 0,0 0-1 0 0,0 0 0 0 0,1 0 0 0 0,-1 0 0 0 0,0 0 1 0 0,0 0-1 0 0,0 0 0 0 0,0 0 0 0 0,0 0 1 0 0,0 0-1 0 0,0 0 0 0 0,0 0 0 0 0,0 0 0 0 0,0 0 1 0 0,1 0-1 0 0,-1 0 0 0 0,0 0 0 0 0,0 0-10 0 0,0 0 23 0 0,1 0-1 0 0,-1 0 0 0 0,0 0 0 0 0,1 0 1 0 0,-1 0-1 0 0,1 0 0 0 0,-1 0 1 0 0,0 0-1 0 0,1 0 0 0 0,-1 0 0 0 0,1 0 1 0 0,-1 0-1 0 0,0 0 0 0 0,1-1 0 0 0,-1 1 1 0 0,0 0-1 0 0,1 0 0 0 0,-1 0 1 0 0,0-1-1 0 0,1 1 0 0 0,-1 0 0 0 0,0 0 1 0 0,1-1-1 0 0,-1 1 0 0 0,0 0 1 0 0,0-1-1 0 0,1 1 0 0 0,-1 0 0 0 0,0-1 1 0 0,0 1-1 0 0,0-1-22 0 0,5-5 363 0 0,5 1 134 0 0,-5-5-94 0 0,5 5-41 0 0,-5-2-115 0 0,-5 7-233 0 0,0-1 0 0 0,0 1 0 0 0,0 0 1 0 0,1-1-1 0 0,-1 1 0 0 0,0 0 0 0 0,0-1 0 0 0,1 1 1 0 0,-1 0-1 0 0,0-1 0 0 0,0 1 0 0 0,1 0 0 0 0,-1 0 1 0 0,0-1-1 0 0,1 1 0 0 0,-1 0 0 0 0,0 0 0 0 0,1 0 1 0 0,-1-1-1 0 0,1 1 0 0 0,-1 0 0 0 0,0 0 0 0 0,1 0 1 0 0,-1 0-1 0 0,1 0 0 0 0,-1 0 0 0 0,0 0 0 0 0,1 0 0 0 0,-1 0 1 0 0,1 0-1 0 0,-1 0-14 0 0,5-3 255 0 0,-2 1-246 0 0,1-1 39 0 0,2 0 95 0 0,12-1 257 0 0,-12 4-327 0 0,0 0-50 0 0,-5 0-22 0 0,-1 0 0 0 0,0 0 0 0 0,1 0 0 0 0,-1 0 0 0 0,1 0 0 0 0,-1 1 0 0 0,1-1 0 0 0,-1 0 0 0 0,0 0 0 0 0,1 0 1 0 0,-1-1-1 0 0,1 1 0 0 0,-1 0 0 0 0,1 0 0 0 0,-1 0 0 0 0,0 0 0 0 0,1 0 0 0 0,-1 0 0 0 0,1-1 0 0 0,-1 1 0 0 0,0 0 0 0 0,1 0 1 0 0,-1-1-1 0 0,0 1 0 0 0,1 0 0 0 0,-1 0 0 0 0,0-1 0 0 0,1 1 0 0 0,-1 0 0 0 0,0-1 0 0 0,0 1 0 0 0,1 0 0 0 0,-1-1 1 0 0,0 1-1 0 0,0-1-1 0 0,0 1 2 0 0,0-1 0 0 0,1 1 0 0 0,-1 0 0 0 0,0-1 0 0 0,0 1 0 0 0,0 0 0 0 0,0-1 0 0 0,1 1 0 0 0,-1 0 0 0 0,0-1 0 0 0,0 1 0 0 0,1 0 1 0 0,-1-1-1 0 0,0 1 0 0 0,1 0 0 0 0,-1 0 0 0 0,0 0 0 0 0,1-1 0 0 0,-1 1 0 0 0,0 0 0 0 0,1 0-2 0 0,2-1 9 0 0,0 0 0 0 0,0 1 0 0 0,1-1 1 0 0,-1 1-1 0 0,0 0 0 0 0,0 0 0 0 0,1 0-9 0 0,2 0 22 0 0,3 0-50 0 0,-3 0 42 0 0,4 0 46 0 0,7 0 64 0 0,-7 0-103 0 0,-5-3 22 0 0,6-7-22 0 0,-9 8 32 0 0,-2 2 13 0 0,0 0 3 0 0,0 0-4 0 0,0 0-1 0 0,0 2-10 0 0,2 21 0 0 0,-2-21-51 0 0,1-1 0 0 0,-1 1 0 0 0,1-1-1 0 0,-1 1 1 0 0,1-1 0 0 0,0 1 0 0 0,0-1-1 0 0,-1 0 1 0 0,2 2-3 0 0,-1-2 3 0 0,0 0 0 0 0,-1 0 0 0 0,1 0 0 0 0,-1 0 0 0 0,1 0 0 0 0,-1 0 0 0 0,1 0 1 0 0,-1 0-1 0 0,0 0 0 0 0,1 0 0 0 0,-1 0 0 0 0,0 0 0 0 0,0 1 0 0 0,0-1 0 0 0,0 0 0 0 0,0 1-3 0 0,0 16 63 0 0,0 1-45 0 0,0 32-98 0 0,0-49 79 0 0,0 0 0 0 0,0 0 0 0 0,1 0 0 0 0,-1 0 0 0 0,0-1 0 0 0,1 1 0 0 0,-1 0 0 0 0,1 0 0 0 0,0-1 0 0 0,-1 1 0 0 0,1 0 0 0 0,0-1-1 0 0,1 2 2 0 0,-1-1 5 0 0,0-1-1 0 0,0 0 0 0 0,0 1 0 0 0,-1-1 0 0 0,1 1 0 0 0,-1-1 0 0 0,1 1 0 0 0,-1-1 0 0 0,1 1 0 0 0,-1-1 0 0 0,0 1 0 0 0,0-1 0 0 0,0 2-4 0 0,0 90 10 0 0,0 11 2 0 0,0-39 246 0 0,0-21-6 0 0,0-9 70 0 0,0-17-108 0 0,0-1 43 0 0,0-17-256 0 0,0 0 0 0 0,0 0 0 0 0,0 0 0 0 0,0 0 0 0 0,0 0 0 0 0,1 0 0 0 0,-1 0 0 0 0,0 0 0 0 0,0 0-1 0 0,0 0 1 0 0,0 1 0 0 0,0-1 0 0 0,0 0 0 0 0,0 0 0 0 0,0 0 0 0 0,-1 0 0 0 0,1 0 0 0 0,0 0 0 0 0,0 0 0 0 0,0 0 0 0 0,0 0 0 0 0,0 0 0 0 0,0 0 0 0 0,0 1 0 0 0,0-1-1 0 0,0 0 1 0 0,0 0 0 0 0,0 0 0 0 0,0 0 0 0 0,0 0 0 0 0,0 0 0 0 0,0 0 0 0 0,0 0 0 0 0,0 0 0 0 0,0 0 0 0 0,0 0 0 0 0,-1 0 0 0 0,1 0 0 0 0,0 0 0 0 0,0 0-1 0 0,0 0 1 0 0,0 0 0 0 0,0 0 0 0 0,0 0 0 0 0,0 0 0 0 0,0 0 0 0 0,0 0 0 0 0,0 0 0 0 0,-1 0 0 0 0,1 0 0 0 0,0 0 0 0 0,0 0 0 0 0,0 0 0 0 0,0 0 0 0 0,0 0 0 0 0,0 0-1 0 0,0 0 0 0 0,-1 0 2 0 0,1 0 0 0 0,-1 0 0 0 0,1 0 0 0 0,-1 0-1 0 0,1 0 1 0 0,-1 0 0 0 0,1 0 0 0 0,0 0-1 0 0,-1 0 1 0 0,1 0 0 0 0,-1 1 0 0 0,1-1 0 0 0,-1 0-1 0 0,1 0 1 0 0,-1 0 0 0 0,1 1 0 0 0,0-1-1 0 0,-1 0 1 0 0,1 1 0 0 0,0-1 0 0 0,-1 0 0 0 0,1 1-1 0 0,0-1 1 0 0,-1 0 0 0 0,1 1 0 0 0,0-1-1 0 0,-1 0 1 0 0,1 1 0 0 0,0-1 0 0 0,0 1 0 0 0,0-1-1 0 0,0 1 1 0 0,-1-1 0 0 0,1 1 0 0 0,0-1-1 0 0,0 0 1 0 0,0 1 0 0 0,0-1 0 0 0,0 1 0 0 0,0-1-1 0 0,0 1 1 0 0,0 0-2 0 0,0 1 53 0 0,0-2 11 0 0,0 0-33 0 0,0 0-128 0 0,0 0-11 0 0,0 0 35 0 0,0 0-16 0 0,0 0-53 0 0,0 0-145 0 0,0-2-262 0 0,0 0 415 0 0,0 0 15 0 0,0 1-16 0 0,0 0-42 0 0,0-1-10 0 0,0 1-44 0 0,0 0-49 0 0,0 1-56 0 0,0-1-59 0 0,0 0-55 0 0,0 1-50 0 0,0 0-42 0 0,0-1-157 0 0,0 1-43 0 0,0 0-189 0 0,0 0-512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33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10656 0 0,'0'0'241'0'0,"0"0"38"0"0,0 0 10 0 0,0 0-33 0 0,0 0-137 0 0,0 0 27 0 0,0 0 29 0 0,0 0 8 0 0,0 0-15 0 0,0 0-68 0 0,0 0-32 0 0,0 0-4 0 0,0 0 0 0 0,0 0-32 0 0,0 0-136 0 0,0 0-66 0 0,0 0 68 0 0,0 0 29 0 0,0 0-33 0 0,0 0-14 0 0,0 0-33 0 0,0 0-39 0 0,0 0-43 0 0,0 0-46 0 0,0 0-43 0 0,0 0-39 0 0,0 0-33 0 0,0 0-117 0 0,0 0-33 0 0,0 0-1208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37.0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6592 0 0,'0'0'149'0'0,"0"0"23"0"0,0 0 11 0 0,3 0-30 0 0,5 0-171 0 0,-1 0 48 0 0,3 0 94 0 0,-2 0 77 0 0,0-1 109 0 0,2 0 222 0 0,-3-1-33 0 0,-2-1-246 0 0,-1 0-123 0 0,-1 0-96 0 0,-1 2 250 0 0,0 0-64 0 0,-1 0-57 0 0,1 0-46 0 0,0 1-25 0 0,0 0-40 0 0,3 1 24 0 0,-4-1-17 0 0,0 0 54 0 0,6 0 149 0 0,-1-2-33 0 0,3-3 149 0 0,-8 4-328 0 0,1 0 1 0 0,-1 0 0 0 0,1 1-1 0 0,0-1 1 0 0,0 0 0 0 0,-1 0-1 0 0,1 1 1 0 0,0-1 0 0 0,0 1 0 0 0,0 0-1 0 0,-1 0 1 0 0,1-1 0 0 0,2 1-51 0 0,-1 0 44 0 0,0 0 1 0 0,0 0-1 0 0,0-1 1 0 0,0 1-1 0 0,0-1 1 0 0,0 0-1 0 0,1 0-44 0 0,14-7 257 0 0,-17 7-219 0 0,1 1 0 0 0,0-1 1 0 0,0 1-1 0 0,0-1 0 0 0,-1 1 1 0 0,1 0-1 0 0,0 0 0 0 0,0 0 1 0 0,0 0-1 0 0,0 0 0 0 0,0 0-38 0 0,0 1 41 0 0,0-1 0 0 0,0 0 0 0 0,0 0 0 0 0,0 0 0 0 0,-1 0 0 0 0,1-1 0 0 0,0 1 0 0 0,0 0 0 0 0,0-1 0 0 0,-1 1 0 0 0,2-1-41 0 0,5-4 147 0 0,4-1 101 0 0,1 4 18 0 0,-10 2-258 0 0,-1 0-7 0 0,0 1-1 0 0,-1-1 0 0 0,1 0 0 0 0,0 0 0 0 0,0 0 1 0 0,-1-1-1 0 0,1 1 0 0 0,0 0 0 0 0,0-1 0 0 0,-1 1 1 0 0,2-1-1 0 0,2-9 0 0 0,5 7 10 0 0,-5 3 33 0 0,5 0-22 0 0,-10 0-20 0 0,0 0 0 0 0,0 0-1 0 0,1 0 1 0 0,-1 0 0 0 0,0 0 0 0 0,0 0-1 0 0,0 0 1 0 0,0 0 0 0 0,0 0 0 0 0,0 0-1 0 0,0 0 1 0 0,0 0 0 0 0,0 0 0 0 0,0 0-1 0 0,0 0 1 0 0,1 0 0 0 0,-1 0 0 0 0,0 0-1 0 0,0 0 1 0 0,0 0 0 0 0,0 0 0 0 0,0 0-1 0 0,0 0 1 0 0,0 0 0 0 0,0 0 0 0 0,0 0-1 0 0,0 0 1 0 0,0 0 0 0 0,0 0 0 0 0,1 0-1 0 0,-1 0 1 0 0,0 1 0 0 0,0-1 0 0 0,0 0-1 0 0,0 0 1 0 0,0 0 0 0 0,0 0 0 0 0,0 0-1 0 0,0 0 1 0 0,0 0 0 0 0,0 0 0 0 0,0 0-1 0 0,0 0 1 0 0,0 0 0 0 0,0 1 0 0 0,0-1-1 0 0,0 0 1 0 0,0 0 0 0 0,0 0 0 0 0,0 0-1 0 0,0 0 1 0 0,0 0 0 0 0,0 0 0 0 0,0 0-1 0 0,0 0 1 0 0,0 0 0 0 0,0 1-1 0 0,2 9 11 0 0,8-5-11 0 0,-5 5 0 0 0,5-5 0 0 0,-9-5 0 0 0,-1 1 1 0 0,1 0 0 0 0,-1 0 0 0 0,0-1-1 0 0,0 1 1 0 0,1 0 0 0 0,-1 0 0 0 0,0 0-1 0 0,0 0 1 0 0,0-1 0 0 0,0 1 0 0 0,0 0-1 0 0,0 0 1 0 0,0 0-1 0 0,0 14 58 0 0,0 7 108 0 0,0-8-58 0 0,0-2-36 0 0,0 0-33 0 0,0 4-20 0 0,0-14-19 0 0,0 0 0 0 0,0-1 0 0 0,1 1 0 0 0,-1 0 0 0 0,0-1 0 0 0,1 1 0 0 0,0 0 1 0 0,-1-1-1 0 0,1 1 0 0 0,0-1 0 0 0,0 1 0 0 0,-1-1 0 0 0,2 1 0 0 0,-1-1 4 0 0,-1 1 0 0 0,1-1 0 0 0,0 1 0 0 0,0-1 0 0 0,-1 1 0 0 0,1-1 0 0 0,0 1 0 0 0,-1 0 0 0 0,0-1 0 0 0,1 1 0 0 0,-1 0 0 0 0,0 0 0 0 0,0-1-4 0 0,0 6 8 0 0,0-5-7 0 0,0 0-1 0 0,-1 0 0 0 0,2 1 0 0 0,-1-1 1 0 0,0 0-1 0 0,0 0 0 0 0,1 0 0 0 0,-1 0 0 0 0,1 0 1 0 0,0 1-1 0 0,1 1 4 0 0,0 0 1 0 0,-1 0 0 0 0,1 0 0 0 0,-1 0 0 0 0,1 0 0 0 0,-1 1 0 0 0,-1-1 0 0 0,1 0 0 0 0,-1 1 0 0 0,1-1 0 0 0,-1 1 0 0 0,0-1 0 0 0,-1 1-5 0 0,1 6 0 0 0,0-7 0 0 0,0 0 0 0 0,0 1 0 0 0,0-1 0 0 0,1 0 0 0 0,-1 1 0 0 0,2 1 0 0 0,3 9 6 0 0,-3-12 7 0 0,-1 0 0 0 0,0 0 0 0 0,0 0 0 0 0,0 1-1 0 0,-1-1 1 0 0,1 0 0 0 0,-1 1 0 0 0,0 0-13 0 0,2 14 86 0 0,4-3-30 0 0,0 0 0 0 0,-5 3 30 0 0,-1-9-37 0 0,-1 11 61 0 0,5-4 26 0 0,0-6-70 0 0,3 8 46 0 0,-5-3 42 0 0,-2-13-129 0 0,0-1 1 0 0,0 1 0 0 0,0-1-1 0 0,0 1 1 0 0,1-1 0 0 0,-1 1 0 0 0,1-1-1 0 0,-1 1 1 0 0,1-1 0 0 0,0 1-1 0 0,-1-1 1 0 0,1 0 0 0 0,1 2-26 0 0,4 10 212 0 0,-4 0-27 0 0,-2 10 71 0 0,2-13 2 0 0,5 5-86 0 0,-4-3-2 0 0,-1 1 58 0 0,-1-6-73 0 0,-1 1 34 0 0,0 1-143 0 0,0 17 212 0 0,0-18-191 0 0,0-6-2 0 0,0-2-1 0 0,0 0 0 0 0,0 3-10 0 0,0 7-33 0 0,0-7 7 0 0,0-3-87 0 0,0 0-9 0 0,0 0 4 0 0,0 0-57 0 0,0 0-102 0 0,0 0-247 0 0,0 0-441 0 0,0 0-45 0 0,0 0-10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37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274 31 7696 0 0,'0'0'225'0'0,"0"0"-60"0"0,0-2-18 0 0,0 1 28 0 0,0 0-113 0 0,0 0-81 0 0,0-1-119 0 0,0 1 149 0 0,0 0 62 0 0,0 0 83 0 0,0 0 126 0 0,0 1-89 0 0,0-1 39 0 0,0 0 42 0 0,0 1 45 0 0,0-1 48 0 0,0 0 53 0 0,-3 1 136 0 0,-3-1-246 0 0,1-4 65 0 0,1 0-67 0 0,0 3-44 0 0,-1 0 13 0 0,-1 2 65 0 0,-9 0-5 0 0,-27 0 526 0 0,27 0-603 0 0,0 0-50 0 0,1 0-100 0 0,9 2-2 0 0,-5 9-4 0 0,7-9-7 0 0,-5 0-3 0 0,1 4-45 0 0,1 0-27 0 0,-3-5 28 0 0,9-1-49 0 0,-1 0 0 0 0,1 0 0 0 0,-1 0 1 0 0,1 0-1 0 0,-1 0 0 0 0,1 0 0 0 0,-1 0 1 0 0,1 0-1 0 0,-1 0 0 0 0,1 0 1 0 0,-1 0-1 0 0,1 0 0 0 0,-1 0 0 0 0,1 0 1 0 0,0 1-1 0 0,-1-1 0 0 0,1 0 0 0 0,-1 0 1 0 0,1 0-1 0 0,-1 1 0 0 0,1-1 1 0 0,0 0-1 0 0,-1 1 0 0 0,1-1 0 0 0,0 0 1 0 0,-1 1-1 0 0,1-1 0 0 0,0 0 0 0 0,0 1 1 0 0,-1-1-1 0 0,1 1 0 0 0,0 0-1 0 0,-5 5 29 0 0,-5-1-18 0 0,4 5-1 0 0,6-8-8 0 0,-1-1 1 0 0,1 0 0 0 0,0 0-1 0 0,-1-1 1 0 0,0 1 0 0 0,1 0 0 0 0,-1 0-1 0 0,1 0 1 0 0,-1 0 0 0 0,0 0-1 0 0,0 0 1 0 0,1-1 0 0 0,-1 1-1 0 0,0 0 1 0 0,0-1 0 0 0,0 1-3 0 0,-6 2 8 0 0,7-3-8 0 0,-1 0 0 0 0,1 0 0 0 0,-1 1 0 0 0,1-1 1 0 0,-1 0-1 0 0,1 0 0 0 0,-1 0 0 0 0,1 1 0 0 0,0-1 0 0 0,-1 0 0 0 0,1 1 0 0 0,-1-1 0 0 0,1 0 0 0 0,0 1 0 0 0,-1-1 0 0 0,1 0 0 0 0,0 1 0 0 0,0-1 0 0 0,-1 1 0 0 0,1-1 1 0 0,0 0-1 0 0,0 1 0 0 0,0-1 0 0 0,-1 1 0 0 0,1-1 0 0 0,0 1 0 0 0,0-1 0 0 0,0 1 0 0 0,0-1 0 0 0,0 1 0 0 0,0-1 0 0 0,0 1 0 0 0,0-1 0 0 0,0 1 0 0 0,0-1 0 0 0,0 1 0 0 0,0-1 1 0 0,1 1-1 0 0,-1 0 0 0 0,-1 1 0 0 0,1-1 0 0 0,0 1 0 0 0,0 0 0 0 0,-1-1 0 0 0,1 1 0 0 0,-1-1 0 0 0,1 1 0 0 0,-1-1 0 0 0,0 1 0 0 0,1-1 0 0 0,-1 0 0 0 0,0 1 0 0 0,0-1 0 0 0,-4 7 0 0 0,0 2 1 0 0,3-7 1 0 0,0 0 0 0 0,1 0 0 0 0,-1 0 1 0 0,1 1-1 0 0,0-1 0 0 0,-1 1 0 0 0,2-1 0 0 0,-2 4-2 0 0,2 5 130 0 0,0 0-36 0 0,0 11 4 0 0,0 4-90 0 0,0 32-112 0 0,0-39 124 0 0,0-19-20 0 0,0-1 0 0 0,0 1 0 0 0,0-1 0 0 0,0 1 0 0 0,0-1 0 0 0,0 1 0 0 0,0-1 0 0 0,0 1 0 0 0,0-1 0 0 0,0 1 0 0 0,0-1 0 0 0,0 1 0 0 0,0-1 0 0 0,1 1 0 0 0,-1-1 0 0 0,0 0 0 0 0,0 1 0 0 0,0-1 0 0 0,1 1 0 0 0,-1-1 0 0 0,0 0 0 0 0,1 1 0 0 0,-1-1 0 0 0,0 1 0 0 0,1-1 0 0 0,-1 0 0 0 0,0 0 0 0 0,1 1 0 0 0,-1-1 0 0 0,0 0 0 0 0,1 0 0 0 0,0 1 0 0 0,5 3 0 0 0,12 24 0 0 0,4-5 1 0 0,-19-21 6 0 0,2 1 5 0 0,-3-3 1 0 0,-1 1 0 0 0,1-1 0 0 0,0 1 1 0 0,0-1-1 0 0,-1 0 0 0 0,1 0 1 0 0,0 1-1 0 0,0-1 0 0 0,0 0 1 0 0,0-1-1 0 0,0 1-13 0 0,0 0 12 0 0,0 0-1 0 0,0 0 1 0 0,0-1 0 0 0,0 2 0 0 0,-1-1 0 0 0,1 0-1 0 0,0 0 1 0 0,0 1 0 0 0,0-1 0 0 0,-1 1 0 0 0,2 0-12 0 0,5 3 12 0 0,-7-3-12 0 0,0 0 0 0 0,0 0 0 0 0,1-1 1 0 0,-1 1-1 0 0,0 0 0 0 0,1 0 0 0 0,-1-1 0 0 0,1 1 0 0 0,-1-1 0 0 0,1 1 1 0 0,-1-1-1 0 0,1 0 0 0 0,0 0 0 0 0,-1 1 0 0 0,1-1 0 0 0,-1 0 0 0 0,1-1 1 0 0,0 1-1 0 0,-1 0 0 0 0,1 0 0 0 0,-1-1 0 0 0,1 1 0 0 0,-1 0 1 0 0,2-1-1 0 0,-2 0 0 0 0,-1 1 0 0 0,1-1 1 0 0,0 0-1 0 0,0 1 0 0 0,-1-1 1 0 0,1 1-1 0 0,0 0 1 0 0,0-1-1 0 0,0 1 0 0 0,0 0 1 0 0,0-1-1 0 0,0 1 1 0 0,-1 0-1 0 0,1 0 0 0 0,0 0 1 0 0,0 0-1 0 0,0 0 1 0 0,0 0-1 0 0,0 0 1 0 0,0 0-1 0 0,0 0 0 0 0,0 0 1 0 0,0 1-1 0 0,0-1 1 0 0,-1 0-1 0 0,1 1 0 0 0,0-1 1 0 0,0 0-1 0 0,0 1 1 0 0,0-1-1 0 0,-1 1 0 0 0,2 0 0 0 0,-1 0 2 0 0,0-1 4 0 0,0 1 0 0 0,0-1 0 0 0,0 1 0 0 0,1-1 0 0 0,-1 0 0 0 0,0 1 1 0 0,0-1-1 0 0,1 0 0 0 0,-1 0 0 0 0,0 0 0 0 0,0 0 0 0 0,1 0 0 0 0,-1 0 0 0 0,0 0 0 0 0,1 0-6 0 0,14-8 46 0 0,-14 7-49 0 0,0 0 0 0 0,0 0 0 0 0,0 0 0 0 0,0 0 1 0 0,0 1-1 0 0,0-1 0 0 0,0 0 0 0 0,0 1 0 0 0,0 0 0 0 0,2-1 3 0 0,2 1 29 0 0,-1 0-43 0 0,-1-1-61 0 0,0 1-73 0 0,-1-1 1 0 0,0 1-44 0 0,-1-1-49 0 0,0 0-52 0 0,0 1 5 0 0,0-1-42 0 0,0 0-45 0 0,0 0-48 0 0,-1 0-49 0 0,1-1-53 0 0,0 1-54 0 0,-1-1-59 0 0,1 0-1290 0 0,-1 2-1096 0 0</inkml:trace>
  <inkml:trace contextRef="#ctx0" brushRef="#br0" timeOffset="345.75">1 213 6936 0 0,'0'0'157'0'0,"0"0"23"0"0,0 0 11 0 0,0 0-59 0 0,0 0 6 0 0,0 0 67 0 0,0 0 190 0 0,0 0 345 0 0,0 0 27 0 0,0 0-312 0 0,0 0-179 0 0,0 0 17 0 0,0 0-41 0 0,3 0 207 0 0,8-3-42 0 0,-3-2-169 0 0,-2 0-36 0 0,-4 3 3 0 0,0 1-58 0 0,0 1-49 0 0,0-1-39 0 0,0 1-23 0 0,2 1 1 0 0,-3-1 3 0 0,-1 1 5 0 0,7-1 327 0 0,0 0-69 0 0,2 0 14 0 0,0 0-91 0 0,0-1-73 0 0,-2-1-48 0 0,1-3 10 0 0,-7 4-107 0 0,0 0 1 0 0,1 1 0 0 0,-1-1-1 0 0,1 0 1 0 0,-1 0 0 0 0,1 1-1 0 0,-1-1 1 0 0,1 1 0 0 0,-1-1-1 0 0,1 1 1 0 0,-1 0 0 0 0,1 0 0 0 0,-1-1-1 0 0,1 1-18 0 0,10 1 78 0 0,-9-1-59 0 0,0 1-1 0 0,0-1 1 0 0,0 0-1 0 0,0 0 1 0 0,0-1-1 0 0,0 1 0 0 0,0-1 1 0 0,0 1-1 0 0,0-1 1 0 0,1 0-19 0 0,0-1 1 0 0,0 0 0 0 0,0 0 0 0 0,0 1 0 0 0,0-1 1 0 0,0 1-1 0 0,1 0 0 0 0,-1 0 0 0 0,0 0 0 0 0,1 1 0 0 0,-1 0 0 0 0,1 0 0 0 0,-1 0 1 0 0,1 0-2 0 0,7 0-26 0 0,-3 0-41 0 0,31 0-458 0 0,-37 0 446 0 0,-1 0-2 0 0,0 0-16 0 0,0 0-39 0 0,0-1-13 0 0,0 1-39 0 0,0-1-43 0 0,0 1-50 0 0,1-1-54 0 0,-1 0-48 0 0,1 0-45 0 0,-1 0-38 0 0,2-1-136 0 0,-1 0-38 0 0,1 0-166 0 0,3-1-442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34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7512 0 0,'0'0'166'0'0,"0"0"29"0"0,0 0 13 0 0,0 0-68 0 0,0 0-12 0 0,0 0 45 0 0,0 0 147 0 0,0 0 271 0 0,0 0 17 0 0,0 2-25 0 0,0 10-19 0 0,0 1-89 0 0,0-1-79 0 0,0-1-68 0 0,0 3-10 0 0,0 0-65 0 0,0 2-10 0 0,0 8 60 0 0,2-19-119 0 0,-1-4-163 0 0,1 1 1 0 0,-1-1-1 0 0,0 1 1 0 0,0 0-1 0 0,0-1 1 0 0,0 1-1 0 0,0 0 0 0 0,0 0 1 0 0,-1-1-1 0 0,1 1 1 0 0,-1 0-1 0 0,1 0 1 0 0,-1 0-1 0 0,1 2-21 0 0,-2 29 279 0 0,-1-3-44 0 0,3-26-189 0 0,-1 0-1 0 0,0 1 1 0 0,1-1-1 0 0,0 0 1 0 0,0 1 0 0 0,0-1-46 0 0,2 3 32 0 0,2 9 50 0 0,-2-4 5 0 0,-2 0 17 0 0,0 1 39 0 0,-1-4-94 0 0,0 1 38 0 0,0 27 298 0 0,0-22-253 0 0,0 0-69 0 0,0-13-51 0 0,0 0 1 0 0,0 0 0 0 0,0 0-1 0 0,1-1 1 0 0,-1 1 0 0 0,0 0-1 0 0,1 0 1 0 0,0 0 0 0 0,-1-1 0 0 0,1 1-1 0 0,0 0 1 0 0,0-1 0 0 0,1 2-13 0 0,-1-1 12 0 0,0-1 0 0 0,-1 0 0 0 0,1 1 0 0 0,0-1 0 0 0,-1 1 0 0 0,1-1 0 0 0,-1 1 0 0 0,1-1 0 0 0,-1 1 0 0 0,1-1 0 0 0,-1 1 0 0 0,0-1 0 0 0,0 2-12 0 0,0 8 95 0 0,0 9 18 0 0,0-12-34 0 0,0 1 52 0 0,0-8-113 0 0,0 1 0 0 0,1 0 0 0 0,-1-1 0 0 0,0 1-1 0 0,1-1 1 0 0,-1 1 0 0 0,1-1 0 0 0,0 0-1 0 0,-1 1 1 0 0,1-1 0 0 0,0 0 0 0 0,0 1-18 0 0,5 11 132 0 0,-4-2-14 0 0,-2-11-117 0 0,0 13 144 0 0,0 14 130 0 0,0-18-160 0 0,0 0 37 0 0,0-7-34 0 0,0-2-12 0 0,0 0-2 0 0,0 3 0 0 0,0 7-5 0 0,0-8-23 0 0,0-2-11 0 0,0 0-1 0 0,0 0-36 0 0,0 0-41 0 0,0 0-41 0 0,0 0-81 0 0,0 0-132 0 0,0 0 132 0 0,0 0-59 0 0,0 0-85 0 0,0 0 87 0 0,0 0-40 0 0,0 0-44 0 0,0 0-41 0 0,0 0-39 0 0,0 0-34 0 0,0 0-251 0 0,0 0-57 0 0,0 0-820 0 0,0 0-643 0 0,0 0-1224 0 0</inkml:trace>
  <inkml:trace contextRef="#ctx0" brushRef="#br0" timeOffset="1577.25">197 258 6896 0 0,'0'0'200'0'0,"3"0"-8"0"0,2-1-98 0 0,3-3-45 0 0,-5 2 50 0 0,-1 0 62 0 0,1 0 98 0 0,-2 0-86 0 0,1 1 33 0 0,0 0 36 0 0,-1 1 39 0 0,1 0 173 0 0,0 0-87 0 0,0 1-78 0 0,1-1-65 0 0,-1 0-66 0 0,1-1-38 0 0,1 1 19 0 0,4-2 96 0 0,-7 2-125 0 0,0-1 46 0 0,3-5 211 0 0,-3 5-344 0 0,-1 1 0 0 0,0-1 0 0 0,0 1 0 0 0,0 0 0 0 0,1-1 0 0 0,-1 1 0 0 0,0-1 0 0 0,1 1 0 0 0,-1 0 0 0 0,0-1 0 0 0,1 1 0 0 0,-1 0 0 0 0,1 0 0 0 0,-1-1 0 0 0,0 1 0 0 0,1 0 0 0 0,-1 0 0 0 0,1 0 0 0 0,-1-1 0 0 0,1 1 0 0 0,-1 0 0 0 0,1 0 0 0 0,-1 0 0 0 0,1 0 0 0 0,-1 0 0 0 0,0 0 1 0 0,1 0-1 0 0,-1 0 0 0 0,1 0 0 0 0,-1 0 0 0 0,1 0 0 0 0,0 0-23 0 0,4 0 188 0 0,-1-1-37 0 0,1-5 185 0 0,-1 2-108 0 0,-1 2-25 0 0,2 1 17 0 0,1 0 62 0 0,0 1-117 0 0,1 0-36 0 0,1 0-39 0 0,-1 0-41 0 0,8-2 26 0 0,7-11 16 0 0,-19 12-97 0 0,2 2-42 0 0,8-1-45 0 0,-11 0-37 0 0,1-2-127 0 0,0-1 89 0 0,5-3-15 0 0,-5 5 79 0 0,0 0-70 0 0,-1 0-7 0 0,0 0-59 0 0,0 1-68 0 0,0 0-78 0 0,-1 0 78 0 0,0 0-43 0 0,-1 0-38 0 0,0 0-33 0 0,1 0-121 0 0,-1 0-34 0 0,0 0-1266 0 0</inkml:trace>
  <inkml:trace contextRef="#ctx0" brushRef="#br0" timeOffset="1861.16">318 348 5848 0 0,'0'0'168'0'0,"1"0"-39"0"0,1 0-2 0 0,2 0 39 0 0,1 1 90 0 0,0 0 104 0 0,7 2 560 0 0,-8-2-636 0 0,-1 1-107 0 0,-1-1-45 0 0,1 1-56 0 0,-1 0-67 0 0,-1-1 238 0 0,0-1-44 0 0,0 1-38 0 0,0 0-36 0 0,0-1 23 0 0,1 1-64 0 0,3-1 12 0 0,-3-1-14 0 0,-2 1-3 0 0,1 0 36 0 0,0 0 44 0 0,0 0 53 0 0,0-1 181 0 0,7 0 430 0 0,3 1-104 0 0,0 0-115 0 0,0 1-125 0 0,-2-1-170 0 0,-1 0-113 0 0,-3-2-77 0 0,7-8-24 0 0,3 7-19 0 0,-10 3-117 0 0,5 0 114 0 0,-7 0-110 0 0,0 0-70 0 0,-1 0-29 0 0,0 0-58 0 0,0 0-68 0 0,-1 0-77 0 0,0 0 19 0 0,-1 0-50 0 0,1 0-45 0 0,-1 0-38 0 0,0 0-135 0 0,0 0-38 0 0,0 0-162 0 0,1 0-433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41.1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394 138 7688 0 0,'0'0'166'0'0,"0"0"29"0"0,0 0 14 0 0,0 0-65 0 0,0 0-13 0 0,0 0 45 0 0,0 0 148 0 0,0 0 268 0 0,3-3 16 0 0,-3 3-430 0 0,1-1-90 0 0,0 0-69 0 0,-1 1-34 0 0,2-2-116 0 0,-1 1 118 0 0,0 0 82 0 0,-1 1 8 0 0,1-1 36 0 0,-1 1 21 0 0,1-1 35 0 0,0 0 39 0 0,-1 1 42 0 0,1-1 45 0 0,0 0 50 0 0,-1 1 52 0 0,1-1 56 0 0,0 0-302 0 0,-1 0-32 0 0,0-1 35 0 0,0-1-75 0 0,-1-2-13 0 0,1 4 8 0 0,0-1 240 0 0,0 2-20 0 0,0 0-8 0 0,0 0-4 0 0,0-3-24 0 0,0-5-115 0 0,0-6 108 0 0,0-7 209 0 0,-2 19-300 0 0,-8-8-2 0 0,7 7-51 0 0,2 0-37 0 0,0 1-23 0 0,2-1-21 0 0,-2-1 30 0 0,-4 3-1 0 0,2 1-28 0 0,1-1 19 0 0,-1 0 21 0 0,0-1 35 0 0,-7-9 15 0 0,5 8 9 0 0,-2 2-79 0 0,2 0-11 0 0,-8-9 67 0 0,10 8-19 0 0,0 1-37 0 0,-6 1-12 0 0,7 1-8 0 0,-44-1 176 0 0,23 0-152 0 0,-29 0-49 0 0,50 0-2 0 0,0 0 0 0 0,0 0 0 0 0,1 1 0 0 0,-1-1 0 0 0,0 0 0 0 0,1 1 0 0 0,-1-1 0 0 0,1 1 0 0 0,-1 0 0 0 0,0 0 0 0 0,1-1 0 0 0,-1 1 0 0 0,1 0 0 0 0,-1 0 0 0 0,1 0 0 0 0,0 0 0 0 0,-1 0 0 0 0,0 0 0 0 0,1-1 0 0 0,-1 1 0 0 0,1-1 0 0 0,-1 1 0 0 0,0-1 0 0 0,1 0 0 0 0,-1 1 0 0 0,0-1 0 0 0,0 0 0 0 0,-5 0 0 0 0,5-1 0 0 0,0 1 0 0 0,0 0 0 0 0,0 0 0 0 0,0 0 0 0 0,0 1 0 0 0,0-1 0 0 0,0 0 0 0 0,0 1 0 0 0,0-1 0 0 0,-1 1 0 0 0,-5 4 0 0 0,7-4 0 0 0,0 0 0 0 0,-1 0 0 0 0,1 0 0 0 0,-1-1 0 0 0,1 1 0 0 0,0 0 0 0 0,-1-1 0 0 0,0 1 0 0 0,1-1 0 0 0,-1 0 0 0 0,1 1 0 0 0,-1-1 0 0 0,1 0 0 0 0,-1 0 0 0 0,-11-1 0 0 0,-2 1 0 0 0,-18 14 0 0 0,21-9 0 0 0,7 5 0 0 0,-5-5 0 0 0,9-4 0 0 0,1 0-1 0 0,-1 0 0 0 0,1-1 0 0 0,0 1 1 0 0,-1 0-1 0 0,1 0 0 0 0,0 0 0 0 0,0 0 1 0 0,0 0-1 0 0,0 0 0 0 0,0 0 0 0 0,0 0 1 0 0,0 0-1 0 0,0 1 1 0 0,0 23-43 0 0,0-23 42 0 0,0-1 0 0 0,0 1 0 0 0,0 0 0 0 0,0-1 0 0 0,0 1 0 0 0,1-1 0 0 0,-1 1 0 0 0,0 0 0 0 0,1-1-1 0 0,0 1 2 0 0,0 1 0 0 0,1 1 0 0 0,0-1 0 0 0,-1 1 0 0 0,1-1 0 0 0,-1 1 0 0 0,0 0 0 0 0,0-1 0 0 0,-1 1 0 0 0,1 0 0 0 0,-1 3 0 0 0,-1-1 0 0 0,3-2 0 0 0,10 18 0 0 0,-8-12-3 0 0,-3-7-2 0 0,0-1-1 0 0,0 0 0 0 0,0 0 1 0 0,1 0-1 0 0,-1 0 1 0 0,0 0-1 0 0,1 0 1 0 0,0 0-1 0 0,-1 0 6 0 0,15 10-11 0 0,-5-8 11 0 0,-11-4 0 0 0,1 0 0 0 0,-1 0 0 0 0,1 0 0 0 0,-1 1 0 0 0,1-1 0 0 0,-1 0 0 0 0,0 0 0 0 0,1 0 0 0 0,-1 0 0 0 0,1 1 0 0 0,-1-1 0 0 0,0 0 0 0 0,1 0 0 0 0,-1 1 0 0 0,0-1 0 0 0,1 0 0 0 0,-1 1 0 0 0,0-1 0 0 0,1 1 0 0 0,12 23 0 0 0,-12-22 0 0 0,0 0 0 0 0,1 0 0 0 0,-1 0 0 0 0,0 0 0 0 0,1 0 0 0 0,-1-1 0 0 0,1 1 0 0 0,0 0 0 0 0,-1-1 0 0 0,1 1 0 0 0,0-1 0 0 0,0 0 0 0 0,0 0 0 0 0,0 1 0 0 0,0-1 0 0 0,0 0 0 0 0,1-1 0 0 0,-1 1 0 0 0,0 0 0 0 0,0-1 0 0 0,1 1 0 0 0,0-1 0 0 0,-1 0 0 0 0,-1 0 0 0 0,1 1 0 0 0,-1-1 0 0 0,1 0 0 0 0,0 1 0 0 0,-1-1 0 0 0,1 1 0 0 0,-1-1 0 0 0,1 1 0 0 0,-1-1 0 0 0,0 1 0 0 0,1 0 0 0 0,-1 0 0 0 0,1 0 0 0 0,5 4 0 0 0,8-3 0 0 0,-13-2 0 0 0,-1 0 0 0 0,0 0 0 0 0,0 0 0 0 0,0 0 0 0 0,0 0 0 0 0,0 1 0 0 0,0-1 0 0 0,0 0 0 0 0,0 0 0 0 0,0 1 0 0 0,0-1 0 0 0,0 1 0 0 0,0-1 0 0 0,0 1 0 0 0,0-1 0 0 0,0 1 0 0 0,0 0 0 0 0,11 5 0 0 0,-7-5 0 0 0,-1 0 0 0 0,1 0 0 0 0,0-1 0 0 0,-1 0 0 0 0,3 0 0 0 0,0 0 0 0 0,-5 0 0 0 0,0 0 0 0 0,0 0 0 0 0,0 0 0 0 0,0 0 0 0 0,0 0 0 0 0,0 0 0 0 0,0 1 0 0 0,0-1 0 0 0,0 1 0 0 0,1 0 0 0 0,5 4 0 0 0,-7-4 0 0 0,1-1 0 0 0,-1 1 0 0 0,0 0 0 0 0,1 0 0 0 0,-1 0 0 0 0,1-1 0 0 0,-1 1 0 0 0,1-1 0 0 0,-1 1 0 0 0,1-1 0 0 0,-1 0 0 0 0,1 0 0 0 0,0 0 0 0 0,-1 1 0 0 0,6-2 0 0 0,-6 1 0 0 0,1 0 0 0 0,-1 0 0 0 0,1 0 0 0 0,-1 0 0 0 0,1 0 0 0 0,0 0 0 0 0,-1 0 0 0 0,1 1 0 0 0,-1-1 0 0 0,1 0 0 0 0,-1 1 0 0 0,2 0 0 0 0,1 5 0 0 0,-3-5 0 0 0,-1-1 0 0 0,0 1 0 0 0,0-1 0 0 0,1 0 0 0 0,-1 1 0 0 0,0-1 0 0 0,0 1 0 0 0,1-1 0 0 0,-1 0 0 0 0,0 1 0 0 0,1-1 0 0 0,-1 0 0 0 0,1 0 0 0 0,-1 1 0 0 0,0-1 0 0 0,1 0 0 0 0,-1 0 0 0 0,1 0 0 0 0,-1 1 0 0 0,1-1 0 0 0,-1 0 0 0 0,1 0 0 0 0,-1 0 0 0 0,1 0 0 0 0,-1 0 0 0 0,1 0 0 0 0,-1 0 0 0 0,0 0 0 0 0,1 0 0 0 0,-1 0 0 0 0,1 0 0 0 0,0 0 0 0 0,14 2 0 0 0,-13-1 0 0 0,-1 1 0 0 0,1-1 0 0 0,-1 1 0 0 0,0-1 0 0 0,1 1 0 0 0,-1-1 0 0 0,0 1 0 0 0,0 0 0 0 0,0 0 0 0 0,0 0 0 0 0,0-1 0 0 0,0 1 0 0 0,0 2 0 0 0,0-3 0 0 0,-1 1 0 0 0,1-1 0 0 0,0 0 0 0 0,-1 0 0 0 0,1 0 0 0 0,0 0 0 0 0,0 0 0 0 0,0 0 0 0 0,-1 0 0 0 0,1 0 0 0 0,0 0 0 0 0,1 0 0 0 0,-1 0 0 0 0,0 0 0 0 0,4-1 0 0 0,-1 2 0 0 0,5 13 0 0 0,1 3 0 0 0,-8 7 0 0 0,-2 23 0 0 0,0-18 0 0 0,-2-15 0 0 0,-13 13 0 0 0,5-23 0 0 0,5 5 0 0 0,-5-5 0 0 0,8-1 1 0 0,1-1-1 0 0,-14 5 70 0 0,7-2-39 0 0,-1-1-4 0 0,-19-3-20 0 0,10-2 7 0 0,-25 0 102 0 0,28 0-118 0 0,10 1 4 0 0,3-2-6 0 0,-21-12 60 0 0,8 11-45 0 0,14 2-11 0 0,0 0 0 0 0,0 0 0 0 0,1 0 0 0 0,-1 0 0 0 0,0 0 0 0 0,0 0 0 0 0,0 0 0 0 0,0 0 0 0 0,1-1 0 0 0,-1 1 0 0 0,0 0 0 0 0,0-1 0 0 0,1 1 0 0 0,-1 0-1 0 0,0-1 1 0 0,-5-9 0 0 0,5 9 0 0 0,1-1 0 0 0,0 1 0 0 0,-1 0 0 0 0,1 1 0 0 0,-1-1 0 0 0,1 0 0 0 0,-1 0 0 0 0,0 0 0 0 0,1 0 0 0 0,-1 0 0 0 0,0 0 0 0 0,0 1 0 0 0,0-1 0 0 0,0 0 0 0 0,1 1 0 0 0,-2-1 0 0 0,-3 0 0 0 0,1-1 0 0 0,-4-13 0 0 0,-2 3-16 0 0,6 6-80 0 0,4 1 52 0 0,-1 1 7 0 0,-2 1-20 0 0,-1 2 43 0 0,1-1 11 0 0,2 0-41 0 0,0 0-15 0 0,0 0-33 0 0,1-2-41 0 0,0-1-48 0 0,0 5 212 0 0,0-2-44 0 0,0 1-41 0 0,0 0-40 0 0,0 0-37 0 0,0-1-36 0 0,0-1-264 0 0,0 1 114 0 0,0 0-37 0 0,0-2-459 0 0,0 2 129 0 0,0 0-53 0 0,0-1-845 0 0,0 1-380 0 0,0 2-1105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09:59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333 31 5784 0 0,'0'0'132'0'0,"0"0"17"0"0,0 0 10 0 0,0 0-53 0 0,0 0-3 0 0,0 0 41 0 0,0 0 128 0 0,0 0 233 0 0,0 0 21 0 0,0 0 4 0 0,0 0 13 0 0,0 0 8 0 0,0 0 1 0 0,0 0-7 0 0,0 0-26 0 0,0 0-9 0 0,0 0-4 0 0,0 0-21 0 0,0 0-77 0 0,0 0-31 0 0,0 0-7 0 0,0 0-29 0 0,0 0-112 0 0,0 0-49 0 0,0 0-10 0 0,0 3-12 0 0,0-3-155 0 0,0 0 0 0 0,0 0 0 0 0,0 0-1 0 0,0 1 1 0 0,0-1 0 0 0,0 0 0 0 0,0 0-1 0 0,1 0 1 0 0,-1 1 0 0 0,0-1 0 0 0,0 0-1 0 0,0 0 1 0 0,0 0 0 0 0,0 1 0 0 0,0-1-1 0 0,0 0 1 0 0,-1 0 0 0 0,1 0 0 0 0,0 1-1 0 0,0-1 1 0 0,0 0 0 0 0,0 0 0 0 0,0 0 0 0 0,0 0-1 0 0,0 1 1 0 0,0-1 0 0 0,0 0 0 0 0,0 0-1 0 0,-1 0 1 0 0,1 0 0 0 0,0 0 0 0 0,0 1-1 0 0,0-1 1 0 0,0 0 0 0 0,0 0 0 0 0,-1 0-1 0 0,1 0 1 0 0,0 0 0 0 0,0 0 0 0 0,0 0 0 0 0,-1 0-1 0 0,1 0 1 0 0,0 1 0 0 0,0-1 0 0 0,0 0-1 0 0,-1 0 1 0 0,1 0 0 0 0,0 0-3 0 0,-9-7 85 0 0,7 4 11 0 0,-1 3-6 0 0,0 1-64 0 0,3-1-23 0 0,-8-4 32 0 0,-8-5 40 0 0,13 8-61 0 0,1 0 1 0 0,0 1-1 0 0,0-1 1 0 0,0 1-1 0 0,-1 0 1 0 0,1 0 0 0 0,0 0-1 0 0,0 0 1 0 0,-2 0-15 0 0,0 0 24 0 0,-1-2 29 0 0,-5-6-50 0 0,-3 5 87 0 0,1 1 27 0 0,-10 2 99 0 0,18 0-178 0 0,0 0-15 0 0,-24 0 258 0 0,20 3-241 0 0,3 7-13 0 0,1-9-6 0 0,1 0 2 0 0,-5 14 66 0 0,-2 0-95 0 0,7 1-58 0 0,3 122 48 0 0,1-130 17 0 0,0 0-1 0 0,0-1 0 0 0,1 1 0 0 0,1 4 0 0 0,-1-5 0 0 0,0 1 0 0 0,-1 0 0 0 0,0-1 0 0 0,0 6 0 0 0,0-9 6 0 0,-1 0 1 0 0,0 0-1 0 0,1 0 1 0 0,0 0-1 0 0,0 0 1 0 0,0 0 0 0 0,1 0-1 0 0,-1 0 1 0 0,1 0-1 0 0,0-1 1 0 0,2 3-7 0 0,-2-1 17 0 0,1-1 1 0 0,-1 1-1 0 0,0 0 1 0 0,-1 0-1 0 0,1 0-17 0 0,-1 14 62 0 0,-1-16-46 0 0,0 0 1 0 0,0 0-1 0 0,1 1 0 0 0,-1-1 1 0 0,1 0-1 0 0,-1 0 0 0 0,1 0 0 0 0,0 1-16 0 0,12 31 150 0 0,-1 0 12 0 0,-11-32-141 0 0,0-1-1 0 0,-1 1 1 0 0,0 0-1 0 0,1-1 1 0 0,-1 1-1 0 0,0 0 0 0 0,0-1 1 0 0,-1 2-21 0 0,1-2 13 0 0,0 0 1 0 0,0 0-1 0 0,0 0 0 0 0,0-1 1 0 0,0 1-1 0 0,0 0 1 0 0,1 0-1 0 0,-1-1 0 0 0,1 1 1 0 0,-1 0-1 0 0,1 1-13 0 0,25 43 228 0 0,-24-43-212 0 0,-1 2-26 0 0,-2 3 53 0 0,1 8 68 0 0,0 10-87 0 0,0-24-9 0 0,0-2-67 0 0,0 0-35 0 0,0 0-128 0 0,0 0 100 0 0,0 0-63 0 0,0 0-85 0 0,0 0 80 0 0,0 0-39 0 0,0 0-43 0 0,0 0-41 0 0,0 0-37 0 0,0 0-33 0 0,0 0-245 0 0,0 0-55 0 0,0 0-795 0 0,0 0-628 0 0,0 0-1190 0 0</inkml:trace>
  <inkml:trace contextRef="#ctx0" brushRef="#br0" timeOffset="263.69">0 364 7368 0 0,'0'2'39'0'0,"0"3"-10"0"0,0-2 13 0 0,0-1 45 0 0,0 1 68 0 0,3-3 42 0 0,9 0-16 0 0,4-3-143 0 0,-9-1-52 0 0,5-2 21 0 0,-1 4 88 0 0,-9 1-12 0 0,1 1 0 0 0,-1-1 1 0 0,1 1-1 0 0,-1-1 0 0 0,1 0 1 0 0,-1 0-1 0 0,0 0 0 0 0,1-1 1 0 0,-1 1-1 0 0,0 0 0 0 0,0-1 1 0 0,0 0-1 0 0,0 1 0 0 0,0-1 1 0 0,0 0-1 0 0,-1 0 0 0 0,1 0 1 0 0,0 0-1 0 0,0-2-83 0 0,14-13 586 0 0,-7 10-338 0 0,1 2-41 0 0,15 0 135 0 0,4-8 195 0 0,-22 8-427 0 0,-1 0-36 0 0,0 0-64 0 0,-3 2-5 0 0,0 0 0 0 0,0 1 0 0 0,0-1 0 0 0,0 1 0 0 0,0 0 0 0 0,1 0 0 0 0,-1 0-1 0 0,1 0 1 0 0,0 0 0 0 0,0 1 0 0 0,0-1-5 0 0,4 1 7 0 0,0-1-1 0 0,0 2 1 0 0,0-1-1 0 0,0 1 1 0 0,2 0-7 0 0,4-3 103 0 0,-9 0-129 0 0,-2 2-48 0 0,-1-1-57 0 0,0 0-70 0 0,-1 0-82 0 0,1 1-105 0 0,-1 0-103 0 0,-1 1 66 0 0,1 0-39 0 0,0 0-547 0 0,3 0-432 0 0,5 0-819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253 1 9152 0 0,'0'0'208'0'0,"0"0"33"0"0,0 0 14 0 0,0 0 33 0 0,0 0 136 0 0,0 0 65 0 0,0 0 14 0 0,0 0-41 0 0,0 0-327 0 0,0 0 18 0 0,0 0 55 0 0,0 0-14 0 0,0 0-22 0 0,0 0-79 0 0,0 0-14 0 0,0 0 1 0 0,0 0-80 0 0,0 0-82 0 0,0 0-80 0 0,0 0-114 0 0,0 0 86 0 0,0 0-33 0 0,0 0-310 0 0,0 0 68 0 0,0 0-45 0 0,0 0-608 0 0,0 0-482 0 0,0 0-913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04.7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76 7200 0 0,'0'0'165'0'0,"0"2"22"0"0,0 5 144 0 0,0 14-270 0 0,0-17-32 0 0,0 2 53 0 0,-1 5 183 0 0,1-9-206 0 0,0 0 1 0 0,0-1 0 0 0,0 1 0 0 0,0-1 0 0 0,0 1-1 0 0,0-1 1 0 0,1 1 0 0 0,-1-1 0 0 0,0 1 0 0 0,1-1-1 0 0,-1 1 1 0 0,1-1 0 0 0,0 1-60 0 0,5 2 401 0 0,-5-4-376 0 0,-1 0 1 0 0,0 1-1 0 0,1-1 1 0 0,-1 0-1 0 0,1 0 0 0 0,-1 1 1 0 0,0-1-1 0 0,1 0 1 0 0,-1 1-1 0 0,0-1 1 0 0,1 0-1 0 0,-1 1 0 0 0,0-1 1 0 0,0 1-1 0 0,1-1 1 0 0,-1 1-1 0 0,0-1 1 0 0,0 0-1 0 0,0 1 0 0 0,1-1 1 0 0,-1 1-1 0 0,0-1 1 0 0,0 1-1 0 0,0-1 1 0 0,0 1-1 0 0,0-1 1 0 0,0 1-1 0 0,0-1 0 0 0,0 1 1 0 0,0-1-1 0 0,0 1 1 0 0,-1-1-26 0 0,3 10 408 0 0,3 1 153 0 0,-1-4-230 0 0,-1 0 38 0 0,-2-1-90 0 0,0 1 34 0 0,-1-6-287 0 0,0 0-1 0 0,0-1 1 0 0,0 1 0 0 0,0-1 0 0 0,0 1-1 0 0,0 0 1 0 0,0-1 0 0 0,1 1 0 0 0,-1-1-1 0 0,0 1 1 0 0,1 0 0 0 0,-1-1-1 0 0,0 1 1 0 0,1-1 0 0 0,-1 1 0 0 0,0-1-1 0 0,1 1 1 0 0,-1-1 0 0 0,1 0 0 0 0,-1 1-1 0 0,1-1 1 0 0,-1 0 0 0 0,1 1-26 0 0,0-1 25 0 0,-1 1 0 0 0,1-1 0 0 0,-1 0 0 0 0,1 1 0 0 0,-1-1 0 0 0,1 1 0 0 0,-1-1 0 0 0,0 1 0 0 0,1-1 0 0 0,-1 1 0 0 0,1-1 0 0 0,-1 1 0 0 0,0-1 0 0 0,0 1 0 0 0,1-1 0 0 0,-1 1 0 0 0,0 0 0 0 0,0-1 0 0 0,0 1 0 0 0,0-1 0 0 0,1 1 0 0 0,-1 0 0 0 0,0 0-25 0 0,0 1 328 0 0,0-2-28 0 0,0 3-4 0 0,0-1 43 0 0,0 0-35 0 0,0 1 205 0 0,0-1-120 0 0,0-2-107 0 0,0-1-92 0 0,0-2-77 0 0,0 0-65 0 0,0-1-49 0 0,0-1-44 0 0,0-7-123 0 0,-1 5 122 0 0,0 3 85 0 0,0 1 87 0 0,-3-5-129 0 0,3 7 6 0 0,0 0 0 0 0,0 0 0 0 0,0-1 1 0 0,0 1-1 0 0,1-1 0 0 0,-1 1 0 0 0,0 0 0 0 0,1-1 0 0 0,-1 1 0 0 0,1-1 1 0 0,0 0-1 0 0,-1 1 0 0 0,1-1 0 0 0,0 1 0 0 0,0-1 0 0 0,0 1 0 0 0,0-1 1 0 0,0 0-1 0 0,1 1 0 0 0,-1-1 0 0 0,0 1 0 0 0,1-1 0 0 0,-1 1 1 0 0,1-2-5 0 0,7-12 12 0 0,-13-2 32 0 0,8-4-32 0 0,-1 14-11 0 0,0 1 0 0 0,-1-1 0 0 0,0 0-1 0 0,0-3 1 0 0,-1 8 0 0 0,0 0 0 0 0,0 1 0 0 0,0-1 0 0 0,1 0 0 0 0,-1 1 0 0 0,1-1 0 0 0,-1 0 0 0 0,1 1-1 0 0,0-1 1 0 0,-1 1 0 0 0,1-1 0 0 0,0 1 0 0 0,0-1 0 0 0,0 1-4 0 0,0-1 0 0 0,0 1 0 0 0,0-1 0 0 0,-1 1 0 0 0,1-1 0 0 0,0 0 0 0 0,-1 1 0 0 0,1-1 0 0 0,-1 0 0 0 0,0 1 0 0 0,1-1 0 0 0,-1 0 0 0 0,0 0 4 0 0,0 1-4 0 0,0-1 1 0 0,0 1-1 0 0,0-1 0 0 0,0 1 0 0 0,1-1 1 0 0,-1 1-1 0 0,1-1 0 0 0,-1 1 0 0 0,1 0 1 0 0,0-2 3 0 0,-1 2-6 0 0,1 0 1 0 0,0 0-1 0 0,-1 1 1 0 0,1-1 0 0 0,0 0-1 0 0,-1 0 1 0 0,1 0-1 0 0,0 1 1 0 0,0-1-1 0 0,0 0 1 0 0,0 1 0 0 0,0-1-1 0 0,0 1 6 0 0,11-3-73 0 0,2 5-8 0 0,-2 4 51 0 0,-5-1 4 0 0,4 0 14 0 0,6 5 0 0 0,-12-6-39 0 0,0-4 40 0 0,0 1 13 0 0,1 10-2 0 0,-5-10-1 0 0,-1 0 0 0 0,0 0 0 0 0,1 0 1 0 0,-1 0-1 0 0,1-1 0 0 0,0 1 0 0 0,-1 0 1 0 0,1 0-1 0 0,0 0 0 0 0,-1 0 0 0 0,1 0 1 0 0,0-1-1 0 0,0 1 0 0 0,0 0 0 0 0,-1-1 1 0 0,2 1-1 0 0,2 1-12 0 0,-3-1 11 0 0,0-1-1 0 0,-1 0 1 0 0,1 0 0 0 0,0 1 0 0 0,-1-1 0 0 0,1 0 0 0 0,-1 1-1 0 0,1-1 1 0 0,-1 1 0 0 0,1-1 0 0 0,-1 0 0 0 0,1 1 0 0 0,-1-1-1 0 0,1 1 1 0 0,-1-1 0 0 0,0 1 0 0 0,1 0 0 0 0,-1-1-1 0 0,0 1 1 0 0,1-1 0 0 0,-1 1 0 0 0,0 0 2 0 0,2 4 2 0 0,13 22-2 0 0,-4-20 0 0 0,-10-7 0 0 0,0 0 0 0 0,0 1 0 0 0,0-1 0 0 0,0 1 0 0 0,0-1 0 0 0,0 1 0 0 0,0 0 0 0 0,0-1 0 0 0,0 1 0 0 0,-1 0 0 0 0,1-1 0 0 0,0 1 0 0 0,0 0 0 0 0,-1 0 0 0 0,1 0 0 0 0,0 0 0 0 0,-1 1 0 0 0,1-1 0 0 0,-1 1 0 0 0,1 0 0 0 0,-1 0 0 0 0,0 0 0 0 0,1-1 0 0 0,-1 1 0 0 0,0 0 0 0 0,0 0 0 0 0,0 0 0 0 0,-1 0 0 0 0,1 0 0 0 0,0 0 0 0 0,0 0 0 0 0,0 0 0 0 0,0 0 0 0 0,0 0 0 0 0,0-1 0 0 0,0 1 0 0 0,1 0 0 0 0,-1 0 0 0 0,1 0 0 0 0,0 0 0 0 0,6 14 0 0 0,-14-1 10 0 0,4-3 46 0 0,3-9 21 0 0,0-3 2 0 0,0-3-7 0 0,3-9-7 0 0,5-6-14 0 0,-7 16-49 0 0,0-1 0 0 0,-1 0 0 0 0,1 0 0 0 0,-1 0 0 0 0,1 0 0 0 0,-1 0-1 0 0,0-2-1 0 0,0 3 3 0 0,0 1-1 0 0,0-1 0 0 0,0 0 0 0 0,1 1 0 0 0,-1-1 1 0 0,0 1-1 0 0,1-1 0 0 0,-1 0 0 0 0,1 1 1 0 0,0-1-1 0 0,-1 1 0 0 0,1 0 0 0 0,0-1 0 0 0,0 1 1 0 0,0-1-3 0 0,4-6 20 0 0,-3 3-16 0 0,2-3-3 0 0,1-1 1 0 0,-1 0-1 0 0,2 1 0 0 0,-1 0 0 0 0,2 0-1 0 0,5 0 0 0 0,6-20 0 0 0,-5 16-12 0 0,-8 9-36 0 0,7 6 36 0 0,-7-1 12 0 0,3 2-2 0 0,0 1 1 0 0,1-1 0 0 0,1 4 1 0 0,-8-7-5 0 0,1 1-1 0 0,-2 0 1 0 0,1-1-1 0 0,0 1 1 0 0,0 0-1 0 0,-1 0 1 0 0,1 1 0 0 0,-1-1-1 0 0,1 1 6 0 0,13 27-11 0 0,-12-15 11 0 0,-4-10 0 0 0,2-3 0 0 0,11 21 0 0 0,-11-21-49 0 0,0 0 33 0 0,0-1 91 0 0,-1 0-19 0 0,1 0-52 0 0,0 1-36 0 0,0 0-43 0 0,1 2-29 0 0,0 0-43 0 0,0 1-50 0 0,1 1-56 0 0,-2-4 10 0 0,0-1-41 0 0,-1 1-38 0 0,0-1-33 0 0,1 2-233 0 0,-1-1-56 0 0,0 3-767 0 0,0 1-609 0 0,0 3-1158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06.8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6000 0 0,'0'3'174'0'0,"0"9"-38"0"0,0-6-77 0 0,0 2-54 0 0,0 9 78 0 0,0-10 126 0 0,-1 1 39 0 0,1 2 55 0 0,-1-7-159 0 0,1 0 0 0 0,0 1 1 0 0,0-1-1 0 0,0 0 0 0 0,1 0 0 0 0,-1 1 0 0 0,1-1 0 0 0,0 0 0 0 0,1 3-144 0 0,23 45 1557 0 0,-20-41-1259 0 0,3 7 95 0 0,-7-14-332 0 0,0 0 1 0 0,0 0-1 0 0,-1 0 1 0 0,1-1-1 0 0,-1 1 0 0 0,0 0 1 0 0,1 3-62 0 0,1 8 304 0 0,2-5-57 0 0,2 3-12 0 0,-1 13 97 0 0,1-10-113 0 0,-2-3-43 0 0,-1 6 47 0 0,-1 8 215 0 0,6-9-104 0 0,-6-12-266 0 0,1 4 96 0 0,-2 1-45 0 0,-5 12 124 0 0,0-15-57 0 0,4-7-181 0 0,0 0 1 0 0,-1 0-1 0 0,1 0 0 0 0,0 1 1 0 0,0-1-1 0 0,0 0 0 0 0,0 0 1 0 0,0 0-1 0 0,0 0 0 0 0,0 0 1 0 0,0 0-1 0 0,0 1 0 0 0,0-1 1 0 0,0 0-1 0 0,0 0 0 0 0,0 0 0 0 0,0 0 1 0 0,0 0-1 0 0,0 0 0 0 0,0 1 1 0 0,0-1-1 0 0,0 0 0 0 0,0 0 1 0 0,0 0-1 0 0,0 0 0 0 0,0 0 1 0 0,0 0-1 0 0,0 1 0 0 0,0-1 1 0 0,0 0-1 0 0,0 0 0 0 0,0 0 1 0 0,0 0-1 0 0,0 0 0 0 0,0 0 1 0 0,0 0-1 0 0,1 0 0 0 0,-1 1 1 0 0,0-1-1 0 0,0 0 0 0 0,0 0-5 0 0,4 8 102 0 0,-2-6 48 0 0,-2 1-91 0 0,1 0-60 0 0,-1 2-80 0 0,-1-1 95 0 0,1-2 34 0 0,0-1 36 0 0,0 1 44 0 0,0-1 50 0 0,0 1 58 0 0,0 0 65 0 0,1-1 72 0 0,-1 1 79 0 0,-3-2-386 0 0,2 1-49 0 0,-3-1-2 0 0,5-5 14 0 0,3-6 38 0 0,1-19 8 0 0,0 22-54 0 0,-4 7-19 0 0,0-1 1 0 0,0 1-1 0 0,0 0 0 0 0,-1-1 1 0 0,1 1-1 0 0,0-1 0 0 0,-1 1 1 0 0,1-1-1 0 0,-1 1 0 0 0,0-1 1 0 0,1 0-1 0 0,-1 1 0 0 0,0-1 0 0 0,0 0-2 0 0,0 1 0 0 0,0-1 0 0 0,0 1 0 0 0,1-1 0 0 0,-1 0 0 0 0,0 1 0 0 0,1-1 0 0 0,-1 1 0 0 0,1-1 0 0 0,0 1 0 0 0,-1-1 0 0 0,1 1 0 0 0,0 0 0 0 0,0-1 0 0 0,0 1 0 0 0,4-7 0 0 0,3-11 0 0 0,-6 14 0 0 0,0 0 0 0 0,0 1 0 0 0,0-1 0 0 0,1 1 0 0 0,0-1 0 0 0,0 1 0 0 0,0 0 0 0 0,1-1 0 0 0,19-18 0 0 0,-20 20 0 0 0,2 1 0 0 0,-5 1 1 0 0,1 1-1 0 0,0-1 0 0 0,0 1 1 0 0,0 0-1 0 0,0-1 0 0 0,0 1 1 0 0,0 0-1 0 0,0-1 0 0 0,-1 1 1 0 0,1 0-1 0 0,0 0 0 0 0,0 0 1 0 0,0 0-1 0 0,0 0 0 0 0,0 0 0 0 0,0 0 1 0 0,1 0-1 0 0,9 1-16 0 0,8-1-34 0 0,-17 1 49 0 0,0-1 0 0 0,-1 0 0 0 0,1 1 0 0 0,0-1 0 0 0,-1 1-1 0 0,1-1 1 0 0,-1 1 0 0 0,1 0 0 0 0,-1 0 0 0 0,0-1-1 0 0,2 2 2 0 0,5 3-9 0 0,-7-5 7 0 0,0 1 0 0 0,0-1 0 0 0,0 0 0 0 0,-1 1 0 0 0,1-1 0 0 0,0 1 0 0 0,0-1 0 0 0,-1 1 0 0 0,1-1 0 0 0,0 1 0 0 0,-1 0 0 0 0,1-1 0 0 0,-1 1 0 0 0,1 0 0 0 0,0-1 0 0 0,-1 1 0 0 0,0 0 0 0 0,1 0 0 0 0,-1 0 0 0 0,1-1-1 0 0,-1 1 1 0 0,0 0 0 0 0,0 0 0 0 0,1 0 0 0 0,-1 0 0 0 0,0 0 2 0 0,3 9-1 0 0,0-6-3 0 0,-2-5 8 0 0,-1 1-4 0 0,0 0 0 0 0,0 0 0 0 0,0 0 0 0 0,0 0 0 0 0,1 0 0 0 0,-1 0 0 0 0,0 0 0 0 0,0 0 0 0 0,0 0 0 0 0,0 0 0 0 0,0-1 0 0 0,0 1 0 0 0,0 0 0 0 0,0 0 0 0 0,0 0 0 0 0,0 0 0 0 0,0 0 0 0 0,0 0 0 0 0,1 0 0 0 0,-1 0 0 0 0,0 0 0 0 0,0 0 0 0 0,0 0 0 0 0,0 0 0 0 0,0 0 0 0 0,0 1 0 0 0,0-1 0 0 0,0 0 0 0 0,0 0 0 0 0,0 0 0 0 0,0 0 0 0 0,0 0 0 0 0,1 0 0 0 0,-1 0 0 0 0,0 0-1 0 0,0 0 1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0,8 30-59 0 0,0-2 35 0 0,-9-27 21 0 0,1 0 1 0 0,0 0-1 0 0,0 0 0 0 0,0 0 0 0 0,-1 0 0 0 0,1 0 0 0 0,0 0 0 0 0,-1 0 0 0 0,1 0 0 0 0,-1 0 0 0 0,0 0 0 0 0,0 0 3 0 0,-1 3-12 0 0,1-1 10 0 0,0-1 1 0 0,1 0 0 0 0,-1 0 0 0 0,1 1 0 0 0,0-1 0 0 0,-1 1 0 0 0,1-1 0 0 0,0 0 0 0 0,0 1 0 0 0,1-1 0 0 0,-1 0-1 0 0,0 1 2 0 0,1-1 1 0 0,-1 0-1 0 0,0 1 0 0 0,1-1 0 0 0,-1 0 0 0 0,-1 1 0 0 0,1-1 0 0 0,0 0 0 0 0,0 1 0 0 0,-1-1 0 0 0,0 0 0 0 0,1 1 0 0 0,-1-1 0 0 0,-24 43 0 0 0,24-44 0 0 0,1 1 0 0 0,-1-1 0 0 0,1 0 0 0 0,-1 1 0 0 0,1-1 0 0 0,0 0 0 0 0,-1 1 0 0 0,1-1 0 0 0,0 1 0 0 0,0-1 0 0 0,0 0 0 0 0,0 1 0 0 0,0-1 0 0 0,0 0 0 0 0,0 0 0 0 0,0-1 0 0 0,0 1 0 0 0,0 0 0 0 0,0-1 0 0 0,0 1 0 0 0,0 0 0 0 0,0-1 0 0 0,0 1 0 0 0,-1 0 0 0 0,1-1 0 0 0,0 1 0 0 0,0-1 0 0 0,-1 1 0 0 0,1 0 0 0 0,0-1 0 0 0,-1 1 0 0 0,-2 1 0 0 0,1 1 0 0 0,-1-1 0 0 0,0 0 0 0 0,0 0 0 0 0,0 0 1 0 0,0 0-1 0 0,-3 0 0 0 0,-2 3 1 0 0,-3 1-2 0 0,-3-4 54 0 0,-6-2-67 0 0,5 0-41 0 0,4 0-61 0 0,2 0-98 0 0,9 0 208 0 0,0 0 1 0 0,0 0-1 0 0,-1 0 0 0 0,1 0 0 0 0,0 0 1 0 0,0 0-1 0 0,0 0 0 0 0,0 0 0 0 0,0 0 1 0 0,0 0-1 0 0,0 0 0 0 0,0 0 0 0 0,0 0 1 0 0,0 0-1 0 0,0 0 0 0 0,-1 0 0 0 0,1 0 1 0 0,0 0-1 0 0,0 0 0 0 0,0 0 0 0 0,0 0 1 0 0,0 0-1 0 0,0 0 0 0 0,0 0 0 0 0,0 0 1 0 0,0 0-1 0 0,0-1 0 0 0,0 1 0 0 0,0 0 1 0 0,-1 0-1 0 0,1 0 0 0 0,0 0 0 0 0,0 0 1 0 0,0 0-1 0 0,0 0 0 0 0,0 0 0 0 0,0 0 1 0 0,0 0-1 0 0,0 0 0 0 0,0 0 0 0 0,0 0 1 0 0,0-1-1 0 0,0 1 0 0 0,0 0 0 0 0,0 0 0 0 0,0 0 1 0 0,0 0-1 0 0,0 0 0 0 0,0 0 0 0 0,0 0 1 0 0,0 0-1 0 0,0 0 0 0 0,0 0 0 0 0,0-1 1 0 0,0 1-1 0 0,0 0 0 0 0,0 0 6 0 0,0 0-21 0 0,0-1 1 0 0,0 0-1 0 0,0 1 0 0 0,0-1 1 0 0,0 1-1 0 0,0-1 0 0 0,-1 1 1 0 0,1-1-1 0 0,0 1 0 0 0,0-1 1 0 0,-1 1-1 0 0,1-1 0 0 0,0 1 1 0 0,-1-1-1 0 0,1 1 0 0 0,0-1 0 0 0,-1 1 1 0 0,0-1 20 0 0,-10-6-414 0 0,0-1-104 0 0,9 6 187 0 0,1 1 76 0 0,0-1 64 0 0,1 0 55 0 0,0 1 30 0 0,0-1 46 0 0,1-3-28 0 0,-1 3 19 0 0,0 1-61 0 0,0-14-566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07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93 61 6384 0 0,'0'0'184'0'0,"0"0"-39"0"0,0 0 10 0 0,0 0 71 0 0,0 0 208 0 0,0 0 376 0 0,0 0 29 0 0,-2 3-26 0 0,-8 7-138 0 0,8-9-446 0 0,1 0-42 0 0,0 0-39 0 0,-1-1-34 0 0,1 1-14 0 0,0-2-34 0 0,-2 0 12 0 0,1 0-6 0 0,0 1 81 0 0,-1 1 94 0 0,2 0-70 0 0,-1 1 43 0 0,0 1-92 0 0,-2 1 80 0 0,-7 6 342 0 0,8-6-394 0 0,0 0-50 0 0,1-1-86 0 0,-3 9 320 0 0,-5-7-84 0 0,5 3-84 0 0,-3 8 22 0 0,6-12-132 0 0,-2 12 158 0 0,5 13 5 0 0,-1-14-102 0 0,0 9 27 0 0,0 25 36 0 0,3-44-126 0 0,12 10 11 0 0,-5-4-37 0 0,-7-9 33 0 0,-1-2-1 0 0,6 0-49 0 0,12 0 62 0 0,-6-2-6 0 0,-13 1-71 0 0,0 1 1 0 0,0-1-1 0 0,0 1 0 0 0,0-1 1 0 0,0 0-1 0 0,0 1 1 0 0,0-1-1 0 0,-1 0 1 0 0,1 0-1 0 0,0 1 1 0 0,0-1-1 0 0,-1 0 1 0 0,1 0-1 0 0,0 0 1 0 0,0-1-3 0 0,4-11 74 0 0,5 8-15 0 0,5-22 42 0 0,-11 11-40 0 0,-5-12-53 0 0,0 9-7 0 0,2 9-2 0 0,-1 7 1 0 0,1-1 0 0 0,-1 1 0 0 0,0 0 1 0 0,0-1-1 0 0,-1 1 0 0 0,1-1 0 0 0,-1 1 0 0 0,0-1 0 0 0,0-1 0 0 0,-3-5 0 0 0,2 7 0 0 0,1 0 0 0 0,0 0 0 0 0,0 0 0 0 0,0 0 0 0 0,0 0 0 0 0,0 0 0 0 0,1 0 0 0 0,0 0 0 0 0,-1-2 0 0 0,1 3 0 0 0,0 0 0 0 0,0 1 0 0 0,0-1 0 0 0,-1 1 0 0 0,1-1 0 0 0,0 1 0 0 0,-1 0 0 0 0,1-1 0 0 0,-1 1 0 0 0,0-1 0 0 0,0 1 0 0 0,1 0 0 0 0,-1-1 0 0 0,-5-10 0 0 0,1-11 0 0 0,5 23 0 0 0,-1-1 0 0 0,1 1 0 0 0,0 0 0 0 0,0-1 0 0 0,0 1 0 0 0,0 0 0 0 0,-1-1 0 0 0,1 1 0 0 0,0 0 0 0 0,0 0 0 0 0,-1-1 0 0 0,1 1 0 0 0,0 0 0 0 0,-1 0 0 0 0,1-1 0 0 0,0 1 0 0 0,0 0 0 0 0,-1 0 0 0 0,1 0 0 0 0,0-1 0 0 0,-1 1 0 0 0,1 0 0 0 0,-1 0 0 0 0,1 0 0 0 0,0 0 0 0 0,-1 0 0 0 0,1 0 0 0 0,0 0 0 0 0,0 0 0 0 0,0 0 0 0 0,-1 0 0 0 0,1 0 0 0 0,0 0 0 0 0,0 0 0 0 0,0-1 0 0 0,0 1 0 0 0,-1 0 0 0 0,1 0 0 0 0,0 0 0 0 0,0 0 0 0 0,0 0 0 0 0,0 0 0 0 0,0 0 0 0 0,-1-1 0 0 0,1 1 0 0 0,0 0 0 0 0,0 0 0 0 0,0 0 0 0 0,0 0 0 0 0,0 0 0 0 0,0-1 0 0 0,0 1 0 0 0,0 0 0 0 0,0 0 0 0 0,0 0 0 0 0,0-1 0 0 0,0 1 0 0 0,-1 0 0 0 0,1 0 0 0 0,-1-25 0 0 0,1 12-15 0 0,0 13 14 0 0,0 0 0 0 0,0 0 0 0 0,0 0 0 0 0,0 0 0 0 0,0 0 0 0 0,0 0 0 0 0,0 0 0 0 0,0 0 0 0 0,0-1 0 0 0,0 1 0 0 0,0 0-1 0 0,0 0 1 0 0,0 0 0 0 0,0 0 0 0 0,0 0 0 0 0,0 0 0 0 0,0 0 0 0 0,0 0 0 0 0,0 0 0 0 0,0 0 0 0 0,0-1 0 0 0,0 1 0 0 0,0 0 0 0 0,0 0 0 0 0,0 0 0 0 0,0 0 0 0 0,0 0 0 0 0,0 0 0 0 0,0 0 0 0 0,0 0 0 0 0,0 0 0 0 0,-1 0 0 0 0,1 0 0 0 0,0 0 0 0 0,0 0 0 0 0,0 0 0 0 0,0 0 0 0 0,0 0 0 0 0,0 0 0 0 0,0 0 0 0 0,0 0 0 0 0,0-1 0 0 0,0 1 0 0 0,0 0 0 0 0,0 0-1 0 0,-1 0 1 0 0,1 0 0 0 0,0 0 0 0 0,0 0 0 0 0,0 0 0 0 0,0 0 0 0 0,0 1 0 0 0,0-1 0 0 0,0 0 0 0 0,0 0 0 0 0,0 0 0 0 0,0 0 1 0 0,-11 0-32 0 0,9 0-48 0 0,4 2 7 0 0,8 12 7 0 0,-7 0 55 0 0,-3-13 8 0 0,0 1 1 0 0,0-1 0 0 0,0 1 0 0 0,0-1-1 0 0,0 1 1 0 0,0-1 0 0 0,1 0 0 0 0,-1 1 0 0 0,0-1-1 0 0,1 1 1 0 0,-1-1 0 0 0,1 0 0 0 0,0 0-1 0 0,-1 1 1 0 0,1-1 0 0 0,0 1 2 0 0,11 19-36 0 0,-8-13 36 0 0,-3-7 0 0 0,0 1 0 0 0,0-1 0 0 0,0 0 0 0 0,0 1 0 0 0,-1-1 0 0 0,1 1 0 0 0,-1-1 0 0 0,1 1 0 0 0,-1-1 0 0 0,1 1 0 0 0,-1 0 0 0 0,0-1 0 0 0,0 1 0 0 0,0 0 0 0 0,3 13 0 0 0,9 0-11 0 0,-10-14 8 0 0,-1 0 1 0 0,0 0-1 0 0,0 0 0 0 0,0 0 1 0 0,0 1-1 0 0,0-1 0 0 0,0 0 1 0 0,0 1-1 0 0,0-1 0 0 0,0 1 1 0 0,-1-1-1 0 0,1 1 0 0 0,0-1 1 0 0,-1 1-1 0 0,1 0 0 0 0,-1-1 1 0 0,0 1-1 0 0,0-1 0 0 0,0 1 1 0 0,1 0 2 0 0,1 13 0 0 0,-1-14 0 0 0,-1 0 0 0 0,1 0 0 0 0,0 1 0 0 0,0-1 0 0 0,0 0 0 0 0,0 0 0 0 0,0-1 0 0 0,0 1 0 0 0,0 0 0 0 0,0 0 0 0 0,0 0 0 0 0,1 0 0 0 0,2 1-218 0 0,0 0 113 0 0,-2-1 86 0 0,0 0 41 0 0,0 1 107 0 0,-1 0 207 0 0,-1-1-283 0 0,-1-1-66 0 0,1 1-82 0 0,-1-1-100 0 0,1 1-118 0 0,0-1 106 0 0,0 1-38 0 0,0-1-38 0 0,0 1-43 0 0,1 0-43 0 0,-1-1-47 0 0,1 1-50 0 0,-1 0-50 0 0,1 0-54 0 0,0 0-57 0 0,3 3-1287 0 0,5 4-1089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07.8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243 47 8208 0 0,'-1'-8'124'0'0,"1"7"-94"0"0,-1 0-1 0 0,1 0 1 0 0,0 0 0 0 0,-1 0-1 0 0,1-1 1 0 0,-1 1-1 0 0,1 0 1 0 0,-1 0 0 0 0,1 0-1 0 0,-1 0 1 0 0,0 1 0 0 0,0-2-30 0 0,-2-1 69 0 0,-1 1-42 0 0,-13-6 3 0 0,11 5 63 0 0,4 2 133 0 0,-1-2 42 0 0,1 1 73 0 0,1 1-77 0 0,-1 1-67 0 0,0-1-56 0 0,0 1-31 0 0,0 0-46 0 0,-2 1 32 0 0,2-1-22 0 0,1 0 62 0 0,-11 0 440 0 0,0 0-75 0 0,-22 0 814 0 0,31 1-1004 0 0,-1 1-136 0 0,-12 6 54 0 0,12-6-178 0 0,-1 0 79 0 0,1-1-46 0 0,1 0-27 0 0,0-1-28 0 0,1 0-12 0 0,-2 1 28 0 0,-2 2 25 0 0,-23 13 239 0 0,22-8-200 0 0,1 5 51 0 0,0-10-67 0 0,6-3-91 0 0,-1 0-1 0 0,1 0 1 0 0,0 0-1 0 0,0 0 1 0 0,0 0-1 0 0,-1 0 1 0 0,1 0-1 0 0,0 0 1 0 0,0 0-1 0 0,0 0 1 0 0,0 1-1 0 0,-1-1 1 0 0,1 0-1 0 0,0 0 1 0 0,0 0-1 0 0,0 0 1 0 0,0 0-1 0 0,0 0 1 0 0,-1 0-1 0 0,1 0 1 0 0,0 1-1 0 0,0-1 1 0 0,0 0-1 0 0,0 0 1 0 0,0 0-1 0 0,0 0 1 0 0,0 1-1 0 0,0-1 1 0 0,0 0-1 0 0,-1 0 1 0 0,1 0-1 0 0,0 0 1 0 0,0 1-1 0 0,0-1 1 0 0,0 0-1 0 0,0 0-1 0 0,-1 26 73 0 0,1-20-64 0 0,-1-4-9 0 0,1-1 0 0 0,0 1 0 0 0,0-1 1 0 0,0 1-1 0 0,0-1 0 0 0,0 1 0 0 0,1 0 1 0 0,-1-1-1 0 0,0 1 0 0 0,1-1 0 0 0,-1 1 1 0 0,1 1-1 0 0,9 2 0 0 0,-4 7 0 0 0,6 3 0 0 0,-1-3 0 0 0,-8-8 0 0 0,-1-1 0 0 0,1 0 0 0 0,0 0 0 0 0,1 0 0 0 0,-1 0 0 0 0,0 0 0 0 0,1-1 0 0 0,0 1 0 0 0,-1-1 0 0 0,2 0 0 0 0,18 3 0 0 0,-13 8 0 0 0,10 2 0 0 0,-13-3 0 0 0,21 6 0 0 0,0 0 0 0 0,-28-18 0 0 0,1 1 0 0 0,-1 0 0 0 0,0 0 0 0 0,1-1 0 0 0,-1 1 0 0 0,0 0 0 0 0,0 0 0 0 0,0 0 0 0 0,1 0 0 0 0,-1-1 0 0 0,0 1 0 0 0,0 0 0 0 0,0 0 0 0 0,-1 0 0 0 0,1 12 16 0 0,1 0 114 0 0,-1-1-83 0 0,1-10-44 0 0,-1-1 1 0 0,0 0 0 0 0,0 1 0 0 0,0-1-1 0 0,0 0 1 0 0,0 1 0 0 0,-1-1 0 0 0,1 1-1 0 0,0-1 1 0 0,-1 0 0 0 0,1 0-1 0 0,-1 1 1 0 0,1-1 0 0 0,-1 0-4 0 0,-9 4 101 0 0,5 5-1 0 0,-19 4 46 0 0,20-12-129 0 0,-26 3-2 0 0,22-1-15 0 0,7-3 3 0 0,-1 0 0 0 0,1 0-1 0 0,0 0 1 0 0,-1 0 0 0 0,1-1 0 0 0,-1 1 0 0 0,1-1 0 0 0,-1 1 0 0 0,1-1 0 0 0,-1 1 0 0 0,1-1 0 0 0,-1 0 0 0 0,0 0 0 0 0,1 0-3 0 0,-6 0-15 0 0,5 0 1 0 0,0 0 0 0 0,0 0 0 0 0,0 0 0 0 0,-1 0 0 0 0,1 0 0 0 0,0 0 0 0 0,0 1 0 0 0,0-1 0 0 0,0 1 0 0 0,-1 0 14 0 0,-2 2-38 0 0,3-2 27 0 0,1 0 0 0 0,0 0-1 0 0,-1-1 1 0 0,0 1-1 0 0,1 0 1 0 0,-1 0-1 0 0,1-1 1 0 0,-1 1-1 0 0,0-1 1 0 0,1 0 0 0 0,-1 1-1 0 0,0-1 1 0 0,1 0-1 0 0,-1 0 1 0 0,0 0-1 0 0,0 0 1 0 0,1 0-1 0 0,-1 0 1 0 0,0-1 0 0 0,0 1 11 0 0,-5-7-270 0 0,6 6 253 0 0,1 1 0 0 0,0 0 1 0 0,-1-1-1 0 0,1 1 0 0 0,0-1 0 0 0,-1 1 0 0 0,1 0 0 0 0,0-1 0 0 0,-1 1 0 0 0,1 0 1 0 0,0 0-1 0 0,-1-1 0 0 0,1 1 0 0 0,-1 0 0 0 0,1 0 0 0 0,-1-1 0 0 0,1 1 0 0 0,-1 0 1 0 0,1 0-1 0 0,-1 0 0 0 0,1 0 0 0 0,-1 0 0 0 0,1 0 0 0 0,-1 0 0 0 0,1 0 1 0 0,-1 0-1 0 0,1 0 0 0 0,-1 0 0 0 0,1 0 17 0 0,-5 0-198 0 0,3 0 89 0 0,0 0-37 0 0,1-1-11 0 0,0 1-36 0 0,0-1-44 0 0,0 1-47 0 0,1-1-52 0 0,-1 0-47 0 0,1 0-43 0 0,-1 0-38 0 0,1-1-134 0 0,0 0-36 0 0,0-3-1398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08.1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9272 0 0,'0'0'208'0'0,"0"0"33"0"0,0 0 14 0 0,0 5-42 0 0,3 17-170 0 0,0-15-20 0 0,0-1 47 0 0,2 3 143 0 0,-4-4-58 0 0,-1 1 34 0 0,0 10 560 0 0,-1 12 507 0 0,2-19-889 0 0,2-1-52 0 0,2-1-67 0 0,0 3 91 0 0,-2 3 81 0 0,-2-3-79 0 0,1-4-187 0 0,2 0 33 0 0,2 6 103 0 0,-4-1-40 0 0,-2-8-183 0 0,0 14 298 0 0,1-3-59 0 0,3-1-76 0 0,3-2-93 0 0,-4-7 51 0 0,-2 0-98 0 0,-2 3-24 0 0,1-7-42 0 0,0 5 65 0 0,0-2-41 0 0,0 4 6 0 0,2-2 19 0 0,2-1-84 0 0,-3-3-31 0 0,0 1-34 0 0,1-1-18 0 0,-1 0-33 0 0,0 0-39 0 0,-1-1-43 0 0,1 1-46 0 0,0 0-44 0 0,-1-1-41 0 0,0 0-35 0 0,1 1-248 0 0,-1-1-60 0 0,0 0-46 0 0,0 0-35 0 0,0 0-1368 0 0,0 0-1214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08.4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63 8328 0 0,'0'0'241'0'0,"-3"-3"0"0"0,-8-4-163 0 0,10 7-77 0 0,0-1 0 0 0,0 1 0 0 0,0-1 0 0 0,0 1 0 0 0,0-1 0 0 0,1 1 0 0 0,-1-1-1 0 0,0 1 1 0 0,0-1 0 0 0,0 0 0 0 0,1 1 0 0 0,-1-1 0 0 0,0 0 0 0 0,1 0 0 0 0,-1 0 0 0 0,1 0 0 0 0,-1 1 0 0 0,1-1-1 0 0,-1 0 1 0 0,1 0 0 0 0,-1 0 0 0 0,1 0 0 0 0,0 0 0 0 0,0 0 0 0 0,-1 0 0 0 0,1-1-1 0 0,-1-4 33 0 0,-1 2 59 0 0,-3-1 75 0 0,-3 0 150 0 0,-3-2 116 0 0,9 5-151 0 0,0 1-65 0 0,1 1-55 0 0,-1-1-47 0 0,0 1-25 0 0,0 0-41 0 0,-3 1 19 0 0,4-1-13 0 0,0 0 51 0 0,-8 0 215 0 0,-1 0-2 0 0,-12 0 368 0 0,7 0-211 0 0,4 0-66 0 0,0 0 85 0 0,9 0-439 0 0,0 1-1 0 0,0-1 0 0 0,0 1 0 0 0,0-1 1 0 0,1 1-1 0 0,-1 0 0 0 0,0 0 1 0 0,0 0-1 0 0,1 0 0 0 0,-1 0 1 0 0,1 0-1 0 0,-1 0 0 0 0,-1 1-55 0 0,-2 4 158 0 0,-1 0-30 0 0,2 0-59 0 0,-1 7 89 0 0,-1-10-78 0 0,5-3-78 0 0,1 0 0 0 0,0 0-1 0 0,0 0 1 0 0,0 0-1 0 0,0 0 1 0 0,-1 0-1 0 0,1 0 1 0 0,0 0-1 0 0,0 0 1 0 0,0 0-1 0 0,0 1 1 0 0,-1-1-1 0 0,1 0 1 0 0,0 0-1 0 0,0 0 1 0 0,0 0-1 0 0,0 0 1 0 0,0 0 0 0 0,-1 0-1 0 0,1 0 1 0 0,0 1-1 0 0,0-1 1 0 0,0 0-1 0 0,0 0 1 0 0,0 0-1 0 0,0 0 1 0 0,0 1-1 0 0,0-1 1 0 0,-1 0-1 0 0,1 0 1 0 0,0 0-1 0 0,0 0 1 0 0,0 1-1 0 0,0-1 1 0 0,0 0-1 0 0,0 0-1 0 0,-1 26 19 0 0,1-26-19 0 0,0 1 0 0 0,0-1 0 0 0,-1 1 0 0 0,1-1 0 0 0,0 1 0 0 0,0-1 0 0 0,0 1 0 0 0,0-1 0 0 0,0 1 0 0 0,1-1 0 0 0,-1 1 0 0 0,0-1 0 0 0,0 0 0 0 0,0 1 0 0 0,0-1 0 0 0,0 1 0 0 0,1-1 0 0 0,-1 1 0 0 0,0-1 0 0 0,0 0 0 0 0,1 1 0 0 0,-1-1 0 0 0,0 1 0 0 0,1-1 0 0 0,-1 0 0 0 0,0 1 0 0 0,1-1 0 0 0,-1 0 0 0 0,1 0 0 0 0,-1 1 0 0 0,0-1 0 0 0,1 0 0 0 0,5 4 0 0 0,-4-2 0 0 0,-1 0 0 0 0,1 1 0 0 0,-1-1 0 0 0,0 0 0 0 0,0 0 0 0 0,0 1 0 0 0,0-1 0 0 0,0 1 0 0 0,-1-1 0 0 0,1 0 0 0 0,0 1 0 0 0,0-1 0 0 0,0 0 0 0 0,0 0 0 0 0,1 0 0 0 0,-1 0 0 0 0,1 1 0 0 0,25 14 0 0 0,-12-1 0 0 0,3-1 0 0 0,-14-13 0 0 0,41 30 25 0 0,-41-28-20 0 0,1 0 0 0 0,0 0 0 0 0,-1 1 0 0 0,0-1 1 0 0,0 1-1 0 0,0 0 0 0 0,-1 0 0 0 0,1 0-5 0 0,5 15 37 0 0,-7-15-1 0 0,0 0 0 0 0,0 0 0 0 0,1 0 0 0 0,0 0 0 0 0,0 0 1 0 0,3 3-37 0 0,-3-4 84 0 0,-3 0-43 0 0,-3 5-8 0 0,3-8-17 0 0,-13 15 107 0 0,1-1 16 0 0,9-3-82 0 0,1-7-1 0 0,-6 3-32 0 0,-4 5 21 0 0,2-4-79 0 0,3-4-37 0 0,0-1-54 0 0,0-1-65 0 0,0-2-75 0 0,-8-1-180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08.7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11488 0 0,'0'0'264'0'0,"0"0"34"0"0,0 0 20 0 0,0 0-41 0 0,0 0-136 0 0,0 0 105 0 0,0 0 66 0 0,0 0-228 0 0,0 0-118 0 0,0 0-95 0 0,0 0 19 0 0,0 0-35 0 0,0 0-38 0 0,0 0-36 0 0,0 0-315 0 0,0 0 62 0 0,0 0-49 0 0,0 0-627 0 0,0 0-503 0 0,0 0-951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0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0 169 6936 0 0,'12'16'160'0'0,"-12"-13"-114"0"0,1 0 0 0 0,0 0 0 0 0,0 0 0 0 0,-1 1 0 0 0,0-1 0 0 0,0 0 0 0 0,0 0 0 0 0,0 1-46 0 0,2 7 128 0 0,3-2-73 0 0,1 4-46 0 0,-1 12-9 0 0,2-10-9 0 0,-2-5 45 0 0,-1-4 23 0 0,-1 0 37 0 0,0 1 46 0 0,0-1 55 0 0,2 19 363 0 0,0-12-188 0 0,5 7 369 0 0,-4-13-451 0 0,1 1-26 0 0,2 3 88 0 0,3 10 341 0 0,-8-13-427 0 0,-2-2-115 0 0,3 24 759 0 0,6-17-462 0 0,-9-11-32 0 0,-2-2-134 0 0,0 0-55 0 0,0 0-16 0 0,0 3 3 0 0,0 7 29 0 0,0-8 12 0 0,0-2 1 0 0,-5 0-44 0 0,1-1-74 0 0,2-1-46 0 0,0-1-30 0 0,0-1-11 0 0,-1 2 18 0 0,-7-3 107 0 0,7-1-82 0 0,-1 0-40 0 0,-6-10-26 0 0,8 14-28 0 0,1 0 0 0 0,-1 0 0 0 0,1 0 0 0 0,0 0 0 0 0,-1 0 0 0 0,1 0 0 0 0,0 0 0 0 0,1 0 0 0 0,-1 0 0 0 0,0 0 0 0 0,0-1 0 0 0,1 1 0 0 0,0 0 0 0 0,-1-1 0 0 0,1 1 0 0 0,0 0 0 0 0,0-1 0 0 0,-3-19-1 0 0,-1 7 2 0 0,2 8-1 0 0,0 1 0 0 0,0 0 0 0 0,1-1 0 0 0,0 1 0 0 0,1-1 0 0 0,-1 1 0 0 0,1-67 40 0 0,0 37-93 0 0,0 12-3 0 0,-1-24-79 0 0,5 17-19 0 0,-1 22 83 0 0,0-1-65 0 0,1-3-84 0 0,3-6-152 0 0,-2 7 138 0 0,-2 2 73 0 0,2-2-118 0 0,0 2 66 0 0,4-2-8 0 0,1 3 77 0 0,-9 7 122 0 0,8-2-55 0 0,-2 5 38 0 0,-5-1 34 0 0,-1 0 3 0 0,0 0 0 0 0,0 1 0 0 0,0-1 0 0 0,0 0 0 0 0,0 0 0 0 0,0 0 1 0 0,-1 1-1 0 0,1-1 0 0 0,0 1 0 0 0,0-1 0 0 0,0 1 0 0 0,0-1 0 0 0,-1 1 0 0 0,1-1 1 0 0,0 1-1 0 0,-1 0 0 0 0,1-1 0 0 0,0 1 0 0 0,-1 0 0 0 0,1-1 0 0 0,-1 1 1 0 0,1 0-1 0 0,-1 0 0 0 0,1 0 0 0 0,-1 0 0 0 0,0-1 0 0 0,1 2 2 0 0,9 12-21 0 0,3 2 21 0 0,-2 6 32 0 0,-7-14 5 0 0,-3-5-17 0 0,0 0 1 0 0,0-1-1 0 0,-1 1 1 0 0,1 0-1 0 0,-1 0 1 0 0,0 0-1 0 0,0 0 1 0 0,0 0-1 0 0,0 2-20 0 0,-4 22 123 0 0,0-17-50 0 0,2-5-17 0 0,0 0-1 0 0,-1-1 1 0 0,1 1 0 0 0,-1-1 0 0 0,0 1 0 0 0,-1-1 0 0 0,-1 2-56 0 0,3-4 37 0 0,-1 1 0 0 0,1 0 0 0 0,0 0 0 0 0,0 1 0 0 0,0-1 0 0 0,0 1-37 0 0,1 0 32 0 0,-1-1 0 0 0,0 0 1 0 0,0 0-1 0 0,0 0 0 0 0,-1 0 1 0 0,0 1-33 0 0,-9 9 84 0 0,-8 7 51 0 0,7-10-98 0 0,8-8-6 0 0,0 1 101 0 0,3-1-115 0 0,1-1-52 0 0,0 0-34 0 0,0 1-41 0 0,0 0-47 0 0,0 0-35 0 0,0 0-49 0 0,0 0 20 0 0,0-1-37 0 0,-1 2-358 0 0,0-1 78 0 0,1 0-52 0 0,-2 1-701 0 0,1-1-556 0 0,1-1-1056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3.0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0 243 7224 0 0,'0'0'209'0'0,"3"-3"-5"0"0,3-3-184 0 0,0 0 61 0 0,-1 1 52 0 0,-1 1 45 0 0,4-4 265 0 0,5-5 764 0 0,-10 10-882 0 0,1-1-61 0 0,-2 2-146 0 0,0 0-35 0 0,0 0-39 0 0,1-1-45 0 0,7-13 468 0 0,-6 10-231 0 0,0 1 41 0 0,6 0 203 0 0,-5-3-128 0 0,3-8 42 0 0,-6 12-268 0 0,0-11 287 0 0,-2 7-205 0 0,3 3-39 0 0,3 1-60 0 0,-2 1-81 0 0,-2-8-27 0 0,-2-19 11 0 0,0 17 20 0 0,0-17 164 0 0,0 28-124 0 0,0 2 0 0 0,0 0 0 0 0,0 0 0 0 0,-7 0 42 0 0,-1 0-34 0 0,-1 1-11 0 0,1 2-42 0 0,7-2-26 0 0,0-1 0 0 0,0 0 0 0 0,1 1 1 0 0,-1-1-1 0 0,0 1 0 0 0,1 0 0 0 0,-1-1 0 0 0,0 1 1 0 0,1 0-1 0 0,-1-1 0 0 0,1 1 0 0 0,-1 0 1 0 0,1 0-1 0 0,-1-1 0 0 0,1 1 0 0 0,0 0 1 0 0,-1 0-2 0 0,-1 13 62 0 0,2-12-57 0 0,0-1 0 0 0,0 1-1 0 0,-1-1 1 0 0,1 1 0 0 0,0 0 0 0 0,-1-1 0 0 0,1 1 0 0 0,-1-1 0 0 0,0 1 0 0 0,1-1-1 0 0,-1 0 1 0 0,0 1 0 0 0,0-1 0 0 0,0 1-5 0 0,-4 5 15 0 0,-10 24 153 0 0,11-15 63 0 0,4-12-160 0 0,0 0-1 0 0,0 1 1 0 0,0-1 0 0 0,0 1 0 0 0,0-1-1 0 0,1 0 1 0 0,0 1 0 0 0,0-1 0 0 0,0 1-71 0 0,9 10 98 0 0,-1 0-7 0 0,-5-13-77 0 0,1-1 0 0 0,8 9 7 0 0,-8-8 22 0 0,4-2-58 0 0,8 0 80 0 0,-14 0-72 0 0,1 0-36 0 0,-1 0-105 0 0,-1 0 24 0 0,0 0-40 0 0,0 0-70 0 0,0 0-62 0 0,0 0-67 0 0,0 0-76 0 0,0 0-81 0 0,0 0-88 0 0,1 0-95 0 0,0 0-101 0 0,3 0-1143 0 0,3 0-1116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4.9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1 166 10808 0 0,'0'0'316'0'0,"0"3"-3"0"0,1 5-225 0 0,6 4-52 0 0,-3-4-37 0 0,-1 1 24 0 0,-3-3 63 0 0,0-6-86 0 0,1 8 243 0 0,-1-7-166 0 0,0 1 1 0 0,1-1-1 0 0,-1 0 0 0 0,1 1 0 0 0,0-1 0 0 0,-1 0 0 0 0,1 1 0 0 0,0-1 0 0 0,0 0 1 0 0,0 1-78 0 0,4 3 305 0 0,-3-3 490 0 0,-2-1-442 0 0,0 1-73 0 0,-1-1-64 0 0,1 0-55 0 0,0 0-29 0 0,0 0-50 0 0,1 2 9 0 0,-1-1 3 0 0,0-1 63 0 0,0 1 605 0 0,2-2-405 0 0,-1 0-78 0 0,0 0-68 0 0,0 0-58 0 0,0 0-54 0 0,0 0-33 0 0,0 0-7 0 0,2 0 23 0 0,-2 0-15 0 0,0 0 45 0 0,-1 0-102 0 0,0 0 0 0 0,0 0 0 0 0,0 0 1 0 0,0 0-1 0 0,0 0 0 0 0,0 0 0 0 0,0 0 0 0 0,0 0 0 0 0,0 0 1 0 0,0 0-1 0 0,1 0 0 0 0,-1 0 0 0 0,0 0 0 0 0,0 0 0 0 0,0 0 1 0 0,0 0-1 0 0,0 0 0 0 0,0 0 0 0 0,0 0 0 0 0,0 0 0 0 0,0 0 1 0 0,0 0-1 0 0,1 0 0 0 0,-1 0 0 0 0,0 0 0 0 0,0 0 1 0 0,0 0-1 0 0,0 0 0 0 0,0 1 0 0 0,0-1 0 0 0,0 0 0 0 0,0 0 1 0 0,0 0-1 0 0,0 0 0 0 0,0 0 0 0 0,0 0 0 0 0,0 0 0 0 0,0 0 1 0 0,0 0-1 0 0,0 0 0 0 0,0 0 0 0 0,0 0 0 0 0,0 1 1 0 0,0-1-1 0 0,0 0 0 0 0,0 0 0 0 0,0 0 0 0 0,0 0 0 0 0,0 0 1 0 0,0 0-1 0 0,0 0 0 0 0,0 0 0 0 0,0 0 0 0 0,0 0 0 0 0,0 0 1 0 0,0 1-1 0 0,0-1-10 0 0,0 2 10 0 0,0-1 85 0 0,0 1 72 0 0,0-1 62 0 0,0 0 111 0 0,0 0 53 0 0,-1-1 912 0 0,1-1-702 0 0,0 0-343 0 0,0 0-38 0 0,1 0 1 0 0,-1 0-102 0 0,1 0-113 0 0,-1 1-94 0 0,1-1-108 0 0,0 0-117 0 0,5-4 327 0 0,-6 5-14 0 0,1 0 0 0 0,-1 0 0 0 0,1 0 0 0 0,-1-1 0 0 0,0 1 0 0 0,1 0 0 0 0,-1-1 0 0 0,1 1 0 0 0,-1 0 0 0 0,0-1 0 0 0,0 1 0 0 0,1 0 0 0 0,-1-1 0 0 0,0 1 0 0 0,1-1 0 0 0,-1 1 0 0 0,0 0 0 0 0,0-1 0 0 0,0 1 0 0 0,0-1 0 0 0,1 1 0 0 0,-1-1 0 0 0,0 1 0 0 0,0-1 0 0 0,0 1 0 0 0,0-1 0 0 0,0 1 0 0 0,0-1 0 0 0,0 1 0 0 0,0-1 0 0 0,0 1 0 0 0,-1-1-2 0 0,1-10 19 0 0,0-11 44 0 0,3 10-52 0 0,1 4-10 0 0,-3 7 3 0 0,0-1 0 0 0,0 1 1 0 0,0 0-1 0 0,0-1 0 0 0,-1 1 0 0 0,1-1 1 0 0,0 1-1 0 0,-1-1 0 0 0,0 1 0 0 0,1-1 1 0 0,-1 0-1 0 0,0 1 0 0 0,0-1 0 0 0,0 0-4 0 0,0-9 12 0 0,-1 8-12 0 0,1 0 0 0 0,0 0 0 0 0,0 0 0 0 0,0 0 0 0 0,0 0 0 0 0,1 0 0 0 0,-1 0 0 0 0,1 0 0 0 0,0 0 0 0 0,0-1 0 0 0,4-4 0 0 0,-4 7-1 0 0,0-1 0 0 0,-1 1 0 0 0,1-1 0 0 0,0 1 0 0 0,0-1 0 0 0,-1 1 0 0 0,1-1 1 0 0,-1 1-1 0 0,1-1 0 0 0,-1 1 0 0 0,1-3 1 0 0,1-1-63 0 0,3-1-13 0 0,1-4 27 0 0,-2 2-12 0 0,1-1-80 0 0,0 3-22 0 0,0 0-72 0 0,-3 3 88 0 0,3-5 29 0 0,-4 5 63 0 0,0 1-34 0 0,1 0-46 0 0,-1-1-59 0 0,0 2 26 0 0,0 0-34 0 0,0 0-39 0 0,-1 0-42 0 0,2 0-175 0 0,-1 0-89 0 0,1 1-76 0 0,0-1-66 0 0,1 0-492 0 0,0 0-92 0 0,3-3-1176 0 0,3-5-1388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197 197 8288 0 0,'0'0'190'0'0,"0"0"28"0"0,0 0 7 0 0,0 0 46 0 0,0 0-113 0 0,0 0 122 0 0,0 0 228 0 0,0 0 18 0 0,0 0-36 0 0,0 0-339 0 0,0 0 32 0 0,0 0 81 0 0,0 0-10 0 0,-2-3-7 0 0,-9-7-12 0 0,8 8-34 0 0,0 0-90 0 0,-1 2-55 0 0,-1 1-28 0 0,3-1 40 0 0,-7 1 155 0 0,2-1-61 0 0,1 0-42 0 0,1 0-43 0 0,-5-3 52 0 0,6-1-39 0 0,1 1-1 0 0,-1 0 37 0 0,-3 1 31 0 0,0 5-36 0 0,-4 6 52 0 0,11-9-170 0 0,0 0 0 0 0,0 0 1 0 0,0 0-1 0 0,0 0 0 0 0,0 0 0 0 0,-1 1 1 0 0,1-1-1 0 0,0 0 0 0 0,0 0 0 0 0,0 0 1 0 0,0 0-1 0 0,0 0 0 0 0,0 0 0 0 0,0 0 0 0 0,0 0 1 0 0,0 0-1 0 0,0 0 0 0 0,-1 1 0 0 0,1-1 1 0 0,0 0-1 0 0,0 0 0 0 0,0 0 0 0 0,0 0 0 0 0,0 0 1 0 0,0 0-1 0 0,0 0 0 0 0,0 0 0 0 0,-1 0 1 0 0,1 0-1 0 0,0 0 0 0 0,0 0 0 0 0,0 0 1 0 0,0 0-1 0 0,0 0 0 0 0,0 0 0 0 0,-1 0 0 0 0,1 0 1 0 0,0 0-1 0 0,0 0 0 0 0,0 0 0 0 0,0 0 1 0 0,0-1-1 0 0,0 1 0 0 0,0 0 0 0 0,0 0 1 0 0,-1 0-1 0 0,1 0 0 0 0,0 0 0 0 0,0 0 0 0 0,0 0 1 0 0,0 0-1 0 0,0 0 0 0 0,0 0 0 0 0,0-1 1 0 0,0 1-1 0 0,0 0 0 0 0,0 0 0 0 0,0 0-3 0 0,-14-10 189 0 0,2 7-16 0 0,7 6 43 0 0,-8 7 24 0 0,1-8-24 0 0,7 1-23 0 0,-7 10-154 0 0,-1 2-39 0 0,11 0 0 0 0,2-3-84 0 0,0-10 42 0 0,0 0-1 0 0,1 1 1 0 0,-1-1-1 0 0,1 0 1 0 0,-1 1 0 0 0,1-1-1 0 0,0 0 1 0 0,0 0-1 0 0,1 3 43 0 0,4 3-123 0 0,2 0 87 0 0,3-1 106 0 0,10 2-107 0 0,1 0 21 0 0,-4 1 5 0 0,-6-7-10 0 0,-10-3 19 0 0,1 1-1 0 0,-1-1 1 0 0,0 1 0 0 0,0 0-1 0 0,0-1 1 0 0,0 1 0 0 0,0 0-1 0 0,0 0 1 0 0,0 0 0 0 0,0 1-1 0 0,0-1 1 0 0,0 0 0 0 0,0 1 0 0 0,0 0 2 0 0,0 1 0 0 0,1-1 0 0 0,0 1 0 0 0,0-1 0 0 0,0 1 0 0 0,0-1 0 0 0,1 0 0 0 0,-1 0 0 0 0,1 0 0 0 0,-1-1 0 0 0,1 1 0 0 0,0-1 0 0 0,0 0 0 0 0,1 1 0 0 0,10 2 0 0 0,3 7 0 0 0,-14-8 0 0 0,0-1 0 0 0,0 1 0 0 0,0-1 0 0 0,0 0 0 0 0,3 1 0 0 0,5 0 0 0 0,-9-3 0 0 0,-1 0 0 0 0,0 1 0 0 0,0 0 0 0 0,0-1 0 0 0,0 1 0 0 0,1 0 0 0 0,-1 0 0 0 0,0 0 0 0 0,0 0 0 0 0,0 0 0 0 0,-1 1 0 0 0,1-1 0 0 0,0 0 0 0 0,0 1 0 0 0,1 2 0 0 0,1-1 0 0 0,0 0 0 0 0,0 0 0 0 0,0 0 0 0 0,0 0 0 0 0,1-1 0 0 0,-1 1 0 0 0,1-1 0 0 0,1 0 0 0 0,6 2 0 0 0,19 10 0 0 0,-27-12 0 0 0,9 8 12 0 0,-10-7 60 0 0,-3-3 62 0 0,-3 0 24 0 0,-7 2 2 0 0,5 8-27 0 0,-3-5-106 0 0,-8 3-29 0 0,12-6 4 0 0,3-1-3 0 0,-1 0 1 0 0,0 0 0 0 0,1-1 0 0 0,-1 1 0 0 0,0-1 0 0 0,1 0 0 0 0,-1 1 0 0 0,0-1 0 0 0,0 0 0 0 0,1 0 0 0 0,-2 0 0 0 0,0 0-16 0 0,0-1 1 0 0,0 0-1 0 0,0 0 0 0 0,0 0 0 0 0,0 0 0 0 0,0 0 1 0 0,-3-2 15 0 0,4 2-18 0 0,-1 0 0 0 0,1 0 0 0 0,-1 0 0 0 0,0 0 0 0 0,0 0 0 0 0,1 0 0 0 0,-1 1 0 0 0,0-1 1 0 0,0 1 17 0 0,-13 1-16 0 0,12-1 16 0 0,0 1 0 0 0,0-1 0 0 0,-1 0 0 0 0,1 0 0 0 0,0-1 0 0 0,0 1 0 0 0,0-1 0 0 0,0 0 0 0 0,-4-1 0 0 0,-7-8 0 0 0,0 8-12 0 0,10 1-1 0 0,0 1-40 0 0,4-1 14 0 0,0 1-1 0 0,-1-1 1 0 0,1 1-1 0 0,-1-1 0 0 0,1 0 1 0 0,0 0-1 0 0,-1 1 0 0 0,1-1 1 0 0,0 0-1 0 0,0-1 40 0 0,-3-1-40 0 0,2 1-74 0 0,2 2-50 0 0,0 0-69 0 0,0 0 73 0 0,0 0-34 0 0,0 0-36 0 0,0 0-35 0 0,0-1-357 0 0,0 1 88 0 0,0 0-48 0 0,0-2-682 0 0,0-2-537 0 0,0-4-1018 0 0</inkml:trace>
  <inkml:trace contextRef="#ctx0" brushRef="#br0" timeOffset="1">787 0 8840 0 0,'0'0'197'0'0,"0"0"24"0"0,0 0 19 0 0,0 0-8 0 0,0 0-86 0 0,0 0-40 0 0,0 0-8 0 0,0 0 3 0 0,2 3 22 0 0,3 1-60 0 0,10 12 186 0 0,-14-14-223 0 0,0-1-1 0 0,0 0 1 0 0,0 1-1 0 0,-1-1 1 0 0,1 1-1 0 0,0-1 1 0 0,-1 1-1 0 0,1 0 1 0 0,-1-1-1 0 0,0 1 1 0 0,1-1-1 0 0,-1 1 1 0 0,0 0-26 0 0,2 11 233 0 0,4-3-41 0 0,-1-2-53 0 0,1 7 269 0 0,1 1 0 0 0,0 6-408 0 0,5 12 450 0 0,3-3-110 0 0,-4-11-129 0 0,-10-17-181 0 0,0 0-1 0 0,0 0 1 0 0,0 0 0 0 0,-1 0 0 0 0,0 0 0 0 0,1 0 0 0 0,-1 0 0 0 0,0 1-30 0 0,0-1 30 0 0,0 0 0 0 0,0 0 0 0 0,1 0 0 0 0,-1 1 0 0 0,1-1 0 0 0,0 0 0 0 0,0 0 1 0 0,0 1-31 0 0,6 17 172 0 0,-2 17 7 0 0,1-14-58 0 0,-4-18-77 0 0,-1-1 0 0 0,1 1 0 0 0,-1 0 0 0 0,-1 0 0 0 0,1 2-44 0 0,0 8 101 0 0,5 1-31 0 0,-1-2-22 0 0,0 12 48 0 0,1-12-22 0 0,-5-12-43 0 0,0 0 0 0 0,0 0 0 0 0,0 1 0 0 0,0-1 0 0 0,0 0 0 0 0,-1 0 0 0 0,1 1 0 0 0,-1 1-31 0 0,0 0 61 0 0,2 27 438 0 0,1-19-335 0 0,0-8-132 0 0,2 0-44 0 0,-3 0 55 0 0,-2-2-419 0 0,0-2 36 0 0,0 1-255 0 0,0-1 183 0 0,0-3-146 0 0,0 0-95 0 0,0 0 176 0 0,0 1 27 0 0,0 1-68 0 0,0-2-1409 0 0,0 2-1100 0 0</inkml:trace>
  <inkml:trace contextRef="#ctx0" brushRef="#br0" timeOffset="2">696 333 11200 0 0,'0'0'256'0'0,"0"0"34"0"0,0 0 20 0 0,2 0-40 0 0,8-2-186 0 0,-1-3-60 0 0,-7 4-24 0 0,0 0 0 0 0,-1 0 0 0 0,1 0-1 0 0,0 0 1 0 0,-1 0 0 0 0,1 1 0 0 0,0-1-1 0 0,0 1 1 0 0,0-1 0 0 0,0 1 0 0 0,0 0 0 0 0,0 0 0 0 0,1 0 0 0 0,-1 0-1 0 0,0-1 1 0 0,1 1 0 0 0,-1 0 0 0 0,0-1 0 0 0,0 1 0 0 0,1-1 0 0 0,-1 0 0 0 0,0 1 0 0 0,0-1 0 0 0,0 0 0 0 0,1-1 0 0 0,9-3 15 0 0,9 2 44 0 0,-7 2-37 0 0,-1-1 1 0 0,0 0 0 0 0,0-1-1 0 0,0-1 1 0 0,5-1-23 0 0,17-5-2 0 0,-6 3 2 0 0,-18 5 0 0 0,-1 0 0 0 0,0-1 0 0 0,3-1 0 0 0,0-2 0 0 0,-10 5 0 0 0,0-1 0 0 0,0 1 0 0 0,0 0 0 0 0,-1 0 0 0 0,1 0 0 0 0,0 0 0 0 0,0 1 0 0 0,1-1 0 0 0,-1 1 0 0 0,0 0 0 0 0,1 0 0 0 0,5 0 75 0 0,2 0-77 0 0,1 0-65 0 0,1 0-52 0 0,11 0-190 0 0,12 0-294 0 0,-25 0 372 0 0,7 0-209 0 0</inkml:trace>
  <inkml:trace contextRef="#ctx0" brushRef="#br0" timeOffset="3">1180 378 6688 0 0,'0'0'197'0'0,"0"0"36"0"0,0 0 66 0 0,0 0 21 0 0,0 0 7 0 0,0 3-17 0 0,0-3-295 0 0,0 1 0 0 0,0-1 1 0 0,0 1-1 0 0,0 0 0 0 0,0-1 0 0 0,1 1 0 0 0,-1 0 0 0 0,0-1 0 0 0,0 1 0 0 0,0-1 0 0 0,1 1 0 0 0,-1-1 0 0 0,1 1 0 0 0,-1-1 0 0 0,0 1 0 0 0,1-1 0 0 0,-1 1 0 0 0,1-1 0 0 0,-1 1 0 0 0,1-1 0 0 0,-1 0 0 0 0,1 1 0 0 0,-1-1-15 0 0,1 0 14 0 0,-1 1-1 0 0,1-1 0 0 0,-1 1 0 0 0,1-1 0 0 0,-1 0 0 0 0,1 1 1 0 0,-1-1-1 0 0,1 1 0 0 0,-1-1 0 0 0,0 1 0 0 0,1-1 1 0 0,-1 1-1 0 0,0-1 0 0 0,1 1 0 0 0,-1 0 0 0 0,0-1 1 0 0,0 1-1 0 0,0-1 0 0 0,1 1 0 0 0,-1 0 0 0 0,0-1 1 0 0,0 1-1 0 0,0 0-13 0 0,0 1 212 0 0,6-1 64 0 0,-1 0-95 0 0,0 1-53 0 0,1 2-27 0 0,-1-1-28 0 0,-2-1 4 0 0,6 2 116 0 0,12 7 247 0 0,-13-8-269 0 0,-2-2-43 0 0,1-1-15 0 0,3-1 7 0 0,-1-1-1 0 0,-2 2-11 0 0,0 1 16 0 0,0 2 41 0 0,0 2-41 0 0,-5-4-103 0 0,-1 0 1 0 0,0-1-1 0 0,1 1 1 0 0,-1 0-1 0 0,1 0 0 0 0,-1-1 1 0 0,1 1-1 0 0,-1-1 1 0 0,1 1-1 0 0,-1-1 1 0 0,1 0-1 0 0,0 0 0 0 0,-1 1 1 0 0,1-1-1 0 0,1 0-21 0 0,42 0 392 0 0,-12 0-66 0 0,-6 0 51 0 0,-13 0-137 0 0,0 0 43 0 0,0-2-119 0 0,2-4-54 0 0,0 1-34 0 0,-11 4-37 0 0,0 0 0 0 0,1 1 0 0 0,-1-1 0 0 0,1 1 0 0 0,1 0-39 0 0,4 1 95 0 0,-10-2-80 0 0,1 1 1 0 0,0 0-1 0 0,-1 0 1 0 0,1 0 0 0 0,-1-1-1 0 0,1 1 1 0 0,-1-1 0 0 0,1 1-1 0 0,-1-1 1 0 0,1 0-1 0 0,-1 0 1 0 0,1 1 0 0 0,-1-1-1 0 0,0 0-15 0 0,7-4 70 0 0,7 0 74 0 0,0-8-14 0 0,-2-2-52 0 0,-11 3-13 0 0,-2 11-64 0 0,0 1 0 0 0,0 0 0 0 0,0 0 0 0 0,0 0 0 0 0,0 0 0 0 0,0 0 0 0 0,0 0 0 0 0,0 0 0 0 0,0 0 0 0 0,0 0 0 0 0,0 0 0 0 0,0 0 0 0 0,0-1 0 0 0,0 1 0 0 0,0 0 0 0 0,0 0 0 0 0,0 0 0 0 0,0 0 0 0 0,0 0 0 0 0,0 0 0 0 0,0 0 1 0 0,0 0-1 0 0,1 0 0 0 0,-1 0 0 0 0,0 0 0 0 0,0-1 0 0 0,0 1 0 0 0,0 0 0 0 0,0 0 0 0 0,0 0 0 0 0,0 0 0 0 0,0 0 0 0 0,0 0 0 0 0,0 0 0 0 0,0 0 0 0 0,0 0 0 0 0,0 0 0 0 0,0 0 0 0 0,1 0 0 0 0,-1 0 0 0 0,0 0 0 0 0,0 0 0 0 0,0 0 0 0 0,0 0 0 0 0,0 0 0 0 0,0 0 0 0 0,0 0 0 0 0,0 0 0 0 0,0 0 0 0 0,0 0 0 0 0,0 0 0 0 0,1 0 0 0 0,-1 0 0 0 0,0 0 0 0 0,0 0 1 0 0,0 0-1 0 0,0 0-1 0 0,10-3 30 0 0,-7-7 44 0 0,-3 8 0 0 0,0 2-8 0 0,0-3-13 0 0,-1-3-13 0 0,-5 1-90 0 0,2 4 50 0 0,-2 1 61 0 0,2 0 32 0 0,-1 0 52 0 0,-2 0 153 0 0,5 0-273 0 0,2 0-15 0 0,-1 0 0 0 0,0 0 0 0 0,0 0 0 0 0,1 0-1 0 0,-1 0 1 0 0,0 1 0 0 0,0-1 0 0 0,1 0 0 0 0,-1 0 0 0 0,0 1 0 0 0,1-1 0 0 0,-1 0-1 0 0,0 1 1 0 0,1-1 0 0 0,-1 1 0 0 0,0-1 0 0 0,1 1 0 0 0,-1-1 0 0 0,1 1 0 0 0,-1-1-1 0 0,1 1 1 0 0,-1 0 0 0 0,1-1 0 0 0,-1 1 0 0 0,1 0-10 0 0,-7 6 77 0 0,2 4-3 0 0,-2-7-58 0 0,7-4-16 0 0,-1 0 1 0 0,1 0-1 0 0,0 1 0 0 0,-1-1 1 0 0,1 0-1 0 0,-1 0 0 0 0,1 1 1 0 0,0-1-1 0 0,-1 0 0 0 0,1 1 1 0 0,0-1-1 0 0,0 1 0 0 0,-1-1 1 0 0,1 0-1 0 0,0 1 1 0 0,0-1-1 0 0,-1 1 0 0 0,1-1 1 0 0,0 1-1 0 0,0-1 0 0 0,0 1 1 0 0,0-1-1 0 0,0 0 0 0 0,0 1 1 0 0,0-1-1 0 0,0 1 0 0 0,0-1 1 0 0,0 1-1 0 0,0-1 0 0 0,0 1 1 0 0,0-1-1 0 0,0 1 0 0 0,0 45 53 0 0,0-21-42 0 0,3-15 32 0 0,5 13-32 0 0,-4-13-11 0 0,-1-1 0 0 0,1 1-1 0 0,4 6 1 0 0,7 1-10 0 0,-13-15 4 0 0,0 0 1 0 0,0-1-1 0 0,0 1 1 0 0,0-1-1 0 0,0 0 0 0 0,0 0 1 0 0,0 1-1 0 0,0-1 1 0 0,1 0 5 0 0,7 3-4 0 0,5 9-25 0 0,-4-4-68 0 0,18 7-220 0 0,-24-14 273 0 0,8 2-162 0 0,22-4-457 0 0,-25-1 473 0 0,-2 1-8 0 0,-2 0 37 0 0,5 0-71 0 0,9-3-190 0 0,1-7-200 0 0,-9 7 309 0 0,3-2-144 0 0,-7 2 187 0 0,2-3-36 0 0,18-9-374 0 0</inkml:trace>
  <inkml:trace contextRef="#ctx0" brushRef="#br0" timeOffset="4">2193 378 7920 0 0,'0'0'174'0'0,"0"0"29"0"0,0 3 13 0 0,0 9-31 0 0,2 3-147 0 0,3-7-17 0 0,1 1 70 0 0,-4 10 70 0 0,0 1 118 0 0,8-10 1 0 0,-4 12-12 0 0,0-9-121 0 0,-5-12-127 0 0,-1 1 1 0 0,1-1-1 0 0,0 0 0 0 0,-1 1 1 0 0,1-1-1 0 0,-1 1 1 0 0,1-1-1 0 0,-1 1 0 0 0,1-1 1 0 0,-1 1-1 0 0,0-1 0 0 0,0 1 1 0 0,0-1-21 0 0,0 1 21 0 0,0-1-1 0 0,0 1 1 0 0,1 0 0 0 0,-1-1 0 0 0,0 1 0 0 0,1-1-1 0 0,-1 1 1 0 0,1-1 0 0 0,0 1 0 0 0,-1-1 0 0 0,1 1 0 0 0,0-1-1 0 0,0 0 1 0 0,0 1-21 0 0,4 5 91 0 0,1 5 66 0 0,-1-1-36 0 0,-1-3-37 0 0,1 22 274 0 0,11-5-82 0 0,-7-10-118 0 0,-6-9-1 0 0,0-2-54 0 0,-1-1-34 0 0,1-1-32 0 0,-1 0-12 0 0,0 1 29 0 0,3 7 103 0 0,6 14 143 0 0,-9-15-130 0 0,-2-6 35 0 0,0-3-12 0 0,0 0-7 0 0,0 0-2 0 0,0 0 1 0 0,0 0 7 0 0,0 0 7 0 0,0 0 1 0 0,0 0 1 0 0,0 0 6 0 0,-1-3-58 0 0,1 2-52 0 0,0-3-14 0 0,0 1-46 0 0,-2 1 13 0 0,-4-2 80 0 0,6 4-124 0 0,-1 0 0 0 0,1-1-1 0 0,-1 1 1 0 0,1 0-1 0 0,0-1 1 0 0,-1 1-1 0 0,1 0 1 0 0,-1 0 0 0 0,1-1-1 0 0,0 1 1 0 0,0-1-1 0 0,-1 1 1 0 0,1 0-1 0 0,0-1 1 0 0,-1 1 0 0 0,1-1-1 0 0,0 1 1 0 0,0 0-1 0 0,0-1 1 0 0,0 1-1 0 0,0-1 1 0 0,-1 1 0 0 0,1-1-1 0 0,0 1 1 0 0,0-1-1 0 0,0 1 1 0 0,0-1 0 0 0,0 1-1 0 0,0-1 1 0 0,0 1-1 0 0,0-1 1 0 0,1 1-6 0 0,-1-7 42 0 0,0 5-29 0 0,0 0 0 0 0,0 0 0 0 0,0-1 0 0 0,0 1-1 0 0,0 0 1 0 0,0 0 0 0 0,-1 0 0 0 0,1 0 0 0 0,-1 0 0 0 0,0-1-13 0 0,-3-4 37 0 0,3 5-28 0 0,0 1-1 0 0,0 0 1 0 0,0-1 0 0 0,0 1 0 0 0,1-1-1 0 0,-1 1 1 0 0,0-1 0 0 0,1 1-1 0 0,0-1 1 0 0,-1 1 0 0 0,1-1-1 0 0,0 0 1 0 0,0 1 0 0 0,0-1 0 0 0,0 0-9 0 0,0-30 137 0 0,0-1-52 0 0,0-6-40 0 0,0-19-48 0 0,0 57 3 0 0,0-1 0 0 0,0 0 0 0 0,0 1 0 0 0,0-1 0 0 0,0 1 0 0 0,1-1 0 0 0,-1 0 0 0 0,1 1 0 0 0,-1-1 0 0 0,1 1 0 0 0,0-1 0 0 0,-1 1 0 0 0,1 0 0 0 0,0-1 0 0 0,5-10 0 0 0,-4-1 0 0 0,-2 12 0 0 0,0 0 0 0 0,0 0 0 0 0,0 0 0 0 0,0 0 0 0 0,1 0 0 0 0,-1 0 0 0 0,0 0 0 0 0,0 0 0 0 0,1 0 0 0 0,-1 0 0 0 0,1 0 0 0 0,-1 1 0 0 0,0-1 0 0 0,1 0 0 0 0,4-6 0 0 0,0 1 0 0 0,1-1 0 0 0,5-4 0 0 0,17-7 0 0 0,-23 8 0 0 0,-5 10-1 0 0,1 0 0 0 0,-1 0 1 0 0,0-1-1 0 0,1 1 0 0 0,-1 0 1 0 0,1 0-1 0 0,-1 0 1 0 0,1 0-1 0 0,-1 0 0 0 0,1-1 1 0 0,-1 1-1 0 0,1 0 1 0 0,-1 0-1 0 0,1 0 0 0 0,-1 0 1 0 0,1 0-1 0 0,-1 1 0 0 0,1-1 1 0 0,-1 0-1 0 0,1 0 1 0 0,-1 0-1 0 0,0 0 0 0 0,1 1 1 0 0,-1-1-1 0 0,1 0 1 0 0,-1 0 0 0 0,28 15-91 0 0,-23-4 48 0 0,5-6 33 0 0,8 25 10 0 0,-16-27 0 0 0,0 1 0 0 0,0-1 0 0 0,0 1 0 0 0,-1 0 0 0 0,1 0 0 0 0,-1 2 0 0 0,2 21 16 0 0,-3-13 31 0 0,1-11-12 0 0,-1 0 0 0 0,0 1-1 0 0,0-1 1 0 0,0 0 0 0 0,0 0 0 0 0,-1 0 0 0 0,1 1 0 0 0,-1-1 0 0 0,-1 2-35 0 0,0-1 37 0 0,-11 20 180 0 0,7-20-128 0 0,5-3-84 0 0,1-1 0 0 0,0 0 1 0 0,-1 0-1 0 0,1 0 0 0 0,0 0 0 0 0,-1 1 0 0 0,1-1 0 0 0,0 0 0 0 0,-1 1 1 0 0,1-1-1 0 0,0 0 0 0 0,-1 0 0 0 0,1 1 0 0 0,0-1 0 0 0,0 0 0 0 0,0 1 1 0 0,-1-1-1 0 0,1 1 0 0 0,0-1 0 0 0,0 0 0 0 0,0 1 0 0 0,0-1 0 0 0,0 0 1 0 0,0 1-1 0 0,0-1 0 0 0,0 1 0 0 0,0-1 0 0 0,0 0 0 0 0,0 1 0 0 0,0-1 0 0 0,0 1-5 0 0,-3 4 120 0 0,-22 10 100 0 0,21-9-196 0 0,4-5-22 0 0,-1-1 0 0 0,1 1 0 0 0,0-1 0 0 0,0 0 1 0 0,-1 1-1 0 0,1-1 0 0 0,0 1 0 0 0,-1-1 0 0 0,1 0 1 0 0,0 1-1 0 0,-1-1 0 0 0,1 0 0 0 0,-1 0 0 0 0,1 1 1 0 0,0-1-1 0 0,-1 0 0 0 0,1 0 0 0 0,-1 1 0 0 0,1-1 0 0 0,-1 0 1 0 0,1 0-1 0 0,-1 0 0 0 0,1 0 0 0 0,0 0 0 0 0,-1 0 1 0 0,1 0-1 0 0,-1 0 0 0 0,1 0 0 0 0,-1 0 0 0 0,1 0 1 0 0,-1 0-1 0 0,0 0-2 0 0,-41 0 96 0 0,24 0-98 0 0,16 0 5 0 0,0-1-1 0 0,1 1 1 0 0,-1 0-1 0 0,0 0 0 0 0,1-1 1 0 0,-1 1-1 0 0,0-1 0 0 0,1 0 1 0 0,-1 1-1 0 0,1-1 0 0 0,-1 0 1 0 0,1 0-1 0 0,-1 0-2 0 0,-8-4-29 0 0,5 3-31 0 0,-3 2-43 0 0,6-1 253 0 0,-1 1-75 0 0,1 0-68 0 0,0-1-62 0 0,1 0-53 0 0,-1 0-47 0 0,1-2-265 0 0,0 0-13 0 0,0-5-658 0 0,1 5 784 0 0,0 1 34 0 0,0-2 17 0 0,0 0 82 0 0,0-11-600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5.9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 11488 0 0,'0'13'264'0'0,"0"-13"-259"0"0,0 0 0 0 0,0 0 0 0 0,0 0 1 0 0,0 0-1 0 0,0 0 0 0 0,0 0 0 0 0,0 0 1 0 0,0 0-1 0 0,0 0 0 0 0,0 1 0 0 0,0-1 1 0 0,0 0-1 0 0,0 0 0 0 0,0 0 0 0 0,0 0 0 0 0,0 0 1 0 0,0 0-1 0 0,0 0 0 0 0,0 0 0 0 0,0 0 1 0 0,0 0-1 0 0,0 0 0 0 0,0 1 0 0 0,0-1 1 0 0,0 0-1 0 0,0 0 0 0 0,0 0 0 0 0,0 0 1 0 0,0 0-1 0 0,1 0 0 0 0,-1 0 0 0 0,0 0 1 0 0,0 0-1 0 0,0 0 0 0 0,0 0 0 0 0,0 0 1 0 0,0 0-1 0 0,0 0 0 0 0,0 0 0 0 0,0 0 0 0 0,0 0 1 0 0,0 0-1 0 0,0 0 0 0 0,1 0 0 0 0,-1 0 1 0 0,0 0-1 0 0,0 0 0 0 0,0 0 0 0 0,0 0 1 0 0,0 0-1 0 0,0 0 0 0 0,0 0 0 0 0,0 0 1 0 0,0 0-1 0 0,0 0 0 0 0,1 0 0 0 0,-1 0-5 0 0,0 0 11 0 0,0 0 1 0 0,1 0-1 0 0,-1 0 0 0 0,1 0 0 0 0,-1 0 0 0 0,0 0 0 0 0,1 0 0 0 0,-1 0 1 0 0,0 0-1 0 0,1 0 0 0 0,-1 0 0 0 0,1 0 0 0 0,-1 0 0 0 0,0 0 1 0 0,1 1-1 0 0,-1-1 0 0 0,0 0 0 0 0,1 0 0 0 0,-1 0 0 0 0,0 1 0 0 0,1-1 1 0 0,-1 0-1 0 0,0 0 0 0 0,0 1 0 0 0,1-1 0 0 0,-1 0 0 0 0,0 0 0 0 0,0 1 1 0 0,1-1-1 0 0,-1 0 0 0 0,0 1 0 0 0,0-1 0 0 0,0 0 0 0 0,0 1 1 0 0,1-1-1 0 0,-1 1-11 0 0,0 5 147 0 0,1 2-37 0 0,2 1-78 0 0,-1-4 14 0 0,1 0-37 0 0,5 11-87 0 0,-5-9 73 0 0,2 2 91 0 0,-3-4 19 0 0,0-1 54 0 0,1 1 63 0 0,-1 0 71 0 0,11 10 644 0 0,-1 0 45 0 0,-7-2-31 0 0,2-9-425 0 0,-7-4-496 0 0,0 0 0 0 0,1 1 1 0 0,-1-1-1 0 0,1 0 0 0 0,-1 0 1 0 0,0 1-1 0 0,1-1 0 0 0,-1 0 1 0 0,0 1-1 0 0,1-1 0 0 0,-1 0 0 0 0,0 1 1 0 0,1-1-1 0 0,-1 1 0 0 0,0-1 1 0 0,0 1-1 0 0,0-1 0 0 0,1 0 1 0 0,-1 1-1 0 0,0-1 0 0 0,0 1 0 0 0,0-1 1 0 0,0 1-1 0 0,0-1 0 0 0,0 1 1 0 0,0-1-1 0 0,0 1 0 0 0,0-1 1 0 0,0 1-1 0 0,0-1 0 0 0,0 1 0 0 0,0-1-30 0 0,1 7 315 0 0,0-1-36 0 0,5 4 186 0 0,-2-2-170 0 0,-1-2-75 0 0,-1 0 14 0 0,5-2 13 0 0,-7-3-232 0 0,1-1 0 0 0,-1 0 0 0 0,0 0 0 0 0,1 1 0 0 0,-1-1 0 0 0,1 0 1 0 0,-1 1-1 0 0,0-1 0 0 0,1 0 0 0 0,-1 1 0 0 0,0-1 0 0 0,1 0 0 0 0,-1 1 0 0 0,0-1 0 0 0,0 1 0 0 0,1-1 0 0 0,-1 0 0 0 0,0 1 0 0 0,0-1 0 0 0,0 1 0 0 0,0-1 0 0 0,0 1 0 0 0,0-1 0 0 0,1 1 0 0 0,-1-1 0 0 0,0 1 0 0 0,0-1 0 0 0,0 1 0 0 0,-1-1 0 0 0,1 1 0 0 0,0-1 0 0 0,0 1-15 0 0,0 11 330 0 0,0-9-97 0 0,0-3-45 0 0,3 0-11 0 0,7 0-2 0 0,-8 0-6 0 0,-2 0-1 0 0,0 0 0 0 0,3 0-2 0 0,4 0-60 0 0,-5 0-36 0 0,1 0 52 0 0,-3-3 22 0 0,3-4-39 0 0,2 2-40 0 0,-5 5-63 0 0,1-1 1 0 0,-1 1-1 0 0,1-1 0 0 0,-1 1 1 0 0,1 0-1 0 0,-1-1 0 0 0,1 1 1 0 0,-1-1-1 0 0,1 1 1 0 0,-1-1-1 0 0,0 1 0 0 0,1-1 1 0 0,-1 1-1 0 0,0-1 0 0 0,0 0 1 0 0,1 1-1 0 0,-1-1 0 0 0,0 1 1 0 0,0-1-1 0 0,0 0 1 0 0,0 1-1 0 0,0-1 0 0 0,0 0-2 0 0,3-4 64 0 0,-2 3-59 0 0,1 1-1 0 0,-1-1 1 0 0,0 0-1 0 0,1-1 1 0 0,-1 1-1 0 0,0 0 0 0 0,0 0 1 0 0,-1 0-1 0 0,1 0 1 0 0,0-1-1 0 0,-1 1 1 0 0,1 0-1 0 0,-1-1 1 0 0,0 1-1 0 0,0-1 0 0 0,0 1 1 0 0,0 0-1 0 0,0-2-4 0 0,0 1 0 0 0,0 0 1 0 0,0 0-1 0 0,1 0 0 0 0,0 0 0 0 0,-1 0 0 0 0,1 0 0 0 0,0 0 0 0 0,1 0 0 0 0,0-2 0 0 0,2-5-17 0 0,11-26-201 0 0,-12 24 143 0 0,0 1 17 0 0,0 4-13 0 0,1 1-26 0 0,1-1-49 0 0,0 2-126 0 0,-1-1-53 0 0,-1 1-59 0 0,0-1-64 0 0,0 0-72 0 0,0 0-77 0 0,1 0-83 0 0,1 1-89 0 0,-2 3 218 0 0,-1-1-86 0 0,0 1-152 0 0,1-1-72 0 0,0 1-56 0 0,-1-1-41 0 0,4-3-1356 0 0,3-3-1286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6.2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1 182 7920 0 0,'0'0'174'0'0,"0"0"29"0"0,0 0 13 0 0,2 0-31 0 0,2 1-142 0 0,-4-1-39 0 0,24-14-13 0 0,-13 9 73 0 0,-6 3 33 0 0,-1 0 48 0 0,0-1 48 0 0,0 0 52 0 0,-3 2 64 0 0,1 0-52 0 0,-1 0-49 0 0,0 0-42 0 0,0 1-16 0 0,0 0-45 0 0,1 0-23 0 0,-1 0-20 0 0,2 0 40 0 0,-2 0-21 0 0,0-1 46 0 0,4-9 689 0 0,5 5-128 0 0,-5-5-59 0 0,1 6-232 0 0,2-1-63 0 0,-1 2-86 0 0,-3 0-47 0 0,-1 0 25 0 0,-2 0-81 0 0,0 1-53 0 0,-2-1-55 0 0,1 1-24 0 0,1 0 54 0 0,10-5 147 0 0,-10 7-202 0 0,0 0 1 0 0,0-1 0 0 0,0 1 0 0 0,0-1 0 0 0,0 1 0 0 0,0-1-1 0 0,0 1 1 0 0,0-1 0 0 0,-1 0 0 0 0,1 0 0 0 0,0 1 0 0 0,0-1-1 0 0,-1 0 1 0 0,1 0 0 0 0,0 0 0 0 0,0 0-13 0 0,1-14 105 0 0,-2 2-15 0 0,0 1-14 0 0,0-6-64 0 0,-2 13 36 0 0,-9-5-26 0 0,6 7 21 0 0,-7 3-32 0 0,-3 3-11 0 0,13-2 3 0 0,0 0 0 0 0,1 1 0 0 0,0-1 0 0 0,-1 0 0 0 0,1 1 0 0 0,0-1 0 0 0,-1 1 0 0 0,1 0 0 0 0,0-1 1 0 0,0 1-1 0 0,0 0 0 0 0,0 0 0 0 0,0 0-3 0 0,-12 19 24 0 0,9-16-24 0 0,0 0 0 0 0,0 1 0 0 0,1-1 0 0 0,-1 1 0 0 0,1 0 0 0 0,0 1 0 0 0,1-2 0 0 0,1-4 0 0 0,1 1 0 0 0,-1-1 0 0 0,1 0 0 0 0,0 1 0 0 0,-1-1 0 0 0,1 0 0 0 0,0 1 0 0 0,0-1 0 0 0,0 0 0 0 0,0 1 0 0 0,-2 16 0 0 0,0-12 1 0 0,-1 0 0 0 0,1 0 1 0 0,1 1 0 0 0,-1-1 0 0 0,1 1-1 0 0,0-1 1 0 0,0 1 0 0 0,1 0-2 0 0,0 1 33 0 0,0-5-18 0 0,-1-1 0 0 0,1 1 0 0 0,0 0 0 0 0,0 0 0 0 0,0-1 0 0 0,1 1 0 0 0,-1 0 1 0 0,1-1-1 0 0,-1 1 0 0 0,1 0 0 0 0,0-1 0 0 0,0 1 0 0 0,0-1 0 0 0,0 1 0 0 0,1-1 0 0 0,-1 0 1 0 0,1 1-1 0 0,-1-1 0 0 0,2 1-15 0 0,8 13 142 0 0,-4-4 46 0 0,3-6-12 0 0,4 1-41 0 0,-10-5-87 0 0,15 8 133 0 0,-8-5-98 0 0,-10-4-75 0 0,0-1 1 0 0,0 0-1 0 0,0 0 0 0 0,0 1 1 0 0,0-1-1 0 0,0 0 0 0 0,0 0 1 0 0,0 0-1 0 0,0 0 0 0 0,0 0 1 0 0,0-1-1 0 0,0 1 0 0 0,0 0 0 0 0,1 0 1 0 0,-1-1-1 0 0,0 1 0 0 0,0 0 1 0 0,-1-1-1 0 0,1 1 0 0 0,0-1 1 0 0,0 1-1 0 0,0-1 0 0 0,0 0 1 0 0,0 0-9 0 0,0 0 10 0 0,1 0 0 0 0,-1 1 0 0 0,1-1 0 0 0,-1 0 1 0 0,1 0-1 0 0,0 1 0 0 0,-1-1 0 0 0,1 1 1 0 0,0-1-1 0 0,-1 1 0 0 0,2 0-10 0 0,16 0 70 0 0,2 0-11 0 0,-20 0-56 0 0,-1 0-1 0 0,0 0 0 0 0,1 0 0 0 0,-1 0 0 0 0,0 0 0 0 0,1 0 0 0 0,-1 0 0 0 0,0 0 0 0 0,1 0 0 0 0,-1 0 0 0 0,0 0 0 0 0,0 0 0 0 0,1 0 0 0 0,-1-1 0 0 0,0 1 0 0 0,1 0 0 0 0,-1 0 0 0 0,0 0 0 0 0,0 0 0 0 0,1-1 1 0 0,-1 1-1 0 0,0 0 0 0 0,0 0 0 0 0,1 0 0 0 0,-1-1 0 0 0,0 1-2 0 0,2-2-44 0 0,1 0 37 0 0,9-5 85 0 0,-6 3-74 0 0,0 1-91 0 0,-2 1-19 0 0,0 0-53 0 0,-1 0-61 0 0,0 1-72 0 0,-3 1 273 0 0,2-1-269 0 0,-1 1-51 0 0,1-1-48 0 0,-1 1-41 0 0,1-1-173 0 0,0 1-50 0 0,0-2-756 0 0,0-2-730 0 0,-1-5-1210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6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 0 13504 0 0,'-4'0'54'0'0,"1"1"1"0"0,-1-1 0 0 0,0 0 0 0 0,0 1 0 0 0,1 0 0 0 0,-4 0-55 0 0,-7 8 329 0 0,13-8-398 0 0,1-1 36 0 0,-2 1 57 0 0,1 0 71 0 0,0 0 49 0 0,-2-1 435 0 0,2 0-394 0 0,0 0-130 0 0,1 0-36 0 0,-1-1-43 0 0,0 1-50 0 0,1 0-83 0 0,-1 0-86 0 0,0 0-99 0 0,1-1-108 0 0,-1 1-119 0 0,1 0 236 0 0,-1 0-33 0 0,1 0-36 0 0,-1 0-36 0 0,1 1-38 0 0,0-1-39 0 0,0 0-1292 0 0,0 0-1022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7.3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107 318 6592 0 0,'-3'0'149'0'0,"0"0"-99"0"0,0 1 32 0 0,-7 4 265 0 0,6-3-241 0 0,0 1-77 0 0,1-1-104 0 0,-21 11 87 0 0,21-9 31 0 0,2 0 42 0 0,0 0 64 0 0,-3 1 76 0 0,-3-1 136 0 0,7-4-337 0 0,0 1 0 0 0,-1-1 1 0 0,1 0-1 0 0,-1 0 0 0 0,1 1 0 0 0,0-1 0 0 0,-1 0 0 0 0,1 1 1 0 0,0-1-1 0 0,-1 0 0 0 0,1 1 0 0 0,0-1 0 0 0,-1 0 1 0 0,1 1-1 0 0,0-1 0 0 0,0 1 0 0 0,0-1 0 0 0,-1 1 1 0 0,1-1-1 0 0,0 1 0 0 0,0-1 0 0 0,0 0 0 0 0,0 1 1 0 0,0-1-1 0 0,0 1 0 0 0,0-1 0 0 0,0 1 0 0 0,0-1 0 0 0,0 1 1 0 0,0-1-1 0 0,0 1 0 0 0,0 0-24 0 0,0 5 227 0 0,-2-1-44 0 0,-2 4 81 0 0,-2 3-61 0 0,1 14 52 0 0,-1-14-108 0 0,5-11-125 0 0,0 0 0 0 0,0 1 0 0 0,0-1 0 0 0,1 1 0 0 0,-1-1 0 0 0,1 1 0 0 0,-1-1 0 0 0,1 1 0 0 0,-1 0 0 0 0,1-1 0 0 0,0 1 0 0 0,0-1 0 0 0,0 1 0 0 0,0 0-22 0 0,0 3 42 0 0,0 41 199 0 0,0-24-80 0 0,1-7-49 0 0,5 0-39 0 0,0 0-21 0 0,-4 0 23 0 0,-2-13-67 0 0,0 0 1 0 0,0-1 0 0 0,1 1-1 0 0,-1-1 1 0 0,0 1 0 0 0,1-1-1 0 0,-1 1 1 0 0,1-1 0 0 0,0 1-1 0 0,-1-1 1 0 0,1 1 0 0 0,0-1 0 0 0,0 0-1 0 0,0 1-8 0 0,4 6 39 0 0,-3-4-18 0 0,-2-3-16 0 0,0 0 1 0 0,1-1-1 0 0,-1 1 0 0 0,0-1 1 0 0,0 1-1 0 0,1 0 0 0 0,-1-1 1 0 0,1 1-1 0 0,-1-1 0 0 0,0 1 1 0 0,1-1-1 0 0,-1 1 0 0 0,1-1 1 0 0,-1 0-1 0 0,1 1 0 0 0,0-1 1 0 0,-1 1-1 0 0,1-1 0 0 0,-1 0 1 0 0,1 0-1 0 0,0 1 0 0 0,0-1-5 0 0,3 2 22 0 0,13 11 61 0 0,-3-1 16 0 0,-2-9 32 0 0,-7 0 29 0 0,-4-3-142 0 0,13 10 150 0 0,-14-9-159 0 0,1-1 0 0 0,0 0 0 0 0,-1 0 0 0 0,1 0 0 0 0,0 0-1 0 0,-1 0 1 0 0,1 0 0 0 0,0 0 0 0 0,0 0 0 0 0,-1 0 0 0 0,1 0-1 0 0,0 0 1 0 0,-1 0 0 0 0,1 0 0 0 0,0 0 0 0 0,-1-1-1 0 0,1 1 1 0 0,0 0-9 0 0,7-5 109 0 0,1-1 48 0 0,2 4 47 0 0,-6-1 44 0 0,7-9-26 0 0,9-9 1 0 0,4-3-28 0 0,-15 11-124 0 0,-3 0-41 0 0,2-18-60 0 0,-7 16-42 0 0,-1-1-1 0 0,0 1 1 0 0,-1-1 72 0 0,0 2-260 0 0,1 2 45 0 0,-1 5 77 0 0,0-1 0 0 0,0 1 0 0 0,0 0-1 0 0,-1 0 1 0 0,0 0 0 0 0,-1-2 138 0 0,-8-21-481 0 0,8 18 314 0 0,-4-8-237 0 0,-3 4 66 0 0,4 9 211 0 0,2 1 0 0 0,-1-1 0 0 0,1 0 1 0 0,0-1-1 0 0,0 1 0 0 0,0-1 127 0 0,-2-11-199 0 0,1-3 63 0 0,2 14 97 0 0,0 1 0 0 0,0-1 0 0 0,0 0 0 0 0,-1 1 0 0 0,-1 0 0 0 0,1-1 0 0 0,-1 1 0 0 0,-4-6 39 0 0,-11-14-108 0 0,17 21 99 0 0,-1 1 0 0 0,1-1 0 0 0,0 0 0 0 0,-1-4 9 0 0,2 7 0 0 0,0 0 0 0 0,0 0 0 0 0,0 0 0 0 0,-1 0 0 0 0,0 0 0 0 0,1 0 0 0 0,-2 0 0 0 0,1 0 0 0 0,0-1 0 0 0,-1 0 0 0 0,1 1 0 0 0,1-1 0 0 0,-2-2 0 0 0,1-9 25 0 0,2-3 49 0 0,0 8-13 0 0,0 9-47 0 0,-1 0-1 0 0,1 0 1 0 0,0 0 0 0 0,0 0 0 0 0,-1 0 0 0 0,1 0 0 0 0,0 0 0 0 0,-1 0-1 0 0,1 0 1 0 0,-1 0 0 0 0,0 0 0 0 0,1 1 0 0 0,-1-1 0 0 0,1 0 0 0 0,-1 0-1 0 0,0 1 1 0 0,0-1 0 0 0,1 0 0 0 0,-1 1 0 0 0,0-1 0 0 0,0 1 0 0 0,0-1-1 0 0,0 1 1 0 0,0-1 0 0 0,0 1 0 0 0,0-1-14 0 0,-10-6 140 0 0,8 5 48 0 0,3 2 4 0 0,0 0 0 0 0,0 0 16 0 0,0 2 69 0 0,2 7-46 0 0,2-1-43 0 0,7 11 89 0 0,0 1-36 0 0,-7-10-118 0 0,0-2-38 0 0,0-1-19 0 0,1 0-10 0 0,6 7 48 0 0,-8-6-30 0 0,1 3 36 0 0,-1-3-34 0 0,0-1 0 0 0,1 0 0 0 0,0 1 0 0 0,1 1-76 0 0,4 5 140 0 0,0 0 47 0 0,-3-5-57 0 0,-4-6-83 0 0,0 1 0 0 0,0-1-1 0 0,-1 1 1 0 0,0 0 0 0 0,1 0 0 0 0,-1 0 0 0 0,0 1-47 0 0,-1-1 38 0 0,1-1 0 0 0,0 0 1 0 0,0 1-1 0 0,0-1 0 0 0,0 0 1 0 0,0 0-1 0 0,1 0 0 0 0,-1 0 1 0 0,1 0-1 0 0,0 0 1 0 0,0 0-1 0 0,1 1-38 0 0,8 11 157 0 0,-7 0-36 0 0,-1-2-36 0 0,10 11 140 0 0,-11-21-202 0 0,-1-1 0 0 0,1 1 0 0 0,0 0 1 0 0,-1 0-1 0 0,0 0 0 0 0,0 0 0 0 0,1 0 1 0 0,-2 0-1 0 0,1 0 0 0 0,0 0 0 0 0,-1 0 1 0 0,1 3-24 0 0,1 19 101 0 0,4-12-45 0 0,-5-12-53 0 0,0 1 1 0 0,0-1 0 0 0,0 0 0 0 0,-1 1-1 0 0,1-1 1 0 0,-1 1 0 0 0,1-1-1 0 0,-1 0 1 0 0,0 1 0 0 0,1-1-1 0 0,-1 1 1 0 0,0 0 0 0 0,0-1-4 0 0,0 4-45 0 0,0-1 98 0 0,0 2 61 0 0,0-3-122 0 0,0 1-45 0 0,0 0-36 0 0,0 1-49 0 0,0 2-57 0 0,0 0-65 0 0,0-5 33 0 0,0-1-37 0 0,0 2-365 0 0,0-1 82 0 0,0 0-50 0 0,0 1-707 0 0,0-1-554 0 0,0-1-1052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9.3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9184 0 0,'0'3'35'0'0,"0"1"64"0"0,0 0 64 0 0,0 5 276 0 0,0-7-314 0 0,0 3-19 0 0,0-3-108 0 0,0-1-46 0 0,2 36 107 0 0,0-29 30 0 0,1-2 82 0 0,0-2-31 0 0,0 2 40 0 0,2 24 1136 0 0,0-22-992 0 0,-3-4-97 0 0,1 1 32 0 0,-1 1 46 0 0,-2 1 56 0 0,1 0 5 0 0,1-1-40 0 0,3 4 234 0 0,0-3-160 0 0,-2 0-18 0 0,0-1-81 0 0,0-1-64 0 0,0 1-51 0 0,0 1 25 0 0,-1 8 216 0 0,-2-15-398 0 0,0 1 0 0 0,0 0 0 0 0,0 0-1 0 0,0 0 1 0 0,0-1 0 0 0,1 1 0 0 0,-1 0-1 0 0,0 0 1 0 0,0 0 0 0 0,0-1 0 0 0,1 1-1 0 0,-1 0 1 0 0,0 0 0 0 0,1-1-1 0 0,-1 1-28 0 0,7 4 283 0 0,-3-2-55 0 0,-2 5-39 0 0,-2-6 78 0 0,0-2-10 0 0,0 0-21 0 0,0 0-84 0 0,0 0-37 0 0,0 0-10 0 0,0 0-2 0 0,0 0-7 0 0,0 0-7 0 0,0 0-1 0 0,0 0 0 0 0,0-2 0 0 0,0-2-54 0 0,-1 1-18 0 0,1 1 0 0 0,0 0-1 0 0,0 0 1 0 0,1-1 0 0 0,-1 1 0 0 0,0 0 0 0 0,1 0 0 0 0,-1 0-1 0 0,1-2-15 0 0,4-4 30 0 0,-1 2 5 0 0,-2 0-85 0 0,0 1-72 0 0,-2-3-101 0 0,1-6-33 0 0,2 0 54 0 0,1 1 49 0 0,-1 2 42 0 0,-1 8 83 0 0,-2 0-8 0 0,6-12-183 0 0,5 0-38 0 0,-6 9 195 0 0,-1 1-59 0 0,2-7-247 0 0,4-4-235 0 0,-5 10 371 0 0,2-2-59 0 0,7-6-260 0 0,-4 8 225 0 0,-4 3 142 0 0,0 1-5 0 0,-2-5-6 0 0,-3 7 183 0 0,-1 0 1 0 0,0-1-1 0 0,0 1 0 0 0,1-1 1 0 0,-1 1-1 0 0,0 0 0 0 0,1-1 1 0 0,-1 1-1 0 0,0 0 0 0 0,1-1 1 0 0,-1 1-1 0 0,0 0 0 0 0,1-1 1 0 0,-1 1-1 0 0,1 0 0 0 0,-1 0 1 0 0,0 0-1 0 0,1-1 0 0 0,-1 1 1 0 0,1 0-1 0 0,-1 0 0 0 0,1 0 1 0 0,-1 0-1 0 0,1 0 0 0 0,-1 0 1 0 0,1 0-1 0 0,-1 0 0 0 0,1 0 1 0 0,-1 0-1 0 0,1 0 0 0 0,-1 0 1 0 0,1 0 11 0 0,3 0-56 0 0,-3 0 19 0 0,1 0-3 0 0,3 0-24 0 0,3 0-34 0 0,5 0-55 0 0,-2 3 146 0 0,1 4 42 0 0,-10-5-15 0 0,0 0 0 0 0,0-1 0 0 0,0 2-1 0 0,0-1 1 0 0,-1 0 0 0 0,1 0-1 0 0,0 0 1 0 0,0 2-20 0 0,3 9 150 0 0,5-8 24 0 0,-7 0-56 0 0,0 0-1 0 0,0 0 0 0 0,-1 0 1 0 0,0 0-1 0 0,0 0-117 0 0,3 20 327 0 0,1-12-116 0 0,-5-12-184 0 0,0 1 0 0 0,0-1 0 0 0,-1 0 1 0 0,1 1-1 0 0,0-1 0 0 0,-1 1 0 0 0,1-1 1 0 0,-1 1-1 0 0,0-1 0 0 0,1 1 0 0 0,-1-1 1 0 0,0 1-1 0 0,0-1-27 0 0,1 10 158 0 0,5 1 20 0 0,-5-11-154 0 0,0 1-1 0 0,0-1 0 0 0,0 1 0 0 0,0-1 1 0 0,-1 1-1 0 0,1 0 0 0 0,-1-1 0 0 0,1 1 1 0 0,-1 0-1 0 0,1-1 0 0 0,-1 1 0 0 0,0 0 0 0 0,0 0-23 0 0,0 16 132 0 0,0 24 89 0 0,0-29-95 0 0,0-11 23 0 0,0-2 3 0 0,0 0-150 0 0,0 1-1 0 0,0-1 0 0 0,1 0 1 0 0,-1 0-1 0 0,0 1 0 0 0,0-1 1 0 0,0 0-1 0 0,0 0 0 0 0,0 1 1 0 0,0-1-1 0 0,0 0 0 0 0,0 1 0 0 0,0-1 1 0 0,0 0-1 0 0,0 0 0 0 0,0 1 1 0 0,0-1-1 0 0,0 0 0 0 0,0 1 1 0 0,0-1-1 0 0,0 0 0 0 0,0 0 1 0 0,0 1-1 0 0,-1-1 0 0 0,1 0 1 0 0,0 0-1 0 0,0 1-1 0 0,-1 1-40 0 0,1 0-52 0 0,0 0-70 0 0,1-1-86 0 0,-1-1-134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21.8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15520 0 0,'0'0'356'0'0,"0"0"49"0"0,0 0 19 0 0,0 0-179 0 0,2 0-117 0 0,4 0-36 0 0,1-2-53 0 0,5-8-11 0 0,-9 7 38 0 0,-3 3 14 0 0,0 0-87 0 0,0 0-108 0 0,0 0 23 0 0,0 0-33 0 0,0 0-38 0 0,0 0-43 0 0,0 0-45 0 0,0 0-44 0 0,0 0-39 0 0,0 0-37 0 0,0 0-244 0 0,0 0-60 0 0,0 0-46 0 0,0 0-35 0 0,0 0-1360 0 0,0 0-1209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21.1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 31 7312 0 0,'0'0'165'0'0,"0"0"22"0"0,0 0 9 0 0,-3-3-20 0 0,-7-7-84 0 0,7 8 140 0 0,0 1-87 0 0,-1 0-45 0 0,-1 2 16 0 0,5 0-68 0 0,-5 1 319 0 0,-2 3-202 0 0,0-1 64 0 0,-6-1 209 0 0,-3-2 75 0 0,15-1-484 0 0,1 0 0 0 0,-1 0 0 0 0,0 0 1 0 0,1 0-1 0 0,-1 0 0 0 0,0 0 0 0 0,1 0 0 0 0,-1 0 0 0 0,0 1 0 0 0,1-1 1 0 0,-1 0-1 0 0,0 0 0 0 0,1 1 0 0 0,-1-1 0 0 0,1 0 0 0 0,-1 1 1 0 0,1-1-1 0 0,-1 1 0 0 0,1-1 0 0 0,-1 1-29 0 0,-4 7 349 0 0,1 0-61 0 0,-4-2-72 0 0,-5 1 150 0 0,-4 1 106 0 0,2 1-55 0 0,0 1-64 0 0,-1 4-72 0 0,11-8-175 0 0,-13 15 321 0 0,13-12-240 0 0,0 3 55 0 0,-5 11 111 0 0,8-18-106 0 0,1-2-84 0 0,0 0-53 0 0,1 0-53 0 0,0 0-32 0 0,-1 0 48 0 0,1-2-63 0 0,-5 11 93 0 0,5-11-101 0 0,0 0 0 0 0,0 0-1 0 0,0 0 1 0 0,0 0 0 0 0,0 1 0 0 0,1-1 0 0 0,-1 0 0 0 0,0 0 0 0 0,1 0 0 0 0,-1 0 0 0 0,1 0 0 0 0,-1 0-1 0 0,1 0 1 0 0,0 0-2 0 0,-1 0 1 0 0,3 14 10 0 0,-4-14-6 0 0,1 0-1 0 0,0 0 0 0 0,0-1 1 0 0,0 1-1 0 0,0 0 1 0 0,1 0-1 0 0,-1 0 0 0 0,0-1 1 0 0,0 1-1 0 0,0 0 0 0 0,1 0 1 0 0,-1-1-1 0 0,0 1 0 0 0,1 0 1 0 0,-1 0-5 0 0,10 4 100 0 0,-5 5 11 0 0,19 3 77 0 0,-20-11-158 0 0,0-1-8 0 0,0 0 0 0 0,-1 0-1 0 0,1 0 1 0 0,0-1 0 0 0,0 1 0 0 0,0-1-1 0 0,-1 0 1 0 0,1 0 0 0 0,0-1 0 0 0,2 1-22 0 0,13-1 82 0 0,-11 1-57 0 0,-5 1-16 0 0,0-1 1 0 0,0 0-1 0 0,0 0 1 0 0,0 0-1 0 0,0 0 1 0 0,-1 0-1 0 0,1-1 1 0 0,0 1-1 0 0,0-1 1 0 0,0 0-1 0 0,0 0-9 0 0,15-9 64 0 0,7 5-10 0 0,10-10-32 0 0,-30 13-13 0 0,-1 0 0 0 0,1 0 0 0 0,-1 0-1 0 0,0-1 1 0 0,0 0 0 0 0,0 1 0 0 0,0-2-1 0 0,0 1 1 0 0,-1 0 0 0 0,1-1-1 0 0,-1 1 1 0 0,0-1 0 0 0,2-2-9 0 0,-1-4 13 0 0,-3 8-7 0 0,0 0-1 0 0,0 0 1 0 0,0-1 0 0 0,0 1-1 0 0,1 0 1 0 0,-1 0 0 0 0,1 1-1 0 0,-1-1 1 0 0,1 0-6 0 0,0 0 2 0 0,-1 1 0 0 0,1-1 1 0 0,-1 0-1 0 0,0 0 0 0 0,0 0 0 0 0,0 0 1 0 0,0 0-1 0 0,0 0 0 0 0,0 0 0 0 0,0 0 0 0 0,-1 0 1 0 0,1 0-1 0 0,-1-2-2 0 0,2-29 55 0 0,-3 19-57 0 0,-2 0-24 0 0,-9-2-115 0 0,0 1-18 0 0,7 4 43 0 0,0 1-62 0 0,-3 3-33 0 0,3 5 74 0 0,-1 0-4 0 0,-1-1-58 0 0,3 0-25 0 0,1 0-73 0 0,1 1 98 0 0,1 0-40 0 0,0 0-38 0 0,1 0-41 0 0,-1 1-37 0 0,1-1-35 0 0,-1 0-152 0 0,1 1-40 0 0,-2-2-670 0 0,-2 1-645 0 0,-4 1-1070 0 0</inkml:trace>
  <inkml:trace contextRef="#ctx0" brushRef="#br0" timeOffset="442.97">447 91 9672 0 0,'0'0'216'0'0,"0"3"32"0"0,0-3-238 0 0,0 0 1 0 0,0 1-1 0 0,0-1 1 0 0,0 1-1 0 0,0-1 1 0 0,0 0-1 0 0,0 1 1 0 0,0-1-1 0 0,0 1 1 0 0,1-1 0 0 0,-1 0-1 0 0,0 1 1 0 0,0-1-1 0 0,0 0 1 0 0,0 1-1 0 0,1-1 1 0 0,-1 0-1 0 0,0 1 1 0 0,0-1-1 0 0,1 0 1 0 0,-1 1-1 0 0,0-1 1 0 0,1 0-1 0 0,-1 0 1 0 0,0 1-1 0 0,1-1 1 0 0,-1 0 0 0 0,0 0-11 0 0,8 8 201 0 0,-6 3-158 0 0,1 1-38 0 0,-2-10-5 0 0,-1 0 0 0 0,1-1 0 0 0,0 1 0 0 0,0 0 0 0 0,1-1 0 0 0,-1 1 0 0 0,0-1 0 0 0,0 1 0 0 0,1-1 0 0 0,-1 1 0 0 0,3 1 26 0 0,0 1 47 0 0,2 1 83 0 0,-2 0 52 0 0,-2-4-124 0 0,-1 1 0 0 0,0-1 0 0 0,0 1 0 0 0,0-1 0 0 0,0 1 0 0 0,0 0-1 0 0,0-1 1 0 0,0 1 0 0 0,0 0 0 0 0,-1 0-84 0 0,2 8 332 0 0,-2-10-295 0 0,-1 1 0 0 0,1-1 0 0 0,0 1 0 0 0,0-1 0 0 0,0 1 0 0 0,0-1 1 0 0,0 1-1 0 0,0-1 0 0 0,0 1 0 0 0,0-1 0 0 0,1 1 0 0 0,-1-1 0 0 0,0 1 0 0 0,0-1 0 0 0,0 0 0 0 0,0 1 0 0 0,1-1 0 0 0,-1 1 0 0 0,0-1 0 0 0,0 1 0 0 0,1-1 0 0 0,-1 0 0 0 0,0 1 0 0 0,1-1 0 0 0,-1 0 0 0 0,0 1 0 0 0,1-1 0 0 0,-1 0 0 0 0,0 0 0 0 0,1 1 0 0 0,-1-1 0 0 0,1 0-37 0 0,5 5 545 0 0,-1 1-82 0 0,-1 1-107 0 0,2 5 155 0 0,-3-10 107 0 0,-3-1-348 0 0,1 1-62 0 0,-1-1-56 0 0,0 0-46 0 0,0 0-29 0 0,0 1-39 0 0,-1 1-21 0 0,1-2 17 0 0,0 0 57 0 0,0 1 257 0 0,0-2-18 0 0,0 0-10 0 0,0 0-34 0 0,0 0-20 0 0,0 0-2 0 0,0 0-13 0 0,0 0-58 0 0,0 0-29 0 0,0 0-4 0 0,0-2-8 0 0,0 1-145 0 0,0 1 0 0 0,0-1-1 0 0,0 1 1 0 0,0-1 0 0 0,0 1-1 0 0,0-1 1 0 0,1 0 0 0 0,-1 1-1 0 0,0-1 1 0 0,0 1-1 0 0,0-1 1 0 0,1 1 0 0 0,-1-1-1 0 0,0 1 1 0 0,1 0 0 0 0,-1-1-1 0 0,0 1 1 0 0,1-1 0 0 0,-1 1-1 0 0,1-1 1 0 0,-1 1 0 0 0,0 0-1 0 0,1 0 1 0 0,0-1-7 0 0,-1 1 6 0 0,1-1 0 0 0,0 1 0 0 0,-1-1 0 0 0,1 1 0 0 0,-1-1 0 0 0,1 1 1 0 0,-1-1-1 0 0,1 1 0 0 0,-1-1 0 0 0,1 1 0 0 0,-1-1 0 0 0,0 0 0 0 0,1 1 0 0 0,-1-1 0 0 0,0 0 0 0 0,0 1 1 0 0,1-1-1 0 0,-1 0 0 0 0,0 1 0 0 0,0-1 0 0 0,0 0 0 0 0,0 0 0 0 0,0 1 0 0 0,0-1 0 0 0,0 0-6 0 0,2-11 70 0 0,3 2-45 0 0,-4 9-25 0 0,0-1 0 0 0,0 1 0 0 0,0-1 0 0 0,0 0 0 0 0,-1 1 0 0 0,1-1 1 0 0,0 0-1 0 0,-1 0 0 0 0,0 0 0 0 0,1 1 0 0 0,-1-1 0 0 0,0 0 0 0 0,0-2 0 0 0,0-4 0 0 0,-1 5-2 0 0,1 0 1 0 0,0 0 0 0 0,0 1 0 0 0,0-1 0 0 0,0 0 0 0 0,0 0 0 0 0,1 0-1 0 0,-1 0 1 0 0,1 1 0 0 0,0-1 0 0 0,0-1 1 0 0,3-3-26 0 0,-3 5 22 0 0,0 1 0 0 0,0 0 1 0 0,0-1-1 0 0,0 1 0 0 0,-1-1 1 0 0,1 1-1 0 0,-1-1 1 0 0,1 1-1 0 0,-1-1 0 0 0,1 1 1 0 0,-1-1-1 0 0,0 1 0 0 0,0-1 1 0 0,0 0 3 0 0,0 1-4 0 0,0-1 0 0 0,1 0-1 0 0,-1 1 1 0 0,0-1 0 0 0,1 1 0 0 0,-1-1 0 0 0,1 1 0 0 0,-1-1 0 0 0,1 1 0 0 0,0-1 0 0 0,-1 1-1 0 0,1-1 1 0 0,0 1 0 0 0,0 0 4 0 0,4-7-28 0 0,-1-2-71 0 0,-3 8 71 0 0,0 0 0 0 0,0-1 0 0 0,1 1 0 0 0,-1 0 0 0 0,0 0-1 0 0,1 0 1 0 0,-1 0 0 0 0,1 1 0 0 0,0-1 28 0 0,4-5-104 0 0,-3 4 44 0 0,-1 0 0 0 0,0 1 0 0 0,1 0 0 0 0,0 0 0 0 0,-1-1 0 0 0,1 1 0 0 0,0 1 0 0 0,1-2 60 0 0,10 1-104 0 0,-13 1 88 0 0,1 1 0 0 0,-1 0-1 0 0,1 0 1 0 0,-1 0 0 0 0,1-1 0 0 0,-1 1-1 0 0,1 0 1 0 0,-1-1 0 0 0,1 0-1 0 0,0 0 17 0 0,9-7-113 0 0,-11 8 111 0 0,0-1-1 0 0,0 1 0 0 0,0 0 0 0 0,1 0 1 0 0,-1 0-1 0 0,0-1 0 0 0,0 1 0 0 0,1 0 1 0 0,-1 0-1 0 0,0 0 0 0 0,1 0 0 0 0,-1 0 0 0 0,0-1 1 0 0,0 1-1 0 0,1 0 0 0 0,-1 0 0 0 0,0 0 1 0 0,1 0-1 0 0,-1 0 0 0 0,0 0 0 0 0,1 0 1 0 0,-1 0-1 0 0,0 0 0 0 0,1 0 0 0 0,-1 0 0 0 0,0 0 3 0 0,20 3-29 0 0,-12 4-35 0 0,-8-7 61 0 0,0 1 1 0 0,1-1-1 0 0,-1 1 1 0 0,0-1-1 0 0,1 0 0 0 0,-1 1 1 0 0,0-1-1 0 0,1 0 0 0 0,-1 1 1 0 0,0-1-1 0 0,1 0 1 0 0,-1 0-1 0 0,1 1 0 0 0,-1-1 1 0 0,1 0-1 0 0,-1 0 1 0 0,1 0-1 0 0,-1 1 0 0 0,0-1 1 0 0,1 0-1 0 0,-1 0 0 0 0,1 0 1 0 0,-1 0-1 0 0,1 0 1 0 0,-1 0-1 0 0,1 0 0 0 0,-1 0 1 0 0,1 0-1 0 0,0 0 3 0 0,0 0-1 0 0,1 0 1 0 0,-1 0-1 0 0,1 0 0 0 0,-1 0 0 0 0,1 1 1 0 0,0-1-1 0 0,-1 1 0 0 0,1-1 0 0 0,-1 1 1 0 0,0 0-1 0 0,1 0 0 0 0,-1-1 0 0 0,1 1 1 0 0,-1 0 0 0 0,7 4-1 0 0,2 0-2 0 0,-8-4-2 0 0,0 0-1 0 0,0 0 0 0 0,0 0 1 0 0,0 0-1 0 0,0 0 1 0 0,0 1-1 0 0,0-1 1 0 0,0 1-1 0 0,0 0 6 0 0,14 8 9 0 0,-4-3 94 0 0,5 21 102 0 0,-9-19-121 0 0,-1 5 101 0 0,-5-11-134 0 0,0 0 0 0 0,0 1 0 0 0,0-1 1 0 0,0 0-1 0 0,0 0 0 0 0,2 0-51 0 0,8 10 196 0 0,-9-10-71 0 0,-2 1-57 0 0,-2 4-24 0 0,1-5-6 0 0,3 11 76 0 0,6-1 9 0 0,-6-10-24 0 0,-3-1-46 0 0,0 2 23 0 0,2 3-28 0 0,8-5 38 0 0,-10-2-85 0 0,1 0 0 0 0,-1 0 0 0 0,0 0 0 0 0,0 0 0 0 0,0 0 0 0 0,0 0 0 0 0,0 0 1 0 0,0 0-1 0 0,0 0 0 0 0,0 0 0 0 0,0 0 0 0 0,0 0 0 0 0,1 0 0 0 0,-1 0 0 0 0,0 0 0 0 0,0 0 0 0 0,0 0 1 0 0,0 0-1 0 0,0 0 0 0 0,0 0 0 0 0,0 0 0 0 0,0 0 0 0 0,0 0 0 0 0,0 0 0 0 0,0 0 0 0 0,0 0 0 0 0,1 0 1 0 0,-1 0-1 0 0,0 0 0 0 0,0 0 0 0 0,0 1 0 0 0,0-1 0 0 0,0 0 0 0 0,0 0 0 0 0,0 0 0 0 0,0 0 0 0 0,0 0 0 0 0,0 0 1 0 0,0 0-1 0 0,0 0 0 0 0,0 0 0 0 0,0 0 0 0 0,0 0 0 0 0,0 0 0 0 0,0 1 0 0 0,0-1 0 0 0,0 0 0 0 0,0 0 1 0 0,0 0-1 0 0,0 0 0 0 0,0 0 0 0 0,0 0 0 0 0,0 0 0 0 0,0 0 0 0 0,0 0 0 0 0,0 0 0 0 0,0 1-1 0 0,0 9 23 0 0,0-8 6 0 0,0-2-89 0 0,0 0-21 0 0,0 0-44 0 0,0 0-91 0 0,0 0-227 0 0,0 0-412 0 0,0 0-38 0 0,0 0-10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9.5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152 349 11808 0 0,'0'0'266'0'0,"0"2"44"0"0,2 8-44 0 0,4 0-56 0 0,-2-2-82 0 0,-1-1-59 0 0,-3 1-41 0 0,0-8-28 0 0,0 8 22 0 0,0-3 23 0 0,0-3 46 0 0,2-2 106 0 0,-1 0-303 0 0,-1 0 38 0 0,1 0 28 0 0,-1 0 86 0 0,1 0 50 0 0,1 0 340 0 0,-1 0-315 0 0,-1 0-100 0 0,1 0-38 0 0,-1 0-45 0 0,1 0-51 0 0,-1 0-38 0 0,1 0-51 0 0,-1 0-58 0 0,1 0-62 0 0,0 0-66 0 0,-1 0-73 0 0,1 0-78 0 0,0 0-82 0 0,-1 0-1181 0 0,0 0-1030 0 0</inkml:trace>
  <inkml:trace contextRef="#ctx0" brushRef="#br0" timeOffset="1">31 16 11376 0 0,'-3'0'106'0'0,"1"0"-34"0"0,-9 0 115 0 0,8 0-69 0 0,0 0 82 0 0,1 0 11 0 0,-1 0 69 0 0,1 0 80 0 0,1 0 92 0 0,1 0-455 0 0,0 0-52 0 0</inkml:trace>
  <inkml:trace contextRef="#ctx0" brushRef="#br0" timeOffset="396.81">454 1 10712 0 0,'0'0'241'0'0,"0"0"38"0"0,0 0 11 0 0,0 0-28 0 0,0 0-89 0 0,0 0 8 0 0,0 0 65 0 0,0 2 315 0 0,2 5-105 0 0,3 6 326 0 0,-1-7-404 0 0,-1 1-73 0 0,-2-3-161 0 0,-1 0-60 0 0,0 1 174 0 0,0 0-59 0 0,0-1-48 0 0,0-1-42 0 0,0 3 13 0 0,0 8 28 0 0,0-9-78 0 0,0 1 38 0 0,2 9 60 0 0,4-1-57 0 0,0 2-3 0 0,-5 2 59 0 0,1-5-49 0 0,4 9 123 0 0,0-1 12 0 0,-4-7-117 0 0,-2 4 75 0 0,0-1-56 0 0,0 34 193 0 0,0-29-167 0 0,1-6-60 0 0,3-6-54 0 0,-3-9-62 0 0,0 0 0 0 0,-1 0 0 0 0,1 0 0 0 0,0 0 0 0 0,-1 0 0 0 0,1 0 0 0 0,-1 1 0 0 0,1-1 0 0 0,-1 0 0 0 0,0 0 0 0 0,1 1-7 0 0,1 16 104 0 0,-1 13 82 0 0,-1-29-451 0 0,0-2 54 0 0,0 0-149 0 0,0 0-734 0 0,0 0-39 0 0,0 0-9 0 0</inkml:trace>
  <inkml:trace contextRef="#ctx0" brushRef="#br0" timeOffset="976">227 303 8656 0 0,'0'0'250'0'0,"0"0"4"0"0,1 0-189 0 0,1 0-37 0 0,15 1-31 0 0,3 0 57 0 0,-5-1 75 0 0,-3-1 65 0 0,0-2 101 0 0,-2-2-145 0 0,-1 1-18 0 0,-1 2-8 0 0,0 1 22 0 0,2 0 52 0 0,1 0-45 0 0,1-2 106 0 0,27-11 745 0 0,-27 9-718 0 0,-6 2-183 0 0,0 1-35 0 0,2-1 92 0 0,0 1-43 0 0,2-1 10 0 0,11-6 66 0 0,-10 4-46 0 0,0 1-1 0 0,1 0 1 0 0,7-2-147 0 0,4 1 153 0 0,-8 1-84 0 0,9-1 31 0 0,8-2 1 0 0,-15 4-50 0 0,-1 1-24 0 0,-1 0 1 0 0,1 1-1 0 0,0 1 0 0 0,10 1-27 0 0,9 0 11 0 0,-30-1-11 0 0,1 0 0 0 0,0 0 0 0 0,-1 0 0 0 0,1 1 0 0 0,0 0 0 0 0,-1 0 0 0 0,1 0 0 0 0,-1 1 0 0 0,0 0 0 0 0,1 0 0 0 0,-1 0 0 0 0,2 2 0 0 0,10 11 0 0 0,-11-10 0 0 0,-3-2 0 0 0,-1-1 0 0 0,1 1 0 0 0,-1 0 0 0 0,1-1 0 0 0,-1 1 0 0 0,0 1 0 0 0,0-1 0 0 0,0 0 0 0 0,-1 0 0 0 0,1 1 0 0 0,-1-1 0 0 0,1 3 0 0 0,0 0 14 0 0,3 8 91 0 0,-4-9-29 0 0,1 1-1 0 0,-1-1 0 0 0,0 1 0 0 0,-1 0 1 0 0,1 4-76 0 0,-1-4 21 0 0,0 0 40 0 0,0 6 162 0 0,0-2 49 0 0,0 1 55 0 0,0 24 889 0 0,0-21-747 0 0,0-7-270 0 0,0-1-35 0 0,0 0-43 0 0,0 0-51 0 0,-3-1 166 0 0,-7 5-84 0 0,8-7-37 0 0,2-3-10 0 0,0 2-33 0 0,0 5-102 0 0,0-5-25 0 0,0-1-44 0 0,0-13-29 0 0</inkml:trace>
  <inkml:trace contextRef="#ctx0" brushRef="#br0" timeOffset="1234.79">802 107 8288 0 0,'0'0'190'0'0,"0"0"28"0"0,2-3 7 0 0,1 1-300 0 0,1-1 90 0 0,0 1 57 0 0,10-3 235 0 0,-8 4-216 0 0,-1 0-72 0 0,-1 1-42 0 0,1 0-53 0 0,-1 0-61 0 0,0 0-4 0 0,-1 0-41 0 0,0 0-43 0 0,1 1-48 0 0,-1-1-51 0 0,0 1-55 0 0,1 0-58 0 0,-1 0-62 0 0,7 3-608 0 0,8 5-640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7.6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16 425 8984 0 0,'0'0'200'0'0,"2"0"33"0"0,0 0-201 0 0,0 0-1 0 0,0-1 1 0 0,-1 1 0 0 0,1-1-1 0 0,0 1 1 0 0,-1-1 0 0 0,1 0-1 0 0,-1 0 1 0 0,2 0-32 0 0,12-6 175 0 0,-5 5-132 0 0,3 0 6 0 0,-3-3 103 0 0,0-1 110 0 0,3 4 117 0 0,-6 1 28 0 0,-1 0-40 0 0,3-5 276 0 0,-1 1-181 0 0,-2 3-44 0 0,1-1 69 0 0,-5-1-152 0 0,1-2-22 0 0,4 1 108 0 0,9-3 51 0 0,-12 6-321 0 0,2 1 30 0 0,1 1-3 0 0,-5-2-76 0 0,1 0 36 0 0,7-8-109 0 0,-7 8 25 0 0,-1-1 10 0 0,0 0-44 0 0,3-3 5 0 0,1 2 58 0 0,-11 5-22 0 0,-3-4-58 0 0,3-7-3 0 0,-8 5 0 0 0,-19-9-19 0 0,16 14-30 0 0,4 1 31 0 0,11-1 16 0 0,1 0 0 0 0,0 0 0 0 0,-1 0 0 0 0,1 0 0 0 0,-1 0 0 0 0,1 0 0 0 0,-1 0 0 0 0,1 0 0 0 0,-1 0 0 0 0,1 0 1 0 0,-1 0-1 0 0,1 0 0 0 0,-1 0 0 0 0,1 0 0 0 0,-1 1 0 0 0,1-1 0 0 0,0 0 0 0 0,-1 0 0 0 0,1 0 0 0 0,-1 1 0 0 0,1-1 0 0 0,0 0 0 0 0,-1 1 0 0 0,1-1 0 0 0,0 0 0 0 0,-1 1 0 0 0,1-1 0 0 0,0 0 0 0 0,-1 1 0 0 0,1-1 0 0 0,0 1 0 0 0,0-1 2 0 0,-5 7-3 0 0,-22 8-8 0 0,16-10-24 0 0,0 0 13 0 0,6-1-26 0 0,-1 2-38 0 0,2-2 30 0 0,0-1 10 0 0,0 1 0 0 0,1-1 0 0 0,0 1 0 0 0,0 0 0 0 0,-1 2 46 0 0,-3 6-109 0 0,2-1 74 0 0,1-4 35 0 0,-1 23 0 0 0,-5-12 0 0 0,8 7 0 0 0,2-23 0 0 0,0-1 0 0 0,0 1 0 0 0,0 0 0 0 0,0-1 0 0 0,0 1 0 0 0,0-1 0 0 0,1 1 0 0 0,-1 0 0 0 0,1-1 0 0 0,-1 1 0 0 0,26 28 81 0 0,-24-23-49 0 0,-1-7-28 0 0,-1 1 0 0 0,0-1 0 0 0,0 0 1 0 0,0 1-1 0 0,0-1 0 0 0,1 1 0 0 0,-1-1 0 0 0,0 1 0 0 0,0-1 1 0 0,1 0-1 0 0,-1 1 0 0 0,0-1 0 0 0,1 1 0 0 0,-1-1 0 0 0,0 0 1 0 0,1 0-1 0 0,-1 1 0 0 0,1-1 0 0 0,-1 0 0 0 0,1 0 1 0 0,-1 1-1 0 0,0-1 0 0 0,1 0 0 0 0,-1 0 0 0 0,1 0 0 0 0,-1 0 1 0 0,1 1-1 0 0,-1-1 0 0 0,1 0 0 0 0,-1 0 0 0 0,1 0 0 0 0,-1 0 1 0 0,1 0-1 0 0,-1 0 0 0 0,1-1 0 0 0,-1 1 0 0 0,1 0 1 0 0,-1 0-5 0 0,2 0 11 0 0,-1 0 1 0 0,1 0-1 0 0,-1 1 1 0 0,1-1-1 0 0,0 0 1 0 0,-1 1-1 0 0,1-1 1 0 0,-1 1 0 0 0,0-1-1 0 0,1 1 1 0 0,-1 0-1 0 0,1 0 1 0 0,0 0-12 0 0,8 5 10 0 0,-3-5-45 0 0,2 0-34 0 0,-3-1 95 0 0,-2 1-34 0 0,0-1-53 0 0,-2 0-23 0 0,1 0-43 0 0,0 0-19 0 0,-1 0-41 0 0,1 0-46 0 0,-1 0-50 0 0,0 0 4 0 0,0-1-40 0 0,0 1-45 0 0,0 0-47 0 0,-1-1-49 0 0,1 1-52 0 0,-1-1-56 0 0,1 1-58 0 0,4-4-1220 0 0,3-5-1048 0 0,-9 9 2868 0 0</inkml:trace>
  <inkml:trace contextRef="#ctx0" brushRef="#br0" timeOffset="439.32">742 62 9360 0 0,'0'0'208'0'0,"0"0"33"0"0,0-2 15 0 0,0-15-124 0 0,0 12-50 0 0,-1 3-40 0 0,-1 1-35 0 0,-4-2 8 0 0,2 3 39 0 0,2 0 58 0 0,-1-2 127 0 0,-7-8 198 0 0,7 7 10 0 0,2 3-245 0 0,-1 0-45 0 0,1 0-40 0 0,0 0-32 0 0,-1 0 13 0 0,-2 0-33 0 0,3 0 24 0 0,1 0-83 0 0,0 0 0 0 0,0 0 1 0 0,0 0-1 0 0,-1 0 0 0 0,1 0 0 0 0,0 0 1 0 0,0 0-1 0 0,0 0 0 0 0,0 0 0 0 0,0 0 0 0 0,0 0 1 0 0,0 0-1 0 0,0 0 0 0 0,0 0 0 0 0,0 0 1 0 0,-1 0-1 0 0,1 0 0 0 0,0 0 0 0 0,0 0 0 0 0,0 0 1 0 0,0 0-1 0 0,0 0 0 0 0,0 0 0 0 0,0 0 1 0 0,0 0-1 0 0,0 0 0 0 0,0 0 0 0 0,0 0 0 0 0,0 0 1 0 0,0 0-1 0 0,-1 0 0 0 0,1-1 0 0 0,0 1 1 0 0,0 0-1 0 0,0 0 0 0 0,0 0 0 0 0,0 0 0 0 0,0 0 1 0 0,0 0-1 0 0,0 0 0 0 0,0 0 0 0 0,0 0 1 0 0,0 0-1 0 0,0 0 0 0 0,0-1 0 0 0,0 1 0 0 0,0 0 1 0 0,0 0-1 0 0,0 0 0 0 0,0 0 0 0 0,0 0 1 0 0,0 0-1 0 0,0 0 0 0 0,0 0 0 0 0,0 0 0 0 0,0 0 1 0 0,0-1-7 0 0,0 1 20 0 0,0-1-1 0 0,0 1 1 0 0,0-1 0 0 0,0 1 0 0 0,0-1 0 0 0,0 0 0 0 0,-1 1 0 0 0,1-1 0 0 0,0 1 0 0 0,0-1 0 0 0,-1 1 0 0 0,1-1 0 0 0,0 1 0 0 0,-1-1 0 0 0,1 1 0 0 0,-1 0 0 0 0,1-1 0 0 0,0 1 0 0 0,-1-1-1 0 0,1 1 1 0 0,-1 0 0 0 0,1-1 0 0 0,-1 1 0 0 0,1 0 0 0 0,-1 0 0 0 0,1-1 0 0 0,-1 1 0 0 0,0 0 0 0 0,1 0 0 0 0,-1 0 0 0 0,1 0 0 0 0,-1 0 0 0 0,1 0 0 0 0,-1 0-20 0 0,-14-1 430 0 0,7 1-166 0 0,0 0 43 0 0,-2 1 80 0 0,1-1 67 0 0,9 0-437 0 0,-1 0 1 0 0,0 0-1 0 0,1 0 1 0 0,-1 0 0 0 0,1 0-1 0 0,-1 1 1 0 0,0-1-1 0 0,1 0 1 0 0,-1 0 0 0 0,1 1-1 0 0,-1-1 1 0 0,1 0-1 0 0,-1 1 1 0 0,1-1 0 0 0,-1 0-1 0 0,1 1 1 0 0,-1-1-1 0 0,1 1 1 0 0,-1-1 0 0 0,1 1-1 0 0,-1-1 1 0 0,1 1-1 0 0,0-1-17 0 0,-5 6 177 0 0,-3-4-41 0 0,3 1 25 0 0,-5 7-7 0 0,7-8-61 0 0,1-1-33 0 0,-1 0-22 0 0,1-1-26 0 0,-3 1 14 0 0,0 9 40 0 0,-5-5-2 0 0,5 5-10 0 0,-5-5-44 0 0,9-4-10 0 0,1-1 0 0 0,0 1 0 0 0,-1 0 0 0 0,1 0 0 0 0,0-1 0 0 0,-1 1 0 0 0,1 0 0 0 0,0 0 0 0 0,0 0 0 0 0,0-1 0 0 0,0 1 0 0 0,0 0 0 0 0,0 0 0 0 0,0 0 0 0 0,0 1 0 0 0,0 0 0 0 0,0-1 0 0 0,0 1 0 0 0,-1-1 0 0 0,1 1 0 0 0,-1 0 0 0 0,1-1 0 0 0,-1 1 0 0 0,1-1 0 0 0,-1 0 0 0 0,0 1 0 0 0,0-1 0 0 0,0 1 0 0 0,0-1 0 0 0,-3 7 0 0 0,-12 22 0 0 0,15-26 0 0 0,0 1 0 0 0,0-1 0 0 0,1 1 0 0 0,-1-1 0 0 0,1 1 0 0 0,0 0 0 0 0,0-1 0 0 0,0 1 0 0 0,1 2 0 0 0,0 3 0 0 0,-1 101 0 0 0,0-106 0 0 0,1 1 0 0 0,0-1 0 0 0,0 0 0 0 0,1 1 0 0 0,0 2 0 0 0,0-3 0 0 0,0 0 0 0 0,-1 1 0 0 0,0-1 0 0 0,0 1 0 0 0,0 2 0 0 0,-1-6 0 0 0,0 0 0 0 0,0 0 0 0 0,0 0 0 0 0,1 0 0 0 0,-1-1 0 0 0,1 1 0 0 0,-1 0 0 0 0,1 0 0 0 0,0 0 0 0 0,-1-1 0 0 0,1 1 0 0 0,0 0 0 0 0,1 1 0 0 0,-1-2 0 0 0,0 0 0 0 0,0 0 0 0 0,-1 1 0 0 0,1-1 0 0 0,0 1 0 0 0,-1-1 0 0 0,1 1 0 0 0,-1-1 0 0 0,0 1 0 0 0,1-1 0 0 0,-1 1 0 0 0,0-1 0 0 0,0 2 0 0 0,0 40 0 0 0,0-41 0 0 0,0 0 0 0 0,0 0 0 0 0,1 0 0 0 0,-1-1 0 0 0,0 1 0 0 0,1 0 0 0 0,-1 0 0 0 0,1 0 0 0 0,0-1 0 0 0,-1 1 0 0 0,1 0 0 0 0,0-1 0 0 0,1 2 0 0 0,-1-1 0 0 0,0-1 0 0 0,0 0 0 0 0,-1 1 0 0 0,1-1 0 0 0,0 0 0 0 0,-1 1 0 0 0,1-1 0 0 0,-1 1 0 0 0,1-1 0 0 0,-1 1 0 0 0,0 0 0 0 0,0-1 0 0 0,0 2 0 0 0,0 0-187 0 0,0 0 59 0 0,0 0 52 0 0,0 0 47 0 0,0 1 67 0 0,0 0 81 0 0,0 9 459 0 0,0-10-488 0 0,0 0-36 0 0,0 0-47 0 0,0 0-59 0 0,0 1-70 0 0,0 0-83 0 0,0-1-57 0 0,0 1-82 0 0,0 0-91 0 0,0 1-98 0 0,0 0-107 0 0,0 0-115 0 0,0 1-122 0 0,0-3 390 0 0,0 0-34 0 0,0-3-1488 0 0,0 0-1142 0 0</inkml:trace>
  <inkml:trace contextRef="#ctx0" brushRef="#br0" timeOffset="1067.16">258 335 9728 0 0,'0'0'222'0'0,"0"0"30"0"0,0 0 18 0 0,0 0-117 0 0,2 0-80 0 0,15 0 217 0 0,1 0 422 0 0,-12 0-378 0 0,1-3 360 0 0,-2 1-518 0 0,8-3 170 0 0,-2 2-73 0 0,-5 2-67 0 0,2 0 53 0 0,0 1 67 0 0,2-1 78 0 0,-6 1-329 0 0,0-1-1 0 0,0 1 0 0 0,0-1 1 0 0,0 0-1 0 0,-1-1 0 0 0,1 1 1 0 0,0-1-1 0 0,0 1 1 0 0,1-2-75 0 0,-3 2 32 0 0,0 1 1 0 0,-1-1 0 0 0,1 1 0 0 0,0-1 0 0 0,0 1 0 0 0,-1 0-1 0 0,1 0 1 0 0,0 0 0 0 0,0 0 0 0 0,0 0 0 0 0,1 0-33 0 0,-2 1 29 0 0,1-1 1 0 0,0 0-1 0 0,0 0 1 0 0,0 0-1 0 0,0 0 0 0 0,0-1 1 0 0,-1 1-1 0 0,1 0 1 0 0,0-1-1 0 0,0 1 1 0 0,0-1-30 0 0,6-4 65 0 0,-7 4-56 0 0,1 0 0 0 0,-1 0 0 0 0,1 1 0 0 0,-1-1-1 0 0,0 0 1 0 0,1 1 0 0 0,-1-1 0 0 0,1 1 0 0 0,-1-1 0 0 0,1 1 0 0 0,0 0-1 0 0,-1-1 1 0 0,1 1 0 0 0,0 0-9 0 0,3 1 22 0 0,-4-2-12 0 0,6-2 15 0 0,10-6 37 0 0,-15 8-60 0 0,0 0-1 0 0,1 0 1 0 0,-1 1 0 0 0,0 0-1 0 0,1-1 1 0 0,-1 1 0 0 0,0 0 0 0 0,1 0-1 0 0,-1 0 1 0 0,0 0 0 0 0,1 1 0 0 0,-1-1-2 0 0,14 1-64 0 0,-9-2-28 0 0,0-1-55 0 0,6-9-194 0 0,-13 11 335 0 0,0 0 0 0 0,0 0-1 0 0,0 0 1 0 0,0 0 0 0 0,0 0-1 0 0,0 0 1 0 0,0 0 0 0 0,0 0-1 0 0,1-1 1 0 0,-1 1 0 0 0,0 0-1 0 0,0 0 1 0 0,0 0 0 0 0,0 0-1 0 0,0 0 1 0 0,0 0 0 0 0,0 0 0 0 0,0 0-1 0 0,0 0 1 0 0,1 0 0 0 0,-1 0-1 0 0,0 0 1 0 0,0 0 0 0 0,0 0-1 0 0,0 0 1 0 0,0 0 0 0 0,0 0-1 0 0,0 0 1 0 0,1 0 0 0 0,-1 0-1 0 0,0 0 1 0 0,0 0 0 0 0,0 0-1 0 0,0 0 1 0 0,0 0 0 0 0,0 0 0 0 0,0 0-1 0 0,1 0 1 0 0,-1 0 0 0 0,0 0-1 0 0,0 0 1 0 0,0 0 0 0 0,0 0-1 0 0,0 0 1 0 0,0 0 0 0 0,0 0-1 0 0,0 0 1 0 0,0 0 0 0 0,1 1-1 0 0,-1-1 1 0 0,0 0 0 0 0,0 0-1 0 0,0 0 1 0 0,0 0 0 0 0,0 0 0 0 0,0 0-1 0 0,0 0 7 0 0,4 4-77 0 0,0-1-62 0 0,1-1-56 0 0,0-1-52 0 0,0 1-45 0 0,1-2-41 0 0,5 1-433 0 0,-6 2-129 0 0,-1 0 539 0 0,2 4-238 0 0,-4-6 151 0 0,-1 0 76 0 0,1 0 68 0 0,-1-1 61 0 0,0 1 21 0 0,0-1 64 0 0,0 0 33 0 0,1 0 24 0 0,0-1 22 0 0,-1 1-9 0 0,0 1-36 0 0,0 0-67 0 0,-1-1 99 0 0,0 1 0 0 0,1 0 0 0 0,-1 0 1 0 0,0-1-1 0 0,1 1 0 0 0,-1 0 0 0 0,0 0 0 0 0,0-1 0 0 0,0 1 0 0 0,0 0 1 0 0,0 0-1 0 0,0 0 0 0 0,0 0 0 0 0,0-1 0 0 0,0 1 87 0 0,1 7-594 0 0,1-1 56 0 0,3 2 89 0 0,2-2 95 0 0,5 8-290 0 0,-10-8 387 0 0,-1 1-48 0 0,-1-1 40 0 0,0-2 128 0 0,0 2 83 0 0,1-2 85 0 0,1 1 92 0 0,4 5 138 0 0,0 1 91 0 0,7 10 404 0 0,-10-12-277 0 0,-3 4 363 0 0,0-10-502 0 0,2 1 564 0 0,-1-4-680 0 0,0 1-52 0 0,1-1-43 0 0,-1 0-37 0 0,0 2 7 0 0,2 4-13 0 0,-2-4-22 0 0,0-1 52 0 0,-1 1 115 0 0,1-1-67 0 0,-1 0 38 0 0,0-1 60 0 0,0 1 53 0 0,0 0 58 0 0,0 0 62 0 0,1 0 69 0 0,-1 0 73 0 0,0 1 77 0 0,0-1 84 0 0,0-2-1066 0 0,0 0-52 0 0,0 0-47 0 0,0 0-39 0 0,0 0-139 0 0,0 0-41 0 0,0 0-166 0 0,0 0-450 0 0</inkml:trace>
  <inkml:trace contextRef="#ctx0" brushRef="#br0" timeOffset="1310.77">711 214 9072 0 0,'0'0'200'0'0,"0"-3"33"0"0,0-7 15 0 0,0 10-244 0 0,1 0-1 0 0,-1 0 1 0 0,0 0 0 0 0,0 0 0 0 0,0-1-1 0 0,0 1 1 0 0,0 0 0 0 0,0 0 0 0 0,0 0-1 0 0,0 0 1 0 0,0 0 0 0 0,0 0-1 0 0,0 0 1 0 0,0 0 0 0 0,0 0 0 0 0,0 0-1 0 0,0 0 1 0 0,0-1 0 0 0,0 1-1 0 0,0 0 1 0 0,-1 0 0 0 0,1 0 0 0 0,0 0-1 0 0,0 0 1 0 0,0 0 0 0 0,0 0-1 0 0,0 0 1 0 0,0 0 0 0 0,0 0 0 0 0,0 0-1 0 0,0 0 1 0 0,0 0 0 0 0,0 0 0 0 0,0-1-1 0 0,0 1 1 0 0,0 0 0 0 0,0 0-1 0 0,-1 0 1 0 0,1 0 0 0 0,0 0 0 0 0,0 0-1 0 0,0 0 1 0 0,0 0 0 0 0,0 0-1 0 0,0 0 1 0 0,0 0 0 0 0,0 0 0 0 0,0 0-1 0 0,0 0 1 0 0,0 0 0 0 0,-1 0-1 0 0,1 0 1 0 0,0 0 0 0 0,0 0 0 0 0,0 0-1 0 0,0 0 1 0 0,0 0-4 0 0,-10 0 93 0 0,8 0-11 0 0,1 0 91 0 0,1 0 138 0 0,0-1-50 0 0,-1-1-112 0 0,1-1-82 0 0,1-3-18 0 0,-1 6 17 0 0,0 0-64 0 0,0 0 1 0 0,0 0-1 0 0,0 0 1 0 0,0-1-1 0 0,0 1 1 0 0,0 0 0 0 0,0 0-1 0 0,0 0 1 0 0,0 0-1 0 0,0 0 1 0 0,0 0-1 0 0,0 0 1 0 0,0 0-1 0 0,0 0 1 0 0,0 0-1 0 0,0-1 1 0 0,0 1 0 0 0,0 0-1 0 0,0 0 1 0 0,0 0-1 0 0,0 0 1 0 0,0 0-1 0 0,0 0 1 0 0,0 0-1 0 0,0 0 1 0 0,0 0-1 0 0,1 0 1 0 0,-1 0 0 0 0,0 0-1 0 0,0 0 1 0 0,0-1-1 0 0,0 1 1 0 0,0 0-1 0 0,0 0 1 0 0,0 0-1 0 0,0 0 1 0 0,0 0 0 0 0,0 0-1 0 0,0 0 1 0 0,0 0-1 0 0,0 0 1 0 0,1 0-1 0 0,-1 0 1 0 0,0 0-1 0 0,0 0 1 0 0,0 0-1 0 0,0 0 1 0 0,0 0 0 0 0,0 0-1 0 0,0 0 1 0 0,0 0-1 0 0,0 0 1 0 0,0 0-1 0 0,1 0 1 0 0,-1 0-1 0 0,0 0 1 0 0,0 0-3 0 0,4 0 12 0 0,4-3 71 0 0,-3 0-80 0 0,-3 2-44 0 0,0-1-43 0 0,0 0-53 0 0,0 1-63 0 0,-1-1-159 0 0,0 2-104 0 0,0-1 58 0 0,-1 1-40 0 0,2 0-528 0 0,2 0-421 0 0,5 0-796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5.4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47 10592 0 0,'0'0'241'0'0,"0"0"38"0"0,0 0 10 0 0,-3-3-33 0 0,-2-2-192 0 0,-2-2-36 0 0,-2-2-5 0 0,3 5 25 0 0,-2 2 77 0 0,1 2 47 0 0,6 0-144 0 0,0 0 1 0 0,0 0 0 0 0,0 0-1 0 0,1 0 1 0 0,-1 0 0 0 0,0 0-1 0 0,0 0 1 0 0,0 0-1 0 0,1-1 1 0 0,-1 1 0 0 0,0 0-1 0 0,0-1 1 0 0,1 1 0 0 0,-1 0-1 0 0,0-1-28 0 0,-3-3 219 0 0,4 3-177 0 0,-1 1 1 0 0,1-1-1 0 0,-1 0 1 0 0,0 0-1 0 0,0 1 1 0 0,1-1-1 0 0,-1 0 1 0 0,0 1-1 0 0,0-1 1 0 0,0 1-1 0 0,1-1 1 0 0,-1 1-1 0 0,0-1 1 0 0,0 1-1 0 0,-1 0-42 0 0,1-1 26 0 0,0 1 0 0 0,0 0 0 0 0,0 0 0 0 0,-1 1 0 0 0,1-1 0 0 0,0 0 1 0 0,0 0-1 0 0,0 1 0 0 0,0-1 0 0 0,0 0 0 0 0,0 1 0 0 0,0-1 0 0 0,-1 1-26 0 0,-6 4 148 0 0,-1 0 56 0 0,-4-2 47 0 0,2-4-23 0 0,8 1-163 0 0,-1-1-1 0 0,1 1 0 0 0,0 0 1 0 0,0 0-1 0 0,0 1 0 0 0,0-1 1 0 0,0 1-1 0 0,0-1 0 0 0,0 1 1 0 0,0 0-65 0 0,-2 1 82 0 0,-18 11 374 0 0,20-8-392 0 0,1 0-37 0 0,-8 0-16 0 0,9-4-11 0 0,1 0 0 0 0,0 0 0 0 0,-1-1 0 0 0,1 1 0 0 0,0 0 0 0 0,-1 0 0 0 0,1 0 0 0 0,0-1 0 0 0,0 1 0 0 0,0 0 0 0 0,0 0 0 0 0,0 0 0 0 0,0-1 0 0 0,0 2 0 0 0,3 13 0 0 0,12 13 0 0 0,13-10 0 0 0,-26-16-6 0 0,1 0 1 0 0,0 1 0 0 0,0-1-1 0 0,0 0 1 0 0,1-1 0 0 0,0 2 5 0 0,0-2-6 0 0,-1 1 1 0 0,0 0 0 0 0,0 0-1 0 0,0 0 1 0 0,0 0 0 0 0,1 2 5 0 0,8 7 0 0 0,0-1 0 0 0,1 0 0 0 0,8 4 0 0 0,-17-11 3 0 0,1 1 0 0 0,-1 0 0 0 0,0-1 0 0 0,0 1 1 0 0,-1 1-1 0 0,1-1 0 0 0,-1 0 0 0 0,0 1 1 0 0,2 3-4 0 0,-1-2 26 0 0,0 0 1 0 0,0 0 0 0 0,1 0 0 0 0,2 2-27 0 0,-6-7 7 0 0,1 1 0 0 0,-1 0 1 0 0,1-1-1 0 0,-1 1 1 0 0,0 0-1 0 0,0 0 1 0 0,0 0-1 0 0,0 0 0 0 0,0 0 1 0 0,0 0-1 0 0,-1 0 1 0 0,1 0-1 0 0,-1 1-7 0 0,2 15 62 0 0,-3-4 23 0 0,1 5 104 0 0,-1-16-155 0 0,1 1 0 0 0,-1 0 0 0 0,0-1 0 0 0,-1 0 0 0 0,1 1 0 0 0,-1-1 0 0 0,1 0 0 0 0,-3 3-34 0 0,-1 4 111 0 0,-4 0 6 0 0,-4-3 34 0 0,-8 6 103 0 0,5-1-15 0 0,2-9-24 0 0,1-1-43 0 0,4 4-116 0 0,-1-1-94 0 0,-3-3-74 0 0,-15-2-134 0 0,13 0 5 0 0,10-2 9 0 0,2-1 181 0 0,0 2-61 0 0,0-1-62 0 0,1 1-96 0 0,0 0 14 0 0,0 0-66 0 0,0 0-72 0 0,0 0-81 0 0,0 0-86 0 0,0 0-96 0 0,1 0-103 0 0,0-1-109 0 0,-1-2-1170 0 0,1-4-1155 0 0</inkml:trace>
  <inkml:trace contextRef="#ctx0" brushRef="#br0" timeOffset="256.3">349 153 11744 0 0,'0'0'266'0'0,"0"2"44"0"0,4 13 54 0 0,0-9-226 0 0,0-2-36 0 0,0 3-19 0 0,-5 2-57 0 0,1-7-27 0 0,2 11 31 0 0,4-3 64 0 0,-1 0 70 0 0,-3 2 73 0 0,0-1 167 0 0,4 1 77 0 0,0 0-4 0 0,-5-1-79 0 0,-1-6-302 0 0,0 0 47 0 0,0 17 558 0 0,0-17-547 0 0,0-1-44 0 0,0 0-34 0 0,2 7 57 0 0,-2-11-128 0 0,1 1 0 0 0,-1-1 1 0 0,0 0-1 0 0,1 1 0 0 0,-1-1 1 0 0,0 0-1 0 0,1 1 0 0 0,-1-1 0 0 0,1 0 1 0 0,-1 0-1 0 0,0 0 0 0 0,1 1 1 0 0,-1-1-1 0 0,1 0 0 0 0,-1 0 0 0 0,1 0 1 0 0,-1 0-1 0 0,1 0 0 0 0,-1 0 1 0 0,1 0-1 0 0,-1 0 0 0 0,0 0 1 0 0,1 0-1 0 0,-1 0 0 0 0,1 0-5 0 0,-1 0 2 0 0,0 0 0 0 0,0 0-1 0 0,0 0 1 0 0,0 0 0 0 0,0 0-1 0 0,0 0 1 0 0,0 0 0 0 0,1 0 0 0 0,-1 0-1 0 0,0 0 1 0 0,0 0 0 0 0,0 0-1 0 0,0 0 1 0 0,0 0 0 0 0,0 0-1 0 0,0 0 1 0 0,0 0 0 0 0,0 0 0 0 0,0 0-1 0 0,0 0 1 0 0,1 0 0 0 0,-1 0-1 0 0,0 0 1 0 0,0 0 0 0 0,0 0 0 0 0,0 0-1 0 0,0 1 1 0 0,0-1 0 0 0,0 0-1 0 0,0 0 1 0 0,0 0 0 0 0,0 0-1 0 0,0 0 1 0 0,0 0 0 0 0,0 0 0 0 0,0 0-1 0 0,0 0 1 0 0,0 0 0 0 0,0 0-1 0 0,1 0 1 0 0,-1 0 0 0 0,0 1 0 0 0,0-1-1 0 0,0 0 1 0 0,0 0 0 0 0,0 0-1 0 0,0 0 1 0 0,0 0 0 0 0,0 0 0 0 0,0 0-1 0 0,0 0 1 0 0,0 0 0 0 0,0 0-1 0 0,-1 1 1 0 0,1-1 0 0 0,0 0-1 0 0,0 0-1 0 0,0 1-113 0 0,0 0 80 0 0,0 0 104 0 0,0 0 166 0 0,0-1-176 0 0,0 1-71 0 0,0 2-109 0 0,0 0-107 0 0,0-1 62 0 0,0 0-37 0 0,0 0-41 0 0,0 1-44 0 0,0 1-47 0 0,0 0-50 0 0,0-4-667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91 6992 0 0,'0'0'157'0'0,"0"0"23"0"0,0 0 12 0 0,3-3-27 0 0,-1 1-146 0 0,6-6 72 0 0,-6 6 32 0 0,-1 2 143 0 0,-1 0 237 0 0,0 0 10 0 0,-3 0 4 0 0,3 0-400 0 0,-6 0-9 0 0,3 0 18 0 0,1 0-24 0 0,1 0 39 0 0,1 0 45 0 0,-1 0 52 0 0,1-2-1 0 0,0 1-52 0 0,0 0-46 0 0,0-1-37 0 0,0 1 7 0 0,0-3-21 0 0,0 2 26 0 0,0 2-108 0 0,1 0 0 0 0,-1 0 0 0 0,0 0 0 0 0,0 0-1 0 0,0 0 1 0 0,0 0 0 0 0,0 0 0 0 0,0 0 0 0 0,0-1-1 0 0,0 1 1 0 0,0 0 0 0 0,0 0 0 0 0,0 0 0 0 0,0 0-1 0 0,0 0 1 0 0,0 0 0 0 0,0 0 0 0 0,0 0 0 0 0,0 0-1 0 0,0 0 1 0 0,-1 0 0 0 0,1-1 0 0 0,0 1 0 0 0,0 0-1 0 0,0 0 1 0 0,0 0 0 0 0,0 0 0 0 0,0 0 0 0 0,0 0-1 0 0,0 0 1 0 0,0 0 0 0 0,0 0 0 0 0,0 0 0 0 0,0 0-1 0 0,0 0 1 0 0,0 0 0 0 0,0 0 0 0 0,-1 0 0 0 0,1 0-1 0 0,0 0 1 0 0,0 0 0 0 0,0 0 0 0 0,0 0 0 0 0,0-1-1 0 0,0 1 1 0 0,0 0 0 0 0,0 0 0 0 0,0 0 0 0 0,0 0-1 0 0,0 1 1 0 0,-1-1 0 0 0,1 0 0 0 0,0 0 0 0 0,0 0-1 0 0,0 0 1 0 0,0 0 0 0 0,0 0-6 0 0,-7 0 77 0 0,-2 0 101 0 0,2 0 32 0 0,-1 0 41 0 0,-17 0 675 0 0,14 0-567 0 0,1 0-75 0 0,6 0-187 0 0,-1 0-35 0 0,0 2 197 0 0,-5 5-69 0 0,6-5-116 0 0,1-1 0 0 0,-1 0 0 0 0,0-1 0 0 0,1 1-1 0 0,-1-1 1 0 0,0 1 0 0 0,-2-1-74 0 0,-6 0 138 0 0,11 0-127 0 0,-4 2 149 0 0,-8 8-27 0 0,-2-5-106 0 0,14-4-27 0 0,0 0 0 0 0,0 0 0 0 0,0-1 0 0 0,0 1 0 0 0,0 0 0 0 0,0 0 0 0 0,0 0 0 0 0,0 0 0 0 0,0 0 0 0 0,0 0 0 0 0,1 0 0 0 0,-2 1 0 0 0,0 13 0 0 0,2-14 0 0 0,0-1 0 0 0,0 1 0 0 0,0-1 0 0 0,-1 1 0 0 0,1-1 0 0 0,0 1 0 0 0,0-1 0 0 0,0 0 0 0 0,1 1 0 0 0,-1-1 0 0 0,0 1 0 0 0,0-1 0 0 0,0 1 0 0 0,0-1 0 0 0,0 1 0 0 0,0-1 0 0 0,1 1 0 0 0,-1-1 0 0 0,0 0 0 0 0,0 1 0 0 0,1-1 0 0 0,-1 1 0 0 0,0-1 0 0 0,1 0 0 0 0,-1 1 0 0 0,0-1 0 0 0,1 0 0 0 0,-1 0 0 0 0,1 1 0 0 0,-1-1 0 0 0,0 0 0 0 0,1 1 0 0 0,6 3 0 0 0,-1 6 0 0 0,-6-8 0 0 0,0-1 0 0 0,1 0 0 0 0,-1 0 0 0 0,1-1 0 0 0,-1 1 0 0 0,1 0 0 0 0,0 0 0 0 0,-1 0 0 0 0,1 0 0 0 0,0 0 0 0 0,-1 0 0 0 0,1-1 0 0 0,0 1 0 0 0,0 0 0 0 0,0-1 0 0 0,0 1 0 0 0,12 4 0 0 0,-8 5 0 0 0,7-5 0 0 0,8 7 0 0 0,3 1 0 0 0,-12-9 0 0 0,0 0 0 0 0,0 0 0 0 0,-1 1 0 0 0,0 0 0 0 0,0 1 0 0 0,0 0 0 0 0,-1 1 0 0 0,0 0 0 0 0,0 0 0 0 0,0 1 0 0 0,-7-5 0 0 0,1-1 0 0 0,0 0 0 0 0,0 1 0 0 0,1-2 0 0 0,-1 1 0 0 0,1 1 0 0 0,0-2 0 0 0,-1 1 0 0 0,0 0 0 0 0,0 0 0 0 0,0 0 0 0 0,0 0 0 0 0,1 2 0 0 0,11 8 0 0 0,-2-7 0 0 0,-8 5 0 0 0,1-5 0 0 0,-6-5 0 0 0,1 0 0 0 0,-1 0 0 0 0,1 0 0 0 0,-1 1 0 0 0,0-1 0 0 0,1 0 0 0 0,-1 1 0 0 0,1-1 0 0 0,-1 0 0 0 0,0 1 0 0 0,0-1 0 0 0,1 0 0 0 0,-1 1 0 0 0,0-1 0 0 0,1 1 0 0 0,-1-1 0 0 0,0 1 0 0 0,0-1 0 0 0,0 0 0 0 0,0 1 0 0 0,1-1 0 0 0,-1 1 0 0 0,0-1 0 0 0,0 1 0 0 0,0-1 0 0 0,0 1 0 0 0,0-1 0 0 0,0 1 0 0 0,0-1 0 0 0,0 1 0 0 0,0-1 0 0 0,-1 1 0 0 0,1 0 0 0 0,0 0 0 0 0,0-1 0 0 0,0 1 0 0 0,0 0 0 0 0,0 0 0 0 0,0 0 0 0 0,0 0 0 0 0,0-1 0 0 0,0 1 0 0 0,-1 0 0 0 0,1 0 0 0 0,0-1 0 0 0,0 1 0 0 0,-1 1 0 0 0,-9 3 0 0 0,9-5 1 0 0,1 1 0 0 0,-1-1 1 0 0,1 1-1 0 0,0 0 1 0 0,-1-1-1 0 0,1 1 1 0 0,0 0-1 0 0,-1-1 1 0 0,1 1-1 0 0,0 0 0 0 0,0 0 1 0 0,0-1-1 0 0,0 1 1 0 0,-1 0-1 0 0,1 0 1 0 0,0-1-1 0 0,0 1 1 0 0,1 0-1 0 0,-1 0 0 0 0,0 0-1 0 0,0-1 3 0 0,0 0-1 0 0,0 1 1 0 0,0-1-1 0 0,0 1 1 0 0,0-1-1 0 0,0 1 0 0 0,0-1 1 0 0,0 1-1 0 0,0-1 1 0 0,0 0-1 0 0,0 1 0 0 0,0-1 1 0 0,0 1-1 0 0,0-1 1 0 0,0 1-1 0 0,-1-1 0 0 0,1 0 1 0 0,0 1-1 0 0,0-1 1 0 0,0 1-1 0 0,-1-1 1 0 0,1 0-1 0 0,0 1 0 0 0,-1-1 1 0 0,1 0-1 0 0,0 1 1 0 0,-1-1-1 0 0,1 0 0 0 0,0 0 1 0 0,-1 1-1 0 0,1-1 1 0 0,0 0-1 0 0,-1 0 1 0 0,1 0-1 0 0,-1 1 0 0 0,1-1 1 0 0,-1 0-1 0 0,1 0 1 0 0,0 0-1 0 0,-1 0 0 0 0,1 0 1 0 0,-1 0-1 0 0,1 0 1 0 0,-1 0-1 0 0,1 0 0 0 0,-1 0 1 0 0,1 0-1 0 0,0 0 1 0 0,-1 0-1 0 0,1 0 1 0 0,-1-1-3 0 0,0 1 3 0 0,1 0 1 0 0,-1 0-1 0 0,0 0 1 0 0,1 0 0 0 0,-1 0-1 0 0,0 0 1 0 0,1 1-1 0 0,-1-1 1 0 0,1 0 0 0 0,-1 0-1 0 0,0 0 1 0 0,1 1-1 0 0,-1-1 1 0 0,1 0 0 0 0,-1 1-1 0 0,0-1 1 0 0,1 0-1 0 0,-1 1 1 0 0,1-1 0 0 0,-1 1-1 0 0,1-1 1 0 0,0 1-1 0 0,-1-1 1 0 0,1 1 0 0 0,-1-1-1 0 0,1 1-3 0 0,0-1 2 0 0,-1 1-1 0 0,1 0 0 0 0,-1-1 1 0 0,1 1-1 0 0,0-1 0 0 0,-1 1 0 0 0,1-1 1 0 0,-1 0-1 0 0,1 1 0 0 0,-1-1 1 0 0,0 0-1 0 0,1 1 0 0 0,-1-1 1 0 0,1 0-1 0 0,-1 1 0 0 0,0-1 1 0 0,1 0-1 0 0,-1 0 0 0 0,1 0 1 0 0,-1 0-1 0 0,0 1 0 0 0,1-1 1 0 0,-1 0-1 0 0,0 0 0 0 0,1 0 1 0 0,-1-1-2 0 0,0 1 0 0 0,1 0 0 0 0,-1 0 0 0 0,0 0 0 0 0,1 0 0 0 0,-1 0 0 0 0,0 1 0 0 0,1-1 0 0 0,-1 0 0 0 0,0 0 0 0 0,1 0 0 0 0,-1 0 0 0 0,0 1 0 0 0,1-1 0 0 0,-1 0 0 0 0,1 1 0 0 0,-1-1 0 0 0,1 0 0 0 0,-1 1 0 0 0,1-1 0 0 0,-1 1 0 0 0,1-1 0 0 0,-1 1 0 0 0,1-1 0 0 0,-1 1 0 0 0,1-1 0 0 0,0 1 0 0 0,-1-1 0 0 0,1 1 0 0 0,0 0 0 0 0,-1-1 0 0 0,1 1 0 0 0,-1-1 0 0 0,1 1 0 0 0,-1-1 0 0 0,1 0 0 0 0,-1 1 0 0 0,1-1 0 0 0,-1 1 0 0 0,1-1 0 0 0,-1 0 0 0 0,1 0 0 0 0,-1 1 0 0 0,0-1 0 0 0,1 0 0 0 0,-1 0 0 0 0,0 0 0 0 0,1 1 0 0 0,-1-1 0 0 0,0 0 0 0 0,1 0 0 0 0,-1 0 0 0 0,0 0 0 0 0,1 0 0 0 0,-43 0-15 0 0,38-3-44 0 0,3 2 59 0 0,1 0 0 0 0,0-1-1 0 0,0 1 1 0 0,-1 0 0 0 0,1 0 0 0 0,-1 0-1 0 0,1 1 1 0 0,-1-1 0 0 0,0 0 0 0 0,1 1-1 0 0,-1-1 1 0 0,0 1 0 0 0,1-1-1 0 0,-1 1 1 0 0,-1-1 0 0 0,-2-1 43 0 0,-5-8-46 0 0,3 2-81 0 0,2 4 54 0 0,2 1 6 0 0,1 0-145 0 0,1 0 44 0 0,2-6-279 0 0,-1 9 336 0 0,0-3-285 0 0,0 1 72 0 0,0 0 65 0 0,0 1 55 0 0,0-1 27 0 0,0 1 51 0 0,0-2-21 0 0,0 1 0 0 0,0 0-56 0 0,0-13-662 0 0</inkml:trace>
  <inkml:trace contextRef="#ctx0" brushRef="#br0" timeOffset="1">515 106 7136 0 0,'0'0'208'0'0,"0"0"-59"0"0,0 0-20 0 0,0 0 79 0 0,0 3 35 0 0,1 3 75 0 0,4-1 52 0 0,-1-2-109 0 0,-1 1 98 0 0,-1 1-35 0 0,-2 2 88 0 0,3 4-22 0 0,7 3 47 0 0,-8-11-159 0 0,-1-1-105 0 0,0 1-68 0 0,-1 1-67 0 0,0 0-14 0 0,1-2 51 0 0,3 5 58 0 0,2 3 49 0 0,-4 3 42 0 0,1 1 14 0 0,9 2-10 0 0,0 0-34 0 0,-8-2-14 0 0,-4-11-148 0 0,0 13 166 0 0,0-6-98 0 0,1-3-52 0 0,0-2-44 0 0,9 5 86 0 0,-7 10-1 0 0,-3-20-86 0 0,0 1 0 0 0,-1-1 0 0 0,1 0 0 0 0,0 0 0 0 0,0 1 0 0 0,0-1 0 0 0,0 0 0 0 0,0 1 0 0 0,0-1 0 0 0,1 0 0 0 0,-1 1 0 0 0,0-1 0 0 0,0 0 0 0 0,0 1 0 0 0,0-1 0 0 0,0 0 0 0 0,0 0 0 0 0,0 1 0 0 0,1-1 0 0 0,-1 0 0 0 0,0 0 0 0 0,0 1 1 0 0,0-1-1 0 0,1 0 0 0 0,-1 0 0 0 0,0 0-3 0 0,10 11 32 0 0,-9-11-165 0 0,-1 1 41 0 0,1 0 11 0 0,0 0 99 0 0,-1 0 60 0 0,1 3 347 0 0,-1-3-282 0 0,0 0-105 0 0,0 0-33 0 0,0 0-41 0 0,0-1-46 0 0,0 1-38 0 0,0-1-48 0 0,0 1-53 0 0,-1-1-58 0 0,1 1-64 0 0,0-1-68 0 0,0 1-74 0 0,0-1-78 0 0,0 1-157 0 0,0-1-108 0 0,0 0-820 0 0,0 0-937 0 0</inkml:trace>
  <inkml:trace contextRef="#ctx0" brushRef="#br0" timeOffset="2">530 0 7920 0 0,'0'0'174'0'0,"0"0"29"0"0,0 0 13 0 0,0 0 11 0 0,0 0 17 0 0,0 0 4 0 0,0 0 0 0 0,0 0 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4.3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212 16 8896 0 0,'-7'0'133'0'0,"-6"-6"270"0"0,9 4-307 0 0,1 0-65 0 0,-1 0-81 0 0,-11-1 61 0 0,9 3 13 0 0,0 0 44 0 0,0 0 46 0 0,0 1 49 0 0,3 1 53 0 0,-2 4 206 0 0,5-6-393 0 0,0 1 0 0 0,0-1 0 0 0,-1 1 0 0 0,1-1-1 0 0,0 0 1 0 0,0 1 0 0 0,-1-1 0 0 0,1 1 0 0 0,0-1-1 0 0,-1 0 1 0 0,1 0 0 0 0,0 1 0 0 0,-1-1 0 0 0,1 0-1 0 0,-1 0 1 0 0,1 1 0 0 0,-1-1 0 0 0,1 0 0 0 0,0 0-1 0 0,-1 0 1 0 0,1 0 0 0 0,-1 1 0 0 0,1-1 0 0 0,-1 0-1 0 0,1 0 1 0 0,-1 0 0 0 0,1 0 0 0 0,-1 0 0 0 0,1 0-1 0 0,-1 0 1 0 0,1-1 0 0 0,-1 1-29 0 0,-5 1 264 0 0,-6 3 677 0 0,7-1-610 0 0,3-1-226 0 0,1 0-35 0 0,-1-1-42 0 0,0 1-49 0 0,2-2 20 0 0,-8 6 227 0 0,-5 1 172 0 0,4-2-108 0 0,3-1-138 0 0,2 0-65 0 0,1 1-46 0 0,-6 13 186 0 0,1 1-42 0 0,1 0-47 0 0,1-2-50 0 0,2-1 19 0 0,4-4-39 0 0,-1 5 15 0 0,-5-2 7 0 0,5-14-81 0 0,0 1 0 0 0,0-1 0 0 0,1 1 0 0 0,-1-1 1 0 0,1 1-1 0 0,-1-1 0 0 0,1 1 0 0 0,-1-1 1 0 0,1 1-1 0 0,0 0 0 0 0,0-1 0 0 0,0 1 0 0 0,0-1 1 0 0,0 1-1 0 0,0 0 0 0 0,1-1 0 0 0,-1 1 1 0 0,1 0-10 0 0,5 11 84 0 0,-5-12-71 0 0,-1 1 0 0 0,1-1 0 0 0,0 0 0 0 0,-1 1 1 0 0,1-1-1 0 0,-1 1 0 0 0,1-1 0 0 0,-1 1 1 0 0,1-1-1 0 0,-1 1 0 0 0,0-1 0 0 0,0 1 1 0 0,0-1-14 0 0,2 24 177 0 0,-1-23-170 0 0,0 0 0 0 0,-1 0-1 0 0,1 0 1 0 0,0-1 0 0 0,0 1 0 0 0,0 0 0 0 0,1-1 0 0 0,-1 1 0 0 0,0-1 0 0 0,1 1 0 0 0,-1 0-7 0 0,2 1 13 0 0,0 1-1 0 0,0-1 1 0 0,0 1 0 0 0,-1 0-1 0 0,1 2-12 0 0,12 17 54 0 0,-1-13-64 0 0,1-4 10 0 0,-11-4 0 0 0,-3-1 1 0 0,0-1-1 0 0,0 1 1 0 0,0-1 0 0 0,0 1 0 0 0,-1-1 0 0 0,1 1 0 0 0,0-1 0 0 0,1 0 0 0 0,-1 1-1 0 0,0-1 1 0 0,0 0 0 0 0,0 0-1 0 0,18-5 32 0 0,-12 3-21 0 0,10-1 1 0 0,-16 3-15 0 0,1 0 0 0 0,-1 0 0 0 0,0 0 0 0 0,1 0 0 0 0,-1 0 0 0 0,0-1 0 0 0,1 1 0 0 0,-1 0 0 0 0,0-1 1 0 0,1 0 2 0 0,13-9-136 0 0,1 8-12 0 0</inkml:trace>
  <inkml:trace contextRef="#ctx0" brushRef="#br0" timeOffset="274.25">363 137 9152 0 0,'0'3'208'0'0,"0"4"-51"0"0,-1 15 200 0 0,4-8-162 0 0,2-7-150 0 0,-4-6-45 0 0,0 1 0 0 0,0-1 0 0 0,0 1 0 0 0,-1-1-1 0 0,1 0 1 0 0,0 1 0 0 0,-1-1 0 0 0,1 1 0 0 0,-1 0 0 0 0,0-1-1 0 0,1 1 1 0 0,-1-1 0 0 0,0 1 0 0 0,0 0 0 0 0,0 0 0 0 0,-1 8 33 0 0,0 2 49 0 0,1 1 51 0 0,1 0 54 0 0,3-3 55 0 0,6 3 493 0 0,-9-12-427 0 0,0 1-56 0 0,0-1-51 0 0,-1 0-45 0 0,1 1-19 0 0,-1-1-45 0 0,0 1-26 0 0,0 0-19 0 0,0 1 42 0 0,0-2-18 0 0,1 1 36 0 0,9 10 635 0 0,-9-10-467 0 0,1-1-51 0 0,-1-1-46 0 0,0 1-41 0 0,0-1-18 0 0,0 0-40 0 0,0-1-23 0 0,1 1-17 0 0,1-2 50 0 0,-2 2-15 0 0,0 1 39 0 0,0-1 18 0 0,0 1 40 0 0,0 0 45 0 0,1 0 51 0 0,2 2-149 0 0,1 0 81 0 0,7 2 265 0 0,11-1 434 0 0,-13-4-541 0 0,0-2-56 0 0,-1-1-96 0 0,-6 1-174 0 0,2-1 99 0 0,10-13 549 0 0,-12 13-566 0 0,-1 0-39 0 0,0-2 22 0 0,-2 4-72 0 0,0 1 0 0 0,1-1-1 0 0,-1 0 1 0 0,0 1 0 0 0,1-1 0 0 0,-1 1 0 0 0,0-1 0 0 0,1 0 0 0 0,-1 1 0 0 0,1-1 0 0 0,-1 1 0 0 0,0 0 0 0 0,1-1-1 0 0,0 1 1 0 0,-1-1 0 0 0,1 1 0 0 0,-1 0 0 0 0,1-1 0 0 0,-1 1 0 0 0,1 0 0 0 0,0 0 0 0 0,0-1-24 0 0,3-1 96 0 0,7-5 164 0 0,-1-3-63 0 0,-3-3-78 0 0,-4 0-97 0 0,-3 11-19 0 0,0 1 1 0 0,0-1 0 0 0,0 0-1 0 0,1 1 1 0 0,-1-1 0 0 0,1 0-1 0 0,-1 1 1 0 0,1-1 0 0 0,-1 0-1 0 0,1 1 1 0 0,0-1 0 0 0,0 1-1 0 0,0-1-3 0 0,0 1 3 0 0,0-1 0 0 0,0 1-1 0 0,0-1 1 0 0,-1 1 0 0 0,1-1-1 0 0,0 1 1 0 0,-1-1 0 0 0,1 0 0 0 0,-1 1-1 0 0,0-1 1 0 0,0 0 0 0 0,1 1-1 0 0,-1-1-2 0 0,0-8 16 0 0,1-24 47 0 0,-1 33-65 0 0,0 0 0 0 0,0 0 0 0 0,-1 0 0 0 0,1 0 0 0 0,0-1 0 0 0,0 1 0 0 0,-1 0 0 0 0,1 0 0 0 0,0 0 1 0 0,-1 0-1 0 0,0-1 2 0 0,-2-1-12 0 0,0 1-56 0 0,0 1-62 0 0,1-1-63 0 0,1-2-63 0 0,1-2-65 0 0,0 6 153 0 0,0-1 58 0 0,0 0 48 0 0,0 1 35 0 0,1-5 81 0 0,-1 3-135 0 0,0 1-10 0 0,0 0-43 0 0,-1 0-15 0 0,1 0-38 0 0,0 1-44 0 0,-1-1-46 0 0,1 0-51 0 0,-1 0-55 0 0,1 0-59 0 0,-1 0-62 0 0,0 1 56 0 0,0-1-55 0 0,0 0-50 0 0,0-1-44 0 0,-1 1-167 0 0,1-1-44 0 0,-1 0-202 0 0,-2-1-552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3.6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6992 0 0,'0'0'157'0'0,"0"3"23"0"0,0 5-49 0 0,0-1-48 0 0,0 6 60 0 0,0 2-109 0 0,0-6-14 0 0,2-3 53 0 0,0-2 13 0 0,1 0 45 0 0,0 2 70 0 0,2 3 161 0 0,3 5 266 0 0,-4-6-296 0 0,1 23 923 0 0,7-7-336 0 0,-7-12-553 0 0,0 0-43 0 0,-3-7-210 0 0,0-1-40 0 0,2 9 305 0 0,2 0 35 0 0,-1-1-12 0 0,0 1-43 0 0,5 10 135 0 0,-8-13-45 0 0,-2-8-383 0 0,1 1 0 0 0,-1 0 0 0 0,1 0 0 0 0,-1 0 0 0 0,1-1 0 0 0,0 1 0 0 0,0 1-65 0 0,7 13 396 0 0,-6-11-8 0 0,-1 0-97 0 0,0 3-42 0 0,-2 3-1 0 0,0 0-6 0 0,2-5-18 0 0,0-3-29 0 0,2-2 60 0 0,0 0 71 0 0,2-2 87 0 0,-6 0-410 0 0,1 0 0 0 0,-1 0 0 0 0,0 0 0 0 0,0 0-1 0 0,1 0 1 0 0,-1 0 0 0 0,0-1 0 0 0,0 1-1 0 0,1 0 1 0 0,-1-1 0 0 0,0 1 0 0 0,1-1 0 0 0,-1 1-1 0 0,0 0 1 0 0,1-1 0 0 0,-1 1 0 0 0,1-1 0 0 0,-1 0-1 0 0,1 1 1 0 0,-1-1 0 0 0,1 1-3 0 0,-2-2 7 0 0,1 0 1 0 0,0 0-1 0 0,0-1 0 0 0,0 1 1 0 0,0 0-1 0 0,0 0 0 0 0,0-3-7 0 0,-1-4 37 0 0,1-1-1 0 0,0 1 1 0 0,0-1-1 0 0,1-3-36 0 0,0 4 13 0 0,-1-11 15 0 0,5 4 27 0 0,0 6-44 0 0,3-8-28 0 0,-6 1-54 0 0,0 12 51 0 0,0 0 1 0 0,0 0-1 0 0,0 1 0 0 0,0-1 1 0 0,1 1-1 0 0,-1-1 0 0 0,1 1 1 0 0,0-1-1 0 0,3-3 20 0 0,27-41-239 0 0,-20 32 148 0 0,3-3-52 0 0,-9 15 74 0 0,-1-1 0 0 0,1 1 1 0 0,0 0-1 0 0,1 1 0 0 0,-1-1 0 0 0,1 1 69 0 0,8-3-100 0 0,-12 6 77 0 0,14-5-249 0 0,-4-4-90 0 0,-11 8 248 0 0,0 0 38 0 0,7-5-104 0 0,-6 5 64 0 0,0 1-87 0 0,-1 0-13 0 0,1 1-74 0 0,0 0-86 0 0,0-1-98 0 0,-1 1 92 0 0,-1 0-54 0 0,1 0-48 0 0,-1 0-42 0 0,1 0-152 0 0,0 0-42 0 0,0 0-183 0 0,1 0-497 0 0</inkml:trace>
  <inkml:trace contextRef="#ctx0" brushRef="#br0" timeOffset="367.97">439 348 8536 0 0,'25'13'249'0'0,"-20"-11"-190"0"0,3 0 146 0 0,-1-3-142 0 0,9 0-39 0 0,-12 1 3 0 0,0-1 51 0 0,1 0 45 0 0,-1-1 41 0 0,0 0 78 0 0,1-1 40 0 0,0-2 98 0 0,2-2 240 0 0,3-7 415 0 0,-6 9-725 0 0,-2 0-34 0 0,1 1-77 0 0,-1 0-36 0 0,0 0-39 0 0,0 1-46 0 0,6-15 518 0 0,5-7 194 0 0,-4 7-343 0 0,1 6-77 0 0,-8 9-164 0 0,-1 0-87 0 0,0 1-61 0 0,-1-2-72 0 0,0 0-15 0 0,1 2 57 0 0,3-5-28 0 0,-3 6 1 0 0,0-1-1 0 0,0 1 1 0 0,0 0-1 0 0,0-1 1 0 0,-1 1-1 0 0,1-1 1 0 0,0 1-1 0 0,-1-1 1 0 0,1 1-1 0 0,-1-1 1 0 0,0 1-1 0 0,1-1 0 0 0,-1 1 1 0 0,0-1-1 0 0,0 1 1 0 0,0-1-1 0 0,0 0 1 0 0,0 1-1 0 0,-1-1 1 0 0,1 1-1 0 0,0-1 1 0 0,-1 1-1 0 0,1-1 1 0 0,-1 0-1 0 0,-9-11 64 0 0,6 7 38 0 0,5 4-68 0 0,-1 2-34 0 0,0 0 1 0 0,0-1-1 0 0,0 1 1 0 0,1 0-1 0 0,-1 0 1 0 0,0 0-1 0 0,0 0 1 0 0,0 0-1 0 0,0 0 1 0 0,0-1-1 0 0,0 1 1 0 0,0 0-1 0 0,0 0 1 0 0,0 0 0 0 0,0 0-1 0 0,1 0 1 0 0,-1-1-1 0 0,0 1 1 0 0,0 0-1 0 0,0 0 1 0 0,0 0-1 0 0,0 0 1 0 0,0-1-1 0 0,0 1 1 0 0,0 0-1 0 0,0 0 1 0 0,0 0-1 0 0,0 0 1 0 0,-1-1-1 0 0,1 1 1 0 0,0 0 0 0 0,0 0-1 0 0,0 0 1 0 0,0 0-1 0 0,0-1 1 0 0,0 1-1 0 0,-5-7 35 0 0,-6-5 43 0 0,-4 0-62 0 0,8 10 2 0 0,-4 1-40 0 0,9 0 3 0 0,0 1 0 0 0,0 0 1 0 0,0 0-1 0 0,0 0 0 0 0,0 1 1 0 0,0-1-1 0 0,-1 0 0 0 0,1 1 1 0 0,0-1-1 0 0,-2 2 19 0 0,-1 8-75 0 0,-5-4 60 0 0,9-6 15 0 0,0 1 0 0 0,0-1 0 0 0,0 1 0 0 0,0-1 0 0 0,0 1 0 0 0,0-1 0 0 0,0 1 0 0 0,0 0 0 0 0,0-1 0 0 0,0 1 0 0 0,1 0 0 0 0,-1 0 0 0 0,0-1 0 0 0,1 1 0 0 0,-1 0 1 0 0,0 1-1 0 0,-3 7 0 0 0,3-6 0 0 0,0-1 0 0 0,0 0 0 0 0,-1 0 0 0 0,1 0 0 0 0,0 0 0 0 0,-1 0 0 0 0,1 0 0 0 0,-1 0 0 0 0,0 0 0 0 0,1-1-4 0 0,-1 1 1 0 0,1 0-1 0 0,0 0 0 0 0,-1 0 1 0 0,1 0-1 0 0,0 0 1 0 0,0 0-1 0 0,0 0 1 0 0,0 0-1 0 0,0 0 1 0 0,1 0-1 0 0,-1 1 1 0 0,1-1-1 0 0,-1 0 1 0 0,1 0-1 0 0,0 1 1 0 0,0-1-1 0 0,0 0 1 0 0,0 2 3 0 0,0-3-3 0 0,0 1-1 0 0,0-1 1 0 0,0 1 0 0 0,0 0-1 0 0,0-1 1 0 0,-1 1 0 0 0,1-1-1 0 0,-1 1 1 0 0,1-1 0 0 0,-1 1-1 0 0,0-1 1 0 0,1 1 0 0 0,-1-1 0 0 0,0 1 3 0 0,-5 10-34 0 0,1 13 21 0 0,-1-13 13 0 0,5-11 0 0 0,0 1 0 0 0,0-1 0 0 0,1 1 0 0 0,-1-1 0 0 0,0 1 0 0 0,1-1 0 0 0,-1 1 0 0 0,1-1 0 0 0,0 1 0 0 0,-1 0 0 0 0,1-1 0 0 0,0 1 0 0 0,0-1 0 0 0,0 1 0 0 0,-1 8 0 0 0,1-5 0 0 0,-1-1 0 0 0,1 1 0 0 0,0 0 0 0 0,0-1 0 0 0,1 1 0 0 0,-1-1 0 0 0,1 1 0 0 0,0-1 0 0 0,1 3 0 0 0,8 11 0 0 0,-5 5 0 0 0,1-18 0 0 0,-2-3 0 0 0,1 8 0 0 0,23 5 53 0 0,-18-12-76 0 0,9-4 81 0 0,-12-2-65 0 0,0 0-58 0 0,-1 1-84 0 0,-1 0-58 0 0,-1 0-91 0 0,-2 1 3 0 0,1 1-59 0 0,-1-1-52 0 0,1 1-47 0 0,-1-1-39 0 0,0 1-33 0 0,4-2-598 0 0,4-2-788 0 0,7-4-1092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1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0 7632 0 0,'0'0'166'0'0,"0"0"29"0"0,0 3 14 0 0,0 8-67 0 0,0-5-70 0 0,0-3-45 0 0,0-1-21 0 0,0 1 49 0 0,0-1 75 0 0,3 1 150 0 0,2 3-39 0 0,-2 2 57 0 0,0 2 113 0 0,-2 9 262 0 0,2-6-234 0 0,2-4-94 0 0,0-1-100 0 0,-2-2-13 0 0,0 0-35 0 0,1 5 110 0 0,0 0-63 0 0,-1 19 198 0 0,-3-16-232 0 0,0-5-98 0 0,-1 11 106 0 0,5-3 23 0 0,-1-9-137 0 0,-1 0 1 0 0,1 1-1 0 0,-2-1 0 0 0,1 6-104 0 0,-1-1 130 0 0,0 2 42 0 0,-1 82 773 0 0,0-52-610 0 0,0-20-197 0 0,0 0-46 0 0,0-1-55 0 0,0 0-64 0 0,-1-24 31 0 0,1 1 1 0 0,0 0-1 0 0,0 0 1 0 0,0 0-1 0 0,0-1 1 0 0,1 1 0 0 0,-1 0-1 0 0,0 0 1 0 0,0 0-1 0 0,0-1 1 0 0,1 1-1 0 0,-1 0 1 0 0,0 0 0 0 0,1 0-5 0 0,9 4 16 0 0,-9-3-17 0 0,-1-1 0 0 0,1 1 0 0 0,-1 0 0 0 0,1 0 0 0 0,-1-1 0 0 0,0 1 0 0 0,0 0 0 0 0,0 0 0 0 0,0-1 0 0 0,0 1 0 0 0,0 1 1 0 0,0 0-21 0 0,0 0-49 0 0,0-3-35 0 0,0 0-163 0 0,0 0 133 0 0,0 0-43 0 0,0 0-70 0 0,0 0 80 0 0,0 0-35 0 0,0 0-37 0 0,0 0-35 0 0,0 0-369 0 0,0 0 92 0 0,0 0-49 0 0,0 0-703 0 0,0 0-552 0 0,0 0-1049 0 0</inkml:trace>
  <inkml:trace contextRef="#ctx0" brushRef="#br0" timeOffset="792.76">0 288 5008 0 0,'0'0'108'0'0,"0"0"17"0"0,0 0 13 0 0,0 0 35 0 0,0 0 104 0 0,0 0 47 0 0,0 0 11 0 0,0 0-3 0 0,0 0-18 0 0,0 0-8 0 0,0 2-2 0 0,0-1-223 0 0,0 3-44 0 0,0-2 45 0 0,0-1-5 0 0,0 1 33 0 0,0-1 38 0 0,0 1 45 0 0,3-2 7 0 0,-2-1-175 0 0,1 1 0 0 0,-1 0 1 0 0,1 0-1 0 0,-1-1 1 0 0,1 1-1 0 0,-1-1 0 0 0,1 1 1 0 0,-1-1-1 0 0,0 0 0 0 0,1 0 1 0 0,-1 1-1 0 0,0-1-25 0 0,12-6 201 0 0,-2 6-18 0 0,-10 1-173 0 0,-1 0 1 0 0,1 0-1 0 0,-1 0 0 0 0,1 0 1 0 0,-1 0-1 0 0,1 0 1 0 0,-1 0-1 0 0,1 0 1 0 0,-1 0-1 0 0,1 0 1 0 0,-1 0-1 0 0,1 0 1 0 0,-1-1-1 0 0,0 1 0 0 0,1 0 1 0 0,-1 0-1 0 0,1 0 1 0 0,-1-1-1 0 0,1 1 1 0 0,-1 0-1 0 0,0 0 1 0 0,1-1-1 0 0,-1 1 0 0 0,0 0 1 0 0,1-1-1 0 0,-1 1 1 0 0,0 0-1 0 0,1-1 1 0 0,-1 1-1 0 0,0-1 1 0 0,0 1-1 0 0,1-1-10 0 0,3-5 160 0 0,4 1 30 0 0,8-3 31 0 0,-12 6-150 0 0,11-1 162 0 0,-15 4-217 0 0,1-1 0 0 0,0 0 0 0 0,0 0 1 0 0,0 0-1 0 0,0 0 0 0 0,-1-1 1 0 0,1 1-1 0 0,0 0 0 0 0,0 0 1 0 0,0 0-1 0 0,-1-1 0 0 0,1 1 0 0 0,0 0 1 0 0,0-1-1 0 0,-1 1-16 0 0,7-11 216 0 0,-7 10-202 0 0,0 0 1 0 0,1 0 0 0 0,-1 0-1 0 0,1 0 1 0 0,-1 0 0 0 0,1 0-1 0 0,0 0 1 0 0,-1 0 0 0 0,1 1 0 0 0,0-1-1 0 0,-1 0 1 0 0,1 0 0 0 0,0 1-1 0 0,0-1 1 0 0,0 0 0 0 0,0 1-15 0 0,14-8 251 0 0,-3 2-116 0 0,-1 0-51 0 0,8-2-34 0 0,2 0-58 0 0,-18 7 5 0 0,0 0 1 0 0,-1 0 0 0 0,1 0 0 0 0,-1-1 0 0 0,1 1 0 0 0,-1-1-1 0 0,1 1 1 0 0,-1-1 2 0 0,5-11-98 0 0,21-2-258 0 0,-21 12 245 0 0,3 3-10 0 0,-4-1-11 0 0,-2 0-5 0 0,-2-4-124 0 0,-1 0 81 0 0,-1 0-38 0 0,3-5-156 0 0,1 8 136 0 0,2 1-38 0 0,-6 1 265 0 0,0 0 1 0 0,0 0 0 0 0,0 0 0 0 0,0 0-1 0 0,0 0 1 0 0,1 0 0 0 0,-1 0 0 0 0,0 0-1 0 0,0 0 1 0 0,0 0 0 0 0,0 0-1 0 0,0 0 1 0 0,0 0 0 0 0,0 0 0 0 0,0 0-1 0 0,0 0 1 0 0,0 0 0 0 0,0 0 0 0 0,1 0-1 0 0,-1 0 1 0 0,0 0 0 0 0,0 0 0 0 0,0 0-1 0 0,0 0 1 0 0,0 0 0 0 0,0 0-1 0 0,0 0 1 0 0,0 0 0 0 0,0 0 0 0 0,0 0-1 0 0,0 0 1 0 0,0 0 0 0 0,0 0 0 0 0,0 0-1 0 0,1-1 1 0 0,-1 1 0 0 0,0 0 0 0 0,0 0-1 0 0,0 0 1 0 0,0 0 0 0 0,0 0-1 0 0,0 0 1 0 0,0 0 0 0 0,0 0 0 0 0,0 0-1 0 0,0 0 1 0 0,0 0 0 0 0,0-1 0 0 0,0 1-1 0 0,0 0 1 0 0,0 0 0 0 0,0 0-1 0 0,0 0 1 0 0,0 0 0 0 0,0 0 0 0 0,0 0-1 0 0,0 0 11 0 0,0-1 91 0 0,0-1-104 0 0,0 1-90 0 0,0-1-75 0 0,0 0-55 0 0,0 0-44 0 0,0-9-1195 0 0,0 7 1104 0 0,0 1 109 0 0,2 3 38 0 0,8 0 59 0 0,-10 0 159 0 0,0 0 0 0 0,0 0 1 0 0,0 0-1 0 0,0 0 1 0 0,1 0-1 0 0,-1 0 0 0 0,0 0 1 0 0,0 0-1 0 0,0 0 1 0 0,0 0-1 0 0,0 0 1 0 0,0 0-1 0 0,0 0 0 0 0,0 0 1 0 0,0 0-1 0 0,0 0 1 0 0,1 0-1 0 0,-1 0 1 0 0,0 0-1 0 0,0 0 0 0 0,0 0 1 0 0,0 0-1 0 0,0 0 1 0 0,0 0-1 0 0,0 0 1 0 0,0 0-1 0 0,0 0 0 0 0,0 0 1 0 0,0 0-1 0 0,0 0 1 0 0,0-1-1 0 0,1 1 1 0 0,-1 0-1 0 0,0 0 0 0 0,0 0 1 0 0,0 0-1 0 0,0 0 1 0 0,0 0-1 0 0,0 0 1 0 0,0 0-1 0 0,0 0 0 0 0,0 0 1 0 0,0 0-1 0 0,0 0 1 0 0,0-1-1 0 0,0 1 1 0 0,0 0-1 0 0,0 0 0 0 0,0 0 1 0 0,0 0-1 0 0,0 0 1 0 0,0 0-1 0 0,0 0 1 0 0,0 0-1 0 0,0 0 0 0 0,0 0 1 0 0,0-1 2 0 0,2-9-120 0 0,-1 10 120 0 0,-1 0-1 0 0,0 0 1 0 0,1-1 0 0 0,-1 1 0 0 0,1 0 0 0 0,-1 0-1 0 0,1 0 1 0 0,-1 0 0 0 0,1 0 0 0 0,-1-1 0 0 0,1 1-1 0 0,-1 0 1 0 0,1 0 0 0 0,-1 0 0 0 0,1 0 0 0 0,-1 1-1 0 0,1-1 1 0 0,-1 0 0 0 0,1 0 0 0 0,-1 0 0 0 0,0 0-1 0 0,1 0 1 0 0,-1 1 0 0 0,1-1 0 0 0,-1 0 0 0 0,1 0 0 0 0,1 1-20 0 0,0 1 45 0 0,2 1 137 0 0,0 0 99 0 0,4 6 464 0 0,-6-6-543 0 0,0-1-49 0 0,0 1-64 0 0,-1-2-80 0 0,-1 0-36 0 0,6 12 517 0 0,-3-11-294 0 0,4 3 125 0 0,-4 7-23 0 0,1 2 48 0 0,6 1 81 0 0,-1-5-45 0 0,-6-5-175 0 0,-1 0 0 0 0,1-1-1 0 0,-1 1 1 0 0,0 0 0 0 0,0 1-187 0 0,1 3 259 0 0,0 0-35 0 0,-1-2-68 0 0,0 1-43 0 0,8 12 399 0 0,-5 5-31 0 0,5-5-128 0 0,-5 5-53 0 0,1-10-98 0 0,-5-12-152 0 0,0 0-1 0 0,0 1 0 0 0,0-1 0 0 0,0 0 0 0 0,0 0 0 0 0,-1 1 0 0 0,1-1 0 0 0,-1 2-49 0 0,0 7 231 0 0,0-2-56 0 0,0 11 210 0 0,2-11 31 0 0,3 0-241 0 0,-1 2 64 0 0,-1 4 64 0 0,-2 1 68 0 0,-1-11-258 0 0,-1 12 315 0 0,-3-13-241 0 0,-4-4-38 0 0,6-1 60 0 0,2 5-9 0 0,0 0-78 0 0,0 1-40 0 0,0 6 17 0 0,0-9-10 0 0,0-3-8 0 0,0 0-1 0 0,0-3 0 0 0,0 0-51 0 0,0-9 14 0 0,2 2-35 0 0,8 5-8 0 0,6-23 54 0 0,-8 10-98 0 0,13-22-124 0 0,-19 37 142 0 0,0 0-1 0 0,1 0 1 0 0,-1 0-1 0 0,1 0 0 0 0,0 1 1 0 0,0-1-1 0 0,0 1 1 0 0,0 0-1 0 0,0-1 1 0 0,4 0 25 0 0,5 0-79 0 0,-5 3 36 0 0,11 2-65 0 0,-17-1 108 0 0,0-1 1 0 0,0 1-1 0 0,0 0 1 0 0,0 0-1 0 0,-1 0 1 0 0,1 0-1 0 0,0 0 1 0 0,0 0-1 0 0,-1 0 1 0 0,1 0-1 0 0,-1 0 1 0 0,1 0-1 0 0,-1 0 1 0 0,1 1 0 0 0,0-1 0 0 0,0 0 0 0 0,-1 0 0 0 0,1 0 0 0 0,0 0 0 0 0,0 0 0 0 0,0 0 0 0 0,0 0 0 0 0,0-1 0 0 0,0 1 0 0 0,0 0 0 0 0,1 0 0 0 0,11 2-10 0 0,-13-3 9 0 0,0 0 0 0 0,0-1 1 0 0,0 1-1 0 0,0 0 0 0 0,0 0 0 0 0,0 0 1 0 0,0 0-1 0 0,0 0 0 0 0,0 0 0 0 0,0 0 1 0 0,1 0-1 0 0,-1 0 0 0 0,0 0 0 0 0,0 0 1 0 0,0 0-1 0 0,0 0 0 0 0,0 0 0 0 0,0 0 1 0 0,0 0-1 0 0,0 1 0 0 0,0-1 0 0 0,0 0 1 0 0,0 0-1 0 0,1 0 0 0 0,-1 0 0 0 0,0 0 1 0 0,0 0-1 0 0,0 0 0 0 0,0 0 0 0 0,0 0 1 0 0,0 0-1 0 0,0 0 0 0 0,0 0 0 0 0,0 0 1 0 0,0 0-1 0 0,0 0 0 0 0,0 0 0 0 0,0 1 1 0 0,0-1-1 0 0,0 0 0 0 0,0 0 0 0 0,0 0 1 0 0,0 0-1 0 0,0 0 0 0 0,0 0 0 0 0,0 0 1 0 0,0 0-1 0 0,0 0 0 0 0,0 0 0 0 0,0 0 1 0 0,0 1-1 0 0,0-1 0 0 0,0 0 0 0 0,0 0 1 0 0,0 0-1 0 0,0 0 0 0 0,0 0 1 0 0,1 5-5 0 0,0-1-59 0 0,6 9-287 0 0,-3-10 271 0 0,-3-1-105 0 0,0 0 47 0 0,0 1-21 0 0,-1 3-125 0 0,0-4 143 0 0,-1-2-58 0 0,1 0 16 0 0,0 1-59 0 0,0 0-35 0 0,0-1-369 0 0,0 1 92 0 0,0-1-48 0 0,0 0-705 0 0,0 0-552 0 0,0 0-1051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10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91 198 8840 0 0,'0'0'197'0'0,"0"0"24"0"0,-2 2 19 0 0,-11 8-29 0 0,5-6-117 0 0,2-1-36 0 0,-2 0-3 0 0,6-2-16 0 0,1 0 44 0 0,-1 2 104 0 0,-1-1-43 0 0,0 2 39 0 0,-2 2 48 0 0,-8 17 414 0 0,9-16-481 0 0,1-1-42 0 0,3-6-119 0 0,-5 31 640 0 0,0-24-490 0 0,4-5-122 0 0,1-1 0 0 0,-1 0 0 0 0,0 1 0 0 0,0-1 1 0 0,1 1-1 0 0,-1-1 0 0 0,0 1 0 0 0,1-1 0 0 0,0 1 0 0 0,-1-1 0 0 0,1 1 1 0 0,0 0-1 0 0,0-1 0 0 0,0 1-31 0 0,-1 12 273 0 0,1 8 59 0 0,3-1-103 0 0,4-7-98 0 0,-6-12-116 0 0,1 0 0 0 0,-1-1 0 0 0,1 1-1 0 0,0 0 1 0 0,0-1 0 0 0,-1 1 0 0 0,1-1 0 0 0,0 0-1 0 0,0 0 1 0 0,2 1-15 0 0,2 1 42 0 0,-5-3-37 0 0,-1 0 0 0 0,0 0 0 0 0,1 0 0 0 0,-1 1 1 0 0,1-1-1 0 0,-1 0 0 0 0,1 0 0 0 0,-1 0 0 0 0,0 1 0 0 0,1-1 0 0 0,-1 0 0 0 0,0 0 0 0 0,1 1 0 0 0,-1-1 1 0 0,0 0-1 0 0,1 1 0 0 0,-1-1 0 0 0,0 0 0 0 0,0 1 0 0 0,1-1 0 0 0,-1 1 0 0 0,0-1 0 0 0,0 0 0 0 0,0 1 0 0 0,1-1 1 0 0,-1 1-1 0 0,0-1 0 0 0,0 1 0 0 0,0-1 0 0 0,0 0 0 0 0,0 1 0 0 0,0-1 0 0 0,0 1 0 0 0,0-1 0 0 0,0 1 1 0 0,0-1-6 0 0,0 0 2 0 0,0 0 0 0 0,0 0 0 0 0,0 1 0 0 0,0-1 0 0 0,0 0 0 0 0,0 0 0 0 0,0 0 0 0 0,0 0 1 0 0,0 0-1 0 0,0 0 0 0 0,0 0 0 0 0,0 0 0 0 0,0 0 0 0 0,0 0 0 0 0,0 0 0 0 0,0 1 0 0 0,0-1 0 0 0,0 0 1 0 0,0 0-1 0 0,0 0 0 0 0,0 0 0 0 0,0 0 0 0 0,0 0 0 0 0,0 0 0 0 0,0 0 0 0 0,0 0 0 0 0,0 0 1 0 0,0 0-1 0 0,0 0 0 0 0,0 1 0 0 0,0-1 0 0 0,0 0 0 0 0,0 0 0 0 0,1 0 0 0 0,-1 0 0 0 0,0 0 0 0 0,0 0 1 0 0,0 0-1 0 0,0 0 0 0 0,0 0 0 0 0,0 0 0 0 0,0 0 0 0 0,0 0 0 0 0,0 0 0 0 0,0 0 0 0 0,0 0 1 0 0,1 0-1 0 0,-1 0 0 0 0,0 0 0 0 0,0 0 0 0 0,0 0 0 0 0,0 0 0 0 0,0 0 0 0 0,0 0 0 0 0,0 0 0 0 0,0 0 1 0 0,0 0-3 0 0,13 0 91 0 0,29 0 397 0 0,-24 0-365 0 0,-16 0-116 0 0,0-1-1 0 0,0 1 1 0 0,0 0-1 0 0,-1-1 1 0 0,1 1-1 0 0,0-1 1 0 0,0 0-1 0 0,-1 1 1 0 0,1-1-1 0 0,0 0-6 0 0,18-14 137 0 0,-5-5 57 0 0,-14 18-170 0 0,0 1-1 0 0,-1-1 1 0 0,1 0 0 0 0,0 1 0 0 0,-1-1-1 0 0,1 0 1 0 0,-1 0 0 0 0,0 1 0 0 0,1-1 0 0 0,-1-1-24 0 0,0-9 96 0 0,0 4-47 0 0,0-2-42 0 0,-3-5-7 0 0,1 11 0 0 0,-4-10-20 0 0,-1 4-56 0 0,-3 5-20 0 0,4-5-26 0 0,6 9 104 0 0,-1-1 1 0 0,1 1 0 0 0,-1 0-1 0 0,1 1 1 0 0,-1-1 0 0 0,1 0 0 0 0,-1 0-1 0 0,0 0 1 0 0,1 0 0 0 0,-1 0-1 0 0,0 0 1 0 0,0 1 0 0 0,1-1-1 0 0,-1 0 1 0 0,0 1 0 0 0,0-1 17 0 0,-1 0-152 0 0,1 1 34 0 0,-1-1-26 0 0,0 0 103 0 0,1 0 45 0 0,-2 0 98 0 0,-1 0 145 0 0,3 0-205 0 0,-1 0-47 0 0,1 1-47 0 0,0-1-53 0 0,0 0-62 0 0,0 0-72 0 0,-1 1-22 0 0,1-1-61 0 0,0 0-68 0 0,0 0-71 0 0,-1-1-78 0 0,1 1-83 0 0,-1-1-89 0 0,1 1-94 0 0,-3-3-968 0 0,-5-5-1004 0 0</inkml:trace>
  <inkml:trace contextRef="#ctx0" brushRef="#br0" timeOffset="319.17">560 62 10656 0 0,'0'0'241'0'0,"0"-3"38"0"0,0-7 10 0 0,0 10-285 0 0,0 0 1 0 0,0 0-1 0 0,0 0 1 0 0,0 0-1 0 0,0 0 1 0 0,0 0-1 0 0,0 0 1 0 0,0-1-1 0 0,0 1 1 0 0,0 0-1 0 0,0 0 1 0 0,0 0-1 0 0,0 0 1 0 0,0 0-1 0 0,0 0 1 0 0,0 0-1 0 0,0 0 1 0 0,0 0-1 0 0,0 0 1 0 0,0 0-1 0 0,0-1 1 0 0,0 1-1 0 0,0 0 1 0 0,0 0-1 0 0,0 0 1 0 0,0 0-1 0 0,0 0 1 0 0,0 0-1 0 0,0 0 1 0 0,0 0-1 0 0,-1 0 1 0 0,1 0-1 0 0,0 0 1 0 0,0 0-1 0 0,0 0 1 0 0,0 0-1 0 0,0 0 1 0 0,0 0-1 0 0,0 0 1 0 0,0 0-1 0 0,0-1 1 0 0,0 1-1 0 0,0 0 1 0 0,0 0-1 0 0,-1 0 1 0 0,1 0-1 0 0,0 0 1 0 0,0 0-1 0 0,0 0 1 0 0,0 0-1 0 0,0 0 1 0 0,0 0-1 0 0,0 1 1 0 0,0-1-1 0 0,0 0 0 0 0,0 0 1 0 0,-1 0-5 0 0,-1 1 36 0 0,-2-2 0 0 0,-5-14-5 0 0,3 6-12 0 0,2 5 50 0 0,4 4-69 0 0,-2-2 143 0 0,2 1 170 0 0,0 1 297 0 0,0 0 29 0 0,-1 0-261 0 0,-1-2-155 0 0,-2-2-37 0 0,-2-2 40 0 0,4 4-43 0 0,0 1-50 0 0,0 0-41 0 0,1 1-33 0 0,-7 1 61 0 0,8-1-73 0 0,-5 0 174 0 0,2 0-99 0 0,1 0-67 0 0,0 0-55 0 0,-1 0 52 0 0,-2 3 72 0 0,0 2-64 0 0,-19 19 169 0 0,17-16-187 0 0,2-2-46 0 0,-5 14 68 0 0,-10 20-51 0 0,20-38-10 0 0,-1-1 0 0 0,0 1 1 0 0,1-1-1 0 0,-1 1 0 0 0,1 0 0 0 0,-1-1 0 0 0,1 1 0 0 0,0 0 1 0 0,0 0-1 0 0,0-1 0 0 0,0 1 0 0 0,0 0 0 0 0,0-1 0 0 0,0 1 0 0 0,1 0 1 0 0,-1-1-1 0 0,1 1-3 0 0,-1 0 0 0 0,1 0 0 0 0,-1-1 0 0 0,0 1 0 0 0,0 0 0 0 0,1-1 0 0 0,-1 1 0 0 0,0 0 0 0 0,0 0 0 0 0,-1-1 0 0 0,1 1 0 0 0,0 0 0 0 0,-1-1 0 0 0,1 1 0 0 0,-1 0 0 0 0,1-1 0 0 0,-1 1 0 0 0,0 0 0 0 0,-2 3-1 0 0,2-3 4 0 0,0-1-1 0 0,0 1 1 0 0,0 0 0 0 0,1 0 0 0 0,-1-1 0 0 0,0 1 0 0 0,1 0 0 0 0,-1 0-1 0 0,1 0 1 0 0,-1 0 0 0 0,1 0 0 0 0,0 0 0 0 0,0-1 0 0 0,0 1-1 0 0,0 0 1 0 0,0 0 0 0 0,0 0 0 0 0,1 0 0 0 0,-1 0-3 0 0,6 10 10 0 0,-5-10-10 0 0,0-1 0 0 0,0 1 0 0 0,-1-1 0 0 0,1 1 0 0 0,0-1 0 0 0,-1 1 0 0 0,1-1 0 0 0,-1 1 0 0 0,0-1 0 0 0,0 1 0 0 0,1 0 0 0 0,-1-1 0 0 0,0 1 1 0 0,0 0-1 0 0,-1 7 0 0 0,1-6 0 0 0,-1 1 0 0 0,1-1 0 0 0,0 1 0 0 0,1-1-1 0 0,-1 1 1 0 0,0-1 0 0 0,1 1 0 0 0,0-1 0 0 0,0 2 0 0 0,3 5 1 0 0,-2-7-1 0 0,-1 0 0 0 0,0 0 0 0 0,0 0 0 0 0,0 0-1 0 0,0 0 1 0 0,0 0 0 0 0,-1 0 0 0 0,1 1 0 0 0,-1 1 0 0 0,0-3 0 0 0,0-1 0 0 0,0 1 0 0 0,0-1 0 0 0,1 1 0 0 0,-1-1 0 0 0,1 1 0 0 0,-1-1 0 0 0,1 1 0 0 0,-1-1 0 0 0,1 1 0 0 0,0-1 0 0 0,0 1 0 0 0,0-1 0 0 0,0 0 1 0 0,3 7-1 0 0,1 5 10 0 0,6-8 33 0 0,-6 7-32 0 0,5 4-11 0 0,0 7-5 0 0,-8-22-12 0 0,1 2-11 0 0,-1-1-79 0 0,-2-1-50 0 0,0-1-228 0 0,0 0-28 0 0</inkml:trace>
  <inkml:trace contextRef="#ctx0" brushRef="#br0" timeOffset="614.71">348 319 10152 0 0,'0'0'298'0'0,"3"-3"-4"0"0,1-1-232 0 0,7-4-23 0 0,17-7 2 0 0,-5 2 83 0 0,-1-5 107 0 0,-18 15-160 0 0,0 0-1 0 0,0 0 1 0 0,1 0 0 0 0,-1 0-1 0 0,1 1 1 0 0,0-1 0 0 0,2 0-71 0 0,13-6 222 0 0,-2-4-52 0 0,-17 12-160 0 0,1-1 0 0 0,-1 1 1 0 0,1-1-1 0 0,-1 1 0 0 0,1 0 1 0 0,0 0-1 0 0,0 0 1 0 0,0 0-1 0 0,0 0 0 0 0,0 1 1 0 0,0-1-11 0 0,19-1 38 0 0,-19 2-38 0 0,0 0 0 0 0,-1 0 0 0 0,1 0 0 0 0,0 0 0 0 0,-1 0 0 0 0,1-1 0 0 0,-1 1 0 0 0,1-1 0 0 0,-1 1 0 0 0,1-1 0 0 0,13-11 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09.2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243 107 6120 0 0,'0'0'176'0'0,"0"-3"-4"0"0,0-3-115 0 0,0 2 32 0 0,-1 2 91 0 0,-1 1 208 0 0,1 1-339 0 0,1 0 0 0 0,-1 0 0 0 0,1 0 0 0 0,-1 0 0 0 0,0 0-1 0 0,1 0 1 0 0,-1-1 0 0 0,1 1 0 0 0,-1 0 0 0 0,0 0-1 0 0,1-1 1 0 0,-1 1 0 0 0,1 0 0 0 0,-1-1 0 0 0,1 1 0 0 0,-1-1-1 0 0,1 1 1 0 0,-1 0 0 0 0,1-1 0 0 0,0 1 0 0 0,-1-1-1 0 0,1 1 1 0 0,0-1-49 0 0,-1 0 50 0 0,1 1-1 0 0,-1-1 0 0 0,1 1 1 0 0,0-1-1 0 0,-1 1 1 0 0,1-1-1 0 0,-1 1 0 0 0,1-1 1 0 0,-1 1-1 0 0,1 0 0 0 0,-1-1 1 0 0,1 1-1 0 0,-1 0 1 0 0,1 0-1 0 0,-1-1 0 0 0,0 1 1 0 0,1 0-1 0 0,-1 0 1 0 0,1 0-1 0 0,-1-1 0 0 0,0 1 1 0 0,1 0-1 0 0,-1 0-49 0 0,-4-2 659 0 0,1-2-576 0 0,0 2 102 0 0,-2-1 134 0 0,-4 1 264 0 0,0 1-5 0 0,2 0-271 0 0,1 1-135 0 0,0 0-106 0 0,5 0-69 0 0,-9 0 146 0 0,-11-1 121 0 0,10 5-16 0 0,4 0-99 0 0,-2 2 67 0 0,-3-4 54 0 0,6-1-113 0 0,0 1-38 0 0,1 2-15 0 0,-1 2 0 0 0,4-4-3 0 0,0 0-35 0 0,1-2-22 0 0,-1 0-21 0 0,-2 1 27 0 0,1 5 31 0 0,0 2-40 0 0,-3 3-17 0 0,2-6 19 0 0,-5 8-32 0 0,8 2-11 0 0,2-14 0 0 0,0-1 0 0 0,0 1 0 0 0,0 0 0 0 0,0 0 0 0 0,0 0 0 0 0,0 0 0 0 0,0-1 0 0 0,0 1 0 0 0,0 0 0 0 0,1 0 0 0 0,-1 0 0 0 0,0-1 0 0 0,0 1 0 0 0,1 0 0 0 0,9 4 0 0 0,-5 8 0 0 0,8 2 0 0 0,-10-12 0 0 0,0-1 0 0 0,0 1 0 0 0,1-1 0 0 0,-1 0 0 0 0,0 0 0 0 0,2 0 0 0 0,-2 0 0 0 0,0-1 0 0 0,0 1 0 0 0,0 0 0 0 0,0 0 0 0 0,0 1 0 0 0,0-1 0 0 0,28 29 0 0 0,-14-16 0 0 0,-6-9 0 0 0,-9-5 0 0 0,1 0 0 0 0,0 1 0 0 0,-1-1 0 0 0,1 1 0 0 0,-1 0 0 0 0,0 0 0 0 0,1 0 0 0 0,-1 0 0 0 0,0 0 0 0 0,0 0 0 0 0,2 3 0 0 0,1 10 0 0 0,7 0 0 0 0,5 9 7 0 0,-9-8 48 0 0,-5-10-19 0 0,-2-2-17 0 0,0 0 33 0 0,-1-2-23 0 0,-1-1-1 0 0,1 0 1 0 0,0 0 0 0 0,-1 0-1 0 0,1 1 1 0 0,-1-1 0 0 0,0 0 0 0 0,1 0-1 0 0,-1 0 1 0 0,0 0 0 0 0,1 0-1 0 0,-1 0 1 0 0,0 0-29 0 0,-1 2 45 0 0,0 0-48 0 0,-3 8 139 0 0,-1 0 9 0 0,2-6-56 0 0,-1 1 43 0 0,1-2-80 0 0,0-1-11 0 0,1 1 0 0 0,-1-1 0 0 0,0 1 0 0 0,1-1 1 0 0,-3 1-42 0 0,-9 1 106 0 0,0 7-84 0 0,13-10-23 0 0,0-1 0 0 0,1 1 0 0 0,-1-1 0 0 0,0 0 0 0 0,0 0 0 0 0,1 0 0 0 0,-1 0 0 0 0,0 0 0 0 0,0 0 0 0 0,0 0 0 0 0,0-1 0 0 0,-1 1 0 0 0,1-1 1 0 0,-1 1 0 0 0,-8 0-41 0 0,0-1-41 0 0,5 0 15 0 0,6 0 64 0 0,0 0 1 0 0,-1 0-1 0 0,1 0 0 0 0,0 0 1 0 0,0 0-1 0 0,0 0 1 0 0,0 0-1 0 0,0 0 0 0 0,0 0 1 0 0,0 0-1 0 0,0 0 0 0 0,0 0 1 0 0,0 0-1 0 0,0 0 1 0 0,-1 0-1 0 0,1 0 0 0 0,0 0 1 0 0,0 0-1 0 0,0 0 0 0 0,0 0 1 0 0,0 0-1 0 0,0 0 1 0 0,0 0-1 0 0,0 0 0 0 0,0-1 1 0 0,0 1-1 0 0,0 0 0 0 0,0 0 1 0 0,-1 0-1 0 0,1 0 1 0 0,0 0-1 0 0,0 0 0 0 0,0 0 1 0 0,0 0-1 0 0,0 0 1 0 0,0 0-1 0 0,0 0 0 0 0,0 0 1 0 0,0 0-1 0 0,0-1 0 0 0,0 1 1 0 0,0 0-1 0 0,0 0 1 0 0,0 0-1 0 0,0 0 0 0 0,0 0 1 0 0,0 0-1 0 0,0 0 0 0 0,0 0 1 0 0,0 0-1 0 0,0 0 1 0 0,0 0-1 0 0,0-1 0 0 0,0 1 1 0 0,0 0-1 0 0,0 0 1 0 0,0 0 2 0 0,-1-7-117 0 0,-4 4-104 0 0,2 1 57 0 0,0-1-34 0 0,-2-7-402 0 0,4 9 555 0 0,0 1 0 0 0,0 0 0 0 0,1-1 0 0 0,-1 1 0 0 0,0 0 0 0 0,0 0 1 0 0,0 0-1 0 0,1-1 0 0 0,-1 1 0 0 0,0 0 0 0 0,0 0 0 0 0,0 0 0 0 0,1 0 1 0 0,-2 0 44 0 0</inkml:trace>
  <inkml:trace contextRef="#ctx0" brushRef="#br0" timeOffset="315.83">424 1 7856 0 0,'0'0'174'0'0,"0"0"29"0"0,-2 0 13 0 0,-9 2-31 0 0,10 4-125 0 0,2-2 30 0 0,3-2 92 0 0,3-1 212 0 0,-7-1-394 0 0,0 0 13 0 0,0 0 0 0 0,0 0 0 0 0,0 0 1 0 0,0 0-1 0 0,0 0 0 0 0,0 0 0 0 0,0 0 0 0 0,0 0 1 0 0,0 0-1 0 0,0 0 0 0 0,0 0 0 0 0,1 0 1 0 0,-1 0-1 0 0,0 0 0 0 0,0 0 0 0 0,0 0 0 0 0,0 0 1 0 0,0 0-1 0 0,0 0 0 0 0,0 0 0 0 0,0 0 0 0 0,0 0 1 0 0,0 0-1 0 0,0 0 0 0 0,1 0 0 0 0,-1 0 1 0 0,0 0-1 0 0,0 0 0 0 0,0 0 0 0 0,0 0 0 0 0,0 0 1 0 0,0 0-1 0 0,0 0 0 0 0,0 0 0 0 0,0 1 1 0 0,0-1-1 0 0,0 0 0 0 0,0 0 0 0 0,0 0 0 0 0,0 0 1 0 0,0 0-1 0 0,0 0 0 0 0,0 0 0 0 0,0 0 0 0 0,0 0 1 0 0,0 0-1 0 0,0 0 0 0 0,0 1 0 0 0,0-1 1 0 0,0 0-1 0 0,0 0 0 0 0,0 0 0 0 0,0 0 0 0 0,0 0 1 0 0,0 0-1 0 0,0 0 0 0 0,0 0-13 0 0,0 4 267 0 0,0 10 506 0 0,3-6-290 0 0,3-4-81 0 0,-6-4-379 0 0,1 0-1 0 0,-1 0 1 0 0,1 1-1 0 0,-1-1 1 0 0,0 0-1 0 0,1 0 1 0 0,-1 1-1 0 0,0-1 1 0 0,1 0-1 0 0,-1 1 1 0 0,0-1-1 0 0,1 1 1 0 0,-1-1-1 0 0,0 0 1 0 0,0 1-1 0 0,1-1 1 0 0,-1 1-1 0 0,0-1 1 0 0,0 1-1 0 0,0-1 1 0 0,0 1-1 0 0,0-1 1 0 0,1 0-1 0 0,-1 1 1 0 0,0-1-1 0 0,0 1 1 0 0,0-1-1 0 0,0 1 1 0 0,0-1-1 0 0,-1 1 1 0 0,1-1-1 0 0,0 1-22 0 0,0 6 235 0 0,0 7 238 0 0,3-5-193 0 0,5 7 38 0 0,1-1-45 0 0,-1 2-58 0 0,-3 8 22 0 0,0-10-58 0 0,-3-12-135 0 0,-1 1 0 0 0,0-1 0 0 0,0 0 0 0 0,0 0 0 0 0,-1 0 0 0 0,1 1 0 0 0,-1-1 0 0 0,1 2-44 0 0,-1 6 205 0 0,0 1-36 0 0,0 10 80 0 0,0-2-98 0 0,0 21 123 0 0,1-24-135 0 0,5-1-47 0 0,0-1-13 0 0,-4 0 34 0 0,-2-13-90 0 0,0 0 0 0 0,0-1 0 0 0,1 1 0 0 0,-1 0-1 0 0,1 0 1 0 0,0 0 0 0 0,-1 0 0 0 0,1-1 0 0 0,0 1-1 0 0,0 0 1 0 0,0 0-23 0 0,4 8 83 0 0,-2 3-85 0 0,-3-11-44 0 0,0-1 33 0 0,0 1 43 0 0,0 0 97 0 0,0-1-130 0 0,0 1-44 0 0,0 1-44 0 0,0 2-57 0 0,0 0-67 0 0,0 2-77 0 0,0-5 42 0 0,0-1-42 0 0,0 1-38 0 0,0-1-34 0 0,0 1-241 0 0,0 0-57 0 0,0 0-46 0 0,0-1-34 0 0,0 1-1338 0 0,0-2-1192 0 0</inkml:trace>
  <inkml:trace contextRef="#ctx0" brushRef="#br0" timeOffset="579.75">454 318 7920 0 0,'0'0'174'0'0,"0"0"29"0"0,0-2 13 0 0,0 1-211 0 0,0 1 1 0 0,0-1-1 0 0,0 1 1 0 0,0-1-1 0 0,0 1 0 0 0,0-1 1 0 0,0 1-1 0 0,0-1 1 0 0,1 1-1 0 0,-1 0 0 0 0,0-1 1 0 0,0 1-1 0 0,0-1 1 0 0,0 1-1 0 0,1-1 0 0 0,-1 1 1 0 0,0 0-1 0 0,0-1 0 0 0,1 1 1 0 0,-1-1-1 0 0,1 1-5 0 0,8-2 74 0 0,-8 2-70 0 0,1 0 0 0 0,0 0 0 0 0,0 0 0 0 0,-1 0 0 0 0,1-1 0 0 0,0 1 0 0 0,-1-1 0 0 0,1 1 0 0 0,1-1-4 0 0,12-12-17 0 0,-8 6 34 0 0,1 1 51 0 0,2 2 145 0 0,-8 3-149 0 0,0 0-1 0 0,0 0 0 0 0,0 0 0 0 0,0-1 0 0 0,0 1 0 0 0,0 0 0 0 0,0-1 0 0 0,0 1 0 0 0,0-1-63 0 0,0 0 96 0 0,1 0 0 0 0,-1 0 1 0 0,1 0-1 0 0,0 0 0 0 0,-1 1 0 0 0,4-2-96 0 0,9-3 299 0 0,-3 1-164 0 0,-7 2-115 0 0,0 0-38 0 0,3-2 138 0 0,0 1-127 0 0,-4 2-45 0 0,0 0-34 0 0,0 0-33 0 0,0 0-34 0 0,0 1-35 0 0,0-1-34 0 0,0 1-37 0 0,-1-1-35 0 0,1 1-37 0 0,-1 0-37 0 0,0 0-37 0 0,0 0-39 0 0,5-1-855 0 0,2 1-744 0 0</inkml:trace>
  <inkml:trace contextRef="#ctx0" brushRef="#br0" timeOffset="796.34">711 303 6968 0 0,'0'0'157'0'0,"0"0"23"0"0,0 0 11 0 0,3 0-31 0 0,9-2-128 0 0,-3-5-14 0 0,-5 3 48 0 0,-4 4-66 0 0,7-6 447 0 0,0 1-84 0 0,0 1-64 0 0,-1 1-49 0 0,-3 2-124 0 0,0-1 1 0 0,-1 0 0 0 0,1 1-1 0 0,0-1 1 0 0,-1 0-1 0 0,3-2-126 0 0,11-7 482 0 0,-10 8-247 0 0,0-1 38 0 0,-2-2 35 0 0,0-2-48 0 0,3-3 102 0 0,-4 8-198 0 0,-1 0-34 0 0,3-2 47 0 0,-2 1-80 0 0,1-5 30 0 0,-4 6-65 0 0,0 0 35 0 0,3-2 133 0 0,7-6-106 0 0,-12 10-25 0 0,-5-2-76 0 0,6 2-3 0 0,-2-9 57 0 0,3 8 56 0 0,0 2 25 0 0,-2-3 2 0 0,-8-5-30 0 0,3 5-110 0 0,2 2-57 0 0,-1 1-63 0 0,6 2-24 0 0,0-1 119 0 0,0-1 0 0 0,0 1-1 0 0,0-1 1 0 0,0 1 0 0 0,0 0 0 0 0,0-1 0 0 0,-1 1 0 0 0,1-1-1 0 0,0 1 1 0 0,0-1 0 0 0,0 1 0 0 0,-1-1 0 0 0,1 1 0 0 0,0-1 0 0 0,-1 1-1 0 0,1-1 1 0 0,-1 1 5 0 0,-7 5-32 0 0,-2 1 42 0 0,9-6-7 0 0,0-1 0 0 0,1 1 0 0 0,-1 0 0 0 0,0 0 1 0 0,1 0-1 0 0,-1 0 0 0 0,1 0 0 0 0,-1 0 0 0 0,1 0 0 0 0,-1 0 0 0 0,1 0 1 0 0,0 0-1 0 0,-1 0 0 0 0,1 1 0 0 0,0-1 0 0 0,0 0 0 0 0,0 0 1 0 0,0 1-4 0 0,0 10 18 0 0,-1 14 68 0 0,0-24-76 0 0,0 0 0 0 0,1 0 0 0 0,-1 0 0 0 0,0-1 1 0 0,0 1-1 0 0,0 0 0 0 0,0 0 0 0 0,-1-1 1 0 0,1 1-1 0 0,0 0 0 0 0,-1-1 0 0 0,1 1-10 0 0,-10 12 92 0 0,7 3-35 0 0,3 22 8 0 0,2-16-27 0 0,-2-15-23 0 0,1-5-12 0 0,-1 0 1 0 0,1 0-1 0 0,0-1 1 0 0,0 1-1 0 0,0 0 1 0 0,1 0-1 0 0,-1 0 1 0 0,1 0 0 0 0,-1-1-1 0 0,1 1 1 0 0,0 1-4 0 0,12 11 10 0 0,2 1 49 0 0,-8-9-33 0 0,-4-5-17 0 0,2 0 4 0 0,-1 0-7 0 0,1-1 0 0 0,-1 0 1 0 0,1-1-1 0 0,-1 1 0 0 0,0-1 0 0 0,1 0 0 0 0,-1 0 1 0 0,1 0-1 0 0,-1-1 0 0 0,1 0 0 0 0,-1 0 1 0 0,4-1-7 0 0,-1-2 2 0 0,18-7-20 0 0,-1-1-66 0 0,-8 3-37 0 0,5 0-90 0 0,6-3 35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05.2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1 7424 0 0,'0'0'166'0'0,"0"0"29"0"0,0 0 12 0 0,-3 2-34 0 0,-7 9-76 0 0,8-10 5 0 0,2 0 115 0 0,0-1 187 0 0,0 6-83 0 0,0 1-32 0 0,-1 8 197 0 0,1-5-221 0 0,-1 1-44 0 0,1-1-40 0 0,0 0-35 0 0,1 9 61 0 0,2-4-84 0 0,3 0 27 0 0,-5-12-115 0 0,0 0-1 0 0,0 1 0 0 0,0-1 1 0 0,0 0-1 0 0,0 0 0 0 0,-1 1 1 0 0,1-1-1 0 0,-1 2-34 0 0,1 11 152 0 0,5 1-36 0 0,0-2-33 0 0,-1 45 261 0 0,5-27-135 0 0,-5 5 14 0 0,5-16 1 0 0,-5 6-18 0 0,-1-12-131 0 0,-2-10-48 0 0,0 0-1 0 0,-1 1 0 0 0,1-1 1 0 0,-2 0-1 0 0,1 1 1 0 0,-1-1-27 0 0,1 1 29 0 0,-1 0 1 0 0,1 0 0 0 0,1 0 0 0 0,-1 0 0 0 0,1 0 0 0 0,2 5-30 0 0,-2-8 21 0 0,2 22 193 0 0,-5-2-53 0 0,1-13-96 0 0,1 2 41 0 0,6 0-13 0 0,-7-12-84 0 0,1 1 0 0 0,0-1-1 0 0,0 0 1 0 0,-1 1 0 0 0,1-1-1 0 0,0 1 1 0 0,-1-1-1 0 0,1 1 1 0 0,-1-1 0 0 0,0 1-1 0 0,0-1 1 0 0,1 1 0 0 0,-1 1-9 0 0,0 3 26 0 0,0 11 92 0 0,0-12-105 0 0,0-3 54 0 0,0-2-13 0 0,0 0-91 0 0,0 0-84 0 0,0 0-83 0 0,0 0 57 0 0,0 0-34 0 0,0 0-39 0 0,0 0-34 0 0,0 0-350 0 0,0 0 82 0 0,0 0-49 0 0,0 0-673 0 0,0 0-529 0 0,0 0-1003 0 0</inkml:trace>
  <inkml:trace contextRef="#ctx0" brushRef="#br0" timeOffset="469.64">1 379 7256 0 0,'0'0'165'0'0,"0"0"22"0"0,2 0 7 0 0,14-4-65 0 0,1-5-62 0 0,-7 4-57 0 0,-1 0 18 0 0,-1-2 47 0 0,2-3 63 0 0,6-7 119 0 0,4-4 54 0 0,9-4 153 0 0,4 2-90 0 0,-15 11-220 0 0,0-2-39 0 0,0 0-46 0 0,0-2-49 0 0,-13 11-19 0 0,0 0 1 0 0,0 0-1 0 0,1 0 0 0 0,0 0 1 0 0,0 1-1 0 0,1 0 0 0 0,-1 0 1 0 0,5-1-2 0 0,-1 2-20 0 0,-2 0-52 0 0,-6 2 43 0 0,0 0 1 0 0,0-1-1 0 0,0 1 1 0 0,0-1-1 0 0,0 0 1 0 0,0 1-1 0 0,0-1 1 0 0,0-1 28 0 0,0 2-26 0 0,0 0 0 0 0,0-1 1 0 0,0 1-1 0 0,0 0 0 0 0,0 0 0 0 0,0 0 1 0 0,0 0-1 0 0,1 0 0 0 0,-1 0 0 0 0,0 1 1 0 0,1-1-1 0 0,-1 1 0 0 0,0 0 1 0 0,1 0-1 0 0,-1 0 0 0 0,1 0 0 0 0,-1 0 26 0 0,1 0-106 0 0,-3 0 2 0 0,2-3 17 0 0,-1 3 86 0 0,-1-1 0 0 0,1 0 0 0 0,0 1-1 0 0,-1-1 1 0 0,1 0 0 0 0,0 1 0 0 0,0-1 0 0 0,0 1 0 0 0,-1 0 0 0 0,1-1-1 0 0,0 1 1 0 0,0 0 0 0 0,0-1 0 0 0,0 1 0 0 0,0 0 1 0 0,-1 0 0 0 0,1 0 0 0 0,0 0 0 0 0,0 1 0 0 0,-1-1 0 0 0,1 0 0 0 0,0 0 0 0 0,-1 1 0 0 0,1-1 0 0 0,-1 1 0 0 0,1-1 0 0 0,0 0 0 0 0,-1 1 0 0 0,1-1 0 0 0,-1 1 0 0 0,1-1 0 0 0,-1 1 0 0 0,1 0 0 0 0,-1-1 0 0 0,0 1 0 0 0,1 0 0 0 0,-1-1 0 0 0,0 1 0 0 0,31 59-60 0 0,-31-58 60 0 0,1-1 1 0 0,-1 0 0 0 0,0 0-1 0 0,1 1 1 0 0,-1-1-1 0 0,0 0 1 0 0,0 1 0 0 0,0-1-1 0 0,0 1 1 0 0,0 0-1 0 0,3 15 75 0 0,1-7-39 0 0,2 8 18 0 0,-4-1 33 0 0,0-3 4 0 0,4 8 120 0 0,0-1 20 0 0,-5-7-106 0 0,1 4 104 0 0,5-1 2 0 0,-3-7-79 0 0,-1-1 21 0 0,-1-2-37 0 0,0 0-11 0 0,1 2 14 0 0,2 5 76 0 0,-3 3 185 0 0,-2-15-355 0 0,0-1 1 0 0,0 0 0 0 0,0 1 0 0 0,1-1 0 0 0,-1 0 0 0 0,0 1 0 0 0,0-1 0 0 0,1 0-1 0 0,-1 1 1 0 0,1-1-46 0 0,4 7 225 0 0,0 2 93 0 0,-2 3 81 0 0,-3-8-181 0 0,0 1-40 0 0,0 3 55 0 0,0 10 217 0 0,0-13-275 0 0,0 1 45 0 0,0-1 28 0 0,0 0 60 0 0,0 1 71 0 0,0 0 84 0 0,0-4-377 0 0,-1 0-38 0 0,-2 0 13 0 0,1-2 6 0 0,0-1 12 0 0,0 0 40 0 0,-1 1 49 0 0,1 0 58 0 0,2-4-163 0 0,0-6-45 0 0,0 2 52 0 0,0 1-56 0 0,0-1-7 0 0,2-21 36 0 0,3 13-34 0 0,-3 12-9 0 0,-1 0 1 0 0,0 0-1 0 0,0 0 0 0 0,0 0 0 0 0,-1 0 0 0 0,1 0 0 0 0,-1 0 0 0 0,1 0 0 0 0,-1 0 0 0 0,-1-3 0 0 0,1 5 0 0 0,13-23 0 0 0,-8 12 0 0 0,5 9-16 0 0,-2 3-60 0 0,-1 0 59 0 0,-1 3-36 0 0,-3 0 40 0 0,-1-1 12 0 0,-1-1 0 0 0,0 1 0 0 0,1 0 0 0 0,-1 0 0 0 0,0-1-1 0 0,0 1 1 0 0,0 0 0 0 0,0 0 0 0 0,0 2 1 0 0,9 16-44 0 0,5 10 23 0 0,-10-18-41 0 0,1-7-3 0 0,-5-5 60 0 0,-1 0 0 0 0,0 0 0 0 0,1 1 0 0 0,-1-1 0 0 0,1 0 0 0 0,-1 0 0 0 0,0 1 0 0 0,1-1 0 0 0,-1 0 0 0 0,0 1 0 0 0,1-1 0 0 0,-1 1 0 0 0,0-1 1 0 0,0 0-1 0 0,1 1 0 0 0,-1-1 0 0 0,0 1 0 0 0,0-1 0 0 0,0 1 0 0 0,1-1 0 0 0,-1 0 0 0 0,0 1 0 0 0,0-1 0 0 0,0 1 0 0 0,0-1 0 0 0,0 1 0 0 0,0-1 0 0 0,0 1 0 0 0,0-1 0 0 0,0 1 0 0 0,0-1 1 0 0,-1 1 3 0 0,1 0-4 0 0,0-1-1 0 0,0 1 0 0 0,0-1 0 0 0,0 1 0 0 0,0-1 0 0 0,0 1 0 0 0,0-1 0 0 0,0 1 0 0 0,0 0 0 0 0,0-1 1 0 0,1 1-1 0 0,-1-1 0 0 0,0 1 0 0 0,0-1 0 0 0,0 1 0 0 0,1-1 0 0 0,-1 1 0 0 0,0-1 0 0 0,0 1 0 0 0,1-1 1 0 0,-1 0-1 0 0,0 1 0 0 0,1-1 0 0 0,-1 1 0 0 0,1-1 0 0 0,-1 0 0 0 0,1 1 0 0 0,-1-1 0 0 0,1 0 6 0 0,5 1-110 0 0,-4-1-5 0 0,1 3-104 0 0,7 7-192 0 0,-8-8 229 0 0,-1-2-23 0 0,-1 0-60 0 0,0 0-115 0 0,0 0 138 0 0,0 0-33 0 0,0 0-362 0 0,0 0 92 0 0,0 0-44 0 0,0 0-688 0 0,0 0-536 0 0,0 0-1022 0 0</inkml:trace>
  <inkml:trace contextRef="#ctx0" brushRef="#br0" timeOffset="788.84">817 545 7312 0 0,'0'0'165'0'0,"0"0"22"0"0,0 0 9 0 0,3-2-20 0 0,7-11-140 0 0,-8-2-36 0 0,-1 9-5 0 0,0 2 39 0 0,1 2 41 0 0,0 1 42 0 0,1-1 37 0 0,1-1 43 0 0,-1-1 117 0 0,0-2-36 0 0,4-7 202 0 0,-5 9-291 0 0,1-2 59 0 0,-1 1-40 0 0,2-3 89 0 0,2-1 14 0 0,-4 7-94 0 0,-1 0-58 0 0,-1 0-49 0 0,1 0-39 0 0,-1 0-25 0 0,-1-2 3 0 0,1 3 2 0 0,0 1 5 0 0,0-4 133 0 0,0-1-38 0 0,0-2 50 0 0,0 0-101 0 0,0-10 11 0 0,0 11-7 0 0,0 4 42 0 0,0-1 13 0 0,0 3-151 0 0,0-1 0 0 0,0 1 0 0 0,0-1 0 0 0,0 1 0 0 0,0 0 0 0 0,0-1 0 0 0,-1 1 0 0 0,1-1 0 0 0,0 1 0 0 0,0-1 0 0 0,0 1 0 0 0,0-1 0 0 0,0 1-1 0 0,-1-1 1 0 0,1 1 0 0 0,0 0 0 0 0,0-1 0 0 0,-1 1 0 0 0,1-1 0 0 0,0 1 0 0 0,-1 0 0 0 0,1-1 0 0 0,0 1 0 0 0,-1 0 0 0 0,1 0 0 0 0,0-1 0 0 0,-1 1 0 0 0,1 0 0 0 0,-1 0 0 0 0,1-1 0 0 0,-1 1 0 0 0,1 0 0 0 0,0 0 0 0 0,-1 0 0 0 0,1 0 0 0 0,-1 0 0 0 0,1 0 0 0 0,-1 0 0 0 0,1 0 0 0 0,-1 0 0 0 0,1 0 0 0 0,-1 0-8 0 0,-2 0 165 0 0,3 0-12 0 0,0 0-7 0 0,0 6 1 0 0,-1-1-55 0 0,-1 0-33 0 0,-2 1-26 0 0,-1 2 20 0 0,-10 22 131 0 0,13-26-157 0 0,1 0 0 0 0,1-1 0 0 0,-1 1 0 0 0,0 0 0 0 0,1 0 0 0 0,0 0 0 0 0,0 0 0 0 0,0-1 1 0 0,0 1-1 0 0,1 2-27 0 0,0 13 121 0 0,-1 17-21 0 0,0-24-99 0 0,0-2 2 0 0,0-8 1 0 0,0-1 0 0 0,0 1 1 0 0,1-1-1 0 0,-1 1 0 0 0,0 0 1 0 0,1-1-1 0 0,-1 1 1 0 0,1-1-1 0 0,-1 1 0 0 0,1-1 1 0 0,0 0-1 0 0,0 1 0 0 0,0-1 1 0 0,-1 0-1 0 0,1 1 0 0 0,0-1 1 0 0,1 0-1 0 0,0 1-4 0 0,5 2 74 0 0,1-6-91 0 0,-8 2 18 0 0,5 0-98 0 0,0 0 27 0 0,3 3-22 0 0,7 10-97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03.7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91 5192 0 0,'0'0'151'0'0,"0"2"-5"0"0,0 0-143 0 0,0-1 1 0 0,0 1-1 0 0,0-1 0 0 0,1 1 0 0 0,-1-1 0 0 0,1 1 0 0 0,-1-1 1 0 0,1 1-1 0 0,0-1 0 0 0,0 0 0 0 0,-1 1 0 0 0,1-1-3 0 0,1 1 0 0 0,-1-1-1 0 0,-1 1 1 0 0,1 0-1 0 0,0-1 0 0 0,0 1 1 0 0,-1 0-1 0 0,1 0 0 0 0,0 0 1 0 0,-1 0-1 0 0,0-1 0 0 0,0 1 1 0 0,1 1 0 0 0,-2 4 27 0 0,1-1 40 0 0,0 0 42 0 0,1 0 45 0 0,1-1 46 0 0,3 3 81 0 0,0 1 146 0 0,-3-2-173 0 0,-1 2 35 0 0,-1 3-5 0 0,0 2 114 0 0,0 2 108 0 0,0 0 106 0 0,1-5-209 0 0,5 1 57 0 0,0 0-60 0 0,-4-2-102 0 0,-2 18 453 0 0,0-25-390 0 0,0-3-28 0 0,0 2-11 0 0,0 8-2 0 0,0-7 1 0 0,0-3 6 0 0,0 0 1 0 0,0 0 0 0 0,0 0 4 0 0,0 0 17 0 0,0-3 10 0 0,0-3-101 0 0,1-7 164 0 0,-2 3-200 0 0,0 3-126 0 0,1 3-91 0 0,-2 1-34 0 0,-2-4 76 0 0,3 5-37 0 0,0 1 0 0 0,0 0 1 0 0,0-1-1 0 0,0 1 0 0 0,1-1 0 0 0,-1 1 0 0 0,1-1 0 0 0,-1 1 0 0 0,1-1 0 0 0,-1 1 0 0 0,1-1 0 0 0,0 1 0 0 0,0-1 0 0 0,0 0-10 0 0,0-23 102 0 0,0-8-54 0 0,-3 17 9 0 0,-2 6-36 0 0,4 9-21 0 0,0-1 0 0 0,0 1 0 0 0,0 0 0 0 0,1-1 0 0 0,-1 1 1 0 0,1-1-1 0 0,-1 1 0 0 0,1-1 0 0 0,-1 1 0 0 0,1-1 0 0 0,0 1 0 0 0,0-1 0 0 0,0-1 0 0 0,0-2 0 0 0,0-3-7 0 0,0-22-52 0 0,0-17 46 0 0,0 46 13 0 0,-1 1 0 0 0,1-1 0 0 0,0 1 0 0 0,0-1 0 0 0,0 1 0 0 0,0-1 0 0 0,0 1 0 0 0,0-1 0 0 0,0 1 0 0 0,0-1 0 0 0,0 1 0 0 0,1-1 0 0 0,-1 1 0 0 0,0 0 0 0 0,0-1 0 0 0,0 1 0 0 0,0-1 0 0 0,1 1 0 0 0,-1-1 0 0 0,0 1 0 0 0,0 0 0 0 0,1-1 0 0 0,-1 1 0 0 0,0 0 0 0 0,1-1 0 0 0,-1 1 0 0 0,1 0 0 0 0,-1-1 0 0 0,0 1 0 0 0,1 0 0 0 0,-1 0 0 0 0,1-1 0 0 0,5-3-1 0 0,-5 3 1 0 0,-1 1-1 0 0,0-1 0 0 0,1 0 0 0 0,-1 0 0 0 0,0 0 0 0 0,0 1 0 0 0,1-1 0 0 0,-1 0 0 0 0,0 0 0 0 0,0 0 0 0 0,0 1 0 0 0,0-1 0 0 0,0 0 0 0 0,0-1 1 0 0,0 2-5 0 0,0-1 0 0 0,0 0 0 0 0,0 0 0 0 0,0 0 0 0 0,0 0 0 0 0,0 1 0 0 0,0-1 1 0 0,0 0-1 0 0,0 0 0 0 0,1 0 0 0 0,-1 1 0 0 0,0-1 0 0 0,1 0 0 0 0,-1 0 5 0 0,6-2-64 0 0,-2 3-8 0 0,-2 0-36 0 0,-1 0-95 0 0,1-2-157 0 0,1 0 300 0 0,-2 0-12 0 0,1 1-20 0 0,0 0-38 0 0,-1 0-15 0 0,1 0-37 0 0,-1 0-43 0 0,1 0-48 0 0,-1 0 6 0 0,1 1-40 0 0,-1-1-43 0 0,1 1-44 0 0,-1 0-49 0 0,1-1-51 0 0,-1 1-55 0 0,1 0-56 0 0,0 0-1236 0 0,-2 0-1040 0 0</inkml:trace>
  <inkml:trace contextRef="#ctx0" brushRef="#br0" timeOffset="347.22">227 0 7024 0 0,'-2'3'157'0'0,"0"-2"-112"0"0,-2 3-10 0 0,3-2 6 0 0,-2 0 50 0 0,0 1 69 0 0,2-2-64 0 0,1 1-33 0 0,0 0-19 0 0,0 0-39 0 0,0 2-28 0 0,-1-2 37 0 0,-4 0-6 0 0,0 1 50 0 0,-2 7 258 0 0,7-9-287 0 0,0 0-1 0 0,-1 0 1 0 0,1 0 0 0 0,-1 0-1 0 0,1 0 1 0 0,-1 0 0 0 0,0 0 0 0 0,1 0-1 0 0,-1 0 1 0 0,0 0 0 0 0,1-1-1 0 0,-1 1 1 0 0,0 0 0 0 0,0 0-1 0 0,0-1 1 0 0,0 1-29 0 0,-12 1 447 0 0,13-2-440 0 0,0 0 1 0 0,0 0-1 0 0,0 0 1 0 0,0 0-1 0 0,0 0 1 0 0,0 0-1 0 0,0 0 1 0 0,0 0 0 0 0,0 0-1 0 0,0 0 1 0 0,-1 0-1 0 0,1 0 1 0 0,0 0-1 0 0,0 0 1 0 0,0 0-1 0 0,0 0 1 0 0,0 0-1 0 0,0 0 1 0 0,0 0-1 0 0,0 0 1 0 0,0 0-1 0 0,0 0 1 0 0,-1 1-1 0 0,1-1 1 0 0,0 0 0 0 0,0 0-1 0 0,0 0 1 0 0,0 0-1 0 0,0 0 1 0 0,0 0-1 0 0,0 0 1 0 0,0 0-1 0 0,0 0 1 0 0,0 0-1 0 0,0 0 1 0 0,0 0-1 0 0,0 0 1 0 0,0 0-1 0 0,0 1 1 0 0,0-1 0 0 0,0 0-1 0 0,0 0 1 0 0,0 0-1 0 0,0 0 1 0 0,0 0-1 0 0,0 0 1 0 0,0 0-1 0 0,0 0 1 0 0,0 0-1 0 0,0 0 1 0 0,0 0-1 0 0,0 1 1 0 0,0-1-1 0 0,0 0 1 0 0,0 0 0 0 0,0 0-1 0 0,0 0-7 0 0,0 4 142 0 0,0-2-83 0 0,0 0 0 0 0,0 1 0 0 0,0-1 0 0 0,0 0 0 0 0,0 0 0 0 0,0 1 0 0 0,-1-1 0 0 0,1 0 0 0 0,-2 2-59 0 0,-3 3 158 0 0,1 0-39 0 0,2-2 12 0 0,1 2 41 0 0,1 2 79 0 0,0-4-194 0 0,0-1-32 0 0,0 1 22 0 0,0 1 43 0 0,0 4 70 0 0,-3 10 13 0 0,-1-12-77 0 0,3-8-94 0 0,1 0 1 0 0,0 0-1 0 0,0 0 0 0 0,0 0 1 0 0,0 0-1 0 0,0 1 0 0 0,0-1 1 0 0,0 0-1 0 0,0 0 0 0 0,0 0 1 0 0,0 0-1 0 0,0 0 0 0 0,0 0 1 0 0,0 1-1 0 0,0-1 0 0 0,0 0 1 0 0,0 0-1 0 0,0 0 0 0 0,0 0 1 0 0,0 0-1 0 0,0 0 0 0 0,0 1 1 0 0,0-1-1 0 0,0 0 0 0 0,0 0 1 0 0,0 0-1 0 0,0 0 0 0 0,0 0 1 0 0,0 0-1 0 0,0 1 0 0 0,0-1 1 0 0,0 0-1 0 0,0 0 0 0 0,0 0 1 0 0,0 0-1 0 0,0 0 0 0 0,0 0 1 0 0,0 0-1 0 0,1 0 0 0 0,-1 1 1 0 0,0-1-3 0 0,4 8 43 0 0,1 22 158 0 0,8-15-126 0 0,2-2 15 0 0,-4-9-4 0 0,6 7 52 0 0,-14-9-53 0 0,0-1-38 0 0,6-1-4 0 0,-7-1-6 0 0,-1 1-25 0 0,0 0-1 0 0,-1 0 1 0 0,1 0 0 0 0,0 0-1 0 0,-1 0 1 0 0,1 0-1 0 0,0 0 1 0 0,-1 0-1 0 0,1 0 1 0 0,-1-1-1 0 0,1 1 1 0 0,0 0 0 0 0,-1 0-1 0 0,1-1 1 0 0,-1 1-1 0 0,1 0 1 0 0,-1-1-1 0 0,1 1 1 0 0,-1-1 0 0 0,1 1-1 0 0,-1-1 1 0 0,1 1-1 0 0,-1-1 1 0 0,1 1-1 0 0,-1-1 1 0 0,0 1-12 0 0,1-1 13 0 0,-1 0 0 0 0,1 1 1 0 0,-1-1-1 0 0,0 1 0 0 0,1-1 0 0 0,-1 1 1 0 0,1 0-1 0 0,-1-1 0 0 0,1 1 0 0 0,-1-1 1 0 0,1 1-1 0 0,-1 0 0 0 0,1-1 1 0 0,0 1-1 0 0,-1 0 0 0 0,1 0 0 0 0,0-1 1 0 0,-1 1-1 0 0,1 0 0 0 0,-1 0 0 0 0,1 0 1 0 0,0 0-1 0 0,-1 0 0 0 0,1 0 0 0 0,0 0 1 0 0,0 0-14 0 0,13-3 208 0 0,-1-7-11 0 0,-10 8-78 0 0,-2-1-44 0 0,0 0-26 0 0,-1-1-26 0 0,0-1 34 0 0,15-23 205 0 0,-8 25-200 0 0,-7 3-60 0 0,1 0-1 0 0,-1 0 1 0 0,0 0-1 0 0,0 0 1 0 0,0 0 0 0 0,0 0-1 0 0,1 0 1 0 0,-1 0-1 0 0,0 0 1 0 0,0 0-1 0 0,0 0 1 0 0,0 0 0 0 0,1-1-1 0 0,-1 1 1 0 0,0 0-1 0 0,0 0 1 0 0,0 0-1 0 0,0 0 1 0 0,0 0-1 0 0,1 0 1 0 0,-1-1 0 0 0,0 1-1 0 0,0 0 1 0 0,0 0-1 0 0,0 0 1 0 0,0 0-1 0 0,0 0 1 0 0,0-1 0 0 0,0 1-1 0 0,0 0 1 0 0,1 0-1 0 0,-1 0 1 0 0,0 0-1 0 0,0-1 1 0 0,0 1-1 0 0,0 0-1 0 0,1-9 58 0 0,-1-8 38 0 0,1 5-47 0 0,-2-11 22 0 0,1 23-69 0 0,-1-1 0 0 0,1 0-1 0 0,0 1 1 0 0,0-1-1 0 0,0 1 1 0 0,-1-1 0 0 0,1 1-1 0 0,0-1 1 0 0,-1 1 0 0 0,1-1-1 0 0,-1 1 1 0 0,1 0-1 0 0,0-1 1 0 0,-1 1 0 0 0,1-1-1 0 0,-1 1 1 0 0,1 0 0 0 0,-1 0-1 0 0,1-1 1 0 0,-1 1-1 0 0,0 0 1 0 0,1 0 0 0 0,-1-1-1 0 0,1 1 1 0 0,-1 0 0 0 0,1 0-1 0 0,-1 0 1 0 0,0 0-1 0 0,1 0 1 0 0,-1 0 0 0 0,1 0-1 0 0,-1 0-1 0 0,0 0 2 0 0,0 0 1 0 0,1 0-1 0 0,-1 0 0 0 0,0 0 0 0 0,0 0 0 0 0,1-1 1 0 0,-1 1-1 0 0,0 0 0 0 0,0 0 0 0 0,1-1 0 0 0,-1 1 1 0 0,0 0-1 0 0,1-1 0 0 0,-1 1 0 0 0,0-1 0 0 0,1 1 1 0 0,-1-1-1 0 0,1 1 0 0 0,-1-1 0 0 0,1 1 0 0 0,-1-1 1 0 0,1 0-1 0 0,-1 1 0 0 0,1-1 0 0 0,0 0 0 0 0,-1 1 1 0 0,1-1-1 0 0,0 0 0 0 0,-1 0-2 0 0,1 0 3 0 0,-1 0 0 0 0,1 0-1 0 0,-1-1 1 0 0,1 1 0 0 0,-1 0 0 0 0,0 0 0 0 0,0 0 0 0 0,0 1 0 0 0,1-1 0 0 0,-1 0-1 0 0,0 0 1 0 0,0 0 0 0 0,0 1 0 0 0,0-1 0 0 0,0 0-3 0 0,-12-4-5 0 0,9-1-42 0 0,4 5 43 0 0,-1 1 1 0 0,1 0-1 0 0,0-1 1 0 0,0 1-1 0 0,-1-1 1 0 0,1 1-1 0 0,0 0 1 0 0,-1-1-1 0 0,1 1 1 0 0,0 0-1 0 0,-1-1 1 0 0,1 1-1 0 0,0 0 1 0 0,-1 0-1 0 0,1-1 1 0 0,-1 1-1 0 0,1 0 1 0 0,-1 0-1 0 0,1 0 1 0 0,0-1-1 0 0,-1 1 1 0 0,1 0-1 0 0,-1 0 1 0 0,1 0-1 0 0,-1 0 1 0 0,1 0-1 0 0,-1 0 1 0 0,1 0-1 0 0,-1 0 1 0 0,1 0-1 0 0,-1 0 1 0 0,0 1 3 0 0,-5-2-19 0 0,2-1-34 0 0,-1-3-136 0 0,2 1-19 0 0,2 3 184 0 0,0 1 0 0 0,1 0 0 0 0,-1-1 0 0 0,1 1 0 0 0,-1 0 0 0 0,0-1 1 0 0,0 1-1 0 0,1 0 0 0 0,-1 0 0 0 0,0 0 0 0 0,1 0 0 0 0,-1-1 0 0 0,0 1 0 0 0,0 0 0 0 0,0 0 24 0 0,-4 0-186 0 0,3 0 83 0 0,1 0-34 0 0,-1 0-9 0 0,1 0-35 0 0,0 0-40 0 0,1 0-45 0 0,-1 0-48 0 0,0 0-44 0 0,1 0-40 0 0,0 0-34 0 0,-1 0-126 0 0,1 0-35 0 0,0 0-1303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34.4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1 8808 0 0,'0'0'197'0'0,"0"0"24"0"0,0 0 19 0 0,-3 0-29 0 0,-7 0-126 0 0,-1 0 289 0 0,3 0-72 0 0,1 0-91 0 0,3 0-110 0 0,1 0 190 0 0,1 0 12 0 0,-4 0-121 0 0,-18 0 220 0 0,18 1-310 0 0,2 1-38 0 0,-1 4 14 0 0,5-6-64 0 0,0 1 0 0 0,0-1 0 0 0,-1 1 0 0 0,1-1 0 0 0,0 1 0 0 0,0-1 0 0 0,-1 0 0 0 0,1 1 0 0 0,0-1 0 0 0,-1 0 0 0 0,1 1 0 0 0,-1-1 0 0 0,1 0 0 0 0,0 0 0 0 0,-1 1 0 0 0,1-1 0 0 0,-1 0 0 0 0,1 0 0 0 0,-1 0 0 0 0,1 0 0 0 0,0 1 0 0 0,-1-1 0 0 0,1 0 0 0 0,-1 0 0 0 0,1 0 0 0 0,-1 0 0 0 0,1 0 0 0 0,-1 0 0 0 0,1 0 0 0 0,-1 0 0 0 0,1 0 0 0 0,-1-1-4 0 0,-27 1 186 0 0,28 0-185 0 0,0 0 1 0 0,0 0 0 0 0,0 0-1 0 0,0 0 1 0 0,0 0 0 0 0,0 0-1 0 0,0 0 1 0 0,-1 0 0 0 0,1 0-1 0 0,0 0 1 0 0,0 0 0 0 0,0 0 0 0 0,0 0-1 0 0,0 0 1 0 0,0 0 0 0 0,0 0-1 0 0,0 0 1 0 0,0 0 0 0 0,0 0-1 0 0,0 0 1 0 0,-1 0 0 0 0,1 0-1 0 0,0 0 1 0 0,0 0 0 0 0,0 1-1 0 0,0-1 1 0 0,0 0 0 0 0,0 0-1 0 0,0 0 1 0 0,0 0 0 0 0,0 0 0 0 0,0 0-1 0 0,0 0 1 0 0,0 0 0 0 0,0 0-1 0 0,0 0 1 0 0,0 0 0 0 0,0 0-1 0 0,0 0 1 0 0,0 0 0 0 0,-1 1-1 0 0,1-1 1 0 0,0 0 0 0 0,0 0-1 0 0,0 0 1 0 0,0 0 0 0 0,0 0-1 0 0,0 0 1 0 0,0 0 0 0 0,0 0 0 0 0,0 0-1 0 0,0 0 1 0 0,1 1 0 0 0,-1-1-1 0 0,0 0 1 0 0,0 0 0 0 0,0 0-2 0 0,0 3 28 0 0,0-3-26 0 0,0 1 1 0 0,0-1-1 0 0,0 0 0 0 0,0 0 1 0 0,0 1-1 0 0,0-1 0 0 0,0 0 1 0 0,0 0-1 0 0,0 1 0 0 0,0-1 0 0 0,0 0 1 0 0,0 0-1 0 0,0 1 0 0 0,0-1 1 0 0,0 0-1 0 0,0 0 0 0 0,0 0 1 0 0,0 1-1 0 0,0-1 0 0 0,0 0 1 0 0,-1 0-1 0 0,1 0 0 0 0,0 1 1 0 0,0-1-1 0 0,0 0 0 0 0,0 0 1 0 0,-1 0-1 0 0,1 0 0 0 0,0 1 1 0 0,0-1-1 0 0,0 0 0 0 0,0 0 1 0 0,-1 0-1 0 0,1 0-2 0 0,-25 3 95 0 0,25-4-94 0 0,0 1 0 0 0,0 0 0 0 0,0 0-1 0 0,0 0 1 0 0,-1 0 0 0 0,1 0 0 0 0,0 0-1 0 0,0 0 1 0 0,0 0 0 0 0,0 0 0 0 0,0 0-1 0 0,0 0 1 0 0,0 0 0 0 0,0 0 0 0 0,0 0-1 0 0,0 0 1 0 0,0 0 0 0 0,-1 0-1 0 0,1 0 1 0 0,0 0 0 0 0,0 0 0 0 0,0 1-1 0 0,0-1 1 0 0,0 0 0 0 0,0 0 0 0 0,0 0-1 0 0,0 0 1 0 0,0 0 0 0 0,0 0 0 0 0,0 0-1 0 0,0 0 1 0 0,0 0 0 0 0,0 0 0 0 0,-1 0-1 0 0,1 0 1 0 0,0 0 0 0 0,0 0 0 0 0,0 0-1 0 0,0 1 1 0 0,0-1 0 0 0,0 0 0 0 0,0 0-1 0 0,0 0 1 0 0,0 0 0 0 0,0 0 0 0 0,0 0-1 0 0,0 0 1 0 0,0 0 0 0 0,0 0 0 0 0,0 0-1 0 0,0 0 1 0 0,0 1 0 0 0,0-1 0 0 0,0 0-1 0 0,0 0 1 0 0,0 0 0 0 0,0 0-1 0 0,2 23 10 0 0,-2-23-10 0 0,0 0 0 0 0,0 0 0 0 0,0 0 0 0 0,0 0 0 0 0,0 0 0 0 0,0 0 0 0 0,0 1 1 0 0,0-1-1 0 0,0 0 0 0 0,0 0 0 0 0,0 0 0 0 0,0 0 0 0 0,0 0 0 0 0,0 0 1 0 0,0 1-1 0 0,0-1 0 0 0,0 0 0 0 0,1 0 0 0 0,-1 0 0 0 0,0 0 0 0 0,0 0 0 0 0,0 0 1 0 0,0 0-1 0 0,0 0 0 0 0,0 0 0 0 0,0 0 0 0 0,1 0 0 0 0,-1 0 0 0 0,0 0 0 0 0,0 1 1 0 0,0-1-1 0 0,0 0 0 0 0,0 0 0 0 0,0 0 0 0 0,1 0 0 0 0,-1 0 0 0 0,0 0 1 0 0,0 0-1 0 0,0 0 0 0 0,0-1 0 0 0,0 1 0 0 0,1 0 0 0 0,-1 0 0 0 0,0 0-3 0 0,1 0 1 0 0,-1 0-1 0 0,1 0 0 0 0,0 0 0 0 0,-1 0 0 0 0,1 0 1 0 0,-1 0-1 0 0,1 1 0 0 0,-1-1 0 0 0,1 0 0 0 0,-1 0 0 0 0,1 0 1 0 0,0 1-1 0 0,-1-1 0 0 0,1 0 0 0 0,-1 0 0 0 0,0 1 1 0 0,1-1-1 0 0,-1 0 0 0 0,1 1 0 0 0,-1-1 0 0 0,1 1 1 0 0,-1-1 2 0 0,9 8-12 0 0,-4-3 10 0 0,0 0 0 0 0,0 0-1 0 0,0 0 1 0 0,-1 1 0 0 0,3 3 2 0 0,-2 2-31 0 0,-5-10 30 0 0,0 0 0 0 0,1 0-1 0 0,-1 0 1 0 0,1 0 0 0 0,-1 0 0 0 0,1 0-1 0 0,-1 0 1 0 0,1 0 0 0 0,0 0 0 0 0,-1 0-1 0 0,1-1 1 0 0,0 1 0 0 0,0 0 0 0 0,0 0-1 0 0,-1 0 1 0 0,1-1 0 0 0,0 1 0 0 0,1 0 1 0 0,11 4 0 0 0,-6 7 0 0 0,13 4 0 0 0,-19-16 0 0 0,0 1 0 0 0,-1 0 0 0 0,1 0 0 0 0,-1-1 0 0 0,1 1 0 0 0,-1 0 0 0 0,0 0 0 0 0,1 0 0 0 0,-1 0 0 0 0,0 0 0 0 0,0 0 0 0 0,1-1 0 0 0,-1 1 0 0 0,0 0 0 0 0,0 0 0 0 0,0 0 0 0 0,0 0 0 0 0,0 1 0 0 0,2 11 0 0 0,11 2 0 0 0,2 0 19 0 0,-3-2 66 0 0,-11-13 14 0 0,-2 1-54 0 0,-4 0-65 0 0,2-1 46 0 0,0 1 78 0 0,2 0 65 0 0,1 0 97 0 0,0-1-259 0 0,0 0-1 0 0,0 1 1 0 0,0-1 0 0 0,0 1 0 0 0,0-1 0 0 0,0 0-1 0 0,0 1 1 0 0,0-1 0 0 0,0 1 0 0 0,0-1 0 0 0,0 0-1 0 0,0 1 1 0 0,-1-1 0 0 0,1 1 0 0 0,0-1-1 0 0,0 0 1 0 0,0 1 0 0 0,0-1 0 0 0,-1 0 0 0 0,1 1-1 0 0,0-1 1 0 0,0 0 0 0 0,-1 1 0 0 0,1-1-1 0 0,0 0 1 0 0,-1 0 0 0 0,1 1 0 0 0,0-1 0 0 0,-1 0-1 0 0,1 0 1 0 0,0 0 0 0 0,-1 1 0 0 0,1-1-1 0 0,0 0 1 0 0,-1 0 0 0 0,1 0 0 0 0,-1 0 0 0 0,1 0-1 0 0,0 0 1 0 0,-1 0 0 0 0,1 0 0 0 0,-1 0 0 0 0,1 0-1 0 0,0 0 1 0 0,-1 0 0 0 0,1 0 0 0 0,0 0-1 0 0,-1 0 1 0 0,0 0-7 0 0,-6 0 95 0 0,-1 4-39 0 0,4 2-14 0 0,3-5-41 0 0,1-1 1 0 0,0 0-1 0 0,0 1 0 0 0,0-1 1 0 0,-1 1-1 0 0,1-1 0 0 0,0 0 1 0 0,-1 1-1 0 0,1-1 0 0 0,0 0 0 0 0,-1 1 1 0 0,1-1-1 0 0,-1 0 0 0 0,1 0 1 0 0,0 1-1 0 0,-1-1 0 0 0,1 0 0 0 0,-1 0 1 0 0,1 0-1 0 0,-1 1 0 0 0,1-1 1 0 0,-1 0-1 0 0,1 0 0 0 0,-1 0 1 0 0,1 0-1 0 0,0 0 0 0 0,-1 0 0 0 0,1 0 1 0 0,-1 0-1 0 0,1 0 0 0 0,-1 0 1 0 0,0-1-2 0 0,-4 1 20 0 0,-20 0 50 0 0,10-2-64 0 0,7-3-79 0 0,-2 0-86 0 0,0 2-75 0 0,8 3-60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35.6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1 137 9872 0 0,'0'0'222'0'0,"0"0"30"0"0,0 0 20 0 0,1 1-112 0 0,1 1-82 0 0,1 1-45 0 0,-2-1-33 0 0,3 6 36 0 0,3 7 48 0 0,-3-10 87 0 0,2 2 197 0 0,-6-7-368 0 0,2 3 693 0 0,-2-3 19 0 0,0 0-20 0 0,0 0-111 0 0,0 0-49 0 0,0 0-10 0 0,0 0-33 0 0,0 0-129 0 0,0 0-59 0 0,0 0-12 0 0,0 0-11 0 0,-6-1-35 0 0,1 0-92 0 0,1-1-70 0 0,-5-4 24 0 0,6 3-27 0 0,0 0 73 0 0,2 0-75 0 0,1-1-51 0 0,1-1-37 0 0,-1 2 34 0 0,0-7-22 0 0,0-12 34 0 0,3 9-87 0 0,-1 8 21 0 0,15-24-214 0 0,-9 18 175 0 0,10-17 36 0 0,10 10-52 0 0,-16 10 27 0 0,9 1-102 0 0,2 6 13 0 0,-8 2 111 0 0,-5-1 56 0 0,0 0 39 0 0,-10 0-54 0 0,0 0-1 0 0,1 0 1 0 0,-1 0 0 0 0,1 0 0 0 0,-1 0-1 0 0,1 0 1 0 0,-1 0 0 0 0,1 0 0 0 0,-1 0-1 0 0,1 0 1 0 0,-1 0 0 0 0,1 0 0 0 0,-1 0 0 0 0,1 0-1 0 0,-1 1 1 0 0,1-1 0 0 0,-1 0 0 0 0,0 0-1 0 0,1 1 1 0 0,-1-1 0 0 0,1 0 0 0 0,-1 0-1 0 0,0 1 1 0 0,1-1 0 0 0,-1 0 0 0 0,0 1-1 0 0,1-1 1 0 0,-1 1 0 0 0,0-1 0 0 0,0 0 0 0 0,1 1-1 0 0,-1 0-2 0 0,4 5 32 0 0,7 0-21 0 0,-10-6-11 0 0,0 1 0 0 0,0-1 0 0 0,0 1 0 0 0,0-1 0 0 0,0 1 0 0 0,0-1 0 0 0,0 1 0 0 0,-1 0 0 0 0,1-1 0 0 0,0 1 0 0 0,0 0 0 0 0,0 0 0 0 0,-1-1 0 0 0,1 1 0 0 0,0 0-1 0 0,-1 1 1 0 0,5 10-14 0 0,6-7-45 0 0,-6 8 44 0 0,7 10 15 0 0,-11-21 0 0 0,-2 3 0 0 0,1-4 2 0 0,0-1 0 0 0,0 1 0 0 0,0 0 0 0 0,0 0-1 0 0,0-1 1 0 0,0 1 0 0 0,1 0 0 0 0,-1-1-1 0 0,0 1 1 0 0,0 0 0 0 0,1-1 0 0 0,-1 1-1 0 0,0 0 1 0 0,1-1 0 0 0,-1 1 0 0 0,0-1-1 0 0,1 1 1 0 0,-1 0 0 0 0,1-1 0 0 0,-1 1-1 0 0,1-1 1 0 0,-1 0 0 0 0,1 1 0 0 0,0-1-1 0 0,-1 1-1 0 0,1-1 5 0 0,-1 0-1 0 0,1 1 0 0 0,-1-1 0 0 0,1 0 0 0 0,-1 1 0 0 0,1-1 1 0 0,-1 1-1 0 0,0-1 0 0 0,1 0 0 0 0,-1 1 0 0 0,0-1 0 0 0,1 1 1 0 0,-1-1-1 0 0,0 1 0 0 0,0-1 0 0 0,1 1 0 0 0,-1-1 0 0 0,0 1 1 0 0,0-1-1 0 0,0 1 0 0 0,0 0 0 0 0,0-1 0 0 0,0 1 0 0 0,0 0-4 0 0,0 1 83 0 0,0 1 45 0 0,0 7 21 0 0,0-8 3 0 0,0-2-8 0 0,0 0-37 0 0,0 0-31 0 0,0 0-11 0 0,3-2-11 0 0,-2 0-54 0 0,1 0 1 0 0,-1 0 0 0 0,0 0-1 0 0,0 0 1 0 0,1 0-1 0 0,-1 0 1 0 0,-1 0 0 0 0,1-1-1 0 0,0 1 1 0 0,-1 0-1 0 0,1-1 1 0 0,-1 1-1 0 0,1 0 1 0 0,-1-1 0 0 0,0 1-1 0 0,0 0 1 0 0,0-1-1 0 0,-1 0 0 0 0,4-12 10 0 0,5 4-51 0 0,-4 5 10 0 0,0 1 0 0 0,0-1 0 0 0,0 0-1 0 0,2-5 32 0 0,-5 9-1 0 0,-1 1 0 0 0,1 0 0 0 0,0 0 0 0 0,0 0 0 0 0,0 0 0 0 0,0 0 0 0 0,0 0 0 0 0,0 0 0 0 0,0 0 0 0 0,0 1 0 0 0,0-1 0 0 0,1 0 1 0 0,10-2-10 0 0,-7 3-33 0 0,18 2 32 0 0,-22-2 11 0 0,-1 0 0 0 0,0 0 0 0 0,0 0 0 0 0,0 0 0 0 0,1 0 0 0 0,-1 0 0 0 0,0 0 0 0 0,0 0 0 0 0,0 0 0 0 0,0 1 0 0 0,1-1 0 0 0,-1 0 0 0 0,0 0 0 0 0,0 0 0 0 0,0 0 0 0 0,0 0 0 0 0,0 1 0 0 0,1-1 0 0 0,-1 0 0 0 0,0 0 0 0 0,0 0 0 0 0,0 0 0 0 0,0 1 1 0 0,0-1-1 0 0,0 0 0 0 0,0 0 0 0 0,0 0 0 0 0,0 0 0 0 0,0 1 0 0 0,0-1 0 0 0,0 0 0 0 0,0 0 0 0 0,4 7-1 0 0,6-2 1 0 0,-5 8 0 0 0,8 10 0 0 0,-13-21 0 0 0,-1 3 0 0 0,4 5-5 0 0,3-4-34 0 0,-6-6 34 0 0,1 0 0 0 0,-1 1 0 0 0,0-1 1 0 0,1 0-1 0 0,-1 1 0 0 0,1-1 0 0 0,-1 0 0 0 0,0 1 1 0 0,1-1-1 0 0,-1 1 0 0 0,0-1 0 0 0,1 1 0 0 0,-1-1 1 0 0,0 1-1 0 0,0-1 0 0 0,1 1 0 0 0,-1-1 0 0 0,0 1 0 0 0,0-1 1 0 0,0 1-1 0 0,0-1 0 0 0,0 1 0 0 0,0 0 0 0 0,0 0 5 0 0,0 1-88 0 0,0 1-36 0 0,2 3-4 0 0,3-2-121 0 0,1 1 6 0 0,-6-5 218 0 0,1 1 0 0 0,-1 0 0 0 0,1 0 0 0 0,-1-1 0 0 0,0 1 0 0 0,0 0-1 0 0,0 0 1 0 0,1 0 0 0 0,-1-1 0 0 0,0 1 0 0 0,0 0 0 0 0,0 0 0 0 0,0 0-1 0 0,0 0 26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36.0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0 168 9096 0 0,'0'0'200'0'0,"3"0"33"0"0,-1 0-201 0 0,-1 0 0 0 0,1-1 0 0 0,0 1 0 0 0,0-1 0 0 0,-1 1 0 0 0,1-1 0 0 0,-1 0 0 0 0,1 0 0 0 0,1 0-32 0 0,11-6 179 0 0,-3 5-135 0 0,-1 1 17 0 0,-2-3 103 0 0,2-3 131 0 0,2-5 248 0 0,0-1-13 0 0,-4 7-274 0 0,5 1 357 0 0,-8-5-139 0 0,6 4-87 0 0,-10 6-361 0 0,0-1-1 0 0,0 1 1 0 0,0-1 0 0 0,0 1 0 0 0,0-1 0 0 0,-1 1-1 0 0,1-1 1 0 0,0 1 0 0 0,0-1 0 0 0,0 0 0 0 0,0 0-1 0 0,-1 0 1 0 0,1 1 0 0 0,0-1 0 0 0,-1 0 0 0 0,1 0-26 0 0,2-12 349 0 0,-3 11-262 0 0,2 2-3 0 0,8 0 9 0 0,-10 0-92 0 0,0 0 1 0 0,0 0-1 0 0,1 0 0 0 0,-1 0 0 0 0,0 0 1 0 0,0 0-1 0 0,0 0 0 0 0,0 0 1 0 0,0 0-1 0 0,0 0 0 0 0,0 0 1 0 0,0 0-1 0 0,0 0 0 0 0,0 0 1 0 0,1 0-1 0 0,-1 0 0 0 0,0 0 0 0 0,0 0 1 0 0,0 0-1 0 0,0 0 0 0 0,0 0 1 0 0,0 0-1 0 0,0-1 0 0 0,0 1 1 0 0,0 0-1 0 0,0 0 0 0 0,0 0 1 0 0,0 0-1 0 0,1 0 0 0 0,-1 0 0 0 0,0 0 1 0 0,0 0-1 0 0,0 0 0 0 0,0 0 1 0 0,0 0-1 0 0,0 0 0 0 0,0 0 1 0 0,0 0-1 0 0,0-1 0 0 0,0 1 1 0 0,0 0-1 0 0,0 0 0 0 0,0 0 1 0 0,0 0-1 0 0,0 0 0 0 0,0 0 0 0 0,0 0 1 0 0,0 0-1 0 0,0 0 0 0 0,0 0 1 0 0,0 0-1 0 0,0-1 0 0 0,0 1 1 0 0,0 0-1 0 0,0 0 0 0 0,0 0 1 0 0,0 0-2 0 0,0-18 69 0 0,0 8 14 0 0,-3 8-6 0 0,-13-15 17 0 0,10 12-58 0 0,3 2-9 0 0,-1 0 40 0 0,1 2-35 0 0,-5 2-7 0 0,8-1-15 0 0,-13 2 101 0 0,10 2-73 0 0,-1 3-6 0 0,-7-1-8 0 0,10-6-21 0 0,0 1 0 0 0,0-1 1 0 0,0 0-1 0 0,0 1 0 0 0,0 0 1 0 0,0-1-1 0 0,0 1 0 0 0,1-1 1 0 0,-1 1-1 0 0,0 0 1 0 0,0 0-1 0 0,0-1 0 0 0,1 1 1 0 0,-1 0-1 0 0,0 0 0 0 0,1 0-3 0 0,-3 4 6 0 0,3-4-3 0 0,0-1 0 0 0,0 1 0 0 0,-1-1 0 0 0,1 1 0 0 0,0 0-1 0 0,-1-1 1 0 0,1 1 0 0 0,0-1 0 0 0,-1 1 0 0 0,1-1 0 0 0,-1 1 0 0 0,1-1-1 0 0,-1 1 1 0 0,1-1 0 0 0,-1 0 0 0 0,1 1 0 0 0,-1-1 0 0 0,0 0 0 0 0,1 1-1 0 0,-1-1 1 0 0,1 0 0 0 0,-1 1-3 0 0,-4 1 22 0 0,4-1-19 0 0,0 0 0 0 0,-1 0 1 0 0,1 0-1 0 0,0 0 0 0 0,0 0 0 0 0,0 0 1 0 0,0 0-1 0 0,1 0 0 0 0,-1 1 0 0 0,0-1 1 0 0,0 0-1 0 0,1 0 0 0 0,-1 1 1 0 0,1-1-1 0 0,-1 1 0 0 0,1-1 0 0 0,-1 1 1 0 0,1-1-1 0 0,0 0 0 0 0,0 1 0 0 0,0 0-3 0 0,-3 10 15 0 0,-3 1 30 0 0,5-12-37 0 0,1 0 0 0 0,-1 1 1 0 0,0-1-1 0 0,0 1 0 0 0,1-1 0 0 0,-1 0 0 0 0,1 1 0 0 0,0-1 0 0 0,-1 1 0 0 0,1-1 0 0 0,0 1 0 0 0,0-1 0 0 0,0 1-8 0 0,0 0 12 0 0,0-1 0 0 0,-1 1-1 0 0,1 0 1 0 0,0 0 0 0 0,-1-1 0 0 0,1 1-1 0 0,-1-1 1 0 0,0 1 0 0 0,1 0 0 0 0,-1-1 0 0 0,0 1-1 0 0,0-1 1 0 0,0 1-12 0 0,0-1 13 0 0,0 1 0 0 0,0-1 0 0 0,1 1 0 0 0,-1-1 0 0 0,0 1 0 0 0,1-1 0 0 0,-1 1 0 0 0,1 0 0 0 0,-1-1 0 0 0,1 1 0 0 0,0 0 0 0 0,0-1 0 0 0,0 1-13 0 0,-1 5 51 0 0,1-5-32 0 0,0 0 0 0 0,0 0 0 0 0,0 0-1 0 0,0 0 1 0 0,0 1 0 0 0,1-1 0 0 0,-1 0 0 0 0,1 0 0 0 0,-1 0 0 0 0,1 1-19 0 0,12 19 193 0 0,-5-8-74 0 0,-4-5-69 0 0,-3-8-47 0 0,-1 0 1 0 0,0 0-1 0 0,0-1 0 0 0,1 1 0 0 0,-1 0 1 0 0,1 0-1 0 0,-1 0 0 0 0,1-1 0 0 0,-1 1 1 0 0,1 0-1 0 0,-1-1 0 0 0,1 1 0 0 0,0 0 1 0 0,-1-1-1 0 0,1 1 0 0 0,0-1 0 0 0,0 1 1 0 0,-1-1-1 0 0,1 1 0 0 0,0-1 0 0 0,0 1 1 0 0,0-1-1 0 0,0 0 0 0 0,-1 0 1 0 0,1 1-1 0 0,0-1 0 0 0,0 0 0 0 0,0 0 1 0 0,0 0-1 0 0,0 0 0 0 0,0 0 0 0 0,0 0 1 0 0,0 0-1 0 0,-1 0 0 0 0,1-1 0 0 0,1 1-3 0 0,4 0 6 0 0,18 0 61 0 0,30 0 26 0 0,-51 0-90 0 0,0 0 0 0 0,0 0 1 0 0,0-1-1 0 0,0 1 0 0 0,0-1 0 0 0,0 0 0 0 0,2-1-3 0 0,3-1-36 0 0,1-2-42 0 0,2 2-54 0 0,5 3-2 0 0,0-2 7 0 0,-14 2 106 0 0,-1-1 0 0 0,1 0 0 0 0,0 0 0 0 0,0 0 1 0 0,-1 0-1 0 0,1-1 0 0 0,-1 1 0 0 0,1 0 0 0 0,-1-1 1 0 0,1 1 20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6160 0 0,'0'0'133'0'0,"0"0"23"0"0,0 0 13 0 0,0 0-49 0 0,0 0-4 0 0,0 0 47 0 0,0 0 142 0 0,0 0 262 0 0,0 0 17 0 0,0 0-11 0 0,0 0-70 0 0,0 3-30 0 0,0 7-7 0 0,0-8-28 0 0,2-2-106 0 0,-1 0-311 0 0,0 0 1 0 0,-1 1-1 0 0,1-1 0 0 0,0 0 0 0 0,-1 0 0 0 0,1 0 1 0 0,0 1-1 0 0,-1-1 0 0 0,1 0 0 0 0,0 0 0 0 0,-1 1 0 0 0,1-1 1 0 0,-1 1-1 0 0,1-1 0 0 0,-1 1 0 0 0,1-1 0 0 0,-1 1 0 0 0,1-1-21 0 0,8 16 311 0 0,-8-11-219 0 0,1 0 1 0 0,-1 0-1 0 0,0 0 0 0 0,0 0 0 0 0,-1 0 1 0 0,1 4-93 0 0,1 6 177 0 0,4 2-38 0 0,-2-6-58 0 0,-1-2 9 0 0,5 13 86 0 0,-7-16-130 0 0,1 0-1 0 0,-1 0 0 0 0,0 0 1 0 0,0 0-1 0 0,0 0 1 0 0,-1 2-46 0 0,2 9 146 0 0,3 0-27 0 0,1-3-32 0 0,4 33 188 0 0,2 7 12 0 0,-2-21-145 0 0,-6-24-76 0 0,-1 0 0 0 0,-1 0 1 0 0,0 0-1 0 0,0 1 0 0 0,-1-1 1 0 0,0 1-1 0 0,0-1 0 0 0,-1 7-66 0 0,1 1 158 0 0,5 0-25 0 0,-1-3-34 0 0,-3-2-28 0 0,-3 1 38 0 0,1-8-59 0 0,0-1-1 0 0,0 0 0 0 0,0 1 1 0 0,1-1-1 0 0,-1 0 1 0 0,1 0-1 0 0,1 4-49 0 0,0-2 23 0 0,5 17 100 0 0,-3 6 70 0 0,-4 14 13 0 0,0-40-142 0 0,0-3 0 0 0,0 0 2 0 0,0 0-24 0 0,0 0-104 0 0,0 0-50 0 0,0 0 17 0 0,0 0-97 0 0,0 0-176 0 0,0 0 201 0 0,0 0-32 0 0,0 0-66 0 0,0 0 89 0 0,0 0-34 0 0,0 0-37 0 0,0 0-36 0 0,0-1-374 0 0,0 1 94 0 0,0 0-47 0 0,0-2-714 0 0,0-2-557 0 0,0-5-1063 0 0</inkml:trace>
  <inkml:trace contextRef="#ctx0" brushRef="#br0" timeOffset="1">61 91 6704 0 0,'0'0'149'0'0,"-2"0"23"0"0,-1 0-194 0 0,2 0 64 0 0,-1 0 57 0 0,1 0 49 0 0,0 0 80 0 0,1 1 44 0 0,0-1 662 0 0,1 0-490 0 0,0 0-79 0 0,0-1-189 0 0,0 1-71 0 0,0-1-82 0 0,0 1-67 0 0,0-1-76 0 0,0 0-83 0 0,4-9 412 0 0,5 4 26 0 0,3-1-42 0 0,-9 5-117 0 0,4-1 61 0 0,4-3 75 0 0,-1 0-41 0 0,-9 5-127 0 0,0 0 0 0 0,1 1 0 0 0,-1-1 0 0 0,0 1 0 0 0,1-1 0 0 0,-1 1 0 0 0,1 0 0 0 0,1 0-44 0 0,21 1 232 0 0,-16 0-145 0 0,13-1 153 0 0,-4 0-85 0 0,38 0 119 0 0,-51 0-273 0 0,0 0 1 0 0,0 1-1 0 0,0 0 0 0 0,0 0 1 0 0,0 1-1 0 0,0 0 0 0 0,0-1 1 0 0,-1 1-1 0 0,1 1 0 0 0,-1-1 1 0 0,1 1-1 0 0,-1 0 0 0 0,0 0 1 0 0,3 3-2 0 0,21 11 0 0 0,-10 11-67 0 0,-7-15 70 0 0,-6-1 53 0 0,-4 0 43 0 0,-6 2 64 0 0,3-9-135 0 0,-1 2 35 0 0,-2 6 94 0 0,4-9-89 0 0,-1-1 0 0 0,1 1-1 0 0,-1 0 1 0 0,-1-1-1 0 0,1 1 1 0 0,0-1 0 0 0,-2 2-68 0 0,-8 7 174 0 0,-9 9 173 0 0,6-9-204 0 0,8-7-115 0 0,-8 6 44 0 0,6 4-52 0 0,7-13-29 0 0,-1 1 0 0 0,0 0 0 0 0,1-1 0 0 0,-1 0 0 0 0,0 0 0 0 0,-1 0 0 0 0,1 0 0 0 0,0 0 0 0 0,-1 0 0 0 0,-2 0 9 0 0,0 1-6 0 0,-25 12 6 0 0,16-12 0 0 0,-9-3 10 0 0,22 0 0 0 0,5 0 2 0 0,20 0 20 0 0,-13 1-50 0 0,-2 4-53 0 0,10 7-24 0 0,-5-8 44 0 0,2 1 23 0 0,-3 1 37 0 0,-9-4 9 0 0,1-1 0 0 0,-1 1 0 0 0,1-1 0 0 0,-1 1 0 0 0,1-1 0 0 0,0 0 0 0 0,-1 0 0 0 0,1-1 0 0 0,0 1 0 0 0,3-1-18 0 0,17 4 52 0 0,5 9-115 0 0,-7-2-22 0 0,6-1-64 0 0,3 8 80 0 0,-24-13 65 0 0,14 5 4 0 0,-16-9 0 0 0,-1 1 0 0 0,0 0 0 0 0,0 0 0 0 0,0 0 0 0 0,0 0 0 0 0,0 1 0 0 0,-1-1 0 0 0,2 2 0 0 0,7 8 0 0 0,-7-8 0 0 0,0 0 0 0 0,-1 0 0 0 0,0 1 0 0 0,0 0 0 0 0,0 0 0 0 0,1 1 0 0 0,0 7 0 0 0,1-9 0 0 0,-6-4 0 0 0,1 1 0 0 0,-1-1 0 0 0,1 0 0 0 0,-1 0 0 0 0,0 1 0 0 0,1-1 0 0 0,-1 0 0 0 0,0 1 0 0 0,1-1 0 0 0,-1 0 0 0 0,0 1 0 0 0,1-1 0 0 0,-1 0 0 0 0,0 1 0 0 0,0-1 0 0 0,1 1 0 0 0,-1-1 0 0 0,0 1 0 0 0,0-1 0 0 0,0 1 0 0 0,0-1 0 0 0,1 0 0 0 0,-1 1 0 0 0,0-1 0 0 0,0 1 0 0 0,0-1 0 0 0,0 1 0 0 0,0-1 0 0 0,0 1 0 0 0,0-1 0 0 0,-1 1 0 0 0,1 0 0 0 0,0-1-1 0 0,0 10 15 0 0,-2 5 83 0 0,-4-3 1 0 0,-1-7-82 0 0,-3 0 32 0 0,8-4-37 0 0,0 0 0 0 0,0 0 0 0 0,-1 0 0 0 0,1 0 0 0 0,0 1 0 0 0,0-1-1 0 0,1 1 1 0 0,-1-1 0 0 0,0 1-11 0 0,-3 3 34 0 0,0-1 0 0 0,0 0 0 0 0,0 0 0 0 0,0 0 0 0 0,-1 0-1 0 0,0-1 1 0 0,1 0 0 0 0,-3 1-34 0 0,-18 4 64 0 0,-1-3-36 0 0,4 5 25 0 0,-4-8-34 0 0,21-3-9 0 0,0 1 1 0 0,0 0-1 0 0,1 1 0 0 0,-1 0 0 0 0,0 0 0 0 0,0 0-10 0 0,-9 4 18 0 0,12-3-10 0 0,0-1 1 0 0,0 0-1 0 0,0 0 0 0 0,-1 0 1 0 0,1 0-1 0 0,-1-1 1 0 0,1 0-1 0 0,0 1 1 0 0,-1-1-9 0 0,-14 0 18 0 0,-23 0 75 0 0,27-3-79 0 0,-1-2 24 0 0,12 3-33 0 0,0 1 1 0 0,0 0-1 0 0,-1 0 0 0 0,1 0 0 0 0,0 1 0 0 0,0-1 1 0 0,-1 1-1 0 0,0 0-5 0 0,2 0 4 0 0,0 0 0 0 0,1 0 1 0 0,-1-1-1 0 0,0 1 0 0 0,1 0 1 0 0,-1 0-1 0 0,1-1 0 0 0,-1 1 1 0 0,1-1-1 0 0,-1 0 0 0 0,1 1 0 0 0,-1-1 1 0 0,1 0-1 0 0,-1 0 0 0 0,0 0-4 0 0,-5-4-9 0 0,2 3-39 0 0,-1-2 78 0 0,5 3-44 0 0,-1-1-81 0 0,1 0 2 0 0,0 0-39 0 0,0 0-28 0 0,0-1-43 0 0,0 2-13 0 0,0-1-35 0 0,-1-1-348 0 0,1 1 80 0 0,-1 1-50 0 0,-1-2-670 0 0,3 3 1239 0 0,-2-2-1765 0 0,2 1-998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39.4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11000 0 0,'0'0'248'0'0,"0"0"34"0"0,0 0 21 0 0,0 0-34 0 0,0 0-118 0 0,0 0-52 0 0,0 0 102 0 0,0 0 184 0 0,0 0 21 0 0,0-1-171 0 0,2-1-106 0 0,-1 1-130 0 0,8-7 208 0 0,-4 5-176 0 0,-1 2-67 0 0,0 1-53 0 0,1 1-65 0 0,0 1-78 0 0,-3-1 30 0 0,-1 0-35 0 0,4 1-330 0 0,-1 0 72 0 0,-1-1-48 0 0,5 2-646 0 0,0-1-513 0 0,1-1-973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41.4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0 6624 0 0,'0'0'192'0'0,"0"0"64"0"0,0 0 142 0 0,0 0 61 0 0,0 0 12 0 0,0 0-2 0 0,0 0-10 0 0,0 0-3 0 0,0 0 0 0 0,0 0-2 0 0,0 0-6 0 0,0 3-6 0 0,0-3-417 0 0,0 1 1 0 0,0-1 0 0 0,0 1 0 0 0,0-1 0 0 0,0 1 0 0 0,0-1-1 0 0,-1 1 1 0 0,1-1 0 0 0,0 1 0 0 0,0 0 0 0 0,0-1-1 0 0,-1 1 1 0 0,1-1 0 0 0,0 0 0 0 0,-1 1 0 0 0,1-1-1 0 0,0 1 1 0 0,-1-1 0 0 0,1 1 0 0 0,-1-1 0 0 0,1 0-1 0 0,-1 1 1 0 0,1-1 0 0 0,-1 0-26 0 0,-5 6 324 0 0,4 4-47 0 0,2-6-170 0 0,0 6 199 0 0,0 1 46 0 0,0 0 39 0 0,0 1 33 0 0,0-11-407 0 0,0-1 1 0 0,0 1 0 0 0,0-1 0 0 0,0 1 0 0 0,0-1 0 0 0,-1 1-1 0 0,1 0 1 0 0,0-1 0 0 0,0 1 0 0 0,0-1 0 0 0,-1 1-1 0 0,1-1 1 0 0,0 1 0 0 0,0-1 0 0 0,-1 1 0 0 0,1-1 0 0 0,-1 0-1 0 0,1 1 1 0 0,0-1 0 0 0,-1 1 0 0 0,1-1 0 0 0,-1 0 0 0 0,1 1-1 0 0,-1-1-17 0 0,-5 5 220 0 0,4 6-39 0 0,2-8-198 0 0,0 0 34 0 0,0 2 102 0 0,0-1 44 0 0,0 10 407 0 0,0-5-359 0 0,0 0-85 0 0,0 2-86 0 0,0-11-39 0 0,0 0 0 0 0,0 0 0 0 0,0 0 0 0 0,0 0 0 0 0,0 0 0 0 0,0 0 0 0 0,0 0 0 0 0,0 1 0 0 0,0-1 0 0 0,0 0 0 0 0,0 0 0 0 0,0 0 0 0 0,0 0 0 0 0,0 0 0 0 0,0 0 0 0 0,0 0 0 0 0,0 0 0 0 0,0 0 0 0 0,0 0 0 0 0,0 0 0 0 0,0 1 0 0 0,0-1 1 0 0,0 0-1 0 0,0 0 0 0 0,0 0 0 0 0,0 0 0 0 0,0 0 0 0 0,-1 0 0 0 0,1 0 0 0 0,0 0 0 0 0,0 0 0 0 0,0 0 0 0 0,0 0 0 0 0,0 0 0 0 0,0 0 0 0 0,0 0 0 0 0,0 0 0 0 0,0 0 0 0 0,0 0 0 0 0,0 0 0 0 0,0 1 0 0 0,-1-1 0 0 0,1 0 0 0 0,0 0 0 0 0,0 0 0 0 0,0 0 0 0 0,0 0 0 0 0,0 0 0 0 0,0 0 0 0 0,0 0 0 0 0,0 0 0 0 0,0 0 0 0 0,0-1 0 0 0,0 1 0 0 0,-1 0 0 0 0,1 0 1 0 0,0 0-3 0 0,-10 3 25 0 0,8 7 35 0 0,2-8-70 0 0,0-2-100 0 0,0 0-98 0 0,0 0 53 0 0,0 0-41 0 0,0 0-43 0 0,0 0-42 0 0,0 0-37 0 0,0 0-35 0 0,0 0-232 0 0,0 0-58 0 0,0 0-764 0 0,0 0-608 0 0,0 0-1153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39.8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212 1 9616 0 0,'0'0'216'0'0,"0"0"32"0"0,0 0 12 0 0,0 0 44 0 0,0 2 121 0 0,0 0-393 0 0,0-1 42 0 0,0 4 177 0 0,0 0 85 0 0,0 9 533 0 0,0-10-649 0 0,0 0-51 0 0,0 0-61 0 0,0-2-99 0 0,0 0-36 0 0,1 6 164 0 0,0-1-36 0 0,1 0-14 0 0,2 1 0 0 0,2 7 55 0 0,-4 0 40 0 0,-2-13-163 0 0,0 0 0 0 0,0-1 0 0 0,0 1 0 0 0,0-1 0 0 0,1 1 0 0 0,-1-1-1 0 0,1 0 1 0 0,-1 1 0 0 0,1-1 0 0 0,0 1 0 0 0,-1-1 0 0 0,1 0 0 0 0,0 1-19 0 0,5 10 116 0 0,-5-8-82 0 0,0 0 1 0 0,-1 0-1 0 0,1 1 1 0 0,-1-1 0 0 0,0 3-35 0 0,-1-3 32 0 0,2 0 1 0 0,-1 0-1 0 0,0 0 1 0 0,1 1 0 0 0,0 2-33 0 0,5 8 111 0 0,-5-12-85 0 0,0 0 0 0 0,0 0 0 0 0,0 0 0 0 0,0 0 0 0 0,0 1 0 0 0,-1-1 0 0 0,0 0 1 0 0,1 2-27 0 0,-1 9 120 0 0,-1-10-83 0 0,1 0-1 0 0,0 0 1 0 0,0 0 0 0 0,1-1-1 0 0,-1 1 1 0 0,1 0 0 0 0,0 0-37 0 0,5 11 155 0 0,-5-12-119 0 0,0 0 1 0 0,0 1-1 0 0,0-1 1 0 0,0 0-1 0 0,0 0 1 0 0,-1 1-1 0 0,1-1 1 0 0,-1 2-37 0 0,0 7 135 0 0,2-3-39 0 0,0 0-22 0 0,4 3-12 0 0,-4-6-45 0 0,1 1-47 0 0,-2-1 77 0 0,0 11 124 0 0,-1-11-150 0 0,-1 0-35 0 0,1 1-49 0 0,-1 0-62 0 0,1 1-75 0 0,0 1-86 0 0,0-9 50 0 0,0 1-40 0 0,0-1-37 0 0,0 1-33 0 0,0-1-229 0 0,0 1-55 0 0,0 1-750 0 0,0 2-595 0 0,0 4-1127 0 0</inkml:trace>
  <inkml:trace contextRef="#ctx0" brushRef="#br0" timeOffset="584.24">1 243 7968 0 0,'0'0'233'0'0,"0"0"64"0"0,2-3 122 0 0,8-7 49 0 0,-7 7-135 0 0,0 2-114 0 0,-1 1-72 0 0,1 0-70 0 0,0 0-32 0 0,-2-1 62 0 0,3-4 67 0 0,-1-1-39 0 0,-3 5-118 0 0,0 0 1 0 0,1 0-1 0 0,-1 0 1 0 0,1 0-1 0 0,-1 0 1 0 0,1 0-1 0 0,0 0 1 0 0,-1 1 0 0 0,1-1-1 0 0,0 0 1 0 0,-1 0-1 0 0,1 0 1 0 0,0 1-1 0 0,0-1 1 0 0,0 0-1 0 0,0 1-17 0 0,1-1 42 0 0,1 0 1 0 0,-1 0-1 0 0,0 1 0 0 0,0-1 0 0 0,1 1 0 0 0,-1 0 0 0 0,0 0 0 0 0,1 0 1 0 0,-1 0-1 0 0,0 0 0 0 0,1 0 0 0 0,0 1-42 0 0,12-1 190 0 0,2-2-38 0 0,-7-3-89 0 0,8-1 44 0 0,-1 4 3 0 0,-11 2-105 0 0,-1-1-1 0 0,1 0 0 0 0,-1 0 0 0 0,0-1 1 0 0,4-1-5 0 0,-4 2-14 0 0,0-1 0 0 0,0 1 0 0 0,1 0 0 0 0,-1 0 0 0 0,4 0 14 0 0,54 1-14 0 0,-61 0 10 0 0,-1 0 1 0 0,1 0 0 0 0,0-1 0 0 0,0 1-1 0 0,-1-1 1 0 0,1 1 0 0 0,-1-1-1 0 0,1 1 1 0 0,0-1 0 0 0,-1 0 0 0 0,1 0-1 0 0,-1 0 1 0 0,1 0 3 0 0,-1 0-9 0 0,1 0-1 0 0,-1 1 1 0 0,1-1-1 0 0,-1 0 1 0 0,1 0-1 0 0,-1 1 1 0 0,1-1-1 0 0,0 1 1 0 0,-1 0 0 0 0,1-1-1 0 0,0 1 1 0 0,-1 0-1 0 0,1 0 10 0 0,5 0-72 0 0,-5-1 50 0 0,0 1-1 0 0,0 0 0 0 0,0 0 1 0 0,0 0-1 0 0,1 1 0 0 0,-1-1 1 0 0,0 0-1 0 0,0 1 0 0 0,0-1 1 0 0,1 1 22 0 0,-2 0-104 0 0,1 0 48 0 0,0 1 42 0 0,0-1 53 0 0,2 2 61 0 0,-1-2-93 0 0,-1 0-86 0 0,1 0-113 0 0,0 0-78 0 0,0 0-122 0 0,-1-1 145 0 0,-1 0-38 0 0,1 0-39 0 0,0 0-43 0 0,2 0 32 0 0,2 0-260 0 0,-3 0-487 0 0,-3 0-34 0 0,0 0 456 0 0,2 0 256 0 0,2 0 47 0 0,3 0-115 0 0,-7 0 459 0 0,0 0 0 0 0,0 0 0 0 0,0 0 0 0 0,0 0 1 0 0,0 0-1 0 0,0 0 0 0 0,0 0 0 0 0,0 0 1 0 0,0 0-1 0 0,0 0 0 0 0,0 0 0 0 0,1 0 1 0 0,-1 0-1 0 0,0 0 0 0 0,0 0 0 0 0,0 0 0 0 0,0 0 1 0 0,0 0-1 0 0,0 0 0 0 0,0 0 0 0 0,0 0 1 0 0,0 0-1 0 0,0 0 0 0 0,0 0 0 0 0,1 0 0 0 0,-1 0 1 0 0,0 0-1 0 0,0 0 0 0 0,0 0 0 0 0,0 0 1 0 0,0 0-1 0 0,0 0 0 0 0,0 1 0 0 0,0-1 1 0 0,0 0-1 0 0,0 0 0 0 0,0 0 0 0 0,0 0 0 0 0,0 0 1 0 0,0 0-1 0 0,0 0 0 0 0,0 0 0 0 0,0 0 1 0 0,0 0-1 0 0,0 0 0 0 0,0 1 0 0 0,0-1 0 0 0,0 0 1 0 0,0 0-1 0 0,0 0 0 0 0,0 0 0 0 0,0 0 1 0 0,0 0-1 0 0,0 0 0 0 0,0 0 0 0 0,0 0 1 0 0,0 0 12 0 0,0 4-255 0 0,0 6-527 0 0,0-7 589 0 0,0 0 63 0 0,0-1 91 0 0,0 0 54 0 0,0-1 63 0 0,0 0 72 0 0,3 4 99 0 0,3 2-81 0 0,-3-1 28 0 0,-1 0 59 0 0,-1 0 110 0 0,-1-4 438 0 0,0 1 27 0 0,1 3-415 0 0,1 0-79 0 0,2 0-13 0 0,2 1 58 0 0,-5-5-96 0 0,0-1-65 0 0,0 1-57 0 0,-1 0-47 0 0,1 0-26 0 0,-1 0-40 0 0,-1 2 18 0 0,0-2-11 0 0,1-1 52 0 0,0 0-73 0 0,0-1-1 0 0,0 1 0 0 0,0 0 0 0 0,0-1 0 0 0,0 1 0 0 0,1 0 0 0 0,-1-1 1 0 0,0 1-1 0 0,0 0 0 0 0,0 0 0 0 0,1-1 0 0 0,-1 1 0 0 0,0-1 0 0 0,1 1 1 0 0,-1 0-1 0 0,1-1 0 0 0,-1 1 0 0 0,0-1 0 0 0,1 1 0 0 0,-1-1 1 0 0,1 1-1 0 0,0-1 0 0 0,-1 1 0 0 0,1-1 0 0 0,0 1-35 0 0,-1-1 31 0 0,0 0 0 0 0,1 0-1 0 0,-1 1 1 0 0,1-1 0 0 0,-1 1 0 0 0,1-1 0 0 0,-1 0-1 0 0,0 1 1 0 0,1-1 0 0 0,-1 1 0 0 0,0-1-1 0 0,1 1 1 0 0,-1-1 0 0 0,0 1 0 0 0,0-1 0 0 0,1 1-1 0 0,-1-1 1 0 0,0 1 0 0 0,0-1 0 0 0,0 1-1 0 0,0-1 1 0 0,0 1 0 0 0,0-1 0 0 0,0 2-31 0 0,3 3 520 0 0,-2-4-470 0 0,0 0 0 0 0,0 0 0 0 0,0 0 0 0 0,0 0 0 0 0,0 1 0 0 0,0-1 0 0 0,0 1 0 0 0,0-1 0 0 0,-1 0 0 0 0,1 1 0 0 0,0-1 0 0 0,-1 1 0 0 0,0-1 0 0 0,1 1 0 0 0,-1 0 0 0 0,0-1 0 0 0,0 1 0 0 0,1 0-50 0 0,-1-1 23 0 0,0 0 0 0 0,0 0 0 0 0,0-1 0 0 0,0 1 1 0 0,0 0-1 0 0,0 0 0 0 0,0-1 0 0 0,1 1 0 0 0,-1 0 1 0 0,0-1-1 0 0,1 1 0 0 0,-1 0 0 0 0,0-1 0 0 0,1 1 1 0 0,-1 0-1 0 0,1-1 0 0 0,-1 1 0 0 0,1-1 0 0 0,-1 1 1 0 0,1-1-1 0 0,0 1 0 0 0,-1-1 0 0 0,1 1 0 0 0,-1-1 0 0 0,1 1 1 0 0,0-1-1 0 0,0 0 0 0 0,-1 0 0 0 0,2 1-23 0 0,6 4 214 0 0,-2 3-43 0 0,-3-3-49 0 0,-1 0 37 0 0,1 3 139 0 0,0-4-137 0 0,0-1-82 0 0,1-1-71 0 0,8 1 246 0 0,-11-3-250 0 0,-1 0 0 0 0,0 0 0 0 0,0 0-1 0 0,0 0 1 0 0,0 0 0 0 0,0 0 0 0 0,0 0-1 0 0,0 0 1 0 0,0 0 0 0 0,0 0 0 0 0,0 0-1 0 0,0 0 1 0 0,1 0 0 0 0,-1 0 0 0 0,0 0 0 0 0,0 0-1 0 0,0 0 1 0 0,0 0 0 0 0,0 0 0 0 0,0 0-1 0 0,0 0 1 0 0,0 0 0 0 0,0 0 0 0 0,0 0-1 0 0,0 0 1 0 0,1 0 0 0 0,-1 0 0 0 0,0 0-1 0 0,0 0 1 0 0,0 0 0 0 0,0 0 0 0 0,0 0 0 0 0,0 0-1 0 0,0 0 1 0 0,0 0 0 0 0,0 1 0 0 0,0-1-1 0 0,0 0 1 0 0,0 0 0 0 0,0 0 0 0 0,0 0-1 0 0,0 0 1 0 0,0 0 0 0 0,0 0 0 0 0,0 0-1 0 0,0 0 1 0 0,0 0 0 0 0,0 0 0 0 0,0 1 0 0 0,0-1-1 0 0,0 0 1 0 0,0 0 0 0 0,0 0 0 0 0,0 0-1 0 0,0 0 1 0 0,0 0 0 0 0,0 0-4 0 0,0 10 195 0 0,0-7-3 0 0,0-3-11 0 0,0 0-44 0 0,0 0-17 0 0,0 0-6 0 0,0 0 11 0 0,0 0 58 0 0,0 0 29 0 0,0 0 4 0 0,0 0-4 0 0,0 0-18 0 0,0 2-8 0 0,0-1-177 0 0,0-1 0 0 0,0 1 0 0 0,0-1 0 0 0,0 1 0 0 0,0-1 0 0 0,0 1 0 0 0,0-1 0 0 0,0 1 1 0 0,0-1-1 0 0,0 1 0 0 0,-1-1 0 0 0,1 1 0 0 0,0-1 0 0 0,0 0 0 0 0,0 1 0 0 0,-1-1 1 0 0,1 1-1 0 0,0-1 0 0 0,-1 0 0 0 0,1 1 0 0 0,0-1 0 0 0,-1 0 0 0 0,1 1 0 0 0,0-1 0 0 0,-1 0 1 0 0,1 1-1 0 0,0-1 0 0 0,-1 0-9 0 0,-8-2 82 0 0,-15-10-48 0 0,23 11-39 0 0,-4 2 7 0 0,4-1-2 0 0,1 0 0 0 0,-1 0 0 0 0,1 0 1 0 0,-1 0-1 0 0,1 0 0 0 0,-1 1 1 0 0,1-1-1 0 0,-1 0 0 0 0,1-1 1 0 0,-1 1-1 0 0,1 0 0 0 0,-1 0 1 0 0,1 0-1 0 0,-1 0 0 0 0,1 0 1 0 0,-1 0-1 0 0,1-1 0 0 0,-1 1 1 0 0,1 0-1 0 0,0 0 0 0 0,-1-1 1 0 0,1 1-1 0 0,-1 0 0 0 0,1-1 0 0 0,0 1 1 0 0,-1 0-1 0 0,1-1 0 0 0,0 1 1 0 0,-1 0-1 0 0,1-1 0 0 0,0 1 1 0 0,0-1-1 0 0,-1 1 0 0 0,1-1 1 0 0,0 1-1 0 0,0-1 0 0 0,0 1 1 0 0,0-1-1 0 0,0 1 0 0 0,-1 0 1 0 0,1-1-1 0 0,0 1 0 0 0,0-1 1 0 0,0 1-1 0 0,0-1 0 0 0,1 0 0 0 0,-4-4 59 0 0,-7-7-28 0 0,7-3 14 0 0,3 3-97 0 0,-1 9 34 0 0,1 0 0 0 0,0 0 0 0 0,0 0 0 0 0,0 0 0 0 0,0 0 0 0 0,1 0 0 0 0,-1 0 0 0 0,1 0 0 0 0,0 0 0 0 0,0-1 18 0 0,4-4-11 0 0,-4 7 12 0 0,-1 0-1 0 0,1-1 1 0 0,0 1 0 0 0,0 0 0 0 0,0-1 0 0 0,-1 1-1 0 0,1-1 1 0 0,-1 1 0 0 0,1-1 0 0 0,-1 1-1 0 0,0-1 1 0 0,0 0 0 0 0,0 1 0 0 0,1-1-1 0 0,-2 1 4 0 0,1-1-1 0 0,1 1 1 0 0,-1 0 0 0 0,0 0 0 0 0,0 0 0 0 0,0-1 0 0 0,1 1-1 0 0,-1 0 1 0 0,0 0 0 0 0,1 0 0 0 0,-1 0 0 0 0,1 0-1 0 0,0-1 1 0 0,-1 1 0 0 0,1 0 0 0 0,0 0 0 0 0,0 0-4 0 0,16-10-9 0 0,-14 10-6 0 0,0-1 0 0 0,0 1-1 0 0,0-1 1 0 0,-1 0-1 0 0,1 0 1 0 0,1-1 15 0 0,10-13-131 0 0,0 1 103 0 0,1 0 64 0 0,-13 13-23 0 0,0 1 1 0 0,0-1-1 0 0,0 1 1 0 0,-1 0-1 0 0,1 0 1 0 0,0 0-1 0 0,1 0 1 0 0,-1 0-1 0 0,0 0 0 0 0,0 0 1 0 0,0 1-1 0 0,1-1 1 0 0,-1 1-1 0 0,1-1-13 0 0,-1 1-2 0 0,0 0 0 0 0,-1 0 0 0 0,1 0-1 0 0,-1-1 1 0 0,1 1 0 0 0,-1-1 0 0 0,1 1 0 0 0,-1-1-1 0 0,1 1 1 0 0,-1-1 0 0 0,1 0 0 0 0,-1 1-1 0 0,1-2 3 0 0,9-4-83 0 0,4 4-103 0 0,1 2-118 0 0,9 0-264 0 0,-23 0 248 0 0</inkml:trace>
  <inkml:trace contextRef="#ctx0" brushRef="#br0" timeOffset="919.82">817 258 7920 0 0,'0'0'174'0'0,"0"2"29"0"0,0 0-169 0 0,1 0 0 0 0,-1-1 0 0 0,0 1 0 0 0,1 0 0 0 0,0-1 1 0 0,-1 1-1 0 0,1-1 0 0 0,0 1 0 0 0,0 0 0 0 0,0-1 0 0 0,0 2-34 0 0,4 4 64 0 0,7 18-84 0 0,-11-24 61 0 0,1 3 48 0 0,0 3 113 0 0,1-1 163 0 0,7-1 370 0 0,-5 5 29 0 0,5-5-30 0 0,-6 1-339 0 0,0 2-94 0 0,3 3 131 0 0,-5-9-233 0 0,0 0-35 0 0,1 1 74 0 0,-1-1-100 0 0,-1 0-65 0 0,4 1 18 0 0,-2-2 30 0 0,9 4 310 0 0,-7 2-168 0 0,-5-7-246 0 0,0 0-1 0 0,0 1 1 0 0,1-1-1 0 0,-1 1 1 0 0,0-1 0 0 0,0 0-1 0 0,1 1 1 0 0,-1-1-1 0 0,0 0 1 0 0,1 1 0 0 0,-1-1-1 0 0,1 0 1 0 0,-1 1-1 0 0,0-1 1 0 0,1 0 0 0 0,-1 0-1 0 0,1 0 1 0 0,-1 1 0 0 0,1-1-1 0 0,-1 0 1 0 0,0 0-1 0 0,1 0 1 0 0,-1 0 0 0 0,1 0-1 0 0,-1 0 1 0 0,1 0-1 0 0,-1 0 1 0 0,1 0 0 0 0,-1 0-1 0 0,1 0 1 0 0,-1 0 0 0 0,1 0-17 0 0,5 0 149 0 0,6 5 423 0 0,-8-3-364 0 0,-1 1-97 0 0,0-1-103 0 0,-1 0 172 0 0,0-1-48 0 0,1 0 19 0 0,5-2-26 0 0,-8 1-79 0 0,5-3 245 0 0,9-6 2 0 0,-3 6-40 0 0,-8 3 9 0 0,-1-3-46 0 0,4-2-99 0 0,3-3 64 0 0,5-7 140 0 0,-3-4-32 0 0,-8 6-165 0 0,-3-6-135 0 0,0-2 48 0 0,0-42 183 0 0,0 61-227 0 0,0 0-1 0 0,0 0 1 0 0,-1 1-1 0 0,1-1 1 0 0,0 0-1 0 0,-1 1 1 0 0,0-1-1 0 0,1 0 1 0 0,-1 1-1 0 0,0-1 0 0 0,0 1 1 0 0,1-1-1 0 0,-2 1 8 0 0,2-1-13 0 0,-1 1-1 0 0,0 0 0 0 0,0-1 1 0 0,0 0-1 0 0,1 1 0 0 0,-1-1 1 0 0,0 1-1 0 0,1-1 0 0 0,0 0 0 0 0,-1 0 1 0 0,1 1-1 0 0,0-1 0 0 0,0 0 14 0 0,0-5-56 0 0,0-5-98 0 0,-3 1-81 0 0,-1 3 61 0 0,-2-2-63 0 0,4 0-67 0 0,2 8 72 0 0,0 2 40 0 0,0 0-46 0 0,0 0-182 0 0,0 0-339 0 0,0 0 454 0 0,0 0 24 0 0,0 0-42 0 0,0 0-108 0 0,0 0-127 0 0,0 0-115 0 0,0 0 107 0 0,0 0-43 0 0,0 0-701 0 0,0 0-540 0 0,0 0-1034 0 0</inkml:trace>
  <inkml:trace contextRef="#ctx0" brushRef="#br0" timeOffset="1268.86">1135 273 7424 0 0,'0'0'166'0'0,"0"0"29"0"0,0 0 12 0 0,2 2-34 0 0,6 6-112 0 0,-3-6-7 0 0,-3-1-77 0 0,0 0 83 0 0,0-1 72 0 0,1 1 60 0 0,0-1 42 0 0,0 0 36 0 0,12 0 1122 0 0,-11 0-1036 0 0,-1-1-90 0 0,-1 1-163 0 0,0 0-51 0 0,-1-1-57 0 0,0 0-64 0 0,4-9 517 0 0,5 5-38 0 0,-6-1-220 0 0,-4 5-183 0 0,1 1 1 0 0,-1 0 0 0 0,0-1-1 0 0,0 1 1 0 0,0 0 0 0 0,1-1-1 0 0,-1 1 1 0 0,0 0 0 0 0,0-1 0 0 0,1 1-1 0 0,-1 0 1 0 0,0-1 0 0 0,1 1-1 0 0,-1 0 1 0 0,0 0 0 0 0,1 0-1 0 0,-1-1 1 0 0,0 1 0 0 0,1 0 0 0 0,-1 0-1 0 0,1 0 1 0 0,-1 0 0 0 0,0 0-1 0 0,1 0 1 0 0,-1 0 0 0 0,1 0-1 0 0,-1 0 1 0 0,0 0 0 0 0,1 0 0 0 0,-1 0-1 0 0,1 0-7 0 0,-1 0 3 0 0,0 0 0 0 0,0 0 0 0 0,0 0 0 0 0,0 0-1 0 0,0 0 1 0 0,0 0 0 0 0,0 0 0 0 0,1 0 0 0 0,-1 0 0 0 0,0 0-1 0 0,0 0 1 0 0,0 0 0 0 0,0 0 0 0 0,0 0 0 0 0,0 0 0 0 0,0 0-1 0 0,0 0 1 0 0,0 0 0 0 0,0 0 0 0 0,0 0 0 0 0,1 0 0 0 0,-1 0-1 0 0,0 0 1 0 0,0 0 0 0 0,0 0 0 0 0,0-1 0 0 0,0 1 0 0 0,0 0-1 0 0,0 0 1 0 0,0 0 0 0 0,0 0 0 0 0,0 0 0 0 0,0 0 0 0 0,0 0-1 0 0,0 0 1 0 0,0 0 0 0 0,0 0 0 0 0,0 0 0 0 0,0 0-1 0 0,1 0 1 0 0,-1-1 0 0 0,0 1 0 0 0,0 0 0 0 0,0 0 0 0 0,0 0-1 0 0,0 0 1 0 0,0 0 0 0 0,0 0 0 0 0,0 0 0 0 0,0 0 0 0 0,0 0-1 0 0,0 0 1 0 0,0 0 0 0 0,-1-1 0 0 0,1 1 0 0 0,0 0 0 0 0,0 0-3 0 0,0 0 6 0 0,0-1 1 0 0,0 1 0 0 0,0 0 0 0 0,0-1-1 0 0,0 1 1 0 0,0-1 0 0 0,0 1-1 0 0,0 0 1 0 0,0-1 0 0 0,1 1 0 0 0,-1-1-1 0 0,0 1 1 0 0,0 0 0 0 0,0-1 0 0 0,0 1-1 0 0,1 0 1 0 0,-1-1 0 0 0,0 1-1 0 0,0 0 1 0 0,1-1 0 0 0,-1 1 0 0 0,0 0-1 0 0,0-1 1 0 0,1 1 0 0 0,-1 0-1 0 0,0 0 1 0 0,1-1 0 0 0,-1 1 0 0 0,0 0-1 0 0,1 0 1 0 0,-1 0-7 0 0,7-5 110 0 0,1-9 71 0 0,-1 3-56 0 0,-4 7 8 0 0,-2 0-74 0 0,-2-3-30 0 0,1 7-13 0 0,0-5 51 0 0,0 2-36 0 0,0 1-35 0 0,0 0 28 0 0,0-4 66 0 0,0-7 102 0 0,0 26-181 0 0,-3 2-11 0 0,-2-7 0 0 0,4-7 0 0 0,1 1 0 0 0,-1-1 0 0 0,0 0 0 0 0,0 1 0 0 0,0-1 0 0 0,1 1 0 0 0,-1-1 0 0 0,1 1 0 0 0,-1-1 0 0 0,1 1 0 0 0,0-1 0 0 0,0 1 0 0 0,0 0 0 0 0,-1-1 0 0 0,0 16 25 0 0,-7 14 95 0 0,5-23-105 0 0,-1 5 120 0 0,5 1-31 0 0,-1-6-31 0 0,0 20 142 0 0,0-13-160 0 0,0-15-54 0 0,0 0 0 0 0,0 0 0 0 0,0 0 0 0 0,0 0 0 0 0,0 0 0 0 0,0 1 0 0 0,0-1 0 0 0,0 0 0 0 0,0 0 1 0 0,0 0-1 0 0,0 0 0 0 0,0 0 0 0 0,0 0 0 0 0,0 0 0 0 0,0 0 0 0 0,0 0 0 0 0,0 0 0 0 0,0 0 0 0 0,0 1 0 0 0,0-1 0 0 0,0 0 0 0 0,0 0 0 0 0,0 0 0 0 0,0 0 0 0 0,0 0 0 0 0,1 0 0 0 0,-1 0 0 0 0,0 0 0 0 0,0 0 0 0 0,0 0 0 0 0,0 0 0 0 0,0 0 0 0 0,0 0 0 0 0,0 0 0 0 0,0 1 0 0 0,0-1 0 0 0,0 0 0 0 0,0 0 0 0 0,0 0 0 0 0,0 0 0 0 0,1 0 0 0 0,-1 0 0 0 0,0 0 1 0 0,0 0-1 0 0,0 0 0 0 0,0 0 0 0 0,0 0 0 0 0,0 0 0 0 0,0 0 0 0 0,0 0 0 0 0,0 0 0 0 0,0 0 0 0 0,1 0 0 0 0,-1 0 0 0 0,0 0 0 0 0,0 0 0 0 0,0 0-1 0 0,1 0 2 0 0,-1 0 1 0 0,1 0 0 0 0,-1 0-1 0 0,1 0 1 0 0,0 0-1 0 0,-1 0 1 0 0,1 0-1 0 0,-1 1 1 0 0,1-1 0 0 0,0 0-1 0 0,-1 1 1 0 0,1-1-1 0 0,-1 0 1 0 0,1 1-1 0 0,-1-1 1 0 0,1 0 0 0 0,-1 1-1 0 0,1-1 1 0 0,-1 1-1 0 0,0-1 1 0 0,1 1-1 0 0,-1-1 1 0 0,0 1-3 0 0,1 0 6 0 0,-1-1 0 0 0,0 1-1 0 0,1-1 1 0 0,-1 1 0 0 0,1-1 0 0 0,-1 1-1 0 0,1-1 1 0 0,-1 0 0 0 0,1 1 0 0 0,-1-1 0 0 0,1 1-1 0 0,-1-1 1 0 0,1 0 0 0 0,-1 0 0 0 0,1 1-1 0 0,0-1 1 0 0,-1 0 0 0 0,1 0 0 0 0,-1 0 0 0 0,1 0-1 0 0,0 1 1 0 0,-1-1 0 0 0,1 0-6 0 0,4 2 103 0 0,5 8 1 0 0,-7-7-36 0 0,1-2-35 0 0,4-2-31 0 0,-5 1 11 0 0,12 1 19 0 0,-11-1-22 0 0,1 1 0 0 0,-1-1 0 0 0,0 0 1 0 0,0 0-1 0 0,0-1 0 0 0,1 1 0 0 0,-1-1 0 0 0,0 0 1 0 0,3-1-11 0 0,1-2 7 0 0,-7 3-3 0 0,1 0 0 0 0,-1 0-1 0 0,0 0 1 0 0,1 0 0 0 0,-1 1 0 0 0,1-1-1 0 0,-1 0 1 0 0,1 1 0 0 0,-1 0 0 0 0,1-1-1 0 0,0 1 1 0 0,-1 0 0 0 0,1 0 0 0 0,0 0-4 0 0,9 0-4 0 0,3 1-131 0 0,-12-1 96 0 0,0 0-1 0 0,0 0 0 0 0,0-1 0 0 0,0 1 1 0 0,0 0-1 0 0,0-1 0 0 0,0 1 0 0 0,0-1 1 0 0,0 0 39 0 0,13-11-308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38.7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10592 0 0,'0'0'241'0'0,"0"0"38"0"0,0 0 10 0 0,0 0-33 0 0,0 0-192 0 0,0 2-36 0 0,1 5-22 0 0,-1 0 107 0 0,1-1 62 0 0,6 9 459 0 0,-3-10-397 0 0,-3-3 76 0 0,0 0-71 0 0,0-1-63 0 0,0 1-51 0 0,-1 0-30 0 0,0 0-44 0 0,-1 3 11 0 0,1-4-10 0 0,-1 0 55 0 0,3 10 203 0 0,4 1-6 0 0,0 0-40 0 0,-4-2-24 0 0,-2 17 207 0 0,0-9-186 0 0,0 0-40 0 0,0 53 364 0 0,0-69-630 0 0,0-2-95 0 0,0 0-95 0 0,0 0 64 0 0,0 0-39 0 0,0 0-44 0 0,0 0-41 0 0,0 0-37 0 0,0 0-33 0 0,0 0-237 0 0,0 0-55 0 0,0 0-773 0 0,0 0-606 0 0,0 0-1152 0 0</inkml:trace>
  <inkml:trace contextRef="#ctx0" brushRef="#br0" timeOffset="341.55">273 16 10944 0 0,'0'0'248'0'0,"0"0"34"0"0,0 0 20 0 0,-3 0-38 0 0,-4-2-184 0 0,3-2-56 0 0,0-3-24 0 0,-3 5 15 0 0,1 2 39 0 0,6 0-30 0 0,-9 0 338 0 0,-8 0 539 0 0,7 0-412 0 0,5 0-268 0 0,0 0-53 0 0,-1 0-63 0 0,0 0-76 0 0,4 0 75 0 0,2 0-28 0 0,0 5 0 0 0,0-3-66 0 0,-13 8-12 0 0,13-8 2 0 0,-1-1 0 0 0,1 0 0 0 0,-1 1 0 0 0,1-1 0 0 0,0 1 0 0 0,-1-1 0 0 0,1 0 0 0 0,0 1 0 0 0,0-1 0 0 0,0 1 0 0 0,0-1 0 0 0,1 1 0 0 0,-1-1 0 0 0,0 1 0 0 0,0-1 0 0 0,1 1 0 0 0,-1-1 0 0 0,1 1 0 0 0,12 21 0 0 0,-12-21 0 0 0,-2 3 0 0 0,1-4-1 0 0,0 0 1 0 0,0-1-1 0 0,0 1 1 0 0,0 0-1 0 0,0 0 1 0 0,0-1-1 0 0,1 1 1 0 0,-1 0 0 0 0,0 0-1 0 0,0-1 1 0 0,1 1-1 0 0,-1 0 1 0 0,1-1-1 0 0,-1 1 1 0 0,1 0-1 0 0,-1-1 1 0 0,1 1 0 0 0,-1-1-1 0 0,1 1 1 0 0,-1-1-1 0 0,1 1 1 0 0,-1-1-1 0 0,1 1 1 0 0,0-1-1 0 0,-1 0 1 0 0,1 1 0 0 0,0-1-1 0 0,0 0 1 0 0,0 1 0 0 0,0-1-4 0 0,0 1 1 0 0,0-1-1 0 0,0 1 0 0 0,0 0 1 0 0,0-1-1 0 0,0 1 1 0 0,0 0-1 0 0,0 0 0 0 0,0-1 1 0 0,0 1-1 0 0,0 0 1 0 0,-1 0-1 0 0,1 0 0 0 0,0 0 1 0 0,0 0 3 0 0,4 12-13 0 0,5-8 13 0 0,7 23 0 0 0,-9-21 0 0 0,-5-4 0 0 0,0 0 0 0 0,0 0 0 0 0,0 0 0 0 0,0 1 0 0 0,-1-1 0 0 0,1 1 0 0 0,2 9 0 0 0,1-9 8 0 0,-5-4-6 0 0,-1 0-1 0 0,1 0 0 0 0,-1 1 1 0 0,0-1-1 0 0,1 0 1 0 0,-1 1-1 0 0,1-1 0 0 0,-1 0 1 0 0,0 1-1 0 0,1-1 1 0 0,-1 0-1 0 0,0 1 0 0 0,0-1 1 0 0,1 0-1 0 0,-1 1 1 0 0,0-1-1 0 0,0 1 0 0 0,0-1 1 0 0,1 1-1 0 0,-1-1 1 0 0,0 1-1 0 0,0-1 0 0 0,0 1 1 0 0,0-1-1 0 0,0 0 1 0 0,0 1-1 0 0,0-1 0 0 0,0 1 1 0 0,0-1-1 0 0,0 1 0 0 0,0-1 1 0 0,0 1-2 0 0,0 4 8 0 0,0 2-8 0 0,0 14-71 0 0,-3-8 67 0 0,-9 2 47 0 0,-4-3-22 0 0,11-10-50 0 0,3-2-26 0 0,0 1-38 0 0,1-1-22 0 0,-1 0-39 0 0,1 0-46 0 0,-1 0-52 0 0,2 0 208 0 0,-1 0-278 0 0,-1 0-53 0 0,1 0-48 0 0,-1 0-41 0 0,0 0-141 0 0,1 0-40 0 0,-2 0-170 0 0,0 0-452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37.3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107 1 7112 0 0,'0'0'157'0'0,"0"0"23"0"0,0 0 13 0 0,-2 2-22 0 0,-3 3-162 0 0,-15 17 62 0 0,17-17 20 0 0,3 0 80 0 0,0-1-46 0 0,-2 1 340 0 0,-4 0-248 0 0,4-4-160 0 0,1 1 0 0 0,-1-1 1 0 0,0 1-1 0 0,0-1 1 0 0,1 1-1 0 0,0 0 0 0 0,-1 0 1 0 0,1 0-1 0 0,0 0 0 0 0,0 0 1 0 0,0 0-1 0 0,0 0 1 0 0,0 0-1 0 0,0 0 0 0 0,0 0 1 0 0,1 1-1 0 0,-1-1 0 0 0,1 2-57 0 0,-2 8 224 0 0,-4 2 12 0 0,0-2-57 0 0,2-3-15 0 0,2-1-90 0 0,-2 2 90 0 0,1 2 74 0 0,1 2 80 0 0,1 3 83 0 0,-3 10 3 0 0,-4-1-65 0 0,7-24-308 0 0,-1 7 136 0 0,0-2-36 0 0,2 2-10 0 0,1 2 20 0 0,0 1 5 0 0,-1 9 80 0 0,0-1-57 0 0,0 57 257 0 0,0-56-294 0 0,0-18-108 0 0,0 0 0 0 0,0 0 0 0 0,0 0 1 0 0,1 0-1 0 0,0 0 0 0 0,0 0 0 0 0,0 1-24 0 0,7 14 150 0 0,-7-17-133 0 0,-1 0 1 0 0,1 0 0 0 0,-1 1 0 0 0,0-1-1 0 0,0 0 1 0 0,1 1 0 0 0,-1-1 0 0 0,0 0-1 0 0,0 1 1 0 0,0 0-18 0 0,2 15 219 0 0,1-9-169 0 0,0 0 42 0 0,11 23 332 0 0,-9-20-269 0 0,-2 0-112 0 0,-3-8-43 0 0,1 0 0 0 0,-1 0 0 0 0,1-1 0 0 0,0 1 0 0 0,-1 0 0 0 0,1 0 0 0 0,0-1 0 0 0,1 1 0 0 0,-1-1 0 0 0,0 1 0 0 0,1-1 0 0 0,-1 1 0 0 0,1 2-33 0 0,-1-2-87 0 0,-1-1-88 0 0,0-1 55 0 0,0 0-37 0 0,0-1 190 0 0,0 1-232 0 0,0 0-39 0 0,0-1-373 0 0,0 1 83 0 0,0-1-53 0 0,0 0-728 0 0,0 0-581 0 0,0 0-1098 0 0</inkml:trace>
  <inkml:trace contextRef="#ctx0" brushRef="#br0" timeOffset="333.48">213 107 9416 0 0,'0'0'208'0'0,"0"0"33"0"0,0 0 16 0 0,0 2 37 0 0,1 4-192 0 0,1 0 78 0 0,2 0 104 0 0,4 3 199 0 0,-3-5-238 0 0,-1 1-36 0 0,0 2-20 0 0,-1 2-20 0 0,-3 5 21 0 0,-1-4-89 0 0,1-7-72 0 0,1 0-1 0 0,-1 0 1 0 0,0 0 0 0 0,1 0 0 0 0,0 0 0 0 0,-1 0 0 0 0,2 1-29 0 0,6 14 186 0 0,-7-17-161 0 0,-1 0 0 0 0,0 0 1 0 0,1 1-1 0 0,-1-1 1 0 0,0 0-1 0 0,1 1 1 0 0,-1-1-1 0 0,0 0 0 0 0,0 1 1 0 0,0 0-26 0 0,2 15 270 0 0,2-7-156 0 0,3 8 82 0 0,-6-10-91 0 0,0 2 34 0 0,-1 76 757 0 0,0-55-506 0 0,0-15-149 0 0,0-1 38 0 0,2-2-58 0 0,3-3-100 0 0,-4-9-109 0 0,0 1 0 0 0,0-1 1 0 0,0 1-1 0 0,-1 0 0 0 0,1-1 1 0 0,0 1-1 0 0,-1-1 0 0 0,1 1 1 0 0,-1 0-1 0 0,0-1 0 0 0,1 1 1 0 0,-1 0-1 0 0,0 0-12 0 0,0 11 111 0 0,0 16 106 0 0,0-15-109 0 0,0 3 33 0 0,0-15-63 0 0,0-2-47 0 0,0 0-41 0 0,0 0-38 0 0,0 0-76 0 0,0 0-133 0 0,0 0 126 0 0,0 0-51 0 0,0 0-77 0 0,0 0 83 0 0,0 0-37 0 0,0 0-41 0 0,0 0-37 0 0,0 0-391 0 0,0 0 96 0 0,0-1-52 0 0,0 0-750 0 0,0-3-590 0 0,0-5-1121 0 0</inkml:trace>
  <inkml:trace contextRef="#ctx0" brushRef="#br0" timeOffset="670.58">455 273 7968 0 0,'0'0'233'0'0,"0"0"-96"0"0,0 0 35 0 0,0 0 3 0 0,0 0 130 0 0,0 0 243 0 0,-2 2 18 0 0,-8 12 12 0 0,7-2-152 0 0,0-7-8 0 0,-3 6-82 0 0,-3 3 131 0 0,-1-9-134 0 0,6 1-131 0 0,0 2-36 0 0,-3 3 84 0 0,-1-2 81 0 0,2-1-104 0 0,0 1-50 0 0,0 5 15 0 0,2-6-55 0 0,0 7 218 0 0,5 4 60 0 0,-1-5-75 0 0,0-11-291 0 0,0 2 33 0 0,0 26 458 0 0,0-22-428 0 0,0-2-78 0 0,0-4 71 0 0,0-1-19 0 0,0 8-58 0 0,0-9-27 0 0,0-1 0 0 0,0 0 0 0 0,0 0 0 0 0,0 0 0 0 0,0 0 0 0 0,0 0 0 0 0,0 0 0 0 0,0 0 0 0 0,0 0 0 0 0,0 0 0 0 0,0 0 0 0 0,0 0 0 0 0,0 1 0 0 0,0-1 0 0 0,0 0 0 0 0,0 0-1 0 0,0 0 1 0 0,0 0 0 0 0,0 0 0 0 0,0 0 0 0 0,0 0 0 0 0,0 0 0 0 0,0 0 0 0 0,0 0 0 0 0,0 0 0 0 0,1 1 0 0 0,-1-1 0 0 0,0 0 0 0 0,0 0 0 0 0,0 0 0 0 0,0 0 0 0 0,0 0 0 0 0,0 0 0 0 0,0 0 0 0 0,0 0 0 0 0,0 0 0 0 0,0 0 0 0 0,0 0 0 0 0,0 0 0 0 0,0 0-1 0 0,1 0 1 0 0,-1 0 0 0 0,0 0 0 0 0,0 0 0 0 0,0 0 0 0 0,0 0 0 0 0,0 0 0 0 0,0 0 0 0 0,0 0 0 0 0,0 0 0 0 0,0 0 0 0 0,0 0 0 0 0,1 0 0 0 0,-1 0 0 0 0,0 0 0 0 0,0 0 0 0 0,0 0-1 0 0,12 2 69 0 0,6 7 7 0 0,-8-5-39 0 0,-1-3-25 0 0,0-2-8 0 0,-7 1-4 0 0,-1 0 0 0 0,1 0 0 0 0,0-1 0 0 0,-1 1 0 0 0,1 0 0 0 0,0-1 0 0 0,-1 1 0 0 0,1-1 0 0 0,-1 0 0 0 0,1 0 0 0 0,0 1 0 0 0,-1-1 0 0 0,1 0 0 0 0,-1 0 0 0 0,0 0 0 0 0,1 0 0 0 0,-1 0 0 0 0,1 0 0 0 0,0 1 0 0 0,-1-1 0 0 0,1 1 0 0 0,0-1 0 0 0,-1 1 0 0 0,1-1 0 0 0,0 1 0 0 0,-1 0 0 0 0,1 0 0 0 0,13-3 0 0 0,-7-1 0 0 0,4-3-1 0 0,1 6-30 0 0,-8 1-6 0 0,3 0 17 0 0,-4 0-24 0 0,2 0-58 0 0,4 0-80 0 0,-5 0 153 0 0,-2-1-25 0 0,0 1-26 0 0,-1-1-41 0 0,1 0-19 0 0,-1 1-40 0 0,0-1-47 0 0,1 0-52 0 0,-1 0 4 0 0,0 0-44 0 0,0 0-45 0 0,0 1-49 0 0,0-1-53 0 0,1-1-54 0 0,-1 1-60 0 0,0 0-61 0 0,4-1-1309 0 0,3 2-1106 0 0</inkml:trace>
  <inkml:trace contextRef="#ctx0" brushRef="#br0" timeOffset="1020.57">742 61 8144 0 0,'0'0'234'0'0,"0"0"6"0"0,1 0-176 0 0,1 0-37 0 0,2 0-16 0 0,10 0-8 0 0,-4-2 66 0 0,-4-3 60 0 0,-1 2 6 0 0,1 0 35 0 0,-6 3-146 0 0,1-1 1 0 0,0 1-1 0 0,-1 0 0 0 0,1 0 1 0 0,0 0-1 0 0,-1 0 1 0 0,1 0-1 0 0,0 0 0 0 0,-1 0 1 0 0,1 0-1 0 0,0 0 1 0 0,-1 0-1 0 0,1 0 0 0 0,0 0 1 0 0,-1 1-1 0 0,1-1 1 0 0,0 0-1 0 0,0 1-24 0 0,6 3 242 0 0,3 2 114 0 0,6-4 90 0 0,0 0-142 0 0,-2 4 68 0 0,-9-3-200 0 0,0 0 1 0 0,-1 1 0 0 0,1 0-1 0 0,-1 0 1 0 0,1 1-173 0 0,2 2 248 0 0,4 5 99 0 0,3-1-50 0 0,-10-9-238 0 0,0 1 1 0 0,0 0 0 0 0,0 0-1 0 0,-1 0 1 0 0,1 0 0 0 0,-1 0-1 0 0,0 1 1 0 0,0-1 0 0 0,0 1-1 0 0,-1 0 1 0 0,1 0 0 0 0,0 2-60 0 0,8 12 213 0 0,1-1-35 0 0,5 9 67 0 0,-6 4 23 0 0,9 0-4 0 0,-15-9-87 0 0,-3-12-93 0 0,11 25 191 0 0,-11-28-224 0 0,1-1-1 0 0,-1 0 1 0 0,0 1 0 0 0,-1 0-1 0 0,1-1 1 0 0,-1 1-1 0 0,0 0 1 0 0,0 0 0 0 0,-1 0-51 0 0,0 9 116 0 0,1-8-54 0 0,-1 0 1 0 0,-1 1 0 0 0,1-1-1 0 0,-1 1 1 0 0,-1 1-63 0 0,1-2 49 0 0,-15 51 279 0 0,10-37-172 0 0,-1 1 68 0 0,0-6-73 0 0,-21 27 302 0 0,20-32-364 0 0,6-7-245 0 0,-1-1 54 0 0,1 1 50 0 0,0-1 44 0 0,-2 2 74 0 0,0 0 78 0 0,-9 8 518 0 0,7-7-463 0 0,3-4-155 0 0,0 1-53 0 0,0 0-62 0 0,0 0-74 0 0,-1 0-92 0 0,1 0-102 0 0,-1 0-111 0 0,1 0-123 0 0,1-1 236 0 0,0 0-35 0 0,0-1-36 0 0,0 1-38 0 0,0 0-40 0 0,0 0-40 0 0,0 0-43 0 0,0 0-43 0 0,0 0-747 0 0,-1 1-43 0 0,-4 5-1477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36.6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31 136 6504 0 0,'0'0'190'0'0,"0"3"-10"0"0,0 28 600 0 0,0 11 1100 0 0,0-34-1573 0 0,2-1-81 0 0,0 1-32 0 0,2 2 12 0 0,0 0 29 0 0,1 2 173 0 0,-1-2-83 0 0,-1-2-97 0 0,-1-1-37 0 0,2 16 272 0 0,-4-15-269 0 0,0-1-37 0 0,0 3 69 0 0,3 11 160 0 0,2-6-63 0 0,-1-3-102 0 0,-1 6-3 0 0,-2-8-83 0 0,0-2-38 0 0,1-1-18 0 0,2 2-2 0 0,2 5 67 0 0,-5 1 60 0 0,1 0-17 0 0,4 0-60 0 0,0 0-5 0 0,-5 1 56 0 0,1-6-41 0 0,4 2 1 0 0,-5-10-122 0 0,0-1 1 0 0,0 1-1 0 0,0-1 0 0 0,-1 1 1 0 0,1-1-1 0 0,0 1 0 0 0,-1 0 1 0 0,0-1-1 0 0,1 1 0 0 0,-1 0 1 0 0,0-1-1 0 0,1 1 1 0 0,-1 0-17 0 0,0 19 186 0 0,0-12-98 0 0,0 6 51 0 0,0-2-54 0 0,0-11-15 0 0,0-2-1 0 0,0 0-16 0 0,0 0-140 0 0,0 0-19 0 0,-1 0 14 0 0,-1 0-67 0 0,-2 0-129 0 0,1 0 4 0 0,0 0-36 0 0,3 0 300 0 0,0 0-1 0 0,0 0 1 0 0,0 0-1 0 0,0 0 1 0 0,0 1-1 0 0,-1-1 1 0 0,1 0-1 0 0,0 0 1 0 0,0 0-1 0 0,0 0 1 0 0,0 0-1 0 0,0 0 1 0 0,0 0-1 0 0,0 0 0 0 0,0 0 1 0 0,0 0-1 0 0,0-1 1 0 0,-1 1-1 0 0,1 0 1 0 0,0 0-1 0 0,0 0 1 0 0,0 0-1 0 0,0 0 1 0 0,0 0-1 0 0,0 0 1 0 0,0 0-1 0 0,0 0 1 0 0,0 0-1 0 0,0 0 1 0 0,0 0-1 0 0,0 0 1 0 0,0 0-1 0 0,0 0 1 0 0,-1 0-1 0 0,1 0 1 0 0,0 0-1 0 0,0-1 1 0 0,0 1-1 0 0,0 0 1 0 0,0 0-1 0 0,0 0 1 0 0,0 0-1 0 0,0 0 1 0 0,0 0-1 0 0,0 0 1 0 0,0 0-1 0 0,0 0 1 0 0,0 0-1 0 0,0 0 0 0 0,0-1 1 0 0,0 1-1 0 0,0 0 1 0 0,0 0-1 0 0,0 0 1 0 0,0 0-1 0 0,0 0 1 0 0,0 0 20 0 0,0-13-1225 0 0</inkml:trace>
  <inkml:trace contextRef="#ctx0" brushRef="#br0" timeOffset="312.36">1 15 6448 0 0,'0'0'141'0'0,"0"0"23"0"0,2 0 13 0 0,11 0-19 0 0,-1 0-159 0 0,-3 0 33 0 0,4 0 117 0 0,-3 0 142 0 0,6 0 272 0 0,-5-1-183 0 0,1-5 52 0 0,0 0-47 0 0,-1 4-92 0 0,25 2 621 0 0,-24 0-642 0 0,0 0-42 0 0,-1 2-50 0 0,1 4 32 0 0,-11-5-186 0 0,1 0 0 0 0,-1 0 0 0 0,1-1-1 0 0,-1 1 1 0 0,1 0 0 0 0,-1-1 0 0 0,1 1 0 0 0,0-1 0 0 0,-1 1 0 0 0,1-1 0 0 0,0 0 0 0 0,0 0 0 0 0,-1 0-26 0 0,15 3 43 0 0,-1 10-43 0 0,0 2 0 0 0,-3 0 0 0 0,-11-13 0 0 0,0 0 1 0 0,0 0-1 0 0,-1 0 1 0 0,1 1-1 0 0,-1-1 0 0 0,0 0 1 0 0,1 0-1 0 0,-1 2 0 0 0,-1 20 71 0 0,0-9 15 0 0,1-12-75 0 0,0 0 0 0 0,0 0 0 0 0,0-1 0 0 0,0 1 0 0 0,-1 0 0 0 0,1 0 0 0 0,-1-1 0 0 0,1 1 0 0 0,-1 0 1 0 0,0-1-1 0 0,-1 1-11 0 0,-7 10 22 0 0,6-10-17 0 0,0 1 0 0 0,0 0 0 0 0,0 0 0 0 0,1 0 0 0 0,-1 2-5 0 0,2-4 4 0 0,-1 1 0 0 0,1 0-1 0 0,-1-1 1 0 0,0 1-1 0 0,0 0 1 0 0,1-1-1 0 0,-1 0 1 0 0,-1 0-1 0 0,1 1 1 0 0,0-1 0 0 0,-1 0-1 0 0,1-1 1 0 0,-2 2-4 0 0,-7 1 0 0 0,2 0 0 0 0,-16 20 0 0 0,24-22 0 0 0,0-1 0 0 0,0 0 0 0 0,0 0 0 0 0,-1 0 0 0 0,1 0 0 0 0,0 0 0 0 0,-1 0 0 0 0,1 0 0 0 0,0 0 0 0 0,-1 0 0 0 0,1-1 0 0 0,-1 1 0 0 0,0 0 0 0 0,1-1 0 0 0,-1 0 0 0 0,1 1 0 0 0,-1-1 0 0 0,0 0 0 0 0,1 0 0 0 0,-1 0 0 0 0,-13 3 0 0 0,-9 10 0 0 0,23-13 0 0 0,-5 0 0 0 0,6 0 0 0 0,-1 0 0 0 0,0 0 0 0 0,0 0 0 0 0,0 0 0 0 0,1 0 0 0 0,-1 0 0 0 0,0-1 0 0 0,0 1 0 0 0,0 0 0 0 0,1 0 0 0 0,-1 0 0 0 0,0-1 0 0 0,0 1 0 0 0,0-1 0 0 0,-1-2-38 0 0,2 1-15 0 0,-1 1-33 0 0,1 0-17 0 0,0 0-35 0 0,0 0-39 0 0,0 0-44 0 0,0 1 221 0 0,0-1-269 0 0,0 1-43 0 0,0-1-40 0 0,0 1-34 0 0,0 0-115 0 0,0 0-35 0 0,0-1-1188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34.8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1 7856 0 0,'0'0'174'0'0,"0"0"29"0"0,-2 0 13 0 0,-11 2-31 0 0,-3 6 87 0 0,0-2 10 0 0,6-5 4 0 0,5-2-7 0 0,2 1-108 0 0,-1-1 33 0 0,0 1 39 0 0,-1 0 44 0 0,2 0-122 0 0,0 0-96 0 0,1-1-1 0 0,0 1 0 0 0,0 0 1 0 0,-1 1-1 0 0,1-1 0 0 0,0 0 1 0 0,0 1-1 0 0,-1-1 0 0 0,0 1-68 0 0,-6 4 183 0 0,8-4-137 0 0,0 0 1 0 0,-1 0-1 0 0,1 0 0 0 0,0 0 1 0 0,-1-1-1 0 0,0 1 0 0 0,1-1 0 0 0,-1 1 1 0 0,1-1-1 0 0,-1 1 0 0 0,-1-1-46 0 0,0 0 207 0 0,1 3-58 0 0,0-1-143 0 0,-2 1 49 0 0,-15 17 416 0 0,16-18-200 0 0,3-2 8 0 0,0 1-122 0 0,0 1-81 0 0,0 1-45 0 0,0-1-29 0 0,0 0-1 0 0,0-1 1 0 0,0 1-1 0 0,0 0 0 0 0,0 0 1 0 0,0-1-1 0 0,0 1 0 0 0,1 0 1 0 0,-1-1-1 0 0,1 1 1 0 0,0 1-2 0 0,9 2 0 0 0,-5 5 0 0 0,5-5 0 0 0,-4 6 0 0 0,-6-10 0 0 0,1 0 0 0 0,-1 0 0 0 0,1 0 0 0 0,-1 0 0 0 0,1 0 0 0 0,-1 0 0 0 0,1 0 0 0 0,0-1 0 0 0,-1 1 0 0 0,1 0 0 0 0,0 0 0 0 0,0 0 0 0 0,0-1 0 0 0,-1 1 0 0 0,1 0 0 0 0,1-1 0 0 0,9 5 0 0 0,-2-1 0 0 0,16 20 0 0 0,20 21 0 0 0,-30-32 18 0 0,-10-11 2 0 0,-4-1-14 0 0,-1-1 0 0 0,1 0 0 0 0,0 0 0 0 0,-1 1 0 0 0,1-1 0 0 0,-1 0 0 0 0,1 1 1 0 0,-1-1-1 0 0,1 0 0 0 0,-1 1 0 0 0,1-1 0 0 0,-1 1 0 0 0,1-1 0 0 0,-1 1 0 0 0,1-1 0 0 0,-1 1 0 0 0,0 0 0 0 0,1-1 0 0 0,-1 1 0 0 0,0-1 0 0 0,0 1 0 0 0,1 0-6 0 0,1 4 19 0 0,8 7 55 0 0,-12-10 34 0 0,-5 1-69 0 0,6-3-9 0 0,0 3-35 0 0,0 5 146 0 0,0 2 77 0 0,-1-5-159 0 0,-5-1-7 0 0,7-4-49 0 0,0 0 0 0 0,-1 1 0 0 0,1-1 0 0 0,0 0 0 0 0,-1 0 0 0 0,1 0 0 0 0,0 1 0 0 0,-1-1 0 0 0,1 0 0 0 0,0 1 0 0 0,-1-1 0 0 0,1 0 0 0 0,0 0 0 0 0,0 1 0 0 0,-1-1 0 0 0,1 1 0 0 0,0-1 0 0 0,0 0 0 0 0,0 1 0 0 0,0-1 0 0 0,0 0 0 0 0,-1 1 0 0 0,1-1 0 0 0,0 1 0 0 0,0-1 0 0 0,0 0 0 0 0,0 1 0 0 0,0-1 1 0 0,0 1-1 0 0,0-1 0 0 0,0 1-3 0 0,0 1 97 0 0,-8-1 161 0 0,1 0-97 0 0,0 1-57 0 0,-3 3-39 0 0,4-3-14 0 0,2 0 13 0 0,3-2-55 0 0,0 0 1 0 0,1 1 0 0 0,-1-1-1 0 0,0 0 1 0 0,1 0 0 0 0,-1 0-1 0 0,1 1 1 0 0,-1-1 0 0 0,0 0-1 0 0,1 0 1 0 0,-1 0 0 0 0,0 0 0 0 0,1 0-1 0 0,-1 0 1 0 0,0 0 0 0 0,1-1-1 0 0,-1 1 1 0 0,0 0 0 0 0,1 0-1 0 0,-1 0 1 0 0,0-1 0 0 0,0 1-10 0 0,-1-4 32 0 0,-3-2-21 0 0,2 5-11 0 0,1 0 0 0 0,-1 1 0 0 0,0-1 0 0 0,0 1 0 0 0,1 0 0 0 0,-1 0 0 0 0,-1 0 0 0 0,4 0 0 0 0,0 0 0 0 0,-1 1 0 0 0,1-1 0 0 0,-1 0 0 0 0,0 0 0 0 0,1 0 0 0 0,-1 0 0 0 0,1 0 0 0 0,-1 0 0 0 0,1 0 0 0 0,-1 0 0 0 0,1 0 0 0 0,-1 0 0 0 0,1 0 0 0 0,-1 0 0 0 0,0-1 0 0 0,1 1 0 0 0,-1 0 0 0 0,1 0 0 0 0,-1-1 0 0 0,1 1 0 0 0,-1 0 0 0 0,1 0 0 0 0,0-1 0 0 0,-1 1 0 0 0,1 0 0 0 0,-1-1 0 0 0,1 1 0 0 0,0-1 0 0 0,-1 1 0 0 0,1-1 0 0 0,0 1 0 0 0,-1-1 0 0 0,1 1 0 0 0,-4-6 0 0 0,-3 3-14 0 0,1 3-36 0 0,4 0-81 0 0,-1 0 63 0 0,2 0 46 0 0,-5-2 29 0 0,5 1-48 0 0,1 0-39 0 0,-1-1-48 0 0,1 0-60 0 0,0 0-71 0 0,-1 0-80 0 0,1-1-91 0 0,0 0-102 0 0,0 3 188 0 0,0-1-49 0 0,0 0-42 0 0,0-1-37 0 0,0 1-137 0 0,0-1-37 0 0,0-3-1420 0 0</inkml:trace>
  <inkml:trace contextRef="#ctx0" brushRef="#br0" timeOffset="298.77">349 61 8464 0 0,'0'0'190'0'0,"0"0"28"0"0,0 0 10 0 0,0 3-26 0 0,0 1-129 0 0,0 1-53 0 0,0 9-113 0 0,0-7 80 0 0,0-3 41 0 0,0 0 39 0 0,0 0 58 0 0,0 1 66 0 0,0 0 79 0 0,0 1 90 0 0,-3 4 35 0 0,-2 0-87 0 0,-1 5 121 0 0,7-5-97 0 0,4-2-143 0 0,0 1 72 0 0,-2 4 63 0 0,-1 0-5 0 0,4-3-77 0 0,-1-2-78 0 0,-1 1 70 0 0,2 4 26 0 0,-1 0 2 0 0,0-3-22 0 0,2-2 13 0 0,22 9 503 0 0,-22-14-590 0 0,-1-1 41 0 0,11-1 351 0 0,-5-1-285 0 0,-7-1-185 0 0,0 1-55 0 0,23 0 473 0 0,-23-2-236 0 0,5-7-32 0 0,-8 9-209 0 0,-1-1-1 0 0,0 0 0 0 0,1 1 0 0 0,-1-1 0 0 0,1 1 1 0 0,-1 0-1 0 0,1-1 0 0 0,-1 1 0 0 0,1 0 0 0 0,0 0-28 0 0,-1 0 10 0 0,0 0-1 0 0,0 0 0 0 0,-1 0 0 0 0,1 0 0 0 0,0 0 0 0 0,0-1 0 0 0,-1 1 0 0 0,1 0 1 0 0,0 0-1 0 0,-1-1 0 0 0,1 1 0 0 0,0 0 0 0 0,-1-1 0 0 0,1 1 0 0 0,-1-1 0 0 0,1 1 0 0 0,0-1 1 0 0,-1 1-10 0 0,8-12 100 0 0,-1 1-29 0 0,-3 6 30 0 0,-4-2-67 0 0,1 2-9 0 0,4-3 10 0 0,-4 7-27 0 0,0-1 0 0 0,-1 1-1 0 0,1 0 1 0 0,0-1 0 0 0,0 1 0 0 0,-1-1 0 0 0,1 1 0 0 0,-1-1-1 0 0,1 1 1 0 0,-1-1 0 0 0,0 0 0 0 0,1 1 0 0 0,-1-1-1 0 0,0 0-7 0 0,0-13 58 0 0,1 11-48 0 0,-1 0 0 0 0,1-1 0 0 0,-1 1 0 0 0,0 0-1 0 0,-1 0 1 0 0,1 0 0 0 0,-1 0 0 0 0,0 0 0 0 0,-1-4-10 0 0,-2 0 20 0 0,-3-4-23 0 0,6 2-54 0 0,1 9 50 0 0,0 0 1 0 0,0 1-1 0 0,0-1 1 0 0,0 0-1 0 0,0 1 0 0 0,-1-1 1 0 0,1 1-1 0 0,0-1 0 0 0,0 0 1 0 0,0 1-1 0 0,0-1 1 0 0,-1 0-1 0 0,1 1 0 0 0,0-1 1 0 0,-1 1-1 0 0,1-1 0 0 0,0 1 1 0 0,-1-1-1 0 0,1 1 1 0 0,-1-1-1 0 0,1 1 0 0 0,-1-1 1 0 0,1 1-1 0 0,-1-1 0 0 0,1 1 1 0 0,-1 0 6 0 0,-4-5-108 0 0,2-5-57 0 0,3 4-96 0 0,-1 1 93 0 0,-5-7-145 0 0,4 9 197 0 0,1 0-46 0 0,-1 0-61 0 0,1 0-77 0 0,0 0 50 0 0,1 1-46 0 0,-1-1-50 0 0,1 0-55 0 0,0 2 7 0 0,0-1-53 0 0,0 1-48 0 0,0-1-42 0 0,0 0-153 0 0,0 0-42 0 0,0 0-186 0 0,0-1-502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33.8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0 7280 0 0,'0'0'165'0'0,"0"0"22"0"0,0 0 9 0 0,-2 0 50 0 0,1 0-85 0 0,0 0-91 0 0,0 0-73 0 0,-1 0-191 0 0,1 0 156 0 0,0 0 93 0 0,1 0 16 0 0,-1 0 37 0 0,1 0 23 0 0,-1 0 35 0 0,1 0 41 0 0,-1 0 43 0 0,0 0 46 0 0,1 0 51 0 0,-1 0 54 0 0,0 0 57 0 0,1 3-253 0 0,0-3-191 0 0,0 1-1 0 0,0-1 1 0 0,0 1-1 0 0,0-1 1 0 0,0 1-1 0 0,0 0 1 0 0,-1-1-1 0 0,1 1 1 0 0,0-1 0 0 0,0 1-1 0 0,0-1 1 0 0,-1 1-1 0 0,1-1 1 0 0,0 1-1 0 0,-1-1 1 0 0,1 0 0 0 0,0 1-1 0 0,-1-1 1 0 0,1 1-1 0 0,-1-1 1 0 0,1 0-1 0 0,0 1 1 0 0,-1-1-1 0 0,0 1-13 0 0,1-1 16 0 0,-1 0-1 0 0,0 1 0 0 0,1-1 0 0 0,-1 1 1 0 0,1-1-1 0 0,-1 1 0 0 0,1-1 0 0 0,-1 1 1 0 0,1-1-1 0 0,-1 1 0 0 0,1 0 0 0 0,0-1 1 0 0,-1 1-1 0 0,1-1 0 0 0,0 1 0 0 0,0 0 1 0 0,-1-1-1 0 0,1 1 0 0 0,0 0 0 0 0,0 0 1 0 0,0-1-1 0 0,0 1 0 0 0,0 0 0 0 0,0-1 1 0 0,0 1-16 0 0,0 12 278 0 0,1 2-38 0 0,-1 2-12 0 0,1-9-64 0 0,-1 1 1 0 0,0 0 0 0 0,-1-1-1 0 0,0 1 1 0 0,-2 7-165 0 0,-3-4 233 0 0,6-11-199 0 0,-1 0 0 0 0,0 1 1 0 0,0-1-1 0 0,1 1 1 0 0,-1-1-1 0 0,0 1 1 0 0,1-1-1 0 0,0 1 0 0 0,-1 0 1 0 0,1-1-1 0 0,0 1 1 0 0,0-1-1 0 0,0 1 1 0 0,0 0-35 0 0,-2 14 127 0 0,-5 6 18 0 0,-2 0-5 0 0,-2 3-34 0 0,8-21-80 0 0,1 0 0 0 0,0 0 1 0 0,0 0-1 0 0,1 0 0 0 0,-1 0 0 0 0,1 0 0 0 0,0 1 0 0 0,0-1 0 0 0,0 0 1 0 0,0 1-27 0 0,2 9 98 0 0,-1-12-84 0 0,0 1 0 0 0,1-1-1 0 0,-1 0 1 0 0,0 1 0 0 0,0-1 0 0 0,-1 0-1 0 0,1 1 1 0 0,0-1 0 0 0,-1 0-1 0 0,1 0 1 0 0,-1 0 0 0 0,0 1-1 0 0,0-1 1 0 0,0 0 0 0 0,0 0-1 0 0,0 0 1 0 0,0 0 0 0 0,0 0-1 0 0,-1 0 1 0 0,1-1 0 0 0,-1 1 0 0 0,0 0-14 0 0,1 0 22 0 0,-1 0 1 0 0,0 0-1 0 0,1 1 1 0 0,-1-1-1 0 0,1 0 1 0 0,0 1 0 0 0,0-1-1 0 0,0 1 1 0 0,0 0-1 0 0,0-1 1 0 0,1 1-1 0 0,-1 0 1 0 0,1-1-1 0 0,-1 2-22 0 0,1 41 325 0 0,1-25-192 0 0,-1-17-52 0 0,0-3-7 0 0,0 2-2 0 0,0 8 1 0 0,0-7 6 0 0,0-3-2 0 0,0 0-10 0 0,0-3-3 0 0,0-15-10 0 0,0 4-58 0 0,0 1-72 0 0,0-15-180 0 0,0 27 241 0 0,0-1 0 0 0,1 1 1 0 0,-1-1-1 0 0,0 0 0 0 0,1 1 0 0 0,-1-1 0 0 0,1 1 0 0 0,-1-1 0 0 0,1 1 0 0 0,-1-1 1 0 0,1 1-1 0 0,0 0 0 0 0,0-1 0 0 0,0 1 15 0 0,4-7-82 0 0,10-22-442 0 0,-11 16 273 0 0,-5-7 29 0 0,0 13 113 0 0,1-7-165 0 0,-1 11 188 0 0,1 0 0 0 0,0 1 0 0 0,0-1 0 0 0,0 1 0 0 0,1-1 0 0 0,-1 1 0 0 0,1-1 0 0 0,1-2 86 0 0,0 0-63 0 0,2-5-77 0 0,-1-1-33 0 0,1-17-267 0 0,-4 15 264 0 0,0 0 38 0 0,0-12-46 0 0,0-6 80 0 0,0-18 47 0 0,-1 49 56 0 0,1 0-1 0 0,0 1 1 0 0,0-1 0 0 0,0 0-1 0 0,1 1 1 0 0,-1-1 0 0 0,0 0-1 0 0,0 1 1 0 0,0-1 0 0 0,0 0-1 0 0,1 1 1 0 0,-1-1 0 0 0,0 1-1 0 0,0-1 1 0 0,1 1 0 0 0,-1-1-1 0 0,1 0 1 0 0,-1 1 0 0 0,0-1-1 0 0,1 1 1 0 0,-1-1 0 0 0,1 1-1 0 0,-1 0 1 0 0,1-1 0 0 0,-1 1-1 0 0,1-1 2 0 0,0 1 0 0 0,-1 0-1 0 0,1-1 0 0 0,-1 1 0 0 0,1 0 1 0 0,-1-1-1 0 0,1 1 0 0 0,-1-1 1 0 0,1 1-1 0 0,-1-1 0 0 0,0 1 0 0 0,1-1 1 0 0,-1 0-1 0 0,0 1 0 0 0,1-1 1 0 0,-1 1-1 0 0,0-1 0 0 0,0 0 0 0 0,0 1 1 0 0,1-1-1 0 0,-1 0 0 0 0,0 1 1 0 0,0-1-1 0 0,0 0 0 0 0,0 1 0 0 0,0-1 1 0 0,0 0 0 0 0,0-1 0 0 0,0 1 0 0 0,0 1 0 0 0,0-1 0 0 0,0 0 0 0 0,0 1 0 0 0,0-1 0 0 0,0 0 0 0 0,0 0 0 0 0,0 1 0 0 0,0-1 0 0 0,0 0 0 0 0,1 1 0 0 0,-1-1 0 0 0,0 0 0 0 0,1 1 0 0 0,-1-1 0 0 0,0 1 0 0 0,1-1 0 0 0,-1 0 0 0 0,1 1 0 0 0,-1-1 0 0 0,1 1 0 0 0,-1-1 0 0 0,1 1 0 0 0,-1 0 0 0 0,1-1 0 0 0,0 1 0 0 0,-1-1 0 0 0,9-7 0 0 0,1 5 14 0 0,-7 3 61 0 0,-3 0 14 0 0,0 0-19 0 0,0 0-1 0 0,6 0 52 0 0,-1 0-82 0 0,7 0-10 0 0,-5 0 67 0 0,-7 0-20 0 0,5 3-10 0 0,-1-1-53 0 0,-1-1-4 0 0,0 1 1 0 0,-1-1-1 0 0,1 0 1 0 0,0 0-1 0 0,0 0 1 0 0,1 0-1 0 0,-1 0 1 0 0,0-1-1 0 0,0 1 0 0 0,0-1 1 0 0,1 0-10 0 0,-4 0 2 0 0,1 0 0 0 0,0 0-1 0 0,-1 0 1 0 0,1 0 0 0 0,0 0 0 0 0,0 0 0 0 0,-1 0-1 0 0,1 1 1 0 0,0-1 0 0 0,0 0 0 0 0,-1 0 0 0 0,1 1-1 0 0,0-1 1 0 0,-1 0 0 0 0,1 1 0 0 0,0-1-2 0 0,-1 1 4 0 0,1-1 1 0 0,-1 1-1 0 0,0 0 1 0 0,1-1-1 0 0,-1 1 1 0 0,0 0-1 0 0,0-1 1 0 0,0 1 0 0 0,1 0-1 0 0,-1 0 1 0 0,0-1-1 0 0,0 1 1 0 0,0 0-1 0 0,0 0 1 0 0,0-1-1 0 0,0 1-4 0 0,0 0 5 0 0,0 0 0 0 0,0 0 0 0 0,0-1 0 0 0,0 1 0 0 0,0 0 0 0 0,0-1 0 0 0,1 1-1 0 0,-1 0 1 0 0,0 0 0 0 0,1-1 0 0 0,-1 1 0 0 0,0-1 0 0 0,1 1 0 0 0,-1 0 0 0 0,1-1 0 0 0,-1 1-1 0 0,1-1 1 0 0,-1 1 0 0 0,1-1 0 0 0,-1 1 0 0 0,1-1 0 0 0,0 1 0 0 0,-1-1 0 0 0,1 0 0 0 0,0 1-1 0 0,-1-1 1 0 0,1 0 0 0 0,0 0 0 0 0,-1 1 0 0 0,1-1 0 0 0,0 0 0 0 0,0 0 0 0 0,-1 0 0 0 0,1 0-1 0 0,0 0 1 0 0,0 0 0 0 0,0 0-5 0 0,12 4 96 0 0,-12-4-87 0 0,0 0 0 0 0,-1 1 0 0 0,1-1 1 0 0,0 1-1 0 0,0-1 0 0 0,-1 1 0 0 0,1 0 0 0 0,0-1 0 0 0,-1 1 0 0 0,1 0 0 0 0,0-1 0 0 0,-1 1 0 0 0,1 0 0 0 0,-1 0 1 0 0,0 0-10 0 0,5 8 141 0 0,-1 1-38 0 0,4 7 3 0 0,-7-13-103 0 0,1-1 0 0 0,0 0 0 0 0,0 0 0 0 0,1 1 0 0 0,-1-1 0 0 0,2 1-3 0 0,-2-3 0 0 0,-1 0 1 0 0,0 0 0 0 0,0 0 0 0 0,0 1 0 0 0,0-1-1 0 0,0 0 1 0 0,0 0 0 0 0,0 1 0 0 0,0-1 0 0 0,-1 0-1 0 0,1 1 1 0 0,0-1 0 0 0,-1 0 0 0 0,1 1 0 0 0,-1-1 0 0 0,1 1-1 0 0,-1-1 1 0 0,0 1 0 0 0,0 0 0 0 0,0-1 0 0 0,0 1-1 0 0,0-1 1 0 0,0 1-1 0 0,0 0 11 0 0,0 1 0 0 0,1 0 0 0 0,-1-1 0 0 0,0 1 0 0 0,1-1 0 0 0,-1 1 0 0 0,1-1 0 0 0,0 0 0 0 0,0 1 0 0 0,0-1 0 0 0,1 1-11 0 0,1 2 33 0 0,0 0 0 0 0,1 0 0 0 0,0-1 0 0 0,0 0 0 0 0,1 1-33 0 0,-4-4 9 0 0,0 0 0 0 0,0 0 0 0 0,0 0 0 0 0,0 0 0 0 0,0 1 0 0 0,0-1 1 0 0,0 0-1 0 0,0 1 0 0 0,-1-1 0 0 0,1 1 0 0 0,0-1 0 0 0,-1 1 0 0 0,1-1 1 0 0,-1 1-1 0 0,0-1 0 0 0,1 1 0 0 0,-1-1 0 0 0,0 1 0 0 0,0-1 0 0 0,0 1 1 0 0,0 1-10 0 0,0 10 104 0 0,4 5 64 0 0,4-2-45 0 0,20 27 251 0 0,-21-32-278 0 0,-2-3 36 0 0,1-2 0 0 0,0 1 0 0 0,4 3-132 0 0,2 3 144 0 0,-1 1-49 0 0,-3 2-60 0 0,-5 4-74 0 0,0-6-23 0 0,9 1 43 0 0,0 1 20 0 0,-9-1 9 0 0,-3-2 46 0 0,0-11 22 0 0,-3 1-12 0 0,-7 7-42 0 0,10-10-34 0 0,-1 1 1 0 0,1-1-1 0 0,-1 0 0 0 0,1 1 0 0 0,-1-1 0 0 0,0 0 0 0 0,1 1 1 0 0,-1-1-1 0 0,1 0 0 0 0,-1 0 0 0 0,0 0 0 0 0,1 0 0 0 0,-1 1 1 0 0,0-1-1 0 0,1 0 0 0 0,-1 0 0 0 0,0 0 0 0 0,1 0 0 0 0,-1 0 1 0 0,0-1-1 0 0,1 1 0 0 0,-1 0 0 0 0,1 0 0 0 0,-1 0 10 0 0,-1-1-85 0 0,-1 1-25 0 0,-2 0 28 0 0,3 0-19 0 0,1 0 8 0 0,-1 0-36 0 0,1 0-42 0 0,-1 0-48 0 0,2 0-253 0 0</inkml:trace>
  <inkml:trace contextRef="#ctx0" brushRef="#br0" timeOffset="290.02">137 423 6392 0 0,'0'0'141'0'0,"0"0"23"0"0,0 0 12 0 0,3 0-24 0 0,5 0-123 0 0,12 0 17 0 0,-14 1 40 0 0,-4-1-44 0 0,0 0 0 0 0,0 0 0 0 0,1 0 1 0 0,-1 0-1 0 0,0 0 0 0 0,0-1 0 0 0,0 1 0 0 0,0 0 1 0 0,0-1-1 0 0,1 0-42 0 0,4-4 137 0 0,-5 4-109 0 0,-1 0 0 0 0,0 1 0 0 0,1-1 0 0 0,-1 0-1 0 0,1 0 1 0 0,-1 1 0 0 0,1-1 0 0 0,-1 1 0 0 0,1-1 0 0 0,-1 1 0 0 0,1 0 0 0 0,0 0 0 0 0,-1-1 0 0 0,1 1-28 0 0,4 0 37 0 0,3 0-26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42.8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76 6056 0 0,'0'0'176'0'0,"0"-2"-4"0"0,1-5-112 0 0,0 4-10 0 0,0 2 52 0 0,0 1-70 0 0,3 0-94 0 0,-3 0 73 0 0,0 0 42 0 0,0 0 57 0 0,0 0 72 0 0,0 0-12 0 0,0-1 44 0 0,-1 1 48 0 0,1-1 54 0 0,-1 1-84 0 0,1-1-52 0 0,-1 0-44 0 0,0-1-39 0 0,0 0 17 0 0,-1-4-35 0 0,1 6 24 0 0,0-3 316 0 0,0 1-3 0 0,0-3-228 0 0,-1 4-177 0 0,1 1 1 0 0,0 0 0 0 0,0-1-1 0 0,0 1 1 0 0,0 0 0 0 0,0-1 0 0 0,0 1-1 0 0,0 0 1 0 0,-1 0 0 0 0,1-1-1 0 0,0 1 1 0 0,0 0 0 0 0,0-1-1 0 0,-1 1 1 0 0,1 0 0 0 0,0 0 0 0 0,0 0-1 0 0,-1-1 1 0 0,1 1 0 0 0,0 0-1 0 0,-1 0 1 0 0,1 0 0 0 0,0-1 0 0 0,-1 1-1 0 0,1 0 1 0 0,0 0-12 0 0,-4-1 129 0 0,-1 1 48 0 0,5 0-15 0 0,0 0 19 0 0,0 0 91 0 0,0 0 43 0 0,0 0 5 0 0,0 0-39 0 0,0 0-158 0 0,0 0-50 0 0,0 0 12 0 0,0 0-15 0 0,0 0-6 0 0,0-2-11 0 0,-3-9-42 0 0,-7 9-1 0 0,5 4 33 0 0,-5 9-22 0 0,6-6 24 0 0,4 0-35 0 0,-1 0-11 0 0,-10 1 1 0 0,10-6-1 0 0,0 1 0 0 0,0-1 0 0 0,0 0 0 0 0,0 1 0 0 0,0 0 0 0 0,0-1 0 0 0,1 1 0 0 0,-1-1 0 0 0,0 1 1 0 0,0 0-1 0 0,0 0 0 0 0,1-1 0 0 0,-1 1 0 0 0,0 0 0 0 0,1 0 0 0 0,-1 0 1 0 0,-4 30-73 0 0,-25 29 73 0 0,19-42 10 0 0,6 7 33 0 0,-1-12-29 0 0,5-12-11 0 0,1 0 1 0 0,-1 0 0 0 0,0 1 0 0 0,1-1 0 0 0,-1 1 0 0 0,0-1 0 0 0,1 1 0 0 0,0-1-1 0 0,-1 0 1 0 0,1 1 0 0 0,0 0 0 0 0,0-1 0 0 0,0 1-4 0 0,0 40 76 0 0,0-6-73 0 0,2-26 18 0 0,3-2 50 0 0,-3-7-48 0 0,-1 0 0 0 0,0 0 0 0 0,1 0 0 0 0,-1 0-1 0 0,1-1 1 0 0,-1 1 0 0 0,1 0 0 0 0,0-1 0 0 0,-1 1-1 0 0,1-1 1 0 0,0 0-23 0 0,6 2 157 0 0,1-2 0 0 0,0 1 0 0 0,-1-1-1 0 0,7-1-156 0 0,1 0 170 0 0,-15 1-153 0 0,1 0 0 0 0,-1 0 0 0 0,1 0 0 0 0,-1 0 1 0 0,1-1-1 0 0,-1 1 0 0 0,0 0 0 0 0,1-1 1 0 0,-1 0-1 0 0,2 0-17 0 0,7-7 117 0 0,-10 8-114 0 0,1-1-1 0 0,-1 1 1 0 0,0 0-1 0 0,0 0 1 0 0,1 0 0 0 0,-1-1-1 0 0,0 1 1 0 0,0 0-1 0 0,1 0 1 0 0,-1 0 0 0 0,0 0-1 0 0,0-1 1 0 0,1 1 0 0 0,-1 0-1 0 0,0 0 1 0 0,1 0-1 0 0,-1 0 1 0 0,0 0 0 0 0,1 0-1 0 0,-1 0 1 0 0,0 0-1 0 0,1 0 1 0 0,-1 0 0 0 0,0 0-1 0 0,0 0 1 0 0,1 0-3 0 0,19-2 23 0 0,-13-5 16 0 0,-6 6-38 0 0,-1 1 0 0 0,0 0 0 0 0,1-1 1 0 0,-1 1-1 0 0,0-1 0 0 0,1 1 0 0 0,-1 0 0 0 0,0-1 1 0 0,1 1-1 0 0,-1 0 0 0 0,0 0 0 0 0,1-1 1 0 0,-1 1-1 0 0,1 0 0 0 0,-1 0 0 0 0,1-1 1 0 0,-1 1-1 0 0,1 0 0 0 0,-1 0 0 0 0,1 0 0 0 0,-1 0 1 0 0,1 0-1 0 0,-1 0 0 0 0,1 0 0 0 0,-1 0 1 0 0,1 0-1 0 0,-1 0 0 0 0,1 0 0 0 0,-1 0-1 0 0,7 0 29 0 0,-5 1-23 0 0,0-1 0 0 0,0 0 0 0 0,0 0 0 0 0,0 0 0 0 0,0-1 0 0 0,0 1 0 0 0,0 0 0 0 0,0-1 1 0 0,0 1-1 0 0,1-1-6 0 0,12-12 78 0 0,13-5 25 0 0,-25 8-35 0 0,-3-5 40 0 0,1-11 15 0 0,-1 23-116 0 0,0 1-1 0 0,0 0 1 0 0,0-1 0 0 0,-1 1-1 0 0,1 0 1 0 0,-1-1-1 0 0,0 1 1 0 0,0-1-7 0 0,-11-12 53 0 0,4 8-42 0 0,5 4-10 0 0,0 0-1 0 0,0 0 0 0 0,0 0 1 0 0,0-1-1 0 0,1 1 1 0 0,-1-1-1 0 0,-2-6 0 0 0,4 8 0 0 0,0 0 0 0 0,0-1 0 0 0,0 1 0 0 0,0 0 0 0 0,0 0 0 0 0,-1 0 0 0 0,1 0 0 0 0,-1 1 0 0 0,0-1 0 0 0,-5-5 3 0 0,5 5 16 0 0,0 0 1 0 0,-1 0-1 0 0,1 0 1 0 0,0 0 0 0 0,1-1-1 0 0,-1 1 1 0 0,0 0-1 0 0,1-1 1 0 0,-1 0 0 0 0,1 1-1 0 0,-1-2-19 0 0,1-6 31 0 0,-1 1-22 0 0,-4 3-41 0 0,5 5 30 0 0,1 1 0 0 0,-1 0 0 0 0,1-1-1 0 0,-1 1 1 0 0,1 0 0 0 0,0-1 0 0 0,-1 1 0 0 0,1-1 0 0 0,0 1-1 0 0,-1 0 1 0 0,1-1 0 0 0,0 1 0 0 0,-1-1 0 0 0,1 1 0 0 0,0-1-1 0 0,0 1 1 0 0,-1-1 0 0 0,1 1 0 0 0,0-1 0 0 0,0 0 0 0 0,0 1 0 0 0,0-1-1 0 0,0 1 1 0 0,0-1 2 0 0,0-2-42 0 0,2 1-49 0 0,3-3-32 0 0,-1-1-48 0 0,-1-1-49 0 0,-2-1-51 0 0,-1 6 69 0 0,0 2 94 0 0,1 0-36 0 0,-1-1-9 0 0,0 1-36 0 0,1-1-42 0 0,0 0-45 0 0,-1 1-50 0 0,1-1-46 0 0,0 0-41 0 0,1-1-36 0 0,-1 1-130 0 0,1-1-36 0 0,3-3-1352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43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2 106 9152 0 0,'0'3'208'0'0,"1"3"-61"0"0,6 8 332 0 0,-5-10-388 0 0,0-1-56 0 0,1 12-35 0 0,-2-5 36 0 0,2-3 76 0 0,1-1 82 0 0,0-1 85 0 0,-2-3-20 0 0,-1-1-45 0 0,0 0-40 0 0,-1 0-35 0 0,1 1-14 0 0,-1-1-37 0 0,0 0-20 0 0,-1 1-15 0 0,1 0 32 0 0,1-1-18 0 0,-1 0 40 0 0,10 2 583 0 0,-9-3-679 0 0,-1 0 1 0 0,0 0-1 0 0,0 0 0 0 0,0 0 0 0 0,0 0 0 0 0,0 0 0 0 0,0 0 0 0 0,0-1 0 0 0,0 1 1 0 0,0 0-1 0 0,0 0 0 0 0,0 0 0 0 0,1 0 0 0 0,-1 1 0 0 0,0-1 0 0 0,0 0 1 0 0,0 0-1 0 0,0 0 0 0 0,0 0 0 0 0,0 0 0 0 0,0 0 0 0 0,0 0 0 0 0,0 0 1 0 0,0 0-1 0 0,0 0 0 0 0,1 0 0 0 0,-1 0 0 0 0,0 0 0 0 0,0 0 0 0 0,0 0 0 0 0,0 0 1 0 0,0 0-1 0 0,0 0 0 0 0,0 0 0 0 0,0 0 0 0 0,0 1 0 0 0,0-1 0 0 0,0 0 1 0 0,0 0-1 0 0,0 0 0 0 0,0 0 0 0 0,0 0 0 0 0,0 0 0 0 0,0 0 0 0 0,0 0 0 0 0,0 0 1 0 0,0 0-1 0 0,0 0 0 0 0,0 1 0 0 0,0-1 0 0 0,0 0 0 0 0,0 0 0 0 0,0 0 1 0 0,0 0-1 0 0,0 0 0 0 0,0 0 0 0 0,0 0-11 0 0,0 2 63 0 0,0 0 37 0 0,-1 1 190 0 0,0 0 78 0 0,-2 3 581 0 0,1-4-694 0 0,1 0-42 0 0,0-1-54 0 0,0 1-76 0 0,0-1-90 0 0,-1 0-107 0 0,0 2 630 0 0,2-3-5 0 0,0 0-20 0 0,0 0-90 0 0,0 0-38 0 0,0 0-10 0 0,0 0-17 0 0,-1 0-115 0 0,0 0-111 0 0,-2 0-74 0 0,-3 0-19 0 0,5 0 23 0 0,-1-1 39 0 0,1 1 86 0 0,1-2 97 0 0,0-8-114 0 0,0 10-146 0 0,0 0 0 0 0,0 0 0 0 0,0 0 0 0 0,0 0 0 0 0,0 0 1 0 0,0 0-1 0 0,0 0 0 0 0,0 0 0 0 0,0 0 0 0 0,0 0 0 0 0,0-1 0 0 0,0 1 0 0 0,0 0 1 0 0,0 0-1 0 0,0 0 0 0 0,0 0 0 0 0,0 0 0 0 0,0 0 0 0 0,0 0 0 0 0,0 0 0 0 0,0 0 1 0 0,0 0-1 0 0,0-1 0 0 0,0 1 0 0 0,0 0 0 0 0,0 0 0 0 0,0 0 0 0 0,-1 0 0 0 0,1 0 1 0 0,0 0-1 0 0,0 0 0 0 0,0 0 0 0 0,0 0 0 0 0,0 0 0 0 0,0 0 0 0 0,0 0 0 0 0,0 0 1 0 0,0 0-1 0 0,0 0 0 0 0,0 0 0 0 0,0 0 0 0 0,-1 0 0 0 0,1 0 0 0 0,0 0 1 0 0,0 0-1 0 0,0 0 0 0 0,0 0 0 0 0,0 0 0 0 0,0 0 0 0 0,0 0 0 0 0,0 0 0 0 0,0 0 1 0 0,0 0-1 0 0,0 0 0 0 0,-1 0 0 0 0,1 0 0 0 0,0 0-2 0 0,0 0 5 0 0,-1 0 0 0 0,1 0 1 0 0,-1 0-1 0 0,1 0 0 0 0,-1 0 0 0 0,1 0 0 0 0,0 0 1 0 0,-1 0-1 0 0,1 0 0 0 0,-1 0 0 0 0,1-1 0 0 0,-1 1 1 0 0,1 0-1 0 0,0 0 0 0 0,-1 0 0 0 0,1-1 0 0 0,-1 1 1 0 0,1 0-1 0 0,0 0 0 0 0,-1-1 0 0 0,1 1 0 0 0,0 0 1 0 0,-1-1-1 0 0,1 1 0 0 0,0 0 0 0 0,0-1 0 0 0,-1 1 0 0 0,1-1 1 0 0,0 1-1 0 0,0 0 0 0 0,0-1 0 0 0,-1 1 0 0 0,1-1-5 0 0,-1-26 142 0 0,2 1-22 0 0,-2 20-106 0 0,1 4-13 0 0,0-1 0 0 0,0 1 1 0 0,0 0-1 0 0,0 0 0 0 0,0 0 1 0 0,1 0-1 0 0,-1 0 0 0 0,1 0 1 0 0,-1 0-1 0 0,1-1-1 0 0,14-27 53 0 0,10 0-53 0 0,-20 17-14 0 0,6 8-57 0 0,-6-5-4 0 0,22-5-105 0 0,-16 12-78 0 0,-5 3-3 0 0,-2 0 58 0 0,-1-1-60 0 0,1 1-71 0 0,-1-1-83 0 0,-2 0 37 0 0,1-1-69 0 0,0 1-60 0 0,0 0-53 0 0,0-1-45 0 0,0 1-38 0 0,2-1-728 0 0,2 0-955 0 0,3 1-1318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9096 0 0,'0'0'200'0'0,"0"0"33"0"0,0 0 16 0 0,0 0 11 0 0,0 0-2 0 0,0 0-2 0 0,0 0 0 0 0,0 0 2 0 0,0 0 12 0 0,0 0 2 0 0,2 0 0 0 0,1 0-177 0 0,2 0 62 0 0,1 1 80 0 0,16-1 550 0 0,-13 0-488 0 0,-1-2-100 0 0,-3 0-93 0 0,1 0-23 0 0,-4 0-24 0 0,1 1-1 0 0,0-1 0 0 0,0 1 1 0 0,0 0-1 0 0,0 0 1 0 0,0 1-1 0 0,0-1 0 0 0,1 0 1 0 0,-1 1-1 0 0,0 0 0 0 0,0 0 1 0 0,3 0-59 0 0,9 0 134 0 0,27 0 353 0 0,-26-3-332 0 0,-12 2-126 0 0,31-7 256 0 0,-1 5-75 0 0,-13 3-102 0 0,-9 0-44 0 0,-1 0-1 0 0,1 0 0 0 0,8-3-63 0 0,2-2 76 0 0,-12 3-36 0 0,1 0-1 0 0,-1 0 1 0 0,0 1 0 0 0,3 1-40 0 0,15-2 72 0 0,7-4-8 0 0,-1 0 7 0 0,-5 5 12 0 0,14 1-54 0 0,2 0 37 0 0,-44-1-62 0 0,1 1 0 0 0,0 0-1 0 0,-1 0 1 0 0,1 0 0 0 0,-1-1-1 0 0,1 1 1 0 0,-1-1 0 0 0,1 1-1 0 0,-1-1 1 0 0,1 0 0 0 0,-1 1 0 0 0,1-1-1 0 0,-1 0 1 0 0,0 0 0 0 0,0 0-1 0 0,1 0 1 0 0,-1 0 0 0 0,0-1-4 0 0,2-1 73 0 0,-1 6 36 0 0,9 7-10 0 0,-9-8 46 0 0,1 0-108 0 0,2-3-175 0 0,-4 0 131 0 0,0 0 45 0 0,0 1 60 0 0,1 0 78 0 0,-1 1-7 0 0,0 0 45 0 0,0 0 53 0 0,1 0 55 0 0,5 9-284 0 0,-3 2 82 0 0,-3 18 168 0 0,-1-27-267 0 0,-2 2 22 0 0,-8 6-22 0 0,6-5 30 0 0,5 3-52 0 0,-1-7 4 0 0,0 5-2 0 0,1-5 0 0 0,-1 0 0 0 0,0 0 0 0 0,0 0 0 0 0,0 0 0 0 0,-1 0 0 0 0,1 0 0 0 0,0 1 0 0 0,-1-1 0 0 0,1 0 0 0 0,-1 0-1 0 0,-4 6 21 0 0,4-7-19 0 0,0 1 1 0 0,0-1-1 0 0,1 1 0 0 0,-1-1 1 0 0,0 0-1 0 0,1 1 0 0 0,-1-1 1 0 0,0 1-1 0 0,1 0 0 0 0,0-1 0 0 0,-1 1 1 0 0,1-1-1 0 0,0 1 0 0 0,0 0-2 0 0,0 6 0 0 0,-1 1 0 0 0,-1 0 0 0 0,0-1 0 0 0,0 1 0 0 0,0-1 0 0 0,-1 1 0 0 0,-1 1 0 0 0,-8 26 0 0 0,7-6 0 0 0,-5 3 0 0 0,5 7 0 0 0,-5-5 0 0 0,5 5 0 0 0,-5-7 16 0 0,-10 58 192 0 0,19-88-201 0 0,-2 9 34 0 0,0 1-1 0 0,1-1 1 0 0,0 0 0 0 0,0 9-41 0 0,2-14 28 0 0,0-1 0 0 0,-1 1 0 0 0,0-1 0 0 0,0 0 0 0 0,-1 1 0 0 0,0-1 0 0 0,-1 3-28 0 0,1-3 26 0 0,-2 11 71 0 0,5 3-8 0 0,-1-11-43 0 0,0 57 348 0 0,0-46-220 0 0,0 0 42 0 0,0-18-74 0 0,0 1-12 0 0,0 0-105 0 0,0-1 69 0 0,0 0 79 0 0,0-1 135 0 0,0-2-55 0 0,0-1-177 0 0,0 0-100 0 0,0-1-102 0 0,0 0 61 0 0,3 3-9 0 0,3 0-7 0 0,-4 0 15 0 0,0 0-33 0 0,-1 0-40 0 0,0 0-35 0 0,-1 0-139 0 0,0 0-40 0 0,0 0-942 0 0,0 0-65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44.5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121 379 8808 0 0,'0'0'197'0'0,"0"-3"24"0"0,0-2-124 0 0,1-19 208 0 0,-2 17-239 0 0,-1 3-40 0 0,-4 1-6 0 0,2 3 52 0 0,4 0-72 0 0,-2 0 149 0 0,1 0 171 0 0,1 0 281 0 0,0 0-272 0 0,-1 1-82 0 0,0-1-70 0 0,-1 0-58 0 0,-1 0-8 0 0,-4-1-13 0 0,6 1 33 0 0,-5 1 51 0 0,-6 3 478 0 0,8-1-422 0 0,1 0-109 0 0,1-1-105 0 0,1 0-33 0 0,-1 3 112 0 0,2-4-80 0 0,0-1 0 0 0,-1 1 1 0 0,1 0-1 0 0,0-1 1 0 0,-1 1-1 0 0,1-1 0 0 0,0 1 1 0 0,-1-1-1 0 0,1 1 1 0 0,-1-1-1 0 0,1 1 0 0 0,-1-1 1 0 0,1 1-1 0 0,-1-1 1 0 0,1 1-1 0 0,-1-1 1 0 0,1 0-1 0 0,-1 1 0 0 0,1-1 1 0 0,-1 0-1 0 0,0 0 1 0 0,0 1-24 0 0,-3 1 86 0 0,2-1-51 0 0,1 0 0 0 0,0 0-1 0 0,-1 0 1 0 0,1 0 0 0 0,0 0-1 0 0,0 1 1 0 0,0-1 0 0 0,0 0-1 0 0,0 1 1 0 0,0-1 0 0 0,0 1-1 0 0,0-1 1 0 0,0 1 0 0 0,0 0-35 0 0,-2 4 134 0 0,0 1 35 0 0,-2-1 48 0 0,0 0 57 0 0,-2 5-45 0 0,3 0 42 0 0,2 3 39 0 0,2 2 33 0 0,0-10-216 0 0,0 4 10 0 0,0 11 239 0 0,3-21-322 0 0,0 0-45 0 0,3 0-1 0 0,13 0 65 0 0,0-1 27 0 0,-8 0-64 0 0,-11 1-36 0 0,1 0 1 0 0,0 0 0 0 0,-1-1-1 0 0,1 1 1 0 0,0 0 0 0 0,-1-1-1 0 0,1 1 1 0 0,-1-1 0 0 0,1 1-1 0 0,-1 0 1 0 0,1-1 0 0 0,-1 1-1 0 0,1-1 1 0 0,-1 1 0 0 0,1-1-1 0 0,-1 0 1 0 0,1 1-1 0 0,6-9 51 0 0,21-19-41 0 0,-24 23-10 0 0,0 0 0 0 0,0-1 0 0 0,0 1 0 0 0,-1-1 0 0 0,0 0 0 0 0,0-1 0 0 0,0 2 0 0 0,2-8 0 0 0,5 8 0 0 0,-5-5 0 0 0,-5 10 0 0 0,1 0 0 0 0,-1 0-1 0 0,0-1 1 0 0,0 1-1 0 0,1 0 1 0 0,-1 0-1 0 0,0 0 1 0 0,1 0-1 0 0,-1 0 1 0 0,0-1-1 0 0,1 1 1 0 0,-1 0-1 0 0,0 0 1 0 0,1 0-1 0 0,-1 0 1 0 0,0 0-1 0 0,1 0 1 0 0,-1 0-1 0 0,0 0 1 0 0,1 0 0 0 0,-1 0-1 0 0,0 1 1 0 0,1-1-1 0 0,-1 0 1 0 0,0 0-1 0 0,0 0 1 0 0,1 0-1 0 0,-1 0 1 0 0,0 1-1 0 0,1-1 1 0 0,-1 0 0 0 0,0 1-4 0 0,1 0-1 0 0,-1-1 1 0 0,1 1 0 0 0,-1 0 0 0 0,0 0 0 0 0,0-1-1 0 0,0 1 1 0 0,1 0 0 0 0,-1 0 0 0 0,0 0 0 0 0,0 0 0 0 0,0-1-1 0 0,0 1 1 0 0,0 1 4 0 0,2 13-15 0 0,3-7 15 0 0,-4-7 0 0 0,0 0 0 0 0,0 1 0 0 0,-1-1 0 0 0,1 0 0 0 0,0 1 0 0 0,-1-1 0 0 0,1 1 0 0 0,-1-1 0 0 0,1 1 0 0 0,-1 0 0 0 0,0-1 0 0 0,1 1 0 0 0,-1-1 0 0 0,0 1 0 0 0,0-1 0 0 0,0 0 0 0 0,0 0 0 0 0,0-1 0 0 0,0 1 0 0 0,0 0 0 0 0,0 0 0 0 0,0 0 0 0 0,0-1 0 0 0,0 1 0 0 0,1 0 0 0 0,-1 0 0 0 0,0 0 0 0 0,0-1 0 0 0,1 2 0 0 0,9 3 0 0 0,-1 9-40 0 0,-3-3-61 0 0,-3-9-30 0 0,-3-1 51 0 0,0-1-75 0 0,1 1-89 0 0,0-1 72 0 0,-1 1-40 0 0,1 0-44 0 0,0 0-39 0 0,0 0-38 0 0,1 0-33 0 0,-1 1-239 0 0,2-1-55 0 0,1 2-779 0 0,2-1-613 0 0,3-1-1166 0 0</inkml:trace>
  <inkml:trace contextRef="#ctx0" brushRef="#br0" timeOffset="296.72">454 1 10304 0 0,'0'0'233'0'0,"0"0"39"0"0,0 0 15 0 0,0 0-125 0 0,2 2-84 0 0,2 2-41 0 0,2 5-26 0 0,-4-6-80 0 0,-1 1 71 0 0,0 0 59 0 0,-1 1 49 0 0,0 4 174 0 0,0 11 489 0 0,-1-13-564 0 0,1-4-148 0 0,0 0-36 0 0,0 4 172 0 0,2-1-33 0 0,0 0-1 0 0,2 1 41 0 0,2 4 100 0 0,-5 0-40 0 0,-1-3-75 0 0,2-1-49 0 0,0-1-21 0 0,1 2 2 0 0,1 1-7 0 0,-1-2-7 0 0,-2 1 21 0 0,-1 2 48 0 0,0 2-25 0 0,0 11 176 0 0,0 0-10 0 0,0-11-185 0 0,2 1 29 0 0,4 0-1 0 0,0-1-24 0 0,-5-2-15 0 0,-1-3-40 0 0,0 5 30 0 0,3-1-35 0 0,2-3-37 0 0,-5-7-32 0 0,1 1 1 0 0,0-1 0 0 0,0 0 0 0 0,0 1 0 0 0,-1-1 0 0 0,1 1 0 0 0,0-1-1 0 0,-1 1 1 0 0,0-1 0 0 0,1 1 0 0 0,-1 0 0 0 0,0-1 0 0 0,0 1-1 0 0,0 0-7 0 0,0-1-177 0 0,0 1 57 0 0,0-1 52 0 0,0 0 44 0 0,0 1 69 0 0,0-1 79 0 0,0 3 459 0 0,0-3-493 0 0,0 0-34 0 0,0 0-46 0 0,0 1-59 0 0,0 0-70 0 0,0-1-80 0 0,0 1-55 0 0,0 1-82 0 0,0-1-89 0 0,0 1-96 0 0,0 0-104 0 0,0 1-114 0 0,0 0-119 0 0,0-2 381 0 0,0 0-33 0 0,0-2-1584 0 0,0 0-1202 0 0</inkml:trace>
  <inkml:trace contextRef="#ctx0" brushRef="#br0" timeOffset="557.43">333 258 9792 0 0,'2'0'222'0'0,"1"0"-175"0"0,-1 0 36 0 0,13 0 446 0 0,-10 0-438 0 0,-2 0-93 0 0,34-2 50 0 0,-23-3-45 0 0,-4-1 40 0 0,6 2 245 0 0,13 5 220 0 0,-14 0-207 0 0,-3-1-217 0 0,0 0 53 0 0,31 0 453 0 0,-25 0-382 0 0,-7 0-129 0 0,0 0-47 0 0,0 0-60 0 0,1 0-79 0 0,-1 0-91 0 0,-1 0-104 0 0,-8 0 15 0 0,-1 0-48 0 0,1 0-45 0 0,-1 0-38 0 0,1 0-126 0 0,0 0-38 0 0,3 0-1296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43.4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1 9152 0 0,'0'0'208'0'0,"0"0"33"0"0,0 0 14 0 0,0 2-42 0 0,0 0-230 0 0,0-1 33 0 0,0 4 102 0 0,-1 0 58 0 0,1 0 53 0 0,0 14 677 0 0,0-10-546 0 0,1-2-81 0 0,0-4-187 0 0,0-1-40 0 0,4 6 172 0 0,1 4 121 0 0,-4-1-68 0 0,-2-4-60 0 0,1 0-38 0 0,0 6 85 0 0,1-3-98 0 0,7 17 161 0 0,-4-13-136 0 0,-1-4-82 0 0,2 7 77 0 0,-4 1 35 0 0,-2 17 56 0 0,0-12-112 0 0,0-10-89 0 0,2 0 37 0 0,4 0-5 0 0,-5-12-97 0 0,0 0 0 0 0,0 1 1 0 0,0-1-1 0 0,-1 1 0 0 0,1-1 0 0 0,-1 1 1 0 0,1-1-1 0 0,-1 1 0 0 0,1-1 1 0 0,-1 1-1 0 0,0-1 0 0 0,0 1 1 0 0,0 1-12 0 0,0 20 154 0 0,0 17 0 0 0,0-23-70 0 0,0 6 47 0 0,0-21-196 0 0,0-2-101 0 0,0 0-176 0 0,0 0-18 0 0,0 0-6 0 0</inkml:trace>
  <inkml:trace contextRef="#ctx0" brushRef="#br0" timeOffset="670.18">1 198 10712 0 0,'0'0'241'0'0,"0"0"38"0"0,0 0 11 0 0,0 0-28 0 0,0 0-197 0 0,2 2-37 0 0,11 8-17 0 0,-4-8 0 0 0,-3-1 30 0 0,-6-1-39 0 0,7 0 137 0 0,1 0 33 0 0,-4 1-48 0 0,1-1 1 0 0,-1 1 0 0 0,0-1 0 0 0,0 0-1 0 0,0-1 1 0 0,1 1 0 0 0,-1-1 0 0 0,0 0 0 0 0,3-1-125 0 0,5-4 190 0 0,-9 5-151 0 0,0 0 0 0 0,0 0 0 0 0,0 0 0 0 0,0 0 0 0 0,1 1 0 0 0,-1-1 0 0 0,0 1 0 0 0,2 0-39 0 0,16 0 218 0 0,-14-1-144 0 0,0 0 0 0 0,-1 0 0 0 0,1 0 0 0 0,5-3-74 0 0,14-4 132 0 0,-20 6-112 0 0,14-8 84 0 0,-1 5-36 0 0,-14 4-61 0 0,-1 0 1 0 0,1 0-1 0 0,-1-1 0 0 0,0 1 0 0 0,1-1 0 0 0,-1 0 0 0 0,1-1-7 0 0,-1 1 12 0 0,0 0 0 0 0,0 0-1 0 0,0 0 1 0 0,0 0 0 0 0,0 1-1 0 0,3-1-11 0 0,-4 1 6 0 0,0 1 0 0 0,-1-1 0 0 0,1 0 0 0 0,0 0-1 0 0,-1-1 1 0 0,1 1 0 0 0,-1 0 0 0 0,0-1 0 0 0,1 1 0 0 0,-1-1-1 0 0,0 0 1 0 0,0 0-6 0 0,5-5 4 0 0,0 1 1 0 0,0 0-1 0 0,1 1 0 0 0,5-4-4 0 0,36-16 63 0 0,-19 10-12 0 0,-29 15-51 0 0,0-1 1 0 0,-1 1-1 0 0,1 0 1 0 0,0 0-1 0 0,-1-1 1 0 0,1 1-1 0 0,0 0 1 0 0,-1 0-1 0 0,1 0 1 0 0,0 0-1 0 0,-1 0 1 0 0,1 0-1 0 0,0 0 1 0 0,0 0-1 0 0,-1 0 1 0 0,1 0 0 0 0,0 1-1 0 0,-1-1 1 0 0,1 0-1 0 0,0 0 1 0 0,-1 1-1 0 0,16 11 0 0 0,-15-10 0 0 0,1 0 0 0 0,0 1 0 0 0,-1-1 0 0 0,0 0 0 0 0,1 0 0 0 0,-1 1 0 0 0,0-1 0 0 0,0 1 0 0 0,0-1 0 0 0,0 1 0 0 0,-1-1 0 0 0,1 1 0 0 0,-1-1 0 0 0,1 1 0 0 0,-1 0 0 0 0,0-1 0 0 0,0 1 0 0 0,0 0 0 0 0,-1-1 0 0 0,1 2 0 0 0,0 6 0 0 0,0 25 15 0 0,0-9 37 0 0,0-3 43 0 0,0-1 65 0 0,0-19-138 0 0,0 0-1 0 0,0 0 1 0 0,1 0-1 0 0,-1 0 1 0 0,1 0-1 0 0,0 0 1 0 0,0 2-22 0 0,7 12 135 0 0,-7-11-85 0 0,-1-2-28 0 0,1-2 21 0 0,0 1 24 0 0,1 0 39 0 0,8 10 47 0 0,-7-1-18 0 0,-1-7 22 0 0,9 5 55 0 0,-9-7 20 0 0,-2-3 6 0 0,0 0-16 0 0,0 0-78 0 0,0 0-31 0 0,3 0-8 0 0,1 0-40 0 0,20 0 212 0 0,-16-1-225 0 0,-4-1-58 0 0,1-8 29 0 0,5 5 20 0 0,-5-8-22 0 0,8-2 22 0 0,2 0-33 0 0,0 3-10 0 0,-15 11 0 0 0,1 1 0 0 0,-1 0 0 0 0,1 0 0 0 0,-1-1 0 0 0,1 1 0 0 0,-1 0 0 0 0,0 0 0 0 0,1 0 0 0 0,-1 0 0 0 0,1 0 0 0 0,-1 0 0 0 0,1 0 0 0 0,-1 0 0 0 0,1 0 0 0 0,-1 0 0 0 0,1 0 0 0 0,-1 0 0 0 0,1 0 0 0 0,-1 0 0 0 0,1 0 0 0 0,-1 0 0 0 0,1 1 0 0 0,-1-1 0 0 0,1 0 0 0 0,-1 0 0 0 0,1 1 0 0 0,4 9-12 0 0,5-5-36 0 0,-10-5 48 0 0,0 1-1 0 0,1 0 0 0 0,-1 0 0 0 0,0-1 0 0 0,1 1 0 0 0,-1 0 0 0 0,0 0 1 0 0,0 0-1 0 0,0-1 0 0 0,0 1 0 0 0,0 0 0 0 0,0 0 0 0 0,0 0 0 0 0,0 0 1 0 0,0 14 0 0 0,0-14 0 0 0,0 0 0 0 0,0 0 0 0 0,0 0 0 0 0,0-1 0 0 0,0 1 0 0 0,0 0 0 0 0,0 0 0 0 0,0 0 0 0 0,1 0 0 0 0,-1-1 0 0 0,0 1 0 0 0,1 0 0 0 0,-1 0 0 0 0,1 0 0 0 0,9 4 11 0 0,-10-4-10 0 0,1-1 0 0 0,-1 1 1 0 0,0 0-1 0 0,0 0 0 0 0,1 0 0 0 0,-1-1 0 0 0,0 1 0 0 0,0 0 0 0 0,0 0 1 0 0,0 0-1 0 0,0-1 0 0 0,0 1 0 0 0,0 0 0 0 0,0 1-1 0 0,0 3-35 0 0,0 2-61 0 0,0-7 93 0 0,0 0-1 0 0,0 0 1 0 0,0 0-1 0 0,0 1 1 0 0,0-1-1 0 0,0 0 1 0 0,0 0-1 0 0,0 0 0 0 0,0 0 1 0 0,0 0-1 0 0,0 0 1 0 0,0 0-1 0 0,0 0 1 0 0,0 0-1 0 0,0 0 1 0 0,0 1-1 0 0,0-1 0 0 0,0 0 1 0 0,0 0-1 0 0,0 0 1 0 0,0 0-1 0 0,0 0 1 0 0,0 0-1 0 0,0 0 1 0 0,0 0-1 0 0,0 0 0 0 0,0 0 1 0 0,1 0-1 0 0,-1 0 1 0 0,0 0-1 0 0,0 1 1 0 0,0-1-1 0 0,0 0 1 0 0,0 0-1 0 0,0 0 0 0 0,0 0 1 0 0,0 0-1 0 0,0 0 1 0 0,0 0-1 0 0,0 0 1 0 0,0 0-1 0 0,1 0 1 0 0,-1 0-1 0 0,0 0 0 0 0,0 0 1 0 0,0 0-1 0 0,0 0 1 0 0,0 0-1 0 0,0 0 1 0 0,0 0-1 0 0,0 0 1 0 0,0 0-1 0 0,0 0 0 0 0,0 0 1 0 0,1 0-1 0 0,-1 0 1 0 0,0 0 3 0 0,2 0 4 0 0,-1 0-55 0 0,1 0-53 0 0,0 1-50 0 0,0 0-48 0 0,0-1-44 0 0,-1 1-43 0 0,1 0-39 0 0,0 0-36 0 0,-1 0-35 0 0,2 1-490 0 0,0 0-105 0 0,-1 0-82 0 0,0 0-1055 0 0,-1-1-1211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50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303 91 6768 0 0,'0'0'149'0'0,"0"0"23"0"0,0-2 12 0 0,-3-8-25 0 0,-7 5-127 0 0,8-2-12 0 0,-1 1 74 0 0,-1 0 93 0 0,-2-1 216 0 0,4 5 367 0 0,-1-1 29 0 0,-3-3-326 0 0,2 2-189 0 0,3 3-78 0 0,0-1-36 0 0,-1 0 73 0 0,2 0-83 0 0,0 1-114 0 0,0-1-17 0 0,0-1 11 0 0,-1 1 82 0 0,-2 1-50 0 0,0 0 61 0 0,-3 0 84 0 0,-3 1 176 0 0,0 0-28 0 0,4 0-154 0 0,1-1-71 0 0,0 0-45 0 0,-4-3 77 0 0,7 3-135 0 0,0 0 0 0 0,-1 0 0 0 0,1 0 0 0 0,0 0 0 0 0,-1 1 1 0 0,1-1-1 0 0,-1 0 0 0 0,1 1 0 0 0,-1 0 0 0 0,1-1 0 0 0,-1 1 0 0 0,0 0 0 0 0,1 0 1 0 0,-1 0-38 0 0,-10 0 179 0 0,-4 0 22 0 0,16 0-199 0 0,0 0 1 0 0,0-1 0 0 0,0 1 0 0 0,0 0-1 0 0,0 0 1 0 0,0 0 0 0 0,0 0 0 0 0,0 0 0 0 0,-1 0-1 0 0,1 0 1 0 0,0 0 0 0 0,0 0 0 0 0,0 0 0 0 0,0 0-1 0 0,0 0 1 0 0,0 0 0 0 0,0 0 0 0 0,0 0-1 0 0,0 0 1 0 0,0 1 0 0 0,-1-1 0 0 0,1 0 0 0 0,0 0-1 0 0,0 0 1 0 0,0 0 0 0 0,0 0 0 0 0,0 0-1 0 0,0 0 1 0 0,0 0 0 0 0,0 0 0 0 0,0 0 0 0 0,0 0-1 0 0,0 0 1 0 0,0 0 0 0 0,0 0 0 0 0,0 0 0 0 0,0 0-1 0 0,0 1 1 0 0,0-1 0 0 0,0 0 0 0 0,0 0-1 0 0,-1 0 1 0 0,1 0 0 0 0,0 0 0 0 0,0 0 0 0 0,0 0-1 0 0,0 0 1 0 0,0 0 0 0 0,0 0 0 0 0,0 1 0 0 0,0-1-1 0 0,1 0 1 0 0,-1 0 0 0 0,0 0 0 0 0,0 0-1 0 0,0 0 1 0 0,0 0-3 0 0,0 1 7 0 0,0-1 0 0 0,0 1 0 0 0,0-1 0 0 0,0 1 0 0 0,0-1 0 0 0,0 1 0 0 0,-1-1 0 0 0,1 1 0 0 0,0-1 0 0 0,0 1 0 0 0,0-1 0 0 0,0 1 0 0 0,-1-1 0 0 0,1 1 0 0 0,0-1 0 0 0,0 1 0 0 0,-1-1 0 0 0,1 1-7 0 0,-1-1 2 0 0,1 1 1 0 0,-1-1-1 0 0,0 0 1 0 0,0 1-1 0 0,1-1 1 0 0,-1 0 0 0 0,0 0-1 0 0,0 0 1 0 0,1 1-1 0 0,-1-1 1 0 0,0 0-1 0 0,0 0 1 0 0,1 0 0 0 0,-1 0-1 0 0,0 0-2 0 0,-15 2 43 0 0,-14 23 34 0 0,15-20-53 0 0,0 8 19 0 0,-9 12-32 0 0,19-16-12 0 0,1 2 2 0 0,-11 17-1 0 0,9-24 0 0 0,5-3 0 0 0,1-1 0 0 0,0 0 0 0 0,-1 0 0 0 0,1 1 0 0 0,-1-1 0 0 0,1 0 0 0 0,0 0 0 0 0,-1 1 0 0 0,1-1 0 0 0,0 0 0 0 0,-1 1 0 0 0,1-1 0 0 0,0 1 0 0 0,0-1 0 0 0,-1 0 0 0 0,1 1 0 0 0,0-1 0 0 0,0 1 0 0 0,0-1 0 0 0,-1 1 0 0 0,1-1 0 0 0,0 1 0 0 0,0-1 0 0 0,0 1 0 0 0,0-1 0 0 0,0 1 0 0 0,0-1 0 0 0,0 0 0 0 0,0 1 0 0 0,0-1 0 0 0,0 1 0 0 0,1 0 0 0 0,-1 29 0 0 0,2-15 0 0 0,13 15-11 0 0,-12-23-11 0 0,-1-4 19 0 0,-1 1-1 0 0,1-1 1 0 0,-1 1 0 0 0,1-1 0 0 0,0 0 0 0 0,1 0 0 0 0,-1 0 0 0 0,0 0 0 0 0,1 0 0 0 0,2 1 3 0 0,10 1 0 0 0,0 8 0 0 0,-13-11 0 0 0,0-1 0 0 0,0 1 0 0 0,0-1 0 0 0,0 0 0 0 0,0 1 0 0 0,0-1 0 0 0,0 0 0 0 0,0 0 0 0 0,1 0 0 0 0,-1-1 0 0 0,0 1 0 0 0,1 0 0 0 0,-1-1 0 0 0,1 0 0 0 0,-1 1 0 0 0,1 0 0 0 0,-1-1 0 0 0,0 1 0 0 0,0 0 0 0 0,1 0 0 0 0,-1 0 0 0 0,0 1 0 0 0,0-1 0 0 0,0 0 0 0 0,0 1 0 0 0,0-1 0 0 0,0 1 0 0 0,2 1 0 0 0,0 1 0 0 0,0-1 0 0 0,0 0 0 0 0,1-1 0 0 0,-1 1 0 0 0,1-1 0 0 0,2 1 0 0 0,-2-1 0 0 0,0 0 0 0 0,0 0 0 0 0,-1 1 0 0 0,1-1 0 0 0,-1 1 0 0 0,0 0 0 0 0,2 2 0 0 0,2 3 0 0 0,-5-5 0 0 0,0 0 0 0 0,0 0 0 0 0,-1 0 0 0 0,1 0 0 0 0,-1 1 0 0 0,0-1 0 0 0,0 1 0 0 0,0-1 0 0 0,-1 1 0 0 0,1 1 0 0 0,3 3 0 0 0,-4-7 0 0 0,-1 0 0 0 0,1 1 0 0 0,0-1 0 0 0,0 0 0 0 0,0 1 0 0 0,-1-1 0 0 0,1 1 0 0 0,-1-1 0 0 0,1 1 0 0 0,-1-1 0 0 0,0 1 0 0 0,0 0 0 0 0,0-1 0 0 0,1 1 0 0 0,-2-1 0 0 0,1-1 0 0 0,0 1 0 0 0,0 0 0 0 0,1-1 0 0 0,-1 1 0 0 0,0 0 0 0 0,0-1 0 0 0,0 1 0 0 0,0 0 0 0 0,1-1 0 0 0,-1 1 0 0 0,0-1 0 0 0,0 1 0 0 0,1 0 0 0 0,-1-1 0 0 0,0 1 0 0 0,1-1 0 0 0,-1 1 0 0 0,1-1 0 0 0,-1 1 0 0 0,1-1 0 0 0,-1 0 0 0 0,1 1 0 0 0,-1-1 0 0 0,1 1 0 0 0,0-1 0 0 0,-1 0 0 0 0,1 1 0 0 0,-1-1 0 0 0,1 0 0 0 0,-1 0 0 0 0,0 1 0 0 0,1-1 0 0 0,-1 0 0 0 0,0 1 0 0 0,1-1 0 0 0,-1 0 0 0 0,0 1 0 0 0,1-1 0 0 0,-1 0 0 0 0,0 1 0 0 0,0-1 0 0 0,1 1 0 0 0,-1-1 0 0 0,0 1 0 0 0,0-1 0 0 0,0 1 0 0 0,0-1 0 0 0,0 0 0 0 0,0 1 0 0 0,0-1 0 0 0,1 1 0 0 0,-1 0 0 0 0,-1 3 0 0 0,0-1 0 0 0,0 1 0 0 0,0 0 0 0 0,0 0 0 0 0,-1 0 0 0 0,0-1 0 0 0,1 1 0 0 0,-2 1 0 0 0,2-3 4 0 0,0 0 1 0 0,1 0 0 0 0,-1 0 0 0 0,1 0 0 0 0,-1 0 0 0 0,1 1-1 0 0,0-1 1 0 0,-1 0-5 0 0,1-1 5 0 0,0 0 1 0 0,0 0-1 0 0,0 0 0 0 0,0 0 0 0 0,0 0 1 0 0,0 0-1 0 0,0 0 0 0 0,-1 0 0 0 0,1 0 0 0 0,0 0 1 0 0,-1 0-1 0 0,1 0 0 0 0,0 0 0 0 0,-1 0 1 0 0,0 0-1 0 0,1-1 0 0 0,-1 1 0 0 0,1 0 1 0 0,-1 0-1 0 0,0-1 0 0 0,0 1 0 0 0,1 0 1 0 0,-1-1-1 0 0,0 1 0 0 0,0-1 0 0 0,-1 1-5 0 0,-3 0 27 0 0,-2 0 5 0 0,2 2 43 0 0,-8 10-53 0 0,-2 0 32 0 0,-7-2 8 0 0,14-7-60 0 0,6-3 2 0 0,0-1 0 0 0,0 1 1 0 0,0 0-1 0 0,0-1 0 0 0,-1 0 1 0 0,1 1-1 0 0,0-1 1 0 0,0 0-1 0 0,0 0 0 0 0,0 0 1 0 0,0 0-1 0 0,-1-1 0 0 0,1 1 1 0 0,0 0-1 0 0,0-1 1 0 0,0 0-1 0 0,0 1 0 0 0,0-1 1 0 0,0 0-1 0 0,0 0 1 0 0,0 0-1 0 0,0 0-4 0 0,-1-1 7 0 0,1 1 0 0 0,-1 0 0 0 0,1 0 0 0 0,-1 0 0 0 0,0 0 0 0 0,0 0 0 0 0,0 1 0 0 0,0-1 1 0 0,0 1-8 0 0,-7 1 21 0 0,9 0-19 0 0,1-1 0 0 0,-1 0 0 0 0,0 0-1 0 0,1 0 1 0 0,-1 0 0 0 0,0 0 0 0 0,1 0 0 0 0,-1 0-1 0 0,1 0 1 0 0,-1 0 0 0 0,0 0 0 0 0,1 0 0 0 0,-1 0 0 0 0,0 0-1 0 0,1 0 1 0 0,-1 0 0 0 0,1-1 0 0 0,-1 1 0 0 0,0 0-1 0 0,1-1 1 0 0,-1 1 0 0 0,0-1-2 0 0,0 0 1 0 0,1-1 1 0 0,-1 0-1 0 0,0 0 1 0 0,0 0-1 0 0,1 0 1 0 0,-1 0-1 0 0,1 0 0 0 0,0 0 1 0 0,0 0-1 0 0,0 0 1 0 0,0 0-1 0 0,0-1 1 0 0,0 0-2 0 0,0-3-25 0 0,0-1-70 0 0,0 0-98 0 0,0 3 50 0 0,0 1-35 0 0,0-2-121 0 0,0 0-79 0 0,0 1-87 0 0,0 0-95 0 0,0 2 229 0 0,0 1-45 0 0,0-1-40 0 0,0 0-37 0 0,0 1-129 0 0,0-1-36 0 0,0-4-1358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50.3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0 9312 0 0,'0'0'268'0'0,"0"0"4"0"0,0 0-150 0 0,0 0-35 0 0,0 0 104 0 0,0 0 207 0 0,-2 0 372 0 0,-8 0 35 0 0,7 0-12 0 0,3 0-87 0 0,0 0-40 0 0,0 0-8 0 0,-2 0-41 0 0,-2 0-418 0 0,-3 0 58 0 0,5 0 131 0 0,2 0-18 0 0,0 0-159 0 0,0 0-100 0 0,0 0-76 0 0,0 0-41 0 0,0 0-27 0 0,0 0-35 0 0,0 0-21 0 0,0 0-34 0 0,0 0-37 0 0,0 0-43 0 0,0 0-45 0 0,0 0-44 0 0,0 0-39 0 0,0 0-35 0 0,0 0-243 0 0,0 0-59 0 0,0 0-47 0 0,0 0-34 0 0,0 0-1350 0 0,0 0-1202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49.3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266 0 6648 0 0,'0'0'149'0'0,"0"0"23"0"0,0 0 12 0 0,-2 0-25 0 0,-6 0-130 0 0,1 0 5 0 0,-6 0 36 0 0,-10 0 1403 0 0,8 0-525 0 0,2 0-206 0 0,0 0-62 0 0,2 0-175 0 0,0 0-68 0 0,0 0-77 0 0,0 0-89 0 0,2 2-122 0 0,-2 4-6 0 0,-1 0-19 0 0,3-5-9 0 0,4 2 35 0 0,4-2-133 0 0,1 0-7 0 0,-1 0 1 0 0,0 0-1 0 0,0 0 1 0 0,-1 0-1 0 0,1-1 1 0 0,0 1 0 0 0,0 0-1 0 0,0 0 1 0 0,-1-1-1 0 0,1 1 1 0 0,0-1-1 0 0,-2 1-10 0 0,-10 1 155 0 0,13-3-153 0 0,-1 1 1 0 0,1 0 0 0 0,0 0-1 0 0,-1 0 1 0 0,1 0 0 0 0,-1 0 0 0 0,1 0-1 0 0,0 0 1 0 0,-1 0 0 0 0,1 0 0 0 0,-1 0-1 0 0,1 1 1 0 0,0-1 0 0 0,-1 0-1 0 0,1 0 1 0 0,0 0 0 0 0,-1 0 0 0 0,1 1-1 0 0,0-1 1 0 0,-1 0 0 0 0,1 0-1 0 0,0 1 1 0 0,-1-1 0 0 0,1 0 0 0 0,0 0-1 0 0,0 1 1 0 0,-1-1 0 0 0,1 0 0 0 0,0 1-1 0 0,0-1 1 0 0,-1 0 0 0 0,1 1-1 0 0,0-1 1 0 0,0 0 0 0 0,0 1 0 0 0,0-1-1 0 0,0 1 1 0 0,0-1 0 0 0,0 0 0 0 0,0 1-1 0 0,0-1 1 0 0,0 1 0 0 0,0-1-1 0 0,0 0 1 0 0,0 1 0 0 0,0-1 0 0 0,0 1-1 0 0,0-1 1 0 0,0 1-3 0 0,0-1 4 0 0,0 1 1 0 0,1 0-1 0 0,-1 0 0 0 0,0 0 1 0 0,0 0-1 0 0,-1-1 0 0 0,1 1 1 0 0,0 0-1 0 0,0 0 0 0 0,0-1 1 0 0,0 1-1 0 0,-1 0 0 0 0,1 0 1 0 0,0-1-1 0 0,-1 1 1 0 0,1 0-1 0 0,-1 0 0 0 0,1-1 1 0 0,-1 1-5 0 0,-5 3 41 0 0,5-3-38 0 0,1-1-1 0 0,0 0 0 0 0,-1 0 1 0 0,1 1-1 0 0,-1-1 0 0 0,1 0 1 0 0,0 1-1 0 0,-1-1 1 0 0,1 0-1 0 0,0 1 0 0 0,-1-1 1 0 0,1 0-1 0 0,0 1 0 0 0,0-1 1 0 0,-1 1-1 0 0,1-1 0 0 0,0 0 1 0 0,0 1-1 0 0,0-1 1 0 0,-1 1-1 0 0,1-1 0 0 0,0 1 1 0 0,0-1-1 0 0,0 1 0 0 0,0-1 1 0 0,0 1-1 0 0,0-1 0 0 0,0 1 1 0 0,0-1-1 0 0,0 1 1 0 0,0-1-1 0 0,1 1-2 0 0,-1 0 0 0 0,0-1 1 0 0,0 1-1 0 0,0-1 1 0 0,0 1-1 0 0,-1 0 1 0 0,1-1-1 0 0,0 1 0 0 0,0 0 1 0 0,0-1-1 0 0,0 1 1 0 0,-1 0-1 0 0,1-1 1 0 0,0 1-1 0 0,0-1 1 0 0,-1 1-1 0 0,1-1 0 0 0,0 1 1 0 0,-1 0-1 0 0,1-1 1 0 0,-1 1-1 0 0,1-1 1 0 0,-1 0-1 0 0,1 1 1 0 0,-1-1-1 0 0,1 1 0 0 0,-1-1 0 0 0,0 0 0 0 0,1 1 0 0 0,-1-1 0 0 0,1 0 0 0 0,-1 1 0 0 0,1-1 0 0 0,-1 1 0 0 0,1-1 0 0 0,-1 1 0 0 0,1-1 0 0 0,0 1 0 0 0,-1-1 0 0 0,1 1 0 0 0,0 0 0 0 0,-1-1 0 0 0,1 1 0 0 0,0-1 0 0 0,0 1 0 0 0,0 0 0 0 0,0-1 0 0 0,-1 1 0 0 0,1 0 0 0 0,0-1 0 0 0,0 1 0 0 0,0 0 0 0 0,0-1 0 0 0,0 1 0 0 0,1 6 0 0 0,-1-5 0 0 0,0 0 0 0 0,0 0 0 0 0,0 0 0 0 0,0 0 0 0 0,0 0 0 0 0,-1 0 0 0 0,1 0 0 0 0,-1 0 0 0 0,1 0 0 0 0,-1 1 0 0 0,-3 1 0 0 0,4-4 0 0 0,0 0 0 0 0,-1 0 0 0 0,1 0 0 0 0,0 0 0 0 0,0 1 0 0 0,0-1 0 0 0,0 0 0 0 0,0 0 0 0 0,-1 0 0 0 0,1 0 0 0 0,0 0 0 0 0,0 0 0 0 0,0 1 0 0 0,0-1 0 0 0,0 0 0 0 0,0 0 0 0 0,0 0 0 0 0,-1 0 0 0 0,1 0 0 0 0,0 1 0 0 0,0-1 0 0 0,0 0 0 0 0,0 0 0 0 0,0 0 0 0 0,0 1 0 0 0,0-1 0 0 0,0 0 0 0 0,0 0 0 0 0,0 0 0 0 0,0 0 0 0 0,0 1 0 0 0,0-1 0 0 0,0 0 0 0 0,0 0 0 0 0,7 24 0 0 0,-6-20 0 0 0,0 1 0 0 0,-1-1 0 0 0,1 0 0 0 0,-1 1 0 0 0,0-1 0 0 0,-1 2 0 0 0,1 5 0 0 0,0-9 0 0 0,1-1 0 0 0,-1 1 0 0 0,0 0 0 0 0,0-1 0 0 0,1 1 0 0 0,-1 0 0 0 0,1-1 0 0 0,0 1 0 0 0,-1 0 0 0 0,1-1 0 0 0,0 1 0 0 0,0-1 0 0 0,0 1 0 0 0,0-1 0 0 0,0 0 0 0 0,0 1 0 0 0,-1 0 0 0 0,1-1 0 0 0,0 1 0 0 0,-1-1 0 0 0,1 1 0 0 0,-1 0 0 0 0,1-1 0 0 0,-1 1 0 0 0,0 0 0 0 0,0-1 0 0 0,1 1 0 0 0,-1 0 0 0 0,0-1 0 0 0,0 1 0 0 0,0 0 0 0 0,0-1 0 0 0,1 1 0 0 0,-1-1 0 0 0,1 1 0 0 0,-1-1 0 0 0,1 1 0 0 0,0-1 0 0 0,0 1 0 0 0,-1-1 0 0 0,1 0 0 0 0,0 1 0 0 0,4 6 0 0 0,10 22 0 0 0,-12-26 0 0 0,-3-3 0 0 0,0 0 0 0 0,0-1 0 0 0,0 1 0 0 0,1 0 0 0 0,-1-1 0 0 0,0 1 0 0 0,1-1 0 0 0,-1 1 0 0 0,1-1 0 0 0,-1 1 0 0 0,1-1 0 0 0,-1 1 0 0 0,1-1 0 0 0,-1 1 0 0 0,1-1 0 0 0,-1 0 0 0 0,1 1 0 0 0,-1-1 0 0 0,1 0 0 0 0,0 1 0 0 0,-1-1 0 0 0,1 0 0 0 0,4 2 0 0 0,7 8 10 0 0,-9-7 45 0 0,-1 0 16 0 0,2 0-43 0 0,-4-2-26 0 0,0-1 0 0 0,1 1 1 0 0,-1-1-1 0 0,1 1 1 0 0,-1-1-1 0 0,0 1 0 0 0,1-1 1 0 0,-1 0-1 0 0,1 1 1 0 0,-1-1-1 0 0,1 0 0 0 0,-1 1 1 0 0,1-1-1 0 0,0 0 0 0 0,-1 0 1 0 0,1 1-1 0 0,-1-1-2 0 0,12 2 51 0 0,7-2 47 0 0,20 0 23 0 0,-7 0-67 0 0,-32 0-52 0 0,0 0 0 0 0,1 0 1 0 0,-1 0-1 0 0,0 0 1 0 0,1 0-1 0 0,-1 0 1 0 0,0 0-1 0 0,1 0 1 0 0,-1 0-1 0 0,0 0 1 0 0,1 0-1 0 0,-1 0 1 0 0,0 0-1 0 0,0 0 0 0 0,1 0 1 0 0,-1 0-1 0 0,0-1 1 0 0,1 1-1 0 0,-1 0 1 0 0,0 0-1 0 0,0 0 1 0 0,1 0-1 0 0,-1-1 1 0 0,0 1-1 0 0,0 0 1 0 0,0 0-3 0 0,26-16 53 0 0,-24 11-133 0 0,1 0-49 0 0,1 2-27 0 0,2 0 28 0 0,-3 2 55 0 0,0-1-42 0 0,-1 1 4 0 0,0 0-34 0 0,1-2-190 0 0,-2 2 116 0 0,0-1-39 0 0,0 0-64 0 0,-1 1-48 0 0,1-1-40 0 0,-1 1-38 0 0,0-1-130 0 0,0 0-37 0 0,0-3-1356 0 0,0 5 1941 0 0</inkml:trace>
  <inkml:trace contextRef="#ctx0" brushRef="#br0" timeOffset="276.16">85 257 7368 0 0,'0'0'165'0'0,"0"0"22"0"0,0 0 10 0 0,0 0-58 0 0,0 0-14 0 0,0 0 39 0 0,0 0 132 0 0,2 0 249 0 0,15-4 426 0 0,-9 0-592 0 0,-2 1-166 0 0,0 0-70 0 0,-3 1-100 0 0,0 1-34 0 0,25-15 487 0 0,-4 1-209 0 0,-13 10-200 0 0,-1 0-45 0 0,11-3 155 0 0,-4-2-100 0 0,6-2-59 0 0,1 4 17 0 0,-18 6-96 0 0,-1 0-89 0 0,-3 2 24 0 0,1-1-33 0 0,0 0-37 0 0,-1 0-42 0 0,0 0-50 0 0,0 1-44 0 0,0-1-39 0 0,0 1-34 0 0,0 0-116 0 0,0 0-34 0 0,4-1-1186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47.9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0 121 5072 0 0,'0'0'144'0'0,"0"0"64"0"0,0 0 142 0 0,0 0 60 0 0,0 0 7 0 0,0 0-17 0 0,0 0-95 0 0,3-2-45 0 0,7-8-10 0 0,-8 7-70 0 0,1 2-65 0 0,0 0-42 0 0,1 1-38 0 0,-1 0-7 0 0,-1 0 29 0 0,11-11 183 0 0,-10 9-64 0 0,-1 1-64 0 0,1 0-40 0 0,1 1-36 0 0,-1 0-6 0 0,0-1 28 0 0,14-7 223 0 0,9-5 187 0 0,2-1 19 0 0,-9 4-201 0 0,-3-2-65 0 0,-15 10-203 0 0,0 1 0 0 0,0 0-1 0 0,1 0 1 0 0,-1-1 0 0 0,0 1 0 0 0,1 0-1 0 0,-1 0 1 0 0,0 1 0 0 0,1-1-1 0 0,-1 0 1 0 0,1 0 0 0 0,0 1-1 0 0,-1-1 1 0 0,1 1 0 0 0,0-1 0 0 0,-1 1-1 0 0,1 0 1 0 0,0-1 0 0 0,0 1-18 0 0,0 0 14 0 0,-1 0 0 0 0,1 0 0 0 0,0-1 0 0 0,0 1 0 0 0,0-1 0 0 0,0 1 0 0 0,0-1 0 0 0,-1 0 0 0 0,1 1 0 0 0,0-1 0 0 0,-1 0 0 0 0,2-1-14 0 0,-2 1 12 0 0,0 0-1 0 0,1 1 1 0 0,-1-1 0 0 0,0 0 0 0 0,1 1 0 0 0,-1-1 0 0 0,1 1 0 0 0,-1-1 0 0 0,1 1 0 0 0,-1 0-1 0 0,1-1 1 0 0,0 1-12 0 0,0 0 76 0 0,-2 0-10 0 0,3 0-2 0 0,7 0 2 0 0,-8 0 12 0 0,-2 0 2 0 0,0 0 0 0 0,0 0-2 0 0,3 3-4 0 0,1 1-17 0 0,11 11 223 0 0,-11-11-250 0 0,-2-2-69 0 0,0 0 113 0 0,-2 1-4 0 0,1 0-52 0 0,-1 0 34 0 0,7 11 310 0 0,-4-11-327 0 0,-1-1-93 0 0,1 2 144 0 0,-2 0-44 0 0,-2 3-2 0 0,1-7-27 0 0,-1 8 86 0 0,0-3-48 0 0,-4-2-28 0 0,-1 1-5 0 0,3 7 49 0 0,3-6-1 0 0,0 28-53 0 0,0-6 52 0 0,0 46 73 0 0,1-70-132 0 0,-1 0 0 0 0,0 0 0 0 0,1 0 0 0 0,-1 1 0 0 0,1-1 0 0 0,0-1 0 0 0,0 1 0 0 0,0 0 0 0 0,1 0-6 0 0,3 12 16 0 0,-2 2 25 0 0,-3 25 111 0 0,0-27-113 0 0,-1-1 15 0 0,1-10-38 0 0,0-1 1 0 0,0 1-1 0 0,0 0 1 0 0,1 0-1 0 0,-1 0 0 0 0,1-1 1 0 0,0 2-17 0 0,5 10 71 0 0,-5-12-54 0 0,0 0 0 0 0,0 0 0 0 0,0 0 0 0 0,0 1 0 0 0,0-1 0 0 0,-1 0 0 0 0,0 0 0 0 0,1 2-17 0 0,-1 12 89 0 0,0 12 32 0 0,0-12-19 0 0,0-15-90 0 0,0 0 0 0 0,0-1 0 0 0,0 1 0 0 0,1 0 0 0 0,-1-1 0 0 0,1 1 0 0 0,-1 0 0 0 0,1-1 0 0 0,0 1 0 0 0,-1-1 0 0 0,1 1 0 0 0,0-1 0 0 0,0 1-12 0 0,5 10 91 0 0,-4-1-2 0 0,-2-9-17 0 0,-1 9-46 0 0,0-7 16 0 0,1 0 43 0 0,0-1 30 0 0,1 0 49 0 0,-1-1 58 0 0,1-1 68 0 0,-3-2-212 0 0,0 1-33 0 0,-7 1 16 0 0,7-1 24 0 0,2 0-10 0 0,0 1-213 0 0,0 1 49 0 0,0-1 43 0 0,0 0 35 0 0,0 2 85 0 0,0 0 275 0 0,0-3-296 0 0,0 0-92 0 0,0 0-112 0 0,0-1 24 0 0,0 1-39 0 0,0-1-43 0 0,0 0-46 0 0,0 0-50 0 0,0 0-54 0 0,0 0-58 0 0,0 0-60 0 0,0-1-66 0 0,0 1-68 0 0,0-1-72 0 0,0 0-77 0 0,0-2-1161 0 0,0-4-1088 0 0</inkml:trace>
  <inkml:trace contextRef="#ctx0" brushRef="#br0" timeOffset="358.28">529 0 6016 0 0,'0'0'133'0'0,"0"0"23"0"0,0 0 11 0 0,0 0-50 0 0,0 0 11 0 0,0 0 65 0 0,0 0 183 0 0,0 0 332 0 0,0 0 27 0 0,0 0-299 0 0,0 0-173 0 0,0 1 14 0 0,0 1-41 0 0,0 1-76 0 0,-1 1 51 0 0,-5 8 550 0 0,3-5-407 0 0,1-4-218 0 0,1 0-41 0 0,0 1-43 0 0,0 0-108 0 0,1-1 266 0 0,0-1-16 0 0,0 10-58 0 0,-1-8-98 0 0,1 1 1 0 0,-1-1 0 0 0,1 1 0 0 0,0-1 0 0 0,1 1 0 0 0,-1 0 0 0 0,1-1 0 0 0,0 1 0 0 0,1 0-39 0 0,2 3 53 0 0,-3-7-40 0 0,0 0-1 0 0,0 1 0 0 0,0-1 0 0 0,0 1 0 0 0,-1-1 0 0 0,1 0 1 0 0,-1 1-1 0 0,1 0 0 0 0,-1-1 0 0 0,1 1 0 0 0,-1-1 0 0 0,0 1 0 0 0,0-1 1 0 0,0 1-13 0 0,1 13 112 0 0,0-3-37 0 0,10 26 62 0 0,-6-25-85 0 0,-1-2-22 0 0,3 6 20 0 0,-5-2 23 0 0,-1 0 31 0 0,6 3-14 0 0,-3-8-36 0 0,5 12 118 0 0,-2 0 24 0 0,-5-3-37 0 0,-2-17-147 0 0,0 12 117 0 0,1 5 114 0 0,4-4-47 0 0,1-7-152 0 0,-3-5 76 0 0,-6-1 0 0 0,-7 8 0 0 0,8-7 0 0 0,4-1-20 0 0,8 11-80 0 0,-8-8-53 0 0,-1-2-83 0 0,-1 0-87 0 0,0-2 54 0 0,0-1-37 0 0,0 1-40 0 0,0 0-38 0 0,0-1-364 0 0,0 1 83 0 0,0-1-51 0 0,0 0-705 0 0,0 0-552 0 0,0 0-1047 0 0</inkml:trace>
  <inkml:trace contextRef="#ctx0" brushRef="#br0" timeOffset="811.51">817 76 6016 0 0,'0'0'133'0'0,"0"0"23"0"0,2 0 11 0 0,8 0 38 0 0,-11 0-10 0 0,-1 0-39 0 0,0 0 60 0 0,0 1-91 0 0,-2 3 67 0 0,4-3-100 0 0,-1 1 42 0 0,1 1 103 0 0,0 1 107 0 0,-3-4 105 0 0,2 0-419 0 0,1 0 0 0 0,-1 0-1 0 0,1 0 1 0 0,-1 0 0 0 0,0 0 0 0 0,1 1 0 0 0,-1-1-1 0 0,1 0 1 0 0,-1 0 0 0 0,0 1 0 0 0,1-1 0 0 0,-1 0-1 0 0,1 1 1 0 0,-1-1 0 0 0,1 0 0 0 0,-1 1 0 0 0,1-1-1 0 0,-1 1 1 0 0,1-1 0 0 0,0 1 0 0 0,-1-1 0 0 0,1 1-1 0 0,-1-1-29 0 0,1 1 29 0 0,0 0-1 0 0,-1-1 0 0 0,1 1 0 0 0,0-1 0 0 0,-1 1 0 0 0,1-1 1 0 0,-1 0-1 0 0,1 1 0 0 0,-1-1 0 0 0,1 1 0 0 0,-1-1 0 0 0,1 0 1 0 0,-1 1-1 0 0,1-1 0 0 0,-1 0 0 0 0,0 0 0 0 0,1 0 0 0 0,-1 1 1 0 0,1-1-1 0 0,-1 0 0 0 0,0 0 0 0 0,1 0 0 0 0,-1 0-28 0 0,1 0 5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0,0 0 0 0 0,0 0 0 0 0,0 0 0 0 0,-1 1 0 0 0,1-1 0 0 0,0 0 0 0 0,0 0 0 0 0,0 0 0 0 0,0 0 0 0 0,0 0 0 0 0,0 0 0 0 0,0 0 0 0 0,0 0 0 0 0,0 0 0 0 0,0 0 0 0 0,0 0 0 0 0,0 1 0 0 0,0-1 0 0 0,0 0 0 0 0,0 0-1 0 0,0 0 1 0 0,0 0 0 0 0,0 0 0 0 0,0 0 0 0 0,0 0 0 0 0,0 0 0 0 0,0 0 0 0 0,0 0 0 0 0,0 1-5 0 0,-1 8 185 0 0,-10 15 119 0 0,6-15-158 0 0,4-7-127 0 0,-1 0 0 0 0,1-1 0 0 0,0 1 0 0 0,-1-1 0 0 0,1 0 0 0 0,-1 1 0 0 0,1-1 0 0 0,-1 0 0 0 0,0 0 0 0 0,1 0 0 0 0,-1 0-1 0 0,0 0 1 0 0,-1 0-19 0 0,-17 12 165 0 0,17-11-136 0 0,1 1 1 0 0,0 0-1 0 0,0 0 1 0 0,0 0-1 0 0,0 1 1 0 0,0 0-30 0 0,0 0 25 0 0,0-1 0 0 0,0 0 0 0 0,0 0 0 0 0,0 0 0 0 0,0 0 1 0 0,-1 1-26 0 0,-3 2 40 0 0,-12 12 190 0 0,14-12-188 0 0,2-1-10 0 0,1-4-24 0 0,1-1 0 0 0,0 1 0 0 0,0-1 0 0 0,-1 1 0 0 0,1 0 0 0 0,0-1 0 0 0,-1 1 0 0 0,1-1 0 0 0,-1 1 0 0 0,1-1 0 0 0,0 1 0 0 0,-1-1 0 0 0,1 1 0 0 0,-1-1 0 0 0,1 0 0 0 0,-1 1 0 0 0,0-1-1 0 0,1 0 1 0 0,-1 1 0 0 0,1-1 0 0 0,-1 0 0 0 0,0 1-8 0 0,-4 1 33 0 0,1 1-1 0 0,0 0 1 0 0,0 0 0 0 0,1 0-1 0 0,-1 1 1 0 0,-1 1-33 0 0,2-1 27 0 0,0 0 37 0 0,2 0-34 0 0,2 3-4 0 0,-1-7-16 0 0,0 0-9 0 0,0 0 0 0 0,0 0 0 0 0,0 0 0 0 0,0 1 0 0 0,0-1 0 0 0,0 0 0 0 0,0 0 1 0 0,0 0-1 0 0,0 0 0 0 0,0 0 0 0 0,0 0 0 0 0,0 0 0 0 0,0 0 0 0 0,0 0 0 0 0,0 0 1 0 0,0 1-1 0 0,0-1 0 0 0,0 0 0 0 0,0 0 0 0 0,0 0 0 0 0,0 0 0 0 0,0 0 0 0 0,0 0 1 0 0,0 0-1 0 0,0 0 0 0 0,0 0 0 0 0,0 0 0 0 0,0 0 0 0 0,0 0 0 0 0,0 0 0 0 0,0 1 1 0 0,-1-1-1 0 0,1 0 0 0 0,0 0 0 0 0,0 0 0 0 0,0 0 0 0 0,0 0 0 0 0,0 0 0 0 0,0 0 1 0 0,0 0-1 0 0,0 0 0 0 0,0 0 0 0 0,0 0 0 0 0,0 0 0 0 0,0 0 0 0 0,-1 0 0 0 0,1 0 1 0 0,0 0-1 0 0,0 0 0 0 0,0 0 0 0 0,0 0 0 0 0,0 0 0 0 0,0 0 0 0 0,0 0 0 0 0,0 0 1 0 0,0 0-1 0 0,0 0-1 0 0,-1 0 54 0 0,1 0-33 0 0,-1 0-39 0 0,-3 1-77 0 0,2-1 107 0 0,1 0 45 0 0,-1 0 44 0 0,1-1 56 0 0,1 1 68 0 0,-1 0 77 0 0,2 2-226 0 0,-1 3-37 0 0,1 0-12 0 0,0-4-23 0 0,0-1 0 0 0,0 0 0 0 0,-1 1-1 0 0,1-1 1 0 0,0 0 0 0 0,0 0 0 0 0,0 1 0 0 0,-1-1-1 0 0,1 0 1 0 0,0 0 0 0 0,0 0 0 0 0,0 0 0 0 0,-1 0-1 0 0,2 0-3 0 0,-1 0 2 0 0,0 0 0 0 0,-1 0 0 0 0,1 0 0 0 0,0 0 0 0 0,0 0 0 0 0,0 0 0 0 0,0 0 0 0 0,-1 0 0 0 0,1 0 0 0 0,0 1 1 0 0,0-1-1 0 0,0 0 0 0 0,-1 1 0 0 0,2-1-2 0 0,3 10 74 0 0,5-5-2 0 0,-6 2-22 0 0,-4-7-47 0 0,0 1 1 0 0,1-1-1 0 0,-1 0 0 0 0,0 1 1 0 0,0-1-1 0 0,1 1 0 0 0,-1-1 1 0 0,0 0-1 0 0,1 1 1 0 0,-1-1-1 0 0,0 0 0 0 0,1 1 1 0 0,-1-1-1 0 0,1 0 0 0 0,-1 0 1 0 0,0 0-1 0 0,1 1 0 0 0,-1-1 1 0 0,1 0-1 0 0,-1 0 1 0 0,1 0-1 0 0,-1 0 0 0 0,1 0 1 0 0,-1 0-1 0 0,1 1 0 0 0,-1-1 1 0 0,1 0-1 0 0,-1-1 0 0 0,1 1 1 0 0,-1 0-1 0 0,1 0 1 0 0,-1 0-4 0 0,2 0 9 0 0,0 0 0 0 0,0 0 0 0 0,-1 1 0 0 0,1-1 0 0 0,0 1 0 0 0,-1-1 0 0 0,1 1 0 0 0,-1-1 0 0 0,1 1 0 0 0,0 0 0 0 0,-1 0 1 0 0,1 0-1 0 0,-1 0-9 0 0,0 0 4 0 0,1 0 0 0 0,-1-1 0 0 0,1 1 1 0 0,0 0-1 0 0,-1 0 0 0 0,1-1 0 0 0,-1 1 1 0 0,1-1-1 0 0,0 0 0 0 0,-1 1 0 0 0,1-1 1 0 0,0 0-1 0 0,0 0-4 0 0,-1 0 5 0 0,1 0 0 0 0,0 1 0 0 0,0-1 0 0 0,-1 0 1 0 0,1 1-1 0 0,0-1 0 0 0,-1 1 0 0 0,1-1 0 0 0,-1 1 0 0 0,1 0 0 0 0,-1 0 0 0 0,1 0 1 0 0,-1 0-6 0 0,1 0 5 0 0,-1 0 0 0 0,1-1 0 0 0,-1 1 0 0 0,1 0 0 0 0,-1 0 0 0 0,1-1 0 0 0,0 1 1 0 0,-1-1-1 0 0,1 1 0 0 0,0-1 0 0 0,0 0 0 0 0,-1 0 0 0 0,1 0-5 0 0,0 0 5 0 0,0 0 0 0 0,-1 1-1 0 0,1-1 1 0 0,0 0 0 0 0,-1 1-1 0 0,1-1 1 0 0,0 1 0 0 0,-1 0 0 0 0,1-1-1 0 0,-1 1 1 0 0,1 0 0 0 0,-1 0-1 0 0,1 0-4 0 0,-1 0 5 0 0,1 0 0 0 0,-1 0 0 0 0,1-1 0 0 0,-1 1 0 0 0,1 0 0 0 0,-1-1 0 0 0,1 1 0 0 0,0-1 0 0 0,-1 1 0 0 0,1-1 0 0 0,0 0 0 0 0,0 0 0 0 0,-1 0-5 0 0,1 0 5 0 0,0 1 1 0 0,-1-1 0 0 0,1 0-1 0 0,-1 0 1 0 0,1 1 0 0 0,-1-1-1 0 0,1 1 1 0 0,0-1 0 0 0,-1 1-1 0 0,0 0 1 0 0,1-1 0 0 0,-1 1-1 0 0,0 0 1 0 0,1 0-6 0 0,6 4 1 0 0,4-2 12 0 0,-7-1 40 0 0,5 8-23 0 0,-7-7 46 0 0,-1-3-12 0 0,11 0-40 0 0,0 0 10 0 0,-11 0-88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1:00.4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46 5960 0 0,'0'0'132'0'0,"0"0"17"0"0,0 0 12 0 0,0 0-41 0 0,0 0 8 0 0,0 0 64 0 0,0 0 180 0 0,0 0 330 0 0,0 0 30 0 0,0 0-303 0 0,0 0-180 0 0,0 0-48 0 0,0 0 37 0 0,0 0 99 0 0,0 0-17 0 0,0 0-14 0 0,0 0-36 0 0,0 0-12 0 0,0 0-2 0 0,2 0-14 0 0,6 0-112 0 0,-5 0-89 0 0,1 1 0 0 0,-1-1 1 0 0,0 0-1 0 0,1 0 0 0 0,-1-1 1 0 0,1 1-1 0 0,-1-1 0 0 0,0 0 1 0 0,2 0-42 0 0,3-4 72 0 0,-7 4-59 0 0,0 1 0 0 0,1-1 0 0 0,-1 0 0 0 0,1 0 0 0 0,-1 0 0 0 0,0 1 0 0 0,1-1 0 0 0,0 1 0 0 0,-1-1 0 0 0,1 1 0 0 0,-1 0 0 0 0,1 0 0 0 0,-1 0 0 0 0,1-1-13 0 0,15 1 114 0 0,-2 0-36 0 0,59 0 121 0 0,-72 0-194 0 0,0 0 0 0 0,-1 0 0 0 0,1 0 0 0 0,0-1 0 0 0,-1 1 1 0 0,1-1-1 0 0,0 1 0 0 0,-1-1 0 0 0,1 1 0 0 0,-1-1 0 0 0,1 0 0 0 0,-1 0 0 0 0,1 0-5 0 0,-1 0 4 0 0,1 0 0 0 0,-1 0 1 0 0,1 0-1 0 0,-1 1 0 0 0,1-1 0 0 0,-1 0 0 0 0,1 1 0 0 0,0-1 0 0 0,-1 1 1 0 0,1 0-1 0 0,0 0 0 0 0,0-1 0 0 0,-1 1-4 0 0,11 0 14 0 0,23-1 67 0 0,-33 1-77 0 0,0 0 0 0 0,0-1 0 0 0,0 1 1 0 0,-1-1-1 0 0,1 1 0 0 0,0-1 0 0 0,0 0 0 0 0,0 0 1 0 0,0 0-1 0 0,-1 0 0 0 0,1 0 0 0 0,0 0 0 0 0,1-1-4 0 0,2-1 54 0 0,5 3 10 0 0,-8 0 8 0 0,-2 0 33 0 0,0 0 14 0 0,0 0 1 0 0,0 0-10 0 0,0 0-28 0 0,0 0 18 0 0,0 0-10 0 0,0 0-8 0 0,0 0-4 0 0,0 3-4 0 0,3 9 2 0 0,7 6 12 0 0,-8 7-24 0 0,-2 23 20 0 0,0 58-74 0 0,0-105-6 0 0,0 1 0 0 0,1-1 0 0 0,-1 1 0 0 0,0-1 0 0 0,0 1-1 0 0,1-1 1 0 0,-1 1 0 0 0,1-1 0 0 0,0 1 0 0 0,-1-1 0 0 0,1 0 0 0 0,0 1 0 0 0,0-1-4 0 0,5 12 13 0 0,-5-4 4 0 0,0 0 0 0 0,0 0-1 0 0,-1 0 1 0 0,0 1 0 0 0,0 0-17 0 0,-1 4 34 0 0,1-12-30 0 0,1 0 1 0 0,-1-1 0 0 0,0 1 0 0 0,0 0-1 0 0,1-1 1 0 0,-1 1 0 0 0,1 0 0 0 0,-1-1 0 0 0,1 1-1 0 0,0-1 1 0 0,0 1 0 0 0,0-1 0 0 0,0 2-5 0 0,6 10 31 0 0,-9 1 30 0 0,0-9-48 0 0,-5 19 69 0 0,3 5 93 0 0,4-27-150 0 0,0 0 1 0 0,-1 0 0 0 0,1 0-1 0 0,-1 0 1 0 0,1 0 0 0 0,-1 1 0 0 0,0-1-1 0 0,0 0 1 0 0,0 0 0 0 0,-1 0-26 0 0,-3 10 146 0 0,3-5-77 0 0,2-4 67 0 0,-1-2-19 0 0,1 1-55 0 0,1 4-16 0 0,-1-2 17 0 0,0-2 6 0 0,0 1 38 0 0,0 0-64 0 0,0-1 38 0 0,0 1 253 0 0,0-4-202 0 0,0-1-85 0 0,0 0-86 0 0,0-1-73 0 0,0 1 36 0 0,0 1-75 0 0,0 1-87 0 0,0 0 69 0 0,0 0-39 0 0,0 0-43 0 0,0 0-39 0 0,0 0-37 0 0,0 0-33 0 0,0 0-234 0 0,-1-1-55 0 0,0 0-766 0 0,-3-4-605 0 0,-5-3-1150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1:02.5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303 46 6448 0 0,'0'0'190'0'0,"0"0"-51"0"0,0-2-12 0 0,0-1-16 0 0,-1-1 69 0 0,0 1 77 0 0,-3-4 400 0 0,2 4-459 0 0,1 2-79 0 0,0-1-35 0 0,0 1-45 0 0,0 0-52 0 0,-1-1 222 0 0,1 1-38 0 0,-2 0 74 0 0,1 0-87 0 0,1 1-115 0 0,-1 1-21 0 0,-1-1 4 0 0,1-1 85 0 0,-2-6 130 0 0,4 7-226 0 0,0 0 0 0 0,0-1 0 0 0,-1 1 0 0 0,1-1-1 0 0,0 1 1 0 0,-1 0 0 0 0,1-1 0 0 0,0 1 0 0 0,-1-1 0 0 0,1 1 0 0 0,0 0 0 0 0,-1 0 0 0 0,1-1 0 0 0,0 1 0 0 0,-1 0 0 0 0,1 0 0 0 0,-1-1 0 0 0,1 1 0 0 0,-1 0-1 0 0,1 0 1 0 0,-1 0 0 0 0,1 0 0 0 0,-1 0 0 0 0,1 0 0 0 0,0 0 0 0 0,-1 0 0 0 0,1 0 0 0 0,-1 0 0 0 0,1 0 0 0 0,-1 0 0 0 0,1 0 0 0 0,-1 0-15 0 0,-13 0 556 0 0,1 0-86 0 0,-1 0-77 0 0,0 0-67 0 0,-2 0-10 0 0,0 0-67 0 0,-4 0-15 0 0,-9 0 40 0 0,27 0-266 0 0,0 0 0 0 0,1 0 0 0 0,-1 1-1 0 0,0-1 1 0 0,1 1 0 0 0,-1-1 0 0 0,0 1-1 0 0,1-1 1 0 0,-1 1 0 0 0,1 0 0 0 0,-1 0-1 0 0,1 0 1 0 0,-1 0-8 0 0,1 0 8 0 0,-1 0 1 0 0,1-1-1 0 0,-1 1 0 0 0,1 0 1 0 0,-1 0-1 0 0,0-1 0 0 0,1 1 1 0 0,-1-1-1 0 0,0 0 1 0 0,1 1-1 0 0,-1-1 0 0 0,0 0 1 0 0,0 0-9 0 0,-4 0 49 0 0,5 0-30 0 0,-1 0-1 0 0,0-1 1 0 0,1 1 0 0 0,-1 0 0 0 0,1 1 0 0 0,-1-1 0 0 0,1 0 0 0 0,-1 0 0 0 0,0 1 0 0 0,1-1 0 0 0,-1 1 0 0 0,0 0-19 0 0,-3 9 152 0 0,-8-5-26 0 0,-2 7-100 0 0,3 5-43 0 0,9-6-39 0 0,3-1-43 0 0,0 2-69 0 0,0-1-24 0 0,0-10 190 0 0,0 1 0 0 0,0 0 0 0 0,0-1 0 0 0,1 1 0 0 0,-1-1 0 0 0,1 1 0 0 0,-1-1 0 0 0,1 1 0 0 0,-1-1 0 0 0,1 1 0 0 0,0-1 0 0 0,0 1 0 0 0,0-1 0 0 0,0 0 2 0 0,3 7 0 0 0,1 2 0 0 0,-4-8-2 0 0,0 0 1 0 0,0 1 0 0 0,0-1 0 0 0,0 0 0 0 0,1 0-1 0 0,-1 0 1 0 0,1 0 0 0 0,-1-1 0 0 0,1 1 1 0 0,0 1-8 0 0,1 0 0 0 0,-1 0-1 0 0,0 0 1 0 0,0 0 0 0 0,0 1 0 0 0,0 0 8 0 0,0-1-1 0 0,-1 1 1 0 0,1-1-1 0 0,0 0 0 0 0,1 0 0 0 0,-1 0 1 0 0,1 1 0 0 0,4 2-11 0 0,-1 0 0 0 0,1-1 0 0 0,1 0 0 0 0,-1 0 1 0 0,1 0 10 0 0,12 8-24 0 0,-11-7 4 0 0,-4-2 11 0 0,0 0 0 0 0,0-1-1 0 0,1 0 1 0 0,-1 0 0 0 0,6 2 9 0 0,1-2 0 0 0,-8-2 8 0 0,-1 0 0 0 0,1 0 1 0 0,0 1-1 0 0,0-1 0 0 0,-1 1 0 0 0,1 0 0 0 0,-1 0 0 0 0,1 0-8 0 0,44 26 130 0 0,-19-13 0 0 0,-15-6-26 0 0,1 0 35 0 0,-4-2-62 0 0,-6-4-27 0 0,0 0 1 0 0,0 0 0 0 0,0 1 0 0 0,0 0 0 0 0,-1 0 0 0 0,1 0 0 0 0,-1 1-1 0 0,0-1 1 0 0,1 3-51 0 0,-1-1 39 0 0,8 9 69 0 0,2-6 35 0 0,-5-1-46 0 0,0 9 203 0 0,1-2 48 0 0,-9-13-192 0 0,0 0-36 0 0,0 1 33 0 0,-1 1-78 0 0,0 1-43 0 0,-1-3 49 0 0,2 6 85 0 0,-1 16 228 0 0,-1-17-296 0 0,-1-3-38 0 0,-8 1 223 0 0,2 7 59 0 0,-2 4-24 0 0,0-8-125 0 0,4-4-99 0 0,0-2-49 0 0,-2-1-41 0 0,5-1-9 0 0,-1 0-1 0 0,1 0 0 0 0,0 1 0 0 0,0 0 0 0 0,0 0 1 0 0,0-1-1 0 0,0 2 0 0 0,0-1 0 0 0,-2 1 6 0 0,-5 2-32 0 0,-8 2-22 0 0,0 0 42 0 0,9-3 10 0 0,5-2 7 0 0,1 0-1 0 0,-1 0 0 0 0,1 0 0 0 0,-1-1 0 0 0,1 0 1 0 0,-1 0-1 0 0,1 0 0 0 0,-1 0 0 0 0,-1 0-4 0 0,-4-1 16 0 0,8 1-15 0 0,-1 0-1 0 0,0 0 1 0 0,1 0 0 0 0,-1-1 0 0 0,0 1-1 0 0,1 0 1 0 0,-1-1 0 0 0,1 1 0 0 0,-1-1 0 0 0,1 1-1 0 0,-1-1 1 0 0,1 0 0 0 0,0 0 0 0 0,-1 0-1 0 0,-10-5-1 0 0,8 5 2 0 0,-1 1-1 0 0,1-1 0 0 0,0 1 1 0 0,-1-1-1 0 0,1 1 0 0 0,-2 1 0 0 0,-5-1 9 0 0,-2-3 7 0 0,6-1-36 0 0,2 0-52 0 0,0-1-75 0 0,1 2-23 0 0,1 0-64 0 0,-1 0-72 0 0,0 0-83 0 0,2 2 97 0 0,0 1-47 0 0,1-1-43 0 0,-1 1-39 0 0,0-1-167 0 0,1 1-47 0 0,-2-2-735 0 0,1-2-710 0 0,2-5-1181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1:01.7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305 31 8520 0 0,'0'0'190'0'0,"0"0"28"0"0,0 0 11 0 0,0-2-21 0 0,-1-4-165 0 0,-2 2 63 0 0,0 2 83 0 0,-3 1 102 0 0,3 1 340 0 0,3 0 17 0 0,-1-1-276 0 0,1 0-120 0 0,0-1-127 0 0,0 1-45 0 0,0-1-16 0 0,0-1-53 0 0,0 1 25 0 0,-1 2 45 0 0,-2-2-21 0 0,-1 1 57 0 0,-24 1 668 0 0,24 0-679 0 0,0 0-50 0 0,0 0-24 0 0,-1 0 42 0 0,-14-1 324 0 0,11 2-254 0 0,3 0-86 0 0,1 1-54 0 0,-4 2 46 0 0,7-3-39 0 0,-1 0 0 0 0,1 0 0 0 0,0 0 0 0 0,-1-1 0 0 0,1 1 1 0 0,-1 0-1 0 0,1-1 0 0 0,-1 1 0 0 0,1-1 0 0 0,-1 0 1 0 0,0 1-1 0 0,1-1 0 0 0,-1 0 0 0 0,0 0-11 0 0,-4 0 45 0 0,4 0-31 0 0,0 0 0 0 0,-1-1 0 0 0,1 2 0 0 0,0-1 0 0 0,0 0 0 0 0,0 0 1 0 0,0 1-1 0 0,0-1 0 0 0,0 1 0 0 0,-1 0-14 0 0,-2 1 28 0 0,-1 1 8 0 0,0 0 1 0 0,0 0 0 0 0,0 1-1 0 0,1 0 1 0 0,-1 0 0 0 0,1 0-37 0 0,3-2 7 0 0,1-1 1 0 0,-1 1 0 0 0,0-1-1 0 0,1 0 1 0 0,-1 0 0 0 0,0 0 0 0 0,0 0-1 0 0,0 0 1 0 0,0 0 0 0 0,0-1 0 0 0,0 1-1 0 0,-2 0-7 0 0,3-1 5 0 0,0 0 0 0 0,0 1 1 0 0,0-1-1 0 0,-1 0 0 0 0,1 1 0 0 0,0-1 0 0 0,0 1 0 0 0,0-1 0 0 0,0 1 0 0 0,0 0 0 0 0,0-1 0 0 0,0 1 0 0 0,0 0 0 0 0,0 0 0 0 0,0 0 0 0 0,0 0 0 0 0,0 0 0 0 0,1 0 0 0 0,-1 0 0 0 0,0 0 1 0 0,1 0-1 0 0,-1 1-5 0 0,0-1 2 0 0,1 0 0 0 0,-1 0 1 0 0,0 0-1 0 0,0 0 0 0 0,0 0 1 0 0,0 0-1 0 0,0 0 0 0 0,0 0 1 0 0,0 0-1 0 0,0-1 0 0 0,0 1 1 0 0,-1 0-3 0 0,1 0 5 0 0,0-1 0 0 0,0 1 0 0 0,0-1 0 0 0,0 1 1 0 0,0 0-1 0 0,0-1 0 0 0,0 1 0 0 0,0 0 0 0 0,0 0 0 0 0,1-1 1 0 0,-1 1-1 0 0,0 0 0 0 0,0 1-5 0 0,1 8 15 0 0,0 4 10 0 0,-4-1 28 0 0,1-8-44 0 0,1-2-8 0 0,1 0 1 0 0,0 0-1 0 0,0 0 1 0 0,-1 0-1 0 0,2 0 1 0 0,-1 0-1 0 0,0 0 0 0 0,1 0 1 0 0,-1 0-1 0 0,1 1 1 0 0,0-1-1 0 0,0 3-1 0 0,0 14 51 0 0,-1 7-65 0 0,0-19-5 0 0,1 1 0 0 0,1 0 0 0 0,0 0 1 0 0,0 0-1 0 0,1 1 19 0 0,4 2-39 0 0,-5-10 35 0 0,-1-1 1 0 0,1 0-1 0 0,0 1 1 0 0,-1-1-1 0 0,1 0 1 0 0,0 1 0 0 0,-1-1-1 0 0,0 1 1 0 0,1-1-1 0 0,-1 1 1 0 0,0-1-1 0 0,0 1 1 0 0,0 0 3 0 0,0 0-3 0 0,0 1 0 0 0,0 0 0 0 0,1 0-1 0 0,-1 0 1 0 0,0-1 0 0 0,1 1 0 0 0,0 0 0 0 0,0 0 0 0 0,0-1 0 0 0,0 1 0 0 0,0 0 3 0 0,2 2-4 0 0,1-1 0 0 0,-1 1 0 0 0,1-1 0 0 0,0 0 1 0 0,1 0 3 0 0,-5-3 0 0 0,6 5 5 0 0,19 16 54 0 0,35 8-49 0 0,-45-28 44 0 0,0 1-1 0 0,-2 7-32 0 0,-5-7 33 0 0,1-5-58 0 0,-8 1 8 0 0,2-1-64 0 0,-1 1 121 0 0,-1 1-6 0 0,1-1-47 0 0,0 0-33 0 0,0 0-42 0 0,1-1-26 0 0,1 0-42 0 0,1 0-47 0 0,1-1-54 0 0,-5 2 15 0 0,1 0-38 0 0,1-1-358 0 0,-1 0 81 0 0,0 1-52 0 0,1-2-699 0 0,-2 1-557 0 0,0 1-1058 0 0</inkml:trace>
  <inkml:trace contextRef="#ctx0" brushRef="#br0" timeOffset="317.94">47 319 7256 0 0,'0'0'165'0'0,"0"0"22"0"0,0 0 7 0 0,3 0-23 0 0,1 0-142 0 0,10 0-19 0 0,-7 0 44 0 0,-5-1 41 0 0,1-1 108 0 0,11-8 195 0 0,0 7-40 0 0,-12 3-310 0 0,-1 0-1 0 0,1 0 1 0 0,-1 0 0 0 0,1-1 0 0 0,-1 1 0 0 0,1 0-1 0 0,0-1 1 0 0,-1 0 0 0 0,0 1 0 0 0,1-1 0 0 0,-1 0-1 0 0,1 0 1 0 0,-1 1 0 0 0,0-2-48 0 0,7-2 265 0 0,3-1 190 0 0,0 1-87 0 0,-1 0-69 0 0,0 2-52 0 0,6-3 107 0 0,-1-1-69 0 0,-3 2-87 0 0,7 1 35 0 0,-5 1 1 0 0,-5-3-48 0 0,3-1-27 0 0,2 6-68 0 0,-12 0-81 0 0,0 0 0 0 0,0 0 1 0 0,0 0-1 0 0,0 0 0 0 0,0 0 0 0 0,0-1 1 0 0,0 1-1 0 0,-1 0 0 0 0,1-1 1 0 0,0 0-1 0 0,0 1 0 0 0,1-2-10 0 0,-1 1 56 0 0,-1-1-57 0 0,0 1-58 0 0,-1-1-61 0 0,1 1-68 0 0,0 0-67 0 0,0-1-69 0 0,0 2-71 0 0,0-1-73 0 0,2 0-73 0 0,-1 1-76 0 0,2 0-77 0 0,2 0-921 0 0,3 0-922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1:00.8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5528 0 0,'0'0'124'0'0,"0"0"17"0"0,0 0 11 0 0,0 0 23 0 0,0 0 67 0 0,0 2 29 0 0,0 3-179 0 0,0 0 60 0 0,0 1 52 0 0,0 0 43 0 0,0 6 329 0 0,0 20 929 0 0,0-22-1094 0 0,0 0-63 0 0,0-1-83 0 0,0 0-115 0 0,0-5-126 0 0,0 0-38 0 0,0-1-41 0 0,0 1-45 0 0,0 4 251 0 0,1-1-41 0 0,5 8 84 0 0,-2-7-86 0 0,-2-1-1 0 0,-1 0 20 0 0,0 1 46 0 0,-1 1 9 0 0,0-1-62 0 0,0 1-36 0 0,0 3-13 0 0,0-7-39 0 0,2 13 73 0 0,4-1-30 0 0,-2-7-32 0 0,-3-8-33 0 0,-1-1 1 0 0,1 1-1 0 0,-1 0 1 0 0,0-1-1 0 0,0 1 1 0 0,0-1-1 0 0,0 1 1 0 0,0 0-1 0 0,0-1 1 0 0,0 1-11 0 0,-8 18 112 0 0,4-12-47 0 0,1 8 97 0 0,3 4-16 0 0,1-11-72 0 0,0 9 100 0 0,6-2-52 0 0,-2-2 3 0 0,-3 1 54 0 0,-2-4-54 0 0,0 15 333 0 0,0-18-379 0 0,0-7-74 0 0,0-1 0 0 0,0 1 1 0 0,0-1-1 0 0,0 1 0 0 0,1-1 0 0 0,-1 1 0 0 0,0-1 0 0 0,0 1 0 0 0,-1-1 0 0 0,1 1 0 0 0,0-1 0 0 0,0 1 1 0 0,0-1-1 0 0,0 1 0 0 0,0-1 0 0 0,0 1 0 0 0,-1-1 0 0 0,1 1 0 0 0,0-1 0 0 0,0 0 0 0 0,-1 1 0 0 0,1-1 1 0 0,0 1-1 0 0,-1-1 0 0 0,1 0 0 0 0,0 1 0 0 0,-1-1 0 0 0,1 0 0 0 0,0 1 0 0 0,-1-1 0 0 0,1 0 0 0 0,-1 0 1 0 0,1 1-1 0 0,-1-1 0 0 0,1 0 0 0 0,-1 0 0 0 0,1 0 0 0 0,0 0 0 0 0,-1 1 0 0 0,1-1 0 0 0,-1 0 0 0 0,1 0 1 0 0,-1 0-1 0 0,1 0 0 0 0,-1 0 0 0 0,0 0-5 0 0,-1 0 161 0 0,2 4-4 0 0,0-3-80 0 0,0 0-49 0 0,0 0-14 0 0,0 3 41 0 0,0 3 55 0 0,0 5 85 0 0,0-2-123 0 0,0-14-32 0 0,0 0-41 0 0,0 0-145 0 0,0 1 76 0 0,0-1 19 0 0,0 3-7 0 0,0-2-65 0 0,0-2-98 0 0,0-7-59 0 0</inkml:trace>
  <inkml:trace contextRef="#ctx0" brushRef="#br0" timeOffset="374">182 91 6296 0 0,'0'0'184'0'0,"-2"-2"-6"0"0,-9-8-74 0 0,9 8 5 0 0,2 1 122 0 0,0 1 204 0 0,0 1-225 0 0,1 0-46 0 0,-1 0-40 0 0,0 0-34 0 0,0 2 8 0 0,-1 2-12 0 0,1-4 21 0 0,-3 4 257 0 0,-3 6-92 0 0,2-3-95 0 0,-1-2 34 0 0,-1-2-2 0 0,6-3-198 0 0,-1-1 0 0 0,1 0 0 0 0,-1 0 0 0 0,1 1-1 0 0,0-1 1 0 0,-1 0 0 0 0,1 0 0 0 0,-1 1 0 0 0,1-1 0 0 0,0 1 0 0 0,0-1 0 0 0,-1 0-1 0 0,1 1 1 0 0,0-1 0 0 0,-1 1 0 0 0,1-1 0 0 0,0 0 0 0 0,0 1 0 0 0,0-1 0 0 0,0 1-1 0 0,-1-1 1 0 0,1 1 0 0 0,0-1 0 0 0,0 1 0 0 0,0-1 0 0 0,0 1 0 0 0,0-1 0 0 0,0 1-1 0 0,0-1 1 0 0,0 0 0 0 0,0 1 0 0 0,1 0-11 0 0,-1 0 14 0 0,0-1 0 0 0,0 1 0 0 0,0 0 0 0 0,-1 0-1 0 0,1-1 1 0 0,0 1 0 0 0,0 0 0 0 0,0-1 0 0 0,-1 1 0 0 0,1 0 0 0 0,0-1 0 0 0,-1 1 0 0 0,1 0-1 0 0,-1-1 1 0 0,1 1 0 0 0,0 0 0 0 0,-1-1 0 0 0,0 1-14 0 0,-10 6 217 0 0,0 1-53 0 0,9-6-28 0 0,0 1-50 0 0,2 0-32 0 0,0 1-28 0 0,0-1-7 0 0,-1-1 24 0 0,0-1-32 0 0,1 0 1 0 0,-1 0-1 0 0,0 0 1 0 0,1 0-1 0 0,-1-1 1 0 0,0 1 0 0 0,0 0-1 0 0,0 0 1 0 0,1-1-1 0 0,-1 1 1 0 0,0-1-1 0 0,0 1 1 0 0,0-1 0 0 0,0 1-1 0 0,0-1 1 0 0,-1 1-12 0 0,-8 5 163 0 0,5 4-9 0 0,-5-5-8 0 0,5 5-2 0 0,-5-5-2 0 0,5 2-46 0 0,5-7-90 0 0,0 0 0 0 0,-1 1 0 0 0,1-1-1 0 0,0 0 1 0 0,0 1 0 0 0,0-1-1 0 0,-1 0 1 0 0,1 1 0 0 0,0-1 0 0 0,0 0-1 0 0,-1 1 1 0 0,1-1 0 0 0,0 0-1 0 0,-1 0 1 0 0,1 1 0 0 0,0-1 0 0 0,-1 0-1 0 0,1 0 1 0 0,-1 0 0 0 0,1 0-1 0 0,0 0 1 0 0,-1 1 0 0 0,1-1 0 0 0,-1 0-1 0 0,1 0 1 0 0,0 0 0 0 0,-1 0-1 0 0,1 0 1 0 0,-1 0 0 0 0,1 0 0 0 0,-1 0-6 0 0,1 0 2 0 0,0 0 0 0 0,0 0 1 0 0,0 0-1 0 0,0 0 1 0 0,0-1-1 0 0,0 1 0 0 0,0 0 1 0 0,0 0-1 0 0,0 0 0 0 0,0 0 1 0 0,-1 0-1 0 0,1 0 1 0 0,0 0-1 0 0,0 0 0 0 0,0 0 1 0 0,0 0-1 0 0,0 1 1 0 0,0-1-1 0 0,0 0 0 0 0,0 0 1 0 0,0 0-1 0 0,0 0 1 0 0,0 0-1 0 0,-1 0 0 0 0,1 0 1 0 0,0 0-1 0 0,0 0 0 0 0,0 0 1 0 0,0 0-1 0 0,0 0 1 0 0,0 0-1 0 0,0 0 0 0 0,0 0 1 0 0,0 0-1 0 0,0 0 1 0 0,0 0-1 0 0,0 1 0 0 0,0-1 1 0 0,0 0-1 0 0,0 0 0 0 0,0 0 1 0 0,0 0-1 0 0,0 0 1 0 0,0 0-1 0 0,0 0 0 0 0,0 0 1 0 0,0 0-1 0 0,0 0 1 0 0,0 0-1 0 0,0 1 0 0 0,0-1 1 0 0,0 0-1 0 0,0 0 0 0 0,0 0 1 0 0,0 0-1 0 0,0 0 1 0 0,0 0-3 0 0,0 10 130 0 0,0-7-22 0 0,0-3-10 0 0,0 2-2 0 0,0 8-6 0 0,0-7-20 0 0,0-1-17 0 0,0 2-47 0 0,0 8 26 0 0,2-2 35 0 0,5-6-5 0 0,-7-4-58 0 0,1 1-1 0 0,-1-1 1 0 0,0 0-1 0 0,1 0 1 0 0,-1 0-1 0 0,0 1 1 0 0,1-1-1 0 0,-1 0 1 0 0,0 0-1 0 0,1 1 0 0 0,-1-1 1 0 0,0 0-1 0 0,0 1 1 0 0,1-1-1 0 0,-1 0 1 0 0,0 1-1 0 0,0-1 1 0 0,0 0-1 0 0,1 1 1 0 0,-1-1-1 0 0,0 0 0 0 0,0 1 1 0 0,0-1-1 0 0,0 1 1 0 0,0-1-1 0 0,0 0 1 0 0,0 1-1 0 0,0-1 1 0 0,0 1-1 0 0,0-1 1 0 0,0 1-4 0 0,0 1 80 0 0,9 0 25 0 0,1 1-37 0 0,16 13 12 0 0,-16-9-37 0 0,-1-4 18 0 0,-4-2-45 0 0,2 0-5 0 0,18 15 63 0 0,-10-7-52 0 0,-4-2 43 0 0,-5-2-39 0 0,-5-5-23 0 0,0 1 0 0 0,-1 0 0 0 0,1-1-1 0 0,0 1 1 0 0,-1-1 0 0 0,1 1 0 0 0,0-1-1 0 0,0 0 1 0 0,0 1 0 0 0,0-1 0 0 0,-1 0-1 0 0,1 1 1 0 0,0-1 0 0 0,0 0-1 0 0,0 0 1 0 0,0 0 0 0 0,0 0 0 0 0,0 0-1 0 0,0 0 1 0 0,0 0-3 0 0,1 0 4 0 0,-1 0 0 0 0,1 0 0 0 0,0 0 0 0 0,-1 1-1 0 0,1-1 1 0 0,-1 1 0 0 0,1-1 0 0 0,-1 1 0 0 0,1-1-1 0 0,-1 1 1 0 0,1 0 0 0 0,-1 0 0 0 0,0 0 0 0 0,1 0-4 0 0,5 3 26 0 0,9-1-12 0 0,-16-3-14 0 0,1 0 0 0 0,0 0 0 0 0,-1 0 0 0 0,1 0 0 0 0,-1 0 0 0 0,1 0 0 0 0,0 0 1 0 0,-1 0-1 0 0,1 1 0 0 0,0-1 0 0 0,-1 0 0 0 0,1 0 0 0 0,-1 1 0 0 0,1-1 0 0 0,0 0 0 0 0,-1 1 1 0 0,1-1-1 0 0,-1 0 0 0 0,1 1 0 0 0,-1-1 0 0 0,1 1 0 0 0,-1-1 0 0 0,0 1 0 0 0,1-1 1 0 0,-1 1-1 0 0,1 0 0 0 0,-1-1 2 0 0,0 1 0 0 0,1-1-1 0 0,-1 1 1 0 0,1-1 0 0 0,-1 1 0 0 0,1-1 0 0 0,-1 1 0 0 0,1-1 0 0 0,-1 0 0 0 0,1 1 0 0 0,-1-1 0 0 0,1 0 0 0 0,-1 1 0 0 0,1-1 0 0 0,0 0 0 0 0,-1 0 0 0 0,1 1-1 0 0,-1-1 1 0 0,1 0 0 0 0,0 0 0 0 0,-1 0 0 0 0,1 0 0 0 0,0 0 0 0 0,-1 0 0 0 0,1 0 0 0 0,0 0-2 0 0,1 0 44 0 0,-1 0-35 0 0,1 0-36 0 0,0 0-36 0 0,0 0-36 0 0,0 0-39 0 0,0 0-37 0 0,0 0-39 0 0,0 0-40 0 0,0 0-41 0 0,-1 0-40 0 0,1 0-42 0 0,0 0-43 0 0,-1 0-43 0 0,0 0-43 0 0,1 0-45 0 0,-1 0-1158 0 0,0 0-979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636 137 7312 0 0,'0'0'165'0'0,"0"0"22"0"0,0 0 9 0 0,0 0 44 0 0,0 0 121 0 0,0 0 50 0 0,0 0 6 0 0,0 0 4 0 0,0 0-3 0 0,0 0-2 0 0,-3-3 0 0 0,-7-7-12 0 0,7 8-52 0 0,3-1-28 0 0,0-7-4 0 0,0 8 9 0 0,-3 1-109 0 0,0 1-42 0 0,-2-1 75 0 0,1-1-112 0 0,-5-4 63 0 0,6 3-65 0 0,0 1 110 0 0,0 0-96 0 0,1 2-64 0 0,-2 0-68 0 0,0 0-13 0 0,2-1 50 0 0,-5-4 43 0 0,-4-5 125 0 0,3 3-73 0 0,4 4-109 0 0,-41-17 964 0 0,30 14-749 0 0,2 1-103 0 0,1 1-6 0 0,3-1-55 0 0,-9-2 48 0 0,9 6-57 0 0,-9-2 31 0 0,6-2-72 0 0,10 4-41 0 0,-1 0 1 0 0,1 0-1 0 0,0 0 0 0 0,-1 0 0 0 0,1 1 0 0 0,0-1 1 0 0,-1 1-1 0 0,1-1 0 0 0,-1 1 0 0 0,1 0 0 0 0,-3 0-4 0 0,-69 0 179 0 0,30 0-134 0 0,42 0-45 0 0,0 0 0 0 0,0 0 0 0 0,1 0 0 0 0,-1 0 0 0 0,0 1 0 0 0,0-1 0 0 0,0 1 0 0 0,1-1 0 0 0,-1 1 0 0 0,0 0 0 0 0,0 0 0 0 0,1 0 0 0 0,-2 1 0 0 0,2-1 0 0 0,-1-1 0 0 0,1 1 0 0 0,-1 0 0 0 0,1 0 0 0 0,0-1 0 0 0,-1 1 0 0 0,1-1 0 0 0,-1 1 0 0 0,1-1 0 0 0,-1 0 0 0 0,0 1 0 0 0,1-1 0 0 0,-2 0 0 0 0,1 0 0 0 0,1 0 0 0 0,-1 0 0 0 0,0 0 0 0 0,1 1 0 0 0,-1-1 0 0 0,0 1 0 0 0,1-1 0 0 0,-1 1 0 0 0,0 0 0 0 0,1 0 0 0 0,-1-1 0 0 0,1 1 0 0 0,-1 0 0 0 0,1 0 0 0 0,0 0 0 0 0,-1 0 0 0 0,1 0 0 0 0,-1 0 0 0 0,0-1 0 0 0,1 1 0 0 0,-1-1 0 0 0,0 1 0 0 0,1-1 0 0 0,-1 0 0 0 0,0 1 0 0 0,1-1 0 0 0,-1 0 0 0 0,0 0 0 0 0,1 0 0 0 0,-1 0 0 0 0,0 1 0 0 0,1-1 0 0 0,-1 0 0 0 0,1 1 0 0 0,-1-1 0 0 0,1 1 0 0 0,-1-1 0 0 0,1 1 0 0 0,-1 0 0 0 0,1 0 0 0 0,0 0 0 0 0,-1 0 0 0 0,-5 4 0 0 0,-6 0 0 0 0,8 5 0 0 0,-23 7 0 0 0,6 4 0 0 0,22-20 0 0 0,-1-1 0 0 0,0 1 0 0 0,1-1 0 0 0,-1 1 0 0 0,0 0 0 0 0,1-1 0 0 0,-1 1 0 0 0,1 0 0 0 0,-1 0 0 0 0,1-1 0 0 0,-1 1 0 0 0,1 0 0 0 0,0 0 0 0 0,-1 0 0 0 0,-12 28 0 0 0,10-16 7 0 0,3 9-71 0 0,1-12 49 0 0,-2 11 15 0 0,0-15 0 0 0,1 1 0 0 0,-1-1 0 0 0,2 0 0 0 0,-1 1 0 0 0,1-1 0 0 0,0 0 0 0 0,0 0 0 0 0,0 1 0 0 0,25 51 0 0 0,-21-28-10 0 0,20 1-44 0 0,-21-21 54 0 0,-3-8 0 0 0,0 0 0 0 0,0 0 0 0 0,0 0 0 0 0,1 0 0 0 0,-1 0 0 0 0,0 0 0 0 0,1 0 0 0 0,0 0 0 0 0,-1 0 0 0 0,11 10 0 0 0,-8-7 0 0 0,0 0 0 0 0,1-1 0 0 0,-1 0 0 0 0,1 0 0 0 0,0 0 0 0 0,2 1 0 0 0,2-1 0 0 0,0-1 0 0 0,0 1 0 0 0,5 0 0 0 0,3 1 0 0 0,-15-4 1 0 0,-1-1-1 0 0,1 1 0 0 0,0 0 0 0 0,-1 0 0 0 0,1 1 0 0 0,0-1 0 0 0,-1 0 0 0 0,1 0 0 0 0,-1 1 0 0 0,0-1 0 0 0,1 1-1 0 0,-1-1 0 0 0,0 1 0 0 0,1-1-1 0 0,0 0 1 0 0,-1 0 0 0 0,1 0 0 0 0,0 0 0 0 0,-1 0 0 0 0,1 0 0 0 0,0 0 1 0 0,23 4-43 0 0,-10 1 33 0 0,-12-5 10 0 0,0 0 0 0 0,0 0 0 0 0,1 0 0 0 0,-1 0 0 0 0,0 0 0 0 0,0-1 0 0 0,1 0-1 0 0,1 1 1 0 0,-4-1 0 0 0,1 0 0 0 0,-1 0 0 0 0,1 0 0 0 0,0 0 0 0 0,-1 0 0 0 0,1 1 0 0 0,-1-1 0 0 0,1 1 0 0 0,-1-1 0 0 0,1 1 0 0 0,-1 0 0 0 0,1 0 0 0 0,-1-1 0 0 0,1 1 0 0 0,10 5 0 0 0,13-1 0 0 0,-12 2 0 0 0,-12-7 0 0 0,0 1 0 0 0,1 0 0 0 0,-1 0 0 0 0,0-1 0 0 0,1 1 0 0 0,-1-1 0 0 0,1 1 0 0 0,-1-1 0 0 0,1 0 0 0 0,-1 1 0 0 0,1-1 0 0 0,-1 0 0 0 0,1 0 0 0 0,-1 0 0 0 0,1 0 0 0 0,-1 0 0 0 0,1 1 0 0 0,-1-1 0 0 0,1 0 0 0 0,-1 1 0 0 0,1-1 0 0 0,-1 1 0 0 0,1-1 0 0 0,-1 1 0 0 0,0 0 0 0 0,1 0 0 0 0,-1-1 0 0 0,12 7 0 0 0,12-2 0 0 0,-18-3 0 0 0,-1 1 0 0 0,1 1 0 0 0,5 3 0 0 0,4 2 0 0 0,-4-4 0 0 0,-7 5 0 0 0,23 8 60 0 0,-21-12-46 0 0,-4-3 6 0 0,-1-1 1 0 0,1 0-1 0 0,-1 1 1 0 0,0 0-1 0 0,0-1 0 0 0,0 1 1 0 0,0 0-1 0 0,0 1-20 0 0,1 10 6 0 0,-3-12 5 0 0,1 0 0 0 0,-1 0 0 0 0,0 0 0 0 0,1-1 0 0 0,-1 1 0 0 0,1 0 0 0 0,0 0 0 0 0,0 0 0 0 0,0-1-1 0 0,-1 1 1 0 0,2 0 0 0 0,-1 0-11 0 0,6 14 172 0 0,-6-7-26 0 0,-5 2 56 0 0,-1-3-179 0 0,4-7-23 0 0,0 1 0 0 0,0-1 0 0 0,1 0 1 0 0,-1 1-1 0 0,0-1 0 0 0,1 1 1 0 0,-1-1-1 0 0,1 1 0 0 0,-1-1 0 0 0,1 1 1 0 0,0 0-1 0 0,-1-1 0 0 0,1 1 0 0 0,0 0 0 0 0,0 4 0 0 0,1-4 0 0 0,-1 1 0 0 0,0-1 0 0 0,0 0 0 0 0,0 0 0 0 0,-1 0 0 0 0,1 0 0 0 0,0 0 0 0 0,-1 0 0 0 0,1 0 0 0 0,-1 1 0 0 0,-14 27 0 0 0,2-15 0 0 0,6-7 1 0 0,-5 3 32 0 0,1-2 35 0 0,1-4-7 0 0,8-5-50 0 0,-1 1 0 0 0,1 0-1 0 0,0 1 1 0 0,0-1 0 0 0,0 0-1 0 0,0 1 1 0 0,0-1-1 0 0,0 1 1 0 0,1 0-11 0 0,-19 13 19 0 0,-1-6-38 0 0,13-7 7 0 0,0 0 0 0 0,-1-1 0 0 0,1-1 0 0 0,0 1 0 0 0,-4-1 12 0 0,-11 0 62 0 0,3 1 56 0 0,0 0 1 0 0,1-2-1 0 0,-17-3-118 0 0,6-6 112 0 0,2 5 2 0 0,8-5 4 0 0,8 7-61 0 0,8 2-34 0 0,0 0 0 0 0,0-1 0 0 0,0 1 0 0 0,1 0 0 0 0,-1-1 0 0 0,1 0 0 0 0,-1 0-1 0 0,0-1-22 0 0,-7-3 53 0 0,-8-7 58 0 0,7 2 8 0 0,-7 0 80 0 0,2 0 10 0 0,10 0-121 0 0,4 0-64 0 0,3 10-24 0 0,0 1 0 0 0,0-1 0 0 0,0 0 1 0 0,-1 0-1 0 0,1 0 0 0 0,0 0 0 0 0,0 0 0 0 0,-1 0 1 0 0,1 1-1 0 0,-1-1 0 0 0,1 0 0 0 0,-1 0 0 0 0,1 1 1 0 0,-1-1-1 0 0,1 0 0 0 0,-1 0 0 0 0,0 1 1 0 0,1-1-1 0 0,-1 1 0 0 0,0-1 0 0 0,0 1 0 0 0,1-1 1 0 0,-1 1-1 0 0,0-1 0 0 0,0 1 0 0 0,0 0 0 0 0,0-1 0 0 0,0 1 1 0 0,0-1 0 0 0,0 0 0 0 0,0 1 0 0 0,1-1 0 0 0,-1 0 0 0 0,0 0-1 0 0,0 1 1 0 0,1-1 0 0 0,-1 0 0 0 0,0 0 0 0 0,1 0 0 0 0,-1 0 0 0 0,1 0-1 0 0,-1 0 1 0 0,1 0 0 0 0,0 0-1 0 0,-7-10 40 0 0,-3 6-18 0 0,-5-20 52 0 0,13 22-34 0 0,-1 1-80 0 0,-7-8-10 0 0,8 7-128 0 0,2 3-32 0 0,0 0 97 0 0,0 0 34 0 0,0 0-34 0 0,0 0-14 0 0,0 0-35 0 0,0 0-40 0 0,0 0-46 0 0,0 0-48 0 0,0 0-46 0 0,0 0-42 0 0,0 0-38 0 0,0 0-275 0 0,0 0-62 0 0,0 0-51 0 0,0 0-35 0 0,0 0-1516 0 0,0 0-1342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0:58.9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16 137 4952 0 0,'0'0'108'0'0,"0"0"17"0"0,0 0 11 0 0,0 0-38 0 0,0 0 7 0 0,0 0 50 0 0,0 0 146 0 0,0 0 264 0 0,-2 2 19 0 0,1-1-372 0 0,0-1-105 0 0,1 1-85 0 0,-1 0-123 0 0,-1 1-72 0 0,2-2 150 0 0,-1 1 35 0 0,1-1 32 0 0,-1 1 39 0 0,1-1 43 0 0,-1 1 50 0 0,1-1 14 0 0,-1 1 43 0 0,1-1 46 0 0,-1 1 51 0 0,0 0 52 0 0,1-1 58 0 0,-1 1 60 0 0,0 0 65 0 0,0 0-388 0 0,1 2-77 0 0,0 0-48 0 0,1 2-31 0 0,-1-2 37 0 0,0 7 74 0 0,0 12 173 0 0,1-15-238 0 0,1-1-38 0 0,2 2 22 0 0,-3-7-42 0 0,0 1 1 0 0,0-1-1 0 0,0 0 0 0 0,0 1 1 0 0,-1-1-1 0 0,1 1 0 0 0,-1-1 1 0 0,1 1-1 0 0,-1-1 0 0 0,1 1 1 0 0,-1-1-1 0 0,0 1 0 0 0,0 0 1 0 0,0-1-10 0 0,0 6 37 0 0,0-5-25 0 0,0 0 1 0 0,0 0-1 0 0,0 1 1 0 0,0-1-1 0 0,0 0 1 0 0,0 0 0 0 0,1 0-1 0 0,-1 0 1 0 0,1 0-1 0 0,0 1-12 0 0,3 4 43 0 0,-3-6-33 0 0,0 1 0 0 0,0-1-1 0 0,0 1 1 0 0,0-1 0 0 0,-1 1 0 0 0,1-1-1 0 0,0 1 1 0 0,-1-1 0 0 0,0 1 0 0 0,1-1 0 0 0,-1 1-1 0 0,0 0 1 0 0,0-1 0 0 0,0 1 0 0 0,0 0-10 0 0,0 22 82 0 0,-1 26 69 0 0,5-20-112 0 0,1-15-5 0 0,-3-12-23 0 0,-1 0 0 0 0,0-1 0 0 0,0 1 0 0 0,0 0 0 0 0,-1 0 0 0 0,1 1 0 0 0,-1-1 0 0 0,0 0 0 0 0,1 0-11 0 0,-1-1 4 0 0,0-1-1 0 0,0 1 1 0 0,0-1 0 0 0,0 1-1 0 0,1-1 1 0 0,-1 1 0 0 0,1-1-1 0 0,-1 0 1 0 0,1 1 0 0 0,0-1 0 0 0,-1 1-1 0 0,1-1 1 0 0,0 0-4 0 0,5 12 43 0 0,-5-9-35 0 0,0 0 1 0 0,-1 1-1 0 0,1-1 1 0 0,-1 0 0 0 0,0 1-1 0 0,0 1-8 0 0,0 5 45 0 0,0-11-43 0 0,0 1 1 0 0,0 0-1 0 0,0-1 0 0 0,0 1 1 0 0,0 0-1 0 0,0-1 1 0 0,0 1-1 0 0,0 0 1 0 0,0-1-1 0 0,0 1 1 0 0,1-1-1 0 0,-1 1 1 0 0,0 0-1 0 0,1-1 1 0 0,-1 1-1 0 0,0-1 0 0 0,1 1 1 0 0,-1-1-1 0 0,0 1 1 0 0,1-1-1 0 0,-1 1 1 0 0,1-1-1 0 0,-1 1 1 0 0,1-1-1 0 0,0 0 1 0 0,-1 1-3 0 0,1-1 2 0 0,-1 1 1 0 0,1-1-1 0 0,-1 0 0 0 0,1 1 1 0 0,-1-1-1 0 0,1 1 1 0 0,-1-1-1 0 0,1 1 1 0 0,-1-1-1 0 0,0 1 1 0 0,1-1-1 0 0,-1 1 1 0 0,0-1-1 0 0,1 1 1 0 0,-1 0-1 0 0,0-1 0 0 0,0 1 1 0 0,0 0-1 0 0,1-1 1 0 0,-1 1-1 0 0,0-1 1 0 0,0 1-1 0 0,0 0 1 0 0,0-1-1 0 0,0 1 1 0 0,0 0-3 0 0,0-1 2 0 0,0 1 0 0 0,-1-1 1 0 0,1 1-1 0 0,0-1 0 0 0,0 1 1 0 0,0-1-1 0 0,0 1 1 0 0,0-1-1 0 0,0 1 0 0 0,0-1 1 0 0,1 1-1 0 0,-1-1 1 0 0,0 1-1 0 0,0-1 0 0 0,0 0 1 0 0,0 1-1 0 0,1-1 0 0 0,-1 1 1 0 0,0-1-1 0 0,0 1 1 0 0,1-1-1 0 0,-1 0 0 0 0,0 1 1 0 0,1-1-1 0 0,-1 0 0 0 0,0 1 1 0 0,1-1-1 0 0,-1 0 1 0 0,0 0-1 0 0,1 1 0 0 0,-1-1 1 0 0,1 0-3 0 0,5 5 14 0 0,-3 5 40 0 0,-3-5 12 0 0,0 5 12 0 0,0-8-24 0 0,0-2-65 0 0,0 0-25 0 0,0 0-25 0 0,0 0-37 0 0,0 0-17 0 0,0 0-38 0 0,0 0-41 0 0,0 0-47 0 0,0 0-50 0 0,0 0-47 0 0,0 0-41 0 0,0 0-36 0 0,0 0-124 0 0,0 0-35 0 0,0 0-1275 0 0</inkml:trace>
  <inkml:trace contextRef="#ctx0" brushRef="#br0" timeOffset="485.07">651 1 5640 0 0,'0'2'124'0'0,"1"2"-63"0"0,-1-4-54 0 0,0 0-1 0 0,0 0 1 0 0,0 1-1 0 0,0-1 1 0 0,0 0-1 0 0,0 0 0 0 0,0 0 1 0 0,0 1-1 0 0,0-1 1 0 0,0 0-1 0 0,0 0 0 0 0,0 0 1 0 0,0 1-1 0 0,0-1 1 0 0,0 0-1 0 0,0 0 1 0 0,0 0-1 0 0,0 1 0 0 0,0-1 1 0 0,0 0-1 0 0,0 0 1 0 0,-1 0-1 0 0,1 1 0 0 0,0-1 1 0 0,0 0-1 0 0,0 0 1 0 0,0 0-1 0 0,0 0 1 0 0,0 1-1 0 0,-1-1 0 0 0,1 0 1 0 0,0 0-1 0 0,0 0 1 0 0,0 0-1 0 0,0 0 0 0 0,-1 0 1 0 0,1 0-1 0 0,0 0 1 0 0,0 1-7 0 0,-10 0 105 0 0,-8 0-62 0 0,13-1 11 0 0,1 1 96 0 0,-1 1 127 0 0,-2 2 270 0 0,-1 0 128 0 0,2-2-269 0 0,0-1-134 0 0,-1 0-93 0 0,-2-1 240 0 0,-7 0 130 0 0,11 2-103 0 0,3 0-390 0 0,1-1-1 0 0,-1 0 0 0 0,0 0 0 0 0,0 0 0 0 0,0 0 0 0 0,0 0 1 0 0,0 0-1 0 0,0 0 0 0 0,0-1 0 0 0,0 1 0 0 0,0-1 1 0 0,0 1-1 0 0,0-1 0 0 0,-1 0-55 0 0,-21 1 456 0 0,22-1-435 0 0,-3 2 225 0 0,4-1-215 0 0,-8 7 110 0 0,2-5-43 0 0,1-2 26 0 0,-1-1 68 0 0,7 0-182 0 0,-1 0 1 0 0,0 0 0 0 0,1 0-1 0 0,-1 0 1 0 0,0 1 0 0 0,1-1 0 0 0,-1 0-1 0 0,1 0 1 0 0,-1 0 0 0 0,1 1-1 0 0,-1-1 1 0 0,0 0 0 0 0,1 1-1 0 0,-1-1 1 0 0,1 0 0 0 0,-1 1 0 0 0,1-1-1 0 0,0 1 1 0 0,-1-1 0 0 0,1 1-1 0 0,-1-1 1 0 0,1 1 0 0 0,0 0-11 0 0,-1-1 8 0 0,1 1 1 0 0,0-1-1 0 0,-1 1 0 0 0,1-1 1 0 0,-1 1-1 0 0,1-1 0 0 0,-1 1 1 0 0,1-1-1 0 0,-1 0 0 0 0,1 1 1 0 0,-1-1-1 0 0,1 0 1 0 0,-1 1-1 0 0,1-1 0 0 0,-1 0 1 0 0,1 0-1 0 0,-1 1 0 0 0,0-1 1 0 0,1 0-1 0 0,-1 0 1 0 0,0 0-1 0 0,1 0 0 0 0,-1 0-8 0 0,-4 3 122 0 0,1 0-79 0 0,-14 18 157 0 0,17-20-193 0 0,1 0-1 0 0,-1 0 0 0 0,0 0 1 0 0,1 1-1 0 0,-1-1 0 0 0,1 0 1 0 0,-1 0-1 0 0,1 1 1 0 0,0-1-1 0 0,0 0 0 0 0,-1 1 1 0 0,1-1-7 0 0,-2 4 53 0 0,1-4-52 0 0,-1 0-1 0 0,1 0 1 0 0,0 1-1 0 0,0-1 1 0 0,0 0-1 0 0,1 1 1 0 0,-1-1 0 0 0,0 0-1 0 0,0 1 1 0 0,1-1-1 0 0,-1 1 1 0 0,1-1 0 0 0,-1 1-1 0 0,1 0 1 0 0,0-1-1 0 0,-1 1 1 0 0,1-1 0 0 0,0 2-1 0 0,0-2 2 0 0,0 1 1 0 0,0 0-1 0 0,-1 0 0 0 0,1-1 1 0 0,0 1-1 0 0,-1 0 1 0 0,1-1-1 0 0,-1 1 1 0 0,0-1-1 0 0,0 1 1 0 0,1-1-1 0 0,-1 1 1 0 0,0-1-3 0 0,0 1 2 0 0,0-1 1 0 0,0 1-1 0 0,0-1 0 0 0,0 1 1 0 0,1-1-1 0 0,-1 1 1 0 0,1 0-1 0 0,-1-1 1 0 0,1 1-1 0 0,-1 0 1 0 0,1-1-1 0 0,0 1 1 0 0,0 0-3 0 0,1 9-2 0 0,-1 7 13 0 0,-3-2 33 0 0,1-12-43 0 0,0-1 0 0 0,0 1 0 0 0,1-1 0 0 0,-1 1 0 0 0,1-1 0 0 0,0 1 0 0 0,1 0 0 0 0,-1 0 1 0 0,0 0-1 0 0,1 2-1 0 0,0-4 0 0 0,0 0 0 0 0,0 0 0 0 0,0 0 0 0 0,1 0 0 0 0,-1-1 0 0 0,1 1 0 0 0,-1 0 0 0 0,1 0 0 0 0,-1-1 0 0 0,1 1 0 0 0,0 0 0 0 0,0-1 0 0 0,1 2 0 0 0,-1-1 0 0 0,0-1 0 0 0,-1 0 0 0 0,1 1 0 0 0,0-1 0 0 0,0 1 0 0 0,-1-1 0 0 0,1 1 0 0 0,-1-1 0 0 0,0 1 0 0 0,1-1 0 0 0,-1 1 0 0 0,0-1 0 0 0,0 2 0 0 0,0 70 64 0 0,0-71-59 0 0,0 0 0 0 0,1 0 0 0 0,-1 1 0 0 0,0-1 1 0 0,1 0-1 0 0,-1 0 0 0 0,1 0 0 0 0,0-1 0 0 0,0 1 1 0 0,0 0-1 0 0,0 0 0 0 0,0 0-5 0 0,0-1 8 0 0,0 1 1 0 0,0 0-1 0 0,0-1 1 0 0,-1 1 0 0 0,1 0-1 0 0,-1 0 1 0 0,1-1-1 0 0,-1 1 1 0 0,1 0-1 0 0,-1 0 1 0 0,0 1-9 0 0,0 4 32 0 0,0-5-22 0 0,0 0 0 0 0,-1 0 0 0 0,2 0 0 0 0,-1 0 0 0 0,0 0 0 0 0,0 0 0 0 0,1 0 0 0 0,-1 0 0 0 0,1 0 0 0 0,0 1-10 0 0,9 10 66 0 0,-8-8 12 0 0,-2 5-1 0 0,0-7-10 0 0,0-3-26 0 0,0 0-79 0 0,0 0-79 0 0,0 0-79 0 0,0 0 55 0 0,0 0-34 0 0,0 0-35 0 0,0 0-35 0 0,0 0-333 0 0,0 0 77 0 0,0 0-47 0 0,0 2-643 0 0,0 2-505 0 0,0 5-957 0 0</inkml:trace>
  <inkml:trace contextRef="#ctx0" brushRef="#br0" timeOffset="746.52">243 379 6016 0 0,'0'0'133'0'0,"0"0"23"0"0,3 2 11 0 0,-3-1-158 0 0,1-1 0 0 0,-1 1 1 0 0,1 0-1 0 0,0-1 0 0 0,0 1 1 0 0,-1-1-1 0 0,1 1 0 0 0,0-1 1 0 0,0 1-1 0 0,0-1 0 0 0,0 1 1 0 0,-1-1-1 0 0,1 0 0 0 0,0 0 1 0 0,0 1-10 0 0,11-6 28 0 0,-11 5-28 0 0,1-1 0 0 0,-1 0 0 0 0,1 0 0 0 0,-1 1 0 0 0,1-1 0 0 0,0 1 0 0 0,-1-1 0 0 0,1 1 0 0 0,0 0 0 0 0,0 0 0 0 0,5 0 2 0 0,-1 0 53 0 0,0 0 48 0 0,0-1 52 0 0,0-1 54 0 0,1-2 49 0 0,3-1 143 0 0,-3 2-161 0 0,1 0 33 0 0,11-7 153 0 0,-15 7-326 0 0,0 0 1 0 0,0 1-1 0 0,0-1 0 0 0,0 1 1 0 0,3 0-101 0 0,18-3 293 0 0,-10-2-70 0 0,5-1 74 0 0,-8 4-269 0 0,19-5 161 0 0,-19 6-164 0 0,-1-1-65 0 0,0 1-92 0 0,-7 2 23 0 0,1-1-32 0 0,-1 1-180 0 0,0 0-96 0 0,-1 1 53 0 0,0 0-35 0 0,3 0-477 0 0,4 0-380 0 0,8 0-720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1:12.3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6296 0 0,'0'0'184'0'0,"2"3"-6"0"0,11 10 20 0 0,-6-7-60 0 0,-4-2 92 0 0,-1 1-70 0 0,3 7 596 0 0,2-7-208 0 0,-7-5-516 0 0,1 0 1 0 0,-1 0 0 0 0,0 0-1 0 0,1 1 1 0 0,-1-1 0 0 0,0 0-1 0 0,1 0 1 0 0,-1 1 0 0 0,0-1-1 0 0,1 0 1 0 0,-1 0-1 0 0,0 1 1 0 0,0-1 0 0 0,1 0-1 0 0,-1 1 1 0 0,0-1 0 0 0,0 0-1 0 0,0 1 1 0 0,0-1 0 0 0,1 1-1 0 0,-1-1 1 0 0,0 0 0 0 0,0 1-1 0 0,0-1 1 0 0,0 1-1 0 0,0-1 1 0 0,0 0 0 0 0,0 1-1 0 0,0-1 1 0 0,0 1 0 0 0,0-1-33 0 0,2 5 689 0 0,5 7-151 0 0,-3-5-187 0 0,1 0 67 0 0,1-3-3 0 0,-2-1-26 0 0,-2 7-47 0 0,0-1 60 0 0,3 3 135 0 0,-1-5-209 0 0,-1 0 56 0 0,-2-1-79 0 0,-1 1 49 0 0,0-2-204 0 0,0 10 372 0 0,0-12-427 0 0,0-1-78 0 0,0 1 223 0 0,0-3-3 0 0,0 0-12 0 0,0 0-8 0 0,0 0-1 0 0,0 0-14 0 0,0 0-61 0 0,0 0-21 0 0,0 0-7 0 0,0 0-9 0 0,0 0-28 0 0,0-3-6 0 0,0-9-44 0 0,3-3 22 0 0,1 7-37 0 0,-3 6-6 0 0,0 1-1 0 0,0 0 0 0 0,0-1 1 0 0,0 1-1 0 0,-1 0 0 0 0,1-1 1 0 0,0 1-1 0 0,-1-1 1 0 0,0 0-1 0 0,1 1 0 0 0,-1-1 1 0 0,0 1-1 0 0,0-1 0 0 0,0 0-4 0 0,0 1 4 0 0,1-1-1 0 0,-1 0 0 0 0,0 1 0 0 0,0-1 0 0 0,1 1 0 0 0,-1-1 1 0 0,1 1-1 0 0,-1-1 0 0 0,1 1 0 0 0,0-1 0 0 0,-1 1 0 0 0,1 0 0 0 0,0-1 1 0 0,0 1-4 0 0,4-7 21 0 0,-1-2-7 0 0,-3 8-11 0 0,-1 1-1 0 0,0 0 1 0 0,1 0 0 0 0,-1 0 0 0 0,1 0 0 0 0,-1 0-1 0 0,1 0 1 0 0,0 0 0 0 0,-1 0 0 0 0,1 0-1 0 0,0 1 1 0 0,0-1 0 0 0,-1 0 0 0 0,1 0-1 0 0,0 1 1 0 0,0-1 0 0 0,0 0 0 0 0,1 0-3 0 0,10-4-2 0 0,-7-5-46 0 0,8 5 19 0 0,5-3-39 0 0,-7 5 44 0 0,-10 3 24 0 0,-1 0 0 0 0,1 0 0 0 0,-1 0 1 0 0,0 0-1 0 0,1 0 0 0 0,-1 0 1 0 0,1 1-1 0 0,-1-1 0 0 0,0 0 1 0 0,1 0-1 0 0,-1 0 0 0 0,1 0 1 0 0,-1 1-1 0 0,0-1 0 0 0,1 0 1 0 0,-1 0-1 0 0,0 1 0 0 0,1-1 1 0 0,-1 0-1 0 0,0 0 0 0 0,1 1 1 0 0,-1-1-1 0 0,0 0 0 0 0,0 1 1 0 0,1-1-1 0 0,5 6-15 0 0,-1-4 2 0 0,-4-1 11 0 0,-1-1-1 0 0,1 0 1 0 0,-1 0 0 0 0,1 1 0 0 0,0-1 0 0 0,-1 0 0 0 0,1 1-1 0 0,-1-1 1 0 0,1 1 0 0 0,-1-1 0 0 0,1 0 0 0 0,-1 1-1 0 0,1-1 1 0 0,-1 1 0 0 0,0 0 0 0 0,1-1 0 0 0,-1 1 0 0 0,0-1-1 0 0,1 1 1 0 0,-1-1 0 0 0,0 1 0 0 0,1 0 2 0 0,1 4 1 0 0,-2-4-1 0 0,1 0 1 0 0,0-1-1 0 0,-1 1 0 0 0,1 0 0 0 0,0 0 0 0 0,0 0 0 0 0,-1-1 0 0 0,1 1 0 0 0,0 0 0 0 0,0-1 0 0 0,0 1 0 0 0,0-1 0 0 0,0 1 0 0 0,0-1 0 0 0,0 1 0 0 0,0-1 0 0 0,10 6-11 0 0,-4 6-32 0 0,4 4 32 0 0,-10-15 11 0 0,0 0 0 0 0,0 0 0 0 0,1 1 0 0 0,-1-1 0 0 0,0 0 0 0 0,0 0 0 0 0,0 1 0 0 0,0-1 0 0 0,-1 1 0 0 0,1-1 0 0 0,0 1 0 0 0,-1-1 0 0 0,1 1 0 0 0,-1-1 0 0 0,1 1 0 0 0,-1 0 0 0 0,0-1 0 0 0,1 1 0 0 0,-1-1 0 0 0,0 1 0 0 0,0 0 0 0 0,0 0 0 0 0,0 0 0 0 0,1-1 0 0 0,-1 1 0 0 0,0 0 0 0 0,1-1 0 0 0,-1 1 0 0 0,1-1 0 0 0,0 1 0 0 0,0 0 0 0 0,-1-1 0 0 0,1 1 0 0 0,0-1 0 0 0,0 0 0 0 0,0 1 0 0 0,0-1 0 0 0,0 1 0 0 0,0 0 0 0 0,-1-1 0 0 0,1 1 0 0 0,-1-1 0 0 0,1 1 0 0 0,-1 0 0 0 0,0-1 0 0 0,1 1 0 0 0,-1 0 0 0 0,0 0 0 0 0,0 28 11 0 0,0-26-1 0 0,0 12 30 0 0,0-12-42 0 0,0 0-7 0 0,0-2-48 0 0,0-2-2 0 0,0 0-33 0 0,0 0-15 0 0,0 0-33 0 0,0 0-38 0 0,0 0-43 0 0,0 0-44 0 0,0 0-44 0 0,0 0-39 0 0,0 0-35 0 0,0 1-251 0 0,0-1-59 0 0,0 1-46 0 0,0 0-35 0 0,0 3-1387 0 0,0 4-1232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1:13.3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62 7344 0 0,'0'0'165'0'0,"0"0"22"0"0,-2 0 9 0 0,-8 0 54 0 0,8 0-58 0 0,1 0 35 0 0,1 0 269 0 0,0 0 15 0 0,0 0-13 0 0,0 0-55 0 0,0 0-24 0 0,6 0 78 0 0,0 0-111 0 0,0 0-96 0 0,0 0-80 0 0,0 0-53 0 0,0 0-61 0 0,14 0 57 0 0,-12 0-31 0 0,-3 0 3 0 0,-1 0 55 0 0,4-3 108 0 0,15-5-12 0 0,-18 6-180 0 0,1 1 1 0 0,-1 1 0 0 0,1-1-1 0 0,4 1-96 0 0,-8 0 19 0 0,-1-1 0 0 0,1 1 1 0 0,0 0-1 0 0,-1 0 0 0 0,1-1 0 0 0,-1 1 0 0 0,1-1 0 0 0,-1 1 0 0 0,1-1 0 0 0,-1 0 1 0 0,1 0-1 0 0,-1 1 0 0 0,0-1 0 0 0,1 0-19 0 0,6-4 79 0 0,5-2 52 0 0,3-1 5 0 0,-15 8-132 0 0,16-4 128 0 0,0 5-61 0 0,-8-1-40 0 0,-6 1-26 0 0,0-1 0 0 0,0-1 0 0 0,0 1 0 0 0,1 0 0 0 0,-1-1-1 0 0,0 1 1 0 0,0-1 0 0 0,0 0 0 0 0,0 0 0 0 0,0 0 0 0 0,0-1 0 0 0,2-1-5 0 0,0 1 16 0 0,-1 0-11 0 0,2 1 1 0 0,15 1-18 0 0,-3 0-42 0 0,-9 0 62 0 0,-6 0 62 0 0,-3 0-2 0 0,0 0-4 0 0,0 3-11 0 0,0 7-32 0 0,0-8 45 0 0,0-2 60 0 0,0 0 24 0 0,0 0 2 0 0,0 3-26 0 0,0 25-100 0 0,0-10-46 0 0,0-12-34 0 0,0 0-64 0 0,-3-4 38 0 0,0 1 72 0 0,2-1 0 0 0,-10 21 21 0 0,7-15 15 0 0,-3 4 7 0 0,6 1 35 0 0,1 214 330 0 0,0-219-384 0 0,1 1-1 0 0,0 0 0 0 0,1 0 1 0 0,1 2-16 0 0,2 17 53 0 0,-2 3 43 0 0,-3 30 228 0 0,0-39-166 0 0,0 1 52 0 0,0-20-184 0 0,0 0 1 0 0,0 0 0 0 0,1 0-1 0 0,-1 0 1 0 0,1 0 0 0 0,0 0-1 0 0,1 2-26 0 0,5 12 164 0 0,-6-17-156 0 0,-1 1-1 0 0,0-1 1 0 0,0 1 0 0 0,1-1-1 0 0,-1 1 1 0 0,0-1-1 0 0,0 0 1 0 0,0 1-1 0 0,0-1 1 0 0,0 1-1 0 0,0-1 1 0 0,0 1-1 0 0,0-1 1 0 0,0 1-1 0 0,0-1 1 0 0,0 0-1 0 0,0 1 1 0 0,0-1-1 0 0,0 1 1 0 0,0-1-1 0 0,0 1 1 0 0,0-1-1 0 0,-1 1 1 0 0,1-1-1 0 0,0 0 1 0 0,0 1-1 0 0,-1-1 1 0 0,1 0-1 0 0,0 1 1 0 0,0-1-1 0 0,-1 1 1 0 0,1-1-1 0 0,0 0 1 0 0,-1 0-1 0 0,1 1 1 0 0,0-1-1 0 0,-1 0 1 0 0,1 0-1 0 0,-1 1-6 0 0,1-1 11 0 0,-1 0 0 0 0,0 1 0 0 0,1-1 0 0 0,-1 1 0 0 0,1-1 0 0 0,-1 1 0 0 0,1 0 1 0 0,-1-1-1 0 0,1 1 0 0 0,-1 0 0 0 0,1-1 0 0 0,0 1 0 0 0,-1 0 0 0 0,1-1 1 0 0,0 1-1 0 0,0 0 0 0 0,-1-1 0 0 0,1 1 0 0 0,0 0 0 0 0,0 0 0 0 0,0-1 0 0 0,0 1-12 0 0,0 12 192 0 0,0-11-5 0 0,0-2-22 0 0,0 0-5 0 0,2 3 0 0 0,8 7-10 0 0,-7-7-48 0 0,-3-3-26 0 0,0 0-4 0 0,0-3 0 0 0,0-3-53 0 0,0 2-80 0 0,0 1-252 0 0,0 1 64 0 0,0-1 55 0 0,0 1 42 0 0,0-1-15 0 0,0-4-147 0 0,0 5 190 0 0,0 0-35 0 0,0 0-72 0 0,-1 0-75 0 0,0 1-90 0 0,0 0-108 0 0,1 0 86 0 0,-1 1-55 0 0,0-1-49 0 0,-1 1-43 0 0,1-1-162 0 0,-1 1-41 0 0,0 0-196 0 0,-1 0-527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1:11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0 7800 0 0,'0'0'174'0'0,"0"0"29"0"0,0 0 13 0 0,0 0-74 0 0,0 0-19 0 0,0 0 81 0 0,0 0 40 0 0,0 0 290 0 0,0 0 11 0 0,0 0-21 0 0,0 0-111 0 0,0 0-49 0 0,-3 0-10 0 0,1 1-308 0 0,-1-1 71 0 0,1 0 160 0 0,1 1 78 0 0,2 2 396 0 0,0-2-541 0 0,0 1-44 0 0,1-1-54 0 0,-1 1-82 0 0,0 0-100 0 0,0 1-116 0 0,19 42 540 0 0,-9-17-188 0 0,-6 7 119 0 0,32 100 300 0 0,-34-121-527 0 0,0 5 16 0 0,-4 14 86 0 0,1-26-115 0 0,-1-1-1 0 0,1 1 1 0 0,1 0 0 0 0,-1 0-1 0 0,1 0 1 0 0,1 3-45 0 0,4 5 80 0 0,-5-12-62 0 0,0 0 0 0 0,0 0 0 0 0,0 0 1 0 0,0 1-1 0 0,0-1 0 0 0,-1 0 0 0 0,0 0 1 0 0,1 2-19 0 0,-2 10 92 0 0,1-12-75 0 0,-1 0 0 0 0,1 0 0 0 0,0-1 0 0 0,0 1 1 0 0,0 0-1 0 0,1 0 0 0 0,-1 0 0 0 0,1-1 0 0 0,0 1 1 0 0,0 2-18 0 0,4 3 34 0 0,-4-7-27 0 0,0 0 0 0 0,0 1 0 0 0,-1-1 0 0 0,1 1 0 0 0,0-1 0 0 0,-1 1 0 0 0,1-1 0 0 0,-1 1 0 0 0,1-1 0 0 0,-1 1 0 0 0,0-1 0 0 0,1 1 0 0 0,-1 0 0 0 0,0-1-7 0 0,-1 15 29 0 0,0-12-18 0 0,1 0 0 0 0,0 0 0 0 0,0 1 1 0 0,0-1-1 0 0,0 0 0 0 0,1 0 0 0 0,-1 0 0 0 0,1 0 0 0 0,1 4-11 0 0,8 4 23 0 0,-6-5 34 0 0,-5 2-58 0 0,1-7 5 0 0,0 7-15 0 0,0-5-25 0 0,0-2-65 0 0,0-2-46 0 0,0 0-209 0 0,0 0 190 0 0,0 0-32 0 0,0 0-65 0 0,0 0 88 0 0,0 0-34 0 0,0 0-36 0 0,0 0-36 0 0,0 0-371 0 0,0 0 93 0 0,0 0-47 0 0,0 0-708 0 0,0 0-555 0 0,0 0-1055 0 0</inkml:trace>
  <inkml:trace contextRef="#ctx0" brushRef="#br0" timeOffset="271.41">0 318 6272 0 0,'10'-10'94'0'0,"-8"8"-18"0"0,1-1 59 0 0,0 5 40 0 0,7 8 27 0 0,-9-8-45 0 0,1-1-35 0 0,1 0 37 0 0,1-1-74 0 0,1-1-32 0 0,-3 1 50 0 0,-1 0-81 0 0,0 0-1 0 0,-1 0 1 0 0,1 0-1 0 0,0 0 1 0 0,-1 0 0 0 0,1 0-1 0 0,0 0 1 0 0,-1 0-1 0 0,1-1 1 0 0,0 1 0 0 0,-1 0-1 0 0,1 0 1 0 0,-1-1-1 0 0,1 1 1 0 0,0 0-1 0 0,-1-1 1 0 0,1 1 0 0 0,-1 0-1 0 0,1-1 1 0 0,-1 1-1 0 0,1-1 1 0 0,-1 1 0 0 0,0-1-1 0 0,1 1 1 0 0,-1-1-1 0 0,1 0-21 0 0,-1 1 20 0 0,0-1 1 0 0,1 1-1 0 0,-1-1 0 0 0,1 1 0 0 0,-1-1 0 0 0,0 1 0 0 0,1-1 1 0 0,-1 1-1 0 0,1 0 0 0 0,0-1 0 0 0,-1 1 0 0 0,1-1 0 0 0,-1 1 1 0 0,1 0-1 0 0,-1 0 0 0 0,1-1 0 0 0,0 1 0 0 0,-1 0 0 0 0,1 0 0 0 0,0 0 1 0 0,-1 0-1 0 0,1 0 0 0 0,0 0 0 0 0,-1 0 0 0 0,1 0 0 0 0,0 0-20 0 0,-1 0 19 0 0,1 0 1 0 0,0 0-1 0 0,-1 0 0 0 0,1 0 0 0 0,0 0 0 0 0,-1 0 0 0 0,1 0 0 0 0,0-1 0 0 0,-1 1 0 0 0,1 0 0 0 0,-1 0 0 0 0,1 0 0 0 0,0-1 0 0 0,-1 1 1 0 0,1 0-1 0 0,-1-1 0 0 0,1 1 0 0 0,-1-1 0 0 0,1 1 0 0 0,-1 0 0 0 0,1-1 0 0 0,-1 1 0 0 0,1-1 0 0 0,-1 1 0 0 0,0-1 0 0 0,1 0-19 0 0,-1 1 18 0 0,1-1 0 0 0,-1 1-1 0 0,0-1 1 0 0,1 1 0 0 0,-1-1-1 0 0,1 1 1 0 0,-1-1-1 0 0,1 1 1 0 0,-1-1 0 0 0,1 1-1 0 0,-1 0 1 0 0,1-1 0 0 0,-1 1-1 0 0,1 0 1 0 0,0 0 0 0 0,-1-1-1 0 0,1 1 1 0 0,0 0 0 0 0,-1 0-1 0 0,1 0 1 0 0,0 0-1 0 0,-1 0 1 0 0,1 0 0 0 0,-1 0-1 0 0,1 0 1 0 0,0 0-18 0 0,13-3 154 0 0,2-9-25 0 0,-15 10-119 0 0,1 1 0 0 0,-1 0 0 0 0,0-1 1 0 0,1 1-1 0 0,-1 0 0 0 0,1 0 0 0 0,-1 0 0 0 0,1 0 0 0 0,0 0 0 0 0,-1 1 0 0 0,1-1 0 0 0,0 0 0 0 0,0 1 0 0 0,-1-1 1 0 0,1 1-1 0 0,0 0 0 0 0,1-1-10 0 0,0 1 4 0 0,0 0 1 0 0,-1 0 0 0 0,1 0-1 0 0,0-1 1 0 0,-1 1-1 0 0,1-1 1 0 0,-1 0 0 0 0,1 0-1 0 0,-1 0 1 0 0,1 0 0 0 0,-1 0-1 0 0,1-1 1 0 0,-1 1 0 0 0,0-1-1 0 0,0 1 1 0 0,0-1-5 0 0,17-10 24 0 0,-11 8-36 0 0,3-1 60 0 0,-1 1-13 0 0,-4 1-46 0 0,-1 1-35 0 0,0-1-45 0 0,-1 0-27 0 0,0 1-44 0 0,0-2-52 0 0,-1 1-56 0 0,0 0-123 0 0,-1 1-91 0 0,0 0 74 0 0,0 0-34 0 0,2-2-513 0 0,-1 2 268 0 0</inkml:trace>
  <inkml:trace contextRef="#ctx0" brushRef="#br0" timeOffset="644.24">439 76 6392 0 0,'0'0'141'0'0,"0"0"23"0"0,0 0 12 0 0,2 3-24 0 0,4 3-105 0 0,-2 0 21 0 0,1 4 197 0 0,1 2 186 0 0,1-4-178 0 0,0 1 113 0 0,-1 0-58 0 0,1 7 80 0 0,-1 0-69 0 0,-4-8-131 0 0,1 0 1 0 0,0-1-1 0 0,1 0 1 0 0,3 7-209 0 0,-6-12 27 0 0,12 17 227 0 0,-3 2-45 0 0,-5-6-107 0 0,-4 1-38 0 0,-1-13-46 0 0,0 0 1 0 0,0 1 0 0 0,1-1 0 0 0,-1 0 0 0 0,1 1 0 0 0,-1-1-1 0 0,2 2-18 0 0,2 4 69 0 0,4-1 35 0 0,0 3 136 0 0,-7-10-205 0 0,0 1-1 0 0,-1-1 0 0 0,1 0 0 0 0,-1 1 0 0 0,1-1 0 0 0,-1 1 0 0 0,0 0 1 0 0,1-1-1 0 0,-1 1 0 0 0,0-1 0 0 0,0 1 0 0 0,0-1 0 0 0,0 1-34 0 0,0 11 312 0 0,1-5-99 0 0,2 2 50 0 0,1 0-42 0 0,3 8 113 0 0,-5-3-24 0 0,0-5-107 0 0,2-1-40 0 0,0 2 52 0 0,-9 2 16 0 0,0 2 84 0 0,5-13-51 0 0,0-2 0 0 0,-1 2-51 0 0,1 0-105 0 0,0 0-73 0 0,1 0-60 0 0,-1-1 29 0 0,1 0 41 0 0,-1 0 21 0 0,0 0 35 0 0,0 0 16 0 0,0 0 34 0 0,-1 0 38 0 0,1 0 43 0 0,-2-1-114 0 0,-8-2-49 0 0,9 2-26 0 0,1-1 36 0 0,10-9-9 0 0,-6 3-7 0 0,-5-1-58 0 0,1 5 7 0 0,1-7 37 0 0,5-2-18 0 0,-5 10-26 0 0,0 1-1 0 0,0-1 1 0 0,0 1 0 0 0,0-1-1 0 0,-1 1 1 0 0,1-1 0 0 0,-1 0-1 0 0,1 1 1 0 0,-1-1 0 0 0,0 0-1 0 0,1 1 1 0 0,-1-1-1 0 0,0 0-4 0 0,0 1 2 0 0,0 1-1 0 0,0 0 0 0 0,-1-1 0 0 0,1 1 0 0 0,0-1 0 0 0,0 1 1 0 0,0-1-1 0 0,0 1 0 0 0,1-1 0 0 0,-1 1 0 0 0,0-1 0 0 0,0 1 0 0 0,0-1 1 0 0,0 1-1 0 0,0-1 0 0 0,0 1 0 0 0,1 0 0 0 0,-1-1 0 0 0,0 1 0 0 0,0-1 1 0 0,1 1-1 0 0,-1 0 0 0 0,0-1 0 0 0,1 1 0 0 0,-1 0 0 0 0,0-1 0 0 0,1 1 1 0 0,-1 0-1 0 0,1-1 0 0 0,-1 1 0 0 0,0 0 0 0 0,1 0-1 0 0,5-5 29 0 0,-4 3-28 0 0,-1 0 1 0 0,1 0 0 0 0,-1 0-1 0 0,0 0 1 0 0,0-1-1 0 0,0 1 1 0 0,0 0 0 0 0,0-1-2 0 0,-1 1-2 0 0,1-1-1 0 0,0 1 1 0 0,0 0 0 0 0,0 0 0 0 0,0-1 0 0 0,1 1 0 0 0,-1 0 0 0 0,1 0 2 0 0,10-3-59 0 0,-6 1 49 0 0,13-5 1 0 0,-18 9 7 0 0,-1 0 0 0 0,1-1 0 0 0,0 1 0 0 0,0 0 0 0 0,-1 0 0 0 0,1 0 0 0 0,0 0 0 0 0,-1 0 0 0 0,1 0 0 0 0,0 0 0 0 0,0 0 0 0 0,-1 0 0 0 0,1 0 1 0 0,0 0-1 0 0,0 0 0 0 0,-1 1 0 0 0,1-1 0 0 0,0 0 0 0 0,-1 0 0 0 0,1 1 0 0 0,0-1 0 0 0,-1 0 0 0 0,1 1 0 0 0,-1-1 0 0 0,1 1 2 0 0,0 3-8 0 0,1-1 6 0 0,13 5 1 0 0,-9-5 4 0 0,15 8-14 0 0,-19-10 6 0 0,-1 0 1 0 0,1 0-1 0 0,-1 0 1 0 0,1 0 0 0 0,-1 0-1 0 0,0 0 1 0 0,0 0-1 0 0,1 1 1 0 0,-1-1-1 0 0,1 2 5 0 0,3 9-11 0 0,5-7 11 0 0,-5 8-13 0 0,5 7-121 0 0,-4-7 34 0 0,-1-7 20 0 0,-1-2 39 0 0,-2-2-87 0 0,-2-2 41 0 0,0 0-3 0 0,3 0-92 0 0,-1 0 33 0 0,1 1-66 0 0,-1 0 66 0 0,1 2-80 0 0,-2-2 98 0 0,0 1-44 0 0,-1-1-74 0 0,2 1-95 0 0,-1 0-113 0 0,0-1 102 0 0,0-1-51 0 0,0 1-44 0 0,0-1-39 0 0,1 0-142 0 0,-1 0-38 0 0,1 0-171 0 0,2 0-462 0 0</inkml:trace>
  <inkml:trace contextRef="#ctx0" brushRef="#br0" timeOffset="924.09">983 409 8408 0 0,'0'0'190'0'0,"0"0"28"0"0,0 0 8 0 0,2-3-28 0 0,2 0-181 0 0,0-1 105 0 0,10-11 514 0 0,-12 13-544 0 0,0 1-46 0 0,-1-1 215 0 0,0 0-70 0 0,0 0-59 0 0,-1 0-47 0 0,0 0-29 0 0,0-2-1 0 0,-1 3 1 0 0,1 1 5 0 0,0-13 382 0 0,0 0-111 0 0,0 2-87 0 0,0 2-63 0 0,0 7-42 0 0,0 2-4 0 0,0 0-4 0 0,0-3-18 0 0,0 3-109 0 0,0-1 0 0 0,0 1 0 0 0,0 0 0 0 0,0-1 0 0 0,0 1 0 0 0,0-1 0 0 0,0 1 0 0 0,0-1 0 0 0,0 1 0 0 0,0-1 0 0 0,0 1 0 0 0,-1-1 0 0 0,1 1 0 0 0,0 0 0 0 0,0-1 0 0 0,0 1 0 0 0,-1-1 0 0 0,1 1 0 0 0,0 0 0 0 0,-1-1 0 0 0,1 1 0 0 0,0 0 0 0 0,-1-1 0 0 0,1 1 0 0 0,0 0 0 0 0,-1-1 0 0 0,1 1 0 0 0,-1 0 0 0 0,1 0 0 0 0,-1-1 0 0 0,1 1 0 0 0,0 0 0 0 0,-1 0 0 0 0,1 0 0 0 0,-1 0 0 0 0,1 0 0 0 0,-1 0 0 0 0,1 0 0 0 0,-1 0 0 0 0,1 0 0 0 0,-1 0 0 0 0,0 0-5 0 0,-1 0 104 0 0,-1 10 67 0 0,-2-5-76 0 0,4-5-90 0 0,1 0 1 0 0,-1 1-1 0 0,1-1 1 0 0,-1 1-1 0 0,1-1 1 0 0,-1 1 0 0 0,1 0-1 0 0,-1-1 1 0 0,1 1-1 0 0,0-1 1 0 0,-1 1-1 0 0,1 0 1 0 0,0-1-1 0 0,0 1 1 0 0,-1 0-1 0 0,1-1 1 0 0,0 1-1 0 0,0 0 1 0 0,0-1-1 0 0,0 1 1 0 0,0 0-1 0 0,0 0 1 0 0,0-1-1 0 0,0 1-5 0 0,0 6 15 0 0,0-5-14 0 0,0 0 0 0 0,1 0 1 0 0,-2 0-1 0 0,1 0 0 0 0,0 0 1 0 0,0 0-1 0 0,-1 0 1 0 0,1 0-1 0 0,-1 0 0 0 0,0 1-1 0 0,-3 5 20 0 0,3-7-17 0 0,0 1-1 0 0,0-1 0 0 0,0 0 1 0 0,0 1-1 0 0,1-1 1 0 0,-1 1-1 0 0,1-1 0 0 0,-1 1 1 0 0,1-1-1 0 0,-1 1 0 0 0,1 0 1 0 0,0-1-1 0 0,0 1 1 0 0,0 0-3 0 0,0 73 64 0 0,0-73-62 0 0,0-1 0 0 0,0 0 0 0 0,0 1-1 0 0,0-1 1 0 0,0 1 0 0 0,0-1 0 0 0,0 1 0 0 0,1-1 0 0 0,-1 0 0 0 0,1 1 0 0 0,-1-1 0 0 0,1 0 0 0 0,-1 1 0 0 0,1-1 0 0 0,0 0 0 0 0,0 1-2 0 0,10 20 33 0 0,2-7-33 0 0,2-3 10 0 0,-13-11-2 0 0,0 0-1 0 0,0-1 0 0 0,0 1 1 0 0,0-1-1 0 0,0 0 1 0 0,0 0-1 0 0,0 0 1 0 0,0 0-1 0 0,1 0 0 0 0,-1 0 1 0 0,0 0-1 0 0,0 0 1 0 0,0-1-1 0 0,0 1 0 0 0,0-1 1 0 0,0 0-1 0 0,1 0-7 0 0,10-5 27 0 0,-6 3-38 0 0,4-1 10 0 0,0-1 1 0 0,0 0 0 0 0,3-3 0 0 0,4-2-48 0 0,-6 3-46 0 0,-1 1-69 0 0,-7 4-31 0 0,-1 0 45 0 0,1-1-38 0 0,-1 0 109 0 0,0-2 3 0 0,-2 2-34 0 0,1-12-313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1:16.3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6624 0 0,'0'0'192'0'0,"0"0"-49"0"0,0 0-8 0 0,0 0 47 0 0,0 0 152 0 0,0 0 282 0 0,0 0 22 0 0,0 0-20 0 0,0 0-90 0 0,0 0-42 0 0,0 0-6 0 0,3 2-16 0 0,2 3-332 0 0,1-2 56 0 0,3 0 94 0 0,6 0 212 0 0,12-3 351 0 0,-18 0-604 0 0,1 0-40 0 0,1-1-21 0 0,0 1-114 0 0,0-2 54 0 0,1-4 16 0 0,-11 6-118 0 0,1-1 0 0 0,-1 0 0 0 0,1 0 1 0 0,-1 0-1 0 0,1 1 0 0 0,0-1 0 0 0,-1 0 0 0 0,1 1 0 0 0,0 0 0 0 0,-1-1 1 0 0,1 1-1 0 0,0 0 0 0 0,0 0-18 0 0,28 0 146 0 0,13 0-27 0 0,-38-3-76 0 0,-2-1-15 0 0,-3 4-30 0 0,1-1-1 0 0,-1 1 1 0 0,0-1 0 0 0,0 1 0 0 0,1 0 0 0 0,-1-1 0 0 0,1 1 0 0 0,-1 0 0 0 0,0-1 0 0 0,1 1-1 0 0,-1 0 1 0 0,1-1 0 0 0,-1 1 0 0 0,1 0 0 0 0,-1 0 0 0 0,1-1 0 0 0,-1 1 0 0 0,1 0 0 0 0,0 0 2 0 0,11-2 65 0 0,-3 2 19 0 0,3 0 46 0 0,-2 0-46 0 0,-7 0 50 0 0,-3 0 24 0 0,0 0 2 0 0,0 0-16 0 0,0 0-58 0 0,0 0 6 0 0,0 0-16 0 0,0 0-10 0 0,2 2-13 0 0,8 11-42 0 0,-5 2-11 0 0,5-2 10 0 0,-6-7 42 0 0,-5 3-49 0 0,1-7 6 0 0,-1 11 33 0 0,1 23-18 0 0,3-27 17 0 0,1-7-33 0 0,2 4-5 0 0,-5-4-2 0 0,0 1 1 0 0,-1 0-1 0 0,1-1 1 0 0,-1 1-1 0 0,0 0 1 0 0,0 0-1 0 0,0 0-1 0 0,0 45 125 0 0,0 0 69 0 0,0 0 76 0 0,0 0 84 0 0,0-1 90 0 0,0 0 98 0 0,0-1 104 0 0,0 0 112 0 0,0-43-587 0 0,0-3-55 0 0,0 0-20 0 0,-3 2-7 0 0,-7 11-15 0 0,8 0-49 0 0,2-13-24 0 0,0 0 0 0 0,0 0-1 0 0,0 0 1 0 0,0 0 0 0 0,0 0 0 0 0,0 0-1 0 0,0 0 1 0 0,0 0 0 0 0,0 0 0 0 0,0 1-1 0 0,0-1 1 0 0,0 0 0 0 0,0 0 0 0 0,0 0-1 0 0,0 0 1 0 0,0 0 0 0 0,0 0 0 0 0,0 0-1 0 0,0 0 1 0 0,0 0 0 0 0,0 0 0 0 0,0 0-1 0 0,0 1 1 0 0,0-1 0 0 0,0 0-1 0 0,0 0 1 0 0,0 0 0 0 0,0 0 0 0 0,-1 0-1 0 0,1 0 1 0 0,0 0 0 0 0,0 0 0 0 0,0 0-1 0 0,0 0 1 0 0,0 0 0 0 0,0 0 0 0 0,0 0-1 0 0,0 0 1 0 0,0 0 0 0 0,0 0 0 0 0,0 0-1 0 0,0 0 1 0 0,-1 0 0 0 0,1 0 0 0 0,0 0-1 0 0,0 0 1 0 0,0 0 0 0 0,0 0 0 0 0,0 0-1 0 0,0 0 1 0 0,0 0 0 0 0,0 0 0 0 0,0 0-1 0 0,0 0 1 0 0,0 0 0 0 0,-1 0 0 0 0,1 0-1 0 0,-10 0-6 0 0,8 0-74 0 0,2-2-17 0 0,0-8-6 0 0,0 7 15 0 0,0 3-48 0 0,0 0-101 0 0,0-2-252 0 0,0-9-454 0 0,0 9-44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1:15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0 167 7976 0 0,'0'0'174'0'0,"0"0"29"0"0,0 0 14 0 0,3 0-26 0 0,-1 0-122 0 0,-1 0-81 0 0,0 0-70 0 0,0 0 89 0 0,2 0 38 0 0,0 0 35 0 0,2 0 48 0 0,1 0 56 0 0,2 0 65 0 0,4 1 408 0 0,17-1 615 0 0,-20-1-897 0 0,-1-1-51 0 0,-1-3-86 0 0,3-1 98 0 0,6 4 81 0 0,2 2-96 0 0,8 0 175 0 0,-8 0-193 0 0,-2 0-83 0 0,0 0-41 0 0,-1 0-69 0 0,2 0-42 0 0,1 0-49 0 0,1 0-55 0 0,-6 0-7 0 0,-11 0-50 0 0,-1 0-43 0 0,1 0-204 0 0,2 0 167 0 0,-3 0 73 0 0,0 0-35 0 0,0 0-12 0 0,0 0-36 0 0,0 0-41 0 0,0 0-46 0 0,0 0-51 0 0,-1 0-46 0 0,1 0-41 0 0,-1 0-37 0 0,0 0-128 0 0,1 0-36 0 0,-1 0-1344 0 0</inkml:trace>
  <inkml:trace contextRef="#ctx0" brushRef="#br0" timeOffset="312.45">197 1 6336 0 0,'0'0'141'0'0,"0"0"23"0"0,0 2 11 0 0,0 4-57 0 0,0-2 0 0 0,0-2 50 0 0,0-1 152 0 0,0-1 277 0 0,0 7 297 0 0,0-2-314 0 0,0-1-69 0 0,0-1-226 0 0,0 0-57 0 0,0-1-90 0 0,1 0-52 0 0,-1 0-59 0 0,1 0-65 0 0,4 6 266 0 0,-4-7-188 0 0,0 0 0 0 0,0 1 0 0 0,-1-1-1 0 0,1 1 1 0 0,0-1 0 0 0,-1 1 0 0 0,1-1-1 0 0,-1 1 1 0 0,1-1 0 0 0,-1 1 0 0 0,0-1-1 0 0,1 1 1 0 0,-1 0 0 0 0,0-1-40 0 0,2 25 460 0 0,2-17-269 0 0,2-1-37 0 0,-5-8-144 0 0,-1 1 0 0 0,0-1 0 0 0,0 0 0 0 0,1 0 0 0 0,-1 1-1 0 0,0-1 1 0 0,0 0 0 0 0,0 0 0 0 0,0 1 0 0 0,1-1 0 0 0,-1 0-1 0 0,0 0 1 0 0,0 1 0 0 0,0-1 0 0 0,0 0 0 0 0,0 1 0 0 0,0-1 0 0 0,0 0-1 0 0,0 1 1 0 0,0-1 0 0 0,0 0 0 0 0,0 0 0 0 0,0 1 0 0 0,0-1-1 0 0,0 0 1 0 0,0 1-10 0 0,0 4 80 0 0,-1 16 114 0 0,5-7 30 0 0,0-6-105 0 0,2 1 48 0 0,-4 4 43 0 0,-2 61 975 0 0,0-39-730 0 0,3-25-395 0 0,3-6-49 0 0,-5-4-10 0 0,-1 1-1 0 0,0-1 0 0 0,1 0 1 0 0,-1 0-1 0 0,0 0 0 0 0,1 1 1 0 0,-1-1-1 0 0,0 0 0 0 0,1 0 1 0 0,-1 1-1 0 0,0-1 0 0 0,0 0 1 0 0,1 1-1 0 0,-1-1 1 0 0,0 0-1 0 0,0 1 0 0 0,0-1 1 0 0,1 0-1 0 0,-1 1 0 0 0,0-1 1 0 0,0 1-1 0 0,0-1 0 0 0,0 0 1 0 0,0 1-1 0 0,0-1 0 0 0,0 1 1 0 0,0-1-1 0 0,0 0 0 0 0,0 1 1 0 0,0-1-1 0 0,0 1 0 0 0,0 1 16 0 0,0-2-51 0 0,0 0-59 0 0,0 0-102 0 0,0 0-17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1:13.7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7312 0 0,'0'0'165'0'0,"0"0"22"0"0,0 0 9 0 0,0 0 36 0 0,0 0 88 0 0,0 0 37 0 0,0 0 10 0 0,0 0-17 0 0,0 0-71 0 0,0 0-30 0 0,0 3-7 0 0,0-3-229 0 0,0 1 0 0 0,0-1 1 0 0,0 1-1 0 0,0-1 0 0 0,0 1 1 0 0,1-1-1 0 0,-1 1 0 0 0,0 0 1 0 0,0-1-1 0 0,0 1 0 0 0,1-1 1 0 0,-1 1-1 0 0,0-1 0 0 0,0 0 1 0 0,1 1-1 0 0,-1-1 0 0 0,0 1 1 0 0,1-1-1 0 0,-1 1 0 0 0,1-1 1 0 0,-1 0-1 0 0,1 1 0 0 0,-1-1 1 0 0,1 0-14 0 0,0 1 12 0 0,-1-1 1 0 0,1 1-1 0 0,-1-1 1 0 0,1 1-1 0 0,-1-1 1 0 0,1 1-1 0 0,-1-1 1 0 0,1 1-1 0 0,-1-1 1 0 0,1 1-1 0 0,-1-1 0 0 0,0 1 1 0 0,1 0-1 0 0,-1-1 1 0 0,0 1-1 0 0,0 0 1 0 0,1-1-1 0 0,-1 1 1 0 0,0 0-1 0 0,0 0 1 0 0,0-1-1 0 0,0 1 1 0 0,0 0-1 0 0,0-1 1 0 0,0 1-13 0 0,2 10 136 0 0,4 1 16 0 0,0 0 18 0 0,-5-1-3 0 0,-1 5 107 0 0,-1 11 151 0 0,5-7-175 0 0,0-10-166 0 0,3 7 56 0 0,-6-2 38 0 0,-1-13-157 0 0,1 0 0 0 0,-1-1 1 0 0,0 1-1 0 0,0-1 1 0 0,1 1-1 0 0,-1-1 0 0 0,1 0 1 0 0,-1 1-1 0 0,1-1 1 0 0,-1 1-1 0 0,1-1 0 0 0,0 0 1 0 0,0 1-22 0 0,5 10 146 0 0,-5 4-9 0 0,0 0 14 0 0,2-5 9 0 0,3 2-2 0 0,-5-10-122 0 0,0 0 0 0 0,0 0 0 0 0,0 0 0 0 0,0 0 0 0 0,-1 1 0 0 0,1-1 0 0 0,-1 0-36 0 0,1 7 112 0 0,-1 3 46 0 0,1-3 5 0 0,5 2 21 0 0,-5-10-159 0 0,0-1-1 0 0,0 1 0 0 0,0-1 0 0 0,0 1 0 0 0,-1-1 1 0 0,1 1-1 0 0,-1 0 0 0 0,1-1 0 0 0,-1 1 1 0 0,0 0-1 0 0,1-1 0 0 0,-1 1 0 0 0,0 0-24 0 0,0 1 34 0 0,1 28 373 0 0,3-18-249 0 0,3-2-78 0 0,-5-10-127 0 0,-1 1 44 0 0,0 0 67 0 0,-1 2 170 0 0,0-2-212 0 0,0-1-53 0 0,-1 0-99 0 0,1 0 20 0 0,0-1-36 0 0,0 1-38 0 0,0 0-43 0 0,0 0-45 0 0,0 0-50 0 0,0-1-34 0 0,0 0-53 0 0,0 0-49 0 0,0 0-42 0 0,0 0-147 0 0,0 0-41 0 0,0 0-179 0 0,0 0-477 0 0</inkml:trace>
  <inkml:trace contextRef="#ctx0" brushRef="#br0" timeOffset="1342.09">348 76 8232 0 0,'0'0'182'0'0,"0"0"29"0"0,0 0 14 0 0,0 0 15 0 0,0 0 14 0 0,0 0 2 0 0,0 0 0 0 0,0 0-8 0 0,0 0-34 0 0,0 0-12 0 0,0 2-2 0 0,-1 0-158 0 0,1 0 1 0 0,-1 0-1 0 0,1 0 1 0 0,-1 0-1 0 0,0 0 1 0 0,0 0-1 0 0,0 0 1 0 0,0 1-43 0 0,-5 8 126 0 0,4-1-56 0 0,-1-4 36 0 0,-7 4 12 0 0,6-5 20 0 0,4 0-80 0 0,-1 0-14 0 0,-10 1 62 0 0,10-6-100 0 0,0 1-1 0 0,0-1 0 0 0,0 1 0 0 0,0-1 1 0 0,0 1-1 0 0,1-1 0 0 0,-1 1 0 0 0,0-1 1 0 0,0 1-1 0 0,0 0 0 0 0,0 0 0 0 0,1-1 1 0 0,-1 1-1 0 0,0 0 0 0 0,1 0 0 0 0,-1 0-5 0 0,-1 4 18 0 0,1-4-13 0 0,1-1-1 0 0,0 1 0 0 0,0 0 0 0 0,-1-1 1 0 0,1 1-1 0 0,0-1 0 0 0,-1 1 0 0 0,1-1 1 0 0,-1 1-1 0 0,1-1 0 0 0,0 1 1 0 0,-1-1-1 0 0,1 1 0 0 0,-1-1 0 0 0,0 1 1 0 0,1-1-1 0 0,-1 0 0 0 0,1 1 1 0 0,-1-1-1 0 0,1 0 0 0 0,-1 0 0 0 0,0 1-4 0 0,-4 1 18 0 0,4-1-15 0 0,0-1 0 0 0,1 1 1 0 0,-1 0-1 0 0,0-1 0 0 0,0 1 1 0 0,0 0-1 0 0,1 0 0 0 0,-1-1 1 0 0,0 1-1 0 0,1 0 0 0 0,-1 0 1 0 0,1 0-1 0 0,-1 0 0 0 0,1 0 1 0 0,-1 0-1 0 0,1 1-3 0 0,-6 8 27 0 0,-8-1 42 0 0,2-3-42 0 0,6 1 40 0 0,-5 1-54 0 0,-2-3-13 0 0,8 6 10 0 0,-5-6 33 0 0,10-5-42 0 0,-1 1-1 0 0,1 0 1 0 0,0 0 0 0 0,-1-1 0 0 0,1 1 0 0 0,0 0-1 0 0,0 0 1 0 0,0 0 0 0 0,-1-1 0 0 0,1 1-1 0 0,0 0 1 0 0,0 0 0 0 0,0 0 0 0 0,1 0-1 0 0,-1 1-30 0 0,0-1 47 0 0,0 1 42 0 0,0 0 34 0 0,0 2 210 0 0,0 5 572 0 0,0-7-635 0 0,0 0-122 0 0,0 0-78 0 0,0-1-97 0 0,0 0-113 0 0,-1-1 172 0 0,1 0 1 0 0,0 0-1 0 0,0 0 1 0 0,0 0-1 0 0,0 0 1 0 0,0 0-1 0 0,0 1 1 0 0,0-1-1 0 0,0 0 1 0 0,0 0-1 0 0,0 0 1 0 0,0 0-1 0 0,0 0 1 0 0,0 0-1 0 0,0 0 1 0 0,0 0 0 0 0,0 0-1 0 0,0 0 1 0 0,0 0-1 0 0,0 1 1 0 0,0-1-1 0 0,1 0 1 0 0,-1 0-1 0 0,0 0 1 0 0,0 0-1 0 0,0 0 1 0 0,0 0-1 0 0,0 0 1 0 0,0 0-1 0 0,0 0 1 0 0,0 0-1 0 0,0 0 1 0 0,0 0-1 0 0,0 0 1 0 0,0 0 0 0 0,0 0-1 0 0,0 0 1 0 0,0 1-1 0 0,1-1 1 0 0,-1 0-1 0 0,0 0 1 0 0,0 0-1 0 0,0 0 1 0 0,0 0-1 0 0,0 0 1 0 0,0 0-1 0 0,0 0 1 0 0,0 0-1 0 0,0 0 1 0 0,0 0-1 0 0,1 0 1 0 0,-1 0-1 0 0,0 0 1 0 0,0 0 0 0 0,0 0-1 0 0,0-1 1 0 0,0 1-3 0 0,12 3 131 0 0,1 7 0 0 0,-10-7-17 0 0,-1-3-2 0 0,0 0-100 0 0,0 0 1 0 0,-1 0-1 0 0,1 1 1 0 0,0-1-1 0 0,-1 1 1 0 0,1 0 0 0 0,0-1-1 0 0,-1 1 1 0 0,1 0-1 0 0,-1 0 1 0 0,0 0-1 0 0,1 0 1 0 0,-1 0-1 0 0,1 1-12 0 0,11 11 71 0 0,-9-10-61 0 0,1 1 84 0 0,2-3-57 0 0,-2-1-10 0 0,8 10 47 0 0,-11-7-2 0 0,-2-3 8 0 0,0 0 33 0 0,0 4 27 0 0,0 2-55 0 0,0-4-31 0 0,0 1 42 0 0,3-3-10 0 0,-3 0-82 0 0,1 0-1 0 0,-1 0 1 0 0,1 0-1 0 0,-1 0 0 0 0,1 0 1 0 0,-1 0-1 0 0,1 0 1 0 0,-1 0-1 0 0,1 0 1 0 0,-1 0-1 0 0,1 1 1 0 0,-1-1-1 0 0,0 0 1 0 0,1 0-1 0 0,-1 0 1 0 0,1 1-1 0 0,-1-1 0 0 0,0 0 1 0 0,1 0-1 0 0,-1 1 1 0 0,0-1-1 0 0,1 0 1 0 0,-1 1-1 0 0,0-1 1 0 0,1 1-1 0 0,-1-1 1 0 0,0 0-1 0 0,0 1 1 0 0,1-1-1 0 0,-1 1 0 0 0,0-1 1 0 0,0 1-1 0 0,0-1 1 0 0,0 0-1 0 0,0 1 1 0 0,1-1-1 0 0,-1 1 1 0 0,0-1-1 0 0,0 1 1 0 0,0-1-1 0 0,0 1 1 0 0,-1 0-4 0 0,1-1 1 0 0,0 0 0 0 0,0 0 0 0 0,0 0 0 0 0,0 0 0 0 0,0 0 0 0 0,0 0 0 0 0,0 0 0 0 0,0 0 0 0 0,0 0 0 0 0,0 0 0 0 0,0 1 0 0 0,0-1 0 0 0,0 0 0 0 0,0 0 0 0 0,0 0 0 0 0,0 0 0 0 0,0 0 0 0 0,0 0 1 0 0,0 0-1 0 0,0 0 0 0 0,0 0 0 0 0,0 0 0 0 0,1 0 0 0 0,-1 1 0 0 0,0-1 0 0 0,0 0 0 0 0,0 0 0 0 0,0 0 0 0 0,0 0 0 0 0,0 0 0 0 0,0 0 0 0 0,0 0 0 0 0,0 0 0 0 0,0 0 0 0 0,0 0 0 0 0,0 0 0 0 0,0 0 1 0 0,0 0-1 0 0,1 0 0 0 0,-1 0 0 0 0,0 0 0 0 0,0 0 0 0 0,0 0 0 0 0,0 0 0 0 0,0 0 0 0 0,0 0 0 0 0,0 0 0 0 0,0 0 0 0 0,0 0 0 0 0,0 0 0 0 0,0 0 0 0 0,1 0 0 0 0,-1 0 0 0 0,0 0 0 0 0,0 0 0 0 0,0 0 1 0 0,0 0-2 0 0,13 3 12 0 0,-1 7-2 0 0,-5-7 41 0 0,1-3-61 0 0,-5-1 3 0 0,7 2 25 0 0,-7-1-45 0 0,1 0-39 0 0,-1 0-52 0 0,1 0-67 0 0,-2 0 19 0 0,0 0-39 0 0,0 0-43 0 0,1 0-48 0 0,-2 0 10 0 0,1-1-37 0 0,0 1-41 0 0,-1 0-42 0 0,1-1-44 0 0,-1 1-48 0 0,1-1-50 0 0,-1 1-51 0 0,5-4-1246 0 0,3-5-1046 0 0,-9 9 2814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06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16 8520 0 0,'0'0'190'0'0,"0"0"28"0"0,0 0 11 0 0,-2 0-21 0 0,-1 0-257 0 0,-1 0 47 0 0,0 0 41 0 0,-1 0 37 0 0,-1 0 55 0 0,0 0 34 0 0,-7 0 448 0 0,8-3-119 0 0,1 0-412 0 0,0 0 56 0 0,-2 1 85 0 0,-3-1 181 0 0,-10 2 284 0 0,13 1-502 0 0,-2 0-44 0 0,6 0-112 0 0,-7-1 185 0 0,-14 1 288 0 0,16 1-396 0 0,1 1-68 0 0,-22 13 154 0 0,23-5-119 0 0,-9-1-10 0 0,3-2-40 0 0,-6 15 99 0 0,7 0-68 0 0,2-3-73 0 0,-17 26-62 0 0,24-44 80 0 0,1 0 0 0 0,0 0 0 0 0,-1 0 0 0 0,1 0 0 0 0,0 0 0 0 0,0 0 0 0 0,0 0 1 0 0,0 0-1 0 0,0 0 0 0 0,0 0 0 0 0,0 0 0 0 0,0 1 0 0 0,1-1 0 0 0,-1 0 1 0 0,0 0-1 0 0,1 0 0 0 0,-1 0 0 0 0,1 0 0 0 0,-1 0 0 0 0,1-1 0 0 0,-1 1 0 0 0,1 0 1 0 0,0 0-1 0 0,-1 0 0 0 0,1 0-2 0 0,0 1 1 0 0,0-1-1 0 0,0 1 1 0 0,0-1-1 0 0,-1 1 1 0 0,1 0-1 0 0,0-1 1 0 0,-1 1-1 0 0,0 0 1 0 0,1-1-1 0 0,-1 2 2 0 0,0 4-25 0 0,0-5 20 0 0,0 0 1 0 0,-1 0 0 0 0,2 0 0 0 0,-1 0 0 0 0,0 0 0 0 0,0 1 0 0 0,1-1 0 0 0,-1 0 0 0 0,1 0 0 0 0,0 0 4 0 0,3 8-26 0 0,2-1 1 0 0,-1-1-1 0 0,7 8 26 0 0,3 2 5 0 0,-4-7-5 0 0,-8-7 0 0 0,1-1 0 0 0,-1 1 0 0 0,1 0 0 0 0,0-1 0 0 0,0 0 0 0 0,0 0 0 0 0,1 0 0 0 0,-1-1 0 0 0,1 0 0 0 0,-1 1 0 0 0,4 0 0 0 0,1 1 2 0 0,-1 0 1 0 0,0 1 0 0 0,0 0-1 0 0,-1 0 1 0 0,0 1 0 0 0,2 2-3 0 0,15 11 61 0 0,0-5 60 0 0,-14-9-65 0 0,-8-4-42 0 0,0 0-1 0 0,0 0 1 0 0,0 0-1 0 0,1 0 1 0 0,-1 1-1 0 0,-1-1 1 0 0,1 1-1 0 0,0-1 1 0 0,0 1-14 0 0,-1-1 11 0 0,0 1 0 0 0,1-1 0 0 0,-1 0 1 0 0,0 0-1 0 0,1 0 0 0 0,-1 0 1 0 0,1 0-1 0 0,-1 0 0 0 0,1 0 1 0 0,-1 0-1 0 0,1 0 0 0 0,0-1 0 0 0,-1 1 1 0 0,1-1-1 0 0,0 1 0 0 0,-1-1 1 0 0,2 0-12 0 0,-1 0 129 0 0,1 3 142 0 0,7 7 66 0 0,-8-8 14 0 0,-2 7-49 0 0,0-2-95 0 0,0-1-92 0 0,0 0-38 0 0,-4 11 77 0 0,-1-9-54 0 0,-3 2 114 0 0,3-5-143 0 0,-11 10 259 0 0,8-10-214 0 0,1-3-73 0 0,0-1-47 0 0,5-1 7 0 0,1 0 0 0 0,-1 0 0 0 0,1 0 1 0 0,-1 1-1 0 0,1-1 0 0 0,-1 1 0 0 0,1-1 0 0 0,-1 1 0 0 0,1-1 1 0 0,-1 1-1 0 0,1 0 0 0 0,-1 0 0 0 0,0 0-3 0 0,1 0 3 0 0,-1 0-1 0 0,0 0 1 0 0,1 0-1 0 0,-1 0 1 0 0,0-1-1 0 0,1 1 1 0 0,-1 0 0 0 0,0-1-1 0 0,0 0 1 0 0,0 1-1 0 0,0-1 1 0 0,1 0-1 0 0,-3 0-2 0 0,-19 1-3 0 0,-39-1-6 0 0,44-1-33 0 0,5-1-37 0 0,6-1-26 0 0,1 0 1 0 0,-1-1-1 0 0,-5-3 105 0 0,-4-2-229 0 0,10 7 46 0 0,0-1-113 0 0,1-7-294 0 0,4 10 547 0 0,0-1 0 0 0,0 1-1 0 0,1 0 1 0 0,-1 0 0 0 0,0-1-1 0 0,0 1 1 0 0,0 0 0 0 0,1 0-1 0 0,-1 0 1 0 0,0 0 0 0 0,0 0-1 0 0,0 0 1 0 0,1 0 0 0 0,-2 0 43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05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242 31 7512 0 0,'0'0'166'0'0,"0"0"29"0"0,0 0 13 0 0,0 0-67 0 0,0 0-9 0 0,0 0 50 0 0,0 0 158 0 0,-2 0 289 0 0,1 0-599 0 0,1 0 1 0 0,-1 0-1 0 0,1 0 0 0 0,0 0 1 0 0,-1 0-1 0 0,1 0 0 0 0,-1 0 1 0 0,1-1-1 0 0,-1 1 0 0 0,1 0 1 0 0,-1 0-1 0 0,1 0 0 0 0,-1 0 0 0 0,1-1 1 0 0,0 1-1 0 0,-1 0 0 0 0,1 0 1 0 0,-1-1-1 0 0,1 1 0 0 0,0 0 1 0 0,-1-1-1 0 0,1 1 0 0 0,0 0 1 0 0,-1-1-1 0 0,1 1 0 0 0,0 0 1 0 0,0-1-1 0 0,-1 1 0 0 0,1-1 1 0 0,0 1-1 0 0,0-1 0 0 0,0 1 0 0 0,0 0 1 0 0,-1-1-1 0 0,1 1 0 0 0,0-1 1 0 0,0 1-1 0 0,0-1 0 0 0,0 1 1 0 0,0-1-1 0 0,0 1 0 0 0,0-1-30 0 0,0-2 503 0 0,0 3-58 0 0,-1 0-163 0 0,0-1-90 0 0,-2 1-31 0 0,0 0-99 0 0,-1 0-15 0 0,1-1 63 0 0,-9-9 260 0 0,9 7-18 0 0,3 3-6 0 0,0 0-25 0 0,0 0-94 0 0,-2 0-41 0 0,-2 0-112 0 0,-14 0 237 0 0,9 0-204 0 0,3 0-61 0 0,2 0-70 0 0,-1 3 98 0 0,-7 7 0 0 0,7-8-33 0 0,3-1-14 0 0,-22 11-11 0 0,14-8-16 0 0,9-3 0 0 0,0-1 0 0 0,0 0 0 0 0,0 1 0 0 0,0-1 0 0 0,0 1 0 0 0,0-1 0 0 0,0 1 0 0 0,0 0 0 0 0,0-1 0 0 0,0 1 0 0 0,0 0 0 0 0,0 0 0 0 0,0-1 0 0 0,1 1 0 0 0,-1 0 0 0 0,0 0 0 0 0,1 0 0 0 0,-1 1 0 0 0,-4 10 0 0 0,1-10 0 0 0,1-1 0 0 0,-6 14 0 0 0,1-3 0 0 0,5-9 0 0 0,0 1 0 0 0,0 0 0 0 0,0 0 0 0 0,0 0 0 0 0,1 0 0 0 0,0 1 0 0 0,-1 0 0 0 0,-1 3 0 0 0,3-7 0 0 0,0 1 0 0 0,0-1 0 0 0,0 0 0 0 0,0 1 0 0 0,1-1 0 0 0,-1 1 0 0 0,1-1 0 0 0,-1 1 0 0 0,1-1 0 0 0,-1 1 0 0 0,1-1 0 0 0,0 1 0 0 0,0 0 0 0 0,0-1 0 0 0,0 1 0 0 0,-1 0 0 0 0,1 0 0 0 0,0-1 0 0 0,0 1 0 0 0,-1 0 0 0 0,1-1 0 0 0,-1 1 0 0 0,0 0 0 0 0,1-1 0 0 0,-1 1 0 0 0,0-1 0 0 0,0 1 0 0 0,0-1 0 0 0,0 1 0 0 0,0-1 0 0 0,0 1 0 0 0,1-1 0 0 0,-1 1 0 0 0,0-1 0 0 0,1 1 0 0 0,-1-1 0 0 0,1 1 0 0 0,-1 0 0 0 0,1 0 0 0 0,0-1 0 0 0,0 1 0 0 0,0 0 0 0 0,0 73 0 0 0,0-57 0 0 0,2 7 18 0 0,0-19 23 0 0,1 0 0 0 0,0 0 0 0 0,0 0 0 0 0,0 0 0 0 0,1-1 0 0 0,3 6-41 0 0,-3-6 88 0 0,-3 2-53 0 0,-1-2-6 0 0,2-3-17 0 0,-1 0 0 0 0,1 0 1 0 0,0-1-1 0 0,-1 1 1 0 0,1-1-1 0 0,0 1 1 0 0,0-1-1 0 0,0 0 0 0 0,0 0 1 0 0,0 1-1 0 0,0-1 1 0 0,1 0-13 0 0,13 8 93 0 0,-13-7-10 0 0,0 0-36 0 0,6-3-9 0 0,-7 1-8 0 0,5-1 17 0 0,-5 1-33 0 0,0 0 0 0 0,0 0 1 0 0,0 0-1 0 0,0 0 0 0 0,0 0 1 0 0,1 1-1 0 0,-1-1 0 0 0,0 0 1 0 0,0 1-1 0 0,0 0-14 0 0,14 9 18 0 0,-16-10-18 0 0,1 1 0 0 0,0-1 0 0 0,-1 0 0 0 0,1 0 0 0 0,0 1 0 0 0,-1-1 0 0 0,1 0 0 0 0,0 0 0 0 0,-1 0 0 0 0,1 0 0 0 0,0 0 0 0 0,-1 0 0 0 0,1 0 0 0 0,0 0 0 0 0,-1 0 0 0 0,1-1 0 0 0,0 1 0 0 0,-1 0 0 0 0,1 0 0 0 0,0 0 0 0 0,0-1 0 0 0,6-4 0 0 0,-5 4 0 0 0,-1 1 0 0 0,0-1 0 0 0,1 0 0 0 0,-1 0 0 0 0,1 0 0 0 0,-1 1 0 0 0,1-1 0 0 0,-1 1 0 0 0,1-1 0 0 0,-1 1 0 0 0,1 0 0 0 0,0 0 0 0 0,-1-1 0 0 0,1 1 0 0 0,0 1 0 0 0,7-1 0 0 0,-6 1 0 0 0,-1-1 0 0 0,1 0 0 0 0,0 0 0 0 0,0 0 0 0 0,0 0 0 0 0,0 0 0 0 0,0-1 0 0 0,-1 1 0 0 0,1-1 0 0 0,0 0 0 0 0,0 0 0 0 0,1-1 2 0 0,4-2-63 0 0,-4 2-19 0 0,0 0-48 0 0,1-1-132 0 0,-3 2 84 0 0,-1 0-35 0 0,4-9-842 0 0,8 5-60 0 0,2-8-7 0 0</inkml:trace>
  <inkml:trace contextRef="#ctx0" brushRef="#br0" timeOffset="298.22">182 318 7080 0 0,'0'0'157'0'0,"0"0"23"0"0,0 0 13 0 0,0 0-58 0 0,0 0-8 0 0,0 0 47 0 0,0 0 150 0 0,0 0 275 0 0,0 0 17 0 0,0 0-254 0 0,0 0-153 0 0,0 0-44 0 0,2 0 23 0 0,-1 0-177 0 0,-1 0-1 0 0,1 0 1 0 0,-1 0-1 0 0,0 0 1 0 0,1 0 0 0 0,-1 0-1 0 0,1 0 1 0 0,-1 0-1 0 0,1 0 1 0 0,-1 0-1 0 0,0-1 1 0 0,1 1 0 0 0,-1 0-1 0 0,0 0 1 0 0,1 0-1 0 0,-1 0 1 0 0,0-1 0 0 0,1 1-1 0 0,-1 0 1 0 0,0 0-1 0 0,1-1 1 0 0,-1 1-1 0 0,0 0 1 0 0,1-1 0 0 0,-1 1-1 0 0,0 0 1 0 0,0-1-1 0 0,0 1 1 0 0,1 0 0 0 0,-1-1-1 0 0,0 1-10 0 0,5-7 163 0 0,5 1 40 0 0,3-1-96 0 0,-9 5-77 0 0,6-3 32 0 0,-8 5-49 0 0,1-1-1 0 0,-1 0 0 0 0,0-1 0 0 0,0 1 0 0 0,0 0 0 0 0,0-1 0 0 0,0 1 1 0 0,0-1-1 0 0,0 0-12 0 0,1-1 20 0 0,1 0 1 0 0,0 1 0 0 0,0-1 0 0 0,0 1 0 0 0,1 0 0 0 0,-1 0 0 0 0,1 0-1 0 0,2-1-20 0 0,13-5 42 0 0,-9 3-56 0 0,-8 3-30 0 0,1 1-32 0 0,-2-1-18 0 0,1 1-34 0 0,-1 0-38 0 0,1 1-43 0 0,-1-1-46 0 0,0 0-43 0 0,0 1-38 0 0,0 0-34 0 0,0-1-110 0 0,0 1-34 0 0,3 0-1142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10.2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 31 7568 0 0,'0'0'166'0'0,"0"0"29"0"0,0 0 14 0 0,3 0-25 0 0,-1 0-114 0 0,-3-2-61 0 0,0 0 58 0 0,0-1 108 0 0,0 1-33 0 0,0 0 43 0 0,1 0 51 0 0,0 0 55 0 0,-2-1 317 0 0,1 3-501 0 0,-1-2-24 0 0,-2 0 7 0 0,2-1 54 0 0,1 2-41 0 0,0 0 33 0 0,0-1 39 0 0,0 1 44 0 0,1 1 203 0 0,0 0-228 0 0,-1 0-42 0 0,-1 0 46 0 0,-1 0-108 0 0,-3 0-13 0 0,5 0 21 0 0,-2 0 81 0 0,0 0-34 0 0,-3 0 58 0 0,1 0-73 0 0,-5 0 49 0 0,7 0-64 0 0,1 0 175 0 0,2 0-54 0 0,-3 2-20 0 0,-14 8 49 0 0,6-5-135 0 0,-4 8-34 0 0,0 2-31 0 0,2 0-51 0 0,11-11-14 0 0,2 2 0 0 0,0 14 0 0 0,0-18 0 0 0,0 0 0 0 0,0-1 0 0 0,1 1 0 0 0,-1-1 0 0 0,0 1 0 0 0,1 0 0 0 0,-1-1 0 0 0,1 1 0 0 0,0-1 0 0 0,-1 0 0 0 0,1 1 0 0 0,0-1 0 0 0,0 1 0 0 0,0-1 0 0 0,4 7 0 0 0,-1 2-2 0 0,-4-9 2 0 0,1 0 1 0 0,-1 0 0 0 0,0 0 0 0 0,1 1 0 0 0,-1-1-1 0 0,1 0 1 0 0,0 0 0 0 0,-1-1 0 0 0,1 1-1 0 0,0 0 1 0 0,-1 0 0 0 0,1 0 0 0 0,0 0-1 0 0,0-1 1 0 0,0 1 0 0 0,0 0 0 0 0,0-1 0 0 0,0 1-1 0 0,12 4 48 0 0,-6 8-51 0 0,-6-12-2 0 0,1 0 0 0 0,-1 1 0 0 0,0-1 0 0 0,1 0-1 0 0,-1 0 1 0 0,0-1 0 0 0,1 1 0 0 0,-1 0 0 0 0,1 0 0 0 0,0 0 5 0 0,13 6-86 0 0,-5 0 53 0 0,-5-4 27 0 0,0 0-1 0 0,0 0 1 0 0,0 0 0 0 0,0 0 0 0 0,2 0 6 0 0,6 0 0 0 0,-10-2 0 0 0,1 0 0 0 0,0 1 0 0 0,0-1 0 0 0,-1 0 0 0 0,1 1 0 0 0,0 0 0 0 0,-1 0 0 0 0,1 1 0 0 0,21 9 0 0 0,10 6 0 0 0,-10-3 0 0 0,-7 0 0 0 0,-3 0 0 0 0,-2 0 12 0 0,-11-11 3 0 0,-1 2 1 0 0,-2 1 19 0 0,1 7 35 0 0,-1-6 3 0 0,-5 6 156 0 0,3-11-192 0 0,1-1-36 0 0,-1 1 96 0 0,1-1-26 0 0,-2 2-45 0 0,4-3-25 0 0,0-1 0 0 0,-1 1 0 0 0,1-1 1 0 0,0 1-1 0 0,-1-1 0 0 0,1 0 0 0 0,-1 1 1 0 0,1-1-1 0 0,-1 0 0 0 0,1 1 0 0 0,-1-1 1 0 0,1 0-1 0 0,-1 1 0 0 0,1-1 0 0 0,-1 0 0 0 0,1 0 1 0 0,-1 1-2 0 0,-10 0 29 0 0,-9 0 39 0 0,13-1-53 0 0,5 0-15 0 0,0 0 0 0 0,0 1 0 0 0,0-2 0 0 0,0 1 0 0 0,0 0 0 0 0,0 0 0 0 0,0-1 0 0 0,0 1 0 0 0,0-1 1 0 0,-1 0-1 0 0,-5-3-18 0 0,-2-2-58 0 0,-3 4-74 0 0,6 1 76 0 0,4-1-16 0 0,1 0-46 0 0,0 0-56 0 0,0-1-64 0 0,0 0-72 0 0,1 0-81 0 0,-2 0-170 0 0,2 1 242 0 0,0 0-35 0 0,0 0-36 0 0,-1 0-37 0 0,1 0-39 0 0,-1 1-41 0 0,-4-6-1228 0 0,-3-2-991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514 76 8480 0 0,'0'0'248'0'0,"0"0"-6"0"0,0 0-178 0 0,0-2-37 0 0,-2-8-16 0 0,-5 7 5 0 0,1 3 42 0 0,2 0 23 0 0,0-1 68 0 0,0 0 75 0 0,-4-3 368 0 0,6 3-412 0 0,0-1-69 0 0,1 1-34 0 0,0 0-41 0 0,-1 0-48 0 0,0-2 568 0 0,-1 3-192 0 0,0 0-69 0 0,0-1-60 0 0,1 0-52 0 0,-2 0 52 0 0,0-1-112 0 0,-2-3 96 0 0,5 4-122 0 0,-1-1 36 0 0,1 1 93 0 0,0 0-44 0 0,-1 0-40 0 0,1 1-36 0 0,0-1-17 0 0,-1 1-37 0 0,1 0-24 0 0,-2 0-29 0 0,0 0 3 0 0,1-1 88 0 0,-6-3 31 0 0,2 0-48 0 0,0 1 21 0 0,0 2 44 0 0,-1 1 78 0 0,-1-1-17 0 0,-2-5-24 0 0,2 2-22 0 0,2 2 14 0 0,0 0 36 0 0,-1 2 74 0 0,-9 0-157 0 0,-24 0-15 0 0,35 2-52 0 0,2 1-41 0 0,1-1-16 0 0,-4 0 22 0 0,-11 6 48 0 0,10-4-39 0 0,-76 38 158 0 0,81-41-181 0 0,1 0-1 0 0,0 0 1 0 0,-1 0-1 0 0,1 0 1 0 0,0 0-1 0 0,0 0 1 0 0,0 1-1 0 0,0-1 1 0 0,0 0-1 0 0,1 1 1 0 0,-1-1-1 0 0,0 1 1 0 0,0-1-1 0 0,0 2-3 0 0,1-2 1 0 0,-1 1-1 0 0,1-1 0 0 0,-1 1 0 0 0,0-1 1 0 0,0 1-1 0 0,1-1 0 0 0,-1 0 1 0 0,0 1-1 0 0,-1-1 0 0 0,1 0 1 0 0,0 0-1 0 0,0 0 0 0 0,0 0 1 0 0,-2 1-1 0 0,-7 2 3 0 0,9-3 0 0 0,0-1 0 0 0,0 0 0 0 0,0 1-1 0 0,0-1 1 0 0,0 1 0 0 0,0-1 0 0 0,0 1-1 0 0,0 0 1 0 0,0-1 0 0 0,0 1 0 0 0,0 0-1 0 0,0 0 1 0 0,0-1 0 0 0,1 1 0 0 0,-1 0-1 0 0,0 0 1 0 0,1 0 0 0 0,-1 1-3 0 0,-1 3 8 0 0,1-1-6 0 0,-14 19-1 0 0,2 0 9 0 0,10-14 35 0 0,3-4-35 0 0,-2 1-11 0 0,-23 40 0 0 0,25-45 1 0 0,-1 1 0 0 0,0 0 0 0 0,1 0 0 0 0,0 0 0 0 0,-1-1 0 0 0,1 1 0 0 0,0 0 0 0 0,0 0 0 0 0,0 0 0 0 0,0 0 0 0 0,1 1 1 0 0,-1-2-1 0 0,0 1 0 0 0,0 0 0 0 0,0 0 0 0 0,0 0 0 0 0,0-1 0 0 0,0 1 0 0 0,-1 0 0 0 0,1 0 0 0 0,0 0 0 0 0,-1-1 0 0 0,0 2 0 0 0,-24 42-1 0 0,24-43 1 0 0,1 0 0 0 0,-1 0 0 0 0,1-1 0 0 0,-1 1 0 0 0,1 0 0 0 0,0 0 0 0 0,0 0 0 0 0,0-1 0 0 0,0 1 0 0 0,0 0 0 0 0,0 1 1 0 0,1-1-1 0 0,-1 0 0 0 0,0 0 0 0 0,0-1 0 0 0,0 1 0 0 0,0 0 0 0 0,0 0 0 0 0,-1 0 0 0 0,1-1 0 0 0,-1 1 0 0 0,1 0 0 0 0,-1 1-1 0 0,-9 12 1 0 0,9-15 0 0 0,1 1 0 0 0,0 0 0 0 0,0-1 0 0 0,0 1 0 0 0,-1 0 0 0 0,1-1 0 0 0,0 1 0 0 0,0 0 0 0 0,0-1 0 0 0,0 1 0 0 0,0 0 0 0 0,0 0 0 0 0,0-1 0 0 0,0 1 0 0 0,0 0 0 0 0,0-1 0 0 0,1 1 0 0 0,-1 0 0 0 0,0-1 0 0 0,0 1 0 0 0,1 0 0 0 0,1 3 0 0 0,0 0 0 0 0,0 0-1 0 0,0 0 1 0 0,-1 0 0 0 0,0 0-1 0 0,0 1 1 0 0,0-1 0 0 0,0 0 0 0 0,-1-3 0 0 0,0 0 0 0 0,0 0 0 0 0,0 0 0 0 0,1-1 1 0 0,-1 1-1 0 0,0 0 0 0 0,0 0 0 0 0,1-1 0 0 0,-1 1 1 0 0,1 0-1 0 0,-1 0 0 0 0,0-1 0 0 0,1 1 0 0 0,0 0 1 0 0,24 26 63 0 0,-18-20-34 0 0,-4-4-22 0 0,0 0-1 0 0,0 0 0 0 0,0 0 1 0 0,0 0-1 0 0,1 0 0 0 0,0-1-7 0 0,6 3 30 0 0,-8-4-26 0 0,0 0 0 0 0,0 0-1 0 0,1 0 1 0 0,-1 0 0 0 0,0 0 0 0 0,0 1 0 0 0,-1-1-1 0 0,1 1 1 0 0,0 0-4 0 0,6 6 26 0 0,-6-5-20 0 0,1-1 0 0 0,-1 1 0 0 0,1-1 0 0 0,0 1 0 0 0,0-1 0 0 0,1 1-6 0 0,-3-3 6 0 0,1 1 0 0 0,-1 0-1 0 0,0-1 1 0 0,1 1 0 0 0,-1-1 0 0 0,1 0 0 0 0,0 1 0 0 0,-1-1-1 0 0,1 0 1 0 0,0 0-6 0 0,0 0 4 0 0,0 0 1 0 0,0 1-1 0 0,-1-1 0 0 0,1 0 0 0 0,0 1 0 0 0,-1-1 0 0 0,1 1 1 0 0,0-1-1 0 0,-1 1 0 0 0,1 0 0 0 0,-1 0 0 0 0,1 0 1 0 0,-1 0-5 0 0,1 0 3 0 0,-1 0 0 0 0,1-1 0 0 0,-1 1 0 0 0,1 0 0 0 0,-1 0 0 0 0,1-1 0 0 0,-1 1 0 0 0,1-1 0 0 0,0 0 0 0 0,0 1 0 0 0,-1-1-1 0 0,1 0 1 0 0,0 0-3 0 0,13 0-2 0 0,45 0 80 0 0,-58 0-74 0 0,-1 0-1 0 0,0 0 0 0 0,0 0 0 0 0,0 0 0 0 0,0 0 0 0 0,0 0 0 0 0,0 0 0 0 0,0-1 0 0 0,0 1 0 0 0,0 0 1 0 0,0-1-1 0 0,0 1 0 0 0,0-1 0 0 0,0 1 0 0 0,0-1 0 0 0,0 1 0 0 0,0-2-3 0 0,11-4 8 0 0,-7 5 2 0 0,-1 0 1 0 0,1 1 0 0 0,0-1-1 0 0,-1 1 1 0 0,3 0-11 0 0,0 0 8 0 0,-5 1-7 0 0,0-1-1 0 0,0 0 0 0 0,0 0 0 0 0,0 0 0 0 0,0-1 1 0 0,0 1-1 0 0,0 0 0 0 0,0-1 0 0 0,0 1 0 0 0,1-1 0 0 0,5-4 0 0 0,-7 4 0 0 0,0 0 0 0 0,1 0 0 0 0,-1 0 0 0 0,1 1 0 0 0,-1-1 0 0 0,1 0 0 0 0,-1 1 0 0 0,1-1 0 0 0,-1 1 0 0 0,1 0 0 0 0,-1-1 0 0 0,1 1 0 0 0,0 0 0 0 0,-1 0 0 0 0,10-2-9 0 0,-6-4-67 0 0,-5 6 66 0 0,0-1 1 0 0,1 1 0 0 0,-1-1-1 0 0,0 1 1 0 0,1-1-1 0 0,-1 1 1 0 0,1-1 0 0 0,-1 1-1 0 0,1 0 1 0 0,-1-1 0 0 0,1 1-1 0 0,0 0 1 0 0,-1-1 0 0 0,1 1-1 0 0,-1 0 1 0 0,1-1-1 0 0,0 1 1 0 0,-1 0 0 0 0,1 0-1 0 0,0 0 1 0 0,-1 0 0 0 0,1 0-1 0 0,-1 0 1 0 0,1 0 0 0 0,0 0-1 0 0,0 0 10 0 0,0 0-43 0 0,9 0-15 0 0,-7 0-37 0 0,-2 0-94 0 0,-1-3-86 0 0,1 0 83 0 0,0 0 28 0 0,1-1-70 0 0,0 3 113 0 0,0 0-62 0 0,1 1-90 0 0,-1 0 94 0 0,0 0-33 0 0,-1 0-34 0 0,1 0-33 0 0,1 0-369 0 0,-1 0 95 0 0,0 0-46 0 0,0 0-699 0 0,0 0-545 0 0,-1 0-1039 0 0</inkml:trace>
  <inkml:trace contextRef="#ctx0" brushRef="#br0" timeOffset="1">0 288 7512 0 0,'1'0'-155'0'0,"0"0"46"0"0,0 0 41 0 0,0 0 40 0 0,0 0 36 0 0,0 0 32 0 0,1 0 126 0 0,0 0 89 0 0,1 0 67 0 0,4 0 913 0 0,-4 0-763 0 0,-1 0-275 0 0,-1 0-43 0 0,0 0-49 0 0,0 0-58 0 0,2 0 580 0 0,-1 0-117 0 0,8 0-50 0 0,-7 0-10 0 0,-3 0-14 0 0,2 0-52 0 0,6-1-148 0 0,3-5 38 0 0,2 0 10 0 0,-2 4-52 0 0,1 2-59 0 0,0 0-33 0 0,12 0 59 0 0,5 0-61 0 0,15 0-10 0 0,-42 0-125 0 0,1 0 0 0 0,-1 0 0 0 0,1-1 1 0 0,-1 1-1 0 0,1-1 0 0 0,-1 1 0 0 0,0-1 1 0 0,1 0-1 0 0,-1 0 0 0 0,0 0 1 0 0,2-1-4 0 0,-2 1 3 0 0,1 0 0 0 0,-1 0 0 0 0,0 0 1 0 0,0 0-1 0 0,1 1 0 0 0,-1-1 0 0 0,1 1 1 0 0,-1-1-1 0 0,0 1 0 0 0,1 0 1 0 0,1 0-4 0 0,70 0-16 0 0,-71 0-1 0 0,0 0 0 0 0,0-1 0 0 0,0 1 1 0 0,0-1-1 0 0,0 1 0 0 0,0-1 1 0 0,0 0-1 0 0,0 0 0 0 0,0 0 1 0 0,2-2 16 0 0,5-1-60 0 0,8-3-131 0 0,-2-1-90 0 0,-2 2-51 0 0,1 0-72 0 0,0 2-69 0 0,3 2-69 0 0,9 2-136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10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9560 0 0,'0'0'216'0'0,"0"0"32"0"0,0 0 10 0 0,0 1-107 0 0,0 1-78 0 0,2 6-25 0 0,4 3-43 0 0,-1-3-12 0 0,-3 2 24 0 0,-2-2 44 0 0,0-5 10 0 0,0 1-38 0 0,0 1-2 0 0,0-3 13 0 0,0 1 36 0 0,0 0 19 0 0,0 0 39 0 0,0 2 42 0 0,0 0 50 0 0,0-3-192 0 0,0 8 179 0 0,0 2 82 0 0,0 10 331 0 0,0 15 527 0 0,0-21-698 0 0,0-1-63 0 0,0-1-106 0 0,3-9 16 0 0,7 5-25 0 0,-8-7-148 0 0,-1 0-51 0 0,0 0-32 0 0,-1 0-31 0 0,0 1-7 0 0,1-2 25 0 0,9 11 101 0 0,-8-11-13 0 0,1 1-44 0 0,7 7-10 0 0,-6-8-30 0 0,0-1-34 0 0,3-2-62 0 0,-7 1 51 0 0,7 0-95 0 0,-1 0-16 0 0,-4 0-11 0 0,0 0-11 0 0,-2 0-34 0 0,2-1-135 0 0,-1 0-41 0 0,4-3-169 0 0,1-1-70 0 0,1 2-103 0 0,-3 2 296 0 0,0 1-36 0 0,-2 0-915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10.9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7920 0 0,'0'0'174'0'0,"0"0"29"0"0,0 2 13 0 0,-1 5-119 0 0,2 1-3 0 0,12 20-62 0 0,-10-22-10 0 0,0 0 45 0 0,0 0 48 0 0,-1-1 51 0 0,2 2 158 0 0,1 6 434 0 0,5-8 30 0 0,-7-1-386 0 0,1 2-72 0 0,-1 1-55 0 0,0 0-41 0 0,-1-3-49 0 0,1 2 97 0 0,0 0-36 0 0,3 5 167 0 0,-3-4-140 0 0,2 6 304 0 0,2-9-254 0 0,-7-4-304 0 0,1 0 0 0 0,-1 0-1 0 0,0 1 1 0 0,1-1 0 0 0,-1 0 0 0 0,1 0 0 0 0,-1 1 0 0 0,0-1-1 0 0,1 0 1 0 0,-1 1 0 0 0,0-1 0 0 0,1 1 0 0 0,-1-1-1 0 0,0 0 1 0 0,0 1 0 0 0,0-1 0 0 0,1 1 0 0 0,-1-1 0 0 0,0 1-1 0 0,0-1 1 0 0,0 1 0 0 0,0-1 0 0 0,0 0 0 0 0,0 1-1 0 0,1-1 1 0 0,-1 1 0 0 0,0-1 0 0 0,-1 1 0 0 0,1-1 0 0 0,0 1-1 0 0,0-1 1 0 0,0 1-19 0 0,3 12 366 0 0,2-3-76 0 0,0-3-94 0 0,-2 0-38 0 0,-3-7-143 0 0,0 1 0 0 0,0-1-1 0 0,0 0 1 0 0,0 1 0 0 0,0-1 0 0 0,0 1 0 0 0,1-1 0 0 0,-1 1 0 0 0,0-1 0 0 0,0 0-1 0 0,1 1 1 0 0,-1-1 0 0 0,0 0 0 0 0,1 1 0 0 0,-1-1 0 0 0,0 0 0 0 0,1 1 0 0 0,-1-1 0 0 0,0 0-1 0 0,1 0 1 0 0,-1 1 0 0 0,0-1 0 0 0,1 0 0 0 0,-1 0 0 0 0,1 0 0 0 0,-1 0 0 0 0,1 0-1 0 0,-1 1 1 0 0,1-1 0 0 0,-1 0 0 0 0,0 0 0 0 0,1 0 0 0 0,-1 0 0 0 0,1 0 0 0 0,-1 0-1 0 0,1 0-14 0 0,-1-1 6 0 0,0 1 0 0 0,0 0 0 0 0,0 0 0 0 0,0 0-1 0 0,0 0 1 0 0,0 0 0 0 0,0 0 0 0 0,0 0-1 0 0,1 0 1 0 0,-1 0 0 0 0,0 0 0 0 0,0 0-1 0 0,0 0 1 0 0,0 0 0 0 0,0 0 0 0 0,0 0-1 0 0,0 0 1 0 0,0 0 0 0 0,0 0 0 0 0,0 0-1 0 0,0 0 1 0 0,1 1 0 0 0,-1-1 0 0 0,0 0-1 0 0,0 0 1 0 0,0 0 0 0 0,0 0 0 0 0,0 0-1 0 0,0 0 1 0 0,0 0 0 0 0,0 0 0 0 0,0 0-1 0 0,0 0 1 0 0,0 0 0 0 0,0 0 0 0 0,0 0-1 0 0,0 0 1 0 0,0 0 0 0 0,0 1 0 0 0,0-1-1 0 0,0 0 1 0 0,0 0 0 0 0,0 0 0 0 0,1 0-1 0 0,-1 0 1 0 0,0 0 0 0 0,0 0 0 0 0,0 0-1 0 0,0 0 1 0 0,-1 0 0 0 0,1 0 0 0 0,0 1-1 0 0,0-1 1 0 0,0 0 0 0 0,0 0 0 0 0,0 0-1 0 0,0 0-5 0 0,0 10 311 0 0,0-7-72 0 0,0-3-30 0 0,0 0-8 0 0,0 0-18 0 0,0 0-75 0 0,0 0-39 0 0,0 0-5 0 0,0 0 0 0 0,0 0 0 0 0,0 0 0 0 0,0 0 0 0 0,0-3 3 0 0,0 3-64 0 0,0-1 0 0 0,0 0 1 0 0,0 1-1 0 0,0-1 0 0 0,1 1 0 0 0,-1-1 0 0 0,0 1 0 0 0,0-1 0 0 0,0 1 1 0 0,0-1-1 0 0,1 1 0 0 0,-1-1 0 0 0,0 1 0 0 0,1-1 0 0 0,-1 1 1 0 0,0-1-1 0 0,1 1 0 0 0,-1-1 0 0 0,0 1 0 0 0,1 0 0 0 0,-1-1 0 0 0,1 1 1 0 0,-1 0-1 0 0,1-1-3 0 0,0 1 2 0 0,-1-1 1 0 0,1 1 0 0 0,0 0 0 0 0,-1-1-1 0 0,1 1 1 0 0,-1-1 0 0 0,1 1 0 0 0,-1-1-1 0 0,0 0 1 0 0,1 1 0 0 0,-1-1 0 0 0,1 1-1 0 0,-1-1 1 0 0,0 0 0 0 0,0 1-1 0 0,1-1 1 0 0,-1 0 0 0 0,0 1 0 0 0,0-1-1 0 0,0 0 1 0 0,0 0 0 0 0,0 1 0 0 0,0-1-1 0 0,0 0 1 0 0,0 0-3 0 0,0-5 11 0 0,0 4-11 0 0,0-1 0 0 0,0 1 1 0 0,0 0-1 0 0,0 0 0 0 0,0 0 0 0 0,0 0 1 0 0,1 0-1 0 0,-1 0 0 0 0,1 0 0 0 0,0-1 0 0 0,4-5 0 0 0,-4 7-2 0 0,-1 0 0 0 0,1-1 0 0 0,0 1 0 0 0,0 0 0 0 0,0-1 0 0 0,-1 1 0 0 0,1-1 0 0 0,-1 1 0 0 0,1-1 0 0 0,-1 1 0 0 0,0-1 0 0 0,0 0 0 0 0,0 1 0 0 0,1-1 2 0 0,-2 1-5 0 0,1 1-1 0 0,0 0 0 0 0,0-1 0 0 0,0 1 0 0 0,0-1 0 0 0,0 1 0 0 0,0-1 0 0 0,0 1 0 0 0,0-1 0 0 0,0 1 0 0 0,0-1 1 0 0,0 1-1 0 0,1-1 0 0 0,-1 1 0 0 0,0-1 0 0 0,0 1 0 0 0,0 0 0 0 0,1-1 0 0 0,-1 1 0 0 0,0-1 0 0 0,0 1 0 0 0,1 0 1 0 0,-1-1-1 0 0,0 1 0 0 0,1 0 0 0 0,-1-1 0 0 0,0 1 0 0 0,1 0 0 0 0,-1-1 0 0 0,1 1 0 0 0,-1 0 0 0 0,1 0 6 0 0,5-5-93 0 0,-6 5 92 0 0,0 0 0 0 0,0 0 0 0 0,1 0 0 0 0,-1 0 0 0 0,0 0 0 0 0,0 0-1 0 0,0 0 1 0 0,0 0 0 0 0,0 0 0 0 0,0 0 0 0 0,0 0 0 0 0,0 0 0 0 0,0 0 0 0 0,0-1 0 0 0,1 1 0 0 0,-1 0 0 0 0,0 0 0 0 0,0 0 0 0 0,0 0 0 0 0,0 0 0 0 0,0 0 0 0 0,0 0 0 0 0,0 0 0 0 0,0-1 0 0 0,0 1 0 0 0,0 0 0 0 0,0 0 0 0 0,0 0 0 0 0,0 0-1 0 0,0 0 1 0 0,0 0 0 0 0,0 0 0 0 0,0 0 0 0 0,0-1 0 0 0,0 1 0 0 0,0 0 0 0 0,0 0 0 0 0,0 0 0 0 0,0 0 0 0 0,0 0 0 0 0,0 0 0 0 0,0 0 0 0 0,0 0 0 0 0,0-1 0 0 0,-1 1 0 0 0,1 0 1 0 0,0-4-39 0 0,5-3-24 0 0,4-3-54 0 0,-4 8 17 0 0,10 2 14 0 0,-7 1 44 0 0,-8-1 41 0 0,1 0 1 0 0,-1 0-1 0 0,0 0 1 0 0,0 0-1 0 0,0 0 1 0 0,1 0 0 0 0,-1 0-1 0 0,0 1 1 0 0,0-1-1 0 0,0 0 1 0 0,0 0-1 0 0,1 0 1 0 0,-1 0-1 0 0,0 0 1 0 0,0 0-1 0 0,0 1 1 0 0,0-1 0 0 0,0 0-1 0 0,1 0 1 0 0,-1 0-1 0 0,0 0 1 0 0,0 0-1 0 0,0 1 1 0 0,0-1-1 0 0,0 0 1 0 0,0 0-1 0 0,0 0 1 0 0,0 1 0 0 0,0-1-1 0 0,0 0 1 0 0,0 0-1 0 0,0 1 1 0 0,4 5-14 0 0,21 9-50 0 0,-8 8-18 0 0,-7-2 45 0 0,-2-2 38 0 0,-4-14-1 0 0,-1 0 0 0 0,5 18 0 0 0,2 2 0 0 0,-4-8-15 0 0,3-4-71 0 0,-6-9 0 0 0,-2 0 45 0 0,-2 3 10 0 0,1-6 18 0 0,0 1-49 0 0,2-2-22 0 0,2 0-57 0 0,2 0-146 0 0,-5 0 277 0 0,-1 0 0 0 0,0 0 1 0 0,0 0-1 0 0,0 0 0 0 0,0 0 0 0 0,0 0 1 0 0,0 0-1 0 0,0 0 0 0 0,0 0 1 0 0,0 0-1 0 0,0 0 0 0 0,0 0 0 0 0,1 0 1 0 0,-1 0-1 0 0,0 0 0 0 0,0 0 0 0 0,0 0 1 0 0,0 0-1 0 0,0 0 0 0 0,0 0 0 0 0,0 0 1 0 0,0 0-1 0 0,0 0 0 0 0,0 0 1 0 0,0 0-1 0 0,0 0 0 0 0,1 0 0 0 0,-1 0 1 0 0,0 0-1 0 0,0 0 0 0 0,0 1 0 0 0,0-1 1 0 0,0 0-1 0 0,0 0 0 0 0,0 0 1 0 0,0 0-1 0 0,0 0 0 0 0,0 0 0 0 0,0 0 1 0 0,0 0-1 0 0,0 0 0 0 0,0 0 0 0 0,0 0 1 0 0,0 1-1 0 0,0-1 0 0 0,0 0 1 0 0,0 0-1 0 0,0 0 0 0 0,0 0 0 0 0,0 0 1 0 0,0 0-1 0 0,0 0 0 0 0,0 0 0 0 0,0 0 1 0 0,0 0-1 0 0,0 0 0 0 0,0 1 10 0 0,0 11-574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11.2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0 9128 0 0,'0'0'200'0'0,"0"0"33"0"0,-3 0 16 0 0,-1 0-54 0 0,-1 0-145 0 0,-13 0-33 0 0,5 0 13 0 0,3 0 55 0 0,-2 1 203 0 0,12-1-256 0 0,0 0-1 0 0,-1 0 1 0 0,1 0 0 0 0,-1 0-1 0 0,1 0 1 0 0,0 0-1 0 0,-1 1 1 0 0,1-1-1 0 0,-1 0 1 0 0,1 0 0 0 0,0 0-1 0 0,-1 0 1 0 0,1 1-1 0 0,0-1 1 0 0,-1 0-1 0 0,1 0 1 0 0,0 1-1 0 0,0-1 1 0 0,-1 0 0 0 0,1 1-1 0 0,0-1 1 0 0,0 0-1 0 0,-1 1 1 0 0,1-1-32 0 0,-2 3 191 0 0,-1 1-46 0 0,-3 0 183 0 0,-2 0-74 0 0,-4 3 87 0 0,7-1-32 0 0,1-1-75 0 0,0 1-30 0 0,0 2 7 0 0,0 0-30 0 0,0-2-28 0 0,0 0 18 0 0,-2-1 58 0 0,0 3-82 0 0,5-6-94 0 0,0 1-1 0 0,0-1 1 0 0,1 0-1 0 0,-1 1 1 0 0,0-1-1 0 0,1 1 1 0 0,-1-1-1 0 0,1 2-52 0 0,0 6 109 0 0,2-5 21 0 0,5 5-34 0 0,-2-1-23 0 0,0-4 14 0 0,1-2 27 0 0,1-2 54 0 0,2 0-48 0 0,-1 2-34 0 0,9 7-12 0 0,2 1-121 0 0,-17-10 30 0 0,0-1 0 0 0,0 1 0 0 0,0 0 0 0 0,0-1 0 0 0,0 1 0 0 0,0-1 0 0 0,0 0 0 0 0,0 1 0 0 0,0-1 17 0 0,10 0-83 0 0,-8 1 40 0 0,0-1-1 0 0,0 0 0 0 0,0 0 1 0 0,-1 0-1 0 0,1-1 0 0 0,0 0 0 0 0,0 1 1 0 0,1-2 43 0 0,-3 2-89 0 0,0-1 41 0 0,4-2 32 0 0,-2 1 6 0 0,-2 1-29 0 0,0 1-25 0 0,0-1-40 0 0,0 0-17 0 0,0 1-38 0 0,0-1-42 0 0,0 0-48 0 0,0 1 2 0 0,-1 0-39 0 0,1-1-42 0 0,0 1-44 0 0,0 0-49 0 0,0 0-49 0 0,0 0-54 0 0,0 0-56 0 0,4 0-1237 0 0,3 0-1030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11.4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17 136 7016 0 0,'0'0'201'0'0,"2"0"-4"0"0,2 0-174 0 0,1 0 50 0 0,2 0 63 0 0,-1 0 73 0 0,-2-2 86 0 0,0-5 228 0 0,-4 7-490 0 0,0-1 0 0 0,1 1 0 0 0,-1 0 0 0 0,0-1 0 0 0,0 1 0 0 0,0 0 0 0 0,1-1 0 0 0,-1 1 0 0 0,0 0 0 0 0,1-1 0 0 0,-1 1 0 0 0,0 0 0 0 0,0 0 0 0 0,1-1 0 0 0,-1 1 0 0 0,1 0 0 0 0,-1 0 0 0 0,0 0 0 0 0,1-1 0 0 0,-1 1 0 0 0,0 0 0 0 0,1 0 0 0 0,-1 0 0 0 0,1 0 0 0 0,-1 0 0 0 0,0 0 0 0 0,1 0 0 0 0,-1 0 0 0 0,1 0 0 0 0,-1 0 0 0 0,1 0-33 0 0,4-2 772 0 0,-3-1-581 0 0,2-1 151 0 0,7-7 614 0 0,-8 7-679 0 0,0 1-86 0 0,-2 1-149 0 0,0 1-45 0 0,4-12 615 0 0,1 9-279 0 0,-5 3-316 0 0,-1 1-1 0 0,1 0 1 0 0,-1 0 0 0 0,0 0 0 0 0,1 0-1 0 0,-1-1 1 0 0,0 1 0 0 0,1 0 0 0 0,-1-1-1 0 0,0 1 1 0 0,0 0 0 0 0,1 0-1 0 0,-1-1 1 0 0,0 1 0 0 0,0 0 0 0 0,1-1-1 0 0,-1 1 1 0 0,0-1 0 0 0,0 1 0 0 0,0 0-1 0 0,0-1 1 0 0,0 1 0 0 0,1 0-1 0 0,-1-1 1 0 0,0 1 0 0 0,0-1 0 0 0,0 1-1 0 0,0 0 1 0 0,0-1 0 0 0,0 1 0 0 0,0-1-17 0 0,2-4 382 0 0,5-6-92 0 0,1-3-33 0 0,-6 13-200 0 0,8-5 37 0 0,-8 0-12 0 0,-6-1 73 0 0,-8-3-78 0 0,-3 7-2 0 0,14 3-73 0 0,0 0 0 0 0,0 0 0 0 0,0 1 1 0 0,0-1-1 0 0,0 0 0 0 0,0 0 0 0 0,0 1 0 0 0,0-1 0 0 0,0 0 1 0 0,1 1-1 0 0,-1-1 0 0 0,0 1 0 0 0,0 0 0 0 0,1-1 0 0 0,-1 1 1 0 0,0-1-1 0 0,1 1 0 0 0,-1 0 0 0 0,0 0 0 0 0,1-1 1 0 0,-1 1-1 0 0,1 0 0 0 0,-1 0 0 0 0,1 0 0 0 0,-1-1 0 0 0,1 1 1 0 0,0 0-3 0 0,-11 14 8 0 0,9-12-8 0 0,-1 0 0 0 0,1 0 0 0 0,0 1 0 0 0,0-1 0 0 0,0 1 0 0 0,0 0 0 0 0,0-1 0 0 0,0 1 0 0 0,0-1 0 0 0,0 0 0 0 0,0-1 0 0 0,0 1 0 0 0,-1 1 0 0 0,2-3 0 0 0,0 0 2 0 0,-1 0 1 0 0,1 0 0 0 0,0 0 0 0 0,0 0-1 0 0,0 1 1 0 0,0-1 0 0 0,0 0-1 0 0,1 0 1 0 0,-1 1 0 0 0,0-1 0 0 0,1 1-1 0 0,-1-1 1 0 0,0 1 0 0 0,1-1 0 0 0,0 1-1 0 0,-1-1 1 0 0,1 1 0 0 0,0-1-1 0 0,0 1 1 0 0,0-1 0 0 0,0 1 0 0 0,0-1-3 0 0,-1 12-2 0 0,-3-1 35 0 0,-12 24 176 0 0,9-23-133 0 0,4 4 9 0 0,3-15-84 0 0,-1 0 0 0 0,1 0 0 0 0,0 0 0 0 0,0 0 0 0 0,1 0 0 0 0,-1 0 0 0 0,0 0 0 0 0,1 0 0 0 0,-1 0 0 0 0,1 0 0 0 0,0 1-1 0 0,6 2-1 0 0,-7-5 2 0 0,1 0 0 0 0,-1 0 0 0 0,0 1-1 0 0,1-1 1 0 0,-1 0 0 0 0,0 0 0 0 0,1 1 0 0 0,-1-1-1 0 0,0 0 1 0 0,0 0 0 0 0,1 1 0 0 0,-1-1-1 0 0,0 0 1 0 0,0 1 0 0 0,1-1 0 0 0,-1 0 0 0 0,0 1-1 0 0,0-1 1 0 0,0 0 0 0 0,1 1 0 0 0,-1-1-1 0 0,0 1 1 0 0,0-1 0 0 0,0 0 0 0 0,0 1 0 0 0,0-1-1 0 0,0 1 1 0 0,0-1 0 0 0,0 0 0 0 0,0 1 0 0 0,0-1-1 0 0,0 1 2 0 0,0-1 0 0 0,0 0 0 0 0,0 0 0 0 0,0 0 0 0 0,0 0 0 0 0,0 0 0 0 0,0 0 1 0 0,0 0-1 0 0,0 0 0 0 0,0 0 0 0 0,0 0 0 0 0,0 0 0 0 0,0 1 0 0 0,0-1 0 0 0,0 0 1 0 0,0 0-1 0 0,0 0 0 0 0,0 0 0 0 0,0 0 0 0 0,0 0 0 0 0,0 0 0 0 0,0 0 0 0 0,0 0 1 0 0,0 0-1 0 0,0 0 0 0 0,0 1 0 0 0,0-1 0 0 0,0 0 0 0 0,0 0 0 0 0,0 0 1 0 0,0 0-1 0 0,0 0 0 0 0,0 0 0 0 0,0 0 0 0 0,1 0 0 0 0,-1 0 0 0 0,0 0 0 0 0,0 0 1 0 0,0 0-1 0 0,0 0 0 0 0,0 0 0 0 0,0 0 0 0 0,0 0 0 0 0,0 0 0 0 0,0 0 0 0 0,0 0 1 0 0,1 0-1 0 0,-1 0 0 0 0,0 0 0 0 0,0 0 0 0 0,0 0 0 0 0,0 0 0 0 0,0 0 0 0 0,0 0 1 0 0,0 0-1 0 0,0 0 0 0 0,0 0-2 0 0,36 0 386 0 0,-19 0-180 0 0,-12 0-144 0 0,-3 0-52 0 0,-1 0-1 0 0,1 0 0 0 0,-1 0 0 0 0,0-1 0 0 0,1 1 0 0 0,-1 0 1 0 0,0-1-1 0 0,1 1 0 0 0,-1-1 0 0 0,0 1 0 0 0,0-1 0 0 0,1 0-9 0 0,10-9 64 0 0,4-3-46 0 0,-12 11-42 0 0,2 0 42 0 0,1-2-4 0 0,-5 3-52 0 0,1-1-37 0 0,-1 1-23 0 0,0 0-39 0 0,0-1-43 0 0,0 0-50 0 0,-1 0-17 0 0,1 1-42 0 0,-1-1-37 0 0,1 1-35 0 0,0-1-237 0 0,0 0-56 0 0,1 0-45 0 0,-1 1-34 0 0,4-1-1316 0 0,3 2-1172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11.7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16 11616 0 0,'-3'0'48'0'0,"0"0"1"0"0,0 0-1 0 0,0 0 1 0 0,-1-1-1 0 0,1 1 1 0 0,0-1 0 0 0,0 0-49 0 0,-5-6 284 0 0,5 3-158 0 0,-7 3-82 0 0,-20 1-14 0 0,28-1-5 0 0,-1 1-29 0 0,0 0 4 0 0,1 0 43 0 0,0 0 38 0 0,-1 1 58 0 0,3-1-207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19.6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46 8864 0 0,'0'0'200'0'0,"0"0"33"0"0,0 0 14 0 0,-3 3-41 0 0,-9 7-164 0 0,3-8-24 0 0,5-2 50 0 0,4 0-68 0 0,-2 0 141 0 0,2 0 161 0 0,0 0 267 0 0,0 0 21 0 0,0 0-16 0 0,0 0-71 0 0,0 0-30 0 0,0 0-7 0 0,0 0-16 0 0,0 0-56 0 0,0 0-30 0 0,0 0-4 0 0,0 0-18 0 0,0 0-74 0 0,0 0-38 0 0,0 0-6 0 0,2 1-94 0 0,-1-1-39 0 0,1 1-11 0 0,0-1-47 0 0,3 0-15 0 0,-2 1 35 0 0,9 9 117 0 0,-8-7-9 0 0,0-3-82 0 0,5-3-22 0 0,-8 3-30 0 0,21-12 129 0 0,-12 6-77 0 0,1 0 1 0 0,-1 1 0 0 0,8-2-80 0 0,-14 5 39 0 0,1 1 0 0 0,0 0 0 0 0,0 0 0 0 0,0 0 0 0 0,0 0-1 0 0,3 1-38 0 0,-4 0 26 0 0,0-1-1 0 0,0 1 0 0 0,0-1 0 0 0,-1 0 0 0 0,1 0 1 0 0,0 0-1 0 0,-1 0 0 0 0,1-1 0 0 0,-1 1 0 0 0,3-3-25 0 0,-4 4-8 0 0,1-1 0 0 0,-1 0 0 0 0,0 1-1 0 0,0-1 1 0 0,1 1 0 0 0,-1-1 0 0 0,0 1 0 0 0,0 0-1 0 0,1 0 1 0 0,1 1 8 0 0,12-3-75 0 0,-3-4-8 0 0,-12 5 71 0 0,0 1 1 0 0,1-1-1 0 0,-1 0 1 0 0,0 1-1 0 0,1-1 1 0 0,-1 0-1 0 0,1 1 1 0 0,-1 0-1 0 0,1-1 0 0 0,-1 1 1 0 0,1 0-1 0 0,-1 0 1 0 0,1 0 11 0 0,28 0-22 0 0,-17 0 36 0 0,-11 0 59 0 0,-2 0 42 0 0,3 2 11 0 0,7 11-19 0 0,5 17-86 0 0,-12-15-21 0 0,-3-14-1 0 0,0 0 0 0 0,0 0 0 0 0,0 0-1 0 0,0-1 1 0 0,0 1 0 0 0,-1 0 0 0 0,1 0 0 0 0,0 0-1 0 0,0-1 1 0 0,0 1 0 0 0,-1 0 0 0 0,1 0-1 0 0,0 0 1 0 0,-1 0 1 0 0,-5 3-51 0 0,5-4 47 0 0,1 1 0 0 0,-1-1 0 0 0,1 0 0 0 0,0 0 0 0 0,-1 1 0 0 0,1-1-1 0 0,-1 0 1 0 0,1 1 0 0 0,0-1 0 0 0,-1 0 0 0 0,1 1 0 0 0,0-1 0 0 0,0 0 0 0 0,-1 1-1 0 0,1-1 1 0 0,0 1 0 0 0,0-1 0 0 0,0 1 0 0 0,-1-1 0 0 0,1 0 0 0 0,0 1 0 0 0,0-1 0 0 0,0 1-1 0 0,0-1 1 0 0,0 1 0 0 0,0-1 0 0 0,0 1 0 0 0,0-1 0 0 0,0 1 0 0 0,0-1 0 0 0,0 1-1 0 0,0 0 5 0 0,-2 14-80 0 0,-13 12 64 0 0,8-22 16 0 0,7-5 1 0 0,0 0 0 0 0,-1 0-1 0 0,1 0 1 0 0,-1 1 0 0 0,1-1-1 0 0,0 0 1 0 0,-1 1 0 0 0,1-1-1 0 0,0 0 1 0 0,-1 1 0 0 0,1-1-1 0 0,0 0 1 0 0,-1 1 0 0 0,1-1-1 0 0,0 1 1 0 0,0-1 0 0 0,0 1-1 0 0,-1-1 1 0 0,1 0 0 0 0,0 1-1 0 0,0-1 1 0 0,0 1 0 0 0,0-1-1 0 0,0 1 1 0 0,0-1 0 0 0,0 1-1 0 0,0-1 1 0 0,0 1 0 0 0,0-1-1 0 0,0 1 1 0 0,0-1 0 0 0,0 1-1 0 0,-2 10 58 0 0,1-9-34 0 0,0 0-1 0 0,0 1 1 0 0,0-1 0 0 0,-1 0 0 0 0,1-1 0 0 0,-1 1 0 0 0,1 0-1 0 0,-3 1-23 0 0,-2 4 53 0 0,0 1-48 0 0,6-6-5 0 0,-1-1 0 0 0,1 1 0 0 0,0 0 0 0 0,-1-1 0 0 0,1 1 0 0 0,0-1 0 0 0,0 1 0 0 0,0 0 0 0 0,0-1 0 0 0,0 1 0 0 0,-3 26 0 0 0,-2-13 0 0 0,4-12 0 0 0,0 0 0 0 0,-1-1 0 0 0,2 1 0 0 0,-1 0 0 0 0,0 0 0 0 0,1 1 0 0 0,-1-1 0 0 0,1 0 0 0 0,0 0 0 0 0,0-1 0 0 0,0-1 0 0 0,-1 1 0 0 0,1-1 0 0 0,0 1 0 0 0,0-1 0 0 0,-1 1 0 0 0,1-1 0 0 0,-1 0 0 0 0,0 1 0 0 0,1-1 0 0 0,-1 1 0 0 0,0-1 0 0 0,0 0 0 0 0,-5 12 0 0 0,3 7-14 0 0,3 16-142 0 0,1-22 96 0 0,-1 16 29 0 0,0 13 83 0 0,0 51 197 0 0,2-89-185 0 0,8 5 0 0 0,-7-8-39 0 0,-3-2-50 0 0,0 0-53 0 0,0 0-114 0 0,0 0-203 0 0,0 0 295 0 0,0 0 1 0 0,0 0-20 0 0,0 0-44 0 0,1-1-15 0 0,-1 1-46 0 0,1-1-51 0 0,-1 1-59 0 0,1-1-31 0 0,0 0-52 0 0,0 0-44 0 0,0 0-41 0 0,1-1-601 0 0,1-1-100 0 0,1-1-548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19.9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 1 11088 0 0,'0'0'248'0'0,"0"0"34"0"0,0 2 22 0 0,0 6-99 0 0,0 12-39 0 0,0-10-160 0 0,1 4 22 0 0,-2-5 76 0 0,0-3 73 0 0,-1-2 111 0 0,-8 1 373 0 0,6 1-214 0 0,0 2-67 0 0,0-2-91 0 0,1-1-45 0 0,2-3 23 0 0,-1 0-73 0 0,2 0-61 0 0,-1 0-49 0 0,1 0-32 0 0,1 2-7 0 0,0-3 11 0 0,-1-1 9 0 0,0 0-58 0 0,0 0 0 0 0,0 0 0 0 0,0 0 0 0 0,0 0-1 0 0,0 1 1 0 0,0-1 0 0 0,0 0 0 0 0,0 0 0 0 0,0 0 0 0 0,0 0 0 0 0,0 0 0 0 0,0 0 0 0 0,0 0 0 0 0,0 0 0 0 0,0 0 0 0 0,0 0 0 0 0,0 1-1 0 0,0-1 1 0 0,0 0 0 0 0,0 0 0 0 0,0 0 0 0 0,0 0 0 0 0,0 0 0 0 0,0 0 0 0 0,-1 0 0 0 0,1 0 0 0 0,0 0 0 0 0,0 0 0 0 0,0 0 0 0 0,0 0-1 0 0,0 0 1 0 0,0 1 0 0 0,0-1 0 0 0,0 0 0 0 0,0 0 0 0 0,0 0 0 0 0,0 0 0 0 0,0 0 0 0 0,0 0 0 0 0,-1 0 0 0 0,1 0 0 0 0,0 0 0 0 0,0 0-1 0 0,0 0 1 0 0,0 0 0 0 0,0 0 0 0 0,0 0 0 0 0,0 0 0 0 0,0 0 0 0 0,0 0 0 0 0,0 0 0 0 0,0 0 0 0 0,-1 0 0 0 0,1 0 0 0 0,0 0 0 0 0,0 0-1 0 0,0 0-5 0 0,-5 1 219 0 0,0 3-51 0 0,-2 7 52 0 0,-1 0-80 0 0,5-8 18 0 0,3-1-20 0 0,0 8-83 0 0,0-7-118 0 0,0 0-72 0 0,0-2 162 0 0,0 0-39 0 0,0 0-42 0 0,0 1-42 0 0,0 0-43 0 0,0-1-43 0 0,0 1-45 0 0,0 0-46 0 0,0 0-45 0 0,0 0-47 0 0,0 0-48 0 0,0-1-49 0 0,0 1-49 0 0,0-1-50 0 0,0 1-52 0 0,0-1-51 0 0,0 1-1389 0 0,0-2-1166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20.4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 9152 0 0,'0'0'208'0'0,"0"0"33"0"0,3 0 14 0 0,8 0-63 0 0,21 0-128 0 0,-23-1-30 0 0,-1-2 71 0 0,-3-1 75 0 0,0-1 79 0 0,-3 4 47 0 0,-1 0-70 0 0,1 0-60 0 0,0 1-50 0 0,0-1-28 0 0,0 1-42 0 0,2 1 24 0 0,-2 0-16 0 0,-1-1 57 0 0,8 0 264 0 0,0 0-75 0 0,2 0-10 0 0,3 0 69 0 0,-9-3-46 0 0,5-4-91 0 0,3 3-42 0 0,19 3 82 0 0,-29 1-254 0 0,-2 0-7 0 0,1-1 1 0 0,0 1 0 0 0,0 0-1 0 0,-1 0 1 0 0,1-1 0 0 0,0 1-1 0 0,-1-1 1 0 0,1 0 0 0 0,-1 1-1 0 0,1-1 1 0 0,-1 0-1 0 0,1 0 1 0 0,-1 0-12 0 0,1 0 9 0 0,-1 0-1 0 0,1 0 1 0 0,-1 0 0 0 0,1 1-1 0 0,-1-1 1 0 0,1 1 0 0 0,0-1-1 0 0,-1 1 1 0 0,1-1 0 0 0,0 1-1 0 0,-1 0 1 0 0,1 0 0 0 0,0-1-9 0 0,28 1 132 0 0,-15 3-120 0 0,1 10-12 0 0,-4-1 10 0 0,-9-7 44 0 0,-3 44 69 0 0,0-37-65 0 0,0-12-58 0 0,0 0 1 0 0,0 1-1 0 0,0-1 0 0 0,0 0 0 0 0,0 1 1 0 0,0-1-1 0 0,0 0 0 0 0,0 1 1 0 0,0-1-1 0 0,0 0 0 0 0,0 1 1 0 0,0-1-1 0 0,0 0 0 0 0,0 1 1 0 0,0-1-1 0 0,0 0 0 0 0,-1 1 1 0 0,1-1-1 0 0,0 0 0 0 0,0 1 1 0 0,0-1-1 0 0,0 0 0 0 0,-1 0 1 0 0,1 1-1 0 0,0-1 0 0 0,0 0 1 0 0,-1 0-1 0 0,1 1 0 0 0,0-1 1 0 0,0 0-1 0 0,-1 0 0 0 0,1 0 1 0 0,0 0-1 0 0,-1 1 0 0 0,1-1 1 0 0,0 0-1 0 0,-1 0 0 0 0,1 0 0 0 0,0 0 0 0 0,-1 0 0 0 0,1 0 0 0 0,-1 1 0 0 0,1-1-1 0 0,0 0 1 0 0,-1 0 0 0 0,1 0 0 0 0,0 1 0 0 0,-1-1 0 0 0,1 0 0 0 0,0 0 0 0 0,0 1 0 0 0,-1-1 0 0 0,1 0 0 0 0,0 1 0 0 0,0-1 0 0 0,-1 0 0 0 0,1 1 0 0 0,0-1-1 0 0,0 1 1 0 0,-1 2-1 0 0,0 0-1 0 0,1 0 0 0 0,-1 0 1 0 0,1 0-1 0 0,-1 0 0 0 0,1 0 1 0 0,1 3 1 0 0,-1 114-60 0 0,2-99 110 0 0,4-2 72 0 0,-5-14-67 0 0,1-1 1 0 0,-1 1-1 0 0,0 0 0 0 0,0 0 1 0 0,0 5-56 0 0,-3 7 218 0 0,-1-8-117 0 0,0-3-33 0 0,-3 9 39 0 0,5 3 0 0 0,1 0-70 0 0,0 26 66 0 0,-3-20-65 0 0,-3-12-7 0 0,5-10-28 0 0,0-1 0 0 0,0 0 0 0 0,1 1 0 0 0,-1-1 0 0 0,1 0 0 0 0,-1 1 0 0 0,1-1 0 0 0,-1 1 0 0 0,1-1 0 0 0,0 1 0 0 0,0-1 0 0 0,-1 1 0 0 0,1 0-3 0 0,0 25 144 0 0,0 79 472 0 0,0-103-539 0 0,0-3 1 0 0,0 0-12 0 0,0 0-37 0 0,0 0-39 0 0,0 0-38 0 0,0 0-76 0 0,0 0-133 0 0,0 0-21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22.4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244 61 9408 0 0,'0'0'273'0'0,"0"0"-5"0"0,-1 0-200 0 0,-1 0-40 0 0,-3-1-13 0 0,1-1 72 0 0,1-2 81 0 0,3-2 90 0 0,-3 1 317 0 0,-7-5 29 0 0,8 9-387 0 0,1 0-38 0 0,-1-1 78 0 0,-1 2-90 0 0,2 0-120 0 0,0 0-20 0 0,-2 0 9 0 0,2 0 8 0 0,0-1 34 0 0,0-1 29 0 0,1-1-56 0 0,0 1 22 0 0,0-1 58 0 0,-2 1 60 0 0,0-1 100 0 0,0 2-234 0 0,1-1 1 0 0,-1 1 0 0 0,0 0 0 0 0,1 0 0 0 0,-1 0-1 0 0,0 0 1 0 0,0 1 0 0 0,1-1 0 0 0,-1 0 0 0 0,0 1-1 0 0,0-1 1 0 0,0 1 0 0 0,-2-1-58 0 0,-30 0 808 0 0,22 1-495 0 0,8 0-247 0 0,-1 0 36 0 0,-12 0 340 0 0,10 0-277 0 0,0 0-62 0 0,1 0-101 0 0,6 0 4 0 0,-1 0 1 0 0,0 0-1 0 0,0 0 1 0 0,0 0 0 0 0,0 0-1 0 0,1 0 1 0 0,-1 0 0 0 0,0 1-1 0 0,0-1 1 0 0,0 0 0 0 0,1 0-1 0 0,-1 1 1 0 0,0-1 0 0 0,0 1-7 0 0,-5 9 20 0 0,5-8-20 0 0,1-1-1 0 0,-1 0 1 0 0,1 0 0 0 0,-1 0 0 0 0,1-1 0 0 0,-1 1 0 0 0,1 0 0 0 0,-1 0 0 0 0,0 0 0 0 0,1 0 0 0 0,-1 0 0 0 0,0-1 0 0 0,0 1 0 0 0,0 0 0 0 0,0-1 0 0 0,0 1 0 0 0,-4 1-1 0 0,5-1 1 0 0,-1-1 0 0 0,1 0 0 0 0,-1 0 0 0 0,0 1 0 0 0,1-1 0 0 0,-1 0 0 0 0,1 1 0 0 0,-1-1 0 0 0,1 0 0 0 0,-1 1 0 0 0,1-1 0 0 0,-1 1 0 0 0,1-1 0 0 0,-1 1 0 0 0,1-1 0 0 0,0 1 0 0 0,-1 0 0 0 0,1-1 0 0 0,0 1 0 0 0,-1-1 0 0 0,1 1 0 0 0,0 0 0 0 0,-2 4 0 0 0,-3 2 1 0 0,4-5-1 0 0,0-1 0 0 0,0 0 0 0 0,0 1 0 0 0,1-1 0 0 0,-1 1 0 0 0,0-1 0 0 0,1 1 0 0 0,-1-1 0 0 0,1 1 0 0 0,0-1 0 0 0,-1 1 0 0 0,1 0 0 0 0,0-1 0 0 0,0 1-1 0 0,0-1 1 0 0,0-1 0 0 0,0 1 0 0 0,0 0 0 0 0,0-1 0 0 0,0 1 0 0 0,0 0 0 0 0,0-1 0 0 0,0 1 0 0 0,-1-1 0 0 0,1 1 0 0 0,0 0 0 0 0,0-1 0 0 0,-1 1 0 0 0,1-1 0 0 0,0 1 0 0 0,-1 0 0 0 0,1-1 0 0 0,-1 1 0 0 0,1-1 0 0 0,0 1 0 0 0,-1-1 0 0 0,1 0 0 0 0,-1 1 0 0 0,1-1 0 0 0,-1 1 0 0 0,0-1 0 0 0,1 0 0 0 0,-1 1 0 0 0,1-1 0 0 0,-1 1 0 0 0,1-1 0 0 0,-1 0 0 0 0,1 1 0 0 0,-1-1 0 0 0,1 1 0 0 0,-1-1 0 0 0,1 1 0 0 0,0 0 0 0 0,-1-1 0 0 0,1 1 0 0 0,0-1 0 0 0,0 1 0 0 0,-1 0 0 0 0,1-1 0 0 0,0 1 0 0 0,0-1 0 0 0,0 1 0 0 0,0 0 0 0 0,0-1 0 0 0,0 1 0 0 0,0 0 0 0 0,0-1 0 0 0,0 1 0 0 0,-1 15 19 0 0,0 12 21 0 0,3-19-75 0 0,0-1-47 0 0,11 14-74 0 0,0 1 36 0 0,-11-18 102 0 0,-2-5 14 0 0,0 1-1 0 0,0 0 1 0 0,1-1 0 0 0,-1 1 0 0 0,0-1-1 0 0,1 1 1 0 0,-1 0 0 0 0,1-1-1 0 0,-1 1 1 0 0,0-1 0 0 0,1 1 0 0 0,-1-1-1 0 0,1 0 1 0 0,-1 1 0 0 0,1-1-1 0 0,-1 1 1 0 0,1-1 0 0 0,0 0 0 0 0,-1 1-1 0 0,1-1 1 0 0,-1 0 0 0 0,1 0 4 0 0,4 3-17 0 0,13 9-39 0 0,8 16 48 0 0,-9-10 8 0 0,-16-17 0 0 0,1 1 0 0 0,0-1 0 0 0,0 1 0 0 0,0-1 0 0 0,0 0 0 0 0,0 0 0 0 0,1 0 0 0 0,-1 0 0 0 0,0 0 0 0 0,1 0 0 0 0,-1 0 0 0 0,0-1 0 0 0,1 1 0 0 0,-1-1 0 0 0,1 1 0 0 0,-1-1 0 0 0,0 1 0 0 0,1 0 0 0 0,-1 0 0 0 0,0 0 0 0 0,0 0 0 0 0,0 0 0 0 0,0 1 0 0 0,0-1 0 0 0,0 0 0 0 0,0 1 0 0 0,0 0 0 0 0,13 13 11 0 0,0 0-51 0 0,3 3-57 0 0,10 9-105 0 0,-21-18 134 0 0,0 2 36 0 0,4 9 58 0 0,-9-14 0 0 0,2 4-15 0 0,-3 0 51 0 0,-5 10 170 0 0,1-13-38 0 0,0 1 1 0 0,-1 0-1 0 0,-4 5-194 0 0,4-5 102 0 0,0-1-34 0 0,2-3-3 0 0,2-3-48 0 0,-1-1-1 0 0,1 1 1 0 0,0 0-1 0 0,0-1 0 0 0,-1 1 1 0 0,1-1-1 0 0,0 1 1 0 0,-1 0-1 0 0,1-1 1 0 0,-1 1-1 0 0,1-1 1 0 0,-1 0-1 0 0,1 1 0 0 0,-1-1 1 0 0,1 1-1 0 0,-1-1 1 0 0,1 0-1 0 0,-1 1 1 0 0,1-1-1 0 0,-1 0 1 0 0,0 1-1 0 0,0-1-16 0 0,-3 2 66 0 0,1 0-21 0 0,0 0-1 0 0,0 0 0 0 0,1 0 0 0 0,-1 0 0 0 0,1 1 0 0 0,0-1 1 0 0,-1 1-45 0 0,0 1 64 0 0,0-1 0 0 0,0 0-1 0 0,0-1 1 0 0,0 1 0 0 0,-3 2-64 0 0,4-4 15 0 0,1-1 0 0 0,0 1 0 0 0,-1 0 0 0 0,1-1 0 0 0,-1 1 0 0 0,1-1 0 0 0,-1 0 0 0 0,1 1 0 0 0,-1-1 0 0 0,0 0 0 0 0,0 0-15 0 0,-3-1 14 0 0,3 2-8 0 0,-21 12-4 0 0,21-13-2 0 0,0 1-1 0 0,-1-1 0 0 0,1 1 0 0 0,0-1 0 0 0,0 0 1 0 0,-1 1-1 0 0,1-1 0 0 0,0 0 0 0 0,-2-1 1 0 0,0 1-18 0 0,2 0-103 0 0,-1 0-3 0 0,3 0 5 0 0,0 0 74 0 0,-1 0 60 0 0,-2 0 177 0 0,1 0-146 0 0,0 0-77 0 0,1 0-101 0 0,-1 0-98 0 0,2 0 68 0 0,-1 0-35 0 0,1 0-38 0 0,0 0-40 0 0,0 0-45 0 0,0 0-46 0 0,0 0-256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22.6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15088 0 0,'0'0'340'0'0,"0"0"50"0"0,0 0 25 0 0,0 0-174 0 0,0 0-116 0 0,0 0 66 0 0,0 0-80 0 0,2 0 109 0 0,-1 0-200 0 0,-1 0 1 0 0,0 0-1 0 0,1 0 0 0 0,-1 0 1 0 0,1 0-1 0 0,-1 0 0 0 0,1 0 1 0 0,-1 0-1 0 0,1 0 0 0 0,-1-1 1 0 0,1 1-1 0 0,-1 0 0 0 0,1 0 1 0 0,-1 0-1 0 0,0 0 0 0 0,1-1 1 0 0,-1 1-1 0 0,1 0 0 0 0,-1-1 1 0 0,0 1-1 0 0,1 0 0 0 0,-1-1 1 0 0,0 1-1 0 0,1 0 1 0 0,-1-1-1 0 0,0 1 0 0 0,0 0 1 0 0,1-1-1 0 0,-1 1 0 0 0,0-1 1 0 0,0 1-1 0 0,0-1 0 0 0,0 1 1 0 0,1-1-1 0 0,-1 1 0 0 0,0-1 1 0 0,0 1-1 0 0,0 0 0 0 0,0-1 1 0 0,0 1-1 0 0,0-1 0 0 0,0 0-20 0 0,0-1 251 0 0,2 2-124 0 0,0 0-93 0 0,0 0-57 0 0,-1 0-42 0 0,0 0-53 0 0,0 0-32 0 0,0 0-53 0 0,0 0-61 0 0,0 0-67 0 0,0 0-73 0 0,-1 0-67 0 0,1 0-60 0 0,-1 0-52 0 0,1 0-176 0 0,-1 0-51 0 0,0 0-212 0 0,0 0-567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1 152 9848 0 0,'0'0'222'0'0,"0"0"30"0"0,0 0 19 0 0,0 0-114 0 0,2 0-82 0 0,0-1-31 0 0,2 1-31 0 0,5 16-23 0 0,-6-11 37 0 0,0 1 50 0 0,4 6 176 0 0,5 10 359 0 0,-7-9-101 0 0,8-6-18 0 0,-3 9-196 0 0,-7-7-146 0 0,-1-2 0 0 0,-2-1 51 0 0,3 2 176 0 0,9 21 54 0 0,6 12 40 0 0,-14-33-399 0 0,7 17 139 0 0,2-2-103 0 0,-1-3 9 0 0,-7-9-37 0 0,1 0 1 0 0,3 0 51 0 0,1-1-45 0 0,-7-8 4 0 0,-3-2 17 0 0,0 0 10 0 0,0 0 1 0 0,0 0 22 0 0,2 0 95 0 0,2 0-142 0 0,-3 1-52 0 0,1-1-1 0 0,0 0 1 0 0,0 0 0 0 0,0 0-1 0 0,-1 0 1 0 0,1-1 0 0 0,0 1-1 0 0,-1 0 1 0 0,1-1 0 0 0,0 1-1 0 0,1-1-42 0 0,2-9 279 0 0,5 5-39 0 0,-5-3-63 0 0,3-8 29 0 0,-6 12-140 0 0,-2 3-45 0 0,1-1-1 0 0,-1 1 1 0 0,1 0-1 0 0,-1-1 1 0 0,0 1-1 0 0,0 0 1 0 0,1-1-1 0 0,-1 1 1 0 0,0 0-1 0 0,0-1-20 0 0,2-16 111 0 0,1 8-79 0 0,9-23 76 0 0,-4 16-57 0 0,-7 14-49 0 0,0 0 0 0 0,0 0 0 0 0,-1 0 0 0 0,1-1 0 0 0,-1 1-1 0 0,1 0 1 0 0,-1-3-2 0 0,-1-8 1 0 0,1 7 0 0 0,0 1 1 0 0,0 0 0 0 0,0 0 0 0 0,1 0-1 0 0,0 0 1 0 0,0-1-2 0 0,9-13 43 0 0,-5-8-33 0 0,1 14-10 0 0,-5 11 0 0 0,0 0 0 0 0,0 0 0 0 0,0 0 0 0 0,0 0 0 0 0,0 0 0 0 0,-1 0 0 0 0,1 0 0 0 0,-1-1 0 0 0,0-2 0 0 0,0-37-22 0 0,0 16-86 0 0,0 26 101 0 0,0 0 1 0 0,0 0-1 0 0,0 1 1 0 0,0-1-1 0 0,0 0 1 0 0,0 0-1 0 0,0 1 1 0 0,0-1-1 0 0,0 0 0 0 0,0 1 1 0 0,0-1-1 0 0,1 0 1 0 0,-1 0-1 0 0,0 1 1 0 0,1-1-1 0 0,-1 0 1 0 0,0 1-1 0 0,1-1 1 0 0,-1 1-1 0 0,1-1 1 0 0,-1 0-1 0 0,1 1 1 0 0,-1-1-1 0 0,1 1 0 0 0,0-1 1 0 0,-1 1-1 0 0,1 0 7 0 0,4-5-152 0 0,-4 1 35 0 0,0-2-37 0 0,-1 1 38 0 0,1 1-44 0 0,3-6-490 0 0,-1 7 401 0 0,-1 0 74 0 0,-1 1 130 0 0,1 1 36 0 0,-1 0-340 0 0,0-1 69 0 0,0 1 60 0 0,-1 0 53 0 0,0-1 5 0 0,0 0 64 0 0,0-3-56 0 0,-1 4 25 0 0,1 1 4 0 0,0-2-244 0 0,0 2 207 0 0,1 0-33 0 0,-1 0 1 0 0,0 0-33 0 0,1 0-38 0 0,0 0-43 0 0,-1 0-46 0 0,1 0-43 0 0,1 0-39 0 0,-1 0-32 0 0,0 0-132 0 0,1 0-33 0 0,3 0-1380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21.7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12 8032 0 0,'0'0'233'0'0,"0"0"-59"0"0,0-2-11 0 0,-1-5 122 0 0,1 5 50 0 0,-2 2 45 0 0,0 3 40 0 0,-2 2 287 0 0,-3-2 62 0 0,4-3-360 0 0,0 0-118 0 0,-1 0-87 0 0,0 0-76 0 0,-6 1 115 0 0,7 1-48 0 0,-2 8 215 0 0,0-8-266 0 0,0 1-33 0 0,0 7 77 0 0,-6-4-25 0 0,10-6-153 0 0,0 1 0 0 0,0-1 0 0 0,0 1 1 0 0,0-1-1 0 0,0 1 0 0 0,0-1 0 0 0,0 1 1 0 0,0 0-1 0 0,0-1 0 0 0,1 1 0 0 0,-1 0 1 0 0,0 0-1 0 0,0 0 0 0 0,1-1 0 0 0,-1 1 1 0 0,0 1-11 0 0,-3 8 81 0 0,-2 2-16 0 0,-4-2 41 0 0,8-7-98 0 0,0 1 1 0 0,0-1 0 0 0,0 0 0 0 0,0 1 0 0 0,0-1 0 0 0,0 3-9 0 0,-9 23 19 0 0,11-28-19 0 0,-2 16 15 0 0,2-15-10 0 0,0-1 0 0 0,0 0-1 0 0,0 1 1 0 0,-1-1 0 0 0,1 0 0 0 0,0 1 0 0 0,0-1 0 0 0,-1 0 0 0 0,1 1 0 0 0,-1-1-5 0 0,-4 7 30 0 0,4-7-24 0 0,0 1 1 0 0,1-1-1 0 0,-1 0 1 0 0,0 1-1 0 0,0-1 1 0 0,1 1-1 0 0,-1-1 1 0 0,1 1-1 0 0,-1 0 1 0 0,1-1-1 0 0,0 1 1 0 0,0-1-1 0 0,-1 1 1 0 0,1 0 0 0 0,0 0-7 0 0,0 12 7 0 0,0 4 74 0 0,0 46 356 0 0,0-44-340 0 0,0-18-88 0 0,0 0 0 0 0,1 0 0 0 0,-1 0 0 0 0,0-1 0 0 0,1 1 0 0 0,-1 0 0 0 0,1 0 0 0 0,-1 0 0 0 0,1-1 0 0 0,0 1 0 0 0,0 0 0 0 0,-1-1 0 0 0,2 2-9 0 0,-1-1 8 0 0,0-1-1 0 0,0 0 0 0 0,0 1 0 0 0,-1-1 0 0 0,1 1 0 0 0,0-1 0 0 0,-1 1 0 0 0,0-1 0 0 0,1 1 0 0 0,-1-1 0 0 0,0 1 0 0 0,0-1 1 0 0,1 2-8 0 0,-2-2 3 0 0,2 0 1 0 0,-1-1 0 0 0,0 1 0 0 0,0 0-1 0 0,0 0 1 0 0,0-1 0 0 0,0 1 0 0 0,1 0-1 0 0,-1 0 1 0 0,0-1 0 0 0,1 1 0 0 0,-1 0 0 0 0,0-1-1 0 0,1 1 1 0 0,-1-1 0 0 0,1 1 0 0 0,-1 0-1 0 0,1-1 1 0 0,-1 1 0 0 0,1-1 0 0 0,0 1-1 0 0,-1-1 1 0 0,1 1 0 0 0,-1-1 0 0 0,1 0 0 0 0,0 1-1 0 0,0-1 1 0 0,-1 0 0 0 0,2 1-4 0 0,-1-1 2 0 0,0 1 0 0 0,0-1 1 0 0,0 1-1 0 0,0-1 0 0 0,0 1 1 0 0,0 0-1 0 0,0 0 0 0 0,0-1 1 0 0,0 1-1 0 0,0 0 0 0 0,-1 0 1 0 0,1 0-1 0 0,0 0 0 0 0,0 0 1 0 0,-1 0-3 0 0,5 10 50 0 0,-5-10-45 0 0,0 0 0 0 0,1 0 1 0 0,-1 0-1 0 0,1 0 0 0 0,-1 0 0 0 0,1 0 1 0 0,-1 0-1 0 0,1 0 0 0 0,-1 0 1 0 0,1 0-1 0 0,0 0 0 0 0,0-1 0 0 0,0 1 1 0 0,-1 0-1 0 0,1 0 0 0 0,0-1 1 0 0,0 1-1 0 0,1 0-5 0 0,58 29 275 0 0,-57-29-271 0 0,0 0 1 0 0,0 0-1 0 0,-1-1 1 0 0,1 1-1 0 0,0-1 1 0 0,0 0-1 0 0,0 0 1 0 0,0 0-1 0 0,-1 0 1 0 0,1 0 0 0 0,1-1-5 0 0,4 1 15 0 0,12 1 17 0 0,7-1 13 0 0,-8-4-47 0 0,-9 0-1 0 0,7-3 5 0 0,-1 6-63 0 0,-5-1-151 0 0,-10 1 156 0 0,1 1 1 0 0,0-1-1 0 0,-1 0 1 0 0,1 0 0 0 0,-1 0-1 0 0,1 0 1 0 0,-1 0-1 0 0,0 0 1 0 0,1 0 0 0 0,-1-1 55 0 0,2 0-476 0 0</inkml:trace>
  <inkml:trace contextRef="#ctx0" brushRef="#br0" timeOffset="345.12">61 330 7688 0 0,'0'0'166'0'0,"0"0"29"0"0,2 0 14 0 0,6-2-89 0 0,-5-2-46 0 0,1-3-46 0 0,9 2-28 0 0,-4-2 25 0 0,-3 1 67 0 0,-6 6-92 0 0,5-4 153 0 0,1-1 91 0 0,0 2 41 0 0,10-6 630 0 0,-9 5-555 0 0,-1 2-106 0 0,0-1 85 0 0,0 0-89 0 0,-1 2-71 0 0,0-1-55 0 0,15-7 194 0 0,16-9 297 0 0,-23 12-423 0 0,-1 0-84 0 0,-4 0-12 0 0,5-2 108 0 0,1 7-39 0 0,-9 1-127 0 0,-1 0-41 0 0,0-1-31 0 0,-1 1-39 0 0,0 0-25 0 0,0-1-40 0 0,0 1-44 0 0,0-1-52 0 0,0 0-52 0 0,0 0-51 0 0,0 0-44 0 0,0 0-40 0 0,1 0-128 0 0,-1-1-38 0 0,1 0-156 0 0,3-1-414 0 0,-7 3 1128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20.8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7200 0 0,'0'0'165'0'0,"0"0"22"0"0,0 0 6 0 0,0 2 42 0 0,0 3-78 0 0,0 1 49 0 0,0 4 215 0 0,0 14 642 0 0,0-16-797 0 0,0 0-65 0 0,2 0-27 0 0,3 2 20 0 0,2 3 29 0 0,-6-2-12 0 0,-1 1 19 0 0,-1-8-152 0 0,1 0 0 0 0,0 0 1 0 0,0 0-1 0 0,0-1 0 0 0,1 1 0 0 0,0 0 0 0 0,-1 0 1 0 0,2 1-79 0 0,2 5 106 0 0,3 8 61 0 0,-6-3 40 0 0,1-1-17 0 0,4 2-34 0 0,-1-1-32 0 0,-2 5 67 0 0,-4 12 179 0 0,1 1 1 0 0,3-14-209 0 0,2-4-7 0 0,-3-12-123 0 0,-1 0 0 0 0,0 0 0 0 0,0 0 0 0 0,0 0 0 0 0,-1 1 0 0 0,1-1 0 0 0,-1 0 1 0 0,1 2-33 0 0,-1 6 112 0 0,0-2-36 0 0,0 10 70 0 0,0-9-52 0 0,0 7 111 0 0,0-14-166 0 0,0 0-1 0 0,0 0 1 0 0,1 0 0 0 0,-1 0 0 0 0,1 0 0 0 0,0-1 0 0 0,0 3-39 0 0,7 13 239 0 0,-5-7-51 0 0,-3 1-91 0 0,-1-10-94 0 0,1 0 1 0 0,0 0-1 0 0,0-1 0 0 0,0 1 0 0 0,0 0 0 0 0,1 0 0 0 0,-1-1 0 0 0,0 1 0 0 0,1 0 0 0 0,-1-1 1 0 0,1 2-4 0 0,4 5 0 0 0,-4-7 0 0 0,0 0 0 0 0,0 1 0 0 0,-1-1 0 0 0,1 0 0 0 0,0 1 0 0 0,-1-1 0 0 0,1 1 0 0 0,-1-1 0 0 0,1 1 0 0 0,-1-1 0 0 0,0 1 0 0 0,1 0 0 0 0,-1-1 0 0 0,0 1 0 0 0,2 13 0 0 0,8-2 13 0 0,-6-7 48 0 0,-5 3-49 0 0,1-9-5 0 0,0 0-6 0 0,0 0 0 0 0,0 0 0 0 0,0 0 0 0 0,0 0 0 0 0,0 0-1 0 0,0 0 1 0 0,0 1 0 0 0,0-1 0 0 0,0 0 0 0 0,0 0 0 0 0,0 0 0 0 0,0 0 0 0 0,0 0 0 0 0,0 0 0 0 0,0 0 0 0 0,0 0 0 0 0,0 0 0 0 0,0 0 0 0 0,0 0 0 0 0,0 1-1 0 0,0-1 1 0 0,0 0 0 0 0,0 0 0 0 0,0 0 0 0 0,0 0 0 0 0,0 0 0 0 0,0 0 0 0 0,0 0 0 0 0,0 0 0 0 0,0 0 0 0 0,0 0 0 0 0,1 0 0 0 0,-1 0 0 0 0,0 0 0 0 0,0 0 0 0 0,0 0-1 0 0,0 1 1 0 0,0-1 0 0 0,0 0 0 0 0,0 0 0 0 0,0 0 0 0 0,0 0 0 0 0,0 0 0 0 0,0 0 0 0 0,0 0 0 0 0,1 0 0 0 0,-1 0 0 0 0,0 0 0 0 0,0 0 0 0 0,0 0 0 0 0,0 0 0 0 0,0 0-1 0 0,0 0 1 0 0,0 0 0 0 0,0 0 0 0 0,0 0 0 0 0,0-1-1 0 0,11 1-13 0 0,-9 0-115 0 0,-2 0-5 0 0,0 0 40 0 0,0 0-17 0 0,0 0-63 0 0,0 0-171 0 0,0 0-314 0 0,0 0-22 0 0,0 0-6 0 0</inkml:trace>
  <inkml:trace contextRef="#ctx0" brushRef="#br0" timeOffset="352.66">257 288 7920 0 0,'0'0'174'0'0,"0"0"29"0"0,0 0 13 0 0,0 2-31 0 0,0 4-156 0 0,1 8-7 0 0,-1-4 39 0 0,-1-4 52 0 0,-1-1 80 0 0,-1-3-58 0 0,-1 0-11 0 0,1-1-4 0 0,2 1 5 0 0,0 0-12 0 0,0 1 36 0 0,1 0 45 0 0,0 2 51 0 0,-3 6 104 0 0,-7 3 37 0 0,9-12-210 0 0,0-1-40 0 0,0 3 36 0 0,1-1-87 0 0,1 2-49 0 0,-1-2 56 0 0,0-3-79 0 0,0 1 1 0 0,0 0-1 0 0,0-1 0 0 0,0 1 1 0 0,0 0-1 0 0,0-1 1 0 0,0 1-1 0 0,0 0 0 0 0,-1-1 1 0 0,1 1-1 0 0,0-1 0 0 0,0 1 1 0 0,-1 0-1 0 0,1-1 0 0 0,0 1 1 0 0,-1-1-1 0 0,1 1 0 0 0,0-1 1 0 0,-1 1-1 0 0,1-1 1 0 0,-1 1-1 0 0,1-1 0 0 0,-1 1 1 0 0,1-1-1 0 0,-1 0 0 0 0,0 1-13 0 0,1-1 12 0 0,-1 0-1 0 0,1 1 0 0 0,-1-1 0 0 0,1 1 0 0 0,-1-1 1 0 0,1 1-1 0 0,-1-1 0 0 0,1 1 0 0 0,0-1 0 0 0,-1 1 1 0 0,1-1-1 0 0,-1 1 0 0 0,1-1 0 0 0,0 1 0 0 0,0 0 1 0 0,-1-1-1 0 0,1 1 0 0 0,0 0 0 0 0,0-1 0 0 0,0 1 1 0 0,0-1-1 0 0,0 1 0 0 0,0 0 0 0 0,0-1 0 0 0,0 1 1 0 0,0 0-12 0 0,0 1 27 0 0,0-1 0 0 0,-1 1 1 0 0,1-1-1 0 0,0 1 0 0 0,0-1 1 0 0,-1 1-1 0 0,1 0 0 0 0,-1-1 1 0 0,0 0-1 0 0,1 1 0 0 0,-1-1 1 0 0,0 1-1 0 0,0-1 0 0 0,0 0 1 0 0,0 1-1 0 0,0-1 0 0 0,0 0 1 0 0,-1 1-28 0 0,1 0 178 0 0,0-1-47 0 0,-1 3 19 0 0,4 4-20 0 0,-2-8-83 0 0,0 2 242 0 0,0 1-128 0 0,0 22 45 0 0,0-25-205 0 0,0 0 1 0 0,0 0 0 0 0,0 0 0 0 0,0 0 0 0 0,0 0 0 0 0,0 1 0 0 0,0-1 0 0 0,0 0 0 0 0,0 0 0 0 0,0 0-1 0 0,0 0 1 0 0,0 0 0 0 0,0 0 0 0 0,0 0 0 0 0,0 0 0 0 0,0 0 0 0 0,0 0 0 0 0,0 0 0 0 0,0 1-1 0 0,0-1 1 0 0,0 0 0 0 0,0 0 0 0 0,0 0 0 0 0,0 0 0 0 0,0 0 0 0 0,0 0 0 0 0,-1 0 0 0 0,1 0 0 0 0,0 0-1 0 0,0 0 1 0 0,0 0 0 0 0,0 0 0 0 0,0 0 0 0 0,0 0 0 0 0,0 1 0 0 0,0-1 0 0 0,0 0 0 0 0,0 0-1 0 0,0 0 1 0 0,0 0 0 0 0,0 0 0 0 0,-1 0 0 0 0,1 0 0 0 0,0 0 0 0 0,0 0 0 0 0,0 0 0 0 0,0 0 0 0 0,0 0-1 0 0,0 0 1 0 0,0 0 0 0 0,0 0 0 0 0,0 0 0 0 0,0 0 0 0 0,-1 0 0 0 0,1 0 0 0 0,0 0 0 0 0,0 0-2 0 0,0-1 38 0 0,-6 1-11 0 0,3 0 11 0 0,1 0 48 0 0,1 1 65 0 0,1 1 33 0 0,0 8-19 0 0,0-7-74 0 0,0-1-19 0 0,0 8 14 0 0,0-10-83 0 0,0 0-1 0 0,-1 0 1 0 0,1 1-1 0 0,0-1 1 0 0,0 0 0 0 0,0 0-1 0 0,0 0 1 0 0,0 0-1 0 0,0 0 1 0 0,0 0 0 0 0,0 0-1 0 0,0 0 1 0 0,0 0-1 0 0,0 0 1 0 0,0 0-1 0 0,0 1 1 0 0,0-1 0 0 0,0 0-1 0 0,0 0 1 0 0,1 0-1 0 0,-1 0 1 0 0,0 0-1 0 0,0 0 1 0 0,0 0 0 0 0,0 0-1 0 0,0 0 1 0 0,0 0-1 0 0,0 0 1 0 0,0 0-1 0 0,0 1 1 0 0,0-1 0 0 0,0 0-1 0 0,0 0 1 0 0,0 0-1 0 0,0 0 1 0 0,0 0-1 0 0,0 0 1 0 0,1 0 0 0 0,-1 0-1 0 0,0 0 1 0 0,0 0-1 0 0,0 0 1 0 0,0 0-1 0 0,0 0 1 0 0,0 0 0 0 0,0 0-1 0 0,0 0 1 0 0,0 0-1 0 0,0 0 1 0 0,0 0-1 0 0,1 0 1 0 0,-1 0 0 0 0,0 0-1 0 0,0 0 1 0 0,0 0-1 0 0,0 0 1 0 0,0 0-3 0 0,1 0 25 0 0,0 0-18 0 0,-1 0 1 0 0,1 0-1 0 0,-1 0 1 0 0,1 0 0 0 0,-1 0-1 0 0,1 0 1 0 0,-1 0 0 0 0,1 0-1 0 0,-1 0 1 0 0,0 0-1 0 0,1 0 1 0 0,-1 0 0 0 0,1 1-1 0 0,-1-1 1 0 0,1 0 0 0 0,-1 0-1 0 0,0 1 1 0 0,1-1-1 0 0,-1 0 1 0 0,0 0 0 0 0,1 1-1 0 0,-1-1-7 0 0,7 7 131 0 0,0 0 18 0 0,-2 0-172 0 0,-5-7 19 0 0,0 1 0 0 0,0-1 0 0 0,0 0 0 0 0,1 1 0 0 0,-1-1 0 0 0,0 1 0 0 0,1-1 0 0 0,-1 0 0 0 0,0 1 0 0 0,1-1 0 0 0,-1 0 0 0 0,0 0 0 0 0,1 1 0 0 0,-1-1-1 0 0,1 0 1 0 0,-1 0 0 0 0,0 1 0 0 0,1-1 0 0 0,-1 0 0 0 0,1 0 0 0 0,-1 0 0 0 0,1 0 0 0 0,-1 0 0 0 0,1 0 0 0 0,-1 0 0 0 0,1 0 0 0 0,-1 0 0 0 0,1 0 0 0 0,-1 0 0 0 0,1 0 0 0 0,-1 0 0 0 0,1 0 4 0 0,12 2-67 0 0,-3 4 45 0 0,-9-5 22 0 0,0-1 0 0 0,1 1 0 0 0,0 0 0 0 0,-1 0 0 0 0,1-1 0 0 0,-1 1 0 0 0,1 0 0 0 0,0-1 0 0 0,-1 0 0 0 0,1 1 0 0 0,0-1 0 0 0,-1 0 0 0 0,1 0 0 0 0,5 0 0 0 0,-5 0 1 0 0,0-1 0 0 0,0 1 0 0 0,0 0 0 0 0,0 1 0 0 0,1-1 0 0 0,-1 0 0 0 0,0 1 0 0 0,0-1 0 0 0,0 1 0 0 0,1 0-1 0 0,4 3 22 0 0,-5-3-13 0 0,-1 0-1 0 0,0 0 1 0 0,1 0 0 0 0,-1 0-1 0 0,1-1 1 0 0,-1 1-1 0 0,1-1 1 0 0,-1 1 0 0 0,1-1-1 0 0,-1 1 1 0 0,1-1 0 0 0,-1 0-1 0 0,1 0 1 0 0,0 0-9 0 0,17 0 115 0 0,-1 0-104 0 0,-9 0-50 0 0,1 0-34 0 0,-1 0-37 0 0,1 0-38 0 0,-6 0 124 0 0,-1 0-94 0 0,0-1-86 0 0,0 0-81 0 0,0 0-74 0 0,-1-1-67 0 0,1 1-61 0 0,-1-1-54 0 0,2 0-428 0 0,0 0-97 0 0,2 0-781 0 0,3 1-1048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25.3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46 7200 0 0,'0'2'165'0'0,"0"10"-31"0"0,-1 17 206 0 0,2-20-264 0 0,2-1-47 0 0,2 0-29 0 0,-4-7 0 0 0,-1 0 0 0 0,1 1 0 0 0,0-1 0 0 0,0 1 0 0 0,0-1 0 0 0,-1 1 0 0 0,1-1 0 0 0,-1 1 0 0 0,1-1 0 0 0,-1 1 0 0 0,0-1 0 0 0,0 1 0 0 0,0-1 0 0 0,1 1 0 0 0,0 8 34 0 0,2-3 72 0 0,1-1 78 0 0,0-1 81 0 0,-3-4-3 0 0,0 1-49 0 0,0-1-42 0 0,0 0-38 0 0,-1 1-16 0 0,0-1-37 0 0,1 1-22 0 0,-2 0-14 0 0,2 2 37 0 0,-1-2 75 0 0,10 10 510 0 0,-7-9-22 0 0,-1-1-10 0 0,-1-2-398 0 0,-1 1-92 0 0,0-1-79 0 0,1 0-64 0 0,0 1-96 0 0,2 1-258 0 0,-2-1 308 0 0,0-1 62 0 0,-1 1 35 0 0,1 0 44 0 0,-1-1 47 0 0,1 1 81 0 0,0-1 75 0 0,-1 1 85 0 0,1 0 91 0 0,-1 0 101 0 0,0-1 108 0 0,1 1 118 0 0,-1 0 125 0 0,-1-8-771 0 0,0-2-34 0 0,2-21 123 0 0,0 15-105 0 0,-2 7-88 0 0,2-1 16 0 0,12-19 15 0 0,-5 12-37 0 0,-1 0-36 0 0,8-12-13 0 0,-10 15 3 0 0,5 8 0 0 0,-6-1-4 0 0,-4 5 2 0 0,1 1-1 0 0,-1-1 1 0 0,0 1 0 0 0,0 0-1 0 0,1-1 1 0 0,-1 1 0 0 0,0-1-1 0 0,0 1 1 0 0,1 0-1 0 0,-1-1 1 0 0,1 1 0 0 0,-1 0-1 0 0,0 0 1 0 0,1-1 0 0 0,-1 1-1 0 0,1 0 1 0 0,-1 0 0 0 0,0 0-1 0 0,1-1 1 0 0,-1 1-1 0 0,1 0 1 0 0,-1 0 0 0 0,1 0-1 0 0,-1 0 1 0 0,1 0 0 0 0,-1 0-1 0 0,1 0 1 0 0,-1 0 0 0 0,1 0-1 0 0,-1 0 1 0 0,1 0-1 0 0,0 0 3 0 0,-1 0-2 0 0,1 0 0 0 0,0 0 0 0 0,-1 0 0 0 0,1 0 0 0 0,0 0 0 0 0,0 0 0 0 0,-1 0 0 0 0,1 0 0 0 0,0-1 0 0 0,0 1 0 0 0,-1 0 0 0 0,1-1 0 0 0,0 1 0 0 0,-1 0 0 0 0,1-1 2 0 0,3-4-61 0 0,1 0-73 0 0,2 3-97 0 0,-2 5-138 0 0,5 7-13 0 0,-8-9 162 0 0,0 0 47 0 0,-1 0 40 0 0,1-1 33 0 0,1 1-15 0 0,3-2-30 0 0,-5 0 75 0 0,0 1-41 0 0,-1 0 79 0 0,1 0 0 0 0,-1 0 0 0 0,1 0-1 0 0,-1 0 1 0 0,1 0 0 0 0,-1 0 0 0 0,1 0 0 0 0,-1 0 0 0 0,1 0 0 0 0,-1 0 0 0 0,1 0-1 0 0,-1 0 1 0 0,1 0 0 0 0,-1 0 0 0 0,1 0 0 0 0,-1 1 0 0 0,1-1 0 0 0,-1 0 0 0 0,1 0 0 0 0,-1 1-1 0 0,0-1 1 0 0,1 0 0 0 0,-1 0 0 0 0,1 1 0 0 0,-1-1 0 0 0,0 0 0 0 0,1 1 0 0 0,-1-1 0 0 0,0 1-1 0 0,0-1 1 0 0,1 0 0 0 0,-1 1 0 0 0,0-1 0 0 0,0 1 0 0 0,1-1 0 0 0,-1 1 0 0 0,0-1-1 0 0,0 1 1 0 0,0-1 0 0 0,0 1 0 0 0,0-1 0 0 0,0 1 0 0 0,0-1 0 0 0,0 1 0 0 0,0-1 0 0 0,0 1 32 0 0,3 4-780 0 0,1-2 439 0 0,3 1-45 0 0,1 0-121 0 0,-2 0-105 0 0,-2 3-55 0 0,1-2-79 0 0,1-4 281 0 0,-4-1 146 0 0,-2 0-114 0 0,3 2-247 0 0,7 8 9 0 0,-8-7 291 0 0,-1-3 185 0 0,-1 0 78 0 0,2 0 44 0 0,3 0 27 0 0,2 0 36 0 0,1 0 37 0 0,1 0 35 0 0,-1 0 38 0 0,0 0 38 0 0,-2 0 38 0 0,-1 0 39 0 0,0-3 159 0 0,5-7 2 0 0,-8 8 0 0 0,9 0 323 0 0,-5 0-262 0 0,-2-2-108 0 0,0 1-44 0 0,-2-1-90 0 0,0 0-45 0 0,-1 0-52 0 0,-1-1-59 0 0,0 3 171 0 0,0 1-99 0 0,0 1-28 0 0,0-2-46 0 0,0-8-6 0 0,0 7 49 0 0,0 6 0 0 0,0-2-80 0 0,0-1 1 0 0,0 1 0 0 0,0 0 0 0 0,0-1-1 0 0,0 1 1 0 0,-1 0 0 0 0,1-1 0 0 0,0 1-1 0 0,-1 0 1 0 0,1-1 0 0 0,0 1 0 0 0,-1-1-1 0 0,1 1 1 0 0,-1-1 0 0 0,1 1-1 0 0,-1-1 1 0 0,1 1 0 0 0,-1-1 0 0 0,1 1-1 0 0,-1-1 1 0 0,0 1 0 0 0,1-1 0 0 0,-1 0-1 0 0,1 1 1 0 0,-1-1 0 0 0,0 0 0 0 0,0 0-1 0 0,0 1-1 0 0,0-1 1 0 0,0 1 0 0 0,-1 0-1 0 0,1-1 1 0 0,0 1 0 0 0,0 0 0 0 0,0 0-1 0 0,0 0 1 0 0,0 0 0 0 0,0 0 0 0 0,0 0-1 0 0,0 0 1 0 0,1 0 0 0 0,-1 1 0 0 0,-4 10 20 0 0,1-10 9 0 0,-2 4 44 0 0,2 6 1 0 0,4-10-57 0 0,-1 0 0 0 0,0 0 0 0 0,1 1 0 0 0,-1-1 0 0 0,0 0 0 0 0,0 0 0 0 0,0 0 0 0 0,0 0 0 0 0,0 0 0 0 0,-1 0 0 0 0,1 0 0 0 0,-2 1-17 0 0,-6 8 103 0 0,-7 18 194 0 0,13-24-249 0 0,-2 26 245 0 0,1-24-242 0 0,3-5-42 0 0,0-1-1 0 0,0 0 1 0 0,0 1-1 0 0,0-1 1 0 0,1 1-1 0 0,-1-1 1 0 0,0 1-1 0 0,1-1 1 0 0,0 1 0 0 0,-1-1-1 0 0,1 1 1 0 0,0-1-1 0 0,0 1 1 0 0,0 0-9 0 0,0 8 49 0 0,0 8 47 0 0,2-13-31 0 0,1-1-56 0 0,-2-4-8 0 0,-1 1 0 0 0,0-1 1 0 0,1 1-1 0 0,-1-1 0 0 0,1 0 0 0 0,-1 1 0 0 0,0-1 1 0 0,1 1-1 0 0,-1-1 0 0 0,1 0 0 0 0,-1 1 1 0 0,1-1-1 0 0,0 0 0 0 0,-1 0 0 0 0,1 1 1 0 0,-1-1-1 0 0,1 0-1 0 0,30 2 64 0 0,-27-2-23 0 0,0 0-123 0 0,-3 0-6 0 0,1 0-34 0 0,0 0-33 0 0,0 0-35 0 0,0 0-34 0 0,0 0-35 0 0,0 0-37 0 0,0 0-36 0 0,0 0-38 0 0,1 0-38 0 0,-1 0-39 0 0,1 0-39 0 0,7 0-1018 0 0,7 0-862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26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48 199 7344 0 0,'0'0'216'0'0,"3"0"-11"0"0,19 0-143 0 0,-13 0 85 0 0,-5 0 20 0 0,1 0 70 0 0,0-2 379 0 0,5-8 22 0 0,-8 8-398 0 0,-1 1-46 0 0,0 1-41 0 0,0-1-36 0 0,1 1-17 0 0,-1-1-37 0 0,1 1-23 0 0,0 0-23 0 0,2 0 16 0 0,-2 0 83 0 0,6-5 92 0 0,1-1 57 0 0,2 4 61 0 0,-6-1 58 0 0,0-2-266 0 0,1-1 37 0 0,6-6 242 0 0,0 0 49 0 0,8-8 276 0 0,-18 18-586 0 0,-1 0-37 0 0,0-2 14 0 0,-2-3-30 0 0,1 7-52 0 0,0-6 88 0 0,0 1-45 0 0,0-13 41 0 0,0 17-99 0 0,-3-4 81 0 0,0 2-64 0 0,-15-15 331 0 0,14 15-317 0 0,1 1-36 0 0,-7-2 107 0 0,-2-2 1 0 0,8 2-36 0 0,-2-2 45 0 0,-4 0-39 0 0,6 4-36 0 0,0 1 0 0 0,0 0 0 0 0,0 0 0 0 0,0 0-1 0 0,0 0 1 0 0,0 0 0 0 0,-1 1 0 0 0,1 0 0 0 0,-4 0-53 0 0,-11 4 129 0 0,14 0-104 0 0,-1 0-1 0 0,1 1 1 0 0,0 0-1 0 0,0 0 1 0 0,0 0 0 0 0,1 0-1 0 0,-3 5-24 0 0,-24 51 141 0 0,30-57-120 0 0,0 0 0 0 0,0 0 0 0 0,1 0 0 0 0,-1 0 0 0 0,1 0-1 0 0,0 0 1 0 0,0 1 0 0 0,0-1 0 0 0,1 4-21 0 0,0 7 78 0 0,-1-13-65 0 0,0-1-1 0 0,0 1 1 0 0,0-1 0 0 0,1 1-1 0 0,-1 0 1 0 0,1-1 0 0 0,-1 1-1 0 0,1-1 1 0 0,-1 1 0 0 0,1-1-1 0 0,0 0 1 0 0,0 1 0 0 0,0-1-1 0 0,0 1-12 0 0,3 5 61 0 0,0 0 3 0 0,5 10 75 0 0,-8-15-127 0 0,0 0 1 0 0,1-1-1 0 0,-1 1 0 0 0,0 0 1 0 0,1-1-1 0 0,-1 1 0 0 0,1-1 1 0 0,0 0-1 0 0,0 1 0 0 0,-1-1 1 0 0,1 0-1 0 0,0 0-12 0 0,28 14 177 0 0,-17-11-112 0 0,7-5-21 0 0,-5 1 2 0 0,-7 0-116 0 0,-1 0 67 0 0,22 0 183 0 0,-16 0-155 0 0,-6 0-64 0 0,1 0-57 0 0,0 0-84 0 0,0 0-96 0 0,0 0-113 0 0,-4 0 147 0 0,0 0-35 0 0,-3 0-112 0 0,1 0-63 0 0,-1 0-55 0 0,1 0-48 0 0,0 0-165 0 0,-1 0-47 0 0,2 0-200 0 0,0 0-535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25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16 9072 0 0,'0'0'200'0'0,"0"0"33"0"0,0 0 15 0 0,0-3-36 0 0,-2-7-97 0 0,0 9-81 0 0,0 0 69 0 0,0 0 60 0 0,0 1 52 0 0,0 0 98 0 0,-1 1 45 0 0,-3 5 835 0 0,3-2-625 0 0,1 1-89 0 0,1-2-235 0 0,0 0-77 0 0,0 0-99 0 0,0 0-73 0 0,1 0-84 0 0,0-1-90 0 0,-3 11 319 0 0,-8 8 18 0 0,-3 6 14 0 0,12-13-96 0 0,1 29 206 0 0,2-29-198 0 0,-1 19 127 0 0,0 0-34 0 0,0 117 488 0 0,-1-141-631 0 0,1-7-22 0 0,-1 1 1 0 0,1 0-1 0 0,0 0 1 0 0,0 0-1 0 0,0 0 0 0 0,1-1 1 0 0,-1 1-1 0 0,1 0 1 0 0,-1 0-1 0 0,1 0 1 0 0,0 0-13 0 0,4 5 38 0 0,-4-7-31 0 0,0 0 1 0 0,0 1 0 0 0,-1-1 0 0 0,1 1-1 0 0,0-1 1 0 0,-1 1 0 0 0,1-1 0 0 0,-1 1-1 0 0,1-1 1 0 0,-1 1 0 0 0,0-1 0 0 0,1 1-1 0 0,-1-1 1 0 0,0 1-8 0 0,-1 1 5 0 0,1-1 0 0 0,0 0 0 0 0,0 1 0 0 0,0-1 0 0 0,1 0 0 0 0,-1 1-1 0 0,0-1 1 0 0,1 0 0 0 0,0 1 0 0 0,-1-1 0 0 0,1 0 0 0 0,0 0 0 0 0,0 1 0 0 0,0-1 0 0 0,1 0-1 0 0,-1 0 1 0 0,0 0 0 0 0,1 0-5 0 0,2 5 52 0 0,-5 1-48 0 0,1-5 6 0 0,0 9 20 0 0,0-9-103 0 0,0-3 5 0 0,0 0-74 0 0,0 0-83 0 0,0 0 64 0 0,0 0-38 0 0,0 0-40 0 0,0 0-39 0 0,0 0-379 0 0,0 0 88 0 0,0 0-53 0 0,0 0-735 0 0,0 0-582 0 0,0 0-1102 0 0</inkml:trace>
  <inkml:trace contextRef="#ctx0" brushRef="#br0" timeOffset="484.54">1 364 7856 0 0,'0'0'174'0'0,"0"0"29"0"0,0 0 13 0 0,2-3-31 0 0,4-2-252 0 0,1 2 42 0 0,1 0 37 0 0,1 2 33 0 0,9 0 133 0 0,2 2 92 0 0,1-1 92 0 0,-17 0-262 0 0,0 0 0 0 0,0 0 0 0 0,-1-1-1 0 0,1 1 1 0 0,0-1 0 0 0,0 0-100 0 0,9-5 294 0 0,-12 5-263 0 0,0 0 0 0 0,1 0 0 0 0,-1 1-1 0 0,0-1 1 0 0,1 1 0 0 0,-1-1 0 0 0,1 1 0 0 0,-1-1 0 0 0,1 1 0 0 0,-1 0 0 0 0,1 0 0 0 0,-1-1 0 0 0,1 1-31 0 0,13-1 174 0 0,0-5-50 0 0,0 0-14 0 0,0 4 38 0 0,1 1-84 0 0,-2-5-42 0 0,1 0-12 0 0,1 4 31 0 0,-14 2-35 0 0,1 0 0 0 0,-1 0 0 0 0,1 0 0 0 0,-1-1 0 0 0,0 1 0 0 0,1-1 0 0 0,-1 0-1 0 0,0 1 1 0 0,1-1 0 0 0,-1 0 0 0 0,2-1-6 0 0,8-4 55 0 0,6 4 44 0 0,10 2 65 0 0,-20 0-141 0 0,-1 0-38 0 0,-4 0-81 0 0,-3 0-3 0 0,0 0 46 0 0,0 0 139 0 0,0 0 14 0 0,0 0-14 0 0,0 0-18 0 0,0 0-4 0 0,-2 9 32 0 0,-3-5-34 0 0,-1 1-4 0 0,-9 22 118 0 0,14-24-165 0 0,0-1 0 0 0,1 1 0 0 0,-1-1 0 0 0,1 1 0 0 0,-1-1 0 0 0,1 1 1 0 0,0-1-1 0 0,0 1 0 0 0,0-1 0 0 0,1 1 0 0 0,-1 2-11 0 0,1-3 7 0 0,-1 0-1 0 0,0 0 1 0 0,0 0-1 0 0,0 1 0 0 0,0-1 1 0 0,0 0-1 0 0,0 0 1 0 0,-1 0-1 0 0,1 1 1 0 0,-1-1-1 0 0,1 0 1 0 0,-1 0-7 0 0,-4 6 31 0 0,4-7-26 0 0,0 0 0 0 0,0 1-1 0 0,1-1 1 0 0,-1 0-1 0 0,0 1 1 0 0,1-1-1 0 0,-1 1 1 0 0,1-1 0 0 0,-1 1-1 0 0,1-1 1 0 0,0 1-1 0 0,-1 0 1 0 0,1-1 0 0 0,0 1-5 0 0,0 5 31 0 0,0-5-25 0 0,0 0 1 0 0,0 0-1 0 0,0 0 1 0 0,0 0-1 0 0,0 0 1 0 0,0 0-1 0 0,1 0 1 0 0,-1 0-1 0 0,1 0 1 0 0,0 1-7 0 0,3 5 40 0 0,1-2-13 0 0,-3 0 42 0 0,-1 0 46 0 0,-1 1 74 0 0,4 7 28 0 0,-3-13-204 0 0,0 0 0 0 0,-1 0 0 0 0,1 0 0 0 0,0 0 0 0 0,-1 0 0 0 0,1 0 0 0 0,0 0 0 0 0,0-1 0 0 0,0 1 0 0 0,0 0 0 0 0,0-1 0 0 0,0 1-13 0 0,12 4 139 0 0,-8 5-13 0 0,5-5-4 0 0,-5 2-40 0 0,-5-7-77 0 0,0 1-1 0 0,0-1 1 0 0,0 0-1 0 0,1 1 1 0 0,-1-1 0 0 0,0 0-1 0 0,0 1 1 0 0,1-1-1 0 0,-1 0 1 0 0,0 1-1 0 0,0-1 1 0 0,1 0 0 0 0,-1 0-1 0 0,0 1 1 0 0,1-1-1 0 0,-1 0 1 0 0,0 0-1 0 0,1 0 1 0 0,-1 1-1 0 0,1-1 1 0 0,-1 0 0 0 0,0 0-1 0 0,1 0 1 0 0,-1 0-1 0 0,1 0 1 0 0,-1 0-1 0 0,0 0 1 0 0,1 0-1 0 0,-1 0 1 0 0,1 0 0 0 0,-1 0-5 0 0,3 0 104 0 0,-1-2 0 0 0,10-5-16 0 0,1-2 65 0 0,-7-1-10 0 0,4 5 1 0 0,-5-2-44 0 0,3-9-51 0 0,-6 12-41 0 0,-1 1 0 0 0,-1 0 1 0 0,1 0 0 0 0,0 1-1 0 0,-1-1 1 0 0,0 0-1 0 0,0 0 1 0 0,0 0-1 0 0,0 0 1 0 0,0 0 0 0 0,0 1-1 0 0,-1-1 1 0 0,1 0-1 0 0,-1 0 1 0 0,0 0-9 0 0,-3 1 8 0 0,-2-4-5 0 0,4-8-3 0 0,3 12 0 0 0,-1 0 0 0 0,0 0 0 0 0,0-1 0 0 0,0 1 0 0 0,-1 0 0 0 0,1 0 0 0 0,0 0 0 0 0,-1 0 0 0 0,0 0 0 0 0,1-1 0 0 0,-1 1 0 0 0,-4-6 0 0 0,4 7 0 0 0,0-1 0 0 0,0 1 0 0 0,0 0 0 0 0,1-1 0 0 0,-1 1 0 0 0,0-1 0 0 0,1 1 0 0 0,-1-1 0 0 0,1 1 0 0 0,0-1 0 0 0,-1 1 0 0 0,1-1 0 0 0,0 0 0 0 0,0 1 0 0 0,0-3 0 0 0,0 1 0 0 0,-1 0 0 0 0,1 0 0 0 0,-1 0 0 0 0,0 0 0 0 0,0 0 0 0 0,0 0 0 0 0,0 0 1 0 0,-1-2-1 0 0,-3-5-16 0 0,4 4-74 0 0,-1 2 39 0 0,0-1 30 0 0,-1-2 39 0 0,0-1 14 0 0,1 3-60 0 0,0 1-55 0 0,1-1-77 0 0,1 0-48 0 0,-1 0-79 0 0,1 0-92 0 0,0-2-104 0 0,0 4 256 0 0,0 0-34 0 0,0 2 109 0 0,0 0-34 0 0,0 0-36 0 0,0 0-43 0 0,0 0-46 0 0,0 1-41 0 0,0-1-460 0 0,0 1-308 0 0,0 0-721 0 0</inkml:trace>
  <inkml:trace contextRef="#ctx0" brushRef="#br0" timeOffset="771.2">575 394 8808 0 0,'3'2'197'0'0,"0"3"-116"0"0,3 6 92 0 0,4 6 116 0 0,-2-9-160 0 0,-1-6-94 0 0,-1 1-27 0 0,-1 7-8 0 0,6-4-26 0 0,-2-1 55 0 0,-4 1 80 0 0,-3-1 8 0 0,2 1 234 0 0,3-1 302 0 0,-2-3-453 0 0,-4-2-79 0 0,-1 1-36 0 0,2 0-1 0 0,-1-1-80 0 0,2 2-75 0 0,-3-1 83 0 0,1 0 41 0 0,0 0 58 0 0,0 0 71 0 0,0 0 88 0 0,0 0 102 0 0,0-1-102 0 0,-1 1 43 0 0,1 0 46 0 0,0 0 49 0 0,-1-1-182 0 0,1 1-49 0 0,-1 0-43 0 0,0 0-37 0 0,0 2 20 0 0,-1 3-23 0 0,1-6 12 0 0,0 3 317 0 0,0-3-27 0 0,0 0-4 0 0,0 0-6 0 0,0 0-22 0 0,0 0-11 0 0,0 0-1 0 0,0 0-9 0 0,0 0-39 0 0,0 0-16 0 0,0 0-7 0 0,0-3-23 0 0,0-39 234 0 0,0 27-382 0 0,0 2-58 0 0,2 8 12 0 0,9-8-48 0 0,-9-2-16 0 0,-2 8 0 0 0,0 7 0 0 0,0 0 0 0 0,0 0 0 0 0,0 0 0 0 0,-1-1 0 0 0,1 1 0 0 0,0 0 0 0 0,0 0 0 0 0,0 0 0 0 0,0 0 0 0 0,0 0 0 0 0,0-1 0 0 0,0 1 0 0 0,0 0 0 0 0,0 0 0 0 0,1 0 0 0 0,-1 0 0 0 0,0 0 0 0 0,0 0 0 0 0,0-1 0 0 0,0 1 0 0 0,0 0 0 0 0,0 0 0 0 0,0 0 0 0 0,0 0 0 0 0,0 0 0 0 0,0 0 0 0 0,0 0 0 0 0,0-1 0 0 0,1 1 0 0 0,-1 0 0 0 0,0 0 0 0 0,0 0 0 0 0,0 0 0 0 0,0 0 0 0 0,0 0 0 0 0,0 0 0 0 0,0 0 0 0 0,1 0 0 0 0,-1 0 0 0 0,0 0 0 0 0,4-3 0 0 0,0 0 0 0 0,0 0 0 0 0,0 0 0 0 0,0-1 0 0 0,2-2 0 0 0,-1-4 0 0 0,18-3-10 0 0,-18 11-9 0 0,0 1-21 0 0,-1 1 20 0 0,-1 0-33 0 0,-1-2-31 0 0,1 0-50 0 0,4-3 51 0 0,-1 1-13 0 0,0 0-28 0 0,0 1-55 0 0,-1 1-22 0 0,-1-1-56 0 0,1 1-63 0 0,-1 0-71 0 0,-4 2 374 0 0,15-3-1431 0 0,0 1-77 0 0,0-11-9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24.0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198 137 5344 0 0,'0'0'157'0'0,"0"0"-36"0"0,0 0 6 0 0,0 0 60 0 0,0 0 170 0 0,0 0 314 0 0,0 0 29 0 0,0 0-28 0 0,0 0-134 0 0,0 2-52 0 0,0 15 121 0 0,0 2-77 0 0,0-1-75 0 0,0 1-68 0 0,0 0-65 0 0,0 0-60 0 0,0-1-54 0 0,0-1-51 0 0,1 0 88 0 0,5 0-45 0 0,-1-3-60 0 0,-4-9-88 0 0,0-1 1 0 0,-1 1 0 0 0,1-1-1 0 0,-1 1 1 0 0,0-1-1 0 0,0 2-52 0 0,0 12 188 0 0,0-12-140 0 0,0 17 99 0 0,0-11-45 0 0,0 5 73 0 0,0-9-101 0 0,1-1 1 0 0,1 1 0 0 0,-1 0 0 0 0,1-1-1 0 0,3 8-74 0 0,-4-13 17 0 0,3 15 143 0 0,-5 2-25 0 0,1-9-74 0 0,0 17 112 0 0,0 20 7 0 0,0-16-79 0 0,0-28-36 0 0,0-3-28 0 0,0 0-141 0 0,0 0-72 0 0,0 0 126 0 0,0 0-12 0 0,0 0-22 0 0,0 0-39 0 0,0 0-17 0 0,0 0-40 0 0,0 0-45 0 0,0 0-52 0 0,0 0-55 0 0,0 0-51 0 0,0 0-46 0 0,0 0-40 0 0,0 0-138 0 0,0 0-40 0 0,0 0-167 0 0,0 0-450 0 0</inkml:trace>
  <inkml:trace contextRef="#ctx0" brushRef="#br0" timeOffset="587.23">1 228 4592 0 0,'0'0'133'0'0,"2"0"-5"0"0,15-1-103 0 0,-7-1 34 0 0,-1-3 154 0 0,-2 0 32 0 0,5 0 195 0 0,-2 1-84 0 0,0 1-66 0 0,0 0-45 0 0,6-2 123 0 0,-14 4-305 0 0,0 0 0 0 0,0 0 0 0 0,0-1-1 0 0,0 1 1 0 0,0 0 0 0 0,0-1 0 0 0,0 1-1 0 0,-1-1 1 0 0,2-1-63 0 0,10-7 395 0 0,-6 6-161 0 0,-1 1-36 0 0,6-4 103 0 0,2 0-68 0 0,5-5-35 0 0,1 0 55 0 0,-3 2 1 0 0,-6 2-133 0 0,6-7-3 0 0,9 2-28 0 0,-19 10-62 0 0,0 0 1 0 0,0 0-1 0 0,-1-1 0 0 0,4-1-28 0 0,13-7 49 0 0,-12 8-71 0 0,-1 0 1 0 0,0-1 0 0 0,5-4 21 0 0,2 0-64 0 0,13 4-184 0 0,-22 1 179 0 0,-1 0 31 0 0,-2 1-52 0 0,0 2-63 0 0,1 1-97 0 0,-4 2-6 0 0,-1-1 220 0 0,1 1-32 0 0,7 5-25 0 0,-5-5 39 0 0,0 0-33 0 0,0-2-46 0 0,0-1-60 0 0,-2 3 74 0 0,8 8 32 0 0,-6-4-20 0 0,-3 0 77 0 0,0 0 15 0 0,3 2 6 0 0,-3-7 9 0 0,0 0 0 0 0,0 1 0 0 0,0-1 0 0 0,-1 1 0 0 0,1-1 0 0 0,0 1 0 0 0,-1-1-1 0 0,1 1 1 0 0,-1-1 0 0 0,0 1 0 0 0,1-1 0 0 0,-1 1 0 0 0,0 0 0 0 0,0-1 0 0 0,0 12-20 0 0,0 1 60 0 0,0 31 262 0 0,0-28-216 0 0,2 0 59 0 0,4 1 27 0 0,-1-8-53 0 0,1 10 184 0 0,-3-8-145 0 0,0 0-35 0 0,1 6 66 0 0,0-5-30 0 0,6 8 77 0 0,-5 6-32 0 0,0-7-93 0 0,1 1 34 0 0,23 72 671 0 0,-26-76-604 0 0,-3-15-193 0 0,0-1 1 0 0,0 0-1 0 0,0 1 0 0 0,0-1 1 0 0,0 0-1 0 0,0 1 1 0 0,1-1-1 0 0,-1 0 1 0 0,1 1-1 0 0,-1 0-19 0 0,5 5 86 0 0,-4-5-67 0 0,0-1 0 0 0,0 0 0 0 0,0 1 1 0 0,-1-1-1 0 0,1 1 0 0 0,0-1 0 0 0,-1 1 0 0 0,1-1 0 0 0,-1 1 0 0 0,0-1 0 0 0,1 1 0 0 0,-1-1 1 0 0,0 1-1 0 0,0 0-19 0 0,0 5 81 0 0,0-5-50 0 0,-1 0 0 0 0,1 0 0 0 0,0 0 1 0 0,0 0-1 0 0,1 0 0 0 0,-1 0 0 0 0,0 0 1 0 0,1 0-1 0 0,-1 0 0 0 0,1 1-31 0 0,4 5 112 0 0,1 2 37 0 0,-4 0 37 0 0,-2-8 43 0 0,0 1 22 0 0,0-3-239 0 0,0 1 0 0 0,0-1 1 0 0,0 1-1 0 0,0-1 0 0 0,0 1 1 0 0,0-1-1 0 0,0 1 1 0 0,0-1-1 0 0,0 1 0 0 0,0-1 1 0 0,0 1-1 0 0,-1-1 1 0 0,1 0-1 0 0,0 1 0 0 0,0-1 1 0 0,-1 1-1 0 0,1-1 0 0 0,0 0 1 0 0,0 1-1 0 0,-1-1 1 0 0,1 0-1 0 0,0 1 0 0 0,-1-1 1 0 0,1 0-1 0 0,0 1 0 0 0,-1-1 1 0 0,1 0-1 0 0,-1 0 1 0 0,1 1-1 0 0,-1-1 0 0 0,1 0 1 0 0,0 0-1 0 0,-1 0 1 0 0,1 0-1 0 0,-1 1 0 0 0,1-1 1 0 0,-1 0-1 0 0,1 0 0 0 0,-1 0 1 0 0,1 0-1 0 0,-1 0 1 0 0,0 0-13 0 0,-1 0 236 0 0,2 0-112 0 0,0 0-27 0 0,0 0 0 0 0,0 0-21 0 0,0-3-10 0 0,0-5-25 0 0,-1 5-37 0 0,1 0 0 0 0,0-1 0 0 0,0 1 0 0 0,0-1-1 0 0,0 1 1 0 0,1 0 0 0 0,-1-1 0 0 0,1 1 0 0 0,0-2-4 0 0,4-3 23 0 0,-4 7-20 0 0,0 0-1 0 0,0-1 1 0 0,0 1-1 0 0,-1 0 1 0 0,1-1 0 0 0,0 1-1 0 0,-1-1 1 0 0,1 1 0 0 0,-1-1-1 0 0,0 1 1 0 0,1-1-1 0 0,-1 0 1 0 0,0 1 0 0 0,0-1-3 0 0,0-1 0 0 0,0 0 0 0 0,1-1 0 0 0,-1 1 0 0 0,1 0 0 0 0,0 0 0 0 0,0 0 0 0 0,0 0 0 0 0,0 0 0 0 0,1-2 0 0 0,3-5 0 0 0,-5 7 0 0 0,1 0 0 0 0,0 1 0 0 0,0-1 0 0 0,0 0 0 0 0,0 1 0 0 0,0-1 0 0 0,1 1 0 0 0,-1-1 0 0 0,1 1 0 0 0,0-1 0 0 0,0 1 0 0 0,0 0 0 0 0,0 0 0 0 0,0 0 0 0 0,0 0 0 0 0,0 0 0 0 0,1 1 0 0 0,1-2 0 0 0,7-2 0 0 0,-10 5 0 0 0,0 0 0 0 0,0-1 0 0 0,0 1 0 0 0,0-1 0 0 0,0 1 0 0 0,0-1 0 0 0,0 1 0 0 0,0-1 0 0 0,0 0 0 0 0,0 1 0 0 0,0-1 0 0 0,0 0 0 0 0,-1 0 0 0 0,1 0 0 0 0,0 1 0 0 0,0-1 0 0 0,-1 0 0 0 0,1-1 0 0 0,0 1 0 0 0,-1 0 0 0 0,1 0 0 0 0,-1 0 1 0 0,1-1-1 0 0,-1 1 0 0 0,1 0 1 0 0,0 0-1 0 0,0 1 0 0 0,-1-1 1 0 0,1 0-1 0 0,0 0 0 0 0,1 0 0 0 0,15-1-29 0 0,-9 2-5 0 0,5 2 22 0 0,2 11 0 0 0,9 12-53 0 0,-19-16 44 0 0,-1 2-20 0 0,21 35-36 0 0,-20-16 77 0 0,5-15 0 0 0,-7-2-11 0 0,-1-8-32 0 0,0-2 32 0 0,3 3 8 0 0,-2-4-34 0 0,0-1-36 0 0,-3 0-23 0 0,0 1-92 0 0,0-1 18 0 0,0 0 50 0 0,0 0 43 0 0,0-1 38 0 0,0 2 36 0 0,0-1 45 0 0,1 1 214 0 0,0-1-193 0 0,0 0-81 0 0,0 0-94 0 0,0-1 12 0 0,0 0-35 0 0,0 1-36 0 0,0-1-42 0 0,-1 0-44 0 0,2 0-48 0 0,-1 0-52 0 0,0 0-54 0 0,0 0-59 0 0,0 0-61 0 0,1 0-65 0 0,-1 1-69 0 0,4-1-938 0 0,3 0-903 0 0</inkml:trace>
  <inkml:trace contextRef="#ctx0" brushRef="#br0" timeOffset="864.74">1074 469 5472 0 0,'0'0'124'0'0,"3"-2"17"0"0,7-8 10 0 0,-8 7-51 0 0,0-1-52 0 0,-3-4-54 0 0,1 5 16 0 0,0-9 18 0 0,0 3-56 0 0,0 7 7 0 0,0 1 36 0 0,0-1 97 0 0,0 0-1 0 0,0-3 48 0 0,-1 2 22 0 0,1-4 12 0 0,0-5 64 0 0,0 4 4 0 0,0 2 70 0 0,0 3-114 0 0,1 0 43 0 0,-4 3-108 0 0,-7 0 28 0 0,7 0 4 0 0,1 0-14 0 0,1 0-165 0 0,1-1 0 0 0,0 1 0 0 0,-1 0-1 0 0,1 0 1 0 0,-1 0 0 0 0,1 0-1 0 0,0 1 1 0 0,-1-1 0 0 0,1 0 0 0 0,-1 0-1 0 0,1 0 1 0 0,0 0 0 0 0,-1 0-1 0 0,1 0 1 0 0,0 1 0 0 0,-1-1-1 0 0,1 0 1 0 0,0 0 0 0 0,-1 1 0 0 0,1-1-1 0 0,0 0 1 0 0,-1 0 0 0 0,1 1-1 0 0,0-1 1 0 0,0 0 0 0 0,-1 1 0 0 0,1-1-1 0 0,0 0 1 0 0,0 1 0 0 0,0-1-1 0 0,-1 1-4 0 0,-3 5 66 0 0,-2-2-7 0 0,5-3-55 0 0,1-1 0 0 0,-1 0 0 0 0,1 0 0 0 0,-1 1 0 0 0,1-1 0 0 0,0 0 0 0 0,-1 0 0 0 0,1 1 0 0 0,0-1 0 0 0,-1 1 0 0 0,1-1 0 0 0,0 0 0 0 0,-1 1-1 0 0,1-1 1 0 0,0 1 0 0 0,0-1 0 0 0,0 0 0 0 0,-1 1 0 0 0,1-1 0 0 0,0 1 0 0 0,0-1 0 0 0,0 1 0 0 0,0-1 0 0 0,0 1 0 0 0,0-1 0 0 0,0 1 0 0 0,0-1 0 0 0,0 1 0 0 0,0-1 0 0 0,0 0 0 0 0,0 1 0 0 0,0 0-4 0 0,0 1 15 0 0,0-1 1 0 0,0 1 0 0 0,-1 0-1 0 0,1-1 1 0 0,0 1 0 0 0,-1 0-1 0 0,1-1 1 0 0,-1 1 0 0 0,0-1-1 0 0,0 1 1 0 0,1 0 0 0 0,-1-1-1 0 0,0 1-15 0 0,0-1 18 0 0,0 0-1 0 0,0 1 1 0 0,0-1 0 0 0,0 1-1 0 0,1 0 1 0 0,-1-1-1 0 0,1 1 1 0 0,-1 0-1 0 0,1-1 1 0 0,-1 1 0 0 0,1 0-1 0 0,0-1 1 0 0,0 1-18 0 0,0 9 205 0 0,0-2-57 0 0,0 20 158 0 0,0-16-140 0 0,0 2 104 0 0,0-7-81 0 0,0 0 47 0 0,2 3-31 0 0,4-2-42 0 0,-1-1-50 0 0,-2-2-35 0 0,-3-5-71 0 0,0-1-1 0 0,0 1 1 0 0,0-1-1 0 0,0 1 0 0 0,0-1 1 0 0,0 1-1 0 0,1-1 1 0 0,-1 0-1 0 0,0 1 1 0 0,0-1-1 0 0,1 0 1 0 0,-1 1-1 0 0,0-1 1 0 0,1 0-1 0 0,-1 1 1 0 0,0-1-1 0 0,1 0 0 0 0,-1 1 1 0 0,0-1-1 0 0,1 0 1 0 0,-1 0-1 0 0,0 0 1 0 0,1 1-1 0 0,-1-1 1 0 0,1 0-1 0 0,-1 0 1 0 0,1 0-1 0 0,-1 0 0 0 0,1 0 1 0 0,-1 0-1 0 0,0 0 1 0 0,1 0-1 0 0,-1 0 1 0 0,1 0-1 0 0,-1 0 1 0 0,1 0-7 0 0,1 0 136 0 0,-1 3-53 0 0,1-1-39 0 0,10 6-30 0 0,-12-8-6 0 0,13 2 56 0 0,-3-1-2 0 0,-9-1-63 0 0,0 0 1 0 0,1 0-1 0 0,-1 0 0 0 0,0 0 0 0 0,1 0 0 0 0,-1 0 1 0 0,0 0-1 0 0,1 0 0 0 0,-1 0 0 0 0,0-1 1 0 0,0 1-1 0 0,1 0 0 0 0,-1-1 0 0 0,0 1 1 0 0,0-1 0 0 0,1-1 30 0 0,-1 1-52 0 0,0-1-53 0 0,-1 1-53 0 0,1-1-63 0 0,0 1-60 0 0,0 0-61 0 0,0 0-62 0 0,1 0-65 0 0,0 1-65 0 0,0-1-66 0 0,2 1-68 0 0,2 0-847 0 0,3 0-844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28.3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76 7920 0 0,'0'0'174'0'0,"0"0"29"0"0,0 0 13 0 0,0 0-70 0 0,0 0-11 0 0,0 0 51 0 0,0 0 158 0 0,0 0 294 0 0,0 0 24 0 0,0 0-34 0 0,0 0-150 0 0,0 0-59 0 0,0 0-16 0 0,0 0-19 0 0,2 0-67 0 0,6 1-122 0 0,-5-1-123 0 0,0 0 1 0 0,1 1-1 0 0,-1-1 0 0 0,1-1 0 0 0,-1 1 1 0 0,1 0-1 0 0,-1-1 0 0 0,0 0 0 0 0,2 0-72 0 0,3-4 124 0 0,3-1 79 0 0,0 4-36 0 0,0 3 19 0 0,11-1 121 0 0,-9-3-139 0 0,4-5-8 0 0,-14 7-135 0 0,-1 0 1 0 0,1 0-1 0 0,0 1 1 0 0,0-1-1 0 0,0 1 1 0 0,0-1 0 0 0,2 1-26 0 0,11-2 135 0 0,-5-4-70 0 0,-10 5-62 0 0,0 0 1 0 0,0 1-1 0 0,1-1 0 0 0,-1 0 0 0 0,1 1 1 0 0,-1-1-1 0 0,1 1 0 0 0,-1-1 0 0 0,1 1 0 0 0,-1-1 1 0 0,1 1-1 0 0,-1 0 0 0 0,2 0-3 0 0,23-1 50 0 0,-20 0-49 0 0,-1 0-1 0 0,1 0 1 0 0,0-1-1 0 0,-1 0 1 0 0,1 0-1 0 0,-1 0 1 0 0,6-4-1 0 0,4-4 10 0 0,-2 8 44 0 0,-11 2 10 0 0,-2 2-11 0 0,1 25-18 0 0,-1-6 13 0 0,-3-13-56 0 0,-4-4 8 0 0,7-4 0 0 0,-1 0 0 0 0,1 1 0 0 0,0-1 0 0 0,-1 0 0 0 0,1 0 0 0 0,-1 1 0 0 0,1-1 0 0 0,0 0 0 0 0,-1 1 0 0 0,1-1 0 0 0,0 0 0 0 0,-1 1 0 0 0,1-1 0 0 0,0 1 0 0 0,0-1 0 0 0,-1 0 0 0 0,1 1 0 0 0,0-1 0 0 0,0 1 0 0 0,0-1 0 0 0,0 1 0 0 0,0-1 0 0 0,0 1 0 0 0,-1-1 0 0 0,1 1 0 0 0,0-1 0 0 0,0 1 0 0 0,0-1 0 0 0,1 1 0 0 0,-1-1 0 0 0,0 1 0 0 0,0-1 0 0 0,1 16 0 0 0,-1-12 0 0 0,1 0 0 0 0,-1 0 0 0 0,0 1 0 0 0,0-1 0 0 0,0 0 0 0 0,-1 0 0 0 0,0 0 0 0 0,0 0 0 0 0,-1 4 0 0 0,-2 0 0 0 0,3-7 0 0 0,0 0 0 0 0,0 1 0 0 0,0-1 0 0 0,0 0 0 0 0,1 1 0 0 0,-1-1 0 0 0,1 1 0 0 0,-1-1 0 0 0,1 1 0 0 0,-1-1 0 0 0,1 1 0 0 0,0 0 0 0 0,0-1 0 0 0,0 1 0 0 0,0 63 0 0 0,0 1 45 0 0,0 0 65 0 0,0 0 84 0 0,0-22-10 0 0,0 0 52 0 0,0-1 56 0 0,0-1 62 0 0,0-39-210 0 0,0-3-5 0 0,0 0-23 0 0,0 0-11 0 0,0 0-1 0 0,0 0-6 0 0,0 0-28 0 0,0 0 0 0 0,0 0-21 0 0,0 0-78 0 0,0 0-57 0 0,0 0-87 0 0,0 0-10 0 0,0 0 40 0 0,0 0-50 0 0,0 0-128 0 0,0 0 13 0 0,0 0-37 0 0,0 0-911 0 0,0 0-57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36.0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393 107 10824 0 0,'0'0'241'0'0,"0"0"38"0"0,-2-3 14 0 0,-1 0-214 0 0,1 2-6 0 0,0-6 6 0 0,-6-9 58 0 0,1 7-109 0 0,1 2 39 0 0,6 7-67 0 0,-7-6 162 0 0,2 1 65 0 0,5 4-182 0 0,-3-2 535 0 0,0 1 27 0 0,-9-7-33 0 0,0 2-249 0 0,2 2-109 0 0,2 1-65 0 0,8 4-149 0 0,-2-1 37 0 0,0 0 0 0 0,0 1 1 0 0,1-1-1 0 0,-1 1 0 0 0,0 0 1 0 0,0 0-1 0 0,0 0 0 0 0,0 0 1 0 0,1 0-1 0 0,-1 0 0 0 0,-1 0-39 0 0,-9 0 193 0 0,1-2-34 0 0,4-3-72 0 0,6 4-67 0 0,-1 0-1 0 0,1 1 1 0 0,0-1-1 0 0,-1 0 0 0 0,1 0 1 0 0,0 1-1 0 0,-1-1 0 0 0,1 0 1 0 0,-1 1-1 0 0,1 0 0 0 0,-1-1 1 0 0,0 1-1 0 0,1 0 0 0 0,-1 0 1 0 0,1 0-1 0 0,-1 0 0 0 0,1 0 1 0 0,-1 0-1 0 0,0 0 0 0 0,1 0 1 0 0,-1 1-1 0 0,1-1 0 0 0,-1 1 1 0 0,0 0-20 0 0,-3 1 37 0 0,2 0-12 0 0,0-1 0 0 0,0 1 1 0 0,0-1-1 0 0,0 0 0 0 0,0 0 0 0 0,0-1 0 0 0,0 1 0 0 0,0 0 0 0 0,0-1 0 0 0,-1 0 0 0 0,1 0 1 0 0,-3 0-27 0 0,1 0 21 0 0,-1 1 0 0 0,1 0 0 0 0,-1 0 0 0 0,1 0 0 0 0,0 1 0 0 0,0 0 0 0 0,-5 1-20 0 0,-37 21 100 0 0,23-11-46 0 0,9 0-33 0 0,2 2 22 0 0,8-3-33 0 0,-5-7-24 0 0,9-4 10 0 0,1 0-1 0 0,0 0 1 0 0,-1-1 0 0 0,1 1 0 0 0,0 0 0 0 0,0 0-1 0 0,-1-1 1 0 0,1 1 0 0 0,0 0 0 0 0,0 0 0 0 0,0 0 0 0 0,0 0-1 0 0,0-1 1 0 0,0 2 4 0 0,0 30-29 0 0,0-19-10 0 0,3 2 28 0 0,3-2 6 0 0,3 5-43 0 0,4-3 37 0 0,-1-3 11 0 0,-7-8 0 0 0,-1 0 0 0 0,1 0 0 0 0,-1 1 0 0 0,0-1 0 0 0,0 1 0 0 0,0 2 0 0 0,1 3 0 0 0,-4-8 0 0 0,0 1 0 0 0,0-1 0 0 0,0 0 0 0 0,0 0 0 0 0,1 0 0 0 0,-1 0 0 0 0,1 0 0 0 0,-1-1 0 0 0,1 1 0 0 0,119 119 0 0 0,-81-90 0 0 0,-30-16 0 0 0,10 2 0 0 0,-13 1 0 0 0,-6-16 0 0 0,-1 0 0 0 0,1 0 0 0 0,0 0 0 0 0,0 0 0 0 0,0 0 0 0 0,0 0 0 0 0,0 0 0 0 0,0 0 0 0 0,0 0 0 0 0,1 0 0 0 0,-1-1 0 0 0,1 1 0 0 0,2 3 0 0 0,0 1 0 0 0,0-1 0 0 0,-1 1 0 0 0,1 0 0 0 0,-1 0 0 0 0,0 0 0 0 0,-1 0 0 0 0,-1-4 0 0 0,0 1 0 0 0,0 0 0 0 0,-1 1 0 0 0,1-1 0 0 0,-1 0 0 0 0,0 0 0 0 0,0 0 0 0 0,0 0 0 0 0,0 0 0 0 0,-1 1 0 0 0,1 7 0 0 0,-3 4 19 0 0,-1-8 25 0 0,-12 8 153 0 0,9-9-153 0 0,-6-1 54 0 0,9 1-32 0 0,4-6-61 0 0,-1 1-1 0 0,1-1 0 0 0,0 1 1 0 0,0-1-1 0 0,-1 1 1 0 0,1-1-1 0 0,0 0 0 0 0,-1 1 1 0 0,1-1-1 0 0,0 0 1 0 0,-1 1-1 0 0,1-1 0 0 0,0 0 1 0 0,-1 0-1 0 0,1 1 0 0 0,-1-1 1 0 0,1 0-1 0 0,-1 0 1 0 0,1 0-1 0 0,0 0 0 0 0,-1 1 1 0 0,1-1-1 0 0,-1 0 0 0 0,1 0 1 0 0,-1 0-1 0 0,1 0 1 0 0,-1 0-1 0 0,1 0 0 0 0,-1 0 1 0 0,1 0-1 0 0,-1 0 0 0 0,0-1-4 0 0,-5 1 48 0 0,4 0-33 0 0,-1 0 1 0 0,1 0-1 0 0,0 0 1 0 0,0 0-1 0 0,0 0 0 0 0,0 0 1 0 0,0 1-1 0 0,0-1 0 0 0,0 1 1 0 0,-1 0-16 0 0,-3 3 33 0 0,5-3-30 0 0,0 0 0 0 0,1-1 1 0 0,-1 1-1 0 0,0-1 0 0 0,1 1 1 0 0,-1-1-1 0 0,0 1 1 0 0,0-1-1 0 0,0 1 0 0 0,0-1 1 0 0,1 0-1 0 0,-1 1 0 0 0,0-1 1 0 0,0 0-1 0 0,0 0 1 0 0,0 0-1 0 0,0 0 0 0 0,0 0 1 0 0,0 0-1 0 0,0 0 1 0 0,0 0-1 0 0,0 0 0 0 0,1 0 1 0 0,-1 0-1 0 0,0 0 0 0 0,0-1 1 0 0,0 1-4 0 0,-7-5 10 0 0,7 4-5 0 0,0 0 1 0 0,-1 1 0 0 0,1-1 0 0 0,-1 0-1 0 0,1 0 1 0 0,-1 1 0 0 0,1-1 0 0 0,-1 1 0 0 0,1-1-1 0 0,-1 1 1 0 0,1 0 0 0 0,-1 0 0 0 0,1-1-1 0 0,-1 1-5 0 0,-35 0 73 0 0,13 0-55 0 0,24 1-17 0 0,-1-1 1 0 0,1 0-1 0 0,0 0 0 0 0,-1 0 0 0 0,1 0 1 0 0,-1 0-1 0 0,1 0 0 0 0,-1 0 0 0 0,1 0 1 0 0,0 0-1 0 0,-1 0 0 0 0,1 0 0 0 0,-1 0 1 0 0,1 0-1 0 0,-1 0 0 0 0,1-1 0 0 0,0 1 1 0 0,-1 0-1 0 0,1 0 0 0 0,-1 0 0 0 0,1-1 1 0 0,0 1-1 0 0,-1 0 0 0 0,1 0 0 0 0,0-1 1 0 0,-1 1-1 0 0,1 0 0 0 0,0-1 0 0 0,0 1 1 0 0,-1 0-1 0 0,1-1 0 0 0,0 1 0 0 0,0 0 1 0 0,-1-1-1 0 0,1 1-1 0 0,0-1 0 0 0,0 1 1 0 0,0-1-1 0 0,0 1 1 0 0,-1 0-1 0 0,1-1 1 0 0,0 1-1 0 0,0 0 1 0 0,0-1-1 0 0,-1 1 1 0 0,1 0-1 0 0,0 0 1 0 0,0-1-1 0 0,-1 1 1 0 0,1 0-1 0 0,0 0 1 0 0,-1-1-1 0 0,1 1 1 0 0,0 0-1 0 0,-1 0 1 0 0,1 0-1 0 0,-1-1 0 0 0,-2 0 9 0 0,0 1-1 0 0,0-1 1 0 0,0 1-1 0 0,0-1 1 0 0,-1 1-1 0 0,1 0 0 0 0,-1 0-8 0 0,3 0 1 0 0,0 0 0 0 0,0 0 0 0 0,1 0 0 0 0,-1 0 0 0 0,0 0 0 0 0,0 0-1 0 0,0 0 1 0 0,0 0 0 0 0,1 0 0 0 0,-1-1 0 0 0,0 1 0 0 0,0 0 0 0 0,1-1-1 0 0,-2 1 0 0 0,0-10-16 0 0,2 10 15 0 0,0-1 0 0 0,0 1-1 0 0,0 0 1 0 0,0 0-1 0 0,0 0 1 0 0,0 0 0 0 0,0 0-1 0 0,0 0 1 0 0,0 0-1 0 0,0 0 1 0 0,0 0 0 0 0,0 0-1 0 0,0 0 1 0 0,0-1-1 0 0,0 1 1 0 0,0 0 0 0 0,0 0-1 0 0,0 0 1 0 0,0 0-1 0 0,0 0 1 0 0,0 0 0 0 0,0 0-1 0 0,0 0 1 0 0,0 0-1 0 0,0 0 1 0 0,0 0 0 0 0,0 0-1 0 0,-1-1 1 0 0,1 1-1 0 0,0 0 1 0 0,0 0 0 0 0,0 0-1 0 0,0 0 1 0 0,0 0-1 0 0,0 0 1 0 0,0 0-1 0 0,0 0 1 0 0,0 0 0 0 0,0 0-1 0 0,0 0 1 0 0,0 0-1 0 0,-1 0 1 0 0,1 0 0 0 0,0 0-1 0 0,0 0 1 0 0,0 0-1 0 0,0 0 1 0 0,0 0 0 0 0,0 0-1 0 0,0 0 1 0 0,0 0-1 0 0,0 0 1 0 0,0 0 0 0 0,0 0-1 0 0,-1 0 1 0 0,1 0-1 0 0,0 0 2 0 0,0 0-235 0 0,0 0 74 0 0,0 0 64 0 0,0 0 59 0 0,0 0 79 0 0,-1 0 100 0 0,-2 0 553 0 0,2 0-587 0 0,0 0-45 0 0,0 0-57 0 0,1 0-74 0 0,-1-1-88 0 0,0 1-101 0 0,0 1-69 0 0,1-1-103 0 0,-1 0-111 0 0,1 0-123 0 0,-1 0 283 0 0,1 0-33 0 0,0 0-37 0 0,0 0-36 0 0,0 0-38 0 0,0 0-39 0 0,0 0-40 0 0,0 0-42 0 0,0 0-1363 0 0,0 0-1134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35.2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200 1 8808 0 0,'0'0'197'0'0,"0"0"24"0"0,0 0 19 0 0,-3 0-29 0 0,0 0-185 0 0,-12 0 106 0 0,8 2 50 0 0,3 4 15 0 0,3-5-184 0 0,1-1 0 0 0,0 1-1 0 0,0-1 1 0 0,-1 1 0 0 0,1-1 0 0 0,0 0 0 0 0,0 1-1 0 0,-1-1 1 0 0,1 0 0 0 0,-1 1 0 0 0,1-1 0 0 0,0 0-1 0 0,-1 1 1 0 0,1-1 0 0 0,-1 0 0 0 0,1 0 0 0 0,0 0-1 0 0,-1 1 1 0 0,1-1 0 0 0,-1 0 0 0 0,1 0 0 0 0,-1 0-1 0 0,1 0 1 0 0,-1 0 0 0 0,1 0 0 0 0,-1 0 0 0 0,1 0-1 0 0,-1 0 1 0 0,1 0 0 0 0,0 0 0 0 0,-1 0 0 0 0,0 0-13 0 0,-6 0 150 0 0,0 2-35 0 0,0 2-12 0 0,0 5 5 0 0,5-4-65 0 0,2-5-33 0 0,0 1 0 0 0,-1 0 0 0 0,1-1-1 0 0,0 1 1 0 0,0-1 0 0 0,-1 1 0 0 0,1-1 0 0 0,-1 1 0 0 0,1-1 0 0 0,0 1 0 0 0,-1-1 0 0 0,1 1 0 0 0,-1-1 0 0 0,1 1 0 0 0,-1-1-1 0 0,1 0 1 0 0,-1 1 0 0 0,0-1 0 0 0,1 0 0 0 0,-1 1 0 0 0,1-1 0 0 0,-1 0-10 0 0,-4 3 39 0 0,3-3-23 0 0,1 1 0 0 0,0 0 0 0 0,0 1 0 0 0,0-1 0 0 0,-1 0 0 0 0,1 0 0 0 0,0 0 0 0 0,0 1 0 0 0,1-1 0 0 0,-1 1 0 0 0,0-1 0 0 0,0 0 0 0 0,1 1 1 0 0,-1 1-17 0 0,0-2 17 0 0,1 1 0 0 0,-1-1 0 0 0,0 1 0 0 0,0-1 0 0 0,1 1 0 0 0,-1-1 0 0 0,0 0 0 0 0,0 1 0 0 0,0-1 0 0 0,0 0 0 0 0,-1 0 0 0 0,1 0 1 0 0,0 0-1 0 0,-1 1-17 0 0,-5 1 79 0 0,-10 6 94 0 0,15-8-160 0 0,0 1 1 0 0,0-1 0 0 0,1 0-1 0 0,-1 1 1 0 0,1-1 0 0 0,-1 1-1 0 0,1-1 1 0 0,-1 1 0 0 0,1 0-1 0 0,0 0 1 0 0,0 0 0 0 0,0 0-14 0 0,-11 22 450 0 0,-6 25-450 0 0,16-45 72 0 0,1 1 0 0 0,0 0-1 0 0,1 0 1 0 0,-1 0-1 0 0,1 0 1 0 0,0 2-72 0 0,1 16 221 0 0,0-7-122 0 0,-1-15-93 0 0,0-1 1 0 0,-1 1-1 0 0,1-1 1 0 0,0 1-1 0 0,0 0 1 0 0,0-1 0 0 0,0 1-1 0 0,0-1 1 0 0,0 1-1 0 0,0-1 1 0 0,0 1-1 0 0,0-1 1 0 0,0 1 0 0 0,1-1-1 0 0,-1 1 1 0 0,0 0-1 0 0,0-1 1 0 0,0 1-1 0 0,1-1 1 0 0,-1 1 0 0 0,0-1-1 0 0,1 0 1 0 0,-1 1-1 0 0,0-1 1 0 0,1 1-1 0 0,-1-1 1 0 0,0 0 0 0 0,1 1-1 0 0,-1-1 1 0 0,1 0-1 0 0,-1 1 1 0 0,1-1-1 0 0,-1 0-6 0 0,7 4 96 0 0,-2 4 22 0 0,3 8 17 0 0,-6-12-92 0 0,2 7 58 0 0,-4-10-91 0 0,1 0 1 0 0,-1 0-1 0 0,1 0 0 0 0,-1 0 1 0 0,1 0-1 0 0,-1 0 1 0 0,1 0-1 0 0,-1 0 0 0 0,1 0 1 0 0,0 0-1 0 0,-1 0 0 0 0,1-1 1 0 0,0 1-1 0 0,0 0 0 0 0,0 0 1 0 0,0-1-1 0 0,0 1 1 0 0,0 0-11 0 0,12 4 134 0 0,-9 1-68 0 0,-4-5-63 0 0,1-1 0 0 0,-1 0 1 0 0,0 1-1 0 0,0-1 0 0 0,1 1 0 0 0,-1-1 0 0 0,0 0 1 0 0,1 1-1 0 0,-1-1 0 0 0,0 0 0 0 0,1 1 1 0 0,-1-1-1 0 0,0 0 0 0 0,1 1 0 0 0,-1-1 1 0 0,1 0-1 0 0,-1 0 0 0 0,1 0 0 0 0,-1 0 1 0 0,0 1-1 0 0,1-1 0 0 0,-1 0 0 0 0,1 0 1 0 0,-1 0-1 0 0,1 0 0 0 0,-1 0 0 0 0,1 0 1 0 0,-1 0-1 0 0,1 0 0 0 0,-1 0 0 0 0,1 0 1 0 0,0 0-4 0 0,16 0 54 0 0,25 0 165 0 0,-27 0-195 0 0,1 0-77 0 0,-9 0-15 0 0,1 0-32 0 0,-7 0 85 0 0,-1 0 0 0 0,1 0 1 0 0,-1 0-1 0 0,1 0 1 0 0,-1 0-1 0 0,1 0 1 0 0,-1 0-1 0 0,1 0 1 0 0,-1 0-1 0 0,1 0 0 0 0,-1 0 1 0 0,1 0-1 0 0,-1-1 1 0 0,0 1-1 0 0,1 0 1 0 0,-1 0-1 0 0,1 0 1 0 0,-1-1-1 0 0,1 1 0 0 0,-1 0 1 0 0,0 0-1 0 0,1-1 1 0 0,-1 1-1 0 0,0 0 1 0 0,1-1-1 0 0,-1 1 1 0 0,0 0-1 0 0,1-1 1 0 0,-1 1-1 0 0,0-1 0 0 0,0 1 1 0 0,1-1 14 0 0,3-5-236 0 0,-3 6 210 0 0,-1-1 0 0 0,1 1 0 0 0,0-1-1 0 0,0 1 1 0 0,0 0 0 0 0,-1 0 0 0 0,1 0 0 0 0,0-1 0 0 0,0 1-1 0 0,0 0 1 0 0,-1 0 0 0 0,1 0 0 0 0,0 0 0 0 0,1 0 26 0 0</inkml:trace>
  <inkml:trace contextRef="#ctx0" brushRef="#br0" timeOffset="280.6">94 227 11688 0 0,'0'0'264'0'0,"0"0"34"0"0,0 0 22 0 0,0 0-130 0 0,0 0-92 0 0,0 0-27 0 0,2 0-43 0 0,2 1-22 0 0,8-1 93 0 0,-6-1 3 0 0,0-1 39 0 0,-3 0-43 0 0,2-1-7 0 0,1-1 41 0 0,-1 2 40 0 0,1 1 73 0 0,-2 0-76 0 0,0 1 37 0 0,0 0-115 0 0,5 1 22 0 0,5-4 14 0 0,9-10 43 0 0,0 1-27 0 0,-19 10-152 0 0,7 1 131 0 0,-7 1-136 0 0,0 0-77 0 0,1-1-107 0 0,-3 0 49 0 0,1 1-38 0 0,-1-1-93 0 0,2-1-57 0 0,-1 1-52 0 0,0 0-45 0 0,4-2-543 0 0,-1 0-104 0 0,2 2-760 0 0,1 0-1052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32.6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62 137 8928 0 0,'0'0'200'0'0,"0"0"33"0"0,0 0 14 0 0,0 0 3 0 0,0 2 13 0 0,0 23 228 0 0,0-7-197 0 0,0-3-96 0 0,0 0-64 0 0,0-13-118 0 0,0-1-1 0 0,0 1 0 0 0,0-1 0 0 0,0 1 1 0 0,-1 0-1 0 0,1-1 0 0 0,-1 1 1 0 0,1-1-1 0 0,-1 0 0 0 0,0 1 0 0 0,1-1 1 0 0,-1 1-1 0 0,-1 0-15 0 0,-4 11 128 0 0,4 0 4 0 0,2-7-74 0 0,-1-1 0 0 0,0 0 0 0 0,0 1 0 0 0,-1-1 0 0 0,0 4-58 0 0,-4 12 184 0 0,4-7-90 0 0,2 0 22 0 0,1-10-89 0 0,-1 0-1 0 0,0-1 1 0 0,-1 1 0 0 0,1 0-1 0 0,-1 0 1 0 0,1 0 0 0 0,-1 0-27 0 0,-5 10 97 0 0,5-10-74 0 0,0-1 0 0 0,0 0 0 0 0,0 0-1 0 0,0 1 1 0 0,0-1 0 0 0,1 0 0 0 0,-1 1-1 0 0,1-1 1 0 0,0 1-23 0 0,0 10 101 0 0,1-6-26 0 0,-1-1-1 0 0,0 1 1 0 0,-1-1-1 0 0,0 1 1 0 0,0 0-75 0 0,-4 8 128 0 0,3-10-68 0 0,0 1 0 0 0,1-1 0 0 0,0 0 1 0 0,0 1-1 0 0,0-1 0 0 0,1 1-60 0 0,-1 18 119 0 0,1-15-77 0 0,-1 0-1 0 0,1 1 1 0 0,1-1-1 0 0,0 0 1 0 0,1 5-42 0 0,3 1 45 0 0,-3-10-19 0 0,0 0 0 0 0,-1 1 0 0 0,0 0 0 0 0,0-1 1 0 0,0 3-27 0 0,1 8 73 0 0,3 0-14 0 0,1-3-15 0 0,-5-7-25 0 0,8 25 108 0 0,1-10 31 0 0,-8-17-120 0 0,12 20 125 0 0,-2-10-126 0 0,5 13 50 0 0,-7-23-7 0 0,-8-2-22 0 0,0 0-20 0 0,0 0-2 0 0,0-1 22 0 0,2-1 92 0 0,0-1-30 0 0,0 1 37 0 0,0-1-207 0 0,5 0-139 0 0,4-3-197 0 0,-12 0 238 0 0,0 1-25 0 0,0 1 11 0 0,-1-1-55 0 0,1 1-64 0 0,0 0-77 0 0,-1 0 12 0 0,1 1-50 0 0,1-1-44 0 0,-1 1-39 0 0,0 0-140 0 0,1 0-38 0 0,0-1-169 0 0,1 1-453 0 0</inkml:trace>
  <inkml:trace contextRef="#ctx0" brushRef="#br0" timeOffset="345.14">274 288 8784 0 0,'0'0'197'0'0,"0"0"24"0"0,0 0 19 0 0,0 0 27 0 0,0 0 58 0 0,0 0 26 0 0,0 0 8 0 0,0 2-7 0 0,0 2-238 0 0,0-3-69 0 0,0 1 1 0 0,-1 0 0 0 0,1 0-1 0 0,1-1 1 0 0,-1 1-1 0 0,0 0 1 0 0,0 0 0 0 0,1-1-1 0 0,-1 1 1 0 0,1 0 0 0 0,0 1-46 0 0,5 1 193 0 0,-6-4-181 0 0,1 0 1 0 0,-1 0 0 0 0,1 1 0 0 0,-1-1 0 0 0,0 0-1 0 0,1 0 1 0 0,-1 1 0 0 0,0-1 0 0 0,1 0 0 0 0,-1 1-1 0 0,0-1 1 0 0,1 1 0 0 0,-1-1 0 0 0,0 0 0 0 0,0 1-1 0 0,1-1 1 0 0,-1 1 0 0 0,0-1 0 0 0,0 1 0 0 0,0-1-1 0 0,0 1 1 0 0,1-1 0 0 0,-1 0 0 0 0,0 1 0 0 0,0-1-1 0 0,0 1 1 0 0,0-1 0 0 0,0 1 0 0 0,0-1 0 0 0,0 1-1 0 0,-1-1 1 0 0,1 1-13 0 0,0 6 157 0 0,0-5-100 0 0,0 0 0 0 0,0 0 0 0 0,0 0 0 0 0,0 0-1 0 0,0 0 1 0 0,0 0 0 0 0,1 0 0 0 0,-1 0 0 0 0,1 0 0 0 0,0 1-57 0 0,1 3 92 0 0,0-4-13 0 0,-1 1 1 0 0,0 0 0 0 0,1-1 0 0 0,-1 1-1 0 0,-1 0 1 0 0,1 0 0 0 0,0 0 0 0 0,-1 0-80 0 0,1 5 98 0 0,-1 1-38 0 0,0 0-20 0 0,-1 11 36 0 0,5-6 6 0 0,-2-11-57 0 0,-1 1 0 0 0,1-1 1 0 0,-1 0-1 0 0,1 1 0 0 0,-1 0 0 0 0,0-1 0 0 0,0 1 0 0 0,-1-1 0 0 0,1 1 0 0 0,-1 0 0 0 0,0 2-25 0 0,2 11 107 0 0,4 6 102 0 0,0-3-18 0 0,-4-6-95 0 0,-1 3 41 0 0,6 1-45 0 0,-3-8-38 0 0,5 12 106 0 0,-2 0 50 0 0,-5-1-20 0 0,-2-17-162 0 0,0 0 1 0 0,1 0 0 0 0,0 0 0 0 0,-1-1 0 0 0,1 1 0 0 0,1 0 0 0 0,-1-1 0 0 0,0 1 0 0 0,1-1 0 0 0,1 3-29 0 0,-2-2 20 0 0,0 0 0 0 0,0 0 1 0 0,-1 0-1 0 0,1 0 0 0 0,-1 0 1 0 0,0 0-1 0 0,0 0 0 0 0,-1 1-20 0 0,1 1 24 0 0,0-3 37 0 0,0-3-70 0 0,0 0-101 0 0,0 0-96 0 0,0 0 51 0 0,0 0-40 0 0,0 0-44 0 0,0 0-40 0 0,0 0-39 0 0,0 0-33 0 0,0 0-232 0 0,0 0-55 0 0,0 0-758 0 0,0 0-598 0 0,0 0-1133 0 0</inkml:trace>
  <inkml:trace contextRef="#ctx0" brushRef="#br0" timeOffset="704.77">531 379 6720 0 0,'0'0'197'0'0,"0"0"-51"0"0,0 0 1 0 0,0 0 65 0 0,0 0 187 0 0,0 0 342 0 0,0 2 26 0 0,0 5-335 0 0,0 0-56 0 0,0 29 1132 0 0,0-25-955 0 0,0-5-232 0 0,0 0 40 0 0,-1 5-154 0 0,-5 1 20 0 0,0 0-17 0 0,4-2-33 0 0,2-8-153 0 0,0-1 0 0 0,0 1 0 0 0,0-1 0 0 0,0 0 1 0 0,-1 1-1 0 0,1-1 0 0 0,0 0 0 0 0,-1 1 0 0 0,1-1 0 0 0,-1 0 0 0 0,0 1 0 0 0,1-1 1 0 0,-1 0-1 0 0,0 0 0 0 0,0 0 0 0 0,0 1-24 0 0,-2 2 43 0 0,-1 0-37 0 0,4-4-6 0 0,-1 1 12 0 0,-1 0 0 0 0,1 0 1 0 0,0 0-1 0 0,0 0 0 0 0,0 1 1 0 0,0-1-1 0 0,0 0 0 0 0,0 1 1 0 0,0-1-1 0 0,0 1 0 0 0,1-1 1 0 0,-1 1-1 0 0,1-1 0 0 0,-1 1 1 0 0,1-1-1 0 0,-1 1 0 0 0,1 0 1 0 0,0-1-1 0 0,0 1 0 0 0,0 0-12 0 0,-3 12 109 0 0,-9 2 6 0 0,0 0 12 0 0,9-2 5 0 0,2-5-37 0 0,-6 5 206 0 0,4-11-251 0 0,1-1-47 0 0,-1 2 117 0 0,2 0-64 0 0,2 3-12 0 0,-1-7-26 0 0,0 20 298 0 0,0-10-184 0 0,0-9-131 0 0,0-1 0 0 0,0 0 0 0 0,0 0 0 0 0,0 0 1 0 0,0 0-1 0 0,0 0 0 0 0,0 0 0 0 0,0 0 1 0 0,0 0-1 0 0,0 0 0 0 0,0 0 0 0 0,0 0 1 0 0,0 1-1 0 0,0-1 0 0 0,0 0 0 0 0,0 0 1 0 0,0 0-1 0 0,0 0 0 0 0,0 0 0 0 0,0 0 1 0 0,0 0-1 0 0,0 0 0 0 0,0 0 0 0 0,0 0 0 0 0,1 0 1 0 0,-1 1-1 0 0,0-1 0 0 0,0 0 0 0 0,0 0 1 0 0,0 0-1 0 0,0 0 0 0 0,0 0 0 0 0,0 0 1 0 0,0 0-1 0 0,0 0 0 0 0,0 0 0 0 0,0 0 1 0 0,0 0-1 0 0,0 0 0 0 0,0 0 0 0 0,1 0 1 0 0,-1 0-1 0 0,0 0 0 0 0,0 0 0 0 0,0 0 1 0 0,0 0-1 0 0,0 0 0 0 0,0 0 0 0 0,0 0 0 0 0,0 0 1 0 0,0 0-1 0 0,0 0 0 0 0,1 0 0 0 0,-1 0 1 0 0,0 0-1 0 0,0 0 0 0 0,0 0-1 0 0,0 0 2 0 0,1 0 0 0 0,-1 0 0 0 0,1 0 0 0 0,-1 0 0 0 0,1 0 0 0 0,-1 0 0 0 0,1 0 0 0 0,-1 0 0 0 0,1 0 0 0 0,-1 0-1 0 0,1 1 1 0 0,-1-1 0 0 0,0 0 0 0 0,1 0 0 0 0,-1 0 0 0 0,1 1 0 0 0,-1-1 0 0 0,0 0 0 0 0,1 0 0 0 0,-1 1 0 0 0,0-1 0 0 0,1 0 0 0 0,-1 1 0 0 0,0-1 0 0 0,1 1 0 0 0,-1-1-1 0 0,0 0 1 0 0,0 1 0 0 0,1-1 0 0 0,-1 1 0 0 0,0-1 0 0 0,0 1 0 0 0,0-1 0 0 0,0 0 0 0 0,1 1 0 0 0,-1-1 0 0 0,0 1 0 0 0,0-1 0 0 0,0 1 0 0 0,0-1 0 0 0,0 1 0 0 0,0 0-2 0 0,0 1 74 0 0,2-2-15 0 0,8 3-36 0 0,-5 7 35 0 0,-3-10-51 0 0,-1 1 0 0 0,1 0 0 0 0,0-1 0 0 0,-1 1 0 0 0,1-1 0 0 0,0 1 0 0 0,-1-1 0 0 0,1 0 0 0 0,0 0 0 0 0,0 0 0 0 0,-1 0 0 0 0,1 0 0 0 0,0 0 0 0 0,0 0 0 0 0,-1-1 0 0 0,2 1-7 0 0,-2-1 2 0 0,1 1-1 0 0,-1 0 0 0 0,1-1 0 0 0,0 1 0 0 0,-1 0 0 0 0,1 0 0 0 0,-1 0 1 0 0,1 0-1 0 0,-1 1 0 0 0,1-1 0 0 0,0 0 0 0 0,-1 1 0 0 0,1-1 0 0 0,-1 1 0 0 0,2 0-1 0 0,1 5 0 0 0,-4-6 0 0 0,0 1 0 0 0,0-1 0 0 0,1 1 0 0 0,-1-1 0 0 0,0 1 0 0 0,1-1 0 0 0,-1 0 0 0 0,0 1 0 0 0,1-1 0 0 0,-1 0 0 0 0,0 1 0 0 0,1-1 0 0 0,-1 0 0 0 0,0 0 0 0 0,1 1 0 0 0,-1-1 0 0 0,1 0 0 0 0,-1 0 0 0 0,1 0 0 0 0,-1 0 0 0 0,1 1 0 0 0,-1-1 0 0 0,1 0 0 0 0,-1 0 0 0 0,0 0 0 0 0,1 0 0 0 0,-1 0 0 0 0,1 0 0 0 0,-1 0 0 0 0,1 0 0 0 0,-1 0 0 0 0,1-1 1 0 0,29 1-2 0 0,-23 1 1 0 0,-5-1 0 0 0,0 0 0 0 0,0 0 0 0 0,1 0 0 0 0,-1 0 0 0 0,0 0 0 0 0,0-1 0 0 0,0 1 0 0 0,0-1 0 0 0,0 1 0 0 0,1-1 0 0 0,4-4 0 0 0,-5 4 0 0 0,-1 0 0 0 0,0 0 0 0 0,1 1 0 0 0,-1-1 0 0 0,1 0 0 0 0,-1 1 0 0 0,1-1 0 0 0,-1 1 0 0 0,1-1 0 0 0,-1 1 0 0 0,1 0 0 0 0,0-1 0 0 0,-1 1 0 0 0,1 0 0 0 0,9 1-13 0 0,-2-1-55 0 0,0 0-38 0 0,7-3-188 0 0,-11 0 220 0 0,-2 1-60 0 0,0 0-35 0 0,-1 1-78 0 0,0 0-94 0 0,1 0-111 0 0,-2 0 180 0 0,0 1-34 0 0,1-1-35 0 0,-1 1-39 0 0,0 0-39 0 0,0-1-41 0 0,1 1-45 0 0,-1 0-45 0 0,1 0-1356 0 0,-1 0-1080 0 0</inkml:trace>
  <inkml:trace contextRef="#ctx0" brushRef="#br0" timeOffset="956.47">728 454 7688 0 0,'2'-2'58'0'0,"3"-3"-69"0"0,-3 2 71 0 0,1 1 99 0 0,-2 1-28 0 0,1-1 42 0 0,0 4 11 0 0,-2-2-184 0 0,8 8 63 0 0,-3-5-11 0 0,-4-3-17 0 0,0 1-1 0 0,0-1 1 0 0,0 1-1 0 0,1-1 1 0 0,-1 0-1 0 0,0 1 1 0 0,0-1-1 0 0,0 0 1 0 0,1 0-1 0 0,-1 0 1 0 0,1 0-35 0 0,-1 0 47 0 0,0 0 1 0 0,0 0 0 0 0,0-1-1 0 0,0 1 1 0 0,0 0-1 0 0,0-1 1 0 0,0 1-1 0 0,0-1 1 0 0,-1 1 0 0 0,1-1-1 0 0,0 0 1 0 0,0 1-1 0 0,-1-1 1 0 0,1 0-1 0 0,0 0-47 0 0,0 1 47 0 0,-1-1-1 0 0,1 0 1 0 0,0 1-1 0 0,-1-1 1 0 0,1 0-1 0 0,0 1 0 0 0,0-1 1 0 0,0 1-1 0 0,-1-1 1 0 0,1 1-1 0 0,0 0 1 0 0,0-1-1 0 0,0 1 1 0 0,0 0-1 0 0,0-1 0 0 0,0 1 1 0 0,0 0-1 0 0,0 0-46 0 0,27 0 1018 0 0,-23-3-514 0 0,3-3-197 0 0,7 1 41 0 0,3 4-7 0 0,-4 1-48 0 0,-9 0-178 0 0,-5 0-115 0 0,6 0 29 0 0,1-3-41 0 0,-2 0-42 0 0,-1 0-67 0 0,-2 1-71 0 0,0 0-112 0 0,-1 1-130 0 0,0 0-117 0 0,-1 1 75 0 0,0 0-43 0 0,0 0-614 0 0,0 0-483 0 0,0 0-917 0 0</inkml:trace>
  <inkml:trace contextRef="#ctx0" brushRef="#br0" timeOffset="1259.83">909 394 8032 0 0,'0'0'182'0'0,"0"0"29"0"0,0 0 12 0 0,0 2-37 0 0,0 6-101 0 0,0 0 45 0 0,0 7 238 0 0,0 1 171 0 0,0 16 873 0 0,0-22-975 0 0,0-3-165 0 0,0 0-74 0 0,0 0-90 0 0,0-1-107 0 0,2 8 281 0 0,3-5-66 0 0,1 3-4 0 0,-4-3-102 0 0,-2 2 40 0 0,1 1 41 0 0,-2 0 44 0 0,1 2 97 0 0,0-13-313 0 0,0 0 1 0 0,0-1 0 0 0,0 1 0 0 0,0 0 0 0 0,0-1 0 0 0,0 1 0 0 0,0 0 0 0 0,1-1 0 0 0,-1 1-1 0 0,0-1 1 0 0,0 1 0 0 0,0 0 0 0 0,1-1 0 0 0,-1 1 0 0 0,0-1 0 0 0,1 1 0 0 0,-1-1 0 0 0,1 1 0 0 0,-1-1-1 0 0,0 1 1 0 0,1-1 0 0 0,-1 1 0 0 0,1-1 0 0 0,0 1 0 0 0,-1-1 0 0 0,1 0-20 0 0,-1 1 19 0 0,1-1 0 0 0,-1 0 0 0 0,1 1 1 0 0,-1-1-1 0 0,1 1 0 0 0,-1-1 0 0 0,1 1 1 0 0,-1-1-1 0 0,1 1 0 0 0,-1-1 0 0 0,0 1 1 0 0,1-1-1 0 0,-1 1 0 0 0,0 0 0 0 0,0-1 1 0 0,1 1-1 0 0,-1-1 0 0 0,0 1 0 0 0,0 0 0 0 0,0-1 1 0 0,0 1-1 0 0,0 0 0 0 0,0-1 0 0 0,0 1 1 0 0,0 0-1 0 0,0 0-19 0 0,1 6 164 0 0,6 9 277 0 0,-2-6-201 0 0,-3-5-157 0 0,-2-1-36 0 0,0-1 67 0 0,0-3-39 0 0,0 0-22 0 0,0 0-139 0 0,0 0 12 0 0,0 0-70 0 0,0 0-85 0 0,0 0 66 0 0,0 0-38 0 0,0 0-41 0 0,0 0-38 0 0,0 0-384 0 0,0 0 89 0 0,0 0-53 0 0,0 0-742 0 0,0 0-586 0 0,0 0-1114 0 0</inkml:trace>
  <inkml:trace contextRef="#ctx0" brushRef="#br0" timeOffset="1644.68">1030 152 7800 0 0,'0'0'174'0'0,"0"0"29"0"0,0 0 13 0 0,0 0-71 0 0,0 2-13 0 0,0 0-68 0 0,0-1-1 0 0,1 0 1 0 0,-1 1-1 0 0,0-1 1 0 0,1 0-1 0 0,-1 1 1 0 0,1-1-1 0 0,-1 0 1 0 0,1 1-1 0 0,-1-1 1 0 0,2 1-64 0 0,5 6 425 0 0,-5-5 213 0 0,1-1-33 0 0,-2 0-546 0 0,0-1 0 0 0,0 0 0 0 0,0 1-1 0 0,0-1 1 0 0,0 1 0 0 0,0-1 0 0 0,-1 1 0 0 0,1 0 0 0 0,0-1-1 0 0,0 2-58 0 0,1 20 655 0 0,1-18-282 0 0,7 8-26 0 0,-8 2-67 0 0,-1-7-133 0 0,0-1-37 0 0,1 0-16 0 0,2 1 1 0 0,2 7 62 0 0,-4 0 44 0 0,-2 0-34 0 0,0 13 59 0 0,0-20-149 0 0,0 2 34 0 0,1 3 51 0 0,5 4-27 0 0,-1-2-33 0 0,-3-1-9 0 0,-2 9 105 0 0,1 0-1 0 0,1-10-119 0 0,3 1 32 0 0,-3-10-87 0 0,-1-1 1 0 0,0 0-1 0 0,0 0 1 0 0,0 1-1 0 0,0-1 1 0 0,-1 0-1 0 0,0 1 1 0 0,1-1 0 0 0,-1 1-24 0 0,0 19 126 0 0,0 14 148 0 0,0-35-263 0 0,0-1 1 0 0,0 1-1 0 0,0-1 1 0 0,1 1-1 0 0,-1-1 1 0 0,0 1-1 0 0,1-1 1 0 0,-1 1-1 0 0,1-1 1 0 0,0 0-1 0 0,0 1 1 0 0,-1-1-1 0 0,1 0-11 0 0,5 12 56 0 0,-4 0-40 0 0,-2 0-14 0 0,13 19 9 0 0,-10-28-7 0 0,-3 0 27 0 0,0 5-49 0 0,0 7-48 0 0,0-16-73 0 0,0 0 38 0 0,0 1-3 0 0,0 0 117 0 0,0-1 46 0 0,0 1 72 0 0,0 0 64 0 0,0-1-93 0 0,0 1-57 0 0,0-1-52 0 0,0 1-50 0 0,0-1-56 0 0,0 1-65 0 0,0-1-75 0 0,0 1-20 0 0,0-1-63 0 0,0 1-68 0 0,0 0-73 0 0,0-1-78 0 0,0 1-84 0 0,0 0-89 0 0,0-1-93 0 0,0 0-1170 0 0,0 0-1131 0 0</inkml:trace>
  <inkml:trace contextRef="#ctx0" brushRef="#br0" timeOffset="2147.42">1242 1 9848 0 0,'0'0'222'0'0,"0"0"30"0"0,0 0 19 0 0,0 0-114 0 0,2 0-82 0 0,2 0-38 0 0,5 0-27 0 0,4 0 21 0 0,-3 0 57 0 0,-2 0 45 0 0,-2 1 34 0 0,8 5 612 0 0,-10-4-597 0 0,1 1-42 0 0,0-1 3 0 0,2 2 220 0 0,-3 3-43 0 0,-2-2-214 0 0,26 38 689 0 0,-12-20-429 0 0,-2 1-37 0 0,0 5 15 0 0,0-1-35 0 0,13 28 218 0 0,-1 1-110 0 0,-1 3-90 0 0,-15-36-210 0 0,16 43 198 0 0,-19-40-206 0 0,-2 16 63 0 0,7 5 51 0 0,-8-35-150 0 0,-1 1 0 0 0,0 0 0 0 0,-1 0 0 0 0,0 0 0 0 0,-1 10-73 0 0,-1 15 141 0 0,0 23 150 0 0,-1-46-175 0 0,-5 1-36 0 0,1-2-29 0 0,2 6 19 0 0,3-18-57 0 0,0-1-1 0 0,0 0 1 0 0,-1 1-1 0 0,1-1 1 0 0,-1 0 0 0 0,1 0-1 0 0,-1 1 1 0 0,0-1-1 0 0,1 0 1 0 0,-1 0 0 0 0,0 0-1 0 0,-1 0 1 0 0,1 0-1 0 0,0 0 1 0 0,0 0-1 0 0,-1 0 1 0 0,0 0-13 0 0,1-1 4 0 0,0 0 0 0 0,-1 1 1 0 0,1-1-1 0 0,0 0 0 0 0,0 0 0 0 0,0 1 0 0 0,0-1 1 0 0,0 0-1 0 0,0 1 0 0 0,1-1 0 0 0,-1 1 0 0 0,0-1 1 0 0,1 1-1 0 0,-1-1 0 0 0,1 1 0 0 0,0 0 0 0 0,-1-1 1 0 0,1 1-1 0 0,0 0 0 0 0,0 0-4 0 0,0-2 2 0 0,0 0 0 0 0,0 1 0 0 0,0-1 0 0 0,0 1 0 0 0,1-1 0 0 0,-1 1 0 0 0,0-1 0 0 0,0 1 0 0 0,-1-1 0 0 0,1 1 0 0 0,0-1 0 0 0,0 1 0 0 0,0-1 0 0 0,0 1 0 0 0,0-1 0 0 0,0 1 0 0 0,-1-1 0 0 0,1 1 0 0 0,0-1 0 0 0,0 0 0 0 0,-1 1 0 0 0,1-1 0 0 0,0 1 1 0 0,-1-1-1 0 0,1 0 0 0 0,0 1 0 0 0,-1-1 0 0 0,1 0 0 0 0,0 1 0 0 0,-1-1 0 0 0,1 0 0 0 0,-1 0 0 0 0,1 1 0 0 0,-1-1 0 0 0,1 0 0 0 0,-1 0 0 0 0,1 0 0 0 0,-1 0-2 0 0,-5 3 10 0 0,-7 7 54 0 0,12-9-220 0 0,1 0 64 0 0,-1 0 55 0 0,1 0 45 0 0,-1 1 105 0 0,0 1 295 0 0,1-2-346 0 0,1 1-74 0 0,-1-2-42 0 0,0 1-40 0 0,0-1-46 0 0,0 1-52 0 0,0 0-25 0 0,0-1-49 0 0,0 1-52 0 0,1-1-56 0 0,-1 1-60 0 0,0-1-63 0 0,0 0-68 0 0,0 1-70 0 0,0-1-854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37.5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1 7688 0 0,'0'0'166'0'0,"0"0"29"0"0,0 0 14 0 0,-3 0 38 0 0,2 0-254 0 0,-1 0 62 0 0,0 0 51 0 0,0 0 44 0 0,-4 0 239 0 0,-8 0 678 0 0,10 0-791 0 0,1 0-64 0 0,1 0-127 0 0,0 0-36 0 0,1 0-42 0 0,0 0-45 0 0,-2 0 430 0 0,3 0-16 0 0,-2 2-67 0 0,-9 5-78 0 0,-3 1 93 0 0,10-3-172 0 0,0 2-35 0 0,-6 9 76 0 0,8-13-148 0 0,-1-1 0 0 0,1 1 0 0 0,0 1 0 0 0,0-1 0 0 0,0 0 0 0 0,0 1-45 0 0,1 0 44 0 0,-1-1-1 0 0,0 0 1 0 0,0 0 0 0 0,0 0 0 0 0,-1 0-1 0 0,0 1-43 0 0,2-2 13 0 0,-1-1-1 0 0,1 0 0 0 0,0 0 1 0 0,0 0-1 0 0,0 0 1 0 0,0 0-1 0 0,0 0 0 0 0,0 1 1 0 0,0-1-1 0 0,1 0 1 0 0,-1 1-1 0 0,0-1 0 0 0,1 1 1 0 0,-1-1-1 0 0,1 1 1 0 0,-1-1-1 0 0,1 1 1 0 0,0-1-1 0 0,0 1 0 0 0,0-1 1 0 0,0 1-1 0 0,0-1 1 0 0,0 1-13 0 0,0 1 20 0 0,0 0 1 0 0,-1 0 0 0 0,1 0-1 0 0,-1 0 1 0 0,1 0 0 0 0,-1 0 0 0 0,-1 2-21 0 0,-6 12 125 0 0,7-15-100 0 0,0 0-1 0 0,1 1 0 0 0,-1-1 1 0 0,1 1-1 0 0,-1-1 0 0 0,1 1 0 0 0,0-1 1 0 0,0 2-25 0 0,1 21 126 0 0,0-15-77 0 0,-2 3 36 0 0,1 3-52 0 0,-1-15-33 0 0,1 0 0 0 0,0 0 1 0 0,0 0-1 0 0,1 0 0 0 0,-1 0 0 0 0,0 1 0 0 0,0-1 0 0 0,0 0 0 0 0,1 0 0 0 0,-1 0 0 0 0,0 0 0 0 0,1 0 0 0 0,-1 0 1 0 0,1 0-1 0 0,5 3 0 0 0,-5-3 0 0 0,-1-1 1 0 0,1 0-1 0 0,-1 0 1 0 0,1 1-1 0 0,-1-1 1 0 0,0 0 0 0 0,1 0-1 0 0,-1 1 1 0 0,0-1-1 0 0,1 0 1 0 0,-1 1 0 0 0,0-1-1 0 0,1 1 1 0 0,-1-1-1 0 0,0 0 1 0 0,0 1-1 0 0,0-1 1 0 0,1 1 0 0 0,-1-1-1 0 0,0 1 1 0 0,0-1-1 0 0,0 1 1 0 0,0-1 0 0 0,0 1-1 0 0,0-1 1 0 0,0 1-1 0 0,0-1 1 0 0,0 0-1 0 0,0 1 1 0 0,0-1 0 0 0,0 1-1 0 0,0 0 0 0 0,0 11 94 0 0,0-9 18 0 0,37-3 253 0 0,1 0-82 0 0,-37 0-277 0 0,-1 0 0 0 0,1 0 0 0 0,-1 0 1 0 0,1 0-1 0 0,-1 0 0 0 0,1 0 0 0 0,-1 0 1 0 0,1 0-1 0 0,-1 0 0 0 0,1 0 0 0 0,-1 0 1 0 0,1 0-1 0 0,-1 0 0 0 0,0 0 0 0 0,1-1 1 0 0,-1 1-1 0 0,1 0 0 0 0,-1 0 0 0 0,1 0 1 0 0,-1-1-1 0 0,0 1 0 0 0,1 0 0 0 0,-1-1 1 0 0,0 1-1 0 0,1 0 0 0 0,-1-1 0 0 0,0 1 1 0 0,1 0-1 0 0,-1-1 0 0 0,0 1 0 0 0,0-1 1 0 0,1 1-7 0 0,3-7 104 0 0,9 2 56 0 0,2-7-27 0 0,-8 5-111 0 0,-4 4-21 0 0,1 0-1 0 0,-1 0 1 0 0,-1-1 0 0 0,1 1 0 0 0,0-1 0 0 0,-1 0-1 0 0,3-6 3 0 0,-4 8 4 0 0,0 0-1 0 0,0 0 0 0 0,0 0 0 0 0,0 0 1 0 0,1 0-1 0 0,-1 0 0 0 0,1 0 0 0 0,-1 0 1 0 0,1 0-7 0 0,-1 1 1 0 0,1 0 0 0 0,-1 0 0 0 0,0 0 0 0 0,0 0 1 0 0,0-1-1 0 0,0 1 0 0 0,0 0 0 0 0,0-1 0 0 0,0 1 1 0 0,-1-1-1 0 0,1 1 0 0 0,0-1 0 0 0,-1 1 0 0 0,1-1 1 0 0,-1 0-1 0 0,1 1 0 0 0,-1-1 0 0 0,0 1 0 0 0,0-1 0 0 0,0 0 0 0 0,0 0 3 0 0,0 0 1 0 0,1 1-1 0 0,-1-1 1 0 0,0 0 0 0 0,1 1-1 0 0,-1-1 1 0 0,1 0-1 0 0,-1 1 1 0 0,1-1 0 0 0,0 1-1 0 0,0-1 1 0 0,0 1-1 0 0,0-1-4 0 0,0 1 4 0 0,0-1 1 0 0,0 1-1 0 0,-1-1 0 0 0,1 1 0 0 0,0-1 0 0 0,-1 1 0 0 0,1-1 0 0 0,-1 0 0 0 0,1 1 0 0 0,-1-1 1 0 0,0 0-1 0 0,0 0 0 0 0,0 1-4 0 0,0-42 76 0 0,0 25-77 0 0,0 18-1 0 0,0-1 1 0 0,0 1 0 0 0,0-1 0 0 0,0 1 0 0 0,0-1 0 0 0,0 1 0 0 0,0-1 0 0 0,0 1 0 0 0,0-1 0 0 0,0 1 0 0 0,0-1 0 0 0,0 1 0 0 0,0-1 0 0 0,1 1 0 0 0,-1 0-1 0 0,0-1 1 0 0,0 1 0 0 0,0-1 0 0 0,1 1 0 0 0,-1-1 0 0 0,0 1 0 0 0,0 0 0 0 0,1-1 0 0 0,-1 1 0 0 0,0 0 0 0 0,1-1 0 0 0,-1 1 0 0 0,1 0 0 0 0,-1 0 0 0 0,0-1 0 0 0,1 1-1 0 0,0 0 2 0 0,5-5-39 0 0,-4-5 14 0 0,-2 14-29 0 0,0 2 50 0 0,0 12-65 0 0,3-5 11 0 0,2-3 38 0 0,-4-9 20 0 0,0 1 0 0 0,0-1 0 0 0,0 1 0 0 0,-1-1 0 0 0,1 1 0 0 0,0-1 0 0 0,-1 1 0 0 0,0 0 0 0 0,1-1 0 0 0,-1 1 0 0 0,0 0 0 0 0,0 0 0 0 0,1-1 0 0 0,1 15 0 0 0,3-9 0 0 0,-4-5 0 0 0,0-1 0 0 0,-1 0 0 0 0,1 1 0 0 0,0-1 0 0 0,0 1 0 0 0,-1-1 0 0 0,1 1 0 0 0,-1-1 0 0 0,1 1 0 0 0,-1-1 0 0 0,0 1 0 0 0,0-1 0 0 0,1 1 0 0 0,-1 0 0 0 0,2 13 0 0 0,0-12 0 0 0,0 1 0 0 0,0-1 0 0 0,0 0 0 0 0,0 0 0 0 0,0 0 0 0 0,1 0 0 0 0,-1 0 0 0 0,1 0 0 0 0,2 2 0 0 0,-3-2-33 0 0,-1 0-87 0 0,-1-1-88 0 0,0-1 55 0 0,0 0-37 0 0,0-1 190 0 0,0 0-232 0 0,0 1-39 0 0,0 0-374 0 0,0-1 84 0 0,0 0-54 0 0,0 0-732 0 0,0 0-586 0 0,0 0-1111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0 122 6648 0 0,'0'2'149'0'0,"0"8"23"0"0,0-10-169 0 0,0 0 1 0 0,0 0-1 0 0,0 0 0 0 0,0 1 0 0 0,0-1 0 0 0,0 0 1 0 0,0 0-1 0 0,0 0 0 0 0,0 0 0 0 0,0 0 1 0 0,0 0-1 0 0,0 0 0 0 0,0 0 0 0 0,0 0 1 0 0,0 0-1 0 0,0 1 0 0 0,0-1 0 0 0,0 0 0 0 0,0 0 1 0 0,0 0-1 0 0,0 0 0 0 0,0 0 0 0 0,0 0 1 0 0,0 0-1 0 0,0 0 0 0 0,0 0 0 0 0,1 0 1 0 0,-1 0-1 0 0,0 0 0 0 0,0 0 0 0 0,0 1 0 0 0,0-1 1 0 0,0 0-1 0 0,0 0 0 0 0,0 0 0 0 0,0 0 1 0 0,0 0-1 0 0,0 0 0 0 0,0 0 0 0 0,0 0 0 0 0,0 0 1 0 0,1 0-1 0 0,-1 0 0 0 0,0 0 0 0 0,0 0 1 0 0,0 0-1 0 0,0 0 0 0 0,0 0 0 0 0,0 0 1 0 0,0 0-1 0 0,0 0 0 0 0,0 0 0 0 0,0 0 0 0 0,1 0 1 0 0,-1 0-1 0 0,0 0 0 0 0,0 0-3 0 0,7 1 103 0 0,-4 4-39 0 0,2 1-40 0 0,5-1-24 0 0,-6 2 47 0 0,-1-3 113 0 0,10-2 123 0 0,1-2 386 0 0,1 0 117 0 0,0 0 106 0 0,2 0 95 0 0,-12-1-743 0 0,0 0-47 0 0,4-5 87 0 0,-1 1-113 0 0,5 0 131 0 0,-8-5-12 0 0,1 6-107 0 0,2 0-39 0 0,3-3 54 0 0,-7 3-41 0 0,-1 1-53 0 0,0 1-31 0 0,1-3-16 0 0,-3 1 3 0 0,4-8 148 0 0,5 7-70 0 0,-8 3-119 0 0,-1 0 0 0 0,1 0 0 0 0,-1 0 0 0 0,0-1-1 0 0,0 1 1 0 0,0 0 0 0 0,0 0 0 0 0,-1-1-19 0 0,1 0 16 0 0,0 1-1 0 0,0 0 1 0 0,0-1 0 0 0,0 1 0 0 0,0 0 0 0 0,1 0 0 0 0,-1 0 0 0 0,1 0-16 0 0,8-4 16 0 0,-10 6-16 0 0,0-1 0 0 0,1 0 0 0 0,-1 1 0 0 0,0-1 0 0 0,1 0 0 0 0,-1 0 0 0 0,0 0 0 0 0,0 1 0 0 0,0-1 0 0 0,0 0 0 0 0,0 0 0 0 0,0 0 0 0 0,0 0 0 0 0,0 0 0 0 0,0-27 78 0 0,0 28-77 0 0,0 0 0 0 0,0 0 0 0 0,0 0 0 0 0,0 0 0 0 0,0 0 0 0 0,0 0 0 0 0,0 0 0 0 0,0-1 0 0 0,0 1 1 0 0,0 0-1 0 0,0 0 0 0 0,0 0 0 0 0,0 0 0 0 0,0 0 0 0 0,0 0 0 0 0,0 0 0 0 0,0 0 0 0 0,0 0 0 0 0,0 0 0 0 0,0 0 0 0 0,0-1 0 0 0,0 1 0 0 0,0 0 0 0 0,0 0 0 0 0,0 0 0 0 0,0 0 0 0 0,0 0 0 0 0,0 0 0 0 0,0 0 0 0 0,0 0 0 0 0,0 0 0 0 0,0 0 0 0 0,0 0 0 0 0,0 0 0 0 0,-1 0 0 0 0,1 0 0 0 0,0 0 0 0 0,0 0 0 0 0,0 0 0 0 0,0-1 0 0 0,0 1 0 0 0,0 0 0 0 0,0 0 1 0 0,0 0-1 0 0,0 0 0 0 0,0 0 0 0 0,0 0 0 0 0,-1 0 0 0 0,1 0 0 0 0,0 0 0 0 0,0 0 0 0 0,0 0 0 0 0,0 0 0 0 0,0 1 0 0 0,0-1 0 0 0,0 0 0 0 0,0 0-1 0 0,-26 0 97 0 0,11 0-5 0 0,10 2-26 0 0,-6 16 23 0 0,9-14-65 0 0,0 0 0 0 0,0 0-1 0 0,-1-1 1 0 0,1 1 0 0 0,-3 2-24 0 0,2-3 22 0 0,0 1 1 0 0,0 0-1 0 0,0-1 1 0 0,1 1-1 0 0,0 0 1 0 0,-1 2-23 0 0,-9 14 81 0 0,0 2-18 0 0,9-1 18 0 0,3-20-76 0 0,0 1 0 0 0,0-1 0 0 0,0 1 1 0 0,-1-1-1 0 0,1 1 0 0 0,0-1 0 0 0,-1 1 1 0 0,1-1-1 0 0,-1 1 0 0 0,0-1 1 0 0,0 0-1 0 0,1 1 0 0 0,-1-1-5 0 0,-5 11 4 0 0,1 16-4 0 0,-5 0 0 0 0,9-27 0 0 0,1 0 0 0 0,0 0 0 0 0,-1-1 0 0 0,1 1 0 0 0,0 0 0 0 0,0 0 0 0 0,0 0 0 0 0,0 0 0 0 0,0 0 0 0 0,0 0 0 0 0,0 0 0 0 0,0 0 0 0 0,0 0 0 0 0,0 0 0 0 0,0-1 0 0 0,1 1 0 0 0,-1 0 0 0 0,1 1 0 0 0,19 35 0 0 0,-8-24-5 0 0,-4-5-16 0 0,-5-6-83 0 0,-1-1 36 0 0,6 0-12 0 0,-1 0 11 0 0,-5-1-20 0 0,0 1 40 0 0,4 2 25 0 0,-3-2 12 0 0,0 0-28 0 0,-1 0-24 0 0,0 0-39 0 0,0 0-17 0 0,0-1-37 0 0,0 1-42 0 0,0-1-47 0 0,0 1 2 0 0,-1-1-39 0 0,1 0-41 0 0,1 1-45 0 0,-1-1-46 0 0,0 0-51 0 0,1 0-53 0 0,-1 0-55 0 0,8 0-1214 0 0,8 0-1012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31.3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1 454 8840 0 0,'0'0'197'0'0,"0"0"24"0"0,0 0 19 0 0,2 0-29 0 0,2 0-178 0 0,5-2-23 0 0,-5-1 25 0 0,0 1 62 0 0,1-2 128 0 0,-4 4-170 0 0,1-1 1 0 0,-1 0 0 0 0,1 1-1 0 0,0-1 1 0 0,-1 1 0 0 0,1 0-1 0 0,-1-1 1 0 0,1 1 0 0 0,0 0-1 0 0,-1 0 1 0 0,2 0-56 0 0,22 0 898 0 0,-17 0-655 0 0,-1 0-64 0 0,-2-2 90 0 0,-4 1-400 0 0,-1 0 32 0 0,2 0-8 0 0,0 0 103 0 0,-1 0 84 0 0,3-1 166 0 0,3-2 516 0 0,-3 4-566 0 0,-3-1-133 0 0,1 1-38 0 0,0-1-45 0 0,0 1-52 0 0,-1 0-61 0 0,1 0-69 0 0,0 0-74 0 0,0 0-83 0 0,0 0-89 0 0,0 0-97 0 0,0 0-103 0 0,0 0-112 0 0,-2 0-882 0 0,0 0-946 0 0</inkml:trace>
  <inkml:trace contextRef="#ctx0" brushRef="#br0" timeOffset="309.52">76 590 6296 0 0,'0'0'184'0'0,"1"1"-35"0"0,1 1 19 0 0,-1-1-52 0 0,0-1-53 0 0,1 3-14 0 0,-1-2 8 0 0,0 0 17 0 0,0 0 42 0 0,0 0 67 0 0,1 0 74 0 0,-1 1 84 0 0,1-1 99 0 0,-2 0 27 0 0,1-1-103 0 0,0 0-89 0 0,0 0-77 0 0,1 0-41 0 0,0 0-67 0 0,3 0 10 0 0,-3-1-16 0 0,-2 1-7 0 0,1 0 34 0 0,2 0 134 0 0,2 1 59 0 0,12-1 734 0 0,-10 0-646 0 0,-3-1-215 0 0,-2 1-40 0 0,1-1-47 0 0,-1 0-57 0 0,2-5 222 0 0,-4 5-243 0 0,0 1 1 0 0,0-1 0 0 0,1 1 0 0 0,-1-1-1 0 0,0 1 1 0 0,1 0 0 0 0,-1-1-1 0 0,0 1 1 0 0,0 0 0 0 0,1-1-1 0 0,-1 1 1 0 0,1 0 0 0 0,-1-1-1 0 0,0 1 1 0 0,1 0 0 0 0,-1 0 0 0 0,1 0-1 0 0,-1-1 1 0 0,1 1 0 0 0,-1 0-1 0 0,1 0 1 0 0,-1 0 0 0 0,0 0-1 0 0,1 0 1 0 0,-1 0 0 0 0,1 0-1 0 0,-1 0 1 0 0,1 0 0 0 0,-1 0 0 0 0,1 0-1 0 0,-1 0 1 0 0,1 0-13 0 0,0 0 15 0 0,-1 0 1 0 0,1 0 0 0 0,0 0-1 0 0,-1 0 1 0 0,1 0-1 0 0,0 0 1 0 0,-1 0-1 0 0,1 0 1 0 0,0 0-1 0 0,-1-1 1 0 0,1 1 0 0 0,0 0-1 0 0,-1 0 1 0 0,1-1-1 0 0,-1 1 1 0 0,1 0-1 0 0,-1-1 1 0 0,1 1-1 0 0,-1-1 1 0 0,1 1 0 0 0,-1-1-1 0 0,1 1 1 0 0,-1-1-1 0 0,1 1 1 0 0,-1-1-1 0 0,0 1-15 0 0,5-6 145 0 0,5 4-94 0 0,-4 2-75 0 0,1-4 84 0 0,-6 2-112 0 0,0 0-25 0 0,-1 1-42 0 0,2-1-51 0 0,-1 1-60 0 0,0 0-68 0 0,1 0-65 0 0,-1 0-57 0 0,1 1-50 0 0,1-1-342 0 0,1-1-69 0 0,2-2-824 0 0,3-4-979 0 0</inkml:trace>
  <inkml:trace contextRef="#ctx0" brushRef="#br0" timeOffset="855.43">197 91 7792 0 0,'0'0'230'0'0,"0"0"-69"0"0,0 0-26 0 0,0 0 34 0 0,0-2 128 0 0,0 1-272 0 0,0 1 1 0 0,0-1 0 0 0,0 1 0 0 0,0-1-1 0 0,0 1 1 0 0,0-1 0 0 0,0 1 0 0 0,1 0-1 0 0,-1-1 1 0 0,0 1 0 0 0,0-1 0 0 0,0 1-1 0 0,0-1 1 0 0,1 1 0 0 0,-1-1 0 0 0,0 1-1 0 0,0 0 1 0 0,1-1 0 0 0,-1 1 0 0 0,0 0-1 0 0,0-1 1 0 0,1 1 0 0 0,-1 0 0 0 0,1-1-1 0 0,-1 1 1 0 0,0 0 0 0 0,1-1 0 0 0,-1 1-1 0 0,1 0 1 0 0,-1 0 0 0 0,0 0 0 0 0,1 0-1 0 0,-1-1 1 0 0,1 1 0 0 0,-1 0 0 0 0,1 0-1 0 0,-1 0 1 0 0,1 0 0 0 0,-1 0 0 0 0,1 0-1 0 0,-1 0 1 0 0,1 0-26 0 0,-1 0 9 0 0,0 0 1 0 0,0 0-1 0 0,0 0 0 0 0,0 0 1 0 0,0 0-1 0 0,1 0 1 0 0,-1 0-1 0 0,0 0 0 0 0,0 0 1 0 0,0 0-1 0 0,0 0 0 0 0,0 0 1 0 0,0 0-1 0 0,0 0 0 0 0,0 0 1 0 0,0 0-1 0 0,0 0 0 0 0,0 0 1 0 0,1 0-1 0 0,-1 0 1 0 0,0 0-1 0 0,0 0 0 0 0,0 0 1 0 0,0 0-1 0 0,0 0 0 0 0,0 0 1 0 0,0 0-1 0 0,0 0 0 0 0,0 0 1 0 0,0 0-1 0 0,0 0 0 0 0,0 0 1 0 0,0 0-1 0 0,0 0 0 0 0,1-1 1 0 0,-1 1-1 0 0,0 0 1 0 0,0 0-1 0 0,0 0 0 0 0,0 0 1 0 0,0 0-1 0 0,0 0 0 0 0,0 0 1 0 0,0 0-1 0 0,0 0 0 0 0,0 0 1 0 0,0 0-1 0 0,0-1 0 0 0,0 1 1 0 0,0 0-1 0 0,0 0 1 0 0,0 0-1 0 0,0 0 0 0 0,0 0 1 0 0,0 0-1 0 0,0 0 0 0 0,0 0-9 0 0,0-1 29 0 0,0 1-1 0 0,0-1 0 0 0,0 0 1 0 0,0 1-1 0 0,0-1 0 0 0,0 1 1 0 0,0-1-1 0 0,1 1 0 0 0,-1-1 1 0 0,0 1-1 0 0,0-1 0 0 0,1 1 1 0 0,-1-1-1 0 0,0 1 1 0 0,1-1-1 0 0,-1 1 0 0 0,1-1 1 0 0,0 1-29 0 0,10-8 425 0 0,0 0-63 0 0,-9 7-169 0 0,-1 0-44 0 0,1 0-40 0 0,0 1-33 0 0,2 0 10 0 0,0 1-57 0 0,-2-1 2 0 0,-1 0 37 0 0,-1 0-55 0 0,1 0 0 0 0,-1 0 0 0 0,1 0 0 0 0,-1 0 1 0 0,1 0-1 0 0,-1 0 0 0 0,1 0 0 0 0,-1 0 0 0 0,1 0 0 0 0,-1 0 0 0 0,1 0 0 0 0,-1 0 1 0 0,0 0-1 0 0,1 0 0 0 0,-1 0 0 0 0,1-1 0 0 0,-1 1 0 0 0,1 0 0 0 0,-1 0 0 0 0,0-1 1 0 0,1 1-1 0 0,-1 0 0 0 0,1-1 0 0 0,-1 1 0 0 0,0 0 0 0 0,1-1 0 0 0,-1 1 1 0 0,0 0-1 0 0,0-1 0 0 0,1 1 0 0 0,-1-1 0 0 0,0 1-13 0 0,5-7 199 0 0,-1 4-46 0 0,2 0-35 0 0,7-4 43 0 0,-9 5-109 0 0,-2 2-24 0 0,1-1 1 0 0,-1 0 0 0 0,0 1-1 0 0,0 0 1 0 0,0-1-1 0 0,1 1 1 0 0,-1 0 0 0 0,0 0-1 0 0,2 1-28 0 0,0-1 59 0 0,1-3 79 0 0,-1 0-8 0 0,-1 0-87 0 0,1 0-69 0 0,3 1-77 0 0,-3 1 64 0 0,0 1 34 0 0,4-1 85 0 0,-1 1 91 0 0,-2 0-41 0 0,-1 0 34 0 0,1 0 36 0 0,1 1 40 0 0,0-1 43 0 0,0 0 47 0 0,-3 2-230 0 0,7 8 17 0 0,-8-7 10 0 0,-2-3 1 0 0,1 10 58 0 0,3-3-60 0 0,0-1-57 0 0,0-2-53 0 0,-2 0 63 0 0,-1-1-34 0 0,-1 6-10 0 0,-1-7-8 0 0,1 13 69 0 0,0-14-90 0 0,0 0 0 0 0,0 0 0 0 0,0-1-1 0 0,0 1 1 0 0,0 0 0 0 0,0 0-1 0 0,0 0 1 0 0,1 0 0 0 0,-1-1 0 0 0,0 1-1 0 0,0 0 1 0 0,1 0 0 0 0,-1-1-1 0 0,1 2-5 0 0,5 2 16 0 0,-5-4-16 0 0,-1 0 0 0 0,0 1 0 0 0,1-1 0 0 0,-1 0 0 0 0,1 0 0 0 0,-1 1 0 0 0,0-1 0 0 0,1 0 0 0 0,-1 1 0 0 0,0-1 0 0 0,1 0 0 0 0,-1 1 0 0 0,0-1 0 0 0,0 1 0 0 0,1-1 0 0 0,-1 1 0 0 0,0-1 0 0 0,0 0 0 0 0,0 1 0 0 0,1-1 0 0 0,-1 1 0 0 0,0-1 0 0 0,0 1 0 0 0,0-1 0 0 0,0 1 0 0 0,0-1 0 0 0,0 1 0 0 0,0-1 0 0 0,0 1 0 0 0,0-1 0 0 0,0 1 0 0 0,-1-1 0 0 0,1 7 1 0 0,0-5 0 0 0,0 0 0 0 0,0 0 0 0 0,0 1 0 0 0,0-1 0 0 0,0 0 0 0 0,0 0 0 0 0,1 0 0 0 0,-1 0 0 0 0,1 0 0 0 0,0 1-1 0 0,4 4 21 0 0,-4-5-18 0 0,-1-1 0 0 0,1 0 0 0 0,0 1 1 0 0,0-1-1 0 0,0 1 0 0 0,-1-1 0 0 0,1 1 0 0 0,-1-1 0 0 0,1 1 0 0 0,-1-1 0 0 0,0 1 0 0 0,0-1 0 0 0,0 1 0 0 0,1 0-3 0 0,-2 9 34 0 0,1-8-27 0 0,-1 0 1 0 0,1 0-1 0 0,0 0 0 0 0,0 1 0 0 0,1-1 1 0 0,-1 0-1 0 0,1 0 0 0 0,-1 0 1 0 0,1 0-1 0 0,0 0-7 0 0,1 1 7 0 0,0-1 0 0 0,-1 1-1 0 0,1-1 1 0 0,-1 1 0 0 0,0 0 0 0 0,0 0 0 0 0,1 3-7 0 0,-1 23 90 0 0,-1-25-71 0 0,1 0-1 0 0,0 0 0 0 0,0 0 0 0 0,0 0 0 0 0,2 4-18 0 0,-1-4 19 0 0,-1 1 0 0 0,1-1 1 0 0,-1 1-1 0 0,0-1 0 0 0,-1 1 0 0 0,1 0-19 0 0,-1 67 439 0 0,0-40-289 0 0,0-9-102 0 0,0 0-75 0 0,0-21 29 0 0,0 0 0 0 0,0 0 0 0 0,1 0 0 0 0,-1 0 0 0 0,1 0 0 0 0,0 0 0 0 0,1 2-2 0 0,5 12 56 0 0,-5-13-25 0 0,-1 0 0 0 0,-1 0 1 0 0,1 0-1 0 0,0 0 0 0 0,-1 1 0 0 0,0-1 1 0 0,0 0-1 0 0,0 0 0 0 0,-1 4-31 0 0,0 7 104 0 0,1 6 19 0 0,0 1 21 0 0,0-19-50 0 0,2-1-14 0 0,9 8-53 0 0,-9-7-16 0 0,-2-3-51 0 0,0 0-69 0 0,0 0-140 0 0,0 0-225 0 0,0 0 357 0 0,0 0 6 0 0,0 0-18 0 0,0 0-46 0 0,0 0-14 0 0,0 0-45 0 0,0 0-54 0 0,0 0-59 0 0,0 0-63 0 0,0 0-59 0 0,0 0-53 0 0,0 0-46 0 0,0 0-165 0 0,0 0-46 0 0,0 0-199 0 0,0 0-538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2:29.1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 8264 0 0,'0'0'182'0'0,"0"0"29"0"0,0 0 14 0 0,0 0-73 0 0,0 0-21 0 0,0 0 39 0 0,0 0 135 0 0,0 0 249 0 0,0 0 20 0 0,0 0-239 0 0,0 0-144 0 0,0 0-41 0 0,0 0 20 0 0,0 0 61 0 0,0 0-20 0 0,0 0-14 0 0,0 0-45 0 0,0 3-21 0 0,0 23 164 0 0,0 48 769 0 0,0-38-679 0 0,4-9-168 0 0,4-1-36 0 0,-8-24-165 0 0,4 15 143 0 0,-5-1-41 0 0,0 0 2 0 0,4 1 43 0 0,2-7-76 0 0,1 8 68 0 0,-4-1 46 0 0,-2-12-137 0 0,1 0 0 0 0,0 1-1 0 0,0-1 1 0 0,0-1 0 0 0,2 4-64 0 0,3 15 182 0 0,-4-8-147 0 0,-3 0-9 0 0,1-12-16 0 0,0-1 0 0 0,0 1 0 0 0,0 0 0 0 0,0 0 0 0 0,0 0-1 0 0,0-1 1 0 0,1 1 0 0 0,-1 0 0 0 0,1 0 0 0 0,1 2-10 0 0,2 2 29 0 0,-3-5-25 0 0,0-1 0 0 0,0 0 1 0 0,0 1-1 0 0,0-1 0 0 0,-1 1 0 0 0,1-1 0 0 0,-1 1 0 0 0,1-1 0 0 0,-1 1 0 0 0,1-1 0 0 0,-1 1 1 0 0,0 0-1 0 0,0-1 0 0 0,0 1-4 0 0,0 26 84 0 0,0-26-2 0 0,0-2 1 0 0,0 0-10 0 0,0 0-41 0 0,0 0-160 0 0,0 0-40 0 0,0 0 1 0 0,0 0 31 0 0,0 0-56 0 0,0 0-136 0 0,0 0 11 0 0,0 0-38 0 0,0 0-940 0 0,0-2-60 0 0,0-11-11 0 0</inkml:trace>
  <inkml:trace contextRef="#ctx0" brushRef="#br0" timeOffset="302.14">258 213 8952 0 0,'0'0'200'0'0,"0"0"33"0"0,0 0 15 0 0,0 3-36 0 0,0 5-171 0 0,0 12 10 0 0,0-14 45 0 0,0-4-49 0 0,0 0-1 0 0,0 1 0 0 0,0-1 0 0 0,0 0 1 0 0,0 0-1 0 0,0 0 0 0 0,-1 0 0 0 0,1 0 0 0 0,-1 0 1 0 0,0 1-47 0 0,-1 1 91 0 0,-4 9 145 0 0,-1-2 41 0 0,-3-6-68 0 0,4 5-40 0 0,5-9-158 0 0,1 0 0 0 0,0 0 0 0 0,-1 0 0 0 0,1 0 0 0 0,-1 0 0 0 0,1 0 1 0 0,-1 0-1 0 0,0 0 0 0 0,1 0 0 0 0,-1-1 0 0 0,0 1 0 0 0,0 0 0 0 0,0 0 0 0 0,1-1 1 0 0,-1 1-1 0 0,-1 0-11 0 0,-2 1 45 0 0,3-2-34 0 0,0 0 0 0 0,1 1 0 0 0,-1-1-1 0 0,1 0 1 0 0,-1 1 0 0 0,0-1 0 0 0,1 0 0 0 0,-1 1 0 0 0,1-1 0 0 0,-1 1 0 0 0,1-1 0 0 0,-1 1 0 0 0,1-1 0 0 0,0 1-1 0 0,-1-1 1 0 0,1 1 0 0 0,-1-1 0 0 0,1 1 0 0 0,0-1 0 0 0,0 1 0 0 0,-1 0 0 0 0,1 0-11 0 0,-2 3 43 0 0,1-3-33 0 0,1 0 1 0 0,-1 0-1 0 0,0 0 1 0 0,1 0-1 0 0,-1 0 1 0 0,0-1-1 0 0,0 1 1 0 0,0 0-1 0 0,0-1 1 0 0,0 1-1 0 0,1 0 1 0 0,-1-1-1 0 0,0 1 1 0 0,0-1-1 0 0,0 0 1 0 0,-1 1-11 0 0,-8 5 152 0 0,5 4 13 0 0,-6-5 22 0 0,7 2-54 0 0,4-7-125 0 0,0 0 1 0 0,-1 1-1 0 0,1-1 0 0 0,0 1 0 0 0,0-1 0 0 0,0 0 0 0 0,-1 1 0 0 0,1-1 0 0 0,0 0 0 0 0,-1 0 0 0 0,1 1 0 0 0,0-1 0 0 0,-1 0 0 0 0,1 0 0 0 0,0 1 1 0 0,-1-1-1 0 0,1 0 0 0 0,0 0 0 0 0,-1 0 0 0 0,1 0 0 0 0,0 1 0 0 0,-1-1 0 0 0,1 0 0 0 0,-1 0 0 0 0,1 0 0 0 0,0 0 0 0 0,-1 0 0 0 0,1 0 0 0 0,-1 0 1 0 0,1 0-1 0 0,-1 0-8 0 0,1 0 3 0 0,0 0 0 0 0,0 0 1 0 0,0 0-1 0 0,0 0 1 0 0,0 0-1 0 0,0 0 1 0 0,0 0-1 0 0,0 0 1 0 0,0 0-1 0 0,-1 0 0 0 0,1 0 1 0 0,0 0-1 0 0,0 0 1 0 0,0 0-1 0 0,0 0 1 0 0,0 0-1 0 0,0 0 0 0 0,0 0 1 0 0,0 0-1 0 0,0 0 1 0 0,0 0-1 0 0,0 0 1 0 0,-1 0-1 0 0,1 0 1 0 0,0 0-1 0 0,0 0 0 0 0,0 0 1 0 0,0 0-1 0 0,0 0 1 0 0,0 0-1 0 0,0 0 1 0 0,0 0-1 0 0,0 0 0 0 0,0 0 1 0 0,0 0-1 0 0,0 1 1 0 0,0-1-1 0 0,0 0 1 0 0,0 0-1 0 0,0 0 1 0 0,0 0-1 0 0,0 0 0 0 0,0 0 1 0 0,0 0-1 0 0,0 0 1 0 0,0 0-1 0 0,0 0 1 0 0,0 1-1 0 0,0-1 1 0 0,0 0-1 0 0,0 0 0 0 0,0 0 1 0 0,0 0-1 0 0,0 0 1 0 0,0 0-1 0 0,0 0 1 0 0,0 0-4 0 0,-3 12 198 0 0,-7 1 40 0 0,8-10-14 0 0,2-3-18 0 0,1 9-30 0 0,5-3-73 0 0,0 0-9 0 0,-5-1-25 0 0,0 2 35 0 0,-1-6-93 0 0,0 0 0 0 0,1 0 0 0 0,-1 0 0 0 0,0 0 0 0 0,1 0 0 0 0,-1-1 0 0 0,1 1 0 0 0,0 0 1 0 0,-1 0-1 0 0,1 0 0 0 0,-1 0 0 0 0,1-1 0 0 0,0 1 0 0 0,0 0 0 0 0,0-1 0 0 0,-1 1 1 0 0,1-1-1 0 0,0 1 0 0 0,0-1 0 0 0,0 1 0 0 0,0-1 0 0 0,0 1 0 0 0,0-1-11 0 0,11 8 98 0 0,-7-4 2 0 0,2-4-67 0 0,-2 1-7 0 0,8 9 46 0 0,-13-10-70 0 0,0 1 0 0 0,0-1 0 0 0,1 0 1 0 0,-1 0-1 0 0,0 0 0 0 0,0 1 1 0 0,1-1-1 0 0,-1 0 0 0 0,0 0 1 0 0,0 0-1 0 0,1 0 0 0 0,-1 0 1 0 0,0 1-1 0 0,1-1 0 0 0,-1 0 0 0 0,0 0 1 0 0,0 0-1 0 0,1 0 0 0 0,-1 0 1 0 0,0 0-1 0 0,1 0 0 0 0,-1 0 1 0 0,0 0-1 0 0,1 0 0 0 0,-1 0 1 0 0,0 0-3 0 0,4 0 1 0 0,0 1 0 0 0,0-1 1 0 0,0 1-1 0 0,0 0 0 0 0,0 1 1 0 0,0-1-1 0 0,0 0 0 0 0,-1 1 1 0 0,3 1-2 0 0,-5-2 0 0 0,1 0 0 0 0,0-1 0 0 0,0 1 0 0 0,-1-1 0 0 0,1 0 0 0 0,0 1 0 0 0,0-1 0 0 0,0 0 0 0 0,0 0 0 0 0,13-1 30 0 0,-1 1 65 0 0,-5 0-43 0 0,11 1 64 0 0,-6-5 23 0 0,-6 0-68 0 0,-3 1-51 0 0,0 0-34 0 0,0 1-46 0 0,3 2-57 0 0,-5-1-6 0 0,-1 1 41 0 0,3-1 9 0 0,4-3-18 0 0,-7 3 16 0 0,1-1-51 0 0,-1 1-53 0 0,0 0-73 0 0,0 0-87 0 0,0 0-100 0 0,1 0-115 0 0,-2 0 230 0 0,0 1-33 0 0,0 0-36 0 0,1 0-38 0 0,-1 0-38 0 0,0-1-40 0 0,1 1-1308 0 0,-1 0-1026 0 0</inkml:trace>
  <inkml:trace contextRef="#ctx0" brushRef="#br0" timeOffset="603.61">454 410 5616 0 0,'0'0'124'0'0,"0"0"17"0"0,3-3 11 0 0,0 0-113 0 0,-1 2 1 0 0,21-10 40 0 0,-23 11-80 0 0,16-8-6 0 0,-10 5 43 0 0,0-1 37 0 0,-2 2 25 0 0,0-1 41 0 0,0 0 46 0 0,-2 1 54 0 0,0 1 179 0 0,0 0-95 0 0,-1 0-82 0 0,1 0-69 0 0,0 1-38 0 0,0 0-58 0 0,3 1 39 0 0,-4-1-27 0 0,0 1 78 0 0,5-2 174 0 0,-2 0-84 0 0,1-1-36 0 0,2-2-6 0 0,0 0-34 0 0,-1 2-28 0 0,0 1 27 0 0,1 0 70 0 0,-1 1-128 0 0,-1-2-47 0 0,2-2-31 0 0,0-2-25 0 0,-2 3 20 0 0,-1 2-69 0 0,0 2-86 0 0,-2-1-104 0 0,-2 0 121 0 0,1 0-244 0 0,0 0-96 0 0,-1 0 57 0 0,1 0-37 0 0,-1 0-496 0 0,0 0-394 0 0,0 0-748 0 0</inkml:trace>
  <inkml:trace contextRef="#ctx0" brushRef="#br0" timeOffset="868.92">439 108 8840 0 0,'0'0'197'0'0,"0"0"24"0"0,0 0 19 0 0,0 2-29 0 0,0-1-278 0 0,0 0 38 0 0,0 1 75 0 0,0 2 139 0 0,0 0 109 0 0,0 0 64 0 0,0 7 565 0 0,0-8-665 0 0,0 0-34 0 0,1-1-40 0 0,-1 0-61 0 0,1 0-72 0 0,0-1-85 0 0,5 4 372 0 0,-6-5-316 0 0,1 0 0 0 0,-1 0-1 0 0,1 0 1 0 0,-1 1 0 0 0,0-1 0 0 0,1 0 0 0 0,-1 1 0 0 0,1-1 0 0 0,-1 0 0 0 0,0 1 0 0 0,0-1 0 0 0,1 0-1 0 0,-1 1 1 0 0,0-1 0 0 0,1 1 0 0 0,-1-1 0 0 0,0 1 0 0 0,0-1 0 0 0,0 0 0 0 0,0 1 0 0 0,1-1 0 0 0,-1 1-1 0 0,0-1 1 0 0,0 1 0 0 0,0-1 0 0 0,0 1 0 0 0,0-1 0 0 0,0 1 0 0 0,0-1 0 0 0,0 1 0 0 0,0-1 0 0 0,-1 1-22 0 0,1 10 393 0 0,-1 4-15 0 0,1-13-324 0 0,0 0 0 0 0,0-1-1 0 0,1 1 1 0 0,-1 0 0 0 0,0 0-1 0 0,1 0 1 0 0,-1 0 0 0 0,1 0-1 0 0,0 0-53 0 0,1 2 102 0 0,4 10 157 0 0,1-4 63 0 0,-1-6-118 0 0,-5-4-191 0 0,-1 1-1 0 0,0-1 1 0 0,1 0-1 0 0,-1 0 1 0 0,1 1 0 0 0,-1-1-1 0 0,0 0 1 0 0,1 1-1 0 0,-1-1 1 0 0,0 0-1 0 0,1 1 1 0 0,-1-1 0 0 0,0 1-1 0 0,1-1 1 0 0,-1 0-1 0 0,0 1 1 0 0,0-1-1 0 0,0 1 1 0 0,0-1 0 0 0,1 1-1 0 0,-1-1 1 0 0,0 1-1 0 0,0-1 1 0 0,0 0-1 0 0,0 1 1 0 0,0-1 0 0 0,0 1-1 0 0,0-1 1 0 0,0 1-1 0 0,0-1 1 0 0,0 1 0 0 0,0 0-13 0 0,-1 5 135 0 0,1-3-90 0 0,0-1 0 0 0,0 0-1 0 0,0 0 1 0 0,0 0 0 0 0,0 0-1 0 0,1 0 1 0 0,-1 0 0 0 0,0 0-1 0 0,1 0 1 0 0,0 1-45 0 0,4 5 131 0 0,-1-2-48 0 0,-2-1 20 0 0,-1 1 47 0 0,0 2 80 0 0,2 3-20 0 0,6 3 28 0 0,-6-12-14 0 0,-3 3-144 0 0,0-3 192 0 0,0-2-182 0 0,0 1-67 0 0,0 2-106 0 0,0-1-4 0 0,0 0-36 0 0,0 1-39 0 0,0 0-42 0 0,0 2-47 0 0,0 0-50 0 0,0-5-265 0 0</inkml:trace>
  <inkml:trace contextRef="#ctx0" brushRef="#br0" timeOffset="1341.25">787 17 8752 0 0,'0'0'197'0'0,"0"0"24"0"0,0 0 19 0 0,0 0-80 0 0,0 0-25 0 0,0 0 35 0 0,0 0 131 0 0,0 0 245 0 0,0 0 20 0 0,0-1-236 0 0,0-1-140 0 0,0 2-175 0 0,0-1 0 0 0,0 1 0 0 0,0-1 1 0 0,0 1-1 0 0,0 0 0 0 0,1-1 0 0 0,-1 1 1 0 0,0-1-1 0 0,0 1 0 0 0,0-1 1 0 0,1 1-1 0 0,-1 0 0 0 0,0-1 0 0 0,0 1 1 0 0,1 0-1 0 0,-1-1 0 0 0,0 1 0 0 0,1 0 1 0 0,-1-1-1 0 0,0 1 0 0 0,1 0 0 0 0,-1 0 1 0 0,1-1-1 0 0,-1 1 0 0 0,0 0 0 0 0,1 0-15 0 0,17-4 471 0 0,29 4 531 0 0,-28 1-559 0 0,-7-1-315 0 0,-2 0-45 0 0,-7 1-63 0 0,0-1 1 0 0,1 0-1 0 0,-1 1 0 0 0,0 0 1 0 0,0 0-1 0 0,0 0 0 0 0,0 0-20 0 0,10 5 93 0 0,-9-5-48 0 0,0 0 0 0 0,0 0 1 0 0,0 0-1 0 0,1-1 0 0 0,-1 1 0 0 0,0-1 0 0 0,0 0 0 0 0,0 0 0 0 0,4-1-45 0 0,8 0 164 0 0,-10 1-50 0 0,18 0-76 0 0,-9 0-38 0 0,-2 0 29 0 0,-11 0 115 0 0,-2 2 17 0 0,0 19 198 0 0,0-1-79 0 0,0 1-66 0 0,0 0-54 0 0,0 7-12 0 0,0 52 120 0 0,0-45-111 0 0,0-4 61 0 0,0 0 107 0 0,2-15-194 0 0,3 1-67 0 0,-3-11-64 0 0,0-1 1 0 0,-1 1-1 0 0,0-1 0 0 0,0 1 0 0 0,0-1 0 0 0,-1 2 0 0 0,0 1-16 0 0,0 25-23 0 0,0 16 34 0 0,0-46 9 0 0,0-1-1 0 0,0 1 0 0 0,1-1 0 0 0,-1 1 0 0 0,1-1 0 0 0,-1 0 0 0 0,1 1 1 0 0,0-1-1 0 0,0 0 0 0 0,0 1 0 0 0,1 1-3 0 0,-1-2 9 0 0,0 0 0 0 0,0 0 1 0 0,0 1-1 0 0,0-1 0 0 0,-1 0 0 0 0,1 1 1 0 0,-1-1-1 0 0,1 0 0 0 0,-1 1 0 0 0,0-1 0 0 0,0 3-9 0 0,0 38 195 0 0,3-38-118 0 0,7 5 3 0 0,-7-5 21 0 0,-4 5-52 0 0,1-10-37 0 0,0 2 74 0 0,0-2 2 0 0,0 0 0 0 0,0 0-30 0 0,0 0-124 0 0,0 0-31 0 0,0 0 23 0 0,0 0 10 0 0,0 0-34 0 0,0 0-16 0 0,0 0-34 0 0,0 0-38 0 0,0 0-45 0 0,0 0-46 0 0,0 0-46 0 0,0 0-40 0 0,0 0-38 0 0,0 0-260 0 0,0 0-62 0 0,0 0-49 0 0,0 0-34 0 0,0 0-1447 0 0,0 0-1283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3:33.2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 15 6704 0 0,'0'0'149'0'0,"0"0"23"0"0,0 0 12 0 0,0-2-25 0 0,0 1-101 0 0,0 0-35 0 0,0 0-41 0 0,0-1-82 0 0,0 1 115 0 0,0 0 48 0 0,0-1 45 0 0,0 1 63 0 0,0 0 71 0 0,0-1 84 0 0,-3 2 123 0 0,0 0-307 0 0,-9 0 388 0 0,7 0-342 0 0,2 0-90 0 0,1 0-99 0 0,-1 0 227 0 0,1 0-6 0 0,0 0-198 0 0,-2 0 56 0 0,-11 0 308 0 0,11 0-284 0 0,1 0 86 0 0,3 0-18 0 0,-2 3-8 0 0,-12 6 8 0 0,2-6-24 0 0,7 0-8 0 0,-11 7 20 0 0,-1 0 1 0 0,5 0 6 0 0,1 8-38 0 0,9-14-101 0 0,0 0 0 0 0,-1-1 0 0 0,1 1 0 0 0,-1 0 0 0 0,-2 2-26 0 0,-2 1 12 0 0,4-4-11 0 0,-1 0-1 0 0,1 0 0 0 0,0 0 1 0 0,1 1-1 0 0,-1-1 1 0 0,0 1-1 0 0,-27 57 64 0 0,30-60-64 0 0,-1 1 0 0 0,1 0 0 0 0,-1 0 0 0 0,1-1 0 0 0,-1 1 0 0 0,1 0 0 0 0,0 0 0 0 0,0 0 0 0 0,0 0 0 0 0,0-1 0 0 0,1 2 0 0 0,-1-1 0 0 0,0 0 0 0 0,0 0 0 0 0,0 0 0 0 0,0-1 0 0 0,0 1 0 0 0,0 0 0 0 0,0 0 0 0 0,-1 0 0 0 0,1-1 0 0 0,-1 1 0 0 0,0 1 0 0 0,1-2 0 0 0,-1 0 0 0 0,1-1 0 0 0,-1 1 0 0 0,0 0 0 0 0,1 0 0 0 0,0 0 0 0 0,-1 0 0 0 0,1-1 0 0 0,0 1 0 0 0,-1 0 0 0 0,1 0 0 0 0,0 0 0 0 0,0 0 0 0 0,0 0 0 0 0,-1 0 0 0 0,1 0 0 0 0,0 0 0 0 0,0 0 0 0 0,1-1 0 0 0,-1 1 0 0 0,0 0 0 0 0,0 0 0 0 0,0 0 0 0 0,1 0 0 0 0,-1 0 0 0 0,0 0 0 0 0,1 0 0 0 0,-1-1 0 0 0,1 1 0 0 0,-1 0 0 0 0,1 0 0 0 0,0 0 0 0 0,-1 0 0 0 0,3 14 0 0 0,-1 0 0 0 0,13 13 0 0 0,-5-23 0 0 0,-5 5 0 0 0,23 5 16 0 0,-15-12 64 0 0,-6-4 24 0 0,-1 0-34 0 0,6-5 23 0 0,-4 1-32 0 0,2 1 23 0 0,-9 4-75 0 0,0-1-1 0 0,0 1 1 0 0,0-1 0 0 0,0 1-1 0 0,0-1 1 0 0,0 1 0 0 0,0-1-1 0 0,0 1 1 0 0,0-1-1 0 0,0 0 1 0 0,0 1 0 0 0,0-1-1 0 0,0 0 1 0 0,-1 0 0 0 0,1 0-1 0 0,0 0 1 0 0,-1 0 0 0 0,1 0-9 0 0,4-10 84 0 0,-5 10-75 0 0,0 0-1 0 0,1 0 1 0 0,-1 0 0 0 0,1 0-1 0 0,-1 0 1 0 0,1 0 0 0 0,-1 0-1 0 0,1 0 1 0 0,0 0-1 0 0,-1 0 1 0 0,1 0 0 0 0,0 0-1 0 0,0 1 1 0 0,0-1 0 0 0,-1 0-1 0 0,1 1 1 0 0,0-1 0 0 0,1 0-9 0 0,5-2 58 0 0,14-9 97 0 0,-20 11-147 0 0,1-1 0 0 0,-1 1 0 0 0,1 0 0 0 0,-1-1 0 0 0,1 1 0 0 0,-1-1 0 0 0,0 0 0 0 0,0 0 0 0 0,0 1 0 0 0,1-2-8 0 0,9-21 159 0 0,8-25-159 0 0,-18 44 9 0 0,0 0 0 0 0,0 0 0 0 0,0 0 0 0 0,-1 0 0 0 0,0 0 0 0 0,0 0 0 0 0,0 0 0 0 0,-1-1-9 0 0,1-11 12 0 0,0-41 62 0 0,0 56-52 0 0,2 4-1 0 0,-1 0-24 0 0,1-1 1 0 0,-1 1-1 0 0,0 0 1 0 0,0-1-1 0 0,0 1 0 0 0,0 0 1 0 0,-1 0-1 0 0,1 0 1 0 0,0 0-1 0 0,-1 0 1 0 0,1-1-1 0 0,-1 1 0 0 0,1 2 3 0 0,0 31-39 0 0,-1-24 51 0 0,0-9-12 0 0,0-1 0 0 0,0 1 0 0 0,0-1 0 0 0,1 1 0 0 0,-1-1 0 0 0,0 1 0 0 0,1-1 0 0 0,-1 1 0 0 0,1-1 0 0 0,0 0 0 0 0,-1 1 0 0 0,1-1 0 0 0,0 0 0 0 0,5 12 0 0 0,-5-9 0 0 0,0 0 0 0 0,0 1 0 0 0,-1-1 0 0 0,0 0 0 0 0,0 1 0 0 0,0 1 0 0 0,0 5 0 0 0,0-9 0 0 0,0-1 0 0 0,0 1 0 0 0,0 0 0 0 0,1-1 0 0 0,-1 1 0 0 0,1 0 0 0 0,-1-1 0 0 0,1 1 0 0 0,0-1 0 0 0,-1 1 0 0 0,1 0 0 0 0,0-1 0 0 0,0 1 0 0 0,0-1 0 0 0,0 0 0 0 0,0 1 0 0 0,0-1 0 0 0,0 1 0 0 0,-1 0 0 0 0,1-1 0 0 0,-1 1 0 0 0,1 0 0 0 0,-1-1 0 0 0,0 1 0 0 0,1 0 0 0 0,-1-1 0 0 0,0 1 0 0 0,0 0-1 0 0,0 0 1 0 0,0-1 0 0 0,1 1 0 0 0,-1 0 0 0 0,0-1 0 0 0,1 1 0 0 0,-1 0 0 0 0,1-1 0 0 0,0 1 0 0 0,0-1 0 0 0,-1 1 0 0 0,1-1 0 0 0,0 1 0 0 0,0-1 1 0 0,0 1 0 0 0,0-1 0 0 0,0 1 0 0 0,0-1 0 0 0,-1 1 0 0 0,1 0 0 0 0,-1-1 0 0 0,1 1 0 0 0,-1 0 0 0 0,1-1 0 0 0,-1 1 0 0 0,0 0 0 0 0,0 0-1 0 0,0-2 2 0 0,0 1 1 0 0,0-1 0 0 0,-1 0-1 0 0,1 1 1 0 0,0-1 0 0 0,0 1-1 0 0,0-1 1 0 0,0 1 0 0 0,0-1 0 0 0,0 1-1 0 0,1-1 1 0 0,-1 1 0 0 0,0-1-1 0 0,0 1 1 0 0,0-1 0 0 0,0 1-1 0 0,0-1 1 0 0,1 1 0 0 0,-1-1-1 0 0,0 1 1 0 0,0-1 0 0 0,1 0 0 0 0,-1 1-1 0 0,0-1 1 0 0,1 1 0 0 0,-1-1-1 0 0,0 0 1 0 0,1 1 0 0 0,-1-1-1 0 0,1 0 1 0 0,-1 0 0 0 0,1 1 0 0 0,-1-1-1 0 0,0 0 1 0 0,1 0 0 0 0,-1 0-1 0 0,1 0 1 0 0,-1 1 0 0 0,1-1-1 0 0,-1 0 1 0 0,1 0 0 0 0,-1 0-1 0 0,1 0 1 0 0,-1 0 0 0 0,1 0 0 0 0,0 0-3 0 0,-1 0 1 0 0,0 0 0 0 0,0 0 0 0 0,0 0 0 0 0,0 0 0 0 0,0-1 0 0 0,0 1 0 0 0,0 0 1 0 0,0 0-1 0 0,0 0 0 0 0,0 0 0 0 0,1 0 0 0 0,-1 0 0 0 0,0 0 0 0 0,0 0 0 0 0,0 0 1 0 0,0 0-1 0 0,0 1 0 0 0,0-1 0 0 0,0 0 0 0 0,0 0 0 0 0,0 0 0 0 0,0 0 0 0 0,0 0 1 0 0,1 0-1 0 0,-1 0 0 0 0,0 0 0 0 0,0 0 0 0 0,0 0 0 0 0,0 0 0 0 0,0 0 0 0 0,0 0 1 0 0,0 0-1 0 0,0 0 0 0 0,0 0 0 0 0,0 0 0 0 0,0 0 0 0 0,0 1 0 0 0,0-1 0 0 0,0 0 0 0 0,0 0 1 0 0,0 0-1 0 0,0 0 0 0 0,0 0 0 0 0,0 0 0 0 0,0 0 0 0 0,0 0 0 0 0,0 0 0 0 0,0 0 1 0 0,0 0-1 0 0,0 1 0 0 0,0-1 0 0 0,0 0 0 0 0,0 0 0 0 0,0 0 0 0 0,0 0 0 0 0,0 0 1 0 0,0 0-2 0 0,0 4 22 0 0,1 13 142 0 0,1-10-132 0 0,8 6 38 0 0,-8-11-6 0 0,-2-2-38 0 0,0 0-74 0 0,0 0-36 0 0,1 0-85 0 0,6 0-139 0 0,-4 0 119 0 0,-1 0-77 0 0,-2 0 86 0 0,0 0-38 0 0,1 0-101 0 0,-1 0-48 0 0,0 0-43 0 0,1 0-38 0 0,-1 0-132 0 0,0 0-38 0 0,0 0-1364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3:33.6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8032 0 0,'0'3'182'0'0,"-1"5"-40"0"0,1 8 192 0 0,4-3-204 0 0,5 7-78 0 0,-7-14-14 0 0,-1 0 66 0 0,-1-1 53 0 0,0 1 37 0 0,0 10 422 0 0,2-9-377 0 0,0-4-60 0 0,1 1 10 0 0,1 3 88 0 0,-3-5-141 0 0,0 1 39 0 0,0 0 10 0 0,-1 0 42 0 0,1 1 49 0 0,-1 0 54 0 0,0 36 977 0 0,0-10-491 0 0,0-6-203 0 0,0-2-87 0 0,0-20-334 0 0,0-2-35 0 0,0 0-18 0 0,-3 0-3 0 0,-7 0-3 0 0,8 0-12 0 0,2 0-7 0 0,0 0-3 0 0,-3-2-7 0 0,2 1-99 0 0,1 0 0 0 0,-1 1 0 0 0,0-1 0 0 0,1 0-1 0 0,-1 0 1 0 0,1 1 0 0 0,-1-1 0 0 0,1 0 0 0 0,-1 0 0 0 0,1 0-1 0 0,0 1 1 0 0,-1-1 0 0 0,1 0 0 0 0,0 0 0 0 0,0 0-6 0 0,7-14 71 0 0,-4 4-9 0 0,-3-1-35 0 0,-1 10-26 0 0,1 0 0 0 0,0 1 1 0 0,0-1-1 0 0,0 0 0 0 0,0 0 1 0 0,0 0-1 0 0,1 0 0 0 0,-1 1 1 0 0,1-1-1 0 0,-1 0 0 0 0,1-1 0 0 0,10-20 5 0 0,3-12 50 0 0,-13 34-51 0 0,-1-1-1 0 0,1 0 0 0 0,0 0 0 0 0,-1 0 0 0 0,1 0 0 0 0,0 1 0 0 0,0-1 0 0 0,0 0 0 0 0,1 1 0 0 0,-1-1 0 0 0,0 1 0 0 0,0-1 0 0 0,1 1 0 0 0,-1 0 0 0 0,1 0 0 0 0,-1-1-3 0 0,1 1 3 0 0,0 0-1 0 0,0-1 1 0 0,-1 1-1 0 0,1-1 1 0 0,-1 1-1 0 0,0-1 1 0 0,1 0-1 0 0,-1 0 1 0 0,0 1-1 0 0,0-1 0 0 0,1-1-2 0 0,-1 0 0 0 0,1 1 0 0 0,-1-1 0 0 0,1 1 0 0 0,0 0 0 0 0,0 0 0 0 0,0 0 0 0 0,0 0 0 0 0,0 0 0 0 0,0 1 0 0 0,0-1 0 0 0,1 1 0 0 0,-1-1 0 0 0,3 0 0 0 0,18-3-14 0 0,-16-2-34 0 0,-7 6 47 0 0,1 1-1 0 0,-1 0 1 0 0,0-1 0 0 0,0 1 0 0 0,1-1-1 0 0,-1 1 1 0 0,0 0 0 0 0,1-1 0 0 0,-1 1-1 0 0,1 0 1 0 0,-1 0 0 0 0,0-1 0 0 0,1 1-1 0 0,-1 0 1 0 0,1 0 0 0 0,-1 0 0 0 0,1-1-1 0 0,-1 1 1 0 0,1 0 0 0 0,-1 0 0 0 0,1 0 0 0 0,-1 0-1 0 0,1 0 1 0 0,-1 0 0 0 0,1 0 0 0 0,-1 0-1 0 0,1 0 1 0 0,-1 0 0 0 0,1 0 1 0 0,0 0-4 0 0,1 0 0 0 0,-1 1 0 0 0,1-1 0 0 0,0 0 0 0 0,-1 1 1 0 0,1-1-1 0 0,-1 1 0 0 0,1-1 0 0 0,-1 1 0 0 0,1 0 0 0 0,-1-1 0 0 0,0 1 0 0 0,1 0 0 0 0,-1 0 4 0 0,7 4-9 0 0,2-1-22 0 0,-9-3 30 0 0,1-1-1 0 0,-1 0 1 0 0,0 1 0 0 0,0-1 0 0 0,0 1-1 0 0,0-1 1 0 0,0 1 0 0 0,0-1 0 0 0,0 1-1 0 0,-1 0 1 0 0,1 0 0 0 0,0-1 0 0 0,0 1-1 0 0,0 0 1 0 0,-1 0 0 0 0,1 0 0 0 0,0 0-1 0 0,0 0 2 0 0,1 4 0 0 0,-2-4 0 0 0,0-1 0 0 0,1 1 0 0 0,-1 0 0 0 0,0-1 0 0 0,1 1 0 0 0,-1-1 0 0 0,0 1 0 0 0,1 0 0 0 0,-1-1 0 0 0,1 1 0 0 0,-1-1 0 0 0,0 0 0 0 0,1 1 0 0 0,-1-1 0 0 0,1 1 0 0 0,0-1 0 0 0,-1 0 0 0 0,1 1 0 0 0,-1-1 0 0 0,1 0 0 0 0,0 0 0 0 0,0 1 0 0 0,3 1 0 0 0,-1 0 0 0 0,1 0 0 0 0,-1 0 0 0 0,-1 0 0 0 0,1 1 0 0 0,0-1 0 0 0,0 1 0 0 0,-1 0 0 0 0,0-1 0 0 0,1 1 0 0 0,-1 0 0 0 0,0 0 0 0 0,-1 1 0 0 0,1 0 0 0 0,5 10 0 0 0,-1 0 0 0 0,3 11 0 0 0,7 18 0 0 0,-11-13 0 0 0,0-22 0 0 0,-4-7 0 0 0,0 0 0 0 0,0 1 0 0 0,0-1 0 0 0,-1 0 0 0 0,1 1 0 0 0,0-1 0 0 0,-1 1 0 0 0,1-1 0 0 0,-1 1 1 0 0,0 0-1 0 0,1-1 0 0 0,-1 1 0 0 0,0-1 0 0 0,0 1-1 0 0,4 9-15 0 0,9-1-125 0 0,-2-3 0 0 0,-8-5-24 0 0,0-1 72 0 0,6-1-4 0 0,-7-1 11 0 0,4 1-91 0 0,0 0-34 0 0,13 0-527 0 0,-4 0 100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3:34.2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212 227 8352 0 0,'-9'1'120'0'0,"-4"6"305"0"0,10-5-348 0 0,0 1-66 0 0,-5 0 134 0 0,1-3-70 0 0,4-1-64 0 0,-4 1-12 0 0,-10 0-4 0 0,14 0 57 0 0,1 0 24 0 0,-1 3 83 0 0,-7 7 128 0 0,8-9-125 0 0,0 0-43 0 0,-2 1 17 0 0,-3-4-19 0 0,7 2-74 0 0,-7 1 204 0 0,2 0-54 0 0,1 2 18 0 0,1 0-66 0 0,3-2-131 0 0,0-1 1 0 0,0 1-1 0 0,-1-1 1 0 0,1 1-1 0 0,0-1 1 0 0,-1 0-1 0 0,1 1 1 0 0,-1-1-1 0 0,1 0 1 0 0,0 1 0 0 0,-1-1-1 0 0,1 0 1 0 0,-1 1-1 0 0,1-1 1 0 0,-1 0-1 0 0,1 0 1 0 0,-1 1-15 0 0,-6-1 142 0 0,-4 2 19 0 0,11-1-154 0 0,-1-1 1 0 0,1 0-1 0 0,0 1 1 0 0,-1-1-1 0 0,1 0 1 0 0,0 1-1 0 0,-1-1 1 0 0,1 0-1 0 0,0 1 1 0 0,0-1-1 0 0,-1 1 1 0 0,1-1-1 0 0,0 0 1 0 0,0 1-1 0 0,0-1 1 0 0,0 1-1 0 0,0-1 1 0 0,0 1-1 0 0,0-1 1 0 0,-1 1-1 0 0,1-1 1 0 0,0 1-1 0 0,1-1 1 0 0,-1 1-1 0 0,0-1-7 0 0,-3 5 146 0 0,-7 2-35 0 0,8-7-94 0 0,1 1 0 0 0,0 0 0 0 0,-1-1-1 0 0,1 1 1 0 0,0 0 0 0 0,0 0 0 0 0,0 0 0 0 0,0 0-1 0 0,0 0 1 0 0,-1 1-17 0 0,-1 4 98 0 0,2 1 37 0 0,1 19 55 0 0,-2-21-124 0 0,-8 7-2 0 0,7 3-11 0 0,4-12-52 0 0,-1-1 0 0 0,0 0 0 0 0,0 1 1 0 0,0-1-1 0 0,-1 0 0 0 0,1 1 0 0 0,0-1 0 0 0,-1 0 1 0 0,0 1-1 0 0,1-1 0 0 0,-1 0 0 0 0,0 0 0 0 0,0 0 1 0 0,0 1-1 0 0,-1-1 0 0 0,1 0 0 0 0,0-1 0 0 0,-1 2-1 0 0,2-3 1 0 0,-1 0 0 0 0,1 0 0 0 0,0 0 0 0 0,0 0 0 0 0,0 0 0 0 0,0 0 0 0 0,0 1 0 0 0,0-1 0 0 0,0 0 0 0 0,0 0 0 0 0,0 0-1 0 0,-1 0 1 0 0,1 0 0 0 0,0 0 0 0 0,0 0 0 0 0,0 0 0 0 0,0 0 0 0 0,0 0 0 0 0,0 1 0 0 0,0-1 0 0 0,0 0 0 0 0,0 0 0 0 0,0 0 0 0 0,0 0 0 0 0,0 0 0 0 0,0 0 0 0 0,0 0-1 0 0,0 1 1 0 0,0-1 0 0 0,0 0 0 0 0,0 0 0 0 0,0 0 0 0 0,0 0 0 0 0,0 0 0 0 0,0 0 0 0 0,0 0 0 0 0,0 1 0 0 0,0-1 0 0 0,0 0 0 0 0,0 0 0 0 0,0 0 0 0 0,0 0-1 0 0,0 0 1 0 0,0 0 0 0 0,0 0 0 0 0,1 0 0 0 0,-1 1 0 0 0,0-1 0 0 0,0 0 0 0 0,0 0 0 0 0,0 0 0 0 0,0 0 0 0 0,0 0 0 0 0,0 0 0 0 0,0 0 0 0 0,0 0 0 0 0,1 0-1 0 0,9 13 53 0 0,-2 2-41 0 0,-5-14-10 0 0,1 0 5 0 0,1 9 47 0 0,5-7 12 0 0,12-5 47 0 0,-1-6-43 0 0,-16 5-61 0 0,7-2 79 0 0,-6-5-4 0 0,0 6-36 0 0,-6 4-44 0 0,1 0-1 0 0,-1-1 0 0 0,0 1 0 0 0,1 0 0 0 0,-1 0 0 0 0,1-1 0 0 0,-1 1 0 0 0,0 0 0 0 0,1-1 0 0 0,-1 1 0 0 0,0 0 0 0 0,1-1 0 0 0,-1 1 0 0 0,0-1 0 0 0,0 1 0 0 0,1 0 0 0 0,-1-1 0 0 0,0 1 0 0 0,0-1 0 0 0,0 1 0 0 0,0-1 0 0 0,0 1 0 0 0,1-1 0 0 0,-1 1 0 0 0,0-1 0 0 0,0 1 0 0 0,0-1 0 0 0,0 1 0 0 0,0-1 1 0 0,-1 1-1 0 0,1-1 0 0 0,0 1-3 0 0,0-2 8 0 0,0 0 0 0 0,1 0 1 0 0,-1 1-1 0 0,0-1 0 0 0,1 0 0 0 0,-1 1 1 0 0,1-1-1 0 0,-1 1 0 0 0,1-1 1 0 0,0 0-1 0 0,0 1 0 0 0,0-1 1 0 0,0 1-9 0 0,0 0 8 0 0,0-1 0 0 0,-1 1 1 0 0,1-1-1 0 0,0 0 0 0 0,0 1 0 0 0,-1-1 1 0 0,1 1-1 0 0,-1-1 0 0 0,1 0 1 0 0,-1 1-1 0 0,0-1 0 0 0,0 0 1 0 0,0 0-9 0 0,2-8 46 0 0,4-2-19 0 0,0 0 2 0 0,-5 1 21 0 0,-1-32 46 0 0,0 41-93 0 0,0 1 1 0 0,0-1-1 0 0,0 1 1 0 0,0-1-1 0 0,0 0 1 0 0,-1 1-1 0 0,1-1 1 0 0,-1 1-1 0 0,1-1 1 0 0,-1 1-1 0 0,0-1 1 0 0,1 1-1 0 0,-1-1 1 0 0,0 1-4 0 0,-5-11 33 0 0,5-4-17 0 0,1 13-10 0 0,0 1 1 0 0,0 0-1 0 0,0 0 1 0 0,0-1-1 0 0,-1 1 0 0 0,1 0 1 0 0,0-1-1 0 0,-1 1 1 0 0,0 0-1 0 0,0-2-6 0 0,-1 1 7 0 0,0-1 0 0 0,0 1-1 0 0,1-1 1 0 0,0 1 0 0 0,0-1-1 0 0,0 0 1 0 0,0 0 0 0 0,0 1-1 0 0,1-1 1 0 0,-1-3-7 0 0,1 4 5 0 0,0 0-1 0 0,0 0 1 0 0,-1 0 0 0 0,1 0-1 0 0,-1 0 1 0 0,0 0 0 0 0,0 0-1 0 0,0 0 1 0 0,0 0 0 0 0,-1-2-5 0 0,-2-5 17 0 0,-5-12-6 0 0,2 0-5 0 0,5 3 41 0 0,2 16-41 0 0,0 1-1 0 0,0 0 1 0 0,0-1 0 0 0,0 1 0 0 0,0 0 0 0 0,0-1-1 0 0,-1 1 1 0 0,1 0 0 0 0,-1-1 0 0 0,0 1-1 0 0,0 0 1 0 0,0 0 0 0 0,0 0 0 0 0,0-1 0 0 0,0 1-1 0 0,0 0 1 0 0,-1 1 0 0 0,0-2-6 0 0,-1-3 68 0 0,4 1-84 0 0,0 2 56 0 0,-1 1 25 0 0,-1 0 43 0 0,3 4-56 0 0,3-2-35 0 0,0 1-20 0 0,10 27 13 0 0,8 24 70 0 0,-15-31-14 0 0,1-1 24 0 0,-2-5-20 0 0,-6 0 8 0 0,-1-3-13 0 0,0 2 55 0 0,0 2 51 0 0,0 0 47 0 0,3-3-54 0 0,2-3-74 0 0,-4-9-80 0 0,0 1 0 0 0,0-1 0 0 0,-1 1 0 0 0,1-1-1 0 0,0 1 1 0 0,-1-1 0 0 0,1 1 0 0 0,-1 0 0 0 0,1-1 0 0 0,-1 1-1 0 0,0 0 1 0 0,0-1 0 0 0,0 1-10 0 0,1 4 32 0 0,-1-4-24 0 0,0 0 1 0 0,0-1-1 0 0,0 1 1 0 0,0-1-1 0 0,0 1 1 0 0,0 0-1 0 0,0-1 1 0 0,-1 1-1 0 0,1-1 1 0 0,0 1-1 0 0,-1-1 0 0 0,0 2-7 0 0,-5 1 14 0 0,5-4-13 0 0,1 1 0 0 0,-1-1 0 0 0,1 0 0 0 0,0 0 0 0 0,-1 1 0 0 0,1-1 0 0 0,-1 0 0 0 0,1 1 0 0 0,0-1 0 0 0,-1 0-1 0 0,1 1 1 0 0,0-1 0 0 0,0 1 0 0 0,-1-1 0 0 0,1 0 0 0 0,0 1 0 0 0,0-1 0 0 0,0 1 0 0 0,-1-1 0 0 0,1 1 0 0 0,0-1 0 0 0,0 1 0 0 0,0-1 0 0 0,0 0 0 0 0,0 1 0 0 0,0-1 0 0 0,0 1 0 0 0,0-1 0 0 0,0 1 0 0 0,0-1 0 0 0,0 1 0 0 0,0 0-2 0 0,0 4-52 0 0,0 0 126 0 0,0 2 48 0 0,0-4-129 0 0,0 0-44 0 0,0 1-36 0 0,0 0-47 0 0,0 1-55 0 0,0 2-63 0 0,0-7 13 0 0,0 1-41 0 0,0-1-37 0 0,0 1-36 0 0,0-1-231 0 0,-1 1-58 0 0,1 0-45 0 0,-1 0-33 0 0,-1 1-524 0 0,-1 1-44 0 0,-5 4-1376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3:35.9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242 1 7400 0 0,'0'0'165'0'0,"0"0"22"0"0,0 0 10 0 0,0 0-55 0 0,0 0-5 0 0,0 0 50 0 0,0 0 163 0 0,0 0 302 0 0,0 0 20 0 0,0 0-27 0 0,0 0-139 0 0,-2 0-68 0 0,-9 0 162 0 0,0 0-71 0 0,0 0-75 0 0,0 0-79 0 0,-1 0-81 0 0,1 0-88 0 0,0 0-88 0 0,0 0-95 0 0,10 0-9 0 0,-1 0 1 0 0,0 0-1 0 0,0 1 0 0 0,1-1 1 0 0,-1 0-1 0 0,0 1 0 0 0,1-1 0 0 0,-1 1 1 0 0,1 0-1 0 0,-1 0 0 0 0,1-1 1 0 0,-1 1-1 0 0,1 0-14 0 0,-1 0 15 0 0,1 0 0 0 0,-1 0 0 0 0,1 0-1 0 0,-1 0 1 0 0,1-1 0 0 0,-1 1 0 0 0,0-1 0 0 0,1 1-1 0 0,-1-1 1 0 0,0 0 0 0 0,1 1 0 0 0,-1-1 0 0 0,0 0-15 0 0,-3-1 37 0 0,3 2-9 0 0,-21 12 35 0 0,8-8-63 0 0,-1 7 0 0 0,-11 6 0 0 0,22-6 0 0 0,-5 4 0 0 0,7-1 0 0 0,5 14 0 0 0,3-21 0 0 0,1 0 0 0 0,-1 5 0 0 0,5-8 0 0 0,7 22 0 0 0,14 4 0 0 0,-16-19 0 0 0,30 8 0 0 0,-37-15-1 0 0,-7-4-3 0 0,1 0 1 0 0,-1 0-1 0 0,0 0 0 0 0,1-1 0 0 0,-1 1 0 0 0,1 0 1 0 0,-1-1-1 0 0,1 1 0 0 0,-1-1 0 0 0,1 0 1 0 0,-1 1-1 0 0,1-1 0 0 0,0 0 0 0 0,-1 0 4 0 0,5 0-8 0 0,-4 0 18 0 0,2 0-35 0 0,4 0-32 0 0,5 0-47 0 0,-9 0 74 0 0,10 0-7 0 0,-4-3-42 0 0,-2-1-84 0 0,-4 1 15 0 0,1 0-32 0 0,8 1-273 0 0,2 2-91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3:36.2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76 5584 0 0,'0'0'165'0'0,"0"0"-41"0"0,0 0 4 0 0,0 0 55 0 0,0 0 167 0 0,2 0 309 0 0,4-1-320 0 0,0-1-43 0 0,0-2 16 0 0,1-2 102 0 0,-5 5-91 0 0,0 0-75 0 0,-1 0-63 0 0,1 0-54 0 0,0 1-30 0 0,0 0-45 0 0,3 1 21 0 0,-4-1-12 0 0,0 1 59 0 0,7-1 190 0 0,0 0 36 0 0,24 0 887 0 0,-18 0-734 0 0,1 0 10 0 0,-8 0-294 0 0,0 0-50 0 0,-2 0-59 0 0,0 0-65 0 0,5-3 261 0 0,2-2-151 0 0,-6 3-56 0 0,-1 0 0 0 0,1 1 0 0 0,-1 0-1 0 0,1 0 1 0 0,0 1 0 0 0,3-1-99 0 0,-5 2 45 0 0,3-1 6 0 0,-3-1 8 0 0,2-1 40 0 0,16-8 1 0 0,-18 9-90 0 0,1 0 1 0 0,-1 0-1 0 0,0 0 1 0 0,0 1-1 0 0,0 0 1 0 0,1 0-1 0 0,3 0-10 0 0,-6 1 0 0 0,0-1-1 0 0,-1 0 1 0 0,1 0-1 0 0,0 0 1 0 0,0 0-1 0 0,0-1 1 0 0,0 1-1 0 0,0 0 1 0 0,1-1 0 0 0,7-9-80 0 0,13 5-41 0 0,-18 3 81 0 0,-2 0-19 0 0,-1 1-27 0 0,0-1-44 0 0,-1 1-2 0 0,1 0-36 0 0,-1 0-40 0 0,1 1-44 0 0,-1-1-70 0 0,1 0-51 0 0,-1 1-45 0 0,1 0-40 0 0,-1-1-135 0 0,1 1-39 0 0,0 0-165 0 0,2 0-440 0 0,-4 0 1206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3:36.9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364 31 7312 0 0,'0'0'165'0'0,"0"0"22"0"0,0 0 9 0 0,-3 0-20 0 0,0 0-102 0 0,0-1-61 0 0,-2-4-101 0 0,4 3 91 0 0,-1 0 46 0 0,0 1 64 0 0,0-1 81 0 0,-1 1-10 0 0,1 1 50 0 0,-1-1 54 0 0,-1 1 61 0 0,1 0-220 0 0,0 0 87 0 0,-2 1 92 0 0,-11-1 714 0 0,10-1-628 0 0,1 0-125 0 0,2 1-175 0 0,1-1-34 0 0,-1-1 58 0 0,-1-1 1 0 0,-3-1 54 0 0,2 2 26 0 0,-1 1 69 0 0,2 0-86 0 0,0 1 36 0 0,-11 0 159 0 0,-1 0-51 0 0,1 0-45 0 0,0 0-38 0 0,-13 0 131 0 0,-60 0 453 0 0,41 0-400 0 0,47 0-429 0 0,-1 0 0 0 0,1 0 0 0 0,-1 0 1 0 0,1 0-1 0 0,-1-1 0 0 0,1 1 0 0 0,-1 0 0 0 0,1 0 0 0 0,-1 0 1 0 0,1 1-1 0 0,-1-1 0 0 0,1 0 0 0 0,-1 0 0 0 0,1 0 0 0 0,-1 0 1 0 0,1 0-1 0 0,-1 1 0 0 0,1-1 0 0 0,0 0 0 0 0,-1 0 0 0 0,1 1 1 0 0,-1-1-1 0 0,1 0 0 0 0,0 0 0 0 0,-1 1 0 0 0,1-1 1 0 0,0 1-1 0 0,-1-1 0 0 0,1 0 0 0 0,0 1 0 0 0,-1-1 0 0 0,1 1 1 0 0,0-1-1 0 0,0 1 0 0 0,0-1 0 0 0,-1 1 0 0 0,1-1 0 0 0,0 0 1 0 0,0 1-1 0 0,0-1 0 0 0,0 1 0 0 0,0-1 0 0 0,0 1 0 0 0,0-1 1 0 0,0 1-1 0 0,0 0 2 0 0,0-1-1 0 0,0 0 0 0 0,0 0 1 0 0,0 0-1 0 0,0 0 0 0 0,0 0 0 0 0,0 0 1 0 0,0 0-1 0 0,0 0 0 0 0,0 0 0 0 0,0 1 1 0 0,0-1-1 0 0,0 0 0 0 0,0 0 0 0 0,0 0 1 0 0,0 0-1 0 0,0 0 0 0 0,0 0 0 0 0,0 0 1 0 0,0 0-1 0 0,0 0 0 0 0,0 0 0 0 0,0 0 1 0 0,0 1-1 0 0,0-1 0 0 0,0 0 0 0 0,0 0 1 0 0,0 0-1 0 0,0 0 0 0 0,0 0 0 0 0,0 0 1 0 0,0 0-1 0 0,0 0 0 0 0,-1 0 0 0 0,1 0 1 0 0,0 0-1 0 0,0 0 0 0 0,0 0 0 0 0,0 0 1 0 0,0 0-1 0 0,0 0 0 0 0,0 0 0 0 0,0 0 1 0 0,0 0-1 0 0,0 0 0 0 0,0 0 0 0 0,-1 0 1 0 0,1 0-1 0 0,0 0 0 0 0,0 0 0 0 0,0 0 1 0 0,0 0-1 0 0,0 0 0 0 0,0 0 0 0 0,0 0 1 0 0,0 0-1 0 0,0 0 0 0 0,0 0 1 0 0,-11 3-10 0 0,9 7-1 0 0,2-1-42 0 0,0-7 52 0 0,0 20 2 0 0,2-7-1 0 0,11 0 0 0 0,34 32 18 0 0,-33-34 24 0 0,-10-8-36 0 0,0-2-1 0 0,18 7-4 0 0,8 15-1 0 0,-20-20 0 0 0,-8-4 0 0 0,0 0 0 0 0,1 0 0 0 0,-1 0 0 0 0,0 0 0 0 0,0 0 0 0 0,0 1 0 0 0,0-1 0 0 0,-1 1 0 0 0,1 0 0 0 0,2 1 0 0 0,0 0 0 0 0,0 0 0 0 0,1 0 0 0 0,-1 0 0 0 0,1-1 0 0 0,-1 1 0 0 0,1-1 0 0 0,2 0 0 0 0,12 7 0 0 0,-10-5 0 0 0,-1 1 0 0 0,0 0 0 0 0,1 1 0 0 0,-2 0 0 0 0,1 0 0 0 0,3 4 0 0 0,-4-2 0 0 0,-4-5 0 0 0,0 0 0 0 0,0 0 0 0 0,1 0 0 0 0,-1 0 0 0 0,1-1 0 0 0,-1 1 0 0 0,2-1 0 0 0,-4-1 0 0 0,-1-1 0 0 0,1 0 0 0 0,0 0 0 0 0,-1 1 0 0 0,1-1 0 0 0,-1 0 0 0 0,1 1 0 0 0,-1-1 0 0 0,1 0 0 0 0,0 1 0 0 0,-1-1 0 0 0,0 1 0 0 0,1-1 0 0 0,-1 1 0 0 0,1-1 0 0 0,-1 1 0 0 0,0 0 0 0 0,1-1 0 0 0,-1 1 0 0 0,0-1 0 0 0,0 1 0 0 0,1 0 0 0 0,1 4 0 0 0,3 2 0 0 0,-4-5 0 0 0,0-1 0 0 0,-1 0 0 0 0,1 1 0 0 0,0-1 0 0 0,0 1 0 0 0,-1-1 0 0 0,1 1 0 0 0,-1-1 0 0 0,1 1 0 0 0,-1-1 0 0 0,0 1 0 0 0,1 0 0 0 0,-1-1 0 0 0,0 1 0 0 0,0 28 0 0 0,0-17 0 0 0,1-9 1 0 0,-1 0 1 0 0,1 0-1 0 0,-1 0 0 0 0,0 0 0 0 0,0 0 0 0 0,-1 0 0 0 0,1 0 0 0 0,-1-1 0 0 0,0 1 1 0 0,-1 2-2 0 0,-8-1 60 0 0,5 5 12 0 0,-5-5 0 0 0,5 5 9 0 0,-20 6 181 0 0,22-14-137 0 0,-1-1-56 0 0,-4-2-21 0 0,5 1-11 0 0,-33 0 231 0 0,12 0-44 0 0,23 0-216 0 0,1 0 0 0 0,-1 0 0 0 0,1 0 1 0 0,-1 0-1 0 0,1 1 0 0 0,-1-1 0 0 0,1-1 0 0 0,-1 1 0 0 0,1 0 0 0 0,-1 0 0 0 0,1 0 0 0 0,-1 0 0 0 0,1 0 1 0 0,0 0-1 0 0,-1 0 0 0 0,1-1 0 0 0,-1 1 0 0 0,1 0 0 0 0,-1 0 0 0 0,1-1 0 0 0,0 1 0 0 0,-1 0 1 0 0,1 0-1 0 0,0-1 0 0 0,-1 1 0 0 0,1 0 0 0 0,0-1 0 0 0,-1 1 0 0 0,1-1 0 0 0,0 1 0 0 0,0 0 0 0 0,-1-1-8 0 0,-3-6 130 0 0,-7 1 40 0 0,3 2-111 0 0,2-3-34 0 0,3 2-19 0 0,3 4-5 0 0,0 1-1 0 0,0-1 0 0 0,0 1 1 0 0,-1-1-1 0 0,1 0 1 0 0,0 1-1 0 0,-1-1 0 0 0,1 1 1 0 0,-1-1-1 0 0,1 1 0 0 0,-1-1 1 0 0,1 1-1 0 0,-1-1 1 0 0,1 1-1 0 0,-1 0 0 0 0,1-1 1 0 0,-1 1-1 0 0,1 0 1 0 0,-1-1-1 0 0,0 1 0 0 0,1 0 1 0 0,-1-1-1 0 0,-4-1 6 0 0,4 2-3 0 0,0-1 0 0 0,0 0-1 0 0,1 1 1 0 0,-1-1 0 0 0,0 0-1 0 0,0 0 1 0 0,1 1 0 0 0,-1-1-1 0 0,0 0 1 0 0,1 0 0 0 0,-1 0 0 0 0,1 0-1 0 0,-1 0 1 0 0,1 0 0 0 0,-1 0-1 0 0,1 0-2 0 0,-6-10 10 0 0,-1 7-10 0 0,7 4 0 0 0,-1-1 0 0 0,1 1 0 0 0,0 0 0 0 0,-1 0 0 0 0,1-1 0 0 0,-1 1 0 0 0,1 0 0 0 0,0-1 0 0 0,-1 1 0 0 0,1 0 0 0 0,0-1 0 0 0,-1 1 0 0 0,1-1 0 0 0,0 1 0 0 0,0 0 0 0 0,-1-1 0 0 0,1 1 0 0 0,0-1 0 0 0,0 1 0 0 0,0-1 0 0 0,0 1 0 0 0,0-1 0 0 0,0 1 0 0 0,-1 0 0 0 0,1-1 0 0 0,0 1 0 0 0,0-1 0 0 0,0 1 0 0 0,1-1 0 0 0,-1 1 0 0 0,0-1 0 0 0,0 0 0 0 0,-1-5 1 0 0,0 1-47 0 0,-5-7-203 0 0,3 9 189 0 0,1-1 37 0 0,2 4 14 0 0,0-1-1 0 0,0 1 1 0 0,-1-1-1 0 0,1 1 1 0 0,0 0-1 0 0,0-1 1 0 0,0 1-1 0 0,0-1 1 0 0,0 1-1 0 0,-1-1 1 0 0,1 1-1 0 0,0 0 1 0 0,0-1-1 0 0,0 1 1 0 0,0-1-1 0 0,0 1 1 0 0,1-1-1 0 0,-1 1 1 0 0,0-1-1 0 0,0 1 1 0 0,0-1-1 0 0,0 1 1 0 0,0 0-1 0 0,1-1 1 0 0,-1 1-1 0 0,0-1 1 0 0,0 1-1 0 0,1 0 1 0 0,-1-1-1 0 0,0 1 1 0 0,0 0-1 0 0,1-1 1 0 0,-1 1-1 0 0,0 0 1 0 0,1-1-1 0 0,-1 1 1 0 0,1 0-1 0 0,-1 0 1 0 0,0 0 9 0 0,6-6-223 0 0,-3-3-88 0 0,-3 9 145 0 0,0-1 37 0 0,0 1-31 0 0,0-1 111 0 0,-1 0 85 0 0,1 0 97 0 0,0-1 286 0 0,0 1-321 0 0,0 0-70 0 0,0 0-67 0 0,0 0-83 0 0,0 0-99 0 0,0 0-50 0 0,0 0-91 0 0,1 0-98 0 0,-1 0-110 0 0,0 1-117 0 0,1-1 296 0 0,-1 1-33 0 0,0-1-34 0 0,1 1-35 0 0,-1 0-37 0 0,0-1-38 0 0,4-3-1335 0 0,5-4-1070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3:37.2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13448 0 0,'0'0'298'0'0,"0"0"46"0"0,0 0 24 0 0,0 0-151 0 0,0 0-103 0 0,0 0 59 0 0,0 0-71 0 0,0 0 98 0 0,0 0 178 0 0,0 0 20 0 0,0 0 2 0 0,0 0-1 0 0,0 0 1 0 0,0 0 0 0 0,0 0-36 0 0,0 0-262 0 0,0 0 8 0 0,0 0 33 0 0,0 0-14 0 0,0 0-122 0 0,0 0-46 0 0,0 0-34 0 0,0 0-22 0 0,0 0-35 0 0,0 0-41 0 0,0 0-45 0 0,0 0-49 0 0,0 0-47 0 0,0 0-43 0 0,0 0-39 0 0,0 0-259 0 0,0 0-64 0 0,0 0-51 0 0,0 0-36 0 0,0 0-1447 0 0,0 0-1288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3:35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0 712 7512 0 0,'0'0'166'0'0,"0"0"29"0"0,0 0 13 0 0,0-3-29 0 0,0-8 38 0 0,0 1 66 0 0,0-24 1330 0 0,0 26-1228 0 0,0 5-245 0 0,0-1-46 0 0,3-4 482 0 0,7-12 0 0 0,-8 10-22 0 0,-2 7-483 0 0,1 0 0 0 0,-1 1 0 0 0,1-1 0 0 0,-1 0 0 0 0,1 0 0 0 0,0 1-1 0 0,0-2-70 0 0,7-13 404 0 0,-6 10-201 0 0,0 0-44 0 0,-2-1-11 0 0,-1-5 21 0 0,0 2-8 0 0,4-18 204 0 0,7-13 119 0 0,-5 23-251 0 0,-1 3-58 0 0,-2 10-106 0 0,0-1 0 0 0,0 1-1 0 0,-1 0 1 0 0,0-1 0 0 0,-1 1 0 0 0,1-1-69 0 0,-2-7 108 0 0,1 6-44 0 0,0 1 0 0 0,0-1 0 0 0,1 1 0 0 0,0-1 0 0 0,0 0-64 0 0,4-8 103 0 0,-3 10-66 0 0,-1-1 0 0 0,1 1-1 0 0,-1 0 1 0 0,0-1 0 0 0,-1 1-1 0 0,1-1-36 0 0,-1 0 30 0 0,1 0 0 0 0,0 0 0 0 0,0 0 0 0 0,1 1-1 0 0,0-1 1 0 0,2-5-30 0 0,-3 7 17 0 0,2-8 44 0 0,-2-2-29 0 0,0-2-17 0 0,13-9 47 0 0,-13 24-56 0 0,1-1-1 0 0,0 0 1 0 0,-1 1 0 0 0,1-1-1 0 0,-1 0 1 0 0,0 0 0 0 0,0 0-1 0 0,0 0 1 0 0,0 0 0 0 0,-1 0-1 0 0,1-3-5 0 0,-1 4 1 0 0,1-1-1 0 0,-1 1 0 0 0,1 0 0 0 0,0 0 0 0 0,-1-1 1 0 0,1 1-1 0 0,0 0 0 0 0,0 0 0 0 0,0 0 0 0 0,1 0 1 0 0,-1 0-1 0 0,0 0 0 0 0,1 1 0 0 0,-1-1 0 0 0,1 0 1 0 0,0 1-1 0 0,0-1 0 0 0,0 0 0 0 0,4-3 8 0 0,-3 0 43 0 0,-4 0-42 0 0,0 0 3 0 0,5 0 43 0 0,0 1-120 0 0,1 1 109 0 0,1 0 69 0 0,11 0 217 0 0,-12 4-263 0 0,1 1-39 0 0,-4 0-26 0 0,0 0-1 0 0,0 0 0 0 0,0 0 0 0 0,0 0 1 0 0,-1 1-1 0 0,1-1 0 0 0,-1 1 0 0 0,1-1 1 0 0,-1 1-1 0 0,0 0 0 0 0,0-1 0 0 0,0 1 1 0 0,1 2-2 0 0,6 14 10 0 0,-3-11 5 0 0,-4-7-12 0 0,0 0-1 0 0,0 1 1 0 0,0-1-1 0 0,0 0 0 0 0,0 1 1 0 0,0-1-1 0 0,-1 1 0 0 0,1-1 1 0 0,-1 1-1 0 0,1-1 1 0 0,-1 1-1 0 0,0-1 0 0 0,1 1 1 0 0,-1-1-1 0 0,0 1 0 0 0,0 0-2 0 0,0 0 0 0 0,0 1 0 0 0,0-1 0 0 0,1 0 0 0 0,-1 1 0 0 0,0-1 0 0 0,1 0 0 0 0,0 0 0 0 0,-1 1 0 0 0,1-1 0 0 0,0 0 0 0 0,0 0 0 0 0,1 0 0 0 0,-1 0 0 0 0,0 0 0 0 0,0 0 0 0 0,1 0 0 0 0,1 1 0 0 0,-1 0 0 0 0,0 0 0 0 0,0 1 0 0 0,0-1 0 0 0,-1 0 0 0 0,2 4 0 0 0,2 12 0 0 0,-4-14 0 0 0,0-1 0 0 0,0 1 0 0 0,0-1 0 0 0,1 0 0 0 0,-1 1 0 0 0,1-1 0 0 0,1 1 0 0 0,7 9 1 0 0,-7-11 0 0 0,-1 1 0 0 0,0-1 1 0 0,0 1-1 0 0,0-1 0 0 0,0 1 0 0 0,0 0 1 0 0,-1 0-1 0 0,1 1-1 0 0,6 31 44 0 0,-3-13-10 0 0,1 0 0 0 0,2 1-34 0 0,-5-16 1 0 0,0 0 1 0 0,1 0-1 0 0,0 0 0 0 0,3 3-1 0 0,-4-6 0 0 0,0 1 0 0 0,0-1 0 0 0,0 1 0 0 0,-1 0 0 0 0,2 5 0 0 0,6 13 0 0 0,-2-2 0 0 0,1-1 0 0 0,0-6 0 0 0,0 0 0 0 0,-2 0 0 0 0,0 1 0 0 0,4 14 0 0 0,-8-13 0 0 0,-4-16 0 0 0,1 1 0 0 0,0-1 0 0 0,1 0 0 0 0,-1 1 0 0 0,0-1 0 0 0,0 0 0 0 0,1 1 0 0 0,-1-1 0 0 0,0 0 0 0 0,1 1 0 0 0,2 4 1 0 0,0 1 4 0 0,6 11 43 0 0,1-3-38 0 0,-7 0 1 0 0,-3-3 44 0 0,0-9-14 0 0,0-3-114 0 0,0 0-23 0 0,0 0 31 0 0,0 0-10 0 0,0 0-43 0 0,0 0-116 0 0,0 0-214 0 0,0 0 337 0 0,0 0 5 0 0,0 0-17 0 0,0 0-44 0 0,0 0-13 0 0,0 0-44 0 0,0 0-50 0 0,0 0-57 0 0,0 0-61 0 0,0 0-56 0 0,0 0-50 0 0,0 0-44 0 0,0 0-158 0 0,0 0-43 0 0,0 0-191 0 0,0 0-514 0 0</inkml:trace>
  <inkml:trace contextRef="#ctx0" brushRef="#br0" timeOffset="292.07">182 470 9152 0 0,'0'0'208'0'0,"0"0"33"0"0,0 0 14 0 0,2 0-25 0 0,-1 0-223 0 0,-1 0 0 0 0,1 0 0 0 0,-1 0 0 0 0,1 0-1 0 0,-1 0 1 0 0,1 0 0 0 0,0-1 0 0 0,-1 1 0 0 0,1 0-1 0 0,-1 0 1 0 0,1-1 0 0 0,-1 1 0 0 0,1 0-1 0 0,-1 0 1 0 0,0-1 0 0 0,1 1 0 0 0,-1 0 0 0 0,1-1-1 0 0,-1 1 1 0 0,0-1 0 0 0,1 1 0 0 0,-1-1 0 0 0,0 1-1 0 0,1-1-6 0 0,-1 0 5 0 0,1 1 0 0 0,-1-1 0 0 0,1 1-1 0 0,-1-1 1 0 0,1 1 0 0 0,-1-1 0 0 0,1 1-1 0 0,-1-1 1 0 0,1 1 0 0 0,-1-1-1 0 0,1 1 1 0 0,0 0 0 0 0,-1-1 0 0 0,1 1-1 0 0,0 0 1 0 0,-1 0 0 0 0,1-1 0 0 0,0 1-1 0 0,-1 0 1 0 0,1 0 0 0 0,0 0-1 0 0,-1 0 1 0 0,1 0 0 0 0,0 0 0 0 0,0 0-5 0 0,28-4 140 0 0,-6-3-48 0 0,-17 5-76 0 0,29-3 145 0 0,-18 0-208 0 0,1-1 43 0 0,71-17 141 0 0,-57 16-196 0 0,-15 3-33 0 0,0 0-54 0 0,-1 1-64 0 0,0 0-73 0 0,-13 2 47 0 0,1 1-40 0 0,3-1-373 0 0,1 0-264 0 0,3 1-606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244 46 7920 0 0,'0'0'174'0'0,"0"0"29"0"0,0 0 13 0 0,-2 0-31 0 0,-8-3-81 0 0,8 2-29 0 0,3-2-57 0 0,-1 0 40 0 0,-1 1 69 0 0,0-1 66 0 0,-1 0 103 0 0,-9-7 143 0 0,9 8 1 0 0,2 2 0 0 0,-5 0 0 0 0,-15 0 0 0 0,15 0-7 0 0,2 0-28 0 0,-4-1-213 0 0,1 0-49 0 0,0-1-20 0 0,-2-1 2 0 0,0-2-4 0 0,1 3-9 0 0,0 1 20 0 0,-2 1 50 0 0,-9 0-42 0 0,-24 0-40 0 0,40 0-92 0 0,1 0 0 0 0,-1 0 0 0 0,0 0 0 0 0,1 1 0 0 0,-1-1 0 0 0,1 0 0 0 0,-1 1 0 0 0,1-1 0 0 0,-1 1 0 0 0,1 0 0 0 0,-1 0 0 0 0,1-1 0 0 0,0 1 0 0 0,-1 0 0 0 0,1 0 0 0 0,0 0 0 0 0,0 0 0 0 0,-1 1-8 0 0,-2 3 73 0 0,4 1-44 0 0,-1-2-14 0 0,-12 1-4 0 0,12-4-11 0 0,0 0 0 0 0,0-1 0 0 0,0 1 0 0 0,0 0 0 0 0,0 0 0 0 0,0 0 0 0 0,0 0 0 0 0,0 0 0 0 0,0 0 0 0 0,1 0 0 0 0,-1 0 0 0 0,0 1 0 0 0,0 2 0 0 0,0 0 0 0 0,0 0 0 0 0,0 0 0 0 0,1 0 0 0 0,-1 1 0 0 0,1-1 0 0 0,0 0 0 0 0,1 0 0 0 0,-1 4 0 0 0,1 7 0 0 0,-1-13 0 0 0,1 0 0 0 0,-1 0 0 0 0,0 0 0 0 0,1 0 0 0 0,-1-1 0 0 0,1 1 0 0 0,0 0 0 0 0,-1-1 0 0 0,1 1 0 0 0,0 0 0 0 0,0-1 0 0 0,0 1 0 0 0,0-1 0 0 0,0 1 0 0 0,1-1 0 0 0,-1 0 0 0 0,1 2 0 0 0,0-2 0 0 0,-1 0 0 0 0,0 1 0 0 0,1-1 0 0 0,-1 0 0 0 0,0 1 0 0 0,0-1 0 0 0,0 1 0 0 0,0 0 0 0 0,0-1 0 0 0,-1 1 0 0 0,1 0 0 0 0,0-1 0 0 0,-1 1 0 0 0,1 0 0 0 0,-1 0 0 0 0,0 0 0 0 0,1 1 0 0 0,-1-2 0 0 0,0 1 0 0 0,0 0 0 0 0,0-1 0 0 0,0 1 0 0 0,1-1 0 0 0,-1 0 0 0 0,1 1 0 0 0,-1-1 0 0 0,1 1 0 0 0,0-1 0 0 0,-1 0 0 0 0,1 1 0 0 0,0-1 0 0 0,5 12 0 0 0,-3-1 0 0 0,-3-10 0 0 0,1 1 0 0 0,-1-1 0 0 0,1 0 0 0 0,0 0 0 0 0,-1 0 0 0 0,1 0 0 0 0,0 0 0 0 0,0 0 0 0 0,1 0 0 0 0,-1 0 0 0 0,0 0 0 0 0,1 0 0 0 0,-1 0 0 0 0,1 0 0 0 0,0 0 0 0 0,0 1 0 0 0,1 0 0 0 0,-1 1 0 0 0,0-1 0 0 0,-1 0 0 0 0,1 1 0 0 0,-1-1 0 0 0,1 2 0 0 0,-1-2 0 0 0,1 0 0 0 0,-1 1 0 0 0,0-1 0 0 0,1 0 0 0 0,0 0 0 0 0,0-1 0 0 0,0 1 0 0 0,0 0 0 0 0,24 18 0 0 0,6 21 0 0 0,1 1 0 0 0,-21-33 0 0 0,-10-8 0 0 0,0-1 0 0 0,-1 1 0 0 0,1 0 0 0 0,0-1 0 0 0,-1 1 0 0 0,1 0 0 0 0,-1 0 0 0 0,1 0 0 0 0,-1 0 0 0 0,0 0 0 0 0,0 1 0 0 0,25 27 0 0 0,-21-20 11 0 0,-3-7 6 0 0,-1 0-1 0 0,1 0 1 0 0,0 1-1 0 0,-1-1 1 0 0,0 1-1 0 0,0-1 1 0 0,0 1 0 0 0,0 2-17 0 0,-3-1 72 0 0,-8 9 16 0 0,7-3 26 0 0,1-6 28 0 0,1-4-134 0 0,-12 8 141 0 0,-4-6-10 0 0,15-3-113 0 0,-1 0 0 0 0,0 0 0 0 0,1 0 1 0 0,-1 1-1 0 0,0-1 0 0 0,0 1 1 0 0,0 0-27 0 0,-5 6 158 0 0,8-7-150 0 0,0 0 0 0 0,-1 1 1 0 0,1-1-1 0 0,0 1 0 0 0,0-1 0 0 0,-1 0 0 0 0,1 1 0 0 0,-1-1 0 0 0,1 0 0 0 0,0 1 0 0 0,-1-1 0 0 0,1 0 0 0 0,-1 0 0 0 0,1 1 0 0 0,-1-1 0 0 0,1 0 0 0 0,0 0 0 0 0,-1 0 0 0 0,1 0 0 0 0,-1 0 0 0 0,1 0 0 0 0,-1 0 0 0 0,1 0 0 0 0,-1 0 0 0 0,1 0 0 0 0,-1 0 0 0 0,1 0 0 0 0,-1 0 1 0 0,1 0-9 0 0,-11 0 120 0 0,-3 0-50 0 0,-7-2-60 0 0,-7-8-10 0 0,16 5-16 0 0,1-1-42 0 0,-3-7-156 0 0,7 0-25 0 0,6 9 156 0 0,0 0 0 0 0,1 1 1 0 0,-1-1-1 0 0,1 0 1 0 0,0-3 82 0 0,-1 3-145 0 0,1 1 58 0 0,-5-8-34 0 0,3 8 69 0 0,0 0-86 0 0,1 1 29 0 0,0 0-33 0 0,0 0-38 0 0,0 0-43 0 0,1 1-48 0 0,-1-1-53 0 0,1-1-199 0 0,0 1-115 0 0,1 0 273 0 0,-1 1-33 0 0,0 0-35 0 0,1-1-36 0 0,3-4-1262 0 0,5-3-979 0 0,-9 9 2709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16.05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6968 0 0,'0'0'157'0'0,"0"0"23"0"0,0 0 11 0 0,0 2-31 0 0,0 6-130 0 0,-1-5-30 0 0,1 1 0 0 0,0-1 0 0 0,0 0 1 0 0,0 1-1 0 0,1-1 0 0 0,-1 1 0 0 0,1-1 1 0 0,-1 0-1 0 0,2 2 0 0 0,2 3 43 0 0,-1-4 29 0 0,0 1 36 0 0,-1 1 38 0 0,-2 1 39 0 0,0 3 244 0 0,0 0-51 0 0,0-1-43 0 0,0 0-34 0 0,0 7 179 0 0,0 21 555 0 0,1-29-754 0 0,0-1-76 0 0,1 0-34 0 0,2 1 0 0 0,0 1-2 0 0,-2-3-2 0 0,-1 1 32 0 0,-1 2 76 0 0,0 5 238 0 0,0-2-146 0 0,0 0-67 0 0,1-1-69 0 0,1-3-72 0 0,5 6 164 0 0,-3-6-76 0 0,-2 1 45 0 0,0-4 118 0 0,7 9-12 0 0,-8-11-303 0 0,0 0 0 0 0,-1 0 0 0 0,1 1 0 0 0,-1-1 0 0 0,1 0 0 0 0,-1 1 0 0 0,0-1-95 0 0,0 0 320 0 0,0-3-12 0 0,0 0-52 0 0,0 0-28 0 0,0 0-4 0 0,0 0-5 0 0,0 0-24 0 0,0 0-17 0 0,0 0-2 0 0,0 0-9 0 0,0 0-40 0 0,0-3-21 0 0,0 0-70 0 0,0 1-22 0 0,0 0 0 0 0,0 1 0 0 0,0-1 0 0 0,0 0 0 0 0,0 0 0 0 0,0 1 1 0 0,0-1-1 0 0,-1 0 0 0 0,1 0 0 0 0,-1 1 0 0 0,0-2-14 0 0,-9-2 28 0 0,-3-19 26 0 0,11 20-55 0 0,1 0 5 0 0,0-1 0 0 0,0 1-1 0 0,0-1 1 0 0,1 1 0 0 0,-1-1-1 0 0,1 0 1 0 0,1 1 0 0 0,-1-1-1 0 0,1-2-3 0 0,-1-3 21 0 0,0-53-11 0 0,4 49-28 0 0,8-2 111 0 0,0 1 40 0 0,-9 10-106 0 0,-3 4-21 0 0,0 1 0 0 0,0-1 1 0 0,0 1-1 0 0,1-1 0 0 0,-1 0 1 0 0,0 1-1 0 0,1-1 0 0 0,-1 1 1 0 0,1-1-1 0 0,-1 1 0 0 0,1-1 0 0 0,-1 1 1 0 0,1-1-1 0 0,-1 1 0 0 0,1 0 1 0 0,-1-1-1 0 0,1 1 0 0 0,-1 0 1 0 0,1-1-1 0 0,0 1 0 0 0,-1 0 1 0 0,1-1-7 0 0,4-1 9 0 0,2-3-41 0 0,4-5-141 0 0,-3 3 45 0 0,-4 4 102 0 0,19-7-296 0 0,-13 5 95 0 0,2 0-89 0 0,6-5-67 0 0,-5 7 185 0 0,-1 1-41 0 0,-4-1 7 0 0,-1-1-55 0 0,2 0-119 0 0,3 0-98 0 0,-5 1 243 0 0,-2 1 12 0 0,-2 0 39 0 0,1 1-54 0 0,-1 0-65 0 0,0-1-77 0 0,-1 2 21 0 0,0-1-50 0 0,0 1-45 0 0,0 0-38 0 0,0-1-149 0 0,0 1-37 0 0,0 0-179 0 0,1 0-483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16.5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183 61 6896 0 0,'0'0'200'0'0,"-3"0"-8"0"0,-10 0-152 0 0,4 0-17 0 0,3-2 63 0 0,0-2 92 0 0,0-2 204 0 0,6 6-382 0 0,-2-2 412 0 0,0 1-110 0 0,0 0-92 0 0,0 1-72 0 0,0 0-44 0 0,-2 1 18 0 0,3-1-6 0 0,1 0 3 0 0,-5 0 267 0 0,1 0-50 0 0,0 0-43 0 0,1 0-36 0 0,-2 0 38 0 0,-8 0 422 0 0,7 0-372 0 0,1 0 18 0 0,-1 0 73 0 0,6 0-403 0 0,-1 0 1 0 0,0 0-1 0 0,1 0 0 0 0,-1 1 0 0 0,0-1 0 0 0,1 0 0 0 0,-1 0 0 0 0,1 0 0 0 0,-1 1 1 0 0,0-1-1 0 0,1 0 0 0 0,-1 1 0 0 0,1-1 0 0 0,-1 0 0 0 0,1 1 0 0 0,-1-1 0 0 0,1 1 1 0 0,-1-1-1 0 0,1 1 0 0 0,0-1 0 0 0,-1 1 0 0 0,1-1 0 0 0,0 1-23 0 0,-1-1 21 0 0,1 1 0 0 0,0-1 0 0 0,-1 1 0 0 0,1-1 0 0 0,-1 1 0 0 0,1-1 0 0 0,-1 1 0 0 0,1-1 0 0 0,-1 1 0 0 0,1-1 0 0 0,-1 0 0 0 0,1 1 0 0 0,-1-1 0 0 0,1 0 0 0 0,-1 0 0 0 0,0 1 0 0 0,1-1 0 0 0,-1 0 0 0 0,1 0 0 0 0,-1 0 0 0 0,0 0 0 0 0,1 0 0 0 0,-1 0-21 0 0,-4 3 185 0 0,-5 7-51 0 0,8-7-42 0 0,0-1-34 0 0,1 5-8 0 0,1-1-22 0 0,-12 9 24 0 0,10-14-47 0 0,1 0 0 0 0,0 1 0 0 0,-1-1 1 0 0,1 0-1 0 0,0 1 0 0 0,0-1 0 0 0,0 1 0 0 0,0-1 0 0 0,0 1 1 0 0,1 0-1 0 0,-1-1 0 0 0,0 1 0 0 0,1 0 0 0 0,-1-1 0 0 0,1 1 1 0 0,0 0-1 0 0,-1 0 0 0 0,1 0-5 0 0,0 47 18 0 0,0 20 92 0 0,0-67-107 0 0,0-1-1 0 0,0 1 1 0 0,0 0 0 0 0,0-1 0 0 0,0 1-1 0 0,1-1 1 0 0,-1 1 0 0 0,1-1 0 0 0,-1 1-1 0 0,1-1 1 0 0,-1 1 0 0 0,1-1 0 0 0,0 0-1 0 0,-1 1 1 0 0,1-1 0 0 0,0 0 0 0 0,0 0-1 0 0,0 1 1 0 0,0-1 0 0 0,0 0 0 0 0,1 0-1 0 0,-1 0-2 0 0,0 0 4 0 0,22 21 8 0 0,-20-19-14 0 0,-1 2 3 0 0,0 0-1 0 0,-2-4 1 0 0,1-1-1 0 0,-1 1 0 0 0,0 0 1 0 0,0-1-1 0 0,1 1 0 0 0,-1-1 1 0 0,1 1-1 0 0,-1-1 0 0 0,0 1 1 0 0,1-1-1 0 0,-1 1 0 0 0,1-1 0 0 0,-1 1 1 0 0,1-1-1 0 0,-1 1 0 0 0,1-1 1 0 0,-1 0-1 0 0,1 1 0 0 0,0-1 1 0 0,-1 0-1 0 0,1 0 0 0 0,0 1 0 0 0,4 1 10 0 0,2 3 29 0 0,0-1-8 0 0,-2-2 18 0 0,1-1 25 0 0,1 0 42 0 0,-1-1 50 0 0,-1 0-33 0 0,6 0 76 0 0,5-3 35 0 0,-9 0-110 0 0,1-2 58 0 0,0-2 84 0 0,-4 3-170 0 0,0 1-20 0 0,-1-1-1 0 0,1 1 0 0 0,-1-1 1 0 0,0 0-1 0 0,1-2-85 0 0,12-27 455 0 0,-2 6-134 0 0,-10 13-247 0 0,-5-2-47 0 0,-1-1-8 0 0,6 3 39 0 0,1 8-45 0 0,-5 5-10 0 0,1 1-1 0 0,0-1 0 0 0,-1 0 1 0 0,1 0-1 0 0,-1 1 0 0 0,1-1 1 0 0,-1 0-1 0 0,1 0 0 0 0,-1 0 1 0 0,0 1-1 0 0,1-1 0 0 0,-1 0 1 0 0,0 0-1 0 0,0 0 0 0 0,1 0 1 0 0,-1 0-1 0 0,0 0 0 0 0,0 0 1 0 0,0 0-1 0 0,0 0 0 0 0,0 1 1 0 0,0-1-1 0 0,-1 0 0 0 0,1 0 1 0 0,0 0-1 0 0,0 0 0 0 0,-1 0-2 0 0,-3-7 11 0 0,3 7-10 0 0,0 0 0 0 0,0-1 0 0 0,0 1 0 0 0,0 0 0 0 0,1-1 0 0 0,-1 1 0 0 0,1-1 0 0 0,-1 1 0 0 0,1-1 0 0 0,-1 0 0 0 0,1 1 0 0 0,0-1 0 0 0,0 1-1 0 0,0-1 0 0 0,0-5 24 0 0,0 5-21 0 0,0 0 1 0 0,0 0 0 0 0,0 0-1 0 0,0 0 1 0 0,0 0 0 0 0,0 0-1 0 0,-1-1 1 0 0,1 1 0 0 0,-1 0-1 0 0,0 0-3 0 0,-3-6 0 0 0,3 7-6 0 0,0-1 0 0 0,0 1 1 0 0,0-1-1 0 0,0 1 0 0 0,1 0 1 0 0,-1-1-1 0 0,0 1 0 0 0,1-1 1 0 0,0 1-1 0 0,-1-1 0 0 0,1 0 1 0 0,0 1-1 0 0,0-1 0 0 0,0 0 6 0 0,-1-5-72 0 0,1 7 70 0 0,-1-1-1 0 0,1 1 1 0 0,0-1 0 0 0,0 1-1 0 0,-1-1 1 0 0,1 1 0 0 0,0-1-1 0 0,0 1 1 0 0,-1 0 0 0 0,1-1-1 0 0,-1 1 1 0 0,1-1 0 0 0,0 1-1 0 0,-1 0 1 0 0,1-1 0 0 0,-1 1-1 0 0,1 0 3 0 0,-3-2-104 0 0,1 0 8 0 0,1 1-37 0 0,0-2-45 0 0,0 1-49 0 0,1-2-56 0 0,0 0-62 0 0,0 3 192 0 0,0 0 69 0 0,0-1 14 0 0,0 0-5 0 0,0 1-22 0 0,0 0-56 0 0,0 0-86 0 0,0-1-95 0 0,0 0-111 0 0,0 1 175 0 0,0-1-33 0 0,0-10-971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18.0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8752 0 0,'0'0'197'0'0,"0"0"24"0"0,0 0 19 0 0,0 3-29 0 0,1 3-174 0 0,5 0-31 0 0,0 1-2 0 0,-4 2 40 0 0,-2-3 49 0 0,0-3-48 0 0,-1-1 1 0 0,1 0-1 0 0,0 0 0 0 0,1 0 0 0 0,-1 0 0 0 0,0 0 0 0 0,0 0 0 0 0,1 0 0 0 0,0 0 0 0 0,0 1-45 0 0,3 5 146 0 0,2 1 59 0 0,-4 4 56 0 0,-1-5-98 0 0,0-1-39 0 0,1 1-13 0 0,3 2 11 0 0,-1 0 18 0 0,-1 0 31 0 0,-1-3-46 0 0,0 0-21 0 0,1 2 0 0 0,-1-1-1 0 0,0-1-1 0 0,1 1 20 0 0,0 2 47 0 0,1 0-35 0 0,0-1-14 0 0,-1-1-10 0 0,-2 0 15 0 0,-1 2 42 0 0,2 4 6 0 0,1-8-53 0 0,-1 1 0 0 0,1-1-1 0 0,0 0 1 0 0,1 1-120 0 0,2 5 175 0 0,-1 0-42 0 0,-1 5 124 0 0,-4-5-92 0 0,1 5 27 0 0,4-5-32 0 0,4 1-13 0 0,-7-11-119 0 0,-1 0-1 0 0,1 0 1 0 0,-1 0 0 0 0,1 1 0 0 0,-1-1-1 0 0,0 0 1 0 0,0 2-28 0 0,1 5 103 0 0,-1 3 39 0 0,-2-2-51 0 0,1 9 79 0 0,3-2 1 0 0,-1-12-122 0 0,2 3-5 0 0,-2-3 6 0 0,1 1 39 0 0,2 2 55 0 0,1 10-10 0 0,-4-13-82 0 0,-1 1-1 0 0,0-1 1 0 0,0 1-1 0 0,0-1 0 0 0,-1 3-51 0 0,0-5 96 0 0,3-1 2 0 0,7 8 4 0 0,-8-7 2 0 0,-2-3 0 0 0,0 0-1 0 0,0 0-6 0 0,0 0-1 0 0,0 0 0 0 0,0 0-4 0 0,1-7 2 0 0,-1 1-49 0 0,0 5-40 0 0,-1-1 1 0 0,1 1-1 0 0,0 0 1 0 0,0-1-1 0 0,0 1 1 0 0,1 0-1 0 0,-1 0 1 0 0,0-1-1 0 0,0 1 1 0 0,1 0-1 0 0,-1-1 0 0 0,1 1-5 0 0,9-20 58 0 0,7-13-47 0 0,-14 28-5 0 0,7-11 37 0 0,-7 4-34 0 0,-2 11-9 0 0,-1 0 0 0 0,0 0 0 0 0,1-1 0 0 0,0 1 0 0 0,0 0 1 0 0,-1 0-1 0 0,1 0 0 0 0,0 0 0 0 0,1 0 0 0 0,-1 0 0 0 0,0 0 0 0 0,1 0 0 0 0,-1 1 0 0 0,1-1 0 0 0,11-19-2 0 0,-6 8-31 0 0,3 4-45 0 0,0 4 18 0 0,-8 5 49 0 0,0-1 0 0 0,1-1 0 0 0,-1 1 0 0 0,0 0 0 0 0,0 0 0 0 0,0-1 0 0 0,0 1 0 0 0,-1-1 0 0 0,1 0 11 0 0,17-12-62 0 0,2 3 110 0 0,-15 9-12 0 0,-4 1-20 0 0,0 0-1 0 0,0 1 1 0 0,0-1 0 0 0,0 1-1 0 0,0 0 1 0 0,0-1 0 0 0,0 1 0 0 0,2 0-16 0 0,11 1 41 0 0,-5-1-54 0 0,10 0-58 0 0,-3 0-215 0 0,-15 0 228 0 0,2 0 41 0 0,-4 0 15 0 0,0 0 0 0 0,0 0 0 0 0,0 0 0 0 0,0 0-1 0 0,0 0 1 0 0,0 0 0 0 0,0 0 0 0 0,1 0-1 0 0,-1 0 1 0 0,0 0 0 0 0,0 0 0 0 0,0 0 0 0 0,0 0-1 0 0,0 0 1 0 0,0 0 0 0 0,0 0 0 0 0,0 0-1 0 0,0 0 1 0 0,0 0 0 0 0,0 0 0 0 0,1 0 0 0 0,-1 0-1 0 0,0 0 1 0 0,0 0 0 0 0,0 0 0 0 0,0 0-1 0 0,0 0 1 0 0,0 0 0 0 0,0 0 0 0 0,0 1 0 0 0,0-1-1 0 0,0 0 1 0 0,0 0 0 0 0,0 0 0 0 0,0 0-1 0 0,0 0 1 0 0,0 0 0 0 0,0 0 0 0 0,0 0 0 0 0,0 0-1 0 0,1 0 1 0 0,-1 0 0 0 0,0 0 0 0 0,0 1-1 0 0,0-1 1 0 0,0 0 0 0 0,0 0 0 0 0,0 0 0 0 0,0 0-1 0 0,0 0 1 0 0,0 0 0 0 0,0 0 0 0 0,-1 0-1 0 0,1 0 1 0 0,0 0 0 0 0,0 0 0 0 0,0 1 2 0 0,0 5-25 0 0,0 5 26 0 0,0 14-67 0 0,1-18 66 0 0,-1-6 0 0 0,0 1 0 0 0,0-1 0 0 0,0 1 0 0 0,0 0 0 0 0,0-1 0 0 0,0 1 0 0 0,0-1 0 0 0,-1 1 0 0 0,1-1 0 0 0,-1 1 0 0 0,1-1 0 0 0,-1 2 0 0 0,-9 2 0 0 0,8-3 0 0 0,1 0 0 0 0,0 0 0 0 0,-1 1 0 0 0,1-1 0 0 0,0 0 0 0 0,0 0 0 0 0,0 1 0 0 0,1-1 0 0 0,-1 1 0 0 0,0-1 0 0 0,0 0 0 0 0,0 1 0 0 0,0-1 0 0 0,0 0 0 0 0,0 0 0 0 0,-1 0 0 0 0,1 1 0 0 0,-10 2 0 0 0,6 5 0 0 0,-5-4 0 0 0,9-6 0 0 0,0 1 0 0 0,0-1 0 0 0,0 0 0 0 0,0 1 0 0 0,0 0 0 0 0,0-1 0 0 0,0 1 0 0 0,0-1 0 0 0,0 1 0 0 0,1 0 0 0 0,-1 0 0 0 0,0-1 0 0 0,0 1 0 0 0,1 0 0 0 0,-1 0 0 0 0,0 0 0 0 0,-1 4 3 0 0,-2 2-46 0 0,-3-3-79 0 0,3-2 56 0 0,2-1-11 0 0,0 0 37 0 0,-10 4-17 0 0,8-2-63 0 0,1-2-7 0 0,1 1-58 0 0,0-1-68 0 0,1 0-79 0 0,0 0 5 0 0,0 0-58 0 0,1 1-53 0 0,-1-1-46 0 0,0 2-592 0 0,0-1-104 0 0,-3 0-827 0 0,-5-1-1140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18.43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136 2 7856 0 0,'0'0'174'0'0,"-2"0"29"0"0,-4-1-92 0 0,-3 2 108 0 0,3 3-141 0 0,-3 4-47 0 0,8-7-29 0 0,0-1 1 0 0,1 1 0 0 0,-1-1-1 0 0,0 0 1 0 0,1 1-1 0 0,-1-1 1 0 0,0 0 0 0 0,0 1-1 0 0,1-1 1 0 0,-1 0 0 0 0,0 0-1 0 0,0 0 1 0 0,0 0-1 0 0,1 1 1 0 0,-1-1 0 0 0,0 0-1 0 0,0 0 1 0 0,0-1 0 0 0,0 1-3 0 0,-7 1 89 0 0,7 0-84 0 0,1-1 1 0 0,0 0 0 0 0,-1 1 0 0 0,1-1 0 0 0,0 0 0 0 0,-1 1-1 0 0,1-1 1 0 0,0 0 0 0 0,0 1 0 0 0,0-1 0 0 0,-1 1 0 0 0,1-1 0 0 0,0 1-1 0 0,0-1 1 0 0,0 1 0 0 0,0-1 0 0 0,0 0 0 0 0,0 1 0 0 0,0-1 0 0 0,0 1-1 0 0,0-1 1 0 0,0 1 0 0 0,0-1-6 0 0,-3 5 279 0 0,-1-1-169 0 0,1-1-21 0 0,-1 1 0 0 0,1 0 0 0 0,-1-1-1 0 0,1 1 1 0 0,-1 2-89 0 0,-4 10 276 0 0,-3 7 96 0 0,0-2-36 0 0,6 10 278 0 0,0-24-461 0 0,4-5-120 0 0,0-1 0 0 0,1 0 0 0 0,-1 1 0 0 0,0-1 0 0 0,0 1 0 0 0,1-1 0 0 0,-1 1 0 0 0,1-1-1 0 0,-1 1 1 0 0,1-1 0 0 0,0 1 0 0 0,0 0 0 0 0,-1-1 0 0 0,1 1-33 0 0,0 10 158 0 0,0 4 20 0 0,0-14-40 0 0,4 2-3 0 0,-2-2-63 0 0,4 3-3 0 0,-5-3-32 0 0,1 0 146 0 0,-2-2 1 0 0,3 3 2 0 0,11 7 27 0 0,-3-8-20 0 0,-6-4 15 0 0,20-13 157 0 0,-20 5-218 0 0,6 3-10 0 0,-10 7-129 0 0,0 0 1 0 0,0-1-1 0 0,0 1 1 0 0,0-1 0 0 0,0 1-1 0 0,0-1 1 0 0,0 1-1 0 0,0-1 1 0 0,0 0 0 0 0,-1 0-1 0 0,1 1 1 0 0,0-1-1 0 0,0 0 1 0 0,-1 0 0 0 0,1 0-1 0 0,0 0-8 0 0,1-4 26 0 0,-2 5-23 0 0,0-1-1 0 0,1 0 1 0 0,-1 1 0 0 0,0-1-1 0 0,1 1 1 0 0,-1-1-1 0 0,0 1 1 0 0,1-1 0 0 0,-1 0-1 0 0,1 1 1 0 0,-1 0-1 0 0,0-1 1 0 0,1 1-1 0 0,0-1 1 0 0,-1 1 0 0 0,1-1-1 0 0,-1 1 1 0 0,1 0-1 0 0,-1 0 1 0 0,1-1-1 0 0,0 1 1 0 0,0 0-3 0 0,3-3 7 0 0,-2 2-3 0 0,-1 1 0 0 0,0-2 0 0 0,0 1 1 0 0,1 0-1 0 0,-1 0 0 0 0,0 0 0 0 0,0-1 1 0 0,0 1-1 0 0,0 0 0 0 0,-1-1 0 0 0,1 1 1 0 0,0-1-1 0 0,-1 1 0 0 0,1-2-4 0 0,0 2 4 0 0,0-1 0 0 0,-1 1 0 0 0,1-1-1 0 0,0 1 1 0 0,-1-1 0 0 0,1 1 0 0 0,0 0 0 0 0,0-1 0 0 0,0 1-1 0 0,1 0 1 0 0,-1 0 0 0 0,0 0 0 0 0,0 0 0 0 0,2-1-4 0 0,1 0 7 0 0,-3 2-7 0 0,0-1 0 0 0,-1 1 0 0 0,1 0 1 0 0,-1 0-1 0 0,1-1 0 0 0,0 1 0 0 0,-1-1 0 0 0,1 1 1 0 0,-1 0-1 0 0,1-1 0 0 0,-1 1 0 0 0,1-1 0 0 0,-1 1 1 0 0,0-1-1 0 0,1 1 0 0 0,-1-1 0 0 0,0 1 0 0 0,1-1 0 0 0,-1 0 1 0 0,0 1-1 0 0,1-1 0 0 0,-1 0 0 0 0,2-4 0 0 0,23-40 0 0 0,-22 36-54 0 0,-3 1-80 0 0,3-1-172 0 0,2 6 176 0 0,5 2 52 0 0,0 1-51 0 0,-8 0 8 0 0,1 2 1 0 0,3 10 34 0 0,3 2 36 0 0,-3-10 7 0 0,-6-4 41 0 0,1 0 0 0 0,-1 0 1 0 0,1 1-1 0 0,-1-1 0 0 0,1 0 1 0 0,-1 1-1 0 0,0-1 0 0 0,1 0 1 0 0,-1 1-1 0 0,0-1 0 0 0,1 0 1 0 0,-1 1-1 0 0,0-1 0 0 0,0 0 1 0 0,1 1-1 0 0,-1-1 0 0 0,0 1 1 0 0,0-1-1 0 0,0 1 1 0 0,0-1-1 0 0,1 1 0 0 0,-1-1 1 0 0,0 1-1 0 0,0-1 0 0 0,0 0 1 0 0,0 1-1 0 0,0-1 0 0 0,0 1 1 0 0,0-1-1 0 0,0 1 0 0 0,0-1 1 0 0,-1 1 1 0 0,3 8-48 0 0,3-3 27 0 0,2 1-2 0 0,-5 4-32 0 0,-1-4 34 0 0,2 0-34 0 0,5 4-132 0 0,-6-9 42 0 0,0-1 36 0 0,1 0-17 0 0,3-2-108 0 0,-5 1 118 0 0,0 0-49 0 0,-1 0 15 0 0,1 0-279 0 0,0 0-106 0 0,0 0 77 0 0,-1 1-41 0 0,0 0-584 0 0,0 3-459 0 0,0 5-873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18.7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167 17 9216 0 0,'0'0'208'0'0,"0"0"33"0"0,-3 0 14 0 0,-7-3-42 0 0,5-7-170 0 0,4 9-45 0 0,0 1 1 0 0,0 0 0 0 0,0-1-1 0 0,0 1 1 0 0,0 0 0 0 0,0-1-1 0 0,0 1 1 0 0,0 0 0 0 0,0 0-1 0 0,0 0 1 0 0,0 0 0 0 0,-1 0-1 0 0,1 0 2 0 0,-5 1 28 0 0,2 1 42 0 0,0 4 168 0 0,4-5-217 0 0,-1-1 1 0 0,1 1-1 0 0,0-1 1 0 0,0 0-1 0 0,-1 1 0 0 0,1-1 1 0 0,0 0-1 0 0,-1 1 0 0 0,1-1 1 0 0,0 0-1 0 0,-1 1 1 0 0,1-1-1 0 0,0 0 0 0 0,-1 1 1 0 0,1-1-1 0 0,-1 0 1 0 0,1 0-1 0 0,-1 0 0 0 0,1 1 1 0 0,0-1-1 0 0,-1 0 0 0 0,1 0 1 0 0,-1 0-1 0 0,1 0 1 0 0,-1 0-1 0 0,1 0 0 0 0,-1 0 1 0 0,1 0-1 0 0,-1 0 1 0 0,1 0-1 0 0,-1 0 0 0 0,0 0-21 0 0,-5-1 227 0 0,5 1-158 0 0,-1 0-1 0 0,1 0 1 0 0,-1 0-1 0 0,0 0 1 0 0,1 0 0 0 0,-1 0-1 0 0,1 0 1 0 0,-1 1-1 0 0,1-1 1 0 0,-1 0-1 0 0,0 1 1 0 0,0 0-69 0 0,-3 9 430 0 0,-3-5-123 0 0,-8 3 46 0 0,12-6-239 0 0,-7 3 214 0 0,4-2-32 0 0,3 0-148 0 0,1 0-83 0 0,0 1-72 0 0,1 9 209 0 0,2-13-199 0 0,0 0 0 0 0,0 0 0 0 0,0 0 0 0 0,0 0 0 0 0,0 0 1 0 0,0 0-1 0 0,0 0 0 0 0,0 0 0 0 0,0 0 0 0 0,0 0 1 0 0,0 0-1 0 0,0 1 0 0 0,0-1 0 0 0,0 0 0 0 0,0 0 0 0 0,0 0 1 0 0,0 0-1 0 0,0 0 0 0 0,0 0 0 0 0,0 0 0 0 0,0 0 1 0 0,0 0-1 0 0,0 0 0 0 0,0 0 0 0 0,0 0 0 0 0,0 1 0 0 0,0-1 1 0 0,-1 0-1 0 0,1 0 0 0 0,0 0 0 0 0,0 0 0 0 0,0 0 1 0 0,0 0-1 0 0,0 0 0 0 0,0 0 0 0 0,0 0 0 0 0,0 0 0 0 0,0 0 1 0 0,0 0-1 0 0,0 0 0 0 0,0 0 0 0 0,-1 0 0 0 0,1 0 1 0 0,0 0-1 0 0,0 0 0 0 0,0 0 0 0 0,0 0 0 0 0,0 0 0 0 0,0 0 1 0 0,0 0-1 0 0,0 0 0 0 0,0 0 0 0 0,0 0 0 0 0,0 0 1 0 0,-1 0-1 0 0,1 0 0 0 0,0 0-3 0 0,-10 0 103 0 0,10 0-102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1 0 0 0,0-1 0 0 0,0 0 0 0 0,0 0 0 0 0,0 0 0 0 0,0 0 0 0 0,0 0 0 0 0,0 0 0 0 0,-1 0 0 0 0,1 0 0 0 0,0 0 0 0 0,0 0 0 0 0,0 0 0 0 0,0 1 0 0 0,0-1 0 0 0,0 0 0 0 0,0 0 0 0 0,0 0 0 0 0,0 0 0 0 0,0 0 0 0 0,0 0 0 0 0,0 0 0 0 0,1 0 0 0 0,-1 0 0 0 0,0 0 0 0 0,0 1-1 0 0,0 11 27 0 0,2 3 37 0 0,13 13-48 0 0,-5-23-16 0 0,-5 5 0 0 0,-3-8-1 0 0,0-1 1 0 0,1 0 0 0 0,-1 0 0 0 0,0 1 0 0 0,0-1 0 0 0,0 0 0 0 0,1-1 0 0 0,0 1 0 0 0,-1 0 1 0 0,0 0 1 0 0,1 0-1 0 0,-1 0 1 0 0,0 0 0 0 0,0 0-1 0 0,0 0 1 0 0,0 1 0 0 0,1-1-2 0 0,3 10 44 0 0,-6-10-42 0 0,1 0-1 0 0,-1 0 1 0 0,1 0-1 0 0,-1 0 1 0 0,1 0 0 0 0,-1 0-1 0 0,1 0 1 0 0,-1 0 0 0 0,1-1-1 0 0,0 1 1 0 0,0 0 0 0 0,0 0-1 0 0,-1-1 1 0 0,1 1 0 0 0,0 0-1 0 0,0-1-1 0 0,10 5 31 0 0,-10-5-30 0 0,0 1 1 0 0,0-1-1 0 0,0 0 0 0 0,0 1 0 0 0,0-1 1 0 0,0 1-1 0 0,0-1 0 0 0,0 1 0 0 0,0 0 1 0 0,0-1-1 0 0,0 1 0 0 0,0 0 0 0 0,-1 0 1 0 0,1 0-1 0 0,0 0 0 0 0,-1-1 0 0 0,1 1 1 0 0,0 1-2 0 0,4 11 0 0 0,5-8 0 0 0,-5 5 0 0 0,5-5-14 0 0,-9-4 12 0 0,-1-1 0 0 0,0 1 0 0 0,1 0 1 0 0,-1 0-1 0 0,0-1 0 0 0,1 1 0 0 0,-1 0 0 0 0,0 0 0 0 0,0 0 0 0 0,0-1 0 0 0,0 1 0 0 0,0 0 0 0 0,0 0 1 0 0,0 0 1 0 0,0 3 51 0 0,0 0-27 0 0,0 4 0 0 0,0-5 18 0 0,0-1 33 0 0,0 1 21 0 0,0 0 37 0 0,0 0 42 0 0,0 0 49 0 0,0 1-190 0 0,-3 5-24 0 0,3-8-11 0 0,-1 0 1 0 0,1 0 0 0 0,-1-1 0 0 0,1 1 0 0 0,-1 0 0 0 0,0 0 0 0 0,1 0 0 0 0,-1-1 0 0 0,0 1 0 0 0,1 0 0 0 0,-1-1 0 0 0,0 1 0 0 0,0 0 0 0 0,0-1 0 0 0,0 1 0 0 0,0-1 0 0 0,0 0 0 0 0,0 1 0 0 0,0-1 0 0 0,0 1 0 0 0,-13 0 67 0 0,13-1-63 0 0,-1 0 0 0 0,0 1 0 0 0,1-1-1 0 0,-1 0 1 0 0,1 1 0 0 0,-1-1 0 0 0,1 1-1 0 0,0 0 1 0 0,-1-1 0 0 0,1 1 0 0 0,0 0 0 0 0,-1 0-4 0 0,-11 5 23 0 0,2-4-41 0 0,9-2-187 0 0,0 0 72 0 0,0 0 63 0 0,0 0 51 0 0,-1 0 97 0 0,-6 0 317 0 0,7 0-324 0 0,-1 0-72 0 0,2 0-45 0 0,-1 0-40 0 0,0 0-47 0 0,1 0-52 0 0,-1 0-78 0 0,0 0-74 0 0,0 0-80 0 0,0 0-88 0 0,0 0-95 0 0,0 0-102 0 0,0 0-109 0 0,-1 0-116 0 0,-1 0-939 0 0,-4 0-1057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19.0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9216 0 0,'0'0'208'0'0,"0"0"33"0"0,0 2 14 0 0,0-1-248 0 0,0-1 1 0 0,0 1 0 0 0,0-1-1 0 0,0 1 1 0 0,1-1 0 0 0,-1 1-1 0 0,0-1 1 0 0,0 1 0 0 0,0 0-1 0 0,0-1 1 0 0,1 1 0 0 0,-1-1 0 0 0,0 1-1 0 0,1-1 1 0 0,-1 0 0 0 0,0 1-1 0 0,1-1 1 0 0,-1 1 0 0 0,0-1-1 0 0,1 0 1 0 0,-1 1 0 0 0,1-1-1 0 0,-1 0 1 0 0,1 1-8 0 0,5 4 54 0 0,-4 6-36 0 0,-2-5 7 0 0,0 1 47 0 0,0 4 182 0 0,0-4-30 0 0,0 11 490 0 0,0-9-432 0 0,0-1-75 0 0,0 1-63 0 0,2 2 215 0 0,4 1 47 0 0,0 0 2 0 0,-5-1-47 0 0,-1-5-147 0 0,0-1-68 0 0,0 0-38 0 0,0 6 73 0 0,0-7-88 0 0,0 3 137 0 0,0-2-60 0 0,0 0 48 0 0,3 5 118 0 0,1-2-77 0 0,-3-6-219 0 0,0 0 1 0 0,0-1-1 0 0,0 1 1 0 0,0 0-1 0 0,0 0 1 0 0,-1-1-1 0 0,1 1 1 0 0,-1 0-1 0 0,1 0 1 0 0,-1 0-1 0 0,0 0 1 0 0,1 0-41 0 0,-2 5 98 0 0,1-6-71 0 0,0 1 1 0 0,0-1 0 0 0,0 1 0 0 0,0 0-1 0 0,0-1 1 0 0,0 1 0 0 0,0-1 0 0 0,1 1-1 0 0,-1-1 1 0 0,0 1 0 0 0,1-1 0 0 0,0 2-29 0 0,9 2 185 0 0,-9-4-178 0 0,-1 0 0 0 0,0-1-1 0 0,1 1 1 0 0,-1 0-1 0 0,0 0 1 0 0,0 0-1 0 0,1-1 1 0 0,-1 1-1 0 0,0 0 1 0 0,0 0-1 0 0,0 0 1 0 0,0-1-1 0 0,0 1 1 0 0,0 1-6 0 0,0-1 4 0 0,0 1 0 0 0,0-1 0 0 0,0 1 1 0 0,0-1-1 0 0,1 1 0 0 0,-1-1 0 0 0,0 1 1 0 0,1-1-1 0 0,0 0 0 0 0,-1 1 0 0 0,1-1 0 0 0,0 0 1 0 0,-1 1-1 0 0,1-1 0 0 0,0 0-4 0 0,2 2-33 0 0,-1 0-47 0 0,0-1-122 0 0,-1-2-243 0 0,-1 0-445 0 0,0 0-48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19.4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228 17 10680 0 0,'0'0'241'0'0,"0"0"38"0"0,-3 0 11 0 0,0 1-33 0 0,-2-4-178 0 0,-14-7-49 0 0,10 7 4 0 0,-2 2 57 0 0,-2 1 70 0 0,-4 1 124 0 0,11-1-110 0 0,0 0 57 0 0,1 0-55 0 0,0-1-45 0 0,1 1-36 0 0,0 0-19 0 0,-13 0 148 0 0,13 2-114 0 0,-1 0 53 0 0,-3 2 20 0 0,-2 2 76 0 0,-2-4 64 0 0,-4-2 34 0 0,4 0-98 0 0,7 3-48 0 0,-5 7-10 0 0,7-8-25 0 0,1-2-101 0 0,-8 3-65 0 0,8-2-11 0 0,1 6 0 0 0,1 13 0 0 0,0-19 0 0 0,0 1 0 0 0,0-1 0 0 0,0 0 0 0 0,0 1 0 0 0,0-1 0 0 0,0 1 0 0 0,1-1 0 0 0,-1 1 0 0 0,0-1 0 0 0,1 0 0 0 0,-1 1 0 0 0,1-1 0 0 0,0 0 0 0 0,-1 0 0 0 0,1 1 0 0 0,0-1 0 0 0,11 21 0 0 0,13 23 0 0 0,-23-40 0 0 0,-2-4 0 0 0,1-1 0 0 0,-1 1 0 0 0,0 0 0 0 0,0-1 0 0 0,1 1 0 0 0,-1-1 0 0 0,1 1 0 0 0,-1-1 0 0 0,0 1 0 0 0,1-1 0 0 0,-1 1 0 0 0,1-1 0 0 0,-1 1 0 0 0,1-1 0 0 0,-1 1 0 0 0,1-1 0 0 0,-1 0 0 0 0,1 1 0 0 0,0-1 0 0 0,-1 0 0 0 0,1 0 0 0 0,0 1 0 0 0,4 1 0 0 0,-5-1 0 0 0,1-1 0 0 0,0 1 0 0 0,0 0 0 0 0,0-1 0 0 0,0 1 0 0 0,-1 0 0 0 0,1 0 0 0 0,0-1 0 0 0,0 1 0 0 0,-1 0 0 0 0,1 0 0 0 0,-1 0 0 0 0,1 0 0 0 0,-1 0 0 0 0,0 0 0 0 0,1 1 0 0 0,5 8 0 0 0,7-5 0 0 0,-12-4 0 0 0,0 0 0 0 0,0-1 0 0 0,0 1 0 0 0,0 0 0 0 0,0 0 0 0 0,0 0 0 0 0,0 0 0 0 0,0 0 0 0 0,0 0 0 0 0,0 0 0 0 0,-1 0 0 0 0,1 1 0 0 0,9 19 0 0 0,-6-16 0 0 0,0-3 0 0 0,6 3 0 0 0,-17 5 14 0 0,4-8 56 0 0,1 1-13 0 0,-12 7-25 0 0,0-8 27 0 0,7-1-107 0 0,-1 6 140 0 0,6-4-116 0 0,-1-1-92 0 0,1-1 10 0 0,0 0-38 0 0,-1-1-43 0 0,0 0-48 0 0,1 0-2 0 0,1 0-40 0 0,-2 0-382 0 0,0 0 88 0 0,1 0-55 0 0,-3 0-739 0 0,-1 0-581 0 0,-3 0-1101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19.7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10192 0 0,'0'0'230'0'0,"0"0"30"0"0,0 0 19 0 0,0 0-30 0 0,0 0-188 0 0,0 0-55 0 0,0 0-115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21.5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1 152 6992 0 0,'0'0'157'0'0,"0"2"23"0"0,0 17 150 0 0,0 5-269 0 0,0-22-63 0 0,0-1 0 0 0,0 1 0 0 0,0-1 0 0 0,1 1 1 0 0,-1-1-1 0 0,0 0 0 0 0,1 1 0 0 0,-1-1 0 0 0,1 1 1 0 0,-1-1-1 0 0,1 0 0 0 0,1 2 2 0 0,1 1 35 0 0,0 0 53 0 0,-1-3 124 0 0,-1 1-42 0 0,0 0 65 0 0,-1 0-91 0 0,-1 1-72 0 0,0-2-30 0 0,1 1 17 0 0,0-1 20 0 0,0 0 37 0 0,0 0 15 0 0,1 0 37 0 0,0 0 40 0 0,0 1 47 0 0,4 3 38 0 0,1 7 253 0 0,-5-6-288 0 0,0 0 89 0 0,-1-2-129 0 0,0 0 35 0 0,0 0 39 0 0,0 0 45 0 0,1 2-37 0 0,1 0-61 0 0,2 0-15 0 0,2 2 31 0 0,-4-6 30 0 0,-1 1-106 0 0,0 0-67 0 0,-1 2-59 0 0,0-1-11 0 0,1-1 45 0 0,9 19 279 0 0,-8-17-4 0 0,-2-5-2 0 0,0 0 0 0 0,0 0-39 0 0,0 0-224 0 0,0 0-37 0 0,0 0 20 0 0,0 0-14 0 0,0 0-1 0 0,0 0 15 0 0,-1-10 97 0 0,-5-2-57 0 0,0 0-51 0 0,4 1 17 0 0,2 4-40 0 0,1 5-31 0 0,-1 0 0 0 0,0 0 0 0 0,0 0-1 0 0,0 0 1 0 0,-1 0 0 0 0,1 0 0 0 0,0 0 0 0 0,-1 0 0 0 0,1 0-1 0 0,-1-1-14 0 0,-4-5 45 0 0,4 7-36 0 0,0 0-1 0 0,0-1 1 0 0,0 1 0 0 0,1-1 0 0 0,-1 1 0 0 0,0-1-1 0 0,1 1 1 0 0,-1-1 0 0 0,1 1 0 0 0,0-1-1 0 0,-1 1 1 0 0,1-1 0 0 0,0 0 0 0 0,0 1-1 0 0,0-2-8 0 0,0-69 123 0 0,0 38-110 0 0,0 30-30 0 0,1-1-1 0 0,-1 1 0 0 0,1-1 0 0 0,0 1 0 0 0,1-1 0 0 0,-1 1 0 0 0,1 0 0 0 0,0-1 18 0 0,18-34-238 0 0,-7 15 60 0 0,-11 19 145 0 0,-2 5 29 0 0,1-1 0 0 0,-1 0 0 0 0,0 1 0 0 0,0-1 0 0 0,1 1 0 0 0,-1-1 0 0 0,1 0 0 0 0,-1 1 0 0 0,0-1 0 0 0,1 1 0 0 0,-1-1 0 0 0,1 1 0 0 0,-1-1 0 0 0,1 1 0 0 0,-1 0 0 0 0,1-1 0 0 0,-1 1 0 0 0,1 0 0 0 0,0-1 0 0 0,-1 1 0 0 0,1 0 0 0 0,0 0 4 0 0,4-3-7 0 0,10-9-73 0 0,0-1-11 0 0,0 11 15 0 0,-14 1 71 0 0,-1 1 0 0 0,1 0 0 0 0,0 0 1 0 0,-1 0-1 0 0,1 1 0 0 0,0-1 0 0 0,-1 0 1 0 0,1 0-1 0 0,-1 0 0 0 0,1 0 0 0 0,0 1 0 0 0,-1-1 1 0 0,1 0-1 0 0,-1 0 0 0 0,1 1 0 0 0,0-1 1 0 0,-1 1-1 0 0,1-1 0 0 0,-1 0 0 0 0,1 1 0 0 0,-1-1 1 0 0,0 1-1 0 0,1-1 0 0 0,-1 1 0 0 0,1-1 1 0 0,-1 1 4 0 0,0 0-2 0 0,1-1 0 0 0,-1 1 0 0 0,1-1 0 0 0,-1 1 0 0 0,0-1 1 0 0,1 1-1 0 0,-1-1 0 0 0,1 1 0 0 0,-1-1 0 0 0,1 0 0 0 0,0 1 1 0 0,-1-1-1 0 0,1 0 0 0 0,-1 1 0 0 0,1-1 0 0 0,0 0 0 0 0,-1 0 1 0 0,1 0-1 0 0,-1 1 0 0 0,1-1 0 0 0,0 0 0 0 0,-1 0 0 0 0,1 0 1 0 0,0 0-1 0 0,-1 0 0 0 0,1 0 2 0 0,0 0-2 0 0,-1-1 1 0 0,1 1-1 0 0,-1 0 0 0 0,1 0 1 0 0,-1 0-1 0 0,0 0 1 0 0,1 0-1 0 0,-1 0 1 0 0,1 0-1 0 0,-1 0 0 0 0,1 0 1 0 0,-1 1-1 0 0,1-1 1 0 0,-1 0-1 0 0,1 0 0 0 0,-1 0 1 0 0,1 0-1 0 0,-1 1 1 0 0,0-1-1 0 0,1 0 0 0 0,-1 1 1 0 0,1-1-1 0 0,-1 0 1 0 0,0 0-1 0 0,1 1 1 0 0,-1-1-1 0 0,0 1 0 0 0,0-1 1 0 0,1 0-1 0 0,-1 1 1 0 0,0-1-1 0 0,1 1 2 0 0,3 5-13 0 0,6 1-27 0 0,-9-7 39 0 0,1 0 0 0 0,-1 1 1 0 0,0-1-1 0 0,-1 1 0 0 0,1-1 0 0 0,0 1 0 0 0,0-1 0 0 0,0 1 1 0 0,0 0-1 0 0,0-1 0 0 0,-1 1 0 0 0,1 0 0 0 0,0 0 0 0 0,0 0 0 0 0,-1 0 1 0 0,1 0 0 0 0,4 12 0 0 0,5-8 0 0 0,-9-5 0 0 0,-1 1 0 0 0,0 0 0 0 0,1-1 0 0 0,-1 1 0 0 0,0 0 0 0 0,0 0 0 0 0,0 0 0 0 0,1-1 0 0 0,-1 1 0 0 0,0 0 0 0 0,0 0 0 0 0,0 0 0 0 0,0 0 0 0 0,0 0 0 0 0,0 7 8 0 0,0 2 50 0 0,0 2 60 0 0,0 6 118 0 0,0-17-231 0 0,0-1 1 0 0,0 1 0 0 0,-1 0-1 0 0,1-1 1 0 0,0 1 0 0 0,0-1 0 0 0,0 1-1 0 0,-1 0 1 0 0,1-1 0 0 0,0 1 0 0 0,0-1-1 0 0,-1 1 1 0 0,1-1 0 0 0,0 1 0 0 0,-1-1-1 0 0,1 1 1 0 0,-1-1 0 0 0,1 1-1 0 0,-1-1 1 0 0,1 0 0 0 0,-1 1 0 0 0,1-1-1 0 0,-1 1-5 0 0,1-1 7 0 0,-1 0-1 0 0,0 1 0 0 0,1-1 1 0 0,-1 0-1 0 0,1 1 0 0 0,0-1 0 0 0,-1 1 1 0 0,1-1-1 0 0,-1 1 0 0 0,1-1 0 0 0,0 1 1 0 0,-1-1-1 0 0,1 1 0 0 0,0 0 0 0 0,0-1 1 0 0,-1 1-1 0 0,1-1 0 0 0,0 1 0 0 0,0 0 1 0 0,0-1-1 0 0,0 1 0 0 0,0-1 1 0 0,0 1-7 0 0,0-1 1 0 0,0 0 0 0 0,0 0 1 0 0,0 1-1 0 0,0-1 1 0 0,0 0-1 0 0,0 0 0 0 0,0 0 1 0 0,0 0-1 0 0,0 0 1 0 0,0 0-1 0 0,0 0 0 0 0,0 0 1 0 0,0 0-1 0 0,0 0 1 0 0,0 0-1 0 0,0 1 0 0 0,0-1 1 0 0,0 0-1 0 0,0 0 1 0 0,0 0-1 0 0,0 0 0 0 0,0 0 1 0 0,-1 0-1 0 0,1 0 1 0 0,0 0-1 0 0,0 0 0 0 0,0 0 1 0 0,0 0-1 0 0,0 0 1 0 0,0 1-1 0 0,0-1 0 0 0,0 0 1 0 0,0 0-1 0 0,0 0 1 0 0,0 0-1 0 0,0 0 0 0 0,0 0 1 0 0,0 0-1 0 0,-1 0 1 0 0,1 0-1 0 0,0 0 0 0 0,0 0 1 0 0,0 0-1 0 0,0 0 1 0 0,0 0-1 0 0,0 0 1 0 0,0 0-1 0 0,0 0 0 0 0,0 0 1 0 0,0 0-1 0 0,0 0 1 0 0,-1 0-1 0 0,1 0 0 0 0,0 0 1 0 0,0 0-1 0 0,0 0 1 0 0,0 0-3 0 0,-5-1 10 0 0,-4 1 43 0 0,-20 13 50 0 0,14-10-89 0 0,12-3-24 0 0,0 0-58 0 0,-1 0-52 0 0,1 0-41 0 0,-1 0-79 0 0,0 0-35 0 0,-3 0-626 0 0,7 0 651 0 0,-1 0-36 0 0,0 0-382 0 0,1 0 97 0 0,0 0-49 0 0,0 0-727 0 0,0 0-569 0 0,0 0-1083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20.2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282 167 7568 0 0,'0'0'166'0'0,"0"0"29"0"0,0 0 14 0 0,-2-2-25 0 0,-11-8-146 0 0,10 8-15 0 0,-1 1 42 0 0,-6 0 162 0 0,-22 2 757 0 0,26-1-786 0 0,1 0-67 0 0,0 0 112 0 0,0 0-35 0 0,-4-1 120 0 0,2 0-155 0 0,1 1-35 0 0,3 0-85 0 0,1 0 0 0 0,-1 0-1 0 0,1 0 1 0 0,-1 0 0 0 0,1 1-1 0 0,0-1 1 0 0,-1 1 0 0 0,1-1-1 0 0,-1 1 1 0 0,-1 1-53 0 0,-3 2 107 0 0,-3 2 44 0 0,-5-4 34 0 0,12-2-158 0 0,0 0 1 0 0,0 0-1 0 0,1 0 1 0 0,-1 1 0 0 0,0-1-1 0 0,1 1 1 0 0,-2 0-28 0 0,-4 6 80 0 0,8-7-78 0 0,0 1-1 0 0,0-1 0 0 0,-1 0 1 0 0,1 1-1 0 0,0-1 0 0 0,-1 0 1 0 0,1 1-1 0 0,0-1 0 0 0,-1 0 1 0 0,1 1-1 0 0,-1-1 0 0 0,1 0 0 0 0,0 0 1 0 0,-1 1-1 0 0,1-1 0 0 0,-1 0 1 0 0,1 0-1 0 0,-1 0 0 0 0,1 0 1 0 0,-1 1-1 0 0,1-1 0 0 0,-1 0 1 0 0,1 0-1 0 0,-1 0 0 0 0,1 0 1 0 0,-1 0-1 0 0,1 0 0 0 0,-1-1 1 0 0,1 1-2 0 0,-2 0 5 0 0,1 0 0 0 0,-1 1 0 0 0,0-1 0 0 0,1 0-1 0 0,-1 1 1 0 0,1-1 0 0 0,-1 1 0 0 0,1-1 0 0 0,-1 1 0 0 0,1 0 0 0 0,-1-1 0 0 0,1 1 0 0 0,0 0 0 0 0,-1 0-5 0 0,-5 4 11 0 0,1-4-11 0 0,2 0 0 0 0,-4 15 0 0 0,-5-1 0 0 0,12-15 0 0 0,0 1 0 0 0,1 0 0 0 0,-1 0 0 0 0,0 0 0 0 0,0 0 0 0 0,1-1 0 0 0,-1 1 0 0 0,0 0 0 0 0,1 0 0 0 0,-1 0 0 0 0,1 0 0 0 0,-1 1 0 0 0,1-1 0 0 0,-1 1 0 0 0,9 13-14 0 0,1 3-71 0 0,-6-11 55 0 0,0-2 12 0 0,-3-4 16 0 0,1 0 0 0 0,-1 0 0 0 0,0 0 0 0 0,1 0 0 0 0,-1-1 0 0 0,1 1-1 0 0,0 0 1 0 0,-1 0 0 0 0,1-1 0 0 0,-1 1 0 0 0,1 0 0 0 0,0-1 0 0 0,0 1 0 0 0,-1 0 0 0 0,1-1 0 0 0,0 1 0 0 0,0-1 0 0 0,0 1 0 0 0,0-1 0 0 0,0 0 0 0 0,-1 1-1 0 0,1-1 1 0 0,0 0 0 0 0,1 0 2 0 0,-1 0-2 0 0,-1 1 0 0 0,1-1 1 0 0,0 0-1 0 0,0 1 0 0 0,0-1 0 0 0,0 0 0 0 0,0 1 0 0 0,0-1 0 0 0,-1 1 0 0 0,1-1 0 0 0,0 1 0 0 0,0 0 0 0 0,-1-1 0 0 0,1 1 0 0 0,0 0 0 0 0,-1-1 0 0 0,1 1 1 0 0,0 0-1 0 0,-1 0 0 0 0,1 0 0 0 0,-1-1 0 0 0,0 1 0 0 0,1 0 0 0 0,-1 0 2 0 0,2 2-4 0 0,0 0 0 0 0,-1 0 1 0 0,1 0-1 0 0,1-1 0 0 0,-1 1 1 0 0,0-1-1 0 0,0 0 0 0 0,1 1 0 0 0,0-1 1 0 0,-1 0-1 0 0,1-1 0 0 0,1 2 4 0 0,6 2-27 0 0,0 0-1 0 0,12 3 28 0 0,9 5-17 0 0,-29-11 17 0 0,0 0 0 0 0,1-1 0 0 0,-1 1 0 0 0,0 0 0 0 0,0 0 0 0 0,0 0 0 0 0,0 0 0 0 0,0 1 0 0 0,0-1 0 0 0,-1 1 0 0 0,1-1 0 0 0,-1 1 0 0 0,1-1 0 0 0,-1 1 0 0 0,0 1 0 0 0,2 2 0 0 0,-2-5 3 0 0,0 0 0 0 0,-1 0 1 0 0,1 0-1 0 0,0 0 0 0 0,0 0 1 0 0,0 0-1 0 0,-1 0 0 0 0,1 0 1 0 0,0-1-1 0 0,0 1 0 0 0,0 0 0 0 0,0-1 1 0 0,1 1-1 0 0,-1-1 0 0 0,0 1-3 0 0,0-1 5 0 0,-1 0 1 0 0,1 1-1 0 0,0-1 0 0 0,0 0 0 0 0,-1 1 0 0 0,1-1 0 0 0,-1 0 0 0 0,1 1 0 0 0,0-1 0 0 0,-1 1 0 0 0,1-1 0 0 0,-1 1 0 0 0,1 0 0 0 0,-1-1 0 0 0,1 1 0 0 0,-1-1 0 0 0,1 1 0 0 0,-1 0 0 0 0,0-1 0 0 0,1 1 0 0 0,-1 0 0 0 0,0 0 0 0 0,0-1 0 0 0,1 1 0 0 0,-1 0 1 0 0,0 0-1 0 0,0-1 0 0 0,0 1 0 0 0,0 0-5 0 0,0 0 6 0 0,0-1 1 0 0,0 1-1 0 0,-1-1 1 0 0,1 1-1 0 0,0-1 1 0 0,0 1-1 0 0,0-1 1 0 0,0 1-1 0 0,0-1 1 0 0,0 1-1 0 0,1-1 1 0 0,-1 1-1 0 0,0-1 1 0 0,0 1-1 0 0,0-1 1 0 0,0 1-1 0 0,0-1 1 0 0,1 1 0 0 0,-1-1-1 0 0,0 0 1 0 0,0 1-1 0 0,1-1 1 0 0,-1 1-1 0 0,0-1 1 0 0,1 0-1 0 0,-1 1 1 0 0,0-1-1 0 0,1 0 1 0 0,-1 1-1 0 0,1-1 1 0 0,-1 0-1 0 0,1 0 1 0 0,-1 1-1 0 0,0-1 1 0 0,1 0-1 0 0,-1 0 1 0 0,1 0-1 0 0,-1 0 1 0 0,1 1-1 0 0,-1-1 1 0 0,1 0 0 0 0,-1 0-1 0 0,1 0 1 0 0,-1 0-1 0 0,1 0 1 0 0,0 0-7 0 0,0 0 77 0 0,-2 2 10 0 0,-8 9 96 0 0,5 3 79 0 0,4-11-23 0 0,0-3-10 0 0,0 2-45 0 0,-1 5-81 0 0,-6 6 214 0 0,5-10-267 0 0,-1 0-52 0 0,-2 0 83 0 0,-5-4-68 0 0,10 1-4 0 0,-10 0 46 0 0,0 1-47 0 0,-9 0-90 0 0,16-1 55 0 0,1 0 0 0 0,0 0 0 0 0,0-1 0 0 0,-1 1 0 0 0,1 0 0 0 0,0-1 0 0 0,0 0 0 0 0,-1 1 0 0 0,0-1 27 0 0,-1-1-113 0 0,-2-2-64 0 0,-1 1-50 0 0,1-1-51 0 0,2 1-53 0 0,3 3 283 0 0,1-1 0 0 0,-1 0 0 0 0,1 0 1 0 0,0 1-1 0 0,0-1 0 0 0,-1 0 1 0 0,1 0-1 0 0,0 0 0 0 0,0 1 0 0 0,0-1 1 0 0,0 0-1 0 0,0 0 0 0 0,0 0 1 0 0,0 0 47 0 0</inkml:trace>
  <inkml:trace contextRef="#ctx0" brushRef="#br0" timeOffset="296.39">449 1 10880 0 0,'0'0'248'0'0,"0"0"34"0"0,0 0 20 0 0,0 0-38 0 0,0 0-199 0 0,2 2-37 0 0,15 12 70 0 0,-13-14-36 0 0,-3 0-60 0 0,-1 0 0 0 0,0 0-1 0 0,0 0 1 0 0,0 0 0 0 0,0 0-1 0 0,0 0 1 0 0,0 0 0 0 0,0 0 0 0 0,0 0-1 0 0,0 0 1 0 0,1 0 0 0 0,-1 0 0 0 0,0 0-1 0 0,0 0 1 0 0,0 0 0 0 0,0 0 0 0 0,0 0-1 0 0,0 0 1 0 0,0 0 0 0 0,1 0 0 0 0,-1 0-1 0 0,0 0 1 0 0,0 0 0 0 0,0 0-1 0 0,0 0 1 0 0,0 0 0 0 0,0 0 0 0 0,0 0-1 0 0,0 0 1 0 0,1 0 0 0 0,-1 0 0 0 0,0 0-1 0 0,0 0 1 0 0,0 0 0 0 0,0 0 0 0 0,0 1-1 0 0,0-1 1 0 0,0 0 0 0 0,0 0 0 0 0,0 0-1 0 0,0 0 1 0 0,0 0 0 0 0,0 0-1 0 0,0 0 1 0 0,0 0 0 0 0,0 1-2 0 0,7 9 239 0 0,0 3-46 0 0,-5-9-117 0 0,-2-2-41 0 0,1 0 0 0 0,-1-1 0 0 0,1 1 0 0 0,-1 0 0 0 0,0 0 0 0 0,1 0 0 0 0,-1 0 0 0 0,0-1 0 0 0,0 1 0 0 0,-1 0 0 0 0,1 1-35 0 0,0-1 33 0 0,0 0 1 0 0,0-1-1 0 0,0 1 0 0 0,0 0 0 0 0,0 0 0 0 0,0 0 1 0 0,0 0-1 0 0,1-1 0 0 0,-1 1 0 0 0,1 0 1 0 0,0 1-34 0 0,3 4 111 0 0,-3-6-87 0 0,0 1-1 0 0,0-1 0 0 0,0 1 1 0 0,0-1-1 0 0,-1 0 0 0 0,1 1 0 0 0,-1 0 1 0 0,1-1-1 0 0,-1 1 0 0 0,1-1 1 0 0,-1 1-1 0 0,0-1 0 0 0,0 1 1 0 0,0 0-1 0 0,0 0-23 0 0,0 12 87 0 0,0 23 86 0 0,3-17-94 0 0,2-5-14 0 0,-3-12-54 0 0,-1 0 1 0 0,0 0 0 0 0,0 0 0 0 0,0 1 0 0 0,-1-1 0 0 0,1 0 0 0 0,-1 0 0 0 0,0 2-12 0 0,0 30 55 0 0,0 41 240 0 0,0-18-221 0 0,0-55-196 0 0,0 0 73 0 0,1 2 63 0 0,-1 2 99 0 0,0 3 65 0 0,1-3-150 0 0,-1-1-121 0 0,0-3-7 0 0,0-1-43 0 0,0 0-12 0 0,0 0-36 0 0,-1 0-39 0 0,1 0-43 0 0,0 0-44 0 0,0 0-49 0 0,0-1-51 0 0,-1 1-54 0 0,1-2-431 0 0</inkml:trace>
  <inkml:trace contextRef="#ctx0" brushRef="#br0" timeOffset="541.44">358 318 7312 0 0,'0'0'165'0'0,"0"0"22"0"0,0 0 9 0 0,3 0-20 0 0,3-1-145 0 0,-2-4-26 0 0,1-1-5 0 0,-1 3 8 0 0,2-1 60 0 0,1 1 48 0 0,-1 0 36 0 0,-2 1 1 0 0,10-5 347 0 0,3-1 95 0 0,-12 5-377 0 0,1 2-39 0 0,2 0 32 0 0,-1 2-49 0 0,9-2 170 0 0,-1-5 32 0 0,-3 2-52 0 0,9 1 86 0 0,-7 2-151 0 0,-1 0-67 0 0,-1-2-54 0 0,0 1-42 0 0,-2-1-33 0 0,0 1-1 0 0,1 1 1 0 0,-1 0 0 0 0,7 0-51 0 0,-1 1 36 0 0,1 0-72 0 0,5 0-75 0 0,11 0-133 0 0,-3 0-1 0 0</inkml:trace>
  <inkml:trace contextRef="#ctx0" brushRef="#br0" timeOffset="825.54">902 379 8032 0 0,'0'0'182'0'0,"0"0"29"0"0,0 0 12 0 0,3 0-37 0 0,1 0-153 0 0,10 0-21 0 0,-7 0 77 0 0,-5 0 67 0 0,1-3 178 0 0,-2 2-245 0 0,2-1 68 0 0,4-3 99 0 0,-4 3-104 0 0,0 1 35 0 0,1 0 75 0 0,0 1 91 0 0,1 0 111 0 0,1-1-215 0 0,0-1-55 0 0,8-8 231 0 0,-12 8-143 0 0,1 1-102 0 0,0 0-67 0 0,1 1-60 0 0,-1 0-18 0 0,-1-1 45 0 0,6-4 50 0 0,-7 4-108 0 0,1 1 1 0 0,-1-1-1 0 0,0 0 0 0 0,1 0 1 0 0,-1 1-1 0 0,1-1 0 0 0,-1 0 1 0 0,1 1-1 0 0,-1-1 0 0 0,1 1 1 0 0,-1 0-1 0 0,1 0 0 0 0,0 0 1 0 0,-1 0-23 0 0,6 0 81 0 0,7 0 96 0 0,-7-3-90 0 0,-2-7-46 0 0,5 5 2 0 0,-5-5-32 0 0,5 5-11 0 0,-8 3-2 0 0,-1-5 4 0 0,-1-9-18 0 0,0 13-75 0 0,0 2-36 0 0,1-1 54 0 0,-2-8-38 0 0,1 8-43 0 0,-7 2 26 0 0,0-1 72 0 0,6 1 51 0 0,0 0 0 0 0,0 0 0 0 0,0 0 0 0 0,0 0 0 0 0,0 0 0 0 0,0 1 1 0 0,1-1-1 0 0,-1 0 0 0 0,0 0 0 0 0,0 1 0 0 0,0-1 0 0 0,0 0 0 0 0,0 1 1 0 0,0-1 4 0 0,-4 11-80 0 0,-5-6-34 0 0,-5 20-140 0 0,11-20 140 0 0,4 2 95 0 0,-1-2 9 0 0,-4 3-19 0 0,4-7 25 0 0,0 1 0 0 0,0-1 0 0 0,1 0-1 0 0,-1 1 1 0 0,0-1 0 0 0,1 1 0 0 0,-1-1 0 0 0,1 1 0 0 0,-1-1 0 0 0,1 1 0 0 0,0 0 0 0 0,-1-1-1 0 0,1 1 1 0 0,0 0 4 0 0,1 4-26 0 0,-1-4 21 0 0,0 1 0 0 0,0-1 0 0 0,0 0 0 0 0,0 0 0 0 0,0 0-1 0 0,-1 0 1 0 0,1 0 0 0 0,-1 0 0 0 0,1 0 0 0 0,-1 1 5 0 0,-4 3-19 0 0,5-5 17 0 0,-1 0 0 0 0,0-1 1 0 0,1 1-1 0 0,-1 0 1 0 0,1 0-1 0 0,-1-1 0 0 0,1 1 1 0 0,-1 0-1 0 0,1 0 0 0 0,0 0 1 0 0,-1-1-1 0 0,1 1 0 0 0,0 0 1 0 0,0 0-1 0 0,-1 0 0 0 0,1 0 1 0 0,0 0-1 0 0,0 0 0 0 0,0 0 1 0 0,0 0-1 0 0,0 0 0 0 0,0 0 1 0 0,1-1-1 0 0,-1 1 0 0 0,0 0 1 0 0,0 0-1 0 0,1 0 2 0 0,14 29-53 0 0,-13-25 57 0 0,-1-3-6 0 0,-1-1-1 0 0,0 0 0 0 0,1 1 0 0 0,0-1 0 0 0,-1 0 0 0 0,1 1 0 0 0,0-1 0 0 0,-1 0 1 0 0,1 0-1 0 0,0 1 0 0 0,0-1 0 0 0,0 0 0 0 0,0 0 0 0 0,0 0 0 0 0,1 0 1 0 0,-1-1-1 0 0,0 1 0 0 0,0 0 0 0 0,0 0 0 0 0,1-1 0 0 0,-1 1 0 0 0,0-1 0 0 0,1 1 1 0 0,1 0 2 0 0,-3-1 0 0 0,1-1 0 0 0,-1 1-1 0 0,1 0 1 0 0,0 1 0 0 0,-1-1 0 0 0,1 0 0 0 0,0 0 0 0 0,-1 0 0 0 0,1 0 0 0 0,0 0 0 0 0,-1 1 0 0 0,1-1 0 0 0,-1 0 0 0 0,1 0 0 0 0,0 1 0 0 0,-1-1 0 0 0,1 1 0 0 0,-1-1 0 0 0,1 0 0 0 0,-1 1 0 0 0,1-1 0 0 0,-1 1-1 0 0,0-1 1 0 0,1 1 0 0 0,-1-1 0 0 0,1 1 0 0 0,-1 0 1 0 0,0-1 0 0 0,1 1-1 0 0,-1-1 1 0 0,1 1 0 0 0,-1-1-1 0 0,0 1 1 0 0,1-1 0 0 0,-1 1-1 0 0,1-1 1 0 0,0 0 0 0 0,-1 1-1 0 0,1-1 1 0 0,-1 0 0 0 0,1 1-1 0 0,-1-1 1 0 0,1 0 0 0 0,0 0-1 0 0,-1 0 1 0 0,1 1 0 0 0,0-1-1 0 0,-1 0 1 0 0,1 0 0 0 0,0 0-1 0 0,-1 0 1 0 0,1 0 0 0 0,0 0-1 0 0,20 1 107 0 0,13 0 47 0 0,-11-6-119 0 0,-20 4-75 0 0,0 0 37 0 0,8-4 89 0 0,-5 3-84 0 0,0 0-76 0 0,-4 0-3 0 0,1 1-33 0 0,0 0-56 0 0,1-1-54 0 0,-1 1-59 0 0,0-1-67 0 0,0 1-72 0 0,0 0-79 0 0,-1-1-85 0 0,1 1-93 0 0,3-1-820 0 0,3 1-861 0 0,-9 1 2334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253 0 9856 0 0,'0'0'289'0'0,"0"0"-8"0"0,0 0-94 0 0,0 0-35 0 0,0 0 161 0 0,0 3 293 0 0,0-2-564 0 0,0 0 51 0 0,0 0 45 0 0,0 1 37 0 0,0 1 248 0 0,0 4 706 0 0,0-5-824 0 0,0 1-52 0 0,0-2-71 0 0,0 1-97 0 0,0-1-118 0 0,0 0-35 0 0,0-1-36 0 0,0 2 352 0 0,0-2-115 0 0,0 0-43 0 0,0 0-11 0 0,0 0 1 0 0,0 3-25 0 0,0-2 27 0 0,0 1-61 0 0,0-1-59 0 0,0 1-56 0 0,0 0-52 0 0,0 0-50 0 0,0 0-46 0 0,0 0-44 0 0,0 0-40 0 0,0 0-37 0 0,0 1-464 0 0,0 1-111 0 0,0-1-88 0 0,0 4-751 0 0,0 2-1008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16.8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16 8088 0 0,'0'0'182'0'0,"0"0"29"0"0,0 2 12 0 0,0-1-217 0 0,0 0 1 0 0,0-1 0 0 0,0 1 0 0 0,0-1-1 0 0,0 1 1 0 0,0-1 0 0 0,-1 1-1 0 0,1-1 1 0 0,0 1 0 0 0,0-1 0 0 0,0 1-1 0 0,-1-1 1 0 0,1 1 0 0 0,0-1-1 0 0,-1 1 1 0 0,1-1 0 0 0,0 1 0 0 0,-1-1-1 0 0,1 0 1 0 0,-1 1 0 0 0,1-1 0 0 0,0 0-1 0 0,-1 1 1 0 0,0-1-7 0 0,0 1 2 0 0,1-1 1 0 0,-1 0-1 0 0,1 1 1 0 0,-1-1 0 0 0,1 1-1 0 0,-1-1 1 0 0,1 1-1 0 0,-1-1 1 0 0,1 1-1 0 0,-1 0 1 0 0,1-1-1 0 0,0 1 1 0 0,-1 0-1 0 0,1-1 1 0 0,0 1-1 0 0,0 0 1 0 0,-1-1-1 0 0,1 1 1 0 0,0 0-1 0 0,0-1 1 0 0,0 1-1 0 0,0 0 1 0 0,0-1-1 0 0,0 1 1 0 0,0 0-3 0 0,-1 6 34 0 0,0-1 62 0 0,-2-2 48 0 0,1 1 35 0 0,-5 11 452 0 0,6-6-386 0 0,1 1 209 0 0,0 0-34 0 0,0 13 333 0 0,0 5 42 0 0,0 17 310 0 0,0-43-1027 0 0,0 0 0 0 0,0 0 0 0 0,1 0 0 0 0,-1 0 0 0 0,1 0 0 0 0,0 0 0 0 0,1 2-78 0 0,1 3 222 0 0,1 1 34 0 0,-1 6 257 0 0,-1 0-50 0 0,5-6-244 0 0,16 15 205 0 0,-7-9-105 0 0,-13-11-235 0 0,-1-2-44 0 0,1 1 0 0 0,-1-1 0 0 0,0 0 1 0 0,1 0-1 0 0,-1 0 0 0 0,1 0 0 0 0,-1 0 0 0 0,1 0 0 0 0,2 0-40 0 0,11-1 137 0 0,0 0 9 0 0,-5 2 3 0 0,6 5 46 0 0,-14-7-164 0 0,0 0 1 0 0,0 0 0 0 0,0-1-1 0 0,0 1 1 0 0,0-1 0 0 0,0 1-1 0 0,2-1-31 0 0,-4 0 23 0 0,1 0 0 0 0,0 0 0 0 0,-1 0-1 0 0,1-1 1 0 0,-1 1 0 0 0,1 0-1 0 0,0-1 1 0 0,-1 1 0 0 0,1-1-1 0 0,-1 1 1 0 0,1-1 0 0 0,-1 0 0 0 0,0 0-1 0 0,1 0 1 0 0,0 0-23 0 0,5-4 117 0 0,3 0 61 0 0,3 0 28 0 0,0 0-7 0 0,-3 0-33 0 0,-9 4-146 0 0,1 0 0 0 0,-1-1 0 0 0,1 1 0 0 0,-1 0 1 0 0,1-1-1 0 0,-1 0 0 0 0,0 1 0 0 0,0-1 0 0 0,0 1 0 0 0,0-1 0 0 0,0 0 0 0 0,0 0 0 0 0,0 0-20 0 0,12-19 164 0 0,-2 8-68 0 0,-10 12-92 0 0,-1-1 0 0 0,1 1 0 0 0,-1 0 0 0 0,1-1-1 0 0,-1 1 1 0 0,1 0 0 0 0,-1-1 0 0 0,0 1 0 0 0,0-1 0 0 0,0 1 0 0 0,0-1-4 0 0,0 0 4 0 0,0 1 0 0 0,0-1 0 0 0,1 1-1 0 0,-1-1 1 0 0,0 1 0 0 0,1-1 0 0 0,-1 1 0 0 0,1-1 0 0 0,-1 1 0 0 0,1 0-1 0 0,0-1 1 0 0,0 1 0 0 0,0 0-4 0 0,5-12 3 0 0,-4 4-29 0 0,0-23 36 0 0,-2 15-37 0 0,0 3-48 0 0,-1 0-71 0 0,1 5 9 0 0,0 1-42 0 0,-1 0-46 0 0,1 1-52 0 0,0 5 267 0 0,0 0-40 0 0,0 0-43 0 0,0 0-42 0 0,0 0-44 0 0,0 0-45 0 0,0 0-45 0 0,0 1-46 0 0,0-1-48 0 0,0 0-47 0 0,0 0-49 0 0,0 0-50 0 0,0 0-50 0 0,0 0-51 0 0,0 0-52 0 0,0 0-54 0 0,0-4-1503 0 0,0-3-1252 0 0</inkml:trace>
  <inkml:trace contextRef="#ctx0" brushRef="#br0" timeOffset="338.05">469 61 8952 0 0,'0'3'200'0'0,"0"3"-75"0"0,0 3 27 0 0,4 1 1 0 0,0-2-38 0 0,1 2 33 0 0,0-1-103 0 0,-4-6-45 0 0,-1-1 0 0 0,2 0-1 0 0,-1 0 1 0 0,0 0 0 0 0,0 0 0 0 0,1 0-1 0 0,-1 0 1 0 0,1 0 0 0 0,0 0 0 0 0,4 4 33 0 0,-1 1 71 0 0,-2 1 74 0 0,-2 1 77 0 0,1 4 263 0 0,4-3-90 0 0,-2-3-120 0 0,1 2 74 0 0,-1 0 15 0 0,3 4 104 0 0,-2 17 779 0 0,-1-22-960 0 0,-3-7-253 0 0,0 1 0 0 0,0-1 0 0 0,0 0 0 0 0,0 1 0 0 0,-1-1 0 0 0,1 1 0 0 0,-1-1 0 0 0,1 1 0 0 0,-1 0 0 0 0,1-1 0 0 0,-1 2-67 0 0,0 0 391 0 0,3-3-281 0 0,-1 0 47 0 0,1 0 268 0 0,-1 0 45 0 0,-1 1 715 0 0,-2-1-808 0 0,0 0-63 0 0,0-1-86 0 0,-1 1-111 0 0,1-1-111 0 0,1 1-68 0 0,-1-1-73 0 0,0 0-82 0 0,0 1 222 0 0,1-1 0 0 0,0 0-1 0 0,-1 1 1 0 0,1-1-1 0 0,0 0 1 0 0,-1 0-1 0 0,1 0 1 0 0,0 1 0 0 0,0-1-1 0 0,0 0 1 0 0,0 0-1 0 0,0 0 1 0 0,0 0-1 0 0,0 0-4 0 0,0-6 30 0 0,1 5-26 0 0,-1 0 1 0 0,0 0-1 0 0,0 0 1 0 0,0 0 0 0 0,-1 0-1 0 0,1 0 1 0 0,0 0-1 0 0,-1 0 1 0 0,1 0-1 0 0,-1-1-4 0 0,-4-4 19 0 0,5 7-18 0 0,-1-1 0 0 0,0 0 1 0 0,1 0-1 0 0,-1 1 0 0 0,1-1 1 0 0,-1 0-1 0 0,1 0 0 0 0,-1 1 0 0 0,1-1 1 0 0,0 0-1 0 0,-1 0 0 0 0,1 0 0 0 0,0 0 1 0 0,-1 0-1 0 0,1 0 0 0 0,0 0 1 0 0,0 1-1 0 0,0-1 0 0 0,0 0 0 0 0,0 0 1 0 0,0 0-1 0 0,0 0 0 0 0,0 0 1 0 0,1 0-1 0 0,-1 0 0 0 0,0 0 0 0 0,1 0-1 0 0,3-6 0 0 0,-3 5 0 0 0,0 1 0 0 0,0 0 0 0 0,0-1 0 0 0,-1 1 0 0 0,1-1 0 0 0,0 1 0 0 0,-1-1 0 0 0,1 1 0 0 0,-1-1 0 0 0,1 1 0 0 0,-1-1 0 0 0,0 1 0 0 0,0-1 0 0 0,0 0 0 0 0,0-5 0 0 0,0 5 0 0 0,0 0 0 0 0,0 0 0 0 0,0 0 0 0 0,0 0 0 0 0,0 0 0 0 0,0 0 0 0 0,1 0 0 0 0,-1 0 0 0 0,1 0 0 0 0,0-1 0 0 0,14-27 0 0 0,-12 25 0 0 0,1 0 0 0 0,0 0 0 0 0,0 0 0 0 0,0 1 0 0 0,1-1 0 0 0,-1 1 0 0 0,1 0 0 0 0,5-2 0 0 0,0 1-3 0 0,-8 4-2 0 0,0 0-1 0 0,0 0 0 0 0,0 0 1 0 0,0 0-1 0 0,0 0 1 0 0,0-1-1 0 0,0 1 1 0 0,0-1-1 0 0,0 0 6 0 0,1-1-2 0 0,1 1 0 0 0,-1-1-1 0 0,1 0 1 0 0,0 1 0 0 0,-1 0 0 0 0,1 0-1 0 0,0 0 1 0 0,1 1 0 0 0,1-1 2 0 0,12-4-38 0 0,-3 1-32 0 0,5-5-37 0 0,-12 9 43 0 0,-3 0-25 0 0,-1 0-66 0 0,0 0-91 0 0,0 0-112 0 0,-1 0 1 0 0,0 0-70 0 0,-1 0-63 0 0,1-1-53 0 0,-1 1-31 0 0,0 0-37 0 0,3-2-692 0 0,6 1-938 0 0,6 2-1276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14.9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333 16 6000 0 0,'0'0'174'0'0,"0"0"-39"0"0,0 0 5 0 0,0 0 63 0 0,0 0 183 0 0,0 0 340 0 0,0 0 30 0 0,3 0-6 0 0,7 0-39 0 0,-8 0-20 0 0,-2 0-3 0 0,0 0-285 0 0,0 0-162 0 0,0 0-38 0 0,0 0 54 0 0,0 0 124 0 0,0 0-18 0 0,0 0-27 0 0,0 0-102 0 0,0 0-46 0 0,0 0-10 0 0,0 0-5 0 0,0 0-12 0 0,0 0-7 0 0,0 0-2 0 0,-2 0-12 0 0,-46 0 337 0 0,1 0-104 0 0,-10 0-15 0 0,-31 0 109 0 0,87 0-458 0 0,-1 0 0 0 0,0 0 0 0 0,1 0 0 0 0,-1-1 0 0 0,1 1 0 0 0,-1-1 0 0 0,1 1 0 0 0,-1-1-1 0 0,1 1 1 0 0,-1-1 0 0 0,1 0 0 0 0,-1 0 0 0 0,1 0 0 0 0,0 1 0 0 0,0-1 0 0 0,-1-1 0 0 0,1 1-1 0 0,0 0-8 0 0,-6-3 78 0 0,-2 5-81 0 0,7-1 8 0 0,-3 0-4 0 0,-1 0 7 0 0,-11 0 66 0 0,12 3-31 0 0,-5 9-33 0 0,10-11-10 0 0,-1 0 0 0 0,1 1 0 0 0,-1-1 0 0 0,1 0 0 0 0,-1 0 0 0 0,1 0 0 0 0,-1 0 0 0 0,0 0 0 0 0,1 0 0 0 0,-1-1 0 0 0,0 1 0 0 0,0 0 0 0 0,0 0 0 0 0,1 0 0 0 0,-1-1 0 0 0,0 1 0 0 0,0 0 0 0 0,-1 0 0 0 0,-1 3 0 0 0,2 20 0 0 0,1 6 0 0 0,0 15 0 0 0,3-30 0 0 0,2-7 1 0 0,-4-7 0 0 0,-1 1-1 0 0,1-1 1 0 0,0 0 0 0 0,0 1 0 0 0,0-1 0 0 0,-1 1 0 0 0,1-1-1 0 0,-1 1 1 0 0,1-1 0 0 0,-1 1 0 0 0,0-1 0 0 0,0 1 0 0 0,0 0-1 0 0,1 0 0 0 0,-2 13 53 0 0,0 14-20 0 0,2-21 32 0 0,2 0 58 0 0,2 0-25 0 0,0 1 38 0 0,-2 4 32 0 0,-4-2-26 0 0,1 4-91 0 0,0-13-58 0 0,0 0 0 0 0,0 0 0 0 0,0 0-1 0 0,0 0 1 0 0,1 0 0 0 0,-1 0 0 0 0,1-1 0 0 0,-1 1-1 0 0,1 1 8 0 0,4 4-33 0 0,-4-6 27 0 0,0 1-1 0 0,0-1 0 0 0,-1 1 1 0 0,1-1-1 0 0,0 0 1 0 0,-1 1-1 0 0,1-1 0 0 0,-1 1 1 0 0,1 0-1 0 0,-1-1 1 0 0,0 1-1 0 0,1-1 1 0 0,-1 1-1 0 0,0 0 0 0 0,0 0 7 0 0,-1 8-16 0 0,0 15 79 0 0,1-23-46 0 0,0 1 1 0 0,0-1-1 0 0,1 1 1 0 0,-1-1 0 0 0,1 1-1 0 0,-1-1 1 0 0,1 0-1 0 0,0 2-17 0 0,4 4 39 0 0,-4-7-36 0 0,0 1 0 0 0,0-1 0 0 0,-1 0 0 0 0,1 1 0 0 0,0-1 0 0 0,-1 1 0 0 0,1-1 0 0 0,0 1 0 0 0,-1-1 0 0 0,0 1 0 0 0,1 0 0 0 0,-1-1 0 0 0,0 1 0 0 0,0 0-3 0 0,0 25 8 0 0,0-9 38 0 0,2-3-36 0 0,9-2-26 0 0,-9-11-74 0 0,-2-2-62 0 0,0 0-22 0 0,0 0 54 0 0,0 0-5 0 0,0 0-58 0 0,0 0-170 0 0,0 0-309 0 0,0 0 504 0 0,0 0 25 0 0,0 0-9 0 0,-1 1-39 0 0,1-1-6 0 0,0 0-38 0 0,-1 1-45 0 0,1 0-50 0 0,-2 0-217 0 0,1 0-94 0 0,-1 1-99 0 0,0 0-67 0 0,0 0-223 0 0,-2 2-581 0 0</inkml:trace>
  <inkml:trace contextRef="#ctx0" brushRef="#br0" timeOffset="294.52">91 288 7920 0 0,'0'0'174'0'0,"0"0"29"0"0,0 0 13 0 0,0 0-74 0 0,0 0-19 0 0,0 0 36 0 0,3 0 126 0 0,8 0 167 0 0,1 0 69 0 0,30 0 1387 0 0,-24 0-1137 0 0,-7 0-365 0 0,0 0-57 0 0,0 0-51 0 0,0 0-97 0 0,0 0-112 0 0,-6 0-92 0 0,0 0-34 0 0,13-2 168 0 0,-6-3-84 0 0,-10 4-43 0 0,0 0-1 0 0,1 0 1 0 0,-1 0-1 0 0,1 0 1 0 0,-1 0 0 0 0,1 0-1 0 0,0 1 1 0 0,-1 0-1 0 0,1-1 1 0 0,-1 1 0 0 0,1 0-1 0 0,0 0-3 0 0,8 0-17 0 0,20 0 46 0 0,-21 0-64 0 0,0 0-48 0 0,1 0-83 0 0,-1 0-100 0 0,-5 0 89 0 0,0 0-33 0 0,-1 0-35 0 0,0 0-38 0 0,-2 0-33 0 0,0 0-47 0 0,0 0-43 0 0,0 0-38 0 0,0 0-130 0 0,0 0-36 0 0,4 0-1350 0 0</inkml:trace>
  <inkml:trace contextRef="#ctx0" brushRef="#br0" timeOffset="695.87">787 243 6536 0 0,'0'0'141'0'0,"0"0"23"0"0,0 0 13 0 0,0 2-19 0 0,-3 9-126 0 0,-1-10-33 0 0,-2 0 47 0 0,0-1 47 0 0,0 0 49 0 0,3 0 18 0 0,-2 3 312 0 0,-5 7 9 0 0,8-9-261 0 0,1 0-53 0 0,-1 0-45 0 0,0-1-38 0 0,-2 0 6 0 0,0 0-73 0 0,2-1 13 0 0,1 1 40 0 0,-6 1 119 0 0,-7 5 179 0 0,8-2-162 0 0,-2-1 63 0 0,2-2-39 0 0,-1-1 52 0 0,7 0-267 0 0,-1 0 1 0 0,1 0-1 0 0,0 0 1 0 0,-1 0-1 0 0,1 0 0 0 0,-1 0 1 0 0,1 0-1 0 0,0 0 1 0 0,-1 0-1 0 0,1 1 1 0 0,-1-1-1 0 0,1 0 0 0 0,0 0 1 0 0,-1 0-1 0 0,1 0 1 0 0,0 1-1 0 0,-1-1 0 0 0,1 0 1 0 0,0 0-1 0 0,-1 1 1 0 0,1-1-1 0 0,0 0 0 0 0,-1 0 1 0 0,1 1-1 0 0,0-1 1 0 0,0 0-1 0 0,0 1 1 0 0,-1-1-1 0 0,1 0 0 0 0,0 1 1 0 0,0-1-16 0 0,-5 7 233 0 0,-5-2 9 0 0,5 5-46 0 0,-5-5-10 0 0,5 5-33 0 0,-5-5-112 0 0,-5 23 13 0 0,13-24-49 0 0,1 1 0 0 0,0-1 1 0 0,1 1-1 0 0,-1 0 0 0 0,1-1 1 0 0,0 1-1 0 0,0 0 0 0 0,0-1 1 0 0,1 1-1 0 0,0-1 0 0 0,0 1 1 0 0,1 3-6 0 0,0-2 0 0 0,0 0 0 0 0,0 0 0 0 0,0 1 0 0 0,-1-1 0 0 0,0 1 0 0 0,0-1 0 0 0,0 1 0 0 0,-1 0 0 0 0,1-4 1 0 0,-1 0 1 0 0,1 1 0 0 0,0-1-1 0 0,0 0 1 0 0,0 0 0 0 0,1 0-1 0 0,-1 0 1 0 0,1 0 0 0 0,-1 0-1 0 0,1 0 1 0 0,0-1 0 0 0,0 1-2 0 0,9 16 33 0 0,-9-12-26 0 0,-1-5-5 0 0,-1-1 1 0 0,0 0 0 0 0,0 0 0 0 0,1 1-1 0 0,-1-1 1 0 0,1 0 0 0 0,-1 0 0 0 0,1 0-1 0 0,0 0 1 0 0,-1 1 0 0 0,1-1-1 0 0,0 0 1 0 0,0 0 0 0 0,-1 0 0 0 0,1-1-1 0 0,0 1 1 0 0,0 0 0 0 0,0 0 0 0 0,0 0-1 0 0,0-1 1 0 0,1 1-3 0 0,10 4 41 0 0,-7 1 50 0 0,-5-5-83 0 0,0-1-1 0 0,0 1 1 0 0,0-1 0 0 0,1 0-1 0 0,-1 1 1 0 0,0-1 0 0 0,1 1 0 0 0,-1-1-1 0 0,0 0 1 0 0,1 1 0 0 0,-1-1-1 0 0,0 0 1 0 0,1 0 0 0 0,-1 1 0 0 0,1-1-1 0 0,-1 0 1 0 0,0 0 0 0 0,1 1-1 0 0,-1-1 1 0 0,1 0 0 0 0,-1 0 0 0 0,1 0-1 0 0,-1 0 1 0 0,1 0 0 0 0,-1 0-1 0 0,1 0 1 0 0,-1 0 0 0 0,1 0-1 0 0,-1 0 1 0 0,1 0 0 0 0,-1 0 0 0 0,1 0-8 0 0,8 0 130 0 0,4 0-14 0 0,-4 0 16 0 0,-1 0 73 0 0,-4 0-56 0 0,1 0 39 0 0,7-3 76 0 0,2-9 23 0 0,3-1-24 0 0,-13 11-200 0 0,-3 1-47 0 0,0 1-1 0 0,-1 0 1 0 0,1 0-1 0 0,-1-1 0 0 0,1 1 1 0 0,0 0-1 0 0,-1-1 1 0 0,1 1-1 0 0,-1 0 1 0 0,1-1-1 0 0,-1 1 1 0 0,1-1-1 0 0,-1 1 1 0 0,0-1-1 0 0,1 1 0 0 0,-1-1 1 0 0,1 0-1 0 0,-1 1 1 0 0,0-1-1 0 0,0 1 1 0 0,1-1-1 0 0,-1 0-15 0 0,2-4 63 0 0,8-12 155 0 0,-5-8-56 0 0,2 12-75 0 0,-7 12-73 0 0,1-1-1 0 0,0 1 0 0 0,0 0 0 0 0,-1-1 1 0 0,1 1-1 0 0,-1-1 0 0 0,1 1 0 0 0,-1-1 1 0 0,0 1-1 0 0,1-1 0 0 0,-1 1 0 0 0,0-1 1 0 0,0 1-14 0 0,0-10 84 0 0,0-24 29 0 0,1 24-81 0 0,-1 8-26 0 0,0 1-1 0 0,1-1 0 0 0,-1 0 1 0 0,0 0-1 0 0,-1 1 0 0 0,1-1 0 0 0,0 0 1 0 0,-1 0-1 0 0,1 0 0 0 0,-1 1 1 0 0,-1-2-6 0 0,-2-4-1 0 0,3 7 0 0 0,0 0 0 0 0,0-1 0 0 0,0 1 0 0 0,1 0 0 0 0,-1-1-1 0 0,0 1 1 0 0,1-1 0 0 0,-1 1 0 0 0,1-1 0 0 0,0 0 0 0 0,-1 1 0 0 0,1-1 0 0 0,0 1 0 0 0,0-1 1 0 0,0 0-9 0 0,0 1 0 0 0,0-1 0 0 0,-1 0 0 0 0,1 1 0 0 0,0-1 1 0 0,-1 1-1 0 0,1-1 0 0 0,-1 1 0 0 0,0-1 0 0 0,1 1 1 0 0,-1-1-1 0 0,0 1 0 0 0,0 0 0 0 0,0-1 9 0 0,-4-5-68 0 0,1-3-108 0 0,3 7 126 0 0,0 1 0 0 0,0 0 0 0 0,0 0-1 0 0,-1 0 1 0 0,1 0 0 0 0,0 0 0 0 0,-1 0 0 0 0,0 0 0 0 0,1 0 50 0 0,-12-14-388 0 0,11 11 217 0 0,2-1-45 0 0,-1 3 2 0 0,-1 1-156 0 0,-8-11-292 0 0,7-2-10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24.1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1 3848 0 0,'0'2'109'0'0,"0"26"22"0"0,0-22-128 0 0,0 9-1 0 0,-2-8 78 0 0,-2-5 31 0 0,1 0 34 0 0,0 0 68 0 0,3-2-185 0 0,-1 1-1 0 0,1-1 1 0 0,0 1-1 0 0,-1-1 1 0 0,1 1 0 0 0,0-1-1 0 0,0 1 1 0 0,-1-1 0 0 0,1 1-1 0 0,0-1 1 0 0,0 1-1 0 0,0 0 1 0 0,0-1 0 0 0,0 1-1 0 0,0-1 1 0 0,0 1 0 0 0,0 0-1 0 0,0-1 1 0 0,0 1 0 0 0,0-1-28 0 0,0 6 305 0 0,0 10 488 0 0,0-10-560 0 0,0-1-86 0 0,0-1-60 0 0,0-1-72 0 0,0 0-88 0 0,0 0 169 0 0,0-3-6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29.1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1 4808 0 0,'0'0'101'0'0,"0"0"22"0"0,0 0 8 0 0,-3 0-14 0 0,2 0-170 0 0,-1 0 100 0 0,1 0 87 0 0,-1 1 75 0 0,0-1 95 0 0,0 1 58 0 0,-3 1 986 0 0,3 0-808 0 0,1-1-261 0 0,0-1-46 0 0,0 1-92 0 0,0 0-38 0 0,1-1-42 0 0,-1 1-48 0 0,0 0-53 0 0,0-1-57 0 0,1 1-62 0 0,-1-1-68 0 0,-1 3 493 0 0,2-3-2 0 0,0 0 1 0 0,0 0 6 0 0,0 0 1 0 0,0 0 0 0 0,0 0-8 0 0,0 0-35 0 0,0 0-18 0 0,0 0-3 0 0,0 0 2 0 0,0 0 12 0 0,0 0 2 0 0,0 0 0 0 0,0 0-3 0 0,0 3-45 0 0,0-1-75 0 0,0 0-50 0 0,0 2-8 0 0,0-3 5 0 0,0 0-45 0 0,0-1 1 0 0,0 0 0 0 0,0 0-1 0 0,0 0 1 0 0,0 0 0 0 0,0 0-1 0 0,0 0 1 0 0,0 0-1 0 0,0 0 1 0 0,0 0 0 0 0,0 0-1 0 0,0 0 1 0 0,0 1 0 0 0,0-1-1 0 0,0 0 1 0 0,0 0 0 0 0,0 0-1 0 0,0 0 1 0 0,0 0 0 0 0,0 0-1 0 0,0 0 1 0 0,0 0 0 0 0,0 0-1 0 0,0 0 1 0 0,0 0 0 0 0,0 0-1 0 0,0 1 1 0 0,0-1-1 0 0,0 0 1 0 0,0 0 0 0 0,0 0-1 0 0,0 0 1 0 0,0 0 0 0 0,0 0-1 0 0,0 0 1 0 0,1 0 0 0 0,-1 0-1 0 0,0 0 1 0 0,0 0 0 0 0,0 0-1 0 0,0 0 1 0 0,0 0 0 0 0,0 0-1 0 0,0 0 1 0 0,0 0-1 0 0,0 0 1 0 0,0 0 0 0 0,1 0-1 0 0,-1 0 1 0 0,0 0 0 0 0,0 0-1 0 0,0 0 1 0 0,0 0 0 0 0,0 0-1 0 0,0 0 1 0 0,0 0 0 0 0,0 0-4 0 0,10 0 212 0 0,-7 0 17 0 0,-2 0-15 0 0,2 1-99 0 0,0-1-69 0 0,3-1-6 0 0,-4 1 24 0 0,20 0 275 0 0,28 0 397 0 0,-34 0-443 0 0,-8-3-36 0 0,12-7 6 0 0,-10 8-33 0 0,1 2-165 0 0,-5 1-59 0 0,0 0 0 0 0,1-1 1 0 0,-1 0-1 0 0,1 0 0 0 0,-1-1 0 0 0,0 1 1 0 0,1-2-1 0 0,2 0-6 0 0,-2-2 35 0 0,-5 3-27 0 0,-1 0 1 0 0,0 0 0 0 0,1 0 0 0 0,-1 0-1 0 0,1 1 1 0 0,-1-1 0 0 0,1 1 0 0 0,-1-1-1 0 0,1 1 1 0 0,-1-1 0 0 0,1 1 0 0 0,-1 0-1 0 0,1 0 1 0 0,0 0-9 0 0,8 0 45 0 0,10 0 29 0 0,-8 0-29 0 0,0 0-122 0 0,-12 0 108 0 0,2 0 107 0 0,0 0-14 0 0,0 0 44 0 0,-2 2-87 0 0,0 8-11 0 0,0-7-1 0 0,0-1-14 0 0,-2 11-45 0 0,-8 2-10 0 0,7 0 0 0 0,3 63 0 0 0,0-23-5 0 0,0 55 16 0 0,0-74 38 0 0,0 1 39 0 0,0-6 23 0 0,0-1 42 0 0,0 0 46 0 0,0-1 53 0 0,0-26-126 0 0,1-2-18 0 0,-1 1-47 0 0,-1 7 28 0 0,1-6 47 0 0,0-3 6 0 0,0 0 2 0 0,0 0-5 0 0,0 0-23 0 0,0 0-11 0 0,0 0-1 0 0,0 0-51 0 0,0 0-46 0 0,0 0-117 0 0,0 0-24 0 0,0 0 29 0 0,0 0-51 0 0,0 0-112 0 0,0 0-285 0 0,0 0-514 0 0,0 0-47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30.9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0 484 6072 0 0,'0'0'133'0'0,"0"0"23"0"0,0 0 12 0 0,0 0-54 0 0,0 0-8 0 0,0 0 38 0 0,0 0 123 0 0,0 0 223 0 0,0 0 20 0 0,0 0-12 0 0,0 0-55 0 0,0 0-24 0 0,0 0-3 0 0,0 0 0 0 0,0 0 0 0 0,0 0 0 0 0,0 0 0 0 0,0 0 5 0 0,0 0 22 0 0,0 0 5 0 0,0 0 0 0 0,0 0-6 0 0,0 0-20 0 0,0 0-6 0 0,0-2 0 0 0,0 1-391 0 0,0 0 1 0 0,1 1 0 0 0,-1-1 0 0 0,0 1 0 0 0,0-1-1 0 0,0 0 1 0 0,0 1 0 0 0,1-1 0 0 0,-1 1 0 0 0,0-1 0 0 0,0 0-1 0 0,1 1 1 0 0,-1-1 0 0 0,0 1 0 0 0,1-1 0 0 0,-1 1-1 0 0,1-1 1 0 0,-1 1 0 0 0,1 0 0 0 0,-1-1 0 0 0,1 1 0 0 0,-1-1-1 0 0,1 1-25 0 0,-1 0 24 0 0,1-1-1 0 0,0 1 0 0 0,-1 0 0 0 0,1-1 0 0 0,-1 1 0 0 0,0-1 1 0 0,1 1-1 0 0,-1-1 0 0 0,1 1 0 0 0,-1-1 0 0 0,0 1 0 0 0,1-1 1 0 0,-1 1-1 0 0,0-1 0 0 0,1 1 0 0 0,-1-1 0 0 0,0 0 0 0 0,0 1 1 0 0,0-1-1 0 0,0 1 0 0 0,0-1 0 0 0,0 0 0 0 0,1 0-23 0 0,1-4 345 0 0,8-5-10 0 0,-9 9-192 0 0,1-1-33 0 0,-1-1 29 0 0,-1-1-72 0 0,-1-1-37 0 0,1 3 50 0 0,1-9 112 0 0,5-1 24 0 0,0 0-11 0 0,-4 1-35 0 0,-1 1-5 0 0,5-2 20 0 0,0 0-2 0 0,-4 1-23 0 0,-1-4 49 0 0,1 1-49 0 0,2 2-41 0 0,0 1-32 0 0,-3 5-50 0 0,3-14 173 0 0,-4 2-97 0 0,1-7-29 0 0,5 10-39 0 0,-5 13-32 0 0,0-1 0 0 0,0 0 0 0 0,0 0 0 0 0,0 0 0 0 0,0 0 0 0 0,-1 0 0 0 0,1-1 1 0 0,-1 1-1 0 0,0-3-13 0 0,-1-4 7 0 0,1 6 2 0 0,-1-1 1 0 0,1 0-1 0 0,0 1 0 0 0,0-1 0 0 0,1 1 0 0 0,-1-1 0 0 0,1 1 0 0 0,0-1 0 0 0,1-2-9 0 0,2-1 21 0 0,-3 7-19 0 0,0 0 1 0 0,0-1-1 0 0,0 1 0 0 0,0 0 1 0 0,-1-1-1 0 0,1 1 0 0 0,-1-1 0 0 0,1 1 1 0 0,-1-1-1 0 0,1 1 0 0 0,-1-1 1 0 0,0 0-1 0 0,0 1 0 0 0,0-1-2 0 0,0 0 0 0 0,0 1 1 0 0,1-1-1 0 0,-1 0 0 0 0,0 0 0 0 0,1 1 0 0 0,-1-1 0 0 0,1 0 0 0 0,-1 1 0 0 0,1-1 1 0 0,0 1-1 0 0,0-1 0 0 0,0 1 0 0 0,0-1 0 0 0,0 1 4 0 0,0-1 0 0 0,0 1 0 0 0,-1-1 0 0 0,1 1 0 0 0,0-1 0 0 0,-1 1 0 0 0,1-1 0 0 0,-1 0 0 0 0,1 1 0 0 0,-1-1 0 0 0,0 0 0 0 0,0 0 0 0 0,0 1-4 0 0,0-2 3 0 0,0 3-3 0 0,0-1 0 0 0,0 0 1 0 0,0 0-1 0 0,0 1 0 0 0,0-1 0 0 0,0 0 1 0 0,1 1-1 0 0,-1-1 0 0 0,0 0 0 0 0,0 1 1 0 0,0-1-1 0 0,1 0 0 0 0,-1 1 1 0 0,0-1-1 0 0,1 0 0 0 0,-1 1 0 0 0,1-1 1 0 0,-1 1-1 0 0,0-1 0 0 0,1 1 0 0 0,-1-1 1 0 0,1 1-1 0 0,-1-1 0 0 0,1 1 0 0 0,0-1 1 0 0,-1 1-1 0 0,1 0 0 0 0,8-9 0 0 0,-9 9 0 0 0,0-1 0 0 0,1 1 0 0 0,-1 0 0 0 0,0 0 0 0 0,1 0 0 0 0,-1 0 0 0 0,0 0 0 0 0,1-1 0 0 0,-1 1 0 0 0,0 0 0 0 0,1 0 0 0 0,-1 0 0 0 0,0 0 0 0 0,1 0 0 0 0,-1 0 0 0 0,0 0 0 0 0,1 0 0 0 0,-1 0 0 0 0,0 0 0 0 0,1 0 0 0 0,-1 0 0 0 0,0 0 0 0 0,0 0 0 0 0,1 1 0 0 0,-1-1 0 0 0,0 0 0 0 0,1 0 0 0 0,-1 0 0 0 0,0 0 0 0 0,1 0 0 0 0,-1 1 0 0 0,5 9 0 0 0,5-8 11 0 0,-5 1 32 0 0,-2 0-35 0 0,-1-1-8 0 0,8 21 41 0 0,3-8-89 0 0,0-3 44 0 0,-9-6 44 0 0,-5-3-24 0 0,0-3-17 0 0,1 0 1 0 0,0 0 0 0 0,0 0 0 0 0,0 0 0 0 0,0 0 0 0 0,0 1 0 0 0,0-1 0 0 0,0 0 0 0 0,-1 0 0 0 0,1 0-1 0 0,0 0 1 0 0,0 0 0 0 0,0 1 0 0 0,0-1 0 0 0,0 0 0 0 0,0 0 0 0 0,0 0 0 0 0,0 0 0 0 0,0 1 0 0 0,0-1-1 0 0,0 0 1 0 0,0 0 0 0 0,0 0 0 0 0,0 0 0 0 0,0 1 0 0 0,0-1 0 0 0,0 0 0 0 0,0 0 0 0 0,0 0 0 0 0,0 0-1 0 0,0 1 1 0 0,0-1 0 0 0,0 0 0 0 0,0 0 0 0 0,0 0 0 0 0,1 0 0 0 0,14 19-12 0 0,-13-17 5 0 0,-1 0 0 0 0,1 0 0 0 0,-1 0 0 0 0,1 0 0 0 0,-1 0 0 0 0,0 0 0 0 0,0 0 0 0 0,0 0 1 0 0,0 1 6 0 0,4 6-5 0 0,7 7 5 0 0,-8-13 0 0 0,-1 2 0 0 0,0-1 0 0 0,0 0 0 0 0,0 1 0 0 0,-1-1 0 0 0,0 1 0 0 0,0 0 0 0 0,1 1 0 0 0,5 13 0 0 0,-5-14 0 0 0,0 1 0 0 0,0 0 0 0 0,0 0 0 0 0,0 0 0 0 0,1-1 0 0 0,0 1 0 0 0,1-1 0 0 0,-3-2 1 0 0,1 0 0 0 0,-1 0 0 0 0,0 0 0 0 0,0 0-1 0 0,0 1 1 0 0,0 0-1 0 0,0-1 9 0 0,-1 1 1 0 0,1-1-1 0 0,0 0 0 0 0,1 0 0 0 0,-1 0 0 0 0,1 1-9 0 0,8 10 24 0 0,1 10 61 0 0,0-1-4 0 0,-2-9-67 0 0,2 0-4 0 0,-12-13-6 0 0,1 0 1 0 0,-1 0 0 0 0,1 1-1 0 0,-1-1 1 0 0,1 1-1 0 0,-1-1 1 0 0,0 0 0 0 0,0 1-1 0 0,1-1 1 0 0,-1 1-1 0 0,0 0-4 0 0,0-1 1 0 0,0 1 0 0 0,0-1 0 0 0,0 1 0 0 0,1 0 0 0 0,-1-1 0 0 0,0 1 0 0 0,1-1 0 0 0,0 1 0 0 0,-1-1 0 0 0,1 1 0 0 0,0-1 0 0 0,0 0 0 0 0,-1 1 0 0 0,2-1-1 0 0,2 7 10 0 0,11 22 61 0 0,-6-15-19 0 0,-6-14-51 0 0,0 1-1 0 0,-2-2 0 0 0,-1 1 0 0 0,1 0 0 0 0,-1 0 0 0 0,0-1 0 0 0,0 1 0 0 0,1 0 0 0 0,-1 0 0 0 0,0 0 0 0 0,0-1 0 0 0,0 1 0 0 0,0 0 0 0 0,0 0 0 0 0,0 0 0 0 0,0 0 0 0 0,0 14 0 0 0,0-2-12 0 0,0-10-56 0 0,0-3-45 0 0,0 0-14 0 0,0 0-43 0 0,0 0 49 0 0,0 0-108 0 0,0 0-197 0 0,0-1 230 0 0,0 1-44 0 0,0 0 96 0 0,0-1-33 0 0,0 1-38 0 0,0-1-43 0 0,0 0-44 0 0,0 0-45 0 0,0 0-38 0 0,0 0-37 0 0,0-1-268 0 0,0 1-61 0 0,0-1-45 0 0,0 1-34 0 0,0-1-1483 0 0,0 1-1306 0 0</inkml:trace>
  <inkml:trace contextRef="#ctx0" brushRef="#br0" timeOffset="265.1">121 363 11256 0 0,'0'0'256'0'0,"0"0"34"0"0,0 0 21 0 0,3 0-35 0 0,7-2-191 0 0,-1-3-61 0 0,-8 4-24 0 0,1 0 0 0 0,0 0 0 0 0,-1 0-1 0 0,1 1 1 0 0,0-1 0 0 0,0 0 0 0 0,-1 1-1 0 0,1-1 1 0 0,0 1 0 0 0,0 0 0 0 0,0-1 0 0 0,1 1 0 0 0,4-1 12 0 0,-1 0 40 0 0,-1-2 41 0 0,-1 1 40 0 0,1-1 42 0 0,0 0 42 0 0,1 2 42 0 0,1 0 42 0 0,4-1 205 0 0,-2-2-89 0 0,-3 0-199 0 0,1 1-35 0 0,9 2 85 0 0,0 1-48 0 0,-5-4-12 0 0,3-3 11 0 0,-1 4-51 0 0,1 1-55 0 0,8 2-60 0 0,-18 0-95 0 0,1-1 36 0 0,10-1 86 0 0,-9 0-77 0 0,2 0-92 0 0,-4 1-20 0 0,0-1-54 0 0,-1 1-62 0 0,1 0-73 0 0,-2 0 54 0 0,0 0-115 0 0,0 1-60 0 0,0-1-52 0 0,0 1-47 0 0,0 0-153 0 0,0 0-47 0 0,0 0-186 0 0,2 0-502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29.7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319 63 8288 0 0,'0'0'190'0'0,"0"0"28"0"0,0 0 7 0 0,0-3 31 0 0,0-7 107 0 0,0 10-356 0 0,0 0 0 0 0,0 0 0 0 0,0 0 0 0 0,0 0 0 0 0,0-1 0 0 0,0 1 0 0 0,0 0 1 0 0,0 0-1 0 0,0 0 0 0 0,0 0 0 0 0,0 0 0 0 0,0 0 0 0 0,0 0 0 0 0,0 0 0 0 0,0 0 0 0 0,0 0 1 0 0,0 0-1 0 0,0-1 0 0 0,0 1 0 0 0,0 0 0 0 0,0 0 0 0 0,0 0 0 0 0,0 0 0 0 0,0 0 0 0 0,0 0 1 0 0,0 0-1 0 0,-1 0 0 0 0,1 0 0 0 0,0 0 0 0 0,0 0 0 0 0,0 0 0 0 0,0 0 0 0 0,0 0 0 0 0,0-1 1 0 0,0 1-1 0 0,0 0 0 0 0,0 0 0 0 0,0 0 0 0 0,0 0 0 0 0,0 0 0 0 0,0 0 0 0 0,-1 0 0 0 0,1 0 1 0 0,0 0-1 0 0,0 0 0 0 0,0 0 0 0 0,0 0 0 0 0,0 0 0 0 0,0 0 0 0 0,0 0 0 0 0,0 0 0 0 0,0 0 1 0 0,0 0-1 0 0,-1 0 0 0 0,1 0 0 0 0,0 0 0 0 0,0 0-7 0 0,-4 0 136 0 0,-1-3 114 0 0,4 0-111 0 0,1-1 98 0 0,-1 2-69 0 0,0-1 41 0 0,-2 3 83 0 0,-3-1-117 0 0,1-4 22 0 0,1 0-32 0 0,0 3-15 0 0,0 1 12 0 0,-3 0 45 0 0,-5-2 9 0 0,-1-6 33 0 0,9 6-42 0 0,1 2-92 0 0,-1 1-57 0 0,-1 1-29 0 0,3-1 41 0 0,-4 0 115 0 0,-3 0 22 0 0,1 0-58 0 0,-5 2 27 0 0,11-2-159 0 0,0 0-1 0 0,1 1 1 0 0,-1-1 0 0 0,1 1 0 0 0,-1-1 0 0 0,0 1 0 0 0,1 0-1 0 0,-1 0 1 0 0,1 0 0 0 0,0 0 0 0 0,-1 0 0 0 0,1 0 0 0 0,-1 1-17 0 0,-1 0 114 0 0,-1-1-52 0 0,-4-1-31 0 0,5-1-1 0 0,2 1-21 0 0,-1 0 0 0 0,1 1 0 0 0,-1-1 0 0 0,0 0 0 0 0,1 0 0 0 0,-1 1 0 0 0,1-1 0 0 0,-1 1 0 0 0,1 0 0 0 0,-1-1 0 0 0,1 1 0 0 0,0 0 0 0 0,-1 0 0 0 0,1 0 0 0 0,0 0 0 0 0,-1 0 1 0 0,1 0-1 0 0,0 1-9 0 0,0-2 3 0 0,1 1 0 0 0,-1-1 0 0 0,1 0 1 0 0,-1 1-1 0 0,1-1 0 0 0,-1 0 1 0 0,1 1-1 0 0,-1-1 0 0 0,1 0 1 0 0,-1 0-1 0 0,1 1 0 0 0,-1-1 0 0 0,1 0 1 0 0,-1 0-1 0 0,0 0 0 0 0,1 0 1 0 0,-1 0-1 0 0,1 0 0 0 0,-1 0 0 0 0,0 0 1 0 0,1 0-4 0 0,-6 1 11 0 0,-22 14-11 0 0,23-5 0 0 0,-5-4 0 0 0,9-5 0 0 0,0-1 0 0 0,0 0 0 0 0,0 1 0 0 0,0-1 0 0 0,0 1 0 0 0,0-1 0 0 0,0 1 0 0 0,0 0 0 0 0,0-1 0 0 0,0 1 0 0 0,1 0 0 0 0,-1 0 0 0 0,0 0 0 0 0,0 0 0 0 0,1-1 0 0 0,-1 2 0 0 0,-4 10 0 0 0,-1-7 0 0 0,5-5 0 0 0,1 0 0 0 0,-1 0 0 0 0,1 0 0 0 0,0 1 0 0 0,-1-1 0 0 0,1 0 0 0 0,0 1 0 0 0,-1-1 0 0 0,1 0 0 0 0,0 1 0 0 0,-1-1 0 0 0,1 0 0 0 0,0 1 0 0 0,-1-1 0 0 0,1 1 0 0 0,0-1 0 0 0,0 0 0 0 0,0 1 0 0 0,-1-1 0 0 0,1 1 0 0 0,0-1 0 0 0,0 1 0 0 0,0-1 0 0 0,0 1 0 0 0,0-1 0 0 0,0 1 0 0 0,0-1 0 0 0,0 1 0 0 0,0-1 0 0 0,0 1 0 0 0,0-1 0 0 0,0 1 0 0 0,1 0 0 0 0,-1-1 0 0 0,0 1 0 0 0,0 0 0 0 0,0-1 0 0 0,-1 1 0 0 0,1 0 0 0 0,0-1 0 0 0,0 1 0 0 0,0-1 0 0 0,0 1 0 0 0,-1 0 0 0 0,1-1 0 0 0,0 1 0 0 0,0-1 0 0 0,-1 1 0 0 0,1 0 0 0 0,-1-1 0 0 0,1 1 0 0 0,0-1 0 0 0,-1 1 0 0 0,1-1 0 0 0,-1 0 0 0 0,1 1 0 0 0,-1-1 0 0 0,1 1 0 0 0,-1-1 0 0 0,0 0 0 0 0,1 1 0 0 0,-1-1 0 0 0,1 1 0 0 0,-1-1 0 0 0,1 0 0 0 0,-1 1 0 0 0,1-1 0 0 0,-1 1 0 0 0,1-1 0 0 0,0 1 0 0 0,-1-1 0 0 0,1 1 0 0 0,0 0 0 0 0,-1-1 0 0 0,1 1 0 0 0,0-1 0 0 0,0 1 0 0 0,0 0 0 0 0,-1-1 0 0 0,1 1 0 0 0,0 0 0 0 0,0-1 0 0 0,0 1 0 0 0,0 0 0 0 0,0-1 0 0 0,0 1 0 0 0,0 5 0 0 0,1-4 0 0 0,-1-1 0 0 0,0 1 0 0 0,0 0 0 0 0,0-1 0 0 0,0 1 0 0 0,0-1 0 0 0,0 1 0 0 0,-1 0 0 0 0,1-1 0 0 0,-1 1 0 0 0,1-1 0 0 0,-1 2 0 0 0,-6 0 0 0 0,7-3 0 0 0,0 0 0 0 0,-1 0 0 0 0,1 0 0 0 0,0 0 0 0 0,0 0 0 0 0,0 0 0 0 0,0 0 0 0 0,-1 0 0 0 0,1 0 0 0 0,0 0 0 0 0,0 0 0 0 0,0 0 0 0 0,0 1 0 0 0,-1-1 0 0 0,1 0 0 0 0,0 0 0 0 0,0 0 0 0 0,0 0 0 0 0,0 0 0 0 0,0 0 0 0 0,0 0 0 0 0,-1 1 0 0 0,1-1 0 0 0,0 0 0 0 0,0 0 0 0 0,0 0 0 0 0,0 0 0 0 0,0 1 0 0 0,0-1 0 0 0,0 0 0 0 0,0 0 0 0 0,0 0 0 0 0,0 0 0 0 0,0 1 0 0 0,0-1 0 0 0,0 0 0 0 0,-2 26 0 0 0,2-16 9 0 0,-1-7-2 0 0,1 1 0 0 0,0-1-1 0 0,0 1 1 0 0,0 0 0 0 0,1-1 0 0 0,-1 1 0 0 0,1-1 0 0 0,1 4-7 0 0,2 1 5 0 0,-3-7-1 0 0,0 0 0 0 0,0 1 1 0 0,0-1-1 0 0,0 1 0 0 0,-1-1 0 0 0,1 0 1 0 0,-1 1-1 0 0,1-1 0 0 0,-1 1 1 0 0,1 0-1 0 0,-1-1 0 0 0,0 1 1 0 0,0-1-1 0 0,0 1-4 0 0,1 2 28 0 0,0 0 1 0 0,-1 0 0 0 0,1-1-1 0 0,1 1 1 0 0,-1 0-1 0 0,1-1 1 0 0,-1 1 0 0 0,1-1-1 0 0,1 1-28 0 0,1 5 44 0 0,6 3 106 0 0,-8-9-18 0 0,0-1-48 0 0,-2 1-29 0 0,0 1-27 0 0,0 0-6 0 0,1-2 21 0 0,0-1-33 0 0,-1 0 1 0 0,1 0 0 0 0,0-1-1 0 0,-1 1 1 0 0,1 0 0 0 0,0 0-1 0 0,0-1 1 0 0,0 1 0 0 0,-1 0-1 0 0,1-1 1 0 0,0 1 0 0 0,0-1-1 0 0,0 1 1 0 0,0-1 0 0 0,0 1 0 0 0,1-1-11 0 0,8 6 73 0 0,-5 5-45 0 0,21 4 81 0 0,-24-13-1 0 0,1-1-38 0 0,0 0-24 0 0,1-1-21 0 0,1 1 31 0 0,3 3 20 0 0,4 3 48 0 0,1-6 35 0 0,38-1 60 0 0,-29 0-204 0 0,8 0-79 0 0,-21 0 48 0 0,0 0-86 0 0,2 0-96 0 0,3 0-165 0 0,-9-2 27 0 0,-4 1 245 0 0,1-1-9 0 0,4-3 50 0 0,-4 4-15 0 0,1 0-68 0 0,-1 0 21 0 0,-1 1-32 0 0,1-1-38 0 0,0 1-41 0 0,0 0-46 0 0,0-1-50 0 0,1 1-54 0 0,-1 0-58 0 0,11 0-733 0 0</inkml:trace>
  <inkml:trace contextRef="#ctx0" brushRef="#br0" timeOffset="315.16">31 259 7368 0 0,'0'0'165'0'0,"0"0"22"0"0,0 0 10 0 0,0 0-58 0 0,0 0-14 0 0,0 0 39 0 0,0 0 132 0 0,0 0 249 0 0,0 0 21 0 0,0 0-6 0 0,0 0-34 0 0,0 0-12 0 0,3 0-2 0 0,2 0-74 0 0,0 0-70 0 0,-1 0-104 0 0,0 0-42 0 0,0 0-38 0 0,1 0-33 0 0,3 0 65 0 0,0-1-87 0 0,-5 1-106 0 0,-1-1 1 0 0,1 1-1 0 0,-1-1 1 0 0,1 0-1 0 0,-1 0 1 0 0,0 0-1 0 0,2 0-23 0 0,3-5 109 0 0,-4 4-10 0 0,0 1-45 0 0,6 2-22 0 0,-7-1-9 0 0,43 0 39 0 0,-26 0-109 0 0,-9 0-37 0 0,1 0-57 0 0,-1 0-70 0 0,1 0-80 0 0,4 0-162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32.6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303 32 8032 0 0,'0'0'182'0'0,"0"0"29"0"0,0 0 12 0 0,0-3-37 0 0,-3-7-91 0 0,-2 8 29 0 0,-2 1 41 0 0,6 2-139 0 0,0-1 0 0 0,0 0 0 0 0,0 0 1 0 0,1 0-1 0 0,-1 0 0 0 0,0-1 0 0 0,0 1 1 0 0,0 0-1 0 0,1 0 0 0 0,-1 0 0 0 0,0-1 1 0 0,0 1-1 0 0,0 0 0 0 0,0-1-26 0 0,-3-5 244 0 0,4 5-228 0 0,-1 1-1 0 0,1-1 1 0 0,0 1-1 0 0,0 0 1 0 0,-1-1-1 0 0,1 1 1 0 0,0-1 0 0 0,-1 1-1 0 0,1 0 1 0 0,0-1-1 0 0,-1 1 1 0 0,1 0 0 0 0,0 0-1 0 0,-1-1 1 0 0,1 1-1 0 0,-1 0 1 0 0,1 0-1 0 0,-1 0 1 0 0,1-1 0 0 0,0 1-1 0 0,-1 0 1 0 0,1 0-1 0 0,-1 0 1 0 0,1 0 0 0 0,-1 0-1 0 0,1 0 1 0 0,-1 0-1 0 0,1 0 1 0 0,-1 0 0 0 0,1 0-1 0 0,-1 0 1 0 0,0 0-16 0 0,-86 0 1882 0 0,66 0-1435 0 0,2 0-103 0 0,1 0-36 0 0,0 0-44 0 0,0 0-52 0 0,17 0-205 0 0,1 0 0 0 0,-1 0 0 0 0,0 0 0 0 0,1 0 0 0 0,-1 0 0 0 0,0 0 0 0 0,1 1 0 0 0,-1-1 0 0 0,1 0 0 0 0,-1 0 0 0 0,0 0 0 0 0,1 1 0 0 0,-1-1 0 0 0,1 0 1 0 0,-1 1-1 0 0,0-1 0 0 0,1 0 0 0 0,-1 1 0 0 0,1-1 0 0 0,-1 1 0 0 0,1-1 0 0 0,-1 1 0 0 0,1-1 0 0 0,0 1 0 0 0,-1-1 0 0 0,1 1-7 0 0,0-1 5 0 0,-1 1 1 0 0,1 0 0 0 0,-1-1-1 0 0,1 1 1 0 0,0-1-1 0 0,-1 0 1 0 0,1 1-1 0 0,-1-1 1 0 0,1 1-1 0 0,-1-1 1 0 0,0 0-1 0 0,1 1 1 0 0,-1-1-1 0 0,1 0 1 0 0,-1 1-1 0 0,0-1 1 0 0,1 0-1 0 0,-1 0 1 0 0,1 0-1 0 0,-1 0 1 0 0,0 0-1 0 0,1 1 1 0 0,-1-1 0 0 0,0 0-1 0 0,1 0 1 0 0,-1-1-6 0 0,-14 4 80 0 0,14-2-79 0 0,-1-1 0 0 0,1 1 1 0 0,0 0-1 0 0,0 0 0 0 0,0 0 1 0 0,0-1-1 0 0,0 1 0 0 0,0 0 1 0 0,1 0-1 0 0,-1 1 0 0 0,0-1 1 0 0,0 1-2 0 0,-7 12 0 0 0,5-12 0 0 0,-1-1 0 0 0,1 9-14 0 0,3-5-39 0 0,0 8 29 0 0,0-12 21 0 0,0 0 0 0 0,0-1 0 0 0,0 1 0 0 0,0 0 0 0 0,0 0 0 0 0,0 0 0 0 0,1-1 0 0 0,-1 1-1 0 0,0 0 1 0 0,0 0 0 0 0,1 0 0 0 0,-1-1 0 0 0,0 1 0 0 0,1 1 3 0 0,5 2-12 0 0,-5-4 12 0 0,-1 0 0 0 0,1 0 0 0 0,-1 1 0 0 0,0-1 0 0 0,1 0 0 0 0,-1 0 0 0 0,0 1 0 0 0,1-1 1 0 0,-1 0-1 0 0,0 1 0 0 0,1-1 0 0 0,-1 1 0 0 0,0-1 0 0 0,1 0 0 0 0,-1 1 0 0 0,0-1 0 0 0,0 1 0 0 0,0-1 0 0 0,1 1 0 0 0,-1-1 0 0 0,0 1 0 0 0,0-1 0 0 0,0 0 0 0 0,0 1 0 0 0,0-1 0 0 0,0 1 0 0 0,0-1 0 0 0,0 1 0 0 0,0-1 0 0 0,0 1 1 0 0,0-1-1 0 0,0 1 0 0 0,-1 0 0 0 0,1-1 0 0 0,0 1 0 0 0,0-1 0 0 0,0 1 0 0 0,0-1 0 0 0,0 1 0 0 0,0-1 0 0 0,0 1 0 0 0,0-1 0 0 0,0 0 0 0 0,0 1 0 0 0,0-1 0 0 0,0 1 0 0 0,1-1 0 0 0,-1 1 0 0 0,0-1 0 0 0,0 1 0 0 0,0-1 0 0 0,1 1 0 0 0,-1-1 0 0 0,0 0 0 0 0,0 1 0 0 0,1-1 0 0 0,-1 1 0 0 0,0-1 0 0 0,1 0 0 0 0,-1 1 0 0 0,1-1 0 0 0,-1 0 0 0 0,0 0 0 0 0,1 1 1 0 0,-1-1-1 0 0,1 0 0 0 0,-1 0 0 0 0,1 0 0 0 0,-1 1 0 0 0,1-1 0 0 0,-1 0 0 0 0,7 3 13 0 0,8 9 46 0 0,-11-8-57 0 0,0-1 0 0 0,0 0 1 0 0,0 0-1 0 0,1-1 0 0 0,-1 1 1 0 0,1-1-1 0 0,2 1-2 0 0,-2-1 0 0 0,0 0-1 0 0,0 0 1 0 0,-1 1 0 0 0,1 0 0 0 0,-1 0 0 0 0,0 0 0 0 0,2 2 0 0 0,-3-3 0 0 0,0 1 0 0 0,0-1 0 0 0,0 0 0 0 0,0 0 0 0 0,1 0 0 0 0,0 0 0 0 0,-1-1 0 0 0,1 1 0 0 0,-1 0 0 0 0,0 0 0 0 0,0 0 0 0 0,0 1 0 0 0,1 0 0 0 0,-1-1 0 0 0,-1 1 0 0 0,1-1 0 0 0,1 0 0 0 0,-1 0 0 0 0,0 0 0 0 0,2 0 0 0 0,-2 0 0 0 0,0 0 0 0 0,0-1 0 0 0,0 1 0 0 0,0 1 0 0 0,0-1 0 0 0,1 1 0 0 0,-2-1 0 0 0,0-1 0 0 0,0 1 0 0 0,-1-1 0 0 0,1 1 0 0 0,0-1 0 0 0,1 0 0 0 0,-1 0 0 0 0,0 0 0 0 0,0 0 0 0 0,8 4 12 0 0,5 7 58 0 0,-2 1 54 0 0,-10-10 6 0 0,-3-3-2 0 0,0 0 10 0 0,0 2 44 0 0,0 1-120 0 0,-1 15 398 0 0,0-16-405 0 0,0 0-47 0 0,-9 3 156 0 0,5 2-61 0 0,5-7-97 0 0,0 1 0 0 0,0-1 0 0 0,0 0 0 0 0,0 1 0 0 0,-1-1 0 0 0,1 0 0 0 0,0 1 0 0 0,0-1 0 0 0,-1 0 0 0 0,1 1 0 0 0,0-1 0 0 0,-1 0 1 0 0,1 0-1 0 0,0 1 0 0 0,-1-1 0 0 0,1 0 0 0 0,0 0 0 0 0,-1 0 0 0 0,1 1 0 0 0,-1-1 0 0 0,1 0 0 0 0,0 0 0 0 0,-1 0 0 0 0,1 0 0 0 0,0 0 0 0 0,-1 0 0 0 0,1 0 0 0 0,-1 0 0 0 0,1 0 0 0 0,-1 0 1 0 0,1 0-7 0 0,-5 2 120 0 0,-8 9-86 0 0,-2-9 9 0 0,-45-2-32 0 0,58 0-12 0 0,0 0 1 0 0,1 0 0 0 0,-1-1 0 0 0,1 1-1 0 0,-1 0 1 0 0,1-1 0 0 0,-1 1 0 0 0,1-1 0 0 0,-1 0-1 0 0,1 1 1 0 0,-1-1 0 0 0,1 0 0 0 0,0 0 0 0 0,-1 0 0 0 0,-6-4-17 0 0,-4 0-77 0 0,9 0 41 0 0,1 0-38 0 0,-3 3-72 0 0,0-1-52 0 0,0-7-272 0 0,3 9 442 0 0,0-1-61 0 0,1 1-64 0 0,-1 1-66 0 0,1-1-45 0 0,0 0-60 0 0,0 0-61 0 0,0 0-64 0 0,0 0-64 0 0,0 0-66 0 0,1-1-68 0 0,0-1-68 0 0,0 1-1033 0 0,0 2-994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32.8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8840 0 0,'0'0'197'0'0,"0"0"24"0"0,0 0 19 0 0,3 0-29 0 0,9 2-120 0 0,-2 5 48 0 0,4 7 138 0 0,-10-9-165 0 0,-2-3 99 0 0,0 1-77 0 0,-2 0-47 0 0,0 1-43 0 0,1-1-9 0 0,-1-1 35 0 0,5 6 87 0 0,0 2 55 0 0,-2 0 55 0 0,-1-5 60 0 0,2 0-245 0 0,0 0 40 0 0,-1 7 219 0 0,-1 0-5 0 0,-2 10 210 0 0,0-18-456 0 0,3 8 62 0 0,7 2 19 0 0,-8-12-27 0 0,-2 1-64 0 0,0 7-38 0 0,0-8-84 0 0,3 1-22 0 0,-3-2-2 0 0,2 0 81 0 0,2 1 62 0 0,-3-1-96 0 0,0 1-48 0 0,0-1-36 0 0,0 0-52 0 0,0 1-61 0 0,0-1-69 0 0,2-1-128 0 0,9 0-3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33.3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1 9384 0 0,'0'0'208'0'0,"0"0"33"0"0,0 2 16 0 0,-1 7-127 0 0,1-1-45 0 0,-1 4-12 0 0,2 9-95 0 0,0-17 52 0 0,1 0 34 0 0,-2-4-61 0 0,3 6 141 0 0,1 1 85 0 0,9 16 734 0 0,-8-16-631 0 0,-3-6-36 0 0,-1 1-67 0 0,-1 0-60 0 0,1-1-49 0 0,-1 1-29 0 0,0 0-40 0 0,-1 3 13 0 0,1-4-7 0 0,0 1 54 0 0,0 2 40 0 0,1 0 54 0 0,3 6 610 0 0,-2-6-518 0 0,0-3-183 0 0,-1 1-36 0 0,0-1-43 0 0,0 0-49 0 0,1 1 223 0 0,-1-1-40 0 0,0 1 68 0 0,-1 1-90 0 0,-1-1-79 0 0,0 1-1 0 0,1-1 80 0 0,1 1 89 0 0,0-2-67 0 0,0 0 40 0 0,9 9 309 0 0,-8-8-313 0 0,-2-1-59 0 0,1 0-50 0 0,0 0-42 0 0,-1 1-33 0 0,0 1-79 0 0,0-1 61 0 0,0-1 50 0 0,0 0 78 0 0,-1 0 56 0 0,1 0 87 0 0,0 0 102 0 0,0 0 116 0 0,3-1-415 0 0,7-2-10 0 0,5-26-54 0 0,-2-1-14 0 0,5-10-1 0 0,-1 16-61 0 0,-6 14 42 0 0,19-6-119 0 0,-11 6 119 0 0,-11 5 21 0 0,-7 3 0 0 0,0 0 0 0 0,1 0 0 0 0,-1 0 0 0 0,1 0 0 0 0,-1 1 0 0 0,1-1 0 0 0,-1 1 0 0 0,1-1 0 0 0,-1 1 0 0 0,1-1 0 0 0,-1 1 0 0 0,1 0 0 0 0,-1 0 0 0 0,1 0 0 0 0,29 0 0 0 0,-30 0 0 0 0,0 0 0 0 0,1 0 0 0 0,-1 0 0 0 0,1 0 0 0 0,-1 0 0 0 0,0 1 0 0 0,1-1 0 0 0,-1 0 0 0 0,0 1 0 0 0,1-1 0 0 0,-1 1 0 0 0,0-1 0 0 0,0 1 0 0 0,1 0 0 0 0,-1 0 0 0 0,0-1 0 0 0,0 1 0 0 0,0 0 0 0 0,1 1 0 0 0,3 2 0 0 0,0 0 0 0 0,0 0 0 0 0,1-1 0 0 0,0 1 0 0 0,1 0 0 0 0,-6-4 0 0 0,0 0 0 0 0,0 1 0 0 0,1 0 0 0 0,-1-1 0 0 0,0 1 0 0 0,1 0 0 0 0,-1 0 0 0 0,0 0 0 0 0,0 0 0 0 0,0 0 0 0 0,1 1 0 0 0,16 30 0 0 0,-3-1 0 0 0,-5-16 0 0 0,-7-3-10 0 0,-3-4-64 0 0,0-1 6 0 0,-1-6 65 0 0,1-1 0 0 0,0 0 0 0 0,0 0-1 0 0,0 0 1 0 0,0 0 0 0 0,0 0-1 0 0,0 0 1 0 0,0 0 0 0 0,0 0-1 0 0,0 0 1 0 0,0 0 0 0 0,0 0 0 0 0,0 1-1 0 0,0-1 1 0 0,0 0 0 0 0,0 0-1 0 0,0 0 1 0 0,0 0 0 0 0,0 0-1 0 0,0 0 1 0 0,0 0 0 0 0,1 0 0 0 0,-1 0-1 0 0,0 0 1 0 0,0 0 0 0 0,0 1-1 0 0,0-1 1 0 0,0 0 0 0 0,0 0-1 0 0,0 0 1 0 0,0 0 0 0 0,0 0 0 0 0,0 0-1 0 0,0 0 1 0 0,0 0 0 0 0,0 0-1 0 0,0 0 1 0 0,0 0 0 0 0,1 0-1 0 0,-1 0 1 0 0,0 0 0 0 0,0 0 0 0 0,0 0-1 0 0,0 0 1 0 0,0 0 0 0 0,0 0-1 0 0,0 0 1 0 0,0 0 0 0 0,0 0-1 0 0,0 0 1 0 0,0 0 0 0 0,1 0 0 0 0,-1 0-1 0 0,0 0 1 0 0,0 0 0 0 0,0 0-1 0 0,0 0 4 0 0,3 0-68 0 0,2 3-8 0 0,-3-2 16 0 0,-1 1-48 0 0,1 0-78 0 0,-1-1-45 0 0,0 0-86 0 0,0 1-98 0 0,0-1-114 0 0,0-1 218 0 0,0 1-34 0 0,0-1-35 0 0,0 0-37 0 0,0 1-39 0 0,0-1-41 0 0,0 0-43 0 0,0 0-43 0 0,1 0-1628 0 0,-1 0-1254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33.6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123 0 9552 0 0,'0'0'276'0'0,"0"0"2"0"0,0 0-92 0 0,0 0-37 0 0,-2 0 160 0 0,-4 1-66 0 0,0 2 92 0 0,-2 2 148 0 0,-4 4 304 0 0,6-3-412 0 0,1-1-39 0 0,1-1-145 0 0,2-1-33 0 0,-2 2 14 0 0,2-2-136 0 0,1-1-38 0 0,-1 2 110 0 0,2-3-84 0 0,0 0-1 0 0,-1-1 1 0 0,1 1-1 0 0,0-1 1 0 0,-1 1 0 0 0,1 0-1 0 0,0-1 1 0 0,-1 1-1 0 0,1-1 1 0 0,-1 1 0 0 0,1-1-1 0 0,-1 1 1 0 0,1-1-1 0 0,-1 0 1 0 0,1 1 0 0 0,-1-1-1 0 0,1 0 1 0 0,-1 1-1 0 0,1-1 1 0 0,-1 0 0 0 0,0 1-1 0 0,0-1-23 0 0,-3 2 81 0 0,3-1-64 0 0,0-1 0 0 0,0 1 0 0 0,0 0 0 0 0,0-1 0 0 0,0 1 0 0 0,1 0 0 0 0,-1-1 0 0 0,0 1 0 0 0,0 0 0 0 0,1 0 0 0 0,-1 0 0 0 0,1 0 0 0 0,-1 0 1 0 0,1 0-1 0 0,-1 0 0 0 0,1 0-17 0 0,-1 2 43 0 0,0 0 1 0 0,1 0 0 0 0,-1 0 0 0 0,1 0 0 0 0,0 0 0 0 0,-1 0 0 0 0,1 0-44 0 0,-2 7 280 0 0,0-6-223 0 0,-6 15 129 0 0,6-11-91 0 0,1 1 39 0 0,-1 2 52 0 0,-4 1-36 0 0,-2 7 37 0 0,8-18-180 0 0,0 0-1 0 0,0-1 0 0 0,0 1 1 0 0,-1 0-1 0 0,1-1 1 0 0,0 1-1 0 0,0 0 1 0 0,0-1-1 0 0,0 1 1 0 0,1 0-1 0 0,-1 0 1 0 0,0-1-1 0 0,0 1 0 0 0,0 0 1 0 0,0-1-1 0 0,1 1 1 0 0,-1-1-1 0 0,0 1 1 0 0,1 0-1 0 0,-1-1 1 0 0,1 1-1 0 0,-1-1 1 0 0,1 1-8 0 0,5 4 64 0 0,-6-5-59 0 0,1 0-1 0 0,-1 0 1 0 0,1 0-1 0 0,-1 1 1 0 0,1-1-1 0 0,-1 0 1 0 0,0 1-1 0 0,1-1 1 0 0,-1 0 0 0 0,0 1-1 0 0,1-1 1 0 0,-1 0-1 0 0,0 1 1 0 0,0-1-1 0 0,1 1 1 0 0,-1-1-1 0 0,0 1 1 0 0,0-1-1 0 0,0 0 1 0 0,0 1 0 0 0,1-1-1 0 0,-1 1 1 0 0,0-1-1 0 0,0 1 1 0 0,0-1-1 0 0,0 1 1 0 0,0-1-1 0 0,0 1 1 0 0,0-1-1 0 0,0 1 1 0 0,0-1 0 0 0,-1 1-5 0 0,1 0 7 0 0,0 1 0 0 0,0-1 0 0 0,1 1-1 0 0,-1-1 1 0 0,0 1 0 0 0,0-1 0 0 0,1 1-1 0 0,-1-1 1 0 0,1 0 0 0 0,-1 1-1 0 0,1-1 1 0 0,-1 0 0 0 0,1 1 0 0 0,0-1-1 0 0,0 0 1 0 0,0 0 0 0 0,0 0-1 0 0,0 0 1 0 0,0 1 0 0 0,0-1 0 0 0,0-1-1 0 0,0 1 1 0 0,1 0-6 0 0,0 2 10 0 0,14 11 28 0 0,-11-14-21 0 0,-5 0-17 0 0,0-1 0 0 0,0 1 1 0 0,0 0-1 0 0,1 0 0 0 0,-1 0 1 0 0,0 0-1 0 0,0 0 0 0 0,0 0 1 0 0,0 0-1 0 0,0 0 0 0 0,0 0 1 0 0,0 0-1 0 0,0 0 0 0 0,1 0 1 0 0,-1 0-1 0 0,0 0 1 0 0,0 0-1 0 0,0 0 0 0 0,0 0 1 0 0,0 0-1 0 0,0 0 0 0 0,0 0 1 0 0,1 0-1 0 0,-1 0 0 0 0,0 0 1 0 0,0 0-1 0 0,0 0 0 0 0,0 0 1 0 0,0 0-1 0 0,0 0 0 0 0,0 0 1 0 0,0 1-1 0 0,0-1 0 0 0,1 0 1 0 0,-1 0-1 0 0,0 0 0 0 0,0 0 1 0 0,0 0-1 0 0,0 0 0 0 0,0 0 1 0 0,0 0-1 0 0,0 0 0 0 0,0 0 1 0 0,0 1-1 0 0,0-1 0 0 0,0 0 0 0 0,4 6 12 0 0,-3-5-13 0 0,-1-1 1 0 0,0 0-1 0 0,0 1 1 0 0,1-1-1 0 0,-1 1 0 0 0,0-1 1 0 0,0 0-1 0 0,1 1 0 0 0,-1-1 1 0 0,1 0-1 0 0,-1 1 1 0 0,0-1-1 0 0,1 0 0 0 0,-1 0 1 0 0,1 1-1 0 0,-1-1 1 0 0,0 0-1 0 0,1 0 0 0 0,-1 0 1 0 0,1 1-1 0 0,-1-1 1 0 0,1 0-1 0 0,-1 0 0 0 0,1 0 1 0 0,-1 0-1 0 0,1 0 1 0 0,-1 0-1 0 0,1 0 0 0 0,-1 0 1 0 0,0 0-1 0 0,1 0 1 0 0,0-1-1 0 0,2 2-24 0 0,0-1 0 0 0,0-1 0 0 0,1 1 0 0 0,-1 0 0 0 0,0-1 0 0 0,0 1 0 0 0,0-1 0 0 0,0 0 0 0 0,2-1 25 0 0,5-5-141 0 0,-8 5-19 0 0,3 1-165 0 0,15-1-301 0 0,-14-5 220 0 0,-4 4 164 0 0,-1 2 195 0 0,-1 1 1 0 0,1 0-1 0 0,0-1 0 0 0,0 1 0 0 0,-1 0 1 0 0,1 0-1 0 0,0-1 0 0 0,0 1 0 0 0,0 0 1 0 0,0 0-1 0 0,-1 0 0 0 0,1 0 0 0 0,0 0 1 0 0,1 0 46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254 0 9872 0 0,'0'3'222'0'0,"0"0"-144"0"0,0-2-74 0 0,0 2 79 0 0,0 0 1 0 0,0 1 39 0 0,0 2 46 0 0,0 2 52 0 0,0 1-143 0 0,0-6-15 0 0,0-1 88 0 0,0-1 174 0 0,0-1 284 0 0,0 0 21 0 0,0 0-263 0 0,0 0-158 0 0,0 0-48 0 0,0 0 19 0 0,0 2 61 0 0,0 5-81 0 0,0-4-174 0 0,0 0-52 0 0,0-3-156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33.9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1 152 9184 0 0,'0'0'208'0'0,"0"0"33"0"0,2 0 14 0 0,14 0-71 0 0,-5 0-105 0 0,10 0-88 0 0,-16 0 44 0 0,0 0 42 0 0,-3-1-6 0 0,0 1-1 0 0,0 0 1 0 0,-1 0-1 0 0,1-1 1 0 0,0 1 0 0 0,-1 0-1 0 0,1-1 1 0 0,-1 0-1 0 0,1 1 1 0 0,0-1-1 0 0,-1 0 1 0 0,1 0-1 0 0,-1 0-70 0 0,9-4 503 0 0,-4 3-203 0 0,1 1 46 0 0,-1 2-17 0 0,6-1 241 0 0,-3-3-48 0 0,-4-3-103 0 0,-5 5-392 0 0,0 1 0 0 0,0-1 0 0 0,1 1-1 0 0,-1-1 1 0 0,0 1 0 0 0,0 0-1 0 0,1-1 1 0 0,-1 1 0 0 0,0 0 0 0 0,1-1-1 0 0,-1 1 1 0 0,1 0 0 0 0,-1 0 0 0 0,0-1-1 0 0,1 1 1 0 0,-1 0 0 0 0,1 0-1 0 0,-1-1 1 0 0,1 1 0 0 0,-1 0 0 0 0,0 0-1 0 0,1 0 1 0 0,-1 0 0 0 0,1 0-1 0 0,-1 0 1 0 0,1 0 0 0 0,-1 0 0 0 0,1 0-1 0 0,-1 0 1 0 0,1 0 0 0 0,-1 0 0 0 0,1 0-27 0 0,6 0 281 0 0,-1-2-59 0 0,-1-1-48 0 0,0 0-37 0 0,2-1 33 0 0,6-1 147 0 0,-9-2-123 0 0,-1 3-2 0 0,2 2-69 0 0,3 2 36 0 0,2 0-134 0 0,-10 0-24 0 0,0 0 0 0 0,0 0-1 0 0,0 0 1 0 0,1 0 0 0 0,-1 0 0 0 0,0 0-1 0 0,0 0 1 0 0,0 0 0 0 0,0 0 0 0 0,0 0-1 0 0,0 0 1 0 0,0 0 0 0 0,0 0 0 0 0,0 0-1 0 0,0 0 1 0 0,1 0 0 0 0,-1 0 0 0 0,0 0-1 0 0,0 0 1 0 0,0 0 0 0 0,0 0 0 0 0,0 0-1 0 0,0 0 1 0 0,0 0 0 0 0,0 0 0 0 0,0 0-1 0 0,0 0 1 0 0,0 0 0 0 0,0 0 0 0 0,0 0-1 0 0,1 0 1 0 0,-1-1 0 0 0,0 1 0 0 0,0 0-1 0 0,0 0 1 0 0,0 0 0 0 0,0 0 0 0 0,0 0-1 0 0,0 0 1 0 0,0 0 0 0 0,0 0 0 0 0,0 0-1 0 0,0 0 1 0 0,0 0 0 0 0,0 0 0 0 0,0-1-1 0 0,0 1 1 0 0,0 0 0 0 0,0 0 0 0 0,0 0-1 0 0,0 0 1 0 0,0 0 0 0 0,0 0 0 0 0,0 0-1 0 0,0 0 1 0 0,0 0 0 0 0,0 0-1 0 0,0-11 26 0 0,0 11-24 0 0,0 0-1 0 0,0 0 0 0 0,0 0 1 0 0,0 0-1 0 0,0 0 0 0 0,0 0 1 0 0,0 0-1 0 0,0 0 0 0 0,-1 0 1 0 0,1 0-1 0 0,0-1 0 0 0,0 1 1 0 0,1 0-1 0 0,-1 0 0 0 0,0 0 0 0 0,0 0 1 0 0,0 0-1 0 0,0 0 0 0 0,0 0 1 0 0,0 0-1 0 0,0 0 0 0 0,0 0 1 0 0,0 0-1 0 0,0 0 0 0 0,0-1 1 0 0,0 1-1 0 0,0 0 0 0 0,0 0 0 0 0,0 0 1 0 0,0 0-1 0 0,0 0 0 0 0,0 0 1 0 0,0 0-1 0 0,0 0 0 0 0,0 0 1 0 0,1 0-1 0 0,-1 0 0 0 0,0 0 1 0 0,0 0-1 0 0,0 0 0 0 0,0 0 1 0 0,0 0-1 0 0,0 0 0 0 0,0 0 0 0 0,0 0 1 0 0,0 0-1 0 0,0 0 0 0 0,0 0 1 0 0,1 0-1 0 0,-1 0 0 0 0,0 0 1 0 0,0 0-1 0 0,0 0 0 0 0,0 0 1 0 0,0 0-1 0 0,0 0 0 0 0,0 0-1 0 0,10 0 69 0 0,-7 0-5 0 0,-3-3-10 0 0,-1-18-8 0 0,-1 17-26 0 0,0 4-19 0 0,1-1 0 0 0,0 0 0 0 0,0 1 1 0 0,0-1-1 0 0,0 0 0 0 0,1 0 0 0 0,-1 0 0 0 0,0 0 0 0 0,0 0 0 0 0,0 0 0 0 0,1 0 1 0 0,-1 0-1 0 0,0 0 0 0 0,1 0 0 0 0,-1 0 0 0 0,1 0 0 0 0,-1-1-1 0 0,1 0 5 0 0,-1 1-1 0 0,0 0 0 0 0,0 0 1 0 0,0 0-1 0 0,1 0 1 0 0,-1 0-1 0 0,0 0 1 0 0,0 0-1 0 0,0 1 1 0 0,0-1-1 0 0,-1 0 0 0 0,1 0-4 0 0,-17-8 78 0 0,11 6-53 0 0,1 0-10 0 0,-9 0-5 0 0,0 6-10 0 0,0 9-12 0 0,-8 11-50 0 0,20-20 68 0 0,1 2-10 0 0,-3 7 4 0 0,2-10 0 0 0,-4 4 0 0 0,2 14 0 0 0,-5-10 0 0 0,8 0 1 0 0,1 0-1 0 0,0-1 0 0 0,0 1 0 0 0,1 0 0 0 0,0 0 0 0 0,2 5 0 0 0,-1 12 11 0 0,1-12 37 0 0,11 0-36 0 0,-3 1-13 0 0,-3-4 29 0 0,21 3 264 0 0,-24-13-248 0 0,1-1 6 0 0,3-1 19 0 0,5-1 61 0 0,-1 1-68 0 0,22 0 28 0 0,-19 0-22 0 0,-13 0-60 0 0,-1 0-1 0 0,1 0 0 0 0,0-1 1 0 0,0 1-1 0 0,-1-1 1 0 0,1 1-1 0 0,0-1 0 0 0,-1 0 1 0 0,1 0-1 0 0,0 1 0 0 0,-1-1 1 0 0,1 0-1 0 0,-1-1 0 0 0,0 1 1 0 0,1 0-1 0 0,-1 0 0 0 0,0-1 1 0 0,1 1-8 0 0,5-6-12 0 0,1 2-61 0 0,-7 4-95 0 0,1 0 41 0 0,-1 1 38 0 0,0-1 35 0 0,0 1 28 0 0,1-1 38 0 0,-1 1 59 0 0,1-1 45 0 0,2-1 260 0 0,-3 2-303 0 0,0-1-58 0 0,1 1-61 0 0,-1-1-66 0 0,0 0-78 0 0,0 0-88 0 0,0 0-29 0 0,0 0-76 0 0,1 0-83 0 0,-1 0-89 0 0,0 0-95 0 0,1 0-103 0 0,-1-1-108 0 0,1 1-116 0 0,2-4-1274 0 0,4-3-1134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34.3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15 14544 0 0,'-2'-2'429'0'0,"-1"-1"-281"0"0,-2-2 28 0 0,3 3-80 0 0,-1-1 33 0 0,3 3-186 0 0,0 0-58 0 0,0 0 39 0 0,0 0-65 0 0,0 0-79 0 0,0 0 64 0 0,0 0-35 0 0,0 0-38 0 0,0 0-36 0 0,0 0-363 0 0,0 0 86 0 0,0 0-50 0 0,0 0-698 0 0,0 0-552 0 0,0 0-1048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39.2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76 6000 0 0,'0'0'174'0'0,"0"0"-43"0"0,0 0-3 0 0,0 0 49 0 0,0 0 153 0 0,0 0 284 0 0,3 0 24 0 0,7 0-32 0 0,-10 0-597 0 0,0 0-1 0 0,0 0 0 0 0,0 0 0 0 0,0 1 0 0 0,0-1 1 0 0,0 0-1 0 0,0 0 0 0 0,0 0 0 0 0,0 0 0 0 0,1 0 0 0 0,-1 0 1 0 0,0 0-1 0 0,0 0 0 0 0,0 0 0 0 0,0 0 0 0 0,0 0 1 0 0,0 0-1 0 0,0-1 0 0 0,0 1 0 0 0,0 0 0 0 0,0 0 1 0 0,1 0-1 0 0,-1 0 0 0 0,0 0 0 0 0,0 0 0 0 0,0 0 0 0 0,0 0 1 0 0,0 0-1 0 0,0 0 0 0 0,0 0 0 0 0,0 0 0 0 0,0 0 1 0 0,0 0-1 0 0,0 0 0 0 0,0 0 0 0 0,0 0 0 0 0,0-1 1 0 0,0 1-1 0 0,0 0 0 0 0,0 0 0 0 0,0 0 0 0 0,0 0 0 0 0,0 0 1 0 0,0 0-1 0 0,0 0 0 0 0,0 0 0 0 0,0 0 0 0 0,0 0 1 0 0,0 0-1 0 0,0-1 0 0 0,0 1 0 0 0,0 0 0 0 0,0 0 1 0 0,0 0-1 0 0,0 0 0 0 0,0 0 0 0 0,0 0-8 0 0,0-1 93 0 0,1-4-5 0 0,-1 2 10 0 0,0 1 92 0 0,0 1-45 0 0,-1 0 40 0 0,2 2-9 0 0,0-1-40 0 0,1 0 38 0 0,2 0-89 0 0,1 0-59 0 0,-4-1 1 0 0,0 1 42 0 0,2 1-10 0 0,4-1 95 0 0,1 1 76 0 0,1-2 64 0 0,-3-2 50 0 0,4-7-118 0 0,-7 7-32 0 0,1 2-86 0 0,0 1-54 0 0,0 1-25 0 0,-1-1 39 0 0,6 0 220 0 0,0 0-51 0 0,0 0-41 0 0,0 0-35 0 0,7 0 65 0 0,23 0 205 0 0,-29-1-305 0 0,1-5-26 0 0,-4 2-20 0 0,-1 2 8 0 0,0 0 19 0 0,1 2 40 0 0,1 0-38 0 0,6 1 84 0 0,-12-1-151 0 0,1 0 0 0 0,-1 0 0 0 0,0 0 1 0 0,0-1-1 0 0,0 1 0 0 0,0-1 0 0 0,0 1 1 0 0,2-2-43 0 0,4-2 123 0 0,-2 0-23 0 0,0 1 0 0 0,0 2 23 0 0,1 1 52 0 0,18 0 44 0 0,-22 0-117 0 0,-3 0-4 0 0,0 0-3 0 0,0 0 1 0 0,2-3-16 0 0,8-7-49 0 0,-7 8 41 0 0,-3 2 7 0 0,0 0-13 0 0,0 0-2 0 0,0 0 0 0 0,0 0 0 0 0,0 0 0 0 0,0 0 18 0 0,0 0 72 0 0,0 0 34 0 0,0 0 4 0 0,2 2-32 0 0,8 11-128 0 0,-7 2-32 0 0,-3 18-37 0 0,0 1 36 0 0,0 63 123 0 0,0-96-115 0 0,0 1 0 0 0,0 0-1 0 0,0-1 1 0 0,0 1-1 0 0,-1-1 1 0 0,1 1 0 0 0,-1 0-1 0 0,1-1 1 0 0,-1 1-1 0 0,1-1 1 0 0,-1 1 0 0 0,0-1-1 0 0,0 0 1 0 0,0 1-7 0 0,-5 10 39 0 0,2 14 19 0 0,5 23-90 0 0,0-21-10 0 0,-1-18 8 0 0,0 0 49 0 0,0 1 42 0 0,0 0 34 0 0,0 3 52 0 0,0 34 521 0 0,0-46-552 0 0,0-2 8 0 0,0 0 35 0 0,0 0 18 0 0,0 0 3 0 0,0 0-80 0 0,0 0-61 0 0,0 0-38 0 0,0 0-45 0 0,0 0-48 0 0,0 0 0 0 0,0 0-14 0 0,0 0-62 0 0,0 0-27 0 0,0 0-8 0 0,0 0 58 0 0,0 0-24 0 0,0 0-97 0 0,0 0-266 0 0,0 0-484 0 0,0 0 599 0 0,0 0 236 0 0,0 0-37 0 0,0 0 2 0 0,0 0-37 0 0,0 0-44 0 0,0 0-48 0 0,0 0-53 0 0,0 0-47 0 0,0 0-44 0 0,0 0-37 0 0,0 0-148 0 0,0 0-38 0 0,0 0-1560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39.5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8960 0 0,'0'0'264'0'0,"0"0"-8"0"0,0 0-157 0 0,0 0 12 0 0,0 0 89 0 0,0 0 219 0 0,0 0 396 0 0,0 0 38 0 0,0 0-1 0 0,0 0-44 0 0,0 0-21 0 0,0 0-3 0 0,0 0-325 0 0,0 0-185 0 0,0 0-43 0 0,0 0 58 0 0,0 0 135 0 0,0 0-22 0 0,0 0-26 0 0,0 0-101 0 0,0 0-47 0 0,0 0-11 0 0,0 0-26 0 0,0 0-102 0 0,0 0-57 0 0,0 0-138 0 0,0 0-77 0 0,0 0 76 0 0,0 0-73 0 0,0 0 60 0 0,0 0-32 0 0,0 0-37 0 0,0 0-43 0 0,0 0-45 0 0,0 0-43 0 0,0 0-40 0 0,0 0-35 0 0,0 0-257 0 0,0 0-59 0 0,0 0-46 0 0,0 0-33 0 0,0 0-1418 0 0,0 0-1252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40.36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0 7856 0 0,'0'0'174'0'0,"0"0"29"0"0,0 0 13 0 0,0 3 47 0 0,0 6 527 0 0,0 0-93 0 0,0 2-78 0 0,0 0-64 0 0,0 9 326 0 0,0 10 426 0 0,0-19-720 0 0,-2-6-285 0 0,-2 0-245 0 0,0 0 44 0 0,1 6 198 0 0,1 20 446 0 0,2-25-645 0 0,0 0-28 0 0,0-5-54 0 0,-1 1 1 0 0,1-1 0 0 0,0 1-1 0 0,0 0 1 0 0,0-1 0 0 0,1 1-1 0 0,-1-1 1 0 0,0 1 0 0 0,1 0-1 0 0,-1-1 1 0 0,1 1 0 0 0,0 0-19 0 0,5 3 83 0 0,-6-5-78 0 0,1 0 0 0 0,-1 0 0 0 0,1 0 0 0 0,-1 1 0 0 0,0-1 1 0 0,1 0-1 0 0,-1 1 0 0 0,0-1 0 0 0,1 0 0 0 0,-1 1 0 0 0,0-1 0 0 0,1 0 1 0 0,-1 1-1 0 0,0-1 0 0 0,0 1 0 0 0,1-1 0 0 0,-1 0 0 0 0,0 1 1 0 0,0-1-1 0 0,0 1 0 0 0,0-1 0 0 0,1 1 0 0 0,-1-1 0 0 0,0 1 0 0 0,0-1 1 0 0,0 1-1 0 0,0-1 0 0 0,0 1 0 0 0,0-1 0 0 0,0 1 0 0 0,-1-1 1 0 0,1 1-6 0 0,0 5 51 0 0,0-4-39 0 0,0-1 0 0 0,0 1 1 0 0,-1-1-1 0 0,1 1 0 0 0,1 0 1 0 0,-1-1-1 0 0,0 1 0 0 0,0-1 0 0 0,1 1 1 0 0,-1-1-1 0 0,1 1 0 0 0,0 1-12 0 0,5 1 48 0 0,-6-4-45 0 0,1 0 0 0 0,-1 1 0 0 0,1-1 1 0 0,-1 0-1 0 0,0 0 0 0 0,1 1 0 0 0,-1-1 0 0 0,1 0 0 0 0,-1 1 0 0 0,0-1 0 0 0,1 0 0 0 0,-1 1 0 0 0,0-1 0 0 0,0 1 0 0 0,1-1 0 0 0,-1 0 0 0 0,0 1 0 0 0,0-1 0 0 0,0 1 0 0 0,0-1 0 0 0,1 1 0 0 0,-1-1 0 0 0,0 1 0 0 0,0-1 0 0 0,0 1 0 0 0,0-1 0 0 0,0 1 0 0 0,0-1 0 0 0,0 0 0 0 0,0 1 0 0 0,0-1 1 0 0,-1 1-5 0 0,1 1 9 0 0,1 0 0 0 0,-1-1 0 0 0,0 1 0 0 0,0 0 0 0 0,1 0 0 0 0,-1-1-1 0 0,1 1 1 0 0,0-1 0 0 0,-1 1 0 0 0,1-1 0 0 0,0 1 0 0 0,0-1-1 0 0,0 1-7 0 0,0-1 4 0 0,0 1 0 0 0,0-1 0 0 0,-1 1 0 0 0,1-1 0 0 0,0 1-1 0 0,-1 0 1 0 0,1-1 0 0 0,-1 1 0 0 0,1 0 0 0 0,-1-1 0 0 0,0 1 0 0 0,0 0-1 0 0,0 0-3 0 0,1 10 60 0 0,0-9-51 0 0,-1 0-1 0 0,1-1 1 0 0,0 1-1 0 0,0-1 1 0 0,0 0 0 0 0,0 1-1 0 0,0-1 1 0 0,1 1-9 0 0,6 12 87 0 0,2 5-15 0 0,-6-9 24 0 0,-4 0-14 0 0,0-10-74 0 0,-1 0 1 0 0,1-1 0 0 0,0 1 0 0 0,0 0-1 0 0,0 0 1 0 0,0 0 0 0 0,0 0-1 0 0,0 0 1 0 0,0-1 0 0 0,1 1 0 0 0,-1 0-1 0 0,0 0 1 0 0,0 0 0 0 0,1-1-1 0 0,-1 2-8 0 0,5 6 90 0 0,-4-7-65 0 0,0 0 0 0 0,0 1 0 0 0,0-1 0 0 0,-1 1 0 0 0,1-1 0 0 0,0 1 0 0 0,-1-1 0 0 0,1 1 0 0 0,-1-1 0 0 0,0 1-1 0 0,1 1-24 0 0,1 2 170 0 0,0-3-422 0 0,0 0 113 0 0,-1 0 97 0 0,1 0 80 0 0,-1 0 50 0 0,-1 0 39 0 0,3 8 618 0 0,-2-6-576 0 0,-1-2-134 0 0,0 0-43 0 0,1 0-49 0 0,-1 0-57 0 0,0 0-64 0 0,0 1-71 0 0,0-2 40 0 0,0 1-37 0 0,0 0-38 0 0,0-1-42 0 0,0 1-42 0 0,0 0-46 0 0,0 0-47 0 0,0 0-49 0 0,0 0-336 0 0,0 1-117 0 0,0-3-1293 0 0,0 0-1281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45.3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9728 0 0,'0'0'222'0'0,"0"0"30"0"0,0 0 18 0 0,0 0-88 0 0,0 0-2 0 0,0 0 77 0 0,0 0 230 0 0,0 0 425 0 0,0 0 31 0 0,0 0-11 0 0,0 0-76 0 0,0 0-31 0 0,0 0-8 0 0,0 0-340 0 0,0 0-196 0 0,0 0-50 0 0,0 0 48 0 0,0 0 124 0 0,0 0-19 0 0,0 0-39 0 0,0 0-135 0 0,0 0-61 0 0,0 0-12 0 0,0 0-65 0 0,0 0-54 0 0,0 0-40 0 0,0 0-63 0 0,0 0-108 0 0,0 0 78 0 0,0 0 37 0 0,0 0-35 0 0,0 0-14 0 0,0 0-34 0 0,0 0-41 0 0,0 0-44 0 0,0 0-48 0 0,0 0-46 0 0,0 0-41 0 0,0 0-39 0 0,0 0-271 0 0,0 0-63 0 0,0 0-49 0 0,0 0-36 0 0,0 0-1504 0 0,0 0-1331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44.5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0 606 7080 0 0,'0'0'157'0'0,"0"0"23"0"0,0 0 13 0 0,0 0-56 0 0,0 0-2 0 0,0 0 57 0 0,0 0 172 0 0,0 0 319 0 0,3-3 21 0 0,-2 2-561 0 0,1-1-50 0 0,0 0 7 0 0,-1 1-26 0 0,1 0 38 0 0,-1 0 19 0 0,0 0 40 0 0,0-1 47 0 0,1 1 53 0 0,-3 0 2 0 0,1 0-60 0 0,0 0-52 0 0,0 0-44 0 0,0-1-28 0 0,0 1-35 0 0,0-4 65 0 0,1 4 13 0 0,1-4 414 0 0,8-5-123 0 0,-7 7-175 0 0,-2 1-93 0 0,-1 0-58 0 0,-1-1-54 0 0,-1 0-1 0 0,3 1 52 0 0,0 0 59 0 0,1-1 91 0 0,5-8 36 0 0,-3-2 89 0 0,-2-18 427 0 0,-2 28-734 0 0,1-8 125 0 0,5-1-1 0 0,0 0-21 0 0,-4 2-16 0 0,-1-6 51 0 0,1 3-55 0 0,6-11 31 0 0,-7 19-145 0 0,3-15 167 0 0,-4 2-53 0 0,0 15-128 0 0,0 0 1 0 0,0 0-1 0 0,0 0 0 0 0,0 1 1 0 0,0-1-1 0 0,1 0 0 0 0,0 0-17 0 0,4-12 89 0 0,-4 12-69 0 0,1 0 0 0 0,-1 0 0 0 0,0 0 0 0 0,-1-1 0 0 0,1 1 0 0 0,-1 0 0 0 0,1 0-1 0 0,-1-2-19 0 0,1-23 113 0 0,1 19-96 0 0,-1 1 0 0 0,1-1 0 0 0,0 1-1 0 0,3-6-16 0 0,-4 10 10 0 0,0 0-1 0 0,0-1 0 0 0,-1 1 1 0 0,1 0-1 0 0,-1-1 0 0 0,0 1 1 0 0,-1-4-10 0 0,1 5 1 0 0,0 1 1 0 0,0-1-1 0 0,0 0 1 0 0,0 0-1 0 0,1 0 1 0 0,-1 1-1 0 0,1-1-1 0 0,5-10 0 0 0,-5 12 0 0 0,0-1 0 0 0,-1 1 0 0 0,1 0 0 0 0,0-1 0 0 0,-1 1 0 0 0,1-1 0 0 0,-1 1 0 0 0,0 0 0 0 0,1-1 0 0 0,-1 1 0 0 0,0-1 0 0 0,0 0 0 0 0,0 1 0 0 0,0-6 0 0 0,0 5 0 0 0,0 0 0 0 0,0 0 0 0 0,0 0 0 0 0,0 0 0 0 0,0 0 0 0 0,0 0 0 0 0,1 0 0 0 0,-1 0 0 0 0,1 0 0 0 0,0-1 0 0 0,14-28 0 0 0,-5 16 0 0 0,-7 0 0 0 0,-3 3 11 0 0,0 9 42 0 0,2 3 1 0 0,11 0-44 0 0,-12 0-9 0 0,-1 0 0 0 0,1 0 0 0 0,0 0-1 0 0,0 0 1 0 0,0 0 0 0 0,-1 0 0 0 0,1 0 0 0 0,0 0-1 0 0,0 1 1 0 0,0-1 0 0 0,-1 0 0 0 0,1 1-1 0 0,0-1 1 0 0,0 1-1 0 0,4 9 43 0 0,5-5-33 0 0,-5 7-10 0 0,26 49 0 0 0,-1-1 0 0 0,-20-42 0 0 0,-7-6 0 0 0,-2-8 0 0 0,0 0 0 0 0,1 0 0 0 0,-1-1 0 0 0,1 1 0 0 0,-1 0 0 0 0,1-1 0 0 0,0 1 0 0 0,1-1 0 0 0,0 4 0 0 0,0-1 0 0 0,0 1 0 0 0,0 0 0 0 0,0 2 0 0 0,-1-2 0 0 0,1 0 0 0 0,0-1 0 0 0,0 1 0 0 0,1 1 0 0 0,-1-4 0 0 0,-1 0 0 0 0,0 0 0 0 0,0 1 0 0 0,0-1 0 0 0,0 1 0 0 0,0 2 0 0 0,-1-3 1 0 0,1 1 1 0 0,0-1 0 0 0,0 1 0 0 0,0-1 0 0 0,0 1 0 0 0,2 0-2 0 0,5 16 33 0 0,0 1 3 0 0,-3-11 23 0 0,-3-5-35 0 0,0-1 0 0 0,0 1 0 0 0,-1 0-1 0 0,0 0 1 0 0,0 0 0 0 0,0 0 0 0 0,0 0 0 0 0,-1 0 0 0 0,1 6-24 0 0,-2-11 7 0 0,0 1 1 0 0,0 0 0 0 0,0-1 0 0 0,0 1-1 0 0,1-1 1 0 0,-1 1 0 0 0,1-1 0 0 0,-1 1-1 0 0,1-1 1 0 0,0 1 0 0 0,0-1-1 0 0,-1 1 1 0 0,1-1 0 0 0,0 0-8 0 0,4 7 34 0 0,0 2 20 0 0,-3-7-40 0 0,0 0-1 0 0,-1 0 0 0 0,1 1 0 0 0,-1-1 1 0 0,1 0-1 0 0,-1 1 0 0 0,0-1 0 0 0,0 4-13 0 0,-1-2 75 0 0,0-1-23 0 0,2 2-19 0 0,8-3-6 0 0,-7-3 26 0 0,-3 2 11 0 0,0 8-38 0 0,0-8-78 0 0,0-1-35 0 0,0-1-128 0 0,0 0 98 0 0,0 0 39 0 0,0 0-33 0 0,0 0-13 0 0,0 0-33 0 0,0 0-38 0 0,0 0-44 0 0,0 0-46 0 0,0 0-44 0 0,0 0-40 0 0,0 0-36 0 0,0 0-263 0 0,0 0-60 0 0,0 0-47 0 0,0 0-35 0 0,0 0-1450 0 0,0 0-1281 0 0</inkml:trace>
  <inkml:trace contextRef="#ctx0" brushRef="#br0" timeOffset="285.58">121 394 7512 0 0,'0'0'166'0'0,"0"0"29"0"0,0 0 13 0 0,3 0-29 0 0,1 0-127 0 0,1 0 67 0 0,-1 0 59 0 0,1 0 54 0 0,4 0 257 0 0,0 0 96 0 0,-1 0 50 0 0,13 0 912 0 0,-8 0-688 0 0,-6 0-483 0 0,-1 0-58 0 0,0 0-70 0 0,0 0-81 0 0,0 0-5 0 0,-1-1-34 0 0,6-5 152 0 0,-4 2-92 0 0,-1 2-19 0 0,0 1 17 0 0,1 0 53 0 0,6 2-73 0 0,-1-1-84 0 0,0 0-66 0 0,0-1-94 0 0,-7 0-4 0 0,-1 0-34 0 0,1-2 67 0 0,-2 1-56 0 0,-1 0-43 0 0,0 1-78 0 0,1 0-93 0 0,-1-1-110 0 0,0 2 168 0 0,-1-1-34 0 0,1 1-36 0 0,-1 0-38 0 0,1-1-40 0 0,0 1-43 0 0,-1 0-44 0 0,1 0-46 0 0,4 0-1299 0 0,3 0-1044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7:43.3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259 31 6072 0 0,'0'0'133'0'0,"0"0"23"0"0,0 0 12 0 0,0 0-45 0 0,0 0 17 0 0,0 0 73 0 0,0 0 206 0 0,0 0 370 0 0,0 0 38 0 0,0 0-339 0 0,0 0-196 0 0,0 0-44 0 0,0 0 66 0 0,0 0 157 0 0,0 0-20 0 0,0 0-29 0 0,0 0-106 0 0,0-3-48 0 0,0-7-10 0 0,0 10-254 0 0,0 0 1 0 0,0 0 0 0 0,0 0-1 0 0,1 0 1 0 0,-1 0 0 0 0,0-1-1 0 0,0 1 1 0 0,0 0 0 0 0,0 0-1 0 0,0 0 1 0 0,0 0 0 0 0,0 0-1 0 0,0 0 1 0 0,0 0 0 0 0,0 0-1 0 0,0 0 1 0 0,0 0 0 0 0,-1 0 0 0 0,1-1-1 0 0,0 1 1 0 0,0 0 0 0 0,0 0-1 0 0,0 0 1 0 0,0 0 0 0 0,0 0-1 0 0,0 0 1 0 0,0 0 0 0 0,0 0-1 0 0,0 0 1 0 0,0 0 0 0 0,0 0-1 0 0,0 0 1 0 0,0 0 0 0 0,0 0-1 0 0,0-1 1 0 0,0 1 0 0 0,-1 0-1 0 0,1 0 1 0 0,0 0 0 0 0,0 0-1 0 0,0 0 1 0 0,0 0 0 0 0,0 0-1 0 0,0 0 1 0 0,0 0 0 0 0,0 0 0 0 0,0 0-1 0 0,0 0 1 0 0,0 0 0 0 0,-1 0-1 0 0,1 0 1 0 0,0 0 0 0 0,0 0-1 0 0,0 0 1 0 0,0 0 0 0 0,0 0-1 0 0,0 0-4 0 0,-1 0 78 0 0,-5 0-18 0 0,4 0 11 0 0,0 0 87 0 0,1 0-36 0 0,0 0 35 0 0,2-1 79 0 0,0 0-91 0 0,-2-1-58 0 0,1-1-50 0 0,-1 0 1 0 0,1 1 43 0 0,0 1 46 0 0,0-1 72 0 0,-1 3-98 0 0,-2-1-46 0 0,-6-1-17 0 0,7 1-9 0 0,-11 0 95 0 0,-7 0 123 0 0,8 3-231 0 0,4 2-28 0 0,-4 1-8 0 0,-1-5 40 0 0,11 0-8 0 0,1-1 0 0 0,-1 0 0 0 0,0 1 0 0 0,0-1 0 0 0,1 1 0 0 0,-1 0 0 0 0,1-1 0 0 0,-1 1 0 0 0,1 0 0 0 0,-1 0 0 0 0,1 0 0 0 0,-1 0 0 0 0,1 0 0 0 0,0 0 0 0 0,-1 1-12 0 0,-1 0 91 0 0,-1 0-38 0 0,-4-3-1 0 0,5 1-14 0 0,3 0-29 0 0,-1-1 0 0 0,0 1-1 0 0,1 0 1 0 0,-1 1 0 0 0,0-1 0 0 0,1 0-1 0 0,-1 0 1 0 0,0 0 0 0 0,1 0 0 0 0,-1 0-1 0 0,0 1 1 0 0,1-1 0 0 0,-1 0 0 0 0,1 0-1 0 0,-1 1 1 0 0,1-1 0 0 0,-1 1-1 0 0,0-1 1 0 0,1 0 0 0 0,0 1 0 0 0,-1-1-1 0 0,1 1 1 0 0,-1-1 0 0 0,1 1 0 0 0,-1-1-1 0 0,1 1-8 0 0,0 0 8 0 0,-1-1 0 0 0,1 1 0 0 0,0-1-1 0 0,-1 1 1 0 0,1-1 0 0 0,-1 1-1 0 0,1-1 1 0 0,-1 1 0 0 0,1-1 0 0 0,-1 0-1 0 0,1 1 1 0 0,-1-1 0 0 0,0 0 0 0 0,1 1-1 0 0,-1-1 1 0 0,1 0 0 0 0,-1 0-1 0 0,0 0 1 0 0,1 1 0 0 0,-1-1 0 0 0,0 0-1 0 0,1 0 1 0 0,-1 0 0 0 0,0 0-1 0 0,1 0 1 0 0,-1 0-8 0 0,-10 2 15 0 0,6 4-70 0 0,5-6 49 0 0,0 1 0 0 0,-1-1 0 0 0,1 1 0 0 0,0-1 0 0 0,-1 1 1 0 0,1-1-1 0 0,-1 0 0 0 0,1 1 0 0 0,0-1 0 0 0,-1 1 0 0 0,1-1 0 0 0,-1 0 0 0 0,1 0 1 0 0,-1 1-1 0 0,1-1 0 0 0,-1 0 0 0 0,1 0 0 0 0,-1 0 0 0 0,1 1 0 0 0,-1-1 0 0 0,0 0 1 0 0,1 0-1 0 0,-1 0 0 0 0,0 0 6 0 0,-4 2-75 0 0,-7 8 61 0 0,-4 0 42 0 0,16-7-6 0 0,0 0-4 0 0,0-1 67 0 0,-2 1 10 0 0,-8 7-30 0 0,6-4-164 0 0,5 3 50 0 0,-1-7 18 0 0,0 21-235 0 0,0-15 254 0 0,0 4 49 0 0,0 2 27 0 0,-1-12-64 0 0,1 0 1 0 0,0 1-1 0 0,0-1 0 0 0,0 1 0 0 0,0-1 0 0 0,0 0 1 0 0,0 1-1 0 0,1-1 0 0 0,-1 0 0 0 0,1 1 0 0 0,0-1 1 0 0,0 2-1 0 0,9 1 0 0 0,-5 7 0 0 0,7 14 4 0 0,-6-16-19 0 0,-2-6 53 0 0,4 4 75 0 0,-5-5-76 0 0,13 12 160 0 0,-11-10-171 0 0,-1-3-50 0 0,26 13 24 0 0,-13-6 28 0 0,-4-3 50 0 0,18-1 68 0 0,-19 6-121 0 0,-5-8 39 0 0,1-3-59 0 0,-5-1 6 0 0,2 1-190 0 0,1 0 75 0 0,0 0 65 0 0,0 0 53 0 0,5 0 130 0 0,15 0 395 0 0,-18 0-434 0 0,0 0-78 0 0,-3 0-60 0 0,0 0-44 0 0,0 0-51 0 0,-1 0-56 0 0,1 0-82 0 0,0 0-79 0 0,0 0-88 0 0,0 0-93 0 0,0 0-101 0 0,-1 0-110 0 0,1 0-117 0 0,-1 0-123 0 0,-2 0-969 0 0,-1 0-1105 0 0</inkml:trace>
  <inkml:trace contextRef="#ctx0" brushRef="#br0" timeOffset="371.29">78 212 7856 0 0,'0'0'174'0'0,"0"0"29"0"0,0 0 13 0 0,0 0-71 0 0,0 0-14 0 0,0 0 46 0 0,0 0 147 0 0,0 0 276 0 0,0 0 22 0 0,0 0-28 0 0,0 0-123 0 0,0 0-58 0 0,0 0-11 0 0,0 0-10 0 0,0 0-35 0 0,0 0-18 0 0,0 0-3 0 0,0-2-8 0 0,0-2-249 0 0,1 1 92 0 0,0 0 55 0 0,2-4 369 0 0,0 4-305 0 0,-2 1-198 0 0,0 1-52 0 0,0-1-62 0 0,1 1-75 0 0,0-1 262 0 0,1 1-60 0 0,0 0-38 0 0,1 1-33 0 0,-1 0-8 0 0,-1-1 27 0 0,11-9 151 0 0,-10 8-105 0 0,0 1-47 0 0,6 1-26 0 0,-7 1-1 0 0,7 0 15 0 0,0-2 11 0 0,19-12 3 0 0,-27 12-51 0 0,1 1-1 0 0,-1-1 1 0 0,1 1-1 0 0,0-1 1 0 0,-1 1 0 0 0,1 0-1 0 0,-1 0 1 0 0,1 0-1 0 0,0 0 1 0 0,0 0-3 0 0,10 1-19 0 0,4-1-80 0 0,-9 0 6 0 0,0-3-35 0 0,-2 0 79 0 0,-2 1-59 0 0,-1 1-46 0 0,1-1-81 0 0,-1 1-98 0 0,1 0-115 0 0,-2 0 174 0 0,0 1-34 0 0,1-1-39 0 0,-1 1-39 0 0,1 0-42 0 0,0 0-45 0 0,0-1-46 0 0,-1 1-49 0 0,6 0-1361 0 0,2 0-1094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16.3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17 8032 0 0,'0'0'233'0'0,"-2"3"-9"0"0,-5 5-145 0 0,4-3-14 0 0,0 2 210 0 0,2 2 53 0 0,0 2 113 0 0,2 7 269 0 0,0-3-8 0 0,0-9-462 0 0,0-1-35 0 0,5 7 289 0 0,0 0-6 0 0,-5-7-287 0 0,-1 0 34 0 0,0 7 237 0 0,-1-9-348 0 0,1 0 0 0 0,0 0-1 0 0,0 0 1 0 0,0 0 0 0 0,0 0 0 0 0,1 0 0 0 0,-1 0 0 0 0,1 0-1 0 0,0 0 1 0 0,0 1-124 0 0,4 4 258 0 0,0 1 106 0 0,-3 4 60 0 0,0-2-141 0 0,4 1 4 0 0,0 0-30 0 0,-4-2-25 0 0,-2 35 609 0 0,0-30-514 0 0,0-2 65 0 0,0-10-269 0 0,0-3-24 0 0,0 0-17 0 0,0 0-2 0 0,0 0-2 0 0,0 0-6 0 0,0 0 13 0 0,0 0-10 0 0,0-3-1 0 0,0-54 118 0 0,0 55-187 0 0,0 0-1 0 0,0 1 0 0 0,0-1 0 0 0,0 1 0 0 0,1-1 0 0 0,-1 1 0 0 0,1 0 0 0 0,-1-1 0 0 0,1 1 0 0 0,0-1 1 0 0,-1 1-1 0 0,1 0 0 0 0,0-1-4 0 0,5-10 42 0 0,-5-4-26 0 0,-1 13-16 0 0,0 1 0 0 0,0 0 0 0 0,0 0 0 0 0,0-1 0 0 0,1 1 0 0 0,-1 0 0 0 0,0-1 0 0 0,1 1 0 0 0,0 0 0 0 0,0-2 0 0 0,11-16 1 0 0,1-3-12 0 0,-2-6-40 0 0,-8 23 51 0 0,1 0-1 0 0,-1 0 1 0 0,1 1 0 0 0,0-1-1 0 0,0 1 1 0 0,1 0 0 0 0,0 0-1 0 0,0 0 1 0 0,12-13 2 0 0,-12 12-20 0 0,0 0-1 0 0,1 1 1 0 0,-1-1-1 0 0,2 1 1 0 0,-1 0-1 0 0,4-2 19 0 0,20-8-420 0 0,-27 13 337 0 0,1 1-85 0 0,0 1-77 0 0,0-1-70 0 0,1 1-272 0 0,1 0-118 0 0,-1 0-91 0 0,-1 1-66 0 0,1-1-757 0 0,-1 0-629 0 0,-3 0-1274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16.7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1 153 9728 0 0,'0'0'222'0'0,"2"0"30"0"0,1 0-195 0 0,-1 0 7 0 0,1 0-1 0 0,4 0 53 0 0,6 0 80 0 0,-9 0-324 0 0,1 0 48 0 0,-1 0 45 0 0,1 0 42 0 0,0 0 39 0 0,-1 0 36 0 0,6 0 179 0 0,-5 0-51 0 0,1 0 35 0 0,5 0 326 0 0,-2 0 9 0 0,11 0 841 0 0,-18 0-1217 0 0,1-3 8 0 0,-1 2-171 0 0,-1-1 0 0 0,1 1-1 0 0,0 0 1 0 0,0-1 0 0 0,-1 1-1 0 0,1 0 1 0 0,0 0 0 0 0,1 0-41 0 0,6 0 164 0 0,-4-2 40 0 0,-4 2-193 0 0,0 0 0 0 0,0 0 0 0 0,0 0 1 0 0,1 0-1 0 0,-1 0 0 0 0,0 0 0 0 0,1 0 1 0 0,-1 0-1 0 0,0 1 0 0 0,1-1 0 0 0,-1 0 1 0 0,1 1-1 0 0,0-1 0 0 0,-1 1 0 0 0,1 0 1 0 0,-1 0-1 0 0,1 0 0 0 0,0-1-11 0 0,3 2 22 0 0,-4-1-19 0 0,0 0 0 0 0,-1 0 0 0 0,1 0 0 0 0,-1 0 0 0 0,1 0 0 0 0,-1 0 0 0 0,1 0 0 0 0,0 0 0 0 0,-1 0 0 0 0,1 0 1 0 0,-1-1-1 0 0,1 1 0 0 0,-1 0 0 0 0,1 0 0 0 0,0 0 0 0 0,-1-1 0 0 0,1 1 0 0 0,-1 0 0 0 0,1-1 0 0 0,-1 1 0 0 0,0 0 0 0 0,1-1-3 0 0,14-26 57 0 0,10-3 7 0 0,-24 29-64 0 0,-1 1 0 0 0,0-1 0 0 0,0 0 0 0 0,1 1 0 0 0,-1-1 0 0 0,0 0 0 0 0,0 1 0 0 0,0-1 0 0 0,0 0 0 0 0,0 1 0 0 0,0-1 0 0 0,0 0 0 0 0,0 0 0 0 0,0 1 0 0 0,0-1 0 0 0,0 0 0 0 0,-1 1 0 0 0,1-1 0 0 0,0 0 0 0 0,0 1 0 0 0,-1-1 0 0 0,-3-7 9 0 0,3 6 0 0 0,0 1-1 0 0,0 0 1 0 0,0-1 0 0 0,0 1-1 0 0,1-1 1 0 0,-1 1 0 0 0,0-1 0 0 0,1 1-1 0 0,-1-1 1 0 0,1 0 0 0 0,0-1-9 0 0,-3-2 111 0 0,0 2-72 0 0,-2-2 9 0 0,1 0 54 0 0,2 5-169 0 0,1-1 34 0 0,-6 2 1 0 0,3-1-26 0 0,0 0-85 0 0,-7 0 49 0 0,5 0 48 0 0,-2 1 46 0 0,5 1-15 0 0,-12 11-28 0 0,12-9 42 0 0,0 0-1 0 0,-1 0 1 0 0,2 0-1 0 0,-1 1 0 0 0,1-1 1 0 0,-1 1-1 0 0,1 0 1 0 0,0 1 1 0 0,-7 13 2 0 0,-16 26-2 0 0,24-42 0 0 0,0 0 0 0 0,1-1 0 0 0,-1 1 0 0 0,1 0 0 0 0,-1 0 0 0 0,1 0 0 0 0,0-1 0 0 0,0 1 0 0 0,0 0 0 0 0,1 2 0 0 0,0 10 0 0 0,-1 43 0 0 0,-1-52-3 0 0,1-6 2 0 0,0 1 0 0 0,0-1 1 0 0,0 0-1 0 0,0 0 0 0 0,0 0 1 0 0,0 1-1 0 0,0-1 0 0 0,0 0 1 0 0,0 0-1 0 0,0 1 1 0 0,0-1-1 0 0,0 0 0 0 0,0 0 1 0 0,0 1-1 0 0,0-1 0 0 0,0 0 1 0 0,0 0-1 0 0,0 1 0 0 0,0-1 1 0 0,1 0-1 0 0,-1 0 0 0 0,0 1 1 0 0,0-1-1 0 0,0 0 0 0 0,0 0 1 0 0,1 0-1 0 0,-1 0 0 0 0,0 1 1 0 0,0-1-1 0 0,0 0 1 0 0,22 11-26 0 0,-15-7 21 0 0,23 11-31 0 0,-29-14 28 0 0,0-1-1 0 0,0 0 0 0 0,0 1 1 0 0,0-1-1 0 0,0 0 0 0 0,0 0 1 0 0,0 0-1 0 0,0 0 0 0 0,0 0 1 0 0,0 0-1 0 0,0 0 1 0 0,0 0-1 0 0,1 0 9 0 0,19-8-98 0 0,-14 4 55 0 0,-2 3 7 0 0,-3 0-18 0 0,1 1-22 0 0,-1 0-41 0 0,0 0-18 0 0,0 0-41 0 0,0 0-46 0 0,0 0-53 0 0,-2 0 275 0 0,2 0-331 0 0,1 0-52 0 0,0 0-47 0 0,-1 0-40 0 0,2 0-140 0 0,-1 0-41 0 0,1 0-168 0 0,3 0-453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1 9432 0 0,'0'0'274'0'0,"0"0"0"0"0,0 0-108 0 0,0 0-44 0 0,0 0 126 0 0,0 0 230 0 0,0 2 24 0 0,0 3-321 0 0,0 3 83 0 0,2 0-96 0 0,0-4-81 0 0,7-1 2 0 0,-9-3-87 0 0,0 0-1 0 0,0 0 1 0 0,0 0 0 0 0,0 0 0 0 0,0 0-1 0 0,1 0 1 0 0,-1 0 0 0 0,0 0 0 0 0,0 0-1 0 0,0 0 1 0 0,0 0 0 0 0,0 0-1 0 0,0 0 1 0 0,0 0 0 0 0,0 0 0 0 0,0 0-1 0 0,0 0 1 0 0,0 0 0 0 0,1 0 0 0 0,-1 0-1 0 0,0 0 1 0 0,0 0 0 0 0,0 0-1 0 0,0 0 1 0 0,0 0 0 0 0,0 0 0 0 0,0 0-1 0 0,0 0 1 0 0,0 0 0 0 0,0 0 0 0 0,0 0-1 0 0,0 0 1 0 0,0 0 0 0 0,0 0 0 0 0,1 0-1 0 0,-1 1 1 0 0,0-1 0 0 0,0 0-1 0 0,0 0 1 0 0,0 0 0 0 0,0 0 0 0 0,0 0-1 0 0,0 0 1 0 0,0 0 0 0 0,0 0 0 0 0,0 0-1 0 0,0 0 1 0 0,0 0 0 0 0,0 1-1 0 0,0-1 1 0 0,0 0 0 0 0,0 0 0 0 0,0 0-1 0 0,0 0 1 0 0,0 0 0 0 0,0 0 0 0 0,0 0-2 0 0,-1 4 36 0 0,1-2-20 0 0,0 1 1 0 0,0-1-1 0 0,0 0 0 0 0,0 0 0 0 0,0 1 1 0 0,1-1-1 0 0,-1 0 0 0 0,1 0 0 0 0,0 2-16 0 0,2 1 24 0 0,5 16 95 0 0,-6 1 5 0 0,-3-13-53 0 0,1 11 105 0 0,3-4 49 0 0,-1-11-178 0 0,0 2 33 0 0,0-1 0 0 0,0 1-1 0 0,0 0 1 0 0,-1 0 0 0 0,0 0-1 0 0,0 5-79 0 0,-1-4 52 0 0,1-1-1 0 0,0 0 1 0 0,0 0 0 0 0,1 1-1 0 0,0 0-51 0 0,0-1 45 0 0,0 0-1 0 0,-1 1 1 0 0,1-1 0 0 0,-2 1 0 0 0,1 1-45 0 0,-1 5 70 0 0,-1-6-17 0 0,1-1 0 0 0,0 1 0 0 0,1-1 0 0 0,0 1 1 0 0,0 0-54 0 0,15 56 393 0 0,-6-27-198 0 0,-6-8 69 0 0,-5-7-88 0 0,0-10-100 0 0,1-10-64 0 0,0 0 1 0 0,0-1-1 0 0,0 1 1 0 0,1 0-1 0 0,-1-1 1 0 0,1 1-1 0 0,-1 0 1 0 0,1-1 0 0 0,-1 1-1 0 0,1-1 1 0 0,0 1-13 0 0,9 11 48 0 0,1 0-89 0 0,-11-12 30 0 0,1 1-1 0 0,0-1 1 0 0,-1 1-1 0 0,1 0 0 0 0,-1-1 1 0 0,1 1-1 0 0,-1 0 1 0 0,0-1-1 0 0,0 1 1 0 0,0 0-1 0 0,0 0 12 0 0,-2 8-50 0 0,0-9-72 0 0,1 0 66 0 0,-1 1 46 0 0,-4 1 65 0 0,3-2-56 0 0,0 1-89 0 0,1-1-11 0 0,0 0-47 0 0,1-1-57 0 0,0 1-64 0 0,0 0-72 0 0,0 0-79 0 0,2-2 53 0 0,0 0-59 0 0,0 0-50 0 0,0-1-45 0 0,1 1-81 0 0,-1-1-35 0 0,4-3-1394 0 0</inkml:trace>
  <inkml:trace contextRef="#ctx0" brushRef="#br0" timeOffset="1">1 318 9760 0 0,'0'0'222'0'0,"0"0"30"0"0,2 0 18 0 0,6-2-122 0 0,-5-2-57 0 0,1-3-58 0 0,24-10-33 0 0,-15 7 66 0 0,-4 6 53 0 0,1 1 37 0 0,-6 2-79 0 0,0-1-1 0 0,0 1 1 0 0,0-1-1 0 0,0 1 0 0 0,0-1 1 0 0,3-2-77 0 0,-5 2 34 0 0,0 0 24 0 0,1 1 1 0 0,0-1-1 0 0,0 0 1 0 0,0 1 0 0 0,0 0-1 0 0,1-1-58 0 0,6 0 171 0 0,2 1 65 0 0,-7 1-195 0 0,-1 0 0 0 0,1-1 1 0 0,-1 1-1 0 0,0-1 1 0 0,3-1-42 0 0,21-8 139 0 0,-22 7-107 0 0,1 0 0 0 0,0 1 0 0 0,0 0 1 0 0,0 0-1 0 0,0 1 0 0 0,0 0 1 0 0,7-1-33 0 0,59 2 20 0 0,-61-1-43 0 0,-3 0-40 0 0,3-5-145 0 0,-9 5 169 0 0,-1 0-1 0 0,0 0 0 0 0,0 0 1 0 0,0 1-1 0 0,0-1 0 0 0,1 0 1 0 0,-1 1-1 0 0,0-1 0 0 0,0 1 1 0 0,1 0-1 0 0,-1 0 0 0 0,1 0 40 0 0,12 0-424 0 0,0 0-6 0 0</inkml:trace>
  <inkml:trace contextRef="#ctx0" brushRef="#br0" timeOffset="2">560 439 7344 0 0,'3'0'165'0'0,"0"0"-102"0"0,-1 0-34 0 0,-1-1 1 0 0,1 1-1 0 0,0 0 0 0 0,0 0 0 0 0,-1 1 0 0 0,1-1 0 0 0,0 0 0 0 0,0 0 0 0 0,-1 1 0 0 0,1-1 0 0 0,1 1-29 0 0,2 10 176 0 0,-4-11-174 0 0,-1 0 1 0 0,1 1-1 0 0,0-1 1 0 0,0 0 0 0 0,-1 1-1 0 0,1-1 1 0 0,0 0-1 0 0,0 0 1 0 0,0 0-1 0 0,-1 0 1 0 0,1 0 0 0 0,0 0-1 0 0,0 0 1 0 0,0 0-3 0 0,4 0 25 0 0,0 0 46 0 0,4 0 179 0 0,-1 0 16 0 0,8 0 421 0 0,-10 0-471 0 0,-1 0-31 0 0,-1 0-68 0 0,-1 0 12 0 0,-1-2 21 0 0,9-9 56 0 0,-9 9-64 0 0,1 1-52 0 0,0 0-32 0 0,1 1-28 0 0,-1 0-5 0 0,-1-1 22 0 0,3-2 40 0 0,11-12 367 0 0,-11 10-314 0 0,-3 3-115 0 0,1 0 121 0 0,-1 0-54 0 0,0 2-35 0 0,1 0-39 0 0,0 0-19 0 0,-1-1 37 0 0,6-13 70 0 0,-1 3-40 0 0,1 3-29 0 0,-6 5-8 0 0,8-19-15 0 0,-5 15-6 0 0,-4 5-1 0 0,0 1 0 0 0,0 0 0 0 0,-1-1 0 0 0,1 1 0 0 0,0-1 0 0 0,-1 1-1 0 0,1-1 1 0 0,-1 1 0 0 0,1-1 0 0 0,-1 1 0 0 0,0-1 0 0 0,1 0 0 0 0,-1 1 0 0 0,0-1-7 0 0,0 0 26 0 0,-1 0 1 0 0,1-1-1 0 0,-1 1 1 0 0,1 0-1 0 0,-1 0 1 0 0,0 0-1 0 0,0 0 1 0 0,0 0-1 0 0,0 0 1 0 0,0-1-27 0 0,-4-6 161 0 0,3-1 41 0 0,2 8 113 0 0,0 2 6 0 0,0 0-28 0 0,0 0-139 0 0,-3 1-71 0 0,-1-2-42 0 0,-1 0-22 0 0,-1 4 58 0 0,-4 10-65 0 0,9-12-12 0 0,1 1 0 0 0,-1-1 0 0 0,1 1 0 0 0,0 0 0 0 0,0-1 0 0 0,-1 1 0 0 0,1-1 0 0 0,0 1 0 0 0,0 0 0 0 0,1-1 0 0 0,-1-1 0 0 0,-2 9 2 0 0,1-1 0 0 0,-1 1 1 0 0,-1-1-1 0 0,1 0 1 0 0,-1 0-1 0 0,-3 4-2 0 0,-3 12 39 0 0,4 11-28 0 0,3-29-11 0 0,-1 0 0 0 0,1 1 0 0 0,1-1 0 0 0,-1 1 0 0 0,1-1 0 0 0,0 1 0 0 0,0 0 0 0 0,1-1 0 0 0,0 40 0 0 0,3-31 0 0 0,9 0 0 0 0,3-2 0 0 0,-2-8 0 0 0,-9 1 0 0 0,-4-6 0 0 0,1 1 0 0 0,-1-1 0 0 0,0 1 0 0 0,0-1 0 0 0,1 0 0 0 0,-1 1 0 0 0,0-1 0 0 0,1 0 0 0 0,-1 1 0 0 0,0-1 0 0 0,1 0 0 0 0,-1 1 0 0 0,0-1 0 0 0,1 0 0 0 0,-1 0 0 0 0,1 1 0 0 0,-1-1 0 0 0,1 0 0 0 0,-1 0 0 0 0,1 0 0 0 0,-1 0 0 0 0,0 0 0 0 0,1 1 0 0 0,-1-1 0 0 0,1 0 0 0 0,-1 0 0 0 0,1 0 0 0 0,-1 0 0 0 0,1 0 0 0 0,-1-1 0 0 0,1 1 0 0 0,0 0 0 0 0,12 0-54 0 0,1 0-64 0 0,31 0-413 0 0,-29 0 386 0 0,-5-1-163 0 0,8-6-325 0 0,-10 2 308 0 0,2 1-81 0 0,17-9-202 0 0</inkml:trace>
  <inkml:trace contextRef="#ctx0" brushRef="#br0" timeOffset="3">1104 273 8984 0 0,'0'0'200'0'0,"0"0"33"0"0,0 0 15 0 0,0 2-36 0 0,2 24-167 0 0,4-17-43 0 0,-1-1 38 0 0,-3-2 39 0 0,1 1 63 0 0,3-3 34 0 0,-5-4-164 0 0,-1 0-1 0 0,1 0 0 0 0,-1 1 1 0 0,0-1-1 0 0,1 0 1 0 0,-1 1-1 0 0,0-1 1 0 0,1 0-1 0 0,-1 1 1 0 0,0-1-1 0 0,1 0 1 0 0,-1 1-1 0 0,0-1 0 0 0,1 0 1 0 0,-1 1-1 0 0,0-1 1 0 0,0 1-1 0 0,0-1 1 0 0,1 1-1 0 0,-1-1 1 0 0,0 1-1 0 0,0-1 1 0 0,0 1-1 0 0,0-1 0 0 0,0 1 1 0 0,0-1-1 0 0,0 0 1 0 0,0 1-1 0 0,0-1 1 0 0,0 1-1 0 0,0-1 1 0 0,0 1-12 0 0,3 14 243 0 0,9 0-35 0 0,0 1-43 0 0,-6-4-44 0 0,-3-2-45 0 0,6 10 45 0 0,9 16 169 0 0,-12-23-195 0 0,0-1-38 0 0,5 8 78 0 0,-10-18-115 0 0,0 1 0 0 0,0 0 0 0 0,-1-1 0 0 0,1 1 0 0 0,-1 0 1 0 0,0-1-1 0 0,0 1 0 0 0,0 1-20 0 0,2 14 135 0 0,5 0-29 0 0,-3-8-43 0 0,1 7 74 0 0,0-2-39 0 0,0 1 9 0 0,0 1 47 0 0,-1-7-82 0 0,3 8 51 0 0,-5-1 31 0 0,-2-12-120 0 0,0-1 0 0 0,1 0 0 0 0,0 0 1 0 0,0 0-1 0 0,0 0 0 0 0,1 3-34 0 0,5 18 189 0 0,-5-3 10 0 0,-3-15-178 0 0,0 7-9 0 0,15 20 66 0 0,-11-21 23 0 0,-3-11-1 0 0,0-2-10 0 0,0 0 4 0 0,0 0 30 0 0,0 0 18 0 0,0 0 2 0 0,0 0-3 0 0,0-2-12 0 0,0 1-122 0 0,0 1 0 0 0,0-1 1 0 0,0 0-1 0 0,0 1 0 0 0,0-1 0 0 0,-1 1 0 0 0,1-1 0 0 0,0 1 1 0 0,0-1-1 0 0,0 1 0 0 0,-1-1 0 0 0,1 1 0 0 0,0-1 0 0 0,0 1 0 0 0,-1-1 1 0 0,1 1-1 0 0,0-1 0 0 0,-1 1 0 0 0,1 0 0 0 0,-1-1 0 0 0,1 1 0 0 0,-1 0 1 0 0,1-1-1 0 0,-1 1-7 0 0,0-1 7 0 0,1 1 0 0 0,-1 0 0 0 0,1-1 1 0 0,-1 1-1 0 0,1-1 0 0 0,-1 1 0 0 0,1-1 0 0 0,-1 1 1 0 0,1-1-1 0 0,-1 0 0 0 0,1 1 0 0 0,0-1 1 0 0,-1 0-1 0 0,1 1 0 0 0,0-1 0 0 0,0 0 0 0 0,-1 1 1 0 0,1-1-1 0 0,0 0 0 0 0,0 1 0 0 0,0-1 1 0 0,0 0-1 0 0,0 1 0 0 0,0-1 0 0 0,0 0-7 0 0,0-11 62 0 0,1 8-51 0 0,-1 0 1 0 0,0 1-1 0 0,0-1 1 0 0,0 0-1 0 0,-1 0 1 0 0,1 0-1 0 0,-1 1 1 0 0,-1-3-12 0 0,-2-4 26 0 0,-3-8 36 0 0,6 1 16 0 0,0 12-55 0 0,1 0 1 0 0,-1 0-1 0 0,0 0 0 0 0,0 0 0 0 0,-2-4-23 0 0,1 4 21 0 0,0-1 0 0 0,1 1-1 0 0,0-1 1 0 0,0 0 0 0 0,0 1-1 0 0,1-1-20 0 0,0-85 229 0 0,0-2-108 0 0,0 88-120 0 0,1 1 0 0 0,0 0 0 0 0,0-1 0 0 0,0 1 1 0 0,1 0-1 0 0,-1 0 0 0 0,1 0 0 0 0,0 0 0 0 0,0 0 1 0 0,1 0-2 0 0,8-21 0 0 0,-8 8-1 0 0,-3 15 1 0 0,0 1 0 0 0,0 0 0 0 0,0-1 0 0 0,0 1 0 0 0,0 0 0 0 0,0-1 0 0 0,1 1 0 0 0,-1 0 0 0 0,1-1 0 0 0,-1 0 0 0 0,26-28 0 0 0,-23 24 0 0 0,-2 3 0 0 0,0 0 0 0 0,0 0 0 0 0,0 1 0 0 0,1-1 0 0 0,0 1 0 0 0,-1-1 0 0 0,1 1 0 0 0,0 0 0 0 0,0 0 0 0 0,0 0 0 0 0,0 0 0 0 0,0 0 0 0 0,1 0 0 0 0,-1 0 0 0 0,1 0 0 0 0,10-3 0 0 0,-9-1 0 0 0,-4 6 0 0 0,1-1 0 0 0,-1 1 0 0 0,0-1 0 0 0,0 1 0 0 0,1-1 0 0 0,-1 1 0 0 0,0 0 0 0 0,0-1 0 0 0,1 1 0 0 0,-1 0 0 0 0,1-1 0 0 0,-1 1 0 0 0,0 0 0 0 0,1 0 0 0 0,-1-1 0 0 0,1 1 0 0 0,-1 0 0 0 0,0 0 0 0 0,1 0 0 0 0,-1 0 0 0 0,1-1 0 0 0,-1 1 0 0 0,1 0 0 0 0,-1 0 0 0 0,1 0 0 0 0,-1 0 0 0 0,1 0 0 0 0,-1 0 0 0 0,1 0 0 0 0,-1 0 0 0 0,1 0 0 0 0,0 1 0 0 0,8-2 0 0 0,-6 1 0 0 0,0-1 0 0 0,-1 1 0 0 0,1 0 0 0 0,0 0 0 0 0,-1 0 0 0 0,1 1 0 0 0,0-1 0 0 0,0 1 0 0 0,-1-1 0 0 0,1 1 0 0 0,0 0 0 0 0,15 27-10 0 0,-4-9-36 0 0,-3 2 37 0 0,-8-16 10 0 0,-3-3-1 0 0,1 0 0 0 0,-1-1 0 0 0,1 1 0 0 0,-1 0 0 0 0,0 0 0 0 0,1 0 0 0 0,-1 0 0 0 0,0-1 0 0 0,0 1 0 0 0,0 0 0 0 0,-1 1 0 0 0,1-1 0 0 0,0 0 0 0 0,0-1 0 0 0,0 1 0 0 0,0 0 0 0 0,0 0 0 0 0,0 0 0 0 0,0 0 0 0 0,1-1 0 0 0,-1 1 0 0 0,1 0 0 0 0,0 1 0 0 0,2 2 0 0 0,-2-3 0 0 0,0-1 0 0 0,0 1 0 0 0,0 0 0 0 0,-1 0 0 0 0,1-1 0 0 0,0 1 0 0 0,-1 0 0 0 0,1 0 0 0 0,-1 0 0 0 0,1 0 0 0 0,-1 0 0 0 0,0 0 0 0 0,0-1 0 0 0,0 1 0 0 0,0 0 0 0 0,0 0 0 0 0,0 0 0 0 0,-1 0 0 0 0,1 0 1 0 0,-6 11-2 0 0,5-12 1 0 0,0 1 0 0 0,0-1 0 0 0,1 0 0 0 0,-1 1 0 0 0,0-1 0 0 0,1 1 0 0 0,-1-1 0 0 0,1 1 0 0 0,0-1 0 0 0,0 1 0 0 0,-1-1 0 0 0,1 1 0 0 0,0-1 0 0 0,0 1 3 0 0,0 0-1 0 0,0-1 1 0 0,0 1-1 0 0,-1 0 0 0 0,1-1 1 0 0,-1 1-1 0 0,1 0 1 0 0,-1-1-1 0 0,0 1 0 0 0,0-1 1 0 0,1 1-1 0 0,-1-1 1 0 0,0 1-3 0 0,0-1 3 0 0,0 1 0 0 0,0-1 1 0 0,0 1-1 0 0,0-1 0 0 0,1 1 1 0 0,-1 0-1 0 0,1-1 0 0 0,-1 1 1 0 0,1 0-1 0 0,0-1 0 0 0,-1 1 1 0 0,1 0-1 0 0,0 0-3 0 0,0-2 2 0 0,0 1 0 0 0,0 0 0 0 0,0 0-1 0 0,0-1 1 0 0,0 1 0 0 0,-1 0 0 0 0,1 0 0 0 0,0-1 0 0 0,0 1-1 0 0,-1 0 1 0 0,1-1 0 0 0,0 1 0 0 0,-1 0 0 0 0,1-1-1 0 0,-1 1 1 0 0,1 0 0 0 0,-1-1 0 0 0,1 1 0 0 0,-1-1-1 0 0,1 1 1 0 0,-1-1 0 0 0,0 1 0 0 0,1-1 0 0 0,-1 1 0 0 0,0-1-1 0 0,1 0 1 0 0,-1 1 0 0 0,0-1 0 0 0,0 0-2 0 0,0 1 1 0 0,0-1-1 0 0,0 1 1 0 0,0-1 0 0 0,0 1 0 0 0,0 0-1 0 0,0-1 1 0 0,0 1 0 0 0,0 0 0 0 0,0 0-1 0 0,0 0 1 0 0,0 0 0 0 0,0 0 0 0 0,1 0-1 0 0,-1 0 1 0 0,0 0-1 0 0,-4 11 43 0 0,-5-7-33 0 0,5 6-10 0 0,-7-6 0 0 0,-16 7 37 0 0,19-11-60 0 0,3-2-28 0 0,1-1-73 0 0,-9-8-16 0 0,8 8 63 0 0,1 1-43 0 0,2 1-43 0 0,1-2-155 0 0,0-1 121 0 0,-3-6-42 0 0,4 7 152 0 0,-1-1-38 0 0,1 1-51 0 0,0 0-62 0 0,0 1 37 0 0,0-1-36 0 0,0 1-42 0 0,0 0-44 0 0,1 1-27 0 0,-1-1-48 0 0,0 1-42 0 0,-1-1-36 0 0,1 1-136 0 0,-1 0-37 0 0,-3 0-1424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17.0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214 1 8896 0 0,'0'0'264'0'0,"0"0"-8"0"0,-3 0-115 0 0,0-1-66 0 0,-7 1 112 0 0,-2 3 147 0 0,8 4-90 0 0,3-7-229 0 0,1 0 0 0 0,0 1 1 0 0,0-1-1 0 0,0 0 0 0 0,-1 1 1 0 0,1-1-1 0 0,0 0 0 0 0,0 1 1 0 0,-1-1-1 0 0,1 0 0 0 0,0 1 1 0 0,-1-1-1 0 0,1 0 0 0 0,0 0 1 0 0,-1 1-1 0 0,1-1 0 0 0,0 0 1 0 0,-1 0-1 0 0,1 0 0 0 0,0 0 0 0 0,-1 1 1 0 0,1-1-1 0 0,-1 0 0 0 0,1 0 1 0 0,0 0-1 0 0,-1 0 0 0 0,1 0 1 0 0,-1 0-1 0 0,1 0 0 0 0,0 0 1 0 0,-1 0-16 0 0,-2 0 434 0 0,1 0 29 0 0,2 0-443 0 0,-1 0 0 0 0,1 0-1 0 0,-1 0 1 0 0,1 0 0 0 0,0 0 0 0 0,-1 0-1 0 0,1 0 1 0 0,-1 0 0 0 0,1 0 0 0 0,0 0 0 0 0,-1 0-1 0 0,1 0 1 0 0,-1 0 0 0 0,1 1 0 0 0,0-1 0 0 0,-1 0-1 0 0,1 0 1 0 0,0 0 0 0 0,-1 1 0 0 0,1-1 0 0 0,0 0-1 0 0,-1 0 1 0 0,1 1 0 0 0,0-1 0 0 0,0 0-1 0 0,-1 1 1 0 0,1-1 0 0 0,0 0 0 0 0,0 1 0 0 0,0-1-1 0 0,-1 1-19 0 0,-3 5 312 0 0,-2-1-60 0 0,-2-1-55 0 0,-3 2 90 0 0,6-1-74 0 0,1-1-42 0 0,-2 3 73 0 0,1-1-98 0 0,-5 8 82 0 0,8-8-126 0 0,-2 0 44 0 0,2-2-72 0 0,-1 0 1 0 0,0 0 0 0 0,0 0 0 0 0,-1 0 0 0 0,1-1 0 0 0,-1 0 0 0 0,-1 2-75 0 0,-11 9 212 0 0,4 2-44 0 0,7-6-55 0 0,4-8-89 0 0,0 0 0 0 0,0 0 0 0 0,0 0-1 0 0,0 0 1 0 0,0 1 0 0 0,-1-2 0 0 0,1 1 0 0 0,-1 0 0 0 0,0 0-24 0 0,-7 11 118 0 0,8-10-97 0 0,-1 0 0 0 0,1 0 0 0 0,1 0 0 0 0,-1 0-1 0 0,0 0 1 0 0,0 2-21 0 0,0 22 121 0 0,2-8-8 0 0,0 7 137 0 0,2-13-170 0 0,9 2-64 0 0,-7-10-16 0 0,-3-3 0 0 0,-1-1 0 0 0,1 0 0 0 0,-1 1 0 0 0,1-1 0 0 0,-1 0 0 0 0,1 0 0 0 0,-1-1 0 0 0,1 1 0 0 0,0 0 0 0 0,1 0 0 0 0,19 10 0 0 0,-13-8 15 0 0,3-2-37 0 0,0-1-39 0 0,0-1-41 0 0,3 0-127 0 0,-11 1 217 0 0,-1 0-101 0 0,0-1-93 0 0,0 0-87 0 0,0 0-80 0 0,-1-1-73 0 0,0 1-65 0 0,1-1-58 0 0,0 0-454 0 0,1 0-105 0 0,2 0-825 0 0,3 1-1108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17.3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 1 7856 0 0,'0'2'174'0'0,"-1"5"-71"0"0,-4 4 125 0 0,-2 4 19 0 0,5-5-183 0 0,2-2-38 0 0,0-1 49 0 0,0 1 44 0 0,0 0 39 0 0,0 4 179 0 0,0 1 70 0 0,0 28 1105 0 0,0-23-931 0 0,0-9-333 0 0,0 0-45 0 0,0 0-54 0 0,0 1-63 0 0,3 2 274 0 0,2-2-73 0 0,0-2-85 0 0,-1 2 93 0 0,2 2 36 0 0,-1 1-1 0 0,0-3-36 0 0,-5-9-268 0 0,1 0 1 0 0,0 0 0 0 0,-1 0-1 0 0,1-1 1 0 0,0 1 0 0 0,0 0-1 0 0,-1 0 1 0 0,1-1 0 0 0,0 1 0 0 0,0 0-1 0 0,0-1 1 0 0,0 1 0 0 0,0-1-1 0 0,0 1 1 0 0,0-1 0 0 0,0 1-27 0 0,10 5 354 0 0,-6 4 1 0 0,1-6-129 0 0,2 0-36 0 0,3 3 96 0 0,-9-6-118 0 0,0 0-38 0 0,1 0 34 0 0,1 0-82 0 0,1-2-42 0 0,-3 0 57 0 0,0 1-15 0 0,1 0-1 0 0,-1 0 0 0 0,1-1 0 0 0,-1 0 1 0 0,0 1-1 0 0,1-1 0 0 0,-1 0 0 0 0,1 0-81 0 0,5-3 167 0 0,-1 0-62 0 0,1 0-92 0 0,20-11 179 0 0,-10-13-175 0 0,-16 25-19 0 0,1 0-1 0 0,-1 0 1 0 0,0 0-1 0 0,0 0 1 0 0,0 0-1 0 0,1-3 3 0 0,1-2-41 0 0,0-1-38 0 0,0-1-59 0 0,0 1-70 0 0,1 1 66 0 0,-1 1 15 0 0,-2 2 2 0 0,0-1-24 0 0,-2-1-57 0 0,0 0-90 0 0,2-1-53 0 0,-1-1-54 0 0,2 1-56 0 0,-1-1-58 0 0,1 0-61 0 0,-1 1-62 0 0,1 1-64 0 0,-1 1 115 0 0,-2 4 231 0 0,1 0-36 0 0,2-2-485 0 0,0 0-299 0 0,2-1-727 0 0,-5 5 1849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17.6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30 213 12608 0 0,'0'0'289'0'0,"0"0"40"0"0,0 0 21 0 0,0 0-150 0 0,0 0-96 0 0,0 0-42 0 0,0 2-23 0 0,0 1 9 0 0,0-2-135 0 0,0 3 128 0 0,0-1 23 0 0,0 1 38 0 0,0 2 45 0 0,0 1 51 0 0,-2-7 365 0 0,2 0-428 0 0,0 0-40 0 0,-1 0-8 0 0,1 0-79 0 0,-1 1-62 0 0,-2-1-137 0 0,2 0 165 0 0,0 0 49 0 0,0 0 57 0 0,0 0 42 0 0,0 0 59 0 0,1-1 66 0 0,-1 1 76 0 0,0 0 84 0 0,0-1 93 0 0,0 0 99 0 0,0 0 110 0 0,-9-11-616 0 0,7-3-5 0 0,6 0-24 0 0,1 7-53 0 0,-3 6-6 0 0,0 1-1 0 0,0 0 0 0 0,0-1 1 0 0,0 1-1 0 0,-1 0 0 0 0,1-1 1 0 0,-1 1-1 0 0,1-1 1 0 0,-1 0-1 0 0,1 1 0 0 0,-1-1 1 0 0,0 1-1 0 0,0-1 0 0 0,0 0-4 0 0,0 2 1 0 0,0-1-1 0 0,0 1 1 0 0,0-1-1 0 0,0 1 0 0 0,0-1 1 0 0,0 1-1 0 0,0-1 0 0 0,0 1 1 0 0,0 0-1 0 0,0-1 1 0 0,0 1-1 0 0,0-1 0 0 0,0 1 1 0 0,1-1-1 0 0,-1 1 0 0 0,0-1 1 0 0,0 1-1 0 0,0-1 1 0 0,1 1-1 0 0,-1 0 0 0 0,0-1 1 0 0,0 1-1 0 0,1 0 0 0 0,-1-1 1 0 0,0 1-1 0 0,1 0 1 0 0,-1-1-1 0 0,1 1 0 0 0,-1 0 1 0 0,0-1-1 0 0,1 1 0 0 0,0 0 0 0 0,5-4 0 0 0,-1-6 0 0 0,6 3 1 0 0,-10 7-2 0 0,0 0 0 0 0,0-1 0 0 0,0 1 1 0 0,0-1-1 0 0,0 1 0 0 0,-1-1 0 0 0,1 0 1 0 0,0 1-1 0 0,0-1 0 0 0,0 0 0 0 0,0 1 0 0 0,-1-1 1 0 0,1 0-1 0 0,0 0 0 0 0,-1 0 0 0 0,1 0 1 0 0,4-10-34 0 0,-5 10 31 0 0,0 0 1 0 0,1 0 0 0 0,-1 0 0 0 0,0 0 0 0 0,1 0 0 0 0,-1 0 0 0 0,1 0-1 0 0,0 0 1 0 0,-1 0 0 0 0,1 0 0 0 0,0 1 0 0 0,0-1 0 0 0,-1 0 0 0 0,1 0 0 0 0,0 0-1 0 0,0 1 1 0 0,0-1 0 0 0,1 0 2 0 0,2-1-12 0 0,3-2-67 0 0,-3-3-55 0 0,-2 3 72 0 0,5-5-81 0 0,9 0-123 0 0,4-4-99 0 0,-18 11 198 0 0,0 1 36 0 0,2-3-40 0 0,1 1 81 0 0,6-3 2 0 0,-7 4-2 0 0,0 0-33 0 0,-1 1-62 0 0,0-1-76 0 0,1 1-91 0 0,-2 0 41 0 0,0 0-56 0 0,1 0-64 0 0,-1 0-66 0 0,1 0-72 0 0,-1 0-78 0 0,0 0-82 0 0,1 0-87 0 0,3-3-1102 0 0,3-5-1078 0 0,-9 9 2970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18.5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61 9672 0 0,'0'0'216'0'0,"2"3"32"0"0,8 7 13 0 0,-6-2-86 0 0,-5-1-81 0 0,1-5-80 0 0,2 14-14 0 0,1-12 16 0 0,-1-1 35 0 0,1 2 62 0 0,-1 0 58 0 0,0 1 59 0 0,-1 1 63 0 0,1 2 304 0 0,4-2 342 0 0,-5-7-882 0 0,-1 0 0 0 0,1 0 0 0 0,-1 1 0 0 0,0-1 1 0 0,1 0-1 0 0,-1 1 0 0 0,1-1 0 0 0,-1 1 0 0 0,0-1 1 0 0,1 1-1 0 0,-1-1 0 0 0,0 1 0 0 0,1-1 0 0 0,-1 1 0 0 0,0-1 1 0 0,0 1-1 0 0,0-1 0 0 0,1 1 0 0 0,-1-1 0 0 0,0 1 1 0 0,0-1-1 0 0,0 1 0 0 0,0-1 0 0 0,0 1-57 0 0,0 2 828 0 0,0-3-57 0 0,1 2-427 0 0,0-1-73 0 0,0 0-64 0 0,0 1-54 0 0,0-1-29 0 0,0 0-50 0 0,3 2 9 0 0,-2-2 5 0 0,-1 0 50 0 0,1 1 490 0 0,-2-2-41 0 0,3 3-10 0 0,3 3-245 0 0,-2-2-152 0 0,-2-2-54 0 0,-2-2-10 0 0,0 0 1 0 0,0 0-21 0 0,0 0-11 0 0,0 0-11 0 0,3-2 11 0 0,7-8-14 0 0,-7 4 14 0 0,-2 0-53 0 0,0 0-7 0 0,9-7 47 0 0,-6 7-2 0 0,-5-3-79 0 0,1 7 6 0 0,0-4 38 0 0,0-1-40 0 0,0-7-100 0 0,0-1-88 0 0,0-16-372 0 0,0 24 421 0 0,0 1 39 0 0,0 1-121 0 0,1 4 109 0 0,0 0-34 0 0,2-3-57 0 0,-1 1-80 0 0,0-1-71 0 0,0 1-60 0 0,-1-2-150 0 0,0 0-57 0 0,0-2-176 0 0,0-3-443 0 0,-1 8-432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18.8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 77 10536 0 0,'0'0'233'0'0,"0"0"39"0"0,0 0 17 0 0,0 0-27 0 0,2 0-118 0 0,3 0-65 0 0,4 0 114 0 0,-2-1 33 0 0,-7 1-209 0 0,1-1-1 0 0,-1 1 0 0 0,1 0 0 0 0,-1 0 0 0 0,0 0 0 0 0,1-1 1 0 0,-1 1-1 0 0,1 0 0 0 0,-1-1 0 0 0,0 1 0 0 0,1 0 0 0 0,-1-1 1 0 0,0 1-1 0 0,0 0 0 0 0,1-1 0 0 0,-1 1 0 0 0,0-1 1 0 0,0 1-1 0 0,0 0 0 0 0,1-1 0 0 0,-1 1 0 0 0,0-1 0 0 0,0 1 1 0 0,0-1-1 0 0,0 1 0 0 0,0-1 0 0 0,0 1 0 0 0,0 0 0 0 0,0-1 1 0 0,0 0-17 0 0,0-1 330 0 0,0 2-243 0 0,0 0 0 0 0,3-2-4 0 0,0 0-34 0 0,2-4-13 0 0,-3 3-6 0 0,0 0 51 0 0,-1-1-43 0 0,-2-4-14 0 0,1 8-13 0 0,0-5 46 0 0,0 1-18 0 0,3-2-7 0 0,4 1 34 0 0,-14-5 12 0 0,6 10-76 0 0,1-1 0 0 0,0 1 0 0 0,-1 0 1 0 0,1 0-1 0 0,0-1 0 0 0,-1 1 1 0 0,1 0-1 0 0,0 0 0 0 0,-1-1 1 0 0,1 1-1 0 0,0 0 0 0 0,-1 0 1 0 0,1 0-1 0 0,-1 0 0 0 0,1 0 0 0 0,0 0 1 0 0,-1 0-1 0 0,1 0 0 0 0,-1 0 1 0 0,1 0-1 0 0,-1 0 0 0 0,1 0 1 0 0,0 0-1 0 0,-1 0 0 0 0,1 0 0 0 0,-1 0-1 0 0,-3 3 19 0 0,4-3-20 0 0,-5 13 0 0 0,-8 2 0 0 0,10-13 5 0 0,1 1 0 0 0,0 0 1 0 0,0 0-1 0 0,0 1 0 0 0,0-1 1 0 0,0 1-6 0 0,0 0 5 0 0,0-1 0 0 0,0 0 1 0 0,0 0-1 0 0,0 0 0 0 0,0 0 1 0 0,-1 1-6 0 0,1-2 0 0 0,0 0 0 0 0,1 0 0 0 0,-1 1 0 0 0,1-1 0 0 0,-1 0 0 0 0,1 1 0 0 0,0-1 0 0 0,0 1 0 0 0,0-1 0 0 0,1 1 0 0 0,-1 0 0 0 0,0-1 0 0 0,1 1 0 0 0,0 0 0 0 0,0 0 0 0 0,0-1 0 0 0,0 1 0 0 0,0 0 0 0 0,0 1 0 0 0,1 5 0 0 0,1 6 0 0 0,13 12 0 0 0,-5-22 24 0 0,-5 2 51 0 0,-5-7-69 0 0,0 1 0 0 0,0-1-1 0 0,1 0 1 0 0,-1 1-1 0 0,0-1 1 0 0,0 0-1 0 0,0 1 1 0 0,1-1-1 0 0,-1 0 1 0 0,0 1 0 0 0,1-1-1 0 0,-1 0 1 0 0,0 0-1 0 0,1 1 1 0 0,-1-1-1 0 0,0 0 1 0 0,1 0-1 0 0,-1 0 1 0 0,0 1-1 0 0,1-1 1 0 0,-1 0 0 0 0,1 0-1 0 0,-1 0 1 0 0,0 0-1 0 0,1 0 1 0 0,-1 0-1 0 0,1 0 1 0 0,-1 0-1 0 0,0 0 1 0 0,1 0 0 0 0,-1 0-6 0 0,5 2 128 0 0,-3 0-112 0 0,-1-1 1 0 0,1 0 0 0 0,-1 0 0 0 0,1 0 0 0 0,-1 0 0 0 0,1 0 0 0 0,0-1 0 0 0,-1 1-1 0 0,1 0 1 0 0,0-1 0 0 0,-1 1 0 0 0,1-1 0 0 0,1 1-17 0 0,28 0 254 0 0,-28-1-237 0 0,-2 0 107 0 0,1 0-37 0 0,-1 0-37 0 0,0 0-37 0 0,1 0-35 0 0,-1 0-33 0 0,1 1-32 0 0,-1-1-33 0 0,1 0-33 0 0,0 0-33 0 0,1-1-284 0 0,0 1-131 0 0,1 0-130 0 0,-1-1-132 0 0,0 0-129 0 0,3-3-822 0 0,3-5-1040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19.0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167 31 15576 0 0,'-8'0'118'0'0,"-1"0"1"0"0,1 0 0 0 0,-7-2-119 0 0,-8-5 376 0 0,21 5-319 0 0,-1 2 0 0 0,0-1 0 0 0,0 0-1 0 0,1 0 1 0 0,-1 1 0 0 0,0-1-1 0 0,0 1 1 0 0,0 0-57 0 0,-5 0 195 0 0,1 1-54 0 0,0-1-45 0 0,0 0-38 0 0,-1 0-25 0 0,-3-3-31 0 0,-4-8-2 0 0,2 9-21 0 0,11 2-80 0 0,2 0 28 0 0,0 0-77 0 0,0 0-90 0 0,0 0 69 0 0,0 0-40 0 0,0 0-44 0 0,0 0-41 0 0,0 0-37 0 0,0 0-34 0 0,0 0-239 0 0,0 0-57 0 0,0 0-783 0 0,0 0-619 0 0,0 0-1176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20.4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1 122 8032 0 0,'0'0'182'0'0,"2"0"29"0"0,4 0-56 0 0,1 0-40 0 0,8 0 22 0 0,1 1-90 0 0,22-1-27 0 0,-26 0 30 0 0,0-2 70 0 0,-2 0 97 0 0,3-4 71 0 0,-5 1-17 0 0,4 3 61 0 0,-5 2-126 0 0,-1-2-52 0 0,3-3 42 0 0,-7 4-176 0 0,-1 0 0 0 0,1 0 1 0 0,-1 0-1 0 0,1 1 0 0 0,-1-1 1 0 0,1 0-1 0 0,0 1 0 0 0,-1-1 1 0 0,1 1-1 0 0,0 0 0 0 0,0-1 1 0 0,-1 1-1 0 0,1 0-20 0 0,-1 0 8 0 0,-1 0 1 0 0,1 0-1 0 0,0 0 0 0 0,-1 0 1 0 0,1 0-1 0 0,0 0 0 0 0,-1 0 1 0 0,1 0-1 0 0,0 0 0 0 0,-1-1 1 0 0,1 1-1 0 0,-1 0 0 0 0,1 0 1 0 0,0-1-1 0 0,-1 1 1 0 0,1 0-1 0 0,-1-1 0 0 0,1 1 1 0 0,-1-1-1 0 0,1 1 0 0 0,-1-1 1 0 0,1 1-1 0 0,-1-1 0 0 0,0 1 1 0 0,1-1-1 0 0,-1 1-8 0 0,5-5 84 0 0,5 2-41 0 0,-9 3-41 0 0,0 0-1 0 0,0 0 1 0 0,0 0-1 0 0,-1 0 1 0 0,1 0 0 0 0,0 0-1 0 0,0 0 1 0 0,0 0 0 0 0,-1 0-1 0 0,1-1 1 0 0,0 1-1 0 0,0 0 1 0 0,0-1 0 0 0,0 1-2 0 0,-1-1 3 0 0,1 0 1 0 0,-1 0-1 0 0,0 1 0 0 0,1-1 1 0 0,-1 0-1 0 0,0 0 1 0 0,0 1-1 0 0,0-1 1 0 0,1 0-1 0 0,-1 0 0 0 0,0 0 1 0 0,0 0-1 0 0,0 1 1 0 0,-1-2-4 0 0,2-4 3 0 0,-2-11-94 0 0,-1 12 87 0 0,-8 0-60 0 0,5-5 34 0 0,-5 5-23 0 0,5-1 38 0 0,5 5 15 0 0,0 1 0 0 0,0 0 0 0 0,0-1 0 0 0,-1 1 0 0 0,1-1 0 0 0,0 1 0 0 0,-1 0 0 0 0,1-1 0 0 0,0 1 0 0 0,-1 0 0 0 0,1-1 1 0 0,0 1-1 0 0,-1 0 0 0 0,1 0 0 0 0,-1-1 0 0 0,1 1 0 0 0,0 0 0 0 0,-1 0 0 0 0,1 0 0 0 0,-1-1 0 0 0,1 1 0 0 0,-1 0 0 0 0,1 0 0 0 0,-1 0 0 0 0,1 0 0 0 0,-1 0 0 0 0,1 0 0 0 0,-1 0 0 0 0,1 0 1 0 0,-1 0-1 0 0,1 0 0 0 0,-1 1 0 0 0,-10-2 9 0 0,-24 3 121 0 0,33-2-116 0 0,0 0-1 0 0,0 1 0 0 0,0-1 1 0 0,0 1-1 0 0,0-1 1 0 0,0 1-1 0 0,0 0 0 0 0,1 0 1 0 0,-1 0-1 0 0,0 0 0 0 0,0 0 1 0 0,1 0-1 0 0,-2 1-13 0 0,-5 3 175 0 0,-14 8-17 0 0,6-1-84 0 0,11-8-70 0 0,1-1 1 0 0,0 1 0 0 0,1 0 0 0 0,-1 0-1 0 0,1 0 1 0 0,0 1 0 0 0,-1 0-5 0 0,-8 20 136 0 0,-6 11 16 0 0,17-33-137 0 0,0-1 0 0 0,1 1 0 0 0,-1 0 0 0 0,1 0 1 0 0,-1 0-1 0 0,1 1 0 0 0,0-1 0 0 0,0 0 0 0 0,0 1-15 0 0,4 20 79 0 0,3-19-34 0 0,-4-2-17 0 0,15 24 131 0 0,-14-23-137 0 0,18 15 122 0 0,0-9-84 0 0,-12-6-48 0 0,7 3 8 0 0,1-5 28 0 0,6-2-8 0 0,25 1 62 0 0,-19-5-70 0 0,-15-1-65 0 0,-12 4 15 0 0,0-1 0 0 0,0 1 1 0 0,0 0-1 0 0,0 1 0 0 0,0-1 1 0 0,0 0-1 0 0,0 1 0 0 0,0 0 1 0 0,3 0 17 0 0,1-1 6 0 0,0 0-126 0 0,0 0-122 0 0,0 0-120 0 0,0-1-117 0 0,-1 0-116 0 0,1 0-111 0 0,-2 0-109 0 0,-2 1 457 0 0,5-1-1194 0 0,1 1-881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20.8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33 228 8520 0 0,'0'2'190'0'0,"0"5"26"0"0,0-1-57 0 0,0 1-48 0 0,0 0-40 0 0,0 6-20 0 0,0 20-80 0 0,0-23 68 0 0,0 0 59 0 0,0 0 88 0 0,0 0 108 0 0,0-5-98 0 0,0-1 35 0 0,0 1 40 0 0,0-1 41 0 0,2 1 508 0 0,8 9 16 0 0,-7-2-231 0 0,-3-10-16 0 0,0-2-11 0 0,0 0-41 0 0,0 0-332 0 0,0 0-37 0 0,0 0 130 0 0,0 0-12 0 0,0 0-30 0 0,0 0-106 0 0,-2-2-44 0 0,-9-8-8 0 0,9 6-20 0 0,1 1-36 0 0,1-6-18 0 0,1 7-2 0 0,-1-5 9 0 0,0 5-21 0 0,1 0-1 0 0,-1 0 1 0 0,0 0 0 0 0,-1 0 0 0 0,1 0 0 0 0,0 0 0 0 0,-1 0 0 0 0,1 0 0 0 0,-1 0-1 0 0,0-1-9 0 0,-3-5 30 0 0,-3-4 0 0 0,6 1-40 0 0,-1-4-50 0 0,-3 1 17 0 0,-2-2 2 0 0,6-2-16 0 0,0-8-15 0 0,0 8-13 0 0,1 0 0 0 0,1-3 85 0 0,4-7-145 0 0,-4 25 110 0 0,0-1-1 0 0,0 0 0 0 0,1 1 1 0 0,0-1-1 0 0,0 1 1 0 0,0-1 35 0 0,6-15-132 0 0,-7 17 101 0 0,0-1 0 0 0,0 0 0 0 0,0 0 0 0 0,0 1 0 0 0,0-1 0 0 0,0 0-1 0 0,1 1 1 0 0,0-1 0 0 0,-1 1 0 0 0,1 0 0 0 0,0 0 0 0 0,0 0 0 0 0,2-2 31 0 0,5 0-106 0 0,15-10-124 0 0,-21 12 206 0 0,0 0 0 0 0,0 0-1 0 0,0 1 1 0 0,1-1 0 0 0,-1 1 0 0 0,1-1 0 0 0,0 1 24 0 0,12-1-102 0 0,-13 2 83 0 0,0 0 0 0 0,0-1 0 0 0,1 1 1 0 0,-1-1-1 0 0,0 0 0 0 0,0 0 0 0 0,0 0 0 0 0,3-2 19 0 0,-4 2-6 0 0,0 0-1 0 0,1 0 0 0 0,-1 0 0 0 0,0 0 0 0 0,1 0 0 0 0,-1 1 1 0 0,1-1-1 0 0,-1 1 0 0 0,1 0 0 0 0,-1 0 0 0 0,1 0 1 0 0,-1 0-1 0 0,1 0 0 0 0,-1 0 0 0 0,1 1 0 0 0,-1-1 0 0 0,1 1 1 0 0,0 0 6 0 0,7 3-1 0 0,-7-3 0 0 0,-1 1 0 0 0,1-1 0 0 0,0 0 0 0 0,0 0 0 0 0,0-1 0 0 0,0 1 0 0 0,0 0 0 0 0,1-1 0 0 0,-1 0 0 0 0,2 0 1 0 0,-3 0-3 0 0,1 0-1 0 0,-1 0 1 0 0,0 0-1 0 0,1 0 1 0 0,-1 1 0 0 0,0-1-1 0 0,0 0 1 0 0,1 1 0 0 0,-1 0-1 0 0,0 0 1 0 0,0-1-1 0 0,0 1 1 0 0,0 0 0 0 0,0 1-1 0 0,0-1 1 0 0,0 0 0 0 0,0 1-1 0 0,0-1 1 0 0,0 1 3 0 0,1 1-9 0 0,0-1 0 0 0,0 0 0 0 0,0 0 0 0 0,0 0 0 0 0,0 0 1 0 0,2 0 8 0 0,-2 0-9 0 0,0 0 0 0 0,0 0 0 0 0,1 0 0 0 0,-1 0 0 0 0,0 0 0 0 0,0 2 9 0 0,4 3-9 0 0,-4-4 7 0 0,0 0 0 0 0,0 0-1 0 0,1 0 1 0 0,-1 0 0 0 0,1 0 0 0 0,0-1 2 0 0,3 2-37 0 0,-1 2 24 0 0,-4 2-20 0 0,-2 1-41 0 0,0 0-12 0 0,0-5 61 0 0,0-3 15 0 0,0 1 1 0 0,0-1-1 0 0,0 0 1 0 0,0 0-1 0 0,0 0 1 0 0,0 0-1 0 0,0 0 1 0 0,-1 0-1 0 0,1 0 1 0 0,0 0-1 0 0,0 0 1 0 0,-1 0-1 0 0,1 0 1 0 0,-1 0-1 0 0,1 0 10 0 0,-12 8-165 0 0,-1-3 19 0 0,-23 11-292 0 0,33-16 402 0 0,0 0 0 0 0,-1 0 0 0 0,1-1 1 0 0,0 1-1 0 0,-1-1 0 0 0,-1 1 36 0 0,-5-1-126 0 0,3 1 37 0 0,-9 5-57 0 0,2 0-6 0 0,7-5 60 0 0,-2 0-34 0 0,1-1-90 0 0,3 0 128 0 0,1 0 39 0 0,-9 0-6 0 0,8 0-4 0 0,2 0-10 0 0,0 0-36 0 0,-1 0-54 0 0,0 0-60 0 0,0 0-68 0 0,0 0-80 0 0,3 0 102 0 0,0 0-37 0 0,1 0-401 0 0,-1 0-270 0 0,1 0-633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21.3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46 1 10768 0 0,'0'0'241'0'0,"0"0"38"0"0,0 0 13 0 0,0 0-26 0 0,0 0-199 0 0,2 0-39 0 0,-1 0-28 0 0,-1 0 1 0 0,1-1-1 0 0,-1 1 1 0 0,0 0-1 0 0,1 0 0 0 0,-1 1 1 0 0,1-1-1 0 0,-1 0 1 0 0,0 0-1 0 0,1 0 1 0 0,-1 0-1 0 0,1 0 0 0 0,-1 0 1 0 0,0 0-1 0 0,1 1 1 0 0,-1-1-1 0 0,0 0 0 0 0,1 0 1 0 0,-1 1-1 0 0,0-1 1 0 0,1 0-1 0 0,-1 0 0 0 0,0 1 1 0 0,0-1-1 0 0,1 0 1 0 0,-1 1-1 0 0,0-1 1 0 0,0 0-1 0 0,1 1 0 0 0,-1-1 1 0 0,0 1-1 0 0,2 2 30 0 0,1 0 38 0 0,2 0 147 0 0,0-1 87 0 0,0 8 390 0 0,1-5-217 0 0,-1-1 115 0 0,-4 5-226 0 0,-1-3 13 0 0,0-1-48 0 0,0 1-44 0 0,0 0-39 0 0,0 5 144 0 0,0 0-108 0 0,0 2-52 0 0,0 17 209 0 0,0-20-262 0 0,0 0 51 0 0,-2 0-44 0 0,-4 0-35 0 0,2-2-36 0 0,-1 5 98 0 0,-2-9-105 0 0,7-4-100 0 0,-1 0-1 0 0,1 1 1 0 0,0-1-1 0 0,-1 0 1 0 0,1 0 0 0 0,-1 1-1 0 0,1-1 1 0 0,0 0-1 0 0,-1 1 1 0 0,1-1 0 0 0,0 0-1 0 0,0 1 1 0 0,-1-1 0 0 0,1 1-1 0 0,0-1 1 0 0,0 0-1 0 0,-1 1 1 0 0,1-1 0 0 0,0 1-1 0 0,0-1 1 0 0,0 1-1 0 0,0-1 1 0 0,0 1 0 0 0,0-1-1 0 0,0 1 1 0 0,0-1-1 0 0,0 1 1 0 0,0-1 0 0 0,0 0-1 0 0,0 1 1 0 0,0-1-1 0 0,0 1-5 0 0,0 0 10 0 0,0 0-1 0 0,0 0 0 0 0,0 0 0 0 0,0-1 0 0 0,0 1 0 0 0,0 0 0 0 0,0 0 1 0 0,0 0-1 0 0,-1-1 0 0 0,1 1 0 0 0,0 0 0 0 0,0 0 0 0 0,-1 0 0 0 0,1 0-9 0 0,-11 1 120 0 0,6 1-45 0 0,-5 7-51 0 0,8-7 4 0 0,2-3-87 0 0,0 0-9 0 0,-1 0 1 0 0,-1 0-63 0 0,-2 0-113 0 0,-2 0-270 0 0,4 0-483 0 0,-1-3-48 0 0,-9-10-10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19.64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348 213 6832 0 0,'0'0'200'0'0,"-3"0"-8"0"0,-12 0 523 0 0,1 0-123 0 0,1 0-107 0 0,2 0-93 0 0,1 0-94 0 0,0 0-55 0 0,-6 0 79 0 0,-20 0 311 0 0,24 0-385 0 0,-2 0 64 0 0,1 1-125 0 0,-9 5 144 0 0,0 0-51 0 0,9-4-186 0 0,-9-2 88 0 0,-2 0-32 0 0,23 0-126 0 0,-1 0 1 0 0,0 0-1 0 0,0 0 1 0 0,0 0 0 0 0,0 1-1 0 0,0-1 1 0 0,1 1-1 0 0,-1 0 1 0 0,0-1 0 0 0,0 1-1 0 0,1 0 1 0 0,-1 0-1 0 0,-1 1-24 0 0,-6 3 190 0 0,-3-3 69 0 0,8-2-179 0 0,2 0-49 0 0,1 0 8 0 0,-3 0 66 0 0,-3 0 72 0 0,-3 0 109 0 0,10 0-285 0 0,0 0 0 0 0,0 0 0 0 0,-1 0 1 0 0,1 0-1 0 0,0 0 0 0 0,0 0 0 0 0,0 0 0 0 0,0 0 0 0 0,0 0 0 0 0,0 0 0 0 0,0 0 0 0 0,0 0 0 0 0,0 0 0 0 0,0 0 0 0 0,0 0 0 0 0,-1 0 1 0 0,1 0-1 0 0,0 0 0 0 0,0 0 0 0 0,0 0 0 0 0,0 0 0 0 0,0 0 0 0 0,0 0 0 0 0,0 0 0 0 0,0 0 0 0 0,0 0 0 0 0,0 0 0 0 0,0 0 0 0 0,0 0 1 0 0,-1 0-1 0 0,1 0 0 0 0,0 0 0 0 0,0 0 0 0 0,0 1 0 0 0,0-1 0 0 0,0 0 0 0 0,0 0 0 0 0,0 0 0 0 0,0 0 0 0 0,0 0 0 0 0,0 0 0 0 0,0 0 1 0 0,0 0-1 0 0,0 0 0 0 0,0 0 0 0 0,0 0 0 0 0,0 1 0 0 0,0-1 0 0 0,0 0 0 0 0,0 0 0 0 0,0 0 0 0 0,0 0 0 0 0,0 0 0 0 0,0 0 0 0 0,0 0 1 0 0,0 0-1 0 0,0 0-1 0 0,2 23 7 0 0,-2-22-8 0 0,0-1 0 0 0,0 0 0 0 0,0 0 0 0 0,0 0 0 0 0,0 1 0 0 0,0-1 0 0 0,0 0 0 0 0,0 0 0 0 0,0 0 0 0 0,0 0 0 0 0,1 1 0 0 0,-1-1 0 0 0,0 0 0 0 0,0 0 0 0 0,0 0 0 0 0,0 0 0 0 0,0 0 0 0 0,1 0 0 0 0,-1 1 0 0 0,0-1 0 0 0,0 0 0 0 0,0 0 0 0 0,0 0 0 0 0,1 0 0 0 0,-1 0 0 0 0,0 0 0 0 0,0 0 0 0 0,0 0 0 0 0,1 0 0 0 0,-1 0 0 0 0,0 0 0 0 0,0 0 1 0 0,7 4-37 0 0,-1 6 7 0 0,-6-9 26 0 0,1 0 0 0 0,-1 0 0 0 0,1 0 0 0 0,-1 0 0 0 0,1 0 0 0 0,-1 0 0 0 0,1 0 0 0 0,0 0 0 0 0,-1 0 0 0 0,1 0 0 0 0,0-1 0 0 0,0 1 0 0 0,-1 0 0 0 0,1-1 0 0 0,0 1 0 0 0,1 0 4 0 0,2 1-7 0 0,-3-2 4 0 0,0 1-1 0 0,-1-1 1 0 0,1 0 0 0 0,-1 0 0 0 0,1 1 0 0 0,-1-1-1 0 0,1 0 1 0 0,0 1 0 0 0,-1-1 0 0 0,1 1 0 0 0,-1-1-1 0 0,0 1 1 0 0,1-1 0 0 0,-1 1 0 0 0,1-1 0 0 0,-1 1 0 0 0,0-1-1 0 0,1 1 1 0 0,-1 0 0 0 0,0-1 0 0 0,1 1 0 0 0,-1 0 3 0 0,2 3-19 0 0,-1-1 21 0 0,1-1 1 0 0,-1 0 0 0 0,1 1 0 0 0,0-1-1 0 0,-1 0 1 0 0,1 0 0 0 0,1 0-3 0 0,24 18 111 0 0,-20-17-81 0 0,-1 1 0 0 0,0 1 0 0 0,-1-1 0 0 0,3 3-30 0 0,53 53 32 0 0,-52-49 25 0 0,-8-10-46 0 0,-1 0-1 0 0,1 0 0 0 0,0 1 0 0 0,-1-1 0 0 0,1 0 0 0 0,-1 0 0 0 0,1 0 0 0 0,-1 1 0 0 0,0-1 0 0 0,0 0 0 0 0,1 0 0 0 0,-1 1 0 0 0,0-1-10 0 0,2 4 90 0 0,8 5 4 0 0,-7-7 3 0 0,-2 0-39 0 0,-2 6 19 0 0,1-9-58 0 0,-3 5 116 0 0,-7 5-5 0 0,5-6-3 0 0,-2-3-82 0 0,2-1-11 0 0,-8 11 62 0 0,10-9-33 0 0,0-1-33 0 0,-6-1-34 0 0,6-1 11 0 0,2 1-7 0 0,-1 0 0 0 0,0 1 1 0 0,1-1-1 0 0,-1 0 0 0 0,0 1 1 0 0,1-1-1 0 0,-1 1 1 0 0,0-1-1 0 0,1 1 0 0 0,-1 0 1 0 0,1 0-1 0 0,-1 0 1 0 0,1 0-1 0 0,-11 5-15 0 0,1-5-34 0 0,7-1-99 0 0,-3 1 31 0 0,-1-1 37 0 0,3 0-1 0 0,1 0-32 0 0,-1 0-59 0 0,2 0-30 0 0,0-1-66 0 0,0 0-75 0 0,0 0-86 0 0,1 0 94 0 0,1 0-48 0 0,-1 0-43 0 0,1 0-38 0 0,-1-1-135 0 0,0 0-37 0 0,0 0-164 0 0,-1-1-441 0 0,3 3 1209 0 0</inkml:trace>
  <inkml:trace contextRef="#ctx0" brushRef="#br0" timeOffset="243.18">590 1 8784 0 0,'6'0'93'0'0,"12"1"394"0"0,-15-1-427 0 0,0 1-42 0 0,5 4 105 0 0,1 1-25 0 0,4-4-65 0 0,-11-2-33 0 0,23 2-8 0 0,-24-2 10 0 0,0 0 0 0 0,0 1 0 0 0,0-1 0 0 0,0 1 0 0 0,0-1 0 0 0,-1 1 0 0 0,1-1 1 0 0,0 1-1 0 0,0-1 0 0 0,0 1 0 0 0,0 0 0 0 0,0 0 0 0 0,-1-1 0 0 0,1 1 0 0 0,0 0 0 0 0,-1 0 1 0 0,1 0-1 0 0,-1 0 0 0 0,1 0-2 0 0,4 9 99 0 0,-4-8-73 0 0,0 1 0 0 0,0-1 1 0 0,0 0-1 0 0,0 0 0 0 0,0 0 1 0 0,1 0-1 0 0,-1 0 0 0 0,1 0 1 0 0,0-1-27 0 0,10 10 136 0 0,9 10 84 0 0,-11-5-115 0 0,-5 9-6 0 0,5-4-3 0 0,-5 4 34 0 0,0-11 45 0 0,-3-11-126 0 0,-1 1 0 0 0,0-1 0 0 0,0 0 0 0 0,0 0 0 0 0,-1 1-1 0 0,1-1 1 0 0,-1 1 0 0 0,0-1 0 0 0,0 1-49 0 0,0 149 1948 0 0,0-147-1873 0 0,-1-1 0 0 0,0 1 0 0 0,0-1 0 0 0,0 0 0 0 0,-2 4-75 0 0,-3 12 226 0 0,4-7-104 0 0,0 2 68 0 0,-4-6-83 0 0,5-9-96 0 0,1 1 1 0 0,-1-1-1 0 0,0 1 1 0 0,0-1-1 0 0,1 0 1 0 0,-1 1-1 0 0,1-1 1 0 0,-1 1-1 0 0,1-1 1 0 0,0 1-1 0 0,-1 0 1 0 0,1-1-1 0 0,0 2-11 0 0,0 3 46 0 0,0 10 90 0 0,-2-8-130 0 0,-8 5 48 0 0,7-11-26 0 0,3-2-40 0 0,0 0-41 0 0,0 0-80 0 0,0 0-139 0 0,0 0 128 0 0,0 0 52 0 0,0 0-37 0 0,0 0-14 0 0,0 0-37 0 0,0 0-44 0 0,0 0-48 0 0,0 0-52 0 0,0 0-48 0 0,0 0-44 0 0,0 0-37 0 0,0 0-133 0 0,0 0-37 0 0,0 0-1377 0 0</inkml:trace>
  <inkml:trace contextRef="#ctx0" brushRef="#br0" timeOffset="426.22">469 349 8352 0 0,'0'0'190'0'0,"0"0"28"0"0,0 0 7 0 0,2 0-33 0 0,10 0-153 0 0,22 1-36 0 0,-22-5 48 0 0,18-8 376 0 0,16-1 124 0 0,-37 11-416 0 0,1 1 0 0 0,-1 0 0 0 0,1 1 0 0 0,0 0 0 0 0,0 1-135 0 0,14-1 242 0 0,-3-2-47 0 0,2-3 42 0 0,4 0 46 0 0,-1 2-78 0 0,-18 3-212 0 0,1-1 35 0 0,23-6 244 0 0,-21 5-260 0 0,-6 1-45 0 0,0-1-34 0 0,1 2-39 0 0,-1-1-45 0 0,1 0-49 0 0,0 1-56 0 0,-3 0-13 0 0,0 0-45 0 0,0 0-40 0 0,0 0-35 0 0,1 0-118 0 0,0 0-35 0 0,6 0-1204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0 272 6592 0 0,'0'0'149'0'0,"3"3"23"0"0,7 7 11 0 0,-7-8-62 0 0,0 0-60 0 0,6-3-30 0 0,-7 1 25 0 0,5 0 114 0 0,2 0 149 0 0,0 0 84 0 0,-1 0 28 0 0,15 0 876 0 0,-13 0-784 0 0,-3 0-225 0 0,0 0-39 0 0,0 0-49 0 0,0 0-57 0 0,4-3 155 0 0,3-7 42 0 0,-12 7-57 0 0,1 3-146 0 0,9-2-66 0 0,9-8-3 0 0,-11 5-29 0 0,-9 4-46 0 0,0 1 0 0 0,-1-1 1 0 0,1 0-1 0 0,0 1 0 0 0,0-1 1 0 0,0 0-1 0 0,-1 0 0 0 0,1 0 1 0 0,0 0-1 0 0,-1 1 0 0 0,1-1 1 0 0,-1 0-1 0 0,1 0 0 0 0,-1 0 0 0 0,1 0 1 0 0,-1-1-4 0 0,6-8 27 0 0,5 3 42 0 0,-10 7-65 0 0,0 0 0 0 0,0-1 0 0 0,0 1 0 0 0,0-1 0 0 0,0 1 0 0 0,0-1 0 0 0,0 1 0 0 0,0-1 0 0 0,0 0 0 0 0,-1 0 0 0 0,1 1 0 0 0,0-1 0 0 0,0 0 0 0 0,-1 0 0 0 0,1 0 0 0 0,0 0-4 0 0,4-29 91 0 0,5 17-59 0 0,-10 13-29 0 0,1-1 0 0 0,-1 1 0 0 0,0-1 0 0 0,1 1 0 0 0,-1-1 0 0 0,0 0 0 0 0,1 1 0 0 0,-1-1 0 0 0,0 1 0 0 0,0-1 1 0 0,0 0-1 0 0,0 1 0 0 0,0-1 0 0 0,1 0 0 0 0,-1 1 0 0 0,0-1 0 0 0,0 0 0 0 0,0 1 0 0 0,-1-1 0 0 0,1 0 0 0 0,0 1 0 0 0,0-1 0 0 0,0 1 1 0 0,0-1-4 0 0,-1-1 6 0 0,1-11 4 0 0,-2 8 33 0 0,1 4-40 0 0,-1 0 1 0 0,1-1 0 0 0,0 1-1 0 0,0 0 1 0 0,0 0-1 0 0,1-1 1 0 0,-1 1-1 0 0,0-1 1 0 0,0 1-1 0 0,1 0 1 0 0,-1-1 0 0 0,1 0-1 0 0,-1 1 1 0 0,1-1-1 0 0,0 1 1 0 0,-1-1-1 0 0,1 1 1 0 0,0-2-4 0 0,0 2 3 0 0,-1-1 0 0 0,1 1 1 0 0,-1 0-1 0 0,1-1 0 0 0,-1 1 1 0 0,0 0-1 0 0,1-1 0 0 0,-1 1 0 0 0,0 0 1 0 0,0 0-1 0 0,0 0 0 0 0,0 0 0 0 0,0 0 1 0 0,0 0-1 0 0,0 0 0 0 0,0 0 1 0 0,-1 0-1 0 0,1 0 0 0 0,0 1 0 0 0,0-1 1 0 0,-1 1-1 0 0,1-1 0 0 0,0 1 0 0 0,-2-1-3 0 0,-2-2-3 0 0,3 3 2 0 0,1-1 1 0 0,-1 0 0 0 0,0 1 0 0 0,1-1 0 0 0,-1 1 0 0 0,0 0 0 0 0,1-1 0 0 0,-1 1 0 0 0,0 0-1 0 0,0 0 1 0 0,-1 1 9 0 0,-1-1-1 0 0,0 1 0 0 0,0 0 0 0 0,0 0 1 0 0,1 0-1 0 0,-1 1 0 0 0,1-1 0 0 0,-1 1 1 0 0,-1 1-9 0 0,1-1 4 0 0,-8 3 49 0 0,7 5-26 0 0,-23 7 104 0 0,25-13-111 0 0,0-1 0 0 0,0 1 0 0 0,1 0 0 0 0,-1 0 0 0 0,1 0 0 0 0,0 1-20 0 0,-10 15 73 0 0,8-13-55 0 0,-14 21 72 0 0,7-2 17 0 0,-2 9-41 0 0,1 0-60 0 0,11-30 2 0 0,0 1 1 0 0,0-1-1 0 0,0 0 1 0 0,1 1-1 0 0,0-1 1 0 0,0 1-1 0 0,0-1 1 0 0,1 1-9 0 0,-1 6-4 0 0,0-8 4 0 0,1 1 0 0 0,-1-1 0 0 0,0 1 0 0 0,1 0 0 0 0,0-1 0 0 0,0 0 0 0 0,1 1 0 0 0,-1-1 0 0 0,1 0 0 0 0,2 4 0 0 0,0-1 0 0 0,0 0 0 0 0,1-1 0 0 0,0 0 0 0 0,1 0 0 0 0,3 3 0 0 0,-5-4 0 0 0,0-1 0 0 0,20 5 0 0 0,-16-7 0 0 0,-3 0 0 0 0,1 0 0 0 0,0 0 0 0 0,0-1 0 0 0,1 0 0 0 0,-1 0 0 0 0,0 0 0 0 0,5-1 0 0 0,30 0 7 0 0,-21 0-35 0 0,-9 0-21 0 0,0 0-35 0 0,-2 0-40 0 0,0 0-50 0 0,11-2-330 0 0,8-11-28 0 0</inkml:trace>
  <inkml:trace contextRef="#ctx0" brushRef="#br0" timeOffset="1">726 121 8232 0 0,'0'0'182'0'0,"0"0"29"0"0,0 0 14 0 0,-3 0-27 0 0,-9-2-82 0 0,6-2 7 0 0,-1-2 142 0 0,5 3 232 0 0,-1 1 14 0 0,1 0-400 0 0,-1-1 41 0 0,-7-8 456 0 0,5 7-384 0 0,2 0-78 0 0,2 3-117 0 0,0 0-37 0 0,-3-3 288 0 0,1 1-109 0 0,0 1-69 0 0,1-1-55 0 0,0 2-4 0 0,1-1 34 0 0,-1 1 121 0 0,0 0-53 0 0,0 0-45 0 0,0 1-35 0 0,-5 1 74 0 0,7-1-88 0 0,-5 0 199 0 0,0-1-61 0 0,2 0-52 0 0,-1 0-40 0 0,1 0-21 0 0,-4-4 42 0 0,4 2-40 0 0,3 2-33 0 0,-4-2 173 0 0,0 2-57 0 0,1 2-44 0 0,1 0-36 0 0,-5 9 104 0 0,6-8-81 0 0,-5 3 14 0 0,-1-1-40 0 0,-5 2 20 0 0,4 3 39 0 0,2-1-68 0 0,1 2-46 0 0,-2 4-31 0 0,3-7 23 0 0,-1 6 28 0 0,-1-9-33 0 0,5-4-10 0 0,1 1 1 0 0,-1-1-1 0 0,1 0 0 0 0,0 0 1 0 0,-1 1-1 0 0,1-1 1 0 0,-1 0-1 0 0,1 1 0 0 0,0-1 1 0 0,-1 0-1 0 0,1 1 0 0 0,0-1 1 0 0,0 0-1 0 0,-1 1 0 0 0,1-1 1 0 0,0 1-1 0 0,0-1 0 0 0,-1 1 1 0 0,1-1-1 0 0,0 0 0 0 0,0 1 1 0 0,0-1-1 0 0,0 1 0 0 0,0-1 1 0 0,0 1-1 0 0,0-1 0 0 0,0 1 1 0 0,0-1-1 0 0,0 1 0 0 0,0-1 1 0 0,0 1-1 0 0,0 0 0 0 0,0 22 49 0 0,0 29-44 0 0,0-50-5 0 0,0-1 0 0 0,0 1 0 0 0,-1-1 0 0 0,1 1 0 0 0,0-1 0 0 0,-1 1 0 0 0,1-1 0 0 0,-1 1 0 0 0,0-1 0 0 0,0 2 0 0 0,0-2 0 0 0,1 0 0 0 0,-1 0 0 0 0,0 1 0 0 0,1-1 0 0 0,0 0 0 0 0,-1 1 0 0 0,1-1 0 0 0,0 0 0 0 0,-1 1 0 0 0,1 0 0 0 0,4 14 2 0 0,-3-13 4 0 0,1-1 1 0 0,-2 1-1 0 0,1 0 0 0 0,0 0 1 0 0,-1 0-1 0 0,1 0 0 0 0,-1 0 1 0 0,0 1-7 0 0,0-3 1 0 0,0 1 0 0 0,1-1-1 0 0,-1 1 1 0 0,0-1 0 0 0,1 1 0 0 0,-1-1 0 0 0,0 1 0 0 0,1-1-1 0 0,0 1 1 0 0,-1-1 0 0 0,1 0 0 0 0,0 1 0 0 0,0-1-1 0 0,5 11 0 0 0,-1 11 0 0 0,5-13 0 0 0,-7 0 0 0 0,-3-9 0 0 0,0 0 0 0 0,0 0 0 0 0,1 0 0 0 0,-1 0 0 0 0,0-1 0 0 0,1 1 0 0 0,-1 0 0 0 0,0 0 0 0 0,1 0 0 0 0,-1-1 0 0 0,1 1 0 0 0,-1 0 0 0 0,1 0 0 0 0,0-1 0 0 0,-1 1 0 0 0,1 0 0 0 0,-1-1 0 0 0,1 1 0 0 0,0-1 0 0 0,0 1 0 0 0,-1-1 0 0 0,1 1 0 0 0,0-1 0 0 0,0 0 0 0 0,0 1 0 0 0,0-1 0 0 0,2 2 0 0 0,0 1 0 0 0,1-1 0 0 0,-1 1 0 0 0,0 0 0 0 0,0 0 0 0 0,1 2 0 0 0,-1-2 0 0 0,-1 0 0 0 0,1-1 0 0 0,0 1 0 0 0,-1-1 0 0 0,1 1 0 0 0,3 0 0 0 0,24 12 0 0 0,0-10 0 0 0,-23 0 0 0 0,-6-5 0 0 0,-1 1 0 0 0,1 0 0 0 0,0-1 0 0 0,-1 1 0 0 0,1-1 0 0 0,0 1 0 0 0,0-1 0 0 0,0 1 0 0 0,-1-1 0 0 0,1 1 0 0 0,0-1 0 0 0,0 0 0 0 0,0 0 0 0 0,0 1 0 0 0,0-1 0 0 0,0 0 0 0 0,0 0 0 0 0,-1 0 0 0 0,1 0 0 0 0,0 0 0 0 0,0 0 0 0 0,0 0 0 0 0,0 0 0 0 0,0-1 0 0 0,0 1 0 0 0,0 0 0 0 0,0 0 0 0 0,6-5 0 0 0,-5 4 0 0 0,-1 0 0 0 0,0 0 0 0 0,1 0 0 0 0,-1 1 0 0 0,1-1 0 0 0,-1 0 0 0 0,1 1 0 0 0,-1-1 0 0 0,1 1 0 0 0,-1 0 0 0 0,1-1 0 0 0,0 1 0 0 0,-1 0 0 0 0,1 0 0 0 0,5 0-2 0 0,7 0 1 0 0,-5-3-34 0 0,-3 1-54 0 0,8-6-78 0 0,-9 5 74 0 0,1 0-44 0 0,-2 1-22 0 0,0-1-51 0 0,-1 0-60 0 0,1 0-69 0 0,-3 1 103 0 0,1 1-34 0 0,0-2-360 0 0,0 1 90 0 0,0 0-46 0 0,1-1-685 0 0,-1 1-537 0 0,-1 2-1021 0 0</inkml:trace>
  <inkml:trace contextRef="#ctx0" brushRef="#br0" timeOffset="2">892 106 7640 0 0,'0'0'224'0'0,"0"3"-12"0"0,1 2-169 0 0,1-1 48 0 0,2-1 68 0 0,2-3 88 0 0,-4 0 282 0 0,-2 3-231 0 0,1-1-58 0 0,-1 0-51 0 0,0 0-41 0 0,2 1 37 0 0,4 0 77 0 0,-2-3-76 0 0,-4 0-179 0 0,0 0 0 0 0,0 0 1 0 0,0 0-1 0 0,0 0 0 0 0,0 0 0 0 0,1 0 0 0 0,-1 0 0 0 0,0 0 1 0 0,0 0-1 0 0,0 0 0 0 0,0 0 0 0 0,0 0 0 0 0,0 0 1 0 0,0 0-1 0 0,0 0 0 0 0,0 0 0 0 0,0 0 0 0 0,0 0 0 0 0,1 0 1 0 0,-1 0-1 0 0,0 0 0 0 0,0 0 0 0 0,0 0 0 0 0,0 0 1 0 0,0 1-1 0 0,0-1 0 0 0,0 0 0 0 0,0 0 0 0 0,0 0 0 0 0,0 0 1 0 0,0 0-1 0 0,0 0 0 0 0,0 0 0 0 0,0 0 0 0 0,1 0 1 0 0,-1 0-1 0 0,0 0 0 0 0,0 0 0 0 0,0 0 0 0 0,0 1 0 0 0,0-1 1 0 0,0 0-1 0 0,0 0 0 0 0,0 0 0 0 0,0 0 0 0 0,0 0 1 0 0,0 0-1 0 0,0 0 0 0 0,0 0 0 0 0,0 0 0 0 0,0 0 0 0 0,0 0 1 0 0,0 1-1 0 0,0-1 0 0 0,0 0 0 0 0,0 0 0 0 0,0 0-7 0 0,-1 1 4 0 0,1 0 34 0 0,0 1 57 0 0,0 1 39 0 0,0 8 404 0 0,1-6-343 0 0,0-3-112 0 0,0 1-35 0 0,8 12 274 0 0,1 4 91 0 0,-4-5-201 0 0,-1 11 22 0 0,8 0 64 0 0,-5-10-116 0 0,-4-5-90 0 0,1 15 52 0 0,6-5-16 0 0,-6 6-6 0 0,-3-19-56 0 0,1-1 0 0 0,1 1 1 0 0,3 5-67 0 0,2 4 73 0 0,-2-1 11 0 0,-3-7-70 0 0,-1-1 0 0 0,1 0 0 0 0,0 0 0 0 0,1 0 0 0 0,0-1 1 0 0,0 0-1 0 0,0 1 0 0 0,3 1-14 0 0,2 2 24 0 0,-5-7 36 0 0,4-3-48 0 0,-5-1 71 0 0,-2-1 39 0 0,10-5-7 0 0,2-1 56 0 0,-9-2-30 0 0,5 3-17 0 0,-9 7-115 0 0,0 0-1 0 0,0-1 0 0 0,0 1 1 0 0,0-1-1 0 0,0 1 1 0 0,0-1-1 0 0,0 0 0 0 0,0 1 1 0 0,0-1-1 0 0,0 0 1 0 0,-1 1-1 0 0,1-1 0 0 0,0 0 1 0 0,-1 0-1 0 0,1 0 1 0 0,0 0-9 0 0,3-9 86 0 0,-3 8-68 0 0,0 0-1 0 0,0-1 1 0 0,1 1 0 0 0,-1 0-1 0 0,0 0 1 0 0,1 0 0 0 0,-1 0-1 0 0,1 1 1 0 0,0-1-18 0 0,5-5 40 0 0,-4 4-33 0 0,0 0 1 0 0,0 0 0 0 0,0-1 0 0 0,0 1 0 0 0,0-1 0 0 0,-1 0-8 0 0,6-13 52 0 0,-1-7-45 0 0,-2 7-6 0 0,1 3-1 0 0,-5 10 0 0 0,0 1 0 0 0,0 0 0 0 0,0 0 0 0 0,0 0 0 0 0,0 0 0 0 0,-1-1 0 0 0,1 1 0 0 0,-1-2 0 0 0,0 3 0 0 0,0 1 0 0 0,0-1 0 0 0,0 0 0 0 0,1 0 0 0 0,-1 1 0 0 0,0-1 0 0 0,1 0 0 0 0,-1 1 0 0 0,1-1 0 0 0,0 1 1 0 0,-1-1-1 0 0,1 0 0 0 0,0 1 0 0 0,1-1 0 0 0,-1 0-1 0 0,-1 1 0 0 0,1 0-1 0 0,0-1 1 0 0,0 0 0 0 0,0 1 0 0 0,-1-1 0 0 0,1 0 0 0 0,-1 1 0 0 0,0-1-1 0 0,1 0 1 0 0,-1 1 0 0 0,0-1 0 0 0,0 0 0 0 0,0 0 1 0 0,0-56-133 0 0,0 57 132 0 0,0 0 1 0 0,0 1-1 0 0,0-1 1 0 0,0 0-1 0 0,0 0 1 0 0,0 1-1 0 0,1-1 1 0 0,-1 0-1 0 0,0 1 1 0 0,0-1-1 0 0,1 0 1 0 0,-1 1-1 0 0,0-1 1 0 0,1 0-1 0 0,-1 1 1 0 0,0-1-1 0 0,1 1 1 0 0,-1-1 0 0 0,1 1-1 0 0,-1-1 1 0 0,1 1-1 0 0,-1-1 1 0 0,1 1-1 0 0,0-1 1 0 0,-1 1 0 0 0,1 0-1 0 0,-1-1 1 0 0,1 1-1 0 0,-1 0 1 0 0,1-1-1 0 0,-1 1 1 0 0,0 0-1 0 0,1-1 1 0 0,-1 1-1 0 0,1-1 1 0 0,-1 1-1 0 0,0-1 1 0 0,1 1-1 0 0,-1-1 1 0 0,0 1-1 0 0,0-1 1 0 0,0 1-1 0 0,1-1 1 0 0,-1 1-1 0 0,0-1 1 0 0,0 1-1 0 0,0-1 1 0 0,0 1-1 0 0,0-1 1 0 0,0 0 0 0 0,0-1-60 0 0,0 2-14 0 0,3 0-4 0 0,-3-1 75 0 0,1 1 1 0 0,-1 0-1 0 0,0 0 1 0 0,1 0-1 0 0,-1 0 1 0 0,1 0 0 0 0,-1 0-1 0 0,0 1 1 0 0,1-1-1 0 0,-1 0 1 0 0,1 0-1 0 0,-1 0 1 0 0,0 0 0 0 0,1 0-1 0 0,-1 1 1 0 0,0-1-1 0 0,1 0 1 0 0,-1 0-1 0 0,0 0 1 0 0,1 1 0 0 0,-1-1-1 0 0,0 0 1 0 0,1 1-1 0 0,-1-1 1 0 0,0 0-1 0 0,0 1 1 0 0,1-1 0 0 0,-1 0-1 0 0,0 1 1 0 0,0-1-1 0 0,0 1 3 0 0,5 5-4 0 0,6 0 4 0 0,-10-5 0 0 0,0-1 0 0 0,0 0 0 0 0,0 1 0 0 0,0-1 0 0 0,-1 1 0 0 0,1 0 0 0 0,0-1 0 0 0,0 1 0 0 0,0 0 0 0 0,0-1 0 0 0,0 1 0 0 0,-1 0 0 0 0,1 0 0 0 0,0 0 0 0 0,-1 0 0 0 0,1 0 0 0 0,4 29-11 0 0,20 15-96 0 0,-24-42 106 0 0,0-1 0 0 0,-1 0 0 0 0,1 1 0 0 0,-1-1 0 0 0,1 0 0 0 0,-1 1 0 0 0,0-1 0 0 0,0 0 0 0 0,0 1 1 0 0,0-1-1 0 0,-1 1 0 0 0,1-1 1 0 0,-1 0 0 0 0,1 1 0 0 0,0-1 0 0 0,0 0 0 0 0,0 1 0 0 0,0-1 0 0 0,0 0 0 0 0,0 1 0 0 0,1-1 0 0 0,-1 0 0 0 0,1 0 0 0 0,0 1 1 0 0,-1-1-1 0 0,26 43 0 0 0,-21-32 0 0 0,5-8-12 0 0,-6 1-22 0 0,0-1-1 0 0,3-4-26 0 0,-5-1-51 0 0,-2 0-129 0 0,0 0-211 0 0,0 0 243 0 0,1 0 97 0 0,-1 0-37 0 0,0 0-9 0 0,1 0-38 0 0,-1 0-41 0 0,1 0-47 0 0,0 0-52 0 0,0 0-46 0 0,0 0-43 0 0,0 0-37 0 0,0 0-133 0 0,1 0-36 0 0,3 0-1390 0 0</inkml:trace>
  <inkml:trace contextRef="#ctx0" brushRef="#br0" timeOffset="3">1573 76 7512 0 0,'0'5'71'0'0,"1"-1"36"0"0,5 9 330 0 0,-2-5-167 0 0,-2-3-130 0 0,-1 0-63 0 0,0 0-47 0 0,-1 2 136 0 0,-1-5-109 0 0,1 0 1 0 0,0 0-1 0 0,0 0 0 0 0,0 0 1 0 0,0 1-1 0 0,1-1 1 0 0,-1 0-1 0 0,1 0 0 0 0,-1 0 1 0 0,1 1-58 0 0,4 5 197 0 0,3 6 174 0 0,0 0 3 0 0,-4-5-172 0 0,1 21 558 0 0,3-13-439 0 0,-7-14-271 0 0,0 0 0 0 0,0 0 0 0 0,0 0 0 0 0,-1 0 0 0 0,1 0 0 0 0,-1 0 1 0 0,0 2-51 0 0,2 8 240 0 0,4 0 29 0 0,0-2-5 0 0,-5 0-20 0 0,-1-4-76 0 0,0-5-111 0 0,0 0-1 0 0,0 0 1 0 0,0 0 0 0 0,0 0-1 0 0,0 0 1 0 0,0 0 0 0 0,1 0-1 0 0,-1 0 1 0 0,1 0 0 0 0,0 1-57 0 0,3 5 174 0 0,-3-7-147 0 0,0 0 1 0 0,0 1-1 0 0,0-1 0 0 0,0 1 0 0 0,-1-1 0 0 0,1 1 0 0 0,-1-1 0 0 0,1 1 1 0 0,-1-1-1 0 0,1 1 0 0 0,-1-1 0 0 0,0 1 0 0 0,0-1 0 0 0,0 1-27 0 0,0 1 124 0 0,0-1-68 0 0,1 1-66 0 0,0 1-109 0 0,0-3 100 0 0,1 0 60 0 0,-1 0 89 0 0,1-1 85 0 0,0 0 114 0 0,-1 0-115 0 0,1 0 36 0 0,-1 0 39 0 0,0 0 41 0 0,-1-2-162 0 0,0-59 394 0 0,0 48-489 0 0,0-24 37 0 0,0 12 10 0 0,1 23-115 0 0,-1 0-1 0 0,0 1 1 0 0,1-1 0 0 0,-1 0 0 0 0,1 1 0 0 0,0-1-1 0 0,-1 0 1 0 0,1 1 0 0 0,0-1 0 0 0,0 1-1 0 0,0-1 1 0 0,0 1 0 0 0,0-1 0 0 0,0 1 0 0 0,0 0-1 0 0,1 0 1 0 0,0-1-5 0 0,21-22 17 0 0,-21 23-38 0 0,5-7-35 0 0,10-2 42 0 0,-6 5 13 0 0,2-5-41 0 0,-11 8-120 0 0,1 1 57 0 0,0 0 35 0 0,1 1 28 0 0,-1 0 7 0 0,-1-1-22 0 0,5-3-66 0 0,2-4-15 0 0,0 0-30 0 0,-3 4-10 0 0,1 1-36 0 0,1 2-77 0 0,7 1-333 0 0,0 0-14 0 0</inkml:trace>
  <inkml:trace contextRef="#ctx0" brushRef="#br0" timeOffset="4">2404 136 7080 0 0,'0'0'157'0'0,"0"0"23"0"0,0 0 13 0 0,0-2-22 0 0,-2-5-115 0 0,-2 3 100 0 0,1 3-18 0 0,0-2 44 0 0,-2-4 189 0 0,5 7-348 0 0,0-1 1 0 0,0 1-1 0 0,-1 0 0 0 0,1-1 1 0 0,0 1-1 0 0,0 0 0 0 0,-1-1 1 0 0,1 1-1 0 0,0 0 0 0 0,0 0 1 0 0,-1-1-1 0 0,1 1 0 0 0,0 0 1 0 0,-1 0-1 0 0,1-1 0 0 0,0 1 1 0 0,-1 0-1 0 0,1 0 1 0 0,-1 0-1 0 0,1-1 0 0 0,0 1 1 0 0,-1 0-1 0 0,1 0 0 0 0,0 0 1 0 0,-1 0-1 0 0,1 0 0 0 0,-1 0 1 0 0,1 0-1 0 0,-1 0 0 0 0,1 0 1 0 0,-1 0-24 0 0,-4-2 552 0 0,-8-8-2 0 0,-1 7-84 0 0,3 1-117 0 0,-1-4 45 0 0,0 1-25 0 0,1 3-67 0 0,1 1 0 0 0,0 0-46 0 0,0-2-42 0 0,0 1-41 0 0,1 0-12 0 0,3 1-53 0 0,0 4 71 0 0,2 1-53 0 0,-4-2-29 0 0,-4-2 42 0 0,-6-1 108 0 0,0 5 47 0 0,-19 17-35 0 0,17-11-178 0 0,2 0-43 0 0,5-5 26 0 0,9 1-45 0 0,4-5-16 0 0,0-1-1 0 0,-1 0 0 0 0,1 1 1 0 0,0-1-1 0 0,0 1 1 0 0,-1-1-1 0 0,1 0 0 0 0,0 1 1 0 0,-1-1-1 0 0,1 0 0 0 0,-1 1 1 0 0,1-1-1 0 0,0 0 1 0 0,-1 0-1 0 0,1 1 0 0 0,-1-1 1 0 0,1 0-1 0 0,0 0 1 0 0,-1 0-1 0 0,1 1 0 0 0,-1-1 1 0 0,1 0-1 0 0,-1 0 0 0 0,1 0 1 0 0,-1 0-1 0 0,1 0 1 0 0,-1 0-1 0 0,1 0 0 0 0,-1 0 1 0 0,1 0-1 0 0,-1 0 1 0 0,1-1-3 0 0,-4 0 8 0 0,-1 2 0 0 0,-4 15-23 0 0,-1-4-54 0 0,6-4-1 0 0,7 1 76 0 0,-2-8-10 0 0,1 4 3 0 0,-1-3 0 0 0,1 1 0 0 0,-1 0 0 0 0,1-1 0 0 0,-1 1-1 0 0,1-1 1 0 0,2 3 1 0 0,-4-5-3 0 0,1 1 1 0 0,-1-1-1 0 0,1 1 0 0 0,0-1 1 0 0,-1 0-1 0 0,1 1 0 0 0,0-1 0 0 0,-1 1 1 0 0,1-1-1 0 0,0 0 0 0 0,0 0 1 0 0,-1 1-1 0 0,1-1 0 0 0,0 0 1 0 0,0 0-1 0 0,0 0 0 0 0,0 0 3 0 0,1 0-1 0 0,0 0 0 0 0,0 1 0 0 0,0-1 1 0 0,1 0-1 0 0,-1 1 0 0 0,0 0 0 0 0,0-1 0 0 0,0 1 0 0 0,0 0 0 0 0,0 0 0 0 0,1 1 1 0 0,18 8-11 0 0,15 2-38 0 0,-1 1 55 0 0,-18-8 32 0 0,-13-4-36 0 0,-1 0 1 0 0,1 1 0 0 0,0-1-1 0 0,-1 1 1 0 0,1 0 0 0 0,2 1-3 0 0,0 1 0 0 0,-1-1 0 0 0,1 0 0 0 0,-1 0 0 0 0,1-1 0 0 0,5 2 0 0 0,13 5-11 0 0,-3-1-36 0 0,-19-8 46 0 0,0 1 1 0 0,-1 0-1 0 0,1-1 0 0 0,0 1 1 0 0,-1 0-1 0 0,1-1 1 0 0,0 1-1 0 0,-1 0 1 0 0,1 0-1 0 0,-1 0 1 0 0,1 1 0 0 0,8 10 0 0 0,0-9 0 0 0,-9-2 0 0 0,0-1 0 0 0,-1 0 0 0 0,1 0 0 0 0,0 0 0 0 0,0 1 0 0 0,0-1 0 0 0,0 0 0 0 0,-1 1 0 0 0,1-1 0 0 0,0 1 0 0 0,0-1 0 0 0,-1 1 0 0 0,1-1 0 0 0,0 1 0 0 0,-1 0 0 0 0,1-1 0 0 0,0 1 0 0 0,-1 0 0 0 0,1-1 0 0 0,-1 1 0 0 0,1 0 0 0 0,-1 0 0 0 0,0-1 0 0 0,1 1 0 0 0,-1 0 0 0 0,0 0 0 0 0,1 0 0 0 0,0 1 0 0 0,0-1 0 0 0,0 0 0 0 0,1 0 0 0 0,-1 0 0 0 0,0 0 0 0 0,0 0 0 0 0,1 0 0 0 0,-1 0 0 0 0,0 0 0 0 0,1 0 0 0 0,-1 0 0 0 0,1-1 0 0 0,1 1 0 0 0,-2 0 0 0 0,1-1 0 0 0,-1 1 0 0 0,1 0 0 0 0,-1-1 0 0 0,0 1 0 0 0,1 0 0 0 0,-1 0 0 0 0,0 0 0 0 0,1 0 0 0 0,-1 0 0 0 0,0 0 0 0 0,0 1 0 0 0,0-1 0 0 0,1 1 0 0 0,0 11 10 0 0,-2-3 62 0 0,0 5 160 0 0,-1-12-190 0 0,0-1-46 0 0,-9 3 88 0 0,5 5-27 0 0,-5-5-30 0 0,5 2 18 0 0,5-7-42 0 0,0 0 0 0 0,0 1 0 0 0,-1-1-1 0 0,1 1 1 0 0,0-1 0 0 0,0 0-1 0 0,-1 1 1 0 0,1-1 0 0 0,0 0 0 0 0,-1 1-1 0 0,1-1 1 0 0,-1 0 0 0 0,1 1 0 0 0,0-1-1 0 0,-1 0 1 0 0,1 0 0 0 0,-1 1 0 0 0,1-1-1 0 0,-1 0 1 0 0,1 0 0 0 0,0 0 0 0 0,-1 0-1 0 0,1 0 1 0 0,-1 0 0 0 0,1 0-1 0 0,-1 0 1 0 0,1 0 0 0 0,-1 0 0 0 0,1 0-1 0 0,-1 0 1 0 0,1 0 0 0 0,-1 0-3 0 0,-1 0 1 0 0,0 0-1 0 0,1 0 1 0 0,-1 1 0 0 0,0-1 0 0 0,1 0 0 0 0,-1 1 0 0 0,0-1-1 0 0,1 1 1 0 0,-1 0 0 0 0,1 0 0 0 0,-1-1 0 0 0,1 1 0 0 0,-1 0-1 0 0,1 0 0 0 0,-1 0 1 0 0,1 0 0 0 0,-1 0 0 0 0,1 0 0 0 0,-1-1-1 0 0,1 1 1 0 0,-1-1 0 0 0,0 1 0 0 0,1-1 0 0 0,-1 1 0 0 0,0-1-1 0 0,0 0 1 0 0,1 0-1 0 0,-11 1 35 0 0,9-1-33 0 0,0 0 0 0 0,0 0 0 0 0,0 0-1 0 0,0 0 1 0 0,0 0 0 0 0,0 0 0 0 0,0-1 0 0 0,0 0 0 0 0,0 1 0 0 0,-1-1-2 0 0,-3-4-8 0 0,0 1 19 0 0,2 1-48 0 0,-1 2-46 0 0,-2 1-67 0 0,4 0 23 0 0,-6-4-53 0 0,8 3 97 0 0,-1-2-39 0 0,0 1 3 0 0,1 0-34 0 0,-1-1-38 0 0,0 0-43 0 0,-7-7-438 0 0,8 8-28 0 0</inkml:trace>
  <inkml:trace contextRef="#ctx0" brushRef="#br0" timeOffset="5">2555 76 9216 0 0,'0'0'208'0'0,"0"0"33"0"0,3 2 14 0 0,8 5-70 0 0,-3-3-132 0 0,-2 1-35 0 0,-1 5-18 0 0,5-5 0 0 0,-6 0 21 0 0,-1 1 44 0 0,2 3 70 0 0,1-2 66 0 0,1 2 35 0 0,1 5 217 0 0,0 0-7 0 0,-1-5-211 0 0,0 0-10 0 0,1 5 184 0 0,0-1-9 0 0,-1-4-186 0 0,5 8 191 0 0,-4 2-112 0 0,-3-7-168 0 0,1-2-54 0 0,1 2 56 0 0,-6-10-87 0 0,0 1 0 0 0,0-1 0 0 0,0 0-1 0 0,0 0 1 0 0,0 1 0 0 0,-1-1 0 0 0,1 0 0 0 0,-1 1 0 0 0,0 0-40 0 0,1 6 97 0 0,1-1 24 0 0,8 12-7 0 0,-6-11 0 0 0,-4-4-75 0 0,1 1-16 0 0,9 7 46 0 0,-5-8 6 0 0,9 11-60 0 0,-14-11-26 0 0,0-5 10 0 0,0 0 0 0 0,0 0 1 0 0,0 0-1 0 0,0 1 0 0 0,0-1 1 0 0,0 0-1 0 0,0 0 0 0 0,0 0 1 0 0,0 0-1 0 0,0 0 0 0 0,0 0 1 0 0,0 0-1 0 0,0 0 0 0 0,0 1 1 0 0,0-1-1 0 0,0 0 0 0 0,0 0 1 0 0,0 0-1 0 0,0 0 0 0 0,0 0 1 0 0,0 0-1 0 0,0 0 0 0 0,0 1 1 0 0,0-1-1 0 0,0 0 0 0 0,0 0 1 0 0,0 0-1 0 0,0 0 0 0 0,0 0 1 0 0,0 0-1 0 0,0 0 0 0 0,0 0 1 0 0,0 0-1 0 0,0 1 0 0 0,0-1 1 0 0,1 0-1 0 0,-1 0 0 0 0,0 0 1 0 0,0 0-1 0 0,0 0 0 0 0,0 0 1 0 0,0 0-1 0 0,0 0 0 0 0,0 0 1 0 0,0 0-1 0 0,1 0 1 0 0,-1 1-121 0 0,1-1 88 0 0,0 0 67 0 0,3 0 119 0 0,-3 0-145 0 0,0 0-53 0 0,-1 0-65 0 0,1 0-98 0 0,0 0-114 0 0,-1 0 112 0 0,0-1-35 0 0,0 1-39 0 0,0 0-41 0 0,-1-1-19 0 0,0 0-53 0 0,0 0-46 0 0,-1 0-41 0 0,1-1-106 0 0,-1 1-35 0 0,-3-4-1373 0 0</inkml:trace>
  <inkml:trace contextRef="#ctx0" brushRef="#br0" timeOffset="6">2722 0 8144 0 0,'0'0'234'0'0,"0"0"6"0"0,0 0-80 0 0,0 0-39 0 0,0 0 126 0 0,0 0 227 0 0,0 0 26 0 0,0 0-30 0 0,0 0-139 0 0,0 0-62 0 0,0 0-201 0 0,0 0-99 0 0,0 0-79 0 0,0 0-105 0 0,0 0-123 0 0,0 0-110 0 0,0 0 53 0 0,0 0-42 0 0,0 0-526 0 0,0 0-422 0 0,0 0-799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17.9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227 76 9040 0 0,'0'0'266'0'0,"0"0"1"0"0,0 0-199 0 0,-3-3-40 0 0,-10-13 184 0 0,13 11-65 0 0,0 5-143 0 0,0 0 0 0 0,0 0 0 0 0,0 0 0 0 0,0 0 0 0 0,0 0 0 0 0,0 0 0 0 0,0-1 0 0 0,0 1 0 0 0,0 0 0 0 0,0 0 1 0 0,0 0-1 0 0,0 0 0 0 0,0 0 0 0 0,0 0 0 0 0,0 0 0 0 0,0 0 0 0 0,0-1 0 0 0,0 1 0 0 0,0 0 0 0 0,0 0 0 0 0,0 0 1 0 0,0 0-1 0 0,0 0 0 0 0,0 0 0 0 0,0 0 0 0 0,0-1 0 0 0,0 1 0 0 0,0 0 0 0 0,0 0 0 0 0,0 0 0 0 0,0 0 0 0 0,0 0 1 0 0,0 0-1 0 0,0 0 0 0 0,-1 0 0 0 0,1 0 0 0 0,0 0 0 0 0,0-1 0 0 0,0 1 0 0 0,0 0 0 0 0,0 0 0 0 0,0 0 0 0 0,0 0 1 0 0,0 0-1 0 0,0 0 0 0 0,-1 0-4 0 0,-5-4 415 0 0,5 3-389 0 0,1 1 1 0 0,0 0-1 0 0,-1 0 1 0 0,1 0 0 0 0,0-1-1 0 0,-1 1 1 0 0,1 0 0 0 0,0 0-1 0 0,-1-1 1 0 0,1 1-1 0 0,0 0 1 0 0,0-1 0 0 0,-1 1-1 0 0,1 0 1 0 0,0-1-1 0 0,0 1 1 0 0,0 0 0 0 0,-1-1-1 0 0,1 1 1 0 0,0 0-1 0 0,0-1 1 0 0,0 1 0 0 0,0-1-1 0 0,0 1 1 0 0,0 0 0 0 0,0-1-1 0 0,0 1 1 0 0,0-1-1 0 0,0 1 1 0 0,0 0 0 0 0,0-1-27 0 0,-3-4 617 0 0,-7-5-94 0 0,9 8-342 0 0,-1 1-34 0 0,0 0 58 0 0,0 1-76 0 0,-1 1-70 0 0,0 1-3 0 0,1-3 69 0 0,0 0 76 0 0,0 0-57 0 0,1 0 34 0 0,-3-3-133 0 0,0 2 81 0 0,-3-1 176 0 0,-1 1 90 0 0,-10 0 452 0 0,11 2-604 0 0,-1 0-46 0 0,4 0-120 0 0,-7 0 88 0 0,9 0-17 0 0,-1 3-71 0 0,-7 9-62 0 0,8 3-12 0 0,2 31 0 0 0,0-39 0 0 0,-1-5-1 0 0,1 0 0 0 0,0 0 0 0 0,0 0-1 0 0,0 0 1 0 0,1 0 0 0 0,-1 0 0 0 0,0 0 0 0 0,1 0 0 0 0,-1 0-1 0 0,1 1 2 0 0,4 5-23 0 0,-4-7 19 0 0,0 0 1 0 0,0 1 0 0 0,0-1-1 0 0,-1 1 1 0 0,1-1 0 0 0,0 1-1 0 0,-1-1 1 0 0,1 1 0 0 0,-1-1-1 0 0,0 1 1 0 0,1-1 0 0 0,-1 1-1 0 0,0-1 1 0 0,0 1 3 0 0,0 0-4 0 0,0-1 0 0 0,0 1 0 0 0,0-1 0 0 0,1 1 1 0 0,-1-1-1 0 0,1 1 0 0 0,-1-1 0 0 0,1 1 0 0 0,-1-1 0 0 0,1 0 0 0 0,0 1 1 0 0,0-1-1 0 0,-1 0 4 0 0,7 12-4 0 0,-7-9 4 0 0,1 1 0 0 0,0-1 0 0 0,-1 0 0 0 0,0 0 0 0 0,0 1 0 0 0,0 1 0 0 0,0 5 0 0 0,0-9 0 0 0,0-1 0 0 0,0 1 0 0 0,1 0 0 0 0,-1-1 0 0 0,1 1 0 0 0,-1 0 0 0 0,1-1 0 0 0,-1 1 0 0 0,1 0 0 0 0,0-1 0 0 0,0 1 0 0 0,0-1 0 0 0,0 1 0 0 0,0-1 0 0 0,0 0 0 0 0,-1 1 0 0 0,1-1 0 0 0,0 1 0 0 0,0 0 0 0 0,-1-1 0 0 0,1 1 0 0 0,-1 0 0 0 0,0-1 0 0 0,1 1 0 0 0,-1 0 0 0 0,0-1 0 0 0,0 1 0 0 0,1 11 1 0 0,-1-9 0 0 0,1 0 0 0 0,-1 0 0 0 0,0 0 0 0 0,0 0 0 0 0,0 0 0 0 0,0 0 0 0 0,-1 0 0 0 0,0 0 0 0 0,0-1 0 0 0,0 3-1 0 0,-6-2 29 0 0,7-3-28 0 0,0-1-1 0 0,-1 0 1 0 0,1 0 0 0 0,-1 1 0 0 0,1-1-1 0 0,0 0 1 0 0,-1 1 0 0 0,1-1 0 0 0,-1 0-1 0 0,1 1 1 0 0,0-1 0 0 0,0 0 0 0 0,-1 1 0 0 0,1-1-1 0 0,0 1 1 0 0,0-1 0 0 0,-1 0 0 0 0,1 1-1 0 0,0-1 1 0 0,0 1 0 0 0,0-1 0 0 0,0 1 0 0 0,0-1-1 0 0,0 1 1 0 0,0-1 0 0 0,0 1 0 0 0,0-1-1 0 0,0 1 1 0 0,0-1 0 0 0,0 1 0 0 0,0-1-1 0 0,0 1 1 0 0,0 5-4 0 0,0-5 5 0 0,1 0 0 0 0,-1 0 0 0 0,0 0 0 0 0,0 0 0 0 0,0 0 0 0 0,0 0 0 0 0,0-1 0 0 0,0 1 1 0 0,0 0-1 0 0,0 0 0 0 0,-1 0 0 0 0,1 0 0 0 0,0 0 0 0 0,0 0 0 0 0,-1-1 0 0 0,1 1 0 0 0,0 0 0 0 0,-1 0 0 0 0,1 0 0 0 0,-1-1 0 0 0,1 1 0 0 0,-1 0 1 0 0,0 0-1 0 0,1-1 0 0 0,-1 1 0 0 0,0-1 0 0 0,1 1 0 0 0,-1 0 0 0 0,0-1 0 0 0,0 0 0 0 0,1 1 0 0 0,-1-1 0 0 0,0 1 0 0 0,0-1 0 0 0,0 0 1 0 0,0 1-4 0 0,-3 1-17 0 0,-1 3 39 0 0,-11 10 118 0 0,13-12-121 0 0,-3 0 45 0 0,-3-3-60 0 0,7-1 7 0 0,-22 1 61 0 0,23 0-83 0 0,-5 0-41 0 0,4-2-101 0 0,-1-1 86 0 0,1 1-17 0 0,0 0-63 0 0,0 0-84 0 0,1 1-108 0 0,0 0 89 0 0,1 0-39 0 0,-1 1-395 0 0,0-1 94 0 0,1 0-54 0 0,0 0-761 0 0,0-3-598 0 0,0-5-1138 0 0</inkml:trace>
  <inkml:trace contextRef="#ctx0" brushRef="#br0" timeOffset="247.77">393 106 11200 0 0,'0'3'256'0'0,"0"3"-89"0"0,0 21 349 0 0,3-20-329 0 0,3-3-108 0 0,-5-4-79 0 0,-1 1 1 0 0,0-1 0 0 0,1 0 0 0 0,-1 0 0 0 0,1 1 0 0 0,-1-1 0 0 0,0 0-1 0 0,1 1 1 0 0,-1-1 0 0 0,0 0 0 0 0,1 1 0 0 0,-1-1 0 0 0,0 0-1 0 0,0 1 1 0 0,1-1 0 0 0,-1 1 0 0 0,0-1 0 0 0,0 1 0 0 0,0-1-1 0 0,1 0 1 0 0,-1 1 0 0 0,0-1 0 0 0,0 1 0 0 0,0-1 0 0 0,0 1 0 0 0,0-1-1 0 0,0 1 1 0 0,0-1 0 0 0,0 1 0 0 0,0-1 0 0 0,0 1 0 0 0,-1 0-1 0 0,1 2-29 0 0,0 5-2 0 0,1 0 72 0 0,-1 0 60 0 0,1-1 51 0 0,2 3 170 0 0,5 4 262 0 0,-8-14-560 0 0,1 0 1 0 0,-1 0-1 0 0,0 0 0 0 0,0 1 1 0 0,0-1-1 0 0,1 0 1 0 0,-1 0-1 0 0,0 1 1 0 0,0-1-1 0 0,0 0 1 0 0,0 0-1 0 0,0 1 1 0 0,0-1-1 0 0,1 0 0 0 0,-1 1 1 0 0,0-1-1 0 0,0 0 1 0 0,0 1-1 0 0,0-1 1 0 0,0 0-1 0 0,0 0 1 0 0,0 1-1 0 0,0-1 1 0 0,0 0-1 0 0,0 1 1 0 0,0-1-25 0 0,0 20 605 0 0,-1-19-587 0 0,1-1-1 0 0,0 0 1 0 0,0 0 0 0 0,0 1-1 0 0,0-1 1 0 0,0 0 0 0 0,0 1-1 0 0,0-1 1 0 0,0 0 0 0 0,0 1-1 0 0,1-1 1 0 0,-1 0 0 0 0,0 1 0 0 0,0-1-1 0 0,0 0 1 0 0,0 0 0 0 0,0 1-1 0 0,0-1 1 0 0,1 0 0 0 0,-1 0-1 0 0,0 1 1 0 0,0-1 0 0 0,0 0-1 0 0,1 0 1 0 0,-1 1 0 0 0,0-1-18 0 0,5 6 220 0 0,8 17 403 0 0,-9-16-461 0 0,-1-1-39 0 0,-3-5-120 0 0,2 6 112 0 0,-1 8 141 0 0,-1-6-104 0 0,0-3-80 0 0,2-1-41 0 0,8-2 34 0 0,-7-3-1 0 0,-3 0-258 0 0,0 0 60 0 0,0 0 56 0 0,0 1 49 0 0,0-1 44 0 0,0 1 42 0 0,0 0 108 0 0,0 2 318 0 0,0-2-374 0 0,0 0-49 0 0,0 0-59 0 0,0 0-64 0 0,0 0-75 0 0,0 0-86 0 0,0 0-60 0 0,0-1-87 0 0,0 1-96 0 0,0-1-104 0 0,0 1-112 0 0,0-1-122 0 0,0 0 355 0 0,0 0-34 0 0,0 0-34 0 0,0 0-36 0 0,0 0-1460 0 0,0 0-1142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15.1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347 91 7344 0 0,'0'0'216'0'0,"0"-3"-11"0"0,0-1-171 0 0,-3-2-25 0 0,-7 1-9 0 0,6-1 56 0 0,1 1 105 0 0,-5 3 111 0 0,3 0 256 0 0,-5-8 15 0 0,9 9-273 0 0,-1-1-60 0 0,0 2-54 0 0,1-1-44 0 0,-1 1-24 0 0,0 0-38 0 0,-3 1 27 0 0,4-1-19 0 0,0 0 51 0 0,-22 0 805 0 0,0 0-80 0 0,0 0-96 0 0,1 0-114 0 0,10 2-321 0 0,4 3-90 0 0,-5 1-23 0 0,1-3-62 0 0,-6 3 82 0 0,5 3-38 0 0,11-7-127 0 0,0-1 0 0 0,-1 1 0 0 0,1 0 0 0 0,-1-1 0 0 0,1 1 0 0 0,-4 0-45 0 0,-7 6 140 0 0,1 4-48 0 0,-3 11 28 0 0,-2 4-38 0 0,10-16-57 0 0,1 1 1 0 0,0-1 0 0 0,-1 6-26 0 0,-4 8 10 0 0,7-17-9 0 0,3-7 0 0 0,1 0 1 0 0,0 0-1 0 0,0 0 1 0 0,-1 0 0 0 0,1 0-1 0 0,0 0 1 0 0,0 0 0 0 0,0 0-1 0 0,0 0 1 0 0,0 0 0 0 0,1 1-1 0 0,-1-1 1 0 0,0 0 0 0 0,0 0-1 0 0,1 0 1 0 0,-1 0 0 0 0,0 0-1 0 0,1 0 1 0 0,-1 0 0 0 0,1-1-1 0 0,-1 1 1 0 0,1 0 0 0 0,0 0-1 0 0,0 0-1 0 0,0 1 2 0 0,0-1 1 0 0,-1 0-1 0 0,1 1 0 0 0,0-1 0 0 0,0 1 0 0 0,-1 0 1 0 0,1-1-1 0 0,-1 1 0 0 0,1 0 0 0 0,-1-1 1 0 0,0 2-3 0 0,0-1 0 0 0,1-1 0 0 0,-1 1 0 0 0,0 0 0 0 0,0-1 0 0 0,1 1 0 0 0,-1-1 0 0 0,1 1 0 0 0,-1-1 1 0 0,1 1-1 0 0,0-1 0 0 0,-1 1 0 0 0,1-1 0 0 0,0 0 0 0 0,0 1 0 0 0,4 6 9 0 0,-1-1 14 0 0,-3-3-13 0 0,1-1 1 0 0,0 1-1 0 0,-1-1 0 0 0,2 0 1 0 0,-1 0-1 0 0,2 3-10 0 0,-3-5 6 0 0,1 0 0 0 0,-1 0 0 0 0,0 0-1 0 0,1 0 1 0 0,-1 0 0 0 0,1 0 0 0 0,0 0 0 0 0,-1 0 0 0 0,1-1 0 0 0,0 1 0 0 0,-1-1 0 0 0,1 1-1 0 0,0-1 1 0 0,0 1 0 0 0,-1-1 0 0 0,1 0 0 0 0,0 0 0 0 0,0 0-6 0 0,12 0 7 0 0,4 0 54 0 0,46 0 267 0 0,-44 0-251 0 0,-2-2 27 0 0,0-4-20 0 0,-8 1-35 0 0,-8 4-32 0 0,1 1 0 0 0,-1-1 0 0 0,1 0 0 0 0,-1 1 0 0 0,0-1 0 0 0,0 0-1 0 0,1-1 1 0 0,-1 1 0 0 0,0 0 0 0 0,0-1 0 0 0,0 1 0 0 0,-1-1 0 0 0,1 1-1 0 0,0-1-16 0 0,19-11 128 0 0,-19 12-115 0 0,-1 0-1 0 0,1 0 1 0 0,0 0 0 0 0,0 0-1 0 0,-1 0 1 0 0,1 0 0 0 0,0 0-1 0 0,-1 0 1 0 0,1-1 0 0 0,-1 1-1 0 0,0-1 1 0 0,0 1-1 0 0,1-2-12 0 0,13-26 162 0 0,-1 0-87 0 0,-13 27-72 0 0,4-14 65 0 0,-6-12-56 0 0,0 9-25 0 0,1 16-123 0 0,0 1 41 0 0,0-4 11 0 0,0-1 105 0 0,0-10 158 0 0,0 11-189 0 0,0 1-62 0 0,0 0-75 0 0,0 0-91 0 0,0 0-108 0 0,0 1 24 0 0,0 1-69 0 0,0-1-76 0 0,0 1-82 0 0,0-1-88 0 0,0 1-93 0 0,0 0-100 0 0,0 0-106 0 0,0-3-1022 0 0,0-3-1104 0 0</inkml:trace>
  <inkml:trace contextRef="#ctx0" brushRef="#br0" timeOffset="298.2">498 0 8408 0 0,'0'0'190'0'0,"0"3"28"0"0,0 47 174 0 0,0-27-320 0 0,1-16-35 0 0,1-2 67 0 0,0 1 51 0 0,1-2 36 0 0,3 11 417 0 0,-5-7-374 0 0,-1-1 131 0 0,0 0-37 0 0,0 6 146 0 0,0-1-106 0 0,1-2-109 0 0,1-1-109 0 0,4 3 154 0 0,-2-3-6 0 0,-2 5 65 0 0,-2-6-206 0 0,0 35 553 0 0,0-32-566 0 0,0-2-51 0 0,3 6 161 0 0,2-5-54 0 0,0-2-63 0 0,1 4 109 0 0,0-1-55 0 0,-3-4-73 0 0,-1-3-45 0 0,-1-3-54 0 0,-1 0-1 0 0,0-1 1 0 0,0 1-1 0 0,1 0 0 0 0,-1-1 1 0 0,0 1-1 0 0,1-1 1 0 0,-1 1-1 0 0,1-1 0 0 0,-1 1 1 0 0,0-1-1 0 0,1 1 1 0 0,-1-1-1 0 0,1 1 0 0 0,0-1 1 0 0,-1 0-1 0 0,1 1 1 0 0,-1-1-1 0 0,1 0 0 0 0,-1 1 1 0 0,1-1-1 0 0,0 0-18 0 0,4 2 83 0 0,3 5 93 0 0,-4 1 57 0 0,1 0 47 0 0,-5-8-257 0 0,1 1 0 0 0,-1-1 0 0 0,1 1 0 0 0,-1-1 0 0 0,1 0 0 0 0,-1 1 1 0 0,1-1-1 0 0,0 0 0 0 0,-1 1 0 0 0,1-1 0 0 0,-1 0 0 0 0,1 0 0 0 0,0 1 0 0 0,-1-1 0 0 0,1 0 0 0 0,0 0 0 0 0,-1 0 0 0 0,1 0 0 0 0,0 0 0 0 0,0 0-23 0 0,6 0 271 0 0,0 0-84 0 0,-1 0-67 0 0,-1 0-50 0 0,12 0 10 0 0,-8 0-14 0 0,-4 0 10 0 0,2 0 40 0 0,-5 0-98 0 0,-1 0 0 0 0,1-1 1 0 0,-1 1-1 0 0,1-1 1 0 0,0 1-1 0 0,-1-1 0 0 0,1 1 1 0 0,-1-1-1 0 0,1 0 0 0 0,-1 0 1 0 0,2-1-19 0 0,5-3 68 0 0,-4 3-31 0 0,-3 2-30 0 0,0 0-1 0 0,-1 0 1 0 0,1-1-1 0 0,0 1 1 0 0,-1 0-1 0 0,1-1 1 0 0,-1 1-1 0 0,1-1 1 0 0,-1 1-1 0 0,1 0 0 0 0,-1-1 1 0 0,1 1-1 0 0,-1-1 1 0 0,1 1-1 0 0,-1-1 1 0 0,0 1-1 0 0,1-1 1 0 0,-1 0-1 0 0,0 1 1 0 0,1-1-1 0 0,-1 1 1 0 0,0-1-7 0 0,2-4 10 0 0,0 0-1 0 0,1 2-11 0 0,20-19 65 0 0,-12 8-58 0 0,-10 13-10 0 0,-1 0 0 0 0,1 0-1 0 0,-1-1 1 0 0,1 1 0 0 0,-1-1-1 0 0,1 1 1 0 0,-1 0 0 0 0,0-1 0 0 0,0 1-1 0 0,0-1 1 0 0,0 0 5 0 0,0-1-14 0 0,1 0 0 0 0,-1 0 0 0 0,1 0-1 0 0,-1 0 1 0 0,1-1 0 0 0,0 1 0 0 0,0 0 0 0 0,0 0 0 0 0,1 0-1 0 0,-1 1 1 0 0,1-1 14 0 0,0-1-44 0 0,0 0-78 0 0,-2-2-127 0 0,0 4 119 0 0,0-1 63 0 0,-1-9-30 0 0,1 8 19 0 0,0-1-60 0 0,1 1-39 0 0,-1 1-68 0 0,1-1-82 0 0,1 1-94 0 0,-1 1 161 0 0,-1 1-33 0 0,2-2-385 0 0,0 0 26 0 0,0 0-59 0 0,0 0-48 0 0,-1 0-33 0 0,1-7-1318 0 0,-2-8-1190 0 0</inkml:trace>
  <inkml:trace contextRef="#ctx0" brushRef="#br0" timeOffset="615.25">922 181 9960 0 0,'2'15'207'0'0,"8"-2"60"0"0,-8-10-66 0 0,0-1-74 0 0,-2 1-45 0 0,0 1-45 0 0,0 0-16 0 0,1-2 31 0 0,1 2-1 0 0,3 6-7 0 0,3 4-37 0 0,-1-10-28 0 0,-2 1 37 0 0,-4 3 102 0 0,-1-2 86 0 0,-1 4 220 0 0,4 2 327 0 0,4-8-212 0 0,-2 1 132 0 0,-4 4-253 0 0,1 1 97 0 0,-2-9-488 0 0,0-1-1 0 0,1 0 1 0 0,-1 1 0 0 0,0-1 0 0 0,1 0-1 0 0,-1 1 1 0 0,1-1 0 0 0,-1 0 0 0 0,0 0-1 0 0,1 1 1 0 0,-1-1 0 0 0,1 0 0 0 0,-1 0-1 0 0,0 0 1 0 0,1 0 0 0 0,-1 1 0 0 0,1-1-1 0 0,-1 0 1 0 0,1 0 0 0 0,-1 0 0 0 0,1 0-1 0 0,-1 0 1 0 0,1 0 0 0 0,-1 0 0 0 0,1 0-27 0 0,-1 0 9 0 0,0 0 1 0 0,0 0-1 0 0,0-1 1 0 0,0 1-1 0 0,0 0 1 0 0,0 0-1 0 0,0 0 1 0 0,0 0-1 0 0,0 0 1 0 0,0 0-1 0 0,1 0 1 0 0,-1 0-1 0 0,0 0 1 0 0,0 0-1 0 0,0 0 1 0 0,0 0-1 0 0,0 0 1 0 0,0 0-1 0 0,0 1 1 0 0,0-1-1 0 0,0 0 1 0 0,0 0-1 0 0,0 0 1 0 0,1 0 0 0 0,-1 0-1 0 0,0 0 1 0 0,0 0-1 0 0,0 0 1 0 0,0 0-1 0 0,0 0 1 0 0,0 0-1 0 0,0 0 1 0 0,0 0-1 0 0,0 0 1 0 0,0 0-1 0 0,0 0 1 0 0,0 1-1 0 0,0-1 1 0 0,0 0-1 0 0,0 0 1 0 0,0 0-1 0 0,0 0 1 0 0,0 0-1 0 0,0 0 1 0 0,0 0-1 0 0,0 0 1 0 0,0 0 0 0 0,0 0-1 0 0,0 0 1 0 0,0 1-1 0 0,0-1 1 0 0,0 0-1 0 0,0 0 1 0 0,0 0-1 0 0,0 0 1 0 0,0 0-1 0 0,0 0-9 0 0,0 1 185 0 0,0 0-99 0 0,0-1-72 0 0,0 1-38 0 0,0 0-144 0 0,0 0 143 0 0,0 0 89 0 0,0 0 14 0 0,0-1 39 0 0,0 1 23 0 0,0-1 38 0 0,0 1 43 0 0,0 0 45 0 0,0-1 50 0 0,0 1 53 0 0,0 0 57 0 0,0 0 60 0 0,-2-1-422 0 0,1 0-62 0 0,1 0 0 0 0,-1 0 0 0 0,1 0 0 0 0,-1 0-1 0 0,1 0 1 0 0,-1 0 0 0 0,1 0 0 0 0,-1 0-1 0 0,1 0 1 0 0,-1-1 0 0 0,1 1 0 0 0,0 0 0 0 0,-1 0-1 0 0,1 0 1 0 0,-1-1 0 0 0,1 1 0 0 0,-1 0-1 0 0,1 0 1 0 0,0-1 0 0 0,-1 1 0 0 0,1 0 0 0 0,0-1-1 0 0,-1 1 1 0 0,1 0 0 0 0,0-1 0 0 0,0 1-1 0 0,-1-1 1 0 0,1 1 0 0 0,0 0 0 0 0,0-1 0 0 0,-1 1-1 0 0,1-1 1 0 0,0 1 0 0 0,0-1 0 0 0,0 1-1 0 0,0-1 1 0 0,0 1 0 0 0,0-1 0 0 0,0 1 0 0 0,0-1-1 0 0,0 1 1 0 0,0-1-2 0 0,-3-4 43 0 0,-1 2-36 0 0,4 3-6 0 0,-1-1 0 0 0,1 1 0 0 0,-1 0-1 0 0,1-1 1 0 0,0 1 0 0 0,-1 0 0 0 0,1-1 0 0 0,0 1 0 0 0,-1-1 0 0 0,1 1 0 0 0,0-1 0 0 0,-1 1-1 0 0,1-1 1 0 0,0 1 0 0 0,0 0 0 0 0,0-1 0 0 0,-1 1 0 0 0,1-1 0 0 0,0 0-1 0 0,-2-32 50 0 0,2-12-70 0 0,0 32-65 0 0,0 11 77 0 0,0 1 0 0 0,0-1 0 0 0,0 0 1 0 0,1 1-1 0 0,-1-1 0 0 0,1 1 0 0 0,-1-1 0 0 0,1 1 0 0 0,-1-1 0 0 0,1 1 1 0 0,0-1-1 0 0,0 1 0 0 0,0 0 0 0 0,0-1 8 0 0,3-5-22 0 0,1-6-6 0 0,6 8-52 0 0,-5-6 22 0 0,-6 10 57 0 0,1 0-1 0 0,-1 0 0 0 0,0 0 0 0 0,1 0 0 0 0,-1 0 1 0 0,1 0-1 0 0,0 0 0 0 0,-1 1 0 0 0,1-1 0 0 0,0 0 1 0 0,0 0-1 0 0,-1 0 0 0 0,1 1 0 0 0,0-1 0 0 0,0 0 0 0 0,0 1 2 0 0,4-3-18 0 0,-4 3 14 0 0,-1 0 1 0 0,1 0 0 0 0,-1-1 0 0 0,1 1 0 0 0,0 0 0 0 0,-1-1 0 0 0,1 1-1 0 0,-1 0 1 0 0,1-1 0 0 0,-1 1 0 0 0,1-1 0 0 0,-1 1 0 0 0,1-1 0 0 0,-1 1-1 0 0,0-1 1 0 0,1 1 0 0 0,-1-1 0 0 0,0 1 0 0 0,1-1 0 0 0,-1 0 0 0 0,0 1-1 0 0,1-1 4 0 0,1-4-5 0 0,6-4-17 0 0,5 2-88 0 0,2 1-98 0 0,-2 2-108 0 0,-7 2 45 0 0,12-3-674 0 0,-3-7-41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14.2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167 76 6992 0 0,'-5'0'38'0'0,"2"0"57"0"0,-6 0 386 0 0,4 0-308 0 0,-4 0-91 0 0,4 0-93 0 0,-2 0-45 0 0,5 0 178 0 0,-1 2 136 0 0,-4 3-43 0 0,0-1 61 0 0,4-3-139 0 0,0 0 0 0 0,-1-1 0 0 0,1 1-1 0 0,0-1 1 0 0,-1 1 0 0 0,1-1-1 0 0,0 0-136 0 0,1 0 135 0 0,1 2 21 0 0,1-1-146 0 0,0-1 0 0 0,0 1 0 0 0,0-1 0 0 0,0 1 0 0 0,0-1 0 0 0,0 1 0 0 0,0-1 1 0 0,0 1-1 0 0,0-1 0 0 0,0 1 0 0 0,0-1 0 0 0,-1 0 0 0 0,1 1 0 0 0,0-1 0 0 0,0 1 0 0 0,-1-1 0 0 0,1 0 0 0 0,0 1 0 0 0,0-1 0 0 0,-1 1 0 0 0,1-1 0 0 0,0 0 0 0 0,-1 1 1 0 0,1-1-1 0 0,0 0 0 0 0,-1 0 0 0 0,1 1 0 0 0,-1-1 0 0 0,1 0 0 0 0,-1 0 0 0 0,1 0 0 0 0,0 1 0 0 0,-1-1 0 0 0,1 0 0 0 0,-1 0 0 0 0,1 0 0 0 0,-1 0 0 0 0,1 0 0 0 0,-1 0 1 0 0,1 0-1 0 0,-1 0 0 0 0,0 0-10 0 0,-4 2 181 0 0,-11 15-19 0 0,7-8-137 0 0,-1 1 138 0 0,9-9-149 0 0,1 0 0 0 0,-1 0 0 0 0,0 0 0 0 0,0 0 0 0 0,1 0 0 0 0,-1 0 0 0 0,1 0 0 0 0,-1 1 0 0 0,1-1 0 0 0,0 0 0 0 0,-1 1-14 0 0,1 4 99 0 0,-3-1 77 0 0,-3 3-65 0 0,1 6-20 0 0,3 16 37 0 0,2-24-88 0 0,0-5-31 0 0,0-1-1 0 0,0 1 0 0 0,0 0 0 0 0,1-1 1 0 0,-1 1-1 0 0,0 0 0 0 0,0 0 0 0 0,0-1 0 0 0,0 1 1 0 0,1 0-1 0 0,-1-1 0 0 0,0 1 0 0 0,1 0 1 0 0,-1-1-1 0 0,0 1 0 0 0,1-1 0 0 0,-1 1 1 0 0,1-1-1 0 0,-1 1 0 0 0,1-1 0 0 0,-1 1 1 0 0,1-1-1 0 0,-1 1 0 0 0,1-1 0 0 0,0 1-8 0 0,-1-1 8 0 0,1 0 0 0 0,-1 1-1 0 0,1-1 1 0 0,-1 0 0 0 0,0 1-1 0 0,1-1 1 0 0,-1 0-1 0 0,1 1 1 0 0,-1-1 0 0 0,0 1-1 0 0,1-1 1 0 0,-1 1 0 0 0,0-1-1 0 0,0 1 1 0 0,1-1 0 0 0,-1 1-1 0 0,0-1 1 0 0,0 1-1 0 0,0-1 1 0 0,0 1 0 0 0,0-1-1 0 0,1 1 1 0 0,-1 0 0 0 0,0 0-8 0 0,2 4 138 0 0,9 3 20 0 0,3-4 74 0 0,-11-4-24 0 0,-3 0-3 0 0,0 0-12 0 0,2 3-7 0 0,3 1-162 0 0,0-1 64 0 0,-2-2-23 0 0,-1 0 1 0 0,1 0 0 0 0,-1-1 0 0 0,1 1-1 0 0,0-1 1 0 0,-1 1 0 0 0,3-1-66 0 0,8 0 148 0 0,-5 1-83 0 0,13 0 68 0 0,-7-5 45 0 0,-9 1-94 0 0,5-2 117 0 0,13-9 360 0 0,-16 8-399 0 0,2-1 50 0 0,1 0-75 0 0,1 1-65 0 0,-1 1-52 0 0,-5 2-29 0 0,8-2 9 0 0,-13 5 0 0 0,1-1 0 0 0,-1 0 0 0 0,0 0 0 0 0,1 1 0 0 0,-1-1 0 0 0,0 0 0 0 0,0 0 0 0 0,0 0 0 0 0,0 1 0 0 0,1-1 0 0 0,-1 0 0 0 0,0 0 0 0 0,0 0 0 0 0,-1 0 0 0 0,1 0 0 0 0,0 1 0 0 0,0-1 0 0 0,0 1 0 0 0,0-1 0 0 0,0 1 0 0 0,0-1 0 0 0,0 1 0 0 0,0 0 0 0 0,0-1 0 0 0,0 1 0 0 0,0-1 0 0 0,0 1 0 0 0,0-1 0 0 0,1 1 0 0 0,-1-1 0 0 0,0 1 0 0 0,0-1 0 0 0,0 1 0 0 0,1 0 0 0 0,-1-1 0 0 0,0 1 0 0 0,1-1 0 0 0,-1 1 0 0 0,0 0 0 0 0,1-1 0 0 0,-1 1 0 0 0,0 0 0 0 0,1 0 0 0 0,-1-1 0 0 0,0 1 0 0 0,1 0 0 0 0,0-1 0 0 0,5-3 0 0 0,2-10-21 0 0,-1 3-36 0 0,-4 8-31 0 0,-2-1 39 0 0,-2-4 7 0 0,1 5 11 0 0,-1-2-7 0 0,0 1-48 0 0,-1-1-67 0 0,-2-3-140 0 0,-2-5-222 0 0,5 8 384 0 0,1 0 41 0 0,-1-1-59 0 0,-1 2-35 0 0,-3-1-269 0 0,1 1 30 0 0,3 4 377 0 0,1-1 1 0 0,-1 0-1 0 0,1 1 0 0 0,0-1 1 0 0,0 0-1 0 0,-1 1 0 0 0,1-1 1 0 0,0 0-1 0 0,0 1 0 0 0,0-1 0 0 0,-1 0 1 0 0,1 0-1 0 0,0 1 0 0 0,0-1 1 0 0,0 0 45 0 0,0-14-768 0 0</inkml:trace>
  <inkml:trace contextRef="#ctx0" brushRef="#br0" timeOffset="528.63">439 76 7512 0 0,'0'0'166'0'0,"0"0"29"0"0,0 0 13 0 0,0 2-29 0 0,2 11-143 0 0,3-5-31 0 0,-2-4 32 0 0,0 1 44 0 0,-2 1 57 0 0,0 1 73 0 0,-1-6-182 0 0,0-1 1 0 0,0 1-1 0 0,0 0 1 0 0,0-1-1 0 0,0 1 1 0 0,0 0 0 0 0,0-1-1 0 0,0 1 1 0 0,1 0-1 0 0,-1-1 1 0 0,0 1-1 0 0,0-1 1 0 0,1 1-1 0 0,-1 0 1 0 0,0-1-1 0 0,1 1 1 0 0,-1-1 0 0 0,0 1-1 0 0,1-1 1 0 0,-1 1-1 0 0,1-1 1 0 0,-1 1-1 0 0,1-1 1 0 0,-1 0-1 0 0,1 1 1 0 0,0-1-30 0 0,-1 1 30 0 0,1-1 1 0 0,-1 0-1 0 0,1 1 0 0 0,-1-1 0 0 0,1 1 1 0 0,-1-1-1 0 0,1 1 0 0 0,-1-1 1 0 0,0 1-1 0 0,1-1 0 0 0,-1 1 0 0 0,1-1 1 0 0,-1 1-1 0 0,0-1 0 0 0,0 1 1 0 0,1 0-1 0 0,-1-1 0 0 0,0 1 1 0 0,0 0-1 0 0,0-1 0 0 0,0 1 0 0 0,0 0 1 0 0,0-1-1 0 0,0 1 0 0 0,0 0 1 0 0,0-1-31 0 0,2 11 358 0 0,4 1 40 0 0,0 0-5 0 0,-5-1-42 0 0,0-4-130 0 0,1-1-38 0 0,3 3 98 0 0,0-1-106 0 0,0 5 171 0 0,1-9-125 0 0,-5-4-208 0 0,-1 0 1 0 0,0 0 0 0 0,1 1-1 0 0,-1-1 1 0 0,1 0 0 0 0,-1 0-1 0 0,0 1 1 0 0,1-1-1 0 0,-1 0 1 0 0,0 1 0 0 0,1-1-1 0 0,-1 1 1 0 0,0-1 0 0 0,1 0-1 0 0,-1 1 1 0 0,0-1 0 0 0,0 1-1 0 0,0-1 1 0 0,0 1 0 0 0,1-1-1 0 0,-1 1 1 0 0,0-1 0 0 0,0 0-1 0 0,0 1 1 0 0,0-1 0 0 0,0 1-1 0 0,0-1 1 0 0,0 1 0 0 0,0-1-1 0 0,0 1 1 0 0,0-1 0 0 0,0 1-14 0 0,2 13 238 0 0,8 0 2 0 0,-7-12-22 0 0,-3-2-4 0 0,-1 5-124 0 0,1-2 79 0 0,-1-1 66 0 0,0-1 52 0 0,0 0 108 0 0,-3-4 606 0 0,2-1-517 0 0,0 0-76 0 0,1 1-198 0 0,0 0-64 0 0,0 0-82 0 0,1 0-60 0 0,0 0-68 0 0,0 0-73 0 0,0-27 174 0 0,0-28-275 0 0,2 45 166 0 0,3 3 48 0 0,0 2 22 0 0,0-7-11 0 0,-4 14 8 0 0,0-1-1 0 0,0 1 1 0 0,0-1 0 0 0,1 1-1 0 0,-1-1 1 0 0,0 1 0 0 0,1 0-1 0 0,-1 0 1 0 0,1 0 0 0 0,0-1 5 0 0,5-2-9 0 0,-5 3 8 0 0,0 0 0 0 0,0-1 0 0 0,-1 1-1 0 0,1 0 1 0 0,0-1 0 0 0,0 0 0 0 0,-1 1 0 0 0,1-1-1 0 0,-1 0 1 0 0,0 1 0 0 0,1-1 0 0 0,-1 0 0 0 0,0 0-1 0 0,1-2 2 0 0,-1 2-5 0 0,0-1 0 0 0,1 1 0 0 0,0 0 0 0 0,-1 0 0 0 0,1 0 0 0 0,0 1 0 0 0,0-1 0 0 0,0 0 0 0 0,0 1 0 0 0,0-1 0 0 0,1 1 0 0 0,-1 0 0 0 0,0-1 0 0 0,1 1 0 0 0,-1 0 0 0 0,1 1 0 0 0,-1-1 0 0 0,1 0 0 0 0,2 0 5 0 0,6-2-25 0 0,9-7-4 0 0,5 5-51 0 0,-15 0 36 0 0,0 0-36 0 0,4 2-77 0 0,0 1-26 0 0,-8 0 37 0 0,3-1 83 0 0,-4 0 29 0 0,-1 2-27 0 0,0 0-30 0 0,0 0-50 0 0,-1 0-23 0 0,1 1-51 0 0,0-1-56 0 0,1 1-65 0 0,-3 0 79 0 0,1 0-36 0 0,2 0-386 0 0,-1 0 100 0 0,0-1-49 0 0,3 0-732 0 0,1-3-572 0 0,2-5-1088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13.3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 0 6216 0 0,'0'0'133'0'0,"0"0"23"0"0,0 0 15 0 0,0 0-45 0 0,0 0 2 0 0,0 0 58 0 0,0 0 167 0 0,0 0 310 0 0,0 0 29 0 0,0 0-32 0 0,0 3-150 0 0,0-2-483 0 0,0-1-1 0 0,0 1 0 0 0,0-1 1 0 0,1 1-1 0 0,-1-1 0 0 0,0 1 1 0 0,0-1-1 0 0,0 1 0 0 0,0-1 1 0 0,1 1-1 0 0,-1-1 0 0 0,0 1 1 0 0,0-1-1 0 0,1 1 0 0 0,-1-1 0 0 0,0 1 1 0 0,1-1-1 0 0,-1 1 0 0 0,1-1 1 0 0,-1 0-1 0 0,0 1 0 0 0,1-1 1 0 0,-1 0-1 0 0,1 1-26 0 0,0-1 27 0 0,-1 1 0 0 0,1-1 0 0 0,0 1 0 0 0,-1-1 0 0 0,1 0 0 0 0,-1 1 0 0 0,1 0 0 0 0,-1-1 0 0 0,1 1 0 0 0,-1-1 0 0 0,0 1 0 0 0,1 0 0 0 0,-1-1 0 0 0,0 1 0 0 0,1-1 0 0 0,-1 1 0 0 0,0 0 0 0 0,0 0 0 0 0,0-1 0 0 0,0 1 0 0 0,0 0 0 0 0,1-1 0 0 0,-1 1 0 0 0,0 0 0 0 0,-1 0-27 0 0,4 10 290 0 0,2-2-67 0 0,-2-2-5 0 0,-8-2 134 0 0,8 4-88 0 0,6 13 110 0 0,-7-17-322 0 0,2 6 71 0 0,-1 2 44 0 0,0 0 46 0 0,-2 3 48 0 0,-2-1-119 0 0,1 1 40 0 0,-1 50 622 0 0,5-45-521 0 0,2-8-84 0 0,-5-12-170 0 0,0 0-1 0 0,0 1 1 0 0,-1-1 0 0 0,1 0-1 0 0,0 1 1 0 0,-1-1 0 0 0,1 1-1 0 0,-1-1 1 0 0,0 1 0 0 0,1-1-1 0 0,-1 1 1 0 0,0-1 0 0 0,0 1-29 0 0,2 15 125 0 0,8 9-51 0 0,-1-4 4 0 0,-1 4-60 0 0,-7-11 30 0 0,-1-15-48 0 0,0 1 0 0 0,0-1 1 0 0,0 1-1 0 0,0-1 0 0 0,0 1 1 0 0,0-1-1 0 0,0 0 1 0 0,0 1-1 0 0,0-1 0 0 0,0 1 1 0 0,0-1-1 0 0,0 1 0 0 0,0-1 1 0 0,0 1-1 0 0,0-1 1 0 0,1 1-1 0 0,-1-1 0 0 0,0 0 1 0 0,0 1-1 0 0,1-1 0 0 0,-1 1 1 0 0,0-1-1 0 0,1 0 1 0 0,-1 1-1 0 0,0-1 0 0 0,1 0 1 0 0,-1 1-1 0 0,0-1 0 0 0,1 0 1 0 0,-1 0-1 0 0,1 1 1 0 0,-1-1-2 0 0,7 4 2 0 0,-7-3-2 0 0,0 0 0 0 0,1 0 0 0 0,-1-1 0 0 0,0 1 1 0 0,1 0-1 0 0,-1 0 0 0 0,0-1 0 0 0,0 1 1 0 0,0 0-1 0 0,0 0 0 0 0,0 0 0 0 0,0 0 1 0 0,0-1-1 0 0,0 2 1 0 0,0 11-32 0 0,0-13 32 0 0,0 0 0 0 0,0 0 0 0 0,0 0 1 0 0,0 0-1 0 0,0 0 0 0 0,0 0 0 0 0,0 0 0 0 0,0 0 1 0 0,0 0-1 0 0,0 0 0 0 0,0 0 0 0 0,0 1 0 0 0,0-1 0 0 0,0 0 1 0 0,0 0-1 0 0,0 0 0 0 0,0 0 0 0 0,0 0 0 0 0,0 0 1 0 0,0 0-1 0 0,0 0 0 0 0,0 0 0 0 0,0 0 0 0 0,0 0 1 0 0,0 0-1 0 0,0 1 0 0 0,0-1 0 0 0,0 0 0 0 0,0 0 0 0 0,0 0 1 0 0,0 0-1 0 0,0 0 0 0 0,0 0 0 0 0,0 0 0 0 0,-1 0 1 0 0,1 0-1 0 0,0 0 0 0 0,0 0 0 0 0,0 0 0 0 0,0 0 1 0 0,0 0-1 0 0,0 0 0 0 0,0 0 0 0 0,0 0 0 0 0,0 0 0 0 0,0 0 1 0 0,0 0-1 0 0,-1 0 0 0 0,1 0 0 0 0,0 0 0 0 0,0 0 1 0 0,0 0-1 0 0,0 0 0 0 0,0 0 0 0 0,0 0 0 0 0,0 0 1 0 0,0 0-1 0 0,-10 0-106 0 0,7 0-70 0 0,3 0-16 0 0,0 0 59 0 0,0 0 0 0 0,0 0-58 0 0,0 0-173 0 0,0 0-319 0 0,0 0-19 0 0</inkml:trace>
  <inkml:trace contextRef="#ctx0" brushRef="#br0" timeOffset="255.05">0 76 5840 0 0,'0'0'132'0'0,"0"0"17"0"0,0 0 11 0 0,5 0-21 0 0,20-2-111 0 0,-16-1 30 0 0,1 0 98 0 0,3-3 177 0 0,8-4 318 0 0,-13 6-397 0 0,-2 2 68 0 0,2 3 35 0 0,-2-1-43 0 0,-1 0-19 0 0,-1-1 34 0 0,2-2 95 0 0,9-3-155 0 0,-2 2-9 0 0,2 2 37 0 0,3 2 93 0 0,-13 0-402 0 0,9 0 55 0 0,-8 0-60 0 0,2 0-51 0 0,2 0-74 0 0,-10 0 132 0 0,0 0 0 0 0,1 0 0 0 0,-1 0 0 0 0,1 0 0 0 0,-1 0 0 0 0,0 0 0 0 0,1 0 0 0 0,-1 0 0 0 0,1 0 0 0 0,-1 0 0 0 0,0 0 0 0 0,1 0 0 0 0,-1 0 0 0 0,0 1 1 0 0,1-1-1 0 0,-1 0 0 0 0,1 0 0 0 0,-1 0 0 0 0,0 1 0 0 0,0-1 0 0 0,1 0 0 0 0,-1 0 0 0 0,0 1 0 0 0,1-1 0 0 0,-1 0 0 0 0,0 1 0 0 0,0-1 0 0 0,1 0 0 0 0,-1 1 0 0 0,0-1 0 0 0,0 1 10 0 0,5 5-172 0 0,-5-5 154 0 0,1-1 0 0 0,0 0 1 0 0,0 1-1 0 0,-1-1 0 0 0,1 0 0 0 0,0 0 1 0 0,0 1-1 0 0,0-1 0 0 0,-1 0 1 0 0,1 0-1 0 0,0 0 0 0 0,0 0 0 0 0,0 0 1 0 0,0 0 17 0 0</inkml:trace>
  <inkml:trace contextRef="#ctx0" brushRef="#br0" timeOffset="567.55">91 273 7632 0 0,'-4'0'-79'0'0,"0"0"85"0"0,-2 0 90 0 0,-1 0 158 0 0,3 0 143 0 0,7 0-260 0 0,4 0-88 0 0,-4 0 81 0 0,2 0-55 0 0,-1 1-45 0 0,0-1 20 0 0,-1 0 38 0 0,0 0 61 0 0,0 0 35 0 0,0-1 66 0 0,1 0 76 0 0,-1-1 88 0 0,0 1-335 0 0,9-5 165 0 0,-5 3-111 0 0,1 1 72 0 0,0 1 90 0 0,-3-1 185 0 0,-3 1-417 0 0,-1-1 0 0 0,1 1 1 0 0,0 0-1 0 0,-1 0 1 0 0,1 0-1 0 0,0 0 1 0 0,0 0-1 0 0,0 1 0 0 0,0-1 1 0 0,0 1-1 0 0,0-1 1 0 0,0 1-1 0 0,0-1 0 0 0,2 1-63 0 0,8-1 240 0 0,1 1-73 0 0,-10 0-141 0 0,2 0 68 0 0,1 0 0 0 0,0-1 0 0 0,-1 0 0 0 0,0 0 1 0 0,2-1-95 0 0,12-4 246 0 0,-14 5-201 0 0,11-3 24 0 0,4 5-76 0 0,-8-1-7 0 0,-8 0-51 0 0,6 0 27 0 0,-6 0-25 0 0,0 0-72 0 0,0 0-113 0 0,-2 0 50 0 0,0 0-50 0 0,1 0-58 0 0,-1 0-61 0 0,1 0-70 0 0,0 0-73 0 0,0 0-80 0 0,1 0-86 0 0,6 0-978 0 0,7 0-941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33.4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253 1 8032 0 0,'0'0'182'0'0,"0"0"29"0"0,0 0 12 0 0,0 0-79 0 0,0 0-19 0 0,0 0 39 0 0,0 0 132 0 0,0 0 249 0 0,-3 0 21 0 0,-7 0-26 0 0,7 0-118 0 0,1 0-50 0 0,-6 0 28 0 0,1 0-50 0 0,-1 0-45 0 0,1 0-43 0 0,0 0-40 0 0,1 0-37 0 0,-7 0 85 0 0,8 2-33 0 0,-8 7-25 0 0,9-8-157 0 0,1 0 0 0 0,0-1 1 0 0,0 1-1 0 0,-1-1 0 0 0,1 1 0 0 0,0-1 1 0 0,-1 0-56 0 0,-1 2 136 0 0,2 2-98 0 0,-1-1 19 0 0,1 1 1 0 0,0-1 0 0 0,-1 0 0 0 0,0 0 0 0 0,-3 2-58 0 0,-5-2 53 0 0,7-1 0 0 0,1 2-44 0 0,-1 1 0 0 0,-14 14 64 0 0,4-4-47 0 0,2 0 17 0 0,11 0-32 0 0,2-14-11 0 0,0 0 0 0 0,0 0 0 0 0,0 0 0 0 0,0-1 0 0 0,0 1 0 0 0,0 0 0 0 0,0 0 0 0 0,0 0 0 0 0,-1-1 0 0 0,1 1 0 0 0,0 0 0 0 0,0 0 0 0 0,-1-1 0 0 0,1 1 0 0 0,-1 0 0 0 0,-6 2 0 0 0,7-3 0 0 0,0 0 0 0 0,0 0 0 0 0,0 0 0 0 0,0 0 0 0 0,-1 0 0 0 0,1 0 0 0 0,0 0 0 0 0,0 0 0 0 0,0 0 0 0 0,0 1 0 0 0,-1-1 0 0 0,1 0 0 0 0,0 0 0 0 0,0 0 0 0 0,0 0 0 0 0,0 0 0 0 0,-1 0 0 0 0,1 0 0 0 0,0 0 0 0 0,0 1 0 0 0,0-1 0 0 0,0 0 0 0 0,0 0 0 0 0,0 0 0 0 0,0 0 0 0 0,0 0 0 0 0,-1 1 0 0 0,1-1 0 0 0,0 0 0 0 0,0 0 0 0 0,0 0 0 0 0,0 0 0 0 0,0 1 0 0 0,0-1 0 0 0,0 0 0 0 0,0 0 0 0 0,-1 26 0 0 0,1-19 0 0 0,0-5 0 0 0,0 0 0 0 0,0 0 0 0 0,0 0 0 0 0,0 0 0 0 0,0 0 0 0 0,0 0 0 0 0,-1 0 0 0 0,1 0 0 0 0,-1 0 0 0 0,0 1 0 0 0,-6 12 0 0 0,14 0 0 0 0,-6-13-1 0 0,-1 0 1 0 0,1 0 0 0 0,-1 0 0 0 0,0 0 0 0 0,1 0 0 0 0,-1 0 0 0 0,0 0 0 0 0,0 0 0 0 0,0 0 0 0 0,-1 1 0 0 0,1-2 0 0 0,0 0 1 0 0,0 0 0 0 0,0 1 0 0 0,-1-1 0 0 0,2 0-1 0 0,-1 0 1 0 0,0 1 0 0 0,0-1 0 0 0,0 0 0 0 0,0 0-1 0 0,1 1 1 0 0,-1-1 0 0 0,1 0 0 0 0,-1 0 0 0 0,1 0 0 0 0,-1 0-1 0 0,4 1 16 0 0,-1-1 1 0 0,5 14 79 0 0,1-4-25 0 0,-3-5 13 0 0,15 16 53 0 0,-3-5-50 0 0,-16-16-86 0 0,-1 0 0 0 0,0-1 0 0 0,1 1 0 0 0,-1-1 0 0 0,0 0 0 0 0,1 1 0 0 0,-1-1 0 0 0,1 0 0 0 0,-1 0 0 0 0,1 0 0 0 0,-1 0 0 0 0,1 0-1 0 0,23 0 97 0 0,-14 0-74 0 0,14 0 34 0 0,-12 0-53 0 0,19 0 67 0 0,-30 0-72 0 0,-1 0 1 0 0,1 0 0 0 0,-1 0 0 0 0,1 0 0 0 0,-1-1 0 0 0,1 1-1 0 0,-1-1 1 0 0,0 1 0 0 0,1-1 0 0 0,-1 1 0 0 0,0-1 0 0 0,2 0 0 0 0,1-3-24 0 0,0 1-33 0 0,-2 1-158 0 0,-1 1 47 0 0,1 1 40 0 0,-1-1 35 0 0,3 1-32 0 0,1 1 37 0 0,-3-1 32 0 0,-1 0-39 0 0,1 0 33 0 0,1 0-39 0 0,-1 0-37 0 0,0-1-35 0 0,2 0-273 0 0,0-1-118 0 0,-1 0-105 0 0,0 0-89 0 0,-1 0-76 0 0,0 0-60 0 0,0 0-873 0 0,-1 1-992 0 0</inkml:trace>
  <inkml:trace contextRef="#ctx0" brushRef="#br0" timeOffset="315">101 167 6648 0 0,'0'0'149'0'0,"0"0"23"0"0,0 0 12 0 0,0 0-55 0 0,0 0 3 0 0,0 0 60 0 0,0 0 176 0 0,0 0 326 0 0,0 0 30 0 0,0 0-297 0 0,0 0-170 0 0,0 0-38 0 0,0 0 62 0 0,0 0 140 0 0,0 0-18 0 0,0 0-17 0 0,0 0-56 0 0,3 2-30 0 0,-2-1-269 0 0,9 8 215 0 0,-9-9-232 0 0,0 1 0 0 0,-1-1 0 0 0,1 0 0 0 0,0 0 0 0 0,-1 1 0 0 0,1-1 0 0 0,0 0 0 0 0,0 0 0 0 0,-1 0 0 0 0,1 0 0 0 0,0 0 0 0 0,0 0 0 0 0,-1 0 0 0 0,1 0 0 0 0,0 0 1 0 0,0 0-1 0 0,-1 0 0 0 0,1 0 0 0 0,0-1 0 0 0,-1 1 0 0 0,2 0-14 0 0,5-5 101 0 0,-5 4-83 0 0,-1 0-1 0 0,0 0 1 0 0,1 0-1 0 0,-1 1 1 0 0,1-1-1 0 0,-1 0 1 0 0,1 1-1 0 0,-1-1 1 0 0,1 1-1 0 0,-1 0 1 0 0,1-1-1 0 0,-1 1 1 0 0,1 0-1 0 0,0 0-17 0 0,1 0-63 0 0,0 0 34 0 0,3 0 57 0 0,0 0 98 0 0,8 0 274 0 0,-9 0-318 0 0,-1 0-73 0 0,0 0-61 0 0,0 0-75 0 0,0 0-89 0 0,-2 0 0 0 0,1 0-57 0 0,0 0-62 0 0,1 0-67 0 0,-1 0-73 0 0,0 0-77 0 0,0 0-82 0 0,1 0-87 0 0,6 0-926 0 0,8 0-942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32.5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0 122 9328 0 0,'0'0'208'0'0,"0"0"33"0"0,0 0 15 0 0,0 0 16 0 0,3 2 41 0 0,7 12 43 0 0,-8-3-42 0 0,1-6 38 0 0,5 6 8 0 0,-5-4-130 0 0,-1 1 45 0 0,0-3 180 0 0,3 0-225 0 0,1 6 39 0 0,3 6 101 0 0,-4-11-206 0 0,0 0 35 0 0,-1-3-113 0 0,14 18 349 0 0,-14-13-325 0 0,-2 0-45 0 0,1-3 67 0 0,13 12 7 0 0,-7-9-114 0 0,-7-5 64 0 0,-2-3 55 0 0,0 0 15 0 0,3 2 1 0 0,0 1-76 0 0,0-1-45 0 0,5 2-70 0 0,0-2-85 0 0,10 0-260 0 0,-16-2 233 0 0,-1 0 10 0 0,0-1-210 0 0,0 1 100 0 0,0-1 116 0 0,0 1 37 0 0,2 1-11 0 0,0-1-1 0 0,-2-1 37 0 0,0 1-39 0 0,0-1 56 0 0,-1 0 0 0 0,0 0 0 0 0,1 1 1 0 0,-1-1-1 0 0,0 0 0 0 0,0 0 0 0 0,1 0 0 0 0,-1 1 1 0 0,0-1-1 0 0,0 0 0 0 0,0 0 0 0 0,0 0 0 0 0,0 1 1 0 0,0-2 47 0 0</inkml:trace>
  <inkml:trace contextRef="#ctx0" brushRef="#br0" timeOffset="313.7">288 1 6296 0 0,'0'0'184'0'0,"0"0"-42"0"0,0 0 4 0 0,0 0 61 0 0,0 2 184 0 0,-1 2-133 0 0,0-1 65 0 0,0 1 121 0 0,-3 2 269 0 0,2-1-184 0 0,0-2-217 0 0,1 1-90 0 0,-1-1-44 0 0,2 0-70 0 0,-1 0-43 0 0,1 1-46 0 0,-1-1-54 0 0,2 1 131 0 0,-1-1-44 0 0,0-1-1 0 0,0 0 1 0 0,0 0 0 0 0,0 1 0 0 0,-1-1 0 0 0,1 0 0 0 0,0 0 0 0 0,-1 0 0 0 0,0 2-52 0 0,-4 4 153 0 0,0 2 65 0 0,2 2 58 0 0,4 0-31 0 0,-1 2-27 0 0,0-12-190 0 0,0 0 1 0 0,0 0-1 0 0,0 0 0 0 0,0 0 1 0 0,-1 0-1 0 0,1 0 1 0 0,-1 0-1 0 0,1-1 0 0 0,-1 2-28 0 0,-4 5 86 0 0,-1 3 61 0 0,4 0-13 0 0,2 12 227 0 0,0-1-59 0 0,0 1-70 0 0,0 2-76 0 0,1-10-156 0 0,-1-5 0 0 0,0 1 0 0 0,0 0 0 0 0,-1-1 0 0 0,-1 6 0 0 0,-4-1 2 0 0,1 2 30 0 0,3-1 60 0 0,3 8 9 0 0,-1 34 143 0 0,-3-36-163 0 0,-3-8-34 0 0,0 3 18 0 0,5-1 25 0 0,1-3-23 0 0,0 30 244 0 0,0-28-211 0 0,-2 3 43 0 0,-4-2-50 0 0,0-2-23 0 0,5 1 32 0 0,1-5-23 0 0,1 13 64 0 0,-5-13-88 0 0,-6-5-30 0 0,8 5 1 0 0,2-8-86 0 0,0-2-48 0 0,0 0-176 0 0,0 0-32 0 0,0 0-4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31.1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46 6336 0 0,'0'0'141'0'0,"0"3"23"0"0,0-3-341 0 0,0 1 84 0 0,0 0 79 0 0,0 1 70 0 0,0-1 80 0 0,0 1 69 0 0,0 0 59 0 0,0 0 48 0 0,0 3 402 0 0,0 5 1106 0 0,0-7-1330 0 0,1 0-81 0 0,-1 0-102 0 0,0-2-204 0 0,0 0-40 0 0,1 0-42 0 0,-1 0-46 0 0,0-1-50 0 0,1 1-53 0 0,5 3 347 0 0,-5-3-206 0 0,-1-1 0 0 0,0 0 0 0 0,1 0 0 0 0,-1 0 0 0 0,1 1 0 0 0,-1-1 0 0 0,0 0-1 0 0,1 0 1 0 0,-1 1 0 0 0,0-1 0 0 0,0 0 0 0 0,1 0 0 0 0,-1 1 0 0 0,0-1 0 0 0,0 0 0 0 0,1 1-1 0 0,-1-1 1 0 0,0 1 0 0 0,0-1 0 0 0,0 0 0 0 0,0 1 0 0 0,0-1 0 0 0,0 0 0 0 0,1 1-1 0 0,-1-1 1 0 0,0 1 0 0 0,0-1 0 0 0,0 1 0 0 0,0-1 0 0 0,0 0 0 0 0,-1 1-13 0 0,1 1 294 0 0,0 1-39 0 0,4 9-80 0 0,8 3 223 0 0,-4-6-170 0 0,-4-2-132 0 0,1 5 98 0 0,-1-9-123 0 0,2 2 50 0 0,-3 5-30 0 0,2 1 52 0 0,5-4 23 0 0,-2 0-42 0 0,1 8 109 0 0,4 6 26 0 0,3-4-72 0 0,-10-11-119 0 0,-1 0-1 0 0,0 0 1 0 0,1-1 0 0 0,0 1-1 0 0,1-1 1 0 0,3 2-68 0 0,0-3 76 0 0,-8-3-61 0 0,0 0-1 0 0,0 0 1 0 0,0 0-1 0 0,0 0 1 0 0,0 1-1 0 0,0-1 1 0 0,0 1-1 0 0,0-1 1 0 0,0 1-15 0 0,10 11 79 0 0,-8-9-47 0 0,0 1 0 0 0,0-1 0 0 0,1 1-1 0 0,0-1 1 0 0,-1-1 0 0 0,3 2-32 0 0,4-1 52 0 0,-10-3-47 0 0,0-1 1 0 0,0 0-1 0 0,0 1 0 0 0,0-1 0 0 0,0 1 0 0 0,0-1 0 0 0,0 1 1 0 0,0 0-1 0 0,0-1 0 0 0,0 1 0 0 0,0 0 0 0 0,-1 0 1 0 0,1-1-1 0 0,0 1 0 0 0,0 0 0 0 0,-1 0 0 0 0,1 0 1 0 0,0 1-6 0 0,1 2 19 0 0,-2-3-14 0 0,1 0-1 0 0,-1-1 1 0 0,0 1 0 0 0,0-1 0 0 0,1 1 0 0 0,-1 0-1 0 0,1-1 1 0 0,-1 1 0 0 0,0-1 0 0 0,1 1 0 0 0,-1-1-1 0 0,1 1 1 0 0,-1-1 0 0 0,1 0 0 0 0,-1 1-1 0 0,1-1 1 0 0,-1 1 0 0 0,1-1 0 0 0,0 0 0 0 0,-1 0-1 0 0,1 1 1 0 0,0-1-5 0 0,4 2 20 0 0,7 8 52 0 0,-7-6 10 0 0,1-4-49 0 0,-2 1-16 0 0,1 6-5 0 0,-1-2-8 0 0,0-4 42 0 0,1-1 40 0 0,-5 2-33 0 0,0-1-144 0 0,0-1 63 0 0,0 1 50 0 0,1 2 163 0 0,-1-2-136 0 0,0 1-65 0 0,0-1-84 0 0,0 1-83 0 0,0-1-106 0 0,0-1 98 0 0,-1 0-34 0 0,1 1-36 0 0,0-1-39 0 0,0 0 59 0 0,0 0-36 0 0,0 0-370 0 0,0 0 90 0 0,1 0-49 0 0,0 0-710 0 0,4 0-559 0 0,3 0-1063 0 0</inkml:trace>
  <inkml:trace contextRef="#ctx0" brushRef="#br0" timeOffset="401.64">364 1 5472 0 0,'0'0'124'0'0,"0"0"17"0"0,0 0 10 0 0,0 0 17 0 0,0 0 66 0 0,0 0 29 0 0,3 2 8 0 0,7 8 37 0 0,-8-8-141 0 0,-4 1 126 0 0,-3 3-30 0 0,0 2 39 0 0,3-2-67 0 0,1-1 37 0 0,1-2 241 0 0,0 0-128 0 0,-1 4-128 0 0,-5 5 198 0 0,2-6-239 0 0,2 1-50 0 0,0-3-96 0 0,2 0-42 0 0,-2 1 170 0 0,-6 3-69 0 0,-13 14 118 0 0,4-12-149 0 0,13-9-87 0 0,2 0-3 0 0,0 0-1 0 0,0-1 1 0 0,0 1 0 0 0,0 0 0 0 0,0 0 0 0 0,0 0 0 0 0,0 0 0 0 0,0 1-8 0 0,1-1 3 0 0,1-1 1 0 0,-1 1-1 0 0,1 0 0 0 0,-1 0 1 0 0,1 0-1 0 0,-1 0 0 0 0,1 0 1 0 0,-1 0-1 0 0,1 0 0 0 0,0 0 1 0 0,0-1-1 0 0,-1 1 0 0 0,1 0 0 0 0,0 0 1 0 0,0 0-1 0 0,0 0 0 0 0,0 0 1 0 0,0 1-4 0 0,-2 8 64 0 0,-4 0-36 0 0,0-1 1 0 0,0 1 0 0 0,-1-1 0 0 0,0-1 0 0 0,-3 3-29 0 0,-47 45 139 0 0,22-23-116 0 0,33-30-14 0 0,0 0-1 0 0,-1 0 0 0 0,1 0 0 0 0,0 0 0 0 0,0 0 0 0 0,0 2-8 0 0,1-2 1 0 0,-1 1 0 0 0,0-1 0 0 0,0 0-1 0 0,0 0 1 0 0,-1 0 0 0 0,0 1-1 0 0,-7 12 10 0 0,3-5 33 0 0,-4-5-32 0 0,10-5-11 0 0,0-1 0 0 0,0 1 0 0 0,0-1 0 0 0,0 1 0 0 0,0-1 0 0 0,0 1 0 0 0,0-1 0 0 0,0 1 0 0 0,0 0 0 0 0,1-1 0 0 0,-1 1 0 0 0,0 0 0 0 0,0 0 0 0 0,1 0 0 0 0,-1 0 0 0 0,0 0 0 0 0,-2 5 0 0 0,3-5 0 0 0,0-1 0 0 0,0 1 0 0 0,0-1 0 0 0,0 1 0 0 0,-1-1 0 0 0,1 1 0 0 0,0-1 0 0 0,0 1 0 0 0,-1-1 0 0 0,1 0 0 0 0,0 1 0 0 0,-1-1 0 0 0,1 0 0 0 0,0 1 0 0 0,-1-1 0 0 0,1 0 0 0 0,0 1 0 0 0,-1-1 0 0 0,1 0 0 0 0,-1 0 0 0 0,1 1 0 0 0,-1-1 0 0 0,1 0 0 0 0,-1 0 0 0 0,1 0 0 0 0,0 0 0 0 0,-1 0 0 0 0,1 1 0 0 0,-1-1 0 0 0,1 0 0 0 0,-1 0 0 0 0,1 0 0 0 0,-1 0 0 0 0,1-1 0 0 0,-1 1 0 0 0,1 0 0 0 0,-1 0 0 0 0,1 0 0 0 0,-1 0 0 0 0,0 0 0 0 0,0 0 0 0 0,0 0 0 0 0,1 0 0 0 0,-1 0 0 0 0,0 0 0 0 0,0 0 0 0 0,0 0 0 0 0,1 1 0 0 0,-1-1 0 0 0,0 0 0 0 0,0 0 0 0 0,0 1 0 0 0,0-1 0 0 0,-1 11-11 0 0,2-9-52 0 0,0-2-49 0 0,0 0 44 0 0,0 0-48 0 0,0 0-58 0 0,0 0-97 0 0,0 0-113 0 0,0 0-102 0 0,0 0 67 0 0,0 0-38 0 0,0 0-540 0 0,0 0-424 0 0,0 0-808 0 0</inkml:trace>
  <inkml:trace contextRef="#ctx0" brushRef="#br0" timeOffset="719.43">546 227 5584 0 0,'0'0'165'0'0,"0"3"-10"0"0,0 3-103 0 0,0-2 32 0 0,0-2 85 0 0,0-1 196 0 0,0-1 337 0 0,0 0 30 0 0,0 0-19 0 0,0 0-94 0 0,2 2-41 0 0,3 2-386 0 0,2 0 78 0 0,1-1 132 0 0,7-1 300 0 0,1-1 28 0 0,-5-1-278 0 0,-1 0-122 0 0,-1-1-62 0 0,-3 1-134 0 0,-1 0-38 0 0,1 0-44 0 0,-1 0-46 0 0,8-3 182 0 0,-3-2-96 0 0,-8 4-87 0 0,-1 0 0 0 0,0 0-1 0 0,1 1 1 0 0,0-1 0 0 0,-1 0 0 0 0,1 1 0 0 0,-1-1 0 0 0,1 1 0 0 0,0-1 0 0 0,-1 1 0 0 0,1 0 0 0 0,0 0 0 0 0,0 0-5 0 0,28 0 80 0 0,-12 0-140 0 0,0 0-99 0 0,3 0-97 0 0,26 0-425 0 0,-30 0 491 0 0,-2 0-384 0 0</inkml:trace>
  <inkml:trace contextRef="#ctx0" brushRef="#br0" timeOffset="1010.98">818 137 7688 0 0,'0'0'166'0'0,"0"0"29"0"0,0 0 14 0 0,0 2-25 0 0,0 6-149 0 0,0 9 48 0 0,0-14 46 0 0,2-1 148 0 0,6 10 168 0 0,-6-6-229 0 0,0-1-1 0 0,-2 2 44 0 0,1 0 56 0 0,-1 2 69 0 0,1-1-239 0 0,5 3 8 0 0,0 2 7 0 0,-4-2-13 0 0,-2-5-48 0 0,0-3-64 0 0,-1-1 0 0 0,1 0 0 0 0,0 0 0 0 0,0 0 1 0 0,1 0-1 0 0,-1 0 0 0 0,0 0 0 0 0,1 0 0 0 0,-1 0 1 0 0,1 1-36 0 0,4 5 111 0 0,-4-7-86 0 0,0 0-1 0 0,0 1 1 0 0,0-1 0 0 0,-1 0 0 0 0,1 1-1 0 0,0-1 1 0 0,-1 1 0 0 0,1-1-1 0 0,-1 1 1 0 0,0 0 0 0 0,1-1 0 0 0,-1 1-1 0 0,0-1 1 0 0,0 1-25 0 0,0 16 151 0 0,0-1 32 0 0,0 40 496 0 0,0-32-426 0 0,0-1-68 0 0,0 1-109 0 0,0-24-74 0 0,0-1 0 0 0,0 1 0 0 0,0-1 0 0 0,0 1 0 0 0,0-1 0 0 0,0 1 0 0 0,-1-1 0 0 0,2 1 0 0 0,-1-1 0 0 0,0 0 1 0 0,0 1-1 0 0,0-1 0 0 0,0 1 0 0 0,0-1 0 0 0,0 1 0 0 0,0-1 0 0 0,1 1 0 0 0,-1-1 0 0 0,0 0 0 0 0,0 1 0 0 0,0-1 0 0 0,1 0 1 0 0,-1 1-1 0 0,0-1 0 0 0,1 1 0 0 0,-1-1 0 0 0,0 0 0 0 0,1 0 0 0 0,-1 1 0 0 0,0-1 0 0 0,1 0 0 0 0,-1 0 0 0 0,1 1-2 0 0,5 5 13 0 0,-5-4-8 0 0,0 1 0 0 0,-1-1-1 0 0,1 1 1 0 0,-1 0 0 0 0,0 0 0 0 0,0-1-1 0 0,0 3-4 0 0,0-2-90 0 0,0-3-62 0 0,0 0-8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35.1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274 61 5312 0 0,'0'0'157'0'0,"0"0"-40"0"0,0 0-5 0 0,0 0 45 0 0,0 0 134 0 0,0 0 253 0 0,0 0 22 0 0,0 0-4 0 0,0 0-22 0 0,0 0-10 0 0,0-2-2 0 0,0 1-517 0 0,0 0 36 0 0,0-3 135 0 0,0-2 218 0 0,0-5 388 0 0,0 6-484 0 0,-3 5 69 0 0,2 0-348 0 0,1 0-1 0 0,-1 0 1 0 0,0 0 0 0 0,1 0-1 0 0,-1-1 1 0 0,1 1 0 0 0,-1 0-1 0 0,0 0 1 0 0,1 0 0 0 0,-1-1-1 0 0,1 1 1 0 0,-1 0 0 0 0,1-1-1 0 0,-1 1 1 0 0,1 0 0 0 0,-1-1-1 0 0,1 1 1 0 0,-1-1-1 0 0,1 1 1 0 0,0-1 0 0 0,-1 1-1 0 0,1-1 1 0 0,-1 0-25 0 0,-3-4 226 0 0,-4 3-98 0 0,5 2 3 0 0,3 0-16 0 0,0-3 18 0 0,-2-4 18 0 0,-7 2 220 0 0,-4 4 23 0 0,2 1-201 0 0,5 1-130 0 0,-1-1-48 0 0,-14 0 100 0 0,2 0-65 0 0,14 2 3 0 0,2 1-40 0 0,1-1-19 0 0,-4 0 26 0 0,-11 6 56 0 0,12-5-23 0 0,-20 10-11 0 0,10-3-42 0 0,10-10 0 0 0,1 2 0 0 0,-5 13 0 0 0,-1 0-12 0 0,8 0-36 0 0,2 1 36 0 0,-2 8 12 0 0,2-23 0 0 0,0-1 0 0 0,0 1 0 0 0,0-1 0 0 0,0 1 0 0 0,0 0 0 0 0,0-1 0 0 0,0 1 0 0 0,0 0 0 0 0,0-1 0 0 0,0 1 0 0 0,0-1 0 0 0,0 1 0 0 0,0 0 0 0 0,1-1 0 0 0,-1 1 0 0 0,0-1 0 0 0,0 1 0 0 0,1-1 0 0 0,-1 1 0 0 0,0-1 0 0 0,1 1 0 0 0,-1-1 0 0 0,1 1 0 0 0,-1-1 0 0 0,0 1 0 0 0,1-1 0 0 0,-1 1 0 0 0,1-1 0 0 0,-1 0 0 0 0,1 1 0 0 0,0-1 0 0 0,5 6 0 0 0,-5-1 1 0 0,0 0-11 0 0,2 1-35 0 0,16 13 33 0 0,-14-15 9 0 0,-1-2-3 0 0,9 3-37 0 0,-8 5 33 0 0,22 5 10 0 0,-17-10 0 0 0,-7-5 0 0 0,-1 1 0 0 0,0 1 0 0 0,0-1 0 0 0,0 0 0 0 0,0 0 0 0 0,0 1 0 0 0,0-1 0 0 0,0 1 0 0 0,0 0 0 0 0,13 10 0 0 0,45 19 0 0 0,-47-26 0 0 0,-8 5 10 0 0,5-5 33 0 0,-9-1-36 0 0,-1 2 6 0 0,4-1 42 0 0,6 7 9 0 0,-7-3-7 0 0,-3-4-16 0 0,0-1 0 0 0,1 0 0 0 0,-2 0 0 0 0,1 0 0 0 0,-1 4-41 0 0,-1-3 34 0 0,-4 0 16 0 0,5-5-48 0 0,1 0-1 0 0,-1 0 1 0 0,1 0-1 0 0,0 1 1 0 0,-1-1-1 0 0,1 0 1 0 0,0 0-1 0 0,-1 1 1 0 0,1-1-1 0 0,0 0 0 0 0,0 1 1 0 0,-1-1-1 0 0,1 0 1 0 0,0 1-1 0 0,0-1 1 0 0,-1 0-1 0 0,1 1 1 0 0,0-1-1 0 0,0 0 1 0 0,0 1-1 0 0,0-1 0 0 0,0 0 1 0 0,0 1-1 0 0,-1-1 1 0 0,1 1-1 0 0,0-1 1 0 0,0 0-1 0 0,0 1 1 0 0,0-1-1 0 0,0 1 1 0 0,1-1-2 0 0,-1 0 1 0 0,0 0 0 0 0,0 1 0 0 0,0-1 0 0 0,0 0 0 0 0,0 0 0 0 0,0 0 0 0 0,0 0 1 0 0,0 0-1 0 0,0 0 0 0 0,0 0 0 0 0,0 0 0 0 0,0 0 0 0 0,0 0 0 0 0,0 1 0 0 0,0-1 1 0 0,0 0-1 0 0,0 0 0 0 0,0 0 0 0 0,0 0 0 0 0,0 0 0 0 0,0 0 0 0 0,0 0 0 0 0,-1 0 0 0 0,1 0 1 0 0,0 0-1 0 0,0 0 0 0 0,0 0 0 0 0,0 1 0 0 0,0-1 0 0 0,0 0 0 0 0,0 0 0 0 0,0 0 1 0 0,0 0-1 0 0,0 0 0 0 0,0 0 0 0 0,0 0 0 0 0,0 0 0 0 0,0 0 0 0 0,-1 0 0 0 0,1 0 1 0 0,0 0-1 0 0,0 0 0 0 0,0 0 0 0 0,0 0 0 0 0,0 0 0 0 0,0 0 0 0 0,0 0 0 0 0,0 0 1 0 0,0 0-1 0 0,0 0 0 0 0,0 0 0 0 0,-1 0 0 0 0,1 0 0 0 0,0 0 0 0 0,0 0 0 0 0,0 0 1 0 0,0 0-2 0 0,0 0 1 0 0,-1 0 1 0 0,1 0-1 0 0,-1 0 1 0 0,1 0 0 0 0,0 0-1 0 0,-1 0 1 0 0,1 0 0 0 0,-1 0-1 0 0,1 0 1 0 0,0 0-1 0 0,-1 0 1 0 0,1 0 0 0 0,-1 1-1 0 0,1-1 1 0 0,0 0 0 0 0,-1 0-1 0 0,1 0 1 0 0,0 1 0 0 0,-1-1-1 0 0,1 0 1 0 0,0 0-1 0 0,-1 1 1 0 0,1-1 0 0 0,0 0-1 0 0,0 1 1 0 0,-1-1 0 0 0,1 0-1 0 0,0 1 1 0 0,0-1 0 0 0,0 0-1 0 0,-1 1-1 0 0,-3 5 46 0 0,-24 10 50 0 0,27-16-91 0 0,-1 1 0 0 0,0-1 0 0 0,0 1 1 0 0,1-1-1 0 0,-1 1 0 0 0,0-1 1 0 0,0 0-1 0 0,1 0 0 0 0,-1 0 1 0 0,0 0-1 0 0,-1-1-5 0 0,-10 1 38 0 0,9 0-33 0 0,1 0-3 0 0,0 0-1 0 0,0-1 1 0 0,0 2-1 0 0,0-1 0 0 0,0 0 1 0 0,0 1-1 0 0,1-1 0 0 0,-1 1 1 0 0,0 0-1 0 0,0 0 1 0 0,0 0-1 0 0,1 0 0 0 0,-1 0 1 0 0,0 1-1 0 0,1-1 1 0 0,-2 2-2 0 0,-4 0 94 0 0,1-4-61 0 0,7 1-23 0 0,-5-2 46 0 0,-8-8-29 0 0,-2 7 49 0 0,3 3-22 0 0,-4 0-22 0 0,16 0-31 0 0,0 0 0 0 0,0 0 0 0 0,0 0 0 0 0,0 0 0 0 0,0 0 0 0 0,0 0 0 0 0,0 0 0 0 0,0 0 0 0 0,0 0 0 0 0,0 0-1 0 0,-1 0 1 0 0,1 0 0 0 0,0 0 0 0 0,0 0 0 0 0,0 0 0 0 0,0 0 0 0 0,0 0 0 0 0,0 0 0 0 0,0 0 0 0 0,0 0 0 0 0,0 0 0 0 0,0 0 0 0 0,0 0 0 0 0,-1 0 0 0 0,1 0 0 0 0,0 0-1 0 0,0 0 1 0 0,0 0 0 0 0,0 0 0 0 0,0 0 0 0 0,0 0 0 0 0,0 0 0 0 0,0 0 0 0 0,0-1 0 0 0,0 1 0 0 0,0 0 0 0 0,0 0 0 0 0,0 0 0 0 0,0 0 0 0 0,0 0 0 0 0,0 0-1 0 0,0 0 1 0 0,0 0 0 0 0,0 0 0 0 0,0 0 0 0 0,0 0 0 0 0,0-1 0 0 0,0 1 0 0 0,0 0 0 0 0,0 0 0 0 0,0 0 0 0 0,0 0 0 0 0,0 0 0 0 0,0 0 0 0 0,0 0 0 0 0,0 0 0 0 0,0 0-1 0 0,0-1 4 0 0,0 0 1 0 0,-1 0-1 0 0,1 0 1 0 0,0 1 0 0 0,0-1-1 0 0,0 0 1 0 0,-1 1-1 0 0,1-1 1 0 0,-1 0 0 0 0,1 1-1 0 0,0-1 1 0 0,-1 0-1 0 0,1 1 1 0 0,-1-1 0 0 0,1 0-1 0 0,-1 1 1 0 0,0-1-1 0 0,1 1 1 0 0,-1-1 0 0 0,1 1-1 0 0,-1 0 1 0 0,0-1-1 0 0,0 1 1 0 0,1 0 0 0 0,-1-1-1 0 0,0 1-4 0 0,-19-15 111 0 0,14 10-144 0 0,-10-12-118 0 0,13 14 131 0 0,1 0-87 0 0,1 0 40 0 0,0 0 22 0 0,2-3-5 0 0,-1 6 29 0 0,0-3-464 0 0,0 1 62 0 0,0 1 52 0 0,0-1 43 0 0,0 0-185 0 0,0 0-564 0 0,0 0 552 0 0,0 2 222 0 0,0-1-36 0 0,0-1-1503 0 0,0 1-1048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55.2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8032 0 0,'0'2'-39'0'0,"0"0"100"0"0,0 0 89 0 0,0 1 72 0 0,0 0 74 0 0,0-1 49 0 0,0 8 931 0 0,0-6-758 0 0,0 0-73 0 0,0-2-268 0 0,0 0-39 0 0,1 0-18 0 0,-1 0-108 0 0,1-1-51 0 0,-1 0-33 0 0,0 0-36 0 0,1-1-37 0 0,5 4 301 0 0,-5-3-148 0 0,-1-1 1 0 0,0 0 0 0 0,1 0 0 0 0,-1 0 0 0 0,1 1 0 0 0,-1-1 0 0 0,0 0 0 0 0,1 1 0 0 0,-1-1 0 0 0,0 0 0 0 0,1 1 0 0 0,-1-1 0 0 0,0 1 0 0 0,0-1 0 0 0,1 0 0 0 0,-1 1 0 0 0,0-1 0 0 0,0 1 0 0 0,0-1 0 0 0,1 1 0 0 0,-1-1 0 0 0,0 1 0 0 0,0-1 0 0 0,0 1 0 0 0,0-1 0 0 0,0 0 0 0 0,0 1 0 0 0,0-1 0 0 0,0 1 0 0 0,0-1 0 0 0,0 1 0 0 0,-1 0-9 0 0,1 17 238 0 0,0 5 40 0 0,0 0-32 0 0,0 51 406 0 0,0-70-620 0 0,0-3-19 0 0,0 1 0 0 0,0 0 1 0 0,0 0-1 0 0,0-1 0 0 0,0 1 0 0 0,0 0 1 0 0,1 0-1 0 0,-1-1 0 0 0,0 1 0 0 0,1 0 1 0 0,0 1-14 0 0,9 2 73 0 0,-10-5-73 0 0,1 1 0 0 0,-1 0 0 0 0,1 0 0 0 0,-1-1 0 0 0,0 1 0 0 0,0 0 1 0 0,0 0-1 0 0,1-1 0 0 0,-1 1 0 0 0,0 0 0 0 0,0 0 0 0 0,0 0 0 0 0,0 0 0 0 0,0 0 0 0 0,0 6-57 0 0,7 2 67 0 0,-5-7-50 0 0,0 1-63 0 0,0 1-90 0 0,0 1-114 0 0,-2-5-13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55.8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274 1 4576 0 0,'0'0'101'0'0,"0"0"22"0"0,0 0 5 0 0,-3 0-21 0 0,3 0-107 0 0,-1 0 1 0 0,1 0 0 0 0,-1 0 0 0 0,1 0 0 0 0,-1 0 0 0 0,1 0 0 0 0,-1 0 0 0 0,1 0 0 0 0,-1 0 0 0 0,1 0 0 0 0,-1 0 0 0 0,1 1 0 0 0,0-1 0 0 0,-1 0 0 0 0,1 0 0 0 0,-1 1 0 0 0,1-1 0 0 0,0 0 0 0 0,-1 0 0 0 0,1 1-1 0 0,0-1 1 0 0,-1 0 0 0 0,1 1 0 0 0,0-1 0 0 0,-1 1 0 0 0,1-1 0 0 0,0 0 0 0 0,0 1-1 0 0,-2 5 68 0 0,2-3 51 0 0,-2 0 140 0 0,-8 7 235 0 0,8-9-205 0 0,0 0-77 0 0,0 0-65 0 0,0-1-52 0 0,0 0-30 0 0,-2 0 8 0 0,3-1-1 0 0,1 1 3 0 0,-4 0 171 0 0,0 1-34 0 0,-1 0 123 0 0,-1 1-58 0 0,2 0-135 0 0,1 0-36 0 0,-9 4 188 0 0,8-5-142 0 0,-2-1 60 0 0,5 0-196 0 0,1 0 1 0 0,-1 0-1 0 0,1 0 1 0 0,0 0-1 0 0,-1 0 0 0 0,1 0 1 0 0,-1 0-1 0 0,1 0 0 0 0,-1 0 1 0 0,1 0-1 0 0,-1 0 0 0 0,1 0 1 0 0,-1 0-1 0 0,1 0 1 0 0,-1 1-1 0 0,1-1 0 0 0,0 0 1 0 0,-1 0-1 0 0,1 1 0 0 0,-1-1 1 0 0,1 0-1 0 0,0 0 0 0 0,-1 1 1 0 0,1-1-1 0 0,-1 0 1 0 0,1 1-1 0 0,0-1 0 0 0,0 1 1 0 0,-1-1-1 0 0,1 0 0 0 0,0 1 1 0 0,-1 0-17 0 0,-3 5 231 0 0,-6 0 105 0 0,-3 1-78 0 0,9-5-163 0 0,-27 3 430 0 0,22 1-399 0 0,-15 18 320 0 0,18-17-351 0 0,2-1-56 0 0,0 4 25 0 0,3-8-51 0 0,0 0-1 0 0,0 0 1 0 0,0 0-1 0 0,0 1 0 0 0,-1-1 1 0 0,1-1-1 0 0,-1 1 0 0 0,1 0 1 0 0,-1 0-13 0 0,1-1 3 0 0,-1 0 1 0 0,1 0-1 0 0,0 0 1 0 0,0 1-1 0 0,0-1 0 0 0,0 0 1 0 0,0 1-1 0 0,0-1 1 0 0,0 1-1 0 0,0-1 1 0 0,1 1-1 0 0,-1-1 1 0 0,1 1-1 0 0,-1-1 1 0 0,1 1-1 0 0,-1-1 1 0 0,1 1-1 0 0,0 0 1 0 0,0-1-1 0 0,0 1-3 0 0,0 0 1 0 0,0 0-1 0 0,-1-1 1 0 0,1 1 0 0 0,0-1 0 0 0,-1 1-1 0 0,1-1 1 0 0,-1 1 0 0 0,1-1 0 0 0,-1 1-1 0 0,0-1 1 0 0,1 1 0 0 0,-1-1 0 0 0,0 0-1 0 0,0 1 0 0 0,-4 6 1 0 0,-10 22-1 0 0,14-27 0 0 0,0 0 0 0 0,1 0 0 0 0,-1 0 0 0 0,1 0 0 0 0,-1 0 0 0 0,1 0 0 0 0,0 0 0 0 0,0 0 0 0 0,0 0 0 0 0,1 1 0 0 0,-1 7 0 0 0,3 17-1 0 0,-3-28 1 0 0,0 0 1 0 0,0 0-1 0 0,0 1 0 0 0,0-1 0 0 0,0 0 0 0 0,0 0 0 0 0,0 0 0 0 0,0 0 0 0 0,1 1 1 0 0,-1-1-1 0 0,0 0 0 0 0,0 0 0 0 0,0 0 0 0 0,0 0 0 0 0,1 0 0 0 0,-1 1 0 0 0,0-1 1 0 0,0 0-1 0 0,0 0 0 0 0,1 0 0 0 0,-1 0 0 0 0,0 0 0 0 0,0 0 0 0 0,0 0 0 0 0,1 0 1 0 0,-1 0-1 0 0,0 0 0 0 0,0 0 0 0 0,0 0 0 0 0,1 0 0 0 0,-1 0 0 0 0,0 0 1 0 0,0 0-1 0 0,0 0 0 0 0,1 0 0 0 0,-1 0 0 0 0,0 0 0 0 0,0 0 0 0 0,4-1 8 0 0,-4 1-7 0 0,0 0 0 0 0,0 0 0 0 0,0 0 0 0 0,0 0 0 0 0,1 0 0 0 0,-1 0 0 0 0,0 0 0 0 0,0 0 0 0 0,0 0 0 0 0,0 0 0 0 0,0 0 0 0 0,0 0 0 0 0,0 0 0 0 0,0 0 0 0 0,0 0 0 0 0,0 0 0 0 0,0 0 0 0 0,1 0 0 0 0,-1 0 0 0 0,0 0 0 0 0,0 0 0 0 0,0 0 0 0 0,0 0 0 0 0,0 0 0 0 0,0 1 0 0 0,0-1 0 0 0,0 0 0 0 0,0 0 0 0 0,0 0 1 0 0,0 0-1 0 0,0 0 0 0 0,0 0 0 0 0,0 0 0 0 0,1 0 0 0 0,-1 0 0 0 0,0 0 0 0 0,0 0 0 0 0,0 0 0 0 0,0 0 0 0 0,0 0 0 0 0,0 1 0 0 0,0-1 0 0 0,0 0 0 0 0,0 0 0 0 0,0 0 0 0 0,0 0 0 0 0,0 0 0 0 0,0 0 0 0 0,0 0 0 0 0,0 0 0 0 0,0 0 0 0 0,0 0 0 0 0,0 1 0 0 0,0-1 0 0 0,0 0 0 0 0,0 0 0 0 0,0 0-1 0 0,0 0 5 0 0,0 1-1 0 0,-1 0 1 0 0,2-1 0 0 0,-1 1-1 0 0,0-1 1 0 0,0 1-1 0 0,0-1 1 0 0,0 1-1 0 0,0-1 1 0 0,0 1-1 0 0,1-1 1 0 0,-1 1 0 0 0,0-1-1 0 0,0 1 1 0 0,1-1-1 0 0,-1 1 1 0 0,0-1-1 0 0,1 0 1 0 0,-1 1-1 0 0,0-1 1 0 0,1 1 0 0 0,-1-1-1 0 0,1 0-4 0 0,-1 1 9 0 0,1-1 0 0 0,0 0 0 0 0,-1 0 0 0 0,1 1 0 0 0,0-1 0 0 0,0 0 0 0 0,-1 0 0 0 0,1 0 0 0 0,0 0 0 0 0,0 0 0 0 0,-1 0 0 0 0,1 0 0 0 0,0 0 0 0 0,0 0 0 0 0,-1 0 0 0 0,1-1-9 0 0,2 1 32 0 0,0-1 0 0 0,-1 0 0 0 0,1 0 0 0 0,0-1 0 0 0,-1 1 0 0 0,1-1 0 0 0,-1 1 0 0 0,0-1 0 0 0,1 0 1 0 0,-1 1-1 0 0,0-2-32 0 0,9-10 128 0 0,-4 3-21 0 0,3 5-21 0 0,-9 5-81 0 0,0 0 0 0 0,0-1 1 0 0,0 1-1 0 0,0 0 0 0 0,0-1 1 0 0,0 1-1 0 0,-1 0 0 0 0,1-1 0 0 0,0 1 1 0 0,0-1-1 0 0,0 0 0 0 0,-1 1 1 0 0,1-1-1 0 0,0 0 0 0 0,-1 1 0 0 0,1-1 1 0 0,0 0-1 0 0,-1 0 0 0 0,1 1 0 0 0,-1-1 1 0 0,1 0-1 0 0,-1 0 0 0 0,0 0 1 0 0,1 0-6 0 0,3-6 21 0 0,1 1 1 0 0,0 0-1 0 0,0 0 1 0 0,1 0 0 0 0,0 1-1 0 0,3-3-21 0 0,9-8 43 0 0,-11 9-19 0 0,-4 4-16 0 0,1 0 0 0 0,-1-1-1 0 0,-1 1 1 0 0,1 0 0 0 0,0-1-1 0 0,-1 0-7 0 0,3-6 30 0 0,-4 8-27 0 0,0 0-1 0 0,0 0 1 0 0,0 0 0 0 0,0 0-1 0 0,1 0 1 0 0,-1 0-1 0 0,1 0 1 0 0,-1 0 0 0 0,1 0-3 0 0,0 1 0 0 0,-1-1 0 0 0,0 1 0 0 0,1-1 0 0 0,-1 1 0 0 0,0-1 0 0 0,0 1 0 0 0,0-1 0 0 0,0 0 0 0 0,0 0 0 0 0,0 0 0 0 0,4-23 0 0 0,1 13-1 0 0,-1 1 5 0 0,-4-1 46 0 0,2 13-41 0 0,2 7-5 0 0,-4-6-6 0 0,0 0 0 0 0,0 0 1 0 0,0 1-1 0 0,0-1 1 0 0,0 0-1 0 0,-1 0 1 0 0,1 1-1 0 0,-1-1 1 0 0,0 2 1 0 0,0 2-9 0 0,0-5 8 0 0,0 0 0 0 0,0 0-1 0 0,0 0 1 0 0,0 0-1 0 0,0-1 1 0 0,0 1-1 0 0,0 0 1 0 0,0 0-1 0 0,0 0 1 0 0,0 0 0 0 0,0 0-1 0 0,0 0 1 0 0,1 0-1 0 0,-1 0 1 0 0,0-1-1 0 0,1 1 1 0 0,-1 0 0 0 0,0 0-1 0 0,1 0 1 0 0,-1-1-1 0 0,1 1 1 0 0,0 0-1 0 0,-1-1 1 0 0,1 1-1 0 0,-1 0 1 0 0,1-1 0 0 0,0 1-1 0 0,0-1 1 0 0,-1 1-1 0 0,1-1 1 0 0,0 1-1 0 0,0-1 1 0 0,0 1-1 0 0,-1-1 1 0 0,1 0 0 0 0,1 0 1 0 0,-1 1 0 0 0,0 0 0 0 0,0-1 0 0 0,0 1 0 0 0,0 0 0 0 0,-1 0 0 0 0,1 0 0 0 0,0 0 0 0 0,0-1 0 0 0,0 1 0 0 0,-1 0 0 0 0,1 0 0 0 0,0 1 0 0 0,-1-1 0 0 0,1 0 0 0 0,-1 0 0 0 0,1 0 0 0 0,-1 0 0 0 0,0 0 0 0 0,0 1 0 0 0,1-1 0 0 0,-1 0 0 0 0,0 0 0 0 0,0 0 0 0 0,0 1 0 0 0,0-1 0 0 0,0 0 0 0 0,0 0 0 0 0,-1 2 0 0 0,1-1 0 0 0,0 0 0 0 0,0 1 0 0 0,0-1 0 0 0,0 1 0 0 0,1-1 0 0 0,-1 0 0 0 0,1 1 0 0 0,-1-1 0 0 0,1 0 0 0 0,0 1 0 0 0,12 13 0 0 0,-1-1 0 0 0,-7-3 0 0 0,6-7 0 0 0,-9 1-13 0 0,-2-2-30 0 0,0-4 43 0 0,0 3-121 0 0,0-3-53 0 0,0 0-239 0 0,0 0-31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-336-695 5792 0 0,'0'0'166'0'0,"0"0"53"0"0,0 0 113 0 0,0 3 48 0 0,0 22 416 0 0,0-22-336 0 0,0-1 20 0 0,-1 3-289 0 0,-4 6 570 0 0,2-6-495 0 0,1-2-144 0 0,1-1-111 0 0,0 0-41 0 0,-1 8 285 0 0,9 5 25 0 0,-1-3-62 0 0,-4-4-29 0 0,-3 7 72 0 0,1-3-80 0 0,0 0-36 0 0,3 7 52 0 0,3-4-22 0 0,-2-3-42 0 0,-1 7 20 0 0,-2 4 55 0 0,2-1-43 0 0,3 9 20 0 0,3-2-51 0 0,-1 4-15 0 0,-6-26-89 0 0,-1 0 0 0 0,-1 0 1 0 0,0 0-1 0 0,0 0 1 0 0,0 3-31 0 0,-1-5 23 0 0,1 1 1 0 0,0-1 0 0 0,0 1 0 0 0,1-1 0 0 0,-1 1-1 0 0,3 4-23 0 0,2 5 56 0 0,-4-12-45 0 0,0 0 1 0 0,1 0 0 0 0,-1 1 0 0 0,-1-1-1 0 0,1 0 1 0 0,-1 1 0 0 0,1-1 0 0 0,-1 1 0 0 0,0-1-12 0 0,3 21 60 0 0,7-2-40 0 0,-9-20-17 0 0,-1 1 1 0 0,1 0 0 0 0,0 0 0 0 0,-1-1-1 0 0,1 1 1 0 0,-1 0 0 0 0,0 0-1 0 0,0 0 1 0 0,0 0 0 0 0,-1 0 0 0 0,1 0-4 0 0,-1 5 19 0 0,1 10 8 0 0,0-13-19 0 0,-1 0 1 0 0,1 0-1 0 0,1 0 1 0 0,-1 0-1 0 0,1 0 1 0 0,0 0-1 0 0,0 0-8 0 0,6 3 35 0 0,-7-8-34 0 0,1 0 0 0 0,-1 1 0 0 0,0-1 0 0 0,1 0 0 0 0,-1 1 0 0 0,1-1 0 0 0,-1 0 0 0 0,0 1 0 0 0,0-1 0 0 0,1 0 0 0 0,-1 1 0 0 0,0-1 0 0 0,1 1 0 0 0,-1-1 0 0 0,0 1 0 0 0,0-1 0 0 0,0 1 0 0 0,0-1 0 0 0,0 1 0 0 0,1-1 0 0 0,-1 1 0 0 0,0-1 0 0 0,0 0 0 0 0,0 1 0 0 0,0-1 0 0 0,0 1 0 0 0,0-1 0 0 0,-1 1 0 0 0,1 0-1 0 0,0 0 4 0 0,1 1-1 0 0,-1-1 1 0 0,0 1-1 0 0,0 0 1 0 0,1-1 0 0 0,-1 1-1 0 0,1-1 1 0 0,-1 1-1 0 0,1-1 1 0 0,0 1-1 0 0,-1-1 1 0 0,1 0-1 0 0,0 1 1 0 0,0-1 0 0 0,0 0-1 0 0,0 0 1 0 0,0 1-1 0 0,1-1-3 0 0,0 2 55 0 0,-2-3 17 0 0,0 0 4 0 0,0 0-35 0 0,0 0-113 0 0,0 0-65 0 0,0-3-20 0 0,1 0 103 0 0,-1-3-38 0 0,0 0-35 0 0,-1 0-35 0 0,-1 2-38 0 0,-1 2 32 0 0,0 0 1 0 0,0 1 43 0 0,2 0 12 0 0,0-1-11 0 0,0 1-38 0 0,1 0-8 0 0,0-1-38 0 0,-1-1-42 0 0,1 0-47 0 0,0 2 6 0 0,0-1-38 0 0,0-1-426 0 0,0 0-285 0 0,0-3-667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56.2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7072 0 0,'0'0'202'0'0,"0"3"1"0"0,0 1-169 0 0,3 4-25 0 0,-1-4 51 0 0,1 0-82 0 0,-1 0-11 0 0,0-1 58 0 0,-1-1 51 0 0,0 1 68 0 0,-1 0 41 0 0,1 0 70 0 0,-1 0 80 0 0,0 1 92 0 0,0 0-129 0 0,0 10 470 0 0,3-4-289 0 0,2-2-169 0 0,1 3 164 0 0,-5 0-95 0 0,-1-8-279 0 0,1 17 584 0 0,0-8-267 0 0,3 0 26 0 0,-1-6-264 0 0,1-1-36 0 0,-3-3 69 0 0,0-1-48 0 0,0 1-43 0 0,0 0-35 0 0,-1 2 17 0 0,-1 0-56 0 0,1-2-8 0 0,0-1 39 0 0,0 3-6 0 0,0 1 105 0 0,0 1 64 0 0,0 8 400 0 0,0-6-333 0 0,0-5-203 0 0,0 0-83 0 0,0-1 244 0 0,0-2-3 0 0,0 0-15 0 0,0 0-66 0 0,0 0-29 0 0,0 0-8 0 0,0 0-10 0 0,0 0-40 0 0,0 0-21 0 0,0 0-2 0 0,0 0 0 0 0,2-2-1 0 0,8-11-16 0 0,-5-2-45 0 0,-4 14-10 0 0,0 0 0 0 0,-1 0 0 0 0,1-1 0 0 0,0 1 0 0 0,0 0 0 0 0,0 0 0 0 0,0 1 0 0 0,0-1 0 0 0,0 0 0 0 0,0 0 0 0 0,0 0 0 0 0,1 0 0 0 0,10-1-10 0 0,-7 4-33 0 0,8 8 32 0 0,2-5 11 0 0,-2 6-18 0 0,-11-9-77 0 0,-2-2-24 0 0,3 3-1 0 0,4 3 36 0 0,-1-3-25 0 0,0-1-41 0 0,0-1-69 0 0,-3-1-269 0 0,-3 0 276 0 0,0 0-18 0 0,1 0-60 0 0,-1 0 101 0 0,1 0-34 0 0,0 0-37 0 0,0 0-35 0 0,1 0-389 0 0,0 1 103 0 0,0-1-49 0 0,3 2-732 0 0,1 2-571 0 0,3 4-1087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56.70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31 227 5584 0 0,'25'0'165'0'0,"-20"0"-43"0"0,-5 0-3 0 0,0 0 47 0 0,0 0 146 0 0,0 0 270 0 0,0 0 24 0 0,0 0-13 0 0,0 0-60 0 0,0-2-21 0 0,0-2-389 0 0,-1 2 68 0 0,1 1 56 0 0,-1 0 40 0 0,-6 4 1010 0 0,4-2-1012 0 0,1 1-36 0 0,-1-1-49 0 0,0 1-60 0 0,0-2-87 0 0,1 1-36 0 0,-1-1-40 0 0,1 0-43 0 0,2 3 276 0 0,1 0-141 0 0,-1-2-53 0 0,-5 6 64 0 0,-4 10 45 0 0,8-15-116 0 0,1 0 0 0 0,-1 0 0 0 0,1 0-1 0 0,0 0 1 0 0,-1 0 0 0 0,1 0 0 0 0,0 0 0 0 0,0 0-1 0 0,0 0 1 0 0,0 1-9 0 0,1 4 6 0 0,-4 10-6 0 0,-7 9 0 0 0,8-9 0 0 0,4-2 0 0 0,13 13 0 0 0,-9-24 0 0 0,-5-3 0 0 0,-1-1 0 0 0,1 0 0 0 0,-1 0 0 0 0,1 1 0 0 0,-1-1 0 0 0,0 0 0 0 0,1 0 0 0 0,-1 1 0 0 0,0-1 0 0 0,1 0 0 0 0,-1 1 0 0 0,0-1 0 0 0,1 1 0 0 0,-1-1 0 0 0,0 0 0 0 0,0 1 0 0 0,0-1 0 0 0,1 1 0 0 0,-1-1 0 0 0,0 1 0 0 0,0-1 0 0 0,0 1 0 0 0,0-1 0 0 0,0 1 0 0 0,0-1 0 0 0,0 1 0 0 0,0-1 0 0 0,0 0 0 0 0,0 1 0 0 0,0-1 0 0 0,0 1 0 0 0,0 0 0 0 0,0 0 0 0 0,0-1 0 0 0,0 1 0 0 0,0 0 0 0 0,0 0 0 0 0,0 0 0 0 0,0 0 0 0 0,0-1 0 0 0,0 1 0 0 0,0 0 0 0 0,1 0 0 0 0,-1 0 0 0 0,0-1 0 0 0,1 1 0 0 0,-1 0 0 0 0,1 0 0 0 0,0-1 0 0 0,-1 1 0 0 0,1-1 0 0 0,0 0 0 0 0,0 0 0 0 0,0 1 0 0 0,-1-1 0 0 0,1 0 0 0 0,0 0 0 0 0,0 0 0 0 0,0 0 0 0 0,0 0 0 0 0,-1 0 0 0 0,2 0 0 0 0,13 0 0 0 0,0-3 0 0 0,13-22 106 0 0,-28 25-104 0 0,1-1 0 0 0,-1 1 0 0 0,0-1 0 0 0,1 1 0 0 0,-1-1 0 0 0,0 1 0 0 0,1-1 0 0 0,-1 1 0 0 0,0-1 1 0 0,0 1-1 0 0,1-1 0 0 0,-1 1 0 0 0,0-1 0 0 0,0 1 0 0 0,0-1 0 0 0,0 0 0 0 0,0 1 0 0 0,0-1 0 0 0,0 1 0 0 0,0-1 0 0 0,0 0-2 0 0,1-4 11 0 0,4-3-11 0 0,-4 7 0 0 0,-1-1 0 0 0,1 1 0 0 0,0-1 0 0 0,0 1 0 0 0,-1 0 0 0 0,1-1 0 0 0,0 1 0 0 0,-1-1 0 0 0,1 0 0 0 0,-1 1 0 0 0,0-1 0 0 0,0 1 0 0 0,0-1 0 0 0,1 0 0 0 0,-1-46 36 0 0,0-27 100 0 0,-1 69-96 0 0,0 1 1 0 0,0 0 0 0 0,0-1 0 0 0,0 1-1 0 0,-2-3-40 0 0,1 2 44 0 0,1 1-1 0 0,-1 0 0 0 0,1 0 0 0 0,0-1 1 0 0,0-3-44 0 0,-1-11 115 0 0,-3 8-81 0 0,0 0-60 0 0,2-9-39 0 0,4 11 37 0 0,0-20-64 0 0,-5 12 76 0 0,-6 3 74 0 0,7 2 22 0 0,3 11-12 0 0,0 2-2 0 0,0 0 12 0 0,0 0 11 0 0,0 0 40 0 0,0 2 21 0 0,0 10-2 0 0,-1 12 64 0 0,1-22-190 0 0,0 1 0 0 0,0-1 0 0 0,0 1 0 0 0,1-1 0 0 0,-1 0 0 0 0,1 0 0 0 0,-1 1 0 0 0,2 0-22 0 0,7 18 126 0 0,-6 1-36 0 0,-3-20-83 0 0,0-1 0 0 0,0 1 1 0 0,1 0-1 0 0,-1 0 0 0 0,0-1 1 0 0,1 1-1 0 0,-1 0 0 0 0,1-1 1 0 0,-1 1-1 0 0,1-1 0 0 0,0 1 1 0 0,0 0-1 0 0,-1-1 0 0 0,2 1-7 0 0,-1 0 4 0 0,0-1-1 0 0,0 1 1 0 0,-1-1-1 0 0,1 1 1 0 0,0-1-1 0 0,-1 1 1 0 0,1 0-1 0 0,-1-1 1 0 0,1 1-1 0 0,-1 0 1 0 0,0-1-1 0 0,0 1 1 0 0,0 0 0 0 0,0 0-4 0 0,3 20 68 0 0,-3-20-58 0 0,1 0 1 0 0,0 0-1 0 0,0 0 1 0 0,0 0-1 0 0,0-1 1 0 0,0 1-1 0 0,0 0 1 0 0,0-1-1 0 0,1 1 1 0 0,-1 0 0 0 0,1-1-11 0 0,9 15 105 0 0,-10-13-79 0 0,0 1 0 0 0,0-1 0 0 0,-1 0 0 0 0,0 0 0 0 0,1 0 0 0 0,-1 1 0 0 0,0-1 0 0 0,0 0-26 0 0,0 0 18 0 0,0-1-1 0 0,1 0 1 0 0,-1 0 0 0 0,1 0-1 0 0,-1 0 1 0 0,1 0 0 0 0,0 0-1 0 0,0 0 1 0 0,0 0 0 0 0,1 1-18 0 0,-1-1 10 0 0,0-1 1 0 0,-1 0-1 0 0,1 1 1 0 0,0-1-1 0 0,0 0 1 0 0,-1 1-1 0 0,1-1 1 0 0,-1 1-1 0 0,1-1 0 0 0,-1 0 1 0 0,0 1-1 0 0,0 0 1 0 0,0-1-1 0 0,0 1 1 0 0,0-1-1 0 0,0 1 1 0 0,0-1-1 0 0,0 1 1 0 0,0-1-1 0 0,-1 1 0 0 0,1-1 1 0 0,0 1-1 0 0,-1-1 1 0 0,0 1-11 0 0,-6 13 19 0 0,12 0-19 0 0,-7-9-34 0 0,0-3-89 0 0,0-1-90 0 0,1-1 56 0 0,0 0-39 0 0,0-1-42 0 0,1 1-40 0 0,0 0-36 0 0,-1-1-33 0 0,1 1-227 0 0,1-1-54 0 0,0 2-742 0 0,3 2-584 0 0,5 4-1108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59.6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6968 0 0,'0'0'157'0'0,"0"0"23"0"0,0 3 11 0 0,0 1-47 0 0,0 19-96 0 0,2-10-23 0 0,4-3 54 0 0,-1 0 55 0 0,-3 3 60 0 0,-2-9-47 0 0,0 4 108 0 0,3 8 214 0 0,0-10-230 0 0,-1-3-74 0 0,1 0 34 0 0,0 1 39 0 0,1 0 44 0 0,2 3 72 0 0,-2-1-86 0 0,-2 0-12 0 0,-2 2 40 0 0,1-5-124 0 0,-1 0-35 0 0,1 2 53 0 0,1-1-87 0 0,2 4 65 0 0,-2-5-77 0 0,-1 0 45 0 0,1 0 62 0 0,-1 0 80 0 0,0-1-39 0 0,-1 1 48 0 0,0 0 54 0 0,1 0 59 0 0,1-1 73 0 0,0 0-470 0 0,0 1 49 0 0,-1-1 41 0 0,1 1 33 0 0,0 2 119 0 0,1 7 397 0 0,-3-8-444 0 0,1 1-36 0 0,-1-1-71 0 0,0-1 146 0 0,0-3-12 0 0,0 0 9 0 0,0 0 38 0 0,0 0 14 0 0,0 0 2 0 0,0-1-125 0 0,0-1-86 0 0,0-1-42 0 0,-1 0-34 0 0,1 1 1 0 0,0 0-1 0 0,0 0 1 0 0,0-1-1 0 0,1 1 1 0 0,-1 0-1 0 0,0 0 1 0 0,1-1-1 0 0,0 0-1 0 0,55-103 0 0 0,-54 101 0 0 0,-2 5 0 0 0,0-1 0 0 0,1 0 0 0 0,-1 1 0 0 0,0-1 0 0 0,1 0 0 0 0,-1 1 0 0 0,0-1 0 0 0,1 1 0 0 0,-1-1 0 0 0,0 1 0 0 0,1-1 0 0 0,-1 1 0 0 0,1-1 0 0 0,-1 1 0 0 0,1 0 0 0 0,0-1 0 0 0,-1 1 0 0 0,1 0 0 0 0,-1-1 0 0 0,1 1 0 0 0,0 0 0 0 0,0 0 0 0 0,3-3 0 0 0,11-7 0 0 0,1 8 0 0 0,2 1 0 0 0,2 2 0 0 0,-19 0 0 0 0,-1-1 0 0 0,0 0 0 0 0,1 0 0 0 0,-1 1 0 0 0,1-1 0 0 0,-1 0 0 0 0,0 1 0 0 0,1-1 0 0 0,-1 0 0 0 0,0 1 0 0 0,1-1 0 0 0,-1 1 0 0 0,0-1 0 0 0,0 1 0 0 0,1-1 0 0 0,-1 0 0 0 0,0 1 0 0 0,0-1 0 0 0,0 1 0 0 0,0-1 0 0 0,3 7 0 0 0,-2-6 0 0 0,0 0 0 0 0,-1-1 0 0 0,1 1 0 0 0,0 0 0 0 0,-1 0 0 0 0,1 0 0 0 0,0-1 0 0 0,0 1 0 0 0,0 0 0 0 0,0-1 0 0 0,0 1 0 0 0,0-1 0 0 0,0 1 0 0 0,0-1 0 0 0,0 1 0 0 0,0-1 0 0 0,10 6 0 0 0,-10-4 0 0 0,0 0 0 0 0,1 1 0 0 0,-1-1 0 0 0,0 0 0 0 0,0 0 0 0 0,0 1 0 0 0,0-1 0 0 0,0 1 0 0 0,-1-1 0 0 0,1 0 0 0 0,0 1 0 0 0,0-1 0 0 0,0 0 0 0 0,0 0 0 0 0,1 0 0 0 0,-1 0 0 0 0,1 1 0 0 0,4 1 0 0 0,-6-4 0 0 0,1 0 0 0 0,-1 1 0 0 0,1-1 0 0 0,-1 0 0 0 0,0 0 0 0 0,1 1 0 0 0,-1-1 0 0 0,1 0 0 0 0,-1 1 0 0 0,0-1 0 0 0,1 0 0 0 0,-1 1 0 0 0,0-1 0 0 0,0 1 0 0 0,1-1 0 0 0,-1 0 0 0 0,0 1 0 0 0,0-1 0 0 0,0 1 0 0 0,0-1 0 0 0,1 1 0 0 0,-1-1 0 0 0,0 1 0 0 0,0-1 0 0 0,0 1 0 0 0,0-1 0 0 0,0 1 0 0 0,0-1 0 0 0,0 1 0 0 0,0-1 0 0 0,0 0 0 0 0,-1 1 0 0 0,1 5 0 0 0,0-4 0 0 0,0 0 0 0 0,0-1 0 0 0,0 1 0 0 0,0-1 0 0 0,0 1 0 0 0,0 0 0 0 0,0-1 0 0 0,0 1 0 0 0,1-1 0 0 0,-1 1 0 0 0,1-1 0 0 0,0 2 0 0 0,5 1 0 0 0,-5-3 0 0 0,-1-1 0 0 0,0 0 0 0 0,1 0 0 0 0,-1 0 0 0 0,1 1 0 0 0,-1-1 0 0 0,0 0 0 0 0,1 1 0 0 0,-1-1 0 0 0,0 0 0 0 0,1 1 0 0 0,-1-1 0 0 0,0 1 0 0 0,0-1 0 0 0,1 0 0 0 0,-1 1 0 0 0,0-1 0 0 0,0 1 0 0 0,0-1 0 0 0,1 1 0 0 0,-1-1 0 0 0,0 1 0 0 0,0-1 0 0 0,0 1 0 0 0,0-1 0 0 0,0 0 0 0 0,0 1 0 0 0,0-1 0 0 0,0 1 0 0 0,0-1 0 0 0,0 1 0 0 0,-1 0 0 0 0,4 14 0 0 0,3-7-13 0 0,-2-4-36 0 0,-4-4 49 0 0,2 3-136 0 0,-1-3-63 0 0,1 0-288 0 0,0 0 365 0 0,0 0 10 0 0,-1 0-17 0 0,0 0-42 0 0,0 1-11 0 0,0-1-44 0 0,0 1-49 0 0,0-1-55 0 0,0 1-60 0 0,-1 0-55 0 0,1 0-49 0 0,-1 1-43 0 0,0-1-156 0 0,1 1-42 0 0,-1 0-189 0 0,0 1-506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01.5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16 13168 0 0,'0'0'388'0'0,"0"0"-144"0"0,0 0-111 0 0,0 0-36 0 0,0-3-55 0 0,0-9-26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02.3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91 8288 0 0,'0'0'190'0'0,"0"0"28"0"0,0 0 7 0 0,0 0 39 0 0,0 0 141 0 0,0 0 62 0 0,0 0 12 0 0,0-2-5 0 0,0 1-453 0 0,0 1 1 0 0,0-1-1 0 0,0 1 0 0 0,0-1 0 0 0,0 1 0 0 0,0-1 0 0 0,0 1 0 0 0,0-1 1 0 0,0 1-1 0 0,0-1 0 0 0,0 1 0 0 0,1-1 0 0 0,-1 1 0 0 0,0 0 0 0 0,0-1 0 0 0,1 1 1 0 0,-1-1-1 0 0,0 1 0 0 0,1 0 0 0 0,-1-1 0 0 0,0 1 0 0 0,1 0 0 0 0,-1-1 1 0 0,0 1-1 0 0,1 0 0 0 0,-1 0 0 0 0,1-1 0 0 0,-1 1 0 0 0,1 0 0 0 0,-1 0 0 0 0,0 0 1 0 0,1-1-22 0 0,20 1 673 0 0,-4 0-269 0 0,0-3-51 0 0,-7-1-218 0 0,0 0-18 0 0,-3 2-12 0 0,0 0 14 0 0,1 2 40 0 0,0-1-21 0 0,-2 0-40 0 0,1-1-24 0 0,3-1-18 0 0,5-3 3 0 0,45 1 100 0 0,-45 0-125 0 0,-12 4-29 0 0,0-1 1 0 0,0 1-1 0 0,0 0 0 0 0,0 1 1 0 0,0-1-1 0 0,0 0 0 0 0,0 1 1 0 0,0 0-1 0 0,3 0-5 0 0,3 0 16 0 0,-5 1-10 0 0,-1-1-1 0 0,1 0 0 0 0,-1 0 1 0 0,1 0-1 0 0,-1-1 0 0 0,1 1 1 0 0,-1-1-1 0 0,1 0 0 0 0,0 0-5 0 0,-1 0 4 0 0,4-1 6 0 0,1-1 0 0 0,-1 1 0 0 0,1 1 0 0 0,0-1 0 0 0,7 0-10 0 0,-13 2 0 0 0,0 0 0 0 0,0 0 0 0 0,-1 0 0 0 0,1 0 0 0 0,0-1 0 0 0,0 1 0 0 0,0-1 0 0 0,-1 1 0 0 0,1-1 0 0 0,0 0 0 0 0,-1 0 0 0 0,1 0 0 0 0,1-1 0 0 0,-2 2 0 0 0,1-1 0 0 0,-1 0 0 0 0,0 0 0 0 0,1 0 0 0 0,-1 1 0 0 0,1-1 0 0 0,-1 1 0 0 0,1-1 0 0 0,-1 1 0 0 0,1 0 0 0 0,-1 0 0 0 0,1-1 0 0 0,1 1 0 0 0,4 1 5 0 0,-4 1 94 0 0,-6 5 226 0 0,-1-1-166 0 0,2-1-87 0 0,1 0-44 0 0,1 0-36 0 0,0 20 261 0 0,0 0-60 0 0,0 0-53 0 0,0 0-43 0 0,0 3-31 0 0,0-1-34 0 0,0 64-19 0 0,0-51 21 0 0,0 9 90 0 0,2-24-106 0 0,1-17 8 0 0,-2-7-20 0 0,-1 0-1 0 0,0 0 1 0 0,1-1 0 0 0,-1 1 0 0 0,0 0 0 0 0,0 0 0 0 0,1 0 0 0 0,-1 0 0 0 0,0 0 0 0 0,0 0 0 0 0,0 0 0 0 0,0 0 0 0 0,0-1 0 0 0,0 1 0 0 0,-1 0 0 0 0,1 0 0 0 0,0 0 0 0 0,0 0 0 0 0,-1 0 0 0 0,1 0 0 0 0,0-1 0 0 0,-1 1 0 0 0,1 0 0 0 0,-1 0 0 0 0,1 0 0 0 0,-1-1 0 0 0,1 1-6 0 0,-1 0 1 0 0,1 1 15 0 0,-1 0 0 0 0,0 0 0 0 0,1 0 0 0 0,-1 0 0 0 0,1 0 0 0 0,0 0 0 0 0,0 0 0 0 0,0 3-16 0 0,0 9 154 0 0,1-6 45 0 0,-1-6 139 0 0,0 1 12 0 0,0-3-482 0 0,0 0 96 0 0,0 0 64 0 0,0 1 39 0 0,0 2 269 0 0,0-2-218 0 0,0 0-66 0 0,1 1-108 0 0,-1-2-36 0 0,0 1-50 0 0,0-1-58 0 0,0 1-65 0 0,1-1-70 0 0,-1 0-77 0 0,0 0-84 0 0,0 0-90 0 0,13-13-438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02.7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7920 0 0,'0'0'174'0'0,"0"0"29"0"0,0 0 13 0 0,0 0-69 0 0,0 0-7 0 0,0 0 54 0 0,0 0 169 0 0,0 0 314 0 0,0 0 25 0 0,0 2-30 0 0,0 4-451 0 0,0 2 60 0 0,0 18 700 0 0,0-15-607 0 0,0-5-206 0 0,1-2-38 0 0,0 1-46 0 0,0-2-55 0 0,6 4 224 0 0,-7-7-241 0 0,1 1 0 0 0,-1-1 0 0 0,0 0 0 0 0,1 0 1 0 0,-1 1-1 0 0,1-1 0 0 0,-1 0 0 0 0,0 1 0 0 0,0-1 0 0 0,1 1 0 0 0,-1-1 0 0 0,0 0 0 0 0,1 1 0 0 0,-1-1 0 0 0,0 1 0 0 0,0-1 1 0 0,0 1-1 0 0,0-1 0 0 0,0 1 0 0 0,1-1 0 0 0,-1 1 0 0 0,0-1 0 0 0,0 1 0 0 0,0-1 0 0 0,0 1 0 0 0,0-1 0 0 0,0 1 0 0 0,-1-1 1 0 0,1 1-13 0 0,0 7 161 0 0,0 1-41 0 0,0 12 107 0 0,0-16-169 0 0,2 9 144 0 0,3-5-38 0 0,1 3 0 0 0,-5 4-4 0 0,0 0 5 0 0,2-5-2 0 0,3 1-5 0 0,-5-9-123 0 0,0 0 0 0 0,0 0 0 0 0,0 0 0 0 0,0 0 0 0 0,-1 0 0 0 0,1 0 0 0 0,-1 2-35 0 0,1 6 111 0 0,-1 3 48 0 0,-1-3-31 0 0,1-5-23 0 0,0 1 1 0 0,0 0-1 0 0,0-1 0 0 0,1 1 0 0 0,1 4-105 0 0,4 4 246 0 0,-1 0-2 0 0,-3 0-72 0 0,-1 3-64 0 0,6-2-72 0 0,-2-2-25 0 0,-3 1 46 0 0,-2-13-52 0 0,0-1 0 0 0,0 1 0 0 0,0 0 0 0 0,1-1 0 0 0,-1 0 0 0 0,1 1 0 0 0,-1-1 0 0 0,1 1 0 0 0,-1-1 0 0 0,1 1 0 0 0,0-1 0 0 0,-1 0 0 0 0,1 1-5 0 0,5 10 72 0 0,-4-6-36 0 0,-1 3-17 0 0,-1 1 55 0 0,0 8 86 0 0,2-3-85 0 0,9 0-10 0 0,-9-2-1 0 0,-2-11-38 0 0,0-2-49 0 0,0 0-51 0 0,0 0-99 0 0,0 0-152 0 0,0 0 170 0 0,0 0-51 0 0,0 0-81 0 0,0 0 93 0 0,0 0-41 0 0,0 0-43 0 0,0 0-41 0 0,0 0-38 0 0,0 0-33 0 0,0 0-251 0 0,0 0-57 0 0,0 0-816 0 0,0 0-642 0 0,0 0-1220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04.2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227 15 7344 0 0,'0'0'165'0'0,"0"0"22"0"0,-2 0 9 0 0,-6-1-68 0 0,6-3-70 0 0,2 4-57 0 0,-1-1 0 0 0,1 1 1 0 0,0-1-1 0 0,0 1 0 0 0,0 0 0 0 0,0-1 1 0 0,-1 1-1 0 0,1 0 0 0 0,0-1 1 0 0,0 1-1 0 0,-1 0 0 0 0,1 0 1 0 0,0-1-1 0 0,0 1 0 0 0,-1 0 0 0 0,1 0 1 0 0,0-1-1 0 0,-1 1 0 0 0,1 0 1 0 0,0 0-1 0 0,-1-1-1 0 0,-2 1 8 0 0,0-1 1 0 0,0 0-1 0 0,0 1 1 0 0,0-1-1 0 0,-1 1 0 0 0,1 0 1 0 0,-2 0-9 0 0,3 0 3 0 0,-3 0 61 0 0,-1 0 68 0 0,-4 0 198 0 0,-12 0 586 0 0,15 0-706 0 0,1 0-80 0 0,1 3 151 0 0,1 0-163 0 0,-9 4 91 0 0,5-3-57 0 0,0 2 82 0 0,2-2-9 0 0,0 2 71 0 0,-3 2-43 0 0,-4 4 28 0 0,5-3-122 0 0,2-2-55 0 0,1 0-35 0 0,0 3 39 0 0,-2 4 8 0 0,4-8-70 0 0,1 9 73 0 0,-1 0-33 0 0,1-11-72 0 0,0 0 0 0 0,0 0 0 0 0,1 0 1 0 0,-1 1-1 0 0,1-1 0 0 0,0 0 0 0 0,0 1 0 0 0,1-1 0 0 0,-1 0 0 0 0,1 1 1 0 0,0-1-1 0 0,0 1 0 0 0,1 0-14 0 0,-1 37 10 0 0,0-24 20 0 0,0-16-11 0 0,0-1 0 0 0,0 1 0 0 0,0 0-1 0 0,0-1 1 0 0,1 1 0 0 0,-1-1 0 0 0,1 1 0 0 0,-1-1 0 0 0,1 1 0 0 0,0-1 0 0 0,0 1 0 0 0,-1-1-1 0 0,1 0 1 0 0,0 1-19 0 0,4 5 107 0 0,0 9 118 0 0,8-1-33 0 0,15 12-135 0 0,-23-23 52 0 0,2-3-68 0 0,-2-1-11 0 0,3 5 10 0 0,-7-4-31 0 0,0 0 1 0 0,1 0-1 0 0,-1 0 0 0 0,1-1 0 0 0,-1 1 1 0 0,1 0-1 0 0,-1-1 0 0 0,1 1 0 0 0,-1-1 1 0 0,1 0-1 0 0,-1 1 0 0 0,1-1 0 0 0,0 0 1 0 0,-1 0-10 0 0,9 0 83 0 0,-7 1-55 0 0,0-1-1 0 0,-1 0 0 0 0,1 0 0 0 0,0 0 1 0 0,-1 0-1 0 0,1 0 0 0 0,0 0 1 0 0,-1-1-1 0 0,1 0 0 0 0,0 1 1 0 0,0-1-28 0 0,2-10 156 0 0,23-4 368 0 0,-18 11-322 0 0,0-1-3 0 0,-2-3-62 0 0,-6 1-79 0 0,1 1-25 0 0,7 1-22 0 0,5-23-11 0 0,-10-2 0 0 0,0 22 0 0 0,-4 7 0 0 0,0 0 0 0 0,-1-1 0 0 0,1 1 0 0 0,0 0 0 0 0,0-1 0 0 0,-1 1 0 0 0,1-1 0 0 0,-1 1 0 0 0,1-1 0 0 0,-1 0 0 0 0,0 1 0 0 0,0-1 0 0 0,1 1 0 0 0,-1-1 0 0 0,0-89 0 0 0,0 76 0 0 0,0 12 0 0 0,0 0 0 0 0,0 4 0 0 0,2 17 0 0 0,4-14 0 0 0,-5-4 0 0 0,-1 0 0 0 0,1 0 0 0 0,-1 1 0 0 0,0-1 0 0 0,1 0 0 0 0,-1 1 0 0 0,1-1 0 0 0,-1 0 0 0 0,0 1 0 0 0,1-1 0 0 0,-1 0 0 0 0,0 1 0 0 0,0-1 0 0 0,1 0 0 0 0,-1 1 0 0 0,0-1 0 0 0,0 1 0 0 0,1-1 0 0 0,-1 1 0 0 0,0-1 0 0 0,0 1 0 0 0,0-1 0 0 0,0 1 0 0 0,0-1 0 0 0,0 1 0 0 0,0-1 0 0 0,0 0 0 0 0,0 1 0 0 0,0-1 0 0 0,0 1 0 0 0,0-1 0 0 0,0 1 0 0 0,-1 6 0 0 0,1-5 0 0 0,0 0 0 0 0,0 0 0 0 0,0 0 0 0 0,0 0 0 0 0,0 0 0 0 0,1 1 0 0 0,-1-1 0 0 0,1 0 0 0 0,-1 0 0 0 0,1 0 0 0 0,4 6 0 0 0,-4-7 0 0 0,0 1 0 0 0,0-1 0 0 0,-1 1 0 0 0,1-1 0 0 0,0 0 0 0 0,-1 1 0 0 0,1-1 0 0 0,-1 1 0 0 0,1 0 0 0 0,-1-1 0 0 0,0 1 0 0 0,1-1 0 0 0,-1 1 0 0 0,0 0 0 0 0,0 4 0 0 0,-1-3 0 0 0,1-1 0 0 0,0 0 0 0 0,0 0 0 0 0,0 0 0 0 0,1 0 0 0 0,-1 0 0 0 0,0 0 0 0 0,1 0 0 0 0,-1 0 0 0 0,1 1 0 0 0,14 27 0 0 0,-2-15 0 0 0,5 13 0 0 0,-8-23 0 0 0,-8 1-10 0 0,-2-2-26 0 0,0-2-38 0 0,3-1-88 0 0,0-1 25 0 0,6-1-2 0 0,-6 1 66 0 0,0 1-38 0 0,-1-1-19 0 0,0 1-45 0 0,0-1-52 0 0,-1 1-59 0 0,0 0-16 0 0,0 0-51 0 0,-1 1-46 0 0,1-1-40 0 0,0 2-542 0 0,0-1-93 0 0,3 0-743 0 0,5-1-1026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04.6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7432 0 0,'0'0'216'0'0,"0"2"-11"0"0,0 2-153 0 0,0 20-61 0 0,0-19 36 0 0,0 1 50 0 0,0 0 42 0 0,0 0 36 0 0,0 5 222 0 0,0 15 616 0 0,0-19-738 0 0,0-1-57 0 0,0 2 156 0 0,1-1-66 0 0,1-1-3 0 0,3 3 87 0 0,1 2 47 0 0,-3-2-60 0 0,-1-3-243 0 0,2 5 162 0 0,-1 1 102 0 0,0 2 111 0 0,-2 1 118 0 0,1-2-96 0 0,4-3-103 0 0,-2-2-117 0 0,1 2 142 0 0,-1-2-131 0 0,3 1 48 0 0,-6-7-124 0 0,0 0-52 0 0,0-1-46 0 0,-1 1-37 0 0,0 2 18 0 0,-1 1-57 0 0,1-4-9 0 0,0 0 42 0 0,0 12 344 0 0,0-11-107 0 0,0 1-48 0 0,0 7-11 0 0,0-8-13 0 0,0-2-49 0 0,0 0-19 0 0,0 0-7 0 0,0 0-13 0 0,0 0-49 0 0,0 0-19 0 0,0 0-7 0 0,0 0-5 0 0,3 0-16 0 0,-3 0-65 0 0,0 0 0 0 0,1 0-1 0 0,-1 0 1 0 0,1 0 0 0 0,-1 0 0 0 0,0 0-1 0 0,1 0 1 0 0,-1 0 0 0 0,1 0-1 0 0,-1 0 1 0 0,0 0 0 0 0,1 0-1 0 0,-1 0 1 0 0,0-1 0 0 0,1 1-1 0 0,-1 0 1 0 0,1 0 0 0 0,-1 0 0 0 0,0-1-1 0 0,0 1 1 0 0,1 0 0 0 0,-1 0-1 0 0,0-1 1 0 0,1 1 0 0 0,-1 0-1 0 0,0-1 1 0 0,0 1 0 0 0,1 0-1 0 0,-1-1 1 0 0,0 1 0 0 0,0-1-3 0 0,5-5 44 0 0,1 1-5 0 0,-6 5-38 0 0,1 0 0 0 0,-1 0 0 0 0,1 0-1 0 0,-1-1 1 0 0,0 1 0 0 0,1 0 0 0 0,-1-1-1 0 0,1 1 1 0 0,-1 0 0 0 0,0-1 0 0 0,0 1 0 0 0,1 0-1 0 0,-1-1 1 0 0,0 1 0 0 0,0-1 0 0 0,1 1 0 0 0,-1-1-1 0 0,0 1 1 0 0,0 0 0 0 0,0-1 0 0 0,0 1 0 0 0,1-1-1 0 0,-1 1 1 0 0,0-1 0 0 0,0 1 0 0 0,0-1-1 0 0,0 1 1 0 0,0-1 0 0 0,0 1 0 0 0,0-1 0 0 0,-1 1-1 0 0,1-1 0 0 0,0-1 3 0 0,1 1 0 0 0,-1-1 0 0 0,0 0 0 0 0,0 1 1 0 0,1-1-1 0 0,-1 0 0 0 0,1 1 0 0 0,0-1 0 0 0,-1 1 0 0 0,1-1 0 0 0,0 1 0 0 0,0-1 0 0 0,0 1 0 0 0,0-1 0 0 0,0 1 0 0 0,0 0 0 0 0,1 0 0 0 0,-1 0 0 0 0,1-1-3 0 0,10-13 14 0 0,3-16-14 0 0,-13 27 0 0 0,-1 3 0 0 0,-1 0 0 0 0,0 1 0 0 0,0-1 0 0 0,1 1 0 0 0,-1-1 0 0 0,0 0 0 0 0,1 1 0 0 0,-1-1 0 0 0,1 1 0 0 0,-1-1 0 0 0,0 1 0 0 0,1-1 0 0 0,-1 1 0 0 0,1 0 0 0 0,-1-1 0 0 0,1 1 0 0 0,0 0 0 0 0,-1-1 0 0 0,1 1 0 0 0,-1 0 0 0 0,1-1 0 0 0,0 1 0 0 0,4-2 0 0 0,10-11 0 0 0,-14 12 0 0 0,1-1-1 0 0,0 1 1 0 0,0-1-1 0 0,0 1 1 0 0,-1 0-1 0 0,1 0 0 0 0,0 0 1 0 0,0 0-1 0 0,1 0 1 0 0,-1 0-1 0 0,0 1 1 0 0,0-1-1 0 0,0 1 1 0 0,0-1-1 0 0,1 1 0 0 0,-1 0 1 0 0,0 0-1 0 0,0 0 1 0 0,3 0 0 0 0,0 3-56 0 0,-2 0 37 0 0,-2-2 2 0 0,22 10-37 0 0,-21-11 50 0 0,-1 1 0 0 0,0 0 0 0 0,0 0 0 0 0,0-1 0 0 0,0 1 0 0 0,0 0 0 0 0,0 0 0 0 0,0 0 0 0 0,-1 0 0 0 0,1 0 0 0 0,0 0 0 0 0,0 1 4 0 0,2 11-24 0 0,-1-8-45 0 0,8 5-52 0 0,-6-7-18 0 0,0-2 72 0 0,3-2 8 0 0,-7 1 38 0 0,3 0-76 0 0,-3 0-2 0 0,0 0-43 0 0,0 2-130 0 0,0 3 36 0 0,5 6-168 0 0,-3-8 179 0 0,0-1 62 0 0,-1 0-36 0 0,0-1-45 0 0,0 0-49 0 0,0 0 3 0 0,0-1-40 0 0,-1 1-36 0 0,1-1-33 0 0,-1 1-253 0 0,1-1-55 0 0,0 0-822 0 0,4 0-643 0 0,3 0-1224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05.0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259 301 7400 0 0,'-13'0'242'0'0,"-1"0"-107"0"0,-1 0-70 0 0,-21 0-8 0 0,24 0 17 0 0,3 1 187 0 0,-5 6 411 0 0,6-3-321 0 0,2 0-3 0 0,0-1-39 0 0,-5 2 210 0 0,4-2-235 0 0,-8 0 286 0 0,0 0-67 0 0,12-2-389 0 0,0 2 0 0 0,0-1-1 0 0,0 0 1 0 0,1 0 0 0 0,-1 1-1 0 0,-2 2-113 0 0,-1 4 262 0 0,1 4 54 0 0,-5-8-57 0 0,2 8 16 0 0,1 4-91 0 0,2 8-70 0 0,-1-12-70 0 0,5-12-41 0 0,0 1 0 0 0,0-1 1 0 0,1 0-1 0 0,-1 1 0 0 0,0-1 0 0 0,1 1 0 0 0,-1-1 1 0 0,1 0-1 0 0,0 1 0 0 0,0-1 0 0 0,-1 1 0 0 0,1 0 1 0 0,0-1-4 0 0,0 10 56 0 0,-1-8-42 0 0,1 0 0 0 0,0 1 0 0 0,0-1 0 0 0,0 0 0 0 0,0 0 1 0 0,1 0-1 0 0,-1 0 0 0 0,1 0 0 0 0,0 0 0 0 0,0 0-14 0 0,3 5 10 0 0,3 4 25 0 0,-6-1 21 0 0,-1-11-54 0 0,0 1 0 0 0,0-1 1 0 0,0 1-1 0 0,0-1 0 0 0,0 1 0 0 0,0-1 0 0 0,0 0 0 0 0,0 1 0 0 0,0-1 0 0 0,0 1 0 0 0,0-1 0 0 0,0 1 0 0 0,0-1 1 0 0,1 1-1 0 0,-1-1 0 0 0,0 1 0 0 0,0-1 0 0 0,0 0 0 0 0,1 1 0 0 0,-1-1 0 0 0,0 1 0 0 0,0-1 0 0 0,1 0 0 0 0,-1 1 1 0 0,0-1-1 0 0,1 0 0 0 0,-1 1 0 0 0,1-1 0 0 0,-1 0 0 0 0,0 0 0 0 0,1 1 0 0 0,0-1-2 0 0,5 4 17 0 0,-2 3 25 0 0,-3-7-41 0 0,-1 1 1 0 0,0-1 0 0 0,0 0-1 0 0,0 1 1 0 0,1-1-1 0 0,-1 0 1 0 0,0 1-1 0 0,0-1 1 0 0,1 0 0 0 0,-1 1-1 0 0,0-1 1 0 0,1 0-1 0 0,-1 0 1 0 0,0 1 0 0 0,1-1-1 0 0,-1 0 1 0 0,0 0-1 0 0,1 0 1 0 0,-1 0-1 0 0,0 1 1 0 0,1-1 0 0 0,-1 0-1 0 0,1 0 1 0 0,-1 0-1 0 0,0 0 1 0 0,1 0 0 0 0,-1 0-1 0 0,1 0 1 0 0,-1 0-1 0 0,0 0 1 0 0,1 0-2 0 0,4 2 81 0 0,5 9-5 0 0,-3-8 12 0 0,1-4-60 0 0,-5 1-4 0 0,8 1 65 0 0,-8-1-60 0 0,0 0 1 0 0,0 0-1 0 0,0 0 0 0 0,0 0 0 0 0,1 0 1 0 0,-1 0-1 0 0,0-1 0 0 0,0 0 0 0 0,0 1 1 0 0,0-1-30 0 0,2-2 41 0 0,3-1 50 0 0,0 0 0 0 0,1-1 1 0 0,1-2-92 0 0,-8 5 15 0 0,1 0 1 0 0,-2 1 0 0 0,1-1-1 0 0,0 0 1 0 0,0 0 0 0 0,-1 0-1 0 0,1 0 1 0 0,-1-1 0 0 0,1 1-16 0 0,0-3 28 0 0,-1 4-22 0 0,-1 1-1 0 0,0-1 1 0 0,0 0-1 0 0,1 1 1 0 0,-1-1 0 0 0,0 1-1 0 0,1-1 1 0 0,-1 1-1 0 0,1-1 1 0 0,-1 1-1 0 0,0-1 1 0 0,1 1 0 0 0,-1-1-1 0 0,1 1 1 0 0,-1-1-1 0 0,1 1 1 0 0,0 0 0 0 0,-1-1-1 0 0,1 1 1 0 0,-1 0-1 0 0,1 0 1 0 0,0-1-6 0 0,4-1 17 0 0,-4 1-14 0 0,0 0 0 0 0,0 0 0 0 0,0 0 0 0 0,0 0 0 0 0,0 0 0 0 0,0 0 0 0 0,0 0 1 0 0,0 0-1 0 0,0-1 0 0 0,0 1 0 0 0,-1 0 0 0 0,1-1 0 0 0,0 1 0 0 0,-1 0 1 0 0,0-1-1 0 0,1 1 0 0 0,-1-1 0 0 0,0 1 0 0 0,1-1 0 0 0,-1 1 0 0 0,0-2-3 0 0,2-8 15 0 0,8-9 61 0 0,-5-6-2 0 0,1 12-29 0 0,-5 11-36 0 0,0 0 1 0 0,1-1-1 0 0,-2 1 0 0 0,1 0 1 0 0,0-1-1 0 0,-1 1 1 0 0,1 0-1 0 0,-1-1 1 0 0,0 0-10 0 0,0-10 31 0 0,1 6-2 0 0,-1 1 0 0 0,0 0 1 0 0,-1-1-1 0 0,0 1 0 0 0,0-2-29 0 0,-4-7 59 0 0,3 10-29 0 0,0 0 0 0 0,1-1 0 0 0,0 1 0 0 0,0 0 0 0 0,0-1 0 0 0,1 1-30 0 0,-2-14 71 0 0,-4-6-23 0 0,4 19-36 0 0,1 0 0 0 0,-1-1 0 0 0,1 1 0 0 0,0-1 0 0 0,1 0-12 0 0,0 1 8 0 0,-1 1-1 0 0,0-1 0 0 0,0 1 0 0 0,-1 0 0 0 0,1-1 0 0 0,-1 1-7 0 0,-3-10 23 0 0,0-11 3 0 0,0 12 21 0 0,3 12-41 0 0,1 0 0 0 0,0-1 0 0 0,0 1 1 0 0,0 0-1 0 0,1 0 0 0 0,-1-1 0 0 0,1 1 0 0 0,0-2-6 0 0,0-2 69 0 0,0-3-126 0 0,0 4 114 0 0,0 2 18 0 0,0-1 42 0 0,0-1 47 0 0,0-1 57 0 0,0 48-86 0 0,0-27-110 0 0,0-11-20 0 0,0 1 1 0 0,0-1 0 0 0,0 0-1 0 0,1 0 1 0 0,0 0 0 0 0,-1 0-1 0 0,1 0 1 0 0,0 0 0 0 0,2 3-6 0 0,2 8 26 0 0,0 16 1 0 0,-4-26-21 0 0,7 32 45 0 0,-4-2-42 0 0,-4-29-2 0 0,1 1-1 0 0,-1 0 0 0 0,1 0 0 0 0,1 0 0 0 0,-1-1 0 0 0,1 1 0 0 0,0 0 0 0 0,0-1 0 0 0,2 4-6 0 0,9 24 17 0 0,-10-16-17 0 0,-1-10 0 0 0,0 0 0 0 0,0 0 0 0 0,0 1 0 0 0,1-1 0 0 0,0 0 0 0 0,0-2 0 0 0,-1 0 0 0 0,0 0 0 0 0,0 0 0 0 0,-1 0 0 0 0,1 0 0 0 0,-1 1 0 0 0,0-1 0 0 0,0 0 0 0 0,-1 1 0 0 0,0 3 0 0 0,3 12-9 0 0,2-9-30 0 0,0 3-38 0 0,-3-8 21 0 0,-2-2-42 0 0,1-2-8 0 0,-1 1-45 0 0,1-1-54 0 0,0 0-64 0 0,0 0-166 0 0,1 0-100 0 0,0 0-84 0 0,-1 0-72 0 0,1 0-200 0 0,0-1-57 0 0,0 4-1182 0 0,-1 3-1211 0 0,-1-8 3310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05.8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46 9040 0 0,'0'0'200'0'0,"0"0"33"0"0,0 0 15 0 0,0 0-82 0 0,0 0-16 0 0,0 0 52 0 0,0 0 171 0 0,0 0 312 0 0,0 0 19 0 0,0 0-27 0 0,0 0-139 0 0,0 0-68 0 0,0 0-12 0 0,0 0-21 0 0,3 0-78 0 0,5-2-131 0 0,2-3-28 0 0,-3 1-47 0 0,0 1 2 0 0,-1 2 28 0 0,1 1 65 0 0,5 0-52 0 0,17 1 163 0 0,-12-5-186 0 0,-9-1-119 0 0,-7 4-43 0 0,1 0 1 0 0,-1 1-1 0 0,0-1 0 0 0,1 0 1 0 0,-1 0-1 0 0,1 1 0 0 0,-1-1 1 0 0,1 1-1 0 0,-1-1 0 0 0,1 1 1 0 0,-1 0-1 0 0,1 0 0 0 0,0-1 0 0 0,-1 1-11 0 0,39 0 123 0 0,-1 0-54 0 0,79 0-10 0 0,-117 0-57 0 0,-1 0 0 0 0,1 1 0 0 0,0-2 0 0 0,-1 1 0 0 0,1 0 0 0 0,0 0-1 0 0,-1 0 1 0 0,1 0 0 0 0,-1 0 0 0 0,1 0 0 0 0,0-1 0 0 0,-1 1 0 0 0,1 0 0 0 0,-1-1 0 0 0,1 1 0 0 0,0 0-1 0 0,-1-1 1 0 0,1 1 0 0 0,-1 0 0 0 0,1-1 0 0 0,-1 1 0 0 0,1-1 0 0 0,-1 1 0 0 0,0-1 0 0 0,1 1-1 0 0,-1-1-1 0 0,0 0 1 0 0,1 1 0 0 0,-1-1-1 0 0,1 1 1 0 0,-1-1-1 0 0,0 1 1 0 0,1-1-1 0 0,-1 1 1 0 0,1-1 0 0 0,-1 1-1 0 0,1 0 1 0 0,0-1-1 0 0,-1 1 1 0 0,1 0-1 0 0,-1-1 1 0 0,1 1 0 0 0,0 0-1 0 0,-1 0 1 0 0,1 0-1 0 0,-1-1 1 0 0,1 1-1 0 0,0 0 1 0 0,-1 0-1 0 0,1 0 1 0 0,0 0 0 0 0,-1 0-1 0 0,1 0 0 0 0,0 0 3 0 0,0 0 0 0 0,0 0 0 0 0,0 0 0 0 0,-1 0 0 0 0,1 0 0 0 0,0 0 0 0 0,0 0 1 0 0,0 1-1 0 0,-1-1 0 0 0,1 0 0 0 0,0 0 0 0 0,0 1 0 0 0,-1-1 0 0 0,2 1-3 0 0,0 9 21 0 0,-2-10-20 0 0,0 0 0 0 0,0 0-1 0 0,0 0 1 0 0,0 0 0 0 0,0 0 0 0 0,0 0-1 0 0,0 0 1 0 0,0 1 0 0 0,0-1 0 0 0,0 0-1 0 0,0 0 1 0 0,0 0 0 0 0,0 0 0 0 0,0 0-1 0 0,0 0 1 0 0,0 0 0 0 0,0 0 0 0 0,0 0-1 0 0,0 0 1 0 0,0 1 0 0 0,0-1 0 0 0,0 0-1 0 0,0 0 1 0 0,0 0 0 0 0,0 0 0 0 0,1 0-1 0 0,-1 0 1 0 0,0 0 0 0 0,0 0 0 0 0,0 0-1 0 0,0 0 1 0 0,0 0 0 0 0,0 0 0 0 0,0 0-1 0 0,0 0 1 0 0,0 0 0 0 0,0 0 0 0 0,0 0-1 0 0,0 1 1 0 0,0-1 0 0 0,1 0 0 0 0,-1 0-1 0 0,0 0 1 0 0,0 0 0 0 0,0 0 0 0 0,0 0-1 0 0,0 0 1 0 0,0 0 0 0 0,0 0 0 0 0,0 0-1 0 0,0 0 1 0 0,0 0 0 0 0,0 0 0 0 0,1 0-1 0 0,-1-1 1 0 0,0 1 0 0 0,0 0-1 0 0,6 1 34 0 0,7 6 248 0 0,-9-4-241 0 0,-2-1-68 0 0,1 2 123 0 0,-3 6-52 0 0,0-8-3 0 0,0 0 36 0 0,0 0 25 0 0,0 0-89 0 0,0-1-1 0 0,0 1 1 0 0,1-1-1 0 0,-1 1 0 0 0,0-1 1 0 0,1 1-1 0 0,0-1 1 0 0,-1 1-1 0 0,1-1 1 0 0,0 0-1 0 0,0 1 0 0 0,-1-1-12 0 0,2 1 11 0 0,-1-1 0 0 0,0 1 0 0 0,-1 0 0 0 0,1-1-1 0 0,0 1 1 0 0,0 0 0 0 0,-1 0 0 0 0,1 0 0 0 0,-1-1-1 0 0,0 1 1 0 0,1 0 0 0 0,-1 1-11 0 0,0 33 216 0 0,0 1-80 0 0,0 4-47 0 0,0 54 37 0 0,0-61-48 0 0,0-8 13 0 0,0 0 37 0 0,0-1 46 0 0,0 0 53 0 0,0-22-67 0 0,0-1-26 0 0,0 8-122 0 0,0-5-71 0 0,0 5 14 0 0,0-7-114 0 0,0-3-53 0 0,0 0-11 0 0,0 0 61 0 0,0 0-29 0 0,0 0-109 0 0,0 0-297 0 0,0 0-542 0 0,0 0-49 0 0,0 0-10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6776 0 0,'0'0'198'0'0,"0"0"53"0"0,0 0 112 0 0,0 0 42 0 0,0 0 10 0 0,0 0-15 0 0,0 0-68 0 0,0 0-32 0 0,0 0-4 0 0,0 0-3 0 0,3 2-12 0 0,7 8-7 0 0,-8-7-75 0 0,-1 0-72 0 0,0 0-46 0 0,-1 0-41 0 0,0 1-10 0 0,1-2 33 0 0,9 11 187 0 0,-8-11-73 0 0,0 1-65 0 0,-2 0-40 0 0,0 1-36 0 0,0-1-8 0 0,1-1 29 0 0,4 6 58 0 0,0 2 49 0 0,-2 3 45 0 0,-2-1-5 0 0,6 2 26 0 0,-1-2-65 0 0,-3-3-24 0 0,4 10 32 0 0,9 31 306 0 0,-12-33-344 0 0,-3-2-37 0 0,0 2 27 0 0,5 0-39 0 0,0-3-28 0 0,-1 14 56 0 0,0-14-45 0 0,-4-11-63 0 0,1 1 0 0 0,-1-1 0 0 0,0 0 0 0 0,-1 0 0 0 0,1 1 1 0 0,0-1-1 0 0,-1 1 0 0 0,0-1 0 0 0,0 1-6 0 0,0-1 6 0 0,0 1 0 0 0,1 0 1 0 0,-1 0-1 0 0,1-1 1 0 0,0 1-1 0 0,0-1 1 0 0,0 1-1 0 0,0 0 0 0 0,1-1 1 0 0,0 0-1 0 0,1 3-6 0 0,0 8 38 0 0,-3 7-23 0 0,-1-13-14 0 0,1 7 7 0 0,-1-12 0 0 0,1-1-1 0 0,0 1 0 0 0,0 0 1 0 0,0 0-1 0 0,0 0 1 0 0,0-1-1 0 0,1 1 0 0 0,-1 0 1 0 0,1 0-1 0 0,1 2-7 0 0,4 2 25 0 0,-1 2-11 0 0,-4 3 28 0 0,-1 8 48 0 0,0-14-94 0 0,0-2-45 0 0,0-2-56 0 0,0-2-121 0 0,0 0-214 0 0,0 0-21 0 0</inkml:trace>
  <inkml:trace contextRef="#ctx0" brushRef="#br0" timeOffset="1">711 92 7632 0 0,'0'0'166'0'0,"-3"0"29"0"0,3 0-183 0 0,-1 0 1 0 0,1 0-1 0 0,-1 0 0 0 0,1 0 1 0 0,-1 0-1 0 0,0 0 0 0 0,1 0 0 0 0,-1-1 1 0 0,1 1-1 0 0,-1 0 0 0 0,1 0 1 0 0,-1-1-1 0 0,1 1 0 0 0,-1 0 0 0 0,1 0 1 0 0,0-1-1 0 0,-1 1 0 0 0,1-1 1 0 0,-1 1-1 0 0,1 0 0 0 0,0-1 0 0 0,-1 1 1 0 0,1-1-1 0 0,-1 0-12 0 0,-4-4 118 0 0,-5 2-100 0 0,9 3-18 0 0,1 0 0 0 0,-1 0 0 0 0,1 0 0 0 0,-1 1 0 0 0,1-1 0 0 0,-1 0 0 0 0,1 0 0 0 0,-1 0 0 0 0,1-1 0 0 0,-1 1 0 0 0,1 0 0 0 0,-1 0 0 0 0,1 0 0 0 0,0 0 0 0 0,-1 0 0 0 0,1-1 0 0 0,-1 1 0 0 0,1 0 0 0 0,-1 0 0 0 0,1 0 0 0 0,0-1 0 0 0,-1 1 0 0 0,1 0 0 0 0,0-1 0 0 0,-1 1 0 0 0,1 0 0 0 0,0-1 0 0 0,-1 1 0 0 0,1-1 0 0 0,0 1 0 0 0,0 0 0 0 0,-1-1 0 0 0,-3-6 0 0 0,-1 5 10 0 0,0-1 66 0 0,2 0 47 0 0,1 0 36 0 0,2 3-136 0 0,0-1 1 0 0,0 1 0 0 0,0-1 0 0 0,-1 1 0 0 0,1 0 0 0 0,0-1-1 0 0,0 1 1 0 0,-1 0 0 0 0,1-1 0 0 0,0 1 0 0 0,0 0 0 0 0,-1 0-1 0 0,1-1 1 0 0,0 1 0 0 0,-1 0 0 0 0,1 0 0 0 0,0 0 0 0 0,-1-1-1 0 0,1 1 1 0 0,-1 0 0 0 0,1 0 0 0 0,0 0 0 0 0,-1 0 0 0 0,1 0-1 0 0,-1 0 1 0 0,1 0 0 0 0,0 0 0 0 0,-1 0 0 0 0,1 0 0 0 0,-1 0-1 0 0,1 0-23 0 0,-5-3 598 0 0,-7-3-122 0 0,-1-3 90 0 0,8-1-146 0 0,-2 6-156 0 0,0 0-44 0 0,-5-3 92 0 0,11 6-169 0 0,-1 0-33 0 0,-1-1 28 0 0,-1 2-74 0 0,-1 1-39 0 0,3-1 51 0 0,-6 0 85 0 0,-17 0 385 0 0,19 1-446 0 0,2 1-105 0 0,-1 5 61 0 0,5-7-55 0 0,0 0 0 0 0,0 1 1 0 0,0-1-1 0 0,-1 0 1 0 0,1 1-1 0 0,0-1 1 0 0,0 0-1 0 0,-1 1 1 0 0,1-1-1 0 0,0 0 1 0 0,0 1-1 0 0,-1-1 1 0 0,1 0-1 0 0,0 0 1 0 0,-1 0-1 0 0,1 1 0 0 0,-1-1 1 0 0,1 0-1 0 0,0 0 1 0 0,-1 0-1 0 0,1 0 1 0 0,0 1-1 0 0,-1-1 1 0 0,1 0-1 0 0,-1 0 1 0 0,1 0-1 0 0,0 0 1 0 0,-1 0-1 0 0,1 0 0 0 0,-1 0 1 0 0,1 0-2 0 0,-3 0 67 0 0,-2 3 8 0 0,1 1-78 0 0,0 1 41 0 0,0 0 64 0 0,-1 1-85 0 0,1 2 36 0 0,3-4-7 0 0,0 0-1 0 0,0 0 1 0 0,1 0 0 0 0,-1 0-1 0 0,1 0 1 0 0,0 0-46 0 0,0 10 91 0 0,0-14-90 0 0,-3 5 87 0 0,-2 2-51 0 0,4-6-21 0 0,0 1-1 0 0,0 0 0 0 0,0-1 0 0 0,1 1 0 0 0,-1 0 0 0 0,0 0 0 0 0,1-1 0 0 0,-1 1 0 0 0,1 0 0 0 0,0 0 1 0 0,0 0-1 0 0,0 0 0 0 0,0 0-15 0 0,2 9 22 0 0,3-4 9 0 0,-4-5-23 0 0,0-1-1 0 0,0 0 0 0 0,0 1 0 0 0,-1-1 1 0 0,1 1-1 0 0,0-1 0 0 0,-1 1 0 0 0,1-1 1 0 0,-1 1-1 0 0,0-1 0 0 0,1 1 0 0 0,-1-1 1 0 0,0 1-1 0 0,0 0-7 0 0,0 4 12 0 0,1 1 0 0 0,0 0 0 0 0,0-1 1 0 0,0 1-1 0 0,1-1 0 0 0,0 1 0 0 0,1-1-12 0 0,-1 0 0 0 0,-1-2 11 0 0,0 0 0 0 0,-1 0-1 0 0,1 1 1 0 0,-1-1 0 0 0,1 0-1 0 0,-1 1 1 0 0,-1 3-11 0 0,1-6 6 0 0,0 1 1 0 0,0 0-1 0 0,0 0 1 0 0,0 0-1 0 0,0-1 1 0 0,1 1-1 0 0,0 0-6 0 0,5 9 16 0 0,-6-10-11 0 0,1-1 1 0 0,0 0-1 0 0,0 1 1 0 0,-1-1-1 0 0,1 1 1 0 0,0-1-1 0 0,-1 1 1 0 0,0 0-1 0 0,1-1 0 0 0,-1 1 1 0 0,0-1-1 0 0,0 1 1 0 0,0 0-1 0 0,0-1-5 0 0,1 5 22 0 0,-1-1 0 0 0,1 1 0 0 0,1-1 0 0 0,-1 0-1 0 0,2 4-21 0 0,-1-4 22 0 0,-1 0 0 0 0,0 0-1 0 0,1 1 1 0 0,-2-1 0 0 0,1 4-22 0 0,-1-6 12 0 0,0 0 1 0 0,1 0 0 0 0,-1 0 0 0 0,1 1 0 0 0,-1-1 0 0 0,1 0 0 0 0,0 0 0 0 0,0 0 0 0 0,0-1 0 0 0,2 3-13 0 0,1 5 39 0 0,2 9 51 0 0,0-1-21 0 0,-3-9-36 0 0,-2-7-16 0 0,-1 1 1 0 0,1 0-1 0 0,-1-1 1 0 0,0 1-1 0 0,1-1 1 0 0,-1 1 0 0 0,0 0-1 0 0,-1 1-17 0 0,1-2 13 0 0,0-1 1 0 0,0 1-1 0 0,0 0 1 0 0,0 0-1 0 0,0 0 0 0 0,0-1 1 0 0,0 1-1 0 0,1 0 1 0 0,-1 0-1 0 0,1-1 1 0 0,0 3-14 0 0,4 3 45 0 0,-4-5-35 0 0,0-1-1 0 0,-1 0 0 0 0,1 1 0 0 0,0-1 1 0 0,0 1-1 0 0,-1-1 0 0 0,1 1 1 0 0,-1-1-1 0 0,1 1 0 0 0,-1-1 1 0 0,0 1-1 0 0,0-1 0 0 0,1 1 1 0 0,-1 0-10 0 0,0 4 7 0 0,1 11 41 0 0,-1-16-47 0 0,0-1 0 0 0,1 1 0 0 0,-1-1 0 0 0,0 0 1 0 0,0 1-1 0 0,1-1 0 0 0,-1 1 0 0 0,0-1 0 0 0,0 0 1 0 0,1 1-1 0 0,-1-1 0 0 0,0 0 0 0 0,1 0 0 0 0,-1 1 0 0 0,1-1 1 0 0,-1 0-1 0 0,0 0 0 0 0,1 0 0 0 0,-1 1 0 0 0,1-1 1 0 0,-1 0-1 0 0,0 0 0 0 0,1 0 0 0 0,-1 0 0 0 0,1 0 0 0 0,-1 0 1 0 0,1 0-1 0 0,-1 0 0 0 0,1 0 0 0 0,-1 0-1 0 0,2 0 21 0 0,-4 3 1 0 0,-8 9-12 0 0,8 1-46 0 0,2-11-42 0 0,0-2-37 0 0,0 0-171 0 0,0 0 143 0 0,0 0-43 0 0,0 0-71 0 0,0 0 84 0 0,0 0-35 0 0,0 0-38 0 0,0 0-36 0 0,0 0-378 0 0,0 0 94 0 0,0 0-49 0 0,0 0-721 0 0,0 0-567 0 0,0 0-1078 0 0</inkml:trace>
  <inkml:trace contextRef="#ctx0" brushRef="#br0" timeOffset="2">408 364 9504 0 0,'0'0'216'0'0,"0"0"32"0"0,0 0 9 0 0,1 0-109 0 0,1-2-77 0 0,0 0-150 0 0,1 0 38 0 0,3-1 60 0 0,0 0 118 0 0,0 2 97 0 0,0 0 8 0 0,0 1 37 0 0,15-1 671 0 0,-19 1-863 0 0,8 0 404 0 0,0 0-69 0 0,1 0-65 0 0,-1 0-59 0 0,0 0-54 0 0,-1 0-50 0 0,1 0-43 0 0,0 0-40 0 0,8 0 8 0 0,-1 0-79 0 0,38 0-99 0 0,-43 0 78 0 0,0 0 34 0 0,-7 0-18 0 0,-1 1-102 0 0,-1 0-94 0 0,1 0-88 0 0,-2 0-79 0 0,1 0-73 0 0,-1 1-64 0 0,0-1-59 0 0,2 2-388 0 0,0-1-94 0 0,2 0-767 0 0,3-2-1007 0 0,-9 0 2755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06.2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11000 0 0,'0'0'248'0'0,"0"0"34"0"0,0 0 21 0 0,0 0-34 0 0,0 0-105 0 0,0 0-42 0 0,0 0 127 0 0,0 0 236 0 0,0 0 25 0 0,0 0-12 0 0,0 0-55 0 0,0 0-24 0 0,0 3-3 0 0,0 13-134 0 0,0 1-53 0 0,0 1-48 0 0,0 1-39 0 0,0 3-14 0 0,0 1-34 0 0,0 43 106 0 0,0-61-188 0 0,1 0 1 0 0,0 0 0 0 0,0 0 0 0 0,0 0 0 0 0,2 4-13 0 0,-1-4 22 0 0,0 1-1 0 0,-1-1 0 0 0,0 1 0 0 0,0-1 0 0 0,0 1 0 0 0,-1 0-21 0 0,0 0 22 0 0,1 0-1 0 0,0 0 1 0 0,0 0-1 0 0,0 0 1 0 0,2 4-22 0 0,3 13 52 0 0,-1 15 32 0 0,2-17 6 0 0,-6-18-75 0 0,0 0 1 0 0,0 0-1 0 0,-1 0 0 0 0,1 0 1 0 0,0 0-1 0 0,-1 1 0 0 0,0-1 0 0 0,0 1-15 0 0,1 2 30 0 0,-1 0-1 0 0,1-1 1 0 0,0 1-1 0 0,1-1 0 0 0,-1 1 1 0 0,1 0-30 0 0,0-2 35 0 0,-1 1 0 0 0,1 0 0 0 0,-1 0 0 0 0,0 0 0 0 0,0 4-35 0 0,-2-5 38 0 0,1 0 0 0 0,1 0 0 0 0,-1-1 0 0 0,1 1 0 0 0,-1 0 0 0 0,2 2-38 0 0,4 8 120 0 0,-3-9-92 0 0,0 8 59 0 0,-3-11-14 0 0,0 1-1 0 0,0 7-1 0 0,0-8-150 0 0,0-1 34 0 0,0 1 37 0 0,0 0 77 0 0,0 1 191 0 0,0-3-206 0 0,0 1-34 0 0,0-1-60 0 0,0 1-88 0 0,0 0 15 0 0,0-1-35 0 0,0 1-39 0 0,0-1-41 0 0,0 1-46 0 0,0 0-48 0 0,0 0-53 0 0,0 0-54 0 0,0-1 24 0 0,0 0-58 0 0,0 0-54 0 0,0 0-46 0 0,0 0-165 0 0,0 0-45 0 0,0 0-200 0 0,0 0-534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03.2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91 9184 0 0,'0'0'208'0'0,"0"0"33"0"0,0 0 14 0 0,3 0-42 0 0,5 1-139 0 0,-4 1-12 0 0,-2-1-33 0 0,0 0 37 0 0,2 3 154 0 0,1-1 72 0 0,4 7 449 0 0,-7-8-560 0 0,0 0-48 0 0,-1-1-69 0 0,0 0-59 0 0,2 2 265 0 0,-1 0-35 0 0,3 4 142 0 0,-2-1-101 0 0,0 0-77 0 0,7 10 230 0 0,-3-12-191 0 0,-1 0-40 0 0,-2 0-44 0 0,-1 0-15 0 0,-2 2 13 0 0,2 4 25 0 0,4-4 47 0 0,-4-4-92 0 0,4 8 204 0 0,0 3-80 0 0,-6-9-164 0 0,4 6 82 0 0,-1-1-44 0 0,5 3 24 0 0,0-1-19 0 0,-3 0 37 0 0,-4-7-108 0 0,0-1 0 0 0,0 0 0 0 0,0 0 0 0 0,0 0 0 0 0,0 0 0 0 0,1 1-64 0 0,5 5 163 0 0,0 6 158 0 0,0-2-59 0 0,-1-5-146 0 0,2 4-33 0 0,9 9-62 0 0,-13-8-21 0 0,5-1 12 0 0,-7-9 50 0 0,-3-3-12 0 0,0 0-106 0 0,0 0-12 0 0,0 0 16 0 0,2 2-24 0 0,3 2-80 0 0,-1-2 30 0 0,-2-3 9 0 0,0 0-22 0 0,0-1-96 0 0,-1 1 70 0 0,0 0-39 0 0,1 0-44 0 0,0 0-49 0 0,0 1-53 0 0,1 0-59 0 0,-3 0 21 0 0,1 0-54 0 0,-1 0-49 0 0,1 0-42 0 0,-1 0-155 0 0,0 0-42 0 0,0 0-187 0 0,0 0-503 0 0</inkml:trace>
  <inkml:trace contextRef="#ctx0" brushRef="#br0" timeOffset="268.63">197 1 9184 0 0,'0'0'208'0'0,"0"0"33"0"0,0 0 14 0 0,0 2-42 0 0,0 4-265 0 0,0 0 60 0 0,0 0 49 0 0,0 1 42 0 0,0 6 183 0 0,0 19 511 0 0,0-24-608 0 0,0 0-66 0 0,-1 2 118 0 0,0-3-67 0 0,-1 0-34 0 0,-2 2-22 0 0,-2 6 43 0 0,5-8-59 0 0,0 3 46 0 0,1-5-99 0 0,0-1 1 0 0,0 1 0 0 0,-1-1-1 0 0,0 1 1 0 0,0-1 0 0 0,0 1-1 0 0,0-1 1 0 0,-1 0 0 0 0,0 0 0 0 0,0 1-1 0 0,-2 2-45 0 0,-5 10 200 0 0,0 4 22 0 0,4-6-61 0 0,1-5-22 0 0,-2 2 33 0 0,3-2-81 0 0,-6 11 8 0 0,-13 2 109 0 0,8-8-77 0 0,7-5-106 0 0,2 2 41 0 0,-5-7-2 0 0,6 1-34 0 0,0 2-52 0 0,-3 3-106 0 0,5-9 3 0 0,0-1 33 0 0,-2 0-14 0 0,-3-2 6 0 0,7 1 67 0 0,-3 0-207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00.1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92 15 7920 0 0,'0'0'174'0'0,"0"0"29"0"0,0 0 13 0 0,0-2-31 0 0,0-4-145 0 0,3 2 79 0 0,1 2 100 0 0,1 1 118 0 0,-2 1 398 0 0,-3 0 29 0 0,0 0-34 0 0,0 0-154 0 0,0 0-61 0 0,0 0-16 0 0,0 0-213 0 0,0 0-127 0 0,0 0-43 0 0,0 0 0 0 0,-2 1-5 0 0,0-1-48 0 0,-7-1 14 0 0,7 1 37 0 0,2 0 12 0 0,0 0 2 0 0,-3 0 0 0 0,0 0-105 0 0,-13 0 230 0 0,10 0-201 0 0,3 0 12 0 0,1 3 0 0 0,-8 7 0 0 0,7-8 0 0 0,1 1-11 0 0,-8 9-42 0 0,-5 19-11 0 0,-1-1 0 0 0,14-15 0 0 0,2 45 0 0 0,0-44 0 0 0,2-1 0 0 0,1-10 0 0 0,-1-2 0 0 0,21 19 0 0 0,0 1 0 0 0,-20-20 0 0 0,1-1 0 0 0,0 0 0 0 0,2-1 0 0 0,15-2 0 0 0,-10 2 0 0 0,-8-1 0 0 0,0 0 0 0 0,0 1 0 0 0,0-1 0 0 0,0-1 0 0 0,0 1 0 0 0,0 0 0 0 0,1-1 0 0 0,-1 1 0 0 0,0-1 0 0 0,0 0 0 0 0,42-25 0 0 0,-30 24 21 0 0,1-1 83 0 0,14-22 203 0 0,-24 23-242 0 0,0-1-21 0 0,-1-3-92 0 0,-5 5 40 0 0,0 1 0 0 0,0 0 1 0 0,1-1-1 0 0,-1 1 0 0 0,0-1 0 0 0,0 1 1 0 0,1 0-1 0 0,-1-1 0 0 0,0 1 0 0 0,1 0 1 0 0,-1-1-1 0 0,1 1 0 0 0,-1 0 0 0 0,0 0 1 0 0,1-1-1 0 0,-1 1 0 0 0,1 0 0 0 0,-1 0 1 0 0,1 0-1 0 0,-1-1 0 0 0,0 1 0 0 0,1 0 1 0 0,-1 0-1 0 0,1 0 0 0 0,-1 0 0 0 0,1 0 1 0 0,-1 0-1 0 0,1 0 0 0 0,-1 0 0 0 0,1 0 1 0 0,-1 0-1 0 0,1 1 8 0 0,13-4-201 0 0,-11 1 154 0 0,0 0 0 0 0,-1 1 1 0 0,1-1-1 0 0,0 0 0 0 0,-1 0 0 0 0,0-1 0 0 0,1 1 0 0 0,0-2 47 0 0,2-1-128 0 0,-3 3-33 0 0,0 1 43 0 0,1 0-17 0 0,5 2 18 0 0,-8-1 75 0 0,2 0-147 0 0,-1-2 18 0 0,-1-3-64 0 0,2 2-41 0 0,-2 2 233 0 0,0 1-1 0 0,1 0 1 0 0,-1-1 0 0 0,0 1 0 0 0,1 0 0 0 0,-1-1 0 0 0,1 1 0 0 0,-1 0-1 0 0,0-1 1 0 0,1 1 0 0 0,-1 0 0 0 0,1 0 0 0 0,-1 0 0 0 0,1 0 0 0 0,-1-1-1 0 0,1 1 1 0 0,-1 0 0 0 0,1 0 0 0 0,-1 0 0 0 0,1 0 0 0 0,-1 0 0 0 0,1 0 43 0 0,2 0-828 0 0,-3 0-4 0 0</inkml:trace>
  <inkml:trace contextRef="#ctx0" brushRef="#br0" timeOffset="743.52">621 91 6016 0 0,'0'0'133'0'0,"0"-3"23"0"0,-1 0-110 0 0,1 3-24 0 0,1-2 7 0 0,3-3 35 0 0,4-12 110 0 0,-7 15-172 0 0,0-1-1 0 0,-1 1 1 0 0,1 0 0 0 0,-1 0-1 0 0,0-1 1 0 0,0 1 0 0 0,0 0 0 0 0,0 0-1 0 0,0-2-1 0 0,0 0 39 0 0,0 2 50 0 0,0 1 101 0 0,0 1 166 0 0,0 0 11 0 0,0 0-31 0 0,0 0-135 0 0,0 0-60 0 0,-12 0 166 0 0,-23 1 591 0 0,33 0-831 0 0,0-1-1 0 0,1 0 0 0 0,-1 1 0 0 0,0-1 0 0 0,0 1 0 0 0,0 0 1 0 0,0 0-1 0 0,0-1 0 0 0,1 1 0 0 0,-1 0 0 0 0,0 1 1 0 0,1-1-1 0 0,-2 1-66 0 0,0 0 298 0 0,1 0-107 0 0,-1-2-66 0 0,-1 0-59 0 0,0 0-13 0 0,2 1 47 0 0,-10 9 339 0 0,10-9-262 0 0,1 0-32 0 0,-2 1 60 0 0,1-2-74 0 0,-2 0-69 0 0,0 1-17 0 0,2-1 51 0 0,-1 2-51 0 0,-2 2 86 0 0,-10 11 494 0 0,12-11-526 0 0,1-1-36 0 0,-3 9 206 0 0,-5-6-144 0 0,10-6-120 0 0,-1 1 1 0 0,1 0-1 0 0,0-1 0 0 0,-1 1 0 0 0,1 0 1 0 0,0 0-1 0 0,0 0 0 0 0,0-1 0 0 0,0 1 1 0 0,-1 0-1 0 0,1 0 0 0 0,0 0 0 0 0,0 0 1 0 0,1 0-6 0 0,-1 0 3 0 0,0-1 0 0 0,0 1 0 0 0,0 0 1 0 0,0-1-1 0 0,0 1 0 0 0,0 0 1 0 0,-1-1-1 0 0,1 1 0 0 0,0 0 0 0 0,0-1 1 0 0,0 1-1 0 0,-1-1 0 0 0,1 1 0 0 0,0 0 1 0 0,-1-1-1 0 0,1 1 0 0 0,0-1 1 0 0,-1 1-1 0 0,1-1 0 0 0,-1 1 0 0 0,1-1 1 0 0,-1 1-1 0 0,1-1 0 0 0,-1 0 1 0 0,1 1-1 0 0,-1-1-3 0 0,1 1 3 0 0,-1-1 0 0 0,0 0 0 0 0,1 1 0 0 0,-1-1 0 0 0,1 1 0 0 0,-1-1 0 0 0,1 1 0 0 0,0-1 0 0 0,-1 1 0 0 0,1-1 0 0 0,0 1 0 0 0,-1-1 0 0 0,1 1 0 0 0,0-1 0 0 0,-1 1 0 0 0,1 0 0 0 0,0-1 0 0 0,0 1 0 0 0,0 0 0 0 0,0-1 0 0 0,-1 1 0 0 0,1 0 0 0 0,0-1 1 0 0,0 1-1 0 0,0 0 0 0 0,1-1-3 0 0,-1 23 115 0 0,0-15-118 0 0,-1-8 3 0 0,1 1 0 0 0,0 0 0 0 0,0 0 0 0 0,0 0 0 0 0,0 0 0 0 0,1-1 0 0 0,-1 1 0 0 0,0 0 0 0 0,0 0 0 0 0,0 0 0 0 0,1-1 0 0 0,-1 1 0 0 0,0 0 0 0 0,1 0 0 0 0,9 4 0 0 0,-5 8 0 0 0,-4-12 0 0 0,0 0 0 0 0,-1 0 0 0 0,1 0 0 0 0,0 0 0 0 0,0 0 0 0 0,0 0 0 0 0,0 0 0 0 0,0 0 0 0 0,0 0 0 0 0,0 0 0 0 0,0-1 0 0 0,1 1 0 0 0,28 4 0 0 0,-12 6 0 0 0,7-9 0 0 0,-14-2-2 0 0,-1 0-51 0 0,0 0-57 0 0,7 0-103 0 0,-17 0 201 0 0,1 0-1 0 0,0 0 1 0 0,-1 0-1 0 0,1 0 1 0 0,0 0-1 0 0,-1 0 1 0 0,1 0-1 0 0,0 0 1 0 0,-1 0-1 0 0,1-1 1 0 0,-1 1 0 0 0,1 0-1 0 0,0-1 1 0 0,-1 1-1 0 0,1 0 1 0 0,-1-1-1 0 0,1 1 1 0 0,-1 0-1 0 0,1-1 1 0 0,-1 1-1 0 0,1-1 1 0 0,-1 1-1 0 0,1-1 1 0 0,-1 1-1 0 0,0-1 1 0 0,1 1 12 0 0,1-3-121 0 0,1 0-36 0 0,1 2-48 0 0,2 0-58 0 0,7 1-459 0 0,-11 0-20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8:59.0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222 46 6000 0 0,'4'0'51'0'0,"-3"1"-44"0"0,0-1-7 0 0,1-1 32 0 0,3-3 67 0 0,2 1 19 0 0,3-3 55 0 0,-9 6-33 0 0,0 0-48 0 0,0-1-41 0 0,-1 1-35 0 0,1 0-59 0 0,2 0-195 0 0,-2 0 200 0 0,-1 0 48 0 0,1 0 58 0 0,0 0 70 0 0,-1 0 83 0 0,1 0 100 0 0,0 0 111 0 0,0-1-169 0 0,-1 1 33 0 0,1 0 35 0 0,-1 0 37 0 0,1 0 39 0 0,-1 0 40 0 0,0 0-229 0 0,0 0-41 0 0,1-2 71 0 0,-1 1-126 0 0,0-1-56 0 0,-1-4 19 0 0,1 4 25 0 0,0 1-8 0 0,-1 0 42 0 0,1 1 49 0 0,-1 0 57 0 0,-2 0-85 0 0,-1 0 72 0 0,-7 0 393 0 0,8-1-452 0 0,1 0-56 0 0,0 0-99 0 0,-1-1 119 0 0,1-2-1 0 0,0 0 11 0 0,0 3 0 0 0,-2 0 39 0 0,-1 1 85 0 0,5 0 22 0 0,-2 0-25 0 0,-4 0-77 0 0,0 0-43 0 0,-7 0 44 0 0,3 0-125 0 0,1 0-39 0 0,-22 0-15 0 0,20 0 38 0 0,6 2 3 0 0,-12 8-12 0 0,6-5 1 0 0,-4 8-32 0 0,10-8-16 0 0,4-3 0 0 0,-1-1 0 0 0,1 0 0 0 0,-1 0 0 0 0,1 0 0 0 0,-1 0 0 0 0,0 0 0 0 0,1 0 0 0 0,-1 0 0 0 0,0 0 0 0 0,-1 0 0 0 0,-18 10 0 0 0,6-6 0 0 0,-1 7 0 0 0,11-7 0 0 0,5-5 0 0 0,-1 0 0 0 0,1 0 0 0 0,0 1 0 0 0,0-1 0 0 0,-1 0 0 0 0,1 0 0 0 0,0 0 0 0 0,0 1 0 0 0,-1-1 0 0 0,1 0 0 0 0,0 0 0 0 0,0 1 0 0 0,0-1 0 0 0,-1 0 0 0 0,1 0 0 0 0,0 1 0 0 0,0-1 0 0 0,0 0 0 0 0,0 1 0 0 0,0-1 0 0 0,-1 0 0 0 0,1 0 0 0 0,0 1 0 0 0,0-1 0 0 0,0 0 0 0 0,0 1 0 0 0,0-1 0 0 0,13 16 0 0 0,15-1 0 0 0,-19-10-6 0 0,0 0 0 0 0,-1 0 0 0 0,1 1 1 0 0,2 3 5 0 0,-8-7-5 0 0,0 0 0 0 0,-1 0 1 0 0,1 0-1 0 0,0 0 0 0 0,0-1 1 0 0,0 1-1 0 0,0-1 1 0 0,1 0 4 0 0,2 2-3 0 0,0 0 1 0 0,0 0 0 0 0,-1 0 0 0 0,1 0 0 0 0,-1 1 0 0 0,4 3 2 0 0,-5-4 0 0 0,0 0 0 0 0,0 0 0 0 0,1 0 0 0 0,-1 0 0 0 0,1-1 1 0 0,1 1-1 0 0,-3-2 0 0 0,0-1 0 0 0,-1 1 0 0 0,0 0 0 0 0,1 0 0 0 0,-1-1 0 0 0,0 2 0 0 0,0-1 0 0 0,0 0 0 0 0,0 0 0 0 0,0 1 0 0 0,0-1 0 0 0,0 1 0 0 0,0-1 0 0 0,0 1 0 0 0,1 1 0 0 0,0-1 0 0 0,0 1 0 0 0,0-1 0 0 0,0 0 0 0 0,0-1 0 0 0,2 2 0 0 0,-2-2 0 0 0,0 1 0 0 0,1 0 0 0 0,-1 0 0 0 0,0 0 0 0 0,0 0 0 0 0,0 2 0 0 0,4 3 0 0 0,-5-5 0 0 0,0 0 0 0 0,0 0 0 0 0,0 0 0 0 0,0 0 0 0 0,0 0 0 0 0,1 0 0 0 0,-1 0 0 0 0,1-1 0 0 0,-1 1 0 0 0,2-1 0 0 0,4 0 0 0 0,0 1 0 0 0,9 13 0 0 0,1 0 0 0 0,-18-14 0 0 0,0-1 0 0 0,0 1 1 0 0,0-1-1 0 0,0 1 1 0 0,0-1-1 0 0,0 1 0 0 0,0-1 1 0 0,0 1-1 0 0,0-1 1 0 0,-1 1-1 0 0,1-1 0 0 0,0 1 1 0 0,0-1-1 0 0,0 1 1 0 0,0-1-1 0 0,-1 1 1 0 0,1-1-1 0 0,0 1 0 0 0,-1-1 1 0 0,1 0-1 0 0,0 1 1 0 0,-1-1-1 0 0,1 1 0 0 0,0-1 1 0 0,-1 0-1 0 0,1 1 0 0 0,0-1 0 0 0,-3 2 55 0 0,3-2 16 0 0,0 3 1 0 0,0-3-69 0 0,0 1 0 0 0,0-1 1 0 0,0 1-1 0 0,0-1 1 0 0,0 1-1 0 0,0-1 1 0 0,0 1-1 0 0,0-1 0 0 0,0 1 1 0 0,0-1-1 0 0,0 0 1 0 0,-1 1-1 0 0,1-1 1 0 0,0 1-1 0 0,0-1 0 0 0,-1 1 1 0 0,1-1-1 0 0,0 0 1 0 0,0 1-1 0 0,-1-1 1 0 0,1 0-1 0 0,0 1 0 0 0,-1-1 1 0 0,1 0-1 0 0,-1 1 1 0 0,1-1-1 0 0,0 0 1 0 0,-1 0-1 0 0,1 1 0 0 0,-1-1 1 0 0,1 0-1 0 0,0 0 1 0 0,-1 0-1 0 0,1 0 1 0 0,-1 0-1 0 0,1 1 0 0 0,-1-1 1 0 0,1 0-1 0 0,-1 0 1 0 0,1 0-1 0 0,-1 0 1 0 0,0-1-4 0 0,-1 1 72 0 0,-1 0 0 0 0,-5 2-25 0 0,-1 3-29 0 0,-5 2-6 0 0,-2-5 43 0 0,12-2-49 0 0,-18 1 13 0 0,10-5 21 0 0,7-2-30 0 0,5 5-10 0 0,0 1 0 0 0,0-1 0 0 0,0 1 0 0 0,-1 0 0 0 0,1-1 0 0 0,0 1 0 0 0,-1 0 0 0 0,1-1 0 0 0,0 1 0 0 0,-1 0 0 0 0,1-1 0 0 0,0 1 0 0 0,-1 0 0 0 0,1-1 0 0 0,-1 1 0 0 0,1 0 0 0 0,0 0 0 0 0,-1 0 0 0 0,1-1 0 0 0,-1 1 0 0 0,1 0 0 0 0,-1 0 0 0 0,1 0 0 0 0,-1 0 0 0 0,1 0 0 0 0,-1 0 0 0 0,1 0 0 0 0,-1 0 0 0 0,1 0 0 0 0,-1 0 1 0 0,1 0-1 0 0,-1 0 0 0 0,1 1-1 0 0,-1-1 1 0 0,1 0 0 0 0,-1 0 0 0 0,1 0 0 0 0,-1 0 0 0 0,1 0 0 0 0,-1 0 0 0 0,1 0 0 0 0,-1 0 0 0 0,1 0 0 0 0,-1 0 0 0 0,1 0 0 0 0,-1-1 0 0 0,1 1 0 0 0,0 0 0 0 0,-1 0 0 0 0,1 0 0 0 0,-1-1 0 0 0,1 1 0 0 0,-1 0 0 0 0,1 0 0 0 0,0-1 0 0 0,-1 1 0 0 0,1 0 0 0 0,0-1 0 0 0,-1 1 0 0 0,1 0 0 0 0,0-1 0 0 0,0 1 0 0 0,-1-1 0 0 0,1 1 0 0 0,0-1 0 0 0,-5-5-13 0 0,-8-3-44 0 0,1 3-20 0 0,10 4-34 0 0,2 1-122 0 0,-3-1-197 0 0,0-1 283 0 0,1 1 2 0 0,1 0 20 0 0,-1 1-34 0 0,1 0-41 0 0,0 0-49 0 0,0-1-258 0 0,0 2-118 0 0,1-1 93 0 0,0 1-45 0 0,0 0-673 0 0,0 0-523 0 0,0 0-1000 0 0</inkml:trace>
  <inkml:trace contextRef="#ctx0" brushRef="#br0" timeOffset="297.63">509 76 8408 0 0,'0'0'190'0'0,"0"0"28"0"0,0 0 8 0 0,-2 0-28 0 0,-3 0-134 0 0,3 0-62 0 0,4 0-61 0 0,0 0 72 0 0,0 1 29 0 0,-1-1 33 0 0,1 1 89 0 0,-2 0 87 0 0,0 0-226 0 0,0 0 1 0 0,1 0-1 0 0,-1 1 1 0 0,0-1 0 0 0,0 0-1 0 0,1 0 1 0 0,-1 0-1 0 0,1 1 1 0 0,-1-1-1 0 0,1 0 1 0 0,0 0-26 0 0,15 18 308 0 0,-13-17-258 0 0,0 1 1 0 0,0 0 0 0 0,0 0 0 0 0,-1 1-1 0 0,1-1 1 0 0,-1 1-51 0 0,-1-2 25 0 0,0-1 0 0 0,0 1 0 0 0,-1 0 0 0 0,1-1 0 0 0,-1 1 0 0 0,1 0 0 0 0,-1 0 1 0 0,0-1-1 0 0,1 1 0 0 0,-1 1-25 0 0,0 0 32 0 0,0 0 1 0 0,0 0 0 0 0,0 0-1 0 0,1 0 1 0 0,-1 0 0 0 0,1 0-1 0 0,0 2-32 0 0,0-3 28 0 0,0 0-1 0 0,0 0 1 0 0,0 0 0 0 0,0 0-1 0 0,1 0 1 0 0,-1-1-1 0 0,0 1 1 0 0,2 0-28 0 0,-2 0 32 0 0,1-1 0 0 0,-1 1 0 0 0,1 0-1 0 0,-1 0 1 0 0,0 0 0 0 0,0 0 0 0 0,0 0 0 0 0,0 0 0 0 0,0 0 0 0 0,-1 0-1 0 0,1 0 1 0 0,0 0 0 0 0,-1 1-32 0 0,1 30 361 0 0,-1-18-220 0 0,2 0 3 0 0,4 3-32 0 0,-1-8-45 0 0,-5-9-58 0 0,0 0 0 0 0,0 0 1 0 0,1 0-1 0 0,-1 0 0 0 0,0 0 0 0 0,0 0 1 0 0,0 0-1 0 0,0 0 0 0 0,0 0 1 0 0,0 0-1 0 0,0 0 0 0 0,0 0 1 0 0,0 0-1 0 0,-1 0 0 0 0,1 0 0 0 0,0 0 1 0 0,-1 0-10 0 0,-7 9 101 0 0,6-8-83 0 0,0 2 84 0 0,1 0-52 0 0,4 5-11 0 0,-3-8-19 0 0,8 14 66 0 0,-13-3-58 0 0,5-9-10 0 0,1-4-1 0 0,1 1-16 0 0,0 0 0 0 0,-1 1 0 0 0,1 0 1 0 0,0-1-1 0 0,-1 1 0 0 0,1 0 0 0 0,-1 0 0 0 0,0 0 0 0 0,1 0 1 0 0,-1 0-1 0 0,0 0 0 0 0,1 0 0 0 0,-1 1 0 0 0,0-1 0 0 0,0 0 1 0 0,0 1-2 0 0,4 2-16 0 0,-3-1-40 0 0,0-1-43 0 0,0 0-63 0 0,0 0-100 0 0,-2-2 66 0 0,1 1-32 0 0,0-1-316 0 0,-1 1 71 0 0,1-1-44 0 0,1 0-612 0 0,2 0-481 0 0,4 0-914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13.9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9152 0 0,'0'0'208'0'0,"0"0"33"0"0,0 3 14 0 0,0 5-99 0 0,0 0-81 0 0,0 23-45 0 0,0-5 57 0 0,0 49 245 0 0,-1-74-329 0 0,1-1 0 0 0,0 1 0 0 0,0 0 0 0 0,0-1 0 0 0,0 1 0 0 0,0-1 0 0 0,1 1 1 0 0,-1 0-1 0 0,0-1 0 0 0,0 1 0 0 0,0-1 0 0 0,0 1 0 0 0,1-1 0 0 0,-1 1 0 0 0,0 0 0 0 0,0-1 1 0 0,1 1-1 0 0,-1-1 0 0 0,1 1 0 0 0,-1-1 0 0 0,0 0 0 0 0,1 1 0 0 0,-1-1 0 0 0,1 1 0 0 0,-1-1 1 0 0,1 0-1 0 0,0 1-3 0 0,5 6 54 0 0,-4 4 16 0 0,-2 2-38 0 0,-3 2 32 0 0,0-10-75 0 0,0-2-67 0 0,1-1-63 0 0,0 0-93 0 0,1 0-109 0 0,0-2-96 0 0,1 1 56 0 0,0-1-36 0 0,0 0-497 0 0,0 0-398 0 0,0 0-752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15.7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17 181 7920 0 0,'0'0'174'0'0,"0"0"29"0"0,0-3 13 0 0,0 2-193 0 0,1-6 108 0 0,8-2-68 0 0,-1 1-57 0 0,-2 4 43 0 0,-1 0 111 0 0,-4-6 120 0 0,-1 10-246 0 0,0-1 0 0 0,0 0 0 0 0,0 1 0 0 0,0-1 0 0 0,0 0 0 0 0,1 0 0 0 0,-1 1 0 0 0,0-1 0 0 0,0 0 0 0 0,0 1 0 0 0,1-1 0 0 0,-1 0 0 0 0,0 1 0 0 0,1-1 0 0 0,-1 1 0 0 0,1-1 0 0 0,-1 0 0 0 0,0 1 0 0 0,1-1 0 0 0,-1 1 0 0 0,1-1 0 0 0,0 1 0 0 0,-1 0 0 0 0,1-1 0 0 0,-1 1-34 0 0,6-6 449 0 0,-5 0-177 0 0,0 4-126 0 0,1-1 22 0 0,8-7 66 0 0,-7 5-12 0 0,-1-8-30 0 0,8-2-113 0 0,-7 0-68 0 0,-3 14-11 0 0,0 1 0 0 0,0-1 0 0 0,0 1 0 0 0,0-1 0 0 0,0 1 0 0 0,0-1 0 0 0,0 1 0 0 0,0-1 0 0 0,0 1 0 0 0,0 0 0 0 0,0-1 0 0 0,0 1 0 0 0,0-1 0 0 0,-1 1 0 0 0,1-1 0 0 0,0 1 0 0 0,0-1 0 0 0,0 1 0 0 0,-1 0 0 0 0,1-1 0 0 0,0 1 0 0 0,-1-1 0 0 0,1 1 0 0 0,0 0 0 0 0,-1-1 0 0 0,1 1 0 0 0,0 0 0 0 0,-1-1 0 0 0,1 1 0 0 0,0 0 0 0 0,-1 0 0 0 0,0-1 0 0 0,-5-3 0 0 0,6 3 0 0 0,-1 1 0 0 0,1-1 0 0 0,0 0 0 0 0,-1 0 0 0 0,1 1 0 0 0,0-1 0 0 0,0 0 0 0 0,0 0 0 0 0,-1 0 0 0 0,1 1 0 0 0,0-1 0 0 0,0 0 0 0 0,0 0 0 0 0,1 0 0 0 0,-1 0 0 0 0,0 0 0 0 0,0 0 0 0 0,0 0 0 0 0,0 0 0 0 0,0 1 0 0 0,-1-1 0 0 0,1 0 0 0 0,0 0 0 0 0,0 0 0 0 0,0 1 0 0 0,-1-1 0 0 0,1 0 0 0 0,0 0 0 0 0,-1 0 0 0 0,1 1 0 0 0,-1 0 0 0 0,1-1 0 0 0,0 1 0 0 0,0 0 0 0 0,-1 0 0 0 0,1 0 0 0 0,0 0 0 0 0,-1-1 0 0 0,1 1 0 0 0,0 0 0 0 0,-1 0 0 0 0,1 0 0 0 0,0 0 0 0 0,-1 0 0 0 0,1 0 0 0 0,0 0 0 0 0,-1 0 0 0 0,1 0 0 0 0,0 0 0 0 0,-1 0 0 0 0,1 0 0 0 0,0 0 0 0 0,-1 0 0 0 0,1 1 0 0 0,0-1 0 0 0,0 0 0 0 0,-1 0 0 0 0,1 0 0 0 0,0 0 0 0 0,-1 1 0 0 0,1-1 0 0 0,-1 4 0 0 0,-1-1 0 0 0,-13 5 0 0 0,14-7 0 0 0,0-1 0 0 0,1 1 0 0 0,-1-1 0 0 0,0 1 0 0 0,0-1 0 0 0,0 1 0 0 0,1 0 0 0 0,-1-1 0 0 0,0 1 0 0 0,1 0 0 0 0,-1 0 0 0 0,1 0 0 0 0,-1 0 0 0 0,1-1 0 0 0,-1 1 0 0 0,1 0 0 0 0,-1 0 0 0 0,1 0 0 0 0,0 0 0 0 0,0 0 0 0 0,-1 0 0 0 0,1 0 0 0 0,0 0 0 0 0,0 0 0 0 0,0 0 0 0 0,0 1 0 0 0,0 0 0 0 0,0 1 0 0 0,0-1 0 0 0,-1 0 0 0 0,1 0 0 0 0,-1 0 0 0 0,0 0 0 0 0,1 1 0 0 0,-1-1 0 0 0,-25 43 0 0 0,25-42-5 0 0,1 0 0 0 0,-1-1 0 0 0,0 1 0 0 0,1 0 0 0 0,0 0 1 0 0,-1 0-1 0 0,1 0 0 0 0,0-1 0 0 0,1 1 0 0 0,-1 0 0 0 0,0 1 5 0 0,1 4-20 0 0,-1-4 8 0 0,0 10 2 0 0,0 0 48 0 0,0 45 364 0 0,0-57-306 0 0,0-2 0 0 0,2 3 5 0 0,10 4-2 0 0,2 1 53 0 0,-10-2-69 0 0,-4-5-78 0 0,0-1 0 0 0,1 1-1 0 0,-1-1 1 0 0,0 0 0 0 0,0 1-1 0 0,1-1 1 0 0,-1 0 0 0 0,0 1 0 0 0,1-1-1 0 0,-1 0 1 0 0,0 1 0 0 0,1-1-1 0 0,-1 0 1 0 0,1 1 0 0 0,-1-1 0 0 0,0 0-1 0 0,1 0 1 0 0,-1 0 0 0 0,1 1 0 0 0,-1-1-1 0 0,1 0 1 0 0,-1 0 0 0 0,1 0-1 0 0,-1 0 1 0 0,1 0 0 0 0,-1 0 0 0 0,0 0-1 0 0,1 0 1 0 0,-1 0 0 0 0,1 0 0 0 0,-1 0-1 0 0,1 0-4 0 0,11 0 20 0 0,-9 0-19 0 0,0 1-1 0 0,0-1 0 0 0,0 0 0 0 0,0 0 0 0 0,0 0 0 0 0,0-1 0 0 0,0 1 0 0 0,0-1 0 0 0,0 0 1 0 0,1 0-1 0 0,-1-1-2 0 0,0 0 0 0 0,1 1 0 0 0,-1-1 1 0 0,1 1-1 0 0,0 0 0 0 0,-1 0 0 0 0,1 0 1 0 0,0 0-1 0 0,0 1 0 0 0,2-1 2 0 0,16-1-90 0 0,-18 1 77 0 0,-1-1 0 0 0,0 1 1 0 0,-1 0-1 0 0,1-1 0 0 0,0 0 1 0 0,1 0 12 0 0,-2 0-7 0 0,15-13-74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16.4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0 121 7568 0 0,'0'0'166'0'0,"0"0"29"0"0,0 3 14 0 0,0 8-92 0 0,0-2-47 0 0,0 15 50 0 0,0-19-11 0 0,0 1 103 0 0,3-1 223 0 0,0-1-250 0 0,4 9 151 0 0,-5-8-170 0 0,-2 0 21 0 0,1 0 59 0 0,-1 0 73 0 0,-1 1 89 0 0,4-3 72 0 0,7 10 25 0 0,-8-1-84 0 0,-2-10 21 0 0,3 1-2 0 0,7 7-34 0 0,-7-8-139 0 0,-3-2-62 0 0,0 0-11 0 0,0 0 16 0 0,0 0 78 0 0,0 0 31 0 0,0 0 8 0 0,0 0-37 0 0,0 0-148 0 0,0-2-38 0 0,0-13-34 0 0,0 7-36 0 0,0-30-34 0 0,-1 28 0 0 0,0 6 0 0 0,1-1 0 0 0,0 1 0 0 0,0-1 0 0 0,0 1 0 0 0,0-1 0 0 0,1 0 0 0 0,-1 1 0 0 0,1-1 0 0 0,1-2 0 0 0,3-1-1 0 0,3-6-45 0 0,4-9-21 0 0,-9 18 47 0 0,-3 5 17 0 0,0-1 0 0 0,0 1 0 0 0,1-1 0 0 0,-1 0 0 0 0,0 1 0 0 0,1-1-1 0 0,-1 1 1 0 0,0-1 0 0 0,1 1 0 0 0,-1-1 0 0 0,1 1 0 0 0,-1-1 0 0 0,1 1-1 0 0,-1-1 1 0 0,1 1 0 0 0,-1 0 0 0 0,1-1 0 0 0,-1 1 0 0 0,1 0-1 0 0,0-1 1 0 0,-1 1 0 0 0,1 0 3 0 0,4-3 3 0 0,0 0-3 0 0,0-1 0 0 0,0 0 0 0 0,0 0 0 0 0,-1 0 0 0 0,0 0 0 0 0,0-1 0 0 0,0 0 0 0 0,3-4 0 0 0,-5 4 0 0 0,-2 4 0 0 0,1 1 0 0 0,-1-1 0 0 0,0 0 0 0 0,0 1 0 0 0,1-1 0 0 0,-1 1 0 0 0,0-1 0 0 0,1 1 0 0 0,-1-1 0 0 0,1 1 0 0 0,-1-1 0 0 0,1 1 0 0 0,-1-1 0 0 0,1 1 0 0 0,-1-1 0 0 0,1 1 0 0 0,-1 0 0 0 0,1-1 0 0 0,0 1 0 0 0,-1 0 0 0 0,1 0 0 0 0,0-1 0 0 0,3-1 0 0 0,42-23 0 0 0,-31 22 0 0 0,0 6-38 0 0,-11-1-4 0 0,9 4-118 0 0,-2 1-80 0 0,-6 3-16 0 0,0-6 130 0 0,0-2 48 0 0,4 2 31 0 0,-3 4 58 0 0,-4-4 6 0 0,-2-3-12 0 0,1 0 1 0 0,-1-1 0 0 0,0 1 0 0 0,1-1 0 0 0,-1 1 0 0 0,0 0-1 0 0,1-1 1 0 0,-1 1 0 0 0,0-1 0 0 0,1 1 0 0 0,-1-1 0 0 0,1 1-1 0 0,-1-1 1 0 0,1 0 0 0 0,-1 1 0 0 0,1-1 0 0 0,0 1 0 0 0,-1-1-1 0 0,1 0 1 0 0,-1 0 0 0 0,1 1 0 0 0,0-1-6 0 0,4 2 23 0 0,-4-1-16 0 0,0 0 1 0 0,1 0-1 0 0,-1 1 1 0 0,0-1-1 0 0,1 0 1 0 0,-1 0-1 0 0,0 1 1 0 0,0-1 0 0 0,0 1-1 0 0,0 1-7 0 0,5 7-11 0 0,-1 1-35 0 0,-2-5-15 0 0,7 13-77 0 0,-5-8 87 0 0,-2-3 43 0 0,-2 1 37 0 0,-1 19 160 0 0,-1-12-93 0 0,1 10 32 0 0,0 0-34 0 0,0-20-44 0 0,0-4 42 0 0,0-2-10 0 0,0 3-4 0 0,0-1-84 0 0,1 1 34 0 0,2 5 159 0 0,-2-5-138 0 0,2 0-82 0 0,-2-1-43 0 0,0 0-52 0 0,0-1-62 0 0,1 0-69 0 0,-2 0 23 0 0,1-1-40 0 0,0 1-380 0 0,-1-1 86 0 0,0 0-55 0 0,0 1-738 0 0,0-1-585 0 0,0 0-1108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14.6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91 31 6896 0 0,'0'0'200'0'0,"0"0"26"0"0,0 0-14 0 0,0 0-10 0 0,0 0-2 0 0,0 0-11 0 0,0 0-44 0 0,0 0-17 0 0,0 0-6 0 0,0 0 7 0 0,0 3 40 0 0,0 3-29 0 0,0 17 333 0 0,0-16-375 0 0,0-3-59 0 0,0-1 137 0 0,0-1 0 0 0,0 9-79 0 0,0 0 55 0 0,0 39 604 0 0,0-39-591 0 0,0-1-50 0 0,0-2-40 0 0,1 7 133 0 0,6 0 22 0 0,3 5-6 0 0,-6-10-156 0 0,2 8 42 0 0,-4-3 26 0 0,0 0-11 0 0,4 0-45 0 0,0 0-21 0 0,-5 1 29 0 0,-1 1 8 0 0,3 11-16 0 0,7 0-30 0 0,-8-21 38 0 0,-1 0 47 0 0,-1 5 239 0 0,-1-3-55 0 0,1-4-259 0 0,0 3-33 0 0,0 7-16 0 0,0-7-24 0 0,0-4-32 0 0,0-2-48 0 0,0-1-112 0 0,0-1-201 0 0,0 0-18 0 0,0 0-6 0 0</inkml:trace>
  <inkml:trace contextRef="#ctx0" brushRef="#br0" timeOffset="371.44">0 273 7080 0 0,'0'0'157'0'0,"0"0"23"0"0,0 0 13 0 0,3 0-22 0 0,7-2-136 0 0,-8-5-16 0 0,-2 4 52 0 0,0 3-71 0 0,0-3 148 0 0,3 0 168 0 0,3-2-19 0 0,1 1 46 0 0,-1 2-76 0 0,0 1 41 0 0,-1-2 291 0 0,5-7-101 0 0,-9 9-316 0 0,1 0-34 0 0,0 0 62 0 0,1 0-76 0 0,1 1-69 0 0,0 0-15 0 0,-2-1 55 0 0,6-3 125 0 0,6-4 204 0 0,1 0 2 0 0,-7 3-200 0 0,7 3 213 0 0,-7 1-235 0 0,-1-1-35 0 0,-1-2-92 0 0,6-2-3 0 0,11 1-20 0 0,-13-5-39 0 0,12 5 34 0 0,-9-1-44 0 0,-12 5-17 0 0,1 0 1 0 0,-1 0 0 0 0,0 1 0 0 0,1-1-1 0 0,-1 0 1 0 0,1 1 0 0 0,-1-1 0 0 0,1 1-1 0 0,-1 0 1 0 0,1-1 0 0 0,-1 1 0 0 0,1 0 0 0 0,-1 0 1 0 0,14-2-58 0 0,3-4 24 0 0,-8 2-18 0 0,-1 0-167 0 0,10-4-101 0 0,-13 5 120 0 0,-3 1 46 0 0,0 1-42 0 0,0-1-49 0 0,0 0-57 0 0,-1 1 54 0 0,0 0-34 0 0,0 0-36 0 0,0 0-39 0 0,0 0-40 0 0,1 0-45 0 0,-1-1-45 0 0,0 1-49 0 0,4-1-1007 0 0,3 2-869 0 0,-9 0 2390 0 0</inkml:trace>
  <inkml:trace contextRef="#ctx0" brushRef="#br0" timeOffset="722.57">393 1 7024 0 0,'0'0'157'0'0,"0"0"23"0"0,0 0 12 0 0,0 2-27 0 0,2 5-132 0 0,3-2-35 0 0,2 2 14 0 0,-6 2 56 0 0,-1-7-15 0 0,0 4 144 0 0,1 12 558 0 0,-1-11-482 0 0,1-3-129 0 0,-1-2-121 0 0,1 0-41 0 0,9 8 532 0 0,-7 6-223 0 0,-3 17 309 0 0,-1-1-40 0 0,4-15-272 0 0,7 3 5 0 0,-5 5-49 0 0,0-10-85 0 0,-3-12-124 0 0,-1 0 1 0 0,0 0 0 0 0,0 1 0 0 0,0-1-1 0 0,0 0 1 0 0,-1 1 0 0 0,0-1 0 0 0,1 0-1 0 0,-1 1-35 0 0,3 20 264 0 0,1-14-95 0 0,1 1 33 0 0,-4-9-168 0 0,-1-1 1 0 0,1 0-1 0 0,-1 1 0 0 0,0-1 1 0 0,1 0-1 0 0,-1 1 0 0 0,0-1 1 0 0,0 0-1 0 0,0 1 0 0 0,0 0-34 0 0,2 15 306 0 0,8 6-80 0 0,-9-22-193 0 0,0 0 0 0 0,-1 1 1 0 0,1-1-1 0 0,-1 0 1 0 0,0 1-1 0 0,1-1 0 0 0,-1 0 1 0 0,0 1-1 0 0,0-1 0 0 0,0 0 1 0 0,0 1-1 0 0,0-1 1 0 0,0 0-1 0 0,0 1-33 0 0,-1-1 27 0 0,1 0-1 0 0,0 0 1 0 0,0 0-1 0 0,0 0 1 0 0,0 0 0 0 0,0 0-1 0 0,0 0 1 0 0,1 0 0 0 0,-1 0-1 0 0,0 0 1 0 0,0 0-1 0 0,1 0 1 0 0,-1 0 0 0 0,0 0-27 0 0,1 0 100 0 0,0 0-59 0 0,0 1-44 0 0,1-1-49 0 0,0 1 31 0 0,0-1 59 0 0,-1 0 43 0 0,0 1 59 0 0,-1-1 30 0 0,1 0 56 0 0,0 0 65 0 0,-1 0 70 0 0,0-9-254 0 0,6 2-67 0 0,3 0-22 0 0,6-14 35 0 0,-2 10-40 0 0,-9-2-13 0 0,-4 10 0 0 0,0 0 0 0 0,1-1 0 0 0,0 1 0 0 0,0 0 0 0 0,-1 0 0 0 0,1 0 0 0 0,0 0 0 0 0,1 0 0 0 0,-1 0 0 0 0,0 0 0 0 0,1 0 0 0 0,1-1 0 0 0,2-3 0 0 0,0-1 0 0 0,-1 1 0 0 0,1 0 0 0 0,-1-1 0 0 0,0 0 1 0 0,0-1-2 0 0,-1 1 1 0 0,1 1 0 0 0,0-1 0 0 0,0 1 0 0 0,0 0 0 0 0,1 0 0 0 0,0 0 0 0 0,1 0 0 0 0,0 0 0 0 0,0 0 0 0 0,1 1 0 0 0,0 0 0 0 0,1-1 0 0 0,-4 4 0 0 0,0 1 0 0 0,0-1 0 0 0,0 0 0 0 0,0 1 0 0 0,0 0 0 0 0,0 0 0 0 0,1 1 0 0 0,-1-1 0 0 0,0 1 0 0 0,0-1 0 0 0,2 2 0 0 0,5-2 1 0 0,-8 1 0 0 0,0-1 0 0 0,0 1 1 0 0,0 0-1 0 0,0 0 0 0 0,0 1 0 0 0,1-1 0 0 0,-1 0 0 0 0,0 1 0 0 0,0 0 1 0 0,0 0-2 0 0,25 14 59 0 0,-21-2-75 0 0,2-6-11 0 0,-7-5 22 0 0,0-1 0 0 0,0 1 1 0 0,0-1-1 0 0,-1 1 0 0 0,1 0 0 0 0,-1 0 1 0 0,1 0-1 0 0,-1 0 0 0 0,0 0 0 0 0,1 0 1 0 0,-1 1 4 0 0,20 39 4 0 0,-12-24 45 0 0,-2-10-37 0 0,1-3-51 0 0,-7-5 32 0 0,-1 1 0 0 0,1-1 0 0 0,0 0 0 0 0,0 0 1 0 0,-1 1-1 0 0,1-1 0 0 0,0 1 0 0 0,-1-1 0 0 0,1 1 0 0 0,-1-1 0 0 0,1 1 0 0 0,-1-1 0 0 0,1 1 0 0 0,-1-1 0 0 0,1 1 0 0 0,-1 0 0 0 0,1-1 0 0 0,-1 1 0 0 0,0 0 0 0 0,1-1 0 0 0,-1 1 0 0 0,0 0 1 0 0,0 0-1 0 0,1-1 0 0 0,-1 1 0 0 0,0 0 0 0 0,0 0 0 0 0,0-1 0 0 0,0 2 7 0 0,1 7-70 0 0,2-1-32 0 0,6 2-174 0 0,-7-7-104 0 0,-2-3 209 0 0,0 0-28 0 0,0 0-61 0 0,0 0 87 0 0,0 0-32 0 0,0 0-36 0 0,0 0-34 0 0,0 0-364 0 0,1 0 93 0 0,-1 0-46 0 0,2 0-691 0 0,2 0-541 0 0,4 0-1029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30.30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30 7744 0 0,'0'0'174'0'0,"0"0"29"0"0,0 0 12 0 0,2 0-35 0 0,1 0-185 0 0,1 0 45 0 0,0 0 39 0 0,1 0 35 0 0,0 0 61 0 0,1 0 34 0 0,8 0 536 0 0,-12 0-33 0 0,3-2-25 0 0,5-2-440 0 0,3 0 76 0 0,2 0 96 0 0,0 3 120 0 0,-12 1-94 0 0,1 0-261 0 0,-1 0-49 0 0,0 1 21 0 0,5-2-37 0 0,6-3-12 0 0,-3 0-10 0 0,4 0 40 0 0,-11 2-88 0 0,0 2-108 0 0,0 0-100 0 0,-1 1-90 0 0,0 0-84 0 0,0 1-74 0 0,-1-1-66 0 0,1 1-57 0 0,0 1-303 0 0,0-1-75 0 0,3 0-814 0 0,3-2-978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30.5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17 7696 0 0,'0'0'225'0'0,"0"0"-61"0"0,0 0-20 0 0,0 0 39 0 0,0 0 141 0 0,0 0 262 0 0,0 0 20 0 0,0 0-10 0 0,0 0-51 0 0,0 0-22 0 0,0 0-3 0 0,2 0-20 0 0,14 0-6 0 0,9 0 176 0 0,-23 0-341 0 0,-2 0-245 0 0,3 0 0 0 0,13-3 20 0 0,3-5-40 0 0,-16 7-49 0 0,3-2 38 0 0,-2 2-53 0 0,0 1-63 0 0,-2 0-70 0 0,1 1-46 0 0,0-1-65 0 0,0 0 32 0 0,-1 0-36 0 0,3 0-343 0 0,-1 0 77 0 0,0 0-48 0 0,3 0-668 0 0,1 0-530 0 0,2 0-1005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480 78 7256 0 0,'0'0'165'0'0,"0"0"22"0"0,-3-2 7 0 0,-9-8-23 0 0,6 7-148 0 0,-2-1 3 0 0,-8-5 45 0 0,11 8-64 0 0,1 0 106 0 0,-2 1 133 0 0,-3 0 262 0 0,1 0 43 0 0,2 0-219 0 0,2-1-108 0 0,0-1-70 0 0,-8-8 326 0 0,10 9-264 0 0,0 0-50 0 0,1 0-42 0 0,-1 1-36 0 0,-2 0 17 0 0,-1 0-54 0 0,4 1-8 0 0,0-1 40 0 0,-10-2 214 0 0,-1-4-4 0 0,0 0-45 0 0,2 5-32 0 0,4 0-88 0 0,1 0-35 0 0,-5-4 83 0 0,2 1-30 0 0,2 1 18 0 0,-1 2 37 0 0,-2 1 77 0 0,3-1-187 0 0,-8 0 88 0 0,11 1-124 0 0,-1 0 0 0 0,1 0-1 0 0,-1 0 1 0 0,1 0 0 0 0,-1 0 0 0 0,1 1 0 0 0,-1 0 0 0 0,1 0 0 0 0,-1 0-55 0 0,-4 4 76 0 0,7-4-60 0 0,-1 0 0 0 0,1 0 0 0 0,0-1 0 0 0,-1 1 0 0 0,1 0 0 0 0,-1-1 0 0 0,1 1 0 0 0,-1-1 0 0 0,1 1 0 0 0,-1-1 0 0 0,0 0 0 0 0,1 1 0 0 0,-1-1 0 0 0,0 0-16 0 0,-4-1 65 0 0,4 1-49 0 0,0 0-1 0 0,-1 0 1 0 0,1 0 0 0 0,0 0-1 0 0,0 0 1 0 0,0 1-1 0 0,0-1 1 0 0,0 1-1 0 0,0-1 1 0 0,-1 1-16 0 0,0 1 13 0 0,0 0 0 0 0,-1 0 0 0 0,0-1 0 0 0,1 0 0 0 0,-1 0 0 0 0,0 0 0 0 0,1 0 0 0 0,-1 0 0 0 0,0-1 1 0 0,-3 1-14 0 0,6-1 4 0 0,-1 0 0 0 0,1 0 0 0 0,-1 0 0 0 0,0 0 1 0 0,1 1-1 0 0,-1-1 0 0 0,1 0 0 0 0,-1 1 1 0 0,0-1-1 0 0,1 1 0 0 0,0 0 0 0 0,-1-1 0 0 0,1 1 1 0 0,-1 0-1 0 0,0 1-4 0 0,-5 2 1 0 0,-5 1-1 0 0,4-1 0 0 0,-18 20 0 0 0,3-1-40 0 0,21-20 20 0 0,0 1 6 0 0,-1 12 0 0 0,3 14-40 0 0,0-23 44 0 0,0-5 10 0 0,-1 0 0 0 0,1 0 0 0 0,0 0 0 0 0,1 0 0 0 0,-1 0 0 0 0,0 0 0 0 0,0 0 0 0 0,1 0 0 0 0,0 0 0 0 0,0 1 0 0 0,11 12 0 0 0,1-3-7 0 0,-9-8-1 0 0,1 0 1 0 0,-1 0-1 0 0,1 1 0 0 0,-1 0 0 0 0,-1 0 0 0 0,2 2 8 0 0,-1 2-10 0 0,-3-7 10 0 0,-1-1 0 0 0,1 1 0 0 0,-1-1 0 0 0,1 0 0 0 0,0 1 0 0 0,0-1 0 0 0,0 0 0 0 0,0 0 0 0 0,0 1 0 0 0,0-1 0 0 0,0 0 0 0 0,0 0 0 0 0,0 0 0 0 0,0 0 0 0 0,0 0 0 0 0,1 0 0 0 0,15 10-3 0 0,-6-3-33 0 0,0 1 0 0 0,8 8 36 0 0,-12-11-13 0 0,-1 0 0 0 0,1 0 0 0 0,0-1 0 0 0,1 0 0 0 0,0-1 13 0 0,12 9-42 0 0,-13-9 39 0 0,-1-1 1 0 0,1 0-1 0 0,0 0 0 0 0,1-1 3 0 0,-1 1 0 0 0,0-1 0 0 0,0 1 0 0 0,0 1 1 0 0,1 0-1 0 0,27 26 0 0 0,-24-24 0 0 0,-8-4 0 0 0,0-1 0 0 0,0 1 0 0 0,0 0 0 0 0,0 0 0 0 0,-1 0 0 0 0,1 1 0 0 0,0-1 0 0 0,-1 0 0 0 0,0 1 0 0 0,1 0 0 0 0,-1 0 0 0 0,2 3 0 0 0,-3-4 0 0 0,0 0 0 0 0,1 0 0 0 0,-1 0 0 0 0,0 0 0 0 0,1-1 0 0 0,-1 1 0 0 0,1-1 0 0 0,0 1 0 0 0,0-1 0 0 0,-1 1 0 0 0,1-1 0 0 0,0 0 0 0 0,0 0 0 0 0,2 1 0 0 0,-2-1-1 0 0,0 0 1 0 0,0 1 0 0 0,0-1 0 0 0,0 1 0 0 0,0-1 0 0 0,0 1 0 0 0,-1 0 0 0 0,1 0 0 0 0,-1 0 0 0 0,1 0-1 0 0,-1 0 1 0 0,0 0 0 0 0,1 0 0 0 0,7 20 52 0 0,-3-9 22 0 0,0-2 44 0 0,7 5 136 0 0,-11-13-33 0 0,0 0-99 0 0,-2 1-64 0 0,-1 1-42 0 0,1-3 36 0 0,0 28-9 0 0,0-19-43 0 0,0 1 85 0 0,-2 4 126 0 0,-4-3-18 0 0,-2-7-141 0 0,4-3-6 0 0,3-3-33 0 0,0 0-1 0 0,1 0 0 0 0,-1 1 1 0 0,1-1-1 0 0,-1 0 1 0 0,0 1-1 0 0,1-1 0 0 0,-1 0 1 0 0,1 1-1 0 0,-1-1 1 0 0,1 1-1 0 0,-1-1 0 0 0,1 1 1 0 0,0-1-1 0 0,-1 1 1 0 0,1-1-1 0 0,-1 1 0 0 0,1 0 1 0 0,0-1-1 0 0,0 1 1 0 0,-1-1-1 0 0,1 1-12 0 0,-2 4 51 0 0,1-4-38 0 0,1 0 0 0 0,-1 0 0 0 0,0 0 0 0 0,1 0 0 0 0,-1 0 0 0 0,0-1 0 0 0,1 1 0 0 0,-1 0 0 0 0,0 0-1 0 0,0-1 1 0 0,0 1 0 0 0,0 0 0 0 0,0-1-13 0 0,0 1 21 0 0,-1 0-1 0 0,1-1 0 0 0,0 1 1 0 0,-1-1-1 0 0,1 0 1 0 0,-1 1-1 0 0,1-1 1 0 0,-1 0-1 0 0,1 0 0 0 0,-2 0-20 0 0,3 0 6 0 0,-1 0-1 0 0,1 0 0 0 0,-1 0 0 0 0,1 0 0 0 0,-1 0 0 0 0,1 0 0 0 0,-1 0 1 0 0,1 0-1 0 0,-1 0 0 0 0,1 0 0 0 0,-1 0 0 0 0,1 0 0 0 0,-1 1 0 0 0,1-1 1 0 0,-1 0-1 0 0,1 0 0 0 0,-1 0 0 0 0,1 1 0 0 0,0-1 0 0 0,-1 0 0 0 0,1 1 1 0 0,0-1-1 0 0,-1 0 0 0 0,1 1 0 0 0,0-1 0 0 0,-1 0 0 0 0,1 1 0 0 0,0-1 1 0 0,-1 1-6 0 0,-6 6 86 0 0,-16-2 18 0 0,11 1-43 0 0,11-5-57 0 0,-1 0 0 0 0,1-1 0 0 0,0 1 0 0 0,-1 0 1 0 0,1-1-1 0 0,-1 1 0 0 0,0-1 0 0 0,1 1 0 0 0,-1-1 0 0 0,1 0 1 0 0,-1 0-1 0 0,0 0 0 0 0,1 0 0 0 0,-1 0-4 0 0,-63 0 124 0 0,-4 0-84 0 0,54-1-1 0 0,-2-6-23 0 0,7 3-7 0 0,-13-6 42 0 0,21 9-48 0 0,1 0 1 0 0,-1 0-1 0 0,0 0 1 0 0,0 0 0 0 0,0 0-1 0 0,0 1 1 0 0,0-1 0 0 0,0 1-1 0 0,-1 0 1 0 0,0-1-4 0 0,-2-1-96 0 0,1-2 38 0 0,0 0 6 0 0,1 1 1 0 0,-1-1 0 0 0,1 1-1 0 0,0-1 1 0 0,-1-2 51 0 0,2 0-77 0 0,-1-1-71 0 0,-3 3-138 0 0,5 4 261 0 0,1 0 1 0 0,-1-1 0 0 0,1 1 0 0 0,0 0 0 0 0,-1 0 0 0 0,1-1 0 0 0,-1 1 0 0 0,1 0 0 0 0,0-1 0 0 0,-1 1 0 0 0,1 0 0 0 0,0-1 0 0 0,0 1 0 0 0,-1-1 0 0 0,1 1 0 0 0,0 0 0 0 0,0-1 0 0 0,-1 1 0 0 0,1-1-1 0 0,0 1 1 0 0,0-1 0 0 0,0 1 0 0 0,0-1 0 0 0,0 1 0 0 0,0-1 0 0 0,0 1 0 0 0,0-1 0 0 0,0 1 0 0 0,0 0 0 0 0,0-1 0 0 0,0 1 0 0 0,0-1 24 0 0,0-1-36 0 0,0 0-33 0 0,0 0-34 0 0,0 0-35 0 0,0 0-36 0 0,0 0-36 0 0,0 0-38 0 0,0 1-37 0 0,0-1-38 0 0,0 0-40 0 0,0 0-39 0 0,0 0-41 0 0,0 0-41 0 0,0 0-42 0 0,0 0-42 0 0,0 0-44 0 0,0-4-1289 0 0,0-3-1067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31.5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31 6416 0 0,'0'0'141'0'0,"0"0"23"0"0,0 0 13 0 0,0 0 39 0 0,0 0 116 0 0,0 0 55 0 0,0 0 12 0 0,0 0-7 0 0,0 0-32 0 0,3 0-10 0 0,-3-1-334 0 0,1 1 1 0 0,-1 0-1 0 0,1 0 0 0 0,-1 0 0 0 0,1 0 0 0 0,-1 0 0 0 0,0 1 0 0 0,1-1 0 0 0,-1 0 0 0 0,1 0 0 0 0,-1 0 0 0 0,1 0 0 0 0,-1 0 0 0 0,1 1 0 0 0,-1-1 0 0 0,0 0 0 0 0,1 0 1 0 0,-1 1-1 0 0,1-1 0 0 0,-1 0 0 0 0,0 1 0 0 0,1-1 0 0 0,-1 0 0 0 0,0 1 0 0 0,0-1 0 0 0,1 0 0 0 0,-1 1 0 0 0,0-1 0 0 0,0 1 0 0 0,1-1 0 0 0,-1 1 0 0 0,0-1 0 0 0,0 0 1 0 0,0 1-1 0 0,0-1 0 0 0,0 1 0 0 0,0-1 0 0 0,0 1 0 0 0,0-1 0 0 0,0 1 0 0 0,0-1 0 0 0,0 1-16 0 0,0-1 5 0 0,0 0-1 0 0,0 0 1 0 0,0 0 0 0 0,0 0 0 0 0,0 1-1 0 0,0-1 1 0 0,0 0 0 0 0,0 0 0 0 0,0 0-1 0 0,0 0 1 0 0,0 0 0 0 0,0 0-1 0 0,0 0 1 0 0,0 0 0 0 0,0 0 0 0 0,0 0-1 0 0,0 1 1 0 0,0-1 0 0 0,0 0 0 0 0,0 0-1 0 0,0 0 1 0 0,0 0 0 0 0,0 0-1 0 0,0 0 1 0 0,0 0 0 0 0,0 0 0 0 0,0 0-1 0 0,1 0 1 0 0,-1 0 0 0 0,0 0 0 0 0,0 0-1 0 0,0 0 1 0 0,0 1 0 0 0,0-1-1 0 0,0 0 1 0 0,0 0 0 0 0,0 0 0 0 0,0 0-1 0 0,0 0 1 0 0,0 0 0 0 0,0 0-1 0 0,1 0 1 0 0,-1 0 0 0 0,0 0 0 0 0,0 0-1 0 0,0 0 1 0 0,0 0 0 0 0,0 0 0 0 0,0 0-1 0 0,0 0 1 0 0,0 0 0 0 0,0 0-1 0 0,0 0 1 0 0,0 0 0 0 0,1 0 0 0 0,-1 0-1 0 0,0 0-4 0 0,10 0 333 0 0,1 0-36 0 0,0 0-35 0 0,1 0-32 0 0,10 0 134 0 0,0 0-120 0 0,-21 0-235 0 0,-1 0 0 0 0,1 0 0 0 0,0 0 0 0 0,-1 0 0 0 0,1 0 0 0 0,0 0 0 0 0,-1-1 0 0 0,1 1 0 0 0,-1 0 0 0 0,1 0 1 0 0,0 0-1 0 0,-1-1 0 0 0,1 1 0 0 0,-1 0 0 0 0,1-1 0 0 0,0 1 0 0 0,-1 0 0 0 0,1-1 0 0 0,-1 1 0 0 0,1-1 0 0 0,-1 1 0 0 0,1-1 0 0 0,-1 1 1 0 0,0-1-1 0 0,1 1 0 0 0,-1-1-9 0 0,0 0 8 0 0,1 1 1 0 0,-1-1 0 0 0,1 1-1 0 0,-1-1 1 0 0,0 1-1 0 0,1-1 1 0 0,-1 1 0 0 0,1 0-1 0 0,-1-1 1 0 0,1 1-1 0 0,0-1 1 0 0,-1 1 0 0 0,1 0-1 0 0,-1 0 1 0 0,1-1-1 0 0,0 1 1 0 0,-1 0 0 0 0,1 0-1 0 0,-1 0 1 0 0,1 0 0 0 0,0-1-1 0 0,-1 1 1 0 0,1 0-1 0 0,0 0 1 0 0,-1 0 0 0 0,1 1-9 0 0,9-1 73 0 0,16 0 246 0 0,-16-3-226 0 0,-3-2-49 0 0,-5 4-36 0 0,-1 0 0 0 0,0 1 1 0 0,1-1-1 0 0,-1 0 0 0 0,1 0 0 0 0,-1 1 0 0 0,1-1 0 0 0,-1 1 1 0 0,1-1-1 0 0,-1 1 0 0 0,1 0 0 0 0,-1 0 0 0 0,1-1 1 0 0,0 1-9 0 0,11 0 88 0 0,10 0 165 0 0,-16 0-178 0 0,-5 0 69 0 0,1-2-24 0 0,7-8-107 0 0,-8 7-74 0 0,-2 3-45 0 0,0 0-12 0 0,0 0 31 0 0,0 0 140 0 0,0 0 62 0 0,0 0 12 0 0,3 3-21 0 0,7 7-99 0 0,-8-8-82 0 0,-2-2-21 0 0,0 0-6 0 0,0 0 27 0 0,0 0 124 0 0,0 0 58 0 0,0 0 12 0 0,0 0-57 0 0,0 0-48 0 0,0 0-109 0 0,0 3-21 0 0,0 7 39 0 0,0-7 118 0 0,0-1 50 0 0,0 1-7 0 0,0 2 8 0 0,0 15-68 0 0,0 4-62 0 0,0-21-2 0 0,0 0-26 0 0,0-1 2 0 0,0 14 5 0 0,0-6 68 0 0,0-8 61 0 0,0 1-2 0 0,0 51 15 0 0,0 78-60 0 0,0-85 63 0 0,0-7 67 0 0,0-1 100 0 0,0-20-81 0 0,0 0 34 0 0,0 0 37 0 0,0 0 42 0 0,0-17-133 0 0,0-2 9 0 0,0 0 6 0 0,0 0-17 0 0,0 0-63 0 0,0 0 0 0 0,0 0-11 0 0,0 0-4 0 0,0 0-2 0 0,0 0-4 0 0,0 0-2 0 0,0 0-1 0 0,0 0 1 0 0,0 0 0 0 0,0 0 2 0 0,0 0-30 0 0,0 0-136 0 0,0 0-28 0 0,0 0 50 0 0,0 0-71 0 0,0 0-85 0 0,0 0 67 0 0,0 0-37 0 0,0 0-42 0 0,0 0-39 0 0,0 0-390 0 0,0 0 92 0 0,0 0-54 0 0,0 0-752 0 0,0 0-593 0 0,0 0-1126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29.6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61 6688 0 0,'1'0'-168'0'0,"1"0"48"0"0,-1 0 45 0 0,1 0 42 0 0,-1 0 39 0 0,1 0 34 0 0,1 0 134 0 0,1 0 95 0 0,-1 0 73 0 0,9 0 978 0 0,-7 0-812 0 0,-3 0-295 0 0,1 0-45 0 0,-1 0-51 0 0,0 0-62 0 0,11 0 425 0 0,-11 0 0 0 0,1 0-18 0 0,6 0-145 0 0,7 0 110 0 0,-13 0-81 0 0,-3 0-26 0 0,0 0-100 0 0,2 2-42 0 0,9 5-39 0 0,3 1 64 0 0,-6 4-4 0 0,2 4-10 0 0,8 0 44 0 0,5 6-15 0 0,-20-19-193 0 0,0 0-1 0 0,-1 1 1 0 0,1-1 0 0 0,-1 0-1 0 0,2 3-24 0 0,0 4 50 0 0,-3-8-43 0 0,-1-1 0 0 0,1 1 0 0 0,-1-1 1 0 0,1 0-1 0 0,0 1 0 0 0,0-1 0 0 0,-1 0 1 0 0,1 0-1 0 0,0 1 0 0 0,0-1 0 0 0,0 0 1 0 0,1 0-1 0 0,-1 0 0 0 0,0 0 0 0 0,0-1 1 0 0,1 2-8 0 0,8 4 64 0 0,7 4 63 0 0,-15-9-106 0 0,-1 0 0 0 0,1 0 0 0 0,-1 0 0 0 0,0 1 1 0 0,0-1-1 0 0,1 0 0 0 0,-1 1 0 0 0,0-1 0 0 0,0 2-21 0 0,4 7 143 0 0,-5-9-125 0 0,1 1 0 0 0,-1-1 0 0 0,1 0 0 0 0,0 1 0 0 0,-1-1 0 0 0,1 0 0 0 0,0 1 0 0 0,0-1 0 0 0,0 0 1 0 0,0 0-1 0 0,0 0 0 0 0,0 0 0 0 0,0 0 0 0 0,0 0 0 0 0,1 0 0 0 0,-1 0-18 0 0,10 5 92 0 0,9 7 93 0 0,-10-2-15 0 0,-6-1-19 0 0,1 0 7 0 0,3 1-46 0 0,-1-5-61 0 0,-3-1-36 0 0,2 0-12 0 0,1 2 28 0 0,3 3 31 0 0,4 4 47 0 0,3-3 16 0 0,-6-6-54 0 0,2 5 19 0 0,-12-9-305 0 0,-1-1 90 0 0,1 1 76 0 0,0-1 65 0 0,0 1 48 0 0,0-1 38 0 0,2 1 331 0 0,-2-1-274 0 0,0 0-65 0 0,0-1-104 0 0,0 1-60 0 0,-1 0-56 0 0,1 0-66 0 0,-1 0-72 0 0,1 0-36 0 0,-1 0-67 0 0,1-1-74 0 0,-1 1-78 0 0,1 0-84 0 0,-1 0-88 0 0,1 0-95 0 0,-1 0-98 0 0,0 0-1071 0 0,0 0-1110 0 0</inkml:trace>
  <inkml:trace contextRef="#ctx0" brushRef="#br0" timeOffset="337.48">530 0 6272 0 0,'0'0'182'0'0,"-3"3"21"0"0,3-3-253 0 0,-2 2 48 0 0,0 0 59 0 0,-1 0 53 0 0,-9 11 482 0 0,10-10-467 0 0,0 0-44 0 0,0-1-39 0 0,-3 11 242 0 0,-1-8-84 0 0,5-5-187 0 0,1 0-1 0 0,0 0 0 0 0,-1 0 0 0 0,1 0 1 0 0,0 1-1 0 0,-1-1 0 0 0,1 0 0 0 0,0 0 1 0 0,-1 1-1 0 0,1-1 0 0 0,0 0 0 0 0,-1 1 0 0 0,1-1 1 0 0,0 0-1 0 0,0 1 0 0 0,0-1 0 0 0,-1 0 1 0 0,1 1-1 0 0,0-1 0 0 0,0 0 0 0 0,0 1 1 0 0,0-1-1 0 0,0 1 0 0 0,0-1 0 0 0,0 0 1 0 0,-1 1-1 0 0,1-1 0 0 0,0 1 0 0 0,1-1 1 0 0,-1 0-1 0 0,0 1-12 0 0,-3 4 309 0 0,-1-1-184 0 0,0-1-22 0 0,1 1 0 0 0,-1-1-1 0 0,1 1 1 0 0,0 0 0 0 0,-1 2-103 0 0,-1 4 205 0 0,1-2-74 0 0,-5 4-34 0 0,7-9-77 0 0,-1 0 1 0 0,1 0-1 0 0,0 0 0 0 0,0 0 1 0 0,0 0-1 0 0,0 2-20 0 0,1-2 19 0 0,-1 0 0 0 0,0 1 0 0 0,0-1 0 0 0,0 0 0 0 0,-1 0 0 0 0,0 0-19 0 0,-25 24 189 0 0,-12 11 111 0 0,17-9-42 0 0,15-18-190 0 0,-13 18 154 0 0,5-11-139 0 0,7-7-66 0 0,-7 18 83 0 0,13-24-94 0 0,-2 8 58 0 0,-5-8-32 0 0,8-3-68 0 0,3 0 93 0 0,0 0 5 0 0,-2 0-78 0 0,-1 1-36 0 0,0 0-42 0 0,-2 2-52 0 0,-2 1-60 0 0,5-5-158 0 0,0 0-104 0 0,1-1 62 0 0,0 0-40 0 0,0 0-527 0 0,0 0-421 0 0,0 0-796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34.0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257 31 6048 0 0,'0'0'133'0'0,"0"0"23"0"0,-2 0 11 0 0,-4 0-53 0 0,2-2 0 0 0,3 1 14 0 0,1 0-85 0 0,0-3-107 0 0,0 3 79 0 0,0 0 48 0 0,0 0 69 0 0,0 0 85 0 0,-1 0-15 0 0,1 0 52 0 0,0 1 58 0 0,-1-1 63 0 0,0 0-127 0 0,-1 0-35 0 0,-1 1 122 0 0,-1 0-98 0 0,0 1-68 0 0,-8 1 186 0 0,9-3-195 0 0,-1-1 59 0 0,-6-9 58 0 0,8 10-131 0 0,0 0-38 0 0,-1 0 18 0 0,-6 4-25 0 0,8-3-52 0 0,-7 5 81 0 0,2-1-39 0 0,0-2-2 0 0,0 0 22 0 0,-1-2 50 0 0,-6 3-15 0 0,-2 9-26 0 0,14-11-119 0 0,0 1 0 0 0,0-1 0 0 0,0 0 0 0 0,0 0 1 0 0,-1 0-1 0 0,1 0 0 0 0,0 0 0 0 0,-1 0 0 0 0,1 0 1 0 0,-1 0-1 0 0,1-1 0 0 0,-1 1 0 0 0,1-1 0 0 0,-1 1 1 0 0,0-1-1 0 0,1 1 0 0 0,-1-1 0 0 0,1 0 0 0 0,-1 0 1 0 0,0 0-2 0 0,-13 3 10 0 0,0 9 33 0 0,0 4-22 0 0,2-1 22 0 0,-2 15-32 0 0,0 0-11 0 0,14-29 0 0 0,1-1 0 0 0,0 1 0 0 0,0 0 0 0 0,-1-1 0 0 0,1 1 0 0 0,0 0 0 0 0,0-1 0 0 0,0 1 0 0 0,0 0 0 0 0,0 0 0 0 0,0-1 0 0 0,0 1 0 0 0,0 0 0 0 0,0-1 0 0 0,0 1 0 0 0,0 0 0 0 0,1-1 0 0 0,-1 1 0 0 0,0 0 0 0 0,0-1 0 0 0,1 1 0 0 0,3 7 0 0 0,-3-7 0 0 0,0 1 0 0 0,0-1 0 0 0,0 0 0 0 0,0 1 0 0 0,-1-1 0 0 0,1 1 0 0 0,0-1 0 0 0,-1 1 0 0 0,0-1 0 0 0,1 1 0 0 0,-1-1 0 0 0,0 1 0 0 0,0 0 0 0 0,0-1 0 0 0,0 0 0 0 0,0 0 0 0 0,0 0 0 0 0,0 0 0 0 0,0 0 0 0 0,0-1 0 0 0,0 1 0 0 0,1 0 0 0 0,-1 0 0 0 0,0 0 0 0 0,0-1 0 0 0,0 1 0 0 0,1 0 0 0 0,-1 0 0 0 0,1 0 0 0 0,9 4 0 0 0,-7 5 12 0 0,-1-5 50 0 0,23 20 112 0 0,-22-22-85 0 0,7-3 67 0 0,-8 1-133 0 0,1-1-1 0 0,0 0 0 0 0,-1 0 0 0 0,1 0 1 0 0,0 0-1 0 0,-1 0 0 0 0,1 0 0 0 0,0-1 1 0 0,-1 0-1 0 0,1 1 0 0 0,1-2-22 0 0,1-8 194 0 0,6 3 47 0 0,5-3-14 0 0,-6 1-51 0 0,13-15 157 0 0,-14 10-210 0 0,-5 0-43 0 0,-4 13-77 0 0,0 0 1 0 0,0 1 0 0 0,0-1-1 0 0,0 0 1 0 0,0 0 0 0 0,1 0-1 0 0,-1 0 1 0 0,0 0 0 0 0,1 1-1 0 0,-1-1 1 0 0,1 0-1 0 0,-1 0 1 0 0,1 1 0 0 0,-1-1-1 0 0,1 0 1 0 0,-1 0 0 0 0,1 1-1 0 0,0-1 1 0 0,-1 1 0 0 0,1-1-1 0 0,0 1 1 0 0,-1-1 0 0 0,1 1-1 0 0,0-1 1 0 0,0 1 0 0 0,0-1-4 0 0,0 1 2 0 0,0-1 1 0 0,0 1-1 0 0,0-1 0 0 0,0 1 1 0 0,0-1-1 0 0,0 0 1 0 0,0 0-1 0 0,0 1 0 0 0,0-1 1 0 0,0 0-1 0 0,-1 0 1 0 0,1 0-1 0 0,0 0 0 0 0,-1 0 1 0 0,1 0-1 0 0,-1 0 1 0 0,1 0-1 0 0,-1 0 0 0 0,1 0 1 0 0,-1 0-1 0 0,0-1 1 0 0,1 1-1 0 0,-1 0 0 0 0,0 0 1 0 0,0 0-1 0 0,0 0 1 0 0,0-1-3 0 0,0 0-1 0 0,0 1 1 0 0,0 0 0 0 0,0-1 0 0 0,0 1 0 0 0,0-1 0 0 0,0 1 0 0 0,1-1 0 0 0,-1 1 0 0 0,0 0 0 0 0,1-1 0 0 0,-1 1 0 0 0,1 0 0 0 0,0-1 0 0 0,-1 1 0 0 0,1 0 0 0 0,0-1 0 0 0,11-19 11 0 0,0-3 45 0 0,-11 22-60 0 0,-2-3 6 0 0,1 3-2 0 0,0 1 0 0 0,0 1 0 0 0,0-1 0 0 0,0 0 0 0 0,0 0 0 0 0,0 1 0 0 0,0-1 0 0 0,0 0 0 0 0,1 1 0 0 0,-1-1 0 0 0,0 0 0 0 0,0 1 0 0 0,1-1 0 0 0,-1 0 0 0 0,0 1 0 0 0,1-1 0 0 0,-1 1 0 0 0,0-1 0 0 0,1 0 0 0 0,-1 1 0 0 0,1-1 0 0 0,-1 1 0 0 0,1-1 0 0 0,-1 1 0 0 0,1-1 0 0 0,-1 1 0 0 0,1 0 0 0 0,0-1 0 0 0,8-7 0 0 0,-8 7 0 0 0,-1 1 0 0 0,1-1 0 0 0,0 1 0 0 0,0 0 0 0 0,-1 0 0 0 0,1-1 0 0 0,0 1 0 0 0,0 0 0 0 0,0 0 0 0 0,-1 0 0 0 0,1 0 0 0 0,0 0 0 0 0,0 0 0 0 0,0 0 0 0 0,15 3 0 0 0,-15-3 0 0 0,0 1 0 0 0,0 0 0 0 0,0-1 0 0 0,0 1 0 0 0,0 0 0 0 0,0 0 0 0 0,0 0 0 0 0,0 0 0 0 0,0 0 0 0 0,-1 0 0 0 0,1 0 0 0 0,0 1 0 0 0,2 13-16 0 0,-3-13 7 0 0,0-1 1 0 0,0 1 0 0 0,0 0-1 0 0,1-1 1 0 0,-1 1 0 0 0,0-1 0 0 0,1 1-1 0 0,0-1 1 0 0,-1 1 0 0 0,1-1 0 0 0,0 1-1 0 0,0-1 1 0 0,-1 0 0 0 0,2 1 8 0 0,2 6-24 0 0,11 22 12 0 0,-12-15 12 0 0,-3-9 0 0 0,-1-4 0 0 0,1-1 0 0 0,0 1 0 0 0,0-1 0 0 0,0 1 0 0 0,0 0 0 0 0,0-1 0 0 0,1 1 0 0 0,-1-1 0 0 0,0 1 0 0 0,1-1 0 0 0,-1 1 0 0 0,1 1 0 0 0,6 1 0 0 0,-7-4 0 0 0,1 0 0 0 0,-1 0 0 0 0,0 1 0 0 0,1-1 0 0 0,-1 0 0 0 0,1 1 0 0 0,-1-1 0 0 0,0 0 0 0 0,1 1 0 0 0,-1-1 0 0 0,0 0 0 0 0,0 1 0 0 0,1-1 0 0 0,-1 0 0 0 0,0 1 0 0 0,0-1 0 0 0,1 1 0 0 0,-1-1 0 0 0,0 1 0 0 0,0-1 0 0 0,0 1 0 0 0,0-1 0 0 0,0 1 0 0 0,0-1 0 0 0,0 1 0 0 0,0-1 0 0 0,0 0 0 0 0,0 1 0 0 0,0-1 0 0 0,0 1 0 0 0,0-1 0 0 0,0 1 0 0 0,3 14 0 0 0,7 0 0 0 0,-8-2-16 0 0,-2-12-6 0 0,0 0-23 0 0,0-1-24 0 0,0 0-41 0 0,0 1-18 0 0,0-1-39 0 0,0 0-46 0 0,0 0-51 0 0,0 0-54 0 0,0 0-50 0 0,0 0-46 0 0,0 0-39 0 0,0 0-134 0 0,0 0-40 0 0,0 0-162 0 0,0 0-437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37.1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64 11376 0 0,'0'0'256'0'0,"0"0"34"0"0,0 0 21 0 0,0 0-35 0 0,0-1-208 0 0,0-1-40 0 0,0-4-14 0 0,3 2 64 0 0,1 2 71 0 0,1 1 82 0 0,0-1 286 0 0,2-3-271 0 0,-6 4-158 0 0,1 0 0 0 0,0 0 0 0 0,0 0 0 0 0,0 0 0 0 0,0 1 0 0 0,0-1 0 0 0,0 1 0 0 0,1-1 0 0 0,-1 1 0 0 0,1 0-88 0 0,10-1 314 0 0,-2-1-67 0 0,-2-2-51 0 0,4-2 15 0 0,-4 4-85 0 0,0 1 1 0 0,0 0 0 0 0,1 1 0 0 0,-1 0 0 0 0,1 1-127 0 0,4-1 101 0 0,4 0 63 0 0,-5-1-54 0 0,-9 0-86 0 0,0 1 0 0 0,0-1 1 0 0,-1-1-1 0 0,1 1 1 0 0,0-1-1 0 0,-1 1 0 0 0,3-2-24 0 0,-1 1 11 0 0,-1 1 0 0 0,1 0 0 0 0,-1 1 0 0 0,1-1 0 0 0,-1 1-1 0 0,1 0 1 0 0,0 0 0 0 0,-1 0 0 0 0,3 1-11 0 0,3 0-6 0 0,38-1 6 0 0,-38 0 2 0 0,2 0 40 0 0,9 0 44 0 0,-18 0-17 0 0,-3 0-4 0 0,0 3-1 0 0,2 7-10 0 0,8-5-44 0 0,-5 7-10 0 0,9 21 0 0 0,-14-18 0 0 0,-1-2 0 0 0,1 54-2 0 0,0-44-56 0 0,-1 0 47 0 0,1-17 11 0 0,-1 0 0 0 0,1 1 0 0 0,0-1 0 0 0,1 0 0 0 0,0 1-1 0 0,0-1 1 0 0,0 1 0 0 0,5 7 0 0 0,-5-11 0 0 0,0 0 0 0 0,0 1 0 0 0,0-1 0 0 0,0 0 0 0 0,0 1 0 0 0,-1-1 0 0 0,1 0 0 0 0,-1 1 0 0 0,0-1 0 0 0,0 71-2 0 0,0-57 55 0 0,0 1 56 0 0,0-15-84 0 0,0 0 0 0 0,0 0-1 0 0,1 0 1 0 0,-1 0 0 0 0,1 0-1 0 0,0 0 1 0 0,1 1-25 0 0,5 14 155 0 0,-4-10-57 0 0,-2 1-47 0 0,-1 0-42 0 0,-1 0-35 0 0,1-2-40 0 0,3-2-30 0 0,7 6 33 0 0,-8-9 107 0 0,-2-2 24 0 0,0 0 7 0 0,0 0-88 0 0,0 0-30 0 0,0 0-34 0 0,0 0-19 0 0,0 0-34 0 0,0 0-38 0 0,0 0-44 0 0,0 0-47 0 0,0 0-44 0 0,0 0-41 0 0,0 0-36 0 0,0 0-251 0 0,0 0-62 0 0,0 0-47 0 0,0 0-35 0 0,0 0-1395 0 0,0 0-1241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37.5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10512 0 0,'0'0'233'0'0,"0"0"39"0"0,0 0 16 0 0,0 0-32 0 0,0 1-192 0 0,0 1-36 0 0,2 8 4 0 0,3-1 49 0 0,0 1 75 0 0,-2 4 75 0 0,-4-3-22 0 0,1 10 166 0 0,3-8-96 0 0,3-2-32 0 0,3 7 69 0 0,-6-14-241 0 0,-1 1 0 0 0,-1-1 0 0 0,1 1 0 0 0,-1-1 0 0 0,1 1 0 0 0,-2 0 0 0 0,1 0 0 0 0,0-1 0 0 0,-1 2-75 0 0,2 8 210 0 0,3 2-41 0 0,1-1-42 0 0,-1 13 117 0 0,0-13-84 0 0,-3-12-124 0 0,-1 0 1 0 0,0 0-1 0 0,0 0 1 0 0,0 0-1 0 0,-1 1 1 0 0,1-1-1 0 0,-1 0 1 0 0,0 2-37 0 0,2 9 170 0 0,3-5-33 0 0,1 3-34 0 0,-1 14-65 0 0,1-14-43 0 0,-5-10 0 0 0,0-1-1 0 0,0 0 1 0 0,-1 1 0 0 0,1-1 0 0 0,0 0-1 0 0,-1 1 1 0 0,0-1 0 0 0,1 1-1 0 0,-1-1 1 0 0,0 1 0 0 0,1-1-1 0 0,-1 1 1 0 0,0-1 5 0 0,0 1-2 0 0,0 0 0 0 0,0-1 0 0 0,0 1 0 0 0,0-1 0 0 0,1 1 0 0 0,-1-1 0 0 0,1 1 0 0 0,-1-1 0 0 0,1 1 0 0 0,0-1 0 0 0,-1 0 1 0 0,1 1-1 0 0,1 0 2 0 0,3 8 51 0 0,-3-3 36 0 0,-1 2 58 0 0,-1-8-71 0 0,0 0-43 0 0,0 0-49 0 0,0 1-96 0 0,0-1 135 0 0,0 0 58 0 0,0 1 58 0 0,0-1 74 0 0,0 0 90 0 0,0 1 102 0 0,2-2-322 0 0,-1 0-78 0 0,-1 0 0 0 0,1 0 1 0 0,-1 0-1 0 0,1 0 0 0 0,-1 0 0 0 0,1 0 0 0 0,-1 0 0 0 0,1 0 1 0 0,-1 0-1 0 0,1-1 0 0 0,-1 1 0 0 0,1 0 0 0 0,-1 0 0 0 0,1 0 1 0 0,-1-1-1 0 0,0 1 0 0 0,1 0 0 0 0,-1 0 0 0 0,1-1 0 0 0,-1 1 1 0 0,0 0-1 0 0,1-1 0 0 0,-1 1 0 0 0,0-1 0 0 0,1 1 0 0 0,-1 0 0 0 0,0-1 1 0 0,0 1-1 0 0,1-1 0 0 0,-1 1 0 0 0,0-1 0 0 0,0 1 0 0 0,0-1 1 0 0,0 1-1 0 0,0-1 0 0 0,1 1 0 0 0,-1-1 0 0 0,0 1 0 0 0,0-1 1 0 0,0 1-1 0 0,0-1 0 0 0,-1 1 0 0 0,1-1 0 0 0,0 1 0 0 0,0-1 1 0 0,0 1-5 0 0,2-15 61 0 0,14-16-48 0 0,-4 16 12 0 0,-1-1 89 0 0,-2 5 30 0 0,-1 8-80 0 0,-3 0-124 0 0,5-7-61 0 0,-7 8-7 0 0,3 2 37 0 0,-1 2 48 0 0,-4-2 43 0 0,1 1 0 0 0,0 0 0 0 0,-1-1 0 0 0,1 1 0 0 0,-1 0 1 0 0,1 0-1 0 0,-1 0 0 0 0,0 0 0 0 0,1 1 0 0 0,-1-1 1 0 0,5 3-45 0 0,-1-3 35 0 0,-1 0 11 0 0,1 9-1 0 0,5-5-10 0 0,-4 5-33 0 0,4-5 32 0 0,-5 5 11 0 0,1-6 0 0 0,-6-4 0 0 0,1 0 0 0 0,-1 1 0 0 0,1-1 0 0 0,-1 0 0 0 0,0 1 0 0 0,1-1 0 0 0,-1 0 0 0 0,0 0 0 0 0,1 1 0 0 0,-1-1 0 0 0,0 1 0 0 0,1-1 0 0 0,-1 0 0 0 0,0 1 0 0 0,0-1 0 0 0,1 1 0 0 0,-1-1 0 0 0,0 0 0 0 0,0 1 0 0 0,0-1 0 0 0,0 1 0 0 0,1-1 0 0 0,-1 1 0 0 0,0-1 0 0 0,0 1 0 0 0,0-1 0 0 0,0 1 0 0 0,0-1 0 0 0,0 1 0 0 0,0-1 0 0 0,-1 1 0 0 0,1-1 0 0 0,0 16 0 0 0,-2-1 0 0 0,0-11 2 0 0,-6 12-4 0 0,3-9 32 0 0,-5-2 114 0 0,3 6 11 0 0,7-10-145 0 0,0 0 1 0 0,-1 0-1 0 0,1 0 1 0 0,-1 0-1 0 0,1 0 1 0 0,-1 0-1 0 0,0 0 1 0 0,1 0-1 0 0,-1 0 1 0 0,0-1-1 0 0,1 1 0 0 0,-1 0 1 0 0,0 0-1 0 0,0-1 1 0 0,0 1-1 0 0,0 0-10 0 0,-12 4 134 0 0,11-2-115 0 0,-3 4-29 0 0,-15-2-75 0 0,12 2 5 0 0,8-7 77 0 0,0 1-1 0 0,-1-1 0 0 0,1 0 0 0 0,0 1 0 0 0,-1-1 0 0 0,1 1 1 0 0,0-1-1 0 0,-1 0 0 0 0,1 1 0 0 0,-1-1 0 0 0,1 0 0 0 0,0 0 1 0 0,-1 1-1 0 0,1-1 0 0 0,-1 0 0 0 0,1 0 0 0 0,-1 0 0 0 0,1 0 1 0 0,-1 1-1 0 0,1-1 0 0 0,-1 0 0 0 0,1 0 0 0 0,-1 0 0 0 0,1 0 0 0 0,-1 0 1 0 0,1 0-1 0 0,0 0 0 0 0,-1 0 0 0 0,0-1 4 0 0,-35 1-289 0 0,12 0 37 0 0,20 0 119 0 0,1 0 41 0 0,-5-7-166 0 0,6 4 80 0 0,0 2 42 0 0,1 0-41 0 0,-1 0-48 0 0,0 0-54 0 0,-1 0-63 0 0,0 1-67 0 0,1 0 37 0 0,1 0-52 0 0,-1 0-49 0 0,1 0-41 0 0,-1 0-149 0 0,0 0-42 0 0,0 0-180 0 0,-1 0-487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38.9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1 122 8752 0 0,'0'0'197'0'0,"2"2"24"0"0,9 16 56 0 0,-2-2-103 0 0,-1-7-131 0 0,-1-2-43 0 0,-4-4 0 0 0,1 0 0 0 0,-1 0 0 0 0,0 1 0 0 0,-1-1 0 0 0,1 1 0 0 0,0-1 0 0 0,-1 3 56 0 0,0-1 95 0 0,1 1 178 0 0,4 4 314 0 0,-1-4-396 0 0,4 4 520 0 0,-9-8-365 0 0,0 0-113 0 0,0 0-94 0 0,-1 0-75 0 0,1 0-49 0 0,-2 2-36 0 0,0-3 35 0 0,1-1 17 0 0,0 3 368 0 0,0-1-20 0 0,0-1-259 0 0,0 0-97 0 0,0-1-72 0 0,0 1-37 0 0,0 1-155 0 0,0-1 153 0 0,0 0 88 0 0,0-1 18 0 0,0 1 39 0 0,0-1 24 0 0,0 1 38 0 0,0-1 42 0 0,0 1 45 0 0,0 0 50 0 0,0-1 53 0 0,0 1 57 0 0,0 0 60 0 0,-2-1-362 0 0,-13-4 8 0 0,5-5-35 0 0,7 7-2 0 0,3-1-10 0 0,0-21 63 0 0,0-40 86 0 0,0 63-229 0 0,0-1 0 0 0,0 0-1 0 0,1 1 1 0 0,-1-1 0 0 0,0 1 0 0 0,1-1 0 0 0,-1 1 0 0 0,1-1 0 0 0,0 1-1 0 0,-1-1 1 0 0,1 1 0 0 0,0 0 0 0 0,0-1 0 0 0,0 1-1 0 0,4-7 10 0 0,0-5 38 0 0,5 8-36 0 0,-4-5-12 0 0,-6 9 0 0 0,1 0 0 0 0,-1 0 0 0 0,1 0 0 0 0,-1 0 0 0 0,1 0 0 0 0,-1 0 0 0 0,1 0 0 0 0,0 0 0 0 0,-1 0 0 0 0,1 0 0 0 0,0 1 0 0 0,0-1 0 0 0,-1 0 0 0 0,1 1 0 0 0,0-1 0 0 0,0 0 0 0 0,4-1 0 0 0,-4 2-1 0 0,-1-1 1 0 0,1 1 0 0 0,0 0-1 0 0,-1 0 1 0 0,1-1 0 0 0,-1 1-1 0 0,1 0 1 0 0,-1-1 0 0 0,1 1-1 0 0,-1-1 1 0 0,1 1 0 0 0,-1-1 0 0 0,1 1-1 0 0,-1-1 1 0 0,1 1 0 0 0,-1-1-1 0 0,0 1 1 0 0,1-1 0 0 0,-1 0-1 0 0,0 1 1 0 0,0-1 0 0 0,1 0 0 0 0,1-3-10 0 0,1 1-12 0 0,-1 0-1 0 0,1 1 1 0 0,0-1 0 0 0,0 1-1 0 0,0 0 1 0 0,0 0 0 0 0,0 0-1 0 0,1 0 1 0 0,-1 0 0 0 0,3 0 22 0 0,1-1-32 0 0,13-6-167 0 0,-1 2-34 0 0,-1 1-29 0 0,0-2-45 0 0,-10 5 121 0 0,-2 1 44 0 0,11 4-165 0 0,-9 0 127 0 0,0-2-84 0 0,-1-2 17 0 0,0 0-76 0 0,11-9-378 0 0,-14 11 560 0 0,0-1 0 0 0,0 0 0 0 0,0 1 0 0 0,0 0 1 0 0,3 0 140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39.3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137 17 9792 0 0,'0'0'222'0'0,"0"0"30"0"0,0 0 18 0 0,-1 0-117 0 0,-1 0-80 0 0,-2 0-37 0 0,-4-2-26 0 0,-1-4 6 0 0,5 2 44 0 0,4 4-60 0 0,-1-1 175 0 0,-1 0-33 0 0,-1-1 55 0 0,-1 2-60 0 0,0 1-46 0 0,3-1-21 0 0,1 0-5 0 0,-14 0 612 0 0,5 0-256 0 0,0 0-56 0 0,0 0-56 0 0,1 1-57 0 0,0 1-55 0 0,1 0-55 0 0,1 1-54 0 0,0 2-54 0 0,1-1 124 0 0,3-4-116 0 0,-1 0-21 0 0,-2 1 20 0 0,3 9 40 0 0,2-5-6 0 0,0 10-59 0 0,2 10-32 0 0,4-12-25 0 0,-5-12 38 0 0,0 1 0 0 0,0-1 0 0 0,-1 0 0 0 0,1 1 0 0 0,0-1 0 0 0,-1 0 0 0 0,0 1 0 0 0,1-1 0 0 0,-1 1 0 0 0,0-1 0 0 0,1 1 0 0 0,-1-1 0 0 0,0 1 3 0 0,0-1 0 0 0,0 0 0 0 0,0 0 0 0 0,0 0 0 0 0,0 0 0 0 0,1 0 0 0 0,-1 0 0 0 0,0-1 0 0 0,1 1 0 0 0,-1 0 0 0 0,1 0 0 0 0,-1 0 0 0 0,1 0 0 0 0,-1-1 0 0 0,1 1 0 0 0,-1 0 0 0 0,1-1 0 0 0,0 1 0 0 0,-1 0 0 0 0,1-1 0 0 0,0 1 0 0 0,0-1 0 0 0,0 1 0 0 0,-1-1 0 0 0,1 1 0 0 0,0-1 0 0 0,0 0 0 0 0,0 1 0 0 0,14 9 0 0 0,30 36 0 0 0,-32-35 0 0 0,-8-7 0 0 0,-1 1 0 0 0,1-1 0 0 0,-1 1 0 0 0,0-1 0 0 0,-1 1 0 0 0,2 2 0 0 0,0 3 0 0 0,-5-8 0 0 0,0-1 0 0 0,1 0 0 0 0,-1 0 0 0 0,0 0 0 0 0,1 0 0 0 0,0 0 0 0 0,-1 0 0 0 0,1 0 0 0 0,-1 0 0 0 0,1 0 0 0 0,0-1 0 0 0,0 1 0 0 0,0 0 0 0 0,-1 0 0 0 0,1-1 0 0 0,0 1 0 0 0,0 0 0 0 0,1 0 0 0 0,10 4 0 0 0,-11-5 0 0 0,-1 1 0 0 0,1 0 0 0 0,-1 0 0 0 0,0-1 0 0 0,0 1 0 0 0,1 0 0 0 0,-1 0 0 0 0,0 0 0 0 0,0 0 0 0 0,0-1 0 0 0,0 1 0 0 0,0 0 0 0 0,0 0 0 0 0,0 0 0 0 0,0 7 0 0 0,-1 8 0 0 0,0-15 0 0 0,1-1 0 0 0,0 1 0 0 0,-1-1 0 0 0,1 1 0 0 0,-1-1 0 0 0,1 1 0 0 0,0-1 0 0 0,-1 0 0 0 0,1 1 0 0 0,-1-1 0 0 0,1 0 0 0 0,-1 0 0 0 0,1 1 0 0 0,-1-1 0 0 0,1 0 0 0 0,-1 0 0 0 0,0 0 0 0 0,1 1 0 0 0,-1-1 0 0 0,1 0 0 0 0,-1 0 0 0 0,1 0 0 0 0,-1 0 0 0 0,0 0 0 0 0,1 0 0 0 0,-1 0 0 0 0,0 0 0 0 0,1-1 0 0 0,-1 1 0 0 0,0 0 0 0 0,1 1 0 0 0,-1-1 0 0 0,0 0 0 0 0,1 0 0 0 0,-1 0 0 0 0,0 0 0 0 0,1 0 0 0 0,-1 1 0 0 0,0-1 0 0 0,1 0 0 0 0,-1 0 0 0 0,1 1 0 0 0,-1-1 0 0 0,1 1 0 0 0,-1-1 0 0 0,1 0 0 0 0,-1 1 0 0 0,1-1 0 0 0,-1 1 0 0 0,1-1 0 0 0,-1 1 0 0 0,1-1 0 0 0,0 1 0 0 0,-1 0 0 0 0,1-1 0 0 0,0 1 0 0 0,-1-1 0 0 0,1 1 0 0 0,-1-1 0 0 0,1 1 0 0 0,-1-1 0 0 0,1 1 0 0 0,-1-1 0 0 0,1 0 0 0 0,-1 1 0 0 0,1-1 0 0 0,-1 0 0 0 0,0 1 0 0 0,1-1 0 0 0,-1 0 0 0 0,1 0 0 0 0,-1 0 0 0 0,0 1 0 0 0,1-1 0 0 0,-1 0 0 0 0,0 0 0 0 0,1 0 0 0 0,-1 0 0 0 0,0 0 0 0 0,1 0 0 0 0,-9 0-30 0 0,-7 1-92 0 0,15-1 102 0 0,-1 0-1 0 0,1 0 0 0 0,-1 0 0 0 0,1 0 1 0 0,0-1-1 0 0,-1 1 0 0 0,1 0 1 0 0,-1-1-1 0 0,1 1 0 0 0,0 0 0 0 0,-1-1 1 0 0,1 0 20 0 0,-4-5-218 0 0,5 5 200 0 0,0 1-1 0 0,0 0 0 0 0,0-1 1 0 0,-1 1-1 0 0,1-1 1 0 0,0 1-1 0 0,-1 0 1 0 0,1-1-1 0 0,0 1 1 0 0,-1 0-1 0 0,1-1 1 0 0,0 1-1 0 0,-1 0 1 0 0,1 0-1 0 0,-1-1 0 0 0,1 1 1 0 0,0 0-1 0 0,-1 0 1 0 0,1 0-1 0 0,-1-1 1 0 0,1 1-1 0 0,-1 0 1 0 0,1 0-1 0 0,-1 0 1 0 0,1 0-1 0 0,-1 0 1 0 0,1 0-1 0 0,-1 0 1 0 0,1 0-1 0 0,-1 0 0 0 0,1 0 1 0 0,-1 1 18 0 0,-4-2-205 0 0,3 1 98 0 0,1 0-33 0 0,-1 0-7 0 0,1-1-34 0 0,0 1-38 0 0,1-1-42 0 0,-1 0-46 0 0,0 0-43 0 0,1 0-38 0 0,0 0-34 0 0,-1-1-120 0 0,1 1-33 0 0,0-5-1266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39.7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182 15 9560 0 0,'0'0'216'0'0,"0"0"32"0"0,0 0 10 0 0,0 0-107 0 0,-2 0-78 0 0,0 0-68 0 0,1 1 0 0 0,-1-1-1 0 0,1 0 1 0 0,-1 1 0 0 0,1-1 0 0 0,-1 1-1 0 0,1-1 1 0 0,-1 1 0 0 0,1 0-1 0 0,0-1 1 0 0,-1 1 0 0 0,1 0-5 0 0,-1 0-1 0 0,1 0 0 0 0,-1 0 0 0 0,0 0 0 0 0,1 0 0 0 0,-1 0 0 0 0,0-1 0 0 0,0 1 0 0 0,0-1 0 0 0,0 1 1 0 0,1-1-1 0 0,-1 0 0 0 0,-1 0 1 0 0,-3 1 29 0 0,2 1 53 0 0,-1 3 191 0 0,4-4-248 0 0,1-1 0 0 0,0 1 0 0 0,-1-1 1 0 0,1 1-1 0 0,-1-1 0 0 0,1 1 0 0 0,-1-1 1 0 0,1 0-1 0 0,-1 1 0 0 0,1-1 0 0 0,-1 1 0 0 0,1-1 1 0 0,-1 0-1 0 0,1 0 0 0 0,-1 1 0 0 0,0-1 1 0 0,1 0-1 0 0,-1 0 0 0 0,0 0 0 0 0,1 1 0 0 0,-1-1 1 0 0,0 0-1 0 0,1 0 0 0 0,-1 0 0 0 0,0 0 1 0 0,1 0-26 0 0,-10 1 339 0 0,2 2-56 0 0,-4 8 159 0 0,-4 1-8 0 0,12-9-330 0 0,3-3-79 0 0,0 0 0 0 0,1 0 0 0 0,-1 1 0 0 0,1-1-1 0 0,-1 0 1 0 0,0 1 0 0 0,1-1 0 0 0,-1 0 0 0 0,1 1 0 0 0,-1-1-1 0 0,1 1 1 0 0,-1-1 0 0 0,1 1 0 0 0,-1-1 0 0 0,1 1 0 0 0,0-1-1 0 0,-1 1 1 0 0,1-1 0 0 0,0 1 0 0 0,0 0 0 0 0,-1-1 0 0 0,1 1-25 0 0,-2 4 99 0 0,1-4-75 0 0,0 0 1 0 0,1 0-1 0 0,-1 0 1 0 0,0 0-1 0 0,0 0 1 0 0,0 0 0 0 0,0-1-1 0 0,1 1 1 0 0,-1 0-1 0 0,0 0 1 0 0,0-1-1 0 0,-1 1 1 0 0,1 0 0 0 0,0-1-1 0 0,0 1-24 0 0,-8 4 202 0 0,8-4-193 0 0,1 0 1 0 0,0-1 0 0 0,-1 1-1 0 0,1-1 1 0 0,0 1 0 0 0,-1 0-1 0 0,1-1 1 0 0,0 1 0 0 0,0 0-1 0 0,-1-1 1 0 0,1 1 0 0 0,0 0 0 0 0,0-1-1 0 0,0 1 1 0 0,0 0 0 0 0,0-1-1 0 0,0 1-9 0 0,-2 12 137 0 0,-4-3-33 0 0,5-9-90 0 0,0 1-1 0 0,1-1 0 0 0,-1 1 0 0 0,0-1 1 0 0,0 1-1 0 0,1 0 0 0 0,-1-1 0 0 0,1 1 1 0 0,0 0-1 0 0,-1-1 0 0 0,1 1 0 0 0,0 0 1 0 0,0 0-14 0 0,0 4 55 0 0,0 10 67 0 0,1-2-39 0 0,0-13-72 0 0,-1 1-1 0 0,0 0 1 0 0,1-1-1 0 0,0 1 0 0 0,-1 0 1 0 0,1-1-1 0 0,0 1 1 0 0,0-1-1 0 0,0 1 0 0 0,0-1 1 0 0,0 0-1 0 0,0 1 1 0 0,0-1-11 0 0,3 5 101 0 0,-4-1-62 0 0,1 0-18 0 0,12 0-6 0 0,20 8 58 0 0,-18-13 6 0 0,-2-1-23 0 0,-7 1-26 0 0,-5 1-22 0 0,1-1 1 0 0,-1 0-1 0 0,1 0 1 0 0,0 0-1 0 0,-1 0 1 0 0,1 0-1 0 0,-1-1 1 0 0,1 1-1 0 0,-1 0 1 0 0,1-1-1 0 0,0 1 1 0 0,0-1-9 0 0,3-9 25 0 0,-3 8-17 0 0,0 1 1 0 0,0-1-1 0 0,1 1 0 0 0,-1 0 1 0 0,0 0-1 0 0,0 0 0 0 0,1 0 1 0 0,-1 1-9 0 0,1-1 8 0 0,-1 0 0 0 0,1 0 1 0 0,-1 0-1 0 0,0 0 0 0 0,0 0 1 0 0,0 0-1 0 0,0-1 0 0 0,1 0-8 0 0,12-25 14 0 0,-12 7-7 0 0,-3-6-100 0 0,-1 9-21 0 0,1 12 70 0 0,0-3 52 0 0,0 4-53 0 0,0-2-79 0 0,0-4-111 0 0,0-1 39 0 0,-1-3-36 0 0,0-3-92 0 0,1 9 117 0 0,1 0-37 0 0,1 1-41 0 0,0 1-46 0 0,8-9-397 0 0,-8 0-21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0.2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60 6832 0 0,'0'0'200'0'0,"2"3"-8"0"0,7 10-144 0 0,-8-9-49 0 0,0-1 0 0 0,0 1 0 0 0,-1 0-1 0 0,1-1 1 0 0,-1 1 0 0 0,0-1 0 0 0,0 2 1 0 0,1 1 31 0 0,0-2 56 0 0,4 1 204 0 0,-4-5-264 0 0,0 0 0 0 0,-1 1 0 0 0,1-1 1 0 0,-1 1-1 0 0,1-1 0 0 0,-1 0 0 0 0,1 1 0 0 0,-1-1 0 0 0,0 1 0 0 0,1 0 1 0 0,-1-1-1 0 0,0 1 0 0 0,1-1 0 0 0,-1 1 0 0 0,0-1 0 0 0,0 1 0 0 0,1 0 0 0 0,-1-1 1 0 0,0 1-1 0 0,0 0 0 0 0,0-1 0 0 0,0 1 0 0 0,0 0 0 0 0,0-1 0 0 0,0 1 0 0 0,0 0-27 0 0,0 6 283 0 0,0 1 105 0 0,0-1 59 0 0,0 10 660 0 0,0-12-801 0 0,0-1-38 0 0,0 1-15 0 0,0 0-91 0 0,0-3 507 0 0,0-2-44 0 0,-2 0-334 0 0,-1 0 81 0 0,-1 0 383 0 0,-2 0 609 0 0,4 0-817 0 0,-1 0-59 0 0,1 0-106 0 0,0 0-159 0 0,1 0-161 0 0,0 0-38 0 0,0 0-40 0 0,0 0-43 0 0,0 0-47 0 0,0 0-49 0 0,1-2 271 0 0,0-32 146 0 0,0 21-226 0 0,0 2-61 0 0,0 9 25 0 0,0 0 0 0 0,0 1 0 0 0,1-1 0 0 0,-1 0 0 0 0,0 1 0 0 0,1-1 0 0 0,-1 0 0 0 0,1 1 0 0 0,0-1 0 0 0,0 1 0 0 0,-1-1 0 0 0,1 1 0 0 0,0-1 0 0 0,0 1 0 0 0,0-1 0 0 0,0 1 0 0 0,0-1 0 0 0,0 1 0 0 0,-1-1 0 0 0,1 0 0 0 0,-1 1 0 0 0,1-1 0 0 0,-1 0 0 0 0,1 1 0 0 0,-1-1 0 0 0,0 0 0 0 0,0 0 0 0 0,0 1 0 0 0,0-1 0 0 0,0 0 0 0 0,1 1 0 0 0,-1-1 0 0 0,0 1 0 0 0,1-1 0 0 0,-1 0 0 0 0,1 1 0 0 0,0-1 0 0 0,-1 1 0 0 0,1-1 0 0 0,0 1 0 0 0,0 0 0 0 0,0-1 0 0 0,0 1 0 0 0,0 0 0 0 0,0 0 0 0 0,0-1 0 0 0,1 1 0 0 0,-1 0 0 0 0,29-29-122 0 0,-29 29 112 0 0,0-1 1 0 0,1 1 0 0 0,-1 0-1 0 0,0 0 1 0 0,0 0-1 0 0,1 0 1 0 0,-1 0 0 0 0,0 0-1 0 0,1 0 1 0 0,-1 1-1 0 0,1-1 1 0 0,-1 0 0 0 0,1 1-1 0 0,-1-1 1 0 0,1 1-1 0 0,0-1 1 0 0,-1 1 0 0 0,1 0-1 0 0,0 0 1 0 0,0 0 9 0 0,-1 0-9 0 0,1 0 0 0 0,-1-1 0 0 0,1 1 0 0 0,0 0 0 0 0,-1 0 0 0 0,1-1 0 0 0,-1 1 0 0 0,1-1 0 0 0,-1 0 0 0 0,1 1 0 0 0,-1-1 0 0 0,0 0 0 0 0,1 0 0 0 0,-1 0 0 0 0,0 0 0 0 0,0 0 0 0 0,1 0 0 0 0,-1-1 9 0 0,-1 2-1 0 0,0 0 0 0 0,0 0-1 0 0,0 0 1 0 0,0 0-1 0 0,1 0 1 0 0,-1-1 0 0 0,0 1-1 0 0,0 0 1 0 0,0 0-1 0 0,0 0 1 0 0,0 0 0 0 0,0 0-1 0 0,0 0 1 0 0,0 0-1 0 0,0 0 1 0 0,0 0 0 0 0,1 0-1 0 0,-1 0 1 0 0,0 0-1 0 0,0 0 1 0 0,0-1 0 0 0,0 1-1 0 0,0 0 1 0 0,0 0-1 0 0,0 0 1 0 0,0 0 0 0 0,1 0-1 0 0,-1 0 1 0 0,0 0-1 0 0,0 0 1 0 0,0 0 0 0 0,0 0-1 0 0,0 0 1 0 0,0 0-1 0 0,1 0 1 0 0,-1 0 0 0 0,0 1-1 0 0,0-1 1 0 0,0 0-1 0 0,0 0 1 0 0,0 0 0 0 0,0 0-1 0 0,0 0 1 0 0,0 0-1 0 0,1 0 1 0 0,-1 0-1 0 0,0 0 1 0 0,0 0 0 0 0,0 0-1 0 0,0 0 1 0 0,0 0-1 0 0,0 1 1 0 0,0-1 0 0 0,0 0-1 0 0,0 0 1 0 0,0 0-1 0 0,0 0 2 0 0,14 10-68 0 0,0-7 56 0 0,1-1 12 0 0,0 11 0 0 0,-11-9 0 0 0,-1-1 0 0 0,0 1 0 0 0,0 0 0 0 0,0 0 0 0 0,0 1 0 0 0,-1-1 0 0 0,1 0 0 0 0,-1 1 0 0 0,0 1 0 0 0,3 11 0 0 0,8-1 19 0 0,-12-15-10 0 0,0 0 0 0 0,0 0 0 0 0,1 0 0 0 0,-1 0 0 0 0,0 0 0 0 0,0 1 0 0 0,0-1 0 0 0,-1 1 0 0 0,1-1 0 0 0,0 0 0 0 0,0 1 0 0 0,-1 0 0 0 0,1-1 0 0 0,-1 1 0 0 0,1-1 0 0 0,-1 1 0 0 0,0 0 0 0 0,1-1 0 0 0,-1 1 0 0 0,0 0-9 0 0,0-1 5 0 0,0 0-1 0 0,0 0 1 0 0,0 0-1 0 0,0 0 1 0 0,0 0 0 0 0,0 0-1 0 0,0 0 1 0 0,1 1-1 0 0,-1-1 1 0 0,0 0-1 0 0,1 0 1 0 0,-1 0-1 0 0,1 0 1 0 0,-1 0 0 0 0,1-1-1 0 0,-1 1 1 0 0,2 1-5 0 0,4 10 3 0 0,-5-8-3 0 0,0 1 0 0 0,-1-1 0 0 0,1 1 0 0 0,-1 0 0 0 0,0 1 0 0 0,0 22 11 0 0,0-26 45 0 0,-3-2 21 0 0,-12 0-17 0 0,7-1-36 0 0,8 1-24 0 0,0 0 0 0 0,0 0 0 0 0,0 0 0 0 0,-1 0 0 0 0,1 0-1 0 0,0 0 1 0 0,0 0 0 0 0,0-1 0 0 0,-1 1 0 0 0,1 0-1 0 0,0 0 1 0 0,0 0 0 0 0,0 0 0 0 0,0 0 0 0 0,0 0 0 0 0,-1 0-1 0 0,1-1 1 0 0,0 1 0 0 0,0 0 0 0 0,0 0 0 0 0,0 0-1 0 0,0 0 1 0 0,0-1 0 0 0,0 1 0 0 0,0 0 0 0 0,0 0 0 0 0,-1 0-1 0 0,1-1 1 0 0,0 1 0 0 0,0 0 0 0 0,0 0 0 0 0,0 0 0 0 0,-3-7 1 0 0,-3 3-4 0 0,5 3 1 0 0,1 1 1 0 0,0 0-1 0 0,-1 0 0 0 0,1-1 0 0 0,-1 1 1 0 0,1 0-1 0 0,0 0 0 0 0,-1-1 0 0 0,1 1 0 0 0,0 0 1 0 0,-1-1-1 0 0,1 1 0 0 0,0-1 0 0 0,-1 1 1 0 0,1 0-1 0 0,0-1 0 0 0,0 1 0 0 0,0-1 0 0 0,0 1 1 0 0,-1-1-1 0 0,1 1 0 0 0,0-1 0 0 0,0 1 1 0 0,0-1-1 0 0,0 1 0 0 0,0-1 0 0 0,0 1 1 0 0,0 0-1 0 0,0-1 0 0 0,0 1 0 0 0,0-1 0 0 0,0 0 2 0 0,0-23-150 0 0,0-27-16 0 0,1 49 157 0 0,-1 0-1 0 0,0 1 0 0 0,0-1 1 0 0,0 1-1 0 0,1-1 0 0 0,-1 1 1 0 0,1-1-1 0 0,-1 1 0 0 0,1-1 0 0 0,0 1 1 0 0,0-1-1 0 0,-1 1 0 0 0,1 0 1 0 0,0-1 9 0 0,4-6-67 0 0,0-2-33 0 0,-4 8 77 0 0,0 0 1 0 0,0 0 0 0 0,0 0-1 0 0,0 0 1 0 0,0 0 0 0 0,1 0-1 0 0,-1 0 1 0 0,1 0-1 0 0,0 0 24 0 0,8-9-93 0 0,0-1-50 0 0,-8 10 102 0 0,1 0 1 0 0,-1 0 0 0 0,0 0 0 0 0,1 0-1 0 0,-1 0 1 0 0,1 0 0 0 0,-1 1 0 0 0,1-1-1 0 0,0 1 1 0 0,2-1 39 0 0,8 0-108 0 0,60 2-51 0 0,-72 0 161 0 0,1 0-1 0 0,0 0 1 0 0,-1 0-1 0 0,1 1 1 0 0,-1-1 0 0 0,1 1-1 0 0,-1-1 1 0 0,1 1-1 0 0,-1-1 1 0 0,1 1 0 0 0,-1 0-1 0 0,1 0 1 0 0,-1 0-1 0 0,0 0-1 0 0,7 3 21 0 0,5 3-8 0 0,7 3 119 0 0,-14-7-47 0 0,1 1-1 0 0,-1 0 0 0 0,0 1 0 0 0,0-1 0 0 0,-1 1 0 0 0,2 1-84 0 0,-4-3 53 0 0,1 0-1 0 0,0 0 0 0 0,-1 0 0 0 0,1-1 0 0 0,3 1-52 0 0,11 9 134 0 0,-16-11-123 0 0,0 1 1 0 0,-1-1-1 0 0,1 0 0 0 0,-1 1 0 0 0,0 0 1 0 0,1-1-1 0 0,-1 1 0 0 0,0 0 0 0 0,1 1-11 0 0,3 12 80 0 0,7 0-64 0 0,-3-6-26 0 0,-5-3-30 0 0,-2 0-42 0 0,-2 1-95 0 0,0-7 177 0 0,0 2-332 0 0,0-2 248 0 0,0 0-2 0 0,0 0-19 0 0,0 0-42 0 0,0 0-15 0 0,0 0-42 0 0,0 0-49 0 0,0 0-54 0 0,0 0-58 0 0,0 0-54 0 0,0 0-49 0 0,0 0-42 0 0,0 0-149 0 0,0 0-42 0 0,0 0-180 0 0,0 0-486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0.5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60 183 11488 0 0,'0'0'264'0'0,"3"-3"34"0"0,5-4-81 0 0,-7 7-182 0 0,1-1-1 0 0,-1 0 0 0 0,0 1 1 0 0,0-1-1 0 0,1 0 0 0 0,-1 1 1 0 0,0 0-1 0 0,1-1 0 0 0,-1 1 1 0 0,0 0-1 0 0,2 0-34 0 0,0-1 68 0 0,-1-1-40 0 0,3-2-25 0 0,1 0-1 0 0,-1 1 1 0 0,1 0 0 0 0,2-1-3 0 0,5-3 74 0 0,-13 7-72 0 0,7-2 156 0 0,1 1 61 0 0,-7 2-182 0 0,0-1-1 0 0,-1 0 1 0 0,1 0-1 0 0,0 0 1 0 0,0 0-1 0 0,0-1 1 0 0,-1 1-1 0 0,1 0 1 0 0,0 0-1 0 0,0 0 1 0 0,0-1-1 0 0,-1 1 1 0 0,1 0-1 0 0,0-1 1 0 0,0 1-37 0 0,4-10 552 0 0,0 6-273 0 0,0 1-74 0 0,3-1-7 0 0,-1-3-76 0 0,-5 2-66 0 0,-1 0 55 0 0,-1-31 665 0 0,0 28-651 0 0,-1 2-62 0 0,2 5-55 0 0,-1 1 1 0 0,0-1 0 0 0,0 1 0 0 0,0-1 0 0 0,0 1 0 0 0,0-1 0 0 0,0 1 0 0 0,0-1-1 0 0,0 1 1 0 0,0-1 0 0 0,0 1 0 0 0,0-1 0 0 0,-1 1 0 0 0,1 0 0 0 0,0-1 0 0 0,0 1-1 0 0,0-1 1 0 0,-1 1 0 0 0,1-1 0 0 0,0 1 0 0 0,0 0 0 0 0,-1-1 0 0 0,1 1 0 0 0,0 0-1 0 0,-1-1 1 0 0,1 1 0 0 0,0 0 0 0 0,-1-1 0 0 0,1 1 0 0 0,-1 0 0 0 0,1 0 0 0 0,-1-1-9 0 0,-5-3 165 0 0,1-6 99 0 0,-5 5 6 0 0,5-1-96 0 0,5 5-165 0 0,0 1 0 0 0,0-1 0 0 0,0 1 0 0 0,-1-1 0 0 0,1 1 0 0 0,0 0 0 0 0,-1-1 0 0 0,1 1 0 0 0,0 0 0 0 0,-1-1 0 0 0,1 1 0 0 0,0 0-1 0 0,-1-1 1 0 0,1 1 0 0 0,-1 0 0 0 0,1 0 0 0 0,0 0 0 0 0,-1-1 0 0 0,1 1 0 0 0,-1 0 0 0 0,1 0 0 0 0,-1 0 0 0 0,1 0 0 0 0,-1 0 0 0 0,1 0 0 0 0,-1 0 0 0 0,1 0 0 0 0,-1 0 0 0 0,1 0 0 0 0,-1 0 0 0 0,1 0-1 0 0,-1 0-8 0 0,-5 0 84 0 0,-10 0 247 0 0,12 1-258 0 0,0 1-57 0 0,-3 1 47 0 0,4-2-27 0 0,-1 1 0 0 0,1-1-1 0 0,0 1 1 0 0,-1 0 0 0 0,1 0 0 0 0,0 0-1 0 0,0 1 1 0 0,0-1 0 0 0,1 1-1 0 0,-3 1-35 0 0,0 9 114 0 0,-8-5-78 0 0,-17 32 41 0 0,29-39-74 0 0,0 0-1 0 0,0 0 1 0 0,0 0-1 0 0,0 1 1 0 0,0-1-1 0 0,0 0 1 0 0,0 0-1 0 0,0 1 1 0 0,0-1-1 0 0,1 1 1 0 0,-1-1-1 0 0,1 1 1 0 0,-1-1-1 0 0,1 1 1 0 0,-1-1-1 0 0,1 1 0 0 0,0-1 1 0 0,0 1-1 0 0,0 0 1 0 0,0-1-1 0 0,0 2-2 0 0,0 1 1 0 0,0-1-1 0 0,0 1 0 0 0,-1 0 0 0 0,1 0 0 0 0,-1-1 0 0 0,0 1 0 0 0,-1 1 0 0 0,-1 2 1 0 0,2-5 0 0 0,0-1-1 0 0,0 1 1 0 0,0-1-1 0 0,0 1 1 0 0,1 0-1 0 0,-1-1 1 0 0,1 1-1 0 0,-1 0 1 0 0,1-1-1 0 0,-1 1 1 0 0,1 0-1 0 0,0 0 1 0 0,0 0-1 0 0,0-1 1 0 0,0 1 0 0 0,0 0-1 0 0,0 0 1 0 0,1-1-1 0 0,-1 3 0 0 0,5 4 22 0 0,-4-7-15 0 0,0 0-1 0 0,0 0 1 0 0,0 1 0 0 0,-1-1 0 0 0,1 1 0 0 0,0-1 0 0 0,-1 1-1 0 0,1-1 1 0 0,-1 1 0 0 0,0-1 0 0 0,1 1 0 0 0,-1 0 0 0 0,0-1-1 0 0,0 1-6 0 0,0 0 8 0 0,0 0-1 0 0,1 0 0 0 0,-1-1 1 0 0,0 1-1 0 0,1 0 0 0 0,-1 0 1 0 0,1 0-1 0 0,0-1 0 0 0,-1 1 1 0 0,1 0-1 0 0,0-1 0 0 0,0 1 1 0 0,0-1-1 0 0,0 1 0 0 0,1-1 1 0 0,-1 1-8 0 0,3 1 13 0 0,-1 0 1 0 0,1 0 0 0 0,-1 0 0 0 0,1 0 0 0 0,0-1 0 0 0,4 2-14 0 0,4 2 35 0 0,0-1 0 0 0,1-1 0 0 0,-1 0 1 0 0,3 0-36 0 0,-8-2-81 0 0,0-1 66 0 0,19 1 162 0 0,-15-2-131 0 0,-4 0-59 0 0,0-1-54 0 0,-1 0-82 0 0,1 1-94 0 0,0-2-109 0 0,-4 2 146 0 0,0-1-35 0 0,0 0-152 0 0,0 0-70 0 0,0 0-60 0 0,0 0-54 0 0,0-1-180 0 0,1 1-53 0 0,0-1-219 0 0,3-1-587 0 0,-7 2 1631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274 91 9152 0 0,'-2'-3'208'0'0,"-8"-7"33"0"0,5 8 14 0 0,-8-1-42 0 0,8 0-182 0 0,-2 0-18 0 0,-11-6 59 0 0,12 5 47 0 0,-1-2 135 0 0,6 4-21 0 0,-1 1-54 0 0,0 1-46 0 0,1-1-38 0 0,-3 1 21 0 0,-1 1-56 0 0,4-1-12 0 0,0 0 43 0 0,-6 0 133 0 0,-2 0 158 0 0,3 0-175 0 0,1-1-111 0 0,1 0-105 0 0,3 0 18 0 0,1 1 1 0 0,-1-1 1 0 0,0 1 0 0 0,0-1 0 0 0,0 1 0 0 0,1-1-1 0 0,-1 1 1 0 0,0-1 0 0 0,0 1 0 0 0,0 0 0 0 0,0 0-1 0 0,0-1 1 0 0,0 1 0 0 0,1 0 0 0 0,-1 0 0 0 0,0 0-1 0 0,0 0 1 0 0,0 0 0 0 0,0 0 0 0 0,0 0 0 0 0,0 0-1 0 0,0 1 1 0 0,0-1 0 0 0,0 0 0 0 0,0 0 0 0 0,1 1-1 0 0,-1-1 1 0 0,0 1 0 0 0,0-1 0 0 0,0 1 0 0 0,1-1-1 0 0,-2 1-10 0 0,1 0 10 0 0,-3 0 70 0 0,-1 1 35 0 0,-20-2 590 0 0,18-1-560 0 0,0 1-55 0 0,7 0-90 0 0,-1 0 1 0 0,1 0-1 0 0,0 0 1 0 0,-1 0-1 0 0,1 0 0 0 0,-1 0 1 0 0,1 0-1 0 0,0 0 1 0 0,-1 0-1 0 0,1 1 0 0 0,-1-1 1 0 0,1 0-1 0 0,0 0 1 0 0,-1 0-1 0 0,1 0 0 0 0,0 1 1 0 0,-1-1-1 0 0,1 0 1 0 0,0 0-1 0 0,-1 1 1 0 0,1-1-1 0 0,0 0 0 0 0,-1 0 1 0 0,1 1-1 0 0,0-1 1 0 0,0 0-1 0 0,-1 1 0 0 0,1-1 1 0 0,0 0-1 0 0,0 1 1 0 0,0-1-1 0 0,-5 7-2 0 0,-5-2 18 0 0,5 5 61 0 0,-1-6-22 0 0,5-4-52 0 0,1 1 0 0 0,-1-1 1 0 0,1 0-1 0 0,0 0 0 0 0,-1 1 1 0 0,1-1-1 0 0,0 0 1 0 0,-1 1-1 0 0,1-1 0 0 0,0 0 1 0 0,-1 1-1 0 0,1-1 0 0 0,0 1 1 0 0,-1-1-1 0 0,1 0 1 0 0,0 1-1 0 0,0-1 0 0 0,0 1 1 0 0,-1-1-1 0 0,1 1 0 0 0,0-1 1 0 0,0 1-1 0 0,0-1 1 0 0,0 0-1 0 0,0 1 0 0 0,0-1 1 0 0,0 1-1 0 0,0-1 0 0 0,0 1 1 0 0,0-1-1 0 0,0 1 1 0 0,0 0-4 0 0,0-1 2 0 0,1 1 0 0 0,-1 0 0 0 0,0-1 1 0 0,-1 1-1 0 0,1 0 0 0 0,0-1 1 0 0,0 1-1 0 0,0 0 0 0 0,0-1 1 0 0,0 1-1 0 0,-1-1 0 0 0,1 1 1 0 0,0 0-1 0 0,0-1 0 0 0,-1 1 0 0 0,1-1 1 0 0,-1 1-1 0 0,1-1 0 0 0,0 1 1 0 0,-1-1-1 0 0,1 1 0 0 0,-1-1 1 0 0,1 1-1 0 0,-1-1 0 0 0,1 0 1 0 0,-1 1-3 0 0,0-1 0 0 0,1 1 1 0 0,-1-1 0 0 0,1 0 0 0 0,-1 1-1 0 0,1-1 1 0 0,-1 1 0 0 0,1-1 0 0 0,-1 1-1 0 0,1-1 1 0 0,0 1 0 0 0,-1-1 0 0 0,1 1 0 0 0,0-1-1 0 0,-1 1 1 0 0,1 0 0 0 0,0-1 0 0 0,0 1-1 0 0,0 0 1 0 0,-1-1 0 0 0,1 1 0 0 0,0-1-1 0 0,0 1 1 0 0,0 0 0 0 0,0-1 0 0 0,0 1 0 0 0,0 0-1 0 0,0 1 0 0 0,0-1 0 0 0,0 1 0 0 0,0 0 0 0 0,-1-1 0 0 0,1 1 0 0 0,-1 0 0 0 0,1-1 0 0 0,-1 1 0 0 0,0 0 0 0 0,1-1 0 0 0,-1 1 0 0 0,0-1 0 0 0,0 1 0 0 0,0-1 0 0 0,0 0 0 0 0,0 1 0 0 0,0 0 0 0 0,0-1 0 0 0,1 1 0 0 0,-1-1 0 0 0,1 1 0 0 0,-1 0 0 0 0,1-1 0 0 0,0 1 0 0 0,-1 0 0 0 0,1-1 0 0 0,0 1 0 0 0,0 22 0 0 0,-1-15 0 0 0,0 1 0 0 0,2 0 0 0 0,-1-1 0 0 0,1 1 0 0 0,2 6 0 0 0,-1-10 0 0 0,0-1 0 0 0,0 0 0 0 0,1 0 0 0 0,0 0 0 0 0,0 0 0 0 0,7 0 0 0 0,8 22 0 0 0,-13-21 8 0 0,17 16 66 0 0,-15-18 17 0 0,1-5-89 0 0,-5 1 9 0 0,-1 0-6 0 0,1 0 0 0 0,-1 0 0 0 0,1 0 0 0 0,-1 1 0 0 0,1-1 0 0 0,-1 1 0 0 0,0-1-1 0 0,1 1 1 0 0,-1 0 0 0 0,0 0 0 0 0,2 1-5 0 0,-2-1 0 0 0,0 1 0 0 0,1-1 0 0 0,-1-1 0 0 0,0 1 0 0 0,1 0 0 0 0,-1 0 0 0 0,1-1 0 0 0,-1 0 0 0 0,0 1 0 0 0,1-1 0 0 0,1 0 0 0 0,6-2 8 0 0,-6-2 50 0 0,0-3 41 0 0,3 3 7 0 0,5-2 10 0 0,-9 6-89 0 0,-1-1 0 0 0,1 0 0 0 0,-1 0 1 0 0,0 0-1 0 0,1 0 0 0 0,-1-1 1 0 0,0 1-1 0 0,0-1-27 0 0,11-22 221 0 0,-11 20-183 0 0,10-19 158 0 0,-8 16-158 0 0,1-5-6 0 0,1 8-4 0 0,-6 3-28 0 0,1 1 1 0 0,-1 0 0 0 0,1-1 0 0 0,-1 1 0 0 0,1 0-1 0 0,-1-1 1 0 0,0 1 0 0 0,1 0 0 0 0,-1-1-1 0 0,0 1 1 0 0,1-1 0 0 0,-1 1 0 0 0,0-1 0 0 0,1 1-1 0 0,-1-1 1 0 0,0 1 0 0 0,0-1 0 0 0,0 1 0 0 0,1-1-1 0 0,-1 1 1 0 0,0-1 0 0 0,0 1 0 0 0,0-1-1 0 0,0 1 1 0 0,0-1 0 0 0,0 0 0 0 0,0 1 0 0 0,0-1-1 0 0,0 1 1 0 0,0-1 0 0 0,0 1 0 0 0,-1-1 0 0 0,1 0-1 0 0,0-78 359 0 0,0 43-240 0 0,0-4-59 0 0,0 1-110 0 0,0 39 50 0 0,0-1 0 0 0,0 1 0 0 0,0-1 0 0 0,0 1 0 0 0,0 0 0 0 0,0-1 0 0 0,0 1 0 0 0,0-1 0 0 0,0 1 0 0 0,0-1 0 0 0,0 1 0 0 0,0-1 0 0 0,0 1 0 0 0,0-1 0 0 0,1 1 0 0 0,-1-1 0 0 0,0 1 0 0 0,0 0 0 0 0,0-1 0 0 0,1 1 0 0 0,-1-1 0 0 0,0 1 0 0 0,1 0 0 0 0,-1-1 0 0 0,0 1 0 0 0,1 0 0 0 0,-1-1 0 0 0,0 1 0 0 0,1 0 0 0 0,-1 0 0 0 0,1-1 0 0 0,0 1 0 0 0,5-4 0 0 0,-6 3 0 0 0,1 0 0 0 0,-1 1 0 0 0,0-1 0 0 0,1 0 0 0 0,-1 0 0 0 0,0 0 0 0 0,0 1 0 0 0,0-1 0 0 0,0 0 0 0 0,0 0 0 0 0,1 0 0 0 0,-1 0 0 0 0,-1 1 0 0 0,1-2 0 0 0,0-11-20 0 0,1 12-23 0 0,1 2-12 0 0,1 2 23 0 0,-2-1 14 0 0,2 5-23 0 0,5 9-61 0 0,5-1 83 0 0,-1 0 34 0 0,-2 4 47 0 0,10 23-57 0 0,-15-12-5 0 0,0-22 0 0 0,-4-7 0 0 0,0 1 0 0 0,0-1 0 0 0,0 0 0 0 0,-1 1 0 0 0,1-1 0 0 0,0 1 0 0 0,-1-1 0 0 0,1 1 0 0 0,-1-1 0 0 0,0 1 0 0 0,1-1 0 0 0,-1 1 0 0 0,0 0 0 0 0,0-1 0 0 0,0 1 0 0 0,0 0 0 0 0,0-1 0 0 0,1 1 0 0 0,-1-1 0 0 0,0 1 0 0 0,1-1 0 0 0,-1 1 0 0 0,1-1 0 0 0,0 1 0 0 0,-1-1 0 0 0,1 1 0 0 0,0-1 0 0 0,0 0 0 0 0,0 1 0 0 0,4 6 0 0 0,-3 7 0 0 0,1 0 0 0 0,7-3-16 0 0,-7-6-59 0 0,-4 3 33 0 0,1-8 27 0 0,0 1-70 0 0,0-2-90 0 0,0 3-137 0 0,0-3 90 0 0,0 0 109 0 0,0 1 88 0 0,0-1 66 0 0,0 3 279 0 0,-1-2-244 0 0,1-1-87 0 0,0 1-52 0 0,0 0-65 0 0,0 0-74 0 0,0-1-33 0 0,0 1-66 0 0,0-1-74 0 0,0 1-80 0 0,1 0-86 0 0,-1-1-94 0 0,0 1-99 0 0,0-1-107 0 0,0 0-963 0 0,0 0-1020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2.9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0 152 7856 0 0,'0'0'174'0'0,"0"0"29"0"0,0 0 13 0 0,3 2-31 0 0,9 8-147 0 0,-3-7 20 0 0,0-3 97 0 0,-1-2 116 0 0,4-5 207 0 0,-4 3-183 0 0,4-1 377 0 0,-7-5-12 0 0,1 6-323 0 0,0 1-62 0 0,10-8 242 0 0,-8 5-269 0 0,5-1 190 0 0,-4 2-119 0 0,-3 1-150 0 0,-2 1-70 0 0,-1-2-50 0 0,-1 0 11 0 0,-1 5-46 0 0,-1-1-1 0 0,0 1 0 0 0,0-1 1 0 0,1 0-1 0 0,-1 1 1 0 0,0-1-1 0 0,1 1 1 0 0,-1-1-1 0 0,0 1 1 0 0,1-1-1 0 0,-1 1 0 0 0,1-1 1 0 0,-1 1-1 0 0,1-1 1 0 0,-1 1-1 0 0,1 0 1 0 0,0-1-1 0 0,-1 1 0 0 0,1 0 1 0 0,-1-1-1 0 0,1 1 1 0 0,0 0-14 0 0,4-2 52 0 0,-3 0-20 0 0,-1 2-27 0 0,0 0 1 0 0,-1 0 0 0 0,1-1 0 0 0,-1 1 0 0 0,1 0 0 0 0,-1-1 0 0 0,1 1 0 0 0,-1 0-1 0 0,1-1 1 0 0,-1 1 0 0 0,1-1 0 0 0,-1 1 0 0 0,1-1 0 0 0,-1 1 0 0 0,0-1 0 0 0,1 1 0 0 0,-1-1-1 0 0,0 1 1 0 0,1-1 0 0 0,-1 0-6 0 0,1-3 17 0 0,0-1 0 0 0,-1 0-1 0 0,1 1 1 0 0,-1-1 0 0 0,0-4-17 0 0,0-4-59 0 0,0 11-62 0 0,0 2-20 0 0,0-3-18 0 0,-1-3 26 0 0,-5 1-19 0 0,2 4 61 0 0,-1 0-33 0 0,-5 1-125 0 0,3 0 10 0 0,-2 2 19 0 0,-15 9-181 0 0,14-6 193 0 0,0 4-11 0 0,2 5 64 0 0,2 3 49 0 0,2-1 34 0 0,-1-1 16 0 0,-1 0-13 0 0,-3 5 42 0 0,7-13 24 0 0,-6 21 2 0 0,6-3-55 0 0,2 76 44 0 0,0-100 12 0 0,0 0 0 0 0,0 0 0 0 0,0 0 0 0 0,0-1 0 0 0,0 1 0 0 0,0 0 0 0 0,0 0 0 0 0,0 0 0 0 0,0-1 0 0 0,1 1 0 0 0,-1 0 0 0 0,0 0 0 0 0,1-1 0 0 0,-1 1 0 0 0,1 0 0 0 0,-1 0 0 0 0,1-1 0 0 0,-1 1 0 0 0,1 0 0 0 0,-1-1 0 0 0,1 1 0 0 0,-1-1 0 0 0,1 1 0 0 0,0-1 0 0 0,-1 1 0 0 0,1-1 0 0 0,0 1 0 0 0,0-1 0 0 0,-1 0 0 0 0,1 1 0 0 0,0-1 0 0 0,0 0 0 0 0,0 1 0 0 0,0-1 0 0 0,0 1 0 0 0,0-1 0 0 0,0 1 0 0 0,0 0 0 0 0,0-1 0 0 0,0 1 0 0 0,0 0 0 0 0,0 0 0 0 0,-1-1 0 0 0,1 1 0 0 0,0 0 0 0 0,-1 0 0 0 0,1 1 0 0 0,4 7 0 0 0,-5-7 0 0 0,0-1 0 0 0,1 0 0 0 0,-1 0 0 0 0,0 0 0 0 0,1 0 0 0 0,-1 0 0 0 0,1 0 0 0 0,-1 0 0 0 0,1 0 0 0 0,0 0 0 0 0,-1-1 0 0 0,1 1 0 0 0,0 0 0 0 0,0 0 0 0 0,0 0 0 0 0,0-1 0 0 0,-1 1 0 0 0,1 0 0 0 0,0-1 0 0 0,0 1 0 0 0,0-1 0 0 0,0 1 0 0 0,0-1 0 0 0,0 0 0 0 0,1 1 0 0 0,-1-1 0 0 0,0 0 0 0 0,0 0 0 0 0,0 0 0 0 0,0 0 0 0 0,0 0 0 0 0,0 0 0 0 0,1 0 0 0 0,2 0-44 0 0,0 0-91 0 0,-1 0-94 0 0,1 0-100 0 0,0 0-104 0 0,0 0-107 0 0,1 0-113 0 0,0 0-118 0 0,5 0-595 0 0,8 0-774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3.3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78 16 8328 0 0,'-15'25'241'0'0,"2"-18"0"0"0,11-2-177 0 0,-1 1-37 0 0,-7-1-16 0 0,1 10-25 0 0,5-7 40 0 0,2-4 23 0 0,-13 27 692 0 0,12-22-401 0 0,2 3-35 0 0,1 0-38 0 0,1 0-44 0 0,-1 3 16 0 0,0-13-234 0 0,0 1 37 0 0,0 3 99 0 0,1 8 275 0 0,1-9-324 0 0,0-1-17 0 0,6 12 163 0 0,-3-8-31 0 0,5-3 29 0 0,-6 1-148 0 0,-3-5-85 0 0,-1-1 0 0 0,0 1 0 0 0,0-1 0 0 0,1 0 0 0 0,-1 1 0 0 0,0-1 0 0 0,0 0 1 0 0,1 1-1 0 0,-1-1 0 0 0,0 0 0 0 0,1 1 0 0 0,-1-1 0 0 0,1 0 0 0 0,-1 1 0 0 0,0-1 1 0 0,1 0-1 0 0,-1 0 0 0 0,1 0 0 0 0,-1 1 0 0 0,1-1 0 0 0,-1 0 0 0 0,1 0 0 0 0,-1 0 1 0 0,1 0-1 0 0,-1 0 0 0 0,1 0 0 0 0,-1 0 0 0 0,0 0 0 0 0,1 0 0 0 0,-1 0 0 0 0,1 0 1 0 0,0 0-4 0 0,9 0 40 0 0,13 0 34 0 0,-17-1-8 0 0,-2-1 42 0 0,0-4 37 0 0,-4 5-136 0 0,0 1 1 0 0,0 0-1 0 0,1-1 0 0 0,-1 1 0 0 0,0-1 0 0 0,1 1 1 0 0,-1 0-1 0 0,0-1 0 0 0,1 1 0 0 0,-1 0 0 0 0,0-1 1 0 0,1 1-1 0 0,-1 0 0 0 0,0-1 0 0 0,1 1 0 0 0,-1 0 1 0 0,1 0-1 0 0,-1 0 0 0 0,1 0 0 0 0,-1-1 0 0 0,1 1 1 0 0,-1 0-1 0 0,1 0 0 0 0,-1 0 0 0 0,1 0 0 0 0,-1 0 1 0 0,0 0-1 0 0,1 0 0 0 0,-1 0 0 0 0,1 0 0 0 0,-1 0 1 0 0,1 0-10 0 0,0 1 7 0 0,-1-1 1 0 0,1 0 0 0 0,-1 0 0 0 0,1 0 0 0 0,-1 0-1 0 0,1 0 1 0 0,-1 0 0 0 0,1 0 0 0 0,-1 0 0 0 0,0 0 0 0 0,1 0-1 0 0,-1 0 1 0 0,1-1 0 0 0,-1 1 0 0 0,1 0 0 0 0,-1 0-1 0 0,1 0 1 0 0,-1-1 0 0 0,0 1 0 0 0,1 0 0 0 0,-1 0 0 0 0,1-1-1 0 0,-1 1 1 0 0,0 0 0 0 0,1-1 0 0 0,-1 1 0 0 0,0 0-1 0 0,1-1 1 0 0,-1 1 0 0 0,0-1 0 0 0,0 1 0 0 0,1-1-8 0 0,3-5 75 0 0,8-2 22 0 0,-10 7-90 0 0,-1 0 0 0 0,0 0 0 0 0,0-1 0 0 0,0 1-1 0 0,0 0 1 0 0,0-1 0 0 0,0 1 0 0 0,-1-1 0 0 0,1 1 0 0 0,0-1-7 0 0,6-13 94 0 0,18-40-5 0 0,-24 53-84 0 0,0 0-1 0 0,-1 1 1 0 0,1-1 0 0 0,-1 0-1 0 0,0 0 1 0 0,0 1-1 0 0,1-1 1 0 0,-1 0 0 0 0,0 0-1 0 0,0 0 1 0 0,-1-1-5 0 0,1 0 0 0 0,0 1 1 0 0,0-1-1 0 0,0 0 0 0 0,0 1 1 0 0,0-1-1 0 0,1 0 0 0 0,-1 1 1 0 0,1-2-1 0 0,5-9-6 0 0,-1-5 45 0 0,-3-37-26 0 0,-2 55-14 0 0,0 0-1 0 0,0 0 1 0 0,0 0-1 0 0,0 0 1 0 0,0 0-1 0 0,0 0 1 0 0,0-1-1 0 0,0 1 1 0 0,0 0-1 0 0,0 0 1 0 0,0 0-1 0 0,0 0 1 0 0,0 0-1 0 0,0 0 1 0 0,0 0-1 0 0,0 0 1 0 0,0 0-1 0 0,0 0 1 0 0,0 0-1 0 0,0-1 1 0 0,0 1-1 0 0,0 0 1 0 0,0 0-1 0 0,0 0 1 0 0,0 0-1 0 0,0 0 1 0 0,0 0-1 0 0,0 0 1 0 0,0 0-1 0 0,0 0 1 0 0,0 0-1 0 0,0 0 1 0 0,1 0-1 0 0,-1 0 1 0 0,0 0-1 0 0,0 0 1 0 0,0 0-1 0 0,0-1 1 0 0,0 1-1 0 0,0 0 1 0 0,0 0-1 0 0,0 0 1 0 0,0 0-1 0 0,0 0 1 0 0,0 0-1 0 0,1 0 1 0 0,-1 0-1 0 0,0 0 1 0 0,0 0-1 0 0,0 0 1 0 0,0 0-1 0 0,0 0 1 0 0,0 0-1 0 0,0 0 1 0 0,0 0-1 0 0,0 1 1 0 0,0-1 1 0 0,1 0-7 0 0,0 0 0 0 0,0 0-1 0 0,0 1 1 0 0,0-1 0 0 0,-1 0 0 0 0,1 1 0 0 0,0-1-1 0 0,0 1 1 0 0,-1-1 0 0 0,1 1 0 0 0,0-1 0 0 0,-1 1 0 0 0,1-1-1 0 0,-1 1 1 0 0,1 0 0 0 0,-1-1 0 0 0,1 1 0 0 0,-1 0 0 0 0,1 0-1 0 0,-1-1 1 0 0,0 1 0 0 0,1 0 0 0 0,-1 0 7 0 0,9 23-84 0 0,-7-19 74 0 0,-1 0 1 0 0,0-1 0 0 0,0 0-1 0 0,-1 1 1 0 0,1-1-1 0 0,-1 0 1 0 0,0 1 0 0 0,0-1-1 0 0,0 0 1 0 0,-1 2 9 0 0,1-2-7 0 0,0 0 0 0 0,-1 0 0 0 0,2 1 0 0 0,-1-1 0 0 0,0 0 0 0 0,2 5 7 0 0,2 6-28 0 0,-2-9 19 0 0,0 1 0 0 0,-1-1 1 0 0,0 0-1 0 0,0 1 0 0 0,0-1 1 0 0,-1 1 8 0 0,0 192 78 0 0,-3-165-4 0 0,-1-17 8 0 0,0 2 38 0 0,3-16-93 0 0,-3 20 154 0 0,5 7 22 0 0,0 0-3 0 0,-4-7-21 0 0,-1-6-70 0 0,2-7-48 0 0,-1 1 1 0 0,1-1 0 0 0,-2-1 0 0 0,1 1 0 0 0,-1 0 0 0 0,-2 1-62 0 0,-6 7 116 0 0,0 0-37 0 0,-21 32 63 0 0,29-45-127 0 0,4-4-11 0 0,-1 1 0 0 0,0-1 1 0 0,-1 0-1 0 0,1 1 0 0 0,0-1 1 0 0,0 0-1 0 0,0 0 0 0 0,-1 0 1 0 0,1 0-1 0 0,-1 0 1 0 0,1 0-1 0 0,-1 0-4 0 0,-1 0 1 0 0,0 0 0 0 0,0-1 1 0 0,0 1-1 0 0,0-1 0 0 0,0 0 0 0 0,0 0 1 0 0,0 0-1 0 0,0 0 0 0 0,-1 0-1 0 0,-9 0 1 0 0,9-1 36 0 0,1 1-106 0 0,0-1-98 0 0,0 0-91 0 0,1 0-83 0 0,-1 0-75 0 0,1-1-70 0 0,0 1-60 0 0,-2-2-443 0 0,0 1-108 0 0,-2 0-776 0 0,-3 1-1068 0 0,9 1 2863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5.0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229 0 9416 0 0,'0'0'208'0'0,"0"0"33"0"0,0 0 16 0 0,0 0-106 0 0,-2 0-78 0 0,-5 0-187 0 0,1 0 52 0 0,-1 0 51 0 0,0 0 48 0 0,0 0 46 0 0,-1 0 43 0 0,1 0 41 0 0,0 0 39 0 0,-1 0 36 0 0,0 0 34 0 0,-8 0 368 0 0,0 0 109 0 0,-1 0 88 0 0,7 3-534 0 0,0 2-66 0 0,2 0-77 0 0,4-3-91 0 0,3-1-60 0 0,0-1 1 0 0,1 0 0 0 0,-1 0 0 0 0,0 1-1 0 0,1-1 1 0 0,-1 0 0 0 0,1 1 0 0 0,-1-1-1 0 0,1 0 1 0 0,-1 1 0 0 0,1-1-1 0 0,-1 1 1 0 0,1-1 0 0 0,-1 1 0 0 0,1-1-1 0 0,0 1 1 0 0,-1 0 0 0 0,1-1 0 0 0,0 1-1 0 0,-1-1 1 0 0,1 1 0 0 0,0 0-14 0 0,-2 4 49 0 0,-1-1 8 0 0,0 0-1 0 0,0 0 0 0 0,-1-1 1 0 0,1 1-1 0 0,-3 1-56 0 0,2-2 64 0 0,2 0 34 0 0,1 0-35 0 0,0 3-6 0 0,0 0-13 0 0,-9 12 78 0 0,5 7-5 0 0,-1-12-46 0 0,5-12-61 0 0,0 0 1 0 0,1 0 0 0 0,-1 1 0 0 0,0-1-1 0 0,1 1 1 0 0,-1-1 0 0 0,1 1 0 0 0,0-1-1 0 0,-1 1 1 0 0,1-1 0 0 0,0 1 0 0 0,0-1 0 0 0,0 1-11 0 0,-1 13 116 0 0,0 9-29 0 0,1-22-86 0 0,0 1-1 0 0,0-1 1 0 0,1 0-1 0 0,-1 0 1 0 0,1 0-1 0 0,-1 1 1 0 0,1-1 0 0 0,0 1-1 0 0,12 12 0 0 0,2 0 0 0 0,7 9 0 0 0,-19-22 0 0 0,2 0 0 0 0,-1-1-1 0 0,1 0 0 0 0,-1 0 0 0 0,1 0 0 0 0,-1-1 0 0 0,1 1 0 0 0,-1-1 0 0 0,1 0 0 0 0,-1-1 1 0 0,0 1-1 0 0,1-1 0 0 0,-1 0 0 0 0,4-1 1 0 0,52-28-157 0 0,-55 26 157 0 0,0 1 0 0 0,0-1 0 0 0,0 0 0 0 0,-1-1 0 0 0,0 1 0 0 0,0-1 0 0 0,0 0 0 0 0,3-4 0 0 0,-3-1 0 0 0,-3 8 0 0 0,0 0 0 0 0,0-1 0 0 0,1 1 0 0 0,-1 0 0 0 0,0 0 0 0 0,1 0 0 0 0,-1 0 0 0 0,1 1 0 0 0,0-1 0 0 0,10-9 3 0 0,10-12-37 0 0,-14 10-18 0 0,-5-1-33 0 0,-2-1 13 0 0,5 0 24 0 0,0 0-7 0 0,-4 0-28 0 0,-1 8 4 0 0,6-2 28 0 0,-4 7 5 0 0,-1 0-46 0 0,0-1-63 0 0,-2-2-82 0 0,-1 12 228 0 0,2 1 7 0 0,12 20 3 0 0,-8 2-1 0 0,7-15 0 0 0,-7-11 4 0 0,-2 1-11 0 0,0 2 29 0 0,4 8 35 0 0,6 0 29 0 0,-1 0-27 0 0,-9 0-48 0 0,-3 0-11 0 0,0-14 0 0 0,0 0 1 0 0,0-1 0 0 0,0 1 0 0 0,0 0-1 0 0,0 0 1 0 0,0 0 0 0 0,0 0 0 0 0,0-1-1 0 0,0 1 1 0 0,1 0 0 0 0,-1 0 0 0 0,0-1-1 0 0,1 1 1 0 0,-1 1-1 0 0,4-1 24 0 0,-1 0-3 0 0,5 14-12 0 0,2-2-24 0 0,-7-11-65 0 0,-3 1-44 0 0,0-2-91 0 0,0 0 77 0 0,0 0 64 0 0,0 0 55 0 0,0 1 101 0 0,0 4 323 0 0,0-5-337 0 0,0 1-77 0 0,0-1-44 0 0,0 0-44 0 0,0 0-50 0 0,0 1-56 0 0,0-1-83 0 0,0 0-78 0 0,0 0-86 0 0,0 1-93 0 0,0-1-102 0 0,0 0-108 0 0,0 1-115 0 0,0-1-124 0 0,0 3-597 0 0,0 5-894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6.0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77 56 7920 0 0,'0'0'174'0'0,"0"0"29"0"0,0 0 13 0 0,0-2-31 0 0,-1-4-146 0 0,-4 1-33 0 0,-2 1-13 0 0,5-3 17 0 0,2 1 29 0 0,0 6-39 0 0,-1-7 18 0 0,-1 3 75 0 0,-2 2 90 0 0,-3 1 168 0 0,-2 1 30 0 0,4-3-211 0 0,4 2-173 0 0,0 0 34 0 0,0-1 123 0 0,0 1 104 0 0,1 0 80 0 0,-1 0 45 0 0,0 0 804 0 0,0 1-706 0 0,0 1-53 0 0,0-1-254 0 0,0 1-34 0 0,0 0-37 0 0,0 0-44 0 0,0 1-48 0 0,-1-1-53 0 0,0 2-109 0 0,-1 0-121 0 0,1-1 275 0 0,0 1 1 0 0,1-1-1 0 0,0 1 1 0 0,-1-1 0 0 0,1 1-1 0 0,0 0 1 0 0,0 0-1 0 0,0 0 1 0 0,1-1 0 0 0,-1 1-1 0 0,1 0 1 0 0,-1 0 0 0 0,1 3-4 0 0,0 48 32 0 0,1-33-27 0 0,-1 39-5 0 0,0-58 0 0 0,0-1 0 0 0,0 1 0 0 0,0-1 0 0 0,1 1 0 0 0,-1 0 0 0 0,0-1 0 0 0,1 1 0 0 0,-1-1 0 0 0,1 1 0 0 0,-1-1 0 0 0,1 1 0 0 0,0-1 0 0 0,0 1 0 0 0,0-1 0 0 0,0 1 0 0 0,4 6 0 0 0,10 22 0 0 0,-7-16 6 0 0,-5-13 11 0 0,-3-1-17 0 0,1-1 1 0 0,-1 1 0 0 0,0 0-1 0 0,0 0 1 0 0,1 0 0 0 0,-1 0 0 0 0,0 0-1 0 0,0 0 1 0 0,0 0 0 0 0,1 0-1 0 0,-1 0 1 0 0,0 0 0 0 0,0-1-1 0 0,1 1 1 0 0,-1 0 0 0 0,0 1-1 0 0,0-1 1 0 0,1 0 0 0 0,-1 0-1 0 0,0 0 1 0 0,0 0 0 0 0,1 0 0 0 0,-1 0-1 0 0,0 0 1 0 0,0 0 0 0 0,0 0-1 0 0,1 0 1 0 0,-1 0 0 0 0,0 1-1 0 0,0-1 1 0 0,0 0 0 0 0,1 0-1 0 0,-1 0 1 0 0,0 0 0 0 0,0 1-1 0 0,0-1 1 0 0,0 0 0 0 0,0 0-1 0 0,1 0 1 0 0,-1 1 0 0 0,0-1 0 0 0,0 0-1 0 0,0 0 1 0 0,0 1-1 0 0,10 9 31 0 0,-7-8 58 0 0,1-1-37 0 0,4-1-7 0 0,-5-1-11 0 0,-3 1-29 0 0,1 0 0 0 0,-1 1 0 0 0,1-1 0 0 0,-1 0 0 0 0,1 0 0 0 0,-1 0 0 0 0,1 0 0 0 0,-1 0 0 0 0,1 0 0 0 0,-1 0 0 0 0,0-1 0 0 0,1 1 0 0 0,-1 0 0 0 0,1 0 0 0 0,-1 0 0 0 0,1 0 0 0 0,-1-1 0 0 0,1 1 0 0 0,-1 0 0 0 0,0 0 1 0 0,1-1-1 0 0,-1 1 0 0 0,1 0 0 0 0,-1-1 0 0 0,0 1 0 0 0,0 0 0 0 0,1-1 0 0 0,-1 1 0 0 0,0 0 0 0 0,1-1 0 0 0,-1 1 0 0 0,0-1-5 0 0,4-5 72 0 0,7 1 13 0 0,4-21 61 0 0,-10 19-86 0 0,4-14-31 0 0,7-14 47 0 0,-15 34-70 0 0,-1-1 0 0 0,1 0 0 0 0,-1 0 0 0 0,0 0 0 0 0,1 0 0 0 0,-1 1 1 0 0,0-1-1 0 0,0 0 0 0 0,0 0 0 0 0,0 0 0 0 0,-1-1-6 0 0,1 1 5 0 0,0 1 0 0 0,0-1-1 0 0,0 0 1 0 0,0 0 0 0 0,0 0 0 0 0,0 1 0 0 0,1-1-1 0 0,-1 0 1 0 0,0 0 0 0 0,1 1 0 0 0,0-2-5 0 0,9-10 21 0 0,-10 13-19 0 0,0 0 0 0 0,1 0-1 0 0,-1 0 1 0 0,0-1-1 0 0,0 1 1 0 0,0 0 0 0 0,1 0-1 0 0,-1-1 1 0 0,0 1 0 0 0,0 0-1 0 0,0 0 1 0 0,0-1 0 0 0,0 1-1 0 0,1 0 1 0 0,-1-1-1 0 0,0 1 1 0 0,0 0 0 0 0,0-1-1 0 0,0 1 1 0 0,0 0 0 0 0,0-1-1 0 0,0 1 1 0 0,0 0 0 0 0,0 0-1 0 0,0-1 1 0 0,0 1-2 0 0,2-20 11 0 0,4 14-11 0 0,-2 4 0 0 0,1-10 0 0 0,-4 10-2 0 0,-1 1 1 0 0,1 0 0 0 0,0 0 0 0 0,0 0-1 0 0,0 0 1 0 0,0 0 0 0 0,0 0 0 0 0,0 0 0 0 0,0 1-1 0 0,0-1 1 0 0,0 0 0 0 0,1 0 1 0 0,-2 1-4 0 0,1-1 1 0 0,0 1 0 0 0,-1 0-1 0 0,1 0 1 0 0,0 0-1 0 0,-1-1 1 0 0,1 1-1 0 0,0 0 1 0 0,-1 0 0 0 0,1 0-1 0 0,0 0 1 0 0,0 0-1 0 0,-1 0 1 0 0,1 0-1 0 0,0 0 1 0 0,-1 1 0 0 0,1-1-1 0 0,0 0 1 0 0,-1 0-1 0 0,1 1 1 0 0,0-1 3 0 0,27 15-95 0 0,-13 13-43 0 0,-11-18 89 0 0,-3-8 38 0 0,0 0 1 0 0,0 0-1 0 0,0 0 1 0 0,1 1-1 0 0,-1-1 0 0 0,0-1 1 0 0,1 1-1 0 0,0 0 1 0 0,-1 0 10 0 0,2 1-12 0 0,-1 0 1 0 0,0 0-1 0 0,1 0 1 0 0,-1 0 0 0 0,-1 0-1 0 0,2 2 12 0 0,-2-2 0 0 0,1 1-1 0 0,0-1 0 0 0,0 0 1 0 0,0 0-1 0 0,0 0 1 0 0,2 0 0 0 0,10 17-27 0 0,-3 0-104 0 0,-9-14 78 0 0,1-2 11 0 0,-3-3 32 0 0,0 0-1 0 0,0-1 1 0 0,1 1-1 0 0,-1 0 0 0 0,0-1 1 0 0,1 1-1 0 0,-1-1 1 0 0,0 1-1 0 0,1-1 1 0 0,-1 1-1 0 0,1-1 0 0 0,-1 1 1 0 0,1-1-1 0 0,-1 1 1 0 0,1-1-1 0 0,-1 0 0 0 0,1 1 1 0 0,-1-1-1 0 0,1 0 1 0 0,0 1-1 0 0,-1-1 0 0 0,1 0 11 0 0,4 2-42 0 0,8 8-136 0 0,-11-7-23 0 0,1-2 78 0 0,1-1 40 0 0,1-1-6 0 0,-4 1 49 0 0,1 0-254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6.3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8576 0 0,'0'3'197'0'0,"0"-2"-184"0"0,0 0 1 0 0,0 0-1 0 0,1 1 1 0 0,-1-1-1 0 0,0 0 0 0 0,1 0 1 0 0,-1 1-1 0 0,1-1 1 0 0,-1 0-1 0 0,1 0 0 0 0,-1 0 1 0 0,1 0-14 0 0,18 20 336 0 0,-8-10-192 0 0,-3 0-86 0 0,-3 1-58 0 0,0-9 14 0 0,0-1 85 0 0,-2 3 167 0 0,2 4 177 0 0,2 2 187 0 0,-4-8 158 0 0,-3-3-323 0 0,0 0-182 0 0,0 0-38 0 0,2 2 74 0 0,8 8 166 0 0,-7-7-18 0 0,-3-3-19 0 0,0 0-67 0 0,0 0-28 0 0,0 0-7 0 0,0 0-33 0 0,0 0-128 0 0,0 0-51 0 0,0 0-8 0 0,0 0-14 0 0,0-3-49 0 0,0 3-63 0 0,0 0 0 0 0,0-1-1 0 0,0 1 1 0 0,0-1 0 0 0,0 1 0 0 0,0-1 0 0 0,0 1 0 0 0,0-1 0 0 0,0 1 0 0 0,0-1-1 0 0,0 1 1 0 0,0-1 0 0 0,1 1 0 0 0,-1 0 0 0 0,0-1 0 0 0,0 1 0 0 0,1-1 0 0 0,-1 1-1 0 0,0 0 1 0 0,1-1 0 0 0,-1 1 0 0 0,0 0 0 0 0,1-1 0 0 0,-1 1 0 0 0,0 0 0 0 0,1-1-1 0 0,-1 1 1 0 0,1 0 0 0 0,-1 0 0 0 0,0 0 0 0 0,1-1 0 0 0,-1 1 0 0 0,1 0 0 0 0,-1 0-1 0 0,1 0 1 0 0,-1 0 0 0 0,1 0 0 0 0,-1 0 0 0 0,1 0 0 0 0,-1 0 0 0 0,1 0 0 0 0,-1 0 0 0 0,3 0-78 0 0,-3 0-4 0 0,2 0 2 0 0,18 1-28 0 0,-9 2 60 0 0,-10-2 47 0 0,-1-1 0 0 0,1 1 0 0 0,0-1 0 0 0,-1 0 0 0 0,1 1 1 0 0,-1-1-1 0 0,1 1 0 0 0,-1 0 0 0 0,0-1 0 0 0,1 1 0 0 0,-1-1 0 0 0,1 1 0 0 0,-1 0 0 0 0,0-1 0 0 0,0 1 1 0 0,1 0-1 0 0,-1-1 0 0 0,0 1 1 0 0,7 12-55 0 0,3-8 31 0 0,5 22-40 0 0,-10-17 29 0 0,-5-7 22 0 0,1-1 0 0 0,0 0 1 0 0,1 0-1 0 0,-1 0 0 0 0,0 0 1 0 0,1 0-1 0 0,-1 0 0 0 0,1 0 1 0 0,0 0 12 0 0,5 6-82 0 0,0 5 61 0 0,-3-6-29 0 0,1 1-93 0 0,-1-2-27 0 0,1-1-79 0 0,-2-2 100 0 0,3 5-65 0 0,-5-5 111 0 0,0 0-52 0 0,0-1 3 0 0,0 0-43 0 0,-1 0-49 0 0,0 1-56 0 0,0-2-193 0 0,0 0-113 0 0,0-1 92 0 0,1 0-42 0 0,0 0-647 0 0,4 0-502 0 0,3 0-959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6.7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122 227 9872 0 0,'-5'0'66'0'0,"-16"2"258"0"0,12 2-149 0 0,3 1 2 0 0,-1 2 65 0 0,2-4-196 0 0,-2 0-32 0 0,-6 6-26 0 0,6 1-1 0 0,2 0 27 0 0,-1-5 39 0 0,-1-2 48 0 0,7-3-87 0 0,-1 0-1 0 0,1 0 1 0 0,-1 0 0 0 0,1 1-1 0 0,-1-1 1 0 0,1 0-1 0 0,0 0 1 0 0,-1 1 0 0 0,1-1-1 0 0,-1 0 1 0 0,1 1-1 0 0,0-1 1 0 0,-1 0-1 0 0,1 1 1 0 0,0-1 0 0 0,-1 0-1 0 0,1 1 1 0 0,0-1-1 0 0,0 1 1 0 0,-1-1 0 0 0,1 0-1 0 0,0 1 1 0 0,0-1-1 0 0,0 1 1 0 0,-1-1 0 0 0,1 1-1 0 0,0-1 1 0 0,0 1-1 0 0,0-1 1 0 0,0 1 0 0 0,0-1-1 0 0,0 1 1 0 0,0-1-1 0 0,0 1 1 0 0,0-1-1 0 0,0 1 1 0 0,1-1 0 0 0,-1 1-14 0 0,-3 12 292 0 0,-2-4-70 0 0,4-7-193 0 0,0-1-1 0 0,0 1 1 0 0,1-1-1 0 0,-1 1 0 0 0,0-1 1 0 0,1 1-1 0 0,-1 0 1 0 0,1-1-1 0 0,-1 1 0 0 0,1 0 1 0 0,0-1-1 0 0,0 1 1 0 0,0 0-29 0 0,0 5 95 0 0,0 10 70 0 0,0-9-64 0 0,0-1 43 0 0,0 2 76 0 0,0-8-187 0 0,0 0-24 0 0,0-1 1 0 0,0 1-1 0 0,0-1 1 0 0,0 1 0 0 0,0-1-1 0 0,0 0 1 0 0,0 1-1 0 0,0-1 1 0 0,0 1-1 0 0,0-1 1 0 0,0 1 0 0 0,0-1-1 0 0,1 1 1 0 0,-1-1-1 0 0,0 0 1 0 0,0 1 0 0 0,0-1-1 0 0,1 1 1 0 0,-1-1-1 0 0,0 0 1 0 0,1 1-1 0 0,-1-1-9 0 0,7 7 170 0 0,0 0 28 0 0,-6-7-196 0 0,0 1 1 0 0,-1-1-1 0 0,1 1 1 0 0,0-1-1 0 0,0 0 1 0 0,0 0 0 0 0,-1 0-1 0 0,1 1 1 0 0,0-1-1 0 0,0 0 1 0 0,0 0-1 0 0,-1 0 1 0 0,1 0 0 0 0,1 0-3 0 0,27-2 0 0 0,-20-3 0 0 0,-2-1 0 0 0,3 1 3 0 0,-8 5 4 0 0,1-1-1 0 0,-1-1 1 0 0,0 1 0 0 0,0 0 0 0 0,0 0-1 0 0,0-1 1 0 0,0 1 0 0 0,0-1 0 0 0,-1 0-7 0 0,12-10 70 0 0,6-6-9 0 0,-2-1-47 0 0,-2-1-52 0 0,-5 1-55 0 0,-2-1-39 0 0,-1 5 47 0 0,-2-10 1 0 0,0 10 32 0 0,-3 12 41 0 0,-1 0-1 0 0,0-1 0 0 0,0 1 1 0 0,0 0-1 0 0,-1 0 0 0 0,1-1 0 0 0,-1 1 1 0 0,0-2 11 0 0,0-43-54 0 0,0 6 36 0 0,0 39 18 0 0,0 0 0 0 0,0 1 0 0 0,0-1 0 0 0,0 0 0 0 0,-1 1 0 0 0,1-1 0 0 0,-1 1 0 0 0,0-1 0 0 0,0 1 0 0 0,0-1 0 0 0,0 1 0 0 0,-1-1 0 0 0,1 1 0 0 0,0 0 0 0 0,0 0 0 0 0,0 0 0 0 0,1-1 0 0 0,-1 1 0 0 0,0 0 0 0 0,1 0 0 0 0,0-1 0 0 0,-1 1 0 0 0,1 0 0 0 0,0-1 0 0 0,0 1 0 0 0,0-41 17 0 0,0 40 68 0 0,0 3 11 0 0,0 0-6 0 0,3 3-5 0 0,1 1-55 0 0,0-1-6 0 0,-1 0-1 0 0,1 1 0 0 0,-1 0 0 0 0,0 0 1 0 0,1 2-24 0 0,5 15 101 0 0,-3-1-38 0 0,-1-4-30 0 0,1-1-17 0 0,-5-12-6 0 0,0 1 1 0 0,0-1 0 0 0,0 0-1 0 0,0 0 1 0 0,0 0 0 0 0,-1 1 0 0 0,0-1-1 0 0,1 2-10 0 0,-1 17 78 0 0,0 1-6 0 0,0-21-63 0 0,0 0 0 0 0,0 0 1 0 0,0 0-1 0 0,1 0 0 0 0,-1 0 1 0 0,1 0-1 0 0,-1-1 0 0 0,1 1 1 0 0,0 0-1 0 0,0 0 0 0 0,0-1 1 0 0,0 1-1 0 0,0 0 0 0 0,0-1 1 0 0,0 1-1 0 0,1-1 0 0 0,-1 1 1 0 0,2 0-10 0 0,-2-1 4 0 0,0 0 0 0 0,0 0 0 0 0,0 1 0 0 0,1-1 0 0 0,-1 0 0 0 0,0 1 0 0 0,-1-1 0 0 0,1 1 0 0 0,0-1 0 0 0,0 1 0 0 0,-1-1 0 0 0,1 1 0 0 0,-1 0 0 0 0,1-1 0 0 0,-1 1 0 0 0,1 0 0 0 0,-1 0 0 0 0,0 0-4 0 0,0 0-1 0 0,1 1 0 0 0,-1-1 1 0 0,1 0-1 0 0,-1 1 1 0 0,1-1-1 0 0,0 0 1 0 0,0 0-1 0 0,0 0 1 0 0,0 0-1 0 0,0 0 1 0 0,1 0-1 0 0,-1 0 0 0 0,1 0 1 0 0,-1-1-1 0 0,1 1 1 0 0,0 0-1 0 0,-1-1 1 0 0,1 1-1 0 0,0-1 1 0 0,0 0-1 0 0,0 0 1 0 0,1 1 0 0 0,10 3-70 0 0,-8 5-51 0 0,-5-9 111 0 0,1-1 0 0 0,0 0 0 0 0,0 1 0 0 0,0-1-1 0 0,-1 0 1 0 0,1 0 0 0 0,0 0 0 0 0,0 1 0 0 0,0-1 0 0 0,-1 0 0 0 0,1 0 0 0 0,0 0 0 0 0,0 0 0 0 0,0 0 10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7.5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47 1 10680 0 0,'0'0'241'0'0,"-3"0"38"0"0,2 0-208 0 0,-3 0-23 0 0,2 0 29 0 0,-1 0 84 0 0,1 0-35 0 0,-1 0 36 0 0,-7 2-125 0 0,5 8 102 0 0,-1-6-19 0 0,5-3-112 0 0,1-1 0 0 0,-1 0 0 0 0,1 0 0 0 0,0 1 0 0 0,-1-1 1 0 0,1 0-1 0 0,-1 0 0 0 0,1 1 0 0 0,0-1 0 0 0,-1 1 0 0 0,1-1 0 0 0,0 0 0 0 0,0 1 0 0 0,-1-1 0 0 0,1 1 0 0 0,0-1 0 0 0,0 0 0 0 0,0 1 1 0 0,-1-1-1 0 0,1 1 0 0 0,0-1 0 0 0,0 1 0 0 0,0-1 0 0 0,0 1 0 0 0,0-1 0 0 0,0 1 0 0 0,0-1 0 0 0,0 1 0 0 0,0-1 0 0 0,0 0 1 0 0,0 1-1 0 0,0 0-8 0 0,0 36 589 0 0,0 17 210 0 0,2-41-625 0 0,4 4-50 0 0,-1-2-36 0 0,-1 2 8 0 0,-3-10-49 0 0,1 0 0 0 0,0 1 0 0 0,0-1 0 0 0,1 0 0 0 0,1 0-47 0 0,-1 2 47 0 0,1 0 0 0 0,-1 0 1 0 0,-1 0-1 0 0,1 0-47 0 0,-1 1 42 0 0,0-1 1 0 0,1 0-1 0 0,1 0 1 0 0,0 0-43 0 0,9 16 95 0 0,-7-14-27 0 0,1 1 0 0 0,-2 0 0 0 0,0 0 1 0 0,2 7-69 0 0,-5-8 45 0 0,-1-7-22 0 0,0 0 0 0 0,0-1 0 0 0,0 1 0 0 0,0-1 0 0 0,1 1 0 0 0,-1-1 0 0 0,1 1 0 0 0,0-1 0 0 0,1 2-23 0 0,3 3 42 0 0,-2-3-8 0 0,0 1 0 0 0,-1-1 0 0 0,0 0 0 0 0,0 1 0 0 0,2 4-34 0 0,0 15 104 0 0,1-12-38 0 0,-5-12-57 0 0,0 0-1 0 0,0 1 0 0 0,-1-1 0 0 0,1 1 1 0 0,-1-1-1 0 0,1 0 0 0 0,-1 1 1 0 0,1-1-1 0 0,-1 1 0 0 0,0-1 1 0 0,0 1-1 0 0,1-1 0 0 0,-1 1-8 0 0,-1-2 3 0 0,1 1 0 0 0,0-1 0 0 0,0 1-1 0 0,0-1 1 0 0,0 1 0 0 0,0-1 0 0 0,0 1 0 0 0,0-1-1 0 0,0 1 1 0 0,0-1 0 0 0,0 1 0 0 0,0-1 0 0 0,0 1 0 0 0,1-1-1 0 0,-1 1 1 0 0,0-1 0 0 0,0 1 0 0 0,0-1 0 0 0,1 1-1 0 0,-1-1 1 0 0,0 0 0 0 0,0 1 0 0 0,1-1 0 0 0,-1 1-1 0 0,0-1 1 0 0,1 0 0 0 0,-1 1 0 0 0,0-1 0 0 0,1 0 0 0 0,-1 1-1 0 0,1-1 1 0 0,-1 0 0 0 0,1 0 0 0 0,-1 0 0 0 0,1 1-1 0 0,-1-1 1 0 0,1 0 0 0 0,-1 0 0 0 0,0 0 0 0 0,1 0-1 0 0,-1 0 1 0 0,1 0 0 0 0,-1 0 0 0 0,1 0 0 0 0,-1 0 0 0 0,1 0-3 0 0,2 0 69 0 0,-3 0 22 0 0,0 0 5 0 0,0 0 0 0 0,0 0 13 0 0,0 0 56 0 0,-1-6 42 0 0,2 1-75 0 0,2 0-43 0 0,3-4-25 0 0,0 1 11 0 0,3-11-12 0 0,-7 11-48 0 0,-1 1 0 0 0,1-1 1 0 0,-2 0-1 0 0,1 0 1 0 0,-1-7-16 0 0,0 12 2 0 0,0 0-1 0 0,0-1 1 0 0,0 1 0 0 0,1 0 0 0 0,-1-1-1 0 0,1 1 1 0 0,1-2-2 0 0,-2 3-3 0 0,1 0-1 0 0,0 0 1 0 0,0 0-1 0 0,1 0 0 0 0,-1 1 1 0 0,0-1-1 0 0,1 0 1 0 0,0 0 3 0 0,0 0-15 0 0,-1 1 1 0 0,1-1-1 0 0,-1 0 0 0 0,0 0 1 0 0,0 0-1 0 0,0 0 1 0 0,0 0-1 0 0,0 0 1 0 0,0 0-1 0 0,0 0 0 0 0,-1-1 1 0 0,1 1-1 0 0,-1 0 1 0 0,1-1 14 0 0,2-9-64 0 0,-1 5-22 0 0,2 1 0 0 0,-1-1 0 0 0,4-5 86 0 0,2-4-128 0 0,-4 4 0 0 0,5 7 22 0 0,-5-6 84 0 0,5 6 22 0 0,-7-5-14 0 0,-3 8-17 0 0,2 4-9 0 0,-1 0 30 0 0,1-1 1 0 0,-1 0-1 0 0,0 0 0 0 0,1 0 0 0 0,-1 0 1 0 0,1 0-1 0 0,-1 0 0 0 0,1 0 0 0 0,-1-1 0 0 0,1 1 1 0 0,0-1-1 0 0,-1 1 0 0 0,1-1 0 0 0,0 1 1 0 0,0-1 9 0 0,3 2-60 0 0,6 9 30 0 0,-8-5-77 0 0,-4 3 88 0 0,1-7 5 0 0,0-1 14 0 0,0 0-1 0 0,0-1 1 0 0,0 1-1 0 0,0 0 1 0 0,0-1 0 0 0,0 1-1 0 0,0-1 1 0 0,1 1-1 0 0,-1 0 1 0 0,0-1-1 0 0,0 1 1 0 0,1 0-1 0 0,-1-1 1 0 0,0 1 0 0 0,1-1-1 0 0,-1 1 1 0 0,0-1-1 0 0,1 1 1 0 0,-1-1-1 0 0,1 1 1 0 0,-1-1-1 0 0,1 1 1 0 0,-1-1 0 0 0,1 0-1 0 0,-1 1 1 0 0,1-1 0 0 0,0 1 0 0 0,-1-1 0 0 0,1 0 0 0 0,-1 0 0 0 0,0 0 0 0 0,1 1 0 0 0,-1-1 0 0 0,1 0 0 0 0,-1 1 0 0 0,0-1 0 0 0,1 0 0 0 0,-1 1 0 0 0,0-1 0 0 0,0 1 0 0 0,1-1 0 0 0,-1 0 0 0 0,0 1 0 0 0,0-1 0 0 0,0 1 0 0 0,1-1 0 0 0,-1 1 1 0 0,0-1-1 0 0,0 1 0 0 0,0-1 0 0 0,0 1 0 0 0,0-1 0 0 0,0 1 0 0 0,-1 3 0 0 0,1 0 0 0 0,-1 0 0 0 0,-1-1 0 0 0,1 1 0 0 0,0 0 0 0 0,-1 0 0 0 0,0-1 0 0 0,0 2 0 0 0,-10 17 51 0 0,8-14-12 0 0,2-3-17 0 0,2-5-19 0 0,0 1-1 0 0,-1 0 1 0 0,1-1-1 0 0,0 1 1 0 0,0-1-1 0 0,-1 1 1 0 0,1-1-1 0 0,-1 1 1 0 0,1-1-1 0 0,0 1 1 0 0,-1-1-1 0 0,1 1 1 0 0,-1-1-1 0 0,1 1 1 0 0,-1-1-1 0 0,1 1 1 0 0,-1-1-1 0 0,0 0 1 0 0,1 0-1 0 0,-1 1 1 0 0,1-1-1 0 0,-1 0-2 0 0,-4 3 9 0 0,-10 9 71 0 0,-1-1 14 0 0,15-10-86 0 0,0-1 0 0 0,0 0 0 0 0,1 1 0 0 0,-1-1 0 0 0,0 1 0 0 0,0-1 0 0 0,0 1 0 0 0,1-1 0 0 0,-1 1 0 0 0,0-1 0 0 0,1 1 1 0 0,-1 0-1 0 0,1 0 0 0 0,-1-1 0 0 0,1 1 0 0 0,-1 0 0 0 0,1 0 0 0 0,-1-1 0 0 0,1 1 0 0 0,-1 0 0 0 0,1 0 0 0 0,0 0 0 0 0,0 0 1 0 0,-1 0-9 0 0,1 1 95 0 0,-2-2-15 0 0,-5 0-61 0 0,1 0 42 0 0,6-2-29 0 0,-1-4-71 0 0,-4 1-68 0 0,-1 1-5 0 0,5 3 99 0 0,1 0 1 0 0,0 1 0 0 0,-1-1-1 0 0,1 0 1 0 0,0 0 0 0 0,0 0-1 0 0,-1 1 1 0 0,1-1-1 0 0,0 0 1 0 0,0 0 0 0 0,0 0-1 0 0,0 1 1 0 0,0-1 0 0 0,0-1 11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7.9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11600 0 0,'0'0'264'0'0,"0"0"34"0"0,0 0 21 0 0,0 0-133 0 0,0 0-89 0 0,0 0 8 0 0,0 0 16 0 0,0 0 98 0 0,0 0 244 0 0,0 0 437 0 0,0 0 41 0 0,0 0-387 0 0,0 0-230 0 0,0 0-60 0 0,0 2 51 0 0,0-2-459 0 0,0 1 50 0 0,0-1 46 0 0,0 1 40 0 0,0-1 68 0 0,0 1 69 0 0,0 0 455 0 0,0 0-424 0 0,0 0-135 0 0,0-1-52 0 0,0 1-61 0 0,0-1-70 0 0,0 1-51 0 0,0-1-71 0 0,0 1-78 0 0,0 0-85 0 0,0-1-92 0 0,0 1-98 0 0,0 0-107 0 0,0 0-111 0 0,0-1-1370 0 0,0 0-1270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3.6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0 137 10680 0 0,'0'0'241'0'0,"3"0"38"0"0,15 0 128 0 0,-11 0-262 0 0,-5 1-80 0 0,-2 1-37 0 0,1 2-37 0 0,0-1 40 0 0,5 1 126 0 0,1-2 100 0 0,2-2 60 0 0,-5 0-145 0 0,-4 0-163 0 0,0 0 0 0 0,0 0 0 0 0,0 0 0 0 0,1 0 0 0 0,-1 0 0 0 0,0 0 0 0 0,0 0 0 0 0,0 0 0 0 0,0 0 0 0 0,0 0 0 0 0,0 0-1 0 0,0 0 1 0 0,0 0 0 0 0,0 0 0 0 0,0 0 0 0 0,1 0 0 0 0,-1 0 0 0 0,0 0 0 0 0,0 0 0 0 0,0 0 0 0 0,0 0 0 0 0,0 0 0 0 0,0-1 0 0 0,0 1 0 0 0,0 0 0 0 0,0 0 0 0 0,0 0-1 0 0,0 0 1 0 0,0 0 0 0 0,0 0 0 0 0,1 0 0 0 0,-1 0 0 0 0,0 0 0 0 0,0 0 0 0 0,0 0 0 0 0,0 0 0 0 0,0 0 0 0 0,0 0 0 0 0,0-1 0 0 0,0 1 0 0 0,0 0 0 0 0,0 0-1 0 0,0 0 1 0 0,0 0 0 0 0,0 0 0 0 0,0 0 0 0 0,0 0 0 0 0,0 0 0 0 0,0 0 0 0 0,0 0 0 0 0,0 0 0 0 0,0-1 0 0 0,0 1 0 0 0,0 0 0 0 0,0 0 0 0 0,0 0 0 0 0,0 0-9 0 0,0 0 23 0 0,0-1 1 0 0,0 1 0 0 0,0-1 0 0 0,0 1 0 0 0,0-1-1 0 0,0 1 1 0 0,0-1 0 0 0,0 1 0 0 0,0-1 0 0 0,0 1-1 0 0,0-1 1 0 0,0 1 0 0 0,1 0 0 0 0,-1-1 0 0 0,0 1 0 0 0,0-1-1 0 0,1 1 1 0 0,-1-1 0 0 0,0 1 0 0 0,0 0 0 0 0,1-1-1 0 0,-1 1 1 0 0,0 0 0 0 0,1-1 0 0 0,-1 1 0 0 0,1 0-1 0 0,-1 0 1 0 0,0-1 0 0 0,1 1 0 0 0,-1 0 0 0 0,1 0-1 0 0,-1 0 1 0 0,1 0 0 0 0,-1 0 0 0 0,1-1 0 0 0,-1 1 0 0 0,1 0-1 0 0,-1 0 1 0 0,0 0 0 0 0,1 0 0 0 0,-1 0 0 0 0,1 0-24 0 0,2 0 488 0 0,-3 0 0 0 0,2 0-35 0 0,8 0-146 0 0,-10 0-303 0 0,1 0 0 0 0,-1 1 0 0 0,0-1 0 0 0,0 0 0 0 0,0 0 1 0 0,0 0-1 0 0,0 0 0 0 0,0 0 0 0 0,0 0 0 0 0,0 0 1 0 0,0 0-1 0 0,0 0 0 0 0,1 0 0 0 0,-1 0 0 0 0,0 0 1 0 0,0 0-1 0 0,0 0 0 0 0,0 0 0 0 0,0 0 0 0 0,0-1 0 0 0,0 1 1 0 0,0 0-1 0 0,0 0 0 0 0,0 0 0 0 0,0 0 0 0 0,0 0 1 0 0,1 0-1 0 0,-1 0 0 0 0,0 0 0 0 0,0 0 0 0 0,0 0 1 0 0,0 0-1 0 0,0 0 0 0 0,0 0 0 0 0,0 0 0 0 0,0 0 0 0 0,0 0 1 0 0,0-1-1 0 0,0 1 0 0 0,0 0 0 0 0,0 0 0 0 0,0 0 1 0 0,0 0-1 0 0,0 0 0 0 0,0 0 0 0 0,0 0 0 0 0,0 0 1 0 0,0 0-1 0 0,0 0 0 0 0,0-1 0 0 0,0 1 0 0 0,0 0 0 0 0,0 0 1 0 0,0 0-1 0 0,0 0 0 0 0,0 0 0 0 0,0 0-4 0 0,0-10 225 0 0,0 10-221 0 0,0 0 0 0 0,0 0-1 0 0,0 0 1 0 0,0-1-1 0 0,0 1 1 0 0,0 0-1 0 0,0 0 1 0 0,0 0-1 0 0,0 0 1 0 0,0 0-1 0 0,0 0 1 0 0,0 0-1 0 0,0 0 1 0 0,0 0-1 0 0,0 0 1 0 0,0-1 0 0 0,0 1-1 0 0,0 0 1 0 0,0 0-1 0 0,0 0 1 0 0,0 0-1 0 0,0 0 1 0 0,0 0-1 0 0,0 0 1 0 0,0 0-1 0 0,0 0 1 0 0,0 0-1 0 0,0 0 1 0 0,0 0-1 0 0,0 0 1 0 0,0-1-1 0 0,0 1 1 0 0,1 0 0 0 0,-1 0-1 0 0,0 0 1 0 0,0 0-1 0 0,0 0 1 0 0,0 0-1 0 0,0 0 1 0 0,0 0-1 0 0,0 0 1 0 0,0 0-1 0 0,0 0 1 0 0,0 0-1 0 0,0 0 1 0 0,1 0-1 0 0,-1 0 1 0 0,0 0 0 0 0,0 0-1 0 0,0 0 1 0 0,0 0-1 0 0,0 0 1 0 0,0 0-1 0 0,0 0 1 0 0,0 0-1 0 0,0 0 1 0 0,0 0-4 0 0,11 0 112 0 0,-11 0-111 0 0,0 0 1 0 0,0 0 0 0 0,0 0-1 0 0,0 0 1 0 0,0 0-1 0 0,0 0 1 0 0,0 0-1 0 0,0 1 1 0 0,0-1-1 0 0,0 0 1 0 0,0 0 0 0 0,1 0-1 0 0,-1 0 1 0 0,0-1-1 0 0,0 1 1 0 0,0 0-1 0 0,0 0 1 0 0,0 0 0 0 0,0 0-1 0 0,0 0 1 0 0,0 0-1 0 0,0 0 1 0 0,0 0-1 0 0,0 0 1 0 0,1 0 0 0 0,-1 0-1 0 0,0 0 1 0 0,0 0-1 0 0,0 0 1 0 0,0 0-1 0 0,0 0 1 0 0,0 0 0 0 0,0 0-1 0 0,0 0 1 0 0,0 0-1 0 0,0-1 1 0 0,0 1-1 0 0,0 0 1 0 0,0 0-1 0 0,0 0 1 0 0,0 0 0 0 0,0 0-1 0 0,0 0 1 0 0,0 0-1 0 0,0 0 1 0 0,0 0-1 0 0,0 0 1 0 0,0 0 0 0 0,0-1-1 0 0,0 1 1 0 0,0 0-1 0 0,0 0 1 0 0,0 0-1 0 0,0 0 1 0 0,0 0 0 0 0,0 0-1 0 0,0 0-1 0 0,-2-10 59 0 0,1 9-58 0 0,0 1-1 0 0,0 0 1 0 0,1-1 0 0 0,-1 1 0 0 0,0 0-1 0 0,0-1 1 0 0,0 1 0 0 0,1 0 0 0 0,-1 0-1 0 0,0 0 1 0 0,0 0 0 0 0,0 0 0 0 0,0 0-1 0 0,0 0 0 0 0,-2 0 4 0 0,-5-1-6 0 0,1 5 54 0 0,-3 8-55 0 0,5 19-77 0 0,2-26 58 0 0,-6 14-17 0 0,6-13 33 0 0,1 1 0 0 0,-1-1 0 0 0,1 1 0 0 0,1-1 0 0 0,-1 1 0 0 0,1 1 6 0 0,-1 14-42 0 0,2 10 41 0 0,0-6-51 0 0,1-25 51 0 0,-1 1 1 0 0,0 0-1 0 0,0 0 0 0 0,1-1 0 0 0,-1 1 0 0 0,0 0 0 0 0,1-1 1 0 0,0 1-1 0 0,-1-1 0 0 0,1 1 0 0 0,0-1 0 0 0,0 1 1 0 0,0-1-1 0 0,0 1 1 0 0,0-1-1 0 0,0 1 0 0 0,0-1 0 0 0,-1 1 0 0 0,1-1 1 0 0,0 1-1 0 0,-1 0 0 0 0,0-1 0 0 0,1 1 0 0 0,-1 0 0 0 0,0-1 1 0 0,1 1-1 0 0,-1 0 1 0 0,-1 4-20 0 0,1-4 16 0 0,0-1-1 0 0,0 1 1 0 0,0 0 0 0 0,0-1 0 0 0,0 1 0 0 0,0-1-1 0 0,0 1 1 0 0,1-1 0 0 0,-1 1 0 0 0,0 0-1 0 0,1-1 1 0 0,0 2 4 0 0,9 2-80 0 0,-6 1 35 0 0,-3-5 44 0 0,-1-1-1 0 0,0 0 1 0 0,0 1-1 0 0,1-1 1 0 0,-1 1-1 0 0,0-1 1 0 0,0 0 0 0 0,1 1-1 0 0,-1-1 1 0 0,0 0-1 0 0,1 1 1 0 0,-1-1 0 0 0,1 0-1 0 0,-1 0 1 0 0,0 1-1 0 0,1-1 1 0 0,-1 0-1 0 0,1 0 1 0 0,-1 0 0 0 0,1 1-1 0 0,-1-1 1 0 0,1 0-1 0 0,-1 0 1 0 0,1 0-1 0 0,-1 0 1 0 0,1 0 0 0 0,-1 0-1 0 0,1 0 1 0 0,-1 0-1 0 0,0 0 1 0 0,1 0-1 0 0,0-1 3 0 0,14 2-105 0 0,14 0-32 0 0,-13-5-12 0 0,-10 1-22 0 0,8-4-168 0 0,-8 4 176 0 0,-1 0-62 0 0,-1 0-25 0 0,0 0-71 0 0,-1 0-83 0 0,1 0-97 0 0,-3 2 152 0 0,1-1-49 0 0,-1 1-42 0 0,1-1-38 0 0,0 0-137 0 0,-1 1-38 0 0,5-5-1431 0 0</inkml:trace>
  <inkml:trace contextRef="#ctx0" brushRef="#br0" timeOffset="263.08">318 137 7856 0 0,'2'0'174'0'0,"-1"0"-168"0"0,-1 0-1 0 0,1 0 1 0 0,-1 0-1 0 0,1 0 0 0 0,-1 0 1 0 0,1 0-1 0 0,-1 0 0 0 0,1 1 1 0 0,-1-1-1 0 0,1 0 1 0 0,-1 0-1 0 0,0 0 0 0 0,1 0 1 0 0,-1 0-1 0 0,1 1 0 0 0,-1-1 1 0 0,1 0-1 0 0,-1 1 1 0 0,0-1-1 0 0,1 0 0 0 0,-1 1 1 0 0,0-1-1 0 0,1 0 1 0 0,-1 1-1 0 0,0-1 0 0 0,1 0 1 0 0,-1 1-1 0 0,0-1 0 0 0,0 1 1 0 0,0-1-1 0 0,1 1 1 0 0,-1-1-1 0 0,0 1-5 0 0,-1 18 242 0 0,0 1-63 0 0,5-10-136 0 0,3-5-61 0 0,-2-1 32 0 0,-4 5 88 0 0,-1 18 911 0 0,0-18-646 0 0,0 0 37 0 0,0-2-27 0 0,0 1 43 0 0,0 0 53 0 0,0 0 61 0 0,0-8-501 0 0,0 1 0 0 0,0 0 0 0 0,0-1 0 0 0,0 1 0 0 0,0 0 0 0 0,0 0 0 0 0,0-1 0 0 0,1 1 0 0 0,-1 0 0 0 0,0-1 0 0 0,0 1 0 0 0,1 0-1 0 0,-1-1 1 0 0,0 1 0 0 0,1-1 0 0 0,-1 1 0 0 0,1 0 0 0 0,-1-1 0 0 0,1 1 0 0 0,-1-1 0 0 0,1 1 0 0 0,-1-1 0 0 0,1 1 0 0 0,-1-1 0 0 0,1 0-33 0 0,0 1 27 0 0,-1-1 0 0 0,1 0 0 0 0,-1 1 1 0 0,1-1-1 0 0,-1 0 0 0 0,0 1 0 0 0,1-1 1 0 0,-1 1-1 0 0,0-1 0 0 0,1 0 0 0 0,-1 1 1 0 0,0-1-1 0 0,1 1 0 0 0,-1-1 0 0 0,0 1 1 0 0,0-1-1 0 0,0 1 0 0 0,1-1 0 0 0,-1 1 1 0 0,0 0-1 0 0,0-1 0 0 0,0 1 0 0 0,0-1 1 0 0,0 1-28 0 0,0 2 420 0 0,0-3-4 0 0,0 0-7 0 0,0 2-29 0 0,0 0-367 0 0,0 0 46 0 0,0-1 41 0 0,0 0 34 0 0,-1 0 66 0 0,1 0 33 0 0,-2-1 569 0 0,1 0-327 0 0,-1-1-195 0 0,2 0-83 0 0,-1 1-44 0 0,0-1-65 0 0,0 0-42 0 0,0 0-48 0 0,0 0-53 0 0,0 0-66 0 0,0 0-72 0 0,-1-2 298 0 0,1 0-47 0 0,2-6-24 0 0,-1 7-10 0 0,0 0-19 0 0,0 0-1 0 0,0 1 0 0 0,1-1 0 0 0,-1 0 0 0 0,0 1 0 0 0,1-1 0 0 0,0 0 1 0 0,-1 1-1 0 0,1-1 0 0 0,0 1 0 0 0,0-1 0 0 0,-1 1 0 0 0,2-1-4 0 0,-2 1 3 0 0,1-1-1 0 0,0 1 0 0 0,0-1 0 0 0,0 1 1 0 0,-1-1-1 0 0,1 0 0 0 0,0 1 1 0 0,-1-1-1 0 0,0 0 0 0 0,1 1 1 0 0,-1-1-1 0 0,0 0 0 0 0,0 0-2 0 0,0 1 3 0 0,0-1-1 0 0,0 1 0 0 0,1-1 1 0 0,-1 0-1 0 0,0 1 0 0 0,1-1 1 0 0,-1 1-1 0 0,1-1 0 0 0,0 1 1 0 0,-1-1-1 0 0,1 1 0 0 0,0 0 1 0 0,0-1-1 0 0,0 1-2 0 0,4-7 21 0 0,-1-2-11 0 0,-3 8-10 0 0,0 0 0 0 0,0 0 0 0 0,0-1 0 0 0,1 1 0 0 0,-1 0 0 0 0,0 0 0 0 0,1 1 0 0 0,-1-1 0 0 0,1 0 0 0 0,8-10 9 0 0,-3-1-34 0 0,2-2-40 0 0,-7 13 51 0 0,-1 0 0 0 0,0 0-1 0 0,1 1 1 0 0,-1-1 0 0 0,1 0-1 0 0,0 1 1 0 0,-1 0 0 0 0,1-1 0 0 0,0 1-1 0 0,2-1 15 0 0,6-3-98 0 0,0 1-127 0 0,-3-5-82 0 0,-5 5 102 0 0,1-2-4 0 0,0-2-88 0 0,-2 6 149 0 0,1 0-45 0 0,-1 1-11 0 0,1-1-48 0 0,0 1-54 0 0,0 0-63 0 0,0 0-17 0 0,-1 0-54 0 0,1 1-47 0 0,-1 0-42 0 0,1-1-152 0 0,0 1-41 0 0,0 0-184 0 0,1 0-497 0 0</inkml:trace>
  <inkml:trace contextRef="#ctx0" brushRef="#br0" timeOffset="601.66">802 1 10336 0 0,'0'0'233'0'0,"-3"0"39"0"0,0 0-213 0 0,2 0-21 0 0,1 0-22 0 0,-1 1 27 0 0,-5 2 55 0 0,-1 1 14 0 0,-3 1 49 0 0,4-3-124 0 0,-3-2-26 0 0,0 1 14 0 0,3 1 66 0 0,0 2 97 0 0,-1 2 217 0 0,7-6-405 0 0,-1 1 311 0 0,0 0-57 0 0,-1 0-52 0 0,1 0-44 0 0,0-1-18 0 0,-1 0-46 0 0,1 0-25 0 0,-2 0-17 0 0,0 0 46 0 0,2 1-24 0 0,0-1 37 0 0,-8 6 358 0 0,5-2-186 0 0,3-2-79 0 0,-1-1-35 0 0,0 0 73 0 0,0 0-84 0 0,-1-2-84 0 0,0 1-34 0 0,1 1 81 0 0,0 9 325 0 0,2-7-43 0 0,0-3-290 0 0,0 0 12 0 0,0 0 43 0 0,-3 2-9 0 0,3-2-159 0 0,-1 1 9 0 0,1 0-1 0 0,-1-1 1 0 0,0 1-1 0 0,1 0 1 0 0,-1-1-1 0 0,1 1 1 0 0,-1 0-1 0 0,1 0 1 0 0,-1 0-1 0 0,1-1 1 0 0,0 1 0 0 0,-1 0-1 0 0,1 0 1 0 0,0 0-1 0 0,-1 0-8 0 0,2 0 3 0 0,-1 0-1 0 0,0 0 0 0 0,1 0 1 0 0,-1-1-1 0 0,0 1 1 0 0,1 0-1 0 0,-1 0 0 0 0,1 0 1 0 0,-1-1-1 0 0,1 1 1 0 0,-1 0-1 0 0,1 0 0 0 0,0-1 1 0 0,-1 1-1 0 0,1 0-2 0 0,2 4 43 0 0,-1 7-33 0 0,0-7-10 0 0,1-2 0 0 0,20 19 0 0 0,7 9 0 0 0,-23-24 1 0 0,-4-4 1 0 0,0 0-1 0 0,0 0 1 0 0,0 0 0 0 0,1 0-1 0 0,-1 0 1 0 0,1-1-2 0 0,1 1 13 0 0,-4-3-11 0 0,-1 0 0 0 0,1 0 0 0 0,0 1 1 0 0,-1-1-1 0 0,1 0 0 0 0,-1 1 0 0 0,1-1 0 0 0,-1 0 1 0 0,1 1-1 0 0,-1-1 0 0 0,1 1 0 0 0,-1-1 0 0 0,1 1 0 0 0,-1-1 1 0 0,1 1-1 0 0,-1-1 0 0 0,0 1 0 0 0,1-1 0 0 0,-1 1 0 0 0,0 0 1 0 0,0-1-1 0 0,1 1-2 0 0,1 4 6 0 0,3 3 20 0 0,-4-7-23 0 0,-1 0 0 0 0,1 1 0 0 0,0-1-1 0 0,0 1 1 0 0,0-1 0 0 0,-1 0 0 0 0,1 1 0 0 0,-1 0 0 0 0,1-1 0 0 0,-1 1 0 0 0,0-1 0 0 0,0 1 0 0 0,0-1-1 0 0,1 1-2 0 0,-1 0 0 0 0,0 0 0 0 0,0-1 0 0 0,1 1 0 0 0,-1 0 0 0 0,1-1 0 0 0,-1 1-1 0 0,1-1 1 0 0,0 1 0 0 0,0 0 0 0 0,0-1 0 0 0,0 1 0 0 0,0-1 1 0 0,0 0 0 0 0,-1 0 1 0 0,1 0-1 0 0,-1 0 0 0 0,1 0 0 0 0,-1 0 1 0 0,1 0-1 0 0,-1 0 0 0 0,1 0 0 0 0,-1 0 0 0 0,0 0 1 0 0,0 0-1 0 0,0 0 0 0 0,1 0 0 0 0,-1 0 1 0 0,0 0-1 0 0,0 0 0 0 0,0 0 0 0 0,-1 0 1 0 0,1 0-1 0 0,0 0 0 0 0,0 0 0 0 0,0 0 0 0 0,-1 1-1 0 0,-4 5 65 0 0,1 0-13 0 0,2-2 32 0 0,1 1 43 0 0,1 1 69 0 0,-1-2-104 0 0,-2-1-44 0 0,-3 0-39 0 0,0 1-49 0 0,-6 3-62 0 0,7-5-44 0 0,-1-2 89 0 0,2 0 27 0 0,-1 9 8 0 0,4-10 22 0 0,0 0 0 0 0,0 1 0 0 0,1-1 0 0 0,-1 0 0 0 0,0 1 0 0 0,0-1 0 0 0,1 0 0 0 0,-1 0 0 0 0,0 0 0 0 0,0 0 0 0 0,0 0 0 0 0,0 0 0 0 0,1 0 0 0 0,-2 0 0 0 0,-4 0 0 0 0,-7 0-72 0 0,4-2-100 0 0,7-1 46 0 0,0-1 80 0 0,1 2 10 0 0,0 1-33 0 0,0 0-34 0 0,0 0-53 0 0,-1 1-25 0 0,1-1-53 0 0,-1 1-61 0 0,0 0-66 0 0,2 0-21 0 0,-1 0-57 0 0,1 0-52 0 0,-1 0-45 0 0,1 0-158 0 0,0 0-45 0 0,0 0-190 0 0,0 0-513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1.5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0 273 10016 0 0,'0'12'201'0'0,"0"1"-10"0"0,0-7-84 0 0,0 3 95 0 0,0-3-43 0 0,0 2 44 0 0,0 2 52 0 0,0 1 60 0 0,2 0 120 0 0,4 1 76 0 0,0 0-11 0 0,-4-1-85 0 0,-2-4-194 0 0,0-1-78 0 0,0 9 135 0 0,0-10-143 0 0,0 2 63 0 0,0 0 74 0 0,2 5-98 0 0,8 2-11 0 0,-10-14-157 0 0,1 0-1 0 0,-1 0 1 0 0,0 0 0 0 0,0 1-1 0 0,1-1 1 0 0,-1 0-1 0 0,0 0 1 0 0,0 1 0 0 0,0-1-1 0 0,0 0 1 0 0,0 1-1 0 0,1-1 1 0 0,-1 0-1 0 0,0 0 1 0 0,0 1 0 0 0,0-1-1 0 0,0 0 1 0 0,0 1-1 0 0,0-1 1 0 0,0 0 0 0 0,0 1-1 0 0,0-1 1 0 0,0 0-1 0 0,0 0 1 0 0,0 1 0 0 0,0-1-6 0 0,0 7 9 0 0,0-1 33 0 0,0 28 213 0 0,0-18-239 0 0,0 4-88 0 0,0-18-44 0 0,0-1-38 0 0,0-1-232 0 0,0 0-518 0 0,0 0-50 0 0</inkml:trace>
  <inkml:trace contextRef="#ctx0" brushRef="#br0" timeOffset="357.38">288 212 6968 0 0,'0'24'122'0'0,"0"37"339"0"0,0-43-362 0 0,0 0-61 0 0,0-16-40 0 0,0-1 1 0 0,0 1-1 0 0,0 0 1 0 0,1 0-1 0 0,-1-1 1 0 0,1 1-1 0 0,-1 0 0 0 0,1-1 1 0 0,0 1-1 0 0,-1-1 1 0 0,1 1-1 0 0,0-1 1 0 0,0 1 1 0 0,4 8 20 0 0,-2 2 60 0 0,-3 9 505 0 0,0 26 610 0 0,0-33-784 0 0,0-1 63 0 0,0-3-84 0 0,0 0 52 0 0,0-1 61 0 0,0 1 69 0 0,2-5-210 0 0,-1-5-345 0 0,-1 1-1 0 0,1-1 0 0 0,-1 1 0 0 0,1-1 1 0 0,-1 1-1 0 0,1-1 0 0 0,-1 1 1 0 0,1-1-1 0 0,-1 1 0 0 0,0 0 0 0 0,0-1 1 0 0,1 1-1 0 0,-1-1 0 0 0,0 1 1 0 0,0 0-1 0 0,1-1 0 0 0,-1 1 0 0 0,0 0 1 0 0,0-1-1 0 0,0 1 0 0 0,0 0 1 0 0,0-1-1 0 0,0 1 0 0 0,0 0 0 0 0,0-1 1 0 0,0 1-1 0 0,-1 0 0 0 0,1-1 1 0 0,0 1-1 0 0,0 0 0 0 0,-1-1 0 0 0,1 1 1 0 0,0-1-1 0 0,-1 1 0 0 0,1-1 1 0 0,0 1-1 0 0,-1 0 0 0 0,1-1 0 0 0,-1 1 1 0 0,1-1-1 0 0,-1 0 0 0 0,0 1-16 0 0,-1 2 242 0 0,2-3-40 0 0,0 0-8 0 0,0 0-20 0 0,0 0-72 0 0,0 0-29 0 0,0 0 12 0 0,2-3-26 0 0,8-9-48 0 0,-7-4-11 0 0,-3 15-1 0 0,0-1 1 0 0,0 1 0 0 0,1-1 0 0 0,-1 1 0 0 0,0-1 0 0 0,1 0-1 0 0,-1 1 1 0 0,1-1 0 0 0,0 1 0 0 0,-1 0 0 0 0,1-1 0 0 0,0 1-1 0 0,0-1 1 0 0,0 1 0 0 0,4-7-13 0 0,8-22-160 0 0,-10 22 114 0 0,0 1-1 0 0,1-1 1 0 0,-1 1 0 0 0,2-1 0 0 0,-1 1 0 0 0,6-6 59 0 0,-8 11-88 0 0,10 1 40 0 0,23 3-20 0 0,-33-2 64 0 0,0 0 0 0 0,0 1 0 0 0,0-1 0 0 0,0 1 0 0 0,-1-1 0 0 0,1 1 0 0 0,0 0 0 0 0,0 0 0 0 0,0 0 0 0 0,-1 0 0 0 0,1 0 0 0 0,0 0 0 0 0,1 1 4 0 0,1 2-64 0 0,2-3 42 0 0,-6-1 22 0 0,0 0-1 0 0,1 0 1 0 0,-1 0-1 0 0,1 0 1 0 0,-1 0-1 0 0,0 0 1 0 0,1 0-1 0 0,-1 0 1 0 0,0 0-1 0 0,1 0 1 0 0,-1 0-1 0 0,0 0 1 0 0,1 1-1 0 0,-1-1 1 0 0,0 0-1 0 0,1 0 1 0 0,-1 0-1 0 0,0 1 1 0 0,0-1-1 0 0,1 0 1 0 0,-1 1 0 0 0,30 39-80 0 0,-14-22 80 0 0,-1 7 0 0 0,-8-12-14 0 0,-5-11 23 0 0,-1 0 0 0 0,0 1 0 0 0,-1-1 0 0 0,1 0 1 0 0,0 1-1 0 0,-1-1 0 0 0,1 1 0 0 0,-1-1 0 0 0,0 1-9 0 0,1 6-39 0 0,-1 1-74 0 0,0-3 5 0 0,0 5-54 0 0,0-9-4 0 0</inkml:trace>
  <inkml:trace contextRef="#ctx0" brushRef="#br0" timeOffset="615.13">106 31 12032 0 0,'0'0'273'0'0,"0"0"40"0"0,0 0 21 0 0,0 0-143 0 0,0 0-92 0 0,0 0-37 0 0,0 0-12 0 0,0 0-65 0 0,1 0-34 0 0,-1 0-37 0 0,0 0-21 0 0,1 0-38 0 0,-1 0-43 0 0,1 0-50 0 0,0 0-52 0 0,0 0-48 0 0,0 0-44 0 0,0 0-39 0 0,0 0-125 0 0,1 0-39 0 0,3 0-1299 0 0</inkml:trace>
  <inkml:trace contextRef="#ctx0" brushRef="#br0" timeOffset="820.61">787 0 11408 0 0,'0'0'332'0'0,"0"3"-4"0"0,-3 3-233 0 0,-2-1-60 0 0,5-4-35 0 0,-1-1 0 0 0,1 0 0 0 0,0 0 0 0 0,-1 0 0 0 0,1 1 0 0 0,0-1 0 0 0,-1 0 0 0 0,1 1 0 0 0,0-1 1 0 0,-1 0-1 0 0,1 0 0 0 0,0 1 0 0 0,0-1 0 0 0,-1 1 0 0 0,1-1 0 0 0,0 0 0 0 0,0 1 0 0 0,0-1 0 0 0,-1 0 0 0 0,1 1 0 0 0,0-1 0 0 0,0 1 0 0 0,0-1 0 0 0,0 1 0 0 0,0-1 0 0 0,0 0 0 0 0,0 1 0 0 0,0-1 0 0 0,0 1 0 0 0,0-1 0 0 0,0 1 0 0 0,0-1 0 0 0,0 0 1 0 0,0 1-1 0 0,1-1 0 0 0,-1 1 0 0 0,0-1 0 0 0,6 4 4 0 0,-5-3-1 0 0,-1-1 0 0 0,1 0 0 0 0,-1 0 0 0 0,0 1 0 0 0,1-1-1 0 0,-1 0 1 0 0,1 0 0 0 0,-1 1 0 0 0,0-1 0 0 0,1 0 0 0 0,-1 1 0 0 0,0-1 0 0 0,0 1 0 0 0,1-1 0 0 0,-1 0 0 0 0,0 1-1 0 0,0-1 1 0 0,0 1 0 0 0,1-1 0 0 0,-1 1 0 0 0,0-1 0 0 0,0 1 0 0 0,0-1 0 0 0,0 1 0 0 0,0-1 0 0 0,0 1-1 0 0,0-1 1 0 0,0 0 0 0 0,0 1 0 0 0,0-1 0 0 0,0 1 0 0 0,0 0-3 0 0,0 2 21 0 0,0-1 0 0 0,0 1 0 0 0,0 0 0 0 0,0 0 0 0 0,1 0 0 0 0,-1-1 0 0 0,1 1 0 0 0,0 0 0 0 0,0 0 0 0 0,0-1 0 0 0,1 1-21 0 0,1 2 36 0 0,0-1 0 0 0,1 1 0 0 0,0-1 0 0 0,-1 0 0 0 0,2 1-36 0 0,-4-5 4 0 0,0 1 3 0 0,0 0 1 0 0,0 1 0 0 0,0-1-1 0 0,0 0 1 0 0,0 0-1 0 0,0 0 1 0 0,0 1 0 0 0,0-1-1 0 0,0 1 1 0 0,-1-1 0 0 0,1 1-1 0 0,-1-1 1 0 0,1 1 0 0 0,-1-1-1 0 0,1 1 1 0 0,-1-1-1 0 0,0 1 1 0 0,0-1 0 0 0,0 1-1 0 0,0-1 1 0 0,0 2-8 0 0,1 10 60 0 0,3 5 33 0 0,-3-13-74 0 0,2 2 15 0 0,-1-1 0 0 0,0 1 0 0 0,-1 0 0 0 0,0 0 0 0 0,0 0 0 0 0,0 5-34 0 0,-1-5 28 0 0,1-1 0 0 0,0 1 0 0 0,0-1 0 0 0,1 0 0 0 0,-1 1 0 0 0,1-1-28 0 0,3 10 58 0 0,0 11 68 0 0,5-6 2 0 0,-5 4 0 0 0,5-5-6 0 0,-5 5-22 0 0,10 10 78 0 0,10 23-37 0 0,-24-56-135 0 0,-1-1 0 0 0,1 1 1 0 0,-1 0-1 0 0,1-1 0 0 0,-1 1 1 0 0,0-1-1 0 0,0 1 0 0 0,0 0 1 0 0,0 0-7 0 0,1 6 23 0 0,0-5-40 0 0,1-2-2 0 0,0 0-24 0 0,-1-1-25 0 0,1 0-40 0 0,-1 1-20 0 0,0-1-40 0 0,0 0-46 0 0,-1 0-52 0 0,1 0-55 0 0,0 0-51 0 0,-1 0-46 0 0,0 0-40 0 0,1 0-137 0 0,-1 0-39 0 0,0 0-165 0 0,0 0-442 0 0</inkml:trace>
  <inkml:trace contextRef="#ctx0" brushRef="#br0" timeOffset="1043.4">696 333 7968 0 0,'0'-25'233'0'0,"0"21"-107"0"0,2 5-28 0 0,-2-1-98 0 0,5 4 37 0 0,3 2-27 0 0,-1-4-4 0 0,-1-3 65 0 0,0-2 53 0 0,-1 0 43 0 0,1-2 115 0 0,2 1 124 0 0,0 1-50 0 0,-1 0-45 0 0,1 0-37 0 0,1-1 14 0 0,0 1-33 0 0,20-7 414 0 0,-13 5-329 0 0,-12 3-283 0 0,32-7 349 0 0,-18 7-265 0 0,-2 1-141 0 0,23-5 97 0 0,-27 3-120 0 0,0 1-69 0 0,0 0-92 0 0,0 1-119 0 0,-5 1-97 0 0,0 0-113 0 0,-2 0 67 0 0,-1-1-43 0 0,6 0-581 0 0,2-3-455 0 0,6-5-874 0 0,-18 9 2377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40.8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 7856 0 0,'0'0'174'0'0,"0"0"29"0"0,0 0 13 0 0,-3 0-31 0 0,-7 0-89 0 0,8 0-1 0 0,2 0 106 0 0,0 2 166 0 0,0 33 597 0 0,0 3 103 0 0,0-29-848 0 0,1-2-53 0 0,2 0-18 0 0,1 3 18 0 0,0 0 24 0 0,1 3 142 0 0,-1-3-60 0 0,1 5 89 0 0,-1 8 30 0 0,-4-13-239 0 0,2-3-46 0 0,0 1-22 0 0,2 2-6 0 0,0 0 14 0 0,10 36 1098 0 0,6 42-1190 0 0,-12-48 337 0 0,1 0-35 0 0,1-9-170 0 0,-5-4-10 0 0,0-12-39 0 0,-3-12-65 0 0,-1 0 1 0 0,0 1-1 0 0,0-1 1 0 0,0 0 0 0 0,-1 0-1 0 0,1 1 1 0 0,-1-1-1 0 0,1 2-18 0 0,-1-2 34 0 0,0 1-1 0 0,0 0 0 0 0,0-1 1 0 0,1 1-1 0 0,-1 0 0 0 0,2 3-33 0 0,5 6 104 0 0,-5-7-80 0 0,1 5 42 0 0,-3 8-14 0 0,-1-1-2 0 0,4-6 12 0 0,7 1 19 0 0,-7-10-10 0 0,-2 1-36 0 0,-2 4-6 0 0,1-8-19 0 0,0 2-20 0 0,0-2-105 0 0,0 0 23 0 0,0 0-33 0 0,0 0-37 0 0,0 0-43 0 0,0 0-45 0 0,0 0-43 0 0,0 0-40 0 0,0 0-35 0 0,0 0-243 0 0,0 0-59 0 0,0 0-46 0 0,0 0-35 0 0,0 0-1349 0 0,0 0-1202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47 7920 0 0,'0'0'174'0'0,"0"0"29"0"0,3 3 13 0 0,1 0-138 0 0,-3-3-73 0 0,-1 0 1 0 0,1 1 0 0 0,-1-1-1 0 0,0 0 1 0 0,1 1 0 0 0,-1-1 0 0 0,0 1-1 0 0,1-1 1 0 0,-1 0 0 0 0,0 1-1 0 0,1-1 1 0 0,-1 1 0 0 0,0-1 0 0 0,0 1-1 0 0,1-1 1 0 0,-1 1 0 0 0,0-1-1 0 0,0 1 1 0 0,0 0-6 0 0,3 32 37 0 0,-3-26 2 0 0,0 1 65 0 0,0 4 118 0 0,0 19 374 0 0,-1-30-567 0 0,1-1 1 0 0,0 1-1 0 0,0 0 0 0 0,0-1 0 0 0,1 1 1 0 0,-1-1-1 0 0,0 1 0 0 0,0 0 1 0 0,0-1-1 0 0,0 1 0 0 0,1 0 1 0 0,-1-1-1 0 0,0 1 0 0 0,0-1 0 0 0,1 1 1 0 0,-1 0-1 0 0,1-1 0 0 0,-1 1 1 0 0,0-1-1 0 0,1 1 0 0 0,-1-1 0 0 0,1 0 1 0 0,-1 1-1 0 0,1-1 0 0 0,-1 1 1 0 0,1-1-30 0 0,4 5 341 0 0,-2 5-65 0 0,-3-7-217 0 0,1 28 647 0 0,3-18-417 0 0,3-2-103 0 0,-6-10-67 0 0,0 0-33 0 0,0 2 8 0 0,0-1-73 0 0,-1 2-36 0 0,0-2 46 0 0,-1-1 40 0 0,1 0 31 0 0,0 0 46 0 0,0 0 54 0 0,0 0 63 0 0,0 1-84 0 0,0-1-57 0 0,0 1-48 0 0,-1 0-40 0 0,1-1-32 0 0,-2 3-94 0 0,1-3 87 0 0,0-1 59 0 0,0 1 81 0 0,-1-1 114 0 0,1 1-76 0 0,0-1 37 0 0,0 0 42 0 0,-1 0 43 0 0,1 0 49 0 0,0 0 50 0 0,1-3-236 0 0,0-37 217 0 0,2 35-313 0 0,-1 4-63 0 0,0 0 2 0 0,0 0 1 0 0,0 0-1 0 0,0 0 1 0 0,0 0-1 0 0,0-1 1 0 0,0 1-1 0 0,-1 0 1 0 0,1-1-1 0 0,0 1 1 0 0,-1 0-1 0 0,1-1 1 0 0,-1 1-1 0 0,1-1 1 0 0,-1 1-1 0 0,0-1 1 0 0,1 1-1 0 0,-1-1 1 0 0,0 1-1 0 0,0-1 0 0 0,0 0-3 0 0,3-21 25 0 0,11-12 56 0 0,-4 17-28 0 0,-6 6-41 0 0,-4 9-8 0 0,0 1 0 0 0,1 0 0 0 0,-1 0 0 0 0,1 0 0 0 0,0 0 0 0 0,0-1-1 0 0,0 1 1 0 0,0 0 0 0 0,0 0 0 0 0,0 1 0 0 0,0-1 0 0 0,1 0 0 0 0,-1 0 0 0 0,1 0-4 0 0,14-15 11 0 0,11-11-4 0 0,-9 15 39 0 0,-9 8-36 0 0,12-5 2 0 0,-9 8 48 0 0,3 1 74 0 0,-12 1-122 0 0,0-1 1 0 0,0 1 0 0 0,0 0 0 0 0,-1 0 0 0 0,1 0 0 0 0,0 1 0 0 0,0-1 0 0 0,-1 1 0 0 0,1-1 0 0 0,0 1 0 0 0,-1 0-13 0 0,26 14 12 0 0,-13 13-12 0 0,-10-18 0 0 0,-4-8 0 0 0,0 0 0 0 0,0 1 0 0 0,0-1 0 0 0,0 0 0 0 0,0 0 0 0 0,1 0 0 0 0,-1 0 0 0 0,1-1 0 0 0,0 1 0 0 0,-1 0 1 0 0,1 0-1 0 0,0 0 0 0 0,-1 0 0 0 0,0-1 0 0 0,1 2 0 0 0,-1-1 1 0 0,0 0-1 0 0,0 0 0 0 0,0 0 0 0 0,-1 0 0 0 0,1 1 0 0 0,0-1 1 0 0,-1 0-1 0 0,0 1 0 0 0,1-1 0 0 0,-1 0 0 0 0,0 1 0 0 0,0-1 0 0 0,0 0 1 0 0,0 1-1 0 0,-1 0 0 0 0,1 9 7 0 0,0-11-3 0 0,0 1 0 0 0,0 0 0 0 0,1 0 1 0 0,-1-1-1 0 0,0 1 0 0 0,1 0 0 0 0,-1-1 0 0 0,1 1 0 0 0,0-1 0 0 0,0 1 0 0 0,-1-1 0 0 0,1 1 0 0 0,0-1-4 0 0,0 1 5 0 0,0-1-1 0 0,0 1 0 0 0,0-1 0 0 0,0 1 0 0 0,-1 0 0 0 0,1-1 0 0 0,-1 1 0 0 0,1-1 0 0 0,-1 1 0 0 0,1 0 1 0 0,-1 0-1 0 0,0-1 0 0 0,0 1-4 0 0,0 5 8 0 0,0-5-7 0 0,-1 0-1 0 0,1 0 0 0 0,0 0 0 0 0,1 0 0 0 0,-1 0 1 0 0,0 0-1 0 0,0 0 0 0 0,1 0 0 0 0,0 0 0 0 0,0 1 0 0 0,9 12 0 0 0,-8 1 0 0 0,-2-4-17 0 0,0-9-72 0 0,0-3-29 0 0,3 2 21 0 0,0 0 38 0 0,2 4-7 0 0,-3-4-6 0 0,0 0-65 0 0,-2-1-131 0 0,0-1-243 0 0,0 0 387 0 0,0 0 13 0 0,1 0-14 0 0,-1 0-38 0 0,0 0-11 0 0,1 0-39 0 0,-1 0-46 0 0,1 0-51 0 0,0 0-54 0 0,0 0-52 0 0,0 0-45 0 0,0 0-40 0 0,0 0-144 0 0,1 0-40 0 0,0 0-174 0 0,1 0-472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38.2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258 92 8952 0 0,'0'0'200'0'0,"0"0"33"0"0,0 0 15 0 0,-3 0-36 0 0,-4 0-142 0 0,4 0-13 0 0,1 0 79 0 0,1-2 156 0 0,1 1-269 0 0,1 1 0 0 0,-1-1 0 0 0,0 1 0 0 0,0-1 0 0 0,0 1 0 0 0,-1 0 1 0 0,1-1-1 0 0,0 1 0 0 0,0-1 0 0 0,0 1 0 0 0,0 0 0 0 0,0-1 0 0 0,0 1 1 0 0,0 0-1 0 0,-1-1 0 0 0,1 1 0 0 0,0 0 0 0 0,0-1 0 0 0,-1 1 0 0 0,1 0 0 0 0,0-1 1 0 0,0 1-1 0 0,-1 0 0 0 0,1-1 0 0 0,0 1 0 0 0,-1 0 0 0 0,1 0 0 0 0,0 0 1 0 0,-1-1-1 0 0,1 1 0 0 0,-1 0-23 0 0,-5-5 395 0 0,1-5 157 0 0,-5 5-68 0 0,5-5-32 0 0,-5 5-4 0 0,5-5-7 0 0,-2 6-173 0 0,0 0-51 0 0,-5-3 105 0 0,9 5-66 0 0,1 0-89 0 0,0 2-54 0 0,-1 1-52 0 0,0 1-25 0 0,1-3 32 0 0,0 0 46 0 0,-1-1 73 0 0,-7-8 11 0 0,7 7-34 0 0,0 2-73 0 0,-1 1-48 0 0,-1 1-27 0 0,2-1 30 0 0,3 0-43 0 0,0 0 0 0 0,-1 0 1 0 0,1 0-1 0 0,-1 0 0 0 0,1 0 1 0 0,-1 0-1 0 0,1 0 0 0 0,0 0 1 0 0,-1 0-1 0 0,1 0 0 0 0,-1 0 1 0 0,1 0-1 0 0,-1 0 0 0 0,1 0 1 0 0,0 0-1 0 0,-1 0 1 0 0,1 0-1 0 0,-1 1 0 0 0,1-1 1 0 0,0 0-1 0 0,-1 0 0 0 0,1 0 1 0 0,0 1-1 0 0,-1-1 0 0 0,1 0 1 0 0,0 1-1 0 0,-1-1 0 0 0,1 0 1 0 0,0 1-1 0 0,-1-1 0 0 0,1 0 1 0 0,0 1-1 0 0,0-1 1 0 0,0 0-1 0 0,-1 1-3 0 0,1-1 3 0 0,0 1-1 0 0,0-1 1 0 0,0 1 0 0 0,0-1 0 0 0,-1 0 0 0 0,1 1-1 0 0,0-1 1 0 0,0 0 0 0 0,0 1 0 0 0,-1-1 0 0 0,1 0-1 0 0,0 0 1 0 0,-1 1 0 0 0,1-1 0 0 0,0 0-1 0 0,0 0 1 0 0,-1 1 0 0 0,1-1 0 0 0,0 0 0 0 0,-1 0-1 0 0,1 0-2 0 0,-4 1 16 0 0,1 0 0 0 0,0 0-1 0 0,0-1 1 0 0,0 0 0 0 0,0 1-1 0 0,-1-1 1 0 0,0-1-16 0 0,4 1 0 0 0,-1 0 0 0 0,1 0 1 0 0,-1 0-1 0 0,1 0 0 0 0,-1 0 1 0 0,1 0-1 0 0,-1 0 0 0 0,1 0 1 0 0,-1 0-1 0 0,1 0 0 0 0,-1 0 1 0 0,1 0-1 0 0,-1 0 0 0 0,1 1 1 0 0,0-1-1 0 0,-1 0 1 0 0,1 0-1 0 0,-1 0 0 0 0,1 1 1 0 0,-1-1-1 0 0,1 0 0 0 0,0 1 1 0 0,-1-1-1 0 0,1 0 0 0 0,0 1 1 0 0,-1-1-1 0 0,1 0 0 0 0,0 1 1 0 0,0-1-1 0 0,-1 1 0 0 0,1-1 1 0 0,0 1-2 0 0,-5 5 1 0 0,-5-1 0 0 0,5 5 0 0 0,-1-6 0 0 0,6-3 0 0 0,-1-1 0 0 0,1 0 0 0 0,-1 0 0 0 0,1 1 0 0 0,0-1 0 0 0,-1 0 0 0 0,1 0 0 0 0,-1 1 0 0 0,1-1 0 0 0,0 0 0 0 0,0 1 0 0 0,-1-1 0 0 0,1 1 0 0 0,0-1 0 0 0,-1 0 0 0 0,1 1 0 0 0,0-1 0 0 0,0 1 0 0 0,0-1 0 0 0,0 1 0 0 0,0-1 0 0 0,-1 1 0 0 0,1-1 0 0 0,0 1 0 0 0,0-1 0 0 0,0 1 0 0 0,0-1 0 0 0,0 0 0 0 0,0 1 0 0 0,0-1 0 0 0,0 1 0 0 0,1 0 0 0 0,-1-1 0 0 0,0 1 0 0 0,0 0 0 0 0,0-1 0 0 0,0 1 0 0 0,0 0 0 0 0,0-1 0 0 0,-1 1 0 0 0,1 0 0 0 0,0-1 0 0 0,0 1 0 0 0,0 0 0 0 0,-1-1 0 0 0,1 1 0 0 0,0-1 0 0 0,-1 1 0 0 0,1-1 0 0 0,0 1 0 0 0,-1-1 0 0 0,1 1 0 0 0,-1-1 0 0 0,1 1 0 0 0,-1-1 0 0 0,1 1 0 0 0,-1-1 0 0 0,1 0 0 0 0,-1 1 0 0 0,1-1 0 0 0,-1 1 0 0 0,1-1 0 0 0,-1 0 0 0 0,0 1 0 0 0,1-1 0 0 0,0 1 0 0 0,-1-1 0 0 0,1 1 0 0 0,-1-1 0 0 0,1 1 0 0 0,0-1 0 0 0,-1 1 0 0 0,1 0 0 0 0,0-1 0 0 0,-1 1 0 0 0,1-1 0 0 0,0 1 0 0 0,0 0 0 0 0,0-1 0 0 0,0 1 0 0 0,0 0 0 0 0,-1-1 0 0 0,1 1 0 0 0,0 0 0 0 0,1-1 0 0 0,-1 1 0 0 0,0 1 0 0 0,-1-1 0 0 0,1 1 0 0 0,0 0 0 0 0,0 0 0 0 0,-1-1 0 0 0,1 1 0 0 0,-1 0 0 0 0,0-1 0 0 0,1 1 0 0 0,-1-1 0 0 0,0 1 0 0 0,0-1 0 0 0,0 1 0 0 0,0-1 0 0 0,0 1 0 0 0,0-1 0 0 0,0 1 0 0 0,1-1 0 0 0,-1 1 0 0 0,1-1 0 0 0,-1 1 0 0 0,1 0 0 0 0,-1-1 0 0 0,1 1 0 0 0,0 0 0 0 0,0 0 0 0 0,-1-1 0 0 0,1 42 0 0 0,0-40 0 0 0,0-1 0 0 0,0 1 0 0 0,1-1 0 0 0,-1 1 0 0 0,0-1 0 0 0,1 1 0 0 0,0-1 0 0 0,-1 1 0 0 0,1-1 0 0 0,0 0 0 0 0,0 1 0 0 0,1 0 0 0 0,-1-1 0 0 0,0 0 0 0 0,0 1 0 0 0,0-1 0 0 0,0 1 0 0 0,0-1 0 0 0,-1 0 0 0 0,1 1 0 0 0,-1-1 0 0 0,1 1 0 0 0,-1-1 0 0 0,0 1 0 0 0,0 1 0 0 0,0 4 0 0 0,1-1 0 0 0,1 1 0 0 0,-1 0 0 0 0,1-1 0 0 0,3 8 0 0 0,-4-13 0 0 0,0 1 0 0 0,0 0 0 0 0,0 1 0 0 0,-1-1 0 0 0,1 0 0 0 0,-1 0 0 0 0,0 0 0 0 0,0 1 0 0 0,0-1 0 0 0,1 16 1 0 0,16 32-20 0 0,-9-29-23 0 0,-3 13 30 0 0,-3-29 12 0 0,1 0 0 0 0,-1 1 0 0 0,0-1 0 0 0,-1 1 0 0 0,0-1 0 0 0,0 1 0 0 0,0 0 0 0 0,-1-1 0 0 0,0-4 0 0 0,0 0 0 0 0,0-1 0 0 0,1 1 0 0 0,-1-1 0 0 0,0 1 0 0 0,1-1 0 0 0,-1 1 0 0 0,1-1 0 0 0,0 1 0 0 0,-1-1 0 0 0,1 1 0 0 0,0-1 0 0 0,0 0 0 0 0,0 1 1 0 0,4 6-2 0 0,-3 7 1 0 0,-2-3-13 0 0,0-9-21 0 0,0-3-41 0 0,0 0-27 0 0,0 0-97 0 0,0 0-180 0 0,0 0 208 0 0,0 0-30 0 0,0 0-63 0 0,0 0 90 0 0,0 0-35 0 0,0 0-35 0 0,0 0-35 0 0,0 0-370 0 0,0 0 95 0 0,0 0-48 0 0,0 0-702 0 0,0 0-549 0 0,0 0-1048 0 0</inkml:trace>
  <inkml:trace contextRef="#ctx0" brushRef="#br0" timeOffset="429.45">0 455 9072 0 0,'0'0'200'0'0,"0"0"33"0"0,0 0 15 0 0,0-3 41 0 0,1 2-263 0 0,-1-1 51 0 0,0 0 44 0 0,0 1 37 0 0,1-2 232 0 0,2-4 671 0 0,-1 5-773 0 0,-1 1-50 0 0,1-1-68 0 0,0 1-94 0 0,0-1-113 0 0,-1 2-32 0 0,0-1-35 0 0,8-4 403 0 0,4 0 44 0 0,0 0-16 0 0,-3 0-55 0 0,8-5-22 0 0,7 5-68 0 0,-5-5-12 0 0,8 5-5 0 0,2-3-16 0 0,33-8 145 0 0,-23 12-174 0 0,-32 4-115 0 0,0-1 0 0 0,0 0 0 0 0,-1 0 0 0 0,1-1 0 0 0,2-1-5 0 0,-3 1 0 0 0,0 1 0 0 0,0-1-1 0 0,0 1 1 0 0,0 0 0 0 0,2 1 0 0 0,34 1-113 0 0,-29 0 43 0 0,0-1-45 0 0,1 0-60 0 0,-1 0-76 0 0,-5 0 32 0 0,1 0-45 0 0,-1-1-51 0 0,0 0-55 0 0,-9 3 192 0 0,0 7 28 0 0,0 23-319 0 0,-1-22 380 0 0,-1-3 83 0 0,-3 1-42 0 0,4-7 45 0 0,0 1-1 0 0,1-1 1 0 0,-1 1-1 0 0,0-1 1 0 0,0 0 0 0 0,1 1-1 0 0,-1-1 1 0 0,1 1-1 0 0,-1-1 1 0 0,1 1-1 0 0,0 0 1 0 0,0-1-1 0 0,-1 1 1 0 0,1 0 3 0 0,1-2 0 0 0,-1 1-1 0 0,0-1 1 0 0,0 0 0 0 0,0 1 0 0 0,0-1 0 0 0,0 1 0 0 0,0-1 0 0 0,0 1 0 0 0,0-1 0 0 0,0 1 0 0 0,0-1 0 0 0,0 1 0 0 0,0-1 0 0 0,-1 1 0 0 0,1-1-1 0 0,0 0 1 0 0,0 1 0 0 0,0-1 0 0 0,-1 1 0 0 0,1-1 0 0 0,0 0 0 0 0,0 1 0 0 0,-1-1 0 0 0,1 1 0 0 0,0-1 0 0 0,-1 0 0 0 0,1 1 0 0 0,-1-1-1 0 0,1 0 1 0 0,0 0 0 0 0,-1 1 0 0 0,1-1 0 0 0,-10 7 16 0 0,9-6-10 0 0,-1 1 1 0 0,1 0-1 0 0,0 0 0 0 0,-1 0 1 0 0,1 0-1 0 0,0 0 0 0 0,0 0 1 0 0,0 0-1 0 0,0 1-6 0 0,-2 17 90 0 0,3-18-81 0 0,0 0 0 0 0,0 0 1 0 0,-1-1-1 0 0,1 1 0 0 0,-1 0 1 0 0,1 0-1 0 0,-1-1 0 0 0,0 1 1 0 0,0 0-1 0 0,0-1 0 0 0,0 1 1 0 0,0-1-1 0 0,0 1 0 0 0,0-1 1 0 0,0 1-1 0 0,0-1 0 0 0,-2 1-9 0 0,-9 14 92 0 0,9-1 3 0 0,3 7 61 0 0,0 1 53 0 0,0-1 63 0 0,0-1 74 0 0,2-16-144 0 0,9 5-90 0 0,-8-7-45 0 0,1-2-35 0 0,3-3-7 0 0,-6 2-15 0 0,6 0 59 0 0,0 0 43 0 0,14 0 370 0 0,-13 0-306 0 0,-3 0-103 0 0,-5 1-68 0 0,0-1 1 0 0,1 0 0 0 0,-1 0 0 0 0,1 0-1 0 0,-1 0 1 0 0,1 0 0 0 0,-1 0 0 0 0,1 0 0 0 0,-1 0-1 0 0,1 0 1 0 0,-1 0 0 0 0,1 0 0 0 0,-1-1 0 0 0,1 1-1 0 0,-1 0 1 0 0,0 0 0 0 0,1 0 0 0 0,-1-1 0 0 0,1 1-1 0 0,-1 0 1 0 0,1 0 0 0 0,-1-1 0 0 0,0 1 0 0 0,1 0-1 0 0,-1-1 1 0 0,0 1 0 0 0,1 0 0 0 0,-1-1-1 0 0,0 1 1 0 0,0-1 0 0 0,1 1 0 0 0,-1-1-6 0 0,4-5 77 0 0,6 1 37 0 0,-5-2-38 0 0,0-6-5 0 0,-4 10-58 0 0,0 1-1 0 0,0 0 1 0 0,0-1-1 0 0,0 1 1 0 0,0 0-1 0 0,0 0 1 0 0,1 0 0 0 0,-1-1-13 0 0,-1 3 0 0 0,0 0 0 0 0,0 0 1 0 0,0 0-1 0 0,1 0 1 0 0,-1 0-1 0 0,0 0 0 0 0,0 0 1 0 0,0 0-1 0 0,0 0 1 0 0,0-1-1 0 0,0 1 0 0 0,0 0 1 0 0,0 0-1 0 0,0 0 1 0 0,0 0-1 0 0,0 0 0 0 0,0 0 1 0 0,0 0-1 0 0,0 0 1 0 0,1 0-1 0 0,-1 0 0 0 0,0 0 1 0 0,0 0-1 0 0,0 0 1 0 0,0-1-1 0 0,0 1 0 0 0,0 0 1 0 0,0 0-1 0 0,0 0 1 0 0,0 0-1 0 0,1 0 0 0 0,-1 0 1 0 0,0 0-1 0 0,0 0 1 0 0,0 0-1 0 0,0 0 0 0 0,0 0 1 0 0,0 0-1 0 0,0 0 1 0 0,0 0-1 0 0,1 1 0 0 0,-1-1 1 0 0,0 0-1 0 0,0 0 1 0 0,0 0-1 0 0,0 0 0 0 0,0 0 1 0 0,0 0-1 0 0,0 0 1 0 0,0 0-1 0 0,0 0 0 0 0,0 0 1 0 0,1 0-1 0 0,-1 0 1 0 0,0 0-1 0 0,0 1 0 0 0,6-16 55 0 0,-1 0-15 0 0,1 3-30 0 0,-5 10-10 0 0,-1 1 0 0 0,1 0 0 0 0,0-1 0 0 0,-1 1 0 0 0,1-1 0 0 0,-1 1 0 0 0,1 0 0 0 0,-1-1 0 0 0,1 1 0 0 0,-1-1 0 0 0,0 1 0 0 0,0-1 1 0 0,0 0-1 0 0,1-9-11 0 0,-1-3-81 0 0,0 12 71 0 0,0 0-1 0 0,0 0 1 0 0,0 0-1 0 0,0 0 1 0 0,-1 0-1 0 0,1 0 1 0 0,-1 0-1 0 0,1 0 1 0 0,-1 0 21 0 0,-4-6-70 0 0,-1-3-50 0 0,4 0 0 0 0,2 4 12 0 0,0 5 64 0 0,1 0 0 0 0,-1 0 0 0 0,0 0 0 0 0,-1 0 0 0 0,1 0 0 0 0,0 0 0 0 0,0 0 0 0 0,-1 0 0 0 0,0 0 0 0 0,0-1 44 0 0,-3-6-154 0 0,-2-2-96 0 0,4 3-19 0 0,2 6 39 0 0,-3-1-189 0 0,-2-3 38 0 0,1-2-59 0 0,2 2 95 0 0,1-2-53 0 0,1-7-402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36.5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31 9728 0 0,'0'0'222'0'0,"0"0"30"0"0,0 0 18 0 0,1 0-117 0 0,1 0-80 0 0,3 0-29 0 0,2 0 45 0 0,1 0 65 0 0,-3 0 83 0 0,0-2 269 0 0,1-4-272 0 0,2 3 52 0 0,-5 2-147 0 0,1 0 0 0 0,-1 0 0 0 0,1 1 0 0 0,-1-1 0 0 0,1 1 0 0 0,0 0 0 0 0,0 0-139 0 0,4 0 228 0 0,-1-2-61 0 0,0 0-27 0 0,1-2 3 0 0,0 0-6 0 0,-1 2-7 0 0,0 1 25 0 0,1 1 57 0 0,25 0 302 0 0,-22 0-381 0 0,0 0-51 0 0,-2 0-66 0 0,-1 0-60 0 0,1 0-70 0 0,-2 0-82 0 0,-4 0-80 0 0</inkml:trace>
  <inkml:trace contextRef="#ctx0" brushRef="#br0" timeOffset="295.67">136 152 10120 0 0,'0'0'298'0'0,"0"0"-4"0"0,0 0-144 0 0,0 0-61 0 0,0 0 88 0 0,0 0 160 0 0,0 0 14 0 0,0 0-34 0 0,0 0-145 0 0,3 0-63 0 0,6 0-71 0 0,2 0 53 0 0,26 0 345 0 0,-21 0-305 0 0,-5-2-146 0 0,0-4-60 0 0,-3 1 21 0 0,7 3-64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35.98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 1 7800 0 0,'-1'0'205'0'0,"0"0"-63"0"0,0 0-56 0 0,0 0-50 0 0,0 0-66 0 0,1 0-87 0 0,-1 0-463 0 0,1 0 492 0 0,0 0 38 0 0,-1 0 50 0 0,1 0 63 0 0,-1 0 75 0 0,-1 0 88 0 0,1 0 60 0 0,-1 0 87 0 0,0 0 97 0 0,0 0 104 0 0,-1 0 114 0 0,0 0 122 0 0,1 0-356 0 0,1 0 33 0 0,-1 0 35 0 0,0 0 36 0 0,4 5-150 0 0,8 15-21 0 0,-7-14-118 0 0,0-2-93 0 0,-1-2-57 0 0,1 1-56 0 0,-1-1-19 0 0,0 1 50 0 0,3 7 167 0 0,-2-1-54 0 0,-2-9-187 0 0,-1 1 0 0 0,1 0 0 0 0,-1 0 1 0 0,1-1-1 0 0,-1 1 0 0 0,1 0 0 0 0,0-1 1 0 0,0 1-1 0 0,-1-1 0 0 0,1 1 0 0 0,0-1 0 0 0,0 1 1 0 0,0 0-21 0 0,6 2 177 0 0,2 1 39 0 0,-1 1-41 0 0,-6-4-142 0 0,-1 0 0 0 0,1 1 0 0 0,0-1 0 0 0,-1 1 0 0 0,1-1 0 0 0,-1 1 0 0 0,1-1 0 0 0,-1 1 0 0 0,0 0 0 0 0,1 0 0 0 0,-1-1-1 0 0,0 1-32 0 0,2 5 111 0 0,6 10 137 0 0,-8-15-225 0 0,0 0 1 0 0,1 0-1 0 0,-1-1 1 0 0,1 1-1 0 0,-1-1 1 0 0,1 1-1 0 0,-1-1 1 0 0,1 1-1 0 0,0-1 1 0 0,0 0-1 0 0,-1 0 0 0 0,2 0-23 0 0,7 4 86 0 0,-9-5-80 0 0,0 0 0 0 0,0 1 0 0 0,0-1 0 0 0,0 1 0 0 0,0-1 1 0 0,0 1-1 0 0,0-1 0 0 0,0 1 0 0 0,0 0 0 0 0,0-1 0 0 0,0 1 0 0 0,0 0 0 0 0,0 0 0 0 0,-1-1 0 0 0,1 1 0 0 0,0 0 0 0 0,-1 0 0 0 0,1 1-6 0 0,4 8 52 0 0,-5-9-47 0 0,0 1-1 0 0,1-1 1 0 0,-1 0-1 0 0,1 0 1 0 0,-1 0-1 0 0,1 0 1 0 0,-1 0-1 0 0,1 0 1 0 0,-1 0-1 0 0,1-1 1 0 0,0 1-1 0 0,0 0 1 0 0,0 0-1 0 0,-1 0 1 0 0,1-1-1 0 0,0 1 1 0 0,0 0-1 0 0,1 0-4 0 0,10 4 12 0 0,-7 5-12 0 0,-2-9 7 0 0,0 0-40 0 0,15-1-286 0 0,-16 0 287 0 0,0 0-81 0 0,-2 0-60 0 0,0 0-82 0 0,0 0 79 0 0,0 0-39 0 0,0 0-41 0 0,0 0-39 0 0,0 0-399 0 0,1 0 96 0 0,-1 0-53 0 0,2 0-767 0 0,2 0-602 0 0,4 0-1146 0 0</inkml:trace>
  <inkml:trace contextRef="#ctx0" brushRef="#br0" timeOffset="279.3">288 16 8288 0 0,'0'0'190'0'0,"0"0"28"0"0,0 0 7 0 0,0 0-75 0 0,2 2-12 0 0,2 2 48 0 0,2 2 157 0 0,-4-4-33 0 0,-1 0-71 0 0,0-1-60 0 0,-1 1-52 0 0,0 0-28 0 0,0 0-43 0 0,-1 2 26 0 0,1-2-17 0 0,0-1 57 0 0,1 6 168 0 0,0-1-68 0 0,2-1-57 0 0,0-1-44 0 0,2 4 13 0 0,1 5 71 0 0,-2-2-61 0 0,-2-7-101 0 0,-1 0 0 0 0,0 0 0 0 0,0 0 0 0 0,0 0 0 0 0,0 0-1 0 0,-1 0 1 0 0,0 2-43 0 0,2 12 245 0 0,4-1-31 0 0,-1-7-87 0 0,-1 4 83 0 0,-1-3-54 0 0,0 1-23 0 0,1 4-6 0 0,2 10 9 0 0,4 6-20 0 0,-6-13-65 0 0,2 13 37 0 0,-1-12 3 0 0,-1-4 79 0 0,-5 4 6 0 0,1-8-77 0 0,0 8 51 0 0,0 41 438 0 0,0-39-383 0 0,-2-4-7 0 0,-4-2-54 0 0,0-2-28 0 0,5 1 32 0 0,1-4-30 0 0,0-8-87 0 0,1 0 0 0 0,-1 1 0 0 0,0-1 0 0 0,0 0 0 0 0,-1 0 0 0 0,1 0 0 0 0,0 0 0 0 0,-1 0 0 0 0,0 0 0 0 0,0 0-31 0 0,0 0-68 0 0,0-2 42 0 0,-1 1 45 0 0,0 0 48 0 0,-1 2 121 0 0,2-2-171 0 0,0 1-48 0 0,1 1-101 0 0,-1-1 20 0 0,1 0-37 0 0,0 1-40 0 0,0 0-43 0 0,-1 1-48 0 0,1 1-52 0 0,0-6-274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34.7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288 273 5456 0 0,'0'0'158'0'0,"-3"0"-4"0"0,-3-2-100 0 0,1-3-97 0 0,1 1 40 0 0,0 1 68 0 0,-1 2 54 0 0,-1 0 77 0 0,5 1-174 0 0,1 0 0 0 0,-1 0 0 0 0,1 0 0 0 0,-1 0 0 0 0,0 0 0 0 0,1 0 0 0 0,-1 0 0 0 0,1 0 0 0 0,-1-1 0 0 0,1 1 0 0 0,-1 0 1 0 0,1 0-1 0 0,-1-1 0 0 0,1 1 0 0 0,-1 0 0 0 0,1-1 0 0 0,0 1 0 0 0,-1 0 0 0 0,1-1 0 0 0,-1 1 0 0 0,1-1 0 0 0,0 1 0 0 0,-1-1 0 0 0,1 1-22 0 0,-1-1 25 0 0,1 0 0 0 0,0 1 0 0 0,-1-1 0 0 0,1 1-1 0 0,-1-1 1 0 0,1 1 0 0 0,-1-1 0 0 0,1 1 0 0 0,-1-1 0 0 0,0 1 0 0 0,1-1-1 0 0,-1 1 1 0 0,1 0 0 0 0,-1 0 0 0 0,0-1 0 0 0,1 1 0 0 0,-1 0 0 0 0,0 0-1 0 0,0-1 1 0 0,1 1 0 0 0,-1 0 0 0 0,0 0 0 0 0,1 0 0 0 0,-1 0-1 0 0,0 0-24 0 0,0 0 26 0 0,1 0 0 0 0,-1 0 0 0 0,0 0 0 0 0,1 0 0 0 0,-1 0 0 0 0,0 0 0 0 0,1 0 0 0 0,-1 0 0 0 0,1 0-1 0 0,-1 0 1 0 0,0-1 0 0 0,1 1 0 0 0,-1 0 0 0 0,1-1 0 0 0,-1 1 0 0 0,0 0 0 0 0,1-1 0 0 0,-1 1-1 0 0,1-1 1 0 0,-1 1 0 0 0,1 0 0 0 0,-1-1 0 0 0,1 1 0 0 0,0-1 0 0 0,-1 0 0 0 0,1 1-26 0 0,0-1 27 0 0,-1 1 0 0 0,1-1 0 0 0,-1 1 1 0 0,1-1-1 0 0,0 1 0 0 0,-1-1 0 0 0,1 1 1 0 0,-1-1-1 0 0,1 1 0 0 0,-1-1 0 0 0,0 1 1 0 0,1 0-1 0 0,-1 0 0 0 0,1-1 0 0 0,-1 1 0 0 0,0 0 1 0 0,1 0-1 0 0,-1-1 0 0 0,1 1 0 0 0,-1 0 1 0 0,0 0-1 0 0,1 0 0 0 0,-1 0 0 0 0,0 0 1 0 0,1 0-1 0 0,-1 0-27 0 0,-5 0 308 0 0,1 0-49 0 0,0 0-42 0 0,1 0-37 0 0,-4 0 81 0 0,-13 0 260 0 0,12 0-230 0 0,4 3 4 0 0,-2 2-152 0 0,-16 8 260 0 0,10-6-219 0 0,13-7-182 0 0,-5 2 39 0 0,5-2-34 0 0,-1 1-1 0 0,0-1 1 0 0,1 0-1 0 0,-1 0 1 0 0,1 1-1 0 0,-1-1 1 0 0,0 0-1 0 0,1 1 1 0 0,-1-1-1 0 0,1 1 1 0 0,-1-1-1 0 0,1 1 1 0 0,0-1 0 0 0,-1 1-1 0 0,1-1 1 0 0,-1 1-1 0 0,1-1 1 0 0,0 1-1 0 0,-1 0 1 0 0,1-1-1 0 0,0 1 1 0 0,0 0-7 0 0,-3 4 21 0 0,3-5-16 0 0,-1 1 0 0 0,0 0 0 0 0,1 0 0 0 0,-1 0 0 0 0,0 0-1 0 0,1-1 1 0 0,-1 1 0 0 0,0 0 0 0 0,0-1 0 0 0,0 1 0 0 0,0 0 0 0 0,0-1-1 0 0,0 1 1 0 0,0-1 0 0 0,0 0 0 0 0,0 1-5 0 0,-10 5 56 0 0,-4 22-44 0 0,12-23-12 0 0,1 0 0 0 0,-1 0 0 0 0,1 0 0 0 0,1 0 0 0 0,-1 0 0 0 0,1 1 0 0 0,-1-1 0 0 0,1 1 0 0 0,1-1 0 0 0,-1 1 0 0 0,1-5-3 0 0,0 1 1 0 0,0 0 0 0 0,0-1 0 0 0,0 1-1 0 0,0 0 1 0 0,-1-1 0 0 0,1 1 0 0 0,-1-1-1 0 0,1 1 1 0 0,-1-1 0 0 0,0 1 0 0 0,1-1-1 0 0,-1 1 1 0 0,0-1 0 0 0,-1 1 2 0 0,-2 6-20 0 0,1 7 10 0 0,3 0 10 0 0,3 0 10 0 0,2-7 13 0 0,-4-7-20 0 0,-1 1 1 0 0,1-1 0 0 0,0 1 0 0 0,0-1 0 0 0,0 1-1 0 0,-1-1 1 0 0,1 1 0 0 0,-1-1 0 0 0,1 1 0 0 0,-1-1-1 0 0,0 3-3 0 0,0-4 1 0 0,0 0 0 0 0,0 0 0 0 0,0 0-1 0 0,0 0 1 0 0,0 0 0 0 0,0 0 0 0 0,0 0-1 0 0,0 0 1 0 0,0 0 0 0 0,0 1 0 0 0,0-1-1 0 0,0 0 1 0 0,0 0 0 0 0,0 0 0 0 0,0 0-1 0 0,0 0 1 0 0,0 0 0 0 0,0 0 0 0 0,0 0-1 0 0,0 0 1 0 0,0 0 0 0 0,0 0 0 0 0,0 1-1 0 0,0-1 1 0 0,0 0 0 0 0,1 0-1 0 0,-1 0 1 0 0,0 0 0 0 0,0 0 0 0 0,0 0-1 0 0,0 0 1 0 0,0 0 0 0 0,0 0 0 0 0,0 0-1 0 0,0 0 1 0 0,0 0 0 0 0,0 0 0 0 0,0 0-1 0 0,0 0 1 0 0,0 0 0 0 0,1 0 0 0 0,-1 0-1 0 0,0 0 1 0 0,0 0 0 0 0,0 0 0 0 0,0 0-1 0 0,0 0 1 0 0,0 0 0 0 0,0 0 0 0 0,0 0-1 0 0,0 0 1 0 0,0 0 0 0 0,1 0 0 0 0,-1 0-1 0 0,0 0 1 0 0,0 0 0 0 0,0 0-1 0 0,12 0 39 0 0,1 0 82 0 0,-8 3 18 0 0,-4-3-132 0 0,-1 1 1 0 0,1-1 0 0 0,0 1 0 0 0,-1-1 0 0 0,1 1 0 0 0,0-1 0 0 0,-1 0 0 0 0,1 1-1 0 0,0-1 1 0 0,0 0 0 0 0,-1 0 0 0 0,1 1 0 0 0,0-1 0 0 0,0 0 0 0 0,-1 0-1 0 0,1 0 1 0 0,0 0 0 0 0,0 0 0 0 0,0 0 0 0 0,-1 0 0 0 0,1 0-8 0 0,13-3 163 0 0,-1 0 38 0 0,2 1 86 0 0,-13 2-255 0 0,-1 0 1 0 0,1 0 0 0 0,-1 0-1 0 0,1 0 1 0 0,-1-1 0 0 0,1 1-1 0 0,-1-1 1 0 0,1 1 0 0 0,-1-1-1 0 0,1 0-32 0 0,4-3 120 0 0,-1-3-38 0 0,-5 6-79 0 0,1 0 1 0 0,0 0 0 0 0,-1 0 0 0 0,1 0 0 0 0,0 0 0 0 0,-1 0 0 0 0,1 0 0 0 0,0 0 0 0 0,0 0 0 0 0,0 0 0 0 0,0 1-1 0 0,0-1-3 0 0,11-4-1 0 0,-10 5-6 0 0,0-1-1 0 0,0 1 1 0 0,1-1-1 0 0,-2 0 1 0 0,1 0-1 0 0,0 0 1 0 0,0 0 0 0 0,0 0-1 0 0,0 0 1 0 0,-1 0-1 0 0,1-1 1 0 0,1 0 7 0 0,-1-1-10 0 0,1 1 0 0 0,0 0 0 0 0,0 0 0 0 0,1 0 0 0 0,-1 0 1 0 0,1 0 9 0 0,0 0-3 0 0,-1 0 0 0 0,0 0 0 0 0,0 0 0 0 0,0 0 0 0 0,0 0 1 0 0,1-1 2 0 0,26-28 10 0 0,-12 4 44 0 0,-8 22-54 0 0,-5-5 0 0 0,5 7-16 0 0,-7 3-64 0 0,-3 3 0 0 0,-1 6 67 0 0,1-5 15 0 0,-1 0 0 0 0,1 1-1 0 0,0-1 1 0 0,0 0 0 0 0,0 1-1 0 0,1-1 1 0 0,-1 0 0 0 0,1 1-1 0 0,1 2-1 0 0,4-3 55 0 0,-5-4-51 0 0,-1 1 0 0 0,1-1 0 0 0,-1 0 1 0 0,1 0-1 0 0,-1 1 0 0 0,0-1 0 0 0,1 0 0 0 0,-1 1 1 0 0,0-1-1 0 0,1 0 0 0 0,-1 1 0 0 0,0-1 0 0 0,0 0 1 0 0,1 1-1 0 0,-1-1 0 0 0,0 1 0 0 0,0-1 1 0 0,1 1-1 0 0,-1-1 0 0 0,0 1 0 0 0,0-1 0 0 0,0 0 1 0 0,0 1-1 0 0,0-1 0 0 0,0 1 0 0 0,0-1 1 0 0,0 1-1 0 0,0-1 0 0 0,0 1 0 0 0,0-1 0 0 0,0 1 1 0 0,0 0-5 0 0,0-1 3 0 0,0 1 1 0 0,0-1-1 0 0,0 1 1 0 0,0 0-1 0 0,0-1 1 0 0,0 1 0 0 0,0-1-1 0 0,0 1 1 0 0,0 0-1 0 0,0-1 1 0 0,0 1-1 0 0,1-1 1 0 0,-1 1 0 0 0,0-1-1 0 0,0 1 1 0 0,1-1-1 0 0,-1 1 1 0 0,0-1-1 0 0,1 1 1 0 0,-1-1 0 0 0,1 1-1 0 0,-1-1 1 0 0,1 1-1 0 0,-1-1 1 0 0,0 0-1 0 0,1 1 1 0 0,0-1-4 0 0,4 5-41 0 0,-3 0-31 0 0,-1 3-46 0 0,1 2 37 0 0,-1-9 79 0 0,0-1 1 0 0,0 1 0 0 0,-1-1 0 0 0,1 0 0 0 0,0 0 0 0 0,0 1 0 0 0,-1-1-1 0 0,1 0 1 0 0,0 0 0 0 0,0 0 0 0 0,0 0 0 0 0,0 0 0 0 0,-1 0 0 0 0,2 0 1 0 0,7 0-13 0 0,-5 0-30 0 0,-2 0-49 0 0,-2 0-108 0 0,3 0-198 0 0,9 0-16 0 0</inkml:trace>
  <inkml:trace contextRef="#ctx0" brushRef="#br0" timeOffset="371.29">484 273 8984 0 0,'0'0'200'0'0,"0"2"33"0"0,0 0-201 0 0,1 0-1 0 0,-1-1 1 0 0,1 1 0 0 0,-1 0-1 0 0,1-1 1 0 0,-1 1 0 0 0,1 0-1 0 0,0-1 1 0 0,1 2-32 0 0,4 11 175 0 0,-4-3-132 0 0,-2-8-25 0 0,0 0 33 0 0,0 5 182 0 0,3 8 497 0 0,-1-12-570 0 0,4 10 250 0 0,-2-8-167 0 0,-1-2 36 0 0,7 1 251 0 0,-5 5-8 0 0,5-5-2 0 0,-5 5-6 0 0,2-5-169 0 0,-7-5-325 0 0,0 0 1 0 0,1 0-1 0 0,-1 0 0 0 0,0 1 0 0 0,1-1 1 0 0,-1 0-1 0 0,0 0 0 0 0,1 1 0 0 0,-1-1 1 0 0,0 0-1 0 0,1 0 0 0 0,-1 1 1 0 0,0-1-1 0 0,0 0 0 0 0,1 1 0 0 0,-1-1 1 0 0,0 0-1 0 0,0 1 0 0 0,0-1 1 0 0,0 1-1 0 0,0-1 0 0 0,1 0 0 0 0,-1 1 1 0 0,0-1-1 0 0,0 1 0 0 0,0-1 0 0 0,0 0 1 0 0,0 1-1 0 0,0-1 0 0 0,0 1 1 0 0,0-1-21 0 0,0 0 8 0 0,0 0 0 0 0,0 0 1 0 0,0 0-1 0 0,-1 1 1 0 0,1-1-1 0 0,0 0 0 0 0,0 0 1 0 0,0 0-1 0 0,0 0 1 0 0,0 0-1 0 0,0 0 1 0 0,0 0-1 0 0,0 0 0 0 0,0 0 1 0 0,0 0-1 0 0,0 1 1 0 0,0-1-1 0 0,1 0 1 0 0,-1 0-1 0 0,0 0 0 0 0,0 0 1 0 0,0 0-1 0 0,0 0 1 0 0,0 0-1 0 0,0 0 0 0 0,0 0 1 0 0,0 0-1 0 0,0 0 1 0 0,0 0-1 0 0,0 0 1 0 0,0 1-1 0 0,0-1 0 0 0,0 0 1 0 0,0 0-1 0 0,0 0 1 0 0,0 0-1 0 0,1 0 1 0 0,-1 0-1 0 0,0 0 0 0 0,0 0 1 0 0,0 0-1 0 0,0 0 1 0 0,0 0-1 0 0,0 0 0 0 0,0 0 1 0 0,0 0-1 0 0,0 0 1 0 0,0 0-1 0 0,0 0 1 0 0,1 0-1 0 0,-1 0 0 0 0,0 0 1 0 0,0 0-1 0 0,0 0 1 0 0,0 0-1 0 0,0 0 1 0 0,0 0-9 0 0,6 0 275 0 0,-2 0-126 0 0,-2 0-49 0 0,-1 0-12 0 0,-1 0-6 0 0,0 0-17 0 0,0 0 3 0 0,0 0 15 0 0,1-9 29 0 0,4 4-82 0 0,1 1-26 0 0,-5 3-4 0 0,-1 1 0 0 0,1-1 0 0 0,-1 0 0 0 0,0 0 0 0 0,0 1 0 0 0,1-1 0 0 0,-1 0 0 0 0,0 0 0 0 0,0 0 0 0 0,0 1 0 0 0,0-1 0 0 0,0 0 0 0 0,0 0 0 0 0,0-1-1 0 0,2-13 1 0 0,11 0 0 0 0,2 3 0 0 0,0 9 0 0 0,31 3 0 0 0,-45 0 0 0 0,1 0 0 0 0,-1 0 0 0 0,1 1 0 0 0,0-1 0 0 0,-1 0 0 0 0,1 1 0 0 0,-1-1 0 0 0,1 1 0 0 0,-1 0 0 0 0,1-1 0 0 0,-1 1 0 0 0,0 0 0 0 0,1 0 0 0 0,-1 0 0 0 0,7 4 0 0 0,2-1 0 0 0,-8-3 0 0 0,0 0 0 0 0,0 0 0 0 0,0 0 0 0 0,1 1 0 0 0,-1-1 0 0 0,-1 0 0 0 0,1 1 0 0 0,0 0 0 0 0,0-1 0 0 0,-1 1 0 0 0,1-1 0 0 0,-1 1 0 0 0,1-1 0 0 0,-1 0 0 0 0,1 0 0 0 0,0 0 0 0 0,-1 0 0 0 0,1 0 0 0 0,2 1 0 0 0,0 0 0 0 0,1 0 0 0 0,0 1 0 0 0,-1 0 0 0 0,0 0 0 0 0,1 1 0 0 0,-1-1 0 0 0,-1 1 0 0 0,1 0 0 0 0,1 1 0 0 0,12 12 2 0 0,26 26-33 0 0,-34-35-46 0 0,7 1-93 0 0,2 2-41 0 0,-15-9 4 0 0,0-1 74 0 0,6-1-73 0 0,-6-1 74 0 0,1 1-78 0 0,6 0-111 0 0,-7 0 174 0 0,1 0-62 0 0,-2 0 7 0 0,0 0-53 0 0,0 0-62 0 0,1 0-70 0 0,-2 0 43 0 0,1 0-47 0 0,-1 0-41 0 0,1 0-36 0 0,0 0-134 0 0,-1 0-36 0 0,5 0-1401 0 0</inkml:trace>
  <inkml:trace contextRef="#ctx0" brushRef="#br0" timeOffset="776.41">1104 318 7976 0 0,'0'0'174'0'0,"0"0"29"0"0,0 0 14 0 0,0 0-66 0 0,0 0-6 0 0,0 0 57 0 0,0 0 174 0 0,0 0 320 0 0,0 0 28 0 0,0 0-306 0 0,0 0-195 0 0,0 0-73 0 0,0 0-23 0 0,0 0-8 0 0,-3 0-30 0 0,3 0-86 0 0,0 0 0 0 0,-1 0-1 0 0,1 0 1 0 0,-1 0 0 0 0,1 0 0 0 0,0 0-1 0 0,-1 0 1 0 0,1 0 0 0 0,-1 0-1 0 0,1 0 1 0 0,0 0 0 0 0,-1 0-1 0 0,1 0 1 0 0,0 0 0 0 0,-1 0 0 0 0,1 1-1 0 0,-1-1 1 0 0,1 0 0 0 0,0 0-1 0 0,-1 0 1 0 0,1 1 0 0 0,0-1 0 0 0,0 0-1 0 0,-1 0 1 0 0,1 1 0 0 0,0-1-1 0 0,-1 0 1 0 0,1 1 0 0 0,0-1 0 0 0,0 0-1 0 0,0 1 1 0 0,0-1 0 0 0,-1 0-1 0 0,1 1 1 0 0,0-1 0 0 0,0 1-1 0 0,0-1 1 0 0,0 0 0 0 0,0 1 0 0 0,0-1-1 0 0,0 1 1 0 0,0-1 0 0 0,0 0-1 0 0,0 1 1 0 0,0-1 0 0 0,0 1 0 0 0,0-1-1 0 0,0 0 1 0 0,0 1-3 0 0,1 0 5 0 0,-1 0 0 0 0,0-1 0 0 0,0 1-1 0 0,0 0 1 0 0,0 0 0 0 0,0 0 0 0 0,0 0 0 0 0,-1-1 0 0 0,1 1 0 0 0,0 0 0 0 0,0 0-1 0 0,-1-1 1 0 0,1 1 0 0 0,0 0 0 0 0,-1 0 0 0 0,1-1 0 0 0,0 1 0 0 0,-1 0 0 0 0,0 0-5 0 0,-5 3 47 0 0,6-4-44 0 0,-1 0 0 0 0,1 0 0 0 0,-1 1 0 0 0,1-1 0 0 0,0 0 0 0 0,-1 1 0 0 0,1-1-1 0 0,-1 0 1 0 0,1 1 0 0 0,0-1 0 0 0,0 0 0 0 0,-1 1 0 0 0,1-1 0 0 0,0 0 0 0 0,-1 1 0 0 0,1-1 0 0 0,0 1 0 0 0,0-1 0 0 0,0 1 0 0 0,0-1 0 0 0,-1 1 0 0 0,1-1 0 0 0,0 1 0 0 0,0-1 0 0 0,0 1 0 0 0,0-1 0 0 0,0 0 0 0 0,0 1 0 0 0,0-1 0 0 0,0 1 0 0 0,0-1 0 0 0,1 1-3 0 0,-1 1 8 0 0,-1 0-1 0 0,1-1 1 0 0,0 1-1 0 0,0 0 1 0 0,-1-1-1 0 0,1 1 1 0 0,-1 0-1 0 0,0-1 1 0 0,1 1-1 0 0,-1-1 1 0 0,0 1-1 0 0,0-1 1 0 0,0 1-8 0 0,0-1 7 0 0,0 1 0 0 0,0-1 1 0 0,1 1-1 0 0,-1-1 1 0 0,0 1-1 0 0,1 0 0 0 0,-1-1 1 0 0,1 1-1 0 0,-1 0 0 0 0,1-1 1 0 0,0 1-1 0 0,0 0 1 0 0,0 0-8 0 0,-1 7 46 0 0,1-6-28 0 0,-1 0-1 0 0,1-1 1 0 0,0 1 0 0 0,0 0-1 0 0,0 0 1 0 0,1-1-1 0 0,-1 1 1 0 0,1 0-1 0 0,-1-1 1 0 0,1 1 0 0 0,0 0-18 0 0,5 2 57 0 0,-5-5-53 0 0,-1 0-1 0 0,1 0 1 0 0,-1 1-1 0 0,0-1 1 0 0,1 0-1 0 0,-1 0 1 0 0,1 1 0 0 0,-1-1-1 0 0,0 0 1 0 0,1 1-1 0 0,-1-1 1 0 0,0 1 0 0 0,0-1-1 0 0,1 0 1 0 0,-1 1-1 0 0,0-1 1 0 0,0 1-1 0 0,1-1 1 0 0,-1 1 0 0 0,0-1-1 0 0,0 0 1 0 0,0 1-1 0 0,0-1 1 0 0,0 1 0 0 0,0-1-1 0 0,0 1 1 0 0,0-1-1 0 0,0 1 1 0 0,0-1-1 0 0,0 1 1 0 0,0-1 0 0 0,0 1-4 0 0,0 1 7 0 0,0-1 0 0 0,0 1 1 0 0,0-1-1 0 0,1 1 0 0 0,-1 0 1 0 0,0-1-1 0 0,1 1 0 0 0,0-1 1 0 0,-1 1-1 0 0,1-1 0 0 0,0 1 1 0 0,-1-1-1 0 0,1 0 0 0 0,0 1 1 0 0,0-1-1 0 0,0 0 0 0 0,1 0 1 0 0,-1 1-8 0 0,2 0 64 0 0,-3 1 1 0 0,0-3-62 0 0,0 1-1 0 0,0-1 1 0 0,0 1-1 0 0,0-1 1 0 0,0 1 0 0 0,0-1-1 0 0,0 0 1 0 0,0 1 0 0 0,1-1-1 0 0,-1 1 1 0 0,0-1 0 0 0,0 1-1 0 0,1-1 1 0 0,-1 0 0 0 0,0 1-1 0 0,0-1 1 0 0,1 0-1 0 0,-1 1 1 0 0,0-1 0 0 0,1 0-1 0 0,-1 1-2 0 0,11 3 92 0 0,19-4 148 0 0,-17-1-124 0 0,-8-1-4 0 0,-2-1-51 0 0,22-22-10 0 0,-18 18-51 0 0,-4 4 0 0 0,0 0 0 0 0,0 0 0 0 0,0 0 0 0 0,0-1 0 0 0,0 1 0 0 0,-1-1 0 0 0,13-26-80 0 0,-14 27 72 0 0,0 0 1 0 0,0 1 0 0 0,-1-1 0 0 0,1 0 0 0 0,-1 0 0 0 0,0 0 0 0 0,0 0 0 0 0,0 0 0 0 0,0 1 0 0 0,0-1 0 0 0,-1-1 7 0 0,1-4-25 0 0,0-13 6 0 0,0-1 34 0 0,0 20-12 0 0,-2-15 51 0 0,-3 0-30 0 0,-1 3-22 0 0,4-16-2 0 0,2 26 0 0 0,0 0 0 0 0,0 0 0 0 0,-1 0 0 0 0,1 0 0 0 0,-2-4 0 0 0,-8-12 0 0 0,5-1 8 0 0,3 14 12 0 0,0 0 1 0 0,0 0 0 0 0,0 0-1 0 0,-2-2-20 0 0,1 2 21 0 0,0 0 0 0 0,1 0 0 0 0,0 0 0 0 0,-1-3-21 0 0,-2-10 39 0 0,-2 5-11 0 0,3 6 27 0 0,0-3 53 0 0,-6-10 56 0 0,7 17-54 0 0,2 1-38 0 0,1 1-22 0 0,0 1-22 0 0,0-1-10 0 0,-1 0 22 0 0,-9-10 112 0 0,7 10-6 0 0,3 3-2 0 0,0 0-10 0 0,0 0-39 0 0,0 0-20 0 0,0 3-3 0 0,0-2-66 0 0,0 1-1 0 0,1 0 1 0 0,-1-1 0 0 0,0 1 0 0 0,1-1 0 0 0,-1 1 0 0 0,1-1 0 0 0,0 0 0 0 0,-1 1 0 0 0,1-1 0 0 0,0 0 0 0 0,0 1-6 0 0,0-1 6 0 0,0 1-1 0 0,0 0 1 0 0,0-1 0 0 0,0 1-1 0 0,-1 0 1 0 0,1 0-1 0 0,0-1 1 0 0,-1 1-1 0 0,0 0 1 0 0,1 0 0 0 0,-1 0-1 0 0,0 1-5 0 0,4 39 89 0 0,11 19 126 0 0,-6-28-97 0 0,-5-16-56 0 0,-3-10-29 0 0,1 0-1 0 0,0 1 0 0 0,0-1 0 0 0,1 0 0 0 0,1 0-31 0 0,-1 1 37 0 0,0 0 1 0 0,0 1-1 0 0,-1-1 1 0 0,0 1-39 0 0,-1-2 29 0 0,1-1 1 0 0,0 0 0 0 0,0 0-1 0 0,0 0 1 0 0,1 0-1 0 0,2 3-29 0 0,8 12 86 0 0,-7-11-38 0 0,0 0-1 0 0,-1 0 1 0 0,3 8-48 0 0,2 9 90 0 0,0-9-77 0 0,-7-14-13 0 0,-1 0 0 0 0,1 1 0 0 0,-1-1 0 0 0,0 0 0 0 0,1 3 0 0 0,-1 0 14 0 0,-1-1-101 0 0,0-3-55 0 0,0 1-87 0 0,0 0-106 0 0,0-2 122 0 0,-1-1-33 0 0,1 1-36 0 0,0 0-37 0 0,0-1-40 0 0,-1 1-42 0 0,1 0-45 0 0,0-1-47 0 0,1 1-49 0 0,-1-1-51 0 0,1 1-1462 0 0,-2-2-1176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52.2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 10016 0 0,'0'0'230'0'0,"0"0"30"0"0,0 0 18 0 0,0 0-120 0 0,0-2-83 0 0,0-8 53 0 0,0 8 4 0 0,0 1 151 0 0,0 1 246 0 0,0 0 14 0 0,0 0-26 0 0,3 0-112 0 0,9 0-11 0 0,0 0-50 0 0,1 0-48 0 0,-1 0-44 0 0,1 0-41 0 0,-1 0-36 0 0,14 0 78 0 0,-3 0-117 0 0,1 0-65 0 0,2 0-45 0 0,34 0-26 0 0,-39 0 32 0 0,-19 0-32 0 0,-1 0 0 0 0,0 0 0 0 0,0 0 0 0 0,0 0 0 0 0,0 0 0 0 0,0 1 0 0 0,0-1 0 0 0,0 0 0 0 0,0 0 0 0 0,0 1 0 0 0,0-1 0 0 0,0 1 0 0 0,0-1 0 0 0,0 1 0 0 0,0-1 0 0 0,0 1 0 0 0,0 0 0 0 0,11 5 0 0 0,-7-5 0 0 0,-1 0 0 0 0,1 0 0 0 0,0-1 0 0 0,-1 0 0 0 0,3 0 0 0 0,1 0-3 0 0,27 0 80 0 0,-30 3-23 0 0,5 7 11 0 0,-8-7 4 0 0,-2-3-65 0 0,0 1 0 0 0,0 0 0 0 0,0-1 0 0 0,0 1 0 0 0,0-1 0 0 0,0 1 0 0 0,1 0 0 0 0,-1-1 0 0 0,0 1 0 0 0,0 0 0 0 0,0-1 0 0 0,1 1 0 0 0,-1-1 0 0 0,0 1 0 0 0,1 0 0 0 0,-1-1 0 0 0,0 1 0 0 0,1-1-1 0 0,-1 1 1 0 0,1-1 0 0 0,-1 1 0 0 0,1-1 0 0 0,-1 0 0 0 0,1 1 0 0 0,-1-1 0 0 0,1 1-4 0 0,0-1 1 0 0,-1 0 0 0 0,1 1 0 0 0,-1-1 0 0 0,1 1 0 0 0,-1-1 0 0 0,1 1 0 0 0,-1-1 0 0 0,0 0 0 0 0,1 1 0 0 0,-1 0 0 0 0,1-1 0 0 0,-1 1 0 0 0,0-1 0 0 0,0 1 0 0 0,1-1 0 0 0,-1 1 0 0 0,0 0 0 0 0,0-1 0 0 0,0 1 0 0 0,1 0 0 0 0,-1-1 0 0 0,0 1 0 0 0,0 0 0 0 0,0-1 1 0 0,0 1-1 0 0,0 0-1 0 0,0 29 0 0 0,0 345 10 0 0,0-372 18 0 0,0-3-89 0 0,0 0-2 0 0,0 0-75 0 0,0 0-86 0 0,0 0 64 0 0,0 0-38 0 0,0 0-41 0 0,0 0-38 0 0,0 0-381 0 0,0 0 88 0 0,0 0-52 0 0,0 0-737 0 0,0 0-580 0 0,0 0-1103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52.8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303 46 6448 0 0,'-9'0'119'0'0,"-18"0"352"0"0,23-1-411 0 0,1 0-38 0 0,-1-6-33 0 0,-1 2 19 0 0,-4 4 55 0 0,8 1-24 0 0,-1 0 0 0 0,1 0 0 0 0,-1-1 0 0 0,0 1 0 0 0,1 0 0 0 0,-1-1 0 0 0,1 1-1 0 0,-1-1 1 0 0,1 1 0 0 0,-1-1 0 0 0,1 0 0 0 0,0 0 0 0 0,-1 0 0 0 0,1 0 0 0 0,0 0 0 0 0,0 0 0 0 0,-1 0 0 0 0,1-1-39 0 0,-1 1 199 0 0,1 0-45 0 0,-1 0-40 0 0,0 1-32 0 0,-2 0 17 0 0,0 0-48 0 0,2 1-10 0 0,1-1 38 0 0,0 0-54 0 0,1 0 0 0 0,-1 0-1 0 0,0 0 1 0 0,1 0 0 0 0,-1 0 0 0 0,1 0 0 0 0,-1 0 0 0 0,0-1 0 0 0,1 1 0 0 0,-1 0 0 0 0,0 0 0 0 0,1 0 0 0 0,-1-1 0 0 0,1 1 0 0 0,-1 0-1 0 0,0-1 1 0 0,1 1 0 0 0,-1-1 0 0 0,1 1 0 0 0,-1 0 0 0 0,1-1 0 0 0,0 1 0 0 0,-1-1 0 0 0,1 1 0 0 0,-1-1 0 0 0,1 0-25 0 0,0 1 25 0 0,-1-1 0 0 0,1 1 1 0 0,-1-1-1 0 0,1 1 1 0 0,0-1-1 0 0,-1 1 0 0 0,1-1 1 0 0,-1 1-1 0 0,1-1 1 0 0,-1 1-1 0 0,1 0 0 0 0,-1-1 1 0 0,0 1-1 0 0,1 0 0 0 0,-1 0 1 0 0,1-1-1 0 0,-1 1 1 0 0,0 0-1 0 0,1 0 0 0 0,-1 0 1 0 0,0 0-1 0 0,1 0 1 0 0,-1 0-1 0 0,0 0 0 0 0,1 0 1 0 0,-1 0-26 0 0,-4 0 182 0 0,-1 0 41 0 0,-16 0 617 0 0,12 0-514 0 0,1 0-75 0 0,4 0-168 0 0,1 0-36 0 0,-6 2 124 0 0,5 3-45 0 0,5-4-118 0 0,0-1 0 0 0,-1 1 0 0 0,1 0 0 0 0,-1-1 0 0 0,1 0 0 0 0,-1 1 0 0 0,1-1 0 0 0,-1 1 0 0 0,1-1 0 0 0,-1 1 0 0 0,1-1 0 0 0,-1 0-1 0 0,1 1 1 0 0,-1-1 0 0 0,0 0 0 0 0,1 0 0 0 0,-1 0 0 0 0,0 1 0 0 0,1-1 0 0 0,-1 0 0 0 0,1 0 0 0 0,-1 0 0 0 0,0 0 0 0 0,1 0 0 0 0,-1 0 0 0 0,0 0-8 0 0,1 0 5 0 0,-1 0 0 0 0,1 0 1 0 0,-1-1-1 0 0,1 1 0 0 0,-1 0 1 0 0,1 0-1 0 0,-1 0 0 0 0,1 0 1 0 0,-1 0-1 0 0,1 1 0 0 0,-1-1 1 0 0,1 0-1 0 0,0 0 0 0 0,-1 0 1 0 0,1 0-1 0 0,-1 0 0 0 0,1 1 1 0 0,-1-1-1 0 0,1 0 0 0 0,0 0 1 0 0,-1 1-1 0 0,1-1 0 0 0,-1 0 1 0 0,1 1-1 0 0,0-1 0 0 0,-1 0 1 0 0,1 1-1 0 0,0-1 0 0 0,0 1 1 0 0,-1-1-1 0 0,1 0 0 0 0,0 1-5 0 0,-4 5 68 0 0,-7-1 30 0 0,-2 19 59 0 0,11-20-138 0 0,-8 19-1 0 0,0 0-34 0 0,8-20 11 0 0,0 1 0 0 0,0 1 0 0 0,1-1 0 0 0,-1 0 0 0 0,1 0 0 0 0,0 1-1 0 0,0-1 1 0 0,1 0 0 0 0,-1 1 0 0 0,1-1 0 0 0,0 1 0 0 0,0-1 0 0 0,1 1 5 0 0,-1 56-75 0 0,-1-61 72 0 0,1 1 0 0 0,0 0 0 0 0,0 0 0 0 0,0 0 0 0 0,0-1 0 0 0,1 1 0 0 0,-1 0 0 0 0,0 0 0 0 0,0 0-1 0 0,0-1 1 0 0,1 1 0 0 0,-1 0 0 0 0,0 0 0 0 0,1 0 3 0 0,10 5-13 0 0,-10-5 13 0 0,0-1 1 0 0,0 0-1 0 0,0 1 0 0 0,0-1 0 0 0,0 1 0 0 0,0 0 0 0 0,-1-1 0 0 0,1 1 1 0 0,0 0-1 0 0,0-1 0 0 0,0 1 0 0 0,-1 0 0 0 0,1 0 0 0 0,0 0 0 0 0,-1 0 1 0 0,1 0-1 0 0,0 0 4 0 0,-1 0 0 0 0,1 0 0 0 0,-1 0 0 0 0,1 0 0 0 0,0 0 0 0 0,-1 0 0 0 0,1 0 0 0 0,0 0 0 0 0,0 0 0 0 0,-1 0 0 0 0,1 0 0 0 0,1 0-4 0 0,15 1 86 0 0,-8-2-68 0 0,0 0 49 0 0,12 1 135 0 0,-19 0-170 0 0,0-1 1 0 0,0 0-1 0 0,0 0 0 0 0,0 0 0 0 0,0-1 0 0 0,0 1 1 0 0,0 0-1 0 0,-1-1 0 0 0,1 1 0 0 0,0-1 0 0 0,0 0 1 0 0,0 0-33 0 0,4-9 135 0 0,-2 2-81 0 0,4 1-35 0 0,2 3-29 0 0,-8 3-1 0 0,0 0 1 0 0,0 0-1 0 0,0-1 0 0 0,0 1 1 0 0,0 0-1 0 0,0-1 1 0 0,0 1-1 0 0,0-1 0 0 0,0 1 11 0 0,9-8-55 0 0,1 2 40 0 0,-1 1 36 0 0,0-3 34 0 0,14-20 46 0 0,-7-2-85 0 0,-13 18-85 0 0,5 8 1 0 0,5-23 4 0 0,-12 13 64 0 0,-3 3 10 0 0,0 9 22 0 0,0 4-34 0 0,0 0-1 0 0,-1 0 0 0 0,1 0 1 0 0,0 0-1 0 0,0 0 0 0 0,0-1 1 0 0,1 1-1 0 0,-1 0 0 0 0,0 0 1 0 0,0 0-1 0 0,0 0 0 0 0,1 0 1 0 0,-1 0-1 0 0,0-1 0 0 0,1 1 1 0 0,-1 0 2 0 0,2 2 0 0 0,-1-1 0 0 0,1 1 0 0 0,-1-1 0 0 0,0 1 0 0 0,0-1 0 0 0,0 1 0 0 0,0 0 0 0 0,0-1 0 0 0,-1 1 0 0 0,1 0 0 0 0,-1 0 0 0 0,1 0 0 0 0,1 8 0 0 0,24 34 0 0 0,-21-15 0 0 0,10-2 0 0 0,-9-24 0 0 0,-5-4 0 0 0,-1 1 0 0 0,0-1 0 0 0,1 0 0 0 0,-1 0 0 0 0,1 1 0 0 0,-1-1 0 0 0,0 0 0 0 0,1 1 0 0 0,-1-1 0 0 0,0 0 0 0 0,1 1 0 0 0,-1-1 0 0 0,0 0 0 0 0,0 1 0 0 0,1-1 0 0 0,-1 1 0 0 0,0-1 0 0 0,0 1 0 0 0,0-1 0 0 0,1 1 0 0 0,-1-1 0 0 0,0 0 0 0 0,0 1 0 0 0,0-1 0 0 0,0 1 0 0 0,0-1 0 0 0,0 1 0 0 0,0-1 0 0 0,0 1 0 0 0,0-1 0 0 0,0 1 0 0 0,-1 0 0 0 0,1 0-5 0 0,1 1 1 0 0,-1 0 0 0 0,0-1 0 0 0,0 1-1 0 0,1 0 1 0 0,-1-1 0 0 0,1 1 0 0 0,0 0 0 0 0,-1-1-1 0 0,1 1 1 0 0,0-1 0 0 0,0 1 0 0 0,0-1 4 0 0,0 1-14 0 0,0-1 1 0 0,0 1 0 0 0,0-1-1 0 0,-1 1 1 0 0,1-1 0 0 0,-1 1-1 0 0,1 0 1 0 0,-1-1 0 0 0,1 1 0 0 0,-1 0-1 0 0,0-1 1 0 0,0 1 0 0 0,1 0 13 0 0,-1 11-246 0 0,0-12 117 0 0,0 0 46 0 0,0-1-34 0 0,0 0-13 0 0,0 0-35 0 0,0 0-39 0 0,0 0-44 0 0,0 0-48 0 0,0 0-44 0 0,0 0-39 0 0,0 0-35 0 0,0 0-122 0 0,0 0-33 0 0,0 0-1259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54.2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0 10912 0 0,'0'0'248'0'0,"0"0"34"0"0,0 0 20 0 0,0 0-38 0 0,0 1-199 0 0,0 1-37 0 0,0-2-28 0 0,0 0 1 0 0,0 1-1 0 0,0-1 0 0 0,0 0 0 0 0,0 1 1 0 0,0-1-1 0 0,0 0 0 0 0,0 1 1 0 0,0-1-1 0 0,0 0 0 0 0,0 1 1 0 0,0-1-1 0 0,0 0 0 0 0,0 1 0 0 0,0-1 1 0 0,-1 0-1 0 0,1 1 0 0 0,0-1 1 0 0,0 0-1 0 0,0 1 0 0 0,0-1 1 0 0,-1 0-1 0 0,1 0 0 0 0,0 1 1 0 0,0-1-1 0 0,0 0 0 0 0,-1 0 0 0 0,1 1 1 0 0,0-1-1 0 0,-1 0 0 0 0,1 0 1 0 0,0 0-1 0 0,0 0 0 0 0,-1 1 1 0 0,1-1-1 0 0,0 0 0 0 0,-1 0 0 0 0,1 0 0 0 0,0 0 0 0 0,-1 0 0 0 0,1 0 0 0 0,-1 1 0 0 0,1-1 0 0 0,0 0 0 0 0,-1 0 0 0 0,1 0 0 0 0,0 1 0 0 0,-1-1 0 0 0,1 0 0 0 0,0 0 0 0 0,0 1-1 0 0,-1-1 1 0 0,1 0 0 0 0,0 1 0 0 0,0-1 0 0 0,-1 0 0 0 0,1 1 0 0 0,0-1 0 0 0,0 1 0 0 0,-1 2 2 0 0,0 0-1 0 0,0 0 1 0 0,1 0 0 0 0,0 0-1 0 0,-1 0 1 0 0,1 0-1 0 0,0 3-1 0 0,0 46 91 0 0,0-41-35 0 0,0 1 44 0 0,2 3 21 0 0,4 0-37 0 0,0 0 9 0 0,-4 1 45 0 0,-3-6-2 0 0,1 4 6 0 0,3 4 24 0 0,7 3 73 0 0,-5 4-6 0 0,1-13-96 0 0,-5-10-117 0 0,0-1 0 0 0,0 0 1 0 0,-1 1-1 0 0,1-1 0 0 0,0 1 0 0 0,-1-1 0 0 0,1 0 0 0 0,-1 1 0 0 0,0-1 0 0 0,0 1 0 0 0,1-1 0 0 0,-1 1 1 0 0,0 0-21 0 0,1 8 134 0 0,5 2 19 0 0,-5-10-134 0 0,0-1-1 0 0,0 1 0 0 0,0-1 0 0 0,0 1 1 0 0,-1-1-1 0 0,1 1 0 0 0,-1 0 1 0 0,1-1-1 0 0,-1 1 0 0 0,0 0 0 0 0,1-1 1 0 0,-1 1-1 0 0,0 0-18 0 0,0 0 15 0 0,0-1 0 0 0,0 1 0 0 0,1 0-1 0 0,-1-1 1 0 0,0 1 0 0 0,1 0 0 0 0,-1-1 0 0 0,1 1 0 0 0,0 0 0 0 0,0-1 0 0 0,-1 1 0 0 0,1-1 0 0 0,0 1-15 0 0,5 10 104 0 0,-4-2-2 0 0,-2 3 95 0 0,0-11 25 0 0,0-2 2 0 0,0 0-24 0 0,0 0-94 0 0,0 0-6 0 0,0 0 26 0 0,0 0-12 0 0,0 0-8 0 0,0 0-7 0 0,3 0-16 0 0,-3 0-80 0 0,0 1 0 0 0,1-1 0 0 0,-1 0 0 0 0,1 0 1 0 0,-1 0-1 0 0,0 0 0 0 0,1-1 0 0 0,-1 1 0 0 0,1 0 0 0 0,-1 0 0 0 0,0 0 0 0 0,1 0 0 0 0,-1 0 0 0 0,0 0 0 0 0,1-1 0 0 0,-1 1 0 0 0,1 0 0 0 0,-1 0 0 0 0,0-1 1 0 0,0 1-1 0 0,1 0 0 0 0,-1 0 0 0 0,0-1 0 0 0,1 1 0 0 0,-1 0 0 0 0,0-1 0 0 0,0 1 0 0 0,1 0 0 0 0,-1-1 0 0 0,0 1 0 0 0,0-1-3 0 0,5-5 50 0 0,5 1 10 0 0,-5-5-48 0 0,7 5 0 0 0,11-5 43 0 0,-11 7-48 0 0,-1 1-9 0 0,4-9 2 0 0,-15 11 0 0 0,1 0 0 0 0,0 0 0 0 0,-1-1 0 0 0,1 1 0 0 0,0 0 0 0 0,-1 0 0 0 0,1 0 0 0 0,0 0 0 0 0,0 0 0 0 0,-1 0 0 0 0,1 0 0 0 0,0 0 0 0 0,-1 0 0 0 0,1 0 0 0 0,0 0 0 0 0,-1 0 0 0 0,1 0 0 0 0,0 0 0 0 0,-1 1 0 0 0,1-1 0 0 0,0 0 0 0 0,29 16 0 0 0,-2-1 0 0 0,-13 12 0 0 0,0 4 11 0 0,-15-30-9 0 0,1 0 1 0 0,-1 0-1 0 0,0 0 0 0 0,0 0 0 0 0,0 0 0 0 0,0 0 1 0 0,0 0-1 0 0,0 0 0 0 0,0 0 0 0 0,0 0 0 0 0,0 0 1 0 0,0 0-1 0 0,-1 0 0 0 0,1 0 0 0 0,0 0 0 0 0,-1 0 1 0 0,1 0-1 0 0,-1 0 0 0 0,1-1 0 0 0,-1 1 1 0 0,1 0-1 0 0,-1 0 0 0 0,0 0 0 0 0,1-1 0 0 0,-1 1 1 0 0,0 0-1 0 0,0 0 0 0 0,0-1-2 0 0,0 1 2 0 0,-2 6 50 0 0,3 2-49 0 0,1-7 6 0 0,-1-1-7 0 0,0 0 1 0 0,0-1-1 0 0,-1 1 1 0 0,1 0-1 0 0,0 0 0 0 0,0-1 1 0 0,0 1-1 0 0,0 0 0 0 0,-1 0 1 0 0,1-1-1 0 0,0 1 0 0 0,-1 0 1 0 0,1-1-1 0 0,-1 1 0 0 0,1 0 1 0 0,0-1-1 0 0,-1 1 0 0 0,0-1 1 0 0,1 1-1 0 0,-1-1 0 0 0,0 1-2 0 0,-15 6 5 0 0,14-6-12 0 0,0 0 0 0 0,0 0 1 0 0,0 0-1 0 0,0 0 0 0 0,0 0 0 0 0,0 0 1 0 0,0 0-1 0 0,-1 2 7 0 0,1 0-8 0 0,-4 4 5 0 0,3-6 5 0 0,0-1 0 0 0,0 1 0 0 0,0-1-1 0 0,0 0 1 0 0,0 1 0 0 0,0-1-1 0 0,-1-1-1 0 0,1 1 7 0 0,0 0 0 0 0,0 0 0 0 0,0 0 0 0 0,0 1 0 0 0,0-1 0 0 0,0 1-1 0 0,-1 0-6 0 0,-6 9 2 0 0,5-8-25 0 0,-6-1 43 0 0,7-1-47 0 0,0-1-55 0 0,0 0-77 0 0,0 0-48 0 0,0 0-83 0 0,1-1-96 0 0,-1 1-108 0 0,1-1-122 0 0,1 2 258 0 0,0-1-35 0 0,1 0-37 0 0,-1 0-39 0 0,1 1-40 0 0,-1-1-43 0 0,-4-1-1478 0 0,-3 1-1154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53.1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0 288 9184 0 0,'0'0'208'0'0,"0"0"33"0"0,3 0 14 0 0,4 0-153 0 0,12 1 13 0 0,-2-4-76 0 0,-9-2-59 0 0,-2 1 7 0 0,-1 2 36 0 0,0 0 28 0 0,1 2 40 0 0,8 0 579 0 0,4 0 142 0 0,-7 0-341 0 0,-3-1-158 0 0,-1-1-95 0 0,0 0 108 0 0,-1-1-35 0 0,0-1-36 0 0,0 1-36 0 0,0-1-39 0 0,0 1-36 0 0,1 0-36 0 0,-1 0-37 0 0,5 1 48 0 0,23 1 234 0 0,-22 1-259 0 0,2 1-44 0 0,22-3 74 0 0,-9-9-93 0 0,-14 8-212 0 0,9 3-240 0 0,-14 1 210 0 0,-6-1-109 0 0</inkml:trace>
  <inkml:trace contextRef="#ctx0" brushRef="#br0" timeOffset="291.47">182 107 9416 0 0,'0'0'208'0'0,"0"0"33"0"0,0 0 16 0 0,0 0-106 0 0,0 2-78 0 0,0 5 78 0 0,0 0 66 0 0,0 5 252 0 0,0 17 769 0 0,0-20-926 0 0,0 0-77 0 0,1 1-5 0 0,4-2 31 0 0,1 0-71 0 0,-1 1-34 0 0,-3-5-149 0 0,0-1-6 0 0,0 0-1 0 0,-1 0 0 0 0,0 0 0 0 0,0 0 1 0 0,0 0-1 0 0,0 0 0 0 0,0 0 1 0 0,-1 0-1 0 0,1 0 0 0 0,-1 1 1 0 0,0-1-1 0 0,0-1 4 0 0,0-1 1 0 0,1 1 0 0 0,-1 0 0 0 0,0-1 0 0 0,1 1 0 0 0,-1 0 0 0 0,1-1 0 0 0,-1 1 0 0 0,1-1 0 0 0,0 1-1 0 0,0-1 1 0 0,0 1 0 0 0,0-1-5 0 0,0 1 10 0 0,0-1-1 0 0,-1 1 0 0 0,1-1 1 0 0,0 1-1 0 0,0 0 0 0 0,-1-1 1 0 0,1 1-1 0 0,-1-1 0 0 0,0 1 1 0 0,1 0-1 0 0,-1 0 1 0 0,0-1-1 0 0,0 1-9 0 0,0 0 14 0 0,0 0-1 0 0,1-1 1 0 0,-1 1-1 0 0,0 0 1 0 0,1-1 0 0 0,-1 1-1 0 0,1 0 1 0 0,-1-1 0 0 0,1 1-1 0 0,0-1 1 0 0,0 1 0 0 0,0-1-1 0 0,0 1-13 0 0,4 8 48 0 0,-3 3-34 0 0,-2 32-14 0 0,0-41-33 0 0,0 7 93 0 0,0-8-75 0 0,0 0-45 0 0,0-1-21 0 0,0 0-39 0 0,0-1-45 0 0,0 1-52 0 0,0-2 9 0 0,0 1-34 0 0,0 0-336 0 0,0-1 76 0 0,0 0-48 0 0,0 0-654 0 0,0 0-521 0 0,0 0-987 0 0</inkml:trace>
  <inkml:trace contextRef="#ctx0" brushRef="#br0" timeOffset="727.34">530 61 10480 0 0,'0'0'233'0'0,"0"0"39"0"0,2-2 16 0 0,8-8-32 0 0,-3 5-181 0 0,-3 6-49 0 0,0-2-24 0 0,1-6-13 0 0,-1 2 19 0 0,5 4 56 0 0,-7 1-23 0 0,-1 0 0 0 0,1 0 1 0 0,-1-1-1 0 0,1 1 0 0 0,0 0 0 0 0,-1-1 0 0 0,1 1 0 0 0,-1-1 1 0 0,1 1-1 0 0,-1-1 0 0 0,0 0 0 0 0,1 0 0 0 0,-1 0 1 0 0,0 0-1 0 0,1 0 0 0 0,-1 0 0 0 0,0 0 0 0 0,1-1-41 0 0,-1 1 218 0 0,1 0-49 0 0,0 0-44 0 0,-1 1-37 0 0,3 0 16 0 0,1 0-64 0 0,-4 1-6 0 0,0-1 39 0 0,6 0 49 0 0,3 0-5 0 0,4-3 13 0 0,-7 0-72 0 0,-5 1-41 0 0,0 1-1 0 0,0 0 0 0 0,0 0 1 0 0,1 0-1 0 0,-1 1 1 0 0,0-1-1 0 0,1 0 1 0 0,-1 1-1 0 0,2-1-16 0 0,15 1 129 0 0,50 0 67 0 0,-22 0-197 0 0,-42 0 0 0 0,2 0 5 0 0,24 0 62 0 0,-29 0 19 0 0,-2 0 10 0 0,0 0 100 0 0,3 0 42 0 0,-3 0-64 0 0,1 0-93 0 0,0 0-78 0 0,0 0-121 0 0,0 0-87 0 0,0 0 160 0 0,0 0 72 0 0,-1 0 35 0 0,1 0 40 0 0,-1 0 48 0 0,1 0 14 0 0,-1 0 40 0 0,1 0 43 0 0,0 0 47 0 0,-1 0 50 0 0,1 0 53 0 0,0 0 57 0 0,-1 0 59 0 0,0 0-367 0 0,0 2-76 0 0,1 3-34 0 0,1 0-45 0 0,8-2-71 0 0,-10-3 80 0 0,0 0-1 0 0,0 0 1 0 0,0 0 0 0 0,0 0 0 0 0,0 0 0 0 0,0 0 0 0 0,1 0 0 0 0,-1 0-1 0 0,0 0 1 0 0,0 0 0 0 0,0 0 0 0 0,0 0 0 0 0,0 0 0 0 0,0 0 0 0 0,0 0-1 0 0,0 0 1 0 0,0 0 0 0 0,0 0 0 0 0,1 0 0 0 0,-1 0 0 0 0,0 0 0 0 0,0 0-1 0 0,0 0 1 0 0,0 0 0 0 0,0 0 0 0 0,0 0 0 0 0,0 0 0 0 0,0 0 0 0 0,0 0-1 0 0,0 0 1 0 0,0 0 0 0 0,0 0 0 0 0,0 1 0 0 0,0-1 0 0 0,0 0 0 0 0,0 0-1 0 0,1 0 1 0 0,-1 0 0 0 0,0 0 0 0 0,0 0 0 0 0,0 0 0 0 0,0 0-1 0 0,0 0 1 0 0,0 0 0 0 0,0 0 0 0 0,0 0 0 0 0,0 1 0 0 0,0-1 0 0 0,0 0-1 0 0,0 0 1 0 0,0 0 0 0 0,0 0 0 0 0,0 0 0 0 0,0 0 0 0 0,0 0 0 0 0,0 0-1 0 0,-1 0 2 0 0,4 13-1 0 0,2-5 25 0 0,1 4 3 0 0,-4 1 59 0 0,-3 4 8 0 0,0-10-72 0 0,0-1 0 0 0,1 1 1 0 0,0 0-1 0 0,1-1 0 0 0,0 1 1 0 0,0 0-1 0 0,1 4-22 0 0,2-1 9 0 0,3 8 7 0 0,-5 0 23 0 0,-3-9-31 0 0,1-6-8 0 0,-1 1 0 0 0,1-1 1 0 0,0 1-1 0 0,1-1 0 0 0,-1 1 1 0 0,0-1-1 0 0,1 1 0 0 0,0-1 0 0 0,0 2 0 0 0,2 2 1 0 0,-1-1 1 0 0,0 0-1 0 0,-1 0 1 0 0,1 0-1 0 0,-1 0 0 0 0,0 0 1 0 0,-1 1-1 0 0,1 4-1 0 0,-2-1 21 0 0,1-6-11 0 0,-1 1-1 0 0,1-1 1 0 0,0 1-1 0 0,0-1 1 0 0,0 1-1 0 0,1 0 1 0 0,0-1-1 0 0,-1 1 1 0 0,2 2-10 0 0,3 1 6 0 0,2 11-1 0 0,-6 20-6 0 0,-1-30 1 0 0,0 4-14 0 0,0-11-39 0 0,2-2-33 0 0,3 0-57 0 0,-1-2-40 0 0,-4 2 153 0 0,0 0 1 0 0,1-1-1 0 0,-1 1 0 0 0,0 0 0 0 0,1-1 0 0 0,-1 1 0 0 0,0-1 0 0 0,1 1 0 0 0,-1-1 0 0 0,0 1 0 0 0,0 0 0 0 0,0-1 0 0 0,1 1 1 0 0,-1-1-1 0 0,0 1 0 0 0,0-1 0 0 0,0 1 0 0 0,0-1 0 0 0,0 1 0 0 0,0-1 0 0 0,0 1 0 0 0,0-1 30 0 0,0-1-134 0 0,0 2 14 0 0,0-1-15 0 0,1 1-42 0 0,-1 0-10 0 0,0 0-44 0 0,1 0-49 0 0,0 0-56 0 0,-1 0-59 0 0,1 0-55 0 0,0 0-50 0 0,1 0-42 0 0,-1 0-157 0 0,1 0-43 0 0,0 0-189 0 0,1 0-512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51.2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9152 0 0,'0'2'208'0'0,"0"0"-148"0"0,0 2-13 0 0,0-3 8 0 0,0 2 66 0 0,0 0 92 0 0,3-3 0 0 0,3 1-171 0 0,4 4-42 0 0,6 3 8 0 0,-11-8 35 0 0,1-2 35 0 0,-2 0 33 0 0,-1 0 38 0 0,2-1 88 0 0,0 0 54 0 0,1 1 51 0 0,1 2 50 0 0,8 0 518 0 0,0 0-91 0 0,0 0-113 0 0,-7 0-403 0 0,-1 0-38 0 0,6-3 212 0 0,-3-2-114 0 0,0 0-96 0 0,3 3-81 0 0,-2 2-137 0 0,16 0 173 0 0,-19 0-191 0 0,0 0-46 0 0,1 0-75 0 0,0 0-101 0 0,-5 0 51 0 0,0 0-33 0 0,0 0-36 0 0,0 0-40 0 0,-3 0 7 0 0,-1 0-38 0 0,1 0-381 0 0,-1 0 90 0 0,0 0-52 0 0,1 0-735 0 0,-1 0-579 0 0,0 0-1100 0 0</inkml:trace>
  <inkml:trace contextRef="#ctx0" brushRef="#br0" timeOffset="251.44">152 137 9168 0 0,'0'0'266'0'0,"-3"2"1"0"0,-7 8-92 0 0,9-9 127 0 0,2 0-114 0 0,0-1-71 0 0,3 1-58 0 0,0-1 20 0 0,-2 1 78 0 0,-1-1 88 0 0,-1 1-72 0 0,1-1 39 0 0,-1 6 276 0 0,1-2-61 0 0,1 0-55 0 0,0 0-49 0 0,1-1-45 0 0,1-1-40 0 0,4 1 143 0 0,3-1-44 0 0,10-1 113 0 0,-12-2-228 0 0,-2 1 5 0 0,0 0 54 0 0,0-1-92 0 0,-1 0-56 0 0,-1-2-46 0 0,0 0-37 0 0,-4 3-46 0 0,1-1-1 0 0,-1 0 0 0 0,1 0 1 0 0,-1 0-1 0 0,1 1 1 0 0,0-1-1 0 0,-1 0 0 0 0,1 1 1 0 0,0 0-1 0 0,-1-1 1 0 0,1 1-1 0 0,0 0 1 0 0,0 0-4 0 0,-1 0 46 0 0,1 0-39 0 0,0 0-39 0 0,0 0-41 0 0,0 0-41 0 0,0 0-43 0 0,0 0-43 0 0,0 0-43 0 0,-1 0-45 0 0,1 0-46 0 0,0 0-45 0 0,1 0-48 0 0,-1 0-48 0 0,0 0-49 0 0,1 0-49 0 0,-1 0-51 0 0,8 0-1303 0 0,8 0-1100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50.6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16 8592 0 0,'0'0'250'0'0,"0"0"4"0"0,0 0-84 0 0,0 0-35 0 0,0 0 141 0 0,0 0 259 0 0,0 0 29 0 0,0 0-12 0 0,0 2-68 0 0,1 4-168 0 0,6 13 564 0 0,-4-13-662 0 0,0-1-64 0 0,-1-1-102 0 0,0-1-34 0 0,2 5 114 0 0,3 4 84 0 0,-6-2-38 0 0,1 1 13 0 0,2-1-44 0 0,7 8 55 0 0,0 1-30 0 0,-8-9-54 0 0,2 5 32 0 0,0-2-41 0 0,-3-6-56 0 0,1-1-1 0 0,0 0 0 0 0,0 0 1 0 0,1-1-1 0 0,2 5-52 0 0,8 5 161 0 0,-12-12-121 0 0,1 0 1 0 0,-1 0-1 0 0,0 0 1 0 0,0 0-1 0 0,0 0 1 0 0,0 2-41 0 0,6 9 138 0 0,-1-5-89 0 0,11 19 121 0 0,7-13-18 0 0,-21-10-70 0 0,-4 0-47 0 0,1 0-9 0 0,5-3 3 0 0,-2-2-55 0 0,-4 0 26 0 0,2 0-84 0 0,-1 0-120 0 0,1-2-210 0 0,0 0 309 0 0,0 0 7 0 0,-1 1-16 0 0,0 0-40 0 0,0 0-11 0 0,0-1-40 0 0,0 2-46 0 0,0-1-51 0 0,0 0-55 0 0,-1 0-51 0 0,1 1-46 0 0,-1 0-40 0 0,0-1-143 0 0,1 1-40 0 0,-1 0-173 0 0,0 0-467 0 0</inkml:trace>
  <inkml:trace contextRef="#ctx0" brushRef="#br0" timeOffset="297.28">212 1 9440 0 0,'0'0'216'0'0,"0"0"32"0"0,0 0 9 0 0,0 0-109 0 0,0 2-77 0 0,0 2-37 0 0,2 5-24 0 0,4-1 3 0 0,-2-4 34 0 0,-1-1 184 0 0,-2 0-80 0 0,0-1-49 0 0,-1 2-39 0 0,0 0-9 0 0,0-2 29 0 0,10 11 301 0 0,-8-12-213 0 0,-1 1-41 0 0,0 1 29 0 0,-1 1-91 0 0,-1 1-59 0 0,1-3 66 0 0,1 9 74 0 0,5 1 15 0 0,0 0-8 0 0,-4-1-21 0 0,-2 1-28 0 0,1-2-33 0 0,-1-7-52 0 0,0 0 0 0 0,1 1 0 0 0,0-1 0 0 0,-1 0 0 0 0,1 0 0 0 0,0 0 0 0 0,1 0-22 0 0,4 10 97 0 0,-5-10-70 0 0,-1-1 0 0 0,1 1 0 0 0,0 0 0 0 0,-1-1 0 0 0,0 1 0 0 0,1 0 0 0 0,-1 0 0 0 0,0 0 0 0 0,0-1 0 0 0,-1 1 0 0 0,1 1-27 0 0,-1 7 107 0 0,2-3-22 0 0,-1-1 1 0 0,1 1 0 0 0,1-1 0 0 0,-1 0 0 0 0,2 1-86 0 0,-1 0 88 0 0,-1-1 0 0 0,1 0 1 0 0,-1 1-1 0 0,0-1 0 0 0,-1 2-88 0 0,0 171 1535 0 0,0-100-810 0 0,0-75-668 0 0,-1 0 1 0 0,0 1-1 0 0,0-1 0 0 0,-1 1 1 0 0,0 2-58 0 0,-4 13 175 0 0,4-7-90 0 0,2-4-23 0 0,1-8-50 0 0,-1 0 0 0 0,0 0 1 0 0,0 0-1 0 0,0-1 0 0 0,0 1 1 0 0,-1 0-1 0 0,1 0 0 0 0,0 0 1 0 0,-1 0-1 0 0,0 0 0 0 0,1 0-12 0 0,-10 16 81 0 0,7 7-3 0 0,0-9-26 0 0,-6-3-28 0 0,8-12-23 0 0,-1 2 26 0 0,2-3-94 0 0,0 0-14 0 0,0 0 2 0 0,0 0-73 0 0,0 0-133 0 0,0 0 2 0 0,0 0-38 0 0,0 0-855 0 0,0 0-59 0 0,0 0-11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167 303 8520 0 0,'0'0'190'0'0,"0"0"28"0"0,0 0 11 0 0,0 0 36 0 0,0-3 67 0 0,-2-5-28 0 0,2 7-247 0 0,-1-1-1 0 0,1 1 1 0 0,-1 0-1 0 0,0 0 0 0 0,1 0 1 0 0,-1 0-1 0 0,0 0 0 0 0,0 0 1 0 0,0 0-1 0 0,0 0 0 0 0,1 0 1 0 0,-1 1-1 0 0,0-1 0 0 0,-1 0 1 0 0,1 0-57 0 0,-5-1 210 0 0,-1 1-60 0 0,2-2 267 0 0,-5-7 6 0 0,10 10-416 0 0,0 0 0 0 0,0 0 0 0 0,0 0 0 0 0,-1 0 0 0 0,1-1 1 0 0,0 1-1 0 0,0 0 0 0 0,0 0 0 0 0,0 0 0 0 0,0 0 0 0 0,0 0 1 0 0,0 0-1 0 0,0 0 0 0 0,0 0 0 0 0,0 0 0 0 0,0 0 0 0 0,-1 0 0 0 0,1-1 1 0 0,0 1-1 0 0,0 0 0 0 0,0 0 0 0 0,0 0 0 0 0,0 0 0 0 0,0 0 1 0 0,0 0-1 0 0,-1 0 0 0 0,1 0 0 0 0,0 0 0 0 0,0 0 0 0 0,0 0 1 0 0,0 0-1 0 0,0 0 0 0 0,0 0 0 0 0,0 0 0 0 0,-1 0 0 0 0,1 0 0 0 0,0 0 1 0 0,0 0-1 0 0,0 0 0 0 0,0 1 0 0 0,0-1 0 0 0,0 0 0 0 0,0 0 1 0 0,0 0-1 0 0,-1 0 0 0 0,1 0 0 0 0,0 0 0 0 0,0 0 0 0 0,0 0 1 0 0,0 0-1 0 0,0 0 0 0 0,0 0 0 0 0,0 1 0 0 0,0-1 0 0 0,0 0 0 0 0,0 0 1 0 0,0 0-8 0 0,-10 10 341 0 0,7-8-112 0 0,0 0-84 0 0,0-2-52 0 0,0 1-48 0 0,-1-1-11 0 0,2 0 39 0 0,-11 10 212 0 0,11-7-139 0 0,-1-2-54 0 0,0 0-37 0 0,-1-1-33 0 0,1 0-8 0 0,1 0 28 0 0,0 2-18 0 0,0-1 0 0 0,0 1 0 0 0,0 0 0 0 0,0 0 1 0 0,1 0-1 0 0,-1 0 0 0 0,1 0 0 0 0,0 0 0 0 0,-1 0 0 0 0,1 0 1 0 0,0 1-1 0 0,0 0-24 0 0,-4 7 40 0 0,-1-1-40 0 0,5-7 4 0 0,-1 1 0 0 0,0-1 1 0 0,1 1-1 0 0,-1 0 0 0 0,1 0 0 0 0,0 0 0 0 0,0 0 0 0 0,0 0 0 0 0,0 0 0 0 0,1 0 0 0 0,-1 0 0 0 0,1 0 1 0 0,-1 3-5 0 0,1-4 0 0 0,0 0 0 0 0,0 0 0 0 0,0 1 0 0 0,0-1 0 0 0,-1 0 0 0 0,1 1 0 0 0,-1-1 0 0 0,0 0 0 0 0,0 0 0 0 0,1 0 0 0 0,-2 0 0 0 0,1 1 0 0 0,0-1 0 0 0,0 1 0 0 0,0-1 0 0 0,0 1 0 0 0,0-1 0 0 0,0 1 0 0 0,1-1 0 0 0,-1 1 0 0 0,1-1 0 0 0,-1 1 0 0 0,1 0 0 0 0,0-1 0 0 0,0 2 0 0 0,0 53 0 0 0,0-55 0 0 0,0 0 0 0 0,1 0 0 0 0,-1-1 0 0 0,0 1 0 0 0,1 0 0 0 0,-1-1 0 0 0,1 1 0 0 0,-1 0 0 0 0,1-1 0 0 0,0 1 0 0 0,0-1 0 0 0,0 1 0 0 0,0-1 0 0 0,0 1 0 0 0,0-1 0 0 0,0 1 0 0 0,-1-1 0 0 0,1 1 0 0 0,0-1 0 0 0,-1 1 0 0 0,1-1 0 0 0,-1 1 0 0 0,1 0 0 0 0,-1 0 0 0 0,0-1 0 0 0,0 1 0 0 0,0 0 0 0 0,0-1 0 0 0,0-1 0 0 0,0 1 0 0 0,1 0 0 0 0,-1 0 0 0 0,0-1 0 0 0,0 1 0 0 0,0 0 0 0 0,0 0 0 0 0,1-1 0 0 0,-1 1 0 0 0,0 0 0 0 0,1-1 0 0 0,-1 1 0 0 0,1 0 0 0 0,-1-1 0 0 0,1 1 0 0 0,-1-1 0 0 0,1 1 0 0 0,-1 0 0 0 0,1-1 0 0 0,-1 1 0 0 0,1-1 0 0 0,0 0 0 0 0,-1 1 0 0 0,1-1 0 0 0,0 0 0 0 0,-1 1 0 0 0,1-1 0 0 0,0 0 0 0 0,1 1 0 0 0,-1-1 0 0 0,0 1 0 0 0,0 0 0 0 0,0-1 0 0 0,0 1 0 0 0,0 0 0 0 0,0-1 0 0 0,0 1 0 0 0,0 0 0 0 0,-1 0 0 0 0,1 0 0 0 0,0 0 0 0 0,0 0 0 0 0,-1 0 0 0 0,1 0 0 0 0,-1 0 0 0 0,1 0 0 0 0,-1 0 0 0 0,0 0 0 0 0,1-1 0 0 0,-1 1 0 0 0,0 0 0 0 0,1 0 0 0 0,-1-1 0 0 0,1 1 0 0 0,0 0 0 0 0,-1 0 0 0 0,1-1 0 0 0,-1 1 0 0 0,1-1 0 0 0,0 1 0 0 0,0 0 0 0 0,-1-1 0 0 0,1 0 0 0 0,0 1 0 0 0,0-1 0 0 0,0 1 0 0 0,-1-1 0 0 0,1 0 0 0 0,0 1 0 0 0,0-1 0 0 0,0 0 0 0 0,0 0 0 0 0,0 0 0 0 0,0 0 0 0 0,0 0 0 0 0,0 0 0 0 0,-1 0 0 0 0,1 0 0 0 0,0 0 0 0 0,0 0 0 0 0,0-1 0 0 0,6 1 0 0 0,8 0 0 0 0,3-2 0 0 0,7-11-11 0 0,8-15-56 0 0,-23 24 29 0 0,-9 4 35 0 0,0-1 1 0 0,0 1 0 0 0,0 0-1 0 0,0-1 1 0 0,0 1 0 0 0,0-1-1 0 0,0 0 1 0 0,0 1 0 0 0,0-1 0 0 0,0 0-1 0 0,0 1 1 0 0,0-1 0 0 0,0 0-1 0 0,-1 0 1 0 0,1 0 0 0 0,0 0 0 0 0,-1 0-1 0 0,1 0 3 0 0,4-9-42 0 0,-4 8 28 0 0,0-1 1 0 0,0 1-1 0 0,0 0 1 0 0,0 0-1 0 0,1 0 1 0 0,-1 0-1 0 0,0 0 1 0 0,1 0-1 0 0,0 0 14 0 0,-1 1-8 0 0,0 0-1 0 0,1 0 0 0 0,-1 0 0 0 0,0 0 0 0 0,0 0 0 0 0,0 0 0 0 0,0-1 0 0 0,0 1 0 0 0,-1 0 0 0 0,1-1 0 0 0,0 1 0 0 0,-1 0 0 0 0,1-1 0 0 0,0 1 0 0 0,-1-1 0 0 0,0 1 0 0 0,1-1 0 0 0,-1 1 0 0 0,0-1 0 0 0,0 0 0 0 0,0 1 0 0 0,0-1 0 0 0,0 1 9 0 0,0-2-17 0 0,0 0 1 0 0,1 0 0 0 0,-1 0-1 0 0,1 0 1 0 0,-1 0 0 0 0,1 0-1 0 0,1-2 17 0 0,6-12-109 0 0,-5 3 4 0 0,-3-7 13 0 0,-1 13 49 0 0,1-6-32 0 0,1 2 37 0 0,-1 5 35 0 0,1-1-1 0 0,-1 1 1 0 0,-1 0-1 0 0,0 0 1 0 0,0 0-1 0 0,0-2 4 0 0,-4-7-23 0 0,3 10 16 0 0,0 0-1 0 0,1-1 1 0 0,0 1 0 0 0,0 0 0 0 0,0-1 0 0 0,1 0 7 0 0,0 0 0 0 0,-1 1 0 0 0,0-1 0 0 0,0 0 0 0 0,-1 0 0 0 0,0 0 0 0 0,-2-5 0 0 0,2 7 0 0 0,1 2 0 0 0,1 0-1 0 0,-1-1 1 0 0,0 1 0 0 0,1 0 0 0 0,0-1 0 0 0,-1 1 0 0 0,1-1 0 0 0,1 1 0 0 0,-1-2 0 0 0,1-7 11 0 0,-1-79 107 0 0,0 90-118 0 0,0 1 0 0 0,0-1 0 0 0,0 0 0 0 0,0 1 0 0 0,0-1 0 0 0,0 0 0 0 0,0 1 1 0 0,0-1-1 0 0,0 0 0 0 0,1 1 0 0 0,-1-1 0 0 0,0 1 0 0 0,0-1 0 0 0,1 0 0 0 0,-1 1 1 0 0,1-1-1 0 0,-1 1 0 0 0,0-1 0 0 0,1 1 0 0 0,-1-1 0 0 0,1 1 0 0 0,-1-1 0 0 0,1 1 0 0 0,-1 0 1 0 0,1-1-1 0 0,-1 1 0 0 0,1-1 2 0 0,0 1 0 0 0,-1 0 0 0 0,1-1-1 0 0,-1 1 1 0 0,1-1 0 0 0,-1 1 0 0 0,1-1 0 0 0,-1 1 0 0 0,0-1 0 0 0,1 1 0 0 0,-1-1 0 0 0,0 1 0 0 0,1-1 0 0 0,-1 1 0 0 0,0-1 0 0 0,0 0 0 0 0,1 1-1 0 0,-1-1 1 0 0,0 0 0 0 0,0 1 0 0 0,0-1 0 0 0,0 0 0 0 0,0 1 0 0 0,0-1 0 0 0,0 0 0 0 0,0 1-2 0 0,0-13 27 0 0,0 11 54 0 0,0 2 22 0 0,0 0 1 0 0,0 0 2 0 0,3 2 12 0 0,-1 1-86 0 0,16 15 253 0 0,-13-11-241 0 0,25 53 461 0 0,-27-49-432 0 0,-2 5-10 0 0,0 0-9 0 0,14 19 118 0 0,-13-30-158 0 0,0 2-2 0 0,0-1-1 0 0,0 1 1 0 0,0 0 0 0 0,-1 0-1 0 0,0 0 1 0 0,0 5-12 0 0,-1-5 21 0 0,1 0 0 0 0,0 0 0 0 0,0 0 1 0 0,1 0-1 0 0,0 0 0 0 0,2 4-21 0 0,-3-6 6 0 0,0-2 0 0 0,0 0 0 0 0,0 1 0 0 0,-1-1 0 0 0,1 0 0 0 0,-1 0 0 0 0,0 0 0 0 0,0 1 0 0 0,0-1-6 0 0,1 16 43 0 0,5-4-28 0 0,-1 2 11 0 0,-3-1 29 0 0,-2 42-39 0 0,0-56-16 0 0,0-1 0 0 0,1 1 0 0 0,-1 0 0 0 0,1-1 0 0 0,-1 1 0 0 0,1 0 0 0 0,0-1 0 0 0,-1 1 0 0 0,1-1 0 0 0,0 1 0 0 0,1 0 0 0 0,-2-1 2 0 0,1 0 0 0 0,0 0 0 0 0,-1 0 1 0 0,1-1-1 0 0,-1 1 0 0 0,1 0 0 0 0,-1 0 1 0 0,1 0-1 0 0,-1 0 0 0 0,0 0 0 0 0,1 0 0 0 0,-1 0 1 0 0,0 0-1 0 0,0 1 0 0 0,0-1 0 0 0,0 0 0 0 0,0 0 1 0 0,0 0-1 0 0,0 0 0 0 0,0 0 0 0 0,0 0 0 0 0,-1 0 1 0 0,1 0-1 0 0,0 0-2 0 0,-5 7 5 0 0,-1 4 0 0 0,4-6-44 0 0,2 1-36 0 0,0 3-85 0 0,0-8 111 0 0,0-2-13 0 0,0 0-23 0 0,0 1-42 0 0,0-1-17 0 0,0 0-42 0 0,0 0-48 0 0,0 0-54 0 0,0 0-57 0 0,0 0-54 0 0,0 0-47 0 0,0 0-43 0 0,0 0-143 0 0,0 0-42 0 0,0 0-174 0 0,0 0-469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9.9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0 182 9816 0 0,'0'0'222'0'0,"0"0"30"0"0,3 0 19 0 0,11 0-254 0 0,3 0 79 0 0,0 0 78 0 0,0 0 81 0 0,1 0 81 0 0,-1 0 80 0 0,-1 0 83 0 0,-1 0 83 0 0,-8-1-274 0 0,-1-1-76 0 0,-1-1-60 0 0,1 0-47 0 0,-6 2-110 0 0,1 1 0 0 0,0-1 0 0 0,0 1 0 0 0,-1-1 0 0 0,1 1 0 0 0,0-1 0 0 0,0 1 0 0 0,0 0 1 0 0,0-1-1 0 0,0 1 0 0 0,0 0 0 0 0,0-1 0 0 0,0 1 0 0 0,0 0 0 0 0,0 0 0 0 0,0 0 0 0 0,0 0 1 0 0,0 0-1 0 0,0 0 0 0 0,-1 0 0 0 0,1 1 0 0 0,0-1 0 0 0,0 0 0 0 0,0 0 0 0 0,0 1-15 0 0,7 4 89 0 0,-7-4-72 0 0,1-1 1 0 0,-1 1-1 0 0,1 0 0 0 0,-1 0 1 0 0,0-1-1 0 0,1 1 1 0 0,-1 0-1 0 0,1-1 0 0 0,-1 1 1 0 0,1-1-1 0 0,0 0 0 0 0,-1 0 1 0 0,1 0-1 0 0,0 1-17 0 0,30-1 86 0 0,-10 0-63 0 0,-4 0-44 0 0,-2 0-53 0 0,-14 0 13 0 0,-2 0-67 0 0,0 0-75 0 0,0 0 58 0 0,0 0-34 0 0,0 0-37 0 0,0 0-34 0 0,1 0-342 0 0,-1 0 79 0 0,0 0-48 0 0,2 0-661 0 0,2 0-523 0 0,5 0-992 0 0</inkml:trace>
  <inkml:trace contextRef="#ctx0" brushRef="#br0" timeOffset="289.31">121 0 8464 0 0,'0'0'190'0'0,"0"0"28"0"0,0 0 10 0 0,0 3-26 0 0,0 9-160 0 0,2 3-42 0 0,3-7 25 0 0,1 2 79 0 0,-4 3 80 0 0,-2-2 63 0 0,-1-8-175 0 0,1 0 0 0 0,0 0 0 0 0,0 0 0 0 0,0 0 0 0 0,0 0 1 0 0,1 0-1 0 0,-1 0 0 0 0,1 0 0 0 0,-1 0 0 0 0,2 1-72 0 0,2 4 144 0 0,3 3 95 0 0,-6 0-41 0 0,-1 99 1750 0 0,0-74-1352 0 0,0-3-66 0 0,0-30-338 0 0,0-3-19 0 0,0 0-72 0 0,0 0-47 0 0,0 0-93 0 0,0 0-40 0 0,0 0-135 0 0,0 0 153 0 0,0 0-7 0 0,0 0-20 0 0,0 0-37 0 0,0 0-16 0 0,0 0-38 0 0,0 0-43 0 0,0 0-50 0 0,0 0-53 0 0,0 0-49 0 0,0 0-44 0 0,0 0-38 0 0,0 0-135 0 0,0 0-37 0 0,0 0-1388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49.4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1 106 8984 0 0,'0'0'200'0'0,"0"0"33"0"0,0 0 15 0 0,2 0-36 0 0,-2 0-210 0 0,1 0-1 0 0,-1 0 1 0 0,1 0 0 0 0,-1 0 0 0 0,0 0-1 0 0,1 0 1 0 0,-1 0 0 0 0,1 0-1 0 0,-1 0 1 0 0,0 0 0 0 0,1 0 0 0 0,-1 0-1 0 0,1 1 1 0 0,-1-1 0 0 0,0 0-1 0 0,1 0 1 0 0,-1 0 0 0 0,0 0-1 0 0,1 1 1 0 0,-1-1 0 0 0,0 0 0 0 0,1 0-1 0 0,-1 1 1 0 0,0-1 0 0 0,0 0-1 0 0,1 1 1 0 0,-1-1 0 0 0,0 0 0 0 0,0 1-1 0 0,1-1 1 0 0,-1 0 0 0 0,0 1-1 0 0,0-1 1 0 0,0 0 0 0 0,0 1-1 0 0,0-1 1 0 0,1 1 0 0 0,-1-1 0 0 0,0 0-1 0 0,0 1 1 0 0,0-1 0 0 0,0 1-1 0 0,0-1 1 0 0,0 0 0 0 0,0 1 0 0 0,-1-1-1 0 0,1 1 1 0 0,0-1 0 0 0,0 1-2 0 0,0 3 53 0 0,0 0 33 0 0,2-1 42 0 0,0 1 50 0 0,9 2 312 0 0,-10-5-455 0 0,0-1 0 0 0,0 1 0 0 0,0-1 0 0 0,0 0 0 0 0,0 1 0 0 0,0 0 0 0 0,0-1 0 0 0,-1 1 0 0 0,1 0 0 0 0,0-1 0 0 0,0 1 0 0 0,0 0 0 0 0,-1 0 0 0 0,1 0 0 0 0,0 0 0 0 0,-1 0-35 0 0,5 9 356 0 0,-1-2-75 0 0,5 4 39 0 0,-6-9-239 0 0,1 1 45 0 0,11 11 661 0 0,-10-11-617 0 0,-2-2-131 0 0,0 0-41 0 0,33 22 546 0 0,7 3 35 0 0,-16-8-261 0 0,-6-2-129 0 0,-2 0-91 0 0,1 0 82 0 0,9-1-9 0 0,-22-13-134 0 0,-2 0 1 0 0,1 1 0 0 0,0-1 0 0 0,-1 1 0 0 0,1 0 0 0 0,3 5-38 0 0,3 3 87 0 0,8 9 22 0 0,-6-12-87 0 0,0 0 30 0 0,-14-6-51 0 0,-1 0 14 0 0,5 3 31 0 0,6 4-24 0 0,-7-8 0 0 0,-3-2-60 0 0,2 3-32 0 0,-1-3-101 0 0,-1 0 48 0 0,0 1 42 0 0,1-1 37 0 0,-1 0 35 0 0,0 1 40 0 0,1-1 71 0 0,-1 1 45 0 0,2 0 251 0 0,-2 0-321 0 0,1-1-57 0 0,-1 1-59 0 0,1-1-62 0 0,-1 1-73 0 0,1-1-81 0 0,-1 1-28 0 0,1-1-71 0 0,-1 1-75 0 0,1 0-82 0 0,0-1-88 0 0,-1 1-93 0 0,1 0-100 0 0,0-1-105 0 0,-1 0-1017 0 0,0 0-1085 0 0</inkml:trace>
  <inkml:trace contextRef="#ctx0" brushRef="#br0" timeOffset="278.72">318 1 6704 0 0,'0'0'149'0'0,"0"0"23"0"0,0 2 12 0 0,0 4-116 0 0,1 14 24 0 0,-1-19-90 0 0,0 0 1 0 0,0 0-1 0 0,0 0 1 0 0,0 0 0 0 0,-1 0-1 0 0,1 0 1 0 0,0 1-1 0 0,0-1 1 0 0,-1 0 0 0 0,1 0-1 0 0,-1 0 1 0 0,1 0-3 0 0,-7 4-6 0 0,2-1 10 0 0,4 5 31 0 0,1-7-17 0 0,0-1 0 0 0,0 1 0 0 0,-1-1 0 0 0,1 1 0 0 0,0-1 0 0 0,-1 1 0 0 0,1-1 0 0 0,-1 0 1 0 0,1 1-1 0 0,-1-1 0 0 0,0 1 0 0 0,0-1 0 0 0,0 0-18 0 0,-5 12 132 0 0,3-1-36 0 0,-1 3 39 0 0,-6 1 39 0 0,-21 18 305 0 0,19-10-251 0 0,7-12-72 0 0,1-3-48 0 0,-11 8 85 0 0,2-4-17 0 0,2 1 39 0 0,3-3-73 0 0,-19 33 427 0 0,19-28-411 0 0,7-13-125 0 0,-4 11 168 0 0,-7 1 32 0 0,10-12-187 0 0,0 0 1 0 0,-1 0 0 0 0,1 0 0 0 0,0 0 0 0 0,1 1-1 0 0,-2 0-46 0 0,-3 8 94 0 0,-3-1-38 0 0,2-4-16 0 0,4-4-22 0 0,-1 0 0 0 0,1 0 0 0 0,1 0 0 0 0,-1 1 0 0 0,0-1 0 0 0,1 1-18 0 0,0 0-44 0 0,0 0 39 0 0,-3 8 94 0 0,2-7-63 0 0,1-1-38 0 0,1 0-29 0 0,0-1-32 0 0,-2 2-141 0 0,2-3 57 0 0,0 0-39 0 0,-2 2-227 0 0,2-2 162 0 0,0-1-36 0 0,0 1-37 0 0,0-1-41 0 0,0 1-43 0 0,-1-1-44 0 0,0 1-952 0 0,2-1-809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55.1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10080 0 0,'0'0'230'0'0,"0"0"30"0"0,0 0 18 0 0,1 0-120 0 0,1 0-83 0 0,6 0-175 0 0,0 0 71 0 0,-1 0 66 0 0,-1 0 56 0 0,4 0 173 0 0,-1 0 106 0 0,-1 0 62 0 0,8 0 660 0 0,-11 0-785 0 0,0 0-33 0 0,0 0-40 0 0,0 0-61 0 0,0 0-71 0 0,1 0-86 0 0,5 2 119 0 0,1 4 2 0 0,-5-1-63 0 0,9-2 52 0 0,-1-3-102 0 0,-14-1-26 0 0,-1 1 0 0 0,1 0 0 0 0,0 0 0 0 0,0 0 0 0 0,0 0 0 0 0,-1 1 0 0 0,1-1 0 0 0,0 0 0 0 0,0 0 0 0 0,0 0 0 0 0,-1 1 0 0 0,1-1 0 0 0,0 0 0 0 0,0 1 0 0 0,2 9-12 0 0,-3-10 10 0 0,0 0 1 0 0,0 0 0 0 0,0 0 0 0 0,0 0 0 0 0,0 1 0 0 0,0-1 0 0 0,0 0 0 0 0,0 0 0 0 0,0 0 0 0 0,0 0 0 0 0,0 0 0 0 0,0 0 0 0 0,0 0-1 0 0,0 0 1 0 0,0 0 0 0 0,0 0 0 0 0,0 1 0 0 0,0-1 0 0 0,0 0 0 0 0,0 0 0 0 0,0 0 0 0 0,0 0 0 0 0,0 0 0 0 0,0 0 0 0 0,0 0 0 0 0,0 0-1 0 0,0 0 1 0 0,0 0 0 0 0,0 0 0 0 0,0 0 0 0 0,0 0 0 0 0,0 0 0 0 0,0 1 0 0 0,0-1 0 0 0,1 0 0 0 0,-1 0 0 0 0,0 0 0 0 0,0 0 0 0 0,0 0 0 0 0,0 0-1 0 0,0 0 1 0 0,0 0 0 0 0,0 0 0 0 0,0 0 0 0 0,0 0 0 0 0,0 0 0 0 0,0 0 0 0 0,1 0 0 0 0,-1 0 0 0 0,0 0 0 0 0,0 0 0 0 0,0 0 0 0 0,0 0-1 0 0,0 0 1 0 0,0 0 0 0 0,0 0 0 0 0,0 0 1 0 0,2 0-26 0 0,0 0-21 0 0,-1 0-24 0 0,1 0-41 0 0,-1 0-19 0 0,1 0-41 0 0,-1 0-46 0 0,1 0-53 0 0,-1 0-56 0 0,1 0-52 0 0,-1 0-47 0 0,1 0-40 0 0,0 0-139 0 0,0 0-41 0 0,0 0-168 0 0,1 0-449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55.4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9528 0 0,'0'0'216'0'0,"0"0"32"0"0,0 0 10 0 0,1 0-107 0 0,1 0-78 0 0,1 0-18 0 0,22 0-64 0 0,-16 0 45 0 0,0 0 66 0 0,0 0 56 0 0,0 0 49 0 0,9 0 301 0 0,23 0 872 0 0,-28 0-1004 0 0,-1 0-65 0 0,-4 0-168 0 0,-1 0-36 0 0,1 0-43 0 0,0 0-48 0 0,7 0-112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57.1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106 0 10080 0 0,'0'0'230'0'0,"0"0"30"0"0,0 0 18 0 0,0 0 20 0 0,0 0 80 0 0,0 0 35 0 0,0 3 10 0 0,-1 3-128 0 0,-6 12 468 0 0,4-12-562 0 0,0 0-39 0 0,0 0-39 0 0,-2 2 51 0 0,-1 2 22 0 0,4 3-46 0 0,-1 7-24 0 0,-9 6-24 0 0,9-21-81 0 0,1 0-1 0 0,-1 0 1 0 0,1 0-1 0 0,-1 4-20 0 0,-2 19 18 0 0,-5-8-18 0 0,5 8 0 0 0,1-12 0 0 0,2-10 0 0 0,0 0 0 0 0,0 0 0 0 0,1 1 0 0 0,0-1 0 0 0,1 1 0 0 0,-1-1 0 0 0,1 0 0 0 0,0-1 0 0 0,-1 0 0 0 0,0 0 0 0 0,0 1 0 0 0,-1-1 0 0 0,0 1 0 0 0,0-1 0 0 0,1 0 0 0 0,-1 0 0 0 0,1 1 0 0 0,0-1 0 0 0,1 0 0 0 0,-1 2 0 0 0,1 142 10 0 0,2-132 29 0 0,5 1-25 0 0,-3-8-13 0 0,0 1-1 0 0,0 0 0 0 0,1 0 0 0 0,1 2 0 0 0,-5-11 0 0 0,3 4 14 0 0,2-2-54 0 0,9 4-154 0 0,0 2-140 0 0,-12-8 16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57.6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198 31 9272 0 0,'0'0'208'0'0,"-3"-3"33"0"0,0 0-167 0 0,1 2-32 0 0,-4-2 59 0 0,-1 0 0 0 0,-3-2 49 0 0,-5-5-107 0 0,0 8-25 0 0,8 2 28 0 0,-16 0 75 0 0,5 0 28 0 0,16 0-136 0 0,-1 1 0 0 0,1 0 0 0 0,0 0 0 0 0,-1 0 0 0 0,1 0 0 0 0,0 0 0 0 0,-1 0 0 0 0,1 1 0 0 0,0-1 0 0 0,0 1 0 0 0,0-1 0 0 0,0 1 0 0 0,0 0 0 0 0,1 0 0 0 0,-1 0 0 0 0,0 0 0 0 0,1 0 0 0 0,0 0 0 0 0,-1 1-13 0 0,-3 10 11 0 0,-8-6-11 0 0,12-5 5 0 0,0-1 0 0 0,-1 1 0 0 0,1 0 0 0 0,0 0 0 0 0,0 0 0 0 0,0 0 0 0 0,0 0 0 0 0,1 0 0 0 0,-1 0 0 0 0,0 0 0 0 0,1 0-5 0 0,-1 4 43 0 0,0-1 0 0 0,0 1 0 0 0,0 0 1 0 0,1 4-44 0 0,-1 0 112 0 0,-4-1 133 0 0,-1 2 29 0 0,4 1-184 0 0,1 6-55 0 0,1-12-37 0 0,0-4 4 0 0,0-1-1 0 0,-1 1 1 0 0,1 0-1 0 0,0-1 1 0 0,1 1-1 0 0,-1-1 1 0 0,0 1 0 0 0,0-1-1 0 0,1 1 1 0 0,-1 0-1 0 0,1-1 1 0 0,0 2-2 0 0,5 1 55 0 0,-5-4-50 0 0,-1 1-1 0 0,0-1 1 0 0,1 0-1 0 0,-1 0 0 0 0,0 0 1 0 0,1 1-1 0 0,-1-1 0 0 0,0 0 1 0 0,1 0-1 0 0,-1 1 0 0 0,0-1 1 0 0,0 0-1 0 0,1 1 0 0 0,-1-1 1 0 0,0 0-1 0 0,0 1 1 0 0,1-1-1 0 0,-1 0 0 0 0,0 1 1 0 0,0-1-1 0 0,0 1 0 0 0,0-1 1 0 0,0 0-1 0 0,0 1 0 0 0,0-1 1 0 0,0 1-1 0 0,0-1 1 0 0,0 0-1 0 0,0 1 0 0 0,0-1 1 0 0,0 1-5 0 0,0 1 104 0 0,3 1 4 0 0,-1-1-87 0 0,0-1 0 0 0,0 1 1 0 0,0-1-1 0 0,0 0 1 0 0,0 0-1 0 0,1 0 0 0 0,-1 0 1 0 0,0 0-1 0 0,1 0 1 0 0,-1 0-1 0 0,1-1 0 0 0,0 1-21 0 0,11-1 184 0 0,-7-1-41 0 0,0-2 43 0 0,-3 1-104 0 0,9-5 133 0 0,-3 1 67 0 0,-2-7-5 0 0,-3 9-238 0 0,3-1 69 0 0,9-7 139 0 0,-7 3-126 0 0,3-3-49 0 0,4-5-12 0 0,-4 1-40 0 0,-8 1-20 0 0,8-1 0 0 0,-12 15-1 0 0,0 0 0 0 0,1 0 1 0 0,-1 0-1 0 0,0 0 1 0 0,0 0-1 0 0,0-1 0 0 0,0 1 1 0 0,0-1-1 0 0,0 1 1 0 0,-1 0-1 0 0,1-1 0 0 0,0 0 1 0 0,-1 1-1 0 0,1-1 1 0 0,-1 1-1 0 0,0-1 0 0 0,1 0 1 0 0,-1 1-1 0 0,0-1 1 0 0,0 0 0 0 0,0 2-4 0 0,0-1 0 0 0,0 0 1 0 0,0 1-1 0 0,0-1 0 0 0,0 0 0 0 0,0 1 1 0 0,0-1-1 0 0,0 0 0 0 0,1 1 1 0 0,-1-1-1 0 0,0 1 0 0 0,0-1 1 0 0,1 0-1 0 0,-1 1 0 0 0,0-1 1 0 0,1 1-1 0 0,-1-1 0 0 0,0 1 1 0 0,1-1-1 0 0,-1 1 0 0 0,1-1 0 0 0,-1 1 1 0 0,1-1-1 0 0,-1 1 0 0 0,1 0 1 0 0,0-1 3 0 0,4-4-80 0 0,-3-5-68 0 0,-2 10 61 0 0,0 0 6 0 0,0 0-2 0 0,0 0-12 0 0,0 0-7 0 0,0 0-2 0 0,0 0 5 0 0,0 2 23 0 0,0 0 61 0 0,1 0-1 0 0,-1 0 1 0 0,0-1-1 0 0,1 1 1 0 0,0 0 0 0 0,-1-1-1 0 0,1 1 1 0 0,0-1-1 0 0,0 1 1 0 0,-1-1 0 0 0,2 2 15 0 0,3 4-14 0 0,-3 8 4 0 0,1 0 32 0 0,2-7 29 0 0,-1-1-9 0 0,-2-2 18 0 0,-1 1 26 0 0,-1 1 45 0 0,1-1-42 0 0,1 0-51 0 0,3 0-47 0 0,2 3-75 0 0,6 7-93 0 0,-10-4 96 0 0,-3 0 45 0 0,0-8 28 0 0,0-2-37 0 0,0-2-69 0 0,1 0-73 0 0,0 0-113 0 0,1 0-132 0 0,0 0-118 0 0,0 0 74 0 0,-1 0-43 0 0,2 0-614 0 0,-1 0-482 0 0,-1 0-914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58.9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11408 0 0,'0'0'332'0'0,"0"0"-4"0"0,0 0-245 0 0,0 2-48 0 0,3 11-21 0 0,1-6-14 0 0,-3-5 1 0 0,0-1 0 0 0,0 0 0 0 0,0 1 0 0 0,0-1 0 0 0,-1 1 0 0 0,1-1-1 0 0,-1 1 1 0 0,1-1 0 0 0,-1 1 0 0 0,1-1 0 0 0,-1 1 0 0 0,0 0 0 0 0,0-1 0 0 0,0 1-1 0 0,0 13 51 0 0,-1 14 33 0 0,5-13 49 0 0,13 21 138 0 0,-9-16-155 0 0,-4-3 16 0 0,-3-5-44 0 0,-2-11-74 0 0,1 0 0 0 0,0-1 0 0 0,1 1 0 0 0,-1 0 0 0 0,0 0 0 0 0,0-1 0 0 0,1 1-1 0 0,-1 0 1 0 0,1 1-14 0 0,10 10 123 0 0,-3-2-20 0 0,-7-10-89 0 0,0 1 0 0 0,-1-1 0 0 0,1 1 0 0 0,-1-1 0 0 0,1 1 0 0 0,-1-1 0 0 0,1 1 0 0 0,-1-1 1 0 0,0 1-1 0 0,0 0 0 0 0,0-1 0 0 0,0 1 0 0 0,0-1-14 0 0,0 13 139 0 0,4 3 84 0 0,4 5-6 0 0,18 32 419 0 0,-16-35-465 0 0,-4-7-101 0 0,0 0-42 0 0,-1 0 15 0 0,-3-10-8 0 0,0-1-43 0 0,4 2-39 0 0,-3 1 74 0 0,-2-1 85 0 0,-2-1-13 0 0,0 1 34 0 0,4-3-57 0 0,-1 1-62 0 0,2-2-16 0 0,-1-4 28 0 0,3-5 42 0 0,7-5 2 0 0,2-1-20 0 0,-8 9-33 0 0,-4 4-24 0 0,2 1 11 0 0,7-3-19 0 0,-7-1-24 0 0,-5 5 38 0 0,0 1-1 0 0,0-1 1 0 0,1 1 0 0 0,-1 0 0 0 0,0-1 0 0 0,0 1 0 0 0,1 0 0 0 0,-1-1 0 0 0,0 1 0 0 0,1 0 0 0 0,-1-1 0 0 0,1 1 0 0 0,-1 0 0 0 0,0-1 0 0 0,1 1 0 0 0,-1 0-1 0 0,1 0 1 0 0,-1 0 0 0 0,1-1 0 0 0,-1 1 0 0 0,0 0 0 0 0,1 0 0 0 0,-1 0 0 0 0,1 0 0 0 0,-1 0 0 0 0,1 0 0 0 0,-1 0 0 0 0,1 0 0 0 0,-1 0 0 0 0,1 0 0 0 0,-1 0 0 0 0,1 0 1 0 0,1 0 0 0 0,-1 0 0 0 0,0 0 0 0 0,1 0 0 0 0,-1 0 0 0 0,0-1 0 0 0,1 1 0 0 0,-1 0 0 0 0,0-1 0 0 0,1 1 0 0 0,-1-1 0 0 0,0 0 0 0 0,0 1 0 0 0,1-1 0 0 0,-1 0 0 0 0,1 0 0 0 0,-2 0 0 0 0,1 0 0 0 0,0 1 0 0 0,0-1 0 0 0,0 0 0 0 0,0 1 0 0 0,0-1 0 0 0,0 1 0 0 0,1-1 0 0 0,-1 1 0 0 0,0 0 0 0 0,0-1 0 0 0,0 1 0 0 0,0 0 0 0 0,1 0 0 0 0,2 0-1 0 0,0 1-1 0 0,0 0 1 0 0,-1 0 0 0 0,1 0 0 0 0,0 0 0 0 0,-1 0-1 0 0,1 1 1 0 0,-1-1 0 0 0,2 2 1 0 0,14 7-50 0 0,-8-5 47 0 0,-6-4 3 0 0,-1 1 0 0 0,5 13 0 0 0,4 18 0 0 0,-13-18 0 0 0,-1-3 0 0 0,-1 3 0 0 0,-11 0 14 0 0,6-7 16 0 0,4-5-12 0 0,0 0 0 0 0,0 0 0 0 0,0 0 0 0 0,-1 0 0 0 0,1-1 0 0 0,-1 1-18 0 0,-26 11 111 0 0,-13 2-94 0 0,28-12 0 0 0,1-3-56 0 0,0-1-44 0 0,0-1-35 0 0,-7 0-115 0 0,16 1-13 0 0,1 0 91 0 0,0-1 75 0 0,1 1 60 0 0,-1-1 57 0 0,-5-2 210 0 0,5 2-175 0 0,0-2-85 0 0,2 2-43 0 0,0 0-40 0 0,0-1-47 0 0,1 0-52 0 0,-1 1-60 0 0,-1-1-64 0 0,2 0 67 0 0,0 1-33 0 0,-1 0-35 0 0,1-1-38 0 0,-1 1-37 0 0,0-1-42 0 0,1 0-42 0 0,-1 0-44 0 0,0 0-222 0 0,-2-2-1011 0 0,-5-4-992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59.2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11744 0 0,'0'0'266'0'0,"0"0"44"0"0,0 0 11 0 0,0 0-135 0 0,0 0-89 0 0,0 0-28 0 0,2 3-41 0 0,17 16 163 0 0,-14-15-49 0 0,-1-2-46 0 0,1 0 25 0 0,-5-2-89 0 0,1 0-1 0 0,-1 1 0 0 0,1-1 1 0 0,0 0-1 0 0,-1 1 1 0 0,1-1-1 0 0,-1 0 1 0 0,1 1-1 0 0,-1-1 1 0 0,1 1-1 0 0,-1-1 1 0 0,1 1-1 0 0,-1-1 1 0 0,1 1-1 0 0,-1-1 1 0 0,0 1-1 0 0,1-1 1 0 0,-1 1-1 0 0,0-1 1 0 0,1 1-1 0 0,-1 0 1 0 0,0 0-32 0 0,3 3 129 0 0,12 17 486 0 0,6-2-55 0 0,-15-13-367 0 0,1 0 0 0 0,-1 0 1 0 0,0 0-1 0 0,-1 1 0 0 0,2 0-193 0 0,5 19 401 0 0,-8-18-206 0 0,-1-1-48 0 0,2-2-15 0 0,2 1 11 0 0,4 3 40 0 0,-7-5-109 0 0,-1-1-1 0 0,0 1 1 0 0,0 0-1 0 0,0 1 1 0 0,-1-1-1 0 0,1 0 0 0 0,-1 1 1 0 0,1 3-74 0 0,2 8 160 0 0,0 0-45 0 0,-3-9-53 0 0,1-1 1 0 0,0 1-1 0 0,0-1 0 0 0,1 0 0 0 0,0 0 1 0 0,2 3-63 0 0,3 5 83 0 0,0 1-63 0 0,-5-7-11 0 0,5 12 10 0 0,-7-1 32 0 0,-2 1-35 0 0,0 52 151 0 0,0-48-137 0 0,-3-1 38 0 0,1-20-64 0 0,1 0 0 0 0,0 0 0 0 0,-1-1 0 0 0,1 1 1 0 0,-1-1-1 0 0,0 1 0 0 0,0 0-4 0 0,-10 15 63 0 0,7-8-43 0 0,4-7-12 0 0,0-1 0 0 0,0 0-1 0 0,0 0 1 0 0,0 0 0 0 0,0 0 0 0 0,-1 0-1 0 0,1 0 1 0 0,-1 0 0 0 0,0 0-8 0 0,-15 25 81 0 0,3-18-87 0 0,2-3-57 0 0,7-1 44 0 0,0-1-38 0 0,-4 1-157 0 0,3-2-23 0 0,0-2-53 0 0,-7-1-402 0 0,12 0 623 0 0,0 0-76 0 0,0 0 16 0 0,1 0-15 0 0,0 0-44 0 0,0 0-10 0 0,0 0-46 0 0,0 0-51 0 0,0 0-58 0 0,0 0-61 0 0,0 0-58 0 0,0 0-52 0 0,0 0-44 0 0,0 0-164 0 0,0 0-45 0 0,0 0-197 0 0,0 0-536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57.9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1 152 9560 0 0,'0'0'216'0'0,"2"0"32"0"0,1 0-193 0 0,-2 0 5 0 0,3 0 1 0 0,4 0 52 0 0,6 0 80 0 0,-4 0-157 0 0,3-2-26 0 0,-3-9-10 0 0,-2 10 69 0 0,4 1 107 0 0,-9 1-111 0 0,0-1 1 0 0,0 0-1 0 0,1 0 0 0 0,-1 0 0 0 0,0 0 0 0 0,0-1 0 0 0,0 0 1 0 0,0 1-1 0 0,1-1 0 0 0,0-1-65 0 0,3-2 224 0 0,-5 3-179 0 0,-1 0 1 0 0,0 0 0 0 0,1 0 0 0 0,-1 1-1 0 0,1-1 1 0 0,-1 0 0 0 0,1 1 0 0 0,-1-1-1 0 0,1 1 1 0 0,-1 0 0 0 0,1-1-1 0 0,-1 1 1 0 0,1 0 0 0 0,0 0-46 0 0,7 0 122 0 0,1 0-103 0 0,-6 0-56 0 0,1 0-37 0 0,0 0-39 0 0,0 0-43 0 0,0 0-47 0 0,0 0-50 0 0,-1 0-54 0 0,1 0-57 0 0,-1 0-61 0 0,-1 0-65 0 0,1 0-67 0 0,-2 0-72 0 0,2 0-850 0 0,-3 0-840 0 0</inkml:trace>
  <inkml:trace contextRef="#ctx0" brushRef="#br0" timeOffset="467.36">137 1 8232 0 0,'0'0'182'0'0,"0"0"29"0"0,0 0 14 0 0,0 0-70 0 0,0 0-14 0 0,0 0 51 0 0,0 0 162 0 0,0 0 299 0 0,0 0 19 0 0,0 0-35 0 0,0 0-432 0 0,0 0 56 0 0,0 0 128 0 0,0 0-18 0 0,0 0-26 0 0,0 0-94 0 0,0 0-41 0 0,0 2-8 0 0,0-1-195 0 0,0-1 1 0 0,0 1-1 0 0,0-1 1 0 0,0 0-1 0 0,0 1 1 0 0,0-1 0 0 0,0 1-1 0 0,0-1 1 0 0,0 0-1 0 0,0 1 1 0 0,0-1-1 0 0,0 1 1 0 0,0-1-1 0 0,1 0 1 0 0,-1 1 0 0 0,0-1-1 0 0,0 0 1 0 0,0 1-1 0 0,1-1 1 0 0,-1 0-1 0 0,0 1 1 0 0,1-1 0 0 0,-1 0-1 0 0,0 0 1 0 0,0 1-1 0 0,1-1 1 0 0,-1 0-1 0 0,0 0 1 0 0,1 1-1 0 0,-1-1 1 0 0,1 0-8 0 0,5 5 90 0 0,-1 5 18 0 0,2-6-41 0 0,-7-4-62 0 0,1 0-1 0 0,-1 1 0 0 0,0-1 0 0 0,1 0 1 0 0,-1 0-1 0 0,1 1 0 0 0,-1-1 0 0 0,0 0 1 0 0,1 1-1 0 0,-1-1 0 0 0,0 0 0 0 0,0 1 1 0 0,1-1-1 0 0,-1 1 0 0 0,0-1 0 0 0,0 0 1 0 0,1 1-1 0 0,-1-1 0 0 0,0 1 0 0 0,0-1 1 0 0,0 1-1 0 0,0-1 0 0 0,0 1 1 0 0,0-1-1 0 0,0 1 0 0 0,0-1 0 0 0,0 0 1 0 0,0 1-1 0 0,0-1 0 0 0,0 1 0 0 0,0-1 1 0 0,0 1-5 0 0,0 60 288 0 0,0-60-287 0 0,0 1 0 0 0,0 0 0 0 0,1 0 0 0 0,-1-1 0 0 0,0 1 0 0 0,1 0 0 0 0,0-1 0 0 0,-1 1 0 0 0,1-1 0 0 0,0 1 0 0 0,0-1 0 0 0,-1 1 0 0 0,2-1-1 0 0,-1 1 0 0 0,-1-1-1 0 0,1 1 1 0 0,0-1 0 0 0,0 1 0 0 0,-1-1 0 0 0,1 1 0 0 0,0 0 0 0 0,-1-1 0 0 0,0 1 0 0 0,1 0 0 0 0,-1 0 0 0 0,0-1 0 0 0,0 1 0 0 0,0 19 0 0 0,0 3 53 0 0,0-17-45 0 0,0-5-7 0 0,0 0-1 0 0,-1 0 0 0 0,2 1 0 0 0,-1-1 1 0 0,0 0-1 0 0,0 0 0 0 0,1 0 0 0 0,-1 0 0 0 0,1 0 1 0 0,0 1-1 0 0,9 12 0 0 0,-8 0 0 0 0,-2-2-27 0 0,0-11-120 0 0,0-2-82 0 0,0 0-24 0 0,0 0-3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19:06.5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212 31 9440 0 0,'0'0'216'0'0,"0"0"32"0"0,0 0 9 0 0,0 0-90 0 0,0 0-26 0 0,0 0 38 0 0,0 2 141 0 0,0 5-11 0 0,0 0 65 0 0,0 19 1024 0 0,0-15-851 0 0,0-6-310 0 0,0 1-38 0 0,0-2-48 0 0,0 1-54 0 0,3 0 384 0 0,-2-4-436 0 0,0 0 0 0 0,0 1 1 0 0,0-1-1 0 0,0 0 0 0 0,0 1 1 0 0,0-1-1 0 0,-1 1 0 0 0,1-1 0 0 0,0 1 1 0 0,-1-1-1 0 0,1 1-45 0 0,1 24 573 0 0,0-14-307 0 0,5 3-23 0 0,-2-4-97 0 0,-1-1-19 0 0,3 8 28 0 0,15 29 289 0 0,-14-32-341 0 0,-5-7-76 0 0,0-3 1 0 0,-3-5-25 0 0,0 1 0 0 0,0-1 0 0 0,1 1 0 0 0,-1 0 1 0 0,0-1-1 0 0,0 1 0 0 0,1-1 0 0 0,-1 1 0 0 0,1-1 1 0 0,-1 1-1 0 0,1-1 0 0 0,-1 1 0 0 0,1-1 0 0 0,-1 1 0 0 0,1-1 1 0 0,-1 0-1 0 0,1 1 0 0 0,-1-1 0 0 0,1 0 0 0 0,0 1 1 0 0,-1-1-1 0 0,1 0-3 0 0,4 2-2 0 0,-4-1 2 0 0,1 1 0 0 0,-1-1 0 0 0,0 0 0 0 0,1 0 0 0 0,-1 1 0 0 0,0-1 0 0 0,0 0 0 0 0,0 1 0 0 0,0-1 0 0 0,0 1 0 0 0,0-1 0 0 0,-1 1 0 0 0,1 0 0 0 0,0 0 0 0 0,-1 0 0 0 0,1-1 1 0 0,0 1 0 0 0,-1-1 0 0 0,1 0 0 0 0,0 1 0 0 0,0-1-1 0 0,0 0 1 0 0,-1 0 0 0 0,1 0 0 0 0,1 0 0 0 0,-1 0-1 0 0,0 0 1 0 0,0 0 0 0 0,1 1-1 0 0,11 3 43 0 0,-9 1-33 0 0,-4-6-10 0 0,0 1 0 0 0,1-1 0 0 0,-1 1 0 0 0,0-1 0 0 0,0 1 0 0 0,1-1 0 0 0,-1 0 0 0 0,0 1 0 0 0,1-1 0 0 0,-1 0 0 0 0,0 1 0 0 0,1-1 0 0 0,-1 0 0 0 0,1 0 0 0 0,-1 1 0 0 0,0-1 0 0 0,1 0 0 0 0,-1 0 0 0 0,1 0 0 0 0,-1 0 0 0 0,1 1 0 0 0,-1-1 0 0 0,1 0 0 0 0,-1 0 0 0 0,1 0 0 0 0,-1 0 0 0 0,1 0 0 0 0,-1 0 0 0 0,1 0 0 0 0,-1 0 0 0 0,1 0 0 0 0,-1-1 0 0 0,1 1-1 0 0,0 0-1 0 0,-1 0 1 0 0,1 0-1 0 0,0 0 1 0 0,-1 0-1 0 0,1 0 1 0 0,0 1-1 0 0,-1-1 0 0 0,1 0 1 0 0,0 0-1 0 0,-1 0 1 0 0,1 1-1 0 0,-1-1 1 0 0,1 0-1 0 0,-1 1 1 0 0,1-1-1 0 0,0 0 0 0 0,-1 1 1 0 0,1-1-1 0 0,-1 1 1 0 0,0-1-1 0 0,1 1 1 0 0,-1-1-1 0 0,1 1 0 0 0,-1-1 1 0 0,1 1 1 0 0,-1 0-7 0 0,0-1 1 0 0,1 1-1 0 0,-1-1 1 0 0,0 1-1 0 0,1-1 1 0 0,-1 1-1 0 0,1-1 1 0 0,-1 0-1 0 0,1 1 0 0 0,-1-1 1 0 0,1 1-1 0 0,0-1 1 0 0,-1 0-1 0 0,1 0 1 0 0,-1 1-1 0 0,1-1 1 0 0,0 0-1 0 0,-1 0 1 0 0,1 0-1 0 0,0 0 1 0 0,-1 1-1 0 0,1-1 0 0 0,0 0 1 0 0,-1 0-1 0 0,1 0 1 0 0,0 0 6 0 0,5-1-40 0 0,-1 0-104 0 0,-1-1-58 0 0,6-4-502 0 0,-8 3 438 0 0,3 0-917 0 0,8 3-51 0 0</inkml:trace>
  <inkml:trace contextRef="#ctx0" brushRef="#br0" timeOffset="322.1">484 1 8144 0 0,'0'0'234'0'0,"0"0"6"0"0,0 0-147 0 0,0 0 4 0 0,0 0 72 0 0,0 0 184 0 0,0 0 335 0 0,0 0 31 0 0,0 0-32 0 0,0 0-461 0 0,0 2 69 0 0,0 1-135 0 0,1-1-94 0 0,-1 0 0 0 0,0 0 0 0 0,0-1 0 0 0,0 1 0 0 0,0 0 1 0 0,0 0-1 0 0,-1-1 0 0 0,1 1 0 0 0,-1 0 0 0 0,1-1 0 0 0,-1 2-66 0 0,-5 1 276 0 0,1 0-25 0 0,3 6-38 0 0,2 4 68 0 0,0-1-67 0 0,0 2-29 0 0,0 21 191 0 0,0-21-206 0 0,1-1-72 0 0,-2 28 237 0 0,-1-27-230 0 0,-4-1 19 0 0,5-11-97 0 0,0 0 0 0 0,0 1 0 0 0,0-1 0 0 0,0 0 0 0 0,0 1 0 0 0,1-1 0 0 0,-1 0 0 0 0,1 1 1 0 0,0 0-28 0 0,0 13 109 0 0,0 30 250 0 0,0-34-275 0 0,0-2-37 0 0,0-10-32 0 0,0 1-1 0 0,0 0 1 0 0,0-1-1 0 0,0 1 0 0 0,-1-1 1 0 0,1 1-1 0 0,0 0 0 0 0,-1-1 1 0 0,0 1-1 0 0,1-1 0 0 0,-1 1 1 0 0,0-1-1 0 0,0 0 1 0 0,0 1-15 0 0,-4 10 104 0 0,2-2-40 0 0,2 4 46 0 0,2 30 314 0 0,-1-26-269 0 0,0-5 15 0 0,1 0-41 0 0,-1-7-69 0 0,1 0-1 0 0,-1-1 0 0 0,-1 1 1 0 0,1 0-1 0 0,-1 0 0 0 0,0 0 1 0 0,-1 2-60 0 0,-3 7 158 0 0,4-12-121 0 0,-1 0-1 0 0,1 1 1 0 0,0-1-1 0 0,1 0 1 0 0,-1 0-1 0 0,0 1 1 0 0,1-1-1 0 0,0 2-36 0 0,0 17 309 0 0,1-7-151 0 0,-1 0-41 0 0,-1-3-39 0 0,-2-3-37 0 0,-4-2 53 0 0,7-7-90 0 0,-1 1 1 0 0,1-1-1 0 0,0 0 1 0 0,-1 1-1 0 0,1-1 0 0 0,0 0 1 0 0,-1 1-1 0 0,1-1 1 0 0,0 0-1 0 0,-1 1 1 0 0,1-1-1 0 0,0 1 1 0 0,0-1-1 0 0,-1 1 0 0 0,1-1 1 0 0,0 0-1 0 0,0 1 1 0 0,0-1-1 0 0,0 1 1 0 0,0-1-1 0 0,-1 1 1 0 0,1-1-1 0 0,0 1 1 0 0,0-1-1 0 0,0 1 0 0 0,0-1 1 0 0,1 1-1 0 0,-1-1 1 0 0,0 1-5 0 0,0 8 65 0 0,0-3-41 0 0,0 1 25 0 0,0 2 34 0 0,0 5 56 0 0,0-1-87 0 0,0-11-103 0 0,0-2-61 0 0,0 0 27 0 0,0 0 16 0 0,0 0-37 0 0,0 0-14 0 0,0 0-37 0 0,0 0-41 0 0,0 0-46 0 0,0 0-49 0 0,0 0-47 0 0,0 0-43 0 0,0 0-39 0 0,0 0-276 0 0,0-1-63 0 0,0 1-51 0 0,0-1-37 0 0,0-3-1523 0 0,0-5-1349 0 0</inkml:trace>
  <inkml:trace contextRef="#ctx0" brushRef="#br0" timeOffset="50286.54">1 817 7488 0 0,'0'0'217'0'0,"0"0"-57"0"0,0 0-19 0 0,0 0 41 0 0,0 0 142 0 0,0 0 262 0 0,2 0 20 0 0,2 0-467 0 0,1 0 57 0 0,0 0 48 0 0,0 0 41 0 0,7 0 466 0 0,19 0 1198 0 0,-20 0-1336 0 0,-3 0-223 0 0,0 0-92 0 0,-1 0-114 0 0,-3 0-140 0 0,-1 0-37 0 0,8-2 239 0 0,1-4 41 0 0,-11 5-252 0 0,1 0 0 0 0,-1 1-1 0 0,1-1 1 0 0,0 0 0 0 0,-1 0 0 0 0,1 1 0 0 0,-1-1 0 0 0,1 1 0 0 0,0 0 0 0 0,-1-1-1 0 0,1 1 1 0 0,0 0 0 0 0,0 0-35 0 0,8-2 42 0 0,-7-2-43 0 0,-3 4-2 0 0,0-1-1 0 0,0 1 1 0 0,0 0 0 0 0,0-1-1 0 0,1 1 1 0 0,-1 0 0 0 0,0-1-1 0 0,0 1 1 0 0,1 0 0 0 0,-1-1-1 0 0,0 1 1 0 0,0 0 0 0 0,1-1-1 0 0,-1 1 1 0 0,0 0 0 0 0,1 0 0 0 0,-1 0-1 0 0,0-1 1 0 0,1 1 0 0 0,-1 0-1 0 0,1 0 4 0 0,2-1-21 0 0,0 0 0 0 0,0 1 0 0 0,0-1 0 0 0,0 1 0 0 0,1 0 0 0 0,-1 0 0 0 0,1 0 21 0 0,5 0-11 0 0,27 0 72 0 0,-35 0-61 0 0,0 0 0 0 0,0 0 0 0 0,0 0 0 0 0,0 0 0 0 0,-1 0 0 0 0,1 0 0 0 0,0 0 0 0 0,0 0 0 0 0,0 0 0 0 0,-1 1 0 0 0,1-1 0 0 0,0 0 0 0 0,0 0 0 0 0,0 1 0 0 0,4 9 0 0 0,8-5 0 0 0,-1 5 10 0 0,-9-7 46 0 0,-3-1 8 0 0,-1 16-50 0 0,2-14-15 0 0,11 5 12 0 0,-11-9-8 0 0,-1 1 0 0 0,1 0 0 0 0,-1 0 0 0 0,0-1 0 0 0,0 1 0 0 0,1 0 1 0 0,-1 0-1 0 0,0 0 0 0 0,0-1 0 0 0,0 1 0 0 0,0 0 0 0 0,0 0 0 0 0,0 0 0 0 0,0 0-3 0 0,0 12 23 0 0,0-11 46 0 0,0 1 52 0 0,0-1-104 0 0,0-1 0 0 0,-1 1 0 0 0,1-1 0 0 0,0 1 0 0 0,-1-1 0 0 0,1 1 0 0 0,-1-1 0 0 0,0 0 0 0 0,1 1-1 0 0,-1-1 1 0 0,0 0 0 0 0,0 1-17 0 0,0-1 19 0 0,0 1 0 0 0,0 0 0 0 0,0-1 0 0 0,0 1 0 0 0,1 0-1 0 0,-1 0 1 0 0,0 0 0 0 0,1-1 0 0 0,0 1 0 0 0,-1 0 0 0 0,1 0-1 0 0,0 1-18 0 0,0 80 963 0 0,0-48-618 0 0,0-15-207 0 0,0 0-54 0 0,0-1-64 0 0,0 0-76 0 0,0-18 61 0 0,0 0 0 0 0,0-1 0 0 0,0 1 0 0 0,0 0 0 0 0,0-1 0 0 0,0 1 0 0 0,0 0 0 0 0,-1-1 0 0 0,1 1 0 0 0,0-1 0 0 0,0 1 1 0 0,0 0-1 0 0,-1-1 0 0 0,1 1 0 0 0,0-1 0 0 0,-1 1 0 0 0,1-1 0 0 0,-1 1 0 0 0,1 0 0 0 0,-1-1 0 0 0,1 0 0 0 0,0 1 0 0 0,-1-1 0 0 0,0 1 0 0 0,1-1 0 0 0,-1 0-5 0 0,1 1 5 0 0,-1-1-1 0 0,1 1 0 0 0,-1-1 0 0 0,1 0 0 0 0,-1 1 0 0 0,1-1 0 0 0,-1 1 0 0 0,1-1 0 0 0,-1 1 0 0 0,1-1 0 0 0,0 1 0 0 0,-1-1 0 0 0,1 1 0 0 0,0 0 0 0 0,0-1 0 0 0,-1 1 1 0 0,1 0-1 0 0,0-1 0 0 0,0 1 0 0 0,0-1 0 0 0,0 1 0 0 0,0 0 0 0 0,0-1 0 0 0,0 1 0 0 0,0 0 0 0 0,0 0-4 0 0,0 29 13 0 0,0-15-25 0 0,0-2-49 0 0,0-11-22 0 0,0-2-18 0 0,-3 2-17 0 0,-1-2 58 0 0,-2 1 15 0 0,4 5-36 0 0,2-2-18 0 0,0-4 99 0 0,0 2-155 0 0,0-2-156 0 0,0 0-284 0 0,0 0 453 0 0,0 0 18 0 0,0 0-12 0 0,0 0-40 0 0,0 0-8 0 0,0 0-42 0 0,0 0-46 0 0,0 0-52 0 0,0 0-56 0 0,0 0-53 0 0,0 0-46 0 0,0 0-42 0 0,0 0-148 0 0,0 0-41 0 0,0 0-181 0 0,0 0-488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0 122 10152 0 0,'0'0'298'0'0,"0"0"-4"0"0,0 0-118 0 0,0 0-47 0 0,0 0 136 0 0,3 3 241 0 0,2 1-312 0 0,1-1 41 0 0,-5-3-193 0 0,0 1 0 0 0,0-1 1 0 0,0 0-1 0 0,-1 1 0 0 0,1-1 1 0 0,0 1-1 0 0,0 0 0 0 0,0-1 1 0 0,0 1-1 0 0,-1 0 0 0 0,1-1 1 0 0,0 1-1 0 0,-1 0 0 0 0,1 0 0 0 0,0-1 1 0 0,-1 1-1 0 0,1 0 0 0 0,-1 0 1 0 0,1 0-1 0 0,-1 0 0 0 0,0 0 1 0 0,1 0-1 0 0,-1 0 0 0 0,0 0 1 0 0,0 0-1 0 0,0 0-42 0 0,0 0 19 0 0,0-1 0 0 0,0 1 0 0 0,0-1 0 0 0,0 1 0 0 0,0-1 0 0 0,0 1 0 0 0,0-1 0 0 0,0 1 0 0 0,0-1-1 0 0,0 1 1 0 0,0-1 0 0 0,0 0 0 0 0,1 1 0 0 0,-1-1 0 0 0,0 1 0 0 0,0-1 0 0 0,0 1 0 0 0,0-1 0 0 0,1 1 0 0 0,-1-1 0 0 0,0 0 0 0 0,1 1 0 0 0,-1-1 0 0 0,0 0 0 0 0,1 1 0 0 0,-1-1 0 0 0,0 0 0 0 0,1 1 0 0 0,-1-1 0 0 0,1 0 0 0 0,-1 0-1 0 0,1 1-18 0 0,5 3 293 0 0,-3 0-66 0 0,1 2-38 0 0,2 8 106 0 0,-4-10-186 0 0,2 3 70 0 0,-2 0-47 0 0,0 0-21 0 0,0 2 2 0 0,0 0-6 0 0,0-2-7 0 0,1-1 18 0 0,0 2 44 0 0,1-2-87 0 0,2 6 6 0 0,-2 0-39 0 0,-3-8-29 0 0,0 0 0 0 0,0-1 0 0 0,0 1 0 0 0,1 0 0 0 0,0-1 0 0 0,0 1 0 0 0,0-1-1 0 0,0 1-11 0 0,5 7 26 0 0,-4-5-5 0 0,1 0 1 0 0,0-1-1 0 0,0 1 1 0 0,4 3-23 0 0,-6-8 4 0 0,-1 0-1 0 0,0 1 1 0 0,0-1 0 0 0,1 1 0 0 0,-1-1 0 0 0,0 1-1 0 0,-1-1 1 0 0,1 1 0 0 0,0-1 0 0 0,0 2-4 0 0,7 12 72 0 0,20 16 48 0 0,-18-21-121 0 0,-4-7-61 0 0,3-3 24 0 0,-9 0 25 0 0,9 0-223 0 0,0 0-12 0 0,-1-2 18 0 0,-2-4 30 0 0,-2-2 6 0 0,-3 7 210 0 0,1-2-68 0 0,1 0-129 0 0,1-1-82 0 0,6-7-480 0 0,-7 7 553 0 0,-1 0 70 0 0,1-3-163 0 0,0 0 69 0 0,0-1 21 0 0,0-3-30 0 0,0 1-20 0 0,2-25-1017 0 0,5 7 668 0 0,-10 27 568 0 0,10-30-485 0 0,-5 18 260 0 0,-1 6 75 0 0,-2 0 44 0 0,1-1 17 0 0,0-3-7 0 0,0 1 0 0 0,1-6-90 0 0,-5-1 61 0 0,0 1 16 0 0,4 0-48 0 0,2 3 75 0 0,2-2 34 0 0,0-1 39 0 0,0 2 48 0 0,-4 4-2 0 0,-2-2 50 0 0,-2-1 59 0 0,1 1 68 0 0,-1 6-27 0 0,1 1 34 0 0,0 5-191 0 0,0 0 0 0 0,0 0 0 0 0,0-1 0 0 0,0 1 1 0 0,0 0-1 0 0,0 0 0 0 0,0 0 0 0 0,0 0 0 0 0,0 0 0 0 0,0 0 1 0 0,0 0-1 0 0,0 0 0 0 0,0 0 0 0 0,0 0 0 0 0,0 0 1 0 0,0-1-1 0 0,0 1 0 0 0,0 0 0 0 0,0 0 0 0 0,0 0 0 0 0,0 0 1 0 0,0 0-1 0 0,0 0 0 0 0,0 0 0 0 0,0 0 0 0 0,0 0 0 0 0,0 0 1 0 0,0 0-1 0 0,0 0 0 0 0,0-1 0 0 0,1 1 0 0 0,-1 0 1 0 0,0 0-1 0 0,0 0 0 0 0,0 0 0 0 0,0 0 0 0 0,0 0 0 0 0,0 0 1 0 0,0 0-1 0 0,0 0 0 0 0,0 0 0 0 0,0 0 0 0 0,0 0 0 0 0,1 0 1 0 0,-1 0-1 0 0,0 0 0 0 0,0 0 0 0 0,0 0 0 0 0,0 0 0 0 0,0 0 1 0 0,0 0-1 0 0,0 0 0 0 0,0 0 0 0 0,0 0 0 0 0,0 0 1 0 0,0 0-1 0 0,1 0-6 0 0,-1 0 17 0 0,1 0 0 0 0,-1 0 1 0 0,0 0-1 0 0,1 0 1 0 0,-1 0-1 0 0,1 0 0 0 0,-1 0 1 0 0,1 0-1 0 0,-1 0 0 0 0,1 0 1 0 0,-1 0-1 0 0,1 0 0 0 0,-1-1 1 0 0,1 1-1 0 0,-1 0 1 0 0,0 0-1 0 0,1-1 0 0 0,-1 1 1 0 0,0 0-1 0 0,1 0 0 0 0,-1-1 1 0 0,1 1-1 0 0,-1-1 0 0 0,0 1 1 0 0,0 0-1 0 0,1-1 1 0 0,-1 1-1 0 0,0 0 0 0 0,0-1 1 0 0,1 1-1 0 0,-1-1 0 0 0,0 1 1 0 0,0-1-1 0 0,0 1 0 0 0,0-1 1 0 0,0 1-1 0 0,0-1 1 0 0,0 1-1 0 0,0-1 0 0 0,0 1 1 0 0,0 0-1 0 0,0-1-17 0 0,0 1 7 0 0,0 0-1 0 0,0-1 1 0 0,0 1 0 0 0,0 0 0 0 0,0 0-1 0 0,0 0 1 0 0,0 0 0 0 0,0 0-1 0 0,0 0 1 0 0,0 0 0 0 0,0 0 0 0 0,0 0-1 0 0,0 0 1 0 0,0-1 0 0 0,0 1-1 0 0,0 0 1 0 0,0 0 0 0 0,0 0 0 0 0,0 0-1 0 0,0 0 1 0 0,0 0 0 0 0,0 0-1 0 0,0 0 1 0 0,0 0 0 0 0,0 0 0 0 0,0 0-1 0 0,0 0 1 0 0,0-1 0 0 0,1 1-1 0 0,-1 0 1 0 0,0 0 0 0 0,0 0 0 0 0,0 0-1 0 0,0 0 1 0 0,0 0 0 0 0,0 0-1 0 0,0 0 1 0 0,0 0 0 0 0,0 0 0 0 0,0 0-1 0 0,0 0 1 0 0,0 0 0 0 0,1 0-1 0 0,-1 0 1 0 0,0 0 0 0 0,0 0 0 0 0,0 0-1 0 0,0 0 1 0 0,0 0 0 0 0,0 0-1 0 0,0 0 1 0 0,0 0 0 0 0,0 0 0 0 0,0 0-1 0 0,0 0 1 0 0,1 0 0 0 0,-1 0-7 0 0,0 0 128 0 0,1 0-57 0 0,0 0-50 0 0,-1 0-66 0 0,2 0-75 0 0,-1-1 98 0 0,0 1 90 0 0,0 0 7 0 0,-1 0 35 0 0,2 0 158 0 0,-2 1-88 0 0,1-1 34 0 0,-1 0 37 0 0,1 0 39 0 0,0 0 42 0 0,-1 0 44 0 0,1 1-224 0 0,-1 1-64 0 0,0 2-41 0 0,-1 2-28 0 0,1-1 38 0 0,1 9 40 0 0,-1 22 150 0 0,-3-16-135 0 0,-3-5-21 0 0,5-12-71 0 0,0 0-1 0 0,0 0 0 0 0,0 1 1 0 0,0-1-1 0 0,0 0 0 0 0,1 1 0 0 0,-1-1 1 0 0,1 1-1 0 0,0-1-19 0 0,0 4 29 0 0,-1 0 1 0 0,0 0-1 0 0,0 0 1 0 0,-1 0-1 0 0,0 2-29 0 0,0-1 28 0 0,0-1 0 0 0,1 1 0 0 0,-1 0 0 0 0,2-1 0 0 0,-1 4-28 0 0,2 6 36 0 0,-1-8-4 0 0,0-1-1 0 0,0 1 0 0 0,0 0 1 0 0,-1-1-1 0 0,-1 6-31 0 0,1-11 12 0 0,-3 9 41 0 0,2 0-1 0 0,-1 1 1 0 0,2-1 0 0 0,-1 9-53 0 0,2-4 58 0 0,1-10-14 0 0,-1 0-1 0 0,0 1 0 0 0,-1-1 0 0 0,0 0 0 0 0,-1 3-43 0 0,-2 5 87 0 0,2-8-44 0 0,0-1 1 0 0,1 0 0 0 0,0 1 0 0 0,0-1 0 0 0,0 0 0 0 0,1 1-44 0 0,-1 1 49 0 0,1-1-1 0 0,-1 1 1 0 0,-1-1 0 0 0,1 0 0 0 0,-2 2-49 0 0,1-2 39 0 0,0 0 0 0 0,1 1 0 0 0,0-1 0 0 0,0 0 1 0 0,1 2-40 0 0,-1-2 38 0 0,1 1 0 0 0,-2 0 0 0 0,1-1 0 0 0,-1 0 0 0 0,0 2-38 0 0,-3 12 57 0 0,3 3-38 0 0,2-12-2 0 0,1-9-13 0 0,-1 0 0 0 0,0 1 0 0 0,0-1 0 0 0,0 1 0 0 0,-1-1 0 0 0,1 1 0 0 0,-1-1 0 0 0,1 0 1 0 0,-2 2-5 0 0,-3 8-3 0 0,-1 5 41 0 0,4 37 60 0 0,2-25-106 0 0,0-27-79 0 0,0-3 26 0 0,0 0-10 0 0,0 0-44 0 0,0 0-119 0 0,0 0-214 0 0,0 0 338 0 0,0 0 9 0 0,0 0-14 0 0,0 0-39 0 0,0 0-10 0 0,0 0-39 0 0,0 0-45 0 0,0 0-49 0 0,0 0-54 0 0,0 0-49 0 0,0 0-45 0 0,0 0-39 0 0,0 0-140 0 0,0 0-37 0 0,0 0-171 0 0,0 0-456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0:00.4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12408 0 0,'0'0'281'0'0,"0"0"40"0"0,0 0 22 0 0,0 0-143 0 0,0 0-97 0 0,0 0-41 0 0,0 3-23 0 0,0 6-84 0 0,0 1 46 0 0,0 10 108 0 0,0-1 72 0 0,0 26 308 0 0,0-37-434 0 0,0 11-4 0 0,0-1 15 0 0,0 13-50 0 0,0-20 8 0 0,0 0 89 0 0,0-10-107 0 0,0 0-34 0 0,0-1-56 0 0,0 1-70 0 0,0 1-86 0 0,0 1-101 0 0,0-3 123 0 0,0 0-34 0 0,0 0-346 0 0,0 0 79 0 0,1 1-48 0 0,0 0-671 0 0,3 3-531 0 0,5 5-1006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0:01.9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0 106 7688 0 0,'0'0'166'0'0,"0"0"29"0"0,0 0 14 0 0,3 0-25 0 0,0 1-156 0 0,-3-1-32 0 0,7-4 32 0 0,10-5 76 0 0,-6 4 307 0 0,0-1 208 0 0,-5 2-243 0 0,-4 2-61 0 0,-1 1-55 0 0,-1 0-48 0 0,1-1-45 0 0,-1 1-17 0 0,0 0-46 0 0,0 0-14 0 0,0-1-52 0 0,0 0 25 0 0,0 1 0 0 0,1 0 44 0 0,4-2 114 0 0,0 1-79 0 0,0-4-6 0 0,-1-2-37 0 0,2-4 34 0 0,-3 10 15 0 0,-3 2-52 0 0,0-3-28 0 0,0 1 4 0 0,0 1-179 0 0,0 0 119 0 0,0-2 43 0 0,0 0 41 0 0,0-1 55 0 0,0-2 65 0 0,0-1 74 0 0,-3 9-91 0 0,-3 10-54 0 0,2-5-101 0 0,-1-1-55 0 0,-1-1-51 0 0,6-5 58 0 0,-1 0-1 0 0,1 0 0 0 0,-1 0 1 0 0,1 1-1 0 0,-1-1 0 0 0,1 0 1 0 0,0 1-1 0 0,-1-1 0 0 0,1 0 1 0 0,0 1-1 0 0,-1-1 1 0 0,1 0-1 0 0,0 1 0 0 0,0-1 1 0 0,-1 1-1 0 0,1-1 0 0 0,0 1 1 0 0,0-1-1 0 0,0 0 0 0 0,0 1 1 0 0,-1-1-1 0 0,1 1 0 0 0,0-1 1 0 0,0 1-1 0 0,0-1 0 0 0,0 1 1 0 0,0-1-1 0 0,0 1 1 0 0,0-1-1 0 0,0 1 0 0 0,0-1 1 0 0,1 1 4 0 0,-4 12-78 0 0,-2-3 53 0 0,4-9 25 0 0,0 1-1 0 0,0-1 1 0 0,1 1 0 0 0,-1-1 0 0 0,0 1 0 0 0,1-1 0 0 0,-1 1 0 0 0,1 0 0 0 0,-1-1 0 0 0,1 1 0 0 0,0 0 0 0 0,0-1 0 0 0,0 1 0 0 0,-1 0 0 0 0,1 0 0 0 0,0-1 0 0 0,0 1 0 0 0,0-1 0 0 0,-1 1 0 0 0,1-1 0 0 0,-1 1 0 0 0,1-1 0 0 0,-1 1 0 0 0,0-1 0 0 0,0 1 0 0 0,1-1 0 0 0,-1 0 0 0 0,0 1 0 0 0,-4 6 0 0 0,5-8 0 0 0,-1 1 0 0 0,1-1 0 0 0,0 1 0 0 0,0 0 0 0 0,-1 0 0 0 0,1-1 0 0 0,0 1 0 0 0,0 0 0 0 0,0-1 0 0 0,0 1 0 0 0,0 0 0 0 0,0-1 0 0 0,0 1 0 0 0,0 0 0 0 0,0-1 0 0 0,1 1 0 0 0,-1 0 0 0 0,0-1 0 0 0,0 1 0 0 0,0 0 0 0 0,1 0 0 0 0,0 1-4 0 0,10 17 54 0 0,-11-19-42 0 0,0 1-1 0 0,1 0 1 0 0,-1-1 0 0 0,1 1 0 0 0,-1 0-1 0 0,1-1 1 0 0,0 1 0 0 0,-1-1 0 0 0,1 1-1 0 0,0-1 1 0 0,-1 0 0 0 0,1 1 0 0 0,0-1-1 0 0,-1 1 1 0 0,1-1 0 0 0,0 0 0 0 0,0 0-1 0 0,-1 1 1 0 0,1-1 0 0 0,0 0-8 0 0,2 0 111 0 0,-1 0-18 0 0,26 0-88 0 0,-23 0-63 0 0,0 0 48 0 0,9 1 11 0 0,-10-1-37 0 0,1-1-37 0 0,-2 1-27 0 0,0-1-42 0 0,0 1-48 0 0,0-2-58 0 0,-1 1-11 0 0,0 0-50 0 0,0 0-45 0 0,0-1-38 0 0,2 0-490 0 0,-1-1-90 0 0,3 1-676 0 0,3 2-938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0:02.5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1 182 7688 0 0,'0'3'166'0'0,"0"-1"-105"0"0,0-1-59 0 0,0 3 63 0 0,0 3 95 0 0,0-1-30 0 0,0 1 40 0 0,1 4-131 0 0,5 1-45 0 0,0 0 23 0 0,-4-1 63 0 0,-2 1 683 0 0,0-3-265 0 0,0 0-63 0 0,0-1-53 0 0,1 0-48 0 0,2 4 124 0 0,6 3 116 0 0,-8-14-336 0 0,0 1-48 0 0,-1-1-43 0 0,1 1-35 0 0,-1-1-7 0 0,0 1-45 0 0,0 3 22 0 0,-1-4-4 0 0,1-1 3 0 0,0 3 209 0 0,0-1-68 0 0,0 0-59 0 0,0-1-50 0 0,0 1 0 0 0,0 1-15 0 0,0-2-40 0 0,0 0 40 0 0,0 2 486 0 0,0-3-28 0 0,0 0-118 0 0,0 0-48 0 0,0 0-8 0 0,0 0-19 0 0,0 0-65 0 0,0 0-30 0 0,0 0-4 0 0,0 0-13 0 0,0 0-58 0 0,0 0-29 0 0,0 0-4 0 0,0 0-12 0 0,5-1-60 0 0,-1 0-36 0 0,-4 1-49 0 0,1 0 0 0 0,-1 0-1 0 0,1 0 1 0 0,-1 0 0 0 0,0-1 0 0 0,1 1-1 0 0,-1 0 1 0 0,0-1 0 0 0,1 1 0 0 0,-1 0 0 0 0,0 0-1 0 0,1-1 1 0 0,-1 1 0 0 0,0-1 0 0 0,0 1-1 0 0,0 0 1 0 0,1-1 0 0 0,-1 1 0 0 0,0 0-1 0 0,0-1 1 0 0,0 1 0 0 0,0-1 0 0 0,0 1-1 0 0,0-1 1 0 0,0 1 0 0 0,0 0 0 0 0,1-1-1 0 0,-2 1 1 0 0,1-1 0 0 0,0 1 0 0 0,0-1-1 0 0,0 1-2 0 0,3-5 54 0 0,22-35 31 0 0,-17 30-40 0 0,-3 0-36 0 0,0 2-10 0 0,7 0 1 0 0,-5-3-17 0 0,4-5-60 0 0,-9 13 50 0 0,1 1 1 0 0,-1 0-1 0 0,1 1 1 0 0,0-1 0 0 0,-1 0-1 0 0,4-1 27 0 0,7-4-135 0 0,-7 2 21 0 0,2-1-44 0 0,-3 2 48 0 0,0 1-42 0 0,8-1-252 0 0,-1 3 15 0 0,8 0-239 0 0,-17 1 538 0 0,-2 0 13 0 0,1 0-1 0 0,-1 0 1 0 0,1 0-1 0 0,-1 0 0 0 0,1-1 1 0 0,-1 1-1 0 0,1-1 1 0 0,-1 1-1 0 0,0-1 1 0 0,2 0 77 0 0,7-7-663 0 0,-8 6 286 0 0,0 1 86 0 0,-1 1 75 0 0,1-1 62 0 0,0 1 34 0 0,0 0 53 0 0,3 1-28 0 0,-4-1 18 0 0,0 0-69 0 0,-1 0 112 0 0,1 0 1 0 0,-1 0 0 0 0,1 0-1 0 0,-1 0 1 0 0,1 0-1 0 0,-1-1 1 0 0,1 1 0 0 0,-1 0-1 0 0,1 1 1 0 0,-1-1-1 0 0,1 0 1 0 0,-1 0-1 0 0,1 0 1 0 0,-1 0 0 0 0,1 0-1 0 0,-1 0 1 0 0,1 1-1 0 0,-1-1 1 0 0,1 0 0 0 0,-1 0-1 0 0,0 1 1 0 0,1-1-1 0 0,-1 0 1 0 0,1 1-1 0 0,-1-1 1 0 0,0 0 0 0 0,1 1-1 0 0,-1-1 1 0 0,0 0-1 0 0,1 1 1 0 0,-1-1 0 0 0,0 1-1 0 0,0-1 1 0 0,0 1-1 0 0,1-1 1 0 0,-1 1-1 0 0,0-1 1 0 0,0 1 0 0 0,0-1-1 0 0,0 1 1 0 0,0-1-1 0 0,0 0 1 0 0,0 1-1 0 0,0-1 1 0 0,0 1 0 0 0,0 0 33 0 0,0-1-14 0 0,0 0 1 0 0,0 0-1 0 0,0 0 1 0 0,0 0-1 0 0,0 0 1 0 0,0 0-1 0 0,0 0 1 0 0,0 0-1 0 0,0 1 1 0 0,0-1-1 0 0,0 0 1 0 0,0 0-1 0 0,0 0 1 0 0,0 0 0 0 0,0 0-1 0 0,0 0 1 0 0,0 0-1 0 0,0 0 1 0 0,0 0-1 0 0,0 0 1 0 0,0 0-1 0 0,0 1 1 0 0,0-1-1 0 0,0 0 1 0 0,0 0-1 0 0,0 0 1 0 0,0 0-1 0 0,0 0 1 0 0,0 0-1 0 0,1 0 1 0 0,-1 0-1 0 0,0 0 1 0 0,0 0 0 0 0,0 0-1 0 0,0 0 1 0 0,0 0-1 0 0,0 0 1 0 0,0 0-1 0 0,0 0 1 0 0,0 0-1 0 0,0 0 1 0 0,0 0-1 0 0,0 0 1 0 0,1 0-1 0 0,-1 0 1 0 0,0 0-1 0 0,0 0 1 0 0,0 0-1 0 0,0 0 1 0 0,0 0-1 0 0,0 0 1 0 0,0 0 0 0 0,0 0-1 0 0,0 0 1 0 0,0 0-1 0 0,1 0 1 0 0,-1 0 13 0 0,1 0-91 0 0,1 0-67 0 0,1 0-204 0 0,0 0-12 0 0,4 0-565 0 0,-5 1 680 0 0,0-1 32 0 0,0 0 62 0 0,-1 1 44 0 0,0-1 51 0 0,0 1 60 0 0,3 5-705 0 0,1-1-79 0 0,1-4 319 0 0,-4 0 179 0 0,1 1-66 0 0,7 8-160 0 0,-7-8 181 0 0,-1 0 117 0 0,1-2 77 0 0,-2 0 99 0 0,1 0 33 0 0,0 0 8 0 0,0 1-62 0 0,0 3 85 0 0,-1 2 154 0 0,-1-6-163 0 0,0 0 0 0 0,0 0 1 0 0,0 0-1 0 0,0 0 1 0 0,0 1-1 0 0,0-1 1 0 0,0 0-1 0 0,0 0 1 0 0,0 0-1 0 0,0 0 1 0 0,0 0-1 0 0,0 0 1 0 0,0 0-1 0 0,0 0 1 0 0,0 0-1 0 0,0 0 1 0 0,0 1-1 0 0,0-1 1 0 0,0 0-1 0 0,0 0 1 0 0,0 0-1 0 0,0 0 1 0 0,0 0-1 0 0,0 0 1 0 0,0 0-1 0 0,0 0 1 0 0,0 0-1 0 0,0 0 1 0 0,0 0-1 0 0,0 0 1 0 0,0 0-1 0 0,0 0 1 0 0,0 1-1 0 0,0-1 0 0 0,0 0 1 0 0,1 0-1 0 0,-1 0 1 0 0,0 0-1 0 0,0 0 1 0 0,0 0-1 0 0,0 0 1 0 0,0 0-1 0 0,0 0 1 0 0,0 0-1 0 0,0 0 1 0 0,0 0-1 0 0,0 0 1 0 0,0 0-1 0 0,1 0 1 0 0,-1 0-1 0 0,0 0 1 0 0,0 0-1 0 0,0 0 1 0 0,0 0-1 0 0,0 0 1 0 0,0 0-1 0 0,0 0-7 0 0,10 0 476 0 0,-7 0 51 0 0,-3 0-267 0 0,2 0 174 0 0,3 0-181 0 0,11 1 783 0 0,-16-1-1003 0 0,1 0 1 0 0,-1 0 0 0 0,1 1 0 0 0,-1-1-1 0 0,1 0 1 0 0,-1 0 0 0 0,0 1 0 0 0,1-1-1 0 0,-1 0 1 0 0,0 1 0 0 0,1-1 0 0 0,-1 0 0 0 0,0 1-1 0 0,0-1 1 0 0,1 0 0 0 0,-1 1 0 0 0,0-1-1 0 0,0 1 1 0 0,0-1 0 0 0,1 1 0 0 0,-1-1 0 0 0,0 0-1 0 0,0 1 1 0 0,0-1 0 0 0,0 1 0 0 0,0-1-1 0 0,0 1 1 0 0,0-1 0 0 0,0 1 0 0 0,0-1-34 0 0,0 0 11 0 0,0 0 0 0 0,0 0 0 0 0,0 1 1 0 0,0-1-1 0 0,0 0 0 0 0,0 0 0 0 0,0 0 0 0 0,0 0 1 0 0,0 0-1 0 0,0 0 0 0 0,0 0 0 0 0,0 0 0 0 0,0 0 1 0 0,0 0-1 0 0,0 0 0 0 0,0 1 0 0 0,0-1 0 0 0,0 0 1 0 0,0 0-1 0 0,0 0 0 0 0,0 0 0 0 0,0 0 0 0 0,0 0 1 0 0,0 0-1 0 0,0 0 0 0 0,0 0 0 0 0,0 0 0 0 0,0 0 1 0 0,0 0-1 0 0,1 1 0 0 0,-1-1 0 0 0,0 0 0 0 0,0 0 1 0 0,0 0-1 0 0,0 0 0 0 0,0 0 0 0 0,0 0 0 0 0,0 0 1 0 0,0 0-1 0 0,0 0 0 0 0,0 0 0 0 0,0 0 0 0 0,0 0 1 0 0,1 0-1 0 0,-1 0 0 0 0,0 0 0 0 0,0 0 1 0 0,0 0-1 0 0,0 0 0 0 0,0 0 0 0 0,0 0 0 0 0,0 0 1 0 0,0 0-1 0 0,0 0 0 0 0,0 0 0 0 0,0 0 0 0 0,1 0-11 0 0,3 0 199 0 0,12-2 579 0 0,-15 2-753 0 0,-1 0 0 0 0,1 0-1 0 0,-1 0 1 0 0,0-1 0 0 0,1 1 0 0 0,-1 0 0 0 0,0 0-1 0 0,1-1 1 0 0,-1 1 0 0 0,1 0 0 0 0,-1-1-1 0 0,0 1 1 0 0,0 0 0 0 0,1-1 0 0 0,-1 1-1 0 0,0 0 1 0 0,0-1 0 0 0,1 1 0 0 0,-1-1 0 0 0,0 1-1 0 0,0-1 1 0 0,0 1 0 0 0,0 0 0 0 0,0-1-1 0 0,0 1 1 0 0,0-1 0 0 0,0 1 0 0 0,0-1 0 0 0,0 1-1 0 0,0-1-24 0 0,0 1 8 0 0,0 0 1 0 0,0 0-1 0 0,0 0 0 0 0,0 0 0 0 0,0 0 0 0 0,0 0 0 0 0,0 0 1 0 0,0-1-1 0 0,0 1 0 0 0,0 0 0 0 0,0 0 0 0 0,0 0 0 0 0,0 0 1 0 0,0 0-1 0 0,0 0 0 0 0,0 0 0 0 0,0 0 0 0 0,0 0 0 0 0,0 0 1 0 0,0 0-1 0 0,0-1 0 0 0,0 1 0 0 0,0 0 0 0 0,0 0 0 0 0,0 0 1 0 0,1 0-1 0 0,-1 0 0 0 0,0 0 0 0 0,0 0 0 0 0,0 0 0 0 0,0 0 1 0 0,0 0-1 0 0,0 0 0 0 0,0 0 0 0 0,0 0 0 0 0,0 0 0 0 0,0 0 1 0 0,0 0-1 0 0,0-1 0 0 0,0 1 0 0 0,1 0 0 0 0,-1 0 0 0 0,0 0 1 0 0,0 0-1 0 0,0 0 0 0 0,0 0 0 0 0,0 0 0 0 0,0 0 0 0 0,0 0 1 0 0,0 0-1 0 0,0 0 0 0 0,0 0 0 0 0,0 0 0 0 0,1 0 0 0 0,-1 1 0 0 0,0-1 1 0 0,0 0-9 0 0,2 0 156 0 0,2 0-40 0 0,4 0 8 0 0,-6 0-40 0 0,1 0 43 0 0,-1 0 23 0 0,0 0 48 0 0,0 0 55 0 0,1 0 65 0 0,-1-3-74 0 0,8-7-10 0 0,-7 8-20 0 0,-3 2-74 0 0,0 0-38 0 0,0 0-6 0 0,0 0 16 0 0,-3 0 61 0 0,2 0-132 0 0,-3 0-3 0 0,2 0 6 0 0,-1 0 40 0 0,-2 0 64 0 0,-8 2-2 0 0,-2 11-127 0 0,10-8-37 0 0,-4 4 56 0 0,-4 7 122 0 0,8-5-56 0 0,0-2-9 0 0,-1-1-46 0 0,5-6-54 0 0,0 3-46 0 0,1 6-27 0 0,0 26-262 0 0,0-26 300 0 0,0-2 78 0 0,0-9-39 0 0,0 0 0 0 0,0 0 1 0 0,0 0-1 0 0,0 1 0 0 0,0-1 0 0 0,0 0 1 0 0,0 0-1 0 0,0 0 0 0 0,0 0 0 0 0,0 0 1 0 0,0 0-1 0 0,0 0 0 0 0,0 0 0 0 0,0 0 1 0 0,0 0-1 0 0,0 1 0 0 0,0-1 0 0 0,0 0 1 0 0,0 0-1 0 0,0 0 0 0 0,0 0 0 0 0,0 0 1 0 0,0 0-1 0 0,0 0 0 0 0,0 0 0 0 0,0 0 1 0 0,0 0-1 0 0,0 0 0 0 0,0 0 0 0 0,0 0 1 0 0,0 1-1 0 0,1-1 0 0 0,-1 0 0 0 0,0 0 1 0 0,0 0-1 0 0,0 0 0 0 0,0 0 0 0 0,0 0 1 0 0,0 0-1 0 0,0 0 0 0 0,0 0 0 0 0,0 0 1 0 0,0 0-1 0 0,0 0 0 0 0,0 0 0 0 0,1 0 1 0 0,-1 0-1 0 0,0 0 0 0 0,0 0 0 0 0,0 0 1 0 0,0 0-1 0 0,0 0 0 0 0,0 0 0 0 0,0 0 1 0 0,0 0-1 0 0,0 0 0 0 0,0 0 1 0 0,1 0-2 0 0,0 0 1 0 0,-1 0-1 0 0,1 0 0 0 0,-1 0 0 0 0,1 0 1 0 0,-1 0-1 0 0,1 0 0 0 0,-1 0 0 0 0,1 1 1 0 0,-1-1-1 0 0,1 0 0 0 0,-1 0 0 0 0,1 1 1 0 0,-1-1-1 0 0,1 0 0 0 0,-1 1 0 0 0,1-1 1 0 0,-1 0-1 0 0,1 1 0 0 0,-1-1 0 0 0,0 1 0 0 0,1-1 1 0 0,-1 1-1 0 0,0 0 2 0 0,1-1-2 0 0,-1 1-1 0 0,1-1 1 0 0,-1 1 0 0 0,1-1-1 0 0,-1 1 1 0 0,1 0 0 0 0,-1-1-1 0 0,1 0 1 0 0,-1 1 0 0 0,1-1 0 0 0,-1 1-1 0 0,1-1 1 0 0,0 0 0 0 0,-1 1-1 0 0,1-1 1 0 0,0 0 0 0 0,-1 0-1 0 0,1 0 1 0 0,0 1 0 0 0,-1-1-1 0 0,1 0 1 0 0,0 0 0 0 0,0 0 0 0 0,-1 0-1 0 0,1 0 3 0 0,0 0-204 0 0,0 0 105 0 0,0 0 81 0 0,-1-1 38 0 0,1 1 101 0 0,1 0 179 0 0,-1-1-238 0 0,0 1-46 0 0,-1 0-50 0 0,1 0-53 0 0,0 1-61 0 0,0-1-72 0 0,0 0-25 0 0,0 0-61 0 0,0 1-67 0 0,0-1-72 0 0,0 0-78 0 0,1 1-83 0 0,-1 0-89 0 0,0-1-94 0 0,8 4-1045 0 0,8 5-1041 0 0</inkml:trace>
  <inkml:trace contextRef="#ctx0" brushRef="#br0" timeOffset="349.22">969 61 10928 0 0,'-3'1'90'0'0,"-2"-1"-51"0"0,1 0 39 0 0,1-1 75 0 0,1 0-32 0 0,1 0 35 0 0,-9-10-70 0 0,6 5-48 0 0,4 2-40 0 0,0 3 2 0 0,0 1 0 0 0,0 0 0 0 0,0 0 0 0 0,0 0 0 0 0,0 0 0 0 0,0 0 0 0 0,0 0 0 0 0,1 0 0 0 0,-1 0 0 0 0,0 0 0 0 0,0-1 0 0 0,0 1 0 0 0,0 0 0 0 0,0 0 0 0 0,0 0 0 0 0,0 0 0 0 0,0 0 0 0 0,0 0 0 0 0,0 0 0 0 0,0-1 0 0 0,0 1 0 0 0,0 0 0 0 0,0 0 0 0 0,-1 0 0 0 0,1 0 0 0 0,0 0 0 0 0,0 0 0 0 0,0 0 1 0 0,0 0-1 0 0,0-1 0 0 0,0 1 0 0 0,0 0 0 0 0,0 0 0 0 0,0 0 0 0 0,0 0 0 0 0,0 0 0 0 0,0 0 0 0 0,0 0 0 0 0,-1 0 0 0 0,1 0 0 0 0,0 0 0 0 0,0 0 0 0 0,0 0 0 0 0,0 0 0 0 0,0 0 0 0 0,0-1 0 0 0,-2 0 25 0 0,-1 1-58 0 0,0 1 30 0 0,1-2 63 0 0,-1 0 51 0 0,1-2 73 0 0,-8-7 194 0 0,7 7-101 0 0,2 1-95 0 0,0 0-59 0 0,2-1-56 0 0,-1 0-23 0 0,-1 1 53 0 0,-1 1-20 0 0,-1 0 38 0 0,-13 0 569 0 0,13 2-544 0 0,1-1-124 0 0,0 0 310 0 0,-1 0-39 0 0,-22 0 244 0 0,25 0-527 0 0,0 0 0 0 0,0 0 0 0 0,0 0 0 0 0,0 0 0 0 0,0 0 0 0 0,0 0 1 0 0,-1 0-1 0 0,1 0 0 0 0,0-1 0 0 0,0 1 0 0 0,0 0 0 0 0,0 0 0 0 0,0 1 0 0 0,0-1 1 0 0,0 0-1 0 0,0 0 0 0 0,0 0 0 0 0,0 0 0 0 0,0 0 0 0 0,-1 0 0 0 0,1 0 1 0 0,0 0-1 0 0,0 0 0 0 0,0 0 0 0 0,0 0 0 0 0,0 0 0 0 0,0 0 0 0 0,0 0 1 0 0,0 0-1 0 0,0 0 0 0 0,0 0 0 0 0,0 0 0 0 0,0 0 0 0 0,0 0 0 0 0,0 0 1 0 0,0 1-1 0 0,-1-1 0 0 0,1 0 0 0 0,0 0 0 0 0,0 0 0 0 0,0 0 0 0 0,0 0 1 0 0,0 0-1 0 0,0 0 0 0 0,0 0 0 0 0,0 0 0 0 0,0 0 0 0 0,0 0 0 0 0,0 1 1 0 0,0-1-1 0 0,0 0 0 0 0,0 0 0 0 0,0 0 0 0 0,0 0 0 0 0,0 0 0 0 0,0 0 1 0 0,1 0-5 0 0,-1 1 10 0 0,-1 0 0 0 0,1 1 0 0 0,0-1 0 0 0,0 0 1 0 0,0 0-1 0 0,-1 0 0 0 0,1 0 0 0 0,-1 0 0 0 0,1 0 1 0 0,-1 0-1 0 0,1 0 0 0 0,-1 0-10 0 0,-10 12 88 0 0,-1 3-46 0 0,7 14-42 0 0,-36 46 0 0 0,41-74 0 0 0,-1 0 0 0 0,0 0 0 0 0,1 1 0 0 0,-1-1 0 0 0,1 0 0 0 0,-1 0 0 0 0,1 1 0 0 0,0-1 0 0 0,0 0 0 0 0,1 3 0 0 0,-3 11 0 0 0,-4-4 0 0 0,5-10 0 0 0,1-1 0 0 0,-1 0 0 0 0,0 1 0 0 0,1-1 0 0 0,-1 1 0 0 0,1-1 0 0 0,-1 0 0 0 0,1 1 0 0 0,-1-1 0 0 0,1 1 0 0 0,0-1 0 0 0,0 1 0 0 0,0 0 0 0 0,0 58 0 0 0,0-58 0 0 0,0-1 0 0 0,0 1 0 0 0,1 0 0 0 0,-1 0 0 0 0,0-1 0 0 0,1 1 0 0 0,-1-1 0 0 0,1 1 0 0 0,0 0 0 0 0,0-1 0 0 0,-1 1 0 0 0,1-1 0 0 0,0 1 0 0 0,0-1 0 0 0,0 1 0 0 0,0-1 0 0 0,0 1 0 0 0,0-1 0 0 0,-1 1 0 0 0,1-1 0 0 0,-1 1 0 0 0,1 0 0 0 0,-1-1 0 0 0,1 1 0 0 0,-1 0 0 0 0,0-1 0 0 0,0 1 0 0 0,0 0 0 0 0,0-1 0 0 0,0 1 0 0 0,0-1 0 0 0,0 1 0 0 0,0-1 0 0 0,0 0 0 0 0,1 1 0 0 0,-1-1 0 0 0,0 1 0 0 0,1-1 0 0 0,-1 0 0 0 0,1 1 0 0 0,0-1 0 0 0,-1 0 0 0 0,1 0 0 0 0,0 1 0 0 0,11 20 0 0 0,0-7 0 0 0,1-3-38 0 0,-11-10-23 0 0,-2-1-71 0 0,0-1-128 0 0,0 0 132 0 0,0 0-46 0 0,0 0-68 0 0,0 0 77 0 0,0 0-34 0 0,0 0-37 0 0,0 0-34 0 0,0 0-363 0 0,0 0 89 0 0,0 0-47 0 0,0 0-694 0 0,0 0-543 0 0,0 0-1034 0 0</inkml:trace>
  <inkml:trace contextRef="#ctx0" brushRef="#br0" timeOffset="758.62">636 243 7344 0 0,'0'0'216'0'0,"2"0"-11"0"0,6 0-159 0 0,6 1 114 0 0,-12-1-116 0 0,1 0 1 0 0,-1 0-1 0 0,0-1 1 0 0,0 1 0 0 0,0 0-1 0 0,0-1 1 0 0,0 0 0 0 0,2 0-45 0 0,4-4 123 0 0,-7 4-97 0 0,0 1-1 0 0,1-1 1 0 0,-1 0 0 0 0,1 0 0 0 0,-1 0-1 0 0,1 1 1 0 0,-1-1 0 0 0,1 1 0 0 0,-1-1-1 0 0,1 1 1 0 0,-1 0 0 0 0,1 0 0 0 0,0 0-1 0 0,-1-1 1 0 0,2 2-26 0 0,6-1 73 0 0,11 1 40 0 0,-4-5-2 0 0,-11 2-89 0 0,2 0 14 0 0,-1 0 1 0 0,1 0-1 0 0,0 0 0 0 0,0 1 0 0 0,0 0 0 0 0,5 0-36 0 0,6 2 67 0 0,24-2 124 0 0,-26-1-134 0 0,-2-3-6 0 0,3-1 24 0 0,0 4 23 0 0,16 2 90 0 0,-2 0-74 0 0,7 0-43 0 0,36 0-10 0 0,-71 0 7 0 0,-3 0 71 0 0,0 0 20 0 0,0 0 1 0 0,0 0 1 0 0,0 0 7 0 0,0 0 7 0 0,0 0 1 0 0,0 3-30 0 0,0-3-144 0 0,0 1 0 0 0,0-1-1 0 0,0 0 1 0 0,0 1 0 0 0,0-1-1 0 0,0 1 1 0 0,0-1 0 0 0,0 0 0 0 0,0 1-1 0 0,-1-1 1 0 0,1 1 0 0 0,0-1-1 0 0,0 0 1 0 0,0 1 0 0 0,0-1-1 0 0,-1 0 1 0 0,1 1 0 0 0,0-1 0 0 0,0 0-1 0 0,0 1 1 0 0,-1-1 0 0 0,1 0-1 0 0,0 1 1 0 0,-1-1 0 0 0,1 0-1 0 0,0 0 1 0 0,-1 1 0 0 0,1-1-1 0 0,0 0 1 0 0,-1 0 0 0 0,1 0-2 0 0,-7 5 30 0 0,6-3-29 0 0,-1 0 1 0 0,1 0-1 0 0,0 0 1 0 0,0 0-1 0 0,0 1 1 0 0,0-1-1 0 0,0 0 1 0 0,0 1-2 0 0,0-1-1 0 0,1 1 1 0 0,-1-1 0 0 0,0 0 0 0 0,0 1 0 0 0,-1-1 0 0 0,1 0 0 0 0,0 0 0 0 0,-1 0 0 0 0,-8 3 0 0 0,-5 23 0 0 0,12-14 13 0 0,2-1 26 0 0,2-1 27 0 0,-1-1 42 0 0,0 2 146 0 0,0-11-224 0 0,0 2 34 0 0,0 12 344 0 0,0-13-358 0 0,0-3-47 0 0,0 0 1 0 0,0 0 0 0 0,0 0 0 0 0,0 1 0 0 0,0-1-1 0 0,0 0 1 0 0,0 0 0 0 0,0 0 0 0 0,0 0-1 0 0,0 0 1 0 0,0 0 0 0 0,0 0 0 0 0,0 0 0 0 0,0 0-1 0 0,0 0 1 0 0,0 1 0 0 0,0-1 0 0 0,0 0 0 0 0,0 0-1 0 0,0 0 1 0 0,0 0 0 0 0,0 0 0 0 0,0 0 0 0 0,0 0-1 0 0,0 0 1 0 0,0 0 0 0 0,0 0 0 0 0,1 0-1 0 0,-1 0 1 0 0,0 0 0 0 0,0 1 0 0 0,0-1 0 0 0,0 0-1 0 0,0 0 1 0 0,0 0 0 0 0,0 0 0 0 0,0 0 0 0 0,0 0-1 0 0,0 0 1 0 0,0 0 0 0 0,0 0 0 0 0,0 0 0 0 0,1 0-1 0 0,-1 0 1 0 0,0 0 0 0 0,0 0 0 0 0,0 0-1 0 0,0 0 1 0 0,0 0 0 0 0,0 0 0 0 0,0 0 0 0 0,0 0-1 0 0,0 0 1 0 0,0 0 0 0 0,1 0 0 0 0,-1 0 0 0 0,0 0-4 0 0,4 0 36 0 0,3 0 95 0 0,-1 0 59 0 0,11 0 314 0 0,-12 0-378 0 0,-1 0-33 0 0,-4 0-78 0 0,1 0 1 0 0,0 0 0 0 0,-1 0 0 0 0,1 0-1 0 0,0 0 1 0 0,-1 0 0 0 0,1-1 0 0 0,-1 1-1 0 0,1 0 1 0 0,0 0 0 0 0,-1 0 0 0 0,1-1-1 0 0,0 1 1 0 0,-1 0 0 0 0,1-1 0 0 0,-1 1-1 0 0,1 0 1 0 0,-1-1 0 0 0,1 1 0 0 0,-1-1-1 0 0,1 1 1 0 0,-1-1 0 0 0,1 1 0 0 0,-1-1-1 0 0,0 1 1 0 0,1-1-16 0 0,-1 1 13 0 0,0-1 0 0 0,1 0 0 0 0,-1 1 1 0 0,1-1-1 0 0,-1 1 0 0 0,1 0 0 0 0,-1-1 0 0 0,1 1 0 0 0,-1-1 0 0 0,1 1 0 0 0,-1 0 1 0 0,1-1-1 0 0,-1 1 0 0 0,1 0 0 0 0,0-1 0 0 0,-1 1 0 0 0,1 0 0 0 0,-1 0 0 0 0,1 0 1 0 0,0 0-1 0 0,-1 0 0 0 0,1-1 0 0 0,0 1 0 0 0,-1 0 0 0 0,1 0 0 0 0,0 1-13 0 0,1-2 30 0 0,0 1-1 0 0,0 0 1 0 0,0-1 0 0 0,0 1-1 0 0,0-1 1 0 0,0 1-1 0 0,-1-1 1 0 0,1 0 0 0 0,0 0-1 0 0,0 0 1 0 0,0 0-1 0 0,-1 0 1 0 0,1 0 0 0 0,-1-1-1 0 0,2 0-29 0 0,4-6 97 0 0,-1-1-63 0 0,-1-6-7 0 0,7 0 21 0 0,-9 13-249 0 0,-1-1 72 0 0,0 0 63 0 0,-1 1 53 0 0,1-2 53 0 0,0 1 45 0 0,1-7 270 0 0,-3 4-224 0 0,1 3-103 0 0,-1 1-34 0 0,0-2-67 0 0,0 0-90 0 0,0 0-53 0 0,0 1-85 0 0,0-1-93 0 0,0 0-104 0 0,0 2 179 0 0,0 0-35 0 0,0 0-37 0 0,0 0-38 0 0,-1 0-41 0 0,1-1-41 0 0,0 1-43 0 0,0 0-45 0 0,0-2-1157 0 0,0-5-992 0 0</inkml:trace>
  <inkml:trace contextRef="#ctx0" brushRef="#br0" timeOffset="1043">1316 303 7640 0 0,'0'3'224'0'0,"2"4"-89"0"0,2-4-48 0 0,3 2-53 0 0,-7-5-34 0 0,1 1 0 0 0,-1 0 0 0 0,0 0 0 0 0,1-1 0 0 0,-1 1 0 0 0,0 0 0 0 0,0 0 0 0 0,0 0 0 0 0,0-1 0 0 0,1 1 0 0 0,-1 0 0 0 0,0 0 0 0 0,0 0 0 0 0,-1 0 0 0 0,2 7 48 0 0,1-3 101 0 0,2-3 108 0 0,2-2 115 0 0,-6 0-356 0 0,0 0 0 0 0,0 0 0 0 0,0 0 0 0 0,0 0 0 0 0,0 0 0 0 0,0 0-1 0 0,1 0 1 0 0,-1 0 0 0 0,0 0 0 0 0,0 0 0 0 0,0 0 0 0 0,0 0 0 0 0,0 0-1 0 0,0 0 1 0 0,0 0 0 0 0,0 0 0 0 0,0 0 0 0 0,0 0 0 0 0,1 0 0 0 0,-1 0-1 0 0,0 0 1 0 0,0 0 0 0 0,0 0 0 0 0,0 1 0 0 0,0-1 0 0 0,0 0 0 0 0,0 0-1 0 0,0 0 1 0 0,0 0 0 0 0,0 0 0 0 0,0 0 0 0 0,0 0 0 0 0,0 0 0 0 0,0 0-1 0 0,0 0 1 0 0,1 0 0 0 0,-1 0 0 0 0,0 0 0 0 0,0 0 0 0 0,0 1 0 0 0,0-1-1 0 0,0 0 1 0 0,0 0 0 0 0,0 0 0 0 0,0 0 0 0 0,0 0 0 0 0,0 0 0 0 0,0 0-1 0 0,0 0 1 0 0,0 0 0 0 0,0 0 0 0 0,0 1 0 0 0,0-1 0 0 0,0 0 0 0 0,0 0-1 0 0,0 0 1 0 0,-1 0-16 0 0,1 10 935 0 0,0-7-26 0 0,0-3-138 0 0,0 0-60 0 0,0 0-9 0 0,0 0-294 0 0,0 0-170 0 0,0 0-45 0 0,0 0 39 0 0,0 0 96 0 0,0 0-21 0 0,0 0-23 0 0,0 0-84 0 0,0 0-38 0 0,0 0-9 0 0,0-3-15 0 0,-1-5-78 0 0,0 7-59 0 0,1 1 0 0 0,0 0 1 0 0,-1-1-1 0 0,1 1 1 0 0,-1 0-1 0 0,1-1 0 0 0,0 1 1 0 0,-1 0-1 0 0,1 0 1 0 0,-1-1-1 0 0,1 1 0 0 0,-1 0 1 0 0,1 0-1 0 0,-1 0 1 0 0,1 0-1 0 0,-1 0 0 0 0,1-1 1 0 0,-1 1-1 0 0,1 0 1 0 0,-1 0-1 0 0,1 0 0 0 0,-1 0-1 0 0,-4-2 48 0 0,-5-8-25 0 0,6 3 28 0 0,5-1-52 0 0,-1 5 4 0 0,2-26-3 0 0,3 20 0 0 0,1 2 0 0 0,-1-6 0 0 0,5 8-12 0 0,-5-5-58 0 0,23-5-208 0 0,-12 7 122 0 0,7-4-6 0 0,-2 2 33 0 0,-6 7 51 0 0,0 1 45 0 0,-7-3 5 0 0,-7 4 24 0 0,1 0 0 0 0,-1 0 0 0 0,0 1 0 0 0,1-1 0 0 0,-1 0 0 0 0,1 1 0 0 0,-1-1 0 0 0,1 0 1 0 0,-1 1-1 0 0,1 0 0 0 0,0-1 0 0 0,-1 1 0 0 0,1 0 0 0 0,0 0 0 0 0,0 0 4 0 0,2 0-157 0 0,-1 0 55 0 0,1 0 45 0 0,0 0 39 0 0,4 0 61 0 0,12 0 166 0 0,-13 0-204 0 0,-1 0-66 0 0,-2 0-16 0 0,0 0-36 0 0,0 0-41 0 0,0 0-45 0 0,0 0-70 0 0,0 0-63 0 0,0 0-69 0 0,0 0-74 0 0,0 0-81 0 0,0 0-85 0 0,0 0-93 0 0,0 0-97 0 0,2 0-981 0 0,3 0-1026 0 0</inkml:trace>
  <inkml:trace contextRef="#ctx0" brushRef="#br0" timeOffset="1383.63">1724 333 9272 0 0,'0'0'208'0'0,"0"0"33"0"0,0 0 14 0 0,3 0-42 0 0,10 0-170 0 0,-2 0-18 0 0,-3 0 47 0 0,3-2 177 0 0,-10 2-208 0 0,0 0 1 0 0,-1-1-1 0 0,1 1 0 0 0,-1 0 0 0 0,1 0 0 0 0,-1-1 0 0 0,1 1 0 0 0,-1 0 0 0 0,1-1 0 0 0,-1 1 0 0 0,1 0 0 0 0,-1-1 0 0 0,1 1 0 0 0,-1-1 0 0 0,0 1 0 0 0,1-1 1 0 0,-1 1-42 0 0,3-4 292 0 0,-1 2 57 0 0,0 1-80 0 0,-1 1-69 0 0,1-1-57 0 0,0 1-32 0 0,0 0-49 0 0,3 1 25 0 0,-4-1-16 0 0,0 0 64 0 0,7-1 215 0 0,-2-1-48 0 0,1-1 14 0 0,0-3 104 0 0,-6 4-84 0 0,1 1-76 0 0,0 1-67 0 0,-1-1-56 0 0,1 1-33 0 0,0 0-46 0 0,3 1 11 0 0,-4-1-10 0 0,0 0 61 0 0,6 0 103 0 0,3 0 57 0 0,1-2 95 0 0,-6-9 10 0 0,-1 9-192 0 0,2-2-51 0 0,8-3 30 0 0,-10 5-127 0 0,7-2 58 0 0,0-2-2 0 0,0-4 59 0 0,1 0-140 0 0,-11 9-17 0 0,1 1-1 0 0,-1-1 1 0 0,0 0-1 0 0,0 0 1 0 0,0 0-1 0 0,0 0 1 0 0,0 0-1 0 0,0 0 1 0 0,0 0-1 0 0,0 0 1 0 0,0 0-1 0 0,0 0 0 0 0,-1 0 1 0 0,1-1-1 0 0,-1 1 1 0 0,1 0-1 0 0,-1-1 1 0 0,1 1-1 0 0,-1 0 1 0 0,1-1-1 0 0,-1 1 1 0 0,0-1-1 0 0,0 1 1 0 0,0 0-1 0 0,0-1 0 0 0,0 1 1 0 0,0-1-1 0 0,0 1 1 0 0,-1 0-1 0 0,1-1 1 0 0,0 1-1 0 0,-1-1-2 0 0,0-3-3 0 0,1 2 62 0 0,-2 1-4 0 0,-8-8-29 0 0,7 7 49 0 0,-1 4-8 0 0,-4-4-65 0 0,5-2 0 0 0,3 4-1 0 0,0 1 0 0 0,0 0 0 0 0,0-1 0 0 0,0 1 0 0 0,-1 0 0 0 0,1 0 0 0 0,0-1 0 0 0,0 1 1 0 0,0 0-1 0 0,0-1 0 0 0,0 1 0 0 0,0 0 0 0 0,0 0 0 0 0,-1-1 0 0 0,1 1 0 0 0,0 0 0 0 0,0 0 0 0 0,0-1 0 0 0,-1 1 0 0 0,1 0 1 0 0,0 0-1 0 0,0 0 0 0 0,-1-1 0 0 0,1 1 0 0 0,0 0 0 0 0,0 0 0 0 0,-1 0 0 0 0,1 0 0 0 0,0 0 0 0 0,-1 0 0 0 0,1 0 1 0 0,0-1-1 0 0,0 1 0 0 0,-1 0 0 0 0,1 0 0 0 0,0 0 0 0 0,-1 0 0 0 0,1 0 0 0 0,0 0 0 0 0,-1 0 0 0 0,1 1 0 0 0,0-1 0 0 0,-1 0 1 0 0,1 0-1 0 0,0 0 0 0 0,0 0 0 0 0,-1 0 0 0 0,1 0 0 0 0,0 0 0 0 0,0 1 0 0 0,-1-1 0 0 0,1 0 0 0 0,0 0 0 0 0,0 1-1 0 0,-5 5 12 0 0,5-6-12 0 0,0 1 0 0 0,0-1 0 0 0,-1 1 0 0 0,1-1 0 0 0,0 0 0 0 0,0 1 0 0 0,-1-1 0 0 0,1 0 0 0 0,0 1 0 0 0,-1-1 0 0 0,1 0 0 0 0,-1 1 0 0 0,1-1 0 0 0,0 0 0 0 0,-1 0 0 0 0,1 1 0 0 0,-1-1 0 0 0,1 0 0 0 0,-1 0 0 0 0,1 0 0 0 0,0 0 0 0 0,-1 0 0 0 0,1 1 0 0 0,-1-1 0 0 0,1 0 0 0 0,-1 0 0 0 0,1 0 0 0 0,-1 0 0 0 0,1 0 0 0 0,-1-1 0 0 0,1 1 0 0 0,-1 0 0 0 0,0 0 0 0 0,1 0 0 0 0,-1 0 0 0 0,1 0 0 0 0,0 0 0 0 0,-1 0 0 0 0,1 0 0 0 0,-1 0 0 0 0,1 0 0 0 0,-1 0 0 0 0,1 0 0 0 0,-1 0 0 0 0,1 0 0 0 0,-1 0 0 0 0,1 0 0 0 0,-1 1 0 0 0,1-1 0 0 0,0 0 0 0 0,-1 0 0 0 0,1 0 0 0 0,-1 1 0 0 0,1-1 0 0 0,0 0 0 0 0,-1 1 0 0 0,1-1 0 0 0,-1 0 0 0 0,1 1 0 0 0,0-1 0 0 0,0 0 0 0 0,-1 1 0 0 0,1-1 0 0 0,0 1 0 0 0,-1-1 0 0 0,-3 7 0 0 0,-6-2 0 0 0,9-3 0 0 0,-1 0 0 0 0,1 0 0 0 0,0 0 0 0 0,0 0 0 0 0,0 1 0 0 0,0-1 0 0 0,0 0 0 0 0,0 1 0 0 0,0-1 0 0 0,1 1 0 0 0,-1-1 0 0 0,0 0 0 0 0,0 0 0 0 0,-1 1 0 0 0,1-1 0 0 0,0 0 0 0 0,-1 0 0 0 0,-8 3 0 0 0,7 0 0 0 0,0 0 0 0 0,0 0 0 0 0,1 0 0 0 0,0 0 0 0 0,0 0 0 0 0,1 2 0 0 0,0 0 0 0 0,0-1 0 0 0,1 1 0 0 0,0 0 0 0 0,0 3 0 0 0,0 4 0 0 0,0-12 1 0 0,1 0 0 0 0,-1-1 0 0 0,0 1 0 0 0,0 0 0 0 0,1-1-1 0 0,-1 1 1 0 0,1 0 0 0 0,0-1 0 0 0,-1 1 0 0 0,1-1 0 0 0,0 1-1 0 0,0-1 1 0 0,0 1 0 0 0,0-1 0 0 0,0 0 0 0 0,0 0-1 0 0,1 1 1 0 0,-1-1 0 0 0,1 0-1 0 0,10 15 72 0 0,-10-12-48 0 0,-1-3-18 0 0,-1 0 0 0 0,0-1 0 0 0,0 1-1 0 0,1 0 1 0 0,-1-1 0 0 0,0 1 0 0 0,1-1 0 0 0,-1 1 0 0 0,0-1 0 0 0,1 1-1 0 0,-1-1 1 0 0,1 1 0 0 0,-1-1 0 0 0,1 1 0 0 0,-1-1 0 0 0,1 0 0 0 0,0 1-1 0 0,-1-1 1 0 0,1 0 0 0 0,-1 0 0 0 0,1 1 0 0 0,0-1-6 0 0,4 2 23 0 0,7 9 52 0 0,-10-9-63 0 0,0-1-1 0 0,-1 1 0 0 0,1-1 0 0 0,0 1 0 0 0,0-1 0 0 0,0 0 0 0 0,0 1 0 0 0,0-1 0 0 0,1 1-11 0 0,13-1 50 0 0,-13-2-39 0 0,-1 1 1 0 0,0 0-1 0 0,1 0 0 0 0,-1 1 0 0 0,0-1 0 0 0,0 0 0 0 0,1 1 0 0 0,-1-1 0 0 0,0 1 0 0 0,2 1-11 0 0,-1-1 59 0 0,0 0-65 0 0,0 1-63 0 0,-1-1-60 0 0,1 0-56 0 0,-1 0-53 0 0,1 0-49 0 0,-1 0-47 0 0,1 0-44 0 0,0-1-39 0 0,-1 1-38 0 0,1-1-33 0 0,4 1-578 0 0,0-1-96 0 0,-1 0 26 0 0,0 0-32 0 0,12 0-2452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0:00.9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106 0 8840 0 0,'0'0'197'0'0,"0"0"24"0"0,0 0 19 0 0,0 0 14 0 0,0 0 0 0 0,0 0-4 0 0,3 3-2 0 0,1 2-167 0 0,-1 2 46 0 0,0 2 70 0 0,-1 7 154 0 0,-1 13 230 0 0,-1-20-430 0 0,0 0-38 0 0,-1 0-46 0 0,1-1-77 0 0,0-6 20 0 0,0-1 0 0 0,0 1 1 0 0,0 0-1 0 0,1-1 0 0 0,-1 1 0 0 0,0 0 0 0 0,1 0 0 0 0,0-1 0 0 0,-1 1 0 0 0,1-1 0 0 0,0 1 0 0 0,-1-1 0 0 0,1 1 1 0 0,1 0-11 0 0,-1-1 8 0 0,0 1 1 0 0,0-1 0 0 0,-1 1 0 0 0,1 0 0 0 0,0-1 0 0 0,-1 1 0 0 0,1-1-1 0 0,-1 1 1 0 0,1 0 0 0 0,-1 0 0 0 0,0-1 0 0 0,0 1 0 0 0,0 0 0 0 0,0 0-9 0 0,1 4 32 0 0,0-1 1 0 0,0 1-1 0 0,0 0 1 0 0,0-1-1 0 0,2 4-32 0 0,-1-4 33 0 0,-1 0-1 0 0,1 0 0 0 0,-1 0 0 0 0,0 0 1 0 0,-1 4-33 0 0,4 22 188 0 0,3-9-81 0 0,-5-15-82 0 0,-1-3 10 0 0,0 0 0 0 0,0 1 0 0 0,0-1 1 0 0,-1 0-1 0 0,1 3-35 0 0,-2 21 127 0 0,0-3-78 0 0,0-17-26 0 0,0 9 29 0 0,5 1 39 0 0,1-11-51 0 0,-4-5-31 0 0,0-1-1 0 0,-1 0 1 0 0,1 1 0 0 0,0-1-1 0 0,0 1 1 0 0,-1-1 0 0 0,1 1-1 0 0,-1-1 1 0 0,1 1 0 0 0,-1-1-1 0 0,0 1 1 0 0,0 0 0 0 0,1-1 0 0 0,-1 1-9 0 0,0-1-111 0 0,0 0 34 0 0,0 2 7 0 0,0 0 107 0 0,0 3 162 0 0,0-2-7 0 0,1-1-91 0 0,-1-1-54 0 0,0 1-49 0 0,0-1-46 0 0,0 0-51 0 0,0 0-60 0 0,0 0-66 0 0,0 0-20 0 0,0-1-56 0 0,0 1-62 0 0,0-1-66 0 0,-1 0-70 0 0,1 1-75 0 0,0-1-80 0 0,0 0-85 0 0,0-1-889 0 0,0 0-925 0 0</inkml:trace>
  <inkml:trace contextRef="#ctx0" brushRef="#br0" timeOffset="736.55">0 273 6448 0 0,'0'0'141'0'0,"0"0"23"0"0,0 0 13 0 0,3 0-19 0 0,-2 0-247 0 0,0 0 56 0 0,0 0 50 0 0,1 0 47 0 0,-1 0 36 0 0,1 0 33 0 0,2 0 214 0 0,0 0 65 0 0,7 0 615 0 0,-8 0-749 0 0,0-1-41 0 0,0 1-51 0 0,-1 0-70 0 0,1-1-86 0 0,-1 0-99 0 0,5-4 284 0 0,3 0 80 0 0,3 3 71 0 0,-6 1-177 0 0,-2-1-43 0 0,5-3 51 0 0,5-2 12 0 0,-4 6-94 0 0,-4 1-48 0 0,1-1 0 0 0,-1-1 0 0 0,1 1 0 0 0,-1-1 0 0 0,2-1-67 0 0,10-3 52 0 0,-14 4-63 0 0,15-8 11 0 0,6 5 0 0 0,-6-5-16 0 0,7 5-68 0 0,-4-2-7 0 0,-7 1-66 0 0,1 0-1 0 0,3-3 158 0 0,-10 5-54 0 0,0 0-73 0 0,3-2-102 0 0,-10 5 137 0 0,1 0 0 0 0,-1-1 0 0 0,0 0 0 0 0,0 0 0 0 0,0 0 0 0 0,0 0 0 0 0,3-2 92 0 0,4-5-273 0 0,11-3-247 0 0,-12 7 322 0 0,-4 3 85 0 0,8-3-247 0 0,-9-2 111 0 0,-4 7 235 0 0,0-1 1 0 0,1 1-1 0 0,-1 0 0 0 0,0-1 0 0 0,0 1 0 0 0,0 0 0 0 0,1-1 1 0 0,-1 1-1 0 0,0 0 0 0 0,1 0 0 0 0,-1-1 0 0 0,0 1 0 0 0,0 0 1 0 0,1 0-1 0 0,-1-1 0 0 0,0 1 0 0 0,1 0 0 0 0,-1 0 0 0 0,1 0 1 0 0,-1-1-1 0 0,0 1 0 0 0,1 0 0 0 0,-1 0 0 0 0,1 0 0 0 0,-1 0 1 0 0,0 0-1 0 0,1 0 0 0 0,-1 0 0 0 0,1 0 0 0 0,-1 0 0 0 0,1 0 14 0 0,4-2-306 0 0,5-8 2 0 0,-8 7 29 0 0,-2 3 123 0 0,3 0 51 0 0,7 0 6 0 0,-8 0 31 0 0,-2 0 108 0 0,0 0 48 0 0,0 1-77 0 0,0-1 0 0 0,0 1-1 0 0,0 0 1 0 0,0-1 0 0 0,0 1 0 0 0,0 0 0 0 0,1-1-1 0 0,-1 1 1 0 0,0 0 0 0 0,0-1 0 0 0,0 1-1 0 0,1-1 1 0 0,-1 1 0 0 0,0 0 0 0 0,1-1 0 0 0,-1 1-1 0 0,0-1 1 0 0,1 1 0 0 0,-1-1 0 0 0,1 1 0 0 0,-1-1-1 0 0,1 1 1 0 0,-1-1 0 0 0,1 0 0 0 0,-1 1-1 0 0,1-1-14 0 0,4 5 225 0 0,-2 5 47 0 0,-1 3 39 0 0,3-3-74 0 0,-4-9-205 0 0,0 1 0 0 0,0-1 0 0 0,0 1 0 0 0,-1-1-1 0 0,1 1 1 0 0,0 0 0 0 0,-1-1 0 0 0,1 1 0 0 0,-1 0-1 0 0,0-1 1 0 0,0 1 0 0 0,1 0 0 0 0,-1 0-32 0 0,2 9 157 0 0,2-2-34 0 0,2 3 9 0 0,-3 5-10 0 0,-3 2-51 0 0,0-12-56 0 0,0 0 0 0 0,0-1 0 0 0,1 1 0 0 0,0 4-15 0 0,9 19 11 0 0,-5-3 27 0 0,1-12 83 0 0,-5-12-86 0 0,0 0 0 0 0,0 1-1 0 0,0-1 1 0 0,0 0 0 0 0,0 0 0 0 0,-1 1-1 0 0,1-1 1 0 0,-1 1 0 0 0,0-1-35 0 0,-1 9 99 0 0,1 8 80 0 0,3-4 29 0 0,-1-10-160 0 0,2 5 72 0 0,0 1 50 0 0,-2 2 56 0 0,-1 1 60 0 0,-1-9-159 0 0,0 6 59 0 0,0 5 44 0 0,0-10-107 0 0,0 1 46 0 0,0 0 65 0 0,0-5 61 0 0,0-3 38 0 0,0 0 10 0 0,0 0-33 0 0,0 0-139 0 0,0 0-62 0 0,1-2-22 0 0,-1 0-40 0 0,-1-8-14 0 0,1 9-9 0 0,0-1-16 0 0,0 0 1 0 0,0 1 0 0 0,1-1-1 0 0,-1 1 1 0 0,0-1-1 0 0,1 0 1 0 0,-1 1-1 0 0,1-1 1 0 0,0 1 0 0 0,-1 0-1 0 0,1-1 1 0 0,0 1-1 0 0,0-1 1 0 0,0 1-9 0 0,4-7 35 0 0,12-24 97 0 0,-10 19-119 0 0,1-10-62 0 0,-5 16 23 0 0,-1 0 0 0 0,1 0 0 0 0,0 1 0 0 0,2-2 26 0 0,13-18-123 0 0,-5 9-20 0 0,-2-3-97 0 0,-10 18 213 0 0,3-4-83 0 0,-2 1 34 0 0,-1 4 63 0 0,0 0 0 0 0,-1 0 1 0 0,1 0-1 0 0,0 0 0 0 0,0 0 0 0 0,0 1 0 0 0,0-1 0 0 0,0 0 0 0 0,0 1 0 0 0,0-1 1 0 0,0 0-1 0 0,0 1 13 0 0,9-5-94 0 0,-1 0-3 0 0,11-5 63 0 0,-11 5-54 0 0,-2-1 42 0 0,2-1 13 0 0,-9 7 31 0 0,0 0 0 0 0,1 0 0 0 0,-1 0-1 0 0,0 0 1 0 0,1 0 0 0 0,-1 0 0 0 0,0 0 0 0 0,1 0 0 0 0,-1 0 0 0 0,0 0 0 0 0,1 0 0 0 0,-1 0 0 0 0,0 0 0 0 0,1 0 0 0 0,-1 1 0 0 0,0-1 0 0 0,0 0 0 0 0,1 0 0 0 0,-1 0 0 0 0,0 0 0 0 0,1 0 0 0 0,-1 1 0 0 0,0-1 0 0 0,0 0 0 0 0,1 0 0 0 0,-1 1 0 0 0,0-1 2 0 0,5 10-72 0 0,8-5 0 0 0,-12-4 67 0 0,0-1 0 0 0,0 1 0 0 0,0 0 0 0 0,0 0 0 0 0,0 0 0 0 0,0 0 0 0 0,0 0 0 0 0,0 0 0 0 0,0 0 0 0 0,0 0 0 0 0,-1 0 0 0 0,1 1 5 0 0,0 0-3 0 0,0 0 1 0 0,0 0 0 0 0,-1 0 0 0 0,1 0-1 0 0,-1 1 1 0 0,0-1 0 0 0,1 0 0 0 0,-1 2 2 0 0,-1 20-109 0 0,0-9-48 0 0,1-11 117 0 0,0 0 0 0 0,0-1 0 0 0,0 1 0 0 0,1-1 0 0 0,0 1 1 0 0,0 0-1 0 0,0-1 40 0 0,7 11-112 0 0,-7-14 110 0 0,-1 0 1 0 0,0 0-1 0 0,0 0 0 0 0,0 0 0 0 0,0 0 1 0 0,0 0-1 0 0,0 0 0 0 0,0 1 1 0 0,0-1-1 0 0,1 0 0 0 0,-1 0 0 0 0,0 0 1 0 0,0 0-1 0 0,0 0 0 0 0,0 0 1 0 0,0 0-1 0 0,0 0 0 0 0,0 0 1 0 0,0 1-1 0 0,0-1 0 0 0,0 0 0 0 0,0 0 1 0 0,0 0-1 0 0,0 0 0 0 0,0 0 1 0 0,0 0-1 0 0,0 0 0 0 0,0 1 0 0 0,0-1 1 0 0,0 0-1 0 0,0 0 0 0 0,0 0 1 0 0,0 0-1 0 0,0 0 0 0 0,0 0 0 0 0,0 0 1 0 0,0 1-1 0 0,0-1 0 0 0,0 0 1 0 0,0 0-1 0 0,0 0 0 0 0,0 0 1 0 0,0 0-1 0 0,0 0 0 0 0,0 0 0 0 0,0 0 1 0 0,0 0-1 0 0,-1 1 0 0 0,1-1 1 0 0,0 0-1 0 0,0 0 0 0 0,0 0 0 0 0,0 0 1 0 0,0 0-1 0 0,0 0 0 0 0,0 0 1 0 0,-1 0 1 0 0,0 1-14 0 0,0 1 0 0 0,0-1 0 0 0,0 1 0 0 0,0-1 0 0 0,0 1 0 0 0,0-1 0 0 0,0 1 0 0 0,0 0 0 0 0,0 1 14 0 0,2 5-144 0 0,2-6 24 0 0,3-1-44 0 0,-3-1-236 0 0,-3 0-14 0 0,0 0-2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0:06.9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76 7968 0 0,'-5'4'66'0'0,"2"1"-8"0"0,0 2 50 0 0,0-1-13 0 0,-1 3 35 0 0,1-4-97 0 0,-1 5-19 0 0,4-7 5 0 0,3 4-34 0 0,0-2 38 0 0,-1 1 84 0 0,-1-1 33 0 0,0 1 74 0 0,-1-2-126 0 0,0-2-32 0 0,5 7 48 0 0,-2-6-30 0 0,-1 1 62 0 0,2 1 85 0 0,-1 1 109 0 0,-2-5-299 0 0,6 11 287 0 0,-3-8-154 0 0,3 2 96 0 0,-3-4-86 0 0,1 1 38 0 0,-1-1-36 0 0,12 6 282 0 0,-8-3-198 0 0,-4 1-85 0 0,-4-5-164 0 0,0-1-1 0 0,1 1 0 0 0,-1-1 1 0 0,0 0-1 0 0,0 1 0 0 0,1-1 1 0 0,-1 0-1 0 0,0 1 0 0 0,1-1 1 0 0,-1 0-1 0 0,0 1 0 0 0,1-1 1 0 0,-1 0-1 0 0,1 1 0 0 0,-1-1 1 0 0,0 0-1 0 0,1 0 0 0 0,-1 0 0 0 0,1 1 1 0 0,-1-1-1 0 0,1 0 0 0 0,-1 0 1 0 0,1 0-1 0 0,-1 0 0 0 0,1 0 1 0 0,-1 0-1 0 0,1 0 0 0 0,-1 0 1 0 0,1 0-1 0 0,-1 0 0 0 0,0 0 1 0 0,1 0-11 0 0,18 0 320 0 0,5 0 305 0 0,-19-3-258 0 0,10-7-15 0 0,4 1-104 0 0,-4 2-118 0 0,0-2-40 0 0,-13 8-81 0 0,0 0-1 0 0,0-1 0 0 0,0 0 0 0 0,0 0 1 0 0,0 1-1 0 0,0-1 0 0 0,0 0 1 0 0,-1-1-1 0 0,1 1 0 0 0,-1 0 1 0 0,1-1-9 0 0,2-7 0 0 0,-3 8 0 0 0,0 0 0 0 0,0 0 0 0 0,1-1 0 0 0,-1 1 0 0 0,0 0 0 0 0,1 0 0 0 0,-1 1 0 0 0,1-1 0 0 0,0 0 0 0 0,5-5-2 0 0,5-5-38 0 0,-4 1-56 0 0,-3-2-80 0 0,2 9 52 0 0,-7 4 117 0 0,0-1-1 0 0,1 1 0 0 0,-1 0 0 0 0,1 0 0 0 0,-1-1 1 0 0,0 1-1 0 0,1 0 0 0 0,-1-1 0 0 0,0 1 0 0 0,1 0 1 0 0,-1-1-1 0 0,0 1 0 0 0,1 0 0 0 0,-1-1 0 0 0,0 1 1 0 0,0-1-1 0 0,1 1 0 0 0,-1-1 0 0 0,0 1 0 0 0,0-1 1 0 0,0 1-1 0 0,0 0 0 0 0,0-1 0 0 0,0 1 0 0 0,0-1 1 0 0,0 1-1 0 0,0-1 0 0 0,0 1 0 0 0,0-1 0 0 0,0 1 1 0 0,0-1-1 0 0,0 0 8 0 0,1-9-99 0 0,4 1 18 0 0,1-2-17 0 0,-4-1 8 0 0,-1-6-50 0 0,-1-10 107 0 0,0 26-27 0 0,0 2-11 0 0,0 0 6 0 0,0 2 22 0 0,0 0 48 0 0,1 0 0 0 0,-1-1 1 0 0,0 1-1 0 0,1 0 0 0 0,-1-1 0 0 0,1 1 1 0 0,0 0-1 0 0,0-1 0 0 0,-1 1 0 0 0,1-1 1 0 0,0 1-1 0 0,0-1 0 0 0,1 0 0 0 0,-1 1 1 0 0,1-1-6 0 0,0 2 137 0 0,-1 0-47 0 0,0 0-29 0 0,-1 0-25 0 0,0 1-5 0 0,1-2 18 0 0,11 13 247 0 0,-4-6-121 0 0,-4-2-105 0 0,-2 0-57 0 0,-1 0-55 0 0,-1-5 43 0 0,1-1 1 0 0,-1 1 0 0 0,0-1 0 0 0,0 1 0 0 0,1-1 0 0 0,-1 1 0 0 0,1-1 0 0 0,-1 1 0 0 0,1-1 0 0 0,-1 1-1 0 0,1-1 1 0 0,0 0 0 0 0,0 0-2 0 0,5 12 29 0 0,-1 12-8 0 0,0-10 9 0 0,-3-12-26 0 0,-1 0 0 0 0,0 0 0 0 0,0 1-1 0 0,0-1 1 0 0,-1 0 0 0 0,1 1 0 0 0,-1-1-1 0 0,1 1 1 0 0,-1-1-4 0 0,-1 9 20 0 0,1-8-17 0 0,-1-1 1 0 0,1 1 0 0 0,0-1 0 0 0,0 1-1 0 0,1-1 1 0 0,-1 0 0 0 0,1 1 0 0 0,0-1 0 0 0,0 2-4 0 0,1 0 0 0 0,0 1-3 0 0,0 1 1 0 0,0 0-1 0 0,0 0 1 0 0,-1 0-1 0 0,0-1 1 0 0,0 7 2 0 0,-1 2-23 0 0,0-8 13 0 0,0 0 0 0 0,0 1 0 0 0,0-1 0 0 0,-1 1 0 0 0,-1 1 10 0 0,-2 6 6 0 0,2-9 2 0 0,0 1-1 0 0,1-1 1 0 0,-1 0 0 0 0,2 1 0 0 0,-1-1 0 0 0,1 1-8 0 0,-1-1 11 0 0,1-1-1 0 0,-1 1 1 0 0,1 0 0 0 0,-2-1 0 0 0,0 5-11 0 0,-11 24 124 0 0,-1 2 61 0 0,3-17-99 0 0,3-7-11 0 0,2 3 38 0 0,4-7-53 0 0,-4 9 54 0 0,-5-5-11 0 0,1-2 13 0 0,3 1 25 0 0,4-6-57 0 0,-1 0 0 0 0,0 0 0 0 0,0-1 0 0 0,0 1 0 0 0,-1-1 0 0 0,1 0 0 0 0,-1 0 0 0 0,-4 3-84 0 0,1-4 120 0 0,-2 2 14 0 0,-3 2 0 0 0,11-7-113 0 0,0 1 0 0 0,0-1 1 0 0,0 1-1 0 0,0-1 0 0 0,0 1 0 0 0,0-1 1 0 0,0 0-1 0 0,0 0 0 0 0,0 0 1 0 0,-1-1-22 0 0,-4 1 62 0 0,-8-2 33 0 0,13 1-14 0 0,0-1-59 0 0,0 1-57 0 0,0-1-55 0 0,0 0-53 0 0,0 0-53 0 0,-1 0-49 0 0,1 0-50 0 0,0 0-47 0 0,1 0-45 0 0,-1 0-45 0 0,0 0-42 0 0,1 0-41 0 0,0 1-39 0 0,0-1-38 0 0,0 1-36 0 0,-1-5-1413 0 0,2-3-1162 0 0,0 9 3202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0:07.45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304 47 10512 0 0,'-3'0'68'0'0,"-2"0"-6"0"0,3 0 13 0 0,0 0 72 0 0,-1 0 109 0 0,3 0-180 0 0,0-2-44 0 0,-3-23 14 0 0,0 22 19 0 0,-1 3 36 0 0,1 0-15 0 0,0 0 228 0 0,3 0 7 0 0,-1-2-173 0 0,-1 1-34 0 0,0-1 34 0 0,0 0-82 0 0,-2-2-18 0 0,3 2 24 0 0,-2 0 152 0 0,-1 1-100 0 0,0 1-62 0 0,0 0-32 0 0,1 1 45 0 0,-6 0 131 0 0,-4 5 193 0 0,0 0-20 0 0,3-4-227 0 0,-6 2 154 0 0,0 7-98 0 0,-14 19 66 0 0,16-15-105 0 0,2-4-86 0 0,9-8-67 0 0,0 0 1 0 0,-1-1 0 0 0,1 2 0 0 0,0-1 0 0 0,0 0-1 0 0,1 1 1 0 0,-1-1 0 0 0,1 1 0 0 0,0 0 0 0 0,-1 0-17 0 0,0 9 34 0 0,3-11-27 0 0,0 0 1 0 0,-1 0-1 0 0,0 1 0 0 0,1-1 0 0 0,-1 0 1 0 0,0 0-1 0 0,0 0 0 0 0,0 0 0 0 0,0 0 1 0 0,0 0-1 0 0,-1 0 0 0 0,1-1 0 0 0,-1 1 1 0 0,1 0-8 0 0,-1 0 6 0 0,1-1 1 0 0,-1 1 0 0 0,1 0 0 0 0,0 0 0 0 0,0 0 0 0 0,-1 0 0 0 0,1 0 0 0 0,1 0 0 0 0,-1 0 0 0 0,0 0 0 0 0,0 1 0 0 0,1-1 0 0 0,0 0 0 0 0,-1 1-7 0 0,-2 9 31 0 0,-3 3 23 0 0,-3 5 53 0 0,5-10-65 0 0,-3 8 30 0 0,5-3 21 0 0,1 0-18 0 0,-5 0-45 0 0,0 0-19 0 0,4 1 30 0 0,2-10-32 0 0,0-4-7 0 0,0 0-1 0 0,0 0 1 0 0,0 1-1 0 0,0-1 1 0 0,0 0 0 0 0,0 0-1 0 0,1 0 1 0 0,-1 0 0 0 0,1 0-1 0 0,0 1-1 0 0,3 4 29 0 0,-3-5-24 0 0,0-1-1 0 0,0 0 0 0 0,0 1 1 0 0,0-1-1 0 0,-1 1 0 0 0,1-1 0 0 0,-1 1 1 0 0,1-1-1 0 0,-1 1 0 0 0,1-1 1 0 0,-1 1-1 0 0,0 0 0 0 0,0-1 0 0 0,0 1-4 0 0,0 0 6 0 0,1-1 0 0 0,-1 1 0 0 0,0-1 0 0 0,0 1 0 0 0,1-1-1 0 0,-1 1 1 0 0,1 0 0 0 0,-1-1 0 0 0,1 0 0 0 0,0 1 0 0 0,-1-1-1 0 0,1 1 1 0 0,0-1 0 0 0,0 0-6 0 0,4 7 15 0 0,-3-3 3 0 0,-2-4-14 0 0,1-1-1 0 0,-1 1 0 0 0,0-1 0 0 0,1 1 0 0 0,-1 0 1 0 0,0-1-1 0 0,1 1 0 0 0,-1-1 0 0 0,0 1 0 0 0,1-1 1 0 0,-1 1-1 0 0,1-1 0 0 0,-1 1 0 0 0,1-1 0 0 0,-1 0 1 0 0,1 1-1 0 0,-1-1 0 0 0,1 0 0 0 0,0 1 0 0 0,-1-1 1 0 0,1 0-1 0 0,0 1-3 0 0,4 1 6 0 0,-4-2-1 0 0,0 1-1 0 0,0 0 0 0 0,0 0 0 0 0,0-1 1 0 0,-1 1-1 0 0,1 0 0 0 0,0 0 0 0 0,0 0 1 0 0,0 0-1 0 0,-1 0 0 0 0,1 0 0 0 0,0 0 1 0 0,-1 0-1 0 0,1 0 0 0 0,-1 1-4 0 0,8 8 50 0 0,2-7 15 0 0,-8-3-56 0 0,-1 0-1 0 0,1 0 1 0 0,0 0-1 0 0,-1 1 1 0 0,1-1-1 0 0,0 1 1 0 0,-1-1-1 0 0,1 1 1 0 0,-1 0-1 0 0,1-1 1 0 0,0 1-1 0 0,-1 0 1 0 0,1 0-9 0 0,-1 0 6 0 0,0 0 1 0 0,1 0-1 0 0,-1 0 1 0 0,1-1-1 0 0,0 1 1 0 0,-1 0-1 0 0,1-1 1 0 0,0 1-1 0 0,-1-1 0 0 0,1 0 1 0 0,0 0-1 0 0,-1 1 1 0 0,1-1-7 0 0,19 1 10 0 0,-15-1-13 0 0,1 1 0 0 0,-1-1 1 0 0,0 0-1 0 0,1 0 1 0 0,-1-1-1 0 0,0 0 1 0 0,1 0-1 0 0,-1-1 3 0 0,3-1-57 0 0,6-2 51 0 0,-3 3-70 0 0,-6 1-2 0 0,0 0-36 0 0,1 1-45 0 0,1 0-52 0 0,12 0-245 0 0,-9-3-21 0 0,9-7-37 0 0,-17 9 238 0 0,-1 0 37 0 0,3-1-140 0 0,0 2 64 0 0,-2 0 152 0 0,0 0 39 0 0,5 1-173 0 0,-5-2 160 0 0,0 0-43 0 0,12-12-556 0 0</inkml:trace>
  <inkml:trace contextRef="#ctx0" brushRef="#br0" timeOffset="364.95">62 319 8808 0 0,'0'0'197'0'0,"0"0"24"0"0,0 0 19 0 0,0 0-78 0 0,0 0-22 0 0,0 0 40 0 0,0 0 144 0 0,0 0 262 0 0,0 0 20 0 0,0 0-4 0 0,2 0-22 0 0,52 0 1544 0 0,-29 0-1260 0 0,-11 0-422 0 0,0 0-38 0 0,1 0-46 0 0,-1 0-54 0 0,8-3-15 0 0,-1-6 47 0 0,-9 5-192 0 0,9 4-10 0 0,-6 1-53 0 0,-11-1-157 0 0,1 0 36 0 0,4 0 43 0 0,18 0 245 0 0,-19 0-209 0 0,-2 0-37 0 0,0 0-34 0 0,0 0-45 0 0,0 0-52 0 0,-1 0-24 0 0,0 0-48 0 0,0 0-52 0 0,0 0-57 0 0,0 0-62 0 0,0 0-67 0 0,-1 0-72 0 0,1 0-76 0 0,-3 0-395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0:06.3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1 228 9384 0 0,'2'0'208'0'0,"2"0"-127"0"0,-3 0-43 0 0,1 0 0 0 0,0 0 0 0 0,0 0 0 0 0,-1 0-1 0 0,1 0 1 0 0,0 0 0 0 0,0-1 0 0 0,-1 1 0 0 0,1 0 0 0 0,0-1 0 0 0,1 0-38 0 0,-1-2 97 0 0,3-4 30 0 0,-3 7-120 0 0,0-1 0 0 0,0 1 0 0 0,0 0 0 0 0,0-1 0 0 0,0 1 0 0 0,0 0 0 0 0,0 0 0 0 0,2 1-7 0 0,-1-1-1 0 0,0 1 0 0 0,0-1 0 0 0,1 0 0 0 0,-1-1 0 0 0,0 1 0 0 0,0 0 0 0 0,0-1 0 0 0,0 0 0 0 0,0 0 0 0 0,2 0 1 0 0,4-3 52 0 0,-1 0 87 0 0,2 1 157 0 0,11 1 278 0 0,-9 2-354 0 0,-3 0 109 0 0,-3-1-81 0 0,1-1-31 0 0,0-2 2 0 0,2 0-25 0 0,-2 2-30 0 0,1 1 24 0 0,2 0 69 0 0,1 2-74 0 0,8 0 154 0 0,-15-1-228 0 0,0 0 0 0 0,0 0 0 0 0,0-1 0 0 0,0 0 0 0 0,0 0 1 0 0,3 0-110 0 0,-2-1 54 0 0,2-1-29 0 0,-1 1 1 0 0,0 1-1 0 0,1-1 1 0 0,-1 1 0 0 0,1 0-1 0 0,0 0 1 0 0,0 1-26 0 0,20 0 4 0 0,-9 0-96 0 0,-3 0-5 0 0</inkml:trace>
  <inkml:trace contextRef="#ctx0" brushRef="#br0" timeOffset="205.53">228 1 8896 0 0,'0'0'264'0'0,"0"0"-8"0"0,0 0-191 0 0,0 2-37 0 0,0 10 671 0 0,0 0-74 0 0,0 0-68 0 0,0-1-66 0 0,0 1-62 0 0,0-1-55 0 0,0 1-54 0 0,0-1-47 0 0,0 6 35 0 0,0-1-75 0 0,0 0-63 0 0,0 0-53 0 0,0 6-22 0 0,0 42 22 0 0,0-35-31 0 0,0-2 62 0 0,0 1 101 0 0,0-27-277 0 0,0 0-18 0 0,0-1-26 0 0,0 0-40 0 0,0 0-19 0 0,0 0-41 0 0,0 0-46 0 0,0 0-53 0 0,0 0-56 0 0,0 0-52 0 0,0 0-47 0 0,0 0-40 0 0,0 0-139 0 0,0 0-41 0 0,0 0-168 0 0,0 0-449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0:05.7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16 106 9560 0 0,'0'0'216'0'0,"0"0"32"0"0,0 0 10 0 0,0 0 49 0 0,0 0-137 0 0,0 0 127 0 0,0 0 239 0 0,2 3 9 0 0,3 3-255 0 0,3 8 234 0 0,0 0-11 0 0,-3-8-241 0 0,-4-5-62 0 0,0 1-39 0 0,0 0 71 0 0,0 1-88 0 0,-1 1-80 0 0,0 0-22 0 0,1-2 62 0 0,4 8 127 0 0,2-1-60 0 0,6 15 162 0 0,-6-7 6 0 0,-5-14-259 0 0,0 0-1 0 0,0 0 1 0 0,0 1-1 0 0,1-1 0 0 0,-1-1 1 0 0,1 1-1 0 0,1 1-89 0 0,2 1 140 0 0,0 3 43 0 0,1 5 169 0 0,2 2 103 0 0,-1-8-247 0 0,-3-4-146 0 0,0 0 30 0 0,0 4-14 0 0,-3-2-56 0 0,14 23 98 0 0,-6-23-110 0 0,-5 7-10 0 0,7 3 0 0 0,3-2 0 0 0,-13-13 0 0 0,-1 1 1 0 0,1 0-1 0 0,-1-1 0 0 0,0 1 0 0 0,1 0 0 0 0,-1 0 0 0 0,0-1 0 0 0,0 1 0 0 0,1 0 0 0 0,-1 0 0 0 0,0 0 0 0 0,0 1 0 0 0,0-1 0 0 0,0 0 0 0 0,0 1 0 0 0,-1-2 0 0 0,0 1-1 0 0,1-1 0 0 0,-1 0 1 0 0,0 0-1 0 0,0 0 0 0 0,0 1 1 0 0,1-1-1 0 0,-1 0 0 0 0,0 0 1 0 0,0 0-1 0 0,0 0 0 0 0,1 0 1 0 0,-1 1-1 0 0,0-1 0 0 0,0 0 1 0 0,1 0-1 0 0,-1 0 0 0 0,0 0 1 0 0,0 0-1 0 0,1 0 0 0 0,-1 0 0 0 0,0 0 1 0 0,0 0-1 0 0,1 0 0 0 0,-1 0 1 0 0,0 0-1 0 0,0 0 0 0 0,1 0 1 0 0,-1 0-1 0 0,0 0 0 0 0,0 0 1 0 0,1 0-1 0 0,-1 0 1 0 0,3 0-101 0 0,-3 0 1 0 0,0 0 34 0 0,0 0-12 0 0,0 0-46 0 0,0 0-124 0 0,0 0-223 0 0,0 0 265 0 0,0 0-23 0 0,0 0-65 0 0,0 0 101 0 0,0 0-35 0 0,0 0-40 0 0,0 0-36 0 0,0 0-401 0 0,0 0 104 0 0,0 0-51 0 0,0 0-758 0 0,0 0-592 0 0,0 0-1128 0 0</inkml:trace>
  <inkml:trace contextRef="#ctx0" brushRef="#br0" timeOffset="308.5">288 0 5672 0 0,'0'0'165'0'0,"0"0"-34"0"0,0 0 18 0 0,0 0 80 0 0,0 0 219 0 0,0 0 400 0 0,0 0 31 0 0,0 0-364 0 0,0 0-222 0 0,0 0-66 0 0,3 0 26 0 0,7 4 87 0 0,-10-4-333 0 0,0 0 0 0 0,0 0 0 0 0,0 0 0 0 0,0 0-1 0 0,1 1 1 0 0,-1-1 0 0 0,0 0 0 0 0,0 0 0 0 0,0 0-1 0 0,0 0 1 0 0,0 1 0 0 0,1-1 0 0 0,-1 0 0 0 0,0 0 0 0 0,0 1-1 0 0,0-1 1 0 0,0 0 0 0 0,0 0 0 0 0,0 0 0 0 0,0 1-1 0 0,0-1 1 0 0,0 0 0 0 0,0 0 0 0 0,0 1 0 0 0,0-1-1 0 0,0 0 1 0 0,0 0 0 0 0,0 1 0 0 0,0-1 0 0 0,0 0-1 0 0,0 0 1 0 0,0 0 0 0 0,0 1 0 0 0,0-1 0 0 0,-1 0-1 0 0,1 0 1 0 0,0 0 0 0 0,0 1 0 0 0,0-1 0 0 0,0 0-1 0 0,0 0 1 0 0,-1 0 0 0 0,1 1 0 0 0,0-1 0 0 0,0 0-1 0 0,0 0-6 0 0,-7 4 204 0 0,7-4-189 0 0,-1 1 0 0 0,1-1 0 0 0,0 0 1 0 0,-1 0-1 0 0,1 1 0 0 0,-1-1 1 0 0,1 0-1 0 0,0 1 0 0 0,-1-1 1 0 0,1 0-1 0 0,0 1 0 0 0,0-1 1 0 0,-1 0-1 0 0,1 1 0 0 0,0-1 1 0 0,0 1-1 0 0,-1-1 0 0 0,1 1 1 0 0,0-1-1 0 0,0 1 0 0 0,0-1 0 0 0,0 0 1 0 0,0 1-1 0 0,0-1 0 0 0,0 1 1 0 0,0-1-1 0 0,0 1 0 0 0,0-1 1 0 0,0 1-1 0 0,0-1 0 0 0,0 1 1 0 0,0 0-16 0 0,0 7 364 0 0,-1 0-94 0 0,0-3-79 0 0,-1-1-63 0 0,-1 2-21 0 0,-5 0-43 0 0,-1 1 21 0 0,3-1 43 0 0,-24 34 0 0 0,14-24-66 0 0,2 1 0 0 0,0 0 1 0 0,-3 6-63 0 0,0-1 64 0 0,-29 23 220 0 0,32-32-224 0 0,0 1-42 0 0,7-7 4 0 0,4-4-15 0 0,0 0 0 0 0,0 0 0 0 0,0 0 0 0 0,0 0 0 0 0,-1 0 0 0 0,0-1-7 0 0,-1 1 12 0 0,5-3-10 0 0,-1 0 0 0 0,0 0 0 0 0,1 1 0 0 0,-1-1 0 0 0,1 0 0 0 0,-1 1 0 0 0,1-1 0 0 0,-1 0 0 0 0,1 1 0 0 0,-1-1 0 0 0,1 1 0 0 0,-1-1 0 0 0,1 1 0 0 0,-1-1-1 0 0,1 1 1 0 0,0-1 0 0 0,-1 1 0 0 0,1-1 0 0 0,0 1 0 0 0,-1 0 0 0 0,1-1 0 0 0,0 1-2 0 0,-3 4-1 0 0,2-2-38 0 0,-2 2 65 0 0,-1 2 10 0 0,2-5-64 0 0,1 1-37 0 0,1-2-23 0 0,-1 2-39 0 0,1-1-42 0 0,0 0-49 0 0,0-1-213 0 0,0 0-115 0 0,-1-1 74 0 0,1 1-44 0 0,-2 1-609 0 0,-1 1-162 0 0,-1 1-48 0 0,-1 1-161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0:10.6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11600 0 0,'0'0'264'0'0,"0"0"34"0"0,0 0 21 0 0,0 0-133 0 0,0 0-89 0 0,0 0 5 0 0,0 0 9 0 0,0 0 86 0 0,0 0 217 0 0,0 0 386 0 0,0 0 37 0 0,3 0-16 0 0,-2 0-693 0 0,-1 0-51 0 0,1 0-26 0 0,2 0-22 0 0,-2 0 41 0 0,0 0 66 0 0,0 0 58 0 0,1 0 86 0 0,-1 0 100 0 0,1 0 115 0 0,-2 0-1446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0:10.0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1 575 10336 0 0,'0'0'233'0'0,"0"0"39"0"0,0 0 15 0 0,0 0-125 0 0,0-2-84 0 0,0-14-59 0 0,3 8 81 0 0,0 4 66 0 0,0 2 51 0 0,0 0 62 0 0,0-7 182 0 0,-3 7 177 0 0,0 2-38 0 0,0 0-410 0 0,0-3 52 0 0,0 0-115 0 0,-1 1-74 0 0,1 1 0 0 0,0-1 0 0 0,0 0 0 0 0,0 0 0 0 0,0 1 0 0 0,1-1 0 0 0,-1 0 0 0 0,0 0 0 0 0,1 1 0 0 0,-1-1 0 0 0,1-1-53 0 0,5-1 225 0 0,-5 4-212 0 0,-1 0 1 0 0,1-1 0 0 0,-1 1 0 0 0,1 0 0 0 0,-1 0-1 0 0,0-1 1 0 0,1 1 0 0 0,-1 0 0 0 0,0-1-1 0 0,1 1 1 0 0,-1 0 0 0 0,0-1 0 0 0,1 1 0 0 0,-1-1-1 0 0,0 1 1 0 0,0-1 0 0 0,0 1 0 0 0,1 0-1 0 0,-1-1 1 0 0,0 1 0 0 0,0-1 0 0 0,0 1 0 0 0,0-1-1 0 0,0 1 1 0 0,0-1 0 0 0,0 1 0 0 0,0-1-1 0 0,0 1 1 0 0,0-1 0 0 0,0 1 0 0 0,0-1 0 0 0,0 1-14 0 0,0-6 140 0 0,0-7 387 0 0,0 8-331 0 0,1 3-109 0 0,0 0-64 0 0,3 0 116 0 0,2-4 111 0 0,-4 3-142 0 0,-1-5-10 0 0,-1 3 22 0 0,0-1 75 0 0,0-2 113 0 0,0 5-247 0 0,0 0-1 0 0,1 1 1 0 0,-1-1-1 0 0,1 0 1 0 0,0 0-1 0 0,-1 1 1 0 0,2-2-61 0 0,6-13 311 0 0,-8 15-258 0 0,1-1 0 0 0,0 1 0 0 0,-1 0 0 0 0,1-1 0 0 0,-1 1 1 0 0,0 0-1 0 0,1-1 0 0 0,-1 1 0 0 0,-1 0 0 0 0,1-1 0 0 0,0 1 0 0 0,0-1-53 0 0,-1-12 278 0 0,4-2-41 0 0,1 7-144 0 0,2-8 62 0 0,-4 0 38 0 0,-2 9-110 0 0,-1-10 75 0 0,5 2 9 0 0,-2 10-123 0 0,5-16 157 0 0,-4-7 118 0 0,-3 26-296 0 0,1 0 0 0 0,-1 0 0 0 0,1 0 0 0 0,0 1-1 0 0,0-1 1 0 0,0 0 0 0 0,0 1 0 0 0,1-1 0 0 0,0 1-1 0 0,1-3-22 0 0,2-25 176 0 0,0 24-161 0 0,-4 5-12 0 0,-1 1 1 0 0,1 0 0 0 0,0-1 0 0 0,0 1 0 0 0,0-1 0 0 0,-1 1 0 0 0,1-1 0 0 0,-1 1 0 0 0,1-1 0 0 0,-1 1 0 0 0,0-1 0 0 0,0 1 0 0 0,0-1 0 0 0,1 0-4 0 0,-2-4 9 0 0,1 5-7 0 0,0-1 0 0 0,0 0 0 0 0,0 1-1 0 0,0-1 1 0 0,0 1 0 0 0,0-1 0 0 0,0 0 0 0 0,1 1 0 0 0,-1-1 0 0 0,0 1 0 0 0,1-1 0 0 0,0 0-2 0 0,6-3 66 0 0,-7 5-62 0 0,0 0 1 0 0,1-1-1 0 0,-1 1 1 0 0,0 0-1 0 0,1 0 0 0 0,-1 0 1 0 0,0-1-1 0 0,1 1 1 0 0,-1 0-1 0 0,0 0 0 0 0,1-1 1 0 0,-1 1-1 0 0,0 0 1 0 0,0-1-1 0 0,1 1 0 0 0,-1 0 1 0 0,0-1-1 0 0,0 1 1 0 0,0-1-1 0 0,0 1 0 0 0,0 0 1 0 0,1-1-1 0 0,-1 1 1 0 0,0-1-1 0 0,0 1 0 0 0,0 0 1 0 0,0-1-1 0 0,0 1 1 0 0,0-1-1 0 0,0 1 0 0 0,0-1-4 0 0,0-1 96 0 0,0 2-36 0 0,0-3-140 0 0,0-4 7 0 0,0 5 111 0 0,0-1 57 0 0,2 3-15 0 0,11 0-64 0 0,-12 0-16 0 0,-1 0 0 0 0,1 0 0 0 0,0 0 0 0 0,0 0 0 0 0,0 0 0 0 0,0 0 0 0 0,-1 0 0 0 0,1 0 0 0 0,0 0 0 0 0,0 1 0 0 0,-1-1 0 0 0,1 0 0 0 0,0 1 0 0 0,0-1 0 0 0,4 10 0 0 0,5-5-20 0 0,-5 2-41 0 0,-5-7 57 0 0,0 1 0 0 0,1-1 0 0 0,-1 0 1 0 0,0 1-1 0 0,0-1 0 0 0,0 0 0 0 0,1 1 0 0 0,-1-1 1 0 0,0 0-1 0 0,0 1 0 0 0,1-1 0 0 0,-1 0 1 0 0,0 0-1 0 0,1 1 0 0 0,-1-1 0 0 0,0 0 1 0 0,1 0-1 0 0,-1 0 0 0 0,1 1 0 0 0,-1-1 0 0 0,0 0 1 0 0,1 0-1 0 0,-1 0 0 0 0,1 0 0 0 0,-1 0 1 0 0,0 0-1 0 0,1 0 0 0 0,-1 0 0 0 0,1 0 0 0 0,-1 0 1 0 0,1 0 3 0 0,-1 0-2 0 0,0 0 1 0 0,0 0 0 0 0,0 0 0 0 0,0 0-1 0 0,0 0 1 0 0,0 0 0 0 0,0 0-1 0 0,0 0 1 0 0,0 0 0 0 0,0 0 0 0 0,1 0-1 0 0,-1 0 1 0 0,0 0 0 0 0,0 0-1 0 0,0 0 1 0 0,0 0 0 0 0,0 0-1 0 0,0 0 1 0 0,0 0 0 0 0,0 0 0 0 0,0 0-1 0 0,0 0 1 0 0,0 0 0 0 0,1 0-1 0 0,-1 0 1 0 0,0 0 0 0 0,0 0 0 0 0,0 0-1 0 0,0 0 1 0 0,0 0 0 0 0,0 0-1 0 0,0 1 1 0 0,0-1 0 0 0,0 0 0 0 0,0 0-1 0 0,0 0 1 0 0,0 0 0 0 0,0 0-1 0 0,0 0 1 0 0,0 0 0 0 0,0 0 0 0 0,0 0-1 0 0,0 0 1 0 0,0 0 0 0 0,0 1-1 0 0,0-1 1 0 0,0 0 0 0 0,0 0 0 0 0,0 0-1 0 0,0 0 1 0 0,0 0 0 0 0,0 0-1 0 0,0 0 1 0 0,0 0 0 0 0,0 0 0 0 0,0 0-1 0 0,0 1 2 0 0,0-1-3 0 0,0 1 0 0 0,0-1 0 0 0,0 1 0 0 0,0-1 0 0 0,0 1 0 0 0,1-1 0 0 0,-1 1-1 0 0,0-1 1 0 0,0 1 0 0 0,0-1 0 0 0,0 0 0 0 0,1 1 0 0 0,-1-1 0 0 0,0 1 0 0 0,1-1-1 0 0,-1 1 1 0 0,0-1 0 0 0,1 1 3 0 0,7 4-16 0 0,-6-5 16 0 0,-1 1 0 0 0,0 0 0 0 0,0-1 0 0 0,0 1 0 0 0,0 0 0 0 0,0 0 0 0 0,1 0 0 0 0,-1-1 0 0 0,-1 1 0 0 0,1 0 0 0 0,0 0 0 0 0,0 1 0 0 0,0-1 0 0 0,0 0 0 0 0,3 10 0 0 0,-3-10 0 0 0,-1 0 0 0 0,0 0 0 0 0,1 0 0 0 0,-1 0 0 0 0,1 0 0 0 0,-1 0 0 0 0,1 0 0 0 0,-1 0 0 0 0,1 0 0 0 0,0 0 0 0 0,0 0 0 0 0,-1-1 0 0 0,1 1 0 0 0,0 0 0 0 0,0 0 0 0 0,0-1 0 0 0,0 1 0 0 0,0 0 0 0 0,1 0 0 0 0,0-1 0 0 0,0 1 0 0 0,-1 0 0 0 0,1 0 0 0 0,0 0 0 0 0,-1 0 0 0 0,1 0 0 0 0,-1 0 0 0 0,0 1 0 0 0,1-1 0 0 0,-1 0 0 0 0,0 1 0 0 0,0-1 0 0 0,0 1 0 0 0,0-1 0 0 0,0 1 0 0 0,0 0 0 0 0,0-1 0 0 0,0 1 0 0 0,-1 0 0 0 0,1 1 0 0 0,0-1 0 0 0,-1 0 0 0 0,1-1 0 0 0,0 1 0 0 0,-1 0 0 0 0,1 0 0 0 0,0-1 0 0 0,0 1 0 0 0,0-1 0 0 0,0 1 0 0 0,0-1 0 0 0,1 0 0 0 0,-1 1 0 0 0,0-1 0 0 0,1 0 0 0 0,-1 0 0 0 0,1 0 0 0 0,-1 0 0 0 0,1 0 0 0 0,1 1 0 0 0,-1-1 0 0 0,0 0 0 0 0,1 1 0 0 0,-1-1 0 0 0,0 1 0 0 0,0 0 0 0 0,0 0 0 0 0,0-1 0 0 0,0 1 0 0 0,-1 0 0 0 0,1 1 0 0 0,0 0 0 0 0,5 7 0 0 0,-4-4-3 0 0,1 0 1 0 0,0 0-1 0 0,0-1 1 0 0,4 4 2 0 0,-4-4-9 0 0,0-1 0 0 0,0 1-1 0 0,-1 0 1 0 0,0 0 0 0 0,0 0 0 0 0,2 5 9 0 0,-3-5 0 0 0,0-1 1 0 0,1 1-1 0 0,0 0 0 0 0,0-1 0 0 0,0 0 0 0 0,3 4 0 0 0,19 12 0 0 0,-10-2 7 0 0,6 15 101 0 0,-9-14-29 0 0,-10-16-65 0 0,12 18 91 0 0,0-2-44 0 0,17 16-35 0 0,-30-34-26 0 0,0 0 0 0 0,0 0 0 0 0,0 1 0 0 0,0-1 0 0 0,0 0 0 0 0,0 0 0 0 0,0 1 0 0 0,0-1 0 0 0,-1 0 0 0 0,1 1 0 0 0,0-1 0 0 0,-1 1 0 0 0,1-1 0 0 0,-1 1 0 0 0,0-1 0 0 0,1 1 0 0 0,-1 0 0 0 0,5 16 0 0 0,-1-12 0 0 0,0-1 0 0 0,0 0 0 0 0,0 0 0 0 0,0 0 0 0 0,3 2 0 0 0,0 0 3 0 0,12 13 0 0 0,-19-19 3 0 0,1 1 0 0 0,-1-1 0 0 0,1 0 0 0 0,-1 0 0 0 0,1 0 0 0 0,-1 0 0 0 0,1 1-1 0 0,-1-1 1 0 0,0 0 0 0 0,0 0 0 0 0,0 2-6 0 0,0-1 65 0 0,3 1-11 0 0,7 7-33 0 0,-8-8 11 0 0,-2-2-80 0 0,0 0-44 0 0,0 0-11 0 0,0 0-26 0 0,0 0-106 0 0,0 0-42 0 0,0 0-10 0 0,0 0 81 0 0,0 0-32 0 0,0 0-131 0 0,0 0 22 0 0,0 0-37 0 0,0 0-1006 0 0,0 0-60 0 0</inkml:trace>
  <inkml:trace contextRef="#ctx0" brushRef="#br0" timeOffset="356.79">61 318 8576 0 0,'0'0'197'0'0,"0"0"24"0"0,0 0 17 0 0,3 0-38 0 0,7-2-160 0 0,-7-4-12 0 0,-1 2 74 0 0,-1 3 62 0 0,0 0-98 0 0,0 1-73 0 0,0 1-72 0 0,1-1 61 0 0,-2 0 45 0 0,1 0 37 0 0,0 0 92 0 0,1-1 100 0 0,-1 1 48 0 0,0-1 95 0 0,0 0 107 0 0,1 0 119 0 0,11-9 314 0 0,-1 7-238 0 0,-7 1-8 0 0,4-5-242 0 0,9 2 358 0 0,3 4 37 0 0,-7 1-330 0 0,-3 0-177 0 0,-2-1-106 0 0,-3 0-67 0 0,3-1-14 0 0,-3-2-81 0 0,9-2-2 0 0,1 5 54 0 0,27 1 21 0 0,-23 0-107 0 0,3 0-68 0 0,-11 0-26 0 0,0 0-35 0 0,7 0-155 0 0,-10 0 74 0 0,1 0-38 0 0,-1 0-41 0 0,0 0-43 0 0,0 0-47 0 0,0 0-51 0 0,-7 0 122 0 0,0 0-37 0 0,4 0-411 0 0,-3-1 105 0 0,1 1-53 0 0,4-2-778 0 0,0-2-609 0 0,1-4-1161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318 241 8640 0 0,'0'0'197'0'0,"0"0"24"0"0,-2 0 17 0 0,-11-2-38 0 0,-2-5-125 0 0,3 1-75 0 0,8 5 13 0 0,2 1 31 0 0,1 0 25 0 0,-1 0 39 0 0,0 1 43 0 0,0-1 52 0 0,-2 0 60 0 0,0 0 68 0 0,-1 0-120 0 0,-1 0 112 0 0,-1 0 128 0 0,-11 0 708 0 0,11 0-799 0 0,3 0-132 0 0,0 0-56 0 0,0 0-68 0 0,1 0-80 0 0,-5 1 137 0 0,2 1-33 0 0,-8 8 156 0 0,12-8-95 0 0,-1 0-70 0 0,0-2-42 0 0,-1 0-39 0 0,1 0-8 0 0,1 1 31 0 0,-5 2 45 0 0,-21 13 371 0 0,20-7-308 0 0,6-5-102 0 0,1-3-53 0 0,1 0-1 0 0,0-1 1 0 0,0 1-1 0 0,-1-1 1 0 0,1 1-1 0 0,0 0 1 0 0,-1-1-1 0 0,1 1 1 0 0,0-1-1 0 0,-1 1 1 0 0,1-1-1 0 0,-1 1 1 0 0,1-1-1 0 0,-1 0 1 0 0,1 1-1 0 0,-1-1 1 0 0,0 1-1 0 0,1-1 1 0 0,-1 0-1 0 0,1 0 0 0 0,-1 1 1 0 0,0-1-14 0 0,-4 2 40 0 0,4-1-22 0 0,-1 1 0 0 0,1-1 0 0 0,-1 0 1 0 0,1 1-1 0 0,-1-1 0 0 0,1 1 1 0 0,0-1-1 0 0,0 1 0 0 0,0 0 1 0 0,0-1-1 0 0,0 1 0 0 0,0 0 1 0 0,0 1-19 0 0,-12 17 167 0 0,6-13-115 0 0,3-4-31 0 0,1 0 1 0 0,0 0 0 0 0,0 1 0 0 0,1-1 0 0 0,-1 0-1 0 0,0 1-21 0 0,-5 14 94 0 0,1-1-35 0 0,3-8-39 0 0,1 1-1 0 0,0-1 0 0 0,1 1 0 0 0,0 0 0 0 0,0 0 1 0 0,1-1-1 0 0,1 1 0 0 0,0 2-19 0 0,0 12 22 0 0,0 48 93 0 0,0-52-111 0 0,0-18 1 0 0,0 0-1 0 0,0 1 0 0 0,0-1 0 0 0,1 0 0 0 0,-1 1 0 0 0,1-1 0 0 0,-1 0 1 0 0,1 0-1 0 0,0 0 0 0 0,0 0 0 0 0,0 0 0 0 0,1 2-4 0 0,7 16 34 0 0,-8-17-28 0 0,0 0-1 0 0,1 1 1 0 0,-1-1-1 0 0,0-1 1 0 0,1 1-1 0 0,0 0 0 0 0,0 0 1 0 0,0-1-1 0 0,0 1 1 0 0,0 0-1 0 0,0-1 1 0 0,1 0-1 0 0,-1 0 0 0 0,1 0-5 0 0,8 3 49 0 0,0 1-16 0 0,0 4 25 0 0,-4-6-46 0 0,0 0 0 0 0,0 0-1 0 0,0-1 1 0 0,1 0-1 0 0,-1 0 1 0 0,4 1-12 0 0,-10-4 2 0 0,3 1 9 0 0,-1 0 0 0 0,1 0 0 0 0,-1-1-1 0 0,1 1 1 0 0,0-1 0 0 0,-1 0 0 0 0,3 0-11 0 0,-1 0 12 0 0,1-1 1 0 0,-1 0 0 0 0,1 0 0 0 0,-1-1 0 0 0,5-1-13 0 0,-5 1 12 0 0,0 0 1 0 0,0 1-1 0 0,0 0 1 0 0,0 0 0 0 0,1 0-1 0 0,4 0-12 0 0,5-1 39 0 0,2-4-23 0 0,-7 2-7 0 0,5-2 10 0 0,-5 1-69 0 0,-2 1-24 0 0,-3 1 26 0 0,-5 3 35 0 0,1 0 0 0 0,0 0 0 0 0,-1-1-1 0 0,1 1 1 0 0,-1 0 0 0 0,1-1 0 0 0,0 1 0 0 0,-1 0 0 0 0,1-1-1 0 0,-1 1 1 0 0,1-1 0 0 0,-1 1 0 0 0,1-1 0 0 0,-1 1-1 0 0,0-1 1 0 0,1 1 0 0 0,-1-1 0 0 0,0 0 0 0 0,1 1 0 0 0,-1-1-1 0 0,0 1 1 0 0,0-1 13 0 0,3-4-56 0 0,2-3-52 0 0,2 0-52 0 0,1 1-57 0 0,-1 2-61 0 0,-3 4 109 0 0,-1-1 50 0 0,2-1-152 0 0,-3 2 133 0 0,-2 0-53 0 0,1 0-23 0 0,-1-1-62 0 0,1 0-72 0 0,-1 0-82 0 0,0 1 64 0 0,0 1-50 0 0,0-1-44 0 0,0 1-38 0 0,0 0-143 0 0,0 0-39 0 0,0 0-172 0 0,0 0-467 0 0</inkml:trace>
  <inkml:trace contextRef="#ctx0" brushRef="#br0" timeOffset="1">152 544 8520 0 0,'0'0'190'0'0,"0"0"28"0"0,0 0 11 0 0,2-3-21 0 0,8-7-100 0 0,-7 8 145 0 0,0 1-88 0 0,0 0-52 0 0,0 1-44 0 0,1 0-9 0 0,-2-1 32 0 0,6-3 114 0 0,1-2 87 0 0,4 4 43 0 0,-2 0-136 0 0,0-4-2 0 0,2 0-15 0 0,0 4-16 0 0,-2 3-68 0 0,-4-1-41 0 0,0 0 0 0 0,-1 0 1 0 0,1 0-1 0 0,-1-1 0 0 0,6-1-58 0 0,3-4 113 0 0,-12 5-88 0 0,0 0 0 0 0,0 0 0 0 0,0 0 0 0 0,0 0 0 0 0,1 0 0 0 0,-1 1 0 0 0,0 0 1 0 0,2-1-26 0 0,9 2 102 0 0,-2-1-41 0 0,4 1-24 0 0,-10-1-30 0 0,0-1-1 0 0,-1 1 0 0 0,1-1 0 0 0,0 0 1 0 0,1 0-7 0 0,8-4 26 0 0,0 1 23 0 0,-4 2-73 0 0,-1 1-66 0 0,2 0-89 0 0,-9 1 83 0 0,0 0 44 0 0,8 0 6 0 0,-6 0-9 0 0,-2 0-12 0 0,0 0-39 0 0,1 0-58 0 0,-1 0-63 0 0,1 0-75 0 0,0 0-85 0 0,-3 0 108 0 0,1 0-38 0 0,1 0-417 0 0,1 0-281 0 0,1 0-656 0 0</inkml:trace>
  <inkml:trace contextRef="#ctx0" brushRef="#br0" timeOffset="2">1150 181 8352 0 0,'2'-2'45'0'0,"1"-1"-26"0"0,0 0 6 0 0,-1 1 35 0 0,0-1 39 0 0,1 1 61 0 0,-3 2 65 0 0,-7-2-47 0 0,1 1-125 0 0,6 0-55 0 0,-1 0 1 0 0,1 0 0 0 0,-1 0-1 0 0,1 0 1 0 0,0 0 0 0 0,0 0-1 0 0,-1 0 1 0 0,1 0-1 0 0,0 0 1 0 0,0 0 0 0 0,0 0-1 0 0,0 0 1 0 0,0-1 1 0 0,1-5 34 0 0,-1 4 27 0 0,0 1 65 0 0,0 2 143 0 0,-3-3 235 0 0,-8-4-85 0 0,3 3-140 0 0,2 0 59 0 0,1-6 202 0 0,-1 6-190 0 0,-2 0-57 0 0,-3-3 152 0 0,7 3-125 0 0,0-1-58 0 0,0 1-50 0 0,0 0-44 0 0,-4-4 88 0 0,-10-9 141 0 0,12 13-172 0 0,-4 0 60 0 0,0-1-45 0 0,-7-2 107 0 0,-4-7 101 0 0,21 14-438 0 0,-1 0 0 0 0,1-1 0 0 0,0 1 1 0 0,0 0-1 0 0,0 0 0 0 0,-1 0 0 0 0,1-1 1 0 0,0 1-1 0 0,-1 0 0 0 0,1 0 0 0 0,0 0 1 0 0,0 0-1 0 0,-1 0 0 0 0,1 0 0 0 0,0 0 1 0 0,-1-1-1 0 0,1 1 0 0 0,0 0 0 0 0,0 0 1 0 0,-1 0-1 0 0,1 0 0 0 0,0 0 0 0 0,-1 0 1 0 0,1 0-1 0 0,0 1 0 0 0,-1-1-10 0 0,-5 0 69 0 0,-18 1 92 0 0,21-1-136 0 0,0 0 0 0 0,1 0 0 0 0,-1 0 0 0 0,0-1 0 0 0,1 1 0 0 0,-1-1 0 0 0,1 1-1 0 0,-2-2-24 0 0,-3-2 52 0 0,7 3-47 0 0,-1 0 0 0 0,0 1 1 0 0,1-1-1 0 0,-1 1 0 0 0,0-1 0 0 0,0 1 0 0 0,1-1 0 0 0,-1 1 1 0 0,0-1-1 0 0,0 1 0 0 0,0 0 0 0 0,0-1 0 0 0,0 1 0 0 0,1 0 0 0 0,-1 0 1 0 0,0 0-1 0 0,0 0 0 0 0,0 0 0 0 0,0 0 0 0 0,0 0 0 0 0,0 0 0 0 0,0 0 1 0 0,0 0-1 0 0,0 0 0 0 0,0 0 0 0 0,1 1 0 0 0,-1-1-5 0 0,-7 5 32 0 0,7-4-25 0 0,-1 0 0 0 0,1-1 0 0 0,0 1 0 0 0,-1 0 0 0 0,1 0 0 0 0,-1-1 0 0 0,1 1 0 0 0,-1-1 0 0 0,1 1 0 0 0,-1-1 0 0 0,0 0 0 0 0,1 0 0 0 0,-1 1-1 0 0,0-1-6 0 0,-4-1 30 0 0,4 1-27 0 0,-1 0 1 0 0,1 0-1 0 0,0 0 1 0 0,0 0-1 0 0,0 0 1 0 0,0 1-1 0 0,0-1 1 0 0,0 1-1 0 0,0-1 0 0 0,-1 1-3 0 0,-12 12 0 0 0,13-11 0 0 0,-1 0 0 0 0,0 0 0 0 0,1 0 0 0 0,-1-1 0 0 0,0 1 0 0 0,-2 0 0 0 0,4-1 0 0 0,-1-1 0 0 0,1 1 0 0 0,0-1 0 0 0,0 1 0 0 0,-1 0 0 0 0,1-1 0 0 0,0 1 0 0 0,0 0 0 0 0,0 0 0 0 0,-1 0 0 0 0,1 0 0 0 0,0 0 0 0 0,0 0 0 0 0,1 0 0 0 0,-1 0 0 0 0,0 0 0 0 0,0 0 0 0 0,0 1 0 0 0,1-1 0 0 0,-1 0 0 0 0,1 1 0 0 0,-1-1 0 0 0,1 0 0 0 0,-1 1 0 0 0,1-1 0 0 0,0 1 0 0 0,0-1 0 0 0,0 0 0 0 0,0 1 0 0 0,0 0-2 0 0,0-1-1 0 0,-1 1 1 0 0,1 0-1 0 0,0-1 0 0 0,-1 1 1 0 0,1-1-1 0 0,-1 1 1 0 0,1-1-1 0 0,-1 1 0 0 0,0-1 1 0 0,1 0-1 0 0,-1 1 1 0 0,0-1-1 0 0,0 1 3 0 0,-4 5-24 0 0,-10 24 12 0 0,12-28 12 0 0,4 2 0 0 0,11 17 0 0 0,-9-7 0 0 0,-1 0 0 0 0,0-10-2 0 0,2 2-19 0 0,-1 0 1 0 0,2 0 0 0 0,-1 0 0 0 0,0-1-1 0 0,1 1 21 0 0,11 5 8 0 0,-6-7-8 0 0,-8-5 0 0 0,0 1 0 0 0,0 1 0 0 0,1-1 0 0 0,-1 0 0 0 0,0 0 0 0 0,0 1 0 0 0,-1-1 0 0 0,1 1 0 0 0,0 0 0 0 0,3 2-7 0 0,-1 0-1 0 0,1 0 0 0 0,0 0 0 0 0,6 2 8 0 0,-5-3-6 0 0,-1 1-1 0 0,0 0 1 0 0,0-1-1 0 0,0 2 0 0 0,0-1 7 0 0,1 3 0 0 0,-4-5 0 0 0,0 1 0 0 0,0-1 0 0 0,0 0 0 0 0,0 0 0 0 0,1 0 0 0 0,-1-1 0 0 0,0 1 0 0 0,1-1 0 0 0,-1 1 0 0 0,2 0 0 0 0,9 1 0 0 0,-11-3 0 0 0,0 1 0 0 0,0-1 0 0 0,1 1 0 0 0,-1-1 0 0 0,0 1 0 0 0,0 0 0 0 0,0 0 0 0 0,0 0 0 0 0,0 0 0 0 0,0 0 0 0 0,0 1 0 0 0,0-1 0 0 0,-1 1 0 0 0,1-1 0 0 0,6 6 0 0 0,-5-4 0 0 0,0 0 0 0 0,0 0 0 0 0,0 1 0 0 0,0-1 0 0 0,-1 1 0 0 0,1 0 0 0 0,2 6 0 0 0,-5-8 0 0 0,1 0 0 0 0,0 0 0 0 0,1 0 0 0 0,-1 0 0 0 0,0 0 0 0 0,1 0 0 0 0,-1 0 0 0 0,1 0 0 0 0,0 0 0 0 0,15 14 0 0 0,-11-11 0 0 0,0 1 0 0 0,0-1 0 0 0,-1 1 0 0 0,1 0 0 0 0,-1 0 0 0 0,2 4 0 0 0,8 21 0 0 0,-13-24-12 0 0,-1 3 49 0 0,-2 24 184 0 0,1-25-171 0 0,1 1-1 0 0,-1-7-24 0 0,0-1 0 0 0,1 1-1 0 0,-1 0 1 0 0,0-1 0 0 0,-1 1 0 0 0,1 0 0 0 0,0-1-1 0 0,-1 1 1 0 0,1 0 0 0 0,-1-1 0 0 0,0 2-25 0 0,-10 2 128 0 0,10-6-120 0 0,0 1 1 0 0,0-1-1 0 0,0 1 1 0 0,0-1-1 0 0,0 1 1 0 0,0-1-1 0 0,0 1 1 0 0,0 0-1 0 0,1-1 1 0 0,-1 1-1 0 0,0 0 1 0 0,0 0-1 0 0,1 0 1 0 0,-1-1-1 0 0,0 1 1 0 0,0 1-9 0 0,-1 2 29 0 0,2-3-22 0 0,0 0-1 0 0,-1-1 1 0 0,1 1-1 0 0,0-1 1 0 0,0 1-1 0 0,-1-1 1 0 0,1 1-1 0 0,-1 0 1 0 0,1-1-1 0 0,0 1 0 0 0,-1-1 1 0 0,1 1-1 0 0,-1-1 1 0 0,1 0-1 0 0,-1 1 1 0 0,1-1-1 0 0,-1 0 1 0 0,0 1-1 0 0,1-1 1 0 0,-1 0-1 0 0,1 1 1 0 0,-1-1-7 0 0,-4 2 25 0 0,-3 3 18 0 0,7-4-34 0 0,-1 0-1 0 0,1 0 1 0 0,0-1-1 0 0,-1 1 1 0 0,1 0-1 0 0,-1-1 1 0 0,1 1 0 0 0,-1-1-1 0 0,1 1 1 0 0,-1-1-1 0 0,1 0 1 0 0,-1 1-1 0 0,0-1 1 0 0,1 0-9 0 0,0 0 2 0 0,0 0 0 0 0,1 0 0 0 0,-1 0 0 0 0,0 0 0 0 0,1 0 0 0 0,-1 0 1 0 0,0 0-1 0 0,1 0 0 0 0,-1 0 0 0 0,0 1 0 0 0,1-1 0 0 0,-1 0 0 0 0,1 0 0 0 0,-1 1 0 0 0,0-1 0 0 0,1 0 1 0 0,-1 1-1 0 0,1-1 0 0 0,-1 1 0 0 0,1-1 0 0 0,-1 1 0 0 0,1-1 0 0 0,0 1 0 0 0,-1-1 0 0 0,1 1 1 0 0,-1-1-3 0 0,1 1 2 0 0,0-1 0 0 0,-1 1 0 0 0,1-1 0 0 0,0 1 0 0 0,-1-1 0 0 0,1 1 0 0 0,-1-1 0 0 0,1 1 0 0 0,-1-1 0 0 0,1 1 0 0 0,-1-1 0 0 0,0 0 0 0 0,1 1 0 0 0,-1-1 0 0 0,1 0 0 0 0,-1 0 0 0 0,0 0 0 0 0,1 1 0 0 0,-1-1 0 0 0,0 0 1 0 0,1 0-1 0 0,-1 0 0 0 0,0 0 0 0 0,1 0 0 0 0,-1 0 0 0 0,0 0-2 0 0,-21 0 59 0 0,-31 0 20 0 0,52 0-77 0 0,0 0 0 0 0,0 0 0 0 0,1 0 0 0 0,-1 0-1 0 0,0-1 1 0 0,0 1 0 0 0,1 0 0 0 0,-1 0-1 0 0,0-1 1 0 0,1 1 0 0 0,-1 0 0 0 0,0-1-1 0 0,1 1 1 0 0,-1 0 0 0 0,0-1 0 0 0,1 1 0 0 0,-1-1-1 0 0,1 1 1 0 0,-1-1 0 0 0,1 0 0 0 0,-1 1-1 0 0,1-1 1 0 0,-1 1 0 0 0,1-1 0 0 0,-1 0-1 0 0,1 1 1 0 0,0-1 0 0 0,0 0 0 0 0,-1 0-2 0 0,1 0 1 0 0,-1 0 1 0 0,1-1-1 0 0,-1 1 0 0 0,0 0 1 0 0,1 0-1 0 0,-1 0 0 0 0,0 0 1 0 0,0 1-1 0 0,0-1 1 0 0,1 0-1 0 0,-1 0 0 0 0,0 0 1 0 0,0 1-1 0 0,0-1 0 0 0,0 0-1 0 0,-15-4 0 0 0,15 4 0 0 0,0 1 0 0 0,0-1 0 0 0,0 0 0 0 0,0 0 0 0 0,0 1 0 0 0,0-1 0 0 0,0 0 0 0 0,0 0 0 0 0,0 0 0 0 0,1 0 0 0 0,-1-1 0 0 0,0 1 0 0 0,0-2 22 0 0,0 1-37 0 0,0-3-106 0 0,1 0-73 0 0,0-11-502 0 0,0 10 455 0 0,0 3 129 0 0,0 0 89 0 0,0 1-212 0 0,0 1-184 0 0,0-1-342 0 0,0-11-27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0:18.6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46 76 12496 0 0,'0'0'281'0'0,"0"0"40"0"0,0 0 22 0 0,0 0-143 0 0,0 0-96 0 0,2 0 40 0 0,0 0-73 0 0,1 0-89 0 0,-1 0 90 0 0,-1 0 10 0 0,1 0 40 0 0,-1 0 46 0 0,1 0 54 0 0,-2 3 51 0 0,0-3-260 0 0,0 1 0 0 0,-1-1 0 0 0,1 1 0 0 0,0-1 1 0 0,0 0-1 0 0,1 1 0 0 0,-1-1 0 0 0,0 1 0 0 0,0-1 0 0 0,0 0 1 0 0,0 1-1 0 0,0-1 0 0 0,0 1 0 0 0,0-1 0 0 0,1 0 0 0 0,-1 1 0 0 0,0-1 1 0 0,0 0-1 0 0,1 1 0 0 0,-1-1 0 0 0,0 0 0 0 0,0 1 0 0 0,1-1 1 0 0,-1 0-1 0 0,0 0 0 0 0,1 1 0 0 0,-1-1 0 0 0,0 0 0 0 0,1 0 0 0 0,-1 0 1 0 0,1 1-14 0 0,5 3 224 0 0,1 6 88 0 0,-1 4-74 0 0,-4-10-156 0 0,6 12 145 0 0,0 7-36 0 0,0-1-60 0 0,-1-8-10 0 0,-4-3-40 0 0,-2 6-12 0 0,0 1-11 0 0,3-2-9 0 0,-2-10-23 0 0,0 0-1 0 0,-1 0 1 0 0,0 1 0 0 0,0-1-1 0 0,0 1 1 0 0,-1-1-26 0 0,1 1 49 0 0,-1 0 0 0 0,1 0 0 0 0,1 0 0 0 0,-1 0 0 0 0,1-1 0 0 0,2 6-49 0 0,-2-7 31 0 0,1 11 117 0 0,-3 4-15 0 0,-1-8-54 0 0,1 83 529 0 0,0-56-280 0 0,2-23-128 0 0,4 1-38 0 0,-1-2-44 0 0,-1 12 149 0 0,-3-1 486 0 0,-2 20-753 0 0,0-28 169 0 0,0-2-46 0 0,1-13-11 0 0,0-3-1 0 0,0 0-6 0 0,0 0-1 0 0,3 0 0 0 0,37 0 256 0 0,-35-3-232 0 0,-4 2-114 0 0,1 0-1 0 0,-1 0 0 0 0,0 0 1 0 0,0 0-1 0 0,1 0 0 0 0,-1 0 1 0 0,0 0-1 0 0,1 0 0 0 0,-1 1 1 0 0,1-1-1 0 0,-1 0 0 0 0,1 1 1 0 0,-1 0-1 0 0,1-1 0 0 0,-1 1 1 0 0,1 0-1 0 0,0 0 0 0 0,0-1-13 0 0,-1 2 5 0 0,-1-1 0 0 0,0 0-1 0 0,1 0 1 0 0,-1 0 0 0 0,1 0 0 0 0,-1 0-1 0 0,1 0 1 0 0,-1 0 0 0 0,1 0 0 0 0,-1 0-1 0 0,1 0 1 0 0,-1 0 0 0 0,1-1-1 0 0,-1 1 1 0 0,1 0 0 0 0,-1 0 0 0 0,0 0-1 0 0,1-1 1 0 0,-1 1 0 0 0,1 0-1 0 0,-1 0 1 0 0,0-1 0 0 0,1 1 0 0 0,-1 0-1 0 0,0-1 1 0 0,1 1 0 0 0,-1 0-1 0 0,0-1 1 0 0,1 1 0 0 0,-1-1 0 0 0,0 1-1 0 0,0-1-4 0 0,5-5 73 0 0,6-1 22 0 0,5-4-67 0 0,-12 8-19 0 0,-1 0 0 0 0,1 1 0 0 0,0-1-1 0 0,0 1 1 0 0,0-1 0 0 0,1 1-9 0 0,15-10 0 0 0,-9 5 0 0 0,-5 4 0 0 0,0-1 0 0 0,0 0 0 0 0,-1 0 0 0 0,4-4 0 0 0,0 0 0 0 0,0 2 0 0 0,0-1 0 0 0,1 1 0 0 0,-1 0 0 0 0,1 1 0 0 0,1 0 0 0 0,1 0 0 0 0,15-8 0 0 0,5-4 0 0 0,27-12 0 0 0,-53 26 0 0 0,0 1 0 0 0,0 0 0 0 0,1 0 0 0 0,-1 0 0 0 0,1 1 0 0 0,0 0 0 0 0,6 0 0 0 0,1 1 0 0 0,-10 0 2 0 0,0 0 0 0 0,-1 0 0 0 0,1 0-1 0 0,0 0 1 0 0,0-1 0 0 0,0 0-1 0 0,0 0-1 0 0,11-4 35 0 0,-12 3-30 0 0,0 1 0 0 0,0 0 0 0 0,0 0 1 0 0,1 0-1 0 0,-1 1 0 0 0,0-1 0 0 0,1 1 0 0 0,0 0-5 0 0,10 0 58 0 0,-2 0-91 0 0,-1 0-86 0 0,0 0-85 0 0,-8 2 44 0 0,7 8-22 0 0,-8-7-2 0 0,-2-3 16 0 0,0 0 68 0 0,-2 0 43 0 0,-23 0 36 0 0,20-3-22 0 0,-11-22-10 0 0,10 21 72 0 0,6 4-15 0 0,-1-1-1 0 0,1 1 1 0 0,-1 0-1 0 0,1 0 1 0 0,0-1-1 0 0,-1 1 1 0 0,1 0 0 0 0,0-1-1 0 0,-1 1 1 0 0,1 0-1 0 0,0-1 1 0 0,-1 1-1 0 0,1 0 1 0 0,0-1-1 0 0,0 1 1 0 0,-1-1-1 0 0,1 1 1 0 0,0-1-1 0 0,0 1 1 0 0,0 0-1 0 0,0-1 1 0 0,0 1-1 0 0,-1-1 1 0 0,1 1-1 0 0,0-1 1 0 0,0 1-1 0 0,0-1 1 0 0,0 1-1 0 0,0-1 1 0 0,1 1-1 0 0,-1-1 1 0 0,0 0-4 0 0,0-18 177 0 0,0-24 158 0 0,0 15-59 0 0,1 18-257 0 0,4 0-61 0 0,1-3-31 0 0,-2 1 22 0 0,-4 9 42 0 0,0 1 0 0 0,1 0-1 0 0,-1 0 1 0 0,1 0 0 0 0,0-1-1 0 0,0 1 1 0 0,0 0-1 0 0,0 0 1 0 0,0 0 0 0 0,0 0-1 0 0,0 1 1 0 0,1-1 0 0 0,-1 0-1 0 0,1 0 10 0 0,8-11 0 0 0,0-10 87 0 0,0 1-22 0 0,3 7-12 0 0,-11 14-53 0 0,0-1 1 0 0,-1 1-1 0 0,1-1 1 0 0,-1 0-1 0 0,0 0 1 0 0,1 1-1 0 0,-1-1 1 0 0,0 0-1 0 0,0 0 1 0 0,0-1-1 0 0,2-9-30 0 0,-3 9 23 0 0,1 1-1 0 0,-1 0 0 0 0,1 0 0 0 0,0-1 1 0 0,-1 1-1 0 0,1 0 0 0 0,0 0 1 0 0,0 0-1 0 0,1 0 0 0 0,-1 0 0 0 0,0 0 1 0 0,0 1-1 0 0,1-1 0 0 0,0 0 8 0 0,10-13-51 0 0,0-11 38 0 0,-4 7 13 0 0,-3 11 1 0 0,-4 7 0 0 0,0-1 0 0 0,0 1 1 0 0,0 0-1 0 0,-1-1 0 0 0,1 1 1 0 0,0-1-1 0 0,-1 1 0 0 0,1-1 1 0 0,-1 1-1 0 0,0-1 0 0 0,1 0 0 0 0,-1 1 1 0 0,0-1-1 0 0,0 0-1 0 0,0-7 35 0 0,0-14 178 0 0,0 17-182 0 0,0 2-49 0 0,0 1-96 0 0,0 0-2 0 0,0 3 110 0 0,0-1 1 0 0,0 1 0 0 0,0-1-1 0 0,-1 0 1 0 0,1 1 0 0 0,0-1-1 0 0,0 1 1 0 0,0-1 0 0 0,-1 1-1 0 0,1-1 1 0 0,0 1 0 0 0,-1-1-1 0 0,1 1 1 0 0,-1-1 0 0 0,1 1-1 0 0,0-1 1 0 0,-1 1 0 0 0,1-1-1 0 0,-1 1 1 0 0,1 0 0 0 0,-1-1-1 0 0,1 1 1 0 0,-1 0 0 0 0,0 0-1 0 0,1-1 1 0 0,-1 1 0 0 0,1 0-1 0 0,-1 0 1 0 0,1 0 0 0 0,-1 0-1 0 0,0 0 1 0 0,1 0 0 0 0,-1 0-1 0 0,0 0 6 0 0,-29-1-166 0 0,15 2 144 0 0,-9-1 23 0 0,-1 0-45 0 0,-58 0-213 0 0,50 0 190 0 0,4 0 82 0 0,22 0-15 0 0,1 0 0 0 0,0 1 0 0 0,0 0 0 0 0,0 0 0 0 0,0 1 0 0 0,-1 0 0 0 0,-15 3-10 0 0,-21 1-33 0 0,20-1 34 0 0,14-3 11 0 0,-1 0 0 0 0,1-1 1 0 0,0 0-1 0 0,-9 0-2 0 0,-9-1 33 0 0,-20-1-25 0 0,3 5-77 0 0,20 0 12 0 0,9-1-7 0 0,-1-1 1 0 0,1 0-1 0 0,-4-1 64 0 0,10-1-256 0 0,1 0 84 0 0,-1 0 70 0 0,0 0 59 0 0,1 0 48 0 0,-1 0 35 0 0,-28 0 290 0 0,25 0-294 0 0,1 0-86 0 0,4 0-34 0 0,0 0-48 0 0,1 0-56 0 0,-1 0-61 0 0,0 0-94 0 0,-1 0-88 0 0,1 0-94 0 0,0 0-104 0 0,-1 0-112 0 0,1 0-119 0 0,3 0 382 0 0,0 0-33 0 0,0 0-34 0 0,0 0-35 0 0,-8 0-1812 0 0,-6 0-1354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0:11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0 137 4208 0 0,'0'0'124'0'0,"3"0"-8"0"0,5 0-94 0 0,12 0 39 0 0,-15 0 38 0 0,-1 1 35 0 0,9 5 388 0 0,-6-2-190 0 0,-1-2-143 0 0,-1-1-65 0 0,0 0-42 0 0,1-2 99 0 0,-4 1-124 0 0,-1 0 1 0 0,1 0-1 0 0,0 0 0 0 0,-1 0 0 0 0,1 0 0 0 0,-1 0 0 0 0,1 0 0 0 0,-1 1 0 0 0,1-1 1 0 0,0 1-1 0 0,-1-1 0 0 0,2 1-57 0 0,-1 2 137 0 0,0 1 13 0 0,-1-1-2 0 0,1-2-20 0 0,3 0 104 0 0,-2 0-74 0 0,2-1 35 0 0,6-1 43 0 0,-6 0-158 0 0,0 1 1 0 0,-1 0-1 0 0,1 0 1 0 0,-1 0-1 0 0,1 0 0 0 0,-1 1 1 0 0,1 0-1 0 0,-1 0 1 0 0,2 0-79 0 0,6 9 232 0 0,-8-7-31 0 0,-1-2-90 0 0,1-1-57 0 0,1-1-33 0 0,-3 1 36 0 0,64 0 182 0 0,-1 0 87 0 0,8 0 111 0 0,96 0 667 0 0,-109 0-750 0 0,-13 0-118 0 0,-1 0-43 0 0,1 0-52 0 0,0 0-61 0 0,-32-2-41 0 0,0-4-24 0 0,0 0-1 0 0,0 5 25 0 0,17 1 9 0 0,40 0 128 0 0,-71 0-172 0 0,1 0-1 0 0,0 0 1 0 0,-1 0-1 0 0,1-1 1 0 0,-1 1 0 0 0,1 0-1 0 0,0-1 1 0 0,-1 1-1 0 0,1-1 1 0 0,-1 0 0 0 0,1 1-1 0 0,-1-1 1 0 0,0 0 0 0 0,1 0-4 0 0,10-5 50 0 0,-2 4-31 0 0,3 1 42 0 0,31 1 216 0 0,-23 1-172 0 0,5-1-11 0 0,-1 0-50 0 0,66 0-55 0 0,-66 0 30 0 0,-20 0-9 0 0,1 1-1 0 0,0 0 1 0 0,-1 0-1 0 0,1 0 1 0 0,-1 1-1 0 0,1 0-9 0 0,-1-1 14 0 0,-1 1 0 0 0,1-1 0 0 0,0 0 0 0 0,0 0 0 0 0,5 0-14 0 0,-8-1 4 0 0,1 0 1 0 0,-1 0 0 0 0,1 0-1 0 0,-1-1 1 0 0,1 1-1 0 0,-1-1 1 0 0,1 1-1 0 0,-1-1 1 0 0,0 0-1 0 0,1 0 1 0 0,-1 0-1 0 0,1-1-4 0 0,0 1 5 0 0,-1 0 0 0 0,0 0-1 0 0,1 0 1 0 0,-1 0 0 0 0,0 0 0 0 0,1 1-1 0 0,-1-1 1 0 0,1 1 0 0 0,-1 0-1 0 0,1 0 1 0 0,-1-1 0 0 0,2 2-5 0 0,4-1 26 0 0,0 1 0 0 0,-1 1 0 0 0,1-1 0 0 0,0 1 0 0 0,6 3-26 0 0,-11-4 3 0 0,2 1 11 0 0,0-1 0 0 0,0-1 1 0 0,1 1-1 0 0,-1-1 0 0 0,1 1 1 0 0,-1-2-1 0 0,0 1 0 0 0,2-1-14 0 0,4 1 5 0 0,7-2 38 0 0,-3-4-26 0 0,0 0-3 0 0,3 5 25 0 0,39 1 53 0 0,1 0-46 0 0,215 0-45 0 0,-271 0-1 0 0,1 0-1 0 0,-1 0 1 0 0,1-1 0 0 0,-1 1 0 0 0,1 0 0 0 0,-1-1 0 0 0,1 0 0 0 0,-1 1 0 0 0,0-1 0 0 0,1 0 0 0 0,-1 0 0 0 0,1-1 0 0 0,0 1 4 0 0,-1 0 1 0 0,0 0-1 0 0,1 0 1 0 0,-1 0-1 0 0,0 0 1 0 0,1 1-1 0 0,-1-1 1 0 0,1 1-1 0 0,-1 0 1 0 0,1-1-1 0 0,-1 1 1 0 0,2 1-5 0 0,162-1 11 0 0,-162-1-11 0 0,0 1 0 0 0,0-1 0 0 0,0 1 0 0 0,-1-1 0 0 0,1 0 0 0 0,0 0 0 0 0,-1-1 0 0 0,1 1 0 0 0,-1-1 0 0 0,3-1 0 0 0,-4 2 0 0 0,-1 1 0 0 0,1 0 0 0 0,-1-1 0 0 0,1 1 0 0 0,0 0 0 0 0,-1 0 0 0 0,1 0 0 0 0,-1 0 0 0 0,1 0 0 0 0,0 0 0 0 0,-1 1 0 0 0,1-1 0 0 0,-1 0 0 0 0,1 1 0 0 0,-1 0 0 0 0,1-1 0 0 0,-1 1 0 0 0,1 0 0 0 0,-1 0 0 0 0,11 2 0 0 0,-11-3 0 0 0,1 0 0 0 0,-1 0 0 0 0,0 0 0 0 0,0 0 0 0 0,0-1 0 0 0,1 1 0 0 0,-1-1 0 0 0,0 1 0 0 0,0-1 0 0 0,0 1 0 0 0,0-1 0 0 0,1 0 0 0 0,-1 0 0 0 0,1 1 0 0 0,0-1 0 0 0,-1 0 0 0 0,1 1 0 0 0,0-1 0 0 0,-1 1 0 0 0,1 0 0 0 0,0 0 0 0 0,0-1 0 0 0,0 1 0 0 0,12 0 0 0 0,-4-1 0 0 0,-1 1 0 0 0,0 1 0 0 0,0-1 0 0 0,1 1 0 0 0,0 1 0 0 0,-2 1 0 0 0,-7-3 0 0 0,0 1 0 0 0,0-1 0 0 0,0 0 0 0 0,-1 1 0 0 0,1-1 0 0 0,0 0 0 0 0,0 0 0 0 0,0 0 0 0 0,0 0 0 0 0,0 0 0 0 0,0 0 0 0 0,0 0 0 0 0,-1 0 0 0 0,1 0 0 0 0,0 0 0 0 0,0 0 0 0 0,0 0 0 0 0,0-1 0 0 0,0 1 0 0 0,0 0 0 0 0,-1-1 0 0 0,1 1 0 0 0,0-1 0 0 0,0 1 0 0 0,0-1 0 0 0,-1 1 0 0 0,1-1 0 0 0,0 1 0 0 0,0-1 0 0 0,1 1 0 0 0,0 0 0 0 0,0 0 0 0 0,0-1 0 0 0,-1 1 0 0 0,1 0 0 0 0,0 1 0 0 0,0-1 0 0 0,0 0 0 0 0,-1 0 0 0 0,1 1 0 0 0,0-1 0 0 0,-1 1 0 0 0,1-1 0 0 0,0 1 0 0 0,-1 0 0 0 0,1 0 0 0 0,0 0 0 0 0,0 1 0 0 0,6 1 0 0 0,-2-1 0 0 0,1-1 0 0 0,-1 0 0 0 0,1-1 0 0 0,-1 1 0 0 0,1-1 0 0 0,0 0 0 0 0,5-2 0 0 0,8 2 0 0 0,103 0 0 0 0,-119-1 0 0 0,0 1 0 0 0,0-1 0 0 0,-1 1 0 0 0,1-1 0 0 0,0 0 0 0 0,-1 0 0 0 0,1-1 0 0 0,0 1 0 0 0,-1-1 0 0 0,3-1 0 0 0,-5 3 0 0 0,0-1 0 0 0,-1 1 0 0 0,1 0 0 0 0,0 0 0 0 0,0-1 0 0 0,0 1 0 0 0,0 0 0 0 0,0 0 0 0 0,-1 0 0 0 0,1 0 0 0 0,0 0 0 0 0,0 0 0 0 0,0 1 0 0 0,0-1 0 0 0,0 0 0 0 0,-1 0 0 0 0,1 1 0 0 0,0-1 0 0 0,0 0 0 0 0,0 1 0 0 0,-1-1 0 0 0,1 1 0 0 0,0-1 0 0 0,-1 1 0 0 0,1-1 0 0 0,0 1 0 0 0,10 5 0 0 0,15-2 1 0 0,-20-3 8 0 0,0-1 0 0 0,0 0 0 0 0,0-1 0 0 0,0 1 0 0 0,0-1 0 0 0,0 0 0 0 0,1-1-9 0 0,-3 1 0 0 0,-3 0 0 0 0,1 0 0 0 0,0 1 0 0 0,-1-1 0 0 0,1 1 0 0 0,0-1 0 0 0,0 1 0 0 0,-1 0 0 0 0,1-1 0 0 0,0 1 0 0 0,0 0 0 0 0,-1 0 0 0 0,1 0 0 0 0,0 1 0 0 0,0-1 0 0 0,-1 0 0 0 0,1 1 0 0 0,0-1 0 0 0,-1 1 0 0 0,1-1 0 0 0,0 1 0 0 0,-1 0 0 0 0,1 0 0 0 0,0-1 0 0 0,0 1 0 0 0,-1-1 0 0 0,1 0 0 0 0,0 0 0 0 0,0 0 0 0 0,0 0 0 0 0,-1 0 0 0 0,1 0 0 0 0,0 0 0 0 0,0 0 0 0 0,-1-1 0 0 0,1 1 0 0 0,0-1 0 0 0,0 1 0 0 0,-1-1 0 0 0,1 0 0 0 0,-1 0 0 0 0,1 0 0 0 0,1-1 0 0 0,4-1 0 0 0,-4 2 0 0 0,1 0 0 0 0,-1 0 0 0 0,1 1 0 0 0,-1-1 0 0 0,1 1 0 0 0,-1 0 0 0 0,1 0 0 0 0,-1 0 0 0 0,2 1 0 0 0,4-1 0 0 0,208 0 0 0 0,-213 1 0 0 0,0-1 0 0 0,0 0 0 0 0,-1 1 0 0 0,1 0 0 0 0,0 0 0 0 0,-1 0 0 0 0,1 1 0 0 0,0-1 0 0 0,-1 1 0 0 0,3 1 0 0 0,-3-2 0 0 0,-1 0 0 0 0,1-1 0 0 0,0 1 0 0 0,-1 0 0 0 0,1-1 0 0 0,0 0 0 0 0,0 0 0 0 0,0 0 0 0 0,-1 0 0 0 0,1 0 0 0 0,1-1 0 0 0,7 1 0 0 0,7 0 0 0 0,-10 0 0 0 0,1 1 0 0 0,0-1 0 0 0,-1-1 0 0 0,1 0 0 0 0,3-1 0 0 0,0-4 0 0 0,-10 5 0 0 0,-1 0 0 0 0,1 1 0 0 0,-1-1 0 0 0,1 0 0 0 0,-1 1 0 0 0,1-1 0 0 0,-1 1 0 0 0,1-1 0 0 0,-1 1 0 0 0,1 0 0 0 0,0-1 0 0 0,-1 1 0 0 0,1 0 0 0 0,0 0 0 0 0,14 1 0 0 0,-9 0 0 0 0,0-1 0 0 0,0 1 0 0 0,0-2 0 0 0,0 1 0 0 0,0-1 0 0 0,-1 0 0 0 0,5-1 0 0 0,-1-2 0 0 0,-7 2 0 0 0,0 1 0 0 0,0 0 0 0 0,0 0 0 0 0,0 0 0 0 0,0 0 0 0 0,0 0 0 0 0,0 1 0 0 0,0 0 0 0 0,0-1 0 0 0,3 1 0 0 0,130 0 0 0 0,-133 0 0 0 0,1 0 0 0 0,0-1 0 0 0,0 0 0 0 0,0 1 0 0 0,-1-1 0 0 0,1-1 0 0 0,0 1 0 0 0,-1 0 0 0 0,1-1 0 0 0,2-1 0 0 0,-4 2 0 0 0,1 0 0 0 0,0 0 0 0 0,0 1 1 0 0,-1-1-1 0 0,1 1 0 0 0,0 0 0 0 0,0 0 1 0 0,0 0-1 0 0,0 0 0 0 0,-1 0 0 0 0,2 1 0 0 0,4-1 8 0 0,44 0 46 0 0,68 0-54 0 0,-116 0 0 0 0,0-1 0 0 0,1 1 0 0 0,-1-1 0 0 0,0 0 0 0 0,3-1 0 0 0,-1-1 0 0 0,1 1 0 0 0,0 1 0 0 0,0-1 0 0 0,0 1 0 0 0,1 0 0 0 0,58 1 0 0 0,-62 0 0 0 0,-1-1 0 0 0,1 1 0 0 0,0-1 0 0 0,0 0 0 0 0,-1 0 0 0 0,1 0 0 0 0,0 0 0 0 0,-1-1 0 0 0,1 1 0 0 0,2-3 0 0 0,-4 3 0 0 0,1 1 0 0 0,0-1 0 0 0,0 0 0 0 0,-1 1 0 0 0,1 0 0 0 0,0-1 0 0 0,0 1 0 0 0,0 0 0 0 0,0 0 0 0 0,0 1 0 0 0,0-1 0 0 0,5 1 0 0 0,-6-1 0 0 0,0 0 0 0 0,0 0 0 0 0,0 1 0 0 0,-1-1 0 0 0,1 0 0 0 0,0 1 0 0 0,0-1 0 0 0,-1 1 0 0 0,1 0 0 0 0,0 0 0 0 0,1 0 0 0 0,7 3 0 0 0,1-8 0 0 0,-10 3 0 0 0,1 0 0 0 0,0 1 0 0 0,-1-1 0 0 0,1 0 0 0 0,0 1 0 0 0,-1-1 0 0 0,1 1 0 0 0,0-1 0 0 0,0 1 0 0 0,0 0 0 0 0,1 0 0 0 0,403 0 0 0 0,-403 0 0 0 0,1 0 0 0 0,0-1 0 0 0,0 1 0 0 0,-1-1 0 0 0,1 0 0 0 0,-1 0 0 0 0,1 0 0 0 0,-1 0 0 0 0,1-1 0 0 0,-1 1 0 0 0,3-3 0 0 0,-3 3 0 0 0,-1 1 0 0 0,1-1 0 0 0,0 0 0 0 0,0 1 0 0 0,0-1 0 0 0,0 1 0 0 0,-1 0 0 0 0,1 0 0 0 0,0 0 0 0 0,0 1 0 0 0,1-1 0 0 0,4 1 0 0 0,100-1 0 0 0,-104 0 0 0 0,0 0 0 0 0,-1-1 0 0 0,1 1 0 0 0,0-1 0 0 0,-1 0 0 0 0,1 0 0 0 0,0 0 0 0 0,-1 0 0 0 0,0-1 0 0 0,1 0 0 0 0,2-1 0 0 0,-4 2 0 0 0,1 0 0 0 0,0 1 0 0 0,0-1 0 0 0,-1 1 0 0 0,1-1 0 0 0,0 1 0 0 0,0 0 0 0 0,0 0 0 0 0,0 0 0 0 0,-1 1 0 0 0,2-1 0 0 0,4 1 0 0 0,-5-1 0 0 0,0 0 0 0 0,-1 0 0 0 0,1 0 0 0 0,0 0 0 0 0,-1 1 0 0 0,1-1 0 0 0,-1 1 0 0 0,1 0 0 0 0,-1 0 0 0 0,1 0 0 0 0,-1 0 0 0 0,1 1 0 0 0,-1-1 0 0 0,0 0 0 0 0,0 0 0 0 0,0 0 0 0 0,1-1 0 0 0,-1 1 0 0 0,0 0 0 0 0,0-1 0 0 0,1 0 0 0 0,-1 1 0 0 0,0-1 0 0 0,1 0 0 0 0,-1 0 0 0 0,124 0 0 0 0,124 0 0 0 0,-247 0 0 0 0,0 0 0 0 0,0-1 0 0 0,0 1 0 0 0,0-1 0 0 0,1 1 0 0 0,-1-1 0 0 0,0 0 0 0 0,0 0 0 0 0,2-2 0 0 0,10-2 0 0 0,-5 4 0 0 0,1 0 0 0 0,-1 0 0 0 0,1 1 0 0 0,5 0 0 0 0,-1 1 0 0 0,-13-1 0 0 0,1 0 0 0 0,-1 0 0 0 0,1 0 0 0 0,-1 0 0 0 0,1 1 0 0 0,-1-1 0 0 0,1 1 0 0 0,-1 0 0 0 0,1-1 0 0 0,-1 1 0 0 0,0 0 0 0 0,2 1 0 0 0,-2-1 0 0 0,0 1 0 0 0,0-1 0 0 0,1-1 0 0 0,-1 1 0 0 0,0 0 0 0 0,1 0 0 0 0,-1-1 0 0 0,1 0 0 0 0,-1 1 0 0 0,1-1 0 0 0,-1 0 0 0 0,2 0 0 0 0,510 0 0 0 0,-505 0 0 0 0,-7 1 0 0 0,1-1 0 0 0,0 0 0 0 0,0 0 0 0 0,0 0 0 0 0,0 0 0 0 0,0 0 0 0 0,-1-1 0 0 0,1 1 0 0 0,0-1 0 0 0,0 0 0 0 0,0 0 0 0 0,0-1 0 0 0,1 1 0 0 0,-1-1 0 0 0,1 1 0 0 0,-1-1 0 0 0,1 1 0 0 0,-1 0 0 0 0,1 0 0 0 0,0 1 0 0 0,-1-1 0 0 0,1 1 0 0 0,3 0 0 0 0,14 0 0 0 0,-10 1 2 0 0,-1-1 0 0 0,1 0 0 0 0,-1-1 0 0 0,1 0 0 0 0,3-1-2 0 0,1-3 20 0 0,-12 3-16 0 0,0 1 1 0 0,0 0-1 0 0,0 0 0 0 0,0 0 0 0 0,1 1 0 0 0,-1-1 0 0 0,0 1 1 0 0,2 0-5 0 0,227 0 0 0 0,-223-1 0 0 0,0 0 0 0 0,-1 0 0 0 0,1-1 0 0 0,2 0 0 0 0,0-1 0 0 0,0 1 0 0 0,0 0 0 0 0,0 1 0 0 0,5 0 0 0 0,556 1 128 0 0,-567 1-128 0 0,0-1 0 0 0,1 1 0 0 0,-1 0 0 0 0,0 0 0 0 0,0 1 0 0 0,2 0 0 0 0,-2 0 0 0 0,0-1 0 0 0,0 1 0 0 0,0-1 0 0 0,0-1 0 0 0,0 1 0 0 0,2 0 0 0 0,507-1 0 0 0,-511 0 0 0 0,0 0 0 0 0,0 0 0 0 0,0 1 0 0 0,0-1 0 0 0,0 1 0 0 0,0 0 0 0 0,2 1 0 0 0,15 3 0 0 0,-4-10 0 0 0,-15 4 0 0 0,1 1 0 0 0,-1-1 0 0 0,1 0 0 0 0,-1 1 0 0 0,1-1 0 0 0,0 1 0 0 0,-1 0 0 0 0,1-1 0 0 0,0 1 0 0 0,0 0 0 0 0,-1 0 0 0 0,1 0 0 0 0,0 0 0 0 0,0 0 0 0 0,-1 1 0 0 0,1-1 0 0 0,0 0 0 0 0,0 1 0 0 0,5 2 0 0 0,-1-1 0 0 0,0 0 0 0 0,0-1 0 0 0,0 1 0 0 0,0-1 0 0 0,0 0 0 0 0,0-1 0 0 0,5 1 0 0 0,1012-1 10 0 0,-1015 0 0 0 0,-1 1 0 0 0,0-1 1 0 0,1 2-1 0 0,-1-1 0 0 0,4 2-10 0 0,-4-1 0 0 0,0 0 1 0 0,1-1-1 0 0,-1 0 1 0 0,0 0 0 0 0,5 0-1 0 0,230-1 117 0 0,-222 1-91 0 0,-1 1-1 0 0,11 2-25 0 0,-8-1 53 0 0,1 0 0 0 0,14-1-53 0 0,79-2 126 0 0,431 0-46 0 0,-533-1-70 0 0,0 0 1 0 0,1-1 0 0 0,2-2-11 0 0,-3 2 10 0 0,1-1 1 0 0,-1 2 0 0 0,4 0-11 0 0,20 0 0 0 0,-13 0 0 0 0,0 1 0 0 0,0 2 0 0 0,0 0 0 0 0,-7 1 0 0 0,12 2 0 0 0,1-2 0 0 0,6-1 0 0 0,82-2-6 0 0,0 0 47 0 0,235 0 190 0 0,-322-1-184 0 0,27-6-47 0 0,-28 3 31 0 0,29 1-31 0 0,264 3 102 0 0,-1 0-68 0 0,-283-2-34 0 0,25-4 0 0 0,-30 2 0 0 0,22 1 0 0 0,467 3 65 0 0,696 0-66 0 0,-1203 1-1 0 0,1 1 1 0 0,10 2 1 0 0,7 1 10 0 0,-2-2 36 0 0,-31-3-45 0 0,-1 0 0 0 0,1-1 0 0 0,0 1 0 0 0,0 0 0 0 0,-1-1 0 0 0,1 1 0 0 0,0-1 0 0 0,0 1 0 0 0,-1-1 0 0 0,1 0 0 0 0,1-1-1 0 0,7-1 0 0 0,-9 3 0 0 0,-1 0 0 0 0,1 0 0 0 0,-1 0 0 0 0,1 0 0 0 0,-1 0 0 0 0,1 0 0 0 0,-1 0 0 0 0,1 0 0 0 0,-1 0 0 0 0,1 0 0 0 0,-1 1 0 0 0,1-1 0 0 0,-1 0 0 0 0,1 0 0 0 0,-1 1 0 0 0,1-1 0 0 0,-1 0 0 0 0,1 1 0 0 0,8 3 0 0 0,18-1 0 0 0,-15-3-19 0 0,-9 0-72 0 0,-3 0 22 0 0,0 0-72 0 0,0 0-84 0 0,0 0 65 0 0,0 0-38 0 0,0 0-40 0 0,0 0-39 0 0,0 0-378 0 0,0 0 88 0 0,0 0-53 0 0,0 0-731 0 0,0 0-579 0 0,0 0-1097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0:04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6296 0 0,'0'0'184'0'0,"0"3"-6"0"0,0 7-70 0 0,0-8 7 0 0,0-2 132 0 0,0 3 218 0 0,0 7-51 0 0,0 1-51 0 0,0 39 1108 0 0,0-33-932 0 0,0-8-226 0 0,0 0 35 0 0,1-4-214 0 0,-1 0 0 0 0,1-1 0 0 0,0 1 1 0 0,1 0-1 0 0,1 4-134 0 0,3 14 426 0 0,-4-6-196 0 0,-1 5 77 0 0,10 27 346 0 0,-6-30-389 0 0,5 12 136 0 0,-5-4 4 0 0,5-6 17 0 0,-5 6 10 0 0,0-12-216 0 0,8 24 491 0 0,-8-28-547 0 0,0 0-75 0 0,-1-3-2 0 0,5 12 126 0 0,-7-11-96 0 0,-2 2 41 0 0,0-2-48 0 0,-1 11 99 0 0,5-4 23 0 0,0-6-117 0 0,3 8 75 0 0,-6-11-85 0 0,-1 1 33 0 0,1 0-4 0 0,0-1-42 0 0,1 1-24 0 0,3 2-16 0 0,-1 0-2 0 0,5 11 58 0 0,-7-19-91 0 0,-1 0-1 0 0,0 0 0 0 0,0 0 1 0 0,-1 0-1 0 0,1 0 0 0 0,0 0 1 0 0,-1 0-1 0 0,1 0 0 0 0,-1 0 1 0 0,0 1-1 0 0,1 1-11 0 0,-2-4 3 0 0,1 1 0 0 0,0-1-1 0 0,0 0 1 0 0,0 1 0 0 0,0-1 0 0 0,0 1-1 0 0,0-1 1 0 0,0 1 0 0 0,0-1-1 0 0,0 1 1 0 0,0-1 0 0 0,0 1 0 0 0,1-1-1 0 0,-1 1 1 0 0,0-1 0 0 0,0 1 0 0 0,0-1-1 0 0,1 0 1 0 0,-1 1 0 0 0,0-1 0 0 0,0 1-1 0 0,1-1 1 0 0,-1 0 0 0 0,0 1 0 0 0,1-1-1 0 0,-1 0 1 0 0,0 1 0 0 0,1-1 0 0 0,-1 0-1 0 0,1 0 1 0 0,-1 1 0 0 0,1-1-3 0 0,5 4 41 0 0,-6-4-40 0 0,0 0-1 0 0,0 0 1 0 0,1 0-1 0 0,-1 0 1 0 0,0 0-1 0 0,0 1 1 0 0,0-1-1 0 0,0 0 1 0 0,0 0-1 0 0,0 0 1 0 0,0 0-1 0 0,0 0 1 0 0,0 0-1 0 0,1 0 1 0 0,-1 0-1 0 0,0 0 1 0 0,0 0-1 0 0,0 0 1 0 0,0 1-1 0 0,0-1 1 0 0,0 0-1 0 0,0 0 0 0 0,0 0 1 0 0,0 0-1 0 0,0 0 1 0 0,0 0-1 0 0,0 0 1 0 0,0 0-1 0 0,0 1 1 0 0,0-1-1 0 0,0 0 1 0 0,0 0-1 0 0,0 0 1 0 0,0 0-1 0 0,0 0 1 0 0,0 0-1 0 0,0 0 1 0 0,0 1-1 0 0,0-1 1 0 0,0 0-1 0 0,0 0 1 0 0,0 0-1 0 0,0 0 1 0 0,0 0-1 0 0,0 0 1 0 0,-1 0-1 0 0,1 5 18 0 0,14 11 69 0 0,-13-15-330 0 0,0 0 100 0 0,0 0 86 0 0,-1 0 71 0 0,0 0 56 0 0,1 0 40 0 0,-1 1 367 0 0,0 0-302 0 0,0-1-71 0 0,0-1-92 0 0,0 1-35 0 0,0-1-54 0 0,0 1-63 0 0,0 0-72 0 0,-1-1-80 0 0,1 1-41 0 0,0-1-74 0 0,0 1-82 0 0,0-1-86 0 0,0 1-93 0 0,0-1-98 0 0,0 1-105 0 0,0-1-110 0 0,0 0-1291 0 0,0 0-1292 0 0</inkml:trace>
  <inkml:trace contextRef="#ctx0" brushRef="#br0" timeOffset="470.06">393 304 7424 0 0,'0'0'166'0'0,"0"0"29"0"0,0 3 12 0 0,3 9-34 0 0,10 4-138 0 0,-12-15-34 0 0,1 1-1 0 0,-1 0 1 0 0,0 0 0 0 0,1-1 0 0 0,-1 1 0 0 0,0 0-1 0 0,0 0 1 0 0,0 1 0 0 0,0-1 0 0 0,-1 0 0 0 0,1 0 0 0 0,-1 0-1 0 0,1 0 1 0 0,-1 1-1 0 0,3 9 69 0 0,0-3 56 0 0,1-3 61 0 0,0 3 96 0 0,0 3 69 0 0,8 10 153 0 0,-6-13-295 0 0,2 2 38 0 0,-3-5-118 0 0,9 16 171 0 0,2 6 86 0 0,-2-3 7 0 0,0-2 39 0 0,-10-16-270 0 0,4 5 198 0 0,-5-1 84 0 0,-1-6 22 0 0,8 9 29 0 0,-7 0-69 0 0,-2-4-122 0 0,5 2 31 0 0,0 0-6 0 0,-4-1-34 0 0,-2 2 86 0 0,0-11-146 0 0,0-2-67 0 0,0 3-10 0 0,0-2-321 0 0,0 1 71 0 0,0 0 63 0 0,0 0 57 0 0,0 0 71 0 0,0 1 59 0 0,0 0 94 0 0,0 1 205 0 0,0 0 222 0 0,0-4-284 0 0,0-1-201 0 0,0-1-57 0 0,0-1-72 0 0,0-2-84 0 0,0 4 31 0 0,0-1 0 0 0,-1 0 0 0 0,1 1 0 0 0,0-1 0 0 0,-1 0 0 0 0,1 1 0 0 0,-1-1 0 0 0,1 0 0 0 0,-1 1 0 0 0,0-1 0 0 0,0 1-1 0 0,0-1 1 0 0,0 1-12 0 0,0-1 4 0 0,0 1 1 0 0,1-1-1 0 0,-1 1 0 0 0,0-1 0 0 0,0 1 0 0 0,1-1 0 0 0,-1 0 0 0 0,1 1 0 0 0,0-1 0 0 0,-1 0 0 0 0,1 1 0 0 0,0-1 0 0 0,0 0-4 0 0,0-12 0 0 0,-1 7 0 0 0,1 0 0 0 0,0 0 0 0 0,1 1 0 0 0,0-1 0 0 0,0-3 0 0 0,5-2 3 0 0,-5 11 1 0 0,0-1 1 0 0,0 1-1 0 0,-1-1 0 0 0,1 1 0 0 0,0-1 0 0 0,-1 1 0 0 0,1-1 0 0 0,-1 1 0 0 0,0-1 0 0 0,1 1 0 0 0,-1-1 0 0 0,0 0 0 0 0,0 1 0 0 0,0-1-4 0 0,0-4 0 0 0,0 3 4 0 0,-1 0 1 0 0,1 0-1 0 0,0 0 0 0 0,0 1 0 0 0,1-1 1 0 0,-1 0-1 0 0,1 0 0 0 0,-1 0 0 0 0,1 1 0 0 0,0-1 1 0 0,0 0-1 0 0,0 1 0 0 0,0-1 0 0 0,0 1 1 0 0,1-1-1 0 0,-1 1 0 0 0,1 0 0 0 0,1-2-4 0 0,0 1-1 0 0,-1 0 0 0 0,0 0 0 0 0,0 0 0 0 0,0 0 0 0 0,0 0 0 0 0,0-2 1 0 0,0 2-11 0 0,0-1 0 0 0,-1 1 0 0 0,2 0 0 0 0,-1 0-1 0 0,0 0 1 0 0,1-1 11 0 0,4-3-12 0 0,-4 4 11 0 0,0 0 1 0 0,0 0 0 0 0,1 0-1 0 0,-1 0 1 0 0,1 0-1 0 0,0 1 1 0 0,5-3 0 0 0,-6 4 0 0 0,-1 0 0 0 0,0 0 0 0 0,0 0 0 0 0,0 0 0 0 0,0-1 0 0 0,0 1 0 0 0,0 0 0 0 0,0-1 0 0 0,0 0 0 0 0,1 0-5 0 0,-1 0-1 0 0,1 0 1 0 0,0 1-1 0 0,0-1 0 0 0,1 1 1 0 0,-1-1-1 0 0,0 1 1 0 0,0 0-1 0 0,1 1 1 0 0,-1-1-1 0 0,1 0 0 0 0,-1 1 1 0 0,0 0-1 0 0,1 0 1 0 0,-1 0-1 0 0,1 0 0 0 0,-1 0 1 0 0,1 1-1 0 0,-1-1 1 0 0,0 1-1 0 0,2 1 6 0 0,10 3-10 0 0,-12-4 10 0 0,0 1 0 0 0,0-1 0 0 0,0 0 0 0 0,1-1 0 0 0,-1 1 0 0 0,0-1-1 0 0,0 1 1 0 0,2-1 0 0 0,-2 0 0 0 0,-1 0 0 0 0,0 0 0 0 0,1 0 0 0 0,-1 1 0 0 0,1-1 0 0 0,-1 1 0 0 0,0-1 0 0 0,1 1 0 0 0,-1 0 0 0 0,0 0 0 0 0,0 0 0 0 0,1 0 0 0 0,-1 0 0 0 0,0 0 0 0 0,0 1 0 0 0,0-1 0 0 0,0 1 0 0 0,0 0 0 0 0,1 0 0 0 0,0 0 0 0 0,0 0 0 0 0,0-1 0 0 0,0 1 0 0 0,0-1 0 0 0,2 1 0 0 0,7 1 0 0 0,-10-3 0 0 0,1 1 0 0 0,-1-1 0 0 0,0 1 0 0 0,0-1 0 0 0,0 1 0 0 0,0 0 0 0 0,0 0 0 0 0,0 0 0 0 0,0 0 0 0 0,0 1 0 0 0,0-1 0 0 0,0 0 0 0 0,0 1 0 0 0,0-1 0 0 0,27 25-8 0 0,-1-6-37 0 0,-25-18 44 0 0,0 0 1 0 0,0 0-1 0 0,-1 0 0 0 0,1 0 0 0 0,-1 1 1 0 0,0-1-1 0 0,1 1 0 0 0,-1-1 0 0 0,0 1 1 0 0,-1 0-1 0 0,1 0 0 0 0,0 0 0 0 0,0 3 1 0 0,2 1-1 0 0,21 23 1 0 0,-20-17 0 0 0,5-8 0 0 0,-5 10 0 0 0,0-5-5 0 0,0 4 21 0 0,-3-1-59 0 0,-1 8-67 0 0,-1-16-40 0 0,1-1-39 0 0,0-2-78 0 0,3 1-189 0 0,2 1-183 0 0,-5-4 567 0 0,-1 1 0 0 0,0 0 0 0 0,1 0 1 0 0,-1 0-1 0 0,0-1 0 0 0,1 1 1 0 0,-1 0-1 0 0,0 0 0 0 0,0 0 0 0 0,0-1 1 0 0,0 1-1 0 0,0 0 0 0 0,0 0 1 0 0,0 0 71 0 0</inkml:trace>
  <inkml:trace contextRef="#ctx0" brushRef="#br0" timeOffset="1124.8">1633 350 7136 0 0,'0'0'165'0'0,"-2"0"22"0"0,0-1-162 0 0,0 1-1 0 0,1 0 1 0 0,-1-1 0 0 0,0 1-1 0 0,0-1 1 0 0,1 0 0 0 0,-1 1 0 0 0,1-1-1 0 0,-2-1-24 0 0,-11-5 137 0 0,3 6-104 0 0,5 0-39 0 0,-9 2 4 0 0,8 1 72 0 0,3 4 117 0 0,4-5-170 0 0,0-1 0 0 0,-1 1-1 0 0,1-1 1 0 0,0 0 0 0 0,-1 1 0 0 0,1-1-1 0 0,0 1 1 0 0,0-1 0 0 0,-1 0 0 0 0,1 1-1 0 0,-1-1 1 0 0,1 0 0 0 0,0 0 0 0 0,-1 1-1 0 0,1-1 1 0 0,-1 0 0 0 0,1 0 0 0 0,0 0-1 0 0,-1 1 1 0 0,1-1 0 0 0,-1 0 0 0 0,1 0-1 0 0,-1 0 1 0 0,1 0 0 0 0,-1 0 0 0 0,1 0-1 0 0,-1 0 1 0 0,1 0 0 0 0,-1 0 0 0 0,1 0-1 0 0,-1 0 1 0 0,1 0-17 0 0,-13 2 350 0 0,3 4-73 0 0,2-2-103 0 0,-4 1 90 0 0,7 5-52 0 0,-7-2 0 0 0,-4 2-24 0 0,13-6-124 0 0,-1 0 0 0 0,1 0 0 0 0,0 1-1 0 0,1-1 1 0 0,-1 1 0 0 0,1-1 0 0 0,0 1 0 0 0,0 1-64 0 0,-7 13 237 0 0,5-11-145 0 0,-2 2 45 0 0,4 5 40 0 0,-2 7 4 0 0,-5-1 42 0 0,8-20-209 0 0,1 0 0 0 0,-1 1 0 0 0,1-1-1 0 0,-1 0 1 0 0,1 0 0 0 0,0 1 0 0 0,0-1 0 0 0,-1 0 0 0 0,1 1 0 0 0,0-1 0 0 0,0 1-14 0 0,1 0 18 0 0,-1 0 1 0 0,1 0-1 0 0,-1 0 0 0 0,1 0 1 0 0,0 0-1 0 0,-1 0 0 0 0,1-1 0 0 0,0 1 1 0 0,1 0-19 0 0,-1 0 17 0 0,0 0 1 0 0,0 1-1 0 0,0-1 1 0 0,0 0-1 0 0,0 0 1 0 0,0 1-1 0 0,-1-1 1 0 0,1 0-1 0 0,-1 1 1 0 0,0-1-1 0 0,1 1-17 0 0,-1 4 31 0 0,0 26 112 0 0,2-28-63 0 0,0-3-68 0 0,0 0 3 0 0,4 4 19 0 0,12 12 54 0 0,-15-16-71 0 0,-1 0 1 0 0,1 0-1 0 0,0 0 0 0 0,1-1 1 0 0,-1 1-1 0 0,0-1 1 0 0,0 0-1 0 0,1 0 0 0 0,-1 0 1 0 0,0-1-1 0 0,1 1 1 0 0,-1-1-1 0 0,1 1 0 0 0,-1-1 1 0 0,1 0-1 0 0,-1-1 0 0 0,4 0-17 0 0,4 1 52 0 0,-4-2 12 0 0,14-11 0 0 0,-14 4-20 0 0,-7 9-39 0 0,1-1-1 0 0,0 0 0 0 0,-1 1 1 0 0,1-1-1 0 0,0 0 1 0 0,-1 1-1 0 0,1-1 0 0 0,0 1 1 0 0,0-1-1 0 0,-1 1 1 0 0,1-1-1 0 0,0 1 0 0 0,0 0 1 0 0,0-1-1 0 0,0 1 0 0 0,-1 0 1 0 0,1 0-1 0 0,0 0 1 0 0,0 0-5 0 0,4-2 8 0 0,32-13 34 0 0,-35 14-41 0 0,1 0 0 0 0,-1-1 0 0 0,1 1 0 0 0,-1-1 0 0 0,0 0 0 0 0,0 0 0 0 0,0 1 0 0 0,0-2 0 0 0,0 1 0 0 0,0 0 0 0 0,0 0 1 0 0,-1-1-1 0 0,1 1-1 0 0,2-8 0 0 0,-3 7 0 0 0,0 1 0 0 0,0 0 0 0 0,1 0 0 0 0,-1 0 0 0 0,0 0 0 0 0,1 0 0 0 0,-1 0 0 0 0,1 0 0 0 0,-1 0 0 0 0,1 0 0 0 0,0 0 0 0 0,0 0 0 0 0,-1-1 0 0 0,1 1 0 0 0,-1-1 0 0 0,0 1 0 0 0,0-1 0 0 0,0 0 0 0 0,0 1 0 0 0,0-1 0 0 0,-1 0 0 0 0,1 0 0 0 0,-1 1 0 0 0,0-1 0 0 0,0 0 0 0 0,0 0 0 0 0,0 0 0 0 0,0-2 0 0 0,0-1 0 0 0,-1 4-3 0 0,1-1 1 0 0,1 1 0 0 0,-1-1-1 0 0,0 1 1 0 0,1-1 0 0 0,-1 1-1 0 0,1 0 1 0 0,-1-1 0 0 0,1 1-1 0 0,0-1 1 0 0,0 1 0 0 0,1-1 2 0 0,-1 1-5 0 0,0-1 1 0 0,0 1 0 0 0,0 0-1 0 0,0-1 1 0 0,0 1 0 0 0,0-1-1 0 0,-1 1 1 0 0,0-1 0 0 0,1 1-1 0 0,-1-1 1 0 0,0 1 0 0 0,0-2 4 0 0,-1-2-10 0 0,1 0 0 0 0,-1 0 0 0 0,0 0 0 0 0,0 0 0 0 0,-1 0 0 0 0,-1-4 10 0 0,-6-22-28 0 0,7 22 26 0 0,-1 1-1 0 0,0-1 0 0 0,2 0 1 0 0,-1 0-1 0 0,1 0 0 0 0,0-2 3 0 0,1 0-30 0 0,-2 0 1 0 0,1 1 0 0 0,-2-1 0 0 0,1 0 0 0 0,-2 0 29 0 0,-1-7-16 0 0,0 3-20 0 0,3 10 25 0 0,1-1 1 0 0,-1 1 0 0 0,1 0-1 0 0,0-1 1 0 0,1 1 0 0 0,-1-1 10 0 0,1 4-7 0 0,0-1 1 0 0,0 1 0 0 0,-1 0-1 0 0,0-1 1 0 0,1 1 0 0 0,-1 0-1 0 0,0-1 1 0 0,-1 1 0 0 0,1 0 6 0 0,-4-12-14 0 0,2-10-29 0 0,3-23-95 0 0,0 49 138 0 0,0-1-1 0 0,0 1 1 0 0,0-1 0 0 0,0 0 0 0 0,0 1 0 0 0,0-1 0 0 0,0 1 0 0 0,0-1 0 0 0,0 1 0 0 0,0-1 0 0 0,0 1 0 0 0,0-1 0 0 0,0 1 0 0 0,0-1-1 0 0,0 1 1 0 0,1-1 0 0 0,-1 0 0 0 0,0 1 0 0 0,0-1 0 0 0,0 1 0 0 0,1-1 0 0 0,-1 0 0 0 0,0 1 0 0 0,1-1 0 0 0,-1 0 0 0 0,0 1 0 0 0,1-1 0 0 0,-1 0-1 0 0,0 1 1 0 0,1-1 0 0 0,-1 0 0 0 0,1 0 0 0 0,8 7 16 0 0,-8-6-11 0 0,1 1-1 0 0,-1-1 1 0 0,0 0 0 0 0,0 1-1 0 0,0-1 1 0 0,0 0-1 0 0,-1 1 1 0 0,1-1 0 0 0,0 1-1 0 0,0 0-4 0 0,6 13 74 0 0,1-2-66 0 0,2 3 41 0 0,-3-6 20 0 0,-1 0 0 0 0,0 0 0 0 0,-1 0 1 0 0,0 1-1 0 0,3 9-69 0 0,-4-3 85 0 0,-2-9-37 0 0,-1-1 0 0 0,1 0-1 0 0,1 0 1 0 0,0 0 0 0 0,0 1-48 0 0,4 10 142 0 0,1 10 125 0 0,-5-19-156 0 0,-1 0-1 0 0,1 0 1 0 0,0 0 0 0 0,1 0-111 0 0,3 5 161 0 0,5 24 308 0 0,-6-19-252 0 0,-3-11-147 0 0,-1-2-35 0 0,10 20 325 0 0,-2 6 12 0 0,-4-12-146 0 0,-2-4 20 0 0,-4-3-90 0 0,1 4 35 0 0,5-2 9 0 0,-2-3-62 0 0,-1 6 0 0 0,-3-14-90 0 0,0-1-1 0 0,0 1 0 0 0,0 0 0 0 0,1 0 0 0 0,0-1 1 0 0,0 4-48 0 0,6 7 141 0 0,-5-9-107 0 0,1 3 15 0 0,-2 1 46 0 0,-1 0-1 0 0,0 0 1 0 0,-1 7-95 0 0,1-9 26 0 0,0-5 40 0 0,0 1 1 0 0,0 3-79 0 0,0-2-75 0 0,0-3-16 0 0,0 0-35 0 0,2-3-211 0 0,0 1 204 0 0,-1-1 34 0 0,5-6-273 0 0,-5 6 198 0 0,0-1-88 0 0,0 0 7 0 0,0 1-72 0 0,-1 0-84 0 0,0 0-96 0 0,0 1 123 0 0,0 1-51 0 0,0-1-45 0 0,0 1-39 0 0,0 0-150 0 0,0-1-38 0 0,0 1-183 0 0,0 0-491 0 0</inkml:trace>
  <inkml:trace contextRef="#ctx0" brushRef="#br0" timeOffset="1483.54">2102 380 8408 0 0,'0'0'190'0'0,"0"2"28"0"0,-1 8-89 0 0,1 5 96 0 0,4-2-146 0 0,6 7-48 0 0,-8-14 11 0 0,-1 1 71 0 0,-1 1 90 0 0,0 4 173 0 0,-1 3 20 0 0,0-6-175 0 0,1 3 28 0 0,0-4-35 0 0,1-1 17 0 0,2 0 68 0 0,1 2 20 0 0,4 5 274 0 0,0 0 0 0 0,-3-6-274 0 0,-3-1-27 0 0,-1 0-81 0 0,0 2-39 0 0,-2 3-6 0 0,0-4-31 0 0,1 4 65 0 0,1-2-42 0 0,0 1-11 0 0,4 3 20 0 0,-5-13-151 0 0,1 0 0 0 0,0 0-1 0 0,0 0 1 0 0,-1 0 0 0 0,1 0-1 0 0,0 0 1 0 0,0-1-1 0 0,0 1 1 0 0,0 0 0 0 0,0 0-1 0 0,0-1 1 0 0,0 1 0 0 0,0-1-1 0 0,1 1-15 0 0,10 2 144 0 0,3-2 49 0 0,-7 0-104 0 0,0 0 0 0 0,-1 0 1 0 0,1 1-1 0 0,0 0 1 0 0,6 3-90 0 0,-11-4 21 0 0,11 2 156 0 0,-2-3-33 0 0,-8-1-86 0 0,-4 1-55 0 0,0 0-1 0 0,0 0 0 0 0,0 1 1 0 0,0-1-1 0 0,0 0 0 0 0,0 0 1 0 0,0 0-1 0 0,1 0 0 0 0,-1 0 1 0 0,0 0-1 0 0,0 0 0 0 0,0 0 1 0 0,0 0-1 0 0,0 0 0 0 0,0 0 1 0 0,0 0-1 0 0,0 0 0 0 0,0 0 1 0 0,0-1-1 0 0,0 1 0 0 0,1 0 0 0 0,-1 0 1 0 0,0 0-1 0 0,0 0 0 0 0,0 0 1 0 0,0 0-1 0 0,0 0 0 0 0,0 0 1 0 0,0 0-1 0 0,0 0 0 0 0,0 0 1 0 0,0 0-1 0 0,0 0 0 0 0,0 0 1 0 0,0 0-1 0 0,0 0 0 0 0,0 0 1 0 0,0-1-1 0 0,0 1 0 0 0,1 0 0 0 0,-1 0 1 0 0,0 0-1 0 0,0 0 0 0 0,0 0 1 0 0,0 0-1 0 0,0 0 0 0 0,0 0 1 0 0,0 0-1 0 0,0 0 0 0 0,0-1 1 0 0,0 1-1 0 0,0 0 0 0 0,0 0 1 0 0,-1 0-1 0 0,1 0 0 0 0,0 0 1 0 0,0 0-4 0 0,0-4 50 0 0,0 2-27 0 0,0 0 0 0 0,0-1 0 0 0,0 1-1 0 0,0 0 1 0 0,0 0 0 0 0,1-1 0 0 0,-1 1 0 0 0,1 0 0 0 0,0-2-22 0 0,11-11 80 0 0,4-1 12 0 0,-7 7-44 0 0,-5 0-25 0 0,0-2-5 0 0,9-4 25 0 0,-5 7-36 0 0,-6 7-4 0 0,-1-1 1 0 0,1 1 0 0 0,0-1-1 0 0,-1 1 1 0 0,1-1-1 0 0,-1 1 1 0 0,0-1-1 0 0,1 0 1 0 0,-1 0-1 0 0,0 0 1 0 0,0 0 0 0 0,0 0-1 0 0,0 0 1 0 0,0 0-1 0 0,-1 0 1 0 0,1 0-1 0 0,-1 0 1 0 0,1 0-1 0 0,-1-2-3 0 0,0 2-2 0 0,0 1-1 0 0,0-1 1 0 0,1 0-1 0 0,-1 1 1 0 0,1-1-1 0 0,-1 0 1 0 0,1 1-1 0 0,-1-1 0 0 0,1 1 1 0 0,0-1-1 0 0,0 1 1 0 0,0-1-1 0 0,0 1 3 0 0,4-9-57 0 0,-3-3-45 0 0,-1-9-49 0 0,-1 18 127 0 0,1 0 0 0 0,-1 0 0 0 0,1 0 0 0 0,0 0 0 0 0,1 1 0 0 0,-1-1 1 0 0,1 0-1 0 0,-1 1 0 0 0,2-2 24 0 0,-3 4-13 0 0,1-1 0 0 0,-1 0 1 0 0,1 1-1 0 0,-1-1 0 0 0,1 0 0 0 0,-1 0 1 0 0,0 1-1 0 0,0-1 0 0 0,0 0 0 0 0,0 0 1 0 0,-1 0 12 0 0,1 0-13 0 0,0 0 0 0 0,0 0-1 0 0,0 0 1 0 0,0 0 0 0 0,0 0 0 0 0,0 0 0 0 0,0 0 0 0 0,1 0 0 0 0,-1 1 0 0 0,1-1 0 0 0,0-1 13 0 0,9-10-76 0 0,-8 11-15 0 0,-2 2 21 0 0,3 0 6 0 0,7 0-3 0 0,-5 2-10 0 0,6 16 3 0 0,-9-14 73 0 0,0 0 0 0 0,1 0-1 0 0,-1-1 1 0 0,1 1 0 0 0,2 2 1 0 0,-4-5 0 0 0,0 0 0 0 0,1 0 0 0 0,-1 1 0 0 0,0-1 0 0 0,0 0 0 0 0,0 0 0 0 0,0 1 0 0 0,0-1 0 0 0,-1 1 0 0 0,1-1 0 0 0,0 1 0 0 0,-1-1 0 0 0,1 1 0 0 0,0-1 0 0 0,-1 1 0 0 0,0 0 0 0 0,1-1 0 0 0,-1 1 0 0 0,0 0 0 0 0,0-1 0 0 0,0 1 0 0 0,0 0 0 0 0,0-1 0 0 0,1 1 0 0 0,-1-1 0 0 0,0 1 0 0 0,1 0 0 0 0,-1-1 0 0 0,1 1 0 0 0,-1-1 0 0 0,1 0 0 0 0,0 1 0 0 0,0-1 0 0 0,0 1 0 0 0,0-1 0 0 0,4 7 0 0 0,3 8 15 0 0,-1-2 46 0 0,-2 16 223 0 0,7-14-122 0 0,-11-15-148 0 0,1 0 0 0 0,-1 0 0 0 0,0 0 0 0 0,0 1 1 0 0,0-1-1 0 0,0 0 0 0 0,0 1 0 0 0,0-1 0 0 0,0 1 0 0 0,0-1 0 0 0,-1 1 0 0 0,1 0 0 0 0,0-1 1 0 0,-1 1-1 0 0,0-1 0 0 0,1 1 0 0 0,-1 0 0 0 0,0-1 0 0 0,0 2-14 0 0,0-2 9 0 0,0 0-1 0 0,0 0 0 0 0,0 1 1 0 0,1-1-1 0 0,-1 0 0 0 0,0 0 1 0 0,0 0-1 0 0,1 1 1 0 0,-1-1-1 0 0,0 0 0 0 0,1 0 1 0 0,0 0-1 0 0,-1 0 0 0 0,1 0 1 0 0,-1 0-1 0 0,1 0 0 0 0,0 0 1 0 0,0 0-1 0 0,0 0 1 0 0,0 0-1 0 0,0 0 0 0 0,-1 0 1 0 0,1-1-1 0 0,1 1 0 0 0,0 0-8 0 0,4 2 46 0 0,-5-3-44 0 0,-1 0 0 0 0,1 1 0 0 0,-1-1 0 0 0,0 0 0 0 0,1 0 0 0 0,-1 0 0 0 0,1 1 0 0 0,-1-1 0 0 0,1 0 0 0 0,-1 0 0 0 0,0 1-1 0 0,1-1 1 0 0,-1 0 0 0 0,0 1 0 0 0,1-1 0 0 0,-1 1 0 0 0,0-1 0 0 0,1 0 0 0 0,-1 1 0 0 0,0-1 0 0 0,0 1 0 0 0,0-1-1 0 0,1 1 1 0 0,-1-1 0 0 0,0 1 0 0 0,0-1 0 0 0,0 1 0 0 0,0-1 0 0 0,0 1 0 0 0,0-1 0 0 0,0 1 0 0 0,0-1 0 0 0,0 0 0 0 0,0 1-1 0 0,0-1 1 0 0,0 1 0 0 0,0-1 0 0 0,0 1-2 0 0,-1-1 2 0 0,1 1 0 0 0,0-1 0 0 0,0 1 0 0 0,0-1 0 0 0,0 1-1 0 0,0-1 1 0 0,0 1 0 0 0,0-1 0 0 0,0 1 0 0 0,0-1 0 0 0,0 1 0 0 0,0-1 0 0 0,0 1 0 0 0,1-1-1 0 0,-1 1 1 0 0,0-1 0 0 0,0 1 0 0 0,0-1 0 0 0,1 1 0 0 0,-1-1 0 0 0,0 0 0 0 0,0 1-1 0 0,1-1 1 0 0,-1 1 0 0 0,0-1 0 0 0,1 0 0 0 0,-1 1 0 0 0,0-1 0 0 0,1 0 0 0 0,-1 0 0 0 0,1 1-1 0 0,-1-1 1 0 0,1 0 0 0 0,-1 0 0 0 0,1 1 0 0 0,-1-1 0 0 0,1 0 0 0 0,-1 0 0 0 0,0 0 0 0 0,1 0-1 0 0,-1 0 1 0 0,1 0 0 0 0,-1 0 0 0 0,1 0 0 0 0,-1 0 0 0 0,1 0-2 0 0,-1 0 1 0 0,0 0 0 0 0,0 0 0 0 0,1 0 0 0 0,-1 0-1 0 0,0 0 1 0 0,0 0 0 0 0,0 0 0 0 0,0 0 0 0 0,0 0 0 0 0,0 0 0 0 0,0 0 0 0 0,0 0 0 0 0,0 0 0 0 0,0 0 0 0 0,0 0 0 0 0,1 0 0 0 0,-1 0 0 0 0,0 0 0 0 0,0 0 0 0 0,0 0-1 0 0,0 0 1 0 0,0 0 0 0 0,0 0 0 0 0,0 0 0 0 0,0 0 0 0 0,0 0 0 0 0,0 0 0 0 0,0 0 0 0 0,0 0 0 0 0,1 0 0 0 0,-1 0 0 0 0,0 1 0 0 0,0-1 0 0 0,0 0 0 0 0,0 0-1 0 0,0 0 1 0 0,0 0 0 0 0,0 0 0 0 0,0 0 0 0 0,0 0 0 0 0,0 0 0 0 0,0 0 0 0 0,0 0 0 0 0,0 0 0 0 0,0 1 0 0 0,0-1 0 0 0,0 0 0 0 0,0 0 0 0 0,0 0 0 0 0,0 0 0 0 0,0 0-1 0 0,0 0 1 0 0,0 0 0 0 0,0 0 0 0 0,0 0 0 0 0,0 0 0 0 0,0 1-1 0 0,0 1-44 0 0,1 1 34 0 0,5 4 141 0 0,-3-5-140 0 0,-1 1-100 0 0,-1-1 2 0 0,0-1-42 0 0,0 1-48 0 0,-1 1-53 0 0,0-3 1 0 0,0 1-42 0 0,0-1-39 0 0,0 1-34 0 0,0-1-239 0 0,0 0-59 0 0,0 0-45 0 0,0 0-33 0 0,0 0-1336 0 0,0 0-1192 0 0</inkml:trace>
  <inkml:trace contextRef="#ctx0" brushRef="#br0" timeOffset="3614.56">4869 274 6704 0 0,'0'0'149'0'0,"0"0"23"0"0,0 0 12 0 0,0-2-25 0 0,-3-11-127 0 0,-4 4-14 0 0,2 5 49 0 0,-3 2 173 0 0,-1 0 48 0 0,-19 3 717 0 0,12 0-414 0 0,9-1-383 0 0,5-1-149 0 0,0 1-1 0 0,0 0 0 0 0,0 0 0 0 0,0 0 0 0 0,0 1 0 0 0,0-1 0 0 0,0 0 0 0 0,0 1 0 0 0,0-1 0 0 0,-1 1-58 0 0,-15 9 354 0 0,-4-5-8 0 0,11 6-20 0 0,1-8-174 0 0,0 1 77 0 0,3 6 22 0 0,-6 8 83 0 0,-15 8 64 0 0,11-9-146 0 0,6-2-73 0 0,7 0-43 0 0,1-3-43 0 0,-2 3 40 0 0,3-12-101 0 0,1 1-1 0 0,0-1 0 0 0,0 0 1 0 0,0 0-1 0 0,1 0 0 0 0,-1 1 0 0 0,1-1 1 0 0,0 2-32 0 0,0 19 199 0 0,0 29 324 0 0,0-24-289 0 0,0-27-212 0 0,0 0 0 0 0,0 0 1 0 0,0 0-1 0 0,1 0 0 0 0,-1-1 1 0 0,1 1-1 0 0,-1 0 1 0 0,1 0-1 0 0,0 0 0 0 0,0 0 1 0 0,1 1-23 0 0,1 1 54 0 0,0 1 1 0 0,1-1-1 0 0,0 0 1 0 0,0 0-1 0 0,4 2-54 0 0,4 6 128 0 0,-10-11-113 0 0,0 1 0 0 0,0-1-1 0 0,0 1 1 0 0,0-1 0 0 0,0 0-1 0 0,0 0 1 0 0,0 0-1 0 0,0 0 1 0 0,1 0 0 0 0,-1 0-1 0 0,0-1 1 0 0,1 1 0 0 0,-1-1-1 0 0,1 1-14 0 0,36-1 187 0 0,-20 0-103 0 0,-1 0 5 0 0,23 0 200 0 0,-25-3-201 0 0,-1 0-9 0 0,24-7 75 0 0,-2-4-37 0 0,-29 10-77 0 0,1 1 0 0 0,-1 0 1 0 0,9-2-41 0 0,16-5 56 0 0,-29 8-54 0 0,0 0 0 0 0,-1 0-1 0 0,1 0 1 0 0,-1 0 0 0 0,1-1 0 0 0,-1 1-1 0 0,3-4-1 0 0,14-7 54 0 0,-18 13-46 0 0,0-1-1 0 0,0 0 1 0 0,-1 0 0 0 0,1 0 0 0 0,0 0 0 0 0,-1 0-1 0 0,1-1 1 0 0,-1 1 0 0 0,1 0 0 0 0,-1-1 0 0 0,1 1-1 0 0,-1-1 1 0 0,1 0-8 0 0,13-28 169 0 0,-14 28-155 0 0,-1 0 0 0 0,1-1-1 0 0,0 1 1 0 0,-1 0 0 0 0,0 0-1 0 0,1 0 1 0 0,-1-1-1 0 0,0 1 1 0 0,0 0 0 0 0,0 0-1 0 0,0-1 1 0 0,-1 1-1 0 0,1 0 1 0 0,0 0 0 0 0,-1 0-1 0 0,0-1 1 0 0,1 1 0 0 0,-1 0-1 0 0,-1-2-13 0 0,-9-11 85 0 0,10 14-78 0 0,-1-1 0 0 0,1 0 0 0 0,0 0 0 0 0,-1 0 0 0 0,1 0 0 0 0,0 0 0 0 0,0 0 0 0 0,0 0-1 0 0,1 0 1 0 0,-1 0 0 0 0,0 0 0 0 0,1 0-7 0 0,-7-16 5 0 0,5 15-4 0 0,-1 1 0 0 0,0-1 0 0 0,1 0-1 0 0,-1 1 1 0 0,0 0 0 0 0,-4-3-1 0 0,-13-11-13 0 0,8 2-48 0 0,6 4-48 0 0,1 2-11 0 0,0-1-37 0 0,-3 1-38 0 0,-1 3-44 0 0,4 3 84 0 0,-1 1 42 0 0,3 1 45 0 0,1-1-46 0 0,1 1 0 0 0,-1-1-40 0 0,1 1-10 0 0,0-1-37 0 0,0 0-41 0 0,0 1-46 0 0,0-1 10 0 0,0 0-38 0 0,0 0-39 0 0,0-1-43 0 0,0 1-44 0 0,0 0-48 0 0,1-1-50 0 0,-1 0-53 0 0,-4-4-1385 0 0,-3-3-1113 0 0</inkml:trace>
  <inkml:trace contextRef="#ctx0" brushRef="#br0" timeOffset="4244.18">5277 319 8928 0 0,'5'0'5'0'0,"0"0"95"0"0,1 0 113 0 0,0 0 79 0 0,-1 0 19 0 0,6 2 478 0 0,-3 0-275 0 0,-5 0-305 0 0,0 0-45 0 0,0 1-35 0 0,-1-1-111 0 0,-1 1-34 0 0,4 9 637 0 0,5-7-45 0 0,-6 1-218 0 0,0 2-60 0 0,3 3 153 0 0,-7-10-431 0 0,1-1 1 0 0,-1 0 0 0 0,0 0-1 0 0,0 0 1 0 0,0 1 0 0 0,1-1-1 0 0,-1 0 1 0 0,0 0 0 0 0,0 1-1 0 0,0-1 1 0 0,0 0 0 0 0,0 1-1 0 0,1-1 1 0 0,-1 0 0 0 0,0 0-1 0 0,0 1 1 0 0,0-1 0 0 0,0 0-1 0 0,0 1 1 0 0,0-1 0 0 0,0 0-1 0 0,0 1 1 0 0,0-1 0 0 0,0 0-1 0 0,0 1 1 0 0,0-1-21 0 0,0 2 69 0 0,0 3 56 0 0,2 8 72 0 0,-1-9-104 0 0,2 0 42 0 0,-1 0-5 0 0,0-1 35 0 0,2 1 39 0 0,-1 0 45 0 0,7 9 208 0 0,-7 1-93 0 0,-1-3-91 0 0,4 2 36 0 0,0-2-36 0 0,-5-3-40 0 0,2-3 36 0 0,-1-2-259 0 0,0 1 40 0 0,1 2 99 0 0,2 11 295 0 0,-5-11-347 0 0,0-1-47 0 0,0-3 51 0 0,0-2-5 0 0,-1 2-17 0 0,1 0-34 0 0,4 7 14 0 0,6-7 22 0 0,-8-2-1 0 0,-2 0 3 0 0,0 0 10 0 0,0 0-2 0 0,0 0-22 0 0,0 0-5 0 0,0 0 0 0 0,0-18 57 0 0,0-42-39 0 0,0 49-60 0 0,-1 6-18 0 0,1-1 0 0 0,-1 1 0 0 0,2-1 0 0 0,-1 1-1 0 0,0 0 1 0 0,1-1 0 0 0,0 1 0 0 0,1-1-4 0 0,2-4 0 0 0,-3 7 0 0 0,1 0 0 0 0,-1 0 0 0 0,0 0 0 0 0,0 0 0 0 0,0 0 0 0 0,-1 0 0 0 0,1 0 0 0 0,-1 0 0 0 0,0 0 0 0 0,0-3 0 0 0,0-7 0 0 0,1-18-80 0 0,-1 29 67 0 0,1 0-1 0 0,-1-1 1 0 0,1 1 0 0 0,0 0-1 0 0,0 0 1 0 0,0 0-1 0 0,0 0 1 0 0,0 0-1 0 0,0 0 1 0 0,0 0 0 0 0,1 0-1 0 0,-1 1 1 0 0,1-2 13 0 0,0 2-15 0 0,0-1-1 0 0,-1 0 1 0 0,1 0 0 0 0,-1 0 0 0 0,0 0 0 0 0,0-1-1 0 0,0 1 1 0 0,0 0 0 0 0,0 0 0 0 0,0-1 0 0 0,0 1-1 0 0,-1 0 1 0 0,1-1 15 0 0,3-12-112 0 0,7 0-44 0 0,-4 7 68 0 0,-4 5 44 0 0,0 0 0 0 0,0 0 0 0 0,0 0 0 0 0,1 0 0 0 0,-1 1 0 0 0,1-1 44 0 0,9-2-100 0 0,-11 1 74 0 0,3-2-16 0 0,18 1-22 0 0,-11-1 27 0 0,-11 5 35 0 0,1 0 0 0 0,-1 0 0 0 0,0 1 1 0 0,1-1-1 0 0,-1 1 0 0 0,1-1 0 0 0,0 1 0 0 0,-1-1 0 0 0,1 1 0 0 0,-1 0 0 0 0,1-1 0 0 0,0 1 0 0 0,-1 0 0 0 0,1 0 2 0 0,7 0 0 0 0,-5-1-1 0 0,-1 1 0 0 0,1 0 0 0 0,-1 0-1 0 0,1 0 1 0 0,-1 1 0 0 0,1-1 0 0 0,-1 1 0 0 0,1-1 0 0 0,0 2 1 0 0,32 10-48 0 0,-1 1 42 0 0,-28-10 6 0 0,0 0 0 0 0,0 0 0 0 0,0 1 0 0 0,2 1 0 0 0,14 7 19 0 0,-2-3 98 0 0,-12-5-68 0 0,-1 1 0 0 0,0 0 0 0 0,4 4-49 0 0,11 7 159 0 0,-18-12-116 0 0,0 0-1 0 0,0 0 1 0 0,0 0 0 0 0,0 0 0 0 0,-1 1 0 0 0,0 0 0 0 0,0 0-1 0 0,2 3-42 0 0,-2-3 68 0 0,0 0-1 0 0,0 0 0 0 0,0-1 0 0 0,4 3-67 0 0,-4-3 57 0 0,0 0 0 0 0,0 1 0 0 0,0-1-1 0 0,1 3-56 0 0,12 20 176 0 0,-1 4 86 0 0,-3-15-155 0 0,-1-1 3 0 0,-9 0-3 0 0,-3-12-66 0 0,0 0 1 0 0,0 0 0 0 0,0 0-1 0 0,0 1 1 0 0,1-1 0 0 0,0 0 0 0 0,-1 0-1 0 0,1 0 1 0 0,1 2-42 0 0,5 5 127 0 0,-4-7 21 0 0,-2 0-67 0 0,-1 1-43 0 0,-1 1-23 0 0,1-3 30 0 0,0 4 29 0 0,0 12 264 0 0,0-10-226 0 0,0-2-75 0 0,0-1-89 0 0,0-2 111 0 0,-1-4-56 0 0,1 1 0 0 0,-1 0 0 0 0,1 0 0 0 0,-1 0 0 0 0,0 0 0 0 0,1 0 0 0 0,-1 1 0 0 0,1-1 0 0 0,-1 0 0 0 0,1 0 0 0 0,-1 0 0 0 0,1 0 0 0 0,-1 1 0 0 0,0-1-1 0 0,1 0 1 0 0,-1 1 0 0 0,1-1 0 0 0,0 0 0 0 0,-1 1 0 0 0,1-1 0 0 0,-1 0 0 0 0,1 1 0 0 0,-1-1 0 0 0,1 1 0 0 0,0-1 0 0 0,-1 1 0 0 0,1-1-3 0 0,-1 16 40 0 0,1-11-44 0 0,0-5 2 0 0,0 0 0 0 0,0 0 1 0 0,0 1-1 0 0,0-1 0 0 0,0 0 0 0 0,0 0 1 0 0,0 0-1 0 0,0 0 0 0 0,0 0 0 0 0,0 0 0 0 0,0 0 1 0 0,0 0-1 0 0,0 0 0 0 0,0 0 0 0 0,0 1 1 0 0,0-1-1 0 0,0 0 0 0 0,0 0 0 0 0,0 0 0 0 0,0 0 1 0 0,0 0-1 0 0,0 0 0 0 0,0 0 0 0 0,0 0 1 0 0,0 0-1 0 0,0 0 0 0 0,0 0 0 0 0,-1 0 0 0 0,1 0 1 0 0,0 1-1 0 0,0-1 0 0 0,0 0 0 0 0,0 0 1 0 0,0 0-1 0 0,0 0 0 0 0,0 0 0 0 0,0 0 0 0 0,0 0 1 0 0,0 0-1 0 0,0 0 0 0 0,0 0 0 0 0,-1 0 1 0 0,1 0-1 0 0,0 0 0 0 0,0 0 0 0 0,0 0 0 0 0,0 0 1 0 0,0 0-1 0 0,0 0 0 0 0,0 0 0 0 0,0 0 1 0 0,0 0-1 0 0,0 0 0 0 0,0 0 0 0 0,-1 0 0 0 0,1 0 1 0 0,0 0 1 0 0,-1 0 54 0 0,-1 0-102 0 0,1 0-31 0 0,-1 0-38 0 0,1 0-38 0 0,-1-1-40 0 0,1 1-40 0 0,-1 0-40 0 0,0 1-42 0 0,1-1-42 0 0,-1 0-42 0 0,1 0-43 0 0,-1 0-45 0 0,1 0-44 0 0,0 1-45 0 0,0-1-45 0 0,0 1-47 0 0,0-1-47 0 0,0 2-598 0 0,0 0-36 0 0,1 7-2831 0 0</inkml:trace>
  <inkml:trace contextRef="#ctx0" brushRef="#br0" timeOffset="1956.42">3100 304 7200 0 0,'0'0'165'0'0,"0"0"22"0"0,0 0 6 0 0,-3 0-28 0 0,3 0-163 0 0,-1 0 0 0 0,1 0 0 0 0,-1 0-1 0 0,0 0 1 0 0,1 0 0 0 0,-1 0 0 0 0,1 0-1 0 0,-1 0 1 0 0,1-1 0 0 0,-1 1-1 0 0,1 0 1 0 0,-1 0 0 0 0,1-1 0 0 0,-1 1-1 0 0,1 0 1 0 0,-1-1 0 0 0,1 1 0 0 0,0 0-1 0 0,-1-1 1 0 0,1 1 0 0 0,0-1 0 0 0,-1 1-1 0 0,1-1 1 0 0,-1 0-2 0 0,1 1 0 0 0,0-1-1 0 0,-1 1 1 0 0,1-1 0 0 0,-1 0-1 0 0,1 1 1 0 0,-1-1 0 0 0,1 1-1 0 0,-1 0 1 0 0,1-1 0 0 0,-1 1-1 0 0,0-1 1 0 0,1 1 0 0 0,-1 0-1 0 0,0-1 1 0 0,1 1 0 0 0,-1 0-1 0 0,0 0 1 0 0,1 0 0 0 0,-1-1-1 0 0,0 1 1 0 0,1 0 0 0 0,-1 0-1 0 0,0 0 1 0 0,0 0 0 0 0,1 0 0 0 0,-5 0 46 0 0,0-1 81 0 0,-1-2 180 0 0,1 0 89 0 0,-3-1 183 0 0,2 2-228 0 0,0 1-113 0 0,-1 0-77 0 0,5 1-118 0 0,-1 0 44 0 0,-3 0 192 0 0,0 0 8 0 0,-7 0 447 0 0,8 0-499 0 0,1 0-30 0 0,0 0-64 0 0,3 0-122 0 0,0 0 0 0 0,1 0 1 0 0,-1 0-1 0 0,0 0 0 0 0,1 0 0 0 0,-1 0 1 0 0,0 1-1 0 0,1-1 0 0 0,-1 0 1 0 0,0 0-1 0 0,1 1 0 0 0,-1-1 0 0 0,0 0 1 0 0,1 1-1 0 0,-1-1 0 0 0,1 1 1 0 0,-1-1-20 0 0,-5 9 254 0 0,6-8-234 0 0,-1 0 0 0 0,1 0 0 0 0,-1 1 0 0 0,0-1-1 0 0,1 0 1 0 0,-1 0 0 0 0,0 0 0 0 0,0-1 0 0 0,1 1 0 0 0,-1 0-1 0 0,0 0 1 0 0,0 0 0 0 0,0-1 0 0 0,0 1 0 0 0,0 0-20 0 0,-4 1 71 0 0,4-2-55 0 0,1 0-1 0 0,-1 1 1 0 0,0-1 0 0 0,1 0-1 0 0,-1 1 1 0 0,1-1 0 0 0,-1 0-1 0 0,1 1 1 0 0,-1-1 0 0 0,1 1-1 0 0,-1-1 1 0 0,1 1 0 0 0,-1-1-1 0 0,1 1 1 0 0,-1-1-1 0 0,1 1 1 0 0,0-1 0 0 0,-1 1-1 0 0,1-1 1 0 0,0 1 0 0 0,0 0-1 0 0,-1 0-15 0 0,-1 3 54 0 0,-10 19 260 0 0,6-13-160 0 0,1 0 0 0 0,0 1 0 0 0,1-1 0 0 0,-1 4-154 0 0,1 7 250 0 0,2 4 67 0 0,2-11-192 0 0,0 28 296 0 0,3-28-293 0 0,-1-8-45 0 0,0 0 1 0 0,1 0 0 0 0,0 0-1 0 0,0-1 1 0 0,1 2-84 0 0,6 5 132 0 0,-7-9-94 0 0,-1 0-1 0 0,0 0 1 0 0,1 0-1 0 0,-2 0 1 0 0,1 1-1 0 0,0 0-37 0 0,6 10 116 0 0,0-5-81 0 0,0-1 3 0 0,-7-5-33 0 0,1-1 1 0 0,1 0-1 0 0,-1 0 0 0 0,0 0 1 0 0,0 0-1 0 0,1 0 1 0 0,1 1-6 0 0,-2-3 8 0 0,0 1 1 0 0,0 0 0 0 0,0-1 0 0 0,-1 1 0 0 0,1-1 0 0 0,0 0 0 0 0,0 1 0 0 0,0-1 0 0 0,1 0-9 0 0,1 0 12 0 0,0 0 1 0 0,0 1-1 0 0,0 0 0 0 0,-1 0 0 0 0,1 0 1 0 0,0 0-1 0 0,-1 0 0 0 0,1 1 1 0 0,-1-1-1 0 0,3 3-12 0 0,-5-4 2 0 0,0 0 0 0 0,0 0 0 0 0,0 1 0 0 0,-1-1 0 0 0,1 0 0 0 0,0 0 0 0 0,0 0 0 0 0,0 0 0 0 0,0 0 1 0 0,0 0-1 0 0,-1 0 0 0 0,1 0 0 0 0,0 0 0 0 0,0 0 0 0 0,0-1 0 0 0,0 1 0 0 0,-1 0 0 0 0,1-1 0 0 0,0 1 0 0 0,0 0 0 0 0,0-1 0 0 0,-1 1 0 0 0,1-1 0 0 0,0 1 1 0 0,-1-1-1 0 0,1 0-2 0 0,10-5 36 0 0,-2 5-20 0 0,0 0 0 0 0,1 0-1 0 0,-1 1 1 0 0,0 0 0 0 0,2 1-16 0 0,3-1 1 0 0,-6 0 8 0 0,0 0-60 0 0,-2-1-46 0 0,0 0-33 0 0,-5 0 75 0 0,1 1 0 0 0,0-1 0 0 0,0 0-1 0 0,-1 0 1 0 0,1 0 0 0 0,0 0 0 0 0,-1 0 0 0 0,1 0 0 0 0,-1-1 0 0 0,1 1 0 0 0,0-1 55 0 0,1-1-120 0 0,-1 0 10 0 0,0 2-14 0 0,0-1-40 0 0,-1 1-10 0 0,1 0-41 0 0,-1 0-47 0 0,1 0-52 0 0,-1 1-56 0 0,1-1-52 0 0,-1 1-47 0 0,1-1-40 0 0,-1 1-148 0 0,1 0-39 0 0,0 0-179 0 0,2 0-480 0 0</inkml:trace>
  <inkml:trace contextRef="#ctx0" brushRef="#br0" timeOffset="2254.49">3463 17 9280 0 0,'0'0'268'0'0,"0"0"4"0"0,0 0-203 0 0,2-2-41 0 0,4-5 0 0 0,-2 3 36 0 0,-2 3 128 0 0,-1 0-36 0 0,2 0 62 0 0,-1 1-124 0 0,0 0-34 0 0,2 0 49 0 0,-3 1-28 0 0,-1-1-7 0 0,3 0 510 0 0,-3 0-9 0 0,2 0-66 0 0,6 2-88 0 0,-2 5-69 0 0,4 14 269 0 0,-3-6-142 0 0,-1-2-135 0 0,7 12 364 0 0,-9-14-437 0 0,-1 1-32 0 0,-2 0-95 0 0,-1 6 187 0 0,-1-1-66 0 0,0 6 23 0 0,1-15-180 0 0,0 0 0 0 0,1 0-1 0 0,0 1 1 0 0,0-1-1 0 0,1 2-107 0 0,2 5 142 0 0,-2-8-73 0 0,0-1-1 0 0,-1 0 1 0 0,1 1-1 0 0,-1-1 1 0 0,-1 1-1 0 0,0-1-68 0 0,3 17 200 0 0,4 8 34 0 0,-5-25-174 0 0,-1 1-1 0 0,0-1 1 0 0,0 0-1 0 0,0 6-59 0 0,-2 2 93 0 0,1-8-45 0 0,0 1-1 0 0,0-1 1 0 0,0 0 0 0 0,1 0-1 0 0,0 0 1 0 0,0 1-48 0 0,6 8 134 0 0,1 5 56 0 0,-6-14-163 0 0,5 17 134 0 0,-3 6 84 0 0,-4-18-161 0 0,-1-7-55 0 0,1 0 0 0 0,1 1-1 0 0,-1-1 1 0 0,0 0 0 0 0,1 1-1 0 0,0 1-28 0 0,9 12 107 0 0,-9-17-223 0 0,0 1 52 0 0,0-1 44 0 0,-1 0 35 0 0,1 1 46 0 0,-1 2 212 0 0,0-2-181 0 0,0 0-59 0 0,0 1-69 0 0,0-1-43 0 0,0 0-54 0 0,-1 1-60 0 0,1 0-70 0 0,0 0-77 0 0,0 1-85 0 0,0 1-92 0 0,0 0-100 0 0,0-5-705 0 0</inkml:trace>
  <inkml:trace contextRef="#ctx0" brushRef="#br0" timeOffset="3010.03">3296 350 7920 0 0,'0'0'174'0'0,"0"0"29"0"0,0 0 13 0 0,0 0-74 0 0,0 0-19 0 0,0 0 36 0 0,3 0 126 0 0,6 0 111 0 0,2 0 107 0 0,34 0 1401 0 0,-35 0-1537 0 0,-1 0-43 0 0,1 0-54 0 0,-2 0-76 0 0,-1 0-89 0 0,0 0-105 0 0,2-1 197 0 0,-2 0-47 0 0,1-1-16 0 0,1-2 10 0 0,6-1 58 0 0,-1 3-8 0 0,9 2 205 0 0,1-1-13 0 0,-10-1-213 0 0,2-2 9 0 0,-10 2-92 0 0,0 0-1 0 0,0 0 1 0 0,1 1-1 0 0,-1 0 1 0 0,0 1 0 0 0,4-1-90 0 0,0 1 116 0 0,0-1 0 0 0,0-1 0 0 0,9-2-116 0 0,-9 2 111 0 0,1 0 0 0 0,0 0 0 0 0,0 1-1 0 0,1 0-110 0 0,1 1 120 0 0,0-2-37 0 0,11-3 6 0 0,-14 3-63 0 0,1 0-1 0 0,-1 0 1 0 0,0 1 0 0 0,7 0-26 0 0,21 1 16 0 0,-19 0-65 0 0,10 0-51 0 0,-23 0-143 0 0,0 0 90 0 0,0 0 62 0 0,5 0-53 0 0,-5 0-19 0 0,-2 0-2 0 0,-1 0-72 0 0,2 0-118 0 0,-3 0 133 0 0,1 0-34 0 0,-1 0-37 0 0,1 0-39 0 0,0 0-41 0 0,0 0-45 0 0,-1 3-116 0 0,0-2 469 0 0,-1 1-1 0 0,1-1 0 0 0,0 0 0 0 0,-1 0 0 0 0,1 0 1 0 0,0 0-1 0 0,0 0 0 0 0,1 1 66 0 0,5-1-267 0 0,-8-1 261 0 0,0 0-1 0 0,1 0 1 0 0,-1 0 0 0 0,0 0-1 0 0,0 0 1 0 0,0 0 0 0 0,0 0-1 0 0,0 0 1 0 0,0 0 0 0 0,0 0-1 0 0,0 0 1 0 0,0 0 0 0 0,0 0-1 0 0,0 0 1 0 0,1 0 0 0 0,-1 0-1 0 0,0 0 1 0 0,0 0 0 0 0,0 0-1 0 0,0 0 1 0 0,0 0 0 0 0,0 0-1 0 0,0 0 1 0 0,0 0-1 0 0,0 0 1 0 0,0 0 0 0 0,0 1-1 0 0,0-1 1 0 0,1 0 0 0 0,-1 0-1 0 0,0 0 1 0 0,0 0 0 0 0,0 0-1 0 0,0 0 1 0 0,0 0 0 0 0,0 0-1 0 0,0 0 1 0 0,0 0 0 0 0,0 0-1 0 0,0 0 1 0 0,0 0 0 0 0,0 1-1 0 0,0-1 1 0 0,0 0 0 0 0,0 0-1 0 0,0 0 1 0 0,0 0 0 0 0,0 0-1 0 0,0 0 1 0 0,0 0 0 0 0,0 0-1 0 0,0 0 1 0 0,0 0 0 0 0,0 1-1 0 0,0-1 1 0 0,0 0 0 0 0,0 0 6 0 0,0 10-326 0 0,0-8 148 0 0,2 1 67 0 0,2 0 82 0 0,-3-1 13 0 0,2 4-22 0 0,4 11-56 0 0,-2-10 76 0 0,-4-5 19 0 0,0-1-1 0 0,0 0 0 0 0,0 1 0 0 0,-1-1 0 0 0,1 1 0 0 0,0-1 0 0 0,-1 1 0 0 0,1-1 0 0 0,-1 1 0 0 0,0-1 0 0 0,1 1 0 0 0,-1-1 1 0 0,0 1-1 0 0,0 0 0 0 0,0 5 10 0 0,0 5 53 0 0,3-1 52 0 0,9 12 138 0 0,1-1 35 0 0,-11-7 41 0 0,-2-14-302 0 0,0 0 1 0 0,0 0 0 0 0,0 0-1 0 0,0-1 1 0 0,0 1 0 0 0,0 0 0 0 0,0 0-1 0 0,0 0 1 0 0,1-1 0 0 0,-1 1-1 0 0,0 0 1 0 0,1 0 0 0 0,-1 0-1 0 0,0-1 1 0 0,1 1-28 0 0,9 4 415 0 0,-5 3-92 0 0,3 8 40 0 0,-6-12-249 0 0,-1-2-24 0 0,-1 2-45 0 0,0-1 12 0 0,0 0 58 0 0,2 0 64 0 0,0 0 103 0 0,5 8 13 0 0,1 3-22 0 0,-5-12-216 0 0,1 0-12 0 0,0 1 37 0 0,-3 2 23 0 0,0 3 83 0 0,-1-1-170 0 0,0-4-75 0 0,0 0-63 0 0,0-3-38 0 0</inkml:trace>
  <inkml:trace contextRef="#ctx0" brushRef="#br0" timeOffset="3248.27">3992 138 10424 0 0,'0'0'233'0'0,"0"0"39"0"0,2-3 15 0 0,8-7-37 0 0,-7 8-186 0 0,-1 2-37 0 0,9-3-16 0 0,-7-3-7 0 0,-4 6-2 0 0,0-1 0 0 0,0 1 0 0 0,1-1 0 0 0,-1 1 1 0 0,0 0-1 0 0,1-1 0 0 0,-1 1 0 0 0,0-1 0 0 0,0 1 0 0 0,1 0 1 0 0,-1 0-1 0 0,1-1 0 0 0,-1 1 0 0 0,0 0 0 0 0,1 0 0 0 0,-1-1 1 0 0,1 1-1 0 0,-1 0 0 0 0,1 0 0 0 0,-1 0 0 0 0,1 0 0 0 0,-1-1 0 0 0,0 1 1 0 0,1 0-1 0 0,-1 0 0 0 0,1 0 0 0 0,-1 0 0 0 0,1 0 0 0 0,-1 0 1 0 0,1 0-1 0 0,-1 1 0 0 0,1-1-2 0 0,14 0 31 0 0,0 0 49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9:59.4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378 123 5552 0 0,'0'0'124'0'0,"0"0"17"0"0,0 0 11 0 0,0 0 43 0 0,3 0 151 0 0,1 0-301 0 0,-1 0 13 0 0,0 0 34 0 0,0 0 58 0 0,0 0 33 0 0,0 0 62 0 0,0 0 73 0 0,0 0 83 0 0,0 0 5 0 0,-1 0 70 0 0,0 0 76 0 0,1 0 83 0 0,-1 0 89 0 0,0 0 94 0 0,0 0 99 0 0,0 0 107 0 0,-5-3-816 0 0,-7-7-44 0 0,8 7-57 0 0,0 1-37 0 0,2-1-23 0 0,0 0-23 0 0,-1-1 23 0 0,-6 1 9 0 0,-20 3 144 0 0,18 0-153 0 0,-6-1-13 0 0,11 1-20 0 0,0-1-1 0 0,-1 1 1 0 0,1 0 0 0 0,0 0 0 0 0,0 1 0 0 0,0-1 0 0 0,0 1-1 0 0,-1 0 1 0 0,-2 1-14 0 0,-1 2 15 0 0,7-3-16 0 0,0 0 1 0 0,-1 0 0 0 0,1 0 0 0 0,-1 0 0 0 0,1-1 0 0 0,-1 1 0 0 0,1 0 0 0 0,-1-1 0 0 0,1 0 0 0 0,-1 1 0 0 0,1-1 0 0 0,-1 0 0 0 0,0 0 0 0 0,1 0 0 0 0,-11 0 11 0 0,8-1-5 0 0,0 1 1 0 0,0 0 0 0 0,0 0-1 0 0,1 1 1 0 0,-1-1-1 0 0,0 1 1 0 0,0-1 0 0 0,-1 2-7 0 0,-5 2 0 0 0,7-2 1 0 0,0-1 0 0 0,0 0 0 0 0,0 0 1 0 0,0 0-1 0 0,0 0 0 0 0,0-1 0 0 0,-1 1 0 0 0,1-1 0 0 0,-2 1-1 0 0,-9 2 41 0 0,-2 9-27 0 0,14-11-14 0 0,1 0 1 0 0,0 1 0 0 0,-1-1-1 0 0,1 0 1 0 0,0 0-1 0 0,-1 0 1 0 0,0 0-1 0 0,1 0 1 0 0,-1 0-1 0 0,1 0 1 0 0,-1-1-1 0 0,0 1 1 0 0,0-1 0 0 0,1 1-1 0 0,-1-1 1 0 0,0 0-1 0 0,-2 1 0 0 0,3-1 4 0 0,-1 0 0 0 0,1 0 0 0 0,-1 0-1 0 0,0 1 1 0 0,1-1 0 0 0,-1 1 0 0 0,1-1-1 0 0,-1 1 1 0 0,1-1 0 0 0,0 1 0 0 0,-1 0 0 0 0,1 0-1 0 0,-1 0 1 0 0,1 0-4 0 0,-7 3 1 0 0,-37 16-1 0 0,40-17 0 0 0,2-1 0 0 0,-19 21 0 0 0,9-8 0 0 0,11 0 0 0 0,1-14 0 0 0,1 0 0 0 0,0 0 0 0 0,0 0 0 0 0,0 0 0 0 0,0-1 0 0 0,1 1 0 0 0,-1 0 0 0 0,0 0 0 0 0,0 0 0 0 0,0-1 0 0 0,1 1 0 0 0,-1 0 0 0 0,0 0 0 0 0,1 0 0 0 0,9 4 0 0 0,8 23 16 0 0,-9-18 48 0 0,4 4-6 0 0,-3-5-49 0 0,-2-3-32 0 0,0-2-35 0 0,4-1 18 0 0,-10-3 33 0 0,0 0-1 0 0,1 1 1 0 0,-1 0 0 0 0,0-1-1 0 0,0 1 1 0 0,0 0 0 0 0,0 0-1 0 0,0 0 1 0 0,0 0 0 0 0,0 0-1 0 0,0 1 1 0 0,0-1 0 0 0,0 1 0 0 0,-1-1 7 0 0,1 1-2 0 0,1 0 1 0 0,-1 0 0 0 0,0-1-1 0 0,0 1 1 0 0,1-1-1 0 0,-1 1 1 0 0,1-1 0 0 0,-1 0-1 0 0,1 0 1 0 0,-1 0 0 0 0,1-1-1 0 0,0 1 2 0 0,2 0-9 0 0,-1 1 0 0 0,0-1 0 0 0,0 1-1 0 0,0-1 1 0 0,0 1 0 0 0,2 3 9 0 0,3 1-10 0 0,-4-2 10 0 0,0-1-1 0 0,1 1 1 0 0,-1-1-1 0 0,1 0 1 0 0,4 1 0 0 0,10 2-1 0 0,-13-5 4 0 0,0 1 0 0 0,0 0 0 0 0,0 1-1 0 0,3 1-2 0 0,14 9 19 0 0,-15-8-13 0 0,0 0 0 0 0,1 0-1 0 0,-1-1 1 0 0,1 0 0 0 0,0-1 0 0 0,2 1-6 0 0,7-1-2 0 0,-9-2 5 0 0,0 1 0 0 0,0 1 0 0 0,0 0 0 0 0,7 2-3 0 0,75 36 63 0 0,-68-29-24 0 0,-4-3 23 0 0,-1 1 34 0 0,1 0 44 0 0,-1-1 51 0 0,-9-4-57 0 0,0 1 1 0 0,-1 0-1 0 0,3 3-134 0 0,-2-1 74 0 0,-1 0-40 0 0,-2 1-52 0 0,-1 1-67 0 0,3 9-42 0 0,-3-8 94 0 0,-2 5 134 0 0,-5 13 170 0 0,0-14-111 0 0,-1-1-59 0 0,1-13-95 0 0,1 0 1 0 0,-1 0 0 0 0,1 0 0 0 0,-1 0-1 0 0,1 0 1 0 0,-1 0 0 0 0,0 0-1 0 0,0 0 1 0 0,1 0 0 0 0,-1-1-1 0 0,0 1 1 0 0,0 0 0 0 0,0-1-1 0 0,0 1 1 0 0,-1 0-7 0 0,-3 1 25 0 0,5-2-19 0 0,-1 1 0 0 0,1-1 0 0 0,-1 0 0 0 0,0 1 0 0 0,1-1 0 0 0,-1 0 0 0 0,1 1 0 0 0,-1-1 0 0 0,1 0 0 0 0,-1 1 0 0 0,1-1 0 0 0,-1 1 0 0 0,1-1 0 0 0,-1 1 0 0 0,1-1 0 0 0,0 1 0 0 0,-1 0 0 0 0,1-1 0 0 0,0 1 0 0 0,-1-1 0 0 0,1 1 0 0 0,0 0-6 0 0,-2 4 27 0 0,0-4-10 0 0,1 1-1 0 0,0-1 0 0 0,0 1 1 0 0,-1-1-1 0 0,1 0 1 0 0,-1 1-1 0 0,1-1 0 0 0,-1 0 1 0 0,0 0-1 0 0,0 0 1 0 0,1 0-1 0 0,-1 0 1 0 0,-1 0-17 0 0,-17 12 171 0 0,4-3-62 0 0,1-6-41 0 0,3-1-31 0 0,-23 13 93 0 0,17-11-86 0 0,-10 3-29 0 0,-7 1 0 0 0,10-1 35 0 0,15-4-39 0 0,-8 3 5 0 0,0-6 23 0 0,10-1-31 0 0,-13-1 14 0 0,8 5 25 0 0,7-1-39 0 0,4-2-8 0 0,1 0 0 0 0,-1 0 1 0 0,0 0-1 0 0,1 0 0 0 0,-1-1 0 0 0,0 1 1 0 0,0 0-1 0 0,0-1 0 0 0,0 1 1 0 0,1-1-1 0 0,-1 0 0 0 0,0 0 1 0 0,0 0-1 0 0,0 0 0 0 0,0 0 1 0 0,0 0-1 0 0,0 0 0 0 0,0 0 0 0 0,0-1 0 0 0,-10-5 0 0 0,10 5 0 0 0,1 0 0 0 0,0 1 0 0 0,-1-1 0 0 0,1 0 0 0 0,-1 1 0 0 0,1-1 0 0 0,-1 1 0 0 0,0-1 0 0 0,1 1 0 0 0,-1 0 0 0 0,1 0 0 0 0,-1-1 0 0 0,0 1 0 0 0,0 0 0 0 0,-6 1 2 0 0,-12 0 18 0 0,6-5 49 0 0,6-1-21 0 0,7 4-36 0 0,-1 0 0 0 0,1 1-1 0 0,0-1 1 0 0,-1 0 0 0 0,1 0 0 0 0,-1 1 0 0 0,1-1 0 0 0,-1 1-1 0 0,1-1 1 0 0,-1 1 0 0 0,0 0 0 0 0,1 0 0 0 0,-1-1-1 0 0,0 1-11 0 0,-8-2 79 0 0,5-3-54 0 0,0 0-55 0 0,-5 2-56 0 0,9 3 80 0 0,1 0-1 0 0,-1 0 0 0 0,0 0 0 0 0,1 0 1 0 0,-1 0-1 0 0,0 0 0 0 0,0 0 1 0 0,1 0-1 0 0,-1-1 0 0 0,0 1 0 0 0,1 0 1 0 0,-1-1-1 0 0,1 1 0 0 0,-1 0 0 0 0,0-1 1 0 0,1 1-1 0 0,-1-1 0 0 0,1 1 0 0 0,-1 0 1 0 0,1-1-1 0 0,-1 0 0 0 0,1 1 0 0 0,-1-1 1 0 0,1 1-1 0 0,-1-1 7 0 0,1 0-9 0 0,0 1 0 0 0,-1 0 0 0 0,1-1 0 0 0,0 1 0 0 0,-1-1 0 0 0,1 1 0 0 0,0-1 1 0 0,-1 1-1 0 0,1 0 0 0 0,-1-1 0 0 0,1 1 0 0 0,-1 0 0 0 0,1 0 0 0 0,-1-1 0 0 0,1 1 0 0 0,-1 0 0 0 0,1 0 0 0 0,-1 0 0 0 0,1-1 0 0 0,-1 1 1 0 0,1 0-1 0 0,-1 0 0 0 0,1 0 0 0 0,-2 0 9 0 0,0 0-190 0 0,2 0-2 0 0,0 0 64 0 0,0 0 2 0 0,0 0-53 0 0,0-2-159 0 0,0-9-294 0 0,0 9-28 0 0</inkml:trace>
  <inkml:trace contextRef="#ctx0" brushRef="#br0" timeOffset="539.84">983 153 6832 0 0,'0'0'200'0'0,"0"0"61"0"0,0 0 131 0 0,0 0 51 0 0,0 0 6 0 0,0 0-12 0 0,0 0-73 0 0,0 0-38 0 0,0 0-6 0 0,0 2-4 0 0,0 8 127 0 0,0-1-56 0 0,0 1-49 0 0,0 1-44 0 0,0 1 13 0 0,0 1-40 0 0,0 26 421 0 0,0-38-667 0 0,0 1 1 0 0,1-1-1 0 0,-1 1 1 0 0,0-1-1 0 0,0 1 1 0 0,1-1-1 0 0,-1 1 1 0 0,1-1-1 0 0,0 0 1 0 0,-1 1-1 0 0,1-1 1 0 0,0 0-1 0 0,0 1-21 0 0,5 10 134 0 0,-4 3-27 0 0,-2 13 172 0 0,0 0 2 0 0,3-13-172 0 0,2 0 42 0 0,-3-12-113 0 0,-1 0-1 0 0,0 0 1 0 0,0 0-1 0 0,0 1 0 0 0,-1-1 1 0 0,1 0-1 0 0,-1 1 1 0 0,0 0-38 0 0,1 11 170 0 0,0-2-39 0 0,0-4-20 0 0,0 0 0 0 0,1-1 0 0 0,1 1 0 0 0,1 4-111 0 0,1 22 575 0 0,-4-32-550 0 0,2 4 75 0 0,-1 0 1 0 0,0 1-1 0 0,0 0 0 0 0,-1-1 0 0 0,1 9-100 0 0,0-2 178 0 0,2-5-34 0 0,2 3-1 0 0,-2 8 40 0 0,-4 35 185 0 0,-1-29-79 0 0,1-26-285 0 0,0 0-1 0 0,0 0 1 0 0,0 0-1 0 0,0 0 0 0 0,0 0 1 0 0,0 0-1 0 0,0 0 0 0 0,0 0 1 0 0,0 1-1 0 0,0-1 1 0 0,0 0-1 0 0,0 0 0 0 0,0 0 1 0 0,0 0-1 0 0,0 0 0 0 0,0 0 1 0 0,0 0-1 0 0,0 0 0 0 0,0 0 1 0 0,0 0-1 0 0,0 0 1 0 0,0 1-1 0 0,0-1 0 0 0,0 0 1 0 0,0 0-1 0 0,0 0 0 0 0,0 0 1 0 0,0 0-1 0 0,0 0 1 0 0,0 0-1 0 0,0 0 0 0 0,0 0 1 0 0,0 0-1 0 0,0 0 0 0 0,1 0 1 0 0,-1 0-1 0 0,0 0 0 0 0,0 0 1 0 0,0 0-1 0 0,0 0 1 0 0,0 0-1 0 0,0 0 0 0 0,0 0 1 0 0,0 0-1 0 0,0 0 0 0 0,0 0 1 0 0,1 0-1 0 0,-1 0 1 0 0,0 0-1 0 0,0 0 0 0 0,0 0 1 0 0,0 0-1 0 0,0 0 0 0 0,0 0 1 0 0,0 0-1 0 0,0 0 0 0 0,0 0-3 0 0,1 0 10 0 0,0 0 0 0 0,-1 0-1 0 0,1 1 1 0 0,-1-1 0 0 0,1 0-1 0 0,-1 0 1 0 0,1 0 0 0 0,-1 0-1 0 0,1 1 1 0 0,-1-1 0 0 0,1 0-1 0 0,-1 1 1 0 0,1-1 0 0 0,-1 0-1 0 0,1 1 1 0 0,-1-1 0 0 0,1 0-1 0 0,-1 1-9 0 0,8 10 140 0 0,0 1-22 0 0,-6-9-8 0 0,-1 1-51 0 0,-2 4-27 0 0,1-5-3 0 0,0-2-243 0 0,0 0 70 0 0,0 0 60 0 0,0-1 54 0 0,0 1 78 0 0,0-1 95 0 0,0 1 538 0 0,0-1-574 0 0,0 1-41 0 0,0-1-55 0 0,0 1-68 0 0,0 0-82 0 0,0 0-95 0 0,0 0-65 0 0,0 1-96 0 0,0 0-105 0 0,0 0-113 0 0,0 1-124 0 0,0-1 320 0 0,0-1-35 0 0,0 1-35 0 0,0 0-37 0 0,0 0-38 0 0,0 0-38 0 0,0-2-1624 0 0,0 0-1261 0 0</inkml:trace>
  <inkml:trace contextRef="#ctx0" brushRef="#br0" timeOffset="950.9">772 516 7512 0 0,'0'0'166'0'0,"0"0"29"0"0,0 0 13 0 0,2 0-29 0 0,6 0-148 0 0,-5 0-30 0 0,0 1-1 0 0,1-1 1 0 0,-1 0-1 0 0,1 0 1 0 0,-1-1-1 0 0,1 1 1 0 0,-1-1-1 0 0,0 0 1 0 0,2 0-1 0 0,3-4 6 0 0,-4 2 38 0 0,1 1 50 0 0,1 0 69 0 0,1 1 86 0 0,6-1 260 0 0,-3-3-86 0 0,-3 0-119 0 0,2 1 94 0 0,0 0-91 0 0,1 1-32 0 0,4-1 20 0 0,2-1 12 0 0,5-5 151 0 0,4 5-38 0 0,-15 0-270 0 0,0 0-32 0 0,18-1 82 0 0,-15 3-123 0 0,22-4 145 0 0,-5 5-133 0 0,-23 1-77 0 0,1 0 0 0 0,0 0 0 0 0,-1-1 1 0 0,1 0-1 0 0,2-2-12 0 0,15-3-1 0 0,-9 3 0 0 0,-10 2-1 0 0,0 0-1 0 0,0 1 0 0 0,1-1 1 0 0,-1 2-1 0 0,1-1 1 0 0,-1 1 2 0 0,-1 0-70 0 0,1 0 56 0 0,-2 1-3 0 0,0-1-37 0 0,-2 0-14 0 0,1 0-33 0 0,1 0-161 0 0,-2 0 79 0 0,0 0-39 0 0,2-1-248 0 0,-3 1 185 0 0,1 0-39 0 0,0-1-38 0 0,-1 1-42 0 0,1-1-45 0 0,0 0-45 0 0,4-3-1124 0 0,3-4-920 0 0,-9 8 2537 0 0</inkml:trace>
  <inkml:trace contextRef="#ctx0" brushRef="#br0" timeOffset="1354.68">1437 440 6648 0 0,'0'0'149'0'0,"0"0"23"0"0,0 0 12 0 0,0 3-25 0 0,2 9-127 0 0,0-8-17 0 0,1 3 39 0 0,1 0 44 0 0,-1-1 44 0 0,0-2 47 0 0,8 1 355 0 0,-9-1-256 0 0,2 2-35 0 0,3 8 165 0 0,-5-10-263 0 0,1 3 103 0 0,0 0-40 0 0,2 4 47 0 0,-2 0-50 0 0,5 11 186 0 0,-5-12-205 0 0,2 1 71 0 0,0 0 77 0 0,0-3-144 0 0,0 2 81 0 0,-2 3 70 0 0,-2-3-65 0 0,5 2-2 0 0,0 0-45 0 0,-4-1-34 0 0,-1 0-4 0 0,5 1 21 0 0,-2-7-103 0 0,-2 2 33 0 0,0 3 137 0 0,-2-5-219 0 0,0 1 98 0 0,0-1 60 0 0,0 9 385 0 0,0-7-309 0 0,0-4-194 0 0,0 0-74 0 0,0 0 99 0 0,0-1-20 0 0,0-1-30 0 0,0-1-43 0 0,0 1-42 0 0,-1 0-48 0 0,1 0-66 0 0,0 1 80 0 0,0-1 70 0 0,0 0 88 0 0,0 0 63 0 0,0 0 94 0 0,0 0 109 0 0,1 0-149 0 0,-1 0 32 0 0,-1-2-130 0 0,-1 1-71 0 0,-1 0-50 0 0,-4 1-45 0 0,7-1 44 0 0,-13-2 96 0 0,10-2-62 0 0,-1-3 2 0 0,-2 3 1 0 0,5 4-55 0 0,1-1 0 0 0,-1 1 1 0 0,1 0-1 0 0,0 0 0 0 0,-1-1 0 0 0,1 1 1 0 0,0 0-1 0 0,-1 0 0 0 0,1-1 0 0 0,0 1 1 0 0,-1-1-1 0 0,1 1 0 0 0,0 0 0 0 0,-1-1 1 0 0,1 1-1 0 0,0-1 0 0 0,0 1 0 0 0,0 0 1 0 0,-1-1-1 0 0,1 1 0 0 0,0-1 0 0 0,0 1 1 0 0,0-1-1 0 0,0 1 0 0 0,0-1 0 0 0,0 1 1 0 0,0-1-1 0 0,0 1 0 0 0,0-1 0 0 0,0 1 1 0 0,0-1-1 0 0,0 1-3 0 0,0-1 0 0 0,1 0 1 0 0,-1 1 0 0 0,0-1-1 0 0,-1 0 1 0 0,1 1-1 0 0,0-1 1 0 0,0 0 0 0 0,0 1-1 0 0,0-1 1 0 0,0 0-1 0 0,-1 1 1 0 0,1-1 0 0 0,0 0-1 0 0,-1 1 1 0 0,1-1-1 0 0,0 1 1 0 0,-1-1 0 0 0,1 1-1 0 0,-1-1 1 0 0,1 1 0 0 0,0-1-1 0 0,-1 1 1 0 0,1-1-1 0 0,-1 1 1 0 0,0 0 0 0 0,0-1-1 0 0,1 1 0 0 0,-1-1-1 0 0,1 1 1 0 0,-1 0 0 0 0,1-1 0 0 0,-1 1 0 0 0,1-1 0 0 0,0 1 0 0 0,-1-1 0 0 0,1 1 0 0 0,-1-1 0 0 0,1 1 0 0 0,0-1 0 0 0,-1 0 0 0 0,1 1 0 0 0,0-1 0 0 0,0 1 0 0 0,0-1 0 0 0,-1 0 0 0 0,1 1 0 0 0,0-1 0 0 0,0 0 0 0 0,0 1 0 0 0,0-1-1 0 0,0 0 1 0 0,0 0 0 0 0,0-59 0 0 0,0 58 0 0 0,0 1 0 0 0,1-1 0 0 0,-1 0 0 0 0,0 1 0 0 0,1-1 0 0 0,-1 1 0 0 0,1-1 0 0 0,-1 1 0 0 0,1-1 0 0 0,0 1 0 0 0,-1-1 0 0 0,1 1 0 0 0,0 0 0 0 0,0-1 0 0 0,4-5 0 0 0,25-54 0 0 0,-28 56 0 0 0,-1 5 0 0 0,-1-1 0 0 0,0 0 0 0 0,0 1 0 0 0,1-1 0 0 0,-1 1 0 0 0,0-1 0 0 0,1 1 0 0 0,-1-1 0 0 0,1 1 0 0 0,-1-1 0 0 0,0 1 0 0 0,1-1 0 0 0,-1 1 0 0 0,1-1 0 0 0,0 1 0 0 0,-1-1 0 0 0,1 1 0 0 0,-1 0 0 0 0,1 0 0 0 0,-1-1 0 0 0,1 1 0 0 0,0 0 0 0 0,4-3 0 0 0,-4 2 0 0 0,1 0 0 0 0,-1 0 0 0 0,1-1 0 0 0,-1 1 0 0 0,1 0 0 0 0,-1-1 0 0 0,0 0 0 0 0,0 1 0 0 0,0-1 0 0 0,0 0 0 0 0,0 1 0 0 0,0-1 0 0 0,0-1 0 0 0,12-17 0 0 0,7 7-32 0 0,-4 4-22 0 0,-9 0 52 0 0,-5 5 2 0 0,-2 3 0 0 0,1 0 0 0 0,-1 1 0 0 0,0-1 0 0 0,0 1 0 0 0,1-1 0 0 0,-1 0 0 0 0,0 1 0 0 0,1-1 0 0 0,-1 1 0 0 0,1-1 0 0 0,-1 1 0 0 0,1-1 0 0 0,-1 1 0 0 0,1 0 0 0 0,-1-1 0 0 0,1 1 0 0 0,-1-1 0 0 0,1 1 0 0 0,0 0 0 0 0,-1 0 0 0 0,1-1 0 0 0,0 1 0 0 0,3-2 0 0 0,4-3 0 0 0,-7 4-1 0 0,1 0 1 0 0,-1 0-1 0 0,1 1 0 0 0,-1-1 0 0 0,0 0 1 0 0,1 1-1 0 0,-1-1 0 0 0,1 1 0 0 0,0-1 1 0 0,-1 1-1 0 0,1 0 0 0 0,-1-1 1 0 0,1 1-1 0 0,0 0 1 0 0,-1 0-4 0 0,1 0 1 0 0,0 0-1 0 0,-1 0 1 0 0,1-1-1 0 0,-1 1 0 0 0,1-1 1 0 0,-1 1-1 0 0,1-1 1 0 0,-1 1-1 0 0,1-1 1 0 0,-1 0-1 0 0,1 0 1 0 0,-1 0-1 0 0,0 0 0 0 0,0 0 1 0 0,1 0-1 0 0,-1 0 1 0 0,0 0 3 0 0,5-3-159 0 0,-1 3 27 0 0,0 0-25 0 0,-3-1 11 0 0,0-2 9 0 0,-1 2 35 0 0,0 1 6 0 0,0 0-13 0 0,1 0-36 0 0,-1 1-9 0 0,1-1-35 0 0,0 1-41 0 0,1 0-46 0 0,-1 0 5 0 0,-1 0-38 0 0,2 0-409 0 0,0 0 106 0 0,-1 0-52 0 0,2 0-775 0 0,2 0-605 0 0,3 0-1152 0 0</inkml:trace>
  <inkml:trace contextRef="#ctx0" brushRef="#br0" timeOffset="1890.38">2042 470 6880 0 0,'0'0'157'0'0,"0"0"23"0"0,0 0 11 0 0,0 3-31 0 0,-1 1-133 0 0,1-2-27 0 0,0 0 1 0 0,0 0-1 0 0,0 1 1 0 0,0-1 0 0 0,1 0-1 0 0,-1 0 1 0 0,0 1-1 0 0,1-1 1 0 0,0 1-1 0 0,4 5-15 0 0,1 4 23 0 0,-4-1 95 0 0,-2-10-41 0 0,0 1 0 0 0,0 0-1 0 0,0 0 1 0 0,1-1 0 0 0,-1 1 0 0 0,1 0 0 0 0,-1-1 0 0 0,1 1 0 0 0,0-1 0 0 0,-1 1 0 0 0,1-1-1 0 0,0 1 1 0 0,0-1-62 0 0,4 9 446 0 0,-3-4-182 0 0,-1 1 39 0 0,-1-1-39 0 0,2-1-35 0 0,2 4 147 0 0,2 4-2 0 0,-4 3-37 0 0,-3-8-177 0 0,2 0 45 0 0,0-3-33 0 0,1 1 38 0 0,5 8 245 0 0,0 2-72 0 0,0-1-100 0 0,-4-8-187 0 0,-1-1-35 0 0,1 3 127 0 0,0-2-34 0 0,5 13 259 0 0,-3-10-209 0 0,-4-8-171 0 0,24 28 521 0 0,-20-20-355 0 0,5 7 163 0 0,-7-14-146 0 0,-1-2-78 0 0,1 0-50 0 0,1-1-44 0 0,0 0-9 0 0,-2 0 35 0 0,-1 1-32 0 0,6 3 55 0 0,-4-1-11 0 0,-1-1 40 0 0,0 1 76 0 0,-1-2 4 0 0,2-1-93 0 0,0 0-66 0 0,3-1-6 0 0,-4 1 22 0 0,16-1 230 0 0,-7-2-134 0 0,-4-1-74 0 0,0-1-62 0 0,-2 2 102 0 0,0 2-65 0 0,0 0-9 0 0,1-9 75 0 0,-5 9-114 0 0,-1 0 1 0 0,0 0-1 0 0,1 0 1 0 0,-1 0-1 0 0,1 0 0 0 0,-1 0 1 0 0,1 0-1 0 0,0 0 1 0 0,-1 0-1 0 0,1 1 0 0 0,0-1 1 0 0,0 0-1 0 0,0 0 1 0 0,-1 1-1 0 0,1-1 0 0 0,1 0-8 0 0,2-1 37 0 0,3-2 31 0 0,-3-3-43 0 0,-2 3-27 0 0,11-19-3 0 0,-1 0-56 0 0,-7-7 47 0 0,-2 25 20 0 0,-1 2-13 0 0,-1 0-1 0 0,0 1 1 0 0,0-1 0 0 0,0 0-1 0 0,0 0 1 0 0,0 0 0 0 0,0 0-1 0 0,-1 0 8 0 0,1-14 1 0 0,-1 13 11 0 0,1 0-1 0 0,-1 1 0 0 0,1-1 1 0 0,0 0-1 0 0,0 0 0 0 0,0 1 1 0 0,0-1-1 0 0,1 1 0 0 0,-1-1 1 0 0,3-2-12 0 0,-2-5 2 0 0,-2 0-63 0 0,0-1-51 0 0,3 1-39 0 0,2 3 44 0 0,1-4-73 0 0,-5 7 75 0 0,-1-3-37 0 0,0-17 8 0 0,3 20 81 0 0,7-5 29 0 0,-8 7-43 0 0,1 3-11 0 0,7 3 4 0 0,-5 7 14 0 0,5-5 32 0 0,-5 5-36 0 0,1-6 46 0 0,-5-3 16 0 0,-1-1 0 0 0,1 0 1 0 0,-1 0-1 0 0,1 0 0 0 0,-1 1 0 0 0,0-1 0 0 0,1 0 1 0 0,-1 1-1 0 0,0-1 0 0 0,1 0 0 0 0,-1 1 0 0 0,0-1 1 0 0,1 1-1 0 0,-1-1 0 0 0,0 0 0 0 0,0 1 0 0 0,0-1 1 0 0,1 1-1 0 0,-1-1 0 0 0,0 1 0 0 0,0-1 0 0 0,0 1 1 0 0,0-1-1 0 0,0 1 0 0 0,0-1 0 0 0,0 0 0 0 0,0 1 1 0 0,0-1-1 0 0,0 1 0 0 0,0-1 0 0 0,0 1 1 0 0,0 0 1 0 0,0 0-1 0 0,0 1 0 0 0,0 0 0 0 0,0-1 0 0 0,1 1 0 0 0,-1-1 0 0 0,1 1 0 0 0,-1-1 0 0 0,1 1 0 0 0,-1-1 0 0 0,1 1 0 0 0,0-1 0 0 0,0 0 0 0 0,0 1 0 0 0,0-1 1 0 0,3 7-11 0 0,7 14-46 0 0,9 29 55 0 0,-20-50 2 0 0,0 0 0 0 0,0 0 0 0 0,0 0 0 0 0,1 0 0 0 0,-1-1 0 0 0,0 1 0 0 0,1 0 0 0 0,-1 0 0 0 0,0 0 0 0 0,1 0 0 0 0,-1-1 0 0 0,1 1 0 0 0,-1 0 0 0 0,1-1 0 0 0,0 1 0 0 0,-1 0 0 0 0,1-1 0 0 0,0 1 0 0 0,0 0 0 0 0,5 3 0 0 0,-6-3 0 0 0,1 0 0 0 0,-1-1 0 0 0,0 1 0 0 0,1 0 0 0 0,-1 0 0 0 0,0-1 0 0 0,0 1 0 0 0,0 0 0 0 0,1 0 0 0 0,-1 0 0 0 0,0-1 0 0 0,0 1 0 0 0,0 0 0 0 0,0 0 0 0 0,-1 0 0 0 0,4 14 0 0 0,-3-15-1 0 0,4 9 21 0 0,1 0-1 0 0,0-1 0 0 0,0 0 1 0 0,1 1-20 0 0,-2-4 58 0 0,-4 2-47 0 0,1-2-3 0 0,9 11 35 0 0,-3-5-73 0 0,-1-4 106 0 0,-4-6-68 0 0,-1 0-52 0 0,0 0-75 0 0,0 1-101 0 0,-1 0 65 0 0,0 0-34 0 0,0-1-51 0 0,0-1-41 0 0,0 1-38 0 0,0-1-34 0 0,0 1-233 0 0,0-1-56 0 0,0 0-763 0 0,0 0-606 0 0,0 0-1148 0 0</inkml:trace>
  <inkml:trace contextRef="#ctx0" brushRef="#br0" timeOffset="2276.61">3100 425 7920 0 0,'0'0'174'0'0,"-3"0"29"0"0,-17 0 168 0 0,13 0-303 0 0,-8-3-68 0 0,7-1 42 0 0,3 1 29 0 0,0 0 36 0 0,-1 1 36 0 0,-1 2 39 0 0,-15 0 730 0 0,-1 0-99 0 0,11 0-455 0 0,1 0-38 0 0,1 0-42 0 0,0 0-48 0 0,5 2 116 0 0,-8 8-2 0 0,-2-7-58 0 0,14-3-252 0 0,-1 0 1 0 0,1 0-1 0 0,-1 0 0 0 0,1 0 1 0 0,-1 1-1 0 0,1-1 1 0 0,-1 1-1 0 0,1-1 1 0 0,0 1-1 0 0,-2 0-34 0 0,-3 4 129 0 0,2 1-34 0 0,1-1-53 0 0,0 1 8 0 0,-4-2-38 0 0,2-1-12 0 0,3-1-1 0 0,0 0 1 0 0,0 0 0 0 0,0 0 0 0 0,0 0 0 0 0,0 1-1 0 0,1-1 1 0 0,-1 1 0 0 0,1-1 0 0 0,0 1 0 0 0,-1-1-1 0 0,1 1 1 0 0,0 0 0 0 0,0 2 0 0 0,-7 14 19 0 0,2-11 5 0 0,5-7-17 0 0,0 0 0 0 0,0 1 0 0 0,0-1 0 0 0,0 0 0 0 0,1 1 0 0 0,-1-1 0 0 0,0 1 0 0 0,1-1 0 0 0,-1 1 0 0 0,1-1 0 0 0,-1 1 0 0 0,1-1 0 0 0,0 1 0 0 0,0-1 0 0 0,0 1 1 0 0,0-1-1 0 0,0 2-7 0 0,-3 14 42 0 0,-1 0 40 0 0,2-12-48 0 0,0 1 0 0 0,1-1 0 0 0,0 1 1 0 0,0 0-1 0 0,0-1 0 0 0,1 1-34 0 0,-1 9 69 0 0,1-8-25 0 0,0 1 1 0 0,0-1-1 0 0,1 1 0 0 0,0-1 1 0 0,0 2-45 0 0,4 8 205 0 0,0 0 1 0 0,6 12-206 0 0,-7-22 69 0 0,-1 1 0 0 0,1-1 0 0 0,0 1 0 0 0,1-1-1 0 0,0-1 1 0 0,0 1 0 0 0,2 1-69 0 0,4 5 154 0 0,1 6 16 0 0,-5-8-79 0 0,-6-10-78 0 0,0 0 1 0 0,0 1 0 0 0,0-1 0 0 0,0 0 0 0 0,0 0 0 0 0,0 0 0 0 0,1 0 0 0 0,-1 0-1 0 0,0 0 1 0 0,0 0 0 0 0,1 0 0 0 0,0 0-14 0 0,15 3 80 0 0,-4-2-58 0 0,-10-1-19 0 0,0 0 0 0 0,0 0 0 0 0,-1 1 0 0 0,1-1 0 0 0,0 1 0 0 0,0 0 0 0 0,0 0-3 0 0,0 0 12 0 0,1 1-1 0 0,0-1 0 0 0,0 0 1 0 0,-1 0-1 0 0,3 0-11 0 0,22 3 28 0 0,-12 0 3 0 0,-13-4-27 0 0,0 0 1 0 0,0 0-1 0 0,0 0 1 0 0,0 0-1 0 0,0 0 1 0 0,1-1-1 0 0,-1 0 1 0 0,0 0-1 0 0,0 1 1 0 0,1-2-1 0 0,-1 1 1 0 0,0 0 0 0 0,1-1-5 0 0,10-4 31 0 0,-11 4-25 0 0,0-1-1 0 0,0 1 0 0 0,0 0 1 0 0,0 1-1 0 0,0-1 0 0 0,0 0 1 0 0,0 1-1 0 0,0 0 1 0 0,4 0-6 0 0,4 0 0 0 0,-5 0 0 0 0,1 0 0 0 0,0 0 0 0 0,-1 0 0 0 0,1-1 0 0 0,4-1 0 0 0,9-8 0 0 0,-8 7-12 0 0,-4 1-65 0 0,-1-1-94 0 0,-3 1 39 0 0,1 0-37 0 0,-1 0-40 0 0,1-2-45 0 0,21-8-906 0 0,-9 9-64 0 0</inkml:trace>
  <inkml:trace contextRef="#ctx0" brushRef="#br0" timeOffset="2618.08">3538 183 10016 0 0,'0'-3'230'0'0,"0"-7"30"0"0,0 8 18 0 0,1 1-120 0 0,1-1-83 0 0,8-8 36 0 0,-8 8-8 0 0,-2 2 116 0 0,0 0 180 0 0,0 0 8 0 0,0 0-14 0 0,0 0-62 0 0,0 2-31 0 0,2 8-66 0 0,4 3 28 0 0,4 10 71 0 0,-6-13-239 0 0,3 7 63 0 0,-5 1 43 0 0,0 1-32 0 0,6 11 159 0 0,-1-6-102 0 0,-2-8-102 0 0,-3-10-62 0 0,-1 0 1 0 0,1 0-1 0 0,-1 0 1 0 0,0 1-1 0 0,0-1 1 0 0,-1 4-62 0 0,3 23 180 0 0,9 20 189 0 0,0 3 37 0 0,-9-22-180 0 0,-3-16-78 0 0,0-9-42 0 0,0-1 1 0 0,0 1 0 0 0,1-1-1 0 0,1 6-106 0 0,2 4 125 0 0,2 13 101 0 0,-4-7-34 0 0,-1-15-88 0 0,0 1-1 0 0,0-1 1 0 0,0 0 0 0 0,3 5-104 0 0,2 18 270 0 0,-5-7-43 0 0,0-17-167 0 0,0 0 0 0 0,1 0 0 0 0,-1-1 0 0 0,1 1 0 0 0,3 7-60 0 0,-4-13 13 0 0,0 0 13 0 0,-1 1-1 0 0,1 0 0 0 0,-1-1 0 0 0,0 1 1 0 0,1-1-1 0 0,-1 1 0 0 0,0 0 1 0 0,-1 1-26 0 0,1-2 15 0 0,0-1 0 0 0,0 1 0 0 0,0 0 0 0 0,0 0 0 0 0,0 0 0 0 0,0-1 0 0 0,0 1 0 0 0,1 0 0 0 0,-1 0 0 0 0,1-1 0 0 0,0 3-15 0 0,9 11 104 0 0,-7-3-2 0 0,-3-7-13 0 0,0 6-10 0 0,0-9-13 0 0,0-2-39 0 0,0 0-44 0 0,0 0-47 0 0,0 0-94 0 0,0 0-168 0 0,0 0 239 0 0,0 0-8 0 0,0 0-26 0 0,0 0-50 0 0,0 0-20 0 0,0 0-52 0 0,0 0-59 0 0,0 0-66 0 0,0 0-71 0 0,0 0-66 0 0,0 0-60 0 0,0 0-51 0 0,0 0-181 0 0,0 0-51 0 0,0 0-218 0 0,0 0-589 0 0</inkml:trace>
  <inkml:trace contextRef="#ctx0" brushRef="#br0" timeOffset="2951.19">3372 531 9440 0 0,'0'0'216'0'0,"0"0"32"0"0,0 0 9 0 0,1 0-109 0 0,1 0-77 0 0,8 0 49 0 0,-3 0 214 0 0,0 0-68 0 0,-2-1-57 0 0,0 1-49 0 0,4-1 50 0 0,8-4 112 0 0,-11 2-164 0 0,1 0 75 0 0,0 0 35 0 0,-1 2-68 0 0,1 1-28 0 0,3 2 15 0 0,-1-1 2 0 0,-2-1-10 0 0,0-1 28 0 0,0-2 71 0 0,2-1 2 0 0,-1 0-58 0 0,2 1-17 0 0,8 1 25 0 0,8 3 54 0 0,-14 0-111 0 0,0-1 1 0 0,0 0-1 0 0,0-1 0 0 0,8-2-173 0 0,-3-1 104 0 0,-7 1-31 0 0,-1 1 0 0 0,1 1 0 0 0,0-1 0 0 0,7 1-73 0 0,11-1 148 0 0,-4-3-47 0 0,-16 3-81 0 0,2 0 0 0 0,-1 0 0 0 0,0 1 0 0 0,0 1 0 0 0,2-1-20 0 0,4 0 28 0 0,0 0 0 0 0,14-5-28 0 0,-15 4 2 0 0,1 0 0 0 0,13-1-2 0 0,-10 3 0 0 0,-11 1 0 0 0,0-1 0 0 0,0 0 0 0 0,0-1 0 0 0,0 0 0 0 0,3 0 0 0 0,4-3-26 0 0,9-2 78 0 0,-12 5-88 0 0,-4 0-21 0 0,0 0-35 0 0,0 1-42 0 0,2 0-49 0 0,-6 0 50 0 0,0 0 58 0 0,8 0-2 0 0,-6 0 0 0 0,-2 0-14 0 0,0 0-48 0 0,1 0-77 0 0,0 0-81 0 0,1 0-97 0 0,0 0-110 0 0,-3 0 141 0 0,0 0-50 0 0,1 0-44 0 0,0 0-41 0 0,0 0-142 0 0,0 0-39 0 0,2 0-174 0 0,1 0-468 0 0</inkml:trace>
  <inkml:trace contextRef="#ctx0" brushRef="#br0" timeOffset="3387.14">4234 470 8144 0 0,'0'0'234'0'0,"0"0"6"0"0,0 1-176 0 0,0 1-37 0 0,0 26 729 0 0,0 25 1197 0 0,0-39-1398 0 0,0-1-63 0 0,0-4-192 0 0,0 1-53 0 0,0-1-61 0 0,0 1-71 0 0,0 0 94 0 0,1-3-58 0 0,1 1-27 0 0,2 0-7 0 0,0 0-7 0 0,-2-1 0 0 0,0 1 24 0 0,-2 1 54 0 0,0 4-10 0 0,-1-7-100 0 0,1-1 0 0 0,0 0-1 0 0,0 0 1 0 0,1 1 0 0 0,0-1-1 0 0,0 1-77 0 0,4 6 190 0 0,3-1 40 0 0,-5-8-145 0 0,-1 0 1 0 0,1 1 0 0 0,-1-1 0 0 0,0 1 0 0 0,0-1 0 0 0,-1 1-1 0 0,1 0 1 0 0,0 1-86 0 0,3 7 213 0 0,1-2-99 0 0,9-1 199 0 0,-14-8-297 0 0,0-1 1 0 0,0 0 0 0 0,0 1-1 0 0,-1-1 1 0 0,1 1-1 0 0,0-1 1 0 0,0 1-1 0 0,-1-1 1 0 0,1 1 0 0 0,0 0-1 0 0,0-1 1 0 0,-1 1-1 0 0,1 0 1 0 0,-1-1-1 0 0,1 1 1 0 0,-1 0-1 0 0,1 0-16 0 0,1 4 81 0 0,-1-5-64 0 0,-1 1 1 0 0,0 0 0 0 0,0-1 0 0 0,1 1-1 0 0,-1-1 1 0 0,0 1 0 0 0,1 0 0 0 0,-1-1 0 0 0,0 1-1 0 0,1-1 1 0 0,-1 1 0 0 0,1-1 0 0 0,-1 1-1 0 0,1-1 1 0 0,-1 0 0 0 0,1 1 0 0 0,0-1 0 0 0,-1 0-1 0 0,1 1 1 0 0,-1-1 0 0 0,1 0 0 0 0,0 0-18 0 0,4 3 62 0 0,2 1 48 0 0,3 2 41 0 0,3-4 38 0 0,-6-1-86 0 0,-5-1-73 0 0,0 0 1 0 0,0 0-1 0 0,0 0 0 0 0,0 0 0 0 0,0 0 1 0 0,0-1-1 0 0,0 1 0 0 0,0-1 0 0 0,0 1 1 0 0,1-1-31 0 0,12-8 170 0 0,4-2 47 0 0,-5 6-110 0 0,14 0 0 0 0,-10-1-59 0 0,-12 4-13 0 0,-1 0-1 0 0,1-1 0 0 0,-1 0 1 0 0,1 0-1 0 0,3-3-34 0 0,11-12 43 0 0,-1 6 11 0 0,-18 12-49 0 0,1-1 0 0 0,0 0-1 0 0,-1 1 1 0 0,1-1-1 0 0,-1 0 1 0 0,1 0 0 0 0,-1 0-1 0 0,1 0 1 0 0,-1-1 0 0 0,0 1-1 0 0,0 0 1 0 0,1 0 0 0 0,-1-1-1 0 0,0 1 1 0 0,0-1-1 0 0,0 1 1 0 0,0-2-5 0 0,4-20 13 0 0,8 13-13 0 0,-6 2-2 0 0,-1-1 0 0 0,0-1 0 0 0,0 1 0 0 0,1-4 2 0 0,4-8-97 0 0,-11 19 87 0 0,1 0 0 0 0,-1 1 1 0 0,1-1-1 0 0,-1 0 0 0 0,0 1 0 0 0,1-1 0 0 0,-1 0 1 0 0,0 0-1 0 0,0 1 0 0 0,0-1 0 0 0,-1-1 10 0 0,1-9-69 0 0,3 0-35 0 0,1 5 33 0 0,-3 5 55 0 0,0 1-1 0 0,0 0 1 0 0,0-1-1 0 0,0 1 1 0 0,-1-1-1 0 0,1 1 1 0 0,-1-1-1 0 0,1 1 1 0 0,-1-1-1 0 0,1 1 1 0 0,-1-1-1 0 0,0 0 1 0 0,0 1-1 0 0,0-1 17 0 0,0-16-165 0 0,0-7-12 0 0,0 23 87 0 0,0-1 17 0 0,0-7 41 0 0,0 8-48 0 0,0 2 4 0 0,0 0-15 0 0,3 2 11 0 0,0 1 68 0 0,-2-1 13 0 0,2 4-17 0 0,5 11-39 0 0,5 6 4 0 0,-1-1 16 0 0,-7 8 25 0 0,8-14-32 0 0,-12-15 42 0 0,0 0 0 0 0,0 0 0 0 0,1 1 1 0 0,-1-1-1 0 0,0 0 0 0 0,0 1 0 0 0,0-1 0 0 0,0 1 0 0 0,0-1 0 0 0,-1 1 0 0 0,1-1 0 0 0,0 1 0 0 0,-1-1 0 0 0,1 1 0 0 0,-1 0 1 0 0,0-1-1 0 0,1 1 0 0 0,-1 0 0 0 0,0 0 0 0 0,0-1 5 0 0,0 1-1 0 0,0 0 1 0 0,0-1 0 0 0,1 1 0 0 0,-1-1 0 0 0,1 1 0 0 0,-1-1-1 0 0,1 1 1 0 0,-1-1 0 0 0,1 1 0 0 0,0-1 0 0 0,0 1 0 0 0,0-1-1 0 0,0 0-4 0 0,3 7 10 0 0,1 2 20 0 0,-4-8-27 0 0,0 0-1 0 0,0 1 1 0 0,0-1-1 0 0,0 0 1 0 0,1 0 0 0 0,-1 0-1 0 0,1 0 1 0 0,-1-1-1 0 0,1 1-2 0 0,11 11 12 0 0,-11-8 36 0 0,1 5-36 0 0,9-5-1 0 0,3 8 32 0 0,-13-12-157 0 0,-1 0 44 0 0,1 1 39 0 0,0 0 99 0 0,3 2 198 0 0,-3-3-226 0 0,-1 0-50 0 0,1-1-91 0 0,-1 1 5 0 0,1-1-35 0 0,-1 1-53 0 0,0-1-48 0 0,0 0-55 0 0,1 0-58 0 0,-1 1-62 0 0,1-1-68 0 0,-1 0-73 0 0,1 0-75 0 0,-2 0 236 0 0,0 0-50 0 0,0 0-44 0 0,0 0-38 0 0,0 0-147 0 0,0 0-37 0 0,0 0-179 0 0,0 0-480 0 0</inkml:trace>
  <inkml:trace contextRef="#ctx0" brushRef="#br0" timeOffset="3761.95">4975 440 9440 0 0,'0'0'216'0'0,"0"3"32"0"0,0 7 9 0 0,0-8-109 0 0,2-2-77 0 0,2 0-37 0 0,5 3-24 0 0,6 9-10 0 0,-8-5 35 0 0,-1-1 45 0 0,0 0 46 0 0,-1 0 50 0 0,-1-1 51 0 0,4 15 662 0 0,2 1 119 0 0,4-1-95 0 0,-6-11-556 0 0,0 5 312 0 0,-1 0-14 0 0,1-6-318 0 0,-2 0-95 0 0,-3-1-37 0 0,2 7 128 0 0,-2-2-51 0 0,7-2 215 0 0,-5 10-30 0 0,2-15-240 0 0,-4-3-111 0 0,2 6 110 0 0,4 8 26 0 0,-7-12-172 0 0,3 7 116 0 0,-2-3-59 0 0,4 1 26 0 0,-5-7 60 0 0,-2-2-6 0 0,0 3-1 0 0,0-3-205 0 0,0 1-1 0 0,0-1 0 0 0,0 1 1 0 0,0-1-1 0 0,0 1 0 0 0,0-1 0 0 0,0 1 1 0 0,0-1-1 0 0,0 1 0 0 0,1-1 1 0 0,-1 1-1 0 0,0-1 0 0 0,0 0 0 0 0,0 1 1 0 0,1-1-1 0 0,-1 1 0 0 0,0-1 1 0 0,0 0-1 0 0,1 1 0 0 0,-1-1 0 0 0,0 0 1 0 0,1 1-1 0 0,-1-1 0 0 0,0 0 1 0 0,1 1-1 0 0,-1-1 0 0 0,1 0 0 0 0,-1 0 1 0 0,0 1-1 0 0,1-1 0 0 0,-1 0 1 0 0,1 0-1 0 0,-1 0 0 0 0,1 0 0 0 0,-1 1 1 0 0,1-1-1 0 0,-1 0 0 0 0,1 0 1 0 0,-1 0-1 0 0,0 0 0 0 0,1 0 0 0 0,0 0-10 0 0,1 0 216 0 0,-2 0-12 0 0,0 0-50 0 0,0 0-24 0 0,0 0-2 0 0,0 0-5 0 0,0 0-24 0 0,0 0-17 0 0,-2 0-2 0 0,-6-2-23 0 0,7 1-56 0 0,1 1 1 0 0,-1-1-1 0 0,1 1 1 0 0,0-1-1 0 0,-1 1 1 0 0,1-1-1 0 0,0 1 1 0 0,-1-1 0 0 0,1 1-1 0 0,0-1 1 0 0,0 0-1 0 0,-1 1 1 0 0,1-1-1 0 0,0 0 1 0 0,0 1 0 0 0,0-1-1 0 0,0 1 1 0 0,0-1-1 0 0,0 0 1 0 0,0 1-1 0 0,0-1 1 0 0,0 0-2 0 0,-2-14 53 0 0,-1 10-32 0 0,1 2-16 0 0,1 0 0 0 0,0 0-1 0 0,0 0 1 0 0,-1 0-1 0 0,2 0 1 0 0,-1 0-1 0 0,0 0 1 0 0,1 0 0 0 0,-1 0-1 0 0,1 0 1 0 0,0-1-1 0 0,0-2-4 0 0,0-2 17 0 0,-1 5-13 0 0,1 0 0 0 0,0 1 0 0 0,-1-1 0 0 0,2 0 0 0 0,-1 0 0 0 0,0 0-1 0 0,0 0 1 0 0,1 1 0 0 0,0-1 0 0 0,-1 0 0 0 0,2 0-4 0 0,13-28 0 0 0,10-14 0 0 0,-23 40 1 0 0,-2 5-3 0 0,1-1 0 0 0,-1 0 0 0 0,0 1 0 0 0,0-1-1 0 0,1 1 1 0 0,-1-1 0 0 0,1 0 0 0 0,-1 1 0 0 0,0-1 0 0 0,1 1-1 0 0,-1-1 1 0 0,1 1 0 0 0,-1 0 0 0 0,1-1 0 0 0,-1 1 0 0 0,1-1 0 0 0,-1 1-1 0 0,1 0 1 0 0,0-1 0 0 0,-1 1 0 0 0,1 0 0 0 0,0 0 2 0 0,4-3-19 0 0,-2 1 1 0 0,0 0 0 0 0,0-1 0 0 0,0 1 1 0 0,0-1-1 0 0,0 0 0 0 0,1-2 18 0 0,-1 2-18 0 0,0 0 0 0 0,-1 0 0 0 0,1 1 0 0 0,0-1 0 0 0,0 1 0 0 0,3-2 18 0 0,47-19-292 0 0,-33 16 208 0 0,0-2-84 0 0,-5 3-29 0 0,13 1-87 0 0,-16 1 205 0 0,0 0-87 0 0,2-1-85 0 0,-1 0-80 0 0,-1 1-85 0 0,-2 0-78 0 0,-5 3 176 0 0,-1 0 36 0 0,4 0-194 0 0,0 1 26 0 0,3 0-85 0 0,-2 1 31 0 0,9-1-808 0 0</inkml:trace>
  <inkml:trace contextRef="#ctx0" brushRef="#br0" timeOffset="4308.36">6093 440 7200 0 0,'0'0'165'0'0,"0"0"22"0"0,0 0 6 0 0,0-3-28 0 0,0-3-111 0 0,-2 2 27 0 0,-3 2 144 0 0,0-1 69 0 0,0-7 378 0 0,1 7-316 0 0,-2 0-44 0 0,-8-4 208 0 0,10 5-326 0 0,-1 0-40 0 0,-1 1 96 0 0,-3 0 210 0 0,-7 1 395 0 0,9 1-515 0 0,-2-1 19 0 0,5 1-228 0 0,0-1-41 0 0,-2-1 63 0 0,4 1-109 0 0,0 0 1 0 0,1 0-1 0 0,-1 0 1 0 0,1 0-1 0 0,-1 0 1 0 0,0 0-1 0 0,1 0 1 0 0,-1 1-1 0 0,1-1 1 0 0,-1 1-1 0 0,1-1 1 0 0,-2 1-45 0 0,-2 9 309 0 0,0-6-188 0 0,-2 0-35 0 0,-9 6 52 0 0,-13 15 97 0 0,14-14-156 0 0,1-2-34 0 0,11-6-26 0 0,-1 0 0 0 0,0 0 0 0 0,1 0 0 0 0,0 0 0 0 0,0 1 0 0 0,0-1 0 0 0,0 1 0 0 0,1 0 0 0 0,-1-1 0 0 0,1 1 0 0 0,-1 2-19 0 0,-9 14 90 0 0,3 1-29 0 0,1 1 38 0 0,3-14-61 0 0,4-7-29 0 0,0 0 1 0 0,0 1-1 0 0,1-1 0 0 0,-1 1 0 0 0,0-1 1 0 0,1 1-1 0 0,-1-1 0 0 0,0 1 0 0 0,1-1 1 0 0,0 1-1 0 0,-1-1 0 0 0,1 1 0 0 0,0-1 1 0 0,0 1-10 0 0,0 10 68 0 0,-1-9-48 0 0,1 0-1 0 0,0 0 1 0 0,0 0 0 0 0,0 0 0 0 0,0 0 0 0 0,1 0 0 0 0,-1 0 0 0 0,1 0-1 0 0,0 0 1 0 0,0 1-20 0 0,2 2 41 0 0,-2-2-13 0 0,1-1 1 0 0,-1 1-1 0 0,1-1 1 0 0,0 0-1 0 0,0 0 1 0 0,0 0-1 0 0,0 0 1 0 0,1 0-1 0 0,-1 0 1 0 0,3 2-29 0 0,0-3 32 0 0,-4-2-28 0 0,-1 0 0 0 0,1 0 0 0 0,0 1 0 0 0,-1-1 0 0 0,1 0 0 0 0,-1 1 0 0 0,1-1 0 0 0,-1 1 0 0 0,1-1 0 0 0,-1 0 0 0 0,1 1 0 0 0,-1-1 0 0 0,1 1 0 0 0,-1-1 0 0 0,1 1 0 0 0,-1-1 0 0 0,0 1 0 0 0,1 0 0 0 0,-1-1 0 0 0,0 1 0 0 0,0-1 0 0 0,1 1-4 0 0,1 4 6 0 0,-1-4 1 0 0,0 0-1 0 0,-1 1 1 0 0,1-1-1 0 0,0 0 1 0 0,0 0-1 0 0,0-1 1 0 0,1 1-1 0 0,-1 0 0 0 0,0 0 1 0 0,0 0-1 0 0,0-1 1 0 0,1 1-1 0 0,-1 0 1 0 0,0-1-1 0 0,0 0 1 0 0,1 1-1 0 0,-1-1 1 0 0,1 0-1 0 0,-1 1 1 0 0,2-1-7 0 0,31 1 148 0 0,-23-2-128 0 0,6-1 44 0 0,1-4-17 0 0,-8 2-27 0 0,25-11 59 0 0,-22 11-67 0 0,-11 4-7 0 0,0 0 0 0 0,0-1 0 0 0,0 1 0 0 0,1-1-1 0 0,-1 0 1 0 0,0 0 0 0 0,0 0 0 0 0,0 0 0 0 0,0 0 0 0 0,0 0 0 0 0,0 0-1 0 0,-1-1 1 0 0,1 1 0 0 0,0-1-5 0 0,1-1 3 0 0,0 1 1 0 0,0 0-1 0 0,0 0 0 0 0,0 0 0 0 0,0 0 0 0 0,2 0-3 0 0,-2 0 9 0 0,0 0 0 0 0,1 0 0 0 0,-1 0 0 0 0,0 0 0 0 0,0 0 0 0 0,0-1-9 0 0,5-4 11 0 0,-5 4-9 0 0,0 0 0 0 0,0 0 0 0 0,0-1 0 0 0,0 1 0 0 0,-1-1 0 0 0,1 0-2 0 0,2-5 30 0 0,-4 6-27 0 0,0 1-1 0 0,0 0 1 0 0,0 0-1 0 0,0 0 1 0 0,0 0 0 0 0,1 0-1 0 0,-1 0 1 0 0,1 0-1 0 0,0 0-2 0 0,-1 1 0 0 0,1-1 0 0 0,-1 0 0 0 0,1 0 0 0 0,-1 1 0 0 0,0-1 0 0 0,0 0 0 0 0,0 0 0 0 0,0 0 0 0 0,0 0 0 0 0,0 0 0 0 0,-1-1 0 0 0,1 1 0 0 0,0 0 0 0 0,-1 0 0 0 0,0 0 0 0 0,0-1 0 0 0,0 1 0 0 0,0 0 0 0 0,0 0 0 0 0,0-1 0 0 0,0 1 0 0 0,-1-3 0 0 0,2 3 0 0 0,11-21 0 0 0,-10 19-1 0 0,-1-3 3 0 0,-1-10-16 0 0,0 14-51 0 0,0 6-9 0 0,2 20 10 0 0,-2-21 63 0 0,1-1-1 0 0,-1 1 1 0 0,1-1 0 0 0,-1 1 0 0 0,1-1-1 0 0,0 0 1 0 0,-1 1 0 0 0,1-1 0 0 0,1 1 1 0 0,-1-1 0 0 0,-1 0 0 0 0,1 0 0 0 0,0 0 1 0 0,-1 0-1 0 0,1 0 0 0 0,-1 0 0 0 0,1 1 1 0 0,-1-1-1 0 0,0 0 0 0 0,1 0 0 0 0,-1 0 0 0 0,0 0 1 0 0,0 0-1 0 0,0 1 0 0 0,0-1 0 0 0,0 1 0 0 0,0-1 0 0 0,0 1 0 0 0,0 0 0 0 0,1-1 0 0 0,-1 1 0 0 0,0-1 0 0 0,1 1 0 0 0,-1-1 0 0 0,1 1 0 0 0,0-1 0 0 0,-1 1 0 0 0,1-1 0 0 0,0 1 0 0 0,0-1 0 0 0,0 0 0 0 0,4 7 0 0 0,-3-3-1 0 0,-1-4 5 0 0,11 23-60 0 0,23 52 45 0 0,-22-61 11 0 0,9 8 0 0 0,-19-20 0 0 0,2-1 0 0 0,-5-2-177 0 0,0 0 67 0 0,1 0 59 0 0,-1 0 48 0 0,2 1 104 0 0,1 0 315 0 0,-2-1-343 0 0,1 1-72 0 0,-2-1-45 0 0,1 0-40 0 0,0 0-46 0 0,-1 0-52 0 0,1 0-76 0 0,0 0-71 0 0,-1 0-80 0 0,1 0-85 0 0,-1 0-93 0 0,1 0-99 0 0,-1 0-106 0 0,0-1-113 0 0,0 1-1124 0 0,0 0-1147 0 0</inkml:trace>
  <inkml:trace contextRef="#ctx0" brushRef="#br0" timeOffset="4607.51">6411 62 10944 0 0,'2'0'248'0'0,"7"-1"-54"0"0,-8 0-169 0 0,1 1-1 0 0,-1-1 1 0 0,0 1-1 0 0,0-1 0 0 0,0 0 1 0 0,0 1-1 0 0,0-1 1 0 0,0 0-1 0 0,0 0 1 0 0,-1 1-1 0 0,1-1 1 0 0,0 0-1 0 0,0 0 1 0 0,-1 0-1 0 0,1 0 1 0 0,0 0-1 0 0,-1 0 0 0 0,1-1-24 0 0,1-9 214 0 0,-1 9-149 0 0,1-1-37 0 0,9-5-17 0 0,2-1-9 0 0,-10 1 68 0 0,-3 6 47 0 0,0 2 139 0 0,0 0 244 0 0,0 0 20 0 0,1-1-273 0 0,0 1-54 0 0,0 0-47 0 0,0 0-41 0 0,1 0-22 0 0,0 0-35 0 0,3 0 11 0 0,-4 0-9 0 0,1 1 58 0 0,10-1 404 0 0,-9 0 0 0 0,-3 3-282 0 0,0 0-38 0 0,2 1 92 0 0,0-1-107 0 0,1-1-73 0 0,4 6 76 0 0,-6-1-21 0 0,0 5 37 0 0,6 3-30 0 0,2 6 1 0 0,-4-11-114 0 0,1 7 37 0 0,-4 1 29 0 0,-2-10-72 0 0,0 0 1 0 0,0 0-1 0 0,1 1 1 0 0,0-1-1 0 0,0 0 1 0 0,1 0-1 0 0,0-1 1 0 0,0 1-1 0 0,1 0 0 0 0,0 0-47 0 0,1 1 62 0 0,-1 0-1 0 0,0 0 0 0 0,0 0 0 0 0,-1 1-61 0 0,1-1 65 0 0,-1 0 0 0 0,1 0 0 0 0,1 0-1 0 0,-1 0-64 0 0,27 44 325 0 0,-14-28-106 0 0,-14-21-187 0 0,0 0 0 0 0,0 0 0 0 0,0 0 0 0 0,-1 0 0 0 0,1 0 0 0 0,-1 1 0 0 0,0-1 0 0 0,0 0 0 0 0,-1 1 0 0 0,1-1 0 0 0,-1 1 0 0 0,0 2-32 0 0,0-3 40 0 0,1 1-1 0 0,0-1 1 0 0,-1 0 0 0 0,2 1-1 0 0,-1-1 1 0 0,0 0-1 0 0,1 0 1 0 0,0 0-1 0 0,0 0 1 0 0,2 3-40 0 0,8 17 180 0 0,-6-6 0 0 0,0 1-41 0 0,-3-11-74 0 0,0 9 94 0 0,-3-5-58 0 0,2 5 23 0 0,3-2 10 0 0,-3-12-104 0 0,-1 0 1 0 0,0 0-1 0 0,0 0 0 0 0,0 0 1 0 0,-1 1-1 0 0,1-1 0 0 0,-1 0 0 0 0,0 2-30 0 0,3 21 221 0 0,4-9-53 0 0,-4-12-133 0 0,0 9 88 0 0,-4 2-38 0 0,0-15-77 0 0,1 1 1 0 0,0 0-1 0 0,0-1 1 0 0,0 1-1 0 0,-1 0 1 0 0,2 0 0 0 0,-1-1-1 0 0,0 1 1 0 0,0 0-1 0 0,0-1 1 0 0,1 1-1 0 0,-1 0 1 0 0,1-1-1 0 0,0 1 1 0 0,-1-1-1 0 0,1 1-8 0 0,9 3 54 0 0,-10-5-54 0 0,0 0 0 0 0,0 0 0 0 0,0 0 0 0 0,1 0 1 0 0,-1 0-1 0 0,0 0 0 0 0,0 0 0 0 0,0 0 0 0 0,0 0 0 0 0,0 1 1 0 0,0-1-1 0 0,0 0 0 0 0,0 0 0 0 0,0 0 0 0 0,0 0 0 0 0,1 0 1 0 0,-1 0-1 0 0,0 0 0 0 0,0 0 0 0 0,0 0 0 0 0,0 1 1 0 0,0-1-1 0 0,0 0 0 0 0,0 0 0 0 0,0 0 0 0 0,0 0 0 0 0,0 0 1 0 0,0 0-1 0 0,0 0 0 0 0,0 0 0 0 0,0 1 0 0 0,0-1 0 0 0,0 0 1 0 0,0 0-1 0 0,0 0 0 0 0,0 0 0 0 0,0 0 0 0 0,0 0 1 0 0,0 0-1 0 0,0 0 0 0 0,0 1 0 0 0,0-1 0 0 0,0 0 0 0 0,0 0 1 0 0,-1 0-1 0 0,1 0 0 0 0,0 5 3 0 0,14 11 60 0 0,-11-11-9 0 0,-3 8-44 0 0,0-5-40 0 0,0-4-82 0 0,0-2-20 0 0,0-1-44 0 0,0-1-264 0 0,0 0-598 0 0,0 0-66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16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7368 0 0,'0'0'165'0'0,"0"0"22"0"0,0 0 10 0 0,0 0-59 0 0,0 0-17 0 0,0 0 34 0 0,0 0 122 0 0,0 0 229 0 0,0 0 20 0 0,0 1-220 0 0,0 1-131 0 0,0 2-40 0 0,0 2 15 0 0,0-4 49 0 0,0 1-20 0 0,0-1-178 0 0,0 2 72 0 0,0 3 163 0 0,0 7 268 0 0,0-8-316 0 0,0-1-56 0 0,0 0-88 0 0,0-3-9 0 0,0 1-1 0 0,1 0 1 0 0,-1 0-1 0 0,1-1 1 0 0,-1 1-1 0 0,1 0 1 0 0,0-1-1 0 0,0 1-34 0 0,3 4 105 0 0,-1 0 1 0 0,1 0-1 0 0,5 4-105 0 0,-6-6 57 0 0,0 0 1 0 0,0 0 0 0 0,0 0 0 0 0,0 0-1 0 0,0 2-57 0 0,6 14 286 0 0,0-5-89 0 0,3 7 30 0 0,-8-10-65 0 0,0-3-52 0 0,1 1-24 0 0,-4-8-69 0 0,0 1 0 0 0,0-1 1 0 0,-1 0-1 0 0,1 0 0 0 0,-1 0 0 0 0,1 1 0 0 0,-1 0-17 0 0,-4 27 189 0 0,-2-9-49 0 0,3-15-99 0 0,0 10 97 0 0,3 2-13 0 0,1-9-60 0 0,-1 16 242 0 0,0 60 745 0 0,0-32-300 0 0,0-51-600 0 0,0-3-9 0 0,1 10 241 0 0,-1-11-250 0 0,0-1-119 0 0,0-1-49 0 0,-1 1-35 0 0,1-1-42 0 0,0 1-50 0 0,0-1-52 0 0,0 0-60 0 0,0 1-65 0 0,0 0-69 0 0,0-1-76 0 0,0 2 90 0 0,0-1-56 0 0,0 1-49 0 0,0-1-43 0 0,0 1-155 0 0,0-1-44 0 0,0 0-188 0 0,0-2-509 0 0</inkml:trace>
  <inkml:trace contextRef="#ctx0" brushRef="#br0" timeOffset="652.54">16 46 7368 0 0,'0'0'165'0'0,"0"0"22"0"0,0 0 10 0 0,0 0 40 0 0,0 0 85 0 0,0 0 35 0 0,0 0 10 0 0,0 0-23 0 0,0 0-100 0 0,3-3-42 0 0,2-1-102 0 0,0 0 0 0 0,0 1-1 0 0,1 0 1 0 0,2-1-100 0 0,5-3 113 0 0,-13 7-113 0 0,4-1 37 0 0,0 0-1 0 0,1 0 1 0 0,-1 0 0 0 0,0 1-1 0 0,0-1 1 0 0,0 1-1 0 0,0 0 1 0 0,1 1-1 0 0,2 0-36 0 0,9-1 70 0 0,75 0 29 0 0,-90 0-98 0 0,1 1 0 0 0,-1-1 1 0 0,1 0-1 0 0,-1 0 0 0 0,1 1 1 0 0,-1-1-1 0 0,1 1 0 0 0,-1-1 1 0 0,1 1-1 0 0,-1-1 0 0 0,1 1 1 0 0,-1 0-1 0 0,1 0-1 0 0,0 1 3 0 0,-1-1 0 0 0,1-1-1 0 0,0 1 1 0 0,-1 0 0 0 0,1 0 0 0 0,0-1-1 0 0,0 1 1 0 0,0-1 0 0 0,-1 1 0 0 0,1-1-1 0 0,0 0 1 0 0,0 0 0 0 0,1 1-3 0 0,1-1 1 0 0,0 0 0 0 0,0 1 0 0 0,0-1 0 0 0,-1 1 0 0 0,1 0 0 0 0,0 0 0 0 0,-1 1 1 0 0,1-1-1 0 0,-1 1 0 0 0,3 1-1 0 0,25 2 53 0 0,-16 8-42 0 0,0 2-11 0 0,-3 0 0 0 0,-9 0-7 0 0,-3-14 9 0 0,0 0 0 0 0,-1-1 1 0 0,2 1-1 0 0,-1 0 0 0 0,0 0 1 0 0,0 0-1 0 0,0-1 0 0 0,0 1 1 0 0,0 0-1 0 0,1 0 0 0 0,-1 0 1 0 0,0-1-1 0 0,0 1 0 0 0,1 0 1 0 0,-1 0-3 0 0,6 2 71 0 0,-6-3-67 0 0,1 0 1 0 0,-1 0-1 0 0,0 0 1 0 0,1 1-1 0 0,-1-1 1 0 0,0 0-1 0 0,1 0 1 0 0,-1 0-1 0 0,0 0 1 0 0,1 1-1 0 0,-1-1 0 0 0,0 0 1 0 0,0 0-1 0 0,1 1 1 0 0,-1-1-1 0 0,0 0 1 0 0,0 0-1 0 0,1 1 1 0 0,-1-1-1 0 0,0 0 1 0 0,0 1-1 0 0,0-1 1 0 0,0 0-1 0 0,1 1 1 0 0,-1-1-1 0 0,0 0 1 0 0,0 1-1 0 0,0-1 1 0 0,0 1-1 0 0,0-1 1 0 0,0 0-1 0 0,0 1 1 0 0,0-1-1 0 0,0 0 1 0 0,0 1-1 0 0,0-1 1 0 0,0 0-1 0 0,0 1 0 0 0,0-1 1 0 0,-1 1-1 0 0,1-1 1 0 0,0 0-1 0 0,0 1 1 0 0,0-1-1 0 0,0 0 1 0 0,-1 0-1 0 0,1 1 1 0 0,0-1-1 0 0,0 0-4 0 0,-5 8 75 0 0,-2 4 40 0 0,6-6-31 0 0,1 1 42 0 0,-3 5-28 0 0,3-10-87 0 0,-1 0 1 0 0,0-1 0 0 0,0 0-1 0 0,0 1 1 0 0,0-1-1 0 0,0 0 1 0 0,0 1-1 0 0,-1-1 1 0 0,0 1-12 0 0,-14 9 108 0 0,3-5-4 0 0,11-5-76 0 0,0 0-18 0 0,1 0 1 0 0,0 0 0 0 0,0-1-1 0 0,0 1 1 0 0,0 0 0 0 0,0 0-1 0 0,0 0 1 0 0,0 0 0 0 0,1 0-1 0 0,-1 0 1 0 0,0 0 0 0 0,0 1-11 0 0,-6 8 102 0 0,-4-5-10 0 0,1-2-36 0 0,0 9 44 0 0,9-10-93 0 0,0-1 0 0 0,0 0 0 0 0,-1 0 0 0 0,1 0 0 0 0,0 0 0 0 0,-1 0-1 0 0,1 0 1 0 0,-1-1 0 0 0,1 1 0 0 0,-2 0-7 0 0,-11 6 109 0 0,-6 3-5 0 0,14-7 18 0 0,2 0-41 0 0,1-1-24 0 0,1 1-23 0 0,0-1-7 0 0,-1 0 21 0 0,-11 5 147 0 0,2-1-52 0 0,7-4-101 0 0,-7 3-7 0 0,7 5-35 0 0,-20 6-11 0 0,22-14-44 0 0,3-2-15 0 0,-3 0-2 0 0,14 0 171 0 0,1 0-54 0 0,13 0-56 0 0,44 0-141 0 0,-49 0 156 0 0,0 0 61 0 0,-16 0-47 0 0,-1 1-1 0 0,1-1 1 0 0,0 1-1 0 0,0 0 1 0 0,-1 0-1 0 0,1 0 1 0 0,0 0-1 0 0,-1 1 0 0 0,1-1 1 0 0,2 3-18 0 0,-4-4 2 0 0,0 1 0 0 0,0 0-1 0 0,0-1 1 0 0,1 1 0 0 0,-1-1 0 0 0,0 1 0 0 0,0-1-1 0 0,1 0 1 0 0,-1 0 0 0 0,2 0-2 0 0,12 1-3 0 0,5 9 3 0 0,-9-7 0 0 0,-8-2 0 0 0,-1 0 0 0 0,1 0 0 0 0,0 1 0 0 0,0-1 0 0 0,-1 1 0 0 0,1 0 0 0 0,-1 0 0 0 0,1 0 0 0 0,2 2 0 0 0,1-1 0 0 0,0 0 0 0 0,0 0 0 0 0,1-1 0 0 0,-1 1 0 0 0,0-1 0 0 0,0 1 0 0 0,0 0 0 0 0,0 2 0 0 0,12 5 0 0 0,-17-9 0 0 0,0 0 0 0 0,1 0 0 0 0,-1 0 0 0 0,0 0 0 0 0,0 1 0 0 0,0-1 0 0 0,0 1 0 0 0,0-1 0 0 0,0 1 0 0 0,0 0 0 0 0,-1 0 0 0 0,2 1 0 0 0,27 72 0 0 0,-29-73 0 0 0,-1 0 0 0 0,1 0 0 0 0,-1 0 0 0 0,1 0 0 0 0,-1 1 0 0 0,0-1 0 0 0,0 0 0 0 0,0 0 0 0 0,0 0 0 0 0,0 1 0 0 0,0 4 0 0 0,-3 8 0 0 0,-2-7 6 0 0,4-7-1 0 0,1 0 1 0 0,-1 1-1 0 0,0-1 1 0 0,0 0-1 0 0,0 1 1 0 0,1-1 0 0 0,-1 1-1 0 0,1-1 1 0 0,-1 1-1 0 0,1-1 1 0 0,0 1-1 0 0,0 0 1 0 0,0-1 0 0 0,-1 1-6 0 0,1-1 8 0 0,0 0 0 0 0,0 0 0 0 0,0 0 1 0 0,0 0-1 0 0,-1 0 0 0 0,1 0 0 0 0,0-1 0 0 0,-1 1 1 0 0,1 0-1 0 0,0 0 0 0 0,-1 0 0 0 0,1 0 1 0 0,-1-1-1 0 0,0 1 0 0 0,1 0 0 0 0,-1-1 1 0 0,0 1-1 0 0,1 0 0 0 0,-1-1 0 0 0,0 1 0 0 0,0-1 1 0 0,1 1-1 0 0,-1-1 0 0 0,0 1 0 0 0,0-1 1 0 0,0 0-1 0 0,0 1-8 0 0,-14 9 103 0 0,12-7-70 0 0,-1 0-1 0 0,0 0 1 0 0,0-1 0 0 0,0 0 0 0 0,0 0 0 0 0,0 0-1 0 0,0 0 1 0 0,-2 0-33 0 0,-10 3 79 0 0,11-3-61 0 0,-16 4 94 0 0,3 0-45 0 0,-20 5 30 0 0,22-4-29 0 0,-1-3 3 0 0,0-5-34 0 0,6 1-20 0 0,-20 0 12 0 0,4 0 43 0 0,9 2-15 0 0,5 4-42 0 0,12-5-15 0 0,-1 0 0 0 0,1-1 0 0 0,0 1 0 0 0,-1 0 0 0 0,1-1 0 0 0,-1 1-1 0 0,1-1 1 0 0,0 0 0 0 0,-1 1 0 0 0,1-1 0 0 0,-1 0 0 0 0,1 0-1 0 0,-1 0 1 0 0,1 0 0 0 0,-1 0 0 0 0,1 0 0 0 0,-1-1 0 0 0,1 1 0 0 0,-2-1 0 0 0,-9-5 3 0 0,10 5 1 0 0,1 1 0 0 0,0-1-1 0 0,-1 0 1 0 0,1 1 0 0 0,-1-1 0 0 0,1 0 0 0 0,0 1 0 0 0,-1 0-1 0 0,1-1 1 0 0,-1 1 0 0 0,1 0 0 0 0,-1 0 0 0 0,0 0-4 0 0,-4 0 8 0 0,4 0-7 0 0,0 0-1 0 0,-1 0 0 0 0,1 0 0 0 0,0 0 1 0 0,0 0-1 0 0,0 0 0 0 0,0-1 0 0 0,0 1 0 0 0,0-1 1 0 0,-1 0-1 0 0,-1-1-2 0 0,-19-11 57 0 0,17 3-44 0 0,-4 5-11 0 0,9 2-19 0 0,0 1-48 0 0,0 1-15 0 0,1-1-41 0 0,-1 1-47 0 0,0 0-57 0 0,0 0-63 0 0,0 0-57 0 0,0 1-51 0 0,-1-1-46 0 0,0 0-552 0 0,-1 0-103 0 0,1-3-767 0 0,2-5-1062 0 0</inkml:trace>
  <inkml:trace contextRef="#ctx0" brushRef="#br0" timeOffset="1184.88">938 363 7568 0 0,'0'0'166'0'0,"-2"0"29"0"0,-5 0 168 0 0,-14 0-295 0 0,13 0-6 0 0,1 0 108 0 0,1 0 38 0 0,-1 0 42 0 0,-13 0 681 0 0,12 0-574 0 0,-2 0-80 0 0,5 0-185 0 0,0 0-39 0 0,5 0-37 0 0,-1 0 0 0 0,0 0 0 0 0,0 0 1 0 0,1 0-1 0 0,-1 1 0 0 0,0-1 0 0 0,0 0 1 0 0,1 0-1 0 0,-1 0 0 0 0,0 1 0 0 0,0-1 1 0 0,1 1-1 0 0,-1-1 0 0 0,1 0 0 0 0,-1 1 1 0 0,0-1-1 0 0,1 1-16 0 0,-2 0 34 0 0,1 1 1 0 0,0 0-1 0 0,0-1 0 0 0,0 1 1 0 0,0 0-1 0 0,0 0 0 0 0,0 0 1 0 0,1 0-1 0 0,-1 0-34 0 0,0 0 42 0 0,1 1-1 0 0,-1-1 1 0 0,0 0 0 0 0,0 0-1 0 0,0 0 1 0 0,0 0 0 0 0,-1 0-1 0 0,0 1-41 0 0,-8 2 218 0 0,3 5-12 0 0,0 4-48 0 0,6-10-100 0 0,0-3-35 0 0,0 1-1 0 0,1 0 0 0 0,-1 0 0 0 0,1 0 1 0 0,0 0-1 0 0,0-1 0 0 0,-1 1 1 0 0,1 0-1 0 0,0 0 0 0 0,1 0 1 0 0,-1 1-23 0 0,0-1 19 0 0,0-1 0 0 0,1 1 0 0 0,-1 0 1 0 0,-1 0-1 0 0,1 0 0 0 0,0-1 0 0 0,0 1 1 0 0,-1 0-1 0 0,1 0 0 0 0,-1-1 1 0 0,0 2-20 0 0,1-2 7 0 0,-1 0 0 0 0,1 0 1 0 0,-1-1 0 0 0,1 1 0 0 0,-1 0 0 0 0,1 0 0 0 0,-1 0-1 0 0,1 0 1 0 0,0-1 0 0 0,0 1 0 0 0,-1 0 0 0 0,1 0 0 0 0,0 0-1 0 0,0 0 1 0 0,0 0 0 0 0,0 0 0 0 0,0 0 0 0 0,0 0 0 0 0,0 0-1 0 0,0-1 1 0 0,0 1 0 0 0,0 0 0 0 0,1 0 0 0 0,-1 0-1 0 0,0 0 1 0 0,0 0 0 0 0,1 0 0 0 0,-1 0 0 0 0,1-1 0 0 0,-1 1-1 0 0,1 0 1 0 0,0 0-8 0 0,-1 0 5 0 0,2 3 25 0 0,-1 0-1 0 0,0 0 0 0 0,-1-1 1 0 0,1 1-1 0 0,-1 0 0 0 0,0 0 1 0 0,0 0-1 0 0,0 0 0 0 0,0-1 1 0 0,-1 3-30 0 0,0 13 172 0 0,1-9-100 0 0,0-10-71 0 0,0 1 0 0 0,0-1 1 0 0,0 0-1 0 0,0 0 0 0 0,0 0 1 0 0,0 0-1 0 0,0 0 1 0 0,0 0-1 0 0,0 0 0 0 0,0 0 1 0 0,0 0-1 0 0,0 0 1 0 0,0 1-1 0 0,0-1 0 0 0,0 0 1 0 0,0 0-1 0 0,0 0 0 0 0,0 0 1 0 0,0 0-1 0 0,0 0 1 0 0,0 0-1 0 0,0 0 0 0 0,0 0 1 0 0,0 0-1 0 0,0 0 0 0 0,0 0 1 0 0,0 1-1 0 0,0-1 1 0 0,0 0-1 0 0,0 0 0 0 0,0 0 1 0 0,1 0-1 0 0,-1 0 1 0 0,0 0-1 0 0,0 0 0 0 0,0 0 1 0 0,0 0-1 0 0,0 0 0 0 0,0 0 1 0 0,0 0-1 0 0,0 0 1 0 0,0 0-1 0 0,0 0 0 0 0,0 0 1 0 0,1 0-1 0 0,-1 0 0 0 0,0 0 1 0 0,0 0-1 0 0,0 0 1 0 0,0 0-1 0 0,0 0 0 0 0,0 0 1 0 0,0 0-1 0 0,0 0 0 0 0,0 0 1 0 0,0 0-1 0 0,1 0-1 0 0,5 1 66 0 0,7 6 168 0 0,-10-5-193 0 0,0 1-36 0 0,0-1 110 0 0,0-1-48 0 0,6-2 1 0 0,-7 1-20 0 0,4 0 33 0 0,-4 0-56 0 0,0 1 0 0 0,-1-1 0 0 0,1 0 0 0 0,-1 0 0 0 0,1 0 0 0 0,0 0 0 0 0,-1-1 0 0 0,1 1 0 0 0,-1 0 0 0 0,1-1 0 0 0,-1 1 1 0 0,2-1-26 0 0,1-6 122 0 0,-3 7-115 0 0,-1-1-1 0 0,0 1 0 0 0,0 0 1 0 0,0-1-1 0 0,1 1 0 0 0,-1-1 1 0 0,0 1-1 0 0,1 0 1 0 0,-1-1-1 0 0,0 1 0 0 0,1 0 1 0 0,-1-1-1 0 0,1 1 0 0 0,-1 0 1 0 0,0 0-1 0 0,1-1 1 0 0,-1 1-1 0 0,1 0 0 0 0,-1 0 1 0 0,1 0-1 0 0,-1 0 0 0 0,1 0 1 0 0,-1 0-1 0 0,1-1 1 0 0,-1 1-1 0 0,0 0 0 0 0,1 0 1 0 0,-1 0-1 0 0,1 1 0 0 0,-1-1 1 0 0,1 0-1 0 0,0 0-6 0 0,1 0 17 0 0,0-1 1 0 0,0 1-1 0 0,0 0 0 0 0,0-1 1 0 0,0 0-1 0 0,-1 1 0 0 0,1-1 1 0 0,0 0-1 0 0,0 0 0 0 0,0 0 0 0 0,-1 0 1 0 0,1 0-1 0 0,0-1 0 0 0,-1 1-17 0 0,23-23 254 0 0,-15 15-188 0 0,-5 5-41 0 0,-1 0 0 0 0,0-1 1 0 0,0 1-1 0 0,-1 0 0 0 0,1-1 1 0 0,-1 0-1 0 0,0 1 0 0 0,0-3-25 0 0,7-12 38 0 0,1 4 36 0 0,-7 0 1 0 0,-3 3-15 0 0,0-13 6 0 0,0 1-5 0 0,-3 9-61 0 0,-7 3-12 0 0,7 9-54 0 0,3 6-15 0 0,0 30 37 0 0,0-20-4 0 0,0 1-47 0 0,2-6 50 0 0,3 3 19 0 0,-4-9 21 0 0,0-1 0 0 0,0 1 0 0 0,0 0 0 0 0,0-1 0 0 0,0 1 0 0 0,-1 0 0 0 0,1 0 0 0 0,-1 0 0 0 0,1-1 0 0 0,-1 1 0 0 0,0 0 1 0 0,1 1 4 0 0,1 15-12 0 0,8 7 12 0 0,-6-14 0 0 0,0 0 0 0 0,1 0 0 0 0,1 2 0 0 0,-5-11 0 0 0,12 13 0 0 0,2 0 0 0 0,13 13 77 0 0,-26-26-40 0 0,1-2-125 0 0,4 0-5 0 0,-4 0 21 0 0,2 0-53 0 0,8 0-27 0 0</inkml:trace>
  <inkml:trace contextRef="#ctx0" brushRef="#br0" timeOffset="1708.02">1467 363 5344 0 0,'0'0'157'0'0,"0"-2"-9"0"0,0-5-101 0 0,0 4 22 0 0,0 1 70 0 0,0 1 161 0 0,0 1 274 0 0,-2 0 24 0 0,-2 0-395 0 0,1-1-40 0 0,-1-4 211 0 0,0 0-65 0 0,0 3-15 0 0,-1 0 39 0 0,-1 2 103 0 0,-6-3 28 0 0,-1-7 72 0 0,11 9-290 0 0,0 0-55 0 0,1 0-50 0 0,-1 1-40 0 0,0 0-23 0 0,0 0-34 0 0,-3 0 17 0 0,4 1-11 0 0,0-1 46 0 0,-6 0 181 0 0,0 0-39 0 0,-6 0 143 0 0,-3 0-63 0 0,-18 0 292 0 0,23 0-330 0 0,11 0-276 0 0,0 0 0 0 0,-1 0 0 0 0,1 0 0 0 0,0 0 0 0 0,0 0 0 0 0,0 0 0 0 0,0 0 0 0 0,0 0 0 0 0,0 0 1 0 0,0 0-1 0 0,0 0 0 0 0,0 0 0 0 0,0 0 0 0 0,0 0 0 0 0,-1 0 0 0 0,1 0 0 0 0,0 0 0 0 0,0 0 0 0 0,0 0 0 0 0,0 0 1 0 0,0 0-1 0 0,0 0 0 0 0,0 0 0 0 0,0 0 0 0 0,0 0 0 0 0,0 0 0 0 0,0 0 0 0 0,0 0 0 0 0,-1 0 0 0 0,1 0 0 0 0,0 0 1 0 0,0 0-1 0 0,0 0 0 0 0,0 0 0 0 0,0 1 0 0 0,0-1 0 0 0,0 0 0 0 0,0 0 0 0 0,0 0 0 0 0,0 0 0 0 0,0 0 1 0 0,0 0-1 0 0,0 0 0 0 0,0 0 0 0 0,0 0 0 0 0,0 0 0 0 0,0 0 0 0 0,0 1 0 0 0,0-1 0 0 0,0 0 0 0 0,0 0 0 0 0,0 0 1 0 0,0 0-1 0 0,0 0 0 0 0,0 0 0 0 0,0 0 0 0 0,0 0-4 0 0,0 5 78 0 0,-2 0-31 0 0,-5-3 54 0 0,-1-1 73 0 0,-3 1-159 0 0,11-1-15 0 0,0 0 0 0 0,-1 0 0 0 0,1-1 0 0 0,0 1 0 0 0,-1 0 0 0 0,1 0 0 0 0,0 0 0 0 0,0-1 0 0 0,0 1 0 0 0,0 0 0 0 0,0 0 0 0 0,0 0 0 0 0,0-1 0 0 0,0 2 0 0 0,2 13 0 0 0,14 13 0 0 0,11-13 0 0 0,-17-10 0 0 0,-8-5 0 0 0,1 1 0 0 0,-1 0 0 0 0,0 1 0 0 0,0-1 0 0 0,0 0 0 0 0,0 1 0 0 0,0-1 0 0 0,0 1 0 0 0,0 0 0 0 0,-1-1 0 0 0,0 0 0 0 0,0 0 0 0 0,0 0 0 0 0,0 1 0 0 0,0-1 0 0 0,0 0 0 0 0,1-1 0 0 0,-1 1 0 0 0,0 0 0 0 0,1 0 0 0 0,-1 0 0 0 0,0-1 0 0 0,1 1 0 0 0,-1-1 0 0 0,1 1 0 0 0,-1-1 0 0 0,1 0 0 0 0,-1 1 0 0 0,1-1 0 0 0,0 0 0 0 0,-1 0 0 0 0,1 0 0 0 0,-1 0 0 0 0,2 0-1 0 0,-1-1 0 0 0,0 1 0 0 0,0 1 0 0 0,1-1 0 0 0,-1 0 1 0 0,0 0-1 0 0,1 1 0 0 0,-1 0 0 0 0,0-1 0 0 0,0 1 0 0 0,0 0 0 0 0,0 0 1 0 0,0 0-1 0 0,0 0 0 0 0,0 0 0 0 0,0 1 0 0 0,0-1 0 0 0,0 1 1 0 0,0 0 0 0 0,-1-1-5 0 0,1 1-2 0 0,-1-1 0 0 0,0 0 0 0 0,1 0 0 0 0,-1 1 0 0 0,1-1 0 0 0,-1 0 0 0 0,1 0 0 0 0,-1 0 0 0 0,2 0 7 0 0,13 1-12 0 0,-12-2 12 0 0,0 1 0 0 0,-1-1 0 0 0,1 1 0 0 0,0 0 0 0 0,0 0 0 0 0,-1 0 0 0 0,1 0 0 0 0,-1 1 0 0 0,1-1 0 0 0,2 3 0 0 0,-4-4 3 0 0,0 1 1 0 0,-1-1 0 0 0,1 1 0 0 0,0-1 0 0 0,0 0 0 0 0,0 0 0 0 0,0 0 0 0 0,0 0 0 0 0,1 0-4 0 0,7 3 45 0 0,3 7-45 0 0,-8-5-64 0 0,7 7 64 0 0,-11-11 4 0 0,0 0 1 0 0,0 0-1 0 0,0-1 1 0 0,-1 1-1 0 0,1 0 1 0 0,0 0 0 0 0,0 0-1 0 0,-1 0 1 0 0,1 0-1 0 0,-1 0 1 0 0,1 0-1 0 0,-1 0 1 0 0,1 0 0 0 0,-1 1-5 0 0,0 0 2 0 0,0-1 0 0 0,-1 0 0 0 0,1 0 1 0 0,-1 0-1 0 0,1 0 0 0 0,-1 0 1 0 0,1 0-1 0 0,-1 0 0 0 0,0 0 0 0 0,0 0 1 0 0,1 0-1 0 0,-1-1 0 0 0,0 1 1 0 0,-1 1-3 0 0,-15 25 144 0 0,-11-12-27 0 0,-2-10-40 0 0,14 6-50 0 0,1-9 42 0 0,-23-2 77 0 0,3 0-90 0 0,30-2-8 0 0,-11-12-36 0 0,11 14-12 0 0,5 0 0 0 0,0 0 0 0 0,0 0 0 0 0,0 0 0 0 0,0 0 0 0 0,0 0 0 0 0,-1 0 0 0 0,1 0 0 0 0,0 0 0 0 0,0 0 0 0 0,0 0 0 0 0,0 0 0 0 0,0 0 0 0 0,0 0 0 0 0,0 0 0 0 0,0 0 0 0 0,-1 0 0 0 0,1 0 0 0 0,0 0 0 0 0,0 0 0 0 0,0 0 0 0 0,0 0 0 0 0,0 0 0 0 0,0 0 0 0 0,0 0 0 0 0,-1 0 0 0 0,1 0 0 0 0,0 0 0 0 0,0 0 0 0 0,0 0 0 0 0,0 0 0 0 0,0 0 0 0 0,0 0 0 0 0,0 0 0 0 0,0 0 0 0 0,0 0 0 0 0,0-1 0 0 0,-1 1 0 0 0,1 0 0 0 0,0 0 0 0 0,0 0 0 0 0,0 0 0 0 0,0 0 0 0 0,0 0 0 0 0,0 0 0 0 0,0 0 0 0 0,0-1 0 0 0,-2-5-17 0 0,2 0-42 0 0,0 0-67 0 0,0 0-41 0 0,0-10-432 0 0,2 11 85 0 0,11-8-4 0 0</inkml:trace>
  <inkml:trace contextRef="#ctx0" brushRef="#br0" timeOffset="1905.46">1800 333 8952 0 0,'0'0'200'0'0,"0"0"33"0"0,0 0 15 0 0,0 2-36 0 0,0 0-205 0 0,0 10 29 0 0,0-8-36 0 0,1 0 0 0 0,-1 0-1 0 0,1 0 1 0 0,-1 0 0 0 0,1 0-1 0 0,0 0 1 0 0,3 4 24 0 0,1-2 34 0 0,-3-3 255 0 0,-1-1-109 0 0,0 1-64 0 0,-1 1-51 0 0,0-1-13 0 0,1 0 39 0 0,3 4 145 0 0,2 3 108 0 0,-4 3 77 0 0,-2-3-99 0 0,0 20 873 0 0,0-17-767 0 0,0-8-296 0 0,0 0-39 0 0,0 0-46 0 0,0 0-52 0 0,3 0 239 0 0,7 5-2 0 0,-8-7-35 0 0,-1 0-97 0 0,0 1-63 0 0,-2 1-30 0 0,0-2 44 0 0,1-2-38 0 0,1 1 0 0 0,-1-1 1 0 0,0 1-1 0 0,0-1 1 0 0,0 0-1 0 0,1 1 1 0 0,-1-1-1 0 0,1 1 0 0 0,-1-1 1 0 0,1 0-1 0 0,0 1 1 0 0,-1-1-1 0 0,1 1-37 0 0,3 2 72 0 0,-3-2-83 0 0,1-1-40 0 0,1 2-25 0 0,-3-3 22 0 0,0 0 46 0 0,0 0-27 0 0,0 0-28 0 0,0 0-43 0 0,0 0-24 0 0,0 0-43 0 0,0 0-52 0 0,0 0-56 0 0,0 0-62 0 0,0 0-58 0 0,0 0-51 0 0,0 0-44 0 0,0 0-149 0 0,0 0-45 0 0,0 0-180 0 0,0 0-482 0 0</inkml:trace>
  <inkml:trace contextRef="#ctx0" brushRef="#br0" timeOffset="2062.75">1725 227 8952 0 0,'0'0'200'0'0,"0"0"33"0"0,0 0 15 0 0,0 0-12 0 0,0 0-76 0 0,0 0-31 0 0,0 0-117 0 0,0 0-102 0 0,0 0-95 0 0,0 0 44 0 0,0 0-37 0 0,0 0-42 0 0,0 0-38 0 0,0 0-354 0 0,0 0-254 0 0,0 0-578 0 0</inkml:trace>
  <inkml:trace contextRef="#ctx0" brushRef="#br0" timeOffset="2565.51">2284 303 6384 0 0,'0'0'184'0'0,"-3"0"-6"0"0,-4 0-115 0 0,4 0-11 0 0,1 0 74 0 0,2 0 143 0 0,0-3 235 0 0,0-7 9 0 0,0 8-16 0 0,0 2-87 0 0,0-3-40 0 0,0 3-357 0 0,0-1 0 0 0,0 1-1 0 0,0-1 1 0 0,0 1 0 0 0,0 0-1 0 0,0-1 1 0 0,0 1 0 0 0,0-1-1 0 0,0 1 1 0 0,0 0 0 0 0,0-1-1 0 0,0 1 1 0 0,0 0-1 0 0,-1-1 1 0 0,1 1 0 0 0,0-1-1 0 0,0 1 1 0 0,0 0 0 0 0,0-1-1 0 0,-1 1 1 0 0,1 0 0 0 0,0-1-1 0 0,0 1 1 0 0,-1 0 0 0 0,1 0-1 0 0,0-1 1 0 0,-1 1 0 0 0,1 0-1 0 0,0 0 1 0 0,-1-1-1 0 0,1 1 1 0 0,0 0 0 0 0,-1 0-1 0 0,1 0 1 0 0,-1 0 0 0 0,1 0-1 0 0,0 0 1 0 0,-1-1 0 0 0,1 1-1 0 0,-1 0 1 0 0,1 0 0 0 0,0 0-1 0 0,-1 0 1 0 0,1 0 0 0 0,-1 1-1 0 0,1-1 1 0 0,0 0-1 0 0,-1 0 1 0 0,1 0-13 0 0,-1 0 26 0 0,0 0-1 0 0,0 0 1 0 0,0 0 0 0 0,1 0-1 0 0,-1 0 1 0 0,0 0 0 0 0,0 0-1 0 0,0 0 1 0 0,1 0-1 0 0,-1 0 1 0 0,0-1 0 0 0,0 1-1 0 0,1 0 1 0 0,-1-1 0 0 0,0 1-1 0 0,0 0 1 0 0,1-1-1 0 0,-1 1 1 0 0,0-1-26 0 0,-1-2 133 0 0,0 0-10 0 0,1-1-5 0 0,-1 3 2 0 0,0 0-12 0 0,-1 1 34 0 0,-1-1 42 0 0,0 1 48 0 0,-8-3 65 0 0,-1-6 11 0 0,9 6-64 0 0,1 2-110 0 0,-1 1-67 0 0,0 1-40 0 0,1-1 45 0 0,-2 0-20 0 0,0 0 41 0 0,-14 0 328 0 0,10 0-270 0 0,4 0-92 0 0,0 0-33 0 0,-5 0 38 0 0,10 0-63 0 0,0 0-1 0 0,0 0 1 0 0,0 0 0 0 0,0 0 0 0 0,0 0 0 0 0,0 0 0 0 0,0 0 0 0 0,-1 0 0 0 0,1 0 0 0 0,0 0 0 0 0,0 0 0 0 0,0 0 0 0 0,0 0 0 0 0,0 0 0 0 0,0 0 0 0 0,0 0-1 0 0,0 0 1 0 0,0 0 0 0 0,0 0 0 0 0,-1 0 0 0 0,1 0 0 0 0,0 0 0 0 0,0 0 0 0 0,0 0 0 0 0,0 0 0 0 0,0 0 0 0 0,0 0 0 0 0,0 0 0 0 0,0 1 0 0 0,0-1 0 0 0,0 0 0 0 0,0 0-1 0 0,0 0 1 0 0,0 0 0 0 0,0 0 0 0 0,0 0 0 0 0,0 0 0 0 0,-1 0 0 0 0,1 0 0 0 0,0 0 0 0 0,0 0 0 0 0,0 0 0 0 0,0 1 0 0 0,0-1 0 0 0,0 0 0 0 0,0 0 0 0 0,0 0-1 0 0,0 0 1 0 0,0 0 0 0 0,0 0 0 0 0,0 0 0 0 0,0 0 0 0 0,0 0 0 0 0,0 0 0 0 0,0 0 0 0 0,1 1 0 0 0,-1-1-1 0 0,0 3 18 0 0,1-3-39 0 0,-3 2 28 0 0,-1 3 35 0 0,-6 12 99 0 0,5-4-134 0 0,4-12-12 0 0,0 0 1 0 0,1 0 0 0 0,-1 0-1 0 0,0 0 1 0 0,0-1-1 0 0,1 1 1 0 0,-1 0-1 0 0,0 0 1 0 0,1 0-1 0 0,-1 0 1 0 0,1-1-1 0 0,-1 1 1 0 0,1 0-1 0 0,-1-1 1 0 0,1 1 0 0 0,-1 0-1 0 0,1-1 1 0 0,0 1-1 0 0,-1-1 1 0 0,1 1-1 0 0,0 0 5 0 0,3 2-8 0 0,1 7-51 0 0,5-5 34 0 0,8 23-28 0 0,2 2 53 0 0,-11-22 0 0 0,-7-7 0 0 0,0 1 0 0 0,-1-1 0 0 0,1 1 0 0 0,0 0 0 0 0,-1-1 0 0 0,1 1 0 0 0,-1 0 0 0 0,1 0 0 0 0,-1 0 0 0 0,0 0 0 0 0,1 2 0 0 0,1 1 0 0 0,1 0 0 0 0,-1 0 0 0 0,1-1 0 0 0,1 1 0 0 0,-1-1 0 0 0,0 1 0 0 0,5 1 0 0 0,-2 0 0 0 0,-1 0 0 0 0,0 0 0 0 0,0 0 0 0 0,0 1 0 0 0,0 1 0 0 0,9 14 0 0 0,-2-14 0 0 0,4 20-54 0 0,-4-13 33 0 0,-11 0-22 0 0,-3 11 83 0 0,1-26-38 0 0,0 0 0 0 0,0 1-1 0 0,0-1 1 0 0,0 0 0 0 0,0 0 0 0 0,0 0 0 0 0,-1 1 0 0 0,1-1 0 0 0,0 0 0 0 0,0 0 0 0 0,0 0 0 0 0,0 1 0 0 0,0-1-1 0 0,0 0 1 0 0,-1 0 0 0 0,1 0 0 0 0,0 0 0 0 0,0 0 0 0 0,0 1 0 0 0,0-1 0 0 0,-1 0 0 0 0,1 0 0 0 0,0 0-1 0 0,0 0 1 0 0,-1 0 0 0 0,1 0 0 0 0,0 0 0 0 0,0 0 0 0 0,0 0 0 0 0,-1 0 0 0 0,1 0 0 0 0,0 0 0 0 0,0 0-1 0 0,-1 0-1 0 0,-7 3 56 0 0,1 1 11 0 0,-4 7 100 0 0,3-4-63 0 0,4-4-91 0 0,-7 2 51 0 0,-6 5 31 0 0,11-7 2 0 0,-3-3-72 0 0,7-1-5 0 0,-35 1 93 0 0,13 0 0 0 0,24 1-111 0 0,-1-1 1 0 0,1 0 0 0 0,-1 0-1 0 0,1 0 1 0 0,-1 0 0 0 0,1 0-1 0 0,-1 0 1 0 0,1 0 0 0 0,-1 0 0 0 0,1 0-1 0 0,-1 0 1 0 0,1-1 0 0 0,-1 1-1 0 0,1 0 1 0 0,0 0 0 0 0,-1 0-1 0 0,1 0 1 0 0,-1-1 0 0 0,1 1-1 0 0,-1 0 1 0 0,1 0 0 0 0,0-1 0 0 0,-1 1-1 0 0,1 0 1 0 0,0-1 0 0 0,-1 1-1 0 0,1 0 1 0 0,0-1 0 0 0,0 1-1 0 0,-1-1 1 0 0,1 1 0 0 0,0-1-3 0 0,-5-5 42 0 0,-8-3 34 0 0,1 3-52 0 0,8 0-131 0 0,4 1 48 0 0,-1 1 3 0 0,-2 2-13 0 0,1 1-52 0 0,1 1-11 0 0,-1-1-56 0 0,1 0-69 0 0,0 1-78 0 0,0-1 6 0 0,1 0-51 0 0,-1 0-45 0 0,1-1-41 0 0,0 1-137 0 0,0-1-40 0 0,0 0-166 0 0,0-1-448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19.7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365 197 7568 0 0,'0'0'166'0'0,"0"0"29"0"0,0 0 14 0 0,-3 0-25 0 0,-2 0-151 0 0,-11 0-17 0 0,12 0 22 0 0,2 0 42 0 0,-1 2 91 0 0,-6 5 30 0 0,-9-2 203 0 0,-3-4 17 0 0,7-1-190 0 0,3 0-108 0 0,9 0-101 0 0,0 0-1 0 0,1 0 1 0 0,-1 0 0 0 0,1 1 0 0 0,-1-1 0 0 0,1 1 0 0 0,-1-1 0 0 0,1 1 0 0 0,-1-1 0 0 0,1 1 0 0 0,-1 0-1 0 0,1 0 1 0 0,0 0 0 0 0,-1 0-22 0 0,-6 3 112 0 0,-7 4 211 0 0,3-4-124 0 0,-15 1 200 0 0,17-4-249 0 0,-1-1 34 0 0,-4 2-58 0 0,-3 4-76 0 0,8-1-30 0 0,-1-2 13 0 0,0 2 0 0 0,0-1-1 0 0,-2 3-32 0 0,11-6 1 0 0,-13 11-1 0 0,-13 6 10 0 0,13 7 54 0 0,12-18-12 0 0,3 1-54 0 0,1-5 6 0 0,-1-2-4 0 0,-1-1 0 0 0,1 1 0 0 0,0 0 0 0 0,1 0 0 0 0,-1 0 0 0 0,0 0 0 0 0,0-1 0 0 0,0 1 0 0 0,0 0 0 0 0,0 0 0 0 0,1-1 0 0 0,-1 1 0 0 0,0 0 0 0 0,1 0 0 0 0,9 4 0 0 0,-3 6 0 0 0,-7-10 0 0 0,0 0 0 0 0,1 0 0 0 0,-1 0 0 0 0,1 0 0 0 0,-1 0 0 0 0,1 0 0 0 0,-1 0 0 0 0,1 0 0 0 0,0 0 0 0 0,-1-1 0 0 0,1 1 0 0 0,0 0 0 0 0,0 0 0 0 0,0-1 0 0 0,0 1 0 0 0,0 0 0 0 0,9 3 0 0 0,-8-3 0 0 0,0 0 0 0 0,0 0 0 0 0,1 0 0 0 0,-1 1 0 0 0,0-1 0 0 0,0 0 0 0 0,-1 1 0 0 0,1-1 0 0 0,0 1 0 0 0,44 44 0 0 0,-44-44 0 0 0,0-1-1 0 0,0 1 1 0 0,0 0 0 0 0,0-1 0 0 0,1 1 0 0 0,-1-1 0 0 0,1 0 0 0 0,-1 0 0 0 0,1 0 0 0 0,-1 0 0 0 0,1 0 0 0 0,0 0 0 0 0,2 0 2 0 0,-1 0 0 0 0,0 0-1 0 0,0 1 1 0 0,0 0 0 0 0,0 0 0 0 0,2 2-2 0 0,30 19 49 0 0,-1-1-44 0 0,-29-18-5 0 0,-1 0 0 0 0,0 0 0 0 0,0 0 0 0 0,0 1 0 0 0,-1 0 0 0 0,1 0 0 0 0,-1 0 0 0 0,2 5 0 0 0,-1 2 0 0 0,6-7 0 0 0,-11-4 3 0 0,0 0 0 0 0,1 0 0 0 0,-1-1 0 0 0,1 1 1 0 0,-1 0-1 0 0,0 0 0 0 0,0 0 0 0 0,1 0 1 0 0,-1 0-1 0 0,0-1 0 0 0,0 1 0 0 0,0 0 0 0 0,0 0 1 0 0,0 0-1 0 0,0 0-3 0 0,-1 12 114 0 0,1-4 47 0 0,0-2 92 0 0,-2-4-48 0 0,-2 1-108 0 0,0-1-7 0 0,1 1 0 0 0,-1-1 0 0 0,0 1 0 0 0,0-1 0 0 0,-1 1-90 0 0,-8 1 288 0 0,9 1-110 0 0,0-1-54 0 0,-5-4-72 0 0,4-1-45 0 0,1 0 1 0 0,-1 0-1 0 0,1 0 0 0 0,-1 1 0 0 0,1-1 0 0 0,0 1 0 0 0,-1 0 1 0 0,1 0-1 0 0,0 0 0 0 0,0 1 0 0 0,0 0 0 0 0,0 0 1 0 0,-1 0-8 0 0,2-1 20 0 0,1 0 1 0 0,-1-1-1 0 0,0 1 1 0 0,0-1-1 0 0,0 0 1 0 0,0 1-1 0 0,1-1 1 0 0,-3-1-21 0 0,-5 1 43 0 0,7 0-42 0 0,-7-3 63 0 0,7 2-54 0 0,0-1-2 0 0,0 0-1 0 0,-1 1 1 0 0,1-1 0 0 0,0 1 0 0 0,-1 0-1 0 0,1 0 1 0 0,-1 1 0 0 0,1-1 0 0 0,-2 0-8 0 0,0-1 74 0 0,-12-8-79 0 0,10 6-10 0 0,1 0-49 0 0,2 1-21 0 0,1-1-43 0 0,0 1-18 0 0,2-2-41 0 0,-1 1-45 0 0,2-2-50 0 0,0 5 63 0 0,0-1-33 0 0,0-1-339 0 0,0 1 82 0 0,0-1-44 0 0,0-1-651 0 0,0-2-508 0 0,0-3-970 0 0</inkml:trace>
  <inkml:trace contextRef="#ctx0" brushRef="#br0" timeOffset="258.58">546 0 8752 0 0,'0'0'197'0'0,"0"0"24"0"0,0 0 19 0 0,0 3-29 0 0,0 4-206 0 0,0 1 94 0 0,0 0 39 0 0,0-1 39 0 0,0 19 509 0 0,0-16-418 0 0,0 1-64 0 0,0 0-106 0 0,2 4 99 0 0,4 0-58 0 0,0 0-3 0 0,-5 0 56 0 0,-1 2 15 0 0,0 4-31 0 0,0-16-131 0 0,2 12 117 0 0,3-1-35 0 0,1-1-36 0 0,-5-8-38 0 0,0-1 0 0 0,-1 1 1 0 0,1 0-1 0 0,-1-1 0 0 0,-1 5-53 0 0,1-4 54 0 0,0 0 0 0 0,0 0 0 0 0,0 0 0 0 0,1 1 0 0 0,1 3-54 0 0,3 3 83 0 0,1 3 30 0 0,-5 0 27 0 0,-1 8 10 0 0,0 1 41 0 0,0 101 844 0 0,3-109-899 0 0,5 1-63 0 0,-6-15-53 0 0,2 12 110 0 0,-5-3-71 0 0,0-12-57 0 0,1 0 0 0 0,0 0 0 0 0,0 0 0 0 0,-1-1 0 0 0,1 1 0 0 0,0 0 0 0 0,0 0 0 0 0,0 0 0 0 0,0 0 0 0 0,0-1 0 0 0,0 1-1 0 0,1 0 1 0 0,-1 0 0 0 0,0 0 0 0 0,0-1 0 0 0,1 1 0 0 0,-1 0 0 0 0,0 0 0 0 0,1-1 0 0 0,-1 1 0 0 0,0 0 0 0 0,1 0-2 0 0,6 3 38 0 0,-7-4-37 0 0,0 1 0 0 0,1-1 1 0 0,-1 0-1 0 0,0 0 0 0 0,1 0 1 0 0,-1 1-1 0 0,0-1 1 0 0,1 0-1 0 0,-1 0 0 0 0,0 1 1 0 0,0-1-1 0 0,1 0 0 0 0,-1 1 1 0 0,0-1-1 0 0,0 0 0 0 0,1 1 1 0 0,-1-1-1 0 0,0 0 1 0 0,0 1-1 0 0,0-1 0 0 0,0 1 1 0 0,0-1-1 0 0,1 0 0 0 0,-1 1 1 0 0,0-1-1 0 0,0 1 0 0 0,0-1 1 0 0,0 0-1 0 0,0 1 1 0 0,0-1-1 0 0,0 1-1 0 0,0 1 69 0 0,0-2 25 0 0,0 0 2 0 0,0 0 0 0 0,0 0-52 0 0,0 0-55 0 0,-1 0-53 0 0,-1-2-101 0 0,-8-8-177 0 0,7 7-16 0 0</inkml:trace>
  <inkml:trace contextRef="#ctx0" brushRef="#br0" timeOffset="554.1">410 363 8840 0 0,'0'0'197'0'0,"0"0"24"0"0,0 0 19 0 0,2 0-29 0 0,25-3-130 0 0,-15-3 54 0 0,-5 2 11 0 0,5 2 47 0 0,-5 2-75 0 0,-5 0-77 0 0,0 0 1 0 0,0 0-1 0 0,0 0 1 0 0,1 0-1 0 0,-1 0 0 0 0,0 0 1 0 0,0-1-1 0 0,0 1 0 0 0,0-1 1 0 0,1 0-42 0 0,9-5 249 0 0,-9 5-187 0 0,0 0 0 0 0,0 0 0 0 0,0 0 0 0 0,0 1 0 0 0,0-1 0 0 0,-1 1-1 0 0,4-1-61 0 0,5 1 196 0 0,3 0 74 0 0,9-4 84 0 0,2-3-67 0 0,0 0-112 0 0,-11 2-81 0 0,3-1 34 0 0,0 4 26 0 0,-6 3-73 0 0,-5-1-23 0 0,1 0-1 0 0,0 0 0 0 0,-1 0 0 0 0,1-1 1 0 0,4-1-58 0 0,-7 1 68 0 0,0-1-61 0 0,-1 1-58 0 0,0 0-54 0 0,1-1-106 0 0,0 1-80 0 0,0-1-71 0 0,0 1-63 0 0,0 0-58 0 0,0 1-48 0 0,1-1-43 0 0,0 1-35 0 0,7 0-1045 0 0,6 0-949 0 0</inkml:trace>
  <inkml:trace contextRef="#ctx0" brushRef="#br0" timeOffset="938.78">969 439 6240 0 0,'0'0'182'0'0,"3"0"-8"0"0,5 0-114 0 0,-4 2-10 0 0,3 2 84 0 0,-2 0 4 0 0,1-1 34 0 0,-6-3-148 0 0,1 0 0 0 0,-1 1 0 0 0,1-1 1 0 0,0 0-1 0 0,0 0 0 0 0,-1 0 0 0 0,1 0 0 0 0,0 0 0 0 0,-1 0 1 0 0,1 0-1 0 0,0 0 0 0 0,-1 0 0 0 0,1 0 0 0 0,0-1 1 0 0,-1 1-1 0 0,1 0 0 0 0,0 0 0 0 0,0-1-24 0 0,5-3 220 0 0,5-3 137 0 0,-11 7-333 0 0,1 0 0 0 0,0 0 0 0 0,-1-1 0 0 0,1 1 1 0 0,0 0-1 0 0,-1 0 0 0 0,1 0 0 0 0,0 0 0 0 0,0 0 1 0 0,-1 0-1 0 0,1 0 0 0 0,0 0 0 0 0,-1 1 0 0 0,1-1 0 0 0,0 0 1 0 0,-1 0-1 0 0,1 1 0 0 0,0-1-24 0 0,5 4 203 0 0,7 4 175 0 0,-2-10-68 0 0,-3-3-103 0 0,1 0 85 0 0,4 3 62 0 0,-6 2-76 0 0,1 0 55 0 0,0-1-70 0 0,-1 1-57 0 0,0-1-47 0 0,2-2 25 0 0,3-5 22 0 0,-9 5-34 0 0,-1 3-10 0 0,11-2-18 0 0,2-11-64 0 0,-2-2-16 0 0,-13 14-58 0 0,1-1 0 0 0,0 0 0 0 0,-1 1 1 0 0,0-1-1 0 0,1 0 0 0 0,-1 1 1 0 0,0-1-1 0 0,0 0 0 0 0,0-1-6 0 0,0 3 1 0 0,0-1-1 0 0,0 1 0 0 0,0 0 1 0 0,0-1-1 0 0,0 1 1 0 0,0-1-1 0 0,0 1 0 0 0,0 0 1 0 0,0-1-1 0 0,0 1 1 0 0,0-1-1 0 0,0 1 1 0 0,0-1-1 0 0,0 1 0 0 0,1 0 1 0 0,-1-1-1 0 0,0 1 1 0 0,0 0-1 0 0,0-1 0 0 0,1 1 1 0 0,-1-1-1 0 0,0 1 1 0 0,0 0-1 0 0,1 0 1 0 0,-1-1-1 0 0,0 1 0 0 0,1 0 1 0 0,-1-1-1 0 0,0 1 1 0 0,1 0-1 0 0,-1 0 0 0 0,0 0 1 0 0,1-1-1 0 0,-1 1 1 0 0,1 0-1 0 0,-1 0 0 0 0,0 0 1 0 0,1 0-1 0 0,-1 0 1 0 0,1 0-1 0 0,-1 0 1 0 0,0 0-1 0 0,1 0 0 0 0,-1 0 1 0 0,1 0-1 0 0,-1 0 1 0 0,1 0-1 0 0,1 0 24 0 0,-4-3 0 0 0,-8-7 4 0 0,4 6 39 0 0,1 4-50 0 0,1-1-7 0 0,-1-5 32 0 0,5 5-41 0 0,0 1 1 0 0,0 0-1 0 0,-1-1 1 0 0,1 1-1 0 0,0 0 1 0 0,0-1-1 0 0,-1 1 1 0 0,1 0-1 0 0,0-1 0 0 0,0 1 1 0 0,-1 0-1 0 0,1-1 1 0 0,0 1-1 0 0,-1 0 1 0 0,1 0-1 0 0,0 0 1 0 0,-1-1-1 0 0,1 1 1 0 0,0 0-1 0 0,-1 0 0 0 0,1 0 1 0 0,-1 0-1 0 0,1 0 1 0 0,0 0-1 0 0,-1 0 1 0 0,1 0-1 0 0,-1 0 1 0 0,1 0-1 0 0,0 0 0 0 0,-1 0 1 0 0,0 0-2 0 0,-4-3 53 0 0,-7-7-39 0 0,-3 8-14 0 0,8 1 0 0 0,5 1-7 0 0,0 0 0 0 0,0 0 1 0 0,0 0-1 0 0,0 0 0 0 0,-1 0 1 0 0,1 1-1 0 0,0-1 0 0 0,0 0 1 0 0,0 1-1 0 0,-1 0 7 0 0,-4 4-11 0 0,-3 0 32 0 0,-3-2 40 0 0,13-3-59 0 0,-1-1 1 0 0,1 1 0 0 0,-1 0 0 0 0,1 0 0 0 0,-1 0 0 0 0,1 0 0 0 0,-1 0-1 0 0,1 0 1 0 0,-1 0 0 0 0,1 0 0 0 0,0 0 0 0 0,-1 1 0 0 0,1-1-1 0 0,-1 0 1 0 0,1 0 0 0 0,-1 0 0 0 0,1 0 0 0 0,-1 1 0 0 0,1-1-1 0 0,0 0 1 0 0,-1 1 0 0 0,1-1 0 0 0,0 0 0 0 0,-1 0 0 0 0,1 1 0 0 0,0-1-1 0 0,-1 1 1 0 0,1-1 0 0 0,0 0 0 0 0,-1 1 0 0 0,1-1 0 0 0,0 1-3 0 0,-4 5 58 0 0,-24 12 285 0 0,17-8-165 0 0,-2 3-14 0 0,4-4-99 0 0,3-2-52 0 0,2-1-49 0 0,-1 12 36 0 0,2-8 2 0 0,-3 8 21 0 0,0-3 60 0 0,5-14-74 0 0,0 0 0 0 0,1 1 0 0 0,-1-1 0 0 0,1 0 0 0 0,-1 1 0 0 0,1-1 1 0 0,-1 0-1 0 0,1 1 0 0 0,0-1 0 0 0,0 1 0 0 0,0-1 0 0 0,0 1 0 0 0,0 0-9 0 0,10 23 64 0 0,-5-17-43 0 0,-4-7-18 0 0,-1 0 0 0 0,1 1 0 0 0,0-1-1 0 0,0 0 1 0 0,0 1 0 0 0,-1-1 0 0 0,1 1 0 0 0,-1 0 0 0 0,1-1 0 0 0,-1 1 0 0 0,0-1 0 0 0,0 1-1 0 0,1 0 1 0 0,-1-1 0 0 0,0 2-3 0 0,0-1 5 0 0,0 1-1 0 0,0 0 0 0 0,0-1 1 0 0,1 1-1 0 0,-1-1 0 0 0,1 1 1 0 0,-1-1-1 0 0,1 0 0 0 0,0 1 1 0 0,0-1-1 0 0,1 1-4 0 0,1 2-1 0 0,1 0-1 0 0,-1 0 0 0 0,1-1 1 0 0,0 0-1 0 0,1 1 2 0 0,11 12-56 0 0,-11-10 57 0 0,1-1-1 0 0,-1-1 1 0 0,1 1 0 0 0,0-1 0 0 0,0 0-1 0 0,4 2 0 0 0,30 9 160 0 0,-4-2-14 0 0,-19-10-55 0 0,0-5-50 0 0,-8 1-40 0 0,-4 0-87 0 0,-1 0 45 0 0,9 0 22 0 0,-7 0-29 0 0,-3 0-19 0 0,0 0-39 0 0,0 0-62 0 0,1 0-66 0 0,1 0-77 0 0,-1 0-89 0 0,-2 0 79 0 0,1 0-48 0 0,-1 0-45 0 0,1 0-37 0 0,1 0-133 0 0,-1 0-38 0 0,8 0-1374 0 0</inkml:trace>
  <inkml:trace contextRef="#ctx0" brushRef="#br0" timeOffset="1442.41">1483 378 7256 0 0,'13'13'165'0'0,"-11"-11"22"0"0,-2-2 7 0 0,0 0 36 0 0,0 3 102 0 0,0 4-83 0 0,0-3-150 0 0,-1-1 0 0 0,1 0 0 0 0,0 1 1 0 0,0-1-1 0 0,1 1 0 0 0,-1-1 0 0 0,1 0 0 0 0,0 1 0 0 0,0 1-99 0 0,4 3 204 0 0,3 6 183 0 0,0 0 3 0 0,-4-5-180 0 0,-1-3-20 0 0,-2 1-43 0 0,-1 2-14 0 0,-1 3 17 0 0,1-1-4 0 0,-1 4 30 0 0,1-9-85 0 0,0 0 0 0 0,0 0 0 0 0,0 0 0 0 0,1 0 0 0 0,0 1 0 0 0,0-1-91 0 0,5 9 244 0 0,-2-3-33 0 0,-1 9 62 0 0,-2-5-73 0 0,6 7 177 0 0,-2-2-39 0 0,-3-8-167 0 0,-2 5 122 0 0,-1-5-125 0 0,2-2-37 0 0,1 8 47 0 0,5-7-21 0 0,-7-10-132 0 0,1-1 0 0 0,0 0-1 0 0,0 1 1 0 0,-1-1 0 0 0,1 0 0 0 0,-1 1 0 0 0,1-1 0 0 0,-1 1-1 0 0,0-1 1 0 0,1 1 0 0 0,-1-1 0 0 0,0 1 0 0 0,0-1-25 0 0,0 6 161 0 0,0-1-50 0 0,0 15 97 0 0,0-13-89 0 0,0-3-12 0 0,0 1 38 0 0,0-1 65 0 0,0 0 67 0 0,0 0 79 0 0,0 0 89 0 0,0-2-241 0 0,0-3-4 0 0,0 0-6 0 0,0 0-28 0 0,0 0-7 0 0,0 0-6 0 0,0 0-5 0 0,0-3-16 0 0,0 3-124 0 0,0-1 0 0 0,0 1-1 0 0,0-1 1 0 0,0 1-1 0 0,0-1 1 0 0,0 1-1 0 0,-1-1 1 0 0,1 0-1 0 0,0 1 1 0 0,0-1 0 0 0,0 1-1 0 0,-1-1 1 0 0,1 1-1 0 0,0 0 1 0 0,-1-1-1 0 0,1 1 1 0 0,0-1 0 0 0,-1 1-1 0 0,1-1 1 0 0,-1 1-1 0 0,1 0 1 0 0,0-1-1 0 0,-1 1 1 0 0,0 0-8 0 0,1-1 8 0 0,-1 1-1 0 0,0-1 1 0 0,1 1 0 0 0,-1-1-1 0 0,1 1 1 0 0,-1-1 0 0 0,1 1-1 0 0,-1-1 1 0 0,1 1 0 0 0,-1-1-1 0 0,1 1 1 0 0,0-1 0 0 0,-1 0-1 0 0,1 1 1 0 0,0-1 0 0 0,0 0-1 0 0,-1 1 1 0 0,1-1 0 0 0,0 0-1 0 0,0 0 1 0 0,0 1 0 0 0,0-1-1 0 0,0 0 1 0 0,0 1 0 0 0,0-1-8 0 0,-2-14 56 0 0,-3 0-36 0 0,-2-1-1 0 0,6-1 40 0 0,0 9-46 0 0,0 0 0 0 0,0 0 0 0 0,-1 1 0 0 0,0-1 0 0 0,-3-6-13 0 0,4 11 5 0 0,0 0-4 0 0,0 0 1 0 0,1 0-1 0 0,-1 0 0 0 0,1 0 1 0 0,0-1-1 0 0,-1 1 1 0 0,1 0-1 0 0,1-1-1 0 0,-3-15-1 0 0,-2 5 1 0 0,2 8 0 0 0,1 0 0 0 0,-1 0 0 0 0,1 0 0 0 0,0 0 0 0 0,0-1 0 0 0,1 1 0 0 0,0 0 0 0 0,0 0 0 0 0,0-1 0 0 0,1 1 0 0 0,0-2 0 0 0,9-23 0 0 0,-5 4 0 0 0,5 7-12 0 0,-6 7-12 0 0,-3 10 10 0 0,0-1-1 0 0,0 0 1 0 0,0 0-1 0 0,1 1 1 0 0,0-1-1 0 0,-1 0 1 0 0,1 1-1 0 0,1-1 15 0 0,3-5-23 0 0,-2 3 4 0 0,0-1 1 0 0,0 1-1 0 0,1-1 0 0 0,0 1 0 0 0,0 0 1 0 0,1 1-1 0 0,-1-1 0 0 0,1 1 0 0 0,4-2 19 0 0,7-1-100 0 0,-13 6 77 0 0,0 0-1 0 0,0 1 1 0 0,0 0-1 0 0,1 0 1 0 0,-1 0-1 0 0,3 0 24 0 0,5 0-81 0 0,3 1-45 0 0,-7 0 110 0 0,-5 0 10 0 0,0-1-1 0 0,-1 1 0 0 0,1 0 0 0 0,0 0 1 0 0,-1 0-1 0 0,1 1 0 0 0,0-1 1 0 0,0 1-1 0 0,-1-1 0 0 0,1 1 0 0 0,-1 0 1 0 0,1 0-1 0 0,-1 0 0 0 0,1 0 0 0 0,-1 1 1 0 0,0-1-1 0 0,1 1 0 0 0,-1-1 0 0 0,1 2 7 0 0,5 5-20 0 0,5 5-56 0 0,3 2-32 0 0,-7-5 67 0 0,-8-9 41 0 0,0 0-1 0 0,1 0 1 0 0,-1 0-1 0 0,0 0 0 0 0,0 0 1 0 0,0 1-1 0 0,0-1 1 0 0,0 1-1 0 0,0-1 1 0 0,-1 0-1 0 0,1 1 1 0 0,0-1-1 0 0,-1 1 1 0 0,1 0-1 0 0,-1-1 1 0 0,0 1-1 0 0,1-1 1 0 0,-1 1-1 0 0,0 0 0 0 0,0 0 1 0 0,0-1 0 0 0,0-1-1 0 0,0 1 0 0 0,0 0 0 0 0,0 0 1 0 0,0 0-1 0 0,0-1 0 0 0,0 1 0 0 0,0 0 1 0 0,1 0-1 0 0,-1 0 0 0 0,0-1 0 0 0,0 1 1 0 0,1 0-1 0 0,-1 0 1 0 0,11 4-43 0 0,-11-4 43 0 0,0 0-1 0 0,0 0 1 0 0,0 0-1 0 0,1 0 1 0 0,-1 0-1 0 0,0 0 1 0 0,0 0-1 0 0,0 0 1 0 0,0 0-1 0 0,-1 0 1 0 0,1 0-1 0 0,0 0 1 0 0,0 0-1 0 0,0 0 1 0 0,-1 0-1 0 0,1-1 1 0 0,-1 1-1 0 0,1 0 1 0 0,-1 0-1 0 0,1 0 1 0 0,-1 0-1 0 0,1-1 1 0 0,-1 2 0 0 0,-1 0 0 0 0,1 0 0 0 0,0 0 0 0 0,0 0 0 0 0,1 0 0 0 0,-1 0 0 0 0,0 0 0 0 0,1 0 0 0 0,-1 2 0 0 0,1-2 0 0 0,0-1 0 0 0,0 1 0 0 0,-1 0 0 0 0,1-1 0 0 0,0 1 0 0 0,-1-1 0 0 0,1 1 0 0 0,-1-1 0 0 0,0 1 0 0 0,1-1 0 0 0,-1 1 0 0 0,0-1 0 0 0,0 0 0 0 0,0 1 0 0 0,-4 5 0 0 0,3-2 0 0 0,2-4 0 0 0,0-1 0 0 0,-1 1 0 0 0,1 0 0 0 0,0-1 0 0 0,-1 1 0 0 0,1-1 0 0 0,0 1 0 0 0,-1-1 0 0 0,1 1 0 0 0,-1 0 0 0 0,1-1 0 0 0,0 0 0 0 0,-1 1 0 0 0,1-1 0 0 0,-1 1 0 0 0,0-1 0 0 0,1 0 0 0 0,-1 1 0 0 0,1-1 0 0 0,-1 0 0 0 0,0 0 0 0 0,0 1 0 0 0,-3 1 0 0 0,-12 10 32 0 0,1 1 20 0 0,0-10-50 0 0,-14-3 114 0 0,10 0-106 0 0,7 0-24 0 0,10 0-169 0 0,1 0 55 0 0,-1 0 50 0 0,1 0 43 0 0,-1-1 57 0 0,0 1 75 0 0,-3-2 395 0 0,4 2-419 0 0,0-1-33 0 0,-1 0-45 0 0,1 1-55 0 0,0-1-66 0 0,0 0-78 0 0,0 0-51 0 0,0 0-78 0 0,0 0-84 0 0,-1-1-93 0 0,1 1-100 0 0,0 0-107 0 0,-1-1-115 0 0,1 1-122 0 0,0 0 489 0 0,-1-1-700 0 0,-2-2-593 0 0,-2-2-952 0 0</inkml:trace>
  <inkml:trace contextRef="#ctx0" brushRef="#br0" timeOffset="1759.23">2224 121 9560 0 0,'0'0'216'0'0,"0"0"32"0"0,0 0 10 0 0,0 0 29 0 0,3 3 74 0 0,7 7 30 0 0,-8-8 8 0 0,-2-2-25 0 0,5 0-121 0 0,-1 1-99 0 0,-1 0-72 0 0,0 6 33 0 0,-3-3-21 0 0,0-2 96 0 0,3-2-71 0 0,7 0-30 0 0,-10 0-87 0 0,0 0-1 0 0,0 0 1 0 0,0 0-1 0 0,0 0 0 0 0,0 0 1 0 0,1 0-1 0 0,-1 0 1 0 0,0 0-1 0 0,0 0 1 0 0,0 0-1 0 0,0 0 0 0 0,0 0 1 0 0,0 0-1 0 0,0 0 1 0 0,0 0-1 0 0,0 0 1 0 0,0 0-1 0 0,0 0 0 0 0,1 0 1 0 0,-1 0-1 0 0,0 0 1 0 0,0 0-1 0 0,0 0 1 0 0,0 0-1 0 0,0 0 0 0 0,0 0 1 0 0,0 0-1 0 0,0 1 1 0 0,0-1-1 0 0,0 0 0 0 0,0 0 1 0 0,0 0-1 0 0,0 0 1 0 0,0 0-1 0 0,1 0 1 0 0,-1 0-1 0 0,0 0 0 0 0,0 0 1 0 0,0 0-1 0 0,0 0 1 0 0,0 0-1 0 0,0 1 1 0 0,0-1-1 0 0,0 0 0 0 0,0 0 1 0 0,0 0-1 0 0,0 0 1 0 0,0 0-1 0 0,0 0 1 0 0,0 0-1 0 0,0 0 0 0 0,0 0 1 0 0,0 0-1 0 0,0 0 1 0 0,0 1-1 0 0,0-1 1 0 0,0 0-2 0 0,0 10 77 0 0,2-5-10 0 0,13 20-3 0 0,-5-20-64 0 0,-8-2-24 0 0,-1-1-64 0 0,-1 0-19 0 0,1-1-53 0 0,-1 0-64 0 0,1 0-75 0 0,0 0 3 0 0,0-1-49 0 0,0 1-44 0 0,0-1-37 0 0,1 0-128 0 0,0 1-37 0 0,3-1-1314 0 0</inkml:trace>
  <inkml:trace contextRef="#ctx0" brushRef="#br0" timeOffset="2093.79">2300 484 11144 0 0,'0'0'248'0'0,"0"0"34"0"0,0 0 22 0 0,0 0-29 0 0,0 0-102 0 0,0 0-39 0 0,0 0 143 0 0,0 0 255 0 0,0 0 20 0 0,0 0-228 0 0,0 0-140 0 0,0 0-43 0 0,0 0 15 0 0,0 0 52 0 0,0 0-16 0 0,0 0-24 0 0,0 0-73 0 0,0 0-23 0 0,0 0 19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41.2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243 1 9472 0 0,'0'0'216'0'0,"0"0"32"0"0,0 0 9 0 0,-1 0-109 0 0,-1 0-77 0 0,-17 0 18 0 0,2 0 106 0 0,2 0 65 0 0,-15 0 410 0 0,22 0-497 0 0,0 0-39 0 0,-1 0-41 0 0,-1 0-93 0 0,-3 2 116 0 0,0 4 5 0 0,2 0-10 0 0,1-5-8 0 0,8-1-83 0 0,0 0 0 0 0,0 0 0 0 0,1 1 1 0 0,-1-1-1 0 0,0 1 0 0 0,1-1 0 0 0,-1 1 0 0 0,1-1 1 0 0,-1 1-1 0 0,0 0 0 0 0,1 0 0 0 0,-1 0 0 0 0,1 0-20 0 0,-11 5 147 0 0,1-5-17 0 0,-4-1 39 0 0,3 0-52 0 0,9 0-21 0 0,3 3-6 0 0,0 9-17 0 0,3 3-48 0 0,-1-10-8 0 0,0-2 6 0 0,21 20-9 0 0,38 37-14 0 0,-58-57 0 0 0,1 0 0 0 0,0 0 0 0 0,0-1 0 0 0,0 1 0 0 0,2 0 0 0 0,-4-2 0 0 0,1 1 0 0 0,0-1 0 0 0,0 1 0 0 0,-1 0 0 0 0,1-1 0 0 0,-1 1 0 0 0,0 0 0 0 0,1 1 0 0 0,-1-1 0 0 0,0 0 0 0 0,0 1 0 0 0,-1-1 0 0 0,2 2 0 0 0,-1 0 0 0 0,-2-3 0 0 0,0-1 0 0 0,1 1 0 0 0,-1 0 0 0 0,0-1 0 0 0,1 1 0 0 0,-1-1 0 0 0,0 1 0 0 0,1 0 0 0 0,-1-1 0 0 0,1 1 0 0 0,-1-1 0 0 0,0 0 0 0 0,1 1 0 0 0,0-1 0 0 0,-1 1 0 0 0,1-1 0 0 0,-1 0 0 0 0,1 1 0 0 0,-1-1 0 0 0,1 0 0 0 0,0 1 0 0 0,0-1 0 0 0,3 2 0 0 0,11 11 0 0 0,-2 3-5 0 0,-10-5 32 0 0,-3-8 89 0 0,0-3 34 0 0,0 2 2 0 0,0 2-102 0 0,0-1 1 0 0,-1 0 0 0 0,1 0-1 0 0,0 0 1 0 0,-1 0 0 0 0,0 0-1 0 0,1 0 1 0 0,-2 1-51 0 0,-6 6 228 0 0,7-9-206 0 0,0 0 0 0 0,-1-1 0 0 0,1 1 0 0 0,0-1 0 0 0,0 0-1 0 0,0 1 1 0 0,0-1 0 0 0,0 0 0 0 0,0 0 0 0 0,0 0 0 0 0,-1 0 0 0 0,1 0-22 0 0,-4 3 234 0 0,3-2-214 0 0,0 1 1 0 0,0-1-1 0 0,1 0 0 0 0,-1 0 0 0 0,0 0 0 0 0,0 0 0 0 0,0 0 1 0 0,-1 0-1 0 0,1-1 0 0 0,0 1 0 0 0,0-1 0 0 0,0 1 1 0 0,0-1-1 0 0,-1 0-20 0 0,-16 1 126 0 0,-2-1-55 0 0,4-1-81 0 0,12 1-150 0 0,0 0 50 0 0,1 1 45 0 0,0-1 38 0 0,0 0 36 0 0,1 0 35 0 0,-2 0 86 0 0,-5-1 239 0 0,8 1-296 0 0,0-1-44 0 0,0 0-62 0 0,0 0-80 0 0,1 0-96 0 0,-1 0-114 0 0,1 0 114 0 0,0 0-35 0 0,0 0-36 0 0,0 0-38 0 0,0 0-41 0 0,0 0-43 0 0,-1 0-45 0 0,1-1-46 0 0,-1 1-157 0 0,1-1-73 0 0,-4-2-1221 0 0,-3-5-913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41.5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11232 0 0,'0'0'256'0'0,"0"0"34"0"0,0 0 20 0 0,0 2-40 0 0,0 2-187 0 0,0-4-69 0 0,13 24-5 0 0,-11-17 15 0 0,-1 1 54 0 0,-1-1 54 0 0,2 1 60 0 0,3 0 30 0 0,0 1 107 0 0,-2 4 94 0 0,-3-6-198 0 0,2-1-38 0 0,4 4 102 0 0,-2-2-105 0 0,-1-4-105 0 0,1 6 175 0 0,10 10 502 0 0,-8-16-566 0 0,0 0-58 0 0,7 1 186 0 0,-9 2-113 0 0,-4-7-192 0 0,0 1-1 0 0,0-1 1 0 0,1 0 0 0 0,-1 1-1 0 0,0-1 1 0 0,1 1 0 0 0,-1-1 0 0 0,0 0-1 0 0,1 1 1 0 0,-1-1 0 0 0,0 0 0 0 0,1 0-1 0 0,-1 1 1 0 0,0-1 0 0 0,1 0 0 0 0,-1 0-1 0 0,1 1 1 0 0,-1-1 0 0 0,1 0-1 0 0,-1 0 1 0 0,1 0 0 0 0,-1 0 0 0 0,1 0-1 0 0,-1 0 1 0 0,0 0 0 0 0,1 0 0 0 0,-1 0-1 0 0,1 0 1 0 0,-1 0 0 0 0,1 0-1 0 0,-1 0 1 0 0,1 0-13 0 0,9 2 170 0 0,4 4 38 0 0,-12-5-172 0 0,0 1-1 0 0,0-1 1 0 0,0-1 0 0 0,0 1-1 0 0,0 0 1 0 0,1 0-1 0 0,-1-1 1 0 0,1 1-36 0 0,-1-1 21 0 0,-1 0 1 0 0,0 0-1 0 0,1 0 0 0 0,-1 0 1 0 0,0 0-1 0 0,0-1 0 0 0,1 1 0 0 0,-1 0 1 0 0,0-1-1 0 0,0 1 0 0 0,2-1-21 0 0,4-4 96 0 0,-5 4-76 0 0,-1 0 1 0 0,0 0-1 0 0,1 0 0 0 0,-1 1 1 0 0,1-1-1 0 0,-1 0 0 0 0,1 1 1 0 0,-1-1-1 0 0,1 1 0 0 0,-1 0 0 0 0,1-1 1 0 0,0 1-1 0 0,-1 0 0 0 0,1 0-20 0 0,1 0 46 0 0,0 0-1 0 0,0 0 0 0 0,0 0 0 0 0,0-1 0 0 0,0 1 0 0 0,0-1 1 0 0,0 1-1 0 0,2-2-45 0 0,14-9 166 0 0,-10 7-110 0 0,-3 1-33 0 0,-1 1 25 0 0,0-2 27 0 0,0-1 43 0 0,3 0-18 0 0,1 0-36 0 0,-5 3-39 0 0,-1 0 0 0 0,1-1-1 0 0,0 1 1 0 0,0-1 0 0 0,-1 1-1 0 0,3-4-24 0 0,4-7 16 0 0,-7-2-16 0 0,-3 9 30 0 0,0-1-45 0 0,0-5-122 0 0,0 1-70 0 0,0-13-368 0 0,-1 18 416 0 0,-2 1-70 0 0,-1 0-112 0 0,-5 0-228 0 0,2 1 123 0 0,3 1 195 0 0,3 2 52 0 0,0 0 38 0 0,1 1-4 0 0,0-1-38 0 0,0 1-2 0 0,0-1-39 0 0,0 1-44 0 0,0-1-50 0 0,0 0-53 0 0,0 0-50 0 0,0 0-44 0 0,0 0-38 0 0,0-1-148 0 0,0 1-38 0 0,0-1-179 0 0,0-2-485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41.9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10192 0 0,'0'0'230'0'0,"0"0"30"0"0,0 0 19 0 0,0 0-30 0 0,0 0-185 0 0,3 0-37 0 0,0 0-139 0 0,0 1 65 0 0,1 0 58 0 0,-1 1 49 0 0,4 2 152 0 0,8 11 652 0 0,-12-11-710 0 0,-1-1-37 0 0,3 10 319 0 0,1-8-186 0 0,-5-5-223 0 0,-1 1-1 0 0,1-1 0 0 0,0 1 0 0 0,-1 0 0 0 0,1-1 0 0 0,0 1 1 0 0,-1 0-1 0 0,1-1 0 0 0,-1 1 0 0 0,1 0 0 0 0,-1 0 0 0 0,0 0 1 0 0,1-1-1 0 0,-1 1 0 0 0,0 0 0 0 0,1 0 0 0 0,-1 0 0 0 0,0 0 1 0 0,0 0-27 0 0,3 9 143 0 0,0 1-10 0 0,0-3-13 0 0,0-1 17 0 0,0 0 46 0 0,5 10 133 0 0,-7-14-266 0 0,0 0 1 0 0,0 0-1 0 0,-1 0 0 0 0,1 0 0 0 0,-1 0 0 0 0,1 0 1 0 0,-1 2-51 0 0,2 9 249 0 0,2-5-46 0 0,2 3-7 0 0,-4 5-8 0 0,-2-2-8 0 0,3-2 4 0 0,0-5-128 0 0,3 9 158 0 0,-5-11-130 0 0,0 0 1 0 0,0-1 0 0 0,0 1-1 0 0,-1 0 1 0 0,0 1-85 0 0,0-1 12 0 0,-1 2 43 0 0,0 3 88 0 0,1-1 1 0 0,0 1-1 0 0,1 1-143 0 0,3 3 105 0 0,1-7-69 0 0,0 1 10 0 0,-3 19 28 0 0,-2-22-94 0 0,0-5-25 0 0,0 1-33 0 0,0-1-18 0 0,0 0-35 0 0,0 0-38 0 0,0 0-44 0 0,0 0-47 0 0,0-1-44 0 0,0 1-42 0 0,0-1-36 0 0,0 1-252 0 0,0-1-61 0 0,0 1-46 0 0,0 0-34 0 0,0 3-1386 0 0,0 5-1224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44.0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8520 0 0,'0'0'190'0'0,"0"0"28"0"0,0 0 11 0 0,3 0-21 0 0,5 2-112 0 0,-2 4 72 0 0,-1 3 56 0 0,-2 1 43 0 0,-1-1 30 0 0,0 0 1 0 0,-1 0-1 0 0,-1 0 0 0 0,0 3-297 0 0,1 4 328 0 0,2-3-70 0 0,0 0-61 0 0,1-2-49 0 0,-2-6-82 0 0,0 4 110 0 0,-1-1-35 0 0,0 4 71 0 0,0 7 49 0 0,3-3-56 0 0,-2-10-102 0 0,0 0-1 0 0,0 1 1 0 0,-1-1 0 0 0,0 1-1 0 0,-1-1 1 0 0,1 1-103 0 0,-1-1 93 0 0,1-1-1 0 0,-1 1 1 0 0,2 0 0 0 0,-1 0 0 0 0,1-1-1 0 0,-1 1 1 0 0,2-1 0 0 0,-1 1 0 0 0,1-1-93 0 0,9 29 496 0 0,-9-22-336 0 0,-2-8-93 0 0,-1-1 0 0 0,1 1 0 0 0,1-1 0 0 0,-1 1-1 0 0,0-1 1 0 0,1 1 0 0 0,0-1 0 0 0,0 0 0 0 0,1 2-67 0 0,5 11 188 0 0,5 18 249 0 0,-9-21-283 0 0,-1-5-78 0 0,0 2 43 0 0,0-2-36 0 0,3 11 52 0 0,-3-11-75 0 0,4 10 146 0 0,3-1-62 0 0,1 4-28 0 0,-10-19-110 0 0,-1 0 0 0 0,1 0 0 0 0,0 0 0 0 0,-1 0 0 0 0,1 1-1 0 0,-1-1 1 0 0,0 0 0 0 0,1 1-6 0 0,1 2 75 0 0,8 5-2 0 0,-7-8-19 0 0,0-2-178 0 0,6 0 4 0 0,-7 0 68 0 0,-2 0-17 0 0,1 0-26 0 0,-1 0-48 0 0,1 0-21 0 0,-1-1-48 0 0,1 1-55 0 0,-1-1-62 0 0,1 0-66 0 0,0 0-61 0 0,0 0-55 0 0,0 0-48 0 0,1-1-165 0 0,0 1-48 0 0,0-1-200 0 0,1-2-537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1 8520 0 0,'0'0'190'0'0,"0"0"28"0"0,0 0 11 0 0,0 0 48 0 0,0 0 119 0 0,0 0 55 0 0,0 0 12 0 0,0 0-22 0 0,0 2-94 0 0,1-1-337 0 0,-1-1 1 0 0,0 0-1 0 0,0 1 1 0 0,0-1 0 0 0,0 1-1 0 0,0-1 1 0 0,0 0-1 0 0,0 1 1 0 0,0-1-1 0 0,0 0 1 0 0,0 1 0 0 0,-1-1-1 0 0,1 1 1 0 0,0-1-1 0 0,0 0 1 0 0,0 1 0 0 0,0-1-1 0 0,-1 0 1 0 0,1 1-1 0 0,0-1 1 0 0,0 0-1 0 0,-1 1 1 0 0,1-1 0 0 0,0 0-1 0 0,0 1 1 0 0,-1-1-1 0 0,1 0 1 0 0,0 0 0 0 0,-1 0-1 0 0,1 1 1 0 0,0-1-1 0 0,-1 0 1 0 0,1 0-1 0 0,-1 0 1 0 0,1 0 0 0 0,0 1-1 0 0,-1-1 1 0 0,1 0-1 0 0,0 0 1 0 0,-1 0 0 0 0,1 0-1 0 0,-1 0 1 0 0,1 0-1 0 0,0 0 1 0 0,-1 0-1 0 0,1 0 1 0 0,-1-1 0 0 0,1 1-1 0 0,-1 0-10 0 0,0 0 21 0 0,1 0-1 0 0,-1 0 0 0 0,0 0 1 0 0,0 0-1 0 0,0 0 0 0 0,1 0 1 0 0,-1 0-1 0 0,0 0 0 0 0,0 0 1 0 0,0 1-1 0 0,1-1 0 0 0,-1 0 1 0 0,0 0-1 0 0,0 1 1 0 0,1-1-1 0 0,-1 1 0 0 0,0-1 1 0 0,1 0-1 0 0,-1 1-20 0 0,-4 6 209 0 0,5-7-195 0 0,0 0 0 0 0,0 1 0 0 0,0-1 0 0 0,-1 1 0 0 0,1-1 0 0 0,0 0 0 0 0,-1 1 0 0 0,1-1 1 0 0,0 0-1 0 0,-1 1 0 0 0,1-1 0 0 0,0 0 0 0 0,-1 1 0 0 0,1-1 0 0 0,-1 0 0 0 0,1 0 0 0 0,0 0 0 0 0,-1 1 0 0 0,1-1 0 0 0,-1 0 0 0 0,1 0 0 0 0,-1 0 0 0 0,1 0 0 0 0,-1 0 0 0 0,1 0 0 0 0,-1 0 0 0 0,1 0 0 0 0,-1 0 0 0 0,1 0 1 0 0,-1 0-1 0 0,1 0 0 0 0,-1 0-14 0 0,-20 2 592 0 0,13 0-364 0 0,1 1-71 0 0,3 0-135 0 0,1-1-47 0 0,1 1 120 0 0,-1-2-35 0 0,-4 0-2 0 0,2-1-12 0 0,-8 11 89 0 0,10-9-36 0 0,1-1-35 0 0,-5 0-3 0 0,1 0-13 0 0,5-1-40 0 0,1 1 1 0 0,-1-1 0 0 0,0 1-1 0 0,0 0 1 0 0,0 0 0 0 0,0-1 0 0 0,1 1-1 0 0,-1 0 1 0 0,0 0 0 0 0,1 0 0 0 0,-1 0-1 0 0,1 0 1 0 0,-1 0 0 0 0,1 0-1 0 0,-1 0 1 0 0,1 0-9 0 0,-6 10 115 0 0,-4-6-1 0 0,5 7-2 0 0,-8 4-4 0 0,-2-6-38 0 0,3-1-27 0 0,9 2 20 0 0,3-9-42 0 0,-1 0 0 0 0,1 0 1 0 0,0-1-1 0 0,-1 1 1 0 0,1 0-1 0 0,-1 0 0 0 0,0 0 1 0 0,0 0-1 0 0,0-1 1 0 0,1 1-1 0 0,-2 0-21 0 0,-4 11 141 0 0,5-3-100 0 0,1-2-26 0 0,0 0-43 0 0,0 18-175 0 0,0-16 156 0 0,0 2 86 0 0,0-6 26 0 0,0 0 39 0 0,2 7-44 0 0,4-4-39 0 0,-2-1-20 0 0,-1 7-1 0 0,-3-14 0 0 0,0 1 0 0 0,0-1 0 0 0,0 0 1 0 0,0 1-1 0 0,0-1 0 0 0,1 0 1 0 0,-1 0-1 0 0,0 1 0 0 0,1-1 1 0 0,-1 0-1 0 0,1 0 0 0 0,-1 0 1 0 0,1 0-1 0 0,0 1 0 0 0,0-1 1 0 0,-1 0-1 0 0,1 0 0 0 0,0 0 1 0 0,0-1-1 0 0,0 1 0 0 0,0 0 0 0 0,0 0 7 0 0,0 0-1 0 0,0-1 1 0 0,0 1-1 0 0,0-1 1 0 0,1 1-1 0 0,-1-1 0 0 0,0 0 1 0 0,0 1-1 0 0,0-1 1 0 0,0 0-1 0 0,1 0 1 0 0,-1 0-1 0 0,1 0-6 0 0,-2 0 1 0 0,0 0 1 0 0,0 0-1 0 0,0 0 0 0 0,0 0 0 0 0,0 0 0 0 0,0 0 1 0 0,0 0-1 0 0,0 0 0 0 0,0 0 0 0 0,0 0 1 0 0,0 0-1 0 0,1 0 0 0 0,-1 0 0 0 0,0 0 0 0 0,0 0 1 0 0,0 0-1 0 0,0 0 0 0 0,0 0 0 0 0,0 0 1 0 0,0 0-1 0 0,0 0 0 0 0,0 0 0 0 0,0 0 0 0 0,0 0 1 0 0,0 0-1 0 0,1 1 0 0 0,-1-1 0 0 0,0 0 0 0 0,0 0 1 0 0,0 0-1 0 0,0 0 0 0 0,0 0 0 0 0,0 0 1 0 0,0 0-1 0 0,0 0 0 0 0,0 0 0 0 0,0 0 0 0 0,0 0 1 0 0,0 0-1 0 0,0 0 0 0 0,0 1 0 0 0,0-1 1 0 0,0 0-1 0 0,0 0 0 0 0,0 0 0 0 0,0 0 0 0 0,0 0 1 0 0,0 0-1 0 0,0 0 0 0 0,0 0 0 0 0,0 0 0 0 0,0 0 1 0 0,0 1-1 0 0,0-1 0 0 0,0 0 0 0 0,0 0 1 0 0,0 0-2 0 0,3 12 53 0 0,9 4-30 0 0,3-4 39 0 0,-4-7-2 0 0,6 5 30 0 0,-14-5-27 0 0,-4-4-60 0 0,1-1-1 0 0,0 1 0 0 0,0-1 0 0 0,0 1 0 0 0,1-1 0 0 0,-1 0 0 0 0,0 1 0 0 0,0-1 0 0 0,0 1 0 0 0,0-1 0 0 0,0 1 0 0 0,0-1 0 0 0,1 0 0 0 0,-1 1 0 0 0,0-1 0 0 0,0 0 0 0 0,0 1 0 0 0,1-1 0 0 0,-1 0 1 0 0,0 1-1 0 0,1-1 0 0 0,-1 0 0 0 0,0 1 0 0 0,1-1 0 0 0,-1 0 0 0 0,1 0-2 0 0,19 3 21 0 0,-10-1 22 0 0,2 3-35 0 0,-6-3 6 0 0,-1 0 1 0 0,1-1-1 0 0,0 0 0 0 0,0 0 0 0 0,-1 0 0 0 0,2-1-14 0 0,-7 0 1 0 0,0 0 0 0 0,0 0-1 0 0,0 0 1 0 0,0 0 0 0 0,0 0 0 0 0,0 0-1 0 0,0 0 1 0 0,0 0 0 0 0,0 0 0 0 0,1 0-1 0 0,-1 0 1 0 0,0 0 0 0 0,0 0 0 0 0,0 0-1 0 0,0 0 1 0 0,0 0 0 0 0,0 0 0 0 0,0 0-1 0 0,0 0 1 0 0,0 0 0 0 0,0 0 0 0 0,0 0-1 0 0,1 0 1 0 0,-1 0 0 0 0,0 0 0 0 0,0 0-1 0 0,0 0 1 0 0,0 0 0 0 0,0 0 0 0 0,0 0-1 0 0,0 0 1 0 0,0 0 0 0 0,0-1 0 0 0,0 1-1 0 0,0 0 1 0 0,0 0 0 0 0,0 0 0 0 0,0 0-1 0 0,0 0 1 0 0,0 0 0 0 0,0 0 0 0 0,0 0-1 0 0,0 0 1 0 0,0 0 0 0 0,0 0 0 0 0,0-1-1 0 0,0 1 1 0 0,0 0 0 0 0,0 0 0 0 0,0 0-1 0 0,0 0 1 0 0,0 0 0 0 0,0 0 0 0 0,0 0-1 0 0,0 0 1 0 0,0 0 0 0 0,0 0-1 0 0,0-4 4 0 0,0 4-3 0 0,0-1 0 0 0,0 1 0 0 0,0 0-1 0 0,0 0 1 0 0,-1 0 0 0 0,1-1 0 0 0,0 1-1 0 0,0 0 1 0 0,0 0 0 0 0,0 0 0 0 0,0-1-1 0 0,0 1 1 0 0,0 0 0 0 0,1 0 0 0 0,-1 0-1 0 0,0-1 1 0 0,0 1 0 0 0,0 0 0 0 0,0 0-1 0 0,0 0 1 0 0,0-1 0 0 0,0 1 0 0 0,0 0-1 0 0,0 0 1 0 0,1 0 0 0 0,-1-1 0 0 0,0 1-1 0 0,0 0 1 0 0,0 0 0 0 0,0 0 0 0 0,0 0-1 0 0,1 0 1 0 0,-1 0 0 0 0,0-1 0 0 0,0 1-1 0 0,0 0 1 0 0,1 0 0 0 0,-1 0-1 0 0,27-2 40 0 0,-20 2-71 0 0,-6 0 18 0 0,1 1 1 0 0,-1-1-1 0 0,1 0 0 0 0,0 0 1 0 0,-1 0-1 0 0,1-1 1 0 0,-1 1-1 0 0,1 0 0 0 0,-1-1 1 0 0,1 1-1 0 0,-1 0 1 0 0,2-2 11 0 0,1-4-70 0 0,0 2-58 0 0,6 2-61 0 0,-2 1-14 0 0,6-6-463 0 0,-11 5 535 0 0,0-1 90 0 0,-1 1-178 0 0,-2 2-167 0 0,0 0 55 0 0,1 0 72 0 0,0 0 63 0 0,0 0 53 0 0,1 0 35 0 0,0 0 41 0 0,4 0-88 0 0,-6 0-7 0 0,2 0-565 0 0</inkml:trace>
  <inkml:trace contextRef="#ctx0" brushRef="#br0" timeOffset="1">16 243 7424 0 0,'0'0'166'0'0,"0"0"29"0"0,0 0 12 0 0,0 0-72 0 0,0 0-12 0 0,0 0 43 0 0,0 0 140 0 0,0 0 262 0 0,2 0 22 0 0,1 0-411 0 0,0 0 43 0 0,13 0 642 0 0,-9 0-529 0 0,1-1-61 0 0,-5 0-192 0 0,0 0-46 0 0,5-4 181 0 0,-7 4-176 0 0,0 0 0 0 0,1 1 0 0 0,-1-1-1 0 0,1 0 1 0 0,-1 0 0 0 0,1 1-1 0 0,-1-1 1 0 0,1 1 0 0 0,-1-1 0 0 0,1 1-1 0 0,-1 0 1 0 0,1 0 0 0 0,0-1 0 0 0,-1 1-41 0 0,28 0 559 0 0,-1 0-118 0 0,-14 0-270 0 0,0 0-35 0 0,1 0-37 0 0,-1 0-37 0 0,0 0-42 0 0,0 0-40 0 0,0 0-45 0 0,-1 0-44 0 0,1 0-47 0 0,-1 0-49 0 0,0 0-51 0 0,0 0-51 0 0,-13 0 288 0 0,1 1 0 0 0,-1-1-1 0 0,0 0 1 0 0,1 0 0 0 0,-1 0-1 0 0,0 0 1 0 0,1 0 0 0 0,-1 0-1 0 0,0 0 1 0 0,1 0 0 0 0,-1-1-1 0 0,0 1 1 0 0,0 0 0 0 0,1 0-1 0 0,-1 0 1 0 0,0 0 0 0 0,1 0-1 0 0,-1 0 1 0 0,0-1 0 0 0,0 1-1 0 0,1 0 1 0 0,-1 0 0 0 0,0 0-1 0 0,0-1 1 0 0,0 1 0 0 0,1 0 19 0 0,11-13-504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44.6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183 388 7920 0 0,'0'0'174'0'0,"0"0"29"0"0,0 0 13 0 0,0 0-73 0 0,0 0-19 0 0,0 0 37 0 0,0-2 131 0 0,0-8 243 0 0,0 10-526 0 0,0 0 1 0 0,0-1-1 0 0,0 1 1 0 0,0 0 0 0 0,1 0-1 0 0,-1 0 1 0 0,0 0-1 0 0,0 0 1 0 0,0 0-1 0 0,0 0 1 0 0,0 0 0 0 0,0 0-1 0 0,0 0 1 0 0,0 0-1 0 0,0-1 1 0 0,0 1-1 0 0,-1 0 1 0 0,1 0-1 0 0,0 0 1 0 0,0 0 0 0 0,0 0-1 0 0,0 0 1 0 0,0 0-1 0 0,0 0 1 0 0,0 0-1 0 0,0 0 1 0 0,0 0 0 0 0,0 0-1 0 0,0-1 1 0 0,0 1-1 0 0,0 0 1 0 0,0 0-1 0 0,0 0 1 0 0,0 0 0 0 0,0 0-1 0 0,0 0 1 0 0,-1 0-1 0 0,1 0 1 0 0,0 0-1 0 0,0 0 1 0 0,0 0 0 0 0,0 0-1 0 0,0 0 1 0 0,0 0-1 0 0,0 0 1 0 0,0 0-1 0 0,0 0 1 0 0,0 0-1 0 0,0 0 1 0 0,-1 0 0 0 0,1 0-1 0 0,0 0 1 0 0,0 0-1 0 0,0 0 1 0 0,0 0-1 0 0,0 0 1 0 0,0 0-10 0 0,-4 0 353 0 0,1 0-41 0 0,0 0-38 0 0,-1 0-34 0 0,0 0 43 0 0,-1-1-55 0 0,0 1-46 0 0,0 0-38 0 0,-4 1 60 0 0,-6 4 43 0 0,9-2-118 0 0,0 1 50 0 0,-1 2 69 0 0,-13 7 109 0 0,0-1-83 0 0,18-10-250 0 0,1-1 0 0 0,-1 0 0 0 0,0 1 0 0 0,1 0 0 0 0,-1-1 0 0 0,1 1 0 0 0,0 0 1 0 0,0 0-1 0 0,-1 1-24 0 0,-3 9 140 0 0,1-2-62 0 0,-5 11 22 0 0,-3-6 20 0 0,11-15-115 0 0,1 0-1 0 0,0 0 0 0 0,0 0 1 0 0,-1 1-1 0 0,1-1 0 0 0,0 0 1 0 0,0 0-1 0 0,0 1 0 0 0,0-1 1 0 0,-1 0-1 0 0,1 1 1 0 0,0-1-1 0 0,0 0 0 0 0,0 0 1 0 0,0 1-1 0 0,0-1 0 0 0,0 0 1 0 0,0 1-1 0 0,0-1 0 0 0,0 0 1 0 0,0 1-1 0 0,0-1 0 0 0,0 0 1 0 0,0 1-1 0 0,0-1 1 0 0,0 0-5 0 0,0 3 13 0 0,0 0 1 0 0,-1 0 0 0 0,1-1-1 0 0,-1 1 1 0 0,0 0-1 0 0,1 0 1 0 0,-2 0-14 0 0,-6 15 17 0 0,8-16-14 0 0,-1 1 1 0 0,0-1 0 0 0,1 1 0 0 0,-1 0 0 0 0,1-1 0 0 0,0 1-1 0 0,0 0 1 0 0,0 0 0 0 0,0-1 0 0 0,1 1 0 0 0,-1 0 0 0 0,1-1 0 0 0,-1 1-1 0 0,1 0 1 0 0,0-1 0 0 0,0 1 0 0 0,0-1 0 0 0,0 1 0 0 0,1-1-1 0 0,1 2-3 0 0,-1 0 0 0 0,0 1 14 0 0,-2-5-12 0 0,0 1 0 0 0,0 0 1 0 0,1-1-1 0 0,-1 1 1 0 0,0-1-1 0 0,1 1 0 0 0,-1-1 1 0 0,1 1-1 0 0,-1 0 0 0 0,0-1 1 0 0,1 1-1 0 0,-1-1 1 0 0,1 0-1 0 0,-1 1 0 0 0,1-1 1 0 0,-1 1-1 0 0,1-1 0 0 0,0 0 1 0 0,-1 1-1 0 0,1-1 1 0 0,-1 0-1 0 0,1 0-2 0 0,4 3 4 0 0,-4-3-1 0 0,0 1 0 0 0,0-1-1 0 0,0 1 1 0 0,0 0-1 0 0,-1 0 1 0 0,1-1 0 0 0,0 1-1 0 0,-1 0 1 0 0,1 0 0 0 0,0 0-1 0 0,-1 0 1 0 0,1 0 0 0 0,-1 0-1 0 0,1 0 1 0 0,-1 0 0 0 0,1 0-3 0 0,5 10 24 0 0,-5-11-19 0 0,-1 1-1 0 0,1-1 1 0 0,0 0 0 0 0,0 1 0 0 0,-1-1-1 0 0,1 0 1 0 0,0 0 0 0 0,0 0 0 0 0,0 0-1 0 0,-1 1 1 0 0,1-1 0 0 0,0 0 0 0 0,0 0 0 0 0,0-1-5 0 0,31 1 175 0 0,-16 0-6 0 0,-7-1-107 0 0,16-10-13 0 0,-16 6-6 0 0,-4 2-30 0 0,-1 0-1 0 0,1-1 0 0 0,-1 1 1 0 0,0-1-1 0 0,0 1 1 0 0,1-3-13 0 0,8-9 8 0 0,-4 6-37 0 0,-1 1-39 0 0,6-11-49 0 0,-3-2-64 0 0,-9 15 112 0 0,2-7-111 0 0,-5-8 17 0 0,1 13 85 0 0,0-5-56 0 0,0 4 41 0 0,0-15-88 0 0,-2 8 21 0 0,-3-1 30 0 0,-1 2 36 0 0,4-15-88 0 0,-1 0 37 0 0,-8 2 28 0 0,8 23 90 0 0,0-1 1 0 0,1 1-1 0 0,0-1 1 0 0,0 0 0 0 0,0-1 26 0 0,-1-12-56 0 0,2 12 25 0 0,0 0 0 0 0,-1-1 1 0 0,1 1-1 0 0,-1 1 0 0 0,-1-1 1 0 0,-2-5 30 0 0,0-1-80 0 0,0 1 0 0 0,1-1 0 0 0,-1-9 80 0 0,-3-6-100 0 0,7 24 91 0 0,0 1 1 0 0,0-1-1 0 0,0 1 1 0 0,1-1 0 0 0,0 1-1 0 0,0 0 1 0 0,0-1-1 0 0,0 1 1 0 0,1-3 8 0 0,-1-3-24 0 0,0-10-15 0 0,0 5-15 0 0,0-1-36 0 0,3 13 35 0 0,6-5 45 0 0,-5 8 10 0 0,-5 7 10 0 0,2-4 4 0 0,-1-1 0 0 0,1 0-1 0 0,0 0 1 0 0,0 0 0 0 0,0 0-1 0 0,0 1 1 0 0,1-2 0 0 0,0 1-1 0 0,-1 0 1 0 0,1 0 0 0 0,0 0-1 0 0,0-1-13 0 0,9 17 74 0 0,-6-2 10 0 0,0-1-24 0 0,0 0-1 0 0,0 1 26 0 0,3 11 12 0 0,2 9 10 0 0,0-14-66 0 0,-6-15-33 0 0,5 12 12 0 0,-7 0 53 0 0,-2-13-49 0 0,1-1-1 0 0,0 1 0 0 0,1-1 0 0 0,-1 1 1 0 0,2 2-24 0 0,2 7 50 0 0,0 12 53 0 0,0-14-31 0 0,-4-10-55 0 0,1-1 0 0 0,-1 0 0 0 0,0 0 1 0 0,-1 0-1 0 0,1 1 0 0 0,0-1 0 0 0,-1 0 0 0 0,0 2-17 0 0,1 20 130 0 0,-1-22-112 0 0,0 0 0 0 0,1 0 0 0 0,-1 0 0 0 0,1 0 0 0 0,0-1 0 0 0,0 1 0 0 0,1 2-18 0 0,4 8 79 0 0,-3-2 17 0 0,-3 22 60 0 0,-1-14-12 0 0,1-18-71 0 0,0 0-44 0 0,0 1-42 0 0,0 0-43 0 0,0 0-43 0 0,0 0-43 0 0,0 0-42 0 0,0 0-43 0 0,0 0-43 0 0,0 0-41 0 0,0-1-44 0 0,0 1-41 0 0,0-1-42 0 0,0 1-43 0 0,0-2-41 0 0,0 1-42 0 0,0 1-1214 0 0,0-1-1020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45.1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288 17 7512 0 0,'0'0'166'0'0,"0"0"29"0"0,0 0 13 0 0,0 0 36 0 0,0 0 125 0 0,0 0 58 0 0,0 0 12 0 0,0 0-3 0 0,0-2-16 0 0,0-1-333 0 0,-2 0 33 0 0,-3-1 203 0 0,-3 2 86 0 0,-2 0 53 0 0,-18 2 680 0 0,19 0-807 0 0,-1 0-51 0 0,0 1-25 0 0,6-1-176 0 0,-1 0-37 0 0,-7 3 212 0 0,2 2-56 0 0,2 0-79 0 0,-4 0 42 0 0,9-2-119 0 0,-2 4 24 0 0,-15-5 36 0 0,20-2-103 0 0,-1 0 0 0 0,1 0 1 0 0,0 0-1 0 0,-1 0 0 0 0,1 0 1 0 0,0 0-1 0 0,-1 0 0 0 0,1 0 1 0 0,0 0-1 0 0,0 0 0 0 0,-1 0 1 0 0,1 0-1 0 0,0 0 0 0 0,-1 1 1 0 0,1-1-1 0 0,0 0 0 0 0,-1 0 1 0 0,1 0-1 0 0,0 0 0 0 0,0 1 1 0 0,-1-1-1 0 0,1 0 0 0 0,0 0 1 0 0,0 0-1 0 0,0 1 0 0 0,-1-1-3 0 0,-1 3 10 0 0,-16 15 77 0 0,13-11-84 0 0,3 8 40 0 0,1-9-33 0 0,1-5-10 0 0,0 1 0 0 0,0 0 0 0 0,0-1 0 0 0,0 1 0 0 0,0-1 0 0 0,0 1 0 0 0,0 0 0 0 0,1-1 0 0 0,-1 1 0 0 0,1-1 0 0 0,-1 1 1 0 0,1 0-1 0 0,9 3 0 0 0,-4 6 0 0 0,-5-10 0 0 0,-1 0 0 0 0,1 0 0 0 0,-1 0 0 0 0,1 0 0 0 0,-1 0 0 0 0,1 0 0 0 0,-1 0 0 0 0,1 0 0 0 0,0 0 0 0 0,-1-1 0 0 0,1 1 0 0 0,0 0 0 0 0,0 0 0 0 0,0-1 0 0 0,0 1 0 0 0,0 0 0 0 0,9 3 0 0 0,-9-4 0 0 0,1 1 0 0 0,-1-1 0 0 0,0 1 0 0 0,0-1 0 0 0,0 0 0 0 0,0 1 0 0 0,0 0 0 0 0,0-1 0 0 0,0 1 0 0 0,-1 0 0 0 0,1-1 0 0 0,0 1 0 0 0,0 0 0 0 0,0 0 0 0 0,-1 0 0 0 0,1 0 0 0 0,0 0 0 0 0,0 0 0 0 0,0 2 0 0 0,0-1 0 0 0,0 0 0 0 0,0 0 0 0 0,1 0 0 0 0,-1 0 0 0 0,1 0 0 0 0,-1-1 0 0 0,1 1 0 0 0,0 0 0 0 0,0-1 0 0 0,1 1 0 0 0,5 6 0 0 0,2 4 0 0 0,2-8 0 0 0,-10-4 0 0 0,1 1 0 0 0,-1-1 0 0 0,0 1 0 0 0,0 0 0 0 0,0 0 0 0 0,1 0 0 0 0,-1 0 0 0 0,0 0 0 0 0,0 0 0 0 0,-1 0 0 0 0,1 1 0 0 0,2 1 0 0 0,-2 0 0 0 0,1-1 0 0 0,-1 1 0 0 0,0 1 0 0 0,0-1 0 0 0,0 0 0 0 0,0 1 0 0 0,-1 0 0 0 0,1-1 0 0 0,0 0 0 0 0,0 0 0 0 0,0 0 0 0 0,1 0 0 0 0,0 1 0 0 0,40 39 93 0 0,-40-36 22 0 0,-3 1-61 0 0,-1-5-18 0 0,1 7 95 0 0,0 16 307 0 0,0-20-343 0 0,0-5-91 0 0,0-1 0 0 0,0 0 0 0 0,0 0 0 0 0,0 0 0 0 0,0 0-1 0 0,0 0 1 0 0,0 0 0 0 0,1 0 0 0 0,-1 0 0 0 0,0 0 0 0 0,0 0 0 0 0,0 0 0 0 0,0 1 0 0 0,-1-1-1 0 0,1 0 1 0 0,0 0 0 0 0,0 0 0 0 0,0 0 0 0 0,0 0 0 0 0,0 0 0 0 0,0 0 0 0 0,0 0-1 0 0,0 0 1 0 0,0 0 0 0 0,0 0 0 0 0,0 1 0 0 0,0-1 0 0 0,0 0 0 0 0,0 0 0 0 0,0 0 0 0 0,0 0-1 0 0,0 0 1 0 0,0 0 0 0 0,0 0 0 0 0,0 0 0 0 0,-1 0 0 0 0,1 0 0 0 0,0 0 0 0 0,0 0-1 0 0,0 0 1 0 0,0 0 0 0 0,0 0 0 0 0,0 0 0 0 0,0 0 0 0 0,0 0 0 0 0,0 0 0 0 0,0 0 0 0 0,0 0-1 0 0,-1 0 1 0 0,1 0 0 0 0,0 0 0 0 0,0 0 0 0 0,0 0 0 0 0,0 0 0 0 0,0 0 0 0 0,0 0-1 0 0,0 0-2 0 0,-15 4 252 0 0,14-3-238 0 0,0-1 1 0 0,0 1-1 0 0,1 0 1 0 0,-1-1-1 0 0,0 1 1 0 0,0 0-1 0 0,0 0 0 0 0,0 0 1 0 0,1 0-1 0 0,-1 0 1 0 0,0 0-1 0 0,1 0-15 0 0,-3 4 51 0 0,3-5-40 0 0,0 1 0 0 0,0 0 0 0 0,-1-1 0 0 0,1 1 0 0 0,0-1 0 0 0,-1 1 0 0 0,1 0 0 0 0,0-1 0 0 0,-1 1 0 0 0,1-1 0 0 0,-1 1 0 0 0,1-1 1 0 0,-1 1-1 0 0,1-1 0 0 0,-1 0 0 0 0,1 1 0 0 0,-1-1 0 0 0,0 0 0 0 0,1 1 0 0 0,-1-1 0 0 0,1 0 0 0 0,-1 0-11 0 0,-4 3 43 0 0,0-1-4 0 0,2 0-5 0 0,0-1 0 0 0,1 1 0 0 0,-1-1 0 0 0,0 0 0 0 0,0 0 0 0 0,0-1 0 0 0,0 1 1 0 0,0-1-35 0 0,-14 1 62 0 0,12 0-52 0 0,-1 0 0 0 0,1 0 1 0 0,-1 0-1 0 0,1 0 1 0 0,-3 2-11 0 0,3-1 7 0 0,-1-1 1 0 0,1 1 0 0 0,0-1 0 0 0,-1 0-1 0 0,-2-1-7 0 0,1 0-5 0 0,1 0-1 0 0,0-1 0 0 0,0 0 0 0 0,0 0 0 0 0,0 0 0 0 0,0-1 0 0 0,-5-2 6 0 0,4 2-12 0 0,-2-1-48 0 0,-6 2 16 0 0,10 1-5 0 0,1 0-42 0 0,0 1-21 0 0,0-1-43 0 0,0 0-51 0 0,-1 0-57 0 0,3 0 143 0 0,0 0 10 0 0,1 0-14 0 0,-1 0-42 0 0,0-1-12 0 0,1 1-41 0 0,0-1-47 0 0,-1 1-55 0 0,1-1-57 0 0,-1 0-53 0 0,0 0-49 0 0,1 0-41 0 0,-1-1-151 0 0,0 1-41 0 0,0-2-182 0 0,-1 0-493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46.84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77 7136 0 0,'3'0'165'0'0,"-2"0"-144"0"0,0 0 1 0 0,0 0-1 0 0,0 0 0 0 0,0 0 0 0 0,0 0 1 0 0,0 0-1 0 0,-1 0 0 0 0,1 0 0 0 0,0 0 1 0 0,0 1-1 0 0,0-1 0 0 0,0 0 0 0 0,0 1 1 0 0,0-1-1 0 0,0 1 0 0 0,0-1 0 0 0,-1 1 1 0 0,1-1-1 0 0,0 1 0 0 0,0 0 0 0 0,-1-1 1 0 0,1 1-1 0 0,0 0 0 0 0,0 0-21 0 0,2 11 333 0 0,-3-2-38 0 0,0-3-33 0 0,1 1 58 0 0,0-1 66 0 0,2 0 79 0 0,9 16 505 0 0,-5-11-511 0 0,-4-6-265 0 0,0-1-35 0 0,2 25 871 0 0,-2-23-849 0 0,0-1-38 0 0,-2-3-71 0 0,0 0-1 0 0,0 0 0 0 0,0 0 1 0 0,0 0-1 0 0,-1 1 0 0 0,1-1 1 0 0,-1 0-72 0 0,1 7 211 0 0,-1 3 86 0 0,1-3 17 0 0,6 3 8 0 0,-2-2-53 0 0,-3-3-32 0 0,0-3 109 0 0,1-2-305 0 0,-1 1 34 0 0,1 2 105 0 0,1 11 317 0 0,-3-11-375 0 0,-1-1-37 0 0,0-3 116 0 0,0-2-28 0 0,0 0-12 0 0,0 0-1 0 0,0 0 0 0 0,0 0 0 0 0,0 0 0 0 0,0 0 0 0 0,0 0-10 0 0,0 0-45 0 0,0-2-17 0 0,0 0-78 0 0,0 1-1 0 0,-1-1 1 0 0,1 1-1 0 0,0-1 1 0 0,-1 1-1 0 0,1-1 1 0 0,-1 1-1 0 0,0-1 1 0 0,1 1 0 0 0,-1-1-1 0 0,0 1 1 0 0,0 0-10 0 0,0-1 5 0 0,0 1 0 0 0,0-1 0 0 0,0 0 1 0 0,0 1-1 0 0,1-1 0 0 0,-1 0 0 0 0,0 0 1 0 0,1 0-1 0 0,0 0 0 0 0,-1 1 0 0 0,1-1 0 0 0,0-1-5 0 0,-3-12 80 0 0,-2 3-20 0 0,3 9-53 0 0,1-1-1 0 0,0 1 0 0 0,0 0 0 0 0,1-1 1 0 0,-1 1-1 0 0,0 0 0 0 0,1-1 0 0 0,0 1-6 0 0,0-16 53 0 0,0 15-44 0 0,0-1-1 0 0,0 1 0 0 0,0 0 1 0 0,0-1-1 0 0,-1 1 1 0 0,0-1-1 0 0,0 1 0 0 0,0 0 1 0 0,0-1-1 0 0,-1 1 1 0 0,0 0-1 0 0,0 0 0 0 0,0 0-8 0 0,0-7 53 0 0,9-3-20 0 0,-6 12-27 0 0,0 1 1 0 0,0-1 0 0 0,0 1 0 0 0,-1-1 0 0 0,1 1-1 0 0,0-1 1 0 0,-1 0 0 0 0,1 1 0 0 0,-1-1 0 0 0,0 0-1 0 0,1-1-6 0 0,-1 2 2 0 0,0-1-1 0 0,0 1 0 0 0,0-1 0 0 0,1 0 0 0 0,-1 1 0 0 0,1-1 0 0 0,-1 1 0 0 0,1-1 0 0 0,-1 1 1 0 0,1-1-1 0 0,0 1 0 0 0,0 0 0 0 0,0-1 0 0 0,0 1-1 0 0,3-7 0 0 0,1-2 0 0 0,-5 9 0 0 0,0 0 0 0 0,1-1 0 0 0,-1 1 0 0 0,1 0 0 0 0,-1 0 0 0 0,1 0 0 0 0,-1 0 0 0 0,1 0 0 0 0,0 1 0 0 0,-1-1 0 0 0,1 0 0 0 0,0 0 0 0 0,0 0 0 0 0,0 0 0 0 0,-1 1 0 0 0,1-1 0 0 0,0 0 0 0 0,1 0 0 0 0,9-3-7 0 0,0-2-33 0 0,0-4-65 0 0,3 0 51 0 0,14-5 44 0 0,-27 15 10 0 0,14-2 0 0 0,-14 2 2 0 0,0 0-1 0 0,0 0 0 0 0,0 0 0 0 0,0 0 0 0 0,0-1 0 0 0,0 1 0 0 0,0 0 1 0 0,0 0-1 0 0,1-1 0 0 0,-1 1 0 0 0,0 0 0 0 0,0-1 0 0 0,0 1 1 0 0,-1-1-1 0 0,1 1 0 0 0,0-1 0 0 0,1 0-1 0 0,9-5 34 0 0,-6 5-17 0 0,0 0 0 0 0,-1 0-1 0 0,1 1 1 0 0,-1-1 0 0 0,3 1-17 0 0,4 1 12 0 0,-7-1-10 0 0,0 0 1 0 0,1 0-1 0 0,-1 0 0 0 0,0-1 0 0 0,1 0 0 0 0,1 0-2 0 0,12-9 43 0 0,-15 9-42 0 0,0 0 0 0 0,0 0 0 0 0,0 1 0 0 0,0-1 0 0 0,0 1 0 0 0,0 0 0 0 0,0 0 0 0 0,0 0 0 0 0,0 0 0 0 0,1 1-1 0 0,7-1 0 0 0,14 0 1 0 0,-7 0-63 0 0,-16 0-38 0 0,-2 0-117 0 0,0 0-207 0 0,0 0-22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45.7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394 122 9272 0 0,'2'0'208'0'0,"4"-1"-123"0"0,-4-1 35 0 0,-5-5 160 0 0,-2-4-65 0 0,3 1-163 0 0,2 10-53 0 0,0-1 1 0 0,0 1 0 0 0,0-1-1 0 0,0 1 1 0 0,0 0 0 0 0,0-1-1 0 0,0 1 1 0 0,0-1 0 0 0,0 1-1 0 0,0-1 1 0 0,0 1 0 0 0,0-1-1 0 0,0 1 1 0 0,0-1 0 0 0,-1 1-1 0 0,1-1 1 0 0,0 1 0 0 0,0 0-1 0 0,0-1 1 0 0,-1 1 0 0 0,1-1-1 0 0,0 1 1 0 0,-1 0 0 0 0,1-1-1 0 0,0 1 1 0 0,-1 0 0 0 0,1-1-1 0 0,0 1 1 0 0,-1 0-1 0 0,1 0 1 0 0,-1-1 0 0 0,1 1 0 0 0,-7-4 89 0 0,5-1 79 0 0,-1 0 64 0 0,-2 1 53 0 0,-1 0-39 0 0,-10-6 242 0 0,-1-2 46 0 0,6 9-120 0 0,6 0 3 0 0,-6-5-60 0 0,10 7-312 0 0,-1 1-1 0 0,1-1 0 0 0,0 1 0 0 0,-1-1 1 0 0,1 1-1 0 0,-1-1 0 0 0,1 1 1 0 0,-1 0-1 0 0,1 0 0 0 0,-2 0-44 0 0,-8-2 228 0 0,-1-4 11 0 0,0 0-16 0 0,2 5-23 0 0,5 1-118 0 0,-5 0 93 0 0,8 0-149 0 0,1 0-1 0 0,-1 0 1 0 0,1 0-1 0 0,-1 1 1 0 0,1-1-1 0 0,-1 0 1 0 0,1 1 0 0 0,-1 0-1 0 0,1-1 1 0 0,-1 1-1 0 0,1 0 1 0 0,0 0-26 0 0,-6 3 139 0 0,0 3 54 0 0,-13 6 61 0 0,0 0-104 0 0,18-12-138 0 0,0 0 0 0 0,1 1 0 0 0,-1-1 0 0 0,1 1 0 0 0,-1 0 0 0 0,1-1 0 0 0,-1 1 0 0 0,1 0 0 0 0,-1 1-12 0 0,-2 7 59 0 0,3-8-55 0 0,0 0 0 0 0,0 1 0 0 0,0-1 0 0 0,-1 0 0 0 0,1 0 0 0 0,0 0 0 0 0,-1 0 0 0 0,1-1 1 0 0,-1 1-5 0 0,-9 12 8 0 0,10-13-4 0 0,0 0 0 0 0,1 0 0 0 0,-1 1 0 0 0,1-1 0 0 0,0 1 0 0 0,-1-1 0 0 0,1 0 1 0 0,0 1-1 0 0,0-1 0 0 0,0 1 0 0 0,0 0-4 0 0,0 0 1 0 0,0 0 0 0 0,-1 1 0 0 0,1-1 0 0 0,0 0 0 0 0,-1 0 0 0 0,1 1 0 0 0,-1-1 0 0 0,1 0 0 0 0,-1 0 0 0 0,0 0 0 0 0,0 1-1 0 0,-1-1 0 0 0,1 0 0 0 0,0 1 0 0 0,0-1 0 0 0,0 1 0 0 0,0-1 0 0 0,0 1 0 0 0,1-1 0 0 0,-1 1 0 0 0,1-1 0 0 0,0 1 0 0 0,-1 0 0 0 0,1-1 0 0 0,0 2 0 0 0,0 117 0 0 0,1-113 9 0 0,0 0 0 0 0,0-1 0 0 0,1 1 1 0 0,1 5-10 0 0,-1-6 11 0 0,0 0 0 0 0,0 1 1 0 0,-1-1-1 0 0,0 5-11 0 0,-1-7 8 0 0,0-1-1 0 0,1 1 1 0 0,0-1-1 0 0,0 1 1 0 0,0-1-1 0 0,1 0 0 0 0,-1 1 1 0 0,1-1-1 0 0,0 0 1 0 0,0 0-1 0 0,2 2-7 0 0,6 16 73 0 0,4 25 88 0 0,-11-35-88 0 0,0 1 1 0 0,1-1 0 0 0,1 0-1 0 0,0 0 1 0 0,1 0-1 0 0,2 4-73 0 0,13 18 231 0 0,-14-20-158 0 0,-5 1 13 0 0,-2-15-81 0 0,0 1 1 0 0,0 0-1 0 0,0 0 0 0 0,0 0 0 0 0,0 0 0 0 0,0-1 0 0 0,0 1 0 0 0,1 0 0 0 0,-1 0 0 0 0,0 0 0 0 0,0-1 0 0 0,1 1 0 0 0,-1 0 0 0 0,0 0 0 0 0,1-1-5 0 0,9 5 25 0 0,-7 6 28 0 0,-3-9 13 0 0,0-2 4 0 0,0 0 2 0 0,0 0 0 0 0,0 0-30 0 0,0 0-120 0 0,0 0-12 0 0,0 0 10 0 0,0 0-63 0 0,-2 0-138 0 0,1 0 40 0 0,0 0-20 0 0,0 0 56 0 0,0 0 48 0 0,0 0 39 0 0,-1 0-28 0 0,-2-1-51 0 0,3 0 89 0 0,-1 1-59 0 0,-13-13-954 0 0</inkml:trace>
  <inkml:trace contextRef="#ctx0" brushRef="#br0" timeOffset="336.05">1 409 7912 0 0,'0'0'232'0'0,"2"-3"-14"0"0,2 0-250 0 0,0 0 47 0 0,1 1 43 0 0,1 0 38 0 0,5 0 197 0 0,2 2 108 0 0,-4-1-192 0 0,-3 0-58 0 0,1-1-26 0 0,1-2 0 0 0,1 0 3 0 0,-3 2 2 0 0,1 1 26 0 0,2 1 60 0 0,1 0 66 0 0,1 0-64 0 0,10-3 145 0 0,-6-2-78 0 0,-3 0-72 0 0,9 2 13 0 0,-9 3-233 0 0,0 0 35 0 0,12 0 115 0 0,0 0 76 0 0,30 0 390 0 0,-37 0-449 0 0,0 0-35 0 0,3 0-42 0 0,0 0-93 0 0,-4 0-84 0 0,1 0-94 0 0,0 0-105 0 0,0 0-120 0 0,-9 0 158 0 0,1 0-34 0 0,-1 0-37 0 0,1 0-38 0 0,0 0-39 0 0,-1 0-42 0 0,1 0-42 0 0,-1 0-45 0 0,3 0-1023 0 0,6 0-883 0 0</inkml:trace>
  <inkml:trace contextRef="#ctx0" brushRef="#br0" timeOffset="615.02">802 409 8608 0 0,'0'0'197'0'0,"0"0"24"0"0,0 0 17 0 0,0 2-38 0 0,-1 4-160 0 0,-1-2 54 0 0,-2-2 74 0 0,-2-1 92 0 0,1 1 306 0 0,3 1-481 0 0,-1 0 51 0 0,-2 2 78 0 0,-2 2 171 0 0,-3 3 119 0 0,4-4-215 0 0,1-1-109 0 0,1-1-80 0 0,-4 5 85 0 0,0 5 139 0 0,0 0-59 0 0,1-5-168 0 0,-5 7 93 0 0,9-2-32 0 0,2-3-43 0 0,-5 1 1 0 0,5-11-102 0 0,0 0-1 0 0,0 1 1 0 0,0-1-1 0 0,0 1 1 0 0,1 0-1 0 0,-1-1 1 0 0,1 1 0 0 0,-1 0-1 0 0,1-1 1 0 0,0 1-1 0 0,-1 0 1 0 0,1-1 0 0 0,0 1-14 0 0,1 21 131 0 0,-1-20-112 0 0,1 1 0 0 0,-1 0 0 0 0,1 0 0 0 0,0 0 0 0 0,1-1 0 0 0,-1 1 0 0 0,1 0 0 0 0,-1-1 0 0 0,2 2-19 0 0,2 25 146 0 0,20 0 23 0 0,-25-29-161 0 0,0 0 0 0 0,1 0-1 0 0,-1 0 1 0 0,0-1 0 0 0,1 1 0 0 0,-1 0 0 0 0,1 0 0 0 0,-1 0-1 0 0,1-1 1 0 0,-1 1 0 0 0,1 0 0 0 0,0-1 0 0 0,-1 1 0 0 0,1 0-1 0 0,0-1 1 0 0,0 1 0 0 0,-1-1 0 0 0,1 1 0 0 0,0-1 0 0 0,0 0-1 0 0,0 1 1 0 0,-1-1 0 0 0,1 0 0 0 0,0 1 0 0 0,0-1 0 0 0,0 0-1 0 0,0 0 1 0 0,0 0 0 0 0,0 0 0 0 0,0 0 0 0 0,-1 0 0 0 0,1 0-1 0 0,0 0 1 0 0,0 0 0 0 0,0 0 0 0 0,0-1-8 0 0,6 1 39 0 0,-6 1-19 0 0,1-1 0 0 0,0 0 0 0 0,-1 1 0 0 0,1-1 0 0 0,0 1-1 0 0,-1-1 1 0 0,1 1 0 0 0,-1 0 0 0 0,1-1 0 0 0,-1 1 0 0 0,2 1-20 0 0,11 5 163 0 0,-3-9-19 0 0,2-4-14 0 0,-10 5-100 0 0,0 0 1 0 0,0 0-1 0 0,0 0 1 0 0,0 0-1 0 0,1 1 0 0 0,-1-1 1 0 0,0 1-31 0 0,7-1 94 0 0,3 1 37 0 0,1-3 56 0 0,2-9 13 0 0,1-3-45 0 0,-4 8-73 0 0,8-8 197 0 0,-13 3-135 0 0,-7 1-98 0 0,-1 9-37 0 0,0 1 0 0 0,1-1 0 0 0,-1 0 1 0 0,0 1-1 0 0,0-1 0 0 0,1 1 0 0 0,-1-1 1 0 0,1 1-1 0 0,0-1 0 0 0,-1 1 0 0 0,1 0 0 0 0,0-1 1 0 0,0 0-10 0 0,0 0 8 0 0,0 1 1 0 0,0-1-1 0 0,0 1 0 0 0,0-1 1 0 0,0 0-1 0 0,-1 0 1 0 0,1 1-1 0 0,-1-1 0 0 0,1 0 1 0 0,-1 0-1 0 0,0 0 1 0 0,0 0-1 0 0,0-1-8 0 0,0 0 5 0 0,0 0 0 0 0,0 0 0 0 0,-1 0 0 0 0,1 0 0 0 0,-1 0 0 0 0,0 0 0 0 0,0-2-5 0 0,-7-12 58 0 0,7 16-54 0 0,1 0 0 0 0,-1-1-1 0 0,1 1 1 0 0,0 0-1 0 0,-1-1 1 0 0,1 1 0 0 0,0 0-1 0 0,0-1 1 0 0,0 1-1 0 0,0-1-3 0 0,-2-16 60 0 0,0 14-58 0 0,0-1 0 0 0,0 0 0 0 0,-1 1 0 0 0,1 0-1 0 0,-1 0 1 0 0,0 0 0 0 0,0 0 0 0 0,-1 0-1 0 0,0-1-1 0 0,1 2-3 0 0,1 0 0 0 0,0-1 0 0 0,-1 1 0 0 0,1-1 0 0 0,0 1 0 0 0,1-1 0 0 0,-1 0 0 0 0,1-1 3 0 0,0 3-14 0 0,0-1 0 0 0,-1 0 0 0 0,1 0 1 0 0,0 0-1 0 0,-1 1 0 0 0,0-1 0 0 0,0 0 14 0 0,-28-17-263 0 0,23 10 183 0 0,3 4-6 0 0,1-1-58 0 0,-1 2-75 0 0,3 4 94 0 0,-1 0 35 0 0,-7-4-122 0 0,5 3 80 0 0,0 0-81 0 0,2 1 64 0 0,0 0-33 0 0,0 0-154 0 0,0 0-95 0 0,1 0 59 0 0,-1 1-52 0 0,1-1-49 0 0,-1 1-41 0 0,0 0-149 0 0,1 0-42 0 0,-2 0-180 0 0,0-1-487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43.3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7920 0 0,'0'0'174'0'0,"0"0"29"0"0,0 0 13 0 0,0 2-31 0 0,2 8-94 0 0,3-1 120 0 0,-2-4-37 0 0,-1 1 43 0 0,0 0 46 0 0,-1 1 45 0 0,-1 0-5 0 0,0-5-203 0 0,-1 0 1 0 0,1 0-1 0 0,0 0 1 0 0,1 0 0 0 0,-1 0-1 0 0,0 0 1 0 0,0 0-1 0 0,1 0 1 0 0,0 0-1 0 0,0 1-100 0 0,3 5 267 0 0,0-1 39 0 0,7 12 398 0 0,-5-5-323 0 0,-1 11 140 0 0,1-10-148 0 0,-2-6-137 0 0,1 3 42 0 0,2 14 121 0 0,4 12 116 0 0,-1-17-241 0 0,-1-3 1 0 0,-4-3-58 0 0,-2-2-65 0 0,3 1 72 0 0,-5-10-168 0 0,0-1 0 0 0,0 0 0 0 0,0 0 0 0 0,0 0 0 0 0,0 1 0 0 0,-1-1 0 0 0,1 0-1 0 0,-1 2-55 0 0,0 9 238 0 0,0-3-64 0 0,1-8-118 0 0,-1 0 0 0 0,0 0 0 0 0,1 0 0 0 0,0 0 0 0 0,-1-1 1 0 0,1 1-1 0 0,1 2-56 0 0,4 8 226 0 0,-5-12-203 0 0,-1 0-1 0 0,1 1 1 0 0,-1-1 0 0 0,1 0-1 0 0,-1 1 1 0 0,0-1 0 0 0,0 0-1 0 0,0 1 1 0 0,0-1 0 0 0,0 1-23 0 0,2 16 173 0 0,0-13-143 0 0,6 19 148 0 0,-5 5 86 0 0,-3-29-258 0 0,0 1-1 0 0,0-1 1 0 0,0 1-1 0 0,-1-1 1 0 0,1 1 0 0 0,0-1-1 0 0,0 1 1 0 0,0-1-1 0 0,0 1 1 0 0,1-1 0 0 0,-1 1-1 0 0,0-1 1 0 0,0 0-1 0 0,0 1 1 0 0,0-1 0 0 0,0 1-1 0 0,1-1 1 0 0,-1 1-1 0 0,0-1 1 0 0,0 1 0 0 0,1-1-1 0 0,-1 0 1 0 0,0 1-1 0 0,0-1 1 0 0,1 1 0 0 0,-1-1-1 0 0,1 0 1 0 0,-1 1-1 0 0,0-1 1 0 0,1 0 0 0 0,-1 0-1 0 0,1 1 1 0 0,-1-1-1 0 0,1 0 1 0 0,-1 0-1 0 0,0 0 1 0 0,1 1 0 0 0,-1-1-1 0 0,1 0 1 0 0,-1 0-1 0 0,1 0 1 0 0,-1 0 0 0 0,1 0-1 0 0,-1 0 1 0 0,1 0-1 0 0,0 0-5 0 0,-1 0 3 0 0,0 0-1 0 0,0 0 0 0 0,0 0 0 0 0,0 0 0 0 0,0 0 0 0 0,0 0 0 0 0,0 0 0 0 0,0 0 0 0 0,0 0 0 0 0,1 0 1 0 0,-1 0-1 0 0,0 0 0 0 0,0 0 0 0 0,0 0 0 0 0,0 0 0 0 0,0 0 0 0 0,0 0 0 0 0,0 0 0 0 0,0 0 1 0 0,0 0-1 0 0,0 0 0 0 0,0 0 0 0 0,1 0 0 0 0,-1 0 0 0 0,0 0 0 0 0,0 0 0 0 0,0 0 0 0 0,0 0 0 0 0,0 0 1 0 0,0 0-1 0 0,0 0 0 0 0,0 0 0 0 0,0 0 0 0 0,0 0 0 0 0,0 0 0 0 0,0 1 0 0 0,0-1 0 0 0,0 0 1 0 0,0 0-1 0 0,0 0 0 0 0,0 0 0 0 0,0 0 0 0 0,0 0 0 0 0,0 0 0 0 0,0 0 0 0 0,0 0 0 0 0,0 0 0 0 0,0 0 1 0 0,0 1-1 0 0,0-1 0 0 0,0 0 0 0 0,0 0 0 0 0,0 0 0 0 0,0 0 0 0 0,0 0 0 0 0,0 0 0 0 0,0 0-2 0 0,0 3-51 0 0,0 1 71 0 0,0 1 72 0 0,0 2 133 0 0,0-2 101 0 0,0-8-226 0 0,0-5-84 0 0,-1-8 35 0 0,1 12-41 0 0,-1 0 0 0 0,1 0-1 0 0,0 0 1 0 0,0-1 0 0 0,1 1 0 0 0,-1 0 0 0 0,1 0-1 0 0,0 0 1 0 0,1-4-10 0 0,2 1 20 0 0,7-18 13 0 0,2 1-21 0 0,-1 5 36 0 0,-11 16-47 0 0,1 1 0 0 0,-1 0 0 0 0,1-1 0 0 0,-1 1 0 0 0,1 0 0 0 0,0 0 0 0 0,0 0 0 0 0,0 0 0 0 0,0 0 0 0 0,0 0 0 0 0,0 1 0 0 0,0-1 0 0 0,1 1-1 0 0,19-17-1 0 0,-17 14 10 0 0,0-1 0 0 0,1 1 0 0 0,-1 0-1 0 0,6-2-8 0 0,0-1 19 0 0,-8 5-18 0 0,0 0 0 0 0,1 0 0 0 0,0 0 0 0 0,-1 1 0 0 0,1-1 0 0 0,0 1 0 0 0,0 0 0 0 0,0 0-1 0 0,8-2-12 0 0,3-3-30 0 0,-12 5 38 0 0,0 0 0 0 0,0-1 0 0 0,1 2 0 0 0,-1-1 0 0 0,0 0 0 0 0,0 1 0 0 0,1-1 0 0 0,0 1 4 0 0,3 0-1 0 0,-1 0-1 0 0,1 0 1 0 0,-1 1-1 0 0,1-1 1 0 0,1 2 1 0 0,14 8-46 0 0,10 1 34 0 0,-28-11 13 0 0,0 1-1 0 0,-1 1 0 0 0,1-1 0 0 0,0 0 0 0 0,-1 1 0 0 0,1 0 0 0 0,-1 0 0 0 0,1 0 0 0 0,-1 0 0 0 0,0 0 0 0 0,2 2 0 0 0,8 9 0 0 0,23 24 0 0 0,-33-33 0 0 0,1 0 0 0 0,-1 1 0 0 0,0-1 0 0 0,0 1 0 0 0,-1-1 0 0 0,1 1 0 0 0,0 3 0 0 0,1 4 0 0 0,10 19 0 0 0,-12-27 0 0 0,3 4 0 0 0,-4-7 0 0 0,0 1 0 0 0,0-1 0 0 0,-1 0 0 0 0,1 1 0 0 0,0-1 0 0 0,-1 1 0 0 0,1-1 0 0 0,-1 1 0 0 0,1-1 0 0 0,-1 1 0 0 0,0 0 0 0 0,1-1 0 0 0,-1 1 0 0 0,0 0 0 0 0,0 1 101 0 0,0 1-35 0 0,0 3-32 0 0,0 1-119 0 0,0 0-104 0 0,0 1-157 0 0,0 0-106 0 0,0 1-196 0 0,0 5-454 0 0,0-14 895 0 0,0 0 39 0 0,0-1-4 0 0,0 0-40 0 0,0 0-3 0 0,0 0-39 0 0,0 0-48 0 0,0 0-50 0 0,0 0-57 0 0,0 0-52 0 0,0 0-45 0 0,0 0-41 0 0,0 0-154 0 0,0 0-40 0 0,0 0-187 0 0,0 0-507 0 0</inkml:trace>
  <inkml:trace contextRef="#ctx0" brushRef="#br0" timeOffset="353.88">1165 318 5904 0 0,'0'0'169'0'0,"0"-2"2"0"0,0-5-118 0 0,-2 3 19 0 0,-24-11 976 0 0,24 14-705 0 0,1 0-92 0 0,-1 0-76 0 0,0 1-63 0 0,0 0-37 0 0,-3 0 2 0 0,4 1 1 0 0,1-1 6 0 0,-7 0 327 0 0,1 2-113 0 0,0 0-56 0 0,2 0-121 0 0,1 0-34 0 0,-8 3 152 0 0,6-3-110 0 0,-1-2 56 0 0,-13 1 294 0 0,9 2-190 0 0,2 1-78 0 0,-3 3-34 0 0,2-2-54 0 0,-3 0 78 0 0,8-3-101 0 0,-1-1 1 0 0,1 1-1 0 0,0 0 1 0 0,0 0-1 0 0,0 0 1 0 0,1 1-1 0 0,-1 0 1 0 0,0 0-101 0 0,-14 15 433 0 0,2 1-100 0 0,2-1-107 0 0,1 0-116 0 0,-1-1 44 0 0,1-1-12 0 0,10-1-106 0 0,3 28 31 0 0,-1-29-16 0 0,1-12-43 0 0,0 0 0 0 0,-1 1 0 0 0,1-1 0 0 0,0 1 0 0 0,0-1 0 0 0,0 0 0 0 0,1 1 0 0 0,-1-1 0 0 0,1 1 0 0 0,-1-1 0 0 0,1 0 0 0 0,0 1-8 0 0,27 13 242 0 0,-24-15-191 0 0,-1 0-1 0 0,1 0 1 0 0,0-1-1 0 0,0 1 1 0 0,0-1-1 0 0,0 0 1 0 0,-1 0-1 0 0,1 0 1 0 0,0 0-1 0 0,2-1-50 0 0,13 0 263 0 0,-2-1-104 0 0,28-14 426 0 0,-33 11-460 0 0,0 0-72 0 0,5 0 68 0 0,-14 4-96 0 0,1 0 1 0 0,0 0 0 0 0,-1-1 0 0 0,1 0 0 0 0,0 1 0 0 0,2-3-26 0 0,12-6 118 0 0,-3 2-49 0 0,15-20 14 0 0,-28 27-78 0 0,-1-1 1 0 0,0 1-1 0 0,1-1 0 0 0,-1 0 1 0 0,0 0-1 0 0,0 1 0 0 0,0-1 1 0 0,0 0-1 0 0,-1 0 0 0 0,1 0 1 0 0,0 0-1 0 0,0-1-5 0 0,0-24-10 0 0,-1 20-1 0 0,-2 2-116 0 0,-8-5-77 0 0,8 9-232 0 0,1-1 47 0 0,0 1 40 0 0,1 0 36 0 0,-1 0-23 0 0,1 0 33 0 0,1-2-491 0 0,-1 1 248 0 0,0 1 135 0 0,-1 0 20 0 0,1 0-61 0 0,-5-1-1514 0 0,-3 2-1114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42.2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0 10080 0 0,'0'0'230'0'0,"2"0"30"0"0,1 0-201 0 0,-1 0 7 0 0,1 0-1 0 0,4 0 54 0 0,6 0 83 0 0,-10 0-215 0 0,5 0 11 0 0,0 0 49 0 0,0 1 40 0 0,-1 0 34 0 0,4 1 127 0 0,2 7 192 0 0,-11-6-118 0 0,0-1-110 0 0,-2 0-69 0 0,0 1-64 0 0,0 0-26 0 0,1-1 62 0 0,5 2 173 0 0,-5-3-255 0 0,-1-1-1 0 0,1 1 0 0 0,0 0 0 0 0,-1-1 0 0 0,1 1 0 0 0,0 0 0 0 0,-1-1 0 0 0,1 1 0 0 0,-1 0 1 0 0,1 0-1 0 0,-1 0 0 0 0,0-1 0 0 0,1 1 0 0 0,-1 0 0 0 0,0 0 0 0 0,1 0 0 0 0,-1 0 0 0 0,0 0 1 0 0,0 0-33 0 0,3 9 177 0 0,0 1-10 0 0,0-4-18 0 0,0 0 17 0 0,0 1 53 0 0,4 6 72 0 0,-2 1-75 0 0,8 31 271 0 0,-11-27-289 0 0,-2-6-38 0 0,3 3 81 0 0,-1-11-189 0 0,0 2 36 0 0,1-1-1 0 0,-2 1 0 0 0,1 0 1 0 0,-1 0-1 0 0,0 0 0 0 0,0 5-87 0 0,-1 6 177 0 0,-1 18 204 0 0,5-17-212 0 0,6 1 40 0 0,-5 6-7 0 0,1-14-86 0 0,-5-10-99 0 0,-1-1 0 0 0,1 0-1 0 0,0 1 1 0 0,-1-1 0 0 0,1 0 0 0 0,0 1 0 0 0,-1-1-1 0 0,0 1 1 0 0,1-1 0 0 0,-1 1 0 0 0,0-1 0 0 0,0 1-1 0 0,0-1-16 0 0,0 1 19 0 0,0 0-1 0 0,1 0 1 0 0,-1-1-1 0 0,0 1 1 0 0,1 0-1 0 0,-1-1 0 0 0,1 1 1 0 0,-1-1-1 0 0,1 1 1 0 0,0 0-1 0 0,0-1 0 0 0,0 1 1 0 0,0-1-19 0 0,0 0 13 0 0,0 1 1 0 0,0-1-1 0 0,-1 1 1 0 0,1 0-1 0 0,0-1 1 0 0,-1 1-1 0 0,1-1 1 0 0,-1 1-1 0 0,1 0 1 0 0,-1-1-1 0 0,0 1 1 0 0,0 0-1 0 0,0 0-13 0 0,0-1 10 0 0,0 1-1 0 0,1 0 0 0 0,-1-1 1 0 0,0 1-1 0 0,1-1 1 0 0,-1 1-1 0 0,1-1 0 0 0,-1 1 1 0 0,1-1-1 0 0,0 1 1 0 0,-1-1-1 0 0,1 1 0 0 0,0-1 1 0 0,0 0-1 0 0,0 0 1 0 0,0 1-1 0 0,0-1 0 0 0,1 0-9 0 0,0 2 78 0 0,-2-1-22 0 0,0 28 9 0 0,0-19-72 0 0,0-9-70 0 0,0-2 8 0 0,0 0 5 0 0,0 0-33 0 0,0 0-17 0 0,0 0-35 0 0,0 0-39 0 0,0 0-46 0 0,0 0-47 0 0,0 0-47 0 0,0 0-42 0 0,0 0-38 0 0,0 0-266 0 0,0 0-62 0 0,0 0-51 0 0,0 0-35 0 0,0 0-1476 0 0,0 0-1309 0 0</inkml:trace>
  <inkml:trace contextRef="#ctx0" brushRef="#br0" timeOffset="257.05">1 272 10192 0 0,'10'-8'132'0'0,"0"3"46"0"0,17 3 281 0 0,-22 2-411 0 0,0-1 0 0 0,0 0-1 0 0,0 0 1 0 0,0 0 0 0 0,4-2-48 0 0,10-3 81 0 0,2 4-50 0 0,3 3-10 0 0,10-1 74 0 0,-2-4 83 0 0,-14-1 19 0 0,-11 2-107 0 0,2 1 36 0 0,8-3 127 0 0,-8 3-160 0 0,25-6 156 0 0,-7 6-127 0 0,-2 2-49 0 0,-15 1-44 0 0,1-1 0 0 0,-1 0 1 0 0,0 0-1 0 0,1-2 1 0 0,3 0-30 0 0,16-10 12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40.4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91 9040 0 0,'0'0'200'0'0,"0"-2"33"0"0,0-2-200 0 0,0 1 33 0 0,0 3 156 0 0,0 6 98 0 0,0 3 75 0 0,0 31 1425 0 0,1-30-1468 0 0,6 2 34 0 0,-3-4-167 0 0,3 7 261 0 0,0 1-63 0 0,-3-4-160 0 0,1-1-40 0 0,0-1-43 0 0,0-1-47 0 0,1-1 9 0 0,2 5 199 0 0,-7-1-51 0 0,3 3 92 0 0,8 1 49 0 0,0-1-31 0 0,-9-3-53 0 0,-3-12-336 0 0,0 0-1 0 0,-1 0 1 0 0,1 0 0 0 0,0 0 0 0 0,0 0 0 0 0,0 0-1 0 0,0 0 1 0 0,0 1 0 0 0,0-1 0 0 0,0 0 0 0 0,0 0-1 0 0,0 0 1 0 0,0 0 0 0 0,0 0 0 0 0,0 0 0 0 0,0 0-1 0 0,0 0 1 0 0,0 0 0 0 0,0 0 0 0 0,1 0 0 0 0,-1 1-1 0 0,0-1 1 0 0,0 0 0 0 0,0 0 0 0 0,0 0-1 0 0,0 0 1 0 0,0 0 0 0 0,0 0 0 0 0,0 0 0 0 0,0 0-1 0 0,0 0 1 0 0,0 0 0 0 0,0 0 0 0 0,0 0 0 0 0,0 0-1 0 0,0 0 1 0 0,0 0 0 0 0,1 0 0 0 0,-1 0 0 0 0,0 0-1 0 0,0 1 1 0 0,0-1 0 0 0,0 0 0 0 0,0 0 0 0 0,0 0-1 0 0,0 0 1 0 0,0 0 0 0 0,0 0 0 0 0,0 0 0 0 0,0 0-1 0 0,1 0 1 0 0,-1 0 0 0 0,0-1 0 0 0,0 1 0 0 0,0 0-1 0 0,0 0 1 0 0,0 0-5 0 0,0 0 52 0 0,6 0-1 0 0,-3 0 4 0 0,0 0 50 0 0,-2 0 77 0 0,0 4 38 0 0,-1 1-80 0 0,0 1-43 0 0,-1 3-4 0 0,1-5 29 0 0,0-1 110 0 0,0-3-12 0 0,0 0-52 0 0,0 0-28 0 0,0 0-4 0 0,0 0-1 0 0,0-3-6 0 0,0 0-84 0 0,0 1-26 0 0,0 0 0 0 0,0 1 1 0 0,0-1-1 0 0,0 0 0 0 0,0 0 0 0 0,0 1 0 0 0,0-1 1 0 0,-1 0-1 0 0,1 0 0 0 0,-1 1 0 0 0,0-2-19 0 0,-9-2 107 0 0,-5-23-32 0 0,0-2-53 0 0,11 12 31 0 0,5-12-44 0 0,-1 20 1 0 0,0-2-7 0 0,-1 0-49 0 0,1-4-77 0 0,1-6-110 0 0,-1 19 208 0 0,1 1 1 0 0,0-1-1 0 0,0 1 1 0 0,0-1 0 0 0,0 1-1 0 0,0-1 1 0 0,1 0 24 0 0,8-10-14 0 0,22-19 489 0 0,-22 22-370 0 0,1-1-35 0 0,-1 1-45 0 0,0 0-56 0 0,14-7 22 0 0,-8 9-58 0 0,-11 5 22 0 0,6 0-23 0 0,5 2 10 0 0,0 0 9 0 0,-3-5-19 0 0,-4 2-77 0 0,-4 2 21 0 0,1 2-47 0 0,0 0-25 0 0,-1 0 57 0 0,10 1-168 0 0,-12-1 207 0 0,2 1-134 0 0,-3-1 66 0 0,0 1-42 0 0,1 0-81 0 0,-1 0-71 0 0,1 0-79 0 0,-1 0-88 0 0,1 0-97 0 0,0 0-106 0 0,0 1-116 0 0,0-1-124 0 0,4 1-1283 0 0,2-1-1273 0 0,-9-1 3527 0 0</inkml:trace>
  <inkml:trace contextRef="#ctx0" brushRef="#br0" timeOffset="370.69">560 243 5400 0 0,'0'0'158'0'0,"3"0"-4"0"0,32-3 207 0 0,-24 0-131 0 0,-2 0 40 0 0,5-2 258 0 0,-5 4-213 0 0,1 1 38 0 0,-4-1-83 0 0,-1 0-45 0 0,1-2 45 0 0,0 0-51 0 0,6-3 192 0 0,-2 4-57 0 0,1 1 20 0 0,-1-3-83 0 0,-1-2-67 0 0,1 0-50 0 0,8-4 130 0 0,0 7 65 0 0,-17 3-332 0 0,0 0 1 0 0,1 0 0 0 0,-1 0 0 0 0,1 0 0 0 0,-1 0-1 0 0,0 0 1 0 0,1-1 0 0 0,-1 1 0 0 0,0-1 0 0 0,1 1-38 0 0,6-5 184 0 0,-6 4-148 0 0,-1 0 1 0 0,0 0-1 0 0,1 0 1 0 0,-1 1 0 0 0,1-1-1 0 0,-1 0 1 0 0,1 1-1 0 0,-1-1 1 0 0,1 1 0 0 0,0-1-1 0 0,1 1-36 0 0,2-2 196 0 0,12-9 39 0 0,-6 6-120 0 0,4-7-29 0 0,-3-1-11 0 0,-8 7-13 0 0,-5-3-50 0 0,1 9-5 0 0,-3-5 52 0 0,-7-5-28 0 0,4 7 42 0 0,-3 3-62 0 0,9 0-5 0 0,-19-1 48 0 0,15 1-54 0 0,0-1 0 0 0,0 1 0 0 0,0 0 0 0 0,1 0 0 0 0,-1 1 0 0 0,0-1 0 0 0,0 1 0 0 0,0-1 0 0 0,0 1 0 0 0,-1 1 0 0 0,-3 2 0 0 0,-17 7 0 0 0,2 2 10 0 0,3-1 62 0 0,11-7 11 0 0,6-4-61 0 0,1 0-1 0 0,0 0 1 0 0,0 0 0 0 0,0 0-1 0 0,0 1 1 0 0,0-1-1 0 0,0 0 1 0 0,0 1 0 0 0,0 0-22 0 0,-10 10 126 0 0,7-8-69 0 0,0 0 1 0 0,1 0 0 0 0,0 1-1 0 0,0 0 1 0 0,0-1 0 0 0,-1 3-58 0 0,1 4 112 0 0,4-10-101 0 0,-1 0 0 0 0,1 0 0 0 0,0 0 0 0 0,-1 0 1 0 0,1 0-1 0 0,-1 0 0 0 0,0 0 0 0 0,1 0 0 0 0,-1 0 0 0 0,0 0 0 0 0,1 0 0 0 0,-1-1 0 0 0,0 1 0 0 0,0 0 0 0 0,0 0 0 0 0,0-1 0 0 0,0 1 1 0 0,0 0-12 0 0,0-1 12 0 0,-1 1 0 0 0,1-1 1 0 0,0 1-1 0 0,0 0 0 0 0,0-1 1 0 0,0 1-1 0 0,0 0 1 0 0,0-1-1 0 0,0 1 0 0 0,0 0 1 0 0,1 0-1 0 0,-2 1-12 0 0,1 6 87 0 0,1 1 5 0 0,0-1-5 0 0,0-6-84 0 0,0-1 0 0 0,0 0 0 0 0,1 1 0 0 0,-1-1-1 0 0,0 0 1 0 0,1 1 0 0 0,-1-1 0 0 0,1 0 0 0 0,0 1 0 0 0,-1-1 0 0 0,1 0-1 0 0,0 0 1 0 0,0 0 0 0 0,0 0 0 0 0,0 0 0 0 0,0 0 0 0 0,0 0 0 0 0,0 0-1 0 0,0 0 1 0 0,0 0 0 0 0,0-1 0 0 0,0 1 0 0 0,1 0 0 0 0,-1-1 0 0 0,0 1-1 0 0,1-1 1 0 0,0 1-3 0 0,1 1 3 0 0,0-1 1 0 0,0 1-1 0 0,0 0 0 0 0,0 0 0 0 0,0 0 0 0 0,0 1-3 0 0,-1-1 6 0 0,-1-1-1 0 0,1 1 0 0 0,0-1 1 0 0,0 0-1 0 0,0 0 0 0 0,0 0 1 0 0,0 0-1 0 0,0 0 0 0 0,0 0 1 0 0,0 0-1 0 0,0-1 0 0 0,1 1 0 0 0,-1-1 1 0 0,0 1-6 0 0,11 2 12 0 0,7 7 17 0 0,-6-8-73 0 0,0 1-26 0 0,-7-1 126 0 0,2 1-78 0 0,-1 0-102 0 0,-4-2 17 0 0,0 1-33 0 0,2 0-94 0 0,0 0-67 0 0,-1 0-72 0 0,1 0-78 0 0,0 0-84 0 0,-1-1-91 0 0,1 1-96 0 0,0-1-102 0 0,10 1-936 0 0,11-1-997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38.8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1 5760 0 0,'0'0'166'0'0,"0"0"-31"0"0,0 0 18 0 0,0 0 82 0 0,0 0 224 0 0,0 0 411 0 0,0 0 33 0 0,0 0-367 0 0,0 0-207 0 0,0 0-38 0 0,0 0 96 0 0,2 2 210 0 0,-1 0-474 0 0,1-1-50 0 0,1 2 4 0 0,-2-2-14 0 0,0 0 35 0 0,0 0 18 0 0,0 0 36 0 0,0 0 42 0 0,1 1 49 0 0,-2-2 247 0 0,-1 1-277 0 0,1 0-47 0 0,0 0-40 0 0,0 0-35 0 0,0 2 20 0 0,3 4-19 0 0,-3-6 11 0 0,5 8 130 0 0,3 5 237 0 0,0 0 20 0 0,-4-6-219 0 0,-3-6-219 0 0,-1-1 1 0 0,1 0-1 0 0,-1 1 1 0 0,1-1 0 0 0,-1 0-1 0 0,0 1 1 0 0,0-1 0 0 0,0 0-1 0 0,0 1 1 0 0,0 0-53 0 0,2 15 446 0 0,3-7-325 0 0,1 8 19 0 0,-4 0-8 0 0,-2-13-88 0 0,1 1 1 0 0,0 0-1 0 0,0-1 1 0 0,2 5-45 0 0,7 23 241 0 0,-8-28-191 0 0,3 10 99 0 0,-4-12-116 0 0,1 0 0 0 0,-1 0 0 0 0,0 0 0 0 0,-1 1 0 0 0,1-1 0 0 0,0 0 0 0 0,-1 1 0 0 0,0-1-1 0 0,0 1-32 0 0,0 10 109 0 0,0-7-53 0 0,-1-1 1 0 0,2 0 0 0 0,-1 0-1 0 0,1 0 1 0 0,-1 0-1 0 0,2 1-56 0 0,8 13 224 0 0,-5 8 0 0 0,-1-12-112 0 0,-2-10-72 0 0,0 0 0 0 0,-1 0 0 0 0,1 1-1 0 0,-1-1 1 0 0,-1 1 0 0 0,1-1-40 0 0,-1-2 21 0 0,0 0 1 0 0,0-1-1 0 0,1 1 0 0 0,-1 0 0 0 0,1-1 0 0 0,0 1 1 0 0,0 0-1 0 0,1-1 0 0 0,-1 1 0 0 0,1-1 0 0 0,1 3-21 0 0,1 5 79 0 0,-4 4-9 0 0,1 1-11 0 0,5-3 4 0 0,-5-12-53 0 0,0 1 0 0 0,0-1 0 0 0,-1 0 0 0 0,1 1 0 0 0,0-1 0 0 0,-1 1 0 0 0,0-1 0 0 0,1 1 0 0 0,-1-1 0 0 0,0 1 0 0 0,1-1-1 0 0,-1 1 1 0 0,0-1-10 0 0,0 1 10 0 0,0 0 0 0 0,0 0-1 0 0,1-1 1 0 0,-1 1 0 0 0,0 0 0 0 0,1 0-1 0 0,0 0 1 0 0,-1-1 0 0 0,1 1-1 0 0,0 0 1 0 0,0-1 0 0 0,1 2-10 0 0,-1-1 36 0 0,-8-10-10 0 0,5 5 1 0 0,-1 3-92 0 0,-7 0 47 0 0,2 0-71 0 0,4 0 50 0 0,1 0 0 0 0,1 0-178 0 0,2 0-51 0 0,0 0-11 0 0,0 0 94 0 0,0 0 10 0 0,0 0-67 0 0,0 0-212 0 0,-3-2-388 0 0,0-2 488 0 0,1 3 193 0 0,1 0-38 0 0,0 0-2 0 0,0 0-38 0 0,0 0-42 0 0,0 0-49 0 0,0 0-52 0 0,1 1-49 0 0,-1-1-42 0 0,1 1-38 0 0,0-1-144 0 0,0 1-38 0 0,-1 0-1514 0 0</inkml:trace>
  <inkml:trace contextRef="#ctx0" brushRef="#br0" timeOffset="339.56">0 288 5584 0 0,'3'0'124'0'0,"1"0"-38"0"0,10 0 199 0 0,-4 0-227 0 0,5 0-35 0 0,-3-2 7 0 0,-3-3 63 0 0,2-1 85 0 0,5 4 86 0 0,5 3 307 0 0,30-2 716 0 0,-25-4-690 0 0,-3-5-99 0 0,-20 8-416 0 0,1 0-1 0 0,0 0 1 0 0,0 1-1 0 0,0-1 1 0 0,1 1-1 0 0,-1 0 0 0 0,0 0 1 0 0,0 1-1 0 0,1-1 1 0 0,-1 1-1 0 0,3 0-81 0 0,10-2 256 0 0,2-1-42 0 0,57-17 607 0 0,-57 15-658 0 0,0 0-32 0 0,0 0-42 0 0,-1 0-51 0 0,10 0 60 0 0,-14-1-39 0 0,-11 5-55 0 0,1 0 0 0 0,-1 0 0 0 0,0 0 1 0 0,0 0-1 0 0,1 0 0 0 0,-1 1 0 0 0,0 0 0 0 0,1-1 0 0 0,0 1-4 0 0,19-2-8 0 0,7-7-53 0 0,-25 8 50 0 0,11-3-56 0 0,-4 4-83 0 0,5-1-168 0 0,1-9-230 0 0,-3 7-17 0 0</inkml:trace>
  <inkml:trace contextRef="#ctx0" brushRef="#br0" timeOffset="709.93">741 107 6968 0 0,'0'0'157'0'0,"0"0"23"0"0,0 0 11 0 0,3 0-31 0 0,7 0-66 0 0,-8 0 8 0 0,-2 2 115 0 0,0 3 100 0 0,0 0-44 0 0,0 6 166 0 0,0-1-128 0 0,0 19 372 0 0,0-16-331 0 0,0-13-340 0 0,2 11 249 0 0,3 0 38 0 0,2 2 22 0 0,-6 0-34 0 0,1 1-77 0 0,7 21 394 0 0,-5-23-421 0 0,-1 0-38 0 0,-1-4-60 0 0,1 1 35 0 0,13 35 569 0 0,-9-32-533 0 0,1 2 230 0 0,0 0 0 0 0,-1 0 0 0 0,3 9-386 0 0,-5-10 186 0 0,0 0-68 0 0,-3 4 149 0 0,-2-16-247 0 0,0 0 0 0 0,0 0-1 0 0,0-1 1 0 0,0 1-1 0 0,0 0 1 0 0,0 0 0 0 0,0 0-1 0 0,0-1 1 0 0,0 1-1 0 0,1 0 1 0 0,-1 0 0 0 0,0-1-1 0 0,1 1 1 0 0,-1 0 0 0 0,1 0-20 0 0,1 1 106 0 0,2 0-30 0 0,-1 0-16 0 0,-1 0 18 0 0,-2 0 2 0 0,1 0 34 0 0,-1 2 40 0 0,0 0 50 0 0,0 0-170 0 0,0-2 36 0 0,-2 1 149 0 0,-3-6 362 0 0,3-1-387 0 0,0 1-36 0 0,0-3-39 0 0,1 1-128 0 0,0 2-41 0 0,1 1-35 0 0,0-5 99 0 0,0 5-13 0 0,0 0 1 0 0,0 0-1 0 0,0 0 1 0 0,0 0-1 0 0,0 0 1 0 0,0-1-1 0 0,1 1 1 0 0,-1 0-1 0 0,1 0 0 0 0,0 0-1 0 0,12-24 57 0 0,4-9-54 0 0,-16 33-3 0 0,0 0 0 0 0,0 0 0 0 0,1 0 0 0 0,-1 0 0 0 0,1 0 0 0 0,-1 1 0 0 0,1-1 0 0 0,-1 0 0 0 0,1 1 0 0 0,0-1 0 0 0,0 1 0 0 0,0 0 0 0 0,0-1 0 0 0,0 1 0 0 0,0 0 0 0 0,0 0 0 0 0,0 1 0 0 0,1-1 0 0 0,-1 0 0 0 0,0 1 0 0 0,0-1 0 0 0,2 1 0 0 0,-3 0 0 0 0,0 0 1 0 0,0-1-1 0 0,0 1 0 0 0,0 0 0 0 0,0 0 0 0 0,-1-1 0 0 0,1 1 0 0 0,0 0 0 0 0,0-1 0 0 0,0 1 0 0 0,0-1 0 0 0,0 1 0 0 0,-1-1 0 0 0,1 0 0 0 0,0 1 0 0 0,0-1 0 0 0,-1 0 0 0 0,1 0 0 0 0,0 1 0 0 0,-1-1-1 0 0,1 0 1 0 0,0 1-1 0 0,-1-1 1 0 0,1 0 0 0 0,0 1-1 0 0,-1-1 1 0 0,1 1-1 0 0,0-1 1 0 0,0 1 0 0 0,0 0-1 0 0,-1-1 1 0 0,1 1-1 0 0,0 0 1 0 0,0 0 0 0 0,0-1-1 0 0,0 1 1 0 0,0 0-1 0 0,0 0 1 0 0,-1 0 0 0 0,1 0-1 0 0,0 0 1 0 0,0 0-1 0 0,0 0 1 0 0,0 0 0 0 0,0 1-1 0 0,0-1 1 0 0,0 0 0 0 0,-1 1-1 0 0,1-1 1 0 0,0 0-1 0 0,0 1 1 0 0,0-1 0 0 0,-1 1-1 0 0,1-1 1 0 0,27 15-67 0 0,-10 13-6 0 0,0-16 35 0 0,-1-2-14 0 0,-10 1 47 0 0,-4 1 5 0 0,-2-10 0 0 0,-1 1 0 0 0,1-1 0 0 0,-1 0 0 0 0,1 0 0 0 0,0 0 0 0 0,0 0 0 0 0,0 0 0 0 0,0 1 0 0 0,0-2 0 0 0,0 1 0 0 0,0 0 0 0 0,1 0 0 0 0,-1 0 0 0 0,1 0 0 0 0,2 3-5 0 0,0 0-1 0 0,0 1 0 0 0,0-1 0 0 0,-1 1 0 0 0,0 0 0 0 0,0 1 6 0 0,0-2-18 0 0,-2-3 17 0 0,-1 0 0 0 0,1 0 0 0 0,-1 0 0 0 0,1 0 0 0 0,-1 1 0 0 0,1-1 0 0 0,-1 0 0 0 0,0 0 0 0 0,0 0-1 0 0,0 0 1 0 0,-1 1 1 0 0,3 11-11 0 0,5-6-44 0 0,-7-8 50 0 0,1 0-1 0 0,-1 1 1 0 0,0-1-1 0 0,1 0 1 0 0,-1 1 0 0 0,0-1-1 0 0,1 0 1 0 0,-1 1-1 0 0,0-1 1 0 0,1 0-1 0 0,-1 1 1 0 0,0-1-1 0 0,0 1 1 0 0,1-1-1 0 0,-1 1 1 0 0,0-1 0 0 0,0 0-1 0 0,0 1 1 0 0,0-1-1 0 0,1 1 1 0 0,-1-1-1 0 0,0 1 1 0 0,0-1-1 0 0,0 1 1 0 0,0-1-1 0 0,0 1 1 0 0,0-1 0 0 0,-1 1-1 0 0,1-1 6 0 0,0 13-160 0 0,0-10-7 0 0,0-3 57 0 0,0 2 7 0 0,0 2-38 0 0,0 2-121 0 0,0-3-220 0 0,0-3 273 0 0,0 0-16 0 0,0 0-59 0 0,0 0 99 0 0,0 0-33 0 0,0 0-37 0 0,0 0-34 0 0,0 0-379 0 0,0 0 99 0 0,0 1-46 0 0,0 0-716 0 0,0 3-557 0 0,0 5-1061 0 0</inkml:trace>
  <inkml:trace contextRef="#ctx0" brushRef="#br0" timeOffset="1096.05">1437 515 6056 0 0,'0'0'176'0'0,"5"0"-4"0"0,6 0-123 0 0,22 0-83 0 0,-22 0 61 0 0,1 0 51 0 0,1 0 93 0 0,0 0 115 0 0,-6 0-92 0 0,-1 0 39 0 0,0 0 41 0 0,0 0 46 0 0,3-1-67 0 0,1-1 79 0 0,20-10 975 0 0,-18 6-812 0 0,-6 2-289 0 0,0 1-52 0 0,9 1 330 0 0,1-1-40 0 0,-12 0-371 0 0,3-4 157 0 0,4-3 92 0 0,-3 5-194 0 0,4-3 80 0 0,-12 7-198 0 0,1 0 0 0 0,-1 0 0 0 0,1 0 0 0 0,-1 0 0 0 0,0 0 0 0 0,1-1 1 0 0,-1 1-1 0 0,0 0 0 0 0,0 0 0 0 0,0 0 0 0 0,0 0 0 0 0,0 0 0 0 0,0 0 0 0 0,0 0 0 0 0,0-1-10 0 0,0-2 19 0 0,2-1 45 0 0,-1 4-63 0 0,5-6 39 0 0,-9 3-14 0 0,-1 1-16 0 0,4 2-5 0 0,0 0-1 0 0,-1 0 1 0 0,1 1 0 0 0,0-1 0 0 0,-1 0 0 0 0,1 0-1 0 0,0 0 1 0 0,0 1 0 0 0,0-1 0 0 0,0 0-1 0 0,0 0 1 0 0,0 0 0 0 0,0 0 0 0 0,0 0-5 0 0,0 0 5 0 0,0 0 0 0 0,0 0-1 0 0,0 1 1 0 0,-1-1 0 0 0,1 0 0 0 0,0 0 0 0 0,0 0 0 0 0,0 0 0 0 0,-1 1 0 0 0,1-1 0 0 0,-1 0 0 0 0,1 0 0 0 0,0 1 0 0 0,-1-1 0 0 0,1 0 0 0 0,-1 1 0 0 0,0-1 0 0 0,1 0 0 0 0,-1 1 0 0 0,1-1 0 0 0,-1 1 0 0 0,0-1 0 0 0,0 1 0 0 0,1-1 0 0 0,-1 1 0 0 0,0 0 0 0 0,0-1 0 0 0,0 1-5 0 0,-18-14 133 0 0,7 6-76 0 0,-3 5 53 0 0,-20 1 179 0 0,24 3-204 0 0,9-1-70 0 0,1 0 1 0 0,-1 0-1 0 0,1 0 1 0 0,-1 0 0 0 0,1 1-1 0 0,-1-1 1 0 0,1 1-1 0 0,0-1 1 0 0,-1 1-1 0 0,1 0 1 0 0,0-1-1 0 0,-1 1 1 0 0,1 0-16 0 0,-12 5 105 0 0,-12-1 55 0 0,10 1-34 0 0,-18 14 232 0 0,31-18-338 0 0,-4 1 24 0 0,1 1 1 0 0,0 0 0 0 0,1 1 0 0 0,-1-1 0 0 0,1 1 0 0 0,0-1-1 0 0,0 1 1 0 0,-2 4-45 0 0,2-4 77 0 0,0-1 0 0 0,0 1 0 0 0,0-1 0 0 0,-3 2-77 0 0,5-3 50 0 0,-1-1 0 0 0,0 1 0 0 0,0 0 0 0 0,1 0 0 0 0,0 0 0 0 0,-1 0 0 0 0,1 1-50 0 0,-4 8 190 0 0,0-1-55 0 0,3-4-62 0 0,-2 5 97 0 0,-1-7-61 0 0,5-5-102 0 0,1 0 0 0 0,-1 0-1 0 0,1 1 1 0 0,-1-1 0 0 0,1 0 0 0 0,0 0-1 0 0,-1 1 1 0 0,1-1 0 0 0,0 0-1 0 0,-1 1 1 0 0,1-1 0 0 0,0 1 0 0 0,-1-1-1 0 0,1 0 1 0 0,0 1 0 0 0,0-1 0 0 0,0 1-1 0 0,-1-1 1 0 0,1 1 0 0 0,0-1 0 0 0,0 0-1 0 0,0 1 1 0 0,0-1 0 0 0,0 1 0 0 0,0-1-1 0 0,0 1 1 0 0,0-1 0 0 0,0 1 0 0 0,0-1-1 0 0,0 1 1 0 0,0-1 0 0 0,0 1-7 0 0,3 22 157 0 0,4-6-45 0 0,-4-15-99 0 0,-1 1 0 0 0,0-1 0 0 0,1 0 0 0 0,-1 0 0 0 0,1 0 1 0 0,0-1-1 0 0,-1 1 0 0 0,1 0 0 0 0,0-1 0 0 0,0 0 0 0 0,0 0 1 0 0,0 0-1 0 0,0 0-13 0 0,7 3 10 0 0,8 3 13 0 0,-1-5 45 0 0,24-2 19 0 0,24 0-25 0 0,-29-3 16 0 0,-10-1-96 0 0,-5 0-107 0 0,-10 2 10 0 0,-1 0-44 0 0,2-1-138 0 0,23-10-600 0 0,8-2-49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36.5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424 115 5792 0 0,'-9'0'111'0'0,"7"0"-32"0"0,1 0 57 0 0,8 0-102 0 0,-10 0-16 0 0,-1 0 46 0 0,2 0 71 0 0,1 0 153 0 0,1-3 257 0 0,0 3-518 0 0,0-1 0 0 0,0 1-1 0 0,0-1 1 0 0,0 1-1 0 0,0-1 1 0 0,0 1-1 0 0,0 0 1 0 0,0-1-1 0 0,0 1 1 0 0,0-1-1 0 0,0 1 1 0 0,0-1-1 0 0,-1 1 1 0 0,1-1 0 0 0,0 1-1 0 0,0 0 1 0 0,-1-1-1 0 0,1 1 1 0 0,0-1-1 0 0,0 1 1 0 0,-1 0-1 0 0,1-1 1 0 0,0 1-1 0 0,-1 0 1 0 0,1-1-1 0 0,-1 1 1 0 0,1 0 0 0 0,0 0-1 0 0,-1 0 1 0 0,1-1-1 0 0,-1 1 1 0 0,1 0-1 0 0,-1 0 1 0 0,1 0-1 0 0,-1 0 1 0 0,1 0-1 0 0,-1 0 1 0 0,1 0-1 0 0,-1 0 1 0 0,1 0 0 0 0,0 0-1 0 0,-1 0-26 0 0,-2 0 472 0 0,3 0-31 0 0,0-3-7 0 0,-3-6-82 0 0,3 9-325 0 0,-1-1-1 0 0,1 1 1 0 0,-1 0 0 0 0,0-1-1 0 0,1 1 1 0 0,-1 0 0 0 0,0 0 0 0 0,1 0-1 0 0,-1-1 1 0 0,0 1 0 0 0,1 0-1 0 0,-1 0 1 0 0,0 0 0 0 0,1 0-1 0 0,-1 0-26 0 0,-8-1 316 0 0,4-2-35 0 0,3-3 19 0 0,1-2 77 0 0,1 7-356 0 0,0 1 0 0 0,0-1 0 0 0,0 0 0 0 0,0 1 0 0 0,-1-1 0 0 0,1 1 0 0 0,0-1 0 0 0,0 0 0 0 0,0 1 0 0 0,-1-1 0 0 0,1 1 0 0 0,0-1 0 0 0,-1 1-1 0 0,1-1 1 0 0,-1 1 0 0 0,1-1 0 0 0,0 1 0 0 0,-1-1 0 0 0,1 1 0 0 0,-1-1 0 0 0,1 1 0 0 0,-1 0 0 0 0,0-1-21 0 0,1 1 19 0 0,-1 0 0 0 0,1-1 1 0 0,-1 1-1 0 0,1 0 0 0 0,-1-1 1 0 0,1 1-1 0 0,-1-1 0 0 0,1 1 1 0 0,0-1-1 0 0,-1 1 0 0 0,1-1 0 0 0,0 1 1 0 0,-1-1-1 0 0,1 0 0 0 0,0 1 1 0 0,0-1-1 0 0,-1 1 0 0 0,1-1 0 0 0,0 0 1 0 0,0 1-1 0 0,0-1 0 0 0,0 1 1 0 0,0-1-20 0 0,-3-4 296 0 0,-7-5 0 0 0,7 7-79 0 0,1 2-79 0 0,-1 0-50 0 0,-1 1-44 0 0,1 0-9 0 0,1 0 35 0 0,-11-11 204 0 0,10 9-118 0 0,-1 1-72 0 0,1 1-47 0 0,-2 1-26 0 0,2-1 33 0 0,-3 0 20 0 0,3 0-43 0 0,1 1 0 0 0,0-1 0 0 0,0 0 0 0 0,0-1 0 0 0,0 1 0 0 0,0 0 1 0 0,0 0-1 0 0,0-1 0 0 0,0 0 0 0 0,-1 0-21 0 0,-5-3 58 0 0,8 4-55 0 0,0 0 0 0 0,0 0 0 0 0,0 0 0 0 0,0 0 0 0 0,0 0 0 0 0,0-1 0 0 0,0 1 0 0 0,-1 0 0 0 0,1 0 0 0 0,0 0 0 0 0,0 0 0 0 0,0 0 0 0 0,0 0 0 0 0,0 0 0 0 0,0 0 0 0 0,-1 0 0 0 0,1 0 0 0 0,0 0 0 0 0,0 0 1 0 0,0 0-1 0 0,0 0 0 0 0,0 0 0 0 0,0 0 0 0 0,-1 0 0 0 0,1 0 0 0 0,0 0 0 0 0,0 0 0 0 0,0 0 0 0 0,0 0 0 0 0,0 0 0 0 0,0 0 0 0 0,-1 0 0 0 0,1 0 0 0 0,0 0 0 0 0,0 0 0 0 0,0 0 0 0 0,0 0 0 0 0,0 0 0 0 0,0 1 0 0 0,0-1 0 0 0,-1 0-3 0 0,-6 4 105 0 0,-2-1-48 0 0,-11-4 75 0 0,-6 1 43 0 0,10 3-91 0 0,-15 13 42 0 0,2-1-108 0 0,25-13-13 0 0,1 1 0 0 0,-1-1 0 0 0,1 1 1 0 0,0 0-1 0 0,0 1 0 0 0,0-1-5 0 0,-4 4 22 0 0,-24 24-11 0 0,14-4-11 0 0,7-22 0 0 0,5 6 0 0 0,-5-6 0 0 0,9-5-1 0 0,1 1 0 0 0,-1 0 0 0 0,1 0 0 0 0,0-1 0 0 0,0 1 0 0 0,-1 0 1 0 0,1 0-1 0 0,0-1 0 0 0,0 1 0 0 0,0 0 0 0 0,0 0 0 0 0,0 0 0 0 0,0 0 1 0 0,0 0 0 0 0,3 14-48 0 0,12 16 36 0 0,-3-16 12 0 0,-1-5 0 0 0,-8-6 0 0 0,1 0 0 0 0,-1 0 0 0 0,1-1 0 0 0,0 0 0 0 0,0 1 0 0 0,0-2 0 0 0,0 1 0 0 0,1 0 0 0 0,-1-1 0 0 0,1 0 0 0 0,3 2 0 0 0,9 2 0 0 0,-1 2 0 0 0,0 0 0 0 0,-1 1 0 0 0,1 1 0 0 0,38 22 0 0 0,21 13 13 0 0,-29-20 106 0 0,-13-5 29 0 0,-14-9-80 0 0,1-1-38 0 0,-11-6-29 0 0,-1 0 0 0 0,1 0 0 0 0,-1 1 0 0 0,0 0 0 0 0,-1 1 0 0 0,8 6-1 0 0,-8-5 0 0 0,-3-4 12 0 0,-1 0-1 0 0,0 0 1 0 0,0 0 0 0 0,-1 1-1 0 0,1-1 1 0 0,0 1-12 0 0,2 7 48 0 0,5 6 34 0 0,-8-12-29 0 0,-2 7-42 0 0,0-11-9 0 0,0 0 0 0 0,0 0 0 0 0,0 0 1 0 0,0-1-1 0 0,0 1 0 0 0,0 0 1 0 0,0 0-1 0 0,0 0 0 0 0,0 0 0 0 0,-1-1 1 0 0,1 1-1 0 0,0 0 0 0 0,-1 0 1 0 0,1 0-3 0 0,-28 14 343 0 0,-2-10 9 0 0,13 3-256 0 0,14-7-86 0 0,-1 0 1 0 0,1 0-1 0 0,0 0 0 0 0,0-1 1 0 0,0 0-1 0 0,-1 1 0 0 0,-2-1-10 0 0,1 0 16 0 0,-1 1 0 0 0,0 0 0 0 0,1 0 0 0 0,-1 0 0 0 0,1 1-1 0 0,-1 0-15 0 0,1-1 9 0 0,1 1 0 0 0,-1-1 0 0 0,0 0-1 0 0,0 0 1 0 0,-5 0-9 0 0,-18 0 49 0 0,20 0-34 0 0,-1 1-1 0 0,1 0 0 0 0,-1 0 1 0 0,-4 2-15 0 0,10-3 1 0 0,0 0 1 0 0,-1 0-1 0 0,1-1 0 0 0,0 1 1 0 0,0-1-1 0 0,0 0 1 0 0,-1 0-1 0 0,1 0-1 0 0,-16 1-1 0 0,4 5 1 0 0,12-5 0 0 0,1 0 0 0 0,-1 0 0 0 0,0 0 0 0 0,0 0 0 0 0,-1 0 0 0 0,1-1 0 0 0,0 1 0 0 0,0-1 0 0 0,-3 0 0 0 0,1 1 7 0 0,-1-1-1 0 0,1 1 1 0 0,-1 0-1 0 0,1 1 0 0 0,-3 1-6 0 0,3-2 7 0 0,-1 1-1 0 0,1-1 1 0 0,0 0-1 0 0,-1 0 0 0 0,-3 0-6 0 0,9-1 1 0 0,-39 0 0 0 0,15 0 51 0 0,15-2-47 0 0,5-2-38 0 0,0-2-30 0 0,-21-10-189 0 0,22 14 156 0 0,3 2-15 0 0,0 0-60 0 0,0 0-167 0 0,0-3-300 0 0,0-9-30 0 0</inkml:trace>
  <inkml:trace contextRef="#ctx0" brushRef="#br0" timeOffset="650.16">651 160 6880 0 0,'0'0'157'0'0,"0"0"23"0"0,0 0 11 0 0,0 0 39 0 0,0 0-50 0 0,0 0 35 0 0,0 0 256 0 0,0 0 10 0 0,0 0-17 0 0,0 0-95 0 0,0 0-45 0 0,3 3-10 0 0,1 1-191 0 0,-1 0-22 0 0,0-1 1 0 0,1 1 0 0 0,0-1 0 0 0,0 0 0 0 0,1 1-102 0 0,0-2 86 0 0,-4-2-65 0 0,-1 1 0 0 0,1-1 0 0 0,0 0 1 0 0,-1 0-1 0 0,1 1 0 0 0,-1-1 1 0 0,1 0-1 0 0,-1 1 0 0 0,1-1 0 0 0,-1 1 1 0 0,1-1-1 0 0,-1 1 0 0 0,1-1 0 0 0,-1 1 1 0 0,1-1-1 0 0,-1 1 0 0 0,0-1 1 0 0,1 1-1 0 0,-1 0 0 0 0,0-1 0 0 0,0 1 1 0 0,1 0-22 0 0,1 4 86 0 0,0-2-15 0 0,0 0 0 0 0,1 0 0 0 0,-1 0 0 0 0,1-1 0 0 0,-1 1 0 0 0,3 1-71 0 0,-2-1 62 0 0,1 0 1 0 0,-2 0-1 0 0,1 0 0 0 0,0 0 0 0 0,-1 0 1 0 0,2 3-63 0 0,2 6 176 0 0,-3-2-66 0 0,6 11 88 0 0,-3-12-31 0 0,0 1 35 0 0,10 22 556 0 0,-11-18-459 0 0,0-1-60 0 0,0-1-100 0 0,-3 6 204 0 0,-2-17-307 0 0,0 1 0 0 0,0-1 0 0 0,0 0 0 0 0,0 1 0 0 0,1-1 0 0 0,-1 0 0 0 0,0 1 0 0 0,1-1 1 0 0,-1 0-1 0 0,1 1-36 0 0,4 6 163 0 0,-4-7-138 0 0,-1 0 1 0 0,1 1-1 0 0,0-1 1 0 0,0 1 0 0 0,0-1-1 0 0,-1 1 1 0 0,1-1-1 0 0,-1 1 1 0 0,1-1-1 0 0,-1 1 1 0 0,0-1-1 0 0,0 1 1 0 0,1 0 0 0 0,-1-1-1 0 0,0 2-25 0 0,-1 0 25 0 0,1-1-1 0 0,0 1 1 0 0,1 0-1 0 0,-1 0 1 0 0,0-1 0 0 0,1 1-1 0 0,0 1-24 0 0,6 3 127 0 0,-7-7-121 0 0,1 0 1 0 0,-1 1-1 0 0,1-1 1 0 0,-1 1-1 0 0,1-1 1 0 0,-1 0 0 0 0,0 1-1 0 0,1-1 1 0 0,-1 1-1 0 0,0-1 1 0 0,1 1 0 0 0,-1-1-1 0 0,0 1 1 0 0,0-1-1 0 0,1 1 1 0 0,-1-1-1 0 0,0 1 1 0 0,0 0 0 0 0,0-1-1 0 0,0 1 1 0 0,0-1-1 0 0,0 1 1 0 0,0 0 0 0 0,0-1-1 0 0,0 1 1 0 0,0-1-1 0 0,0 1 1 0 0,0-1 0 0 0,0 1-8 0 0,0 7 57 0 0,0 3-18 0 0,0-3 15 0 0,0 1 39 0 0,0 1 65 0 0,3 1-44 0 0,6 3-20 0 0,-9-14-92 0 0,0 0 0 0 0,1 0 0 0 0,-1 0 0 0 0,0 0 1 0 0,0 0-1 0 0,0 0 0 0 0,0 0 0 0 0,0 0 0 0 0,0 0 1 0 0,0 0-1 0 0,0 1 0 0 0,0-1 0 0 0,1 0 0 0 0,-1 0 0 0 0,0 0 1 0 0,0 0-1 0 0,0 0 0 0 0,0 0 0 0 0,0 0 0 0 0,0 0 0 0 0,0 1 1 0 0,0-1-1 0 0,0 0 0 0 0,0 0 0 0 0,0 0 0 0 0,0 0 0 0 0,0 0 1 0 0,0 0-1 0 0,0 0 0 0 0,0 1 0 0 0,0-1 0 0 0,0 0 0 0 0,0 0 1 0 0,0 0-1 0 0,0 0 0 0 0,0 0 0 0 0,0 0 0 0 0,0 0 0 0 0,0 1 1 0 0,0-1-1 0 0,0 0 0 0 0,0 0 0 0 0,0 0 0 0 0,0 0 0 0 0,-1 0 1 0 0,1 0-1 0 0,0 0 0 0 0,0 0 0 0 0,0 0 0 0 0,0 0 0 0 0,0 1 1 0 0,0-1-1 0 0,0 0 0 0 0,0 0 0 0 0,0 0 0 0 0,-1 0 0 0 0,1 0-1 0 0,-10 10 64 0 0,8-7 4 0 0,2-3 16 0 0,0 0 4 0 0,0 0 0 0 0,0 0 0 0 0,0 0 0 0 0,0 0 0 0 0,0 0 0 0 0,0 0-2 0 0,0 0-12 0 0,0 0-2 0 0,0 0 0 0 0,0 0 0 0 0,1-5 14 0 0,-1 2-58 0 0,1-2 2 0 0,9 0 42 0 0,-3-5-14 0 0,-1-4-43 0 0,-4 10-16 0 0,1-11 2 0 0,-3 14-2 0 0,-1 1 0 0 0,1-1 0 0 0,0 0 0 0 0,0 0 0 0 0,1 0 0 0 0,-1 1 0 0 0,0-1 0 0 0,0 0 0 0 0,0 0 0 0 0,0 0 0 0 0,1 1 0 0 0,-1-1 0 0 0,0 0 0 0 0,1 0 0 0 0,-1 0 1 0 0,11-5-55 0 0,2-1 35 0 0,-9 5 21 0 0,6-2-1 0 0,-8 3 0 0 0,0 0 0 0 0,1 0 0 0 0,-1 0 0 0 0,0-1 0 0 0,0 1 0 0 0,0 0 0 0 0,0-1 0 0 0,-1 0 0 0 0,1 1 0 0 0,0-1 0 0 0,0 0-1 0 0,0 1 1 0 0,0-1-1 0 0,0 1 0 0 0,0-1 1 0 0,0 1-1 0 0,0 0 1 0 0,0 0-1 0 0,0 0 0 0 0,1 0 1 0 0,-1 0-1 0 0,0 1 1 0 0,1-1 0 0 0,0 0-3 0 0,22-9-51 0 0,-21 9 44 0 0,-1 0-1 0 0,1 0 1 0 0,0 0-1 0 0,0 1 1 0 0,-1 0-1 0 0,3-1 11 0 0,-2 2 0 0 0,1-1 0 0 0,0 1 0 0 0,0 0 0 0 0,0 0 0 0 0,-1 0 0 0 0,1 1 0 0 0,-1 0 0 0 0,1 0-1 0 0,3 2 1 0 0,23 1 0 0 0,-25 0-12 0 0,1-1-1 0 0,-1 1 1 0 0,0 1-1 0 0,0-1 1 0 0,-1 1-1 0 0,3 3 13 0 0,8 9 3 0 0,-6-8-6 0 0,25 25-66 0 0,-17-7 69 0 0,-5-23 0 0 0,2 8 0 0 0,-3 2 0 0 0,-11-10 1 0 0,0 2 4 0 0,2-2 29 0 0,4 2-90 0 0,-3-3-85 0 0,-2-2-121 0 0,-2-2 2 0 0,0 0-34 0 0,3 0-786 0 0,9 0-50 0 0</inkml:trace>
  <inkml:trace contextRef="#ctx0" brushRef="#br0" timeOffset="1017.83">1649 447 6624 0 0,'0'0'192'0'0,"-2"0"-7"0"0,1 0-183 0 0,0 0 1 0 0,1 0-1 0 0,-1 0 0 0 0,1 0 1 0 0,-1 0-1 0 0,1 0 0 0 0,-1 0 1 0 0,1 0-1 0 0,-1-1 0 0 0,1 1 1 0 0,-1 0-1 0 0,1 0 1 0 0,-1-1-1 0 0,1 1 0 0 0,-1 0 1 0 0,1-1-1 0 0,-1 1 0 0 0,1 0 1 0 0,0-1-1 0 0,-1 1 0 0 0,1-1 1 0 0,-1 1-1 0 0,1-1 0 0 0,0 1-2 0 0,-3-3 62 0 0,0 0 61 0 0,-1 1 86 0 0,-2 1 108 0 0,-3 0 151 0 0,3-5 275 0 0,-1 0-5 0 0,-1 4-282 0 0,1 2-264 0 0,0 0 74 0 0,-1 0 45 0 0,-10 0 473 0 0,7 0-362 0 0,6 0-226 0 0,0 0-58 0 0,5 0-124 0 0,-1 0 0 0 0,1 0-1 0 0,-1 0 1 0 0,1 0 0 0 0,-1 0-1 0 0,1 0 1 0 0,-1 0-1 0 0,1 0 1 0 0,-1 0 0 0 0,1 0-1 0 0,-1 0 1 0 0,1 0 0 0 0,-1 0-1 0 0,1 0 1 0 0,0 1 0 0 0,-1-1-1 0 0,1 0 1 0 0,-1 0 0 0 0,1 0-1 0 0,-1 1 1 0 0,1-1-1 0 0,0 0 1 0 0,-1 1 0 0 0,1-1-1 0 0,0 0 1 0 0,-1 1 0 0 0,1-1-1 0 0,0 0 1 0 0,0 1 0 0 0,-1-1-1 0 0,1 1 1 0 0,0 0-14 0 0,-5 5 209 0 0,1-3-47 0 0,-2 0-34 0 0,-7 4 58 0 0,9-5-124 0 0,-6 2 73 0 0,8-3-107 0 0,-1 0 1 0 0,1 0-1 0 0,0 1 0 0 0,0-1 0 0 0,0 0 1 0 0,0 1-1 0 0,0-1 0 0 0,0 1 1 0 0,1 0-29 0 0,-7 5 92 0 0,5-5-47 0 0,0 1-1 0 0,0 1 0 0 0,0-1 1 0 0,0 0-1 0 0,0 1 0 0 0,1 0-44 0 0,-3 5 101 0 0,-11 22 229 0 0,7-11-177 0 0,8-17-133 0 0,0 0-1 0 0,0-1 0 0 0,1 1 1 0 0,-1 0-1 0 0,1 0 0 0 0,0 0 1 0 0,0 0-1 0 0,0 0 0 0 0,0-1 1 0 0,1 1-1 0 0,-1 0 0 0 0,1 0 1 0 0,-1 0-1 0 0,2 0-19 0 0,4 1 49 0 0,-6-3-46 0 0,1-1 0 0 0,-1 0 0 0 0,1 0 1 0 0,-1 0-1 0 0,0 1 0 0 0,1-1 0 0 0,-1 0 0 0 0,0 1 0 0 0,1-1 0 0 0,-1 0 0 0 0,0 1 0 0 0,1-1 0 0 0,-1 1 0 0 0,0-1 0 0 0,0 0 0 0 0,1 1 0 0 0,-1-1 0 0 0,0 1 0 0 0,0-1 0 0 0,0 1 0 0 0,0-1 0 0 0,0 1 0 0 0,1-1 0 0 0,-1 1 0 0 0,0-1 0 0 0,0 0 0 0 0,0 1 0 0 0,0-1 0 0 0,0 1 0 0 0,-1-1 0 0 0,1 1 1 0 0,0 0-4 0 0,0 0 6 0 0,0 1 1 0 0,1-1-1 0 0,-1 1 1 0 0,0-1 0 0 0,1 1-1 0 0,-1-1 1 0 0,1 1-1 0 0,-1-1 1 0 0,1 0 0 0 0,0 1-1 0 0,-1-1 1 0 0,1 0-1 0 0,0 0 1 0 0,0 1 0 0 0,0-1-1 0 0,0 0 1 0 0,0 0-1 0 0,0 0 1 0 0,0 0 0 0 0,1 0-1 0 0,-1 0 1 0 0,0 0 0 0 0,0-1-1 0 0,1 1 1 0 0,-1 0-1 0 0,1-1 1 0 0,-1 1 0 0 0,1-1-7 0 0,15 11 39 0 0,-10-8 62 0 0,1-3-75 0 0,-5-1-3 0 0,8 2 52 0 0,-8-1-50 0 0,0 0-1 0 0,0 0 1 0 0,0 0 0 0 0,0 0-1 0 0,0 0 1 0 0,0 0 0 0 0,0-1-1 0 0,0 0 1 0 0,0 1 0 0 0,1-1-25 0 0,13-9 118 0 0,-7 5-30 0 0,0 0 1 0 0,0 1 0 0 0,6-3-89 0 0,-13 6 10 0 0,-1 0 1 0 0,1 0-1 0 0,0 0 1 0 0,-1-1-1 0 0,1 1 1 0 0,-1-1-1 0 0,0 1 1 0 0,1-1-12 0 0,4-11 69 0 0,21-4 60 0 0,-15 5-82 0 0,-9 8-34 0 0,1 0 0 0 0,-1-1 0 0 0,0 1 0 0 0,0-1 0 0 0,0 0 0 0 0,1-2-12 0 0,0-2 14 0 0,-3 5-5 0 0,-1 1 0 0 0,1 0 0 0 0,0 0-1 0 0,-1-1 1 0 0,0 1 0 0 0,0-1 0 0 0,0 1 0 0 0,0-4-9 0 0,0 6 5 0 0,-1 0 0 0 0,0 0 0 0 0,0 0 0 0 0,0 0 0 0 0,-1 0 0 0 0,1 0 0 0 0,0 0 0 0 0,0 0 0 0 0,0 0 0 0 0,-1 0 0 0 0,1 0 0 0 0,0 0 0 0 0,-1 0 0 0 0,0 0-5 0 0,1 1 2 0 0,0-1-1 0 0,-1 1 0 0 0,1 0 0 0 0,-1 0 0 0 0,1-1 1 0 0,-1 1-1 0 0,1 0 0 0 0,-1 0 0 0 0,1 0 0 0 0,-1 0 1 0 0,1 0-1 0 0,-1 0 0 0 0,1 0 0 0 0,-1-1 1 0 0,1 1-1 0 0,-1 1 0 0 0,0-1 0 0 0,1 0-1 0 0,-3 0-68 0 0,3-3-48 0 0,0-1-14 0 0,-2 1 74 0 0,-6-2 61 0 0,2 4-73 0 0,2 1-24 0 0,1 0-54 0 0,-2 0-153 0 0,2 0 98 0 0,1 0-39 0 0,-1 0-90 0 0,0 0-62 0 0,0 1-67 0 0,0-1-73 0 0,3 0 174 0 0,0 0-48 0 0,0 0-43 0 0,0 0-37 0 0,0 0-140 0 0,0 0-37 0 0,0 0-1455 0 0</inkml:trace>
  <inkml:trace contextRef="#ctx0" brushRef="#br0" timeOffset="1610.01">1951 447 7136 0 0,'-2'0'208'0'0,"-8"1"73"0"0,3-1-47 0 0,-1 2 128 0 0,8-2-344 0 0,-1 0-1 0 0,1 0 1 0 0,0 0 0 0 0,0 0-1 0 0,0 0 1 0 0,-1 1 0 0 0,1-1-1 0 0,0 0 1 0 0,0 0 0 0 0,0 0-1 0 0,0 0 1 0 0,0 1-1 0 0,-1-1 1 0 0,1 0 0 0 0,0 0-1 0 0,0 0 1 0 0,0 1 0 0 0,0-1-1 0 0,0 0 1 0 0,0 0 0 0 0,0 1-1 0 0,0-1 1 0 0,0 0 0 0 0,0 0-1 0 0,0 0 1 0 0,0 1-1 0 0,0-1 1 0 0,0 0 0 0 0,0 0-1 0 0,0 1 1 0 0,0-1 0 0 0,0 0-1 0 0,0 0 1 0 0,0 1-18 0 0,0 2 245 0 0,0 0 554 0 0,0-3-326 0 0,0 2-190 0 0,-1 4 7 0 0,-1 0-65 0 0,-1 0-15 0 0,-3 1 57 0 0,4-5-58 0 0,1-1-49 0 0,0 1-40 0 0,1 0-35 0 0,0 2 16 0 0,1 0-53 0 0,-1-2-9 0 0,0-1 39 0 0,3 13 268 0 0,7 0 29 0 0,-9-13-206 0 0,0 1-39 0 0,0 1 36 0 0,-1 1-83 0 0,0 1-44 0 0,-1-3 57 0 0,4 11 166 0 0,2-3-60 0 0,0-2-59 0 0,0 4 153 0 0,5-7-12 0 0,-5 5-50 0 0,3-5-64 0 0,8 3 24 0 0,-12-6-132 0 0,11 1 139 0 0,-15-3-186 0 0,1-1-1 0 0,0 1 0 0 0,0 0 0 0 0,0 0 1 0 0,-1 1-1 0 0,1-1 0 0 0,0 0 1 0 0,0 0-1 0 0,0 0 0 0 0,-1 0 0 0 0,1 1 1 0 0,0-1-1 0 0,0 0 0 0 0,-1 1 1 0 0,1-1-15 0 0,2 4 77 0 0,2 2 54 0 0,15-3 76 0 0,-20-3-199 0 0,1 0 0 0 0,-1 0 0 0 0,0 0-1 0 0,1 0 1 0 0,-1 0 0 0 0,0 0 0 0 0,1 0-1 0 0,-1 0 1 0 0,0 0 0 0 0,0 0 0 0 0,1 0-1 0 0,-1 0 1 0 0,0 0 0 0 0,1 0 0 0 0,-1 0-1 0 0,0-1 1 0 0,1 1 0 0 0,-1 0 0 0 0,0 0-1 0 0,0 0 1 0 0,1 0 0 0 0,-1-1 0 0 0,0 1-1 0 0,0 0 1 0 0,0 0 0 0 0,1-1-8 0 0,7-4 123 0 0,0-1 0 0 0,0 1 1 0 0,1 1-1 0 0,0-1-123 0 0,-8 5 1 0 0,13-2 146 0 0,2-1-42 0 0,-10 0-73 0 0,-2 2-14 0 0,-1-1-1 0 0,1 1 1 0 0,-1-1 0 0 0,0 0-1 0 0,0 0 1 0 0,0 0 0 0 0,0-1-1 0 0,0 1 1 0 0,0-1-1 0 0,2-1-17 0 0,0-9 12 0 0,5 8 0 0 0,-5-5 36 0 0,1 5-36 0 0,-5 5-12 0 0,-1 0 1 0 0,0 0-1 0 0,1 0 1 0 0,-1-1-1 0 0,0 1 0 0 0,1 0 1 0 0,-1 0-1 0 0,0-1 0 0 0,1 1 1 0 0,-1 0-1 0 0,0-1 0 0 0,1 1 1 0 0,-1 0-1 0 0,0 0 0 0 0,0-1 1 0 0,0 1-1 0 0,1-1 1 0 0,-1 1-1 0 0,0 0 0 0 0,0-1 1 0 0,0 1-1 0 0,0 0 0 0 0,0-1 1 0 0,0 1-1 0 0,0-1 0 0 0,0 1 1 0 0,1 0-1 0 0,-2-1 0 0 0,1 1 1 0 0,0-1-1 0 0,0 1 0 0 0,1-2 21 0 0,1 4 1 0 0,6 8-20 0 0,-7-8-6 0 0,0-1-1 0 0,-1 0 1 0 0,1 1-1 0 0,-1-1 1 0 0,1 1-1 0 0,-1-1 1 0 0,0 1-1 0 0,0-1 1 0 0,0 1-1 0 0,0 0 5 0 0,3 14-11 0 0,10-1 1 0 0,4 12-44 0 0,-7-22 54 0 0,-3 6 0 0 0,-7-10 0 0 0,0 0 0 0 0,1 0 0 0 0,-1 0 0 0 0,1 0 0 0 0,-1 0 0 0 0,1 0 0 0 0,-1 0 0 0 0,1 0 0 0 0,0-1 0 0 0,-1 1 0 0 0,1 0 0 0 0,0 0 0 0 0,0 0 0 0 0,0-1 0 0 0,0 1 0 0 0,0 0 0 0 0,29 14 0 0 0,-26-13 0 0 0,2-1 0 0 0,14-2 0 0 0,-8 2 0 0 0,-9-1 0 0 0,0 0 0 0 0,0 1 0 0 0,0-1 0 0 0,0-1 0 0 0,0 1 0 0 0,0 0 0 0 0,0-1 0 0 0,0 1 0 0 0,0-1 0 0 0,1 0 0 0 0,0-1 5 0 0,0 0 0 0 0,0 0 0 0 0,0 0 0 0 0,0 1 0 0 0,0 0 0 0 0,1 0 0 0 0,-1 0 0 0 0,1 0 0 0 0,-1 1 0 0 0,0 0 0 0 0,1 0 0 0 0,-1 0-1 0 0,1 0-4 0 0,-3 0 3 0 0,0 0 0 0 0,-1 0-1 0 0,1-1 1 0 0,0 1 0 0 0,-1-1-1 0 0,1 1 1 0 0,0-1 0 0 0,-1 1-1 0 0,1-1 1 0 0,-1 0-1 0 0,1 0 1 0 0,-1 0 0 0 0,0 0-1 0 0,1 0 1 0 0,-1 0 0 0 0,0 0-1 0 0,1 0 1 0 0,-1-1 0 0 0,0 1-3 0 0,15-12 29 0 0,44-17 301 0 0,-55 28-307 0 0,-5 2-18 0 0,1-1 1 0 0,0 1 0 0 0,-1 0 0 0 0,1 0 0 0 0,-1-1 0 0 0,1 1-1 0 0,0 0 1 0 0,-1-1 0 0 0,1 1 0 0 0,-1-1 0 0 0,1 1 0 0 0,-1-1-1 0 0,0 1 1 0 0,1-1 0 0 0,-1 1 0 0 0,1-1 0 0 0,-1 1 0 0 0,0-1-1 0 0,1 0 1 0 0,-1 1 0 0 0,0-1 0 0 0,0 0-6 0 0,3-3 23 0 0,22-42 241 0 0,-25 45-258 0 0,1 0-1 0 0,-1 0 0 0 0,0 1 0 0 0,0-1 0 0 0,0 0 0 0 0,0 0 0 0 0,0 0 0 0 0,0 0 0 0 0,0 0 0 0 0,0 0 1 0 0,0 0-1 0 0,0 0 0 0 0,0 0 0 0 0,0 0 0 0 0,-1 1 0 0 0,1-1 0 0 0,0 0 0 0 0,-1 0 0 0 0,1 0 1 0 0,-1 0-1 0 0,1 1 0 0 0,-1-1 0 0 0,1 0 0 0 0,-1 0 0 0 0,1 1 0 0 0,-1-1 0 0 0,0 0-5 0 0,-3-5 38 0 0,-2-6 28 0 0,2 1-44 0 0,-6-11-22 0 0,8 19 0 0 0,0 1 0 0 0,0 0 0 0 0,-1 0 0 0 0,1 1 0 0 0,0-1 0 0 0,-1 0 0 0 0,1 1 0 0 0,-1-1 0 0 0,1 1 0 0 0,-1 0 0 0 0,0 0 0 0 0,0 0 0 0 0,-2 0 0 0 0,-14-8 0 0 0,16 7 0 0 0,0 0 0 0 0,-1 0 0 0 0,0 0 0 0 0,1 1 0 0 0,-1-1 0 0 0,0 1 0 0 0,0 0 0 0 0,0 0 0 0 0,-8-2 0 0 0,-3-3-14 0 0,3 2-59 0 0,-9 1-102 0 0,6 2 133 0 0,6-1-65 0 0,1-1-95 0 0,4 2 47 0 0,1 0-42 0 0,-2 0-91 0 0,1-1-74 0 0,0 1-81 0 0,0 0-91 0 0,-1 0-97 0 0,1 1-108 0 0,0-1-115 0 0,0 1-124 0 0,-4 0-1218 0 0,-2 0-1245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49.2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350 77 6296 0 0,'0'-2'184'0'0,"-2"-8"-6"0"0,-5 7-114 0 0,4 3-10 0 0,3 0-54 0 0,-2 0 130 0 0,1 0 148 0 0,1 0-30 0 0,-1-1-54 0 0,1 0-47 0 0,0-1-41 0 0,0 1-20 0 0,0-1-36 0 0,1-3 18 0 0,-1 3-15 0 0,0 1 59 0 0,0-12 422 0 0,0 13-525 0 0,0 0 0 0 0,0 0 0 0 0,0 0-1 0 0,0 0 1 0 0,0 0 0 0 0,0 0-1 0 0,0 0 1 0 0,0 0 0 0 0,0 0-1 0 0,0 0 1 0 0,0 0 0 0 0,0-1 0 0 0,0 1-1 0 0,0 0 1 0 0,0 0 0 0 0,0 0-1 0 0,0 0 1 0 0,0 0 0 0 0,0 0-1 0 0,0 0 1 0 0,0 0 0 0 0,0 0 0 0 0,0 0-1 0 0,0 0 1 0 0,0-1 0 0 0,0 1-1 0 0,0 0 1 0 0,0 0 0 0 0,0 0-1 0 0,0 0 1 0 0,0 0 0 0 0,0 0 0 0 0,0 0-1 0 0,0 0 1 0 0,-1 0 0 0 0,1 0-1 0 0,0 0 1 0 0,0 0 0 0 0,0 0-1 0 0,0 0 1 0 0,0 0 0 0 0,0 0 0 0 0,0 0-1 0 0,0 0 1 0 0,0 0 0 0 0,0 0-1 0 0,0 0 1 0 0,-1 0 0 0 0,1 0-1 0 0,0 0 1 0 0,0 0 0 0 0,0 0 0 0 0,0 0-1 0 0,0 0 1 0 0,0 0 0 0 0,0 0-1 0 0,0 0-8 0 0,-26 0 962 0 0,26 0-954 0 0,0 0 0 0 0,0 0 1 0 0,0 0-1 0 0,0 0 0 0 0,0 0 0 0 0,0 0 1 0 0,0 0-1 0 0,0 0 0 0 0,0 0 0 0 0,0 0 1 0 0,0 0-1 0 0,-1 0 0 0 0,1 0 1 0 0,0 0-1 0 0,0 0 0 0 0,0 0 0 0 0,0 0 1 0 0,0 0-1 0 0,0 0 0 0 0,0 0 1 0 0,0 0-1 0 0,0 0 0 0 0,0 0 0 0 0,0 0 1 0 0,-1 0-1 0 0,1 0 0 0 0,0 0 1 0 0,0 0-1 0 0,0 0 0 0 0,0 0 0 0 0,0-1 1 0 0,0 1-1 0 0,0 0 0 0 0,0 0 0 0 0,0 0 1 0 0,0 0-1 0 0,0 0 0 0 0,0 0 1 0 0,0 0-1 0 0,0 0 0 0 0,0 0 0 0 0,0 0 1 0 0,0 0-1 0 0,0 0 0 0 0,0-1 1 0 0,0 1-1 0 0,0 0 0 0 0,0 0 0 0 0,0 0 1 0 0,0 0-1 0 0,0 0 0 0 0,0 0 1 0 0,0 0-1 0 0,0 0 0 0 0,0 0 0 0 0,0 0 1 0 0,0-1-9 0 0,0 1 27 0 0,0-1 0 0 0,0 1 0 0 0,0-1 0 0 0,0 1 0 0 0,-1-1 0 0 0,1 0 0 0 0,0 1 0 0 0,0-1 0 0 0,0 1 0 0 0,-1-1 0 0 0,1 1 0 0 0,0-1 0 0 0,-1 1 0 0 0,1-1 0 0 0,0 1 0 0 0,-1 0 0 0 0,1-1 0 0 0,-1 0-27 0 0,-10-6 424 0 0,-1-1-62 0 0,11 7-160 0 0,-1 0-45 0 0,0 0-41 0 0,1 1-34 0 0,-3-1 17 0 0,-1 2-51 0 0,4 0-7 0 0,0-1 36 0 0,-8 0 231 0 0,-16 0 541 0 0,16 0-620 0 0,4 0-144 0 0,1 0-35 0 0,1 0-40 0 0,0 0-46 0 0,-2 2 151 0 0,-14 14 4 0 0,16-14-113 0 0,1-1 0 0 0,-1 1 0 0 0,0-1 0 0 0,1 0 0 0 0,-1 0 0 0 0,0 0 0 0 0,0 0 0 0 0,0 0 0 0 0,0-1-1 0 0,0 0 1 0 0,0 1 0 0 0,-2-1-6 0 0,3 0 5 0 0,0 0-1 0 0,0 1 0 0 0,0-1 0 0 0,0 1 1 0 0,0-1-1 0 0,0 1 0 0 0,1-1 0 0 0,-1 1 1 0 0,0 0-1 0 0,0 0 0 0 0,1 0 1 0 0,-1 0-1 0 0,0 0 0 0 0,0 1-4 0 0,-20 21 65 0 0,11-12-52 0 0,-2 10-13 0 0,12-19 0 0 0,1-1 0 0 0,-1 1 0 0 0,0 0 0 0 0,0 0 0 0 0,0-1 0 0 0,0 1 0 0 0,-1-1 0 0 0,1 1 0 0 0,0-1 0 0 0,-1 1 0 0 0,1-1 0 0 0,-1 0 0 0 0,0 1 0 0 0,-8 2 0 0 0,9-4 0 0 0,0 1 0 0 0,0-1 0 0 0,0 0 0 0 0,0 1 0 0 0,0-1 0 0 0,0 0 0 0 0,1 1 0 0 0,-1-1 0 0 0,0 1 0 0 0,0 0 0 0 0,0-1 0 0 0,1 1 0 0 0,-1 0 0 0 0,0-1 0 0 0,1 1 0 0 0,-1 0 0 0 0,0 0 0 0 0,1-1 0 0 0,-1 1 0 0 0,1 0 0 0 0,-1 0 0 0 0,1 0 0 0 0,0 0 0 0 0,-1 0 0 0 0,0 4 0 0 0,0-1 0 0 0,1 0 0 0 0,-1 0 0 0 0,1 1 0 0 0,0-1 0 0 0,1 3 0 0 0,-1 3 0 0 0,-1-7 0 0 0,1-1 0 0 0,-1 1 0 0 0,0-1 0 0 0,1 0 0 0 0,-1 1 0 0 0,0-1 0 0 0,0 0 0 0 0,-1 2 0 0 0,-6 15 0 0 0,7-18 0 0 0,1-1 0 0 0,0 1 0 0 0,0 0 0 0 0,0-1 0 0 0,0 1 0 0 0,0 0 0 0 0,0-1 0 0 0,0 1 0 0 0,0 0 0 0 0,0 0 0 0 0,0-1 0 0 0,0 1 0 0 0,0 0 0 0 0,1-1 0 0 0,-1 1 0 0 0,0 0 0 0 0,0-1 0 0 0,1 1 0 0 0,-1-1 0 0 0,0 1 0 0 0,1 0 0 0 0,-1-1 0 0 0,1 1 0 0 0,10 5 0 0 0,-10-5 0 0 0,0-1 0 0 0,0 0 0 0 0,0 1 0 0 0,0-1 0 0 0,0 1 0 0 0,0 0 0 0 0,0-1 0 0 0,-1 1 0 0 0,1 0 0 0 0,0-1 0 0 0,0 1 0 0 0,0 0 0 0 0,-1 0 0 0 0,1 0 0 0 0,0-1 0 0 0,-1 2 0 0 0,5 8 0 0 0,-5-9 0 0 0,0 0 0 0 0,1 0 0 0 0,-1 1 0 0 0,1-1 0 0 0,-1 0 0 0 0,1 0 0 0 0,-1 0 0 0 0,1-1 0 0 0,0 1 0 0 0,-1 0 0 0 0,1 0 0 0 0,0 0 0 0 0,0 0 0 0 0,0-1 0 0 0,-1 1 0 0 0,1 0 0 0 0,0-1 0 0 0,1 1 0 0 0,11 4 0 0 0,-8 6 0 0 0,-1-8 13 0 0,1-1 0 0 0,0 1 1 0 0,0-1-1 0 0,0 1 0 0 0,1-1-13 0 0,18 1 26 0 0,20-3 149 0 0,-27-1-98 0 0,-15 1-67 0 0,0 0 1 0 0,-1 0 0 0 0,1 0-1 0 0,0 0 1 0 0,-1 0 0 0 0,1-1-1 0 0,-1 1 1 0 0,1-1 0 0 0,-1 1-1 0 0,1-1 1 0 0,-1 0 0 0 0,1 1-1 0 0,-1-1 1 0 0,1 0 0 0 0,0-1-11 0 0,5-2 54 0 0,4-2 61 0 0,5-1 9 0 0,-13 5-97 0 0,0 0 1 0 0,0 0-1 0 0,1 0 1 0 0,-2 0-1 0 0,1-1 0 0 0,0 1 1 0 0,0-1-1 0 0,2-2-27 0 0,2-7 110 0 0,-5 8-105 0 0,1 1-1 0 0,-1 0 1 0 0,1 0-1 0 0,-1 0 1 0 0,1 1 0 0 0,2-3-5 0 0,-2 3-1 0 0,0-1 1 0 0,0 0 0 0 0,0 0-1 0 0,-1 0 1 0 0,1 0 0 0 0,1-3 0 0 0,11-24 0 0 0,0 0 0 0 0,-13 19 8 0 0,-2-8-36 0 0,-1 17 24 0 0,1 1 0 0 0,0-1 0 0 0,-1 0 1 0 0,1 1-1 0 0,0-1 0 0 0,0 0 0 0 0,0 1 1 0 0,1-1-1 0 0,-1 0 0 0 0,0 1 0 0 0,1-1 1 0 0,-1 0-1 0 0,1 1 0 0 0,-1-1 0 0 0,1 1 1 0 0,0-1 3 0 0,4-1 0 0 0,-5 3 0 0 0,0 0 0 0 0,1 0 0 0 0,-1 0 0 0 0,0 0 0 0 0,1 0 0 0 0,-1 0 0 0 0,0 0 0 0 0,0 0 0 0 0,1-1 0 0 0,-1 1 0 0 0,0 0 0 0 0,1 0 0 0 0,-1 0 0 0 0,0 0 0 0 0,0-1 0 0 0,1 1 0 0 0,-1 0 0 0 0,0 0 0 0 0,0 0 0 0 0,0-1 0 0 0,1 1 0 0 0,-1 0 0 0 0,0 0 0 0 0,0-1 0 0 0,0 1 0 0 0,0 0 0 0 0,1 0 0 0 0,-1-1 0 0 0,0 1 0 0 0,0 0 0 0 0,0-1 0 0 0,0 1 0 0 0,0 0 0 0 0,0 0 0 0 0,0-1 0 0 0,0 1 0 0 0,0 0 0 0 0,0-1 0 0 0,0 1 0 0 0,0 0 0 0 0,0-1 0 0 0,0 1 0 0 0,0 0 0 0 0,0 0 0 0 0,0-1 0 0 0,-1 1 0 0 0,1 0 0 0 0,0-1 0 0 0,0 1 0 0 0,0 0 0 0 0,0 0 0 0 0,-1-1 0 0 0,1 1 0 0 0,0 0 0 0 0,-10-3 12 0 0,7 3 46 0 0,6 3-3 0 0,-2-2-54 0 0,0 1 0 0 0,0-1 0 0 0,1 1-1 0 0,-1 0 1 0 0,0-1 0 0 0,-1 1 0 0 0,1 0 0 0 0,0 0 0 0 0,-1 0 0 0 0,1-1 0 0 0,-1 1 0 0 0,1 0 0 0 0,-1 2-1 0 0,2 32-2 0 0,-3-23 3 0 0,2-9-1 0 0,-1 0 0 0 0,1 0 0 0 0,-1 0 0 0 0,1-1 0 0 0,0 1 0 0 0,0 0 0 0 0,1-1 0 0 0,-1 1 0 0 0,1-1 0 0 0,1 3 0 0 0,-2-4 0 0 0,0 1 0 0 0,-1-1 0 0 0,1 0 0 0 0,-1 0 0 0 0,1 1 0 0 0,-1-1 0 0 0,0 0 0 0 0,0 0 0 0 0,0 1 0 0 0,0 1 0 0 0,1 12 0 0 0,5-3 0 0 0,-5-12 0 0 0,0 0 0 0 0,0 1 0 0 0,-1-1 0 0 0,1 0 0 0 0,-1 1 0 0 0,1-1 0 0 0,-1 1 0 0 0,1-1 0 0 0,-1 1 0 0 0,0-1 0 0 0,1 1 0 0 0,-1-1 0 0 0,0 1 0 0 0,2 13 0 0 0,3-7 0 0 0,-4-7 0 0 0,0 0 0 0 0,0 1 0 0 0,-1-1 0 0 0,1 0 0 0 0,0 1 0 0 0,-1-1 0 0 0,1 1 0 0 0,-1-1 0 0 0,1 1 0 0 0,-1 0 0 0 0,0-1 0 0 0,1 1 0 0 0,-1-1 0 0 0,0 1 0 0 0,2 13-36 0 0,8-2-148 0 0,-7-11-54 0 0,-3-2 120 0 0,0 0-50 0 0,0 0-71 0 0,0 0 75 0 0,0 0-35 0 0,0 0-37 0 0,0 0-35 0 0,0 0-366 0 0,0 0 90 0 0,0 0-49 0 0,0 0-701 0 0,0 0-550 0 0,0 0-1048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8464 0 0,'0'0'190'0'0,"0"0"28"0"0,0 0 10 0 0,0 0 38 0 0,0 0 101 0 0,0 0 45 0 0,0 0 11 0 0,0 3-9 0 0,0 7-39 0 0,-1-10-369 0 0,1 0 0 0 0,0 0 1 0 0,0 0-1 0 0,0 0 0 0 0,0 0 0 0 0,0 0 1 0 0,0 0-1 0 0,0 0 0 0 0,0 0 0 0 0,0 0 0 0 0,0 1 1 0 0,0-1-1 0 0,0 0 0 0 0,0 0 0 0 0,0 0 1 0 0,0 0-1 0 0,0 0 0 0 0,0 0 0 0 0,0 0 0 0 0,0 0 1 0 0,0 0-1 0 0,1 0 0 0 0,-1 0 0 0 0,0 1 1 0 0,0-1-1 0 0,0 0 0 0 0,0 0 0 0 0,0 0 0 0 0,0 0 1 0 0,0 0-1 0 0,0 0 0 0 0,0 0 0 0 0,0 0 1 0 0,0 0-1 0 0,0 0 0 0 0,0 0 0 0 0,0 0 0 0 0,0 0 1 0 0,1 0-1 0 0,-1 0 0 0 0,0 0 0 0 0,0 0 1 0 0,0 0-1 0 0,0 0 0 0 0,0 0 0 0 0,0 0 0 0 0,0 0 1 0 0,0 0-1 0 0,0 0 0 0 0,0 0 0 0 0,1 0 1 0 0,-1 0-1 0 0,0 0 0 0 0,0 0 0 0 0,0 0 0 0 0,0 0 1 0 0,0 0-7 0 0,12 3 328 0 0,1 7 48 0 0,-10-8-118 0 0,-2 1-94 0 0,0 0-59 0 0,-1 1-52 0 0,0-1-12 0 0,0-1 42 0 0,3 4 134 0 0,0-2-36 0 0,5 5 88 0 0,-1-2-99 0 0,1-1-68 0 0,12 13 63 0 0,-13-9-37 0 0,-2 2-2 0 0,-2-2-36 0 0,6 11 78 0 0,0-8-23 0 0,13 22 166 0 0,-21-31-273 0 0,2 0 0 0 0,-1 0 1 0 0,0 0-1 0 0,1-1 1 0 0,0 1-1 0 0,0 0-38 0 0,20 16 224 0 0,-22-18-205 0 0,0 0-1 0 0,0 0 1 0 0,-1 0 0 0 0,1 0-1 0 0,-1 0 1 0 0,1 0 0 0 0,-1 0-1 0 0,1 1-18 0 0,0 6 69 0 0,2-2-2 0 0,0 1 0 0 0,0-1 0 0 0,1-1 1 0 0,0 1-1 0 0,0 0 0 0 0,2 0-67 0 0,2 5 75 0 0,0 0-37 0 0,1 3 7 0 0,-3 3-22 0 0,1 0 9 0 0,2-3 29 0 0,4 5 5 0 0,16 33 154 0 0,-24-23-208 0 0,6-17-1 0 0,-8-8 34 0 0,-2 0-35 0 0,0 0-12 0 0,9 0 2 0 0,-8 5-14 0 0,-2-8-22 0 0,0-2-40 0 0,0 0-22 0 0,0 0-92 0 0,0 0-166 0 0,0 0 192 0 0,0 0-35 0 0,0 0-67 0 0,0 0 88 0 0,0 0-35 0 0,0 0-38 0 0,0 0-35 0 0,0 0-381 0 0,0 0 97 0 0,0 0-50 0 0,0 0-723 0 0,0 0-567 0 0,0 0-1076 0 0</inkml:trace>
  <inkml:trace contextRef="#ctx0" brushRef="#br0" timeOffset="1">454 106 9440 0 0,'0'0'216'0'0,"0"0"32"0"0,0 0 9 0 0,0 0-109 0 0,-2 0-77 0 0,-3 1-51 0 0,2 1 39 0 0,-1 2 52 0 0,-1 3 100 0 0,-1 3 19 0 0,1-4-104 0 0,-3 3 70 0 0,1-1-34 0 0,1 3 0 0 0,-1 6 37 0 0,-2 11 69 0 0,5-21-199 0 0,0 0-1 0 0,0-1 1 0 0,0 0-1 0 0,-1 1-68 0 0,-3 4 134 0 0,1 1 0 0 0,1 0 0 0 0,-1 1 0 0 0,1 3-134 0 0,1-5 132 0 0,-1 0 1 0 0,0 0-1 0 0,0 0 1 0 0,-3 2-133 0 0,-33 45 526 0 0,31-42-422 0 0,1-1-40 0 0,0-1-70 0 0,-10 12 83 0 0,17-23-65 0 0,0 1 0 0 0,0 0 0 0 0,0 0-1 0 0,0 0 1 0 0,1 0 0 0 0,0 1 0 0 0,-2 2-12 0 0,3-3 12 0 0,-1 1 1 0 0,-1 0 0 0 0,1-1 0 0 0,-1 1 0 0 0,1-1-1 0 0,-1 0 1 0 0,0 0 0 0 0,-1 0 0 0 0,1 0-1 0 0,-1-1 1 0 0,-3 3-13 0 0,-3 5 25 0 0,-3 9-14 0 0,12-18-11 0 0,0 0 0 0 0,0 0 0 0 0,0-1 0 0 0,0 1 0 0 0,0 0 0 0 0,0-1 0 0 0,0 1 0 0 0,0-1 0 0 0,-1 1 0 0 0,1-1 0 0 0,-1 1 0 0 0,1-1 0 0 0,-2 1 0 0 0,2-2-212 0 0,0 1 97 0 0,0-1 82 0 0,-1 1 65 0 0,0-1 96 0 0,-2 2 305 0 0,3-1-332 0 0,0 0-43 0 0,0-1-53 0 0,1 1-37 0 0,-1-1-43 0 0,1 1-50 0 0,-1 0-79 0 0,1 0-77 0 0,0 0-85 0 0,0 0-94 0 0,0 0-103 0 0,0 0-110 0 0,1 1-119 0 0,-1-2 349 0 0,0 1-34 0 0,0-1-1264 0 0,0 0-992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50.4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1 137 7848 0 0,'0'0'232'0'0,"0"0"-68"0"0,2 0-26 0 0,13 0 443 0 0,7 0 122 0 0,-8 0-295 0 0,-3-1-143 0 0,-2-1-96 0 0,6-3 208 0 0,-3 0-73 0 0,6 3 83 0 0,-8 1-125 0 0,-2 0-66 0 0,-1-1-27 0 0,1-2 0 0 0,0 0-24 0 0,-1 2-20 0 0,1 1 17 0 0,2 0 51 0 0,-1 2-68 0 0,11-1 111 0 0,-4-3 26 0 0,-6 0-144 0 0,9-3 69 0 0,-5 0-16 0 0,4-4-17 0 0,7 5-8 0 0,1-7 21 0 0,-7-2-110 0 0,-14 11 7 0 0,0 4-47 0 0,0 0-11 0 0,0-5 40 0 0,5-9-18 0 0,-7 1 32 0 0,-3 12-59 0 0,0 0 0 0 0,0 0 0 0 0,0 0 1 0 0,0 0-1 0 0,0 0 0 0 0,0 0 0 0 0,0 0 0 0 0,0 0 0 0 0,0-1 1 0 0,0 1-1 0 0,0 0 0 0 0,0 0 0 0 0,0 0 0 0 0,0 0 0 0 0,0 0 1 0 0,0 0-1 0 0,0 0 0 0 0,0 0 0 0 0,0 0 0 0 0,0 0 0 0 0,0 0 1 0 0,0-1-1 0 0,0 1 0 0 0,0 0 0 0 0,0 0 0 0 0,0 0 0 0 0,0 0 1 0 0,0 0-1 0 0,0 0 0 0 0,0 0 0 0 0,-1 0 0 0 0,1 0 0 0 0,0 0 1 0 0,0 0-1 0 0,0 0 0 0 0,0 0 0 0 0,0 0 0 0 0,0 0 1 0 0,0 0-1 0 0,0 0 0 0 0,0 0 0 0 0,0 0 0 0 0,0 0 0 0 0,0-1 1 0 0,-1 1-1 0 0,1 0 0 0 0,0 0 0 0 0,0 0 0 0 0,0 0 0 0 0,0 1 1 0 0,0-1-1 0 0,0 0 0 0 0,0 0 0 0 0,0 0 0 0 0,0 0 0 0 0,0 0 1 0 0,-1 0-2 0 0,0-1 11 0 0,-1 1 1 0 0,0 0 0 0 0,1-1-1 0 0,-1 1 1 0 0,0-1 0 0 0,1 0 0 0 0,-1 1-1 0 0,0-1 1 0 0,0-1-12 0 0,-10-4 12 0 0,-1 4-85 0 0,7 2 48 0 0,0 0-3 0 0,-13 0-41 0 0,13 0 68 0 0,-1 1-1 0 0,0-1 1 0 0,1 2 0 0 0,-1-1-1 0 0,1 1 1 0 0,-1 0-1 0 0,1 0 2 0 0,0 0 0 0 0,-11 1-15 0 0,16-4 10 0 0,-1 1 0 0 0,1 0 0 0 0,0 1-1 0 0,-1-1 1 0 0,1 0 0 0 0,-1 0 0 0 0,1 1-1 0 0,0-1 1 0 0,0 0 0 0 0,-1 1 5 0 0,-29 24-80 0 0,21-20 67 0 0,8-4 13 0 0,0 0 0 0 0,0 0 0 0 0,0 0 0 0 0,0 0 0 0 0,0 1 0 0 0,0-1 0 0 0,0 1 0 0 0,0-1 0 0 0,0 1 0 0 0,-10 10-7 0 0,7-8-3 0 0,0 0 1 0 0,1 0-1 0 0,0 1 1 0 0,0 0-1 0 0,0 0 1 0 0,-1 1 9 0 0,1 4 0 0 0,3-7 0 0 0,0-1 0 0 0,0 0 0 0 0,0 0 0 0 0,-1 0 0 0 0,1 0 0 0 0,0 0 0 0 0,-1 0 0 0 0,1 0 0 0 0,-1 0 0 0 0,0-1 0 0 0,1 0 0 0 0,0 0 0 0 0,0 0 0 0 0,0 0 0 0 0,0 0 0 0 0,0 1 0 0 0,0-1 0 0 0,0 0 0 0 0,0 0 0 0 0,0 1 0 0 0,1-1 0 0 0,-1 1 0 0 0,1-1 0 0 0,-1 1 0 0 0,1-1 0 0 0,-1 1 0 0 0,1-1 0 0 0,0 1 0 0 0,0-1 0 0 0,-1 1 0 0 0,1-1 0 0 0,0 1 0 0 0,1-1 0 0 0,-5 21 10 0 0,-5-1 46 0 0,9-20-53 0 0,-1 0-1 0 0,1 0 1 0 0,0 0 0 0 0,0 0-1 0 0,0 0 1 0 0,-1 1-1 0 0,1-1 1 0 0,0 0 0 0 0,0 0-1 0 0,1 0 1 0 0,-1 0-1 0 0,0 0 1 0 0,0 0 0 0 0,0 0-1 0 0,1 0 1 0 0,-1 0-1 0 0,1 0 1 0 0,-1 0 0 0 0,1 0-1 0 0,-1 0 1 0 0,1 0-1 0 0,-1 0 1 0 0,1-1 0 0 0,0 1-3 0 0,0 1 4 0 0,0-1 0 0 0,0 1 0 0 0,0-1 0 0 0,-1 1 0 0 0,1-1 0 0 0,0 1 0 0 0,-1 0 0 0 0,1-1 0 0 0,-1 1 0 0 0,0 0 0 0 0,1 1-4 0 0,-2 3 26 0 0,1-4-20 0 0,0 1 0 0 0,0-1 0 0 0,0 0 0 0 0,0 0 0 0 0,0 0 0 0 0,1 0 0 0 0,-1 0 0 0 0,1 0 1 0 0,-1 0-1 0 0,1 1-6 0 0,1 1 28 0 0,2 4 24 0 0,-1-1-1 0 0,2 0 1 0 0,-1-1 0 0 0,0 1 0 0 0,2-1-52 0 0,9 7 81 0 0,30 7 104 0 0,-17-10-121 0 0,-25-9-63 0 0,1 0 1 0 0,-1 0-1 0 0,1-1 1 0 0,-1 1-1 0 0,1-1 1 0 0,-1 0-1 0 0,1 0 0 0 0,-1 0 1 0 0,2-1-2 0 0,4 1 10 0 0,12 0 39 0 0,-2 0-34 0 0,2 0-31 0 0,9 0-51 0 0,-26-1 88 0 0,0 1-79 0 0,-1-1-76 0 0,0 1-70 0 0,0-1-65 0 0,-1-1-61 0 0,0 1-55 0 0,0 0-50 0 0,1-1-125 0 0,0 1-53 0 0,0-1-44 0 0,0 1-39 0 0,7-1-1166 0 0,8 1-1061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50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9672 0 0,'0'0'216'0'0,"0"0"32"0"0,0 0 13 0 0,0 0-104 0 0,2 2-79 0 0,7 7 70 0 0,-2-3-52 0 0,3 5 63 0 0,-9-8-58 0 0,0 2 92 0 0,-1-3-50 0 0,0 2 39 0 0,0 0 36 0 0,0 0 46 0 0,0 0-173 0 0,1 0 1 0 0,-1 0 0 0 0,1 0 0 0 0,0 0 0 0 0,1 0 0 0 0,-1 0 0 0 0,1 0-1 0 0,-1-1 1 0 0,2 3-92 0 0,1 5 215 0 0,-4 4-17 0 0,1 1-21 0 0,5-1 20 0 0,-5-12-150 0 0,0 0 1 0 0,0 1 0 0 0,0-1-1 0 0,0 0 1 0 0,0 0-1 0 0,-1 1 1 0 0,1-1-1 0 0,-1 1 1 0 0,0-1-48 0 0,2 14 196 0 0,4 7 166 0 0,0-4-51 0 0,-5-5-135 0 0,-2 9 168 0 0,1-15-181 0 0,-1 0 0 0 0,1 0 0 0 0,1-1 0 0 0,-1 1 0 0 0,2 0-1 0 0,0 2-162 0 0,8 9 430 0 0,-5 6-113 0 0,0-12-128 0 0,-3-11-147 0 0,-1 1 0 0 0,0-1 0 0 0,0 0 0 0 0,0 0 0 0 0,-1 0 0 0 0,1 1 0 0 0,-1-1 0 0 0,0 2-42 0 0,4 12 232 0 0,8 0-42 0 0,0-2-62 0 0,-9-1-6 0 0,-4-7-63 0 0,1 5 20 0 0,3-1-35 0 0,7 4-22 0 0,-7 0 26 0 0,-3-14-47 0 0,0 0 0 0 0,0 0 0 0 0,0 0 0 0 0,0-1 0 0 0,0 1 0 0 0,0 0-1 0 0,0 0 1 0 0,-1 0 0 0 0,1-1 0 0 0,0 1 0 0 0,0 0 0 0 0,-1 0 0 0 0,1 0-1 0 0,-1 0 0 0 0,-2 2 5 0 0,0-1-51 0 0,0-1-47 0 0,1 1-52 0 0,1 1-54 0 0,1 1-57 0 0,0-1-608 0 0,0-3 657 0 0,0 0 41 0 0,0 0-5 0 0,0 0-40 0 0,0 0-1 0 0,0 0-40 0 0,0 0-46 0 0,0 0-50 0 0,0 0-56 0 0,0 0-50 0 0,0 0-46 0 0,0 0-39 0 0,0 0-153 0 0,0 0-38 0 0,0 0-185 0 0,0 0-499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51.1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1 167 7976 0 0,'0'0'174'0'0,"0"0"29"0"0,2 0 14 0 0,12 1-78 0 0,-4 0-67 0 0,-9 0-66 0 0,1-1 0 0 0,-1 0 0 0 0,1 1-1 0 0,-1 0 1 0 0,0-1 0 0 0,1 1-1 0 0,-1 0 1 0 0,0 0 0 0 0,2 0-6 0 0,1 2 44 0 0,1-1 64 0 0,-1-1 17 0 0,2-1 51 0 0,-1 0 196 0 0,0 1-57 0 0,0-1-52 0 0,-1 1-44 0 0,3-1 25 0 0,-1 0-57 0 0,-3 1-116 0 0,0-1 1 0 0,0 0-1 0 0,0-1 0 0 0,-1 1 0 0 0,1 0 1 0 0,0-1-1 0 0,0 0-71 0 0,3-1 149 0 0,1-3-2 0 0,3 0 59 0 0,3 2 44 0 0,-7 3-119 0 0,10 0 380 0 0,-12-1-399 0 0,0 0-83 0 0,4-4 92 0 0,-7 4-104 0 0,1 0 0 0 0,-1 0 1 0 0,0 1-1 0 0,1-1 0 0 0,-1 0 0 0 0,1 1 1 0 0,-1-1-1 0 0,1 1 0 0 0,-1-1 0 0 0,1 1 1 0 0,-1 0-1 0 0,1-1 0 0 0,0 1 0 0 0,-1 0-17 0 0,0 0 4 0 0,-1 0-1 0 0,1 0 1 0 0,-1 1-1 0 0,1-1 0 0 0,-1 0 1 0 0,1 0-1 0 0,-1 0 1 0 0,1 0-1 0 0,-1 0 1 0 0,1-1-1 0 0,-1 1 1 0 0,1 0-1 0 0,-1 0 0 0 0,1 0 1 0 0,-1 0-1 0 0,0 0 1 0 0,1-1-1 0 0,-1 1 1 0 0,1 0-1 0 0,-1 0 0 0 0,0-1 1 0 0,1 1-1 0 0,-1 0 1 0 0,1-1-1 0 0,-1 1 1 0 0,0 0-1 0 0,0-1 1 0 0,1 1-1 0 0,-1-1 0 0 0,0 1 1 0 0,0 0-1 0 0,1-1-3 0 0,3-5 48 0 0,7-1 9 0 0,-10 7-56 0 0,0 0 0 0 0,0-1 0 0 0,0 1 0 0 0,0-1-1 0 0,0 1 1 0 0,0-1 0 0 0,0 0 0 0 0,-1 1 0 0 0,1-1 0 0 0,0 0 0 0 0,0 1 0 0 0,0-1 0 0 0,-1 0 0 0 0,1 0 0 0 0,0 0 0 0 0,-1 0-1 0 0,5-12 0 0 0,-1 12 0 0 0,-1 0 1 0 0,5-14 51 0 0,3 0-41 0 0,-11 14-11 0 0,0 0 0 0 0,0 1 0 0 0,1-1 0 0 0,-1 0 0 0 0,0 1 0 0 0,0-1 0 0 0,0 0 0 0 0,0 1 0 0 0,0-1 0 0 0,0 0 0 0 0,0 0 0 0 0,0 1 0 0 0,0-1 0 0 0,0 0 0 0 0,0 1 0 0 0,0-1 0 0 0,0 0 0 0 0,0 1 0 0 0,-1-1 0 0 0,1 0 0 0 0,0 0 0 0 0,-11-14-14 0 0,9 0-58 0 0,2 15 68 0 0,0-1 0 0 0,0 1-1 0 0,0-1 1 0 0,0 1 0 0 0,0-1 0 0 0,0 1-1 0 0,0-1 1 0 0,0 1 0 0 0,0-1 0 0 0,0 1-1 0 0,0 0 1 0 0,0-1 0 0 0,0 1 0 0 0,0-1-1 0 0,0 1 1 0 0,-1-1 0 0 0,1 1 0 0 0,0-1-1 0 0,0 1 1 0 0,-1 0 0 0 0,1-1 0 0 0,0 1-1 0 0,-1-1 1 0 0,1 1 0 0 0,0 0 0 0 0,-1-1-1 0 0,1 1 1 0 0,0 0 0 0 0,-1 0 0 0 0,1-1-1 0 0,-1 1 1 0 0,1 0 4 0 0,-7-4-57 0 0,3-3 3 0 0,4 7 52 0 0,0-1-1 0 0,-1 1 0 0 0,1 0 0 0 0,0-1 0 0 0,0 1 0 0 0,-1-1 0 0 0,1 1 0 0 0,0 0 0 0 0,-1-1 0 0 0,1 1 0 0 0,0 0 0 0 0,-1-1 0 0 0,1 1 0 0 0,-1 0 0 0 0,1 0 0 0 0,0 0 0 0 0,-1-1 0 0 0,1 1 0 0 0,-1 0 0 0 0,1 0 0 0 0,-1 0 0 0 0,1 0 1 0 0,-1 0-1 0 0,1 0 0 0 0,-1-1 0 0 0,1 1 0 0 0,-1 0 0 0 0,1 1 0 0 0,0-1 0 0 0,-1 0 0 0 0,1 0 0 0 0,-1 0 3 0 0,-6 0-15 0 0,-10 1-74 0 0,10 0 86 0 0,-8 12-50 0 0,4 0 41 0 0,7-9 16 0 0,-1 1 0 0 0,1-1-1 0 0,-1 0 1 0 0,1 0 0 0 0,-1 0 0 0 0,-2 1-4 0 0,-4 3 113 0 0,5 6 8 0 0,1 1-11 0 0,-3-4-6 0 0,6-10-82 0 0,1 1 1 0 0,-1 0-1 0 0,1 0 1 0 0,0 0-1 0 0,-1 0 1 0 0,1 0-1 0 0,0 0 1 0 0,0 0-1 0 0,0 0 1 0 0,1 0-1 0 0,-1 0 1 0 0,1 1-1 0 0,-1-1 1 0 0,1 0-1 0 0,0 0 1 0 0,-1 1 0 0 0,1-1-1 0 0,0 0 1 0 0,1 2-23 0 0,-3 9 200 0 0,-4 0 30 0 0,0-2-16 0 0,5 0-32 0 0,0-5-71 0 0,1-4-77 0 0,0 0 1 0 0,0 0-1 0 0,0 1 1 0 0,0-1-1 0 0,0 0 1 0 0,1 0 0 0 0,-1 0-1 0 0,0 0 1 0 0,1 0-1 0 0,0 1-34 0 0,6 11 198 0 0,7 13 125 0 0,-5-8-194 0 0,-8-18-121 0 0,0 1 0 0 0,0-1 0 0 0,0 0 1 0 0,0 0-1 0 0,0 0 0 0 0,0 0 1 0 0,0 0-1 0 0,0 0 0 0 0,0 0 1 0 0,1-1-1 0 0,-1 1 0 0 0,0 0 1 0 0,1-1-1 0 0,-1 1 0 0 0,0-1 1 0 0,1 1-1 0 0,-1-1 0 0 0,1 1 1 0 0,-1-1-1 0 0,1 0 0 0 0,0 0-8 0 0,40 0 119 0 0,-21-1-76 0 0,-1 2 3 0 0,8 0-77 0 0,-22-1 1 0 0,-1 0-1 0 0,1-1 1 0 0,-1 1 0 0 0,1-1 0 0 0,4-1 30 0 0,-4-1-57 0 0,-2 1-36 0 0,-2 0-5 0 0,1 1-40 0 0,-1 0-49 0 0,1 0-56 0 0,0 0-84 0 0,0 0-64 0 0,1 1-57 0 0,0-1-50 0 0,2 0-479 0 0,2 0-86 0 0,4-3-859 0 0,6-5-1092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51.7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1 212 8408 0 0,'0'0'190'0'0,"2"0"28"0"0,8 0 8 0 0,-10 0-222 0 0,1 0-1 0 0,-1 0 1 0 0,0 0-1 0 0,0 0 1 0 0,0 0-1 0 0,0 0 1 0 0,0 0-1 0 0,0 0 1 0 0,0 0-1 0 0,0 0 0 0 0,0 0 1 0 0,0 0-1 0 0,0 0 1 0 0,1 0-1 0 0,-1 0 1 0 0,0 0-1 0 0,0 0 1 0 0,0 0-1 0 0,0 0 1 0 0,0 0-1 0 0,0 0 1 0 0,0 0-1 0 0,0 0 0 0 0,0 0 1 0 0,0 0-1 0 0,0 0 1 0 0,1 0-1 0 0,-1 0 1 0 0,0 0-1 0 0,0 0 1 0 0,0 0-1 0 0,0 0 1 0 0,0 1-1 0 0,0-1 1 0 0,0 0-1 0 0,0 0 0 0 0,0 0 1 0 0,0 0-1 0 0,0 0 1 0 0,0 0-1 0 0,0 0 1 0 0,0 0-1 0 0,0 0 1 0 0,0 0-1 0 0,0 0 1 0 0,0 1-1 0 0,0-1 1 0 0,0 0-1 0 0,0 0 0 0 0,0 0 1 0 0,0 0-1 0 0,0 0 1 0 0,0 0-1 0 0,0 0 1 0 0,0 0-1 0 0,0 0 1 0 0,0 0-4 0 0,0 2 4 0 0,0 0 0 0 0,1-1 0 0 0,-1 1 0 0 0,0-1 1 0 0,1 1-1 0 0,-1-1 0 0 0,1 1 0 0 0,0-1 0 0 0,-1 0 0 0 0,1 1 0 0 0,0-1 1 0 0,0 0-5 0 0,0 1-1 0 0,0 0 0 0 0,0-1 0 0 0,0 1 0 0 0,0 0 0 0 0,-1-1 1 0 0,1 1-1 0 0,-1 0 0 0 0,1 0 0 0 0,-1 0 0 0 0,1 0 1 0 0,-1 0-1 0 0,0 0 1 0 0,1 5 36 0 0,0-1 65 0 0,2-1 50 0 0,0 0 36 0 0,3 9 407 0 0,-5-5-365 0 0,0-2 92 0 0,1-1-46 0 0,3 3 181 0 0,-4-7-393 0 0,0-1 1 0 0,-1 1-1 0 0,1-1 1 0 0,0 1-1 0 0,0-1 1 0 0,-1 1-1 0 0,1 0 1 0 0,-1-1 0 0 0,1 1-1 0 0,-1 0 1 0 0,0-1-1 0 0,0 1 1 0 0,0 0-64 0 0,2 9 310 0 0,4 1 33 0 0,0 0-10 0 0,-5-2-39 0 0,-1 33 810 0 0,0-43-1098 0 0,0 0 0 0 0,0 0 0 0 0,0 1 0 0 0,0-1 0 0 0,0 0 0 0 0,0 0 0 0 0,0 0 0 0 0,0 0 0 0 0,0 0 0 0 0,0 0 0 0 0,0 0 0 0 0,0 0 0 0 0,0 0 0 0 0,0 0 0 0 0,0 0 0 0 0,0 1 0 0 0,0-1 0 0 0,0 0 0 0 0,0 0 0 0 0,0 0 0 0 0,0 0 0 0 0,0 0 0 0 0,0 0 0 0 0,0 0 0 0 0,1 0 0 0 0,-1 0 0 0 0,0 0 1 0 0,0 0-1 0 0,0 0 0 0 0,0 1 0 0 0,0-1 0 0 0,0 0 0 0 0,0 0 0 0 0,0 0 0 0 0,0 0 0 0 0,0 0 0 0 0,0 0 0 0 0,0 0 0 0 0,0 0 0 0 0,0 0 0 0 0,1 0 0 0 0,-1 0 0 0 0,0 0 0 0 0,0 0 0 0 0,0 0 0 0 0,0 0 0 0 0,0 0 0 0 0,0 0 0 0 0,0 0 0 0 0,0 0 0 0 0,0 0 0 0 0,0 0 0 0 0,1 0 0 0 0,-1 0 0 0 0,0 0 1 0 0,0 0-1 0 0,0 0-6 0 0,6 1 101 0 0,-1 5 194 0 0,-3 3 47 0 0,-2-2-156 0 0,0-3-109 0 0,0-1 128 0 0,0-3-12 0 0,0 0-1 0 0,0 0-63 0 0,0 0-4 0 0,0 0 51 0 0,0 0 158 0 0,0 0 288 0 0,0 0 18 0 0,0 0-284 0 0,0 0-210 0 0,0 0-121 0 0,0 0-70 0 0,0 0-35 0 0,0 0-282 0 0,2-3-57 0 0,4-5 166 0 0,-2-1 90 0 0,-2-3 84 0 0,-1-4 79 0 0,-1 11 2 0 0,1-1-1 0 0,0 1 0 0 0,0-1 0 0 0,0 1 0 0 0,1-1 0 0 0,0 1 0 0 0,0 0 0 0 0,0 0 0 0 0,0 0 0 0 0,1 0-1 0 0,7-12 43 0 0,-7 4-34 0 0,-2 11-9 0 0,-1 0 0 0 0,1-1 0 0 0,-1 1 0 0 0,1 0 0 0 0,0 0 1 0 0,0 0-1 0 0,0 0 0 0 0,0 0 0 0 0,0 0 0 0 0,0 0 0 0 0,0 0 0 0 0,1 0 0 0 0,-1 1 0 0 0,1-1 0 0 0,28-29 0 0 0,-25 27 0 0 0,1 0-1 0 0,-1 0 0 0 0,1 1 0 0 0,0-1 0 0 0,0 1 1 0 0,0 0 0 0 0,0 1-8 0 0,3-1-34 0 0,-3 2 36 0 0,0 0 1 0 0,-1 1-1 0 0,1 0 0 0 0,0 0 0 0 0,4 1 6 0 0,2 3-42 0 0,-7-2 36 0 0,-2 0 2 0 0,19 21 3 0 0,-9-11 1 0 0,-5-4 0 0 0,0 0 0 0 0,-1 0 0 0 0,2 4 0 0 0,-7-10 0 0 0,0 1 0 0 0,0 0 0 0 0,-1-1 0 0 0,1 1 0 0 0,-1 0 0 0 0,0 0 0 0 0,0 0 0 0 0,0 0 0 0 0,0 1 0 0 0,0-1 0 0 0,-1 0 0 0 0,0 0 0 0 0,1 2 0 0 0,-1-3 0 0 0,0 0 0 0 0,0-1 0 0 0,0 1 0 0 0,1 0 0 0 0,-1-1 0 0 0,1 1 0 0 0,-1 0 0 0 0,1-1 0 0 0,0 1 0 0 0,-1-1 0 0 0,1 1 0 0 0,0-1 0 0 0,0 1 0 0 0,0-1 0 0 0,0 1 0 0 0,0-1 0 0 0,0 1 0 0 0,0-1 0 0 0,-1 1 0 0 0,1 0 0 0 0,-1-1 0 0 0,1 1 0 0 0,-1 0 0 0 0,0-1 0 0 0,1 1 0 0 0,-1 0 0 0 0,0 0 0 0 0,0-1 0 0 0,0 1 0 0 0,0 0 0 0 0,1-1 0 0 0,-1 1 0 0 0,0 0 0 0 0,1-1 0 0 0,-1 1 0 0 0,1 0 0 0 0,0-1 0 0 0,0 1 0 0 0,-1-1 0 0 0,1 1 0 0 0,0-1 0 0 0,0 1 0 0 0,0-1 0 0 0,0 1 0 0 0,0-1 0 0 0,0 1 0 0 0,-1-1 0 0 0,1 1 0 0 0,-1 0 0 0 0,1-1 0 0 0,-1 1 0 0 0,1 0 0 0 0,-1-1 0 0 0,0 1 0 0 0,0 0 0 0 0,0-1 1 0 0,0 1 0 0 0,0 0-1 0 0,1-1 1 0 0,-1 1-1 0 0,0-1 1 0 0,1 1 0 0 0,-1-1-1 0 0,1 1 1 0 0,-1-1-1 0 0,1 1 1 0 0,0-1 0 0 0,0 1-1 0 0,0-1 1 0 0,0 0-1 0 0,0 1 1 0 0,0-1 0 0 0,0 0-1 0 0,1 1 0 0 0,1 3 49 0 0,-4 5-35 0 0,1-10-8 0 0,0 2 69 0 0,0-2 0 0 0,0 0 17 0 0,-2 3 10 0 0,0-2-63 0 0,0 1-40 0 0,0 0-5 0 0,0 0 59 0 0,0 1 58 0 0,-1-1 84 0 0,4-4-115 0 0,0-4-42 0 0,0-1-11 0 0,9-18 38 0 0,-10 23-63 0 0,1 1 0 0 0,-1-1 0 0 0,1 0 0 0 0,-1 1 0 0 0,0-1 0 0 0,0 1 0 0 0,0-1 0 0 0,0 0 0 0 0,-1-1-2 0 0,1 2 3 0 0,0 0-1 0 0,0 0 1 0 0,0 0 0 0 0,0 0 0 0 0,0 0 0 0 0,0 0 0 0 0,0-1 0 0 0,1 1 0 0 0,-1 0-1 0 0,0 0 1 0 0,0 0 0 0 0,1 0 0 0 0,-1 0 0 0 0,1 0 0 0 0,0 0-3 0 0,13-28 13 0 0,2-3-38 0 0,9 2-191 0 0,-20 20 150 0 0,-4 8 53 0 0,0 0 1 0 0,0-1 0 0 0,0 1-1 0 0,0 0 1 0 0,0 0 0 0 0,1 0-1 0 0,-1 0 1 0 0,1 1-1 0 0,0-1 13 0 0,3-4-14 0 0,11-10-60 0 0,-7 10 64 0 0,-8 6 7 0 0,-1-1 1 0 0,1 1-1 0 0,0 0 1 0 0,-1 0-1 0 0,1 0 1 0 0,0-1-1 0 0,-1 1 0 0 0,1 0 1 0 0,0 0-1 0 0,-1 0 1 0 0,1 0-1 0 0,0 0 1 0 0,-1 0-1 0 0,1 0 1 0 0,0 1-1 0 0,0-1 1 0 0,-1 0-1 0 0,1 0 1 0 0,0 0-1 0 0,-1 1 0 0 0,1-1 3 0 0,7 5-31 0 0,-6-4 27 0 0,-1 0 0 0 0,0 0 0 0 0,1-1 0 0 0,-1 1 0 0 0,1 0 0 0 0,-1-1 0 0 0,1 1 1 0 0,-1-1-1 0 0,1 1 0 0 0,0-1 0 0 0,1 1 4 0 0,2 1-43 0 0,20 13 32 0 0,-7 13 11 0 0,-17-27 0 0 0,0 0 0 0 0,0 0 0 0 0,1 0 0 0 0,-1 1 0 0 0,0-1 0 0 0,0 0 0 0 0,0 1 0 0 0,0-1 0 0 0,-1 0 0 0 0,1 1 0 0 0,0-1 0 0 0,-1 1 0 0 0,1 0 0 0 0,-1-1 0 0 0,1 1 0 0 0,-1-1 0 0 0,0 1 0 0 0,1 0 0 0 0,-1-1 0 0 0,0 1 0 0 0,0 0 0 0 0,0-1 0 0 0,0 1 0 0 0,0 0 0 0 0,1-1 0 0 0,-1 1 0 0 0,1-1 0 0 0,-1 1 0 0 0,1-1 0 0 0,-1 1 0 0 0,1-1 0 0 0,0 1 0 0 0,0-1 0 0 0,0 0 0 0 0,0 1 0 0 0,3 6 0 0 0,12 22 0 0 0,-15-26 0 0 0,0 0 0 0 0,0 0 0 0 0,-1 0 0 0 0,1 0 0 0 0,-1 0 0 0 0,0 1 0 0 0,0-1 0 0 0,0 0 0 0 0,-1 4 0 0 0,0 7 0 0 0,1-2-13 0 0,0-11-54 0 0,0-2-7 0 0,0 0-56 0 0,0 2-314 0 0,0-1 207 0 0,0 1 50 0 0,0-1 43 0 0,0 0 37 0 0,0 0-25 0 0,-1 2-44 0 0,0-2 80 0 0,1 0-54 0 0,-1-1 79 0 0,0 1 0 0 0,0-1 0 0 0,1 0 0 0 0,-1 1 0 0 0,0-1 0 0 0,0 0 0 0 0,0 0 0 0 0,1 0 0 0 0,-1 1 0 0 0,0-1 0 0 0,0 0 0 0 0,0 0 0 0 0,0 0 0 0 0,0-1 71 0 0</inkml:trace>
  <inkml:trace contextRef="#ctx0" brushRef="#br0" timeOffset="506.32">893 363 8032 0 0,'5'0'182'0'0,"7"0"-188"0"0,0 0 85 0 0,0 0 78 0 0,0 0 69 0 0,-2 0 9 0 0,0 0 38 0 0,11 0 360 0 0,0 0 69 0 0,28 0 1019 0 0,-34 0-1230 0 0,0 0-41 0 0,1 0-50 0 0,1 0-74 0 0,-1 0-91 0 0,0 0-105 0 0,-12 0-97 0 0,0 0 1 0 0,0-1-1 0 0,0 0 0 0 0,-1 0 0 0 0,1 0 0 0 0,0 0 1 0 0,-1 0-1 0 0,1-1 0 0 0,-1 1 0 0 0,3-2-33 0 0,-4 2 18 0 0,0 0 1 0 0,-1 1-1 0 0,1-1 0 0 0,0 1 0 0 0,0 0 0 0 0,0 0 0 0 0,-1-1 0 0 0,1 1 1 0 0,0 1-1 0 0,0-1 0 0 0,1 0-18 0 0,8 0 66 0 0,1-2-48 0 0,18-14 36 0 0,-15 4-54 0 0,-2-3 0 0 0,-13 14-1 0 0,0 0 1 0 0,0 0 0 0 0,0 0-1 0 0,1 0 1 0 0,-1 0 0 0 0,0 0-1 0 0,0 0 1 0 0,0 0 0 0 0,0 0-1 0 0,-1-1 1 0 0,1 1 0 0 0,0 0 0 0 0,0 0-1 0 0,-1 1 1 0 0,1-1 0 0 0,0 0-1 0 0,-1 0 1 0 0,1 0 0 0 0,-1 0-1 0 0,1 0 1 0 0,-1 0 0 0 0,0 0-1 0 0,1 1 1 0 0,-1-1 0 0 0,0 0 0 0 0,0 0-1 0 0,1 1 1 0 0,-2-1 0 0 0,1 0-3 0 0,-2-4-47 0 0,4 0 39 0 0,0 0 3 0 0,-5 0-37 0 0,-8-5 35 0 0,-1 7-2 0 0,11 3-3 0 0,1 0 1 0 0,-1 0 0 0 0,0 1-1 0 0,0-1 1 0 0,0 0 0 0 0,1 1-1 0 0,-1-1 1 0 0,0 1 0 0 0,1 0-1 0 0,-1-1 1 0 0,0 1-1 0 0,-1 1 15 0 0,-13 14-93 0 0,8-9 83 0 0,5-3 10 0 0,0 0 1 0 0,0 1 0 0 0,0-1 0 0 0,0 0-1 0 0,1 1 1 0 0,-1 0 0 0 0,1-1-1 0 0,0 3 0 0 0,-6 12 97 0 0,1-7 4 0 0,3-3 26 0 0,0-1 0 0 0,0 0 1 0 0,-2 9-128 0 0,3 2 127 0 0,3 29 450 0 0,0-33-416 0 0,0 0-35 0 0,0-14-116 0 0,0 1 0 0 0,0-1 1 0 0,0 0-1 0 0,0 0 1 0 0,0 0-1 0 0,1 1 1 0 0,-1-1-1 0 0,0 0 1 0 0,1 0-1 0 0,-1 0 1 0 0,1 0-1 0 0,-1 0 1 0 0,1 1-1 0 0,0-1 1 0 0,-1 0-1 0 0,1 0 1 0 0,0 0-11 0 0,16 10 141 0 0,-14-10-122 0 0,0 1-1 0 0,0-1 1 0 0,0 1 0 0 0,0 0 0 0 0,-1 0-1 0 0,2 1-18 0 0,1 2 34 0 0,1-1-1 0 0,-1 0 1 0 0,1-1-1 0 0,0 0 1 0 0,0 0-1 0 0,0 1-33 0 0,0-2 13 0 0,-5-1-8 0 0,1-1 0 0 0,0 1 1 0 0,0-1-1 0 0,0 1 0 0 0,0-1 0 0 0,0 0 0 0 0,0 0 1 0 0,-1 0-1 0 0,1 0 0 0 0,0 0 0 0 0,1 0-5 0 0,6 0 44 0 0,19-3 15 0 0,-25 2-106 0 0,0 0 34 0 0,6-2 86 0 0,-3 0-18 0 0,-2 2-55 0 0,-1 0-38 0 0,1 0-47 0 0,-1 0-29 0 0,0 1-47 0 0,1 0-54 0 0,-1 0-59 0 0,-1 0 23 0 0,-1 0-40 0 0,1 0-38 0 0,-1-1-33 0 0,2 1-235 0 0,-1 0-57 0 0,3-2-771 0 0,1-2-610 0 0,3-5-1159 0 0</inkml:trace>
  <inkml:trace contextRef="#ctx0" brushRef="#br0" timeOffset="863.23">1558 272 10080 0 0,'3'0'230'0'0,"6"2"-73"0"0,-7 0-92 0 0,1-1-1 0 0,-1 0 0 0 0,1 1 1 0 0,-1 0-1 0 0,0-1 0 0 0,1 1 1 0 0,-1 0-1 0 0,1 1-64 0 0,2 3 105 0 0,-1 1-64 0 0,4 9-65 0 0,-5-10 43 0 0,1 2 79 0 0,-1 3 237 0 0,-3 0 96 0 0,-1-9-345 0 0,1 0 0 0 0,0 0 0 0 0,0 0 1 0 0,0 0-1 0 0,0 0 0 0 0,0-1 0 0 0,1 1 1 0 0,-1 0-1 0 0,1 0 0 0 0,-1 0 1 0 0,1 0-87 0 0,4 7 335 0 0,3 5 209 0 0,0 0-48 0 0,-4-5-247 0 0,-1-4-6 0 0,-2 2-38 0 0,-1 14 367 0 0,0-12-285 0 0,-1-1 46 0 0,1 0 98 0 0,0-3-251 0 0,0 0 105 0 0,0 0 64 0 0,0 8 534 0 0,0-10-643 0 0,0 1-36 0 0,0-1-45 0 0,0 0-64 0 0,0-1-76 0 0,0 0-90 0 0,0 0 208 0 0,-3-4-1 0 0,-3-6-47 0 0,8 4-15 0 0,3-1 7 0 0,-3-6 43 0 0,0 6-50 0 0,3-7-33 0 0,-3 7-28 0 0,0 0 0 0 0,0 0 0 0 0,0 0 0 0 0,1 0 0 0 0,-1 0 0 0 0,1 1 0 0 0,0-1 0 0 0,1 1-13 0 0,0-1 3 0 0,0 0 0 0 0,0 0 0 0 0,0 0 0 0 0,-1 0 0 0 0,1-1-3 0 0,-1 1-1 0 0,0 0 1 0 0,1 0 0 0 0,0 0 0 0 0,0 0-1 0 0,0 0 1 0 0,13-13 0 0 0,9-8-12 0 0,-6 10-56 0 0,-11 10 62 0 0,-6 3-5 0 0,1 0 0 0 0,-1 1 0 0 0,1-1 1 0 0,0 1-1 0 0,-1 0 0 0 0,1 0 0 0 0,0 0 0 0 0,0 1 1 0 0,1-1-1 0 0,-1 1 0 0 0,3 0 11 0 0,-5 0-6 0 0,0 1 1 0 0,-1 0-1 0 0,1-1 1 0 0,0 1-1 0 0,-1-1 0 0 0,1 1 1 0 0,0-1-1 0 0,-1 0 0 0 0,1 0 1 0 0,-1 1-1 0 0,1-2 6 0 0,-1 1 0 0 0,0 1 0 0 0,0-1 0 0 0,0 0-1 0 0,0 1 1 0 0,0-1 0 0 0,0 1 0 0 0,0-1 0 0 0,0 1-1 0 0,0 0 1 0 0,0-1 0 0 0,0 1 0 0 0,0 0 0 0 0,0 0-1 0 0,0-1 1 0 0,0 1 0 0 0,0 0 0 0 0,0 0 0 0 0,0 0-1 0 0,0 1 1 0 0,0-1 0 0 0,0 0 0 0 0,0 0 0 0 0,0 0-1 0 0,1 1 1 0 0,13 12 0 0 0,-13-11 1 0 0,1 0 0 0 0,-1 0 0 0 0,1 0 0 0 0,-1-1 0 0 0,1 1 0 0 0,3 1-1 0 0,9 6-16 0 0,-3 0-47 0 0,-8-5 52 0 0,-1 0 11 0 0,1-1-1 0 0,-1 1 0 0 0,1-1 0 0 0,-1 1 0 0 0,1 2 1 0 0,11 24 0 0 0,-12-15 14 0 0,-1 1 32 0 0,3-9-35 0 0,-4-5-7 0 0,0-1 0 0 0,-1 0 0 0 0,1 1 0 0 0,0-1 0 0 0,0 0 0 0 0,-1 1-1 0 0,1-1 1 0 0,-1 1 0 0 0,1 0 0 0 0,-1-1 0 0 0,0 1 0 0 0,0-1 0 0 0,1 1 0 0 0,-1 0-4 0 0,0 58 10 0 0,0-60-224 0 0,0 1 89 0 0,0-1 76 0 0,0 1 62 0 0,0 0 98 0 0,0 3 426 0 0,0-3-392 0 0,0 0-129 0 0,0 0-41 0 0,0 0-47 0 0,0-1-55 0 0,0 1-86 0 0,0 0-87 0 0,0 0-95 0 0,0-1-106 0 0,0 1-115 0 0,0-1-126 0 0,0 0 322 0 0,0 0-36 0 0,0 0-36 0 0,0 0-37 0 0,0 0-944 0 0</inkml:trace>
  <inkml:trace contextRef="#ctx0" brushRef="#br0" timeOffset="1147.8">2435 0 11544 0 0,'0'0'264'0'0,"0"0"34"0"0,0 0 20 0 0,0 0-41 0 0,0 1-209 0 0,2 1-40 0 0,18 17-13 0 0,-16-15 13 0 0,-2 1 8 0 0,0 1 87 0 0,1 0 104 0 0,3-2 71 0 0,-6-3-278 0 0,1-1 0 0 0,-1 0 1 0 0,1 0-1 0 0,-1 1 0 0 0,0-1 0 0 0,1 0 0 0 0,-1 0 0 0 0,1 1 1 0 0,-1-1-1 0 0,0 0 0 0 0,1 1 0 0 0,-1-1 0 0 0,0 1 0 0 0,0-1 0 0 0,1 0 1 0 0,-1 1-1 0 0,0-1 0 0 0,0 1 0 0 0,0-1 0 0 0,0 1 0 0 0,1-1 0 0 0,-1 1 1 0 0,0-1-1 0 0,0 1 0 0 0,0-1 0 0 0,0 1 0 0 0,0-1 0 0 0,0 0 0 0 0,0 1 1 0 0,0-1-1 0 0,0 1 0 0 0,-1 0-20 0 0,1 7 266 0 0,0 0-36 0 0,0 7 130 0 0,0 0-107 0 0,0-3-83 0 0,2 2 121 0 0,3-5-53 0 0,1 3-5 0 0,-3 0-84 0 0,-2 3 42 0 0,-2 34 482 0 0,0-22-326 0 0,1 47 389 0 0,0-57-541 0 0,0 1 45 0 0,1-13-197 0 0,0 1 0 0 0,0-1 0 0 0,0 0 0 0 0,0 1 0 0 0,2 2-43 0 0,-1-3 29 0 0,-1 0 1 0 0,1 1-1 0 0,-1-1 1 0 0,0 0-1 0 0,0 4-29 0 0,-2 1 49 0 0,1-8-40 0 0,0 0 0 0 0,0 0 1 0 0,0 0-1 0 0,0 0 0 0 0,0-1 0 0 0,0 1 0 0 0,1 0 0 0 0,-1 0 0 0 0,1 0 1 0 0,-1 0-1 0 0,1 0-9 0 0,2 2 7 0 0,-3-3-6 0 0,1 0 1 0 0,-1 0-1 0 0,1 0 1 0 0,-1 0-1 0 0,1 0 1 0 0,-1 0-1 0 0,1 0 1 0 0,-1 0-1 0 0,0 0 1 0 0,0 0 0 0 0,0 0-1 0 0,1 1-1 0 0,-9 25 71 0 0,6 1-9 0 0,2-16-47 0 0,0 6 40 0 0,0-16-94 0 0,0-1-56 0 0,0-1-37 0 0,0 0-134 0 0,-3 0-240 0 0,1 0 382 0 0,1 0 6 0 0,-1 0-17 0 0,1 0-46 0 0,0 0-14 0 0,0 0-47 0 0,0 0-54 0 0,0 0-59 0 0,0 0-65 0 0,1 0-61 0 0,-1 0-53 0 0,1 0-47 0 0,0 0-168 0 0,0 0-47 0 0,-1 0-203 0 0,1 0-550 0 0</inkml:trace>
  <inkml:trace contextRef="#ctx0" brushRef="#br0" timeOffset="1488.55">2208 288 9584 0 0,'0'0'216'0'0,"3"0"32"0"0,-2 0-270 0 0,0-1 77 0 0,1 1 67 0 0,0 0 58 0 0,0 0 135 0 0,1 0 66 0 0,8 0 1042 0 0,-6 0-868 0 0,-2 0-279 0 0,0 0-55 0 0,-1 1-62 0 0,1-1-95 0 0,-1 1-111 0 0,0 0-23 0 0,-1-1-34 0 0,0 1 129 0 0,-1-1 6 0 0,1 1 1 0 0,0-1-1 0 0,0 1 1 0 0,-1-1-1 0 0,1 1 1 0 0,0-1 0 0 0,0 0-1 0 0,0 1 1 0 0,0-1-1 0 0,0 0 1 0 0,0 0-1 0 0,-1 1 1 0 0,1-1-1 0 0,0 0 1 0 0,0 0 0 0 0,0 0-1 0 0,0 0 1 0 0,0 0-1 0 0,0 0 1 0 0,0-1-1 0 0,0 1 1 0 0,0 0-1 0 0,0 0 1 0 0,-1-1 0 0 0,1 1-1 0 0,0 0 1 0 0,0-1-1 0 0,0 1 1 0 0,0-1-1 0 0,-1 1 1 0 0,2-1-32 0 0,-1 0 25 0 0,4-1 182 0 0,11 0 474 0 0,-9 2-419 0 0,-3 0-117 0 0,0 0-41 0 0,0 0-53 0 0,-1-1-61 0 0,11-4 318 0 0,1-1 16 0 0,3 4-61 0 0,-2 1-53 0 0,21-8 343 0 0,-14 2-260 0 0,-4 2-96 0 0,-1 0-34 0 0,21-5 80 0 0,36-11 90 0 0,-50 20-295 0 0,-20 1-27 0 0,-1 1 0 0 0,0-1 0 0 0,1-1 0 0 0,-1 1 0 0 0,0-1 0 0 0,0 0 0 0 0,4-1-11 0 0,5-2 34 0 0,2-3-81 0 0,1 0-70 0 0,-2 0-62 0 0,-4 4 52 0 0,1 2-74 0 0,1 1-84 0 0,0 1-96 0 0,-4-1 34 0 0,0 1-63 0 0,-8-1 230 0 0,1 0 49 0 0,-1 0 44 0 0,1 0 38 0 0,0 0 32 0 0,-1 0 37 0 0,2 0 164 0 0,-1 0-56 0 0,0 0-85 0 0,-1 0-53 0 0,1 0-54 0 0,-1 0-42 0 0,1 0-55 0 0,-1 0-63 0 0,1 0-70 0 0,0 0-10 0 0,-1 0-58 0 0,1 0-64 0 0,-1 0-67 0 0,1 0-72 0 0,-1 0-75 0 0,1 0-82 0 0,0 0-84 0 0,-1 0-1167 0 0,0 0-1106 0 0</inkml:trace>
  <inkml:trace contextRef="#ctx0" brushRef="#br0" timeOffset="2125.27">3206 212 6272 0 0,'3'0'141'0'0,"-3"0"14"0"0,1 0-49 0 0,0 0-43 0 0,0 0-35 0 0,2 0-50 0 0,2 0-172 0 0,-3 0 170 0 0,0 0 49 0 0,0 0 95 0 0,-1 0-15 0 0,0 0 37 0 0,0 0 54 0 0,0 0 50 0 0,1 0 56 0 0,-1 0 60 0 0,0 0 64 0 0,0 0 71 0 0,-1 0 74 0 0,1 0 80 0 0,-1-3-189 0 0,3-7-12 0 0,0 7-262 0 0,0-1 188 0 0,-9-3-77 0 0,6 6-292 0 0,-3-2 283 0 0,2 1-99 0 0,0 0-61 0 0,2-1-60 0 0,-1 0-22 0 0,-1 1 57 0 0,-1 1-12 0 0,-1 0 50 0 0,-7 0 405 0 0,5 1-352 0 0,1-1-56 0 0,2 1-93 0 0,0-1-46 0 0,-6-4 175 0 0,-1 0 74 0 0,-4 2 36 0 0,-8 2 32 0 0,9-3-147 0 0,2-3-36 0 0,7 4 6 0 0,-1 2-67 0 0,1 1-45 0 0,-2 1-29 0 0,2-1 32 0 0,2 0-24 0 0,-1 1 1 0 0,0-1 0 0 0,0 0-1 0 0,1 0 1 0 0,-1 1 0 0 0,0-1 0 0 0,1 1-1 0 0,-1 0 1 0 0,1-1 0 0 0,-1 1-1 0 0,1 0 1 0 0,-1 0 0 0 0,1 0-9 0 0,-1 0 7 0 0,1 0 0 0 0,-1 0 1 0 0,1-1-1 0 0,-1 1 0 0 0,1 0 1 0 0,-1-1-1 0 0,0 1 0 0 0,1-1 0 0 0,-1 1 1 0 0,0-1-1 0 0,1 0 0 0 0,-1 0 1 0 0,0 0-8 0 0,0 0 1 0 0,-1 0 0 0 0,1 0 0 0 0,0 0 1 0 0,-1 0-1 0 0,1 0 0 0 0,-1 1 0 0 0,1-1 1 0 0,0 1-1 0 0,0-1 0 0 0,-1 1 0 0 0,1 0 1 0 0,0 0-1 0 0,0 0 0 0 0,0 0 0 0 0,0 0 1 0 0,0 1-1 0 0,0-1 0 0 0,-1 1-1 0 0,-3 2 52 0 0,-3-5-54 0 0,6 1 6 0 0,-3-1-4 0 0,5 0 0 0 0,1 1 0 0 0,-1 0 0 0 0,0 0 0 0 0,0 0 0 0 0,0 0 0 0 0,0 0 0 0 0,0 0 0 0 0,1 0 0 0 0,-1 0 0 0 0,0 0 0 0 0,0 0 0 0 0,0 0 0 0 0,0 0 0 0 0,0 1 0 0 0,0 0 0 0 0,-1 0 0 0 0,1-1 0 0 0,0 1 0 0 0,0 0 0 0 0,0 0 0 0 0,1 0 0 0 0,-1 0 0 0 0,0 0 0 0 0,0 0 0 0 0,0 0 0 0 0,1 0 0 0 0,-1 1 0 0 0,1-1 0 0 0,-1 1 0 0 0,-9 13 0 0 0,7 0 0 0 0,3-9 0 0 0,0-4 0 0 0,0-1 0 0 0,-1 1 0 0 0,1-1 0 0 0,0 1 0 0 0,1 0 0 0 0,-1-1 0 0 0,0 1 0 0 0,0-1 0 0 0,1 1 0 0 0,-1-1 0 0 0,1 1 0 0 0,0 1 0 0 0,9 2 0 0 0,-5 5 0 0 0,5-4 0 0 0,-9-6 0 0 0,0 1 0 0 0,0-1 0 0 0,0 1 0 0 0,0-1 0 0 0,0 1 0 0 0,0-1 0 0 0,0 1 0 0 0,0 0 0 0 0,0-1 0 0 0,0 1 0 0 0,-1 0 0 0 0,1 0 0 0 0,0-1 0 0 0,0 1 0 0 0,-1 0 0 0 0,1 0 0 0 0,3 10 0 0 0,-3-10 0 0 0,-1 0 1 0 0,0 0-1 0 0,1 0 1 0 0,-1 0 0 0 0,1 0-1 0 0,-1 0 1 0 0,1 0-1 0 0,0 0 1 0 0,-1 0-1 0 0,1 0 1 0 0,0 0 0 0 0,-1 0-1 0 0,1-1 1 0 0,0 1-1 0 0,0 0 1 0 0,0 0 0 0 0,0-1-1 0 0,1 1 0 0 0,8 4 30 0 0,-8-4-27 0 0,0 0-1 0 0,0 0 1 0 0,0 0-1 0 0,0 0 1 0 0,0 0 0 0 0,0 1-1 0 0,0-1 1 0 0,0 1 0 0 0,0 0-3 0 0,2 2 7 0 0,1 0 0 0 0,0 0 0 0 0,0 0 0 0 0,1-1 1 0 0,-1 0-8 0 0,1 1 7 0 0,-1-1 0 0 0,0 1 0 0 0,0 0 0 0 0,0 0 1 0 0,-1 0-8 0 0,34 34 49 0 0,0 0 43 0 0,-34-33-71 0 0,0 0 1 0 0,0 1-1 0 0,0-1 0 0 0,-1 1 1 0 0,0 0-1 0 0,0 1-21 0 0,0-2 37 0 0,0 11 76 0 0,-3 12 192 0 0,-1-11-107 0 0,-2-3-29 0 0,-6-1 27 0 0,6-10-64 0 0,0-2-44 0 0,1 0-28 0 0,-1-2-24 0 0,0 1-9 0 0,1 1 24 0 0,-3 9 163 0 0,-8-1 42 0 0,1-2-92 0 0,0 2 27 0 0,0-3-43 0 0,-7-3 13 0 0,-1-3-47 0 0,5-1-44 0 0,-4 2 72 0 0,16 0-126 0 0,-1-1 1 0 0,1 1-1 0 0,0-1 0 0 0,-1 0 0 0 0,1-1 0 0 0,0 1 1 0 0,0 0-1 0 0,-1-1 0 0 0,1 0 0 0 0,0 0 0 0 0,-2 0-16 0 0,-13-8 53 0 0,12 5-38 0 0,5 3-21 0 0,-5 2 8 0 0,6-1-2 0 0,-1 0 0 0 0,1 0 0 0 0,-1 0 0 0 0,1 0 0 0 0,0 1 0 0 0,-1-1 0 0 0,1 0 0 0 0,-1-1 0 0 0,1 1 0 0 0,-1 0 0 0 0,1 0 0 0 0,-1 0 0 0 0,1 0 0 0 0,-1 0 0 0 0,1 0 0 0 0,-1-1 0 0 0,1 1 0 0 0,0 0 0 0 0,-1 0 0 0 0,1-1 0 0 0,-1 1 0 0 0,1 0 0 0 0,0 0 0 0 0,-1-1 0 0 0,1 1 0 0 0,0 0 0 0 0,-1-1 0 0 0,1 1 0 0 0,0-1 0 0 0,0 1 0 0 0,-1 0 0 0 0,1-1 0 0 0,-4-6 0 0 0,3 7 0 0 0,0 0 0 0 0,1-1 0 0 0,-1 1 0 0 0,0 0 0 0 0,0-1 0 0 0,0 1 0 0 0,1 0 0 0 0,-1 0 0 0 0,0 0 0 0 0,0 0 0 0 0,0 0 0 0 0,1 0 0 0 0,-1 0 0 0 0,-1 0 0 0 0,-6 0-10 0 0,4 0-28 0 0,2 0-39 0 0,1-3-88 0 0,1-7-138 0 0,0 8-8 0 0,0 2 92 0 0,0 0-24 0 0,0 0-128 0 0,0-1 26 0 0,0-1-37 0 0,0-8-999 0 0,0 8-53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49.5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6896 0 0,'0'0'200'0'0,"0"0"-51"0"0,0 2-8 0 0,0 4 64 0 0,0-1 111 0 0,0 2 128 0 0,0 10 706 0 0,0-11-788 0 0,0-1-130 0 0,0-1-53 0 0,0 0-65 0 0,0 0-77 0 0,1 7 289 0 0,5 1 36 0 0,0 0-10 0 0,-4-2-44 0 0,0 2-14 0 0,2-3-64 0 0,3 3 15 0 0,-5 1-72 0 0,-2 10 211 0 0,0-1 18 0 0,3-9-197 0 0,2 1 90 0 0,-1-2-39 0 0,-1 10 71 0 0,-2-17-222 0 0,-1 1 1 0 0,1 0 0 0 0,0-1 0 0 0,1 1 0 0 0,-1-1-1 0 0,1 1-105 0 0,3 11 281 0 0,-3 0-62 0 0,-2-5-8 0 0,0-2-60 0 0,0 13 150 0 0,1-13-155 0 0,0-2-41 0 0,1-1-20 0 0,2 2-4 0 0,2 5 74 0 0,-5-7-62 0 0,-1 1 36 0 0,1 6 87 0 0,1-1-77 0 0,2 0-42 0 0,2 3-14 0 0,-3-10 36 0 0,-2 0-49 0 0,-1 1-32 0 0,-1 1-30 0 0,1 0 9 0 0,0 4 39 0 0,0-9 21 0 0,0-3-30 0 0,0 0-79 0 0,0 0-35 0 0,0 0-114 0 0,0 0 75 0 0,0 0-70 0 0,0 0-88 0 0,0 0 80 0 0,0 0-41 0 0,0 0-43 0 0,0 0-43 0 0,0 0-38 0 0,0 0-34 0 0,0 0-248 0 0,0 0-58 0 0,0 0-811 0 0,0 0-640 0 0,0 0-1216 0 0</inkml:trace>
  <inkml:trace contextRef="#ctx0" brushRef="#br0" timeOffset="253.51">273 16 8928 0 0,'0'0'200'0'0,"0"2"33"0"0,0 2-150 0 0,0 11 233 0 0,1-11-247 0 0,1-2-42 0 0,4 3 20 0 0,-2-2 105 0 0,-2 7 113 0 0,-2-3 208 0 0,0 0-95 0 0,0 0-82 0 0,0 0-70 0 0,0 0-39 0 0,0 1-52 0 0,0 16 166 0 0,0-13-125 0 0,0-5-25 0 0,0 1 46 0 0,1 1-32 0 0,0-1-44 0 0,1-1-18 0 0,1 2 6 0 0,1 1 11 0 0,-1-2 0 0 0,-2 1 23 0 0,-1 2 56 0 0,0 45 561 0 0,1-45-585 0 0,0-2-45 0 0,1 0-18 0 0,3 2 7 0 0,-1 0 17 0 0,-1-1 20 0 0,-1-2-36 0 0,2 5 43 0 0,2 5 38 0 0,-4 0 39 0 0,-2-15-218 0 0,0-1 0 0 0,0 1 1 0 0,0-1-1 0 0,1 0 0 0 0,-1 1 0 0 0,0-1 1 0 0,0 0-1 0 0,1 1 0 0 0,-1-1 0 0 0,1 1-22 0 0,7 12 199 0 0,3 8 46 0 0,-9-18-206 0 0,-1 1-1 0 0,1-1 1 0 0,-1 0 0 0 0,0 0-1 0 0,0 1 1 0 0,-1-1 0 0 0,1 1-1 0 0,-1 2-38 0 0,1 1 71 0 0,4 2-19 0 0,2 4-3 0 0,-5-1 21 0 0,-2-7-64 0 0,0 1-83 0 0,0 0-88 0 0,0-2-91 0 0,0-2-361 0 0,0-3-43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01.0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205 424 7136 0 0,'-2'0'208'0'0,"-2"1"-131"0"0,4-1-64 0 0,-3-2 28 0 0,-1-1 16 0 0,-13-6 125 0 0,13 8-17 0 0,0-1 46 0 0,-4 1 323 0 0,0 1 91 0 0,-10 4 932 0 0,13-1-1127 0 0,0 0-55 0 0,-1 2-26 0 0,3-3-224 0 0,1 0-37 0 0,-6 7 265 0 0,-4 4 37 0 0,3-5-171 0 0,2-2-78 0 0,0-1-49 0 0,2-3-40 0 0,5-2-41 0 0,-1 0 0 0 0,0 1 0 0 0,1-1 1 0 0,-1 0-1 0 0,1 1 0 0 0,-1-1 1 0 0,1 0-1 0 0,-1 1 0 0 0,0-1 1 0 0,1 1-1 0 0,-1-1 0 0 0,1 1 1 0 0,0-1-1 0 0,-1 1 0 0 0,1-1 1 0 0,-1 1-1 0 0,1-1 0 0 0,0 1 0 0 0,0-1 1 0 0,-1 1-1 0 0,1 0 0 0 0,0 0-11 0 0,-3 3 44 0 0,-9 16 114 0 0,-1 3-47 0 0,4-3 8 0 0,8-18-105 0 0,0 0 1 0 0,0 0 0 0 0,0 1-1 0 0,0-1 1 0 0,0 0 0 0 0,0 0-1 0 0,1 0 1 0 0,-1 1 0 0 0,1-1-1 0 0,0 0 1 0 0,0 0 0 0 0,0 3-15 0 0,-3 20 116 0 0,1-18-84 0 0,1-6-24 0 0,1 0 0 0 0,-1-1 0 0 0,1 1 0 0 0,0 0 0 0 0,0 0 0 0 0,-1 0 0 0 0,1 0 0 0 0,0 0 0 0 0,0 0 0 0 0,0 0 0 0 0,0 0 0 0 0,0 0 0 0 0,0 0-1 0 0,0-1 1 0 0,0 1 0 0 0,0 0 0 0 0,1 0 0 0 0,-1 0 0 0 0,0 0 0 0 0,1 0 0 0 0,-1 0 0 0 0,1 0-8 0 0,1 6 33 0 0,-1 9 36 0 0,-1-14-63 0 0,0 1 0 0 0,0-1 1 0 0,0 0-1 0 0,0 1 0 0 0,0-1 1 0 0,1 0-1 0 0,-1 0 0 0 0,1 1 0 0 0,0-1 1 0 0,0 2-7 0 0,12 11 58 0 0,-6-8-26 0 0,-4-4-24 0 0,0 0 0 0 0,1 0 0 0 0,-2 0-1 0 0,1 1 1 0 0,0-1 0 0 0,-1 1-8 0 0,-1-3 3 0 0,-1 0 0 0 0,0 0 1 0 0,1 0-1 0 0,-1 0 0 0 0,0-1 0 0 0,1 1 1 0 0,-1 0-1 0 0,1 0 0 0 0,-1-1 1 0 0,1 1-1 0 0,-1 0 0 0 0,1-1 0 0 0,0 1 1 0 0,-1 0-1 0 0,1-1 0 0 0,0 1 0 0 0,0-1 1 0 0,-1 1-1 0 0,1-1 0 0 0,0 1 0 0 0,0-1 1 0 0,0 0-1 0 0,0 0 0 0 0,0 1 0 0 0,-1-1 1 0 0,1 0-1 0 0,0 0 0 0 0,0 0 1 0 0,0 0-1 0 0,0 0 0 0 0,0 0 0 0 0,0 0 1 0 0,0 0-1 0 0,0 0 0 0 0,-1 0 0 0 0,2-1-3 0 0,4 1 27 0 0,-4 1-19 0 0,0-1 0 0 0,-1 0 0 0 0,1 1 0 0 0,0-1 0 0 0,-1 1 0 0 0,1-1 0 0 0,-1 1 0 0 0,1 0 0 0 0,-1 0 0 0 0,1-1 0 0 0,0 2-8 0 0,-1-1 5 0 0,0-1-1 0 0,0 1 0 0 0,0 0 1 0 0,0-1-1 0 0,0 1 1 0 0,-1-1-1 0 0,1 1 1 0 0,0-1-1 0 0,0 0 0 0 0,0 1 1 0 0,1-1-1 0 0,-1 0 1 0 0,0 0-1 0 0,0 0 1 0 0,0 1-1 0 0,0-1 1 0 0,0 0-1 0 0,0-1 0 0 0,0 1 1 0 0,0 0-1 0 0,0 0 1 0 0,0 0-1 0 0,0-1 1 0 0,1 1-5 0 0,14-8 51 0 0,9-5-38 0 0,-6 4-13 0 0,-9 3 0 0 0,-1-2-41 0 0,-1-2-96 0 0,0 0 0 0 0,0 0-1 0 0,4-8 138 0 0,-7 9-59 0 0,9-13-256 0 0,-12 16 222 0 0,1 1-1 0 0,-1-1 1 0 0,0 0 0 0 0,0 0 0 0 0,-1 0-1 0 0,0-1 1 0 0,1-2 93 0 0,-1-10-248 0 0,0-2-52 0 0,-1 7 184 0 0,0-19-114 0 0,-3 9 36 0 0,-1 9 64 0 0,-3-11-94 0 0,6 7 46 0 0,0 2-5 0 0,-1 3 32 0 0,-10-23-216 0 0,5 19 172 0 0,1-2-57 0 0,2 5 61 0 0,2 2 54 0 0,-2-12-23 0 0,-2-10 27 0 0,2 17 50 0 0,0 4 4 0 0,-4-20-37 0 0,-1-1 92 0 0,-1 1 81 0 0,0 2 71 0 0,9 28-166 0 0,-1-1 45 0 0,-2-3 113 0 0,-1 0 140 0 0,-7-6 506 0 0,8 10-556 0 0,2 2-149 0 0,0 0 379 0 0,2 2-100 0 0,0 0-42 0 0,0 0-8 0 0,0 0-29 0 0,0 0-112 0 0,-1 19 55 0 0,1 4-6 0 0,0-19-166 0 0,0 0 0 0 0,1 0 1 0 0,-1 0-1 0 0,1 0 0 0 0,0-1 1 0 0,0 1-1 0 0,1 0 0 0 0,-1 0 1 0 0,1-1-1 0 0,-1 1 0 0 0,1-1 1 0 0,2 3-33 0 0,-1-1 51 0 0,-1 1 0 0 0,1 0 0 0 0,-1 0 0 0 0,0 0 1 0 0,0 0-1 0 0,0 5-51 0 0,0-3 73 0 0,1 1 0 0 0,-1-1 0 0 0,1 0 1 0 0,1 1-74 0 0,14 27 253 0 0,4 6 118 0 0,-2 3 94 0 0,-2-4-122 0 0,5-8-10 0 0,-18-13-135 0 0,-3-10-108 0 0,24 50 440 0 0,-23-42-379 0 0,2 3 12 0 0,4-2-39 0 0,2 1 27 0 0,-10-17-131 0 0,0-1 1 0 0,0 1-1 0 0,-1 0 1 0 0,1-1-1 0 0,-1 1 1 0 0,0 0-1 0 0,0-1 0 0 0,0 3-20 0 0,3 10 124 0 0,2-4-63 0 0,-4-10-58 0 0,0 0 1 0 0,0 1-1 0 0,0-1 0 0 0,-1 1 1 0 0,1-1-1 0 0,-1 0 0 0 0,1 1 1 0 0,-1-1-1 0 0,1 1 0 0 0,-1 0 1 0 0,0-1-1 0 0,0 1 0 0 0,0 0-3 0 0,0 0 61 0 0,0 0-47 0 0,0 0-45 0 0,0 0-47 0 0,0 0-49 0 0,0 0-49 0 0,0 0-51 0 0,0 0-50 0 0,0-1-53 0 0,0 1-54 0 0,0 0-53 0 0,0 0-56 0 0,0 0-57 0 0,0 0-57 0 0,0 0-59 0 0,0 0-59 0 0,0 4-1513 0 0,0 3-1278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02.2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10248 0 0,'0'0'230'0'0,"0"0"30"0"0,0 0 20 0 0,0 0-25 0 0,0 0-229 0 0,0 0-36 0 0,0 0-27 0 0,0 0-33 0 0,0 0-20 0 0,0 0-33 0 0,0 0-37 0 0,0 0-41 0 0,0 0-46 0 0,0 0-40 0 0,0 0-395 0 0,0 0-278 0 0,0 0-640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04.4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7456 0 0,'0'0'166'0'0,"0"0"29"0"0,0 0 12 0 0,0 0-69 0 0,0 0-7 0 0,0 0 52 0 0,0 3 159 0 0,0 0-105 0 0,0 0-120 0 0,-1-1 1 0 0,1 0-1 0 0,0 0 1 0 0,1 1-1 0 0,-1-1 0 0 0,0 0 1 0 0,1 0-1 0 0,-1 1 1 0 0,1 0-118 0 0,3 5 356 0 0,0 1-49 0 0,0-1-43 0 0,0 1-34 0 0,3 13 217 0 0,-5-17-334 0 0,-1 1-1 0 0,0 0 1 0 0,0 0 0 0 0,-1 0 0 0 0,0 0-113 0 0,2 14 297 0 0,3-2-53 0 0,5 8 43 0 0,4 0-60 0 0,-8-16-99 0 0,-1 0 0 0 0,0 0 0 0 0,-1 1 1 0 0,3 9-129 0 0,-3-3 143 0 0,-3-9-69 0 0,1-1 0 0 0,0 0-1 0 0,1 0 1 0 0,-1 0 0 0 0,2 1-74 0 0,0 1 97 0 0,-1 0 1 0 0,0 0-1 0 0,0 0 1 0 0,-1 0-98 0 0,0 1 121 0 0,1-1 1 0 0,0 0-1 0 0,0 0 1 0 0,1-1-122 0 0,4 7 185 0 0,-4-7-41 0 0,0 1 1 0 0,0-1 0 0 0,0 1 0 0 0,0 3-145 0 0,1 16 362 0 0,0-13-165 0 0,0-4-58 0 0,-3 8 26 0 0,0-1 30 0 0,4-2-44 0 0,-5-14-138 0 0,0 0 1 0 0,0 0 0 0 0,0 0-1 0 0,0 0 1 0 0,0 0-1 0 0,-1 1 1 0 0,1-1-1 0 0,-1 0 1 0 0,0 1-1 0 0,0-1 1 0 0,1 0-1 0 0,-2 1-13 0 0,1 9 22 0 0,1 11 26 0 0,-1-23-45 0 0,0 1 0 0 0,0-1-1 0 0,0 1 1 0 0,0-1 0 0 0,1 1-1 0 0,-1-1 1 0 0,0 1 0 0 0,0-1 0 0 0,0 1-1 0 0,1-1 1 0 0,-1 1 0 0 0,0-1 0 0 0,1 0-1 0 0,-1 1 1 0 0,0-1 0 0 0,1 0 0 0 0,-1 1-1 0 0,1-1 1 0 0,-1 0 0 0 0,0 1 0 0 0,1-1-1 0 0,-1 0 1 0 0,1 0 0 0 0,-1 1 0 0 0,1-1-1 0 0,-1 0 1 0 0,1 0 0 0 0,-1 0 0 0 0,1 0-1 0 0,-1 0 1 0 0,1 0 0 0 0,-1 0-1 0 0,1 0-2 0 0,-1 0 2 0 0,0 0-1 0 0,0 0 0 0 0,0 0 1 0 0,0 0-1 0 0,1 0 0 0 0,-1 0 0 0 0,0 0 1 0 0,0 0-1 0 0,0 0 0 0 0,0 0 1 0 0,0 0-1 0 0,0 0 0 0 0,0 0 0 0 0,0 0 1 0 0,0 0-1 0 0,0 0 0 0 0,0 0 1 0 0,1 0-1 0 0,-1 0 0 0 0,0 0 0 0 0,0 0 1 0 0,0 0-1 0 0,0 0 0 0 0,0 0 1 0 0,0 0-1 0 0,0 1 0 0 0,0-1 1 0 0,0 0-1 0 0,0 0 0 0 0,0 0 0 0 0,0 0 1 0 0,0 0-1 0 0,0 0 0 0 0,1 0 1 0 0,-1 0-1 0 0,0 0 0 0 0,0 0 0 0 0,0 0 1 0 0,0 0-1 0 0,0 0 0 0 0,0 1 1 0 0,0-1-1 0 0,0 0 0 0 0,0 0 0 0 0,0 0 1 0 0,0 0-1 0 0,0 0 0 0 0,0 0 1 0 0,0 0-1 0 0,0 0 0 0 0,0 0 0 0 0,0 0 1 0 0,0 0-1 0 0,0 1 0 0 0,0-1 1 0 0,0 0-1 0 0,0 0-1 0 0,-1 7 278 0 0,1-7-113 0 0,0-6-84 0 0,0-3-58 0 0,0-19-43 0 0,2 21 38 0 0,-1 2 37 0 0,9-13-45 0 0,-7 6-10 0 0,-2 10 0 0 0,-1-1 0 0 0,0 1 0 0 0,1 0 0 0 0,0 0 0 0 0,0 0 0 0 0,-1 0 0 0 0,1 0 0 0 0,0 0 0 0 0,1 0 0 0 0,-1 0 0 0 0,0 0 0 0 0,1 0 0 0 0,-1 0 0 0 0,1 1 0 0 0,5-7 0 0 0,-4 6-12 0 0,1-1 0 0 0,-1-1 0 0 0,0 1-1 0 0,-1 0 1 0 0,1-1 0 0 0,0 0 12 0 0,0-3-12 0 0,-2 4 4 0 0,1 0 1 0 0,-1 0 0 0 0,1 0 0 0 0,0 0-1 0 0,0 0 1 0 0,0 1 0 0 0,0-1 0 0 0,0 1-1 0 0,0-1 1 0 0,1 1 0 0 0,0 0 0 0 0,-1 0-1 0 0,4-2 8 0 0,6-3-47 0 0,-6 3-10 0 0,0 1-19 0 0,3-1-44 0 0,3 0 57 0 0,15-3-191 0 0,1 5 5 0 0,-15 5 191 0 0,-7 4 2 0 0,-4-4 32 0 0,25 15 8 0 0,-18-7 22 0 0,8 18 72 0 0,-15-24-82 0 0,0-1 4 0 0,-1 2 0 0 0,-1 15 0 0 0,0 21 11 0 0,-3-37 44 0 0,-4 2-24 0 0,2 0 35 0 0,-2-1 0 0 0,1 1 1 0 0,-1-2-1 0 0,-4 4-66 0 0,-19 6 248 0 0,29-15-234 0 0,0 1 0 0 0,-1-1-1 0 0,1 1 1 0 0,0-1 0 0 0,-1 0 0 0 0,1 0 0 0 0,0 1 0 0 0,-1-1 0 0 0,1 0 0 0 0,-1 0-14 0 0,-16 2 109 0 0,11 0-87 0 0,-3 2-28 0 0,-2-1-37 0 0,-19 0-132 0 0,5-3 63 0 0,-6 0-128 0 0,28 0 251 0 0,1 0-113 0 0,0-1-103 0 0,0 0-96 0 0,0 0-88 0 0,1-1-80 0 0,0 1-72 0 0,-1 0-66 0 0,0-2-485 0 0,-1 1-115 0 0,-2 0-886 0 0,-3 1-1191 0 0,9 1 3284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04.9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273 32 7920 0 0,'0'0'174'0'0,"0"0"29"0"0,-2 0 13 0 0,-2 1-93 0 0,4-1-90 0 0,-5-3 17 0 0,-14-7-33 0 0,11 5-29 0 0,-6-1 13 0 0,10 4 38 0 0,0-1 34 0 0,1 2-30 0 0,0 1 41 0 0,-3-2 185 0 0,-3 2 147 0 0,-11 0 679 0 0,14 1-778 0 0,1-1-97 0 0,3 0-157 0 0,0 0-38 0 0,-2 0 190 0 0,-2 2 65 0 0,-14 9 144 0 0,14-8-134 0 0,2-1-100 0 0,1 1-63 0 0,1-1-62 0 0,0 1-24 0 0,-1-1 55 0 0,-7 2 134 0 0,2 0-45 0 0,-4 5 45 0 0,-19 22 368 0 0,1-1-76 0 0,28-28-486 0 0,1-1 0 0 0,-1 1 0 0 0,1 0-1 0 0,0 0 1 0 0,0 1 0 0 0,-1-1 0 0 0,1 0 0 0 0,0 0-1 0 0,1 0 1 0 0,-1 1 0 0 0,0-1 0 0 0,1 1 0 0 0,-1-1-1 0 0,1 0-35 0 0,-1 37 484 0 0,2-19-295 0 0,3-5-58 0 0,-2-11-109 0 0,0-1 1 0 0,0 0-1 0 0,0 0 1 0 0,0 0-1 0 0,1 0 0 0 0,-1 0 1 0 0,1 0-1 0 0,0 0 0 0 0,0-1 1 0 0,0 0-1 0 0,0 1 1 0 0,1-1-1 0 0,0 0-22 0 0,-2-1 17 0 0,0 0-1 0 0,0 0 1 0 0,0 0-1 0 0,0-1 1 0 0,0 1 0 0 0,0-1-1 0 0,0 1 1 0 0,0-1-1 0 0,1 0-16 0 0,10 1 72 0 0,-8-1-45 0 0,0 1 1 0 0,1-1-1 0 0,-1-1 1 0 0,1 1-1 0 0,-1 0 1 0 0,0-1-1 0 0,5-2-27 0 0,-7 2 7 0 0,7-1 19 0 0,0-2-1 0 0,0 1 1 0 0,0-1-1 0 0,-1-1 1 0 0,0 0-1 0 0,0 0 1 0 0,0-1-1 0 0,1-1-25 0 0,2-5 13 0 0,-7 8-13 0 0,0 0 0 0 0,-1-1 0 0 0,0 1 0 0 0,0-1 0 0 0,0 0 0 0 0,0-2 0 0 0,1-3-4 0 0,6-7-57 0 0,-8 11-24 0 0,-2 0 53 0 0,0 0 6 0 0,3-2-8 0 0,-3 7 31 0 0,0 0-1 0 0,0-1 0 0 0,0 1 1 0 0,0-1-1 0 0,-1 1 0 0 0,1-1 1 0 0,-1 1-1 0 0,1-1 0 0 0,-1 1 1 0 0,1-1-1 0 0,-1 1 0 0 0,0-1 1 0 0,0 0-1 0 0,0 1 4 0 0,-1-12-43 0 0,1-2 9 0 0,14-18-35 0 0,-12 21 58 0 0,-2 9-44 0 0,0 3-17 0 0,0 3-10 0 0,0 9-12 0 0,3 3 34 0 0,2-7 51 0 0,-4-7 4 0 0,-1 1 1 0 0,1-1-1 0 0,0 0 1 0 0,0 1 0 0 0,-1-1-1 0 0,1 1 1 0 0,0-1 0 0 0,-1 1-1 0 0,0-1 1 0 0,1 1 0 0 0,-1 0-1 0 0,0-1 1 0 0,0 1 0 0 0,0 0 4 0 0,0 56-24 0 0,0-57 19 0 0,0 1 1 0 0,1-1 0 0 0,-1 1 0 0 0,0 0 0 0 0,0-1 0 0 0,1 1 0 0 0,-1-1 0 0 0,1 1 0 0 0,-1-1 0 0 0,1 1 0 0 0,0-1 0 0 0,-1 1 0 0 0,1-1-1 0 0,0 1 5 0 0,5 10-2 0 0,-5-8 2 0 0,0 0 0 0 0,-1 0 0 0 0,1 0 0 0 0,-1 0 0 0 0,0 4 0 0 0,-1-4 0 0 0,1 0 0 0 0,1 0 0 0 0,-1 0 0 0 0,1 0 0 0 0,0 3 0 0 0,0-5 0 0 0,0 0 0 0 0,0 0 0 0 0,0-1 0 0 0,0 1 0 0 0,0 0 0 0 0,0-1 0 0 0,0 1 0 0 0,1-1 0 0 0,-1 0 0 0 0,1 1 0 0 0,-2-2 0 0 0,1 1 0 0 0,1 1 0 0 0,-1-1 0 0 0,0 1 0 0 0,1-1 0 0 0,-1 1 1 0 0,0-1-1 0 0,0 1 0 0 0,0 0 0 0 0,0 0 0 0 0,0 1 0 0 0,0 2-47 0 0,0 1-51 0 0,-1-6-39 0 0,2 0-140 0 0,8 0-255 0 0,-7 0-18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06.1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183 31 8984 0 0,'3'0'200'0'0,"-2"0"-111"0"0,-1 0-49 0 0,1 0-51 0 0,1 0-80 0 0,-1 0 77 0 0,0 0 45 0 0,0 0 66 0 0,0 0 63 0 0,0 0 86 0 0,1 0 100 0 0,0 0 115 0 0,-2-3 205 0 0,-2-4-237 0 0,-2 3-34 0 0,-3 3-40 0 0,-1 1-46 0 0,-4 1 40 0 0,-1-5-113 0 0,5 0-91 0 0,-1-2 55 0 0,-4 4 54 0 0,-48 2 1023 0 0,47 3-1079 0 0,1 6-23 0 0,9-6-42 0 0,1-2-60 0 0,-5-2-25 0 0,5 1-11 0 0,-10 0 43 0 0,13 0-79 0 0,0 0 0 0 0,0 0 0 0 0,0 0 0 0 0,0 0 0 0 0,0 0 0 0 0,0 0 0 0 0,0 0 0 0 0,0 0 0 0 0,0 0 0 0 0,0 0 0 0 0,0 0 0 0 0,-1 0 0 0 0,1 0 0 0 0,0 0 0 0 0,0 0 0 0 0,0 0 0 0 0,0 0 0 0 0,0 0 0 0 0,0 0 0 0 0,0 0 0 0 0,0 0 0 0 0,0 0 1 0 0,0 0-1 0 0,0 0 0 0 0,-1 0 0 0 0,1 0 0 0 0,0 0 0 0 0,0 0 0 0 0,0 0 0 0 0,0 0 0 0 0,0 0 0 0 0,0 0 0 0 0,0 0 0 0 0,0 0 0 0 0,0 1 0 0 0,0-1 0 0 0,0 0 0 0 0,0 0 0 0 0,0 0 0 0 0,0 0 0 0 0,0 0 0 0 0,0 0 0 0 0,0 0 0 0 0,0 0 0 0 0,0 0 0 0 0,0 0 0 0 0,0 1 0 0 0,0-1 0 0 0,0 0 0 0 0,0 0 0 0 0,0 0 0 0 0,0 0 0 0 0,0 0 0 0 0,0 0 0 0 0,0 0 0 0 0,0 0 1 0 0,0 0-2 0 0,0 28 12 0 0,0-18-12 0 0,-1-7 0 0 0,1-1 0 0 0,0 1 0 0 0,0 0 0 0 0,0-1 0 0 0,0 1 0 0 0,0 0 0 0 0,0-1 0 0 0,1 1 0 0 0,0 0 0 0 0,-1-1 0 0 0,1 2 0 0 0,10 1 0 0 0,4 23 0 0 0,-11-18-1 0 0,-4-9 1 0 0,1 0-1 0 0,-1 1 0 0 0,1-1 1 0 0,0 1-1 0 0,0-1 0 0 0,-1 0 1 0 0,1 0-1 0 0,0 1 0 0 0,0-1 1 0 0,0 0-1 0 0,0 0 0 0 0,0 0 1 0 0,1 0-1 0 0,-1 0 1 0 0,0 0-1 0 0,1 0 1 0 0,4 3-7 0 0,-4-3 3 0 0,1 1-1 0 0,-1 0 1 0 0,1 0 0 0 0,-1 0 0 0 0,0 0 0 0 0,0 1-1 0 0,0-1 1 0 0,0 1 0 0 0,0-1 0 0 0,0 1 0 0 0,1 2 4 0 0,17 20 0 0 0,-18-22 0 0 0,0 1 0 0 0,1-1 0 0 0,-1 0 0 0 0,1 0 0 0 0,0 0 0 0 0,0 0 0 0 0,1 0 0 0 0,4 5 0 0 0,12 22 0 0 0,-9-19 3 0 0,-3-4 14 0 0,-1 0-1 0 0,-1 1 1 0 0,2 2-17 0 0,4 4 43 0 0,-3-11 42 0 0,1 0 12 0 0,-10-3-89 0 0,1 0 1 0 0,-1 1-1 0 0,0-1 0 0 0,1 0 0 0 0,-1 1 0 0 0,1-1 0 0 0,-1 1 1 0 0,0-1-1 0 0,1 0 0 0 0,-1 1 0 0 0,0-1 0 0 0,0 1 1 0 0,1-1-1 0 0,-1 1 0 0 0,0-1 0 0 0,0 1 0 0 0,0-1 0 0 0,0 1-8 0 0,2 3 62 0 0,1 1 5 0 0,0-1-1 0 0,0-1 1 0 0,1 1-1 0 0,-1 0 1 0 0,2 0-67 0 0,-1 0 77 0 0,-1-1 96 0 0,-3-1-12 0 0,-1 7 55 0 0,-1-2-51 0 0,-2-2-45 0 0,-1-2-37 0 0,-5-1-11 0 0,-8-2-49 0 0,-4 1-12 0 0,8 2 57 0 0,13-2-65 0 0,-13 4 20 0 0,9-6-55 0 0,-4-3-38 0 0,8 3 60 0 0,-6-1-99 0 0,-6 1 14 0 0,7 1 30 0 0,2 0-47 0 0,-1 0-69 0 0,2 1-55 0 0,1-1-88 0 0,0 0 59 0 0,1 0-41 0 0,0 0-38 0 0,1 0-34 0 0,-2 0-245 0 0,1-1-56 0 0,-2-1-801 0 0,-3-1-147 0 0,-1 0 129 0 0,-5-3-795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0 8952 0 0,'0'0'200'0'0,"0"0"33"0"0,0 0 15 0 0,0 0 39 0 0,-3 3 137 0 0,-2 3-182 0 0,0 1 38 0 0,3-1-62 0 0,2 0 34 0 0,2-1 237 0 0,8 5-62 0 0,-10-10-420 0 0,0 0 0 0 0,0 0-1 0 0,1 0 1 0 0,-1 0 0 0 0,0 0 0 0 0,0 1 0 0 0,0-1 0 0 0,0 0 0 0 0,0 0 0 0 0,0 0 0 0 0,0 0 0 0 0,0 0 0 0 0,0 0 0 0 0,1 0 0 0 0,-1 0 0 0 0,0 0 0 0 0,0 0 0 0 0,0 1 0 0 0,0-1 0 0 0,0 0 0 0 0,0 0-1 0 0,0 0 1 0 0,0 0 0 0 0,0 0 0 0 0,0 0 0 0 0,0 0 0 0 0,0 1 0 0 0,0-1 0 0 0,0 0 0 0 0,0 0 0 0 0,0 0 0 0 0,0 0 0 0 0,0 0 0 0 0,0 0 0 0 0,0 0 0 0 0,0 1 0 0 0,0-1 0 0 0,0 0 0 0 0,0 0 0 0 0,0 0-1 0 0,0 0 1 0 0,0 0 0 0 0,0 0 0 0 0,-1 0 0 0 0,1 0 0 0 0,0 1 0 0 0,0-1 0 0 0,0 0 0 0 0,0 0 0 0 0,0 0 0 0 0,0 0 0 0 0,0 0 0 0 0,0 0 0 0 0,0 0 0 0 0,-1 0 0 0 0,1 0 0 0 0,0 0-7 0 0,-10 10 392 0 0,9-8-222 0 0,0 0-41 0 0,0 1 28 0 0,0 1-94 0 0,2 1-64 0 0,0-3 68 0 0,-2 8 40 0 0,-4-2-16 0 0,-1-2 2 0 0,0 5 84 0 0,-4 9-81 0 0,6-11-11 0 0,4-4-50 0 0,-1 2-8 0 0,-12 8 43 0 0,1-3-4 0 0,4-4-42 0 0,4-4-59 0 0,1-1-1 0 0,0 0-75 0 0,2 4-83 0 0,1-4 14 0 0,1-2-26 0 0,-1 0-95 0 0,0 0 84 0 0,0-1-101 0 0,0 1-50 0 0,0-1-44 0 0,0 0-38 0 0,0 1-134 0 0,0-1-37 0 0,0 0-162 0 0,0 0-433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06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 11976 0 0,'3'0'266'0'0,"-2"0"-170"0"0,3 0-91 0 0,-3 0 28 0 0,0 0 36 0 0,0 0 34 0 0,0 0 48 0 0,1 0 55 0 0,-1 0 65 0 0,-1 0-209 0 0,0-2-23 0 0,3-8-28 0 0,-2 9-11 0 0,-1 1 0 0 0,1 0 0 0 0,0-1 0 0 0,0 1 0 0 0,-1 0 0 0 0,1 0 0 0 0,0-1 0 0 0,0 1 0 0 0,0 0 0 0 0,-1 0 0 0 0,1 0 0 0 0,0 0 0 0 0,0 0 0 0 0,1 0 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09.0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168 274 5880 0 0,'0'0'168'0'0,"-3"0"-3"0"0,-3 0-107 0 0,2 0 37 0 0,2 0 98 0 0,2 0 225 0 0,0 0 383 0 0,-3 2 30 0 0,-3 4-339 0 0,2-2-197 0 0,3-2-70 0 0,0-1-43 0 0,-1-1-38 0 0,1 1-33 0 0,0-1-16 0 0,-1 1-34 0 0,-2-1 1 0 0,1 0-18 0 0,1 0 73 0 0,-11 10 334 0 0,11-7-161 0 0,0 0-102 0 0,2-1-66 0 0,0 1-70 0 0,0 0-29 0 0,-1-1 64 0 0,-10 4 191 0 0,10-6-259 0 0,0 0-1 0 0,0 1 1 0 0,0-1-1 0 0,0 1 1 0 0,0-1-1 0 0,0 1 0 0 0,1 0 1 0 0,-1-1-1 0 0,0 1 1 0 0,0 0-1 0 0,0-1 1 0 0,1 1-1 0 0,-1 0 1 0 0,0 0-1 0 0,1 0 1 0 0,-1 0-19 0 0,-4 9 188 0 0,1-2-32 0 0,-5 4 36 0 0,2-3-58 0 0,-1 5 116 0 0,0 0-2 0 0,1-5-118 0 0,-6 7 111 0 0,11-2-44 0 0,0 1-22 0 0,-3-1-40 0 0,-2 2-35 0 0,6 2 15 0 0,0-10-78 0 0,0 13 35 0 0,5-7 6 0 0,8 5-4 0 0,1 5-47 0 0,-10-17-4 0 0,-3-6-20 0 0,0 1 0 0 0,0-1-1 0 0,1 0 1 0 0,-1 0 0 0 0,1 1-1 0 0,-1-1 1 0 0,1 0 0 0 0,-1 0-1 0 0,1 0 1 0 0,0 0 0 0 0,-1 0 0 0 0,1 0-1 0 0,0 0 1 0 0,0 0 0 0 0,0 0-1 0 0,0 0 1 0 0,0 0 0 0 0,0 0-1 0 0,0-1 1 0 0,0 1 0 0 0,0 0-3 0 0,3 1 23 0 0,0 0 0 0 0,-1 1 0 0 0,1-1 0 0 0,-1 1 0 0 0,4 3-23 0 0,-6-5 7 0 0,0 0 0 0 0,0 1 1 0 0,1-1-1 0 0,-1 0 0 0 0,1 0 0 0 0,-1 0 0 0 0,1 0 0 0 0,-1 0 0 0 0,1 0 0 0 0,-1-1 0 0 0,1 1 0 0 0,0 0 0 0 0,0-1 0 0 0,-1 1 0 0 0,1-1 0 0 0,0 0 0 0 0,0 0 1 0 0,0 1-8 0 0,-1-1 3 0 0,-1 0 0 0 0,0-1 1 0 0,1 1-1 0 0,-1 0 0 0 0,0 0 1 0 0,1 0-1 0 0,-1 0 1 0 0,0 0-1 0 0,1 0 0 0 0,-1 1 1 0 0,0-1-1 0 0,0 0 1 0 0,1 0-1 0 0,-1 0 0 0 0,0 0 1 0 0,1 0-1 0 0,-1 0 0 0 0,0 0 1 0 0,0 1-1 0 0,1-1 1 0 0,-1 0-1 0 0,0 0 0 0 0,0 0 1 0 0,1 1-1 0 0,-1-1 1 0 0,0 0-4 0 0,2 2 18 0 0,0-1 1 0 0,0 0 0 0 0,0 1 0 0 0,0-1 0 0 0,1 0 0 0 0,-1 0-1 0 0,0 0 1 0 0,1-1 0 0 0,-1 1 0 0 0,0 0 0 0 0,1-1 0 0 0,-1 0 0 0 0,1 1-1 0 0,-1-1 1 0 0,2 0-19 0 0,-4 0 8 0 0,0 0 0 0 0,1 0 0 0 0,-1 0 0 0 0,0 0 0 0 0,1 0 0 0 0,-1 0 0 0 0,0 0 0 0 0,1 0 0 0 0,-1 0 0 0 0,0 0 0 0 0,0 0 0 0 0,1 0 0 0 0,-1 0-1 0 0,0 0 1 0 0,1 0 0 0 0,-1 0 0 0 0,0 0 0 0 0,0 1 0 0 0,1-1 0 0 0,-1 0 0 0 0,0 0 0 0 0,0 0 0 0 0,1 1 0 0 0,-1-1 0 0 0,0 0 0 0 0,0 0-8 0 0,8 6 61 0 0,-1-6 77 0 0,5-9 236 0 0,-4 3-203 0 0,0 0-53 0 0,1 2 11 0 0,1-1 23 0 0,-9 4-141 0 0,0 1-1 0 0,0-1 1 0 0,-1 1 0 0 0,1-1-1 0 0,0 1 1 0 0,0-1 0 0 0,-1 0 0 0 0,1 1-1 0 0,-1-1 1 0 0,1 0 0 0 0,-1 0-1 0 0,1 1 1 0 0,-1-1 0 0 0,1 0-1 0 0,-1 0 1 0 0,0 0 0 0 0,1 0 0 0 0,-1 0-1 0 0,0 1 1 0 0,0-1 0 0 0,0 0-1 0 0,0 0 1 0 0,1 0 0 0 0,-1 0-1 0 0,0 0 1 0 0,-1 0-11 0 0,4-4 120 0 0,3-1-65 0 0,-4 4-35 0 0,1 0 0 0 0,-1 0-1 0 0,0 0 1 0 0,0 0 0 0 0,0-1 0 0 0,-1 1 0 0 0,2-2-20 0 0,-2 2 4 0 0,-1 1 0 0 0,1-1 1 0 0,0 0-1 0 0,-1 0 0 0 0,1 0 0 0 0,-1 1 0 0 0,0-1 1 0 0,1 0-1 0 0,-1 0 0 0 0,0 0-4 0 0,-1-7 15 0 0,1 6-12 0 0,-1 1 1 0 0,1-1-1 0 0,0 0 1 0 0,0 0-1 0 0,0 0 1 0 0,1 0-1 0 0,-1 0 1 0 0,1 1-1 0 0,-1-1 1 0 0,1 0-1 0 0,0 0-3 0 0,3-5 0 0 0,-3 7 0 0 0,0 0 0 0 0,0 0 0 0 0,0-1 0 0 0,0 1 0 0 0,0-1 0 0 0,-1 1 0 0 0,1-1 0 0 0,-1 1 0 0 0,1-1 0 0 0,-1 1 0 0 0,1-1 0 0 0,-1 1 0 0 0,0-1 0 0 0,0 1 0 0 0,0-1 0 0 0,0 1 0 0 0,0-1 0 0 0,0 0 0 0 0,0 1 0 0 0,-1-1 0 0 0,1 1 0 0 0,0-1 0 0 0,-1 1 0 0 0,0-2 0 0 0,-3-4 0 0 0,-3-5-1 0 0,6 1-27 0 0,1 7-18 0 0,0 2 16 0 0,0-1-1 0 0,0 1 1 0 0,0 0-1 0 0,0-1 1 0 0,-1 1-1 0 0,1 0 1 0 0,-1-1-1 0 0,1 1 1 0 0,-1 0-1 0 0,0-1 31 0 0,-4-5-178 0 0,-4-2-98 0 0,2-1 24 0 0,3 3 68 0 0,0 2-43 0 0,-6 1-131 0 0,-5-20-544 0 0,13 23 654 0 0,2 1 49 0 0,-1 0 40 0 0,0-1 33 0 0,1 0-1 0 0,0-2-144 0 0,1 2 126 0 0,-1 1-34 0 0,0 1-68 0 0,0 0-12 0 0,0-1-69 0 0,0 0-44 0 0,0 1-39 0 0,0 0-35 0 0,0-1-128 0 0,0 1-34 0 0,0 0-1335 0 0</inkml:trace>
  <inkml:trace contextRef="#ctx0" brushRef="#br0" timeOffset="553.68">742 62 6624 0 0,'-12'0'192'0'0,"12"0"-189"0"0,0 0 0 0 0,0 0 1 0 0,0 0-1 0 0,0 0 0 0 0,-1 0 0 0 0,1 0 1 0 0,0 0-1 0 0,0 0 0 0 0,0 0 0 0 0,0 0 1 0 0,0 0-1 0 0,0 0 0 0 0,0 0 0 0 0,0 0 1 0 0,0 0-1 0 0,0 0 0 0 0,-1 0 0 0 0,1 0 1 0 0,0 0-1 0 0,0 0 0 0 0,0 0 0 0 0,0 0 1 0 0,0 0-1 0 0,0 0 0 0 0,0 0 0 0 0,0 0 1 0 0,0 0-1 0 0,0 0 0 0 0,0 0 0 0 0,0 0 1 0 0,0 0-1 0 0,-1-1 0 0 0,1 1 0 0 0,0 0 1 0 0,0 0-1 0 0,0 0 0 0 0,0 0 0 0 0,0 0 1 0 0,0 0-1 0 0,0 0 0 0 0,0 0 0 0 0,0 0 1 0 0,0 0-1 0 0,0 0 0 0 0,0-1 0 0 0,0 1 1 0 0,0 0-1 0 0,0 0 0 0 0,0 0 0 0 0,0 0 1 0 0,0 0-1 0 0,0 0 0 0 0,0 0 0 0 0,0 0 1 0 0,0 0-1 0 0,0 0 0 0 0,0-1-3 0 0,0 1 3 0 0,0-1 0 0 0,0 1 0 0 0,0-1 0 0 0,0 0 0 0 0,0 1 0 0 0,0-1 0 0 0,-1 1 0 0 0,1-1 0 0 0,0 0-1 0 0,0 1 1 0 0,-1-1 0 0 0,1 1 0 0 0,0-1 0 0 0,-1 1 0 0 0,1-1 0 0 0,-1 1 0 0 0,1-1 0 0 0,0 1 0 0 0,-1-1 0 0 0,1 1 0 0 0,-1 0 0 0 0,1-1 0 0 0,-1 1-3 0 0,-2-2 73 0 0,1-1 63 0 0,0 0 85 0 0,1-2 104 0 0,-1 0 528 0 0,-8-5 38 0 0,7 8-368 0 0,3 2-218 0 0,0-1-58 0 0,-2-1 50 0 0,-8-8 127 0 0,8 8-202 0 0,0 1-59 0 0,0 1-50 0 0,0-1-40 0 0,0 1-24 0 0,-3 1 2 0 0,5-1 1 0 0,-1 1 3 0 0,-7-1 340 0 0,1 0-93 0 0,1 0-78 0 0,0 0-66 0 0,1 0-53 0 0,0 0-38 0 0,-11 0 53 0 0,9 0-38 0 0,-1 0 74 0 0,-2 0 109 0 0,5 2-103 0 0,2 0-134 0 0,-16 6 51 0 0,1-5 10 0 0,17-3-84 0 0,0 0 1 0 0,1 0-1 0 0,-1 0 0 0 0,0 0 0 0 0,0 0 0 0 0,1 0 0 0 0,-1 0 1 0 0,0 1-1 0 0,0-1 0 0 0,1 0 0 0 0,-1 1 0 0 0,0-1 1 0 0,1 0-1 0 0,-1 1 0 0 0,0-1 0 0 0,1 1 0 0 0,-1-1 0 0 0,1 1 1 0 0,-1-1-1 0 0,1 1 0 0 0,-1 0 0 0 0,1-1 0 0 0,-1 1 0 0 0,1 0 1 0 0,0-1-1 0 0,-1 1 0 0 0,1 0 0 0 0,0-1 0 0 0,-1 2-5 0 0,1-1 6 0 0,-1 0-1 0 0,1 0 1 0 0,-1 0 0 0 0,1 0-1 0 0,-1 0 1 0 0,0 0-1 0 0,0 0 1 0 0,1 0-1 0 0,-1 0 1 0 0,0 0-1 0 0,0 0 1 0 0,0-1-1 0 0,0 1 1 0 0,0 0 0 0 0,0-1-6 0 0,-12 3 72 0 0,13-3-71 0 0,0 0 0 0 0,0 0 0 0 0,0 0 1 0 0,0 0-1 0 0,0 0 0 0 0,0 0 0 0 0,-1 0 1 0 0,1 0-1 0 0,0 0 0 0 0,0 0 0 0 0,0 0 1 0 0,0 0-1 0 0,0 0 0 0 0,0 0 1 0 0,0 0-1 0 0,0 0 0 0 0,0 0 0 0 0,0 0 1 0 0,0 0-1 0 0,-1 0 0 0 0,1 0 0 0 0,0 0 1 0 0,0 0-1 0 0,0 0 0 0 0,0 0 0 0 0,0 0 1 0 0,0 0-1 0 0,0 0 0 0 0,0 0 0 0 0,0 0 1 0 0,0 0-1 0 0,0 0 0 0 0,0 0 1 0 0,0 1-1 0 0,0-1 0 0 0,0 0 0 0 0,0 0 1 0 0,-1 0-1 0 0,1 0 0 0 0,0 0 0 0 0,0 0 1 0 0,0 0-1 0 0,0 0 0 0 0,0 0 0 0 0,0 0 1 0 0,0 0-1 0 0,0 1 0 0 0,0-1 0 0 0,0 0 1 0 0,0 0-1 0 0,0 0 0 0 0,0 0 1 0 0,0 0-1 0 0,0 0 0 0 0,0 0 0 0 0,1 0 1 0 0,-1 0-2 0 0,0 5 22 0 0,-2 10 63 0 0,1-14-81 0 0,0 0-1 0 0,1 0 1 0 0,-1 0-1 0 0,0 0 0 0 0,0-1 1 0 0,0 1-1 0 0,0 0 1 0 0,0 0-1 0 0,0-1 0 0 0,0 1 1 0 0,0-1-1 0 0,0 1 1 0 0,-1 0-4 0 0,1-1 6 0 0,0 1 0 0 0,0 0 0 0 0,0 0 0 0 0,0 0 0 0 0,0 1 0 0 0,0-1 0 0 0,0 0 0 0 0,0 0 0 0 0,0 0 1 0 0,0 1-1 0 0,0-1 0 0 0,1 0 0 0 0,-1 1 0 0 0,1-1 0 0 0,-1 1 0 0 0,1-1 0 0 0,-1 1 0 0 0,1-1 0 0 0,0 1 1 0 0,0-1-1 0 0,0 1-6 0 0,0 40 87 0 0,0-24-41 0 0,0 37 76 0 0,0-19-73 0 0,0-35-49 0 0,0 1 0 0 0,1-1 0 0 0,-1 1 0 0 0,0-1 0 0 0,1 1 0 0 0,-1-1 0 0 0,0 1 0 0 0,1-1 0 0 0,0 1 0 0 0,-1-1 0 0 0,1 1 1 0 0,0-1-1 0 0,0 1 0 0 0,0 0 4 0 0,0-1 0 0 0,0 1 0 0 0,0 0 0 0 0,0-1 0 0 0,0 1 0 0 0,-1 0 0 0 0,1 0 0 0 0,-1-1 0 0 0,1 1 0 0 0,-1 0 0 0 0,0 0 0 0 0,0 0 0 0 0,0 1-4 0 0,-2 23 11 0 0,-4-2-14 0 0,6-22 4 0 0,0-1 0 0 0,1 1 0 0 0,-1 0 0 0 0,1-1 0 0 0,-1 1 1 0 0,1-1-1 0 0,-1 1 0 0 0,1-1 0 0 0,0 1 0 0 0,0-1 0 0 0,0 1 0 0 0,0 0-1 0 0,4 5 10 0 0,-2-4-6 0 0,-1 0 0 0 0,0 0 0 0 0,0 1 0 0 0,0-1 0 0 0,0 1 0 0 0,0 0 0 0 0,-1-1 0 0 0,1 1 0 0 0,-1 0 0 0 0,0 0 0 0 0,0 0-4 0 0,-6 22 0 0 0,5-24 3 0 0,1 1 0 0 0,-1-1 0 0 0,1 1 1 0 0,0-1-1 0 0,0 1 0 0 0,0-1 0 0 0,0 0 1 0 0,0 1-1 0 0,1-1 0 0 0,0 1-3 0 0,-1-2 5 0 0,0 1 0 0 0,0 0-1 0 0,0 0 1 0 0,0 0 0 0 0,0 0-1 0 0,0 0 1 0 0,-1 0 0 0 0,1 0-1 0 0,0 1-4 0 0,-6 13 54 0 0,9-7-18 0 0,-4-9-35 0 0,1 1 0 0 0,-1-1 0 0 0,1 1 0 0 0,-1-1 0 0 0,0 1 0 0 0,1-1 0 0 0,-1 1 0 0 0,0 0 0 0 0,1-1 0 0 0,-1 1 0 0 0,0 0 0 0 0,0-1 0 0 0,1 1 0 0 0,-1 0 0 0 0,0-1 0 0 0,0 1 0 0 0,0 0 0 0 0,0-1 0 0 0,0 1 0 0 0,0 0 0 0 0,0 0 0 0 0,0-1 0 0 0,-1 1 0 0 0,1 0 0 0 0,0-1 0 0 0,0 1 0 0 0,0 0 0 0 0,-1-1-1 0 0,-9 5 10 0 0,5 5 33 0 0,-5-5-32 0 0,5 6-38 0 0,-5-9-116 0 0,7-2-65 0 0,3 0 99 0 0,0 0-53 0 0,0 0-72 0 0,0 0 72 0 0,0 0-33 0 0,0 0-39 0 0,0 0-34 0 0,0 0-362 0 0,0 0 87 0 0,0 0-48 0 0,0 0-695 0 0,0 0-547 0 0,0 0-1038 0 0</inkml:trace>
  <inkml:trace contextRef="#ctx0" brushRef="#br0" timeOffset="849.51">289 410 7696 0 0,'0'0'225'0'0,"0"-3"-8"0"0,0-1-181 0 0,2-2-26 0 0,5 4 9 0 0,-1 2 52 0 0,0 0 93 0 0,2 0 75 0 0,-7 0-193 0 0,0 0 0 0 0,0 0 0 0 0,0 0 0 0 0,0 0 0 0 0,0 0 0 0 0,-1 0 0 0 0,1 0 1 0 0,0-1-1 0 0,0 1 0 0 0,0 0 0 0 0,0-1 0 0 0,0 1 0 0 0,0 0 0 0 0,0-1-46 0 0,1-2 205 0 0,0 0-13 0 0,-1 0-8 0 0,1 1 2 0 0,0 1-20 0 0,1 1 52 0 0,0 0 64 0 0,2 0 75 0 0,-1 0-138 0 0,-2 0-115 0 0,0 0 0 0 0,0 0-1 0 0,1 0 1 0 0,-1 0-1 0 0,0 0 1 0 0,0-1-1 0 0,1 1 1 0 0,-1-1 0 0 0,2 0-104 0 0,0-1 170 0 0,19-11 662 0 0,-21 9-679 0 0,4-2 98 0 0,-1 4-156 0 0,3 1 45 0 0,20 1 414 0 0,-10 0-247 0 0,-8 0-143 0 0,-2-1-69 0 0,-2 0-48 0 0,9-5 153 0 0,0 1 9 0 0,3 3-52 0 0,-13 2-313 0 0,0 0 57 0 0,-1 0 51 0 0,1 0 45 0 0,0 0 44 0 0,1 0 40 0 0,3 0 118 0 0,11 0 360 0 0,-13 0-423 0 0,-1 0-45 0 0,0 0-59 0 0,-1 0-58 0 0,1 0-70 0 0,0 0-80 0 0,-1 0-58 0 0,1 0-80 0 0,-1 0-89 0 0,0 0-96 0 0,1 0-104 0 0,-1 0-112 0 0,1 0-119 0 0,-3 0 369 0 0,0 0-32 0 0,1 0-1449 0 0,4 0-1101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07.0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228 212 9648 0 0,'0'0'216'0'0,"0"0"32"0"0,0 0 12 0 0,0 0-106 0 0,2 0-79 0 0,2 0-38 0 0,5 0-27 0 0,-1 0 6 0 0,-3 0 45 0 0,-3 0 64 0 0,-2 0 143 0 0,0-2 231 0 0,0-9 12 0 0,0 9-219 0 0,0 2-139 0 0,0 0-57 0 0,0 0-21 0 0,-2-3 23 0 0,-9-7 106 0 0,8 8 22 0 0,0 1-100 0 0,-1 1-61 0 0,-1 0-30 0 0,3 1 43 0 0,-8-1 102 0 0,2 0-53 0 0,-3 0-25 0 0,-8 0 1 0 0,9 0-59 0 0,3-1-40 0 0,1 1 0 0 0,-1 0 0 0 0,1 1 0 0 0,-1 0 0 0 0,-3 0-4 0 0,0 9 0 0 0,-10-7 16 0 0,10-1 61 0 0,6 0-58 0 0,-15 7 43 0 0,1-7 12 0 0,3 1-14 0 0,0 7-48 0 0,3-5-12 0 0,11-5-2 0 0,1 1 1 0 0,-1 0 0 0 0,1 0 0 0 0,0-1 0 0 0,0 1 0 0 0,-1 0 0 0 0,1 0-1 0 0,0 0 1 0 0,0-1 0 0 0,0 1 0 0 0,0 0 0 0 0,0 0 0 0 0,0 0 0 0 0,0 0 1 0 0,0 12-75 0 0,0-2 20 0 0,0-4 41 0 0,0-7 14 0 0,0 1 0 0 0,0 0 0 0 0,0 0 0 0 0,0 0 0 0 0,0-1 0 0 0,0 1 0 0 0,0 0 0 0 0,0 0 0 0 0,1 0 0 0 0,-1-1 0 0 0,0 1 0 0 0,0 0 0 0 0,1 0 0 0 0,0 0 0 0 0,26 17 0 0 0,-5 5 0 0 0,-13-13 0 0 0,0 0 0 0 0,1-1 0 0 0,1 0 0 0 0,6 5 0 0 0,5 2 42 0 0,-4-2 178 0 0,15 17-220 0 0,-21-19 101 0 0,2 3 48 0 0,6 1 123 0 0,-15-14-215 0 0,-5-2-43 0 0,1 0 0 0 0,-1 1 1 0 0,1-1-1 0 0,0 0 0 0 0,-1 1 0 0 0,1-1 0 0 0,-1 0 1 0 0,1 1-1 0 0,-1-1 0 0 0,1 1 0 0 0,-1-1 0 0 0,1 1 1 0 0,-1-1-1 0 0,1 1 0 0 0,-1-1 0 0 0,0 1 0 0 0,1-1 1 0 0,-1 1-1 0 0,0-1 0 0 0,1 1 0 0 0,-1 0 0 0 0,0 0-14 0 0,2 3 53 0 0,9 9 117 0 0,-9-11-12 0 0,-2-2-4 0 0,0 3-13 0 0,0 7-45 0 0,0-7-21 0 0,-2-1-3 0 0,-3 3-35 0 0,4-3-26 0 0,-1 0 1 0 0,0-1-1 0 0,1 1 0 0 0,-1 0 0 0 0,0 0 0 0 0,0-1 0 0 0,0 0 0 0 0,0 1 0 0 0,0-1 0 0 0,0 0 1 0 0,-1 0-1 0 0,1 0 0 0 0,0 0 0 0 0,0 0 0 0 0,-1 0 0 0 0,1-1 0 0 0,-2 1-11 0 0,2-1 7 0 0,-1 0 1 0 0,1 1-1 0 0,0-1 0 0 0,0 1 0 0 0,0-1 1 0 0,0 1-1 0 0,0 0 0 0 0,0 0 0 0 0,0 0 1 0 0,-1 1-8 0 0,-14 5-11 0 0,16-6 7 0 0,0-1 0 0 0,-1 0 0 0 0,1 0 0 0 0,0 0 1 0 0,0 0-1 0 0,-1 0 0 0 0,1 0 0 0 0,0-1 0 0 0,0 1 0 0 0,-1 0 0 0 0,1 0 0 0 0,0-1 0 0 0,0 1 0 0 0,0-1 0 0 0,-1 0 4 0 0,-6-3-17 0 0,-1-2-63 0 0,4 4-9 0 0,0 2-45 0 0,-3-3-183 0 0,6 3 207 0 0,1-1 49 0 0,-9-2-32 0 0,6 1-27 0 0,2 2 17 0 0,1-1-36 0 0,-1 1-41 0 0,0-1-47 0 0,0 0-53 0 0,0 0-58 0 0,-1 0-213 0 0,1 1 229 0 0,1-1-33 0 0,-1 0-35 0 0,1 1-37 0 0,-1-1-38 0 0,1 0-40 0 0,-5-3-1390 0 0,-3-4-1072 0 0</inkml:trace>
  <inkml:trace contextRef="#ctx0" brushRef="#br0" timeOffset="285.7">530 0 8088 0 0,'0'0'182'0'0,"0"0"29"0"0,5 0 12 0 0,18 0-37 0 0,-21 0-182 0 0,-1 0 0 0 0,1 0 0 0 0,-1 0-1 0 0,1 0 1 0 0,0 1 0 0 0,-1-1 0 0 0,1 0-1 0 0,-1 1 1 0 0,1-1 0 0 0,0 1-4 0 0,2 1 7 0 0,14 7 112 0 0,-15-7-79 0 0,0 0 0 0 0,1 0 0 0 0,-1 0 0 0 0,0 0 0 0 0,-1 0 1 0 0,1 1-1 0 0,0-1 0 0 0,-1 1 0 0 0,1 0 0 0 0,-1 0 1 0 0,0 0-1 0 0,1 0-40 0 0,2 9 312 0 0,-2-9-197 0 0,4 2 72 0 0,-6 9-18 0 0,-1 1-2 0 0,4-4 3 0 0,0-3-57 0 0,3 4 88 0 0,-6 1-3 0 0,-1 27 442 0 0,0 1 80 0 0,0 10 215 0 0,0 26 520 0 0,2-59-1235 0 0,2-1-37 0 0,0 6 78 0 0,-9-3 37 0 0,9 1-65 0 0,-2-14-132 0 0,-1-1 0 0 0,1 1 1 0 0,-1-1-1 0 0,-1 5-101 0 0,0 8 190 0 0,0 2-48 0 0,0 27-50 0 0,-2-43-177 0 0,-1-2 35 0 0,1-1-41 0 0,0 0-8 0 0,1-1-43 0 0,0 0-51 0 0,0 1-60 0 0,0-2 3 0 0,1 1-41 0 0,-1-1-36 0 0,1 1-34 0 0,0-1-234 0 0,-1 1-56 0 0,1 1-770 0 0,0 2-608 0 0,0 4-1155 0 0</inkml:trace>
  <inkml:trace contextRef="#ctx0" brushRef="#br0" timeOffset="525.34">379 242 8328 0 0,'0'0'241'0'0,"0"0"0"0"0,0 0-177 0 0,3 0-37 0 0,9 0-29 0 0,-2 0 33 0 0,5 0 116 0 0,-4 0 51 0 0,14 0 335 0 0,-12-1-257 0 0,4-5-2 0 0,-2 1-35 0 0,16 2 260 0 0,1 1-3 0 0,-14-2-281 0 0,-9 1-101 0 0,0 1 0 0 0,0 0 1 0 0,1 1-1 0 0,-1 0 0 0 0,3 1-114 0 0,12-1 144 0 0,14-5 138 0 0,4 0 16 0 0,-13 4-155 0 0,-21 2-128 0 0,11 0 104 0 0,-8 0-122 0 0,-3 0-97 0 0,-4 0 7 0 0,1 0-33 0 0,-1 0-60 0 0,1 0-53 0 0,-1 0-59 0 0,1 0-64 0 0,-1 0-70 0 0,1 0-76 0 0,-1 0-82 0 0,1 0-87 0 0,7 0-952 0 0,6 0-931 0 0</inkml:trace>
  <inkml:trace contextRef="#ctx0" brushRef="#br0" timeOffset="930.87">999 454 5400 0 0,'0'0'158'0'0,"2"0"-4"0"0,2 0-127 0 0,-1 0-27 0 0,-1-1 1 0 0,0 1 0 0 0,0 1-1 0 0,1-1 1 0 0,-1 0-1 0 0,0 0 1 0 0,0 1-1 0 0,0-1 1 0 0,2 1-1 0 0,-3 0 0 0 0,8 3 46 0 0,-4-3 79 0 0,1-2 87 0 0,2-3 92 0 0,-7 3-269 0 0,10-2 630 0 0,2 2-80 0 0,0 1-93 0 0,-2 1-107 0 0,-5 0-212 0 0,-2-1-47 0 0,16 0 430 0 0,-1 0-81 0 0,3 0 14 0 0,8 0 136 0 0,-21 0-444 0 0,-1-2-48 0 0,-1 0-19 0 0,2-1-2 0 0,6-3 47 0 0,4 5 46 0 0,-6 1-39 0 0,3-4 73 0 0,19-8 46 0 0,-12 3-122 0 0,-11 5-93 0 0,0-1 25 0 0,-8 1-44 0 0,1-2-32 0 0,-5 6-15 0 0,1-1-1 0 0,0 1 1 0 0,-1 0 0 0 0,1-1-1 0 0,0 1 1 0 0,0 0-1 0 0,0 0 1 0 0,-1 0 0 0 0,1-1-1 0 0,0 1 1 0 0,0 0 0 0 0,0 0-1 0 0,0 0 1 0 0,0 1-4 0 0,0-1 2 0 0,0 0 0 0 0,0 0 0 0 0,-1 0 0 0 0,1 0-1 0 0,0 0 1 0 0,0-1 0 0 0,0 1 0 0 0,-1 0 0 0 0,1 0 0 0 0,0 0 0 0 0,0-1 0 0 0,0 1-1 0 0,-1 0 1 0 0,2-1-2 0 0,3-9 43 0 0,5 7-22 0 0,-10 3-20 0 0,0 0 0 0 0,0 0 0 0 0,0 1 0 0 0,0-1 0 0 0,0 0 0 0 0,0 0 0 0 0,0 0 0 0 0,1 0 0 0 0,-1 0 0 0 0,0 0 0 0 0,0 0-1 0 0,0 0 1 0 0,0 0 0 0 0,0 0 0 0 0,0 0 0 0 0,0 0 0 0 0,0 0 0 0 0,0 0 0 0 0,0-1 0 0 0,0 1 0 0 0,1 0 0 0 0,-1 0 0 0 0,0 0 0 0 0,0 0 0 0 0,0 0 0 0 0,0 0 0 0 0,0 0-1 0 0,0 0 1 0 0,0 0 0 0 0,0 0 0 0 0,0 0 0 0 0,0 0 0 0 0,0 0 0 0 0,0 0 0 0 0,0 0 0 0 0,0 0 0 0 0,0 0 0 0 0,0-1 0 0 0,0 1 0 0 0,1 0 0 0 0,-1 0 0 0 0,0 0-1 0 0,0 0 1 0 0,0 0 0 0 0,0 0 0 0 0,0 0 0 0 0,0 0 0 0 0,0 0 0 0 0,0 0 0 0 0,0-1 0 0 0,0 1 0 0 0,0 0 0 0 0,0 0 0 0 0,-1 0 0 0 0,1 0 0 0 0,0 0 0 0 0,0 0-1 0 0,0-2 5 0 0,1-1 16 0 0,-1 1 0 0 0,0-1 0 0 0,0 1-1 0 0,0-1 1 0 0,-1 1 0 0 0,1-1-1 0 0,-1 1 1 0 0,1-1 0 0 0,-1 0-21 0 0,0 2 4 0 0,1 0 0 0 0,-1 0 1 0 0,0 0-1 0 0,0 0 1 0 0,0 0-1 0 0,0 0 1 0 0,0 0-1 0 0,0 0 1 0 0,0 0-1 0 0,0 0 0 0 0,0 1 1 0 0,-1-1-5 0 0,-58-30 11 0 0,55 30-11 0 0,1 0 0 0 0,0 0 0 0 0,-1 1 0 0 0,1-1 0 0 0,-1 1 0 0 0,1 0 0 0 0,-1 0 0 0 0,1 0 0 0 0,-1 1 0 0 0,1-1 0 0 0,0 1 0 0 0,-4 1 0 0 0,1 3 0 0 0,5-4 0 0 0,1 0 0 0 0,0 0 0 0 0,-1-1 0 0 0,1 1 0 0 0,-1 0 0 0 0,1-1 0 0 0,-1 1 0 0 0,1 0 0 0 0,-1-1 0 0 0,1 0 0 0 0,-1 1 0 0 0,0-1 0 0 0,1 0 0 0 0,-1 0 0 0 0,0 0 4 0 0,1 0 0 0 0,-1 0 1 0 0,1 1-1 0 0,-1-1 0 0 0,1 0 1 0 0,-1 1-1 0 0,0-1 1 0 0,1 1-1 0 0,0-1 0 0 0,-1 1 1 0 0,1 0-1 0 0,-1 0 1 0 0,1 0-1 0 0,0 0-4 0 0,-7 4 55 0 0,1-2-6 0 0,4-2-33 0 0,1 0 0 0 0,-1 0 1 0 0,1 0-1 0 0,-1 1 0 0 0,1 0 0 0 0,-1-1 0 0 0,1 1 0 0 0,0 0 1 0 0,-1 0-1 0 0,1 0 0 0 0,0 0 0 0 0,0 0 0 0 0,1 1 0 0 0,-1-1 1 0 0,0 1-17 0 0,-2 8 67 0 0,3-10-60 0 0,1 0 0 0 0,0 0 0 0 0,-1 0 0 0 0,1 0 0 0 0,-1 0 0 0 0,1 0 0 0 0,-1 0-1 0 0,0 0 1 0 0,1 0 0 0 0,-1 0 0 0 0,0 0 0 0 0,0-1 0 0 0,1 1 0 0 0,-1 0 0 0 0,0 0 0 0 0,0-1 0 0 0,0 1 0 0 0,-1 0-7 0 0,-8 6 80 0 0,9-6-75 0 0,1 0 1 0 0,-1-1-1 0 0,1 1 1 0 0,-1 0-1 0 0,1 0 0 0 0,0 0 1 0 0,-1 0-1 0 0,1-1 1 0 0,0 1-1 0 0,0 0 1 0 0,-1 0-1 0 0,1 0 1 0 0,0 0-6 0 0,-2 10 39 0 0,-4 2 20 0 0,5-12-51 0 0,0 0 1 0 0,0 1-1 0 0,0-1 1 0 0,1 1-1 0 0,-1-1 1 0 0,1 0-1 0 0,-1 1 1 0 0,1-1 0 0 0,0 1-1 0 0,-1-1 1 0 0,1 1-1 0 0,0-1 1 0 0,0 1-9 0 0,-1 11 78 0 0,1-9-54 0 0,-1 0 0 0 0,1 0 0 0 0,0 0 0 0 0,0 0 1 0 0,0 0-1 0 0,1 0 0 0 0,-1-1 0 0 0,1 1 0 0 0,0 0 1 0 0,1 2-25 0 0,25 12 165 0 0,-17-4-76 0 0,0 2 49 0 0,-3-11-99 0 0,-1 0 1 0 0,0-1-1 0 0,1 0 1 0 0,0 0-1 0 0,0 0 1 0 0,0-1-1 0 0,1 0 1 0 0,2 1-40 0 0,16 3 62 0 0,-3-5-56 0 0,24-2 101 0 0,-18 0-70 0 0,-6 0-43 0 0,-1 0-43 0 0,-6-1-183 0 0,1-5-39 0 0,-2 1 50 0 0,15 2-240 0 0</inkml:trace>
  <inkml:trace contextRef="#ctx0" brushRef="#br0" timeOffset="1366.6">1725 318 7024 0 0,'1'0'18'0'0,"1"0"-1"0"0,-1 0 1 0 0,1 1 0 0 0,0-1-1 0 0,-1 0 1 0 0,1 1 0 0 0,-1-1 0 0 0,1 1-1 0 0,-1-1 1 0 0,1 1 0 0 0,-1 0-1 0 0,0 0 1 0 0,1 0 0 0 0,-1 0-18 0 0,7 4 89 0 0,0-3 11 0 0,-8-2-96 0 0,0 0 1 0 0,1 0-1 0 0,-1 0 0 0 0,0 0 0 0 0,0 0 0 0 0,1 0 0 0 0,-1 0 0 0 0,0 0 1 0 0,0 0-1 0 0,0 0 0 0 0,1 0 0 0 0,-1 0 0 0 0,0 0 0 0 0,0 0 0 0 0,0 1 0 0 0,1-1 1 0 0,-1 0-1 0 0,0 0 0 0 0,0 0 0 0 0,0 0 0 0 0,0 0 0 0 0,1 1 0 0 0,-1-1 1 0 0,0 0-1 0 0,0 0 0 0 0,0 0 0 0 0,0 0 0 0 0,0 1 0 0 0,0-1 0 0 0,0 0 0 0 0,1 0 1 0 0,-1 1-1 0 0,0-1 0 0 0,0 0-4 0 0,1 26 150 0 0,-1-24-149 0 0,0-1 0 0 0,0 1 0 0 0,1 0 0 0 0,-1-1 0 0 0,0 1 0 0 0,1-1 0 0 0,-1 1 0 0 0,1-1 0 0 0,0 1 0 0 0,-1-1 0 0 0,1 1 0 0 0,0-1 0 0 0,0 0 0 0 0,0 1-1 0 0,4 6 88 0 0,0 3 331 0 0,-1-1-37 0 0,-1 0-34 0 0,0 0-33 0 0,2 6 152 0 0,5 5 233 0 0,-5 6-79 0 0,1-6-9 0 0,1-1 0 0 0,1 0-1 0 0,1 2-611 0 0,5 5 528 0 0,-7-14-305 0 0,0-2-35 0 0,3 7 246 0 0,-6-3-91 0 0,-1-3-126 0 0,8 8 142 0 0,-8-7-211 0 0,2 5 95 0 0,4-6-43 0 0,4 0 30 0 0,1 1-30 0 0,2 8 56 0 0,-14-17-206 0 0,-1-3-38 0 0,-1 0 0 0 0,0-1 0 0 0,0 1 0 0 0,1-1 0 0 0,-1 1 0 0 0,0 0 0 0 0,1-1 0 0 0,-1 1 0 0 0,0-1 0 0 0,1 1 0 0 0,-1-1 0 0 0,1 1 0 0 0,-1-1 0 0 0,1 0 0 0 0,-1 1 0 0 0,1-1 0 0 0,0 1 0 0 0,-1-1 0 0 0,1 0 0 0 0,-1 0 0 0 0,1 1 0 0 0,0-1-12 0 0,4 2 41 0 0,-4-1-33 0 0,0 0 1 0 0,0-1 0 0 0,0 1-1 0 0,0 0 1 0 0,0 0-1 0 0,0 0 1 0 0,0 0-1 0 0,-1 0 1 0 0,1 0 0 0 0,0 0-1 0 0,0 0 1 0 0,-1 0-1 0 0,1 0 1 0 0,-1 0 0 0 0,1 0-1 0 0,-1 1 1 0 0,1-1-1 0 0,-1 0 1 0 0,0 0-1 0 0,0 0 1 0 0,1 1 0 0 0,-1-1-1 0 0,0 0-8 0 0,0 2 81 0 0,7-3 32 0 0,-3 0-6 0 0,-15 0 71 0 0,11-3-122 0 0,-1-6-29 0 0,1 7-8 0 0,0 0 0 0 0,0-1 0 0 0,-1 1-1 0 0,0-1 1 0 0,1 1 0 0 0,-1 0 0 0 0,0 0-1 0 0,0-1-18 0 0,-3-3 16 0 0,-1 0-39 0 0,2 3 30 0 0,1 0-1 0 0,0 0 0 0 0,0 0 0 0 0,0-1 0 0 0,0 1 1 0 0,0 0-1 0 0,1-1 0 0 0,-1-1-6 0 0,1 2 3 0 0,0 0 0 0 0,-1-1-1 0 0,1 1 1 0 0,-1 0 0 0 0,1 1 0 0 0,-1-1 0 0 0,0 0-1 0 0,-1 0-2 0 0,-20-18 0 0 0,15 3 0 0 0,7 14 0 0 0,-1 0 0 0 0,1 0 0 0 0,-1 0 0 0 0,0 0 0 0 0,-2-3 0 0 0,1 2 0 0 0,0-1 0 0 0,1 0 0 0 0,0 0 0 0 0,0 0 0 0 0,0 0 0 0 0,-1-5 0 0 0,2 3 0 0 0,-2-1 0 0 0,1 1 0 0 0,-1 0 0 0 0,-1-1 0 0 0,-6-19 17 0 0,5-2-71 0 0,4-33-187 0 0,2 33 95 0 0,-1 26 125 0 0,0 1 0 0 0,0 0 0 0 0,0-1 0 0 0,0 1-1 0 0,1 0 1 0 0,0 0 0 0 0,0-3 21 0 0,0 4-17 0 0,0 0-1 0 0,0 0 1 0 0,0 1-1 0 0,0-1 1 0 0,1 0-1 0 0,-1 0 1 0 0,0 1-1 0 0,2-2 18 0 0,-2 2-17 0 0,1-1-1 0 0,-1 1 0 0 0,0-1 1 0 0,1 0-1 0 0,-1 0 0 0 0,0 0 0 0 0,0 1 1 0 0,0-3 17 0 0,0 2-24 0 0,0-1 1 0 0,0 0 0 0 0,-1 0 0 0 0,1 0 0 0 0,-1 0 0 0 0,0 0-1 0 0,0-2 24 0 0,0 4-9 0 0,0 0-1 0 0,0 0 0 0 0,0 0 0 0 0,0 0 1 0 0,0 0-1 0 0,0 0 0 0 0,1 0 0 0 0,-1 0 0 0 0,0 0 1 0 0,1 0-1 0 0,-1 0 0 0 0,0 1 0 0 0,1-1 1 0 0,-1 0-1 0 0,1 0 0 0 0,0 0 10 0 0,10-6-102 0 0,3-3 32 0 0,-1-3-9 0 0,-7 10-26 0 0,3 3 80 0 0,-4 1 8 0 0,5-2 12 0 0,-6 0-5 0 0,1 1 0 0 0,0 0 1 0 0,-1 0-1 0 0,1 0 0 0 0,-1 0 0 0 0,1 1 0 0 0,-1-1 0 0 0,1 1 0 0 0,2 1 11 0 0,-5-1-1 0 0,11 5 0 0 0,0 1 0 0 0,0 1 0 0 0,0 0 0 0 0,-1 0 0 0 0,-1 1 0 0 0,3 2 0 0 0,16 9 0 0 0,0 21 0 0 0,-28-39 0 0 0,-1-1 0 0 0,0 0 0 0 0,1 0 0 0 0,-1 0 0 0 0,0 0 0 0 0,-1 0 0 0 0,1 0 0 0 0,0 0 0 0 0,0 1 0 0 0,0-1 0 0 0,-1 0 0 0 0,1 1 0 0 0,0 0 0 0 0,0 31 0 0 0,-1-24 0 0 0,0-7 0 0 0,0-1 0 0 0,0 1 0 0 0,0-1 0 0 0,-1 1 0 0 0,1 0 0 0 0,-1-1 0 0 0,1 1 0 0 0,-1-1 0 0 0,1 1 0 0 0,-1-1 0 0 0,0 0 0 0 0,0 1 0 0 0,0-1 0 0 0,0 1 0 0 0,-3 5 0 0 0,1-2-2 0 0,3-4 4 0 0,0-1 1 0 0,0 1-1 0 0,-1 0 0 0 0,1-1 1 0 0,0 1-1 0 0,-1-1 1 0 0,1 1-1 0 0,0-1 1 0 0,-1 1-1 0 0,1-1 0 0 0,-1 1 1 0 0,1-1-1 0 0,-1 1 1 0 0,1-1-1 0 0,-1 1 0 0 0,1-1 1 0 0,-1 0-1 0 0,0 1 1 0 0,1-1-1 0 0,-1 0 1 0 0,1 0-1 0 0,-1 1-2 0 0,-4 1 15 0 0,-3 3-3 0 0,7-4-8 0 0,0 0 0 0 0,-1-1 0 0 0,1 1 0 0 0,-1 0 0 0 0,1 0 0 0 0,-1-1-1 0 0,1 1 1 0 0,-1-1 0 0 0,1 1 0 0 0,-1-1 0 0 0,1 0 0 0 0,-1 0 0 0 0,1 1 0 0 0,-1-1-4 0 0,0 0 1 0 0,1 0 0 0 0,-1 0 0 0 0,0 0 0 0 0,1 0 0 0 0,-1 1 0 0 0,1-1 1 0 0,-1 1-1 0 0,1-1 0 0 0,-1 1 0 0 0,1 0 0 0 0,0-1 0 0 0,-1 1 0 0 0,0 1-1 0 0,0-1-3 0 0,1 0 0 0 0,-1 0 1 0 0,1-1-1 0 0,-1 1 0 0 0,0 0 0 0 0,0 0 0 0 0,1-1 0 0 0,-1 1 1 0 0,0-1-1 0 0,0 0 0 0 0,0 0 0 0 0,0 1 0 0 0,-1-1 3 0 0,-4 0-75 0 0,-14 5-49 0 0,12-2 41 0 0,0-1-52 0 0,1 1-81 0 0,-1-2-107 0 0,5 0 113 0 0,0-1-36 0 0,2 0 3 0 0,0 0-37 0 0,-2 0-373 0 0,2 0 93 0 0,-1 0-49 0 0,-1 0-714 0 0,-2 0-559 0 0,-3 0-1066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05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198 46 9280 0 0,'-3'-2'268'0'0,"-7"-9"4"0"0,8 9-131 0 0,-1 1-41 0 0,-4 0 64 0 0,4 1-79 0 0,1-1 2 0 0,-11-9 437 0 0,11 8 20 0 0,-1 2-5 0 0,-1-1-335 0 0,0 1-52 0 0,0-2-19 0 0,-2-2 21 0 0,-2 0 76 0 0,2 2 23 0 0,0 0 57 0 0,3 2-111 0 0,-1 0 34 0 0,-12 0 167 0 0,-9 0 112 0 0,20 2-242 0 0,-5 8-39 0 0,7-7-77 0 0,1-2-56 0 0,-1 0-36 0 0,-1-1-31 0 0,1 0-7 0 0,1 0 26 0 0,-11 10 134 0 0,9-4-89 0 0,4-1-63 0 0,-1 0-18 0 0,-6-1-5 0 0,7-4-9 0 0,0 0 0 0 0,-1 0 0 0 0,1 0 0 0 0,0 1 0 0 0,-1-1 0 0 0,1 0 1 0 0,0 0-1 0 0,-1 0 0 0 0,1 1 0 0 0,0-1 0 0 0,-1 0 0 0 0,1 0 0 0 0,0 1 0 0 0,0-1 0 0 0,-1 0 0 0 0,1 0 0 0 0,0 1 0 0 0,0-1 0 0 0,0 0 0 0 0,-1 1 0 0 0,1-1 0 0 0,0 0 0 0 0,0 1 0 0 0,0-1 0 0 0,0 1 1 0 0,0-1-1 0 0,0 0 0 0 0,0 1 0 0 0,0-1 0 0 0,0 0 0 0 0,0 1 0 0 0,1 4 0 0 0,0-1 0 0 0,0 0 0 0 0,1 1 0 0 0,0-1 0 0 0,0 0 0 0 0,2 4 0 0 0,1 2 0 0 0,-5-7 0 0 0,1-1 0 0 0,0 0 0 0 0,1 0 0 0 0,-1 0 0 0 0,0 0 0 0 0,1 0 0 0 0,-1 0 0 0 0,1 0 0 0 0,0 0 0 0 0,8 14-11 0 0,-3-5-32 0 0,3-5 32 0 0,-8-5 11 0 0,-1 0 0 0 0,1-1 0 0 0,-1 1 0 0 0,0 0 0 0 0,1 0 0 0 0,-1 0 0 0 0,0 0 0 0 0,0 0 0 0 0,1 0 0 0 0,-1 0 0 0 0,0 0 0 0 0,0 1 1 0 0,0 0-1 0 0,3 4 0 0 0,-3-4 0 0 0,0 0 0 0 0,1 0 0 0 0,-1 0 0 0 0,0-1 0 0 0,1 1 0 0 0,0 0 0 0 0,-1-1 0 0 0,1 1 0 0 0,0-1 0 0 0,0 1 0 0 0,-1-1 0 0 0,1 0 0 0 0,0 0 0 0 0,2 1 0 0 0,3 2 0 0 0,-1 1 0 0 0,0 0 0 0 0,0 0 0 0 0,0 1 0 0 0,0 0 0 0 0,1 3 0 0 0,10 9 0 0 0,28 27 0 0 0,-17-12 0 0 0,-28-33 1 0 0,0 1 0 0 0,1-1 0 0 0,-1 0 1 0 0,0 1-1 0 0,0-1 0 0 0,0 1 0 0 0,1-1 1 0 0,-1 1-1 0 0,0-1 0 0 0,0 0 0 0 0,0 1 1 0 0,0-1-1 0 0,0 1 0 0 0,0-1 0 0 0,0 1 1 0 0,0-1-1 0 0,0 1 0 0 0,0-1 1 0 0,0 1-1 0 0,0-1 0 0 0,0 1 0 0 0,0-1 1 0 0,-1 0-1 0 0,1 1 0 0 0,0-1 0 0 0,0 1 1 0 0,0-1-1 0 0,-1 1 0 0 0,1-1 0 0 0,0 0 1 0 0,-1 1-2 0 0,-8 9 39 0 0,9-9-43 0 0,-6 3 51 0 0,0-4-40 0 0,0 1-7 0 0,3 1 0 0 0,-1 0 0 0 0,1-1 0 0 0,-1 1 0 0 0,1-1 0 0 0,-1 0 0 0 0,1 0 0 0 0,-2 0 0 0 0,4-1 0 0 0,1 0-1 0 0,-1 0 1 0 0,1 0 0 0 0,-1 0 0 0 0,1 0 0 0 0,0 0-1 0 0,-1 0 1 0 0,1 0 0 0 0,-1-1 0 0 0,1 1-1 0 0,0 0 1 0 0,-1 0 0 0 0,1 0 0 0 0,-1-1-1 0 0,1 1 1 0 0,0 0 0 0 0,-1 0 0 0 0,1-1 0 0 0,0 1-1 0 0,0 0 1 0 0,-1-1 0 0 0,1 1 0 0 0,0 0-1 0 0,0-1 1 0 0,-1 1 0 0 0,-5-6-24 0 0,2 5-14 0 0,2 1 37 0 0,-1 0-25 0 0,0 0-43 0 0,-1-2-37 0 0,-1 0-58 0 0,2 1 103 0 0,0-1 33 0 0,-1 0-1 0 0,-1-1-53 0 0,-1 0-60 0 0,-3-1-93 0 0,-6-4-110 0 0,10 6 197 0 0,-2-3-423 0 0,-6-8-18 0 0</inkml:trace>
  <inkml:trace contextRef="#ctx0" brushRef="#br0" timeOffset="284.52">425 91 11200 0 0,'6'0'-44'0'0,"1"0"47"0"0,-1 0 41 0 0,0 0 33 0 0,8 0 188 0 0,28 0 495 0 0,-20 0-571 0 0,-20 1-87 0 0,1 1 120 0 0,11 5 198 0 0,-4-2-155 0 0,0 1 69 0 0,-4 0-54 0 0,-1 3 61 0 0,5 6-139 0 0,-2-3-47 0 0,0 1 46 0 0,-4-3-23 0 0,0-2-46 0 0,5 4 3 0 0,4 4 36 0 0,-11-4-27 0 0,1-7 8 0 0,7 9 10 0 0,-8 0-20 0 0,1-2-14 0 0,2-3-42 0 0,-4-7-74 0 0,0 0 0 0 0,0-1 0 0 0,-1 1 0 0 0,1 0 0 0 0,0-1 0 0 0,-1 1 0 0 0,1 0 0 0 0,-1 0 0 0 0,1-1 0 0 0,-1 1 0 0 0,0 0 0 0 0,1 0 0 0 0,-1 2-12 0 0,0-1 10 0 0,0 19 28 0 0,0-22-39 0 0,0 0-1 0 0,-1 0 1 0 0,1 0 0 0 0,0 0-1 0 0,0 0 1 0 0,0 0-1 0 0,0 0 1 0 0,0 1 0 0 0,0-1-1 0 0,0 0 1 0 0,0 0 0 0 0,0 0-1 0 0,0 0 1 0 0,0 0-1 0 0,0 0 1 0 0,0 0 0 0 0,0 0-1 0 0,0 0 1 0 0,0 0 0 0 0,1 0-1 0 0,-1 1 1 0 0,0-1-1 0 0,0 0 1 0 0,0 0 0 0 0,0 0-1 0 0,0 0 1 0 0,0 0-1 0 0,0 0 1 0 0,0 0 0 0 0,0 0-1 0 0,0 0 1 0 0,0 0 0 0 0,0 0-1 0 0,0 0 1 0 0,0 0-1 0 0,0 0 1 0 0,0 0 0 0 0,1 0-1 0 0,-1 0 1 0 0,0 0 0 0 0,0 1-1 0 0,0-1 1 0 0,0 0-1 0 0,0 0 1 0 0,0 0 0 0 0,0 0-1 0 0,0 0 1 0 0,0 0 0 0 0,0 0-1 0 0,0 0 1 0 0,1 0-1 0 0,-1 0 1 0 0,0-1 0 0 0,0 1-1 0 0,0 0 1 0 0,0 0-1 0 0,0 0 2 0 0,2 0 35 0 0,-1 1-39 0 0,0-1-41 0 0,1 0-40 0 0,-1 1-43 0 0,0-1-42 0 0,0 1-45 0 0,0-1-43 0 0,-1 1-46 0 0,1 0-46 0 0,0 0-47 0 0,-1 0-49 0 0,0 1-48 0 0,1-1-49 0 0,-1 0-51 0 0,0 1-51 0 0,0 0-1351 0 0,0-2-1136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02.7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303 0 8384 0 0,'0'0'242'0'0,"0"0"5"0"0,0 0-135 0 0,0 0-36 0 0,0 0 89 0 0,0 0 179 0 0,0 0 328 0 0,0 0 31 0 0,0 0-20 0 0,0 3-117 0 0,-1 8-69 0 0,0 7 69 0 0,2-6-220 0 0,0-3-95 0 0,2-1-47 0 0,1-1-57 0 0,3 5 105 0 0,-6 2-45 0 0,0-7-94 0 0,0 1 0 0 0,0 0 0 0 0,1-1 0 0 0,0 1 0 0 0,3 7-113 0 0,-4-13 27 0 0,3 17 260 0 0,-4-6-135 0 0,-1-1-33 0 0,1-9-79 0 0,-1 0-1 0 0,1 1 1 0 0,0-1-1 0 0,0 0 1 0 0,1 0-1 0 0,-1 1 1 0 0,1-1-1 0 0,0 3-39 0 0,9 14 225 0 0,-5 7-29 0 0,-1-11-99 0 0,-2-10-47 0 0,0 1-1 0 0,-1-1 0 0 0,1 0 0 0 0,-1 1 0 0 0,-1-1 0 0 0,1 1-49 0 0,0 9 120 0 0,5 6 116 0 0,0 0 7 0 0,-4-6-114 0 0,-2-13-95 0 0,0 0-1 0 0,0 0 1 0 0,0 1-1 0 0,1-1 1 0 0,0 0-1 0 0,-1 0 0 0 0,2 3-33 0 0,6 11 114 0 0,-7-15-102 0 0,0 0-1 0 0,0 0 0 0 0,-1 1 0 0 0,1-1 0 0 0,-1 0 1 0 0,0 0-1 0 0,0 1 0 0 0,0-1 0 0 0,0 0 0 0 0,0 3-11 0 0,1 11 44 0 0,5-4 0 0 0,-5-10-42 0 0,0-1 1 0 0,0 0-1 0 0,-1 1 0 0 0,1-1 0 0 0,0 0 0 0 0,-1 1 0 0 0,1-1 1 0 0,-1 1-1 0 0,0-1 0 0 0,1 1 0 0 0,-1-1 0 0 0,0 1 0 0 0,0-1-2 0 0,0 10 0 0 0,0 2-2 0 0,0 21-53 0 0,0-31-68 0 0,0-3-54 0 0,0 0-238 0 0,0 0 310 0 0,0 0 2 0 0,0 0-18 0 0,-1-1-45 0 0,1 1-15 0 0,0 0-44 0 0,-1-1-51 0 0,0 0-58 0 0,1 1-40 0 0,-1-1-52 0 0,0 0-46 0 0,0 0-42 0 0,-1-1-149 0 0,1 1-41 0 0,-1-1-184 0 0,-1-1-497 0 0,2 2 1023 0 0</inkml:trace>
  <inkml:trace contextRef="#ctx0" brushRef="#br0" timeOffset="260.1">1 227 7568 0 0,'0'0'166'0'0,"0"0"29"0"0,0 0 14 0 0,2 0 38 0 0,1 0-133 0 0,-1 0-56 0 0,0 1 1 0 0,0-1 0 0 0,-1 0 0 0 0,1 0-1 0 0,0-1 1 0 0,0 1 0 0 0,-1 0 0 0 0,1 0 0 0 0,0-1-1 0 0,0 1 1 0 0,0-1-59 0 0,3-6 270 0 0,-1 2 62 0 0,5 4-143 0 0,12 2 76 0 0,7 0-31 0 0,-23-1-205 0 0,-1 0 0 0 0,0-1 0 0 0,0 0 1 0 0,1 0-1 0 0,2-1-29 0 0,-2 1 2 0 0,1-2 12 0 0,1 1 0 0 0,0 0-1 0 0,0 1 1 0 0,0 0-1 0 0,-1 0 1 0 0,7 0-14 0 0,-1 1 2 0 0,1 1 37 0 0,14-1 133 0 0,-20 0-81 0 0,0 0-1 0 0,0-1 0 0 0,0 0 1 0 0,4-1-91 0 0,4-2 137 0 0,11-3 106 0 0,-4 6-123 0 0,2-2-114 0 0,0-1-72 0 0,-13 1-3 0 0,0 1 1 0 0,0 0 0 0 0,0 1-1 0 0,0 1 69 0 0,13-3-151 0 0,-3-3-87 0 0,-5 2 13 0 0,11-1-258 0 0,-25 4 433 0 0,0 0 0 0 0,0 0 0 0 0,-1 0-1 0 0,1 0 1 0 0,0 0 0 0 0,-1 0 0 0 0,1 0 0 0 0,-1-1 0 0 0,0 1 0 0 0,1-1 50 0 0</inkml:trace>
  <inkml:trace contextRef="#ctx0" brushRef="#br0" timeOffset="604.91">636 46 6824 0 0,'0'0'149'0'0,"0"0"23"0"0,0 0 13 0 0,0 2-21 0 0,-1 15-141 0 0,0-5 85 0 0,1 1 163 0 0,4 3 273 0 0,0-9-352 0 0,-2-1-42 0 0,3 11 215 0 0,-4-9-180 0 0,0 3 79 0 0,-1-4-90 0 0,0 0 33 0 0,1 9 143 0 0,1-6-85 0 0,3-2-13 0 0,2 1 40 0 0,0-1-20 0 0,-3 0-62 0 0,-2 0-50 0 0,0 1-38 0 0,1 3 0 0 0,2 8 56 0 0,7 11 173 0 0,-4-9-116 0 0,-5-12-66 0 0,0-2-38 0 0,2 9 132 0 0,-1-6-108 0 0,0 1 108 0 0,0-2-37 0 0,5 16 374 0 0,-9-11-313 0 0,0-12-423 0 0,0 0 73 0 0,0 0 68 0 0,0 1 58 0 0,0-1 79 0 0,0 1 60 0 0,0 0 102 0 0,0 1 230 0 0,0-2 232 0 0,0-4-330 0 0,0-1-227 0 0,0-1-66 0 0,0-2-80 0 0,0-1-97 0 0,0 3 42 0 0,0 0 0 0 0,0 1 0 0 0,0-1 0 0 0,1 0 0 0 0,-1 0 0 0 0,0 1 0 0 0,1-1 0 0 0,0 0 0 0 0,0 0 0 0 0,0 1 0 0 0,0-1-8 0 0,9-9 5 0 0,-8 9-5 0 0,0 1 0 0 0,0-1 0 0 0,0 1 0 0 0,0-1 1 0 0,0 0-1 0 0,-1 0 0 0 0,1 0 0 0 0,-1 0 0 0 0,0 0 0 0 0,1 0 0 0 0,9-21-41 0 0,-6 16 8 0 0,1 1 1 0 0,-1 0 0 0 0,1 0 0 0 0,2 0 32 0 0,5-6-97 0 0,-7 10-3 0 0,3 3 78 0 0,-7 1 2 0 0,8-2-22 0 0,-7 1 40 0 0,-1 0 0 0 0,1-1 0 0 0,0 1 0 0 0,0 0 0 0 0,-1 0 0 0 0,1 1 0 0 0,0-1 0 0 0,-1 1 0 0 0,1-1 0 0 0,0 1 0 0 0,0 0 2 0 0,2 9-10 0 0,5-5-33 0 0,-5 5 22 0 0,6-3-19 0 0,-10-7 39 0 0,0 0-1 0 0,0 1 1 0 0,0-1-1 0 0,0 1 1 0 0,0-1-1 0 0,0 1 1 0 0,0-1-1 0 0,0 1 1 0 0,-1 0-1 0 0,1 0 1 0 0,0-1-1 0 0,0 1 0 0 0,-1 0 1 0 0,1 0-1 0 0,0 0 1 0 0,0 0 1 0 0,14 29-142 0 0,-10-17 54 0 0,-3-11 41 0 0,2 0 34 0 0,-1-1 7 0 0,-1 1-29 0 0,-1 3-87 0 0,-1-2 17 0 0,0 2-38 0 0,1-1 1 0 0,2 6-70 0 0,-1-7 119 0 0,0-1-40 0 0,-1 0 5 0 0,0 0-34 0 0,1-1-39 0 0,-1 0-46 0 0,0 0 0 0 0,-1-1-35 0 0,1 1-377 0 0,-1 0 93 0 0,0 0-47 0 0,0 0-720 0 0,0 3-562 0 0,0 5-1072 0 0</inkml:trace>
  <inkml:trace contextRef="#ctx0" brushRef="#br0" timeOffset="982.35">1135 454 6704 0 0,'0'0'149'0'0,"0"0"23"0"0,2 0 12 0 0,25-1-60 0 0,1-3-46 0 0,-18 1-15 0 0,-1-1 61 0 0,-3 1 9 0 0,0-1 53 0 0,2 0 103 0 0,1-1 98 0 0,-1 2-59 0 0,-1 0-81 0 0,1 0-31 0 0,2 0 15 0 0,0 0 2 0 0,8 1 238 0 0,-17 2-427 0 0,0 0-1 0 0,1 0 0 0 0,-1 0 0 0 0,0-1 1 0 0,1 1-1 0 0,-1 0 0 0 0,0 0 0 0 0,1-1 0 0 0,-1 1 1 0 0,1-1-44 0 0,13-12 419 0 0,0 1-57 0 0,-3 7-213 0 0,-1 1-80 0 0,9-5 4 0 0,-2-1 19 0 0,-15 9-79 0 0,-1 0 0 0 0,0 0 0 0 0,0 0 0 0 0,1 0 0 0 0,-1-1 0 0 0,0 1 0 0 0,0-1 0 0 0,0 1 0 0 0,-1-1 0 0 0,1 0 0 0 0,0 0 0 0 0,0-1-13 0 0,3-10 64 0 0,6 8 0 0 0,-11 5-61 0 0,0-1 1 0 0,1 0 0 0 0,-1 0 0 0 0,0 1 0 0 0,1-1-1 0 0,-1 0 1 0 0,0 0 0 0 0,0 0 0 0 0,0 1 0 0 0,0-1 0 0 0,0 0-1 0 0,0 0 1 0 0,0 0 0 0 0,0 0-4 0 0,-2-14 11 0 0,1 14-11 0 0,0 0 0 0 0,1 0 0 0 0,-1 0 0 0 0,0 0 0 0 0,1 0 0 0 0,-1 1 0 0 0,0-1 0 0 0,0 0 0 0 0,0 1 0 0 0,0-1 0 0 0,0 0 0 0 0,0 1 0 0 0,0-1 0 0 0,0 1 0 0 0,0 0 0 0 0,0-1 0 0 0,-10-5 0 0 0,7 0 0 0 0,4 5 0 0 0,0 1 0 0 0,-1-1 0 0 0,1 1 0 0 0,0 0 0 0 0,0-1 0 0 0,-1 1 0 0 0,1-1 0 0 0,0 1 0 0 0,-1 0 0 0 0,1-1 0 0 0,0 1 0 0 0,-1 0 0 0 0,1 0 0 0 0,-1-1 0 0 0,1 1 0 0 0,0 0 0 0 0,-1 0 0 0 0,1 0 0 0 0,-1-1 0 0 0,1 1 0 0 0,-1 0 0 0 0,1 0 0 0 0,-1 0 0 0 0,1 0 0 0 0,-1 0 0 0 0,1 0 0 0 0,-1 0 0 0 0,1 0 0 0 0,0 0 0 0 0,-1 0 0 0 0,1 0 0 0 0,-1 0 0 0 0,-1 0 2 0 0,0 0 0 0 0,1 0 0 0 0,-1 0 1 0 0,0-1-1 0 0,1 1 0 0 0,-1-1 0 0 0,0 1 1 0 0,1-1-1 0 0,-1 0 0 0 0,1 1 0 0 0,-1-1 1 0 0,1 0-1 0 0,-1 0-2 0 0,1 0 3 0 0,-1 0 1 0 0,1 0-1 0 0,-1 0 1 0 0,1 0-1 0 0,-1 1 1 0 0,0-1-1 0 0,1 1 1 0 0,-1-1-1 0 0,0 1 1 0 0,1 0-1 0 0,-1-1 1 0 0,0 1-1 0 0,0 0-3 0 0,-9 0 33 0 0,-10-1 35 0 0,14 3-8 0 0,1 0 33 0 0,-2 2 3 0 0,-1 2 39 0 0,-4-4 34 0 0,3 0-27 0 0,0 2 40 0 0,7-2-86 0 0,0 0 0 0 0,-1 1 0 0 0,1-1 0 0 0,0 1 0 0 0,1 0 0 0 0,-1 0 0 0 0,-1 2-96 0 0,-9 13 397 0 0,7-6-177 0 0,1-3-81 0 0,1-1-51 0 0,-1 5 144 0 0,1-11-146 0 0,-2 3 57 0 0,3 15 74 0 0,6-10-7 0 0,0-3-155 0 0,3 8 96 0 0,4 6 73 0 0,-4-8-114 0 0,-4-9-80 0 0,-2-3-23 0 0,0 0 0 0 0,1-1 0 0 0,-1 1 0 0 0,0 0 0 0 0,1-1 0 0 0,-1 1 0 0 0,0-1 0 0 0,1 1 0 0 0,-1-1 0 0 0,1 1 0 0 0,-1-1-1 0 0,1 1 1 0 0,-1-1 0 0 0,1 1 0 0 0,-1-1 0 0 0,1 0 0 0 0,-1 1 0 0 0,1-1 0 0 0,-1 0 0 0 0,1 1 0 0 0,0-1 0 0 0,0 0-7 0 0,3 2 29 0 0,-3-1-23 0 0,0 0 0 0 0,0-1 0 0 0,0 1 1 0 0,0 0-1 0 0,0-1 0 0 0,-1 1 1 0 0,1 0-1 0 0,0 0 0 0 0,-1 0 1 0 0,1 0-1 0 0,0 0 0 0 0,-1 0 1 0 0,1 0-1 0 0,-1 0 0 0 0,0 0 1 0 0,1 0-7 0 0,5 10 66 0 0,9-6-12 0 0,-5-1-45 0 0,-7-3-3 0 0,0 1 0 0 0,0-1 0 0 0,0 0 0 0 0,0 0 0 0 0,0-1 0 0 0,0 1 0 0 0,0 0 0 0 0,0-1 0 0 0,0 0 0 0 0,3 0-6 0 0,8 2-38 0 0,8 3-68 0 0,2 1-11 0 0,-12-4 35 0 0,-4-2-58 0 0,-3 1-9 0 0,0-1-62 0 0,0 1-76 0 0,0 0-87 0 0,-1 0 11 0 0,0 0-57 0 0,-1 0-50 0 0,0 0-43 0 0,1 0-153 0 0,0 1-43 0 0,0 0-184 0 0,3 1-496 0 0,-7-3 1322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01.6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30 11256 0 0,'0'0'256'0'0,"0"0"34"0"0,0 0 21 0 0,0 0-35 0 0,0 1-208 0 0,0 1-40 0 0,0-2-28 0 0,0 1 1 0 0,0 0-1 0 0,0-1 0 0 0,0 1 0 0 0,0-1 1 0 0,0 1-1 0 0,0-1 0 0 0,1 1 1 0 0,-1-1-1 0 0,0 1 0 0 0,0-1 1 0 0,1 1-1 0 0,-1-1 0 0 0,0 1 0 0 0,1-1 1 0 0,-1 1-1 0 0,0-1 0 0 0,1 0 1 0 0,-1 1-1 0 0,0-1 0 0 0,1 1 1 0 0,-1-1-1 0 0,1 0 0 0 0,0 1 0 0 0,5 6 12 0 0,-4 2 41 0 0,-2-3 67 0 0,0 4 106 0 0,3 4 169 0 0,1-6-161 0 0,4 6 199 0 0,0 1-15 0 0,-3-7-211 0 0,-4-6-140 0 0,-1 1 1 0 0,1-1-1 0 0,-1 0 0 0 0,1 1 0 0 0,-1-1 1 0 0,0 1-1 0 0,0-1 0 0 0,0 0 0 0 0,0 1 0 0 0,0-1 1 0 0,0 1-1 0 0,-1-1-67 0 0,0 13 325 0 0,2-7-218 0 0,2-1-51 0 0,9 15 46 0 0,1 1-44 0 0,-12-21-44 0 0,-1-1 0 0 0,1 1 0 0 0,-1 0 0 0 0,0 0 0 0 0,1-1 0 0 0,-1 1 0 0 0,0 0 0 0 0,0 0-1 0 0,0 0 1 0 0,0 0 0 0 0,0 0-14 0 0,-1 0 14 0 0,1 0 0 0 0,0 0 0 0 0,0 0 0 0 0,0 0 0 0 0,0-1 0 0 0,0 1 0 0 0,1 0 0 0 0,-1 0 0 0 0,0 0 0 0 0,1 0 0 0 0,0 0-14 0 0,12 13 90 0 0,-1 1-31 0 0,-12-16-248 0 0,1 1 61 0 0,-1-1 53 0 0,0 0 46 0 0,0 1 69 0 0,1 0 81 0 0,0 2 464 0 0,-1-3-494 0 0,0 1-37 0 0,0 0-47 0 0,0-1-61 0 0,0 1-71 0 0,0 0-83 0 0,0-1-58 0 0,0 1-83 0 0,0-1-93 0 0,0 1-99 0 0,0 0-108 0 0,0-1-116 0 0,0 1-124 0 0,0-1 395 0 0,0 1-34 0 0,0-1-1427 0 0,0 0-1110 0 0</inkml:trace>
  <inkml:trace contextRef="#ctx0" brushRef="#br0" timeOffset="363.24">303 0 6448 0 0,'3'3'141'0'0,"4"8"-8"0"0,1 3 75 0 0,4-7-75 0 0,4 3-76 0 0,-15-8-60 0 0,1 0 1 0 0,-1 0-1 0 0,1 0 1 0 0,-1 0-1 0 0,0 0 1 0 0,0 0-1 0 0,0 0 0 0 0,0 1 1 0 0,0-1-1 0 0,0 0 1 0 0,0 1-1 0 0,-1-1 1 0 0,1 0 2 0 0,3 14 32 0 0,7-1 101 0 0,-8-12 103 0 0,0 0 0 0 0,-1 1 0 0 0,1 0 1 0 0,-1-1-1 0 0,1 1 0 0 0,-1 0 0 0 0,0 2-236 0 0,5 11 771 0 0,-1 0-49 0 0,0 4 46 0 0,3-1-89 0 0,-5-13-427 0 0,2 3 100 0 0,-4 3 80 0 0,-2 15 533 0 0,3-23-491 0 0,-3-5-357 0 0,1 1-46 0 0,0-1-35 0 0,0 1-58 0 0,1 0-70 0 0,-1 0 73 0 0,0 0 80 0 0,1 1 106 0 0,-1-1 78 0 0,0 0 117 0 0,-1 0-131 0 0,1 0 36 0 0,-1-1 40 0 0,0 1 42 0 0,-1-1-248 0 0,-1 0-46 0 0,-7 0-5 0 0,4-2 21 0 0,-5-11 15 0 0,9 10-74 0 0,0-1 0 0 0,0 0 0 0 0,0 0 0 0 0,1 0 0 0 0,-1 1 0 0 0,1-1 0 0 0,0 0 0 0 0,0 0 0 0 0,0 0 0 0 0,1-1-12 0 0,0-15 20 0 0,0 15-20 0 0,-1 0 0 0 0,1 0 0 0 0,0 0 0 0 0,0 0 0 0 0,1 0 0 0 0,-1 0 0 0 0,1 1 0 0 0,0-1 0 0 0,0 1 0 0 0,1-1 0 0 0,-1 1 0 0 0,1 0 0 0 0,0-1 0 0 0,3-2 0 0 0,7-13 2 0 0,-12 18-4 0 0,0 0 0 0 0,0 0 1 0 0,0 1-1 0 0,0-1 0 0 0,0 0 1 0 0,0 1-1 0 0,0-1 1 0 0,1 0-1 0 0,-1 1 0 0 0,0 0 1 0 0,1-1-1 0 0,-1 1 0 0 0,2-1 2 0 0,11-4-83 0 0,-1 2 35 0 0,0-1 1 0 0,0 1-67 0 0,2 5 86 0 0,-8 0 14 0 0,-5-1 10 0 0,-1 0 0 0 0,1 0 0 0 0,0 0 0 0 0,-1 1 0 0 0,1-1 1 0 0,-1 0-1 0 0,1 1 0 0 0,-1 0 0 0 0,1-1 0 0 0,-1 1 0 0 0,1 0 0 0 0,-1 0 0 0 0,0 0 0 0 0,1 0 4 0 0,6 3-9 0 0,14 6-43 0 0,1 0 51 0 0,-21-8 1 0 0,0 0 0 0 0,0 0 0 0 0,0-1 0 0 0,0 1 0 0 0,0 0 0 0 0,0 1 0 0 0,0-1 0 0 0,-1 0 0 0 0,1 0 0 0 0,-1 1 0 0 0,1 0 0 0 0,6 9 0 0 0,5-2 0 0 0,-8 10 0 0 0,5-9 0 0 0,-5 11 0 0 0,5-4 10 0 0,-8-3 33 0 0,-2 43-22 0 0,0-56-4 0 0,0-2-34 0 0,0 0-44 0 0,0 0-91 0 0,-2 0-160 0 0,-11 0-21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1:56.9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298 197 5848 0 0,'-19'0'112'0'0,"13"0"-32"0"0,-1 0 61 0 0,-4-2-106 0 0,9-2-39 0 0,0 1 37 0 0,0 1 33 0 0,1 0 35 0 0,-2 1 35 0 0,-2 0 37 0 0,3 1 372 0 0,2 0 21 0 0,-3-2 7 0 0,-7-8 23 0 0,8 7 11 0 0,2 3 1 0 0,0 0-43 0 0,0 0-391 0 0,0 0 40 0 0,0 0 102 0 0,-6 0 30 0 0,2 1-152 0 0,-1-1-34 0 0,-2-1-3 0 0,-2-1 35 0 0,7 0-162 0 0,1 2-20 0 0,1-1 1 0 0,-1 1-1 0 0,1-1 1 0 0,-1 1-1 0 0,0 0 1 0 0,1-1-1 0 0,-1 1 1 0 0,0 0-1 0 0,1-1 1 0 0,-1 1-1 0 0,0 0 1 0 0,1 0-1 0 0,-1 0 1 0 0,0-1-1 0 0,1 1 1 0 0,-1 0 0 0 0,0 0-1 0 0,0 0 1 0 0,1 0-1 0 0,-1 0 1 0 0,0 0-1 0 0,1 1 1 0 0,-1-1-1 0 0,0 0 1 0 0,0 0-1 0 0,1 0 1 0 0,-1 1-1 0 0,0-1 1 0 0,1 0-1 0 0,-1 1 1 0 0,1-1-1 0 0,-1 0 1 0 0,0 1-1 0 0,1-1 1 0 0,-1 1 0 0 0,1-1-1 0 0,-1 1 1 0 0,1 0-11 0 0,-3 1 196 0 0,-4-2 4 0 0,-1 0-41 0 0,-7 0 58 0 0,1 0-99 0 0,-17 0 100 0 0,30 0-215 0 0,1 0 0 0 0,-1 0 0 0 0,1 0 0 0 0,-1 0 0 0 0,1 0 0 0 0,-1 0 0 0 0,1 0 0 0 0,-1 0 1 0 0,1 0-1 0 0,-1 0 0 0 0,1 0 0 0 0,-1 0 0 0 0,1 0 0 0 0,0 0 0 0 0,-1 1 0 0 0,1-1 1 0 0,-1 0-1 0 0,1 0 0 0 0,-1 0 0 0 0,1 1 0 0 0,0-1 0 0 0,-1 0 0 0 0,1 1 0 0 0,0-1 0 0 0,-1 0 1 0 0,1 1-1 0 0,0-1 0 0 0,-1 0 0 0 0,1 1 0 0 0,0-1 0 0 0,0 1 0 0 0,-1-1-3 0 0,-3 7 15 0 0,2-6-8 0 0,0 1-1 0 0,0-1 1 0 0,0 0-1 0 0,-1 0 1 0 0,1 0-1 0 0,0 0 1 0 0,-1 0-1 0 0,1 0-6 0 0,-1 0 0 0 0,1-1 0 0 0,0 1 1 0 0,-1 0-1 0 0,1 0 0 0 0,0 1 0 0 0,0-1 0 0 0,0 0 1 0 0,0 1-1 0 0,-3 8 0 0 0,-5-5 0 0 0,5 8 0 0 0,-3 2 0 0 0,16 0 0 0 0,-6 0 0 0 0,-2-14 0 0 0,0-1 0 0 0,0 1 0 0 0,0 0 0 0 0,0 0 0 0 0,0 0 0 0 0,0-1 0 0 0,0 1 0 0 0,0 0 0 0 0,0 0 0 0 0,1 0 0 0 0,-1-1 0 0 0,0 1 0 0 0,1 0 0 0 0,-1 0 0 0 0,1 0 0 0 0,26 16 0 0 0,0 11-14 0 0,-17-15 1 0 0,1-2 1 0 0,1 1-1 0 0,0-2 1 0 0,9 7 12 0 0,-10-10-2 0 0,-5-4 5 0 0,0 1 1 0 0,0 0-1 0 0,-1 0 1 0 0,4 4-4 0 0,16 11 68 0 0,19 4 88 0 0,-9-4-28 0 0,-18-7-36 0 0,-12-9-67 0 0,-4-3-18 0 0,-1 0-1 0 0,1 0 0 0 0,0 0 1 0 0,-1 1-1 0 0,1-1 1 0 0,-1 0-1 0 0,1 1 0 0 0,-1-1 1 0 0,1 1-1 0 0,-1-1 1 0 0,1 1-1 0 0,-1-1 0 0 0,1 1 1 0 0,-1-1-1 0 0,1 1 0 0 0,-1-1 1 0 0,0 1-1 0 0,1-1 1 0 0,-1 1-1 0 0,0 0 0 0 0,0-1 1 0 0,1 1-7 0 0,1 4 26 0 0,8 7 99 0 0,-8-9 77 0 0,-1 0-76 0 0,0 1-40 0 0,-2 1 14 0 0,1-4-58 0 0,-1 4 191 0 0,1-1-60 0 0,-1 0-51 0 0,0-1-41 0 0,-1 2-8 0 0,-5 3 9 0 0,6-7-51 0 0,-2 1 107 0 0,3 1-9 0 0,0-3-123 0 0,0 1 0 0 0,0-1 0 0 0,0 1 0 0 0,0-1 0 0 0,0 1-1 0 0,0-1 1 0 0,0 1 0 0 0,0-1 0 0 0,0 1 0 0 0,0-1-1 0 0,-1 1 1 0 0,1-1 0 0 0,0 1 0 0 0,0-1 0 0 0,-1 0-1 0 0,1 1 1 0 0,0-1 0 0 0,-1 1-6 0 0,-11 2 72 0 0,0 1-12 0 0,12-3-56 0 0,0-1 1 0 0,-1 0 0 0 0,1 1-1 0 0,0-1 1 0 0,0 1-1 0 0,-1-1 1 0 0,1 0-1 0 0,0 1 1 0 0,0-1 0 0 0,0 1-1 0 0,-1-1 1 0 0,1 1-1 0 0,0-1 1 0 0,0 1-1 0 0,0-1 1 0 0,0 1 0 0 0,0-1-1 0 0,0 1-4 0 0,0-1 2 0 0,0 0-1 0 0,0 0 1 0 0,0 0-1 0 0,0 0 1 0 0,0 1 0 0 0,0-1-1 0 0,0 0 1 0 0,0 0-1 0 0,0 0 1 0 0,0 0-1 0 0,0 0 1 0 0,0 0 0 0 0,0 0-1 0 0,0 0 1 0 0,0 0-1 0 0,0 0 1 0 0,0 0-1 0 0,0 1 1 0 0,0-1-1 0 0,0 0 1 0 0,0 0 0 0 0,0 0-1 0 0,0 0 1 0 0,0 0-1 0 0,0 0 1 0 0,0 0-1 0 0,0 0 1 0 0,0 0 0 0 0,0 0-1 0 0,0 0 1 0 0,0 0-1 0 0,0 0 1 0 0,0 0-1 0 0,0 1 1 0 0,-1-1 0 0 0,1 0-1 0 0,0 0 1 0 0,0 0-1 0 0,0 0 1 0 0,0 0-1 0 0,0 0 1 0 0,0 0 0 0 0,0 0-1 0 0,0 0 1 0 0,0 0-1 0 0,0 0 1 0 0,0 0-1 0 0,-1 0 1 0 0,1 0-1 0 0,0 0 1 0 0,0 0 0 0 0,0 0-1 0 0,0 0 1 0 0,0 0-1 0 0,0 0 1 0 0,0 0-1 0 0,0 0-1 0 0,-16 4 81 0 0,-10 10-75 0 0,10-5-5 0 0,5-4 0 0 0,-6 5 9 0 0,9-5 33 0 0,3-2-41 0 0,0-1 1 0 0,0 0-1 0 0,-1-1 0 0 0,1 1 1 0 0,0-1-1 0 0,-1 0 0 0 0,0-1 1 0 0,1 1-1 0 0,-2-1-2 0 0,-26 0 53 0 0,30 0-53 0 0,1 0 0 0 0,-1 0 0 0 0,0 0 0 0 0,1 0 0 0 0,-1-1 0 0 0,0 1 0 0 0,0-1 0 0 0,-3-6 0 0 0,4 3 0 0 0,1 4-2 0 0,1 0 0 0 0,-1-1 0 0 0,0 1 0 0 0,0 0 0 0 0,0-1 0 0 0,1 1 0 0 0,-1 0 0 0 0,0 0 0 0 0,0 0 0 0 0,0 0 0 0 0,1 0 0 0 0,-1 0 0 0 0,0 0 0 0 0,-1 0 2 0 0,-9-2-99 0 0,10 2 70 0 0,-1-1 0 0 0,0 0 0 0 0,1 0 0 0 0,-1 0 0 0 0,1 0 0 0 0,-1 0 0 0 0,1 0 0 0 0,0 0 0 0 0,-1 0 0 0 0,1-1 29 0 0,-1 0-124 0 0,1 2-55 0 0,1 0-79 0 0,0 0 81 0 0,0 0-38 0 0,0 0-41 0 0,0 0-38 0 0,0 0-396 0 0,0 0 95 0 0,-1 0-51 0 0,0 0-761 0 0,-3 0-596 0 0,-5 0-1135 0 0</inkml:trace>
  <inkml:trace contextRef="#ctx0" brushRef="#br0" timeOffset="580.39">601 273 8928 0 0,'0'0'200'0'0,"0"0"33"0"0,0 0 14 0 0,0 0 33 0 0,0 2 134 0 0,2 9 60 0 0,2-8-263 0 0,-2 0 74 0 0,-3 0-46 0 0,-4 5-40 0 0,2 3 29 0 0,4-1-38 0 0,7 7 100 0 0,-4-9-180 0 0,5 13 272 0 0,-3-1-67 0 0,-1-3-83 0 0,6 3 127 0 0,-6 5 10 0 0,5-5 38 0 0,-5 8 10 0 0,5 11 120 0 0,2-1-69 0 0,0 0-76 0 0,1 1-83 0 0,-5-14-165 0 0,-3 10-78 0 0,-1-25-53 0 0,1 0 0 0 0,-3-2 30 0 0,-1-1 29 0 0,0 1 47 0 0,1 5 95 0 0,4-4-41 0 0,-2-1-50 0 0,-1 7 91 0 0,-3-15-214 0 0,0 13 58 0 0,0-11 17 0 0,0-2 0 0 0,-6 0 11 0 0,-3 0-82 0 0,8 0-4 0 0,0 0 0 0 0,0 0 0 0 0,0 0 0 0 0,1 0 0 0 0,-1 0 0 0 0,0 0 0 0 0,0 0 0 0 0,0 0 0 0 0,1 0 0 0 0,-1-1 0 0 0,0 1 0 0 0,0 0 0 0 0,1-1 0 0 0,-2 1 0 0 0,-5-12 1 0 0,-3-4-44 0 0,6 12-30 0 0,1 1 1 0 0,0-1-1 0 0,1 0 1 0 0,-1-1-1 0 0,1 1 1 0 0,0 0-1 0 0,0-1 0 0 0,0 1 1 0 0,0-1-1 0 0,0-3 73 0 0,0 1-108 0 0,0 1-1 0 0,-1-1 0 0 0,0 1 0 0 0,0-1 0 0 0,-3-3 109 0 0,2 0-117 0 0,-1 1 0 0 0,2-1-1 0 0,-1 0 1 0 0,1 0-1 0 0,1 0 1 0 0,-1-2 117 0 0,-1-5-189 0 0,3 7 16 0 0,0 1 0 0 0,0-1 0 0 0,0 1 0 0 0,1-1 0 0 0,1-1 173 0 0,-1-13-328 0 0,-2 3 71 0 0,-3-1-75 0 0,3 16 220 0 0,0 0 0 0 0,1 0 1 0 0,0 0-1 0 0,0 0 0 0 0,1-5 112 0 0,0 1-96 0 0,0-1-33 0 0,0-43-610 0 0,0 39 576 0 0,0 2 85 0 0,-2 0-12 0 0,-6-2 10 0 0,7 14 66 0 0,1 0 0 0 0,-1-1 0 0 0,0 0 0 0 0,0 1 0 0 0,0-1 1 0 0,1 1-1 0 0,-1-1 0 0 0,1 0 0 0 0,-1 0 0 0 0,1 0 14 0 0,0 0-18 0 0,0 1-1 0 0,0-1 1 0 0,0 1-1 0 0,1-1 1 0 0,-1 1-1 0 0,0 0 1 0 0,1-1-1 0 0,-1 1 1 0 0,1 0-1 0 0,-1-1 1 0 0,1 1 18 0 0,9-12-104 0 0,-10 13 102 0 0,0 0 1 0 0,1 0 0 0 0,-1 0-1 0 0,0 0 1 0 0,0 0 0 0 0,0 0-1 0 0,0 0 1 0 0,0 0 0 0 0,0 0-1 0 0,0 0 1 0 0,0 0 0 0 0,1 0-1 0 0,-1-1 1 0 0,0 1 0 0 0,0 0-1 0 0,0 0 1 0 0,0 0 0 0 0,0 0-1 0 0,0 0 1 0 0,0 0 0 0 0,0 0-1 0 0,0 0 1 0 0,0-1 0 0 0,0 1-1 0 0,0 0 1 0 0,0 0 0 0 0,0 0-1 0 0,0 0 1 0 0,0 0 0 0 0,0 0-1 0 0,0 0 1 0 0,0-1 0 0 0,0 1-1 0 0,0 0 1 0 0,0 0 0 0 0,0 0-1 0 0,0 0 1 0 0,0 0 0 0 0,0 0-1 0 0,0 0 1 0 0,0-1 0 0 0,0 1-1 0 0,0 0 1 0 0,0 0 0 0 0,0 0-1 0 0,-1 0 1 0 0,1 0 0 0 0,0 0-1 0 0,0 0 1 0 0,0 0 0 0 0,0 0-1 0 0,0 0 1 0 0,0 0 0 0 0,0-1-1 0 0,0 1 1 0 0,-1 0 0 0 0,1 0 1 0 0,-10-10 41 0 0,10 10-39 0 0,0 0-1 0 0,0 0 1 0 0,0 0-1 0 0,0 0 1 0 0,0 0 0 0 0,-1 0-1 0 0,1 0 1 0 0,0 0-1 0 0,0 0 1 0 0,0 0-1 0 0,0 0 1 0 0,0-1 0 0 0,0 1-1 0 0,0 0 1 0 0,0 0-1 0 0,0 0 1 0 0,0 0 0 0 0,0 0-1 0 0,0 0 1 0 0,-1 0-1 0 0,1 0 1 0 0,0-1 0 0 0,0 1-1 0 0,0 0 1 0 0,0 0-1 0 0,0 0 1 0 0,0 0 0 0 0,0 0-1 0 0,0 0 1 0 0,0 0-1 0 0,0-1 1 0 0,0 1-1 0 0,0 0 1 0 0,0 0 0 0 0,0 0-1 0 0,0 0 1 0 0,0 0-1 0 0,1 0 1 0 0,-1 0 0 0 0,0-1-1 0 0,0 1 1 0 0,0 0-1 0 0,0 0 1 0 0,0 0 0 0 0,0 0-1 0 0,0 0 1 0 0,0 0-1 0 0,0 0 1 0 0,0 0 0 0 0,0 0-1 0 0,0 0 1 0 0,1-1-1 0 0,-1 1 1 0 0,0 0-1 0 0,0 0 1 0 0,0 0 0 0 0,0 0-2 0 0,13-10 97 0 0,2 8-1 0 0,-8 2-62 0 0,-5 0-30 0 0,0 0 0 0 0,0 0-1 0 0,0 0 1 0 0,0 0 0 0 0,0 0-1 0 0,0 0 1 0 0,0-1-1 0 0,0 1 1 0 0,0-1 0 0 0,1 0-4 0 0,5-4 1 0 0,1 0 29 0 0,7 2 55 0 0,-7 3-45 0 0,11-1 31 0 0,-4 5 6 0 0,-11-2-62 0 0,2 0 13 0 0,-1 0 0 0 0,1 0 0 0 0,0 0 1 0 0,0-1-1 0 0,0 0 0 0 0,5 0-28 0 0,-9-2 12 0 0,0 1 0 0 0,0 1 0 0 0,0-1 0 0 0,0 0 0 0 0,0 1 0 0 0,0-1 0 0 0,0 1 0 0 0,-1 0 0 0 0,1 0 0 0 0,0 0 0 0 0,0 0 0 0 0,-1 1 0 0 0,1-1 0 0 0,-1 1 0 0 0,1-1 0 0 0,0 2-12 0 0,2-1 12 0 0,0 1 0 0 0,1-1 0 0 0,-1 0 0 0 0,1 0 0 0 0,-1 0 0 0 0,6 0-12 0 0,-5-1 4 0 0,-1 0 0 0 0,1 1 0 0 0,-1 0 0 0 0,1 0 0 0 0,-1 0 0 0 0,5 3-4 0 0,14 14 26 0 0,8 15 66 0 0,-10-11-42 0 0,-20-21-43 0 0,0 0 0 0 0,-1 1 1 0 0,1 0-1 0 0,0-1 0 0 0,-1 1 0 0 0,0 0 1 0 0,0 0-1 0 0,0 0 0 0 0,0 0 1 0 0,0 0-1 0 0,0 0 0 0 0,-1 0 1 0 0,0 0-1 0 0,1 0 0 0 0,-1 0 1 0 0,0 0-1 0 0,0 0 0 0 0,-1 0 1 0 0,0 2-8 0 0,1 11 42 0 0,0-14-32 0 0,0 0 1 0 0,-1 0-1 0 0,1-1 1 0 0,0 1-1 0 0,-1 0 1 0 0,1 0-1 0 0,-1-1 1 0 0,0 1-1 0 0,1 0 0 0 0,-1-1 1 0 0,0 1-1 0 0,0-1 1 0 0,0 1-1 0 0,-1 0-10 0 0,-20 19 166 0 0,18-18-134 0 0,1 0-1 0 0,0 0 0 0 0,0 0 1 0 0,-1 1-1 0 0,2-1 1 0 0,-1 1-1 0 0,-1 2-31 0 0,0 4 62 0 0,3-9-57 0 0,1 0 1 0 0,0 0-1 0 0,-1 1 1 0 0,1-1-1 0 0,-1 0 0 0 0,1 0 1 0 0,-1 0-1 0 0,0-1 0 0 0,1 1 1 0 0,-1 0-1 0 0,0 0 0 0 0,1 0 1 0 0,-1 0-1 0 0,0-1 0 0 0,0 1 1 0 0,0 0-1 0 0,0-1 1 0 0,-1 1-6 0 0,-14 8 86 0 0,-8 3-22 0 0,4-2-17 0 0,18-9-44 0 0,0-1 1 0 0,0 1-1 0 0,0-1 0 0 0,0 1 1 0 0,-1-1-1 0 0,1 1 0 0 0,0-1 1 0 0,0 0-1 0 0,0 0 0 0 0,0 0 1 0 0,-1-1-4 0 0,-11 3 27 0 0,4 8-16 0 0,8-10-12 0 0,1 1 0 0 0,0-1 0 0 0,0 0 0 0 0,0 0 0 0 0,-1 1 0 0 0,1-1 0 0 0,0 0 0 0 0,0 0 1 0 0,0 0-1 0 0,-1 0 0 0 0,1-1 0 0 0,0 1 0 0 0,0 0 0 0 0,0 0 0 0 0,-2-1 1 0 0,0-2-33 0 0,1 1-44 0 0,1 0-6 0 0,0 1-36 0 0,0 0-43 0 0,-1 0-49 0 0,1 0-1 0 0,-1 1-34 0 0,-3-1-336 0 0,2 0 78 0 0,-1 1-47 0 0,-3 0-651 0 0,-1 0-515 0 0,-2 0-978 0 0</inkml:trace>
  <inkml:trace contextRef="#ctx0" brushRef="#br0" timeOffset="1037.71">1311 364 9184 0 0,'0'0'208'0'0,"0"0"33"0"0,3 0 14 0 0,1 0-63 0 0,20 0-128 0 0,-13 0-31 0 0,-2 1 33 0 0,0-1 36 0 0,-1-1 38 0 0,0-2 39 0 0,0-2 83 0 0,1 0 119 0 0,4 3 104 0 0,1-2 151 0 0,-6 0-242 0 0,-3 1-171 0 0,1 1-35 0 0,0 0-43 0 0,0 1-51 0 0,8-1 245 0 0,-8-2-161 0 0,-1 1-97 0 0,-2 0-87 0 0,2-1 118 0 0,2 3-72 0 0,-1 1-11 0 0,6-10 46 0 0,-9 6-5 0 0,-2 0-36 0 0,-2-3-5 0 0,1 7-18 0 0,0-3 61 0 0,-1 0 37 0 0,2-7-37 0 0,-1 6 11 0 0,1 1-40 0 0,-2-1-15 0 0,-4 1 2 0 0,-5-2 54 0 0,10 4-77 0 0,-28-12 10 0 0,20 13-19 0 0,1 1 3 0 0,-41-1-1 0 0,30 2 0 0 0,-7 11 0 0 0,-7 15 0 0 0,25-25 2 0 0,-18 11-6 0 0,14 1 43 0 0,-9 31 557 0 0,14-32-444 0 0,1-1-63 0 0,4-8-54 0 0,0-1 0 0 0,0 0 1 0 0,1 0-1 0 0,-1 1 0 0 0,1 2-35 0 0,1 22 110 0 0,0-8-78 0 0,-1-20-33 0 0,0 1 1 0 0,0-1 0 0 0,0 1 0 0 0,1-1 0 0 0,-1 1 0 0 0,0 0 0 0 0,1-1 0 0 0,-1 1 0 0 0,1-1 0 0 0,0 1 0 0 0,-1-1 0 0 0,1 0 0 0 0,0 1 0 0 0,0-1 0 0 0,0 0 0 0 0,0 0 0 0 0,0 1 0 0 0,0-1 0 0 0,3 2 1 0 0,0 0-1 0 0,0 0 1 0 0,0 0-1 0 0,0-1 1 0 0,1 1-1 0 0,-1-1 10 0 0,1 0 0 0 0,-1 1 0 0 0,-1-1 1 0 0,1 1-1 0 0,0 1-10 0 0,-2-2 4 0 0,0-1 0 0 0,1 1 0 0 0,-1-1 0 0 0,0 1 0 0 0,0-1 0 0 0,1 0 0 0 0,-1 0 0 0 0,1 0 0 0 0,-1 0 0 0 0,1 0 0 0 0,-1 0 1 0 0,1-1-1 0 0,-1 1 0 0 0,1-1 0 0 0,0 0 0 0 0,-1 0 0 0 0,1 0 0 0 0,0 0 0 0 0,-1 0 0 0 0,2-1-4 0 0,6 1-6 0 0,5 0 14 0 0,15 1-66 0 0,-15-2-29 0 0,-2-1-56 0 0,-6 0 19 0 0,0 0 73 0 0,10-2-31 0 0,-12 3 0 0 0,1-1-59 0 0,-1 1-35 0 0,-1 0-65 0 0,1 0-74 0 0,0-1-87 0 0,-2 2 47 0 0,0-1-52 0 0,0 0-48 0 0,0-1-42 0 0,1 1-144 0 0,-1-1-41 0 0,2 0-176 0 0,1-1-473 0 0,-6 3 1331 0 0</inkml:trace>
  <inkml:trace contextRef="#ctx0" brushRef="#br0" timeOffset="1538.81">2128 273 7280 0 0,'0'0'209'0'0,"0"0"-53"0"0,0 0-12 0 0,0 0 45 0 0,0-3 155 0 0,0 1-219 0 0,0 0 81 0 0,0-2 90 0 0,0-5 469 0 0,0 7-532 0 0,0 0-90 0 0,0 0-42 0 0,0 1-49 0 0,0 0-61 0 0,0-1 512 0 0,-3 2-58 0 0,-3 0-215 0 0,-11-4 582 0 0,10 2-524 0 0,2-1-132 0 0,2 1-127 0 0,1 0-40 0 0,0 1 161 0 0,1 0-35 0 0,-3 0 31 0 0,0 0-72 0 0,0 2-36 0 0,1 0 53 0 0,-4-1 56 0 0,5 0-96 0 0,0 0 1 0 0,0 0-1 0 0,0 0 0 0 0,0 0 0 0 0,0 0 1 0 0,0 0-1 0 0,0-1 0 0 0,0 1 0 0 0,0-1 1 0 0,-1 0-52 0 0,-5-4 161 0 0,-1 0 66 0 0,-4 2 46 0 0,-12 3 404 0 0,2-1-229 0 0,1 1-72 0 0,3 1-96 0 0,7 2-117 0 0,4 4-23 0 0,8-7-134 0 0,0 1-1 0 0,0-1 1 0 0,-1 1 0 0 0,1-1 0 0 0,0 0-1 0 0,-1 1 1 0 0,1-1 0 0 0,0 0 0 0 0,-1 1-1 0 0,1-1 1 0 0,-1 0 0 0 0,1 1 0 0 0,0-1-1 0 0,-1 0 1 0 0,1 0 0 0 0,-1 0 0 0 0,1 0-1 0 0,-1 1 1 0 0,1-1 0 0 0,-1 0 0 0 0,1 0-1 0 0,-1 0 1 0 0,1 0 0 0 0,-1 0 0 0 0,1 0-1 0 0,-1 0 1 0 0,1 0 0 0 0,-1 0-1 0 0,1 0-5 0 0,-1 0 9 0 0,0 0-1 0 0,0 0 1 0 0,1 0-1 0 0,-1 0 1 0 0,0 0-1 0 0,0 0 1 0 0,1 0-1 0 0,-1 1 0 0 0,0-1 1 0 0,1 0-1 0 0,-1 1 1 0 0,0-1-1 0 0,1 0 1 0 0,-1 1-1 0 0,0-1 1 0 0,1 1-1 0 0,-1-1 0 0 0,1 1 1 0 0,-1-1-1 0 0,1 1 1 0 0,-1 0-1 0 0,1-1 1 0 0,-1 1-1 0 0,1 0 0 0 0,-1-1 1 0 0,1 1-1 0 0,0 0 1 0 0,0-1-1 0 0,-1 2-8 0 0,-3 6 59 0 0,-4-2-37 0 0,3-3-18 0 0,4-3-1 0 0,1 0 0 0 0,-1 0 0 0 0,0 1 0 0 0,1-1 0 0 0,-1 0 0 0 0,1 1 0 0 0,-1-1 0 0 0,1 0 0 0 0,-1 1 1 0 0,0-1-1 0 0,1 1 0 0 0,0-1 0 0 0,-1 1 0 0 0,1-1 0 0 0,-1 1 0 0 0,1-1 0 0 0,0 1 0 0 0,-1-1 0 0 0,1 1 1 0 0,0 0-1 0 0,0-1 0 0 0,-1 1-3 0 0,-1 4 18 0 0,-11 11-1 0 0,12-15-17 0 0,0 0 0 0 0,0 0 0 0 0,-1 0 0 0 0,1 0 0 0 0,0 1 0 0 0,0-1 0 0 0,0 1 0 0 0,0-1 0 0 0,1 1 0 0 0,-1-1 0 0 0,0 1 0 0 0,1-1 0 0 0,-1 1 0 0 0,0 0 0 0 0,1-1 0 0 0,0 1 0 0 0,-1 0 0 0 0,1-1-1 0 0,0 1 1 0 0,1 3 0 0 0,-2-3 0 0 0,-11 22 0 0 0,11-22 0 0 0,0 1 0 0 0,0 0 0 0 0,1 0 0 0 0,-1-1 0 0 0,1 1 0 0 0,0 0 0 0 0,0 0 0 0 0,0 0 0 0 0,0-1 0 0 0,1 1 0 0 0,-1 0 0 0 0,1 0 0 0 0,-1 0 0 0 0,2 0 0 0 0,4 10 0 0 0,-5-12 0 0 0,-1 1 0 0 0,1-1 0 0 0,0 0 0 0 0,-1 1 0 0 0,1-1 0 0 0,0 1 0 0 0,-1-1 0 0 0,0 1 0 0 0,1-1 0 0 0,-1 1 0 0 0,0-1 0 0 0,0 1 0 0 0,0-1 0 0 0,0 2 0 0 0,1 0 0 0 0,-1 1 0 0 0,1-1 0 0 0,-1 0 0 0 0,1 0 0 0 0,0 0 0 0 0,0 0 0 0 0,0 0 0 0 0,2 2 0 0 0,1 5 0 0 0,-1-3 0 0 0,1 1 0 0 0,0-1 0 0 0,0 0 0 0 0,1-1 0 0 0,0 1 0 0 0,0-1 0 0 0,0 0 0 0 0,1 0 0 0 0,0-1 0 0 0,5 4 0 0 0,9 10 0 0 0,-13-11 0 0 0,-4-5 0 0 0,0 0 0 0 0,0 0 0 0 0,0 0 0 0 0,1 0 0 0 0,-1-1 0 0 0,1 1 0 0 0,1 0 0 0 0,0-1 0 0 0,0 0 0 0 0,0 1 0 0 0,0-2 0 0 0,1 1 0 0 0,-1-1 0 0 0,0 1 0 0 0,1-2 0 0 0,-1 1 0 0 0,1 0 0 0 0,10 1 24 0 0,-4 4-79 0 0,-5-2-42 0 0,1-1-59 0 0,2-3-71 0 0,3-3-79 0 0,-6 0 149 0 0,-2 1-29 0 0,-1 1 12 0 0,-1-1-58 0 0,0 1-71 0 0,0 0-81 0 0,-1 0 10 0 0,0 1-54 0 0,0-1-48 0 0,0 1-43 0 0,0 0-151 0 0,0 0-41 0 0,0 0-183 0 0,1 0-492 0 0</inkml:trace>
  <inkml:trace contextRef="#ctx0" brushRef="#br0" timeOffset="1844.65">2400 349 11432 0 0,'2'2'256'0'0,"8"8"34"0"0,-7-7 22 0 0,-3-3-30 0 0,0 0-213 0 0,0 5-41 0 0,0-3-27 0 0,0 0-1 0 0,0 1 1 0 0,0-1-1 0 0,0 0 1 0 0,1 0 0 0 0,-1 1-1 0 0,1-1 1 0 0,0 0-1 0 0,-1 0 1 0 0,1 0-1 0 0,0 0 1 0 0,0 0 0 0 0,0 0-1 0 0,1 0 1 0 0,-1 0-1 0 0,0 0 1 0 0,1 0 0 0 0,0 0-1 0 0,3 4-8 0 0,-1 0 64 0 0,0 2 73 0 0,2 5 140 0 0,0 2 97 0 0,-1-8-214 0 0,-4-6-136 0 0,6 6 305 0 0,-3-2-86 0 0,-1 1-32 0 0,-3 8 32 0 0,0-14-229 0 0,2 11 162 0 0,3-6-3 0 0,1-1-65 0 0,0 7 41 0 0,1 2-39 0 0,-5-9-68 0 0,1 4 12 0 0,-3 3-21 0 0,0 13 28 0 0,0-22-118 0 0,2 1-71 0 0,0-1 93 0 0,0-1-16 0 0,-1 1-23 0 0,0-1-40 0 0,0 0-19 0 0,0 0-42 0 0,0 0-47 0 0,0 0-53 0 0,0 0-57 0 0,-1-1-53 0 0,1 1-48 0 0,-1-1-41 0 0,1 0-143 0 0,-1 0-40 0 0,0 1-174 0 0,0-1-462 0 0</inkml:trace>
  <inkml:trace contextRef="#ctx0" brushRef="#br0" timeOffset="1845.65">2309 197 8232 0 0,'0'-12'182'0'0,"0"9"29"0"0,0 1 14 0 0,0-8-1 0 0,0 7-54 0 0,0 3-30 0 0,0 0-112 0 0,1 0-70 0 0,-1-1-62 0 0,2 0-85 0 0,-2 1 189 0 0,1-2-289 0 0,2 0-89 0 0,-1 0 47 0 0,0 0-34 0 0,2 0-437 0 0,2 0-330 0 0,3 1-649 0 0,-9 1 1734 0 0</inkml:trace>
  <inkml:trace contextRef="#ctx0" brushRef="#br0" timeOffset="2383.31">3126 122 8328 0 0,'0'0'241'0'0,"0"-3"0"0"0,-1-10-182 0 0,-1 2-21 0 0,-5 6 9 0 0,5 4-1 0 0,0-1 34 0 0,1-2 44 0 0,0-3 54 0 0,1 3-41 0 0,0 0 58 0 0,-5-6 605 0 0,3 6-508 0 0,1 3-181 0 0,-1-1-37 0 0,1 1-43 0 0,0 0-51 0 0,-1-1 271 0 0,1 0-69 0 0,0 0-56 0 0,1 0-46 0 0,0 0-28 0 0,1-2-2 0 0,-1 3 7 0 0,0 1 5 0 0,0-1-55 0 0,0 1 0 0 0,0 0 0 0 0,0 0 0 0 0,0 0 1 0 0,0 0-1 0 0,1 0 0 0 0,-1 0 0 0 0,0 0 0 0 0,0 0 0 0 0,0 0 0 0 0,0 0 0 0 0,0 0 0 0 0,0-1 0 0 0,0 1 0 0 0,0 0 0 0 0,-1 0 0 0 0,1 0 0 0 0,0 0 0 0 0,0 0 0 0 0,0 0 0 0 0,0 0 0 0 0,0 0 0 0 0,0 0 0 0 0,0 0 0 0 0,0 0 0 0 0,0 0 0 0 0,0-1 0 0 0,0 1 0 0 0,0 0 1 0 0,0 0-1 0 0,0 0 0 0 0,0 0 0 0 0,0 0 0 0 0,0 0 0 0 0,0 0 0 0 0,0 0 0 0 0,-1 0 0 0 0,1 0 0 0 0,0 0 0 0 0,0 0 0 0 0,0 0 0 0 0,0 0 0 0 0,0 0 0 0 0,0 0 0 0 0,0 0 0 0 0,0 0 0 0 0,0 0 0 0 0,0 0 0 0 0,-1 0 0 0 0,1 0 0 0 0,0 0 0 0 0,0 0 0 0 0,0 0 1 0 0,0 0-1 0 0,0 0 0 0 0,0 0 0 0 0,0 0-7 0 0,-8-2 278 0 0,4-3-33 0 0,4 5-226 0 0,-1-1 0 0 0,1 0 0 0 0,-1 1 0 0 0,1-1 0 0 0,-1 1 0 0 0,1-1 0 0 0,-1 1 1 0 0,1-1-1 0 0,-1 1 0 0 0,1-1 0 0 0,-1 1 0 0 0,0 0 0 0 0,1-1 0 0 0,-1 1 0 0 0,0 0 0 0 0,1 0 0 0 0,-1-1 0 0 0,0 1 0 0 0,1 0 0 0 0,-1 0 0 0 0,0 0 0 0 0,0 0 0 0 0,1 0 1 0 0,-1 0-1 0 0,0 0-19 0 0,0 0 16 0 0,1 0 1 0 0,-1 0-1 0 0,0 0 1 0 0,1 0 0 0 0,-1 0-1 0 0,0 0 1 0 0,1 0 0 0 0,-1 0-1 0 0,1-1 1 0 0,-1 1-1 0 0,0 0 1 0 0,1 0 0 0 0,-1-1-1 0 0,1 1 1 0 0,-1 0-1 0 0,0-1 1 0 0,1 1 0 0 0,-1 0-1 0 0,1-1 1 0 0,-1 1 0 0 0,1-1-1 0 0,0 1 1 0 0,-1-1-1 0 0,1 1 1 0 0,-1-1 0 0 0,1 0-17 0 0,0 1 16 0 0,-1-1 1 0 0,1 1-1 0 0,-1-1 1 0 0,1 1 0 0 0,0-1-1 0 0,-1 1 1 0 0,1-1 0 0 0,-1 1-1 0 0,1 0 1 0 0,-1-1-1 0 0,0 1 1 0 0,1-1 0 0 0,-1 1-1 0 0,1 0 1 0 0,-1 0-1 0 0,0-1 1 0 0,1 1 0 0 0,-1 0-1 0 0,1 0 1 0 0,-1 0 0 0 0,0 0-1 0 0,1 0 1 0 0,-1 0-1 0 0,0 0 1 0 0,1 0 0 0 0,-1 0-17 0 0,-13 0 355 0 0,-1 0 52 0 0,-19 0 519 0 0,22 3-691 0 0,6 0-147 0 0,-1 3 1 0 0,3-2-3 0 0,2-3-34 0 0,-1-3-18 0 0,3 2-33 0 0,0 0-1 0 0,0 0 1 0 0,0 0-1 0 0,0 0 1 0 0,0 0-1 0 0,0 0 1 0 0,0 0-1 0 0,0-1 1 0 0,0 1-1 0 0,-1 0 1 0 0,1 0 0 0 0,0 0-1 0 0,0 0 1 0 0,0 0-1 0 0,0 0 1 0 0,0 0-1 0 0,0 0 1 0 0,-1 0-1 0 0,1 0 1 0 0,0 0-1 0 0,0-1 1 0 0,0 1-1 0 0,0 0 1 0 0,0 0-1 0 0,-1 0 1 0 0,1 0-1 0 0,0 0 1 0 0,0 0-1 0 0,0 0 1 0 0,0 0-1 0 0,0 0 1 0 0,-1 1-1 0 0,1-1 1 0 0,0 0-1 0 0,0 0 1 0 0,0 0-1 0 0,0 0 1 0 0,0 0-1 0 0,-1 0 1 0 0,1 0-1 0 0,0 0 1 0 0,0 0-1 0 0,-8 6 71 0 0,-6 7 85 0 0,-11 2-75 0 0,25-15-81 0 0,-1 1 0 0 0,1 0 0 0 0,0 0 0 0 0,-1-1 0 0 0,1 1 0 0 0,0 0 0 0 0,0 0 0 0 0,0 0 0 0 0,0-1 0 0 0,-1 1 0 0 0,1 0 0 0 0,0 0 0 0 0,0 0 0 0 0,1 0 0 0 0,-1 11-43 0 0,1-9 40 0 0,-1 0 1 0 0,0 0 0 0 0,0 0-1 0 0,0 0 1 0 0,0 0 0 0 0,-1 0-1 0 0,1 0 1 0 0,-1 0 0 0 0,0 0-1 0 0,0 1 3 0 0,-4 3 0 0 0,4-5 0 0 0,1-1 0 0 0,-1 0 0 0 0,0 1 0 0 0,0-1 0 0 0,1 1 0 0 0,-1-1 0 0 0,0 1 0 0 0,1-1 0 0 0,0 1 0 0 0,-1-1 0 0 0,1 1 0 0 0,0-1 0 0 0,0 1 0 0 0,0 0 0 0 0,0 89 0 0 0,-1-89 0 0 0,2 0 0 0 0,-1 1 0 0 0,0-1 0 0 0,0 0 0 0 0,1 0 0 0 0,-1 1 0 0 0,1-1 0 0 0,0 0 0 0 0,-1 0 0 0 0,1 0 0 0 0,0 1 0 0 0,1-1 0 0 0,-1 0 0 0 0,0 1 0 0 0,0-1 0 0 0,0 1 0 0 0,0-1 0 0 0,0 1 0 0 0,-1-1 0 0 0,1 1 0 0 0,-1-1 0 0 0,1 1 0 0 0,-1 0 0 0 0,0-1 0 0 0,0 2 0 0 0,0 0 0 0 0,1 0 0 0 0,0 1 0 0 0,0-1 0 0 0,0 0 0 0 0,1 0 0 0 0,-1 1 0 0 0,1-1 0 0 0,0 0 0 0 0,0-1 0 0 0,1 1 0 0 0,8 21 11 0 0,-5-8 27 0 0,-5-13-32 0 0,0 0 1 0 0,0-1 0 0 0,1 1-1 0 0,-1-1 1 0 0,1 1-1 0 0,2 3-6 0 0,14 28 231 0 0,-12-22-151 0 0,0-1-39 0 0,-3-8-16 0 0,-1-1 0 0 0,0 1 0 0 0,-1 0 0 0 0,1 0 0 0 0,-1 0-1 0 0,2 4-24 0 0,-3-5 13 0 0,1-1 0 0 0,0 1 0 0 0,0 0 0 0 0,0-1 0 0 0,0 1 0 0 0,0-1 0 0 0,1 1 0 0 0,-1-1 0 0 0,1 0 0 0 0,-1 0 0 0 0,1 0-1 0 0,0 1-12 0 0,0-1 11 0 0,0-1-1 0 0,-1 1 1 0 0,0 0-1 0 0,0 0 0 0 0,1 0 1 0 0,-1 0-1 0 0,0 0 0 0 0,0 0 1 0 0,-1 0-1 0 0,1 0 0 0 0,0 0 1 0 0,-1 1-1 0 0,1-1 1 0 0,-1 0-11 0 0,3 11 41 0 0,10 12 34 0 0,-11-22-66 0 0,0 0 0 0 0,0-1 0 0 0,-1 1 0 0 0,0 0 0 0 0,1 0 0 0 0,-1 0 0 0 0,0 0 0 0 0,0 0 0 0 0,-1 0 0 0 0,1 0-1 0 0,0 3-8 0 0,-1 3 29 0 0,0 14 127 0 0,0-16-153 0 0,0-1-53 0 0,0-6-144 0 0,-1 0-12 0 0,-1 0-34 0 0,-10 0-663 0 0,-3 0-51 0 0</inkml:trace>
  <inkml:trace contextRef="#ctx0" brushRef="#br0" timeOffset="2986.79">2687 318 7744 0 0,'0'0'174'0'0,"0"0"29"0"0,0 0 12 0 0,3 0-35 0 0,9 3-144 0 0,-4 2 12 0 0,-4-4 98 0 0,-2-3 103 0 0,2-2-30 0 0,-3 3-189 0 0,1 0 45 0 0,0 1 38 0 0,0-1 33 0 0,1 1 105 0 0,1 0 40 0 0,11 0 747 0 0,-10 0-644 0 0,0 0-102 0 0,-3 0-188 0 0,0 0-35 0 0,13-1 458 0 0,-1-1-113 0 0,-2-2-104 0 0,-1 1-96 0 0,-5 1-131 0 0,7-1 240 0 0,0 1-74 0 0,0 3-57 0 0,-1-1-42 0 0,-8 1-97 0 0,1-1 0 0 0,-1 1 0 0 0,0-1 0 0 0,1-1 0 0 0,-1 1 0 0 0,0-1 1 0 0,1 1-1 0 0,-1-1-53 0 0,17-9 237 0 0,6 5-28 0 0,-11 0-107 0 0,-10 3-56 0 0,0 0 1 0 0,1 1 0 0 0,-1 0 0 0 0,1 0 0 0 0,-1 0 0 0 0,1 1-47 0 0,-2 0 23 0 0,1-1 0 0 0,0 0 0 0 0,-1 0 0 0 0,1 0-1 0 0,-1-1 1 0 0,1 0-23 0 0,-1 0 10 0 0,0 1 0 0 0,-1 0 0 0 0,1 0 0 0 0,0 0 0 0 0,5 0-10 0 0,12 1 46 0 0,1 0-116 0 0,-3-2-66 0 0,-1-6 21 0 0,-15 5 78 0 0,2 1-69 0 0,-2 2-8 0 0,4 0-58 0 0,4 0-162 0 0,-11 0 310 0 0,-1 0 0 0 0,0 0-1 0 0,0-1 1 0 0,1 1 0 0 0,-1 0 0 0 0,0 0-1 0 0,1 0 1 0 0,-1 1 0 0 0,0-1 0 0 0,1 0-1 0 0,-1 0 1 0 0,0 0 0 0 0,1 0 0 0 0,-1 0-1 0 0,0 0 1 0 0,0 0 0 0 0,1 0 0 0 0,-1 1-1 0 0,0-1 1 0 0,0 0 0 0 0,1 0 0 0 0,-1 0-1 0 0,0 0 1 0 0,0 1 0 0 0,1-1 0 0 0,-1 0 24 0 0,10 10-660 0 0,-9-8 377 0 0,1-1 63 0 0,-1-1 56 0 0,0 1 47 0 0,0-1 27 0 0,0 0 44 0 0,2-1 34 0 0,-1 0-19 0 0,-1 1-48 0 0,0 0-42 0 0,0 0-64 0 0,0 0-29 0 0,0 1-62 0 0,1 0-70 0 0,-1 0-78 0 0,5 6 49 0 0,-2-4 167 0 0,-2 0-7 0 0,0 0 84 0 0,-2 0 55 0 0,0 0 57 0 0,0 1 11 0 0,1-2-44 0 0,9 11-112 0 0,-8-11 88 0 0,0 1 35 0 0,-1 0 28 0 0,-1 1 36 0 0,0 1 12 0 0,6 7-2 0 0,0 0 84 0 0,0 0 48 0 0,0-1 42 0 0,12 27 583 0 0,-11-22-485 0 0,-3-7-157 0 0,-1 0-36 0 0,1 3 117 0 0,6 11 226 0 0,-5-12-213 0 0,-4-9-205 0 0,11 13 262 0 0,1 0-49 0 0,-8-6-82 0 0,6 16 155 0 0,-9-16-153 0 0,0-4-15 0 0,8 5-26 0 0,-7-5-7 0 0,-3 7-2 0 0</inkml:trace>
  <inkml:trace contextRef="#ctx0" brushRef="#br0" timeOffset="3201.38">3247 228 8232 0 0,'0'0'182'0'0,"0"0"29"0"0,2 0 14 0 0,-1 0-218 0 0,-1 0 1 0 0,1 0-1 0 0,-1-1 0 0 0,1 1 0 0 0,-1 0 0 0 0,1 0 0 0 0,-1 0 0 0 0,1 0 0 0 0,-1 0 0 0 0,1-1 0 0 0,0 1 0 0 0,-1 0 0 0 0,0 0 0 0 0,1-1 0 0 0,-1 1 0 0 0,1 0 0 0 0,-1-1 0 0 0,1 1 1 0 0,-1-1-1 0 0,0 1 0 0 0,1 0 0 0 0,-1-1 0 0 0,0 1 0 0 0,1-1-7 0 0,4-5 51 0 0,6 3-34 0 0,-9 3-51 0 0,0 0-71 0 0,-1 0-74 0 0,1 0-80 0 0,-1 0-82 0 0,1 0-87 0 0,1 0-91 0 0,1 0-95 0 0,0 0-483 0 0,5 0-631 0 0</inkml:trace>
  <inkml:trace contextRef="#ctx0" brushRef="#br0" timeOffset="3577.45">3700 394 7976 0 0,'0'13'174'0'0,"0"-13"-170"0"0,0 0 0 0 0,0 0-1 0 0,0 0 1 0 0,0 0-1 0 0,0 0 1 0 0,0 0-1 0 0,0 0 1 0 0,0 0-1 0 0,0 0 1 0 0,0 0 0 0 0,0 0-1 0 0,0 1 1 0 0,0-1-1 0 0,0 0 1 0 0,0 0-1 0 0,0 0 1 0 0,0 0-1 0 0,0 0 1 0 0,0 0 0 0 0,0 0-1 0 0,0 0 1 0 0,0 0-1 0 0,0 0 1 0 0,0 0-1 0 0,0 0 1 0 0,0 1-1 0 0,0-1 1 0 0,0 0 0 0 0,0 0-1 0 0,0 0 1 0 0,1 0-1 0 0,-1 0 1 0 0,0 0-1 0 0,0 0 1 0 0,0 0-1 0 0,0 0 1 0 0,0 0 0 0 0,0 0-1 0 0,0 0 1 0 0,0 0-1 0 0,0 0 1 0 0,0 0-1 0 0,0 0 1 0 0,1 0-1 0 0,-1 0 1 0 0,0 0 0 0 0,0 0-1 0 0,0 0 1 0 0,0 0-1 0 0,0 0 1 0 0,0 0-1 0 0,0 0 1 0 0,0 0-1 0 0,0 0 1 0 0,0 0 0 0 0,0 0-1 0 0,1 0-3 0 0,3 0 47 0 0,-3 0-27 0 0,1 0 0 0 0,-1 0 0 0 0,0 0 0 0 0,0 0 1 0 0,0 0-1 0 0,0 0 0 0 0,0 0 0 0 0,0 0 1 0 0,0 1-1 0 0,0-1 0 0 0,0 0 0 0 0,0 1 0 0 0,0-1 1 0 0,0 0-1 0 0,0 1-20 0 0,4 4 70 0 0,-1 2-43 0 0,4 3-5 0 0,4-6 46 0 0,1-2 49 0 0,2-3 51 0 0,-5 1-21 0 0,-10 0-114 0 0,1 0 0 0 0,0 0 0 0 0,-1 0 0 0 0,1 0 0 0 0,0 0 0 0 0,-1 0 0 0 0,1 0-1 0 0,0 1 1 0 0,-1-1 0 0 0,1 0 0 0 0,0 0 0 0 0,-1 1 0 0 0,1-1 0 0 0,-1 0 0 0 0,1 1-1 0 0,-1-1 1 0 0,1 0 0 0 0,-1 1 0 0 0,1-1 0 0 0,-1 1 0 0 0,1-1 0 0 0,-1 1 0 0 0,1-1-1 0 0,-1 1 1 0 0,0-1 0 0 0,1 1-33 0 0,-1-1 33 0 0,1 1-1 0 0,-1-1 1 0 0,0 1-1 0 0,1-1 1 0 0,-1 1-1 0 0,1-1 1 0 0,-1 1-1 0 0,1-1 1 0 0,-1 1-1 0 0,1-1 1 0 0,-1 0-1 0 0,1 1 1 0 0,0-1-1 0 0,-1 0 1 0 0,1 1-1 0 0,-1-1 1 0 0,1 0-1 0 0,0 0 1 0 0,-1 0-1 0 0,1 0 1 0 0,0 0-1 0 0,-1 0 1 0 0,1 1-1 0 0,0-1 1 0 0,-1-1-1 0 0,1 1-32 0 0,17 0 536 0 0,7 0 178 0 0,-20-2-329 0 0,1-3-231 0 0,1 2 32 0 0,-1 1-17 0 0,-1 1-1 0 0,1 0 1 0 0,-1 1 0 0 0,0-1 0 0 0,1 1-1 0 0,2 0-168 0 0,-7 0 27 0 0,4-2 211 0 0,9-8-28 0 0,-2 7-30 0 0,-7 1-10 0 0,6-6-100 0 0,-10 7-69 0 0,0 1 0 0 0,0 0 0 0 0,0-1 0 0 0,0 1 1 0 0,0-1-1 0 0,0 1 0 0 0,0-1 0 0 0,-1 0 0 0 0,1 1 0 0 0,0-1 0 0 0,0 0 1 0 0,-1 0-1 0 0,1 1 0 0 0,0-1 0 0 0,-1 0 0 0 0,1 0 0 0 0,-1 0 0 0 0,1 0 1 0 0,-1 0-1 0 0,0 0 0 0 0,1 0 0 0 0,-1 0 0 0 0,0 0-1 0 0,0 1 1 0 0,0 0 0 0 0,0 0-1 0 0,0 0 1 0 0,0 0 0 0 0,0 0 0 0 0,0 0-1 0 0,0 0 1 0 0,0 0 0 0 0,0 0 0 0 0,0 0-1 0 0,0-1 1 0 0,0 1 0 0 0,0 0 0 0 0,0 0-1 0 0,0 0 1 0 0,0 0 0 0 0,0 0 0 0 0,0 0-1 0 0,0 0 1 0 0,0 0 0 0 0,0 0 0 0 0,0 0-1 0 0,0 0 1 0 0,0 0 0 0 0,0-1 0 0 0,1 1-1 0 0,-1 0 1 0 0,0 0 0 0 0,0 0 0 0 0,0 0-1 0 0,0 0 1 0 0,0 0 0 0 0,0 0 0 0 0,0 0-1 0 0,0 0 1 0 0,0 0 0 0 0,0 0 0 0 0,0 0-1 0 0,0 0 1 0 0,0 0 0 0 0,1 0 0 0 0,-1 0-1 0 0,0 0 1 0 0,0 0 0 0 0,0 0 0 0 0,0 0-1 0 0,0 0 1 0 0,0 0 0 0 0,0 0 0 0 0,0 0-1 0 0,0 0 1 0 0,0 0 0 0 0,0 0 0 0 0,1 0-1 0 0,-1 0 1 0 0,0 0 0 0 0,0 0-1 0 0,10-3 11 0 0,-8-7-1 0 0,-2 10-9 0 0,0 0 0 0 0,0 0-1 0 0,0 0 1 0 0,0 0 0 0 0,0 0 0 0 0,0 0-1 0 0,0 0 1 0 0,0 0 0 0 0,0 0 0 0 0,0-1-1 0 0,0 1 1 0 0,0 0 0 0 0,0 0 0 0 0,0 0-1 0 0,0 0 1 0 0,0 0 0 0 0,0 0 0 0 0,0 0-1 0 0,0 0 1 0 0,0 0 0 0 0,0 0 0 0 0,0 0-1 0 0,0-1 1 0 0,1 1 0 0 0,-1 0 0 0 0,0 0-1 0 0,0 0 1 0 0,0 0 0 0 0,0 0 0 0 0,0 0-1 0 0,0 0 1 0 0,0 0 0 0 0,0 0 0 0 0,0 0-1 0 0,0 0 1 0 0,0 0 0 0 0,0 0 0 0 0,0 0-1 0 0,0 0 1 0 0,1 0 0 0 0,-1 0 0 0 0,0 0-1 0 0,0 0 1 0 0,0 0 0 0 0,0 0 0 0 0,0 0-1 0 0,0 0 1 0 0,0 0 0 0 0,0 0 0 0 0,0 0-1 0 0,0 0 1 0 0,1 0 0 0 0,-1 0 0 0 0,0 0-1 0 0,0 0 1 0 0,0 0 0 0 0,0 0-1 0 0,1 0 0 0 0,-1-1 0 0 0,1 1 1 0 0,0 0-1 0 0,0 0 0 0 0,-1-1 0 0 0,1 1 0 0 0,0 0 1 0 0,-1-1-1 0 0,1 1 0 0 0,-1 0 0 0 0,1-1 1 0 0,0 1-1 0 0,-1-1 0 0 0,1 1 0 0 0,-1-1 1 0 0,1 0-1 0 0,-1 1 0 0 0,0-1 0 0 0,1 1 0 0 0,-1-1 1 0 0,0 0-1 0 0,1 1 0 0 0,-1-1 0 0 0,0 0 1 0 0,0 1-1 0 0,1-1 0 0 0,-1 0 0 0 0,0 0 0 0 0,0 1 1 0 0,0-1-1 0 0,0 0 0 0 0,0 0 0 0 0,0 1 1 0 0,0-1-1 0 0,0 0 0 0 0,0 1 0 0 0,0-1 0 0 0,-1 0 1 0 0,1 0-1 0 0,0 1 0 0 0,0-1 0 0 0,-1 0 1 0 0,1 1-1 0 0,0-1 0 0 0,-1 0 0 0 0,1 1 1 0 0,-1-1-1 0 0,-9-4 0 0 0,5-5 0 0 0,-5 5 0 0 0,7-2-4 0 0,3 7 3 0 0,0 0 1 0 0,0 0-1 0 0,0-1 0 0 0,0 1 0 0 0,0 0 1 0 0,0 0-1 0 0,0 0 0 0 0,0 0 0 0 0,0-1 1 0 0,-1 1-1 0 0,1 0 0 0 0,0 0 0 0 0,0 0 1 0 0,0 0-1 0 0,0-1 0 0 0,0 1 0 0 0,0 0 0 0 0,0 0 1 0 0,0 0-1 0 0,-1 0 0 0 0,1 0 0 0 0,0 0 1 0 0,0-1-1 0 0,0 1 0 0 0,0 0 0 0 0,0 0 1 0 0,-1 0-1 0 0,1 0 0 0 0,0 0 0 0 0,0 0 1 0 0,0 0-1 0 0,0 0 0 0 0,-1 0 0 0 0,1 0 1 0 0,0 0-1 0 0,0 0 1 0 0,-26-2-57 0 0,19 3 57 0 0,5-1 0 0 0,0 0 0 0 0,0 0 0 0 0,0 0 0 0 0,0 0 0 0 0,0 0 0 0 0,0-1 0 0 0,0 1 0 0 0,0-1 0 0 0,0 1 0 0 0,-1-1 0 0 0,2 0 0 0 0,-11-4-9 0 0,11 5 5 0 0,0 0 0 0 0,0 0 0 0 0,-1 0 0 0 0,1 1 0 0 0,0-1 0 0 0,0 0 0 0 0,0 0 0 0 0,0 1 1 0 0,0-1-1 0 0,0 1 0 0 0,0-1 0 0 0,0 1 0 0 0,0-1 0 0 0,0 1 4 0 0,0 0-3 0 0,-14 1-31 0 0,-1 1-32 0 0,8 1 50 0 0,-6 4 50 0 0,-9 5 48 0 0,18-11-78 0 0,5-1 0 0 0,-1-1 0 0 0,0 0 0 0 0,1 0 0 0 0,-1 1 0 0 0,1-1 0 0 0,-1 0 0 0 0,1 1 1 0 0,-1-1-1 0 0,0 0 0 0 0,1 1 0 0 0,-1-1 0 0 0,1 1 0 0 0,0-1 0 0 0,-1 1 0 0 0,1-1 0 0 0,-1 1 0 0 0,1 0 0 0 0,0-1 0 0 0,0 1 1 0 0,-1-1-1 0 0,1 1 0 0 0,0 0-4 0 0,-3 4 31 0 0,1-2-9 0 0,0 0 0 0 0,0 0 1 0 0,-1 0-1 0 0,0 0 0 0 0,1 0 0 0 0,-4 1-22 0 0,3-1 21 0 0,0-1 0 0 0,1 1-1 0 0,-1 0 1 0 0,0 0 0 0 0,1 0 0 0 0,-2 3-21 0 0,-11 24 212 0 0,14-26-178 0 0,0 0 1 0 0,0 0 0 0 0,0 1-1 0 0,1-1 1 0 0,-1 0 0 0 0,1 0-1 0 0,0 0 1 0 0,1 0 0 0 0,0 4-35 0 0,-1 8 96 0 0,3-1-8 0 0,10 0-15 0 0,-8-10-73 0 0,1 2 10 0 0,0 0 0 0 0,1-1-1 0 0,0 0 1 0 0,0-1 0 0 0,0 1 0 0 0,1-1 0 0 0,0 0 0 0 0,4 1-10 0 0,23 9 0 0 0,-23-12-7 0 0,1-1-41 0 0,2 4-134 0 0,-12-5 119 0 0,0 0-1 0 0,0 0 0 0 0,1 0 1 0 0,-1 0-1 0 0,0 0 0 0 0,0-1 1 0 0,1 0-1 0 0,0 1 64 0 0,17-1-424 0 0,6 0-6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2.4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6296 0 0,'0'0'184'0'0,"0"3"-6"0"0,0 1-155 0 0,0 0 77 0 0,0 2 48 0 0,0 7 259 0 0,0-6-213 0 0,0-3-133 0 0,0-2-59 0 0,2 11 347 0 0,4 0 44 0 0,0-1-56 0 0,-5-2-67 0 0,-1-8-226 0 0,0 5 127 0 0,0 0-43 0 0,0 1 19 0 0,0 11 124 0 0,0-11-134 0 0,0 2 59 0 0,0-8-154 0 0,2 11 144 0 0,3 8 158 0 0,2 2 30 0 0,-6-7-172 0 0,-1 10 199 0 0,0-1-58 0 0,0 55 615 0 0,0-45-492 0 0,-1-24-316 0 0,-5 0-43 0 0,2-4-16 0 0,2-1 18 0 0,1 0 27 0 0,0 1 55 0 0,1-5-199 0 0,0 0 34 0 0,0 0 114 0 0,0 0 136 0 0,-1-2 234 0 0,1 0-268 0 0,0-1-44 0 0,1-1-102 0 0,-1 1-39 0 0,1 0-44 0 0,-1-1-37 0 0,1 1-41 0 0,0-1-44 0 0,8-15 230 0 0,-4 7-18 0 0,0 0-1 0 0,0 0 1 0 0,1-6-103 0 0,-1 5 21 0 0,2-2-45 0 0,-4 9-2 0 0,0 0 0 0 0,0 0 0 0 0,1 0 0 0 0,-1 0-1 0 0,1 0 1 0 0,0 1 0 0 0,0-1 0 0 0,1 1 26 0 0,21-15-81 0 0,-16 7 67 0 0,-9 9 14 0 0,1 0-1 0 0,-1 0 1 0 0,1 0 0 0 0,0 1 0 0 0,-1-1 0 0 0,1 1-1 0 0,0-1 1 0 0,0 1 0 0 0,0-1 0 0 0,1 1 0 0 0,-1 0 0 0 0,11-10-9 0 0,-11 10 3 0 0,-1-1 0 0 0,1 0 1 0 0,0 1-1 0 0,-1-1 0 0 0,1 1 1 0 0,0 0-1 0 0,0 0 0 0 0,0 0 1 0 0,2-1 5 0 0,6 0-3 0 0,-1 1 1 0 0,1 0 0 0 0,-1 1-1 0 0,1 0 1 0 0,7 1 2 0 0,6-1 0 0 0,-21 0 0 0 0,0 0 0 0 0,0 1 0 0 0,0-1 0 0 0,0 0-1 0 0,-1 1 1 0 0,1-1 0 0 0,0 1 0 0 0,0 0 0 0 0,-1 0 0 0 0,1-1 0 0 0,0 1 0 0 0,-1 0 0 0 0,1 0 0 0 0,-1 0 0 0 0,1 1 0 0 0,-1-1 0 0 0,0 0 0 0 0,1 1 0 0 0,-1-1 0 0 0,0 0 0 0 0,0 1 0 0 0,4 5-8 0 0,-1-1 0 0 0,-1 1 0 0 0,1 0 0 0 0,0 5 8 0 0,4 6-31 0 0,-3-10 29 0 0,0 1-35 0 0,-2 4-66 0 0,-3 17-141 0 0,0-18 97 0 0,0-3-24 0 0,0-2-80 0 0,-3-2-218 0 0,1-2 389 0 0,0 0-119 0 0,0 1-125 0 0,2-3 113 0 0,0 1-32 0 0,0-1-34 0 0,0 1-34 0 0,1-1-36 0 0,0 1-34 0 0,-1-1-37 0 0,2 1-36 0 0,-1 0-38 0 0,0-1-38 0 0,1 1-1114 0 0,-1-1-925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2.7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1 167 7024 0 0,'2'0'-63'0'0,"1"0"86"0"0,2 1 135 0 0,4-2 230 0 0,-5 1-247 0 0,0-1-56 0 0,-1 0-89 0 0,5-4 4 0 0,-7 4 0 0 0,0 0 0 0 0,1 0 0 0 0,-1 0 0 0 0,1 1 0 0 0,-1-1 0 0 0,1 0 0 0 0,-1 1 0 0 0,1-1 0 0 0,-1 1 0 0 0,1 0 0 0 0,-1-1 0 0 0,1 1 0 0 0,-1 0 0 0 0,1 0 0 0 0,5-1 11 0 0,0-1 39 0 0,-2 0 38 0 0,0-1 38 0 0,4-2 187 0 0,1 3 109 0 0,-5-1 120 0 0,0-1-313 0 0,1 1-48 0 0,-4 2-147 0 0,-1 1 1 0 0,0-1-1 0 0,0 0 0 0 0,1 1 1 0 0,-1-1-1 0 0,0 0 0 0 0,0 0 0 0 0,0 0 1 0 0,0 0-1 0 0,0 0 0 0 0,0 0 1 0 0,0-1-35 0 0,1-6 202 0 0,0 5-96 0 0,15-11-59 0 0,-12 14-33 0 0,-5 0-14 0 0,0 0 1 0 0,0 0-1 0 0,0 1 0 0 0,0-1 1 0 0,0 0-1 0 0,0 0 0 0 0,0 0 0 0 0,0 0 1 0 0,0 0-1 0 0,1 0 0 0 0,-1 0 1 0 0,0 0-1 0 0,0 0 0 0 0,0 0 1 0 0,0 0-1 0 0,0 0 0 0 0,0 0 0 0 0,0 0 1 0 0,1 0-1 0 0,-1 0 0 0 0,0 0 1 0 0,0 0-1 0 0,0 0 0 0 0,0 0 1 0 0,0 0-1 0 0,0 0 0 0 0,0 0 1 0 0,0 0-1 0 0,1-1 0 0 0,-1 1 0 0 0,0 0 1 0 0,0 0-1 0 0,0 0 0 0 0,0 0 1 0 0,0 0-1 0 0,0 0 0 0 0,0 0 1 0 0,0 0-1 0 0,0 0 0 0 0,0 0 0 0 0,0 0 1 0 0,0-1-1 0 0,1 1 0 0 0,-1 0 1 0 0,0 0-1 0 0,0 0 0 0 0,2-2 6 0 0,-2-4-2 0 0,0-14 7 0 0,1 10 21 0 0,-1-13 10 0 0,-3 13 23 0 0,-7 5 10 0 0,5-1-25 0 0,5 5-47 0 0,0 1 0 0 0,-1 0 0 0 0,1-1 0 0 0,0 1 0 0 0,0 0 0 0 0,0-1 1 0 0,-1 1-1 0 0,1 0 0 0 0,0-1 0 0 0,0 1 0 0 0,-1 0 0 0 0,1 0 0 0 0,0-1 0 0 0,-1 1 1 0 0,1 0-1 0 0,0 0 0 0 0,-1 0 0 0 0,1-1 0 0 0,-1 1 0 0 0,1 0 0 0 0,0 0 0 0 0,-1 0 0 0 0,1 0 1 0 0,-1 0-1 0 0,1 0 0 0 0,0 0 0 0 0,-1 0 0 0 0,1 0 0 0 0,-1 0 0 0 0,1 0 0 0 0,-1 0-3 0 0,-1 0 86 0 0,2 0 2 0 0,-3 0 0 0 0,0 0-58 0 0,-9 0 63 0 0,2 2 36 0 0,5 8 51 0 0,-5-5 4 0 0,3 7 7 0 0,-4 4-22 0 0,-1-3 7 0 0,12-13-170 0 0,-1 0 1 0 0,1 0 0 0 0,0 1 0 0 0,0-1-1 0 0,0 0 1 0 0,-1 0 0 0 0,1 1 0 0 0,0-1 0 0 0,0 0-1 0 0,0 0 1 0 0,0 1 0 0 0,-1-1 0 0 0,1 0-1 0 0,0 1 1 0 0,0-1 0 0 0,0 0 0 0 0,0 0-1 0 0,0 1 1 0 0,0-1 0 0 0,0 0 0 0 0,0 1 0 0 0,0-1-1 0 0,0 0 1 0 0,0 1 0 0 0,0-1 0 0 0,0 0-7 0 0,-1 11 62 0 0,-2 1 62 0 0,-4 3 82 0 0,-4 7 147 0 0,6-11-170 0 0,1 2 50 0 0,6 0-47 0 0,2 0-41 0 0,0-2-36 0 0,0-3-30 0 0,2 9 160 0 0,7 12 165 0 0,-12-27-385 0 0,1 0 21 0 0,1 1 0 0 0,0 0 0 0 0,0-1 0 0 0,0 0 0 0 0,0 1 0 0 0,0-1-1 0 0,0-1 1 0 0,0 1 0 0 0,1 0 0 0 0,2 0-40 0 0,1 1 55 0 0,-1 1-11 0 0,18 8 68 0 0,-7-9-46 0 0,0-3-35 0 0,-8-1-26 0 0,-1 1-94 0 0,-1 0 53 0 0,15 0 75 0 0,-14 0-54 0 0,-3 0-33 0 0,0 0-39 0 0,0 0-63 0 0,0 0-71 0 0,0 0-81 0 0,0 0-95 0 0,-2 0 56 0 0,-1 0-53 0 0,0 0-48 0 0,-1 0-42 0 0,1 0-144 0 0,0 0-40 0 0,1 0-175 0 0,0 0-465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4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25 7920 0 0,'0'0'174'0'0,"0"0"29"0"0,0 0 13 0 0,-2-3-31 0 0,-8-7-75 0 0,8 9 76 0 0,0 0-41 0 0,-1 0 46 0 0,-1 0-83 0 0,-1 2-34 0 0,4 0-26 0 0,0-1 33 0 0,0 0-47 0 0,0 0 0 0 0,0 0 1 0 0,1 0-1 0 0,-1 0 0 0 0,0 0 0 0 0,0 0 0 0 0,0 0 1 0 0,1-1-1 0 0,-1 1 0 0 0,0 0 0 0 0,0 0 0 0 0,0-1 1 0 0,1 1-1 0 0,-2-1-34 0 0,-1-2 201 0 0,1 0-3 0 0,0 3-44 0 0,-5 6 67 0 0,6-6-217 0 0,-2 3 234 0 0,0-2-107 0 0,-1-1-66 0 0,-1-1-35 0 0,3 1 48 0 0,-14 0 196 0 0,4 0 38 0 0,7 2 22 0 0,-1 3-175 0 0,-6 2 135 0 0,-4 1 53 0 0,7 0-173 0 0,3-2-48 0 0,-7 7 365 0 0,9-8-313 0 0,1-2-105 0 0,1 0-65 0 0,-4 10 191 0 0,1-1-58 0 0,4-9-102 0 0,0 1 0 0 0,0 0 0 0 0,0 0 0 0 0,0 0 0 0 0,0 0 0 0 0,1 0 1 0 0,0 2-40 0 0,-2 8 144 0 0,-3-5-34 0 0,-1 3-6 0 0,3 3-12 0 0,3 27 208 0 0,1-28-222 0 0,0-1-7 0 0,5-1-9 0 0,-1-4-31 0 0,10 22 86 0 0,-12-25-113 0 0,-3-5-1 0 0,0 1 0 0 0,0 0 0 0 0,0-1 0 0 0,1 1 0 0 0,-1-1 0 0 0,0 1 0 0 0,1-1 0 0 0,-1 1 1 0 0,1 0-1 0 0,-1-1 0 0 0,1 1 0 0 0,-1-1 0 0 0,1 0 0 0 0,-1 1 0 0 0,1-1 0 0 0,-1 1 0 0 0,1-1 0 0 0,-1 0 0 0 0,1 1 1 0 0,0-1-1 0 0,-1 0 0 0 0,1 0-3 0 0,4 3 19 0 0,25 22 77 0 0,0-10-80 0 0,-27-14-18 0 0,-1 0 0 0 0,0-1 0 0 0,1 1 0 0 0,-1-1 1 0 0,1 1-1 0 0,-1-1 0 0 0,1 0 0 0 0,1 0 2 0 0,20-1-102 0 0,-14 0-3 0 0,-5 2 21 0 0,5-1-33 0 0,-3 1-36 0 0,-4-1 15 0 0,0 0-57 0 0,-1 0 26 0 0,0 0-35 0 0,0 0-38 0 0,0-1-42 0 0,0 1 11 0 0,-1 0-33 0 0,1 0-37 0 0,-1-1-38 0 0,1 1-41 0 0,-1-1-43 0 0,1 1-44 0 0,-1-1-48 0 0,5-3-1301 0 0,3-5-1052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7744 0 0,'0'0'174'0'0,"0"0"29"0"0,0 0 12 0 0,0 0 22 0 0,0 3 90 0 0,0 10 80 0 0,0 22 604 0 0,0-12-456 0 0,0-6-236 0 0,0-2-94 0 0,2-1 16 0 0,4 2-42 0 0,-1-1-48 0 0,-4-8-58 0 0,0 0 1 0 0,-1-1 0 0 0,0 1 0 0 0,0 3-94 0 0,0 10 173 0 0,3-4-73 0 0,7 4 60 0 0,-5 8 9 0 0,-1-14-78 0 0,3 20 162 0 0,-6-20-121 0 0,0 2 47 0 0,-1-13-149 0 0,0 0 0 0 0,0 0 0 0 0,1 0 1 0 0,-1 0-1 0 0,1 0 0 0 0,0 0 0 0 0,0 2-30 0 0,7 12 103 0 0,-4-3-42 0 0,-5 7-12 0 0,1-13-25 0 0,0 13 39 0 0,0 24 25 0 0,0-33-24 0 0,0 1 41 0 0,0-11-41 0 0,0-2 0 0 0,0 0 0 0 0,0 0 0 0 0,0 0 0 0 0,0 0 5 0 0,0 0 16 0 0,0-2-15 0 0,0-2-48 0 0,-1 2-18 0 0,1-1 1 0 0,0 1 0 0 0,0 0-1 0 0,0 0 1 0 0,1-1 0 0 0,-1 1-1 0 0,1 0 1 0 0,-1 0 0 0 0,1-2-5 0 0,4-4 0 0 0,-4 7 0 0 0,0 0 0 0 0,0-1 0 0 0,0 1 0 0 0,-1 0 0 0 0,1-1 0 0 0,0 1 0 0 0,-1-1 0 0 0,1 0 0 0 0,-1 1 0 0 0,0-1 0 0 0,1 1 0 0 0,-1-1 0 0 0,0 0 0 0 0,0 1 0 0 0,0-2 0 0 0,0 1-3 0 0,0-1 1 0 0,0 0 0 0 0,0 1 0 0 0,1-1 0 0 0,-1 1 0 0 0,1-1 0 0 0,0 1 0 0 0,0 0 0 0 0,0-1 0 0 0,0 1 0 0 0,0-1 2 0 0,2-2-13 0 0,1 0 1 0 0,0 0 0 0 0,-1 1 0 0 0,1 0 0 0 0,1-1 12 0 0,5-7-57 0 0,3-8 14 0 0,7-7-5 0 0,-18 25 36 0 0,0 0 0 0 0,0 0 1 0 0,0 0-1 0 0,0 1 0 0 0,0-1 1 0 0,1 1-1 0 0,0-1 12 0 0,31-15-100 0 0,-8 4 58 0 0,-24 12 41 0 0,0 0 1 0 0,0 1 0 0 0,0-1 0 0 0,0 1 0 0 0,0-1 0 0 0,1 1 0 0 0,-1 0 0 0 0,0 0 0 0 0,0 0-1 0 0,0 0 1 0 0,0 0 0 0 0,1 0 0 0 0,-1 1 0 0 0,0-1 0 0 0,0 1 0 0 0,0-1 0 0 0,0 1 0 0 0,0 0-1 0 0,0 0 1 0 0,0 0 0 0 0,0 0 0 0 0,0 0 0 0 0,0 0 2 0 0,1 1-1 0 0,0-1 1 0 0,-1 0 0 0 0,1 0-1 0 0,0 0 1 0 0,0-1-1 0 0,0 1 1 0 0,-1-1 0 0 0,2 1-2 0 0,-3-1 3 0 0,-1 0 0 0 0,1 0 0 0 0,0 0-1 0 0,0 0 1 0 0,0 0 0 0 0,0 0 0 0 0,-1 1 0 0 0,1-1 0 0 0,0 0 0 0 0,0 1 0 0 0,-1-1 0 0 0,1 1 0 0 0,0-1 0 0 0,0 1 0 0 0,-1-1 0 0 0,1 1 0 0 0,0-1 0 0 0,-1 1 0 0 0,1-1 0 0 0,-1 1 0 0 0,1 0 0 0 0,-1 0-3 0 0,10 20 42 0 0,-4-6-15 0 0,10 15 27 0 0,-12-22-55 0 0,-3-7-4 0 0,0 0 0 0 0,0 1-1 0 0,0-1 1 0 0,-1 1 0 0 0,1-1 0 0 0,0 1 0 0 0,-1-1-1 0 0,1 1 1 0 0,-1-1 0 0 0,0 1 0 0 0,1-1 0 0 0,-1 1-1 0 0,0 0 1 0 0,0-1 5 0 0,0 4-177 0 0,0-1 73 0 0,0 1 63 0 0,0-1 53 0 0,0 1 53 0 0,0 0 39 0 0,0 11 345 0 0,0-9-293 0 0,0-3-98 0 0,0 1-35 0 0,0-2-39 0 0,0 1-41 0 0,0 0-47 0 0,0-1-52 0 0,0 1-75 0 0,0 0-74 0 0,0 0-81 0 0,0 0-88 0 0,0 0-95 0 0,0 0-102 0 0,0 0-109 0 0,0 0-117 0 0,0 2-872 0 0,0 3-1007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5.3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122 32 7136 0 0,'0'0'165'0'0,"0"0"22"0"0,0 0 6 0 0,-3-2-28 0 0,0-2-150 0 0,0 2 57 0 0,0-2 36 0 0,-7-6 342 0 0,6 7-291 0 0,2 0-63 0 0,0 2 165 0 0,0 0-71 0 0,0 0-58 0 0,0 1-48 0 0,0 0-28 0 0,-2 0-6 0 0,3 1 3 0 0,1-1 7 0 0,-2 0 86 0 0,1 0-38 0 0,-1 2 68 0 0,-12 8-3 0 0,2-7-30 0 0,7 0-12 0 0,-5 7-16 0 0,8-8-3 0 0,-1-2-7 0 0,3 0-102 0 0,-1 0 0 0 0,1 0-1 0 0,0 0 1 0 0,-1 0 0 0 0,1 0 0 0 0,-1 0 0 0 0,1 0 0 0 0,-1 0-1 0 0,1 0 1 0 0,-1 1 0 0 0,1-1 0 0 0,0 0 0 0 0,-1 0-1 0 0,1 0 1 0 0,-1 1 0 0 0,1-1 0 0 0,0 0 0 0 0,-1 0-1 0 0,1 1 1 0 0,0-1 0 0 0,-1 0 0 0 0,1 1 0 0 0,0-1 0 0 0,-1 0-1 0 0,1 1 1 0 0,0-1 0 0 0,0 1 0 0 0,0-1 0 0 0,-1 0-1 0 0,1 1-2 0 0,-1 17 56 0 0,1-13-53 0 0,0-4-3 0 0,0 0 0 0 0,0-1 0 0 0,0 1 0 0 0,0 0 0 0 0,0-1 0 0 0,0 1 0 0 0,0 0 0 0 0,0-1 0 0 0,0 1 0 0 0,1-1 0 0 0,-1 1 0 0 0,0 0 0 0 0,0-1 0 0 0,1 1 0 0 0,-1-1 0 0 0,0 1 0 0 0,1 0 0 0 0,-1-1 0 0 0,1 1 0 0 0,-1-1 0 0 0,0 0 0 0 0,1 1 0 0 0,0-1 0 0 0,-1 1 0 0 0,1-1 0 0 0,-1 0 0 0 0,1 1 0 0 0,-1-1 0 0 0,1 1 0 0 0,-1-1 0 0 0,1 0 0 0 0,-1 1 0 0 0,1-1 0 0 0,-1 1 0 0 0,1-1 0 0 0,-1 1 0 0 0,1-1 0 0 0,-1 1 0 0 0,0 0 0 0 0,0-1 0 0 0,1 1 0 0 0,-1-1 0 0 0,0 1 0 0 0,0 0 0 0 0,1-1 0 0 0,-1 1 0 0 0,0 0 0 0 0,0-1 0 0 0,0 1 0 0 0,0-1 0 0 0,0 1 0 0 0,0 0 0 0 0,0 0 0 0 0,1 9 18 0 0,11 17 87 0 0,-8-19-82 0 0,-1-5-20 0 0,-1 0 0 0 0,0 0 0 0 0,1 0-1 0 0,-1 0 1 0 0,1 0 0 0 0,2 1-3 0 0,-2-1-1 0 0,0 0 1 0 0,0-1-1 0 0,0 1 1 0 0,-1 0-1 0 0,1 1 1 0 0,1 1 0 0 0,0 6 67 0 0,-3-9-33 0 0,0 0 1 0 0,0 0 0 0 0,0 0-1 0 0,0 0 1 0 0,1 0-1 0 0,-1 0 1 0 0,0 0 0 0 0,1-1-1 0 0,-1 1 1 0 0,1-1 0 0 0,0 1-35 0 0,6 8 185 0 0,9 23 356 0 0,-17-33-538 0 0,3 9 210 0 0,-1 14 204 0 0,-3-14-235 0 0,0 1 67 0 0,1-1 79 0 0,0 4-78 0 0,0-13-246 0 0,0 0 0 0 0,0 0 0 0 0,0 0 0 0 0,0 0 1 0 0,0 0-1 0 0,0 1 0 0 0,0-1 0 0 0,0 0 0 0 0,0 0 0 0 0,0 0 1 0 0,0 0-1 0 0,0 0 0 0 0,0 0 0 0 0,0 0 0 0 0,0 0 1 0 0,0 0-1 0 0,0 0 0 0 0,0 0 0 0 0,0 1 0 0 0,0-1 1 0 0,0 0-1 0 0,0 0 0 0 0,0 0 0 0 0,0 0 0 0 0,0 0 0 0 0,-1 0 1 0 0,1 0-1 0 0,0 0 0 0 0,0 0 0 0 0,0 0 0 0 0,0 0 1 0 0,0 0-1 0 0,0 0 0 0 0,0 0 0 0 0,0 1 0 0 0,0-1 1 0 0,0 0-1 0 0,0 0 0 0 0,0 0 0 0 0,0 0 0 0 0,-1 0 0 0 0,1 0 1 0 0,0 0-1 0 0,0 0 0 0 0,0 0 0 0 0,0 0 0 0 0,0 0 1 0 0,0 0-1 0 0,0 0 0 0 0,0 0 0 0 0,0 0 0 0 0,0 0 1 0 0,0 0-1 0 0,-1 0 0 0 0,1 0 0 0 0,0 0 0 0 0,0 0-4 0 0,0 0 13 0 0,-1 0 0 0 0,0 0 0 0 0,1 0 0 0 0,-1 0 0 0 0,0 0 0 0 0,1 0 0 0 0,-1 0 0 0 0,1 1 0 0 0,-1-1 0 0 0,0 0 0 0 0,1 1 0 0 0,-1-1 0 0 0,1 0-1 0 0,-1 1 1 0 0,1-1 0 0 0,-1 0 0 0 0,1 1 0 0 0,-1-1 0 0 0,1 1 0 0 0,0-1 0 0 0,-1 1 0 0 0,1-1 0 0 0,0 1-13 0 0,-1 0 12 0 0,1-1 0 0 0,0 1 0 0 0,-1-1 1 0 0,1 1-1 0 0,-1-1 0 0 0,1 1 0 0 0,-1-1 0 0 0,1 0 0 0 0,-1 1 1 0 0,1-1-1 0 0,-1 1 0 0 0,1-1 0 0 0,-1 0 0 0 0,1 0 0 0 0,-1 1 0 0 0,0-1 1 0 0,1 0-1 0 0,-1 0 0 0 0,1 0 0 0 0,-1 0 0 0 0,0 1 0 0 0,1-1 1 0 0,-1 0-13 0 0,-4 2 166 0 0,-8 8-71 0 0,-2-7-23 0 0,-19-4-28 0 0,29-1-61 0 0,2-1-34 0 0,-3-4-60 0 0,0 3-148 0 0,5 3 238 0 0,1 1 0 0 0,0 0 0 0 0,-1 0 0 0 0,1 0 1 0 0,0-1-1 0 0,-1 1 0 0 0,1 0 0 0 0,0 0 0 0 0,-1-1 1 0 0,1 1-1 0 0,0 0 0 0 0,0 0 0 0 0,-1-1 1 0 0,1 1-1 0 0,0 0 0 0 0,0-1 0 0 0,-1 1 0 0 0,1-1 1 0 0,0 1-1 0 0,0 0 0 0 0,0-1 0 0 0,0 1 1 0 0,0-1-1 0 0,0 1 0 0 0,0 0 0 0 0,0-1 0 0 0,0 1 1 0 0,0-1-1 0 0,0 1 0 0 0,0 0 0 0 0,0-1 21 0 0,-3-4-520 0 0,-9-8-6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6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40 16 12600 0 0,'-26'-13'366'0'0,"22"11"-128"0"0,3 2-109 0 0,1 0-36 0 0,-2 0-54 0 0,-3 0-640 0 0,3 0 101 0 0,2 0 153 0 0,1 0-124 0 0,2 0-81 0 0,-1 0 149 0 0,-1 0 23 0 0,-1 0-58 0 0,2 0-1194 0 0,-2 0-933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7.4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302 303 7512 0 0,'0'0'166'0'0,"3"0"29"0"0,0 0-174 0 0,-1 0 37 0 0,0 0 105 0 0,-3 0 62 0 0,-6-6 638 0 0,5 0-577 0 0,2 5-275 0 0,0 1 0 0 0,0 0 1 0 0,0 0-1 0 0,1 0 0 0 0,-1 0 0 0 0,0 0 1 0 0,0 0-1 0 0,0 0 0 0 0,0 0 0 0 0,0 0 1 0 0,0 0-1 0 0,0 0 0 0 0,0-1 0 0 0,0 1 0 0 0,0 0 1 0 0,0 0-1 0 0,0 0 0 0 0,-1 0 0 0 0,1 0 1 0 0,0 0-1 0 0,0 0 0 0 0,0 0 0 0 0,0 0 1 0 0,0 0-1 0 0,0 0 0 0 0,0-1 0 0 0,0 1 0 0 0,0 0 1 0 0,0 0-1 0 0,0 0 0 0 0,0 0 0 0 0,0 0 1 0 0,0 0-1 0 0,0 0 0 0 0,0 0 0 0 0,0 0 0 0 0,-1 0 1 0 0,1 0-1 0 0,0 0 0 0 0,0 0 0 0 0,0 0 1 0 0,0 0-1 0 0,0 0 0 0 0,0 0 0 0 0,0 0 1 0 0,0 0-1 0 0,0 0 0 0 0,0 0 0 0 0,0 0 0 0 0,-1 0 1 0 0,1 0-1 0 0,0 0 0 0 0,0 0 0 0 0,0 0 1 0 0,0 0-1 0 0,0 0 0 0 0,0 0-11 0 0,0 0 7 0 0,-26 1 1238 0 0,15 1-764 0 0,6-1-264 0 0,0 1-49 0 0,0 1-60 0 0,1 1-71 0 0,3-3 112 0 0,-1 0-34 0 0,-1 0 30 0 0,-1-1-75 0 0,-1 0-41 0 0,3-1 53 0 0,-9 2 102 0 0,1 1-62 0 0,8-1-96 0 0,0 0 1 0 0,0 0-1 0 0,0 0 0 0 0,0 0 0 0 0,0 0 0 0 0,0 0 0 0 0,1 1 0 0 0,-1-1 1 0 0,-1 1-27 0 0,-7 11 250 0 0,-1-10-114 0 0,-3 2 19 0 0,-1 4 36 0 0,4 3-25 0 0,-1-1-52 0 0,-11 12 3 0 0,-22 22-6 0 0,43-42-103 0 0,-1 0 0 0 0,1 1 1 0 0,0-1-1 0 0,0 0 0 0 0,0 1 1 0 0,0-1-1 0 0,1 1 1 0 0,-1 0-1 0 0,1 0 0 0 0,0-1 1 0 0,0 3-9 0 0,-10 26 32 0 0,5-22-22 0 0,5-9-11 0 0,0 0 0 0 0,1 0 0 0 0,-1 0-1 0 0,0 0 1 0 0,1 0 0 0 0,-1 1-1 0 0,1-1 1 0 0,-1 0 0 0 0,1 0 0 0 0,0 0-1 0 0,0 1 1 0 0,-1-1 0 0 0,1 0-1 0 0,0 0 1 0 0,0 1 0 0 0,0 0 1 0 0,5 15 41 0 0,8 10 88 0 0,-10-20-123 0 0,-2-4 11 0 0,1 1 0 0 0,-1-1 0 0 0,1 1 0 0 0,0-1 0 0 0,0 0 0 0 0,0 0 0 0 0,0 0 0 0 0,1 0 0 0 0,-1 0 0 0 0,3 1-17 0 0,16 7 63 0 0,-11-7-49 0 0,-8-3-6 0 0,1 0 1 0 0,0 0-1 0 0,-1-1 0 0 0,1 1 1 0 0,0-1-1 0 0,0 0 1 0 0,0 0-1 0 0,-1 0 1 0 0,1 0-1 0 0,3 0-8 0 0,8-1 36 0 0,4 1-28 0 0,26 1 8 0 0,-20-5 24 0 0,11-11-29 0 0,9-4-46 0 0,-2-5-82 0 0,-33 19 0 0 0,-2 1-54 0 0,1 0-75 0 0,3-3-54 0 0,1-2 124 0 0,-6 3 45 0 0,1 0-33 0 0,0-1-38 0 0,1 0-42 0 0,-1-1-46 0 0,0 1-50 0 0,3-4-248 0 0,-5 6 248 0 0,-1 1-33 0 0,1-1 60 0 0,-1-1-35 0 0,-1 2-86 0 0,0-1-1 0 0,-1 0 1 0 0,0 0-1 0 0,0 0 0 0 0,1-4 435 0 0,0 2-428 0 0,-1-1 46 0 0,0 1 36 0 0,0 0 88 0 0,4-8-507 0 0,-4 7 335 0 0,1 1 56 0 0,-2-1 58 0 0,0-2 62 0 0,-1-3 20 0 0,0 0 40 0 0,0 0 35 0 0,0-1 34 0 0,0-13-40 0 0,0 1 96 0 0,-2 3 190 0 0,-3 2 68 0 0,2 13-88 0 0,2 1 0 0 0,-1-1 1 0 0,1 1-1 0 0,0-1 0 0 0,1-1-101 0 0,0-2 137 0 0,0-11 137 0 0,0 7-17 0 0,0 2 65 0 0,0 6-109 0 0,0 0 41 0 0,-3-4 189 0 0,-2 1-98 0 0,-2-4 141 0 0,9 3-104 0 0,-1 10-360 0 0,-1 0 6 0 0,1 1 0 0 0,-1-1 0 0 0,1 0-1 0 0,-1 0 1 0 0,1 0 0 0 0,-1 1-1 0 0,0-1 1 0 0,1 0 0 0 0,-1 0-1 0 0,0 0 1 0 0,0 0 0 0 0,1 0-1 0 0,-1 0 1 0 0,0 0 0 0 0,0 1-1 0 0,0-1 1 0 0,0 0 0 0 0,0 0-1 0 0,0 0 1 0 0,-1 0 0 0 0,1 0-1 0 0,0 0 1 0 0,0 0 0 0 0,-1 0-1 0 0,1 0 1 0 0,0 1 0 0 0,-1-1-1 0 0,1 0 1 0 0,-1 0 0 0 0,1 0-1 0 0,-1 0-27 0 0,0 0 22 0 0,0 0-112 0 0,1-1 71 0 0,0 0 61 0 0,-1 1 53 0 0,1-3 190 0 0,-1-6 809 0 0,1 8-891 0 0,1 0-40 0 0,-1 0-41 0 0,0 0-88 0 0,0 0 257 0 0,0 2-31 0 0,0 0-4 0 0,0 0-11 0 0,0 0-46 0 0,0 0-27 0 0,0 0-4 0 0,0 5 4 0 0,0-2-130 0 0,0 4-4 0 0,0-3 9 0 0,0 3 45 0 0,0 2 69 0 0,1 0-62 0 0,0 0 0 0 0,1 0 0 0 0,1 0 1 0 0,1 3-100 0 0,2 8 114 0 0,-6-20-113 0 0,6 15 85 0 0,-5-12-68 0 0,0 0 0 0 0,0 0 0 0 0,0 0 0 0 0,0 1 0 0 0,0-1 0 0 0,-1 0 0 0 0,1 1 0 0 0,-1-1 0 0 0,0 1-18 0 0,0 2 27 0 0,1 0-1 0 0,0-1 1 0 0,0 1 0 0 0,0 0 0 0 0,1-1 0 0 0,0 1 0 0 0,0-1 0 0 0,0 1 0 0 0,1 0-27 0 0,10 28 158 0 0,-3 11 58 0 0,0 0 25 0 0,-3-14-82 0 0,-5-23-95 0 0,-1 1 0 0 0,0-1 0 0 0,0 7-64 0 0,1 4 151 0 0,4-2-14 0 0,-1-3-32 0 0,-3-2 6 0 0,-1-1-1 0 0,0 0 1 0 0,0 1 0 0 0,-1-1-1 0 0,-2 7-110 0 0,1 13 267 0 0,1-14-139 0 0,0 6 0 0 0,0-9-47 0 0,0 8 58 0 0,0-7-70 0 0,0 5-6 0 0,0-12-49 0 0,0-6 5 0 0,0-2-57 0 0,0 0-67 0 0,0 0-113 0 0,0 0 101 0 0,0 0-58 0 0,0 0-79 0 0,0 0 79 0 0,0 0-37 0 0,0 0-42 0 0,0 0-37 0 0,0 0-394 0 0,0 0 95 0 0,0 0-52 0 0,0 0-756 0 0,0 0-595 0 0,0 0-1130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7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17 182 8576 0 0,'12'-8'105'0'0,"9"1"163"0"0,2 6 25 0 0,-7 2-141 0 0,-7-1-95 0 0,1 0-36 0 0,-9 0-23 0 0,0 0-1 0 0,1 0 1 0 0,-1 0 0 0 0,1 0 0 0 0,-1-1 0 0 0,0 1 0 0 0,1-1 0 0 0,-1 1 0 0 0,0-1 0 0 0,1 1-1 0 0,0-1 3 0 0,3-3 17 0 0,3 0 83 0 0,22-12 993 0 0,-23 14-790 0 0,0 1-64 0 0,-1 0-50 0 0,1 2-37 0 0,9-3 197 0 0,-3-4-65 0 0,-12 5-250 0 0,0 1 0 0 0,0-1 1 0 0,1 0-1 0 0,-1 1 1 0 0,1-1-1 0 0,-1 1 0 0 0,1-1 1 0 0,-1 1-1 0 0,1-1 1 0 0,-1 1-1 0 0,1 0 1 0 0,-1 0-1 0 0,1 0-34 0 0,11-3 273 0 0,-2-2-69 0 0,-10 4-181 0 0,0 0-1 0 0,1 0 1 0 0,-1 0 0 0 0,0 1-1 0 0,1-1 1 0 0,-1 1 0 0 0,1-1-1 0 0,-1 1 1 0 0,1-1 0 0 0,-1 1 0 0 0,1 0-1 0 0,0 0-22 0 0,3-3 116 0 0,-2-1-77 0 0,14-12 130 0 0,-12 11-155 0 0,-3 2 44 0 0,-2 1-3 0 0,-2-11-44 0 0,1 12-11 0 0,1 1 0 0 0,-1-1-1 0 0,0 0 1 0 0,1 0 0 0 0,-1 0 0 0 0,0 0 0 0 0,0 1 0 0 0,0-1 0 0 0,0 0 0 0 0,0 1 0 0 0,1-1 0 0 0,-1 1 0 0 0,0-1 0 0 0,0 1 0 0 0,0-1 0 0 0,-1 1 0 0 0,-8-6 11 0 0,6-1 19 0 0,0 3-14 0 0,-9 2 82 0 0,0-1-15 0 0,-7-8 119 0 0,-7-3 63 0 0,4 12-99 0 0,23 2-160 0 0,0 0 1 0 0,-1 0-1 0 0,1 0 0 0 0,0 0 0 0 0,-1 0 0 0 0,1 0 0 0 0,0 0 0 0 0,-1 0 1 0 0,1 0-1 0 0,0 0 0 0 0,0 0 0 0 0,-1 0 0 0 0,1 0 0 0 0,0 0 1 0 0,-1 0-1 0 0,1 0 0 0 0,0 1 0 0 0,0-1 0 0 0,-1 0 0 0 0,1 0 0 0 0,0 0 1 0 0,0 0-1 0 0,-1 1 0 0 0,1-1 0 0 0,0 0 0 0 0,0 0-6 0 0,-1 1 9 0 0,-12 8 150 0 0,-4-6-21 0 0,14-3-115 0 0,0 0 0 0 0,0 1 1 0 0,0-1-1 0 0,0 1 0 0 0,1-1 1 0 0,-1 1-1 0 0,-2 1-23 0 0,-12 6 150 0 0,4-3 17 0 0,8 5 1 0 0,-7-3 6 0 0,-4 3-22 0 0,0 1-6 0 0,5-4 14 0 0,-5 21 161 0 0,11-18-194 0 0,-5 7 96 0 0,8-13-77 0 0,1-1-66 0 0,1 1-43 0 0,0 1-24 0 0,1-3 30 0 0,-1 5 31 0 0,-1-2-10 0 0,1 1 0 0 0,1-1 0 0 0,-1 0 1 0 0,1 0-1 0 0,0 0 0 0 0,0 2-64 0 0,8 8 134 0 0,9-2-56 0 0,-3-8-68 0 0,0 8 1 0 0,-11-9 1 0 0,15 13 26 0 0,-16-16-37 0 0,-1 1-1 0 0,1-1 0 0 0,0 0 0 0 0,-1 0 1 0 0,1 0-1 0 0,0 0 0 0 0,0-1 0 0 0,0 1 0 0 0,0-1 1 0 0,-1 0-1 0 0,1 0 0 0 0,0 0 0 0 0,1 0 0 0 0,2 0-92 0 0,0 0 52 0 0,18 0 47 0 0,-13 0-61 0 0,-5 0-13 0 0,0 0-36 0 0,0 0-44 0 0,0 0-49 0 0,1 0-90 0 0,0 0-81 0 0,-1 0-90 0 0,0 0-100 0 0,0 0-109 0 0,0 0-120 0 0,-4 0 345 0 0,1 0-33 0 0,-1 0-36 0 0,1 0-35 0 0,9 0-1536 0 0,6 0-1176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8.9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0 9256 0 0,'-2'0'266'0'0,"1"0"-219"0"0,-6 1 87 0 0,5 0-62 0 0,2 0 38 0 0,10 11-99 0 0,-9-8 8 0 0,0 0 34 0 0,1 4 137 0 0,-2 1 51 0 0,-1 11 412 0 0,0-12-397 0 0,1 0-60 0 0,0 2 162 0 0,0-1-101 0 0,0 14 272 0 0,2-9-116 0 0,4-1 56 0 0,0-2-38 0 0,-5-1-60 0 0,-1-3-150 0 0,0-5-154 0 0,0 0-1 0 0,0 0 0 0 0,0 0 0 0 0,0 0 1 0 0,0 1-1 0 0,0-1 0 0 0,1 0 0 0 0,-1 0 0 0 0,1 0 1 0 0,0 1-67 0 0,4 4 199 0 0,0 3 83 0 0,-3 3 58 0 0,-2-2-58 0 0,0-8-206 0 0,-1 0 0 0 0,1 0 0 0 0,0 0 0 0 0,0 0 0 0 0,1 1 0 0 0,-1-1 0 0 0,0 0 0 0 0,1 0 0 0 0,0 0 0 0 0,0 0-76 0 0,4 5 161 0 0,-4-7-131 0 0,0 0 0 0 0,-1 1 0 0 0,1-1 0 0 0,0 1 0 0 0,0-1 0 0 0,-1 1 0 0 0,1-1 0 0 0,-1 1 0 0 0,1-1 0 0 0,-1 1 0 0 0,0-1 0 0 0,0 1 0 0 0,1 0-1 0 0,-1-1-29 0 0,0 3 133 0 0,1 0-65 0 0,5 5 2 0 0,-3-7 47 0 0,-1-2 0 0 0,-1 0 53 0 0,0-1 157 0 0,0 0-113 0 0,-1 0 38 0 0,-1-15-183 0 0,1-17-43 0 0,3 21 19 0 0,4 0-40 0 0,-4 6 3 0 0,0 1 0 0 0,0 0 0 0 0,-1-1 0 0 0,0 0-1 0 0,0 1 1 0 0,0-1 0 0 0,-1 0 0 0 0,1 0 0 0 0,-1-4-8 0 0,-1 7 0 0 0,1-1 0 0 0,-1 1 0 0 0,1 0 0 0 0,0 0 0 0 0,0 0 0 0 0,0 0 0 0 0,0 0 0 0 0,1 0 0 0 0,-1 0 0 0 0,1 0 0 0 0,0 1 0 0 0,0-1 0 0 0,0-1 0 0 0,9-14 0 0 0,-11 16 0 0 0,1-1-1 0 0,0 0 0 0 0,0 0 0 0 0,0 1 0 0 0,0-1 0 0 0,0 0 0 0 0,1 1 0 0 0,-1-1 0 0 0,1 1 1 0 0,0 0-1 0 0,0 0 0 0 0,0-1 0 0 0,0 1 0 0 0,0 0 0 0 0,0 0 0 0 0,0 1 0 0 0,1-1 0 0 0,1-1 1 0 0,1 1-19 0 0,-4 2 16 0 0,-1-1 0 0 0,1 1 0 0 0,0 0 0 0 0,-1 0-1 0 0,1-1 1 0 0,-1 1 0 0 0,1 0 0 0 0,-1-1 0 0 0,1 1-1 0 0,-1-1 1 0 0,1 1 0 0 0,-1-1 0 0 0,1 1 0 0 0,-1-1 0 0 0,1 1-1 0 0,-1-1 1 0 0,0 1 0 0 0,1-1 0 0 0,-1 0 0 0 0,0 1-1 0 0,0-1 1 0 0,1 0 3 0 0,1-4-7 0 0,-1 5 4 0 0,-1-1 0 0 0,1 0 0 0 0,-1 0 1 0 0,1 0-1 0 0,-1 0 0 0 0,1 1 0 0 0,0-1 0 0 0,-1 0 0 0 0,1 1 0 0 0,0-1 0 0 0,0 0 0 0 0,0 1 0 0 0,0-1 0 0 0,-1 1 0 0 0,1-1 0 0 0,0 1 0 0 0,0 0 0 0 0,0-1 0 0 0,0 1 0 0 0,0 0 0 0 0,0 0 0 0 0,0 0 0 0 0,0-1 0 0 0,0 1 0 0 0,0 0 0 0 0,1 1 3 0 0,0-2 0 0 0,1 1-1 0 0,-1 0 1 0 0,0-1 0 0 0,0 1-1 0 0,0-1 1 0 0,1 1 0 0 0,-1-1-1 0 0,0 0 1 0 0,4-3 1 0 0,-6 3-3 0 0,1 1 0 0 0,-1-1 0 0 0,1 0 0 0 0,0 1 0 0 0,-1-1 0 0 0,1 1 0 0 0,0-1 0 0 0,-1 1 0 0 0,1 0 1 0 0,0-1-1 0 0,-1 1 0 0 0,1 0 0 0 0,0-1 0 0 0,0 1 0 0 0,0 0 0 0 0,-1 0 0 0 0,1 0 0 0 0,0 0 0 0 0,0-1 0 0 0,0 1 0 0 0,-1 0 1 0 0,1 1-1 0 0,0-1 0 0 0,0 0 0 0 0,0 0 0 0 0,-1 0 0 0 0,1 0 0 0 0,1 1 2 0 0,0 2-8 0 0,3 4 5 0 0,20-2 3 0 0,-23-5 0 0 0,0 1 0 0 0,0-1-1 0 0,-1 0 1 0 0,1 1-1 0 0,0 0 1 0 0,-1-1-1 0 0,1 1 1 0 0,-1 0-1 0 0,1 0 1 0 0,-1 0 0 0 0,1 0-1 0 0,-1 0 1 0 0,0 0-1 0 0,1 1 1 0 0,-1-1-1 0 0,0 0 1 0 0,0 1-1 0 0,0-1 1 0 0,0 1 0 0 0,0-1-1 0 0,0 1 1 0 0,-1-1-1 0 0,1 1 1 0 0,0 1 0 0 0,24 27-70 0 0,-20-20 26 0 0,-4-8 40 0 0,0 0 0 0 0,0 0 0 0 0,0 0 0 0 0,0 1 0 0 0,1-1 0 0 0,-1-1 0 0 0,1 1 0 0 0,-1 0 0 0 0,1 0 4 0 0,5 5 0 0 0,-3-4 0 0 0,-1 0 0 0 0,0 0 0 0 0,0 0 0 0 0,-1 1 0 0 0,1-1 0 0 0,0 1 0 0 0,12 27 54 0 0,-10-1 23 0 0,0-22-65 0 0,-5-7-8 0 0,1 0 1 0 0,0 0-1 0 0,0 1 1 0 0,0-1-1 0 0,-1 1 0 0 0,1-1 1 0 0,0 1-1 0 0,-1-1 0 0 0,0 1 1 0 0,1-1-1 0 0,-1 1 1 0 0,0 0-1 0 0,0-1 0 0 0,0 1-4 0 0,0 8 15 0 0,0 10 46 0 0,1-19-56 0 0,-1 0 0 0 0,0 0-1 0 0,0 0 1 0 0,0-1-1 0 0,0 1 1 0 0,-1 0-1 0 0,1 0 1 0 0,0 0 0 0 0,0-1-1 0 0,0 1 1 0 0,-1 0-1 0 0,1 0 1 0 0,0-1-1 0 0,-1 2-4 0 0,-9 0 64 0 0,10-2-63 0 0,0 0 0 0 0,0 0 0 0 0,0 0 0 0 0,-1 0 0 0 0,1 0 0 0 0,0 0 0 0 0,0 0 0 0 0,0 0 0 0 0,0 0 0 0 0,0 0 0 0 0,0 0 0 0 0,0 0 0 0 0,0 0 0 0 0,0 0-1 0 0,0 0 1 0 0,0 0 0 0 0,-1 0 0 0 0,1 0 0 0 0,0 0 0 0 0,0 0 0 0 0,0 0 0 0 0,0 0 0 0 0,0 0 0 0 0,0 0 0 0 0,0 1 0 0 0,0-1 0 0 0,0 0 0 0 0,0 0 0 0 0,0 0-1 0 0,0 0 1 0 0,0 0 0 0 0,-1 0 0 0 0,1 0 0 0 0,0 0 0 0 0,0 0 0 0 0,0 0 0 0 0,0 0 0 0 0,0 0 0 0 0,0 0 0 0 0,0 0 0 0 0,0 1 0 0 0,0-1 0 0 0,0 0 0 0 0,0 0 0 0 0,0 0-1 0 0,0 0 1 0 0,0 0 0 0 0,0 0 0 0 0,0 0 0 0 0,0 0 0 0 0,0 0 0 0 0,0 0 0 0 0,0 1 0 0 0,0-1 0 0 0,0 0 0 0 0,0 0 0 0 0,0 0-1 0 0,0 10 21 0 0,0-10-20 0 0,0 0-1 0 0,0 0 0 0 0,0 0 1 0 0,0 0-1 0 0,1 0 1 0 0,-1 1-1 0 0,0-1 1 0 0,0 0-1 0 0,0 0 1 0 0,0 0-1 0 0,0 0 0 0 0,0 0 1 0 0,0 0-1 0 0,0 0 1 0 0,0 0-1 0 0,0 0 1 0 0,-1 0-1 0 0,1 0 1 0 0,0 1-1 0 0,0-1 0 0 0,0 0 1 0 0,0 0-1 0 0,0 0 1 0 0,0 0-1 0 0,0 0 1 0 0,0 0-1 0 0,0 0 1 0 0,0 0-1 0 0,0 0 0 0 0,0 0 1 0 0,0 0-1 0 0,0 0 1 0 0,0 0-1 0 0,0 0 1 0 0,0 1-1 0 0,0-1 1 0 0,-1 0-1 0 0,1 0 0 0 0,0 0 1 0 0,0 0-1 0 0,0 0 1 0 0,0 0-1 0 0,0 0 1 0 0,0 0-1 0 0,0 0 1 0 0,0 0-1 0 0,0 0 0 0 0,0 0 1 0 0,0 0-1 0 0,-1 0 1 0 0,1 0-1 0 0,0 0 1 0 0,0 0-1 0 0,0 0 1 0 0,0 0-1 0 0,0 0 0 0 0,0 0 0 0 0,-8 1-58 0 0,7 0 51 0 0,1-1-1 0 0,-1 0 1 0 0,1 1-1 0 0,0-1 1 0 0,-1 1 0 0 0,1-1-1 0 0,0 0 1 0 0,0 1-1 0 0,-1-1 1 0 0,1 1 0 0 0,0-1-1 0 0,0 1 1 0 0,0-1-1 0 0,0 1 1 0 0,-1-1 0 0 0,1 1-1 0 0,0-1 1 0 0,0 1-1 0 0,0-1 1 0 0,0 1 0 0 0,0-1-1 0 0,0 1 8 0 0,0 2-151 0 0,0-3 33 0 0,0 0-41 0 0,0 0-106 0 0,0 0-274 0 0,0 0-497 0 0,0 0 795 0 0,0 0 53 0 0,0-1 0 0 0,0 1-36 0 0,0 0 1 0 0,0-1-37 0 0,0 1-43 0 0,0-1-48 0 0,0 0-53 0 0,0 0-48 0 0,0 0-43 0 0,0 0-38 0 0,0-1-148 0 0,0 1-37 0 0,0-4-1567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9.6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14976 0 0,'3'0'190'0'0,"-1"0"-65"0"0,0 0-57 0 0,0 0-47 0 0,0 0-44 0 0,-1 0-36 0 0,4 0-229 0 0,-2 0 196 0 0,0 0 76 0 0,-2 0 56 0 0,1 0 37 0 0,0 0 41 0 0,0 0 46 0 0,1 0 71 0 0,0 0 65 0 0,0 0 73 0 0,0 0 78 0 0,1 0 86 0 0,0 0 91 0 0,1 0 99 0 0,0 0 103 0 0,-2-2-778 0 0,7-9-125 0 0,-7 9-58 0 0,-3 2 42 0 0,0 0 19 0 0,0 0-35 0 0,0 0-14 0 0,0 0-36 0 0,0 0-39 0 0,0 0-45 0 0,0 0-48 0 0,0 0-45 0 0,0 0-43 0 0,0 0-37 0 0,0 0-268 0 0,0 0-63 0 0,0 0-49 0 0,0 0-36 0 0,0 0-1484 0 0,0 0-1314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8.2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544 152 5008 0 0,'0'0'144'0'0,"3"-3"1"0"0,7-9-114 0 0,-7 2 15 0 0,-2-3 97 0 0,-2 0 104 0 0,-2 6 113 0 0,-7 2 521 0 0,6 0-414 0 0,2-1-57 0 0,-3-2 100 0 0,-2 2-73 0 0,4 4-228 0 0,0 1-47 0 0,-1-1 64 0 0,-3-1 66 0 0,5 2-161 0 0,-1-1 41 0 0,1 0 16 0 0,-1 0 49 0 0,1 0 58 0 0,-2-1 68 0 0,-8-7 354 0 0,-14-2 259 0 0,7 3-253 0 0,11 5-464 0 0,6 3-210 0 0,1 0-1 0 0,0 0 1 0 0,-1 0-1 0 0,1 0 1 0 0,0 1-1 0 0,-1-1 1 0 0,1 1-1 0 0,-1-1 1 0 0,0 1-1 0 0,1-1 1 0 0,-1 1-1 0 0,1 0 1 0 0,-1 0-1 0 0,0 0-48 0 0,-8 0 231 0 0,-20 0 542 0 0,17 0-485 0 0,3 0-104 0 0,0 0-102 0 0,5 2 43 0 0,2 1-97 0 0,-12 12 90 0 0,5-8-101 0 0,0-2 29 0 0,9-5-44 0 0,0 1 1 0 0,0-1 0 0 0,0 0-1 0 0,0 1 1 0 0,0-1-1 0 0,0 1 1 0 0,0-1-1 0 0,0 1 1 0 0,0 0-1 0 0,0-1 1 0 0,0 1-1 0 0,0 0 1 0 0,0 0-1 0 0,1 0 1 0 0,-1 0-1 0 0,0-1 1 0 0,1 1 0 0 0,-1 1-3 0 0,-4 8 33 0 0,4-8-29 0 0,0 0 0 0 0,0 1 0 0 0,0-1 1 0 0,0 0-1 0 0,-1 0 0 0 0,1 0 0 0 0,-1 0 0 0 0,1-1 0 0 0,-1 1-4 0 0,0 1 9 0 0,-1 0 1 0 0,1 0-1 0 0,0 0 0 0 0,0 1 0 0 0,0-1 0 0 0,0 1-9 0 0,0 0 11 0 0,0-1 0 0 0,1 0 0 0 0,-2 0 0 0 0,1 0-1 0 0,0 0 1 0 0,-1 1-11 0 0,0-1 8 0 0,1 0 0 0 0,-1 0 0 0 0,1 0 0 0 0,0 1 0 0 0,0-1 0 0 0,1 1 0 0 0,-1 0 0 0 0,1-1 0 0 0,0 1 0 0 0,-1 0 1 0 0,1 2-10 0 0,-10 25 18 0 0,6-23 7 0 0,4-7-21 0 0,1 0 0 0 0,-1 1 0 0 0,0-1 0 0 0,0 1 1 0 0,0-1-1 0 0,1 1 0 0 0,-1-1 0 0 0,1 1 0 0 0,-1-1 0 0 0,1 1 0 0 0,0 0 1 0 0,0-1-1 0 0,-1 1 0 0 0,1-1 0 0 0,0 2-3 0 0,0 100 171 0 0,0-99-167 0 0,1-1 0 0 0,-1 0 0 0 0,0 0 0 0 0,1 1 0 0 0,-1-1 0 0 0,1 0 0 0 0,1 3-4 0 0,6 11 49 0 0,-7-15-42 0 0,0 0 0 0 0,-1 0-1 0 0,1 0 1 0 0,-1 1 0 0 0,1-1-1 0 0,-1 0 1 0 0,0 1 0 0 0,0-1 0 0 0,0 0-1 0 0,0 3-6 0 0,1 11 69 0 0,9 4 32 0 0,-7-8-54 0 0,-2-10-37 0 0,-1 1 0 0 0,1-1 1 0 0,-1 0-1 0 0,1 0 1 0 0,0 0-1 0 0,-1 0 1 0 0,1 0-1 0 0,1 0 0 0 0,-1 0 1 0 0,0 0-1 0 0,0 0 1 0 0,1 0-1 0 0,-1 0 0 0 0,1 0-10 0 0,1 1 28 0 0,0 0 0 0 0,-1 1-1 0 0,1-1 1 0 0,-1 1 0 0 0,1 0-1 0 0,-1 0 1 0 0,0 1-28 0 0,11 30 130 0 0,2 5-27 0 0,-13-36-96 0 0,11 20 66 0 0,-3-19-60 0 0,-10-5-13 0 0,0 0 0 0 0,0 0 0 0 0,0 0 1 0 0,0 0-1 0 0,1 0 0 0 0,-1 0 0 0 0,0 0 0 0 0,0 1 0 0 0,0-1 0 0 0,0 0 0 0 0,0 0 0 0 0,0 0 0 0 0,0 0 0 0 0,0 0 0 0 0,0 0 0 0 0,0 0 0 0 0,0 0 0 0 0,1 0 0 0 0,-1 0 0 0 0,0 1 0 0 0,0-1 0 0 0,0 0 0 0 0,0 0 0 0 0,0 0 0 0 0,0 0 0 0 0,0 0 0 0 0,0 0 0 0 0,0 0 0 0 0,0 0 0 0 0,0 1 0 0 0,0-1 0 0 0,0 0 0 0 0,0 0 0 0 0,0 0 0 0 0,0 0 0 0 0,0 0 0 0 0,0 0 0 0 0,0 0 0 0 0,0 1 0 0 0,0-1 0 0 0,0 0 0 0 0,-1 0 0 0 0,1 0 0 0 0,0 0 0 0 0,0 0 0 0 0,0 0 0 0 0,0 5 4 0 0,14 11-7 0 0,-12-14-83 0 0,-1-1-122 0 0,-1-1-208 0 0,0 0 311 0 0,0 0 3 0 0,0 0-19 0 0,0 0-43 0 0,0 0-15 0 0,0 0-43 0 0,0 0-52 0 0,0 0-56 0 0,0 0-61 0 0,0 0-57 0 0,0 0-51 0 0,0 0-44 0 0,0 0-158 0 0,0 0-44 0 0,0 0-191 0 0,0 0-515 0 0</inkml:trace>
  <inkml:trace contextRef="#ctx0" brushRef="#br0" timeOffset="246.9">15 348 9256 0 0,'-12'-12'266'0'0,"9"9"1"0"0,20 3-173 0 0,0 0 44 0 0,17 0 245 0 0,-2 0 92 0 0,44 0 756 0 0,-53 0-887 0 0,0 0-44 0 0,1 0-58 0 0,-1 0-82 0 0,1 0-100 0 0,-1 0-117 0 0,-6 0-66 0 0,0 0-75 0 0,0 0-82 0 0,0 0-88 0 0,-1 0-96 0 0,1 0-101 0 0,0 0-108 0 0,0 0-114 0 0,-3 0-832 0 0,5 0-927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5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76 10152 0 0,'0'0'298'0'0,"0"0"-4"0"0,0 1-232 0 0,0 1-23 0 0,0 4-10 0 0,0-2 41 0 0,0-2 73 0 0,0-2 168 0 0,3 3 295 0 0,5 8-53 0 0,-5-4-226 0 0,-1 3 42 0 0,-1 0-10 0 0,5 2 14 0 0,0 0-24 0 0,-4-1-35 0 0,-2-5-143 0 0,2-1-34 0 0,2 4 55 0 0,2 4-52 0 0,-5-9-103 0 0,0 0 0 0 0,0 1 0 0 0,-1-1 0 0 0,0 0 0 0 0,0 1 0 0 0,0 1-37 0 0,0 5 104 0 0,2 0 6 0 0,4 2-8 0 0,-5-12-90 0 0,0 0 0 0 0,0 1 0 0 0,-1-1 0 0 0,1 0-1 0 0,0 1 1 0 0,-1-1 0 0 0,1 1 0 0 0,-1-1-1 0 0,0 1 1 0 0,1-1 0 0 0,-1 1 0 0 0,0 0-12 0 0,2 5 96 0 0,9 16-4 0 0,-9-16-139 0 0,-1-1 85 0 0,-1 5 128 0 0,0-7-145 0 0,0 0-35 0 0,0 1-58 0 0,-1 2-76 0 0,1 0-93 0 0,0 2-110 0 0,0-8 108 0 0,0-1-40 0 0,0 1-386 0 0,0 0 89 0 0,0-1-53 0 0,0 0-747 0 0,0 0-587 0 0,0 0-1114 0 0</inkml:trace>
  <inkml:trace contextRef="#ctx0" brushRef="#br0" timeOffset="260.76">273 1 8176 0 0,'25'12'182'0'0,"-20"-9"29"0"0,-4-3-197 0 0,0 0 1 0 0,0 0-1 0 0,0 1 0 0 0,0-1 1 0 0,0 0-1 0 0,0 1 0 0 0,0-1 1 0 0,0 0-1 0 0,0 1 0 0 0,-1-1 0 0 0,1 1 1 0 0,0 0-1 0 0,0-1 0 0 0,0 1 1 0 0,0 0-1 0 0,-1-1 0 0 0,1 1 1 0 0,0 0-1 0 0,-1 0 0 0 0,1 0 1 0 0,-1 0-1 0 0,1-1 0 0 0,-1 1 0 0 0,1 0-14 0 0,4 10 98 0 0,-2-6-84 0 0,0 7 22 0 0,-4-1 76 0 0,1 1 69 0 0,3 1 76 0 0,-2-8-179 0 0,1 0 44 0 0,3 7 227 0 0,-2-5-92 0 0,11 22 855 0 0,-12-24-885 0 0,-1 1-42 0 0,0 2 28 0 0,-1 0-52 0 0,1 8 171 0 0,3-6-49 0 0,4 5 238 0 0,1 0-4 0 0,-5-5-244 0 0,-3 6 45 0 0,-1-8-164 0 0,1 0 43 0 0,0-2-30 0 0,1-1 37 0 0,0-2-156 0 0,1 1 101 0 0,0-1 64 0 0,6 7 370 0 0,-3-5-296 0 0,-4-2-176 0 0,0-2 97 0 0,-1 1-48 0 0,-1 0-41 0 0,1-1-35 0 0,-1 3 16 0 0,-1 1-56 0 0,1-4-7 0 0,0 0 37 0 0,0 2-150 0 0,0-1 36 0 0,1 1 59 0 0,0-1 67 0 0,0 0 52 0 0,3 0 250 0 0,4 0 542 0 0,-4-2-664 0 0,-1 0-63 0 0,0 0-100 0 0,0 0-75 0 0,-1 0 171 0 0,-2 0-21 0 0,3-3-2 0 0,1-1-106 0 0,7-7 41 0 0,-1-2-56 0 0,-6 3-38 0 0,-3 8-9 0 0,0 0 0 0 0,0 0 1 0 0,0 0-1 0 0,1 0 1 0 0,-1 0-1 0 0,0 0 1 0 0,1 0-1 0 0,0 0 0 0 0,-1 0-8 0 0,2-1 9 0 0,-1 0-1 0 0,1 0 0 0 0,-1 0 1 0 0,0 0-1 0 0,-1 0 0 0 0,2-2-8 0 0,-2 2 5 0 0,1-1 0 0 0,0 1 0 0 0,0 0 0 0 0,0 0 0 0 0,0 0 0 0 0,2 0-5 0 0,0-2 0 0 0,0-1 0 0 0,0 1 0 0 0,-1-1 0 0 0,1 0 0 0 0,-1 0 0 0 0,0 0 0 0 0,-1 0 0 0 0,3-11 11 0 0,8-9 18 0 0,-3 11-77 0 0,8-17-217 0 0,-16 25 195 0 0,-1 4-6 0 0,1 0-45 0 0,0 2-32 0 0,1 0-38 0 0,2-2-286 0 0,0-7-583 0 0,-2 8 714 0 0,-1 1 67 0 0,-1 1 69 0 0,1-1-34 0 0,-1 1-42 0 0,0-1-49 0 0,0 0-64 0 0,-1-1-54 0 0,1 1-46 0 0,0 0-40 0 0,0-2-574 0 0,0 1-82 0 0,3 0-868 0 0,5 1-1146 0 0</inkml:trace>
  <inkml:trace contextRef="#ctx0" brushRef="#br0" timeOffset="537.11">772 167 7424 0 0,'3'0'28'0'0,"0"0"52"0"0,13 0 508 0 0,-12 0-503 0 0,-2 0-86 0 0,0 0-38 0 0,8 0-22 0 0,-1 0 46 0 0,-2 1 44 0 0,-1-1 37 0 0,1 1 83 0 0,-2-1 53 0 0,2-1 91 0 0,5-2 201 0 0,-2-2-245 0 0,0 1-23 0 0,-3 2-26 0 0,1 0 19 0 0,0 2 66 0 0,0-1-40 0 0,-3-4 68 0 0,-1-2-78 0 0,2 3-7 0 0,2 0-38 0 0,3-3 78 0 0,-8 5-90 0 0,0 1-67 0 0,0 0-42 0 0,0 1-41 0 0,1 0-8 0 0,-2-1 32 0 0,11-9 150 0 0,-10 8-71 0 0,-1 0-46 0 0,0 2-30 0 0,1 0-30 0 0,0 0-12 0 0,-1-1 27 0 0,2-5 57 0 0,-3 5-91 0 0,-1 1 0 0 0,0-1-1 0 0,0 1 1 0 0,0 0 0 0 0,0-1 0 0 0,1 1-1 0 0,-1 0 1 0 0,0-1 0 0 0,1 1-1 0 0,-1 0 1 0 0,0 0 0 0 0,0-1 0 0 0,1 1-1 0 0,-1 0 1 0 0,0 0 0 0 0,1-1 0 0 0,-1 1-1 0 0,1 0 1 0 0,-1 0 0 0 0,0 0-1 0 0,1 0 1 0 0,-1 0 0 0 0,0-1 0 0 0,1 1-1 0 0,-1 0 1 0 0,1 0 0 0 0,-1 0-1 0 0,0 0 1 0 0,1 0 0 0 0,-1 0 0 0 0,1 0-6 0 0,-1 1 2 0 0,0-1 0 0 0,0 0 1 0 0,0 0-1 0 0,0 0 0 0 0,0 0 1 0 0,0 0-1 0 0,1 0 0 0 0,-1 0 1 0 0,0 0-1 0 0,0 0 1 0 0,0 0-1 0 0,0 0 0 0 0,0 0 1 0 0,0 0-1 0 0,0 0 0 0 0,0 0 1 0 0,0 0-1 0 0,0 0 0 0 0,0 0 1 0 0,1 0-1 0 0,-1 0 1 0 0,0-1-1 0 0,0 1 0 0 0,0 0 1 0 0,0 0-1 0 0,0 0 0 0 0,0 0 1 0 0,0 0-1 0 0,0 0 0 0 0,0 0 1 0 0,0 0-1 0 0,0 0 1 0 0,0 0-1 0 0,0 0 0 0 0,0 0 1 0 0,0 0-1 0 0,1 0 0 0 0,-1 0 1 0 0,0-1-1 0 0,0 1 0 0 0,0 0 1 0 0,0 0-1 0 0,0 0 1 0 0,0 0-1 0 0,0 0 0 0 0,0 0 1 0 0,0 0-1 0 0,0 0 0 0 0,0 0 1 0 0,0 0-1 0 0,0-1 0 0 0,0 1 1 0 0,0 0-1 0 0,0 0 1 0 0,0 0-1 0 0,0 0 0 0 0,-1 0-2 0 0,1-2-144 0 0,0 0 109 0 0,0-1 92 0 0,0 0 75 0 0,0-2 125 0 0,0-9 655 0 0,0 9-588 0 0,0 3-219 0 0,0 0-34 0 0,0 1-39 0 0,0 0-45 0 0,0-2 157 0 0,-2 6-24 0 0,-16 8-68 0 0,14-9-45 0 0,0 0 0 0 0,1 0 0 0 0,-1 1 0 0 0,0-1 1 0 0,-2 3-8 0 0,0 1 2 0 0,-11 12 66 0 0,12-11-74 0 0,-2 7 27 0 0,-1 2 64 0 0,3 14 73 0 0,2-23-140 0 0,2-6-12 0 0,0 0 1 0 0,0 1 0 0 0,0-1 0 0 0,0 1-1 0 0,0-1 1 0 0,1 1 0 0 0,-1 0-1 0 0,0-1 1 0 0,1 1 0 0 0,0 0-1 0 0,-1-1 1 0 0,1 1 0 0 0,0 0-1 0 0,0 0 1 0 0,0-1 0 0 0,0 1-1 0 0,0 0 1 0 0,0 0 0 0 0,0-1-1 0 0,1 1 1 0 0,-1 0 0 0 0,1 0-7 0 0,7 16 49 0 0,-7-15-45 0 0,0-1 0 0 0,0 1 0 0 0,-1 0 0 0 0,1 0 0 0 0,-1 0 0 0 0,1 0 0 0 0,-1 2-4 0 0,0-4 3 0 0,0 0-1 0 0,0 0 0 0 0,0 0 1 0 0,0 0-1 0 0,0 0 1 0 0,0 0-1 0 0,1 0 1 0 0,-1 0-1 0 0,0 0 1 0 0,1 0-1 0 0,-1 0 0 0 0,1 0 1 0 0,-1-1-1 0 0,1 1 1 0 0,-1 0-1 0 0,1 0 1 0 0,-1 0-1 0 0,1-1 0 0 0,0 1 1 0 0,0 0-1 0 0,-1-1 1 0 0,1 1-1 0 0,0-1 1 0 0,0 1-1 0 0,0-1 0 0 0,-1 1 1 0 0,1-1-1 0 0,0 1 1 0 0,1-1-3 0 0,12 10 49 0 0,14 18 109 0 0,-22-25-51 0 0,3-3-78 0 0,-7-1-7 0 0,72 1 241 0 0,-42 0-225 0 0,-30 0-33 0 0,-1 0-1 0 0,1 0 0 0 0,0 0 0 0 0,-1-1 0 0 0,1 1 0 0 0,-1-1 0 0 0,1 1 0 0 0,-1-1 0 0 0,1 1 0 0 0,-1-1 1 0 0,1 0-1 0 0,-1 0 0 0 0,0 0 0 0 0,1 0-4 0 0,5-3-12 0 0,-2 1-80 0 0,1 1 104 0 0,-2 0 39 0 0,-1 1-45 0 0,-1 0-44 0 0,0-1-54 0 0,1 0-39 0 0,-1 0-60 0 0,1 0-68 0 0,0-1-78 0 0,-2 1 20 0 0,0 1-60 0 0,1 0-53 0 0,-1-1-47 0 0,1 1-39 0 0,-1 0-34 0 0,1-2-623 0 0,0 1-818 0 0,-1 2-1132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4.4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16 8928 0 0,'0'0'200'0'0,"0"0"33"0"0,0 0 14 0 0,0 2-41 0 0,3 10-155 0 0,9 4-60 0 0,-3-7 27 0 0,-5-3 49 0 0,-2 1 115 0 0,-2 1 61 0 0,3 7 321 0 0,1-7-290 0 0,2 2 116 0 0,-4 2 70 0 0,-2-5-245 0 0,0-5-151 0 0,0 0-1 0 0,0 0 0 0 0,0 1 1 0 0,0-1-1 0 0,0 0 0 0 0,0 0 0 0 0,1 0 1 0 0,-1 0-1 0 0,1 0 0 0 0,0 1-63 0 0,4 4 190 0 0,0 3 75 0 0,-3 3 60 0 0,-1-2-91 0 0,2-2-69 0 0,-2-6-113 0 0,0 1-1 0 0,1-1 0 0 0,0 0 1 0 0,-1-1-1 0 0,1 1 0 0 0,1 1-51 0 0,3 4 145 0 0,0 2 73 0 0,-1 3 123 0 0,5-8-46 0 0,-2 7-14 0 0,2 4-30 0 0,3-4 14 0 0,-11-9 6 0 0,-2-3 0 0 0,5 0 1 0 0,5 0-152 0 0,4 0 59 0 0,2 0 58 0 0,0 0 59 0 0,-16 0-284 0 0,0 0 0 0 0,1 0 0 0 0,-1 0 0 0 0,1 0-1 0 0,-1 0 1 0 0,1 1 0 0 0,-1-1 0 0 0,1 0-1 0 0,-1-1 1 0 0,1 1 0 0 0,-1 0 0 0 0,1 0-1 0 0,-1 0 1 0 0,1 0 0 0 0,-1 0 0 0 0,1 0 0 0 0,-1-1-1 0 0,1 1 1 0 0,-1 0 0 0 0,1 0 0 0 0,-1-1-1 0 0,0 1 1 0 0,1 0 0 0 0,-1-1 0 0 0,1 1-1 0 0,-1 0 1 0 0,0-1 0 0 0,0 1 0 0 0,1 0-1 0 0,-1-1 1 0 0,0 1 0 0 0,1-1 0 0 0,-1 1 0 0 0,0-1-1 0 0,0 1 1 0 0,0-1 0 0 0,0 1 0 0 0,1-1-1 0 0,-1 1 1 0 0,0 0 0 0 0,0-1 0 0 0,0 1-1 0 0,0-1 1 0 0,0 1 0 0 0,0-1 0 0 0,0 0-12 0 0,0-1 184 0 0,10 0 36 0 0,-1-2-90 0 0,3-5-54 0 0,-10 7-73 0 0,-1 1 0 0 0,1-1 0 0 0,-1 0 0 0 0,0 1 0 0 0,0-1 0 0 0,0 0 0 0 0,0 0 0 0 0,0 0 0 0 0,0 0 0 0 0,0-1-3 0 0,0-7 40 0 0,-1-50-43 0 0,0 54-21 0 0,-1-7-16 0 0,1 10-12 0 0,-2 0-43 0 0,0 1-28 0 0,-1 0-49 0 0,0 0-58 0 0,-1 0-66 0 0,0 0 8 0 0,-3-7-264 0 0,6 7 337 0 0,0-2-58 0 0,0 2-12 0 0,1-1-65 0 0,-1 0-77 0 0,1 0-88 0 0,0 0-100 0 0,0 0-112 0 0,0-1-122 0 0,0 3 374 0 0,0-1-35 0 0,0 0-47 0 0,0-4-1371 0 0,0-3-1068 0 0</inkml:trace>
  <inkml:trace contextRef="#ctx0" brushRef="#br0" timeOffset="311.07">455 61 9040 0 0,'7'7'102'0'0,"0"0"71"0"0,-5-6-107 0 0,0 1-1 0 0,-1 0 1 0 0,1 0 0 0 0,-1 0 0 0 0,1 0-1 0 0,-1 1 1 0 0,1 1-66 0 0,0 2 101 0 0,-1 1-44 0 0,-2 5-13 0 0,1-8-44 0 0,0 0 0 0 0,0 0 0 0 0,0-1-1 0 0,0 1 1 0 0,0 0 0 0 0,1 0 0 0 0,0 0 0 0 0,0 1 0 0 0,4 5 51 0 0,-2-3 36 0 0,-1 1 43 0 0,0 0 47 0 0,-1 2 47 0 0,0 1 281 0 0,5 1 88 0 0,0 0-9 0 0,-4-2-93 0 0,0 1-92 0 0,4-6-55 0 0,-6-5-320 0 0,1 0 1 0 0,-1 1-1 0 0,1-1 0 0 0,-1 0 0 0 0,1 1 1 0 0,-1-1-1 0 0,1 1 0 0 0,-1-1 0 0 0,0 1 1 0 0,1-1-1 0 0,-1 1 0 0 0,0 0 0 0 0,1-1 1 0 0,-1 1-1 0 0,0-1 0 0 0,1 1 0 0 0,-1 0 1 0 0,0-1-1 0 0,0 1 0 0 0,0 0 0 0 0,0-1 1 0 0,0 1-1 0 0,0-1 0 0 0,0 1 0 0 0,0 0 1 0 0,0 0-25 0 0,0 14 405 0 0,0-3-36 0 0,0-9-17 0 0,0-3-6 0 0,0 0 0 0 0,0 0 13 0 0,0 0 7 0 0,0 0 2 0 0,0 0-29 0 0,0 0-124 0 0,0 0-58 0 0,0 0-12 0 0,0 0-11 0 0,-2-3-46 0 0,0 2-79 0 0,1-1 1 0 0,0 1-1 0 0,0-1 1 0 0,0 0-1 0 0,0 0 1 0 0,0 1 0 0 0,0-1-1 0 0,1 0 1 0 0,-1 0-1 0 0,0 0 1 0 0,1 0-1 0 0,0 0 1 0 0,-1-2-10 0 0,0-31 85 0 0,1 24-88 0 0,0 10 9 0 0,0-1-1 0 0,-1 0 1 0 0,1 0-1 0 0,0 1 0 0 0,-1-1 1 0 0,1 1-1 0 0,-1-1 1 0 0,0 0-1 0 0,0 1 0 0 0,0-2-5 0 0,-3-8 17 0 0,12-7 26 0 0,-8 14-37 0 0,1 0 0 0 0,-1-1 1 0 0,1 1-1 0 0,-1 0 0 0 0,0-1 0 0 0,-1 0-6 0 0,3-27 40 0 0,-2 31-40 0 0,0 0 0 0 0,0-1 0 0 0,1 1 0 0 0,-1 0-1 0 0,0 0 1 0 0,1 0 0 0 0,-1-1 0 0 0,1 1 0 0 0,0 0 0 0 0,-1 0 0 0 0,1 0 0 0 0,0 0-1 0 0,0 0 1 0 0,-1 0 0 0 0,1 0 0 0 0,0 0 0 0 0,0 0 0 0 0,0 1 0 0 0,0-1-1 0 0,1 0 1 0 0,3-2 0 0 0,-4 3 0 0 0,-1 0 0 0 0,1 0-1 0 0,-1-1 1 0 0,1 1 0 0 0,0 0 0 0 0,-1-1 0 0 0,1 1-1 0 0,-1 0 1 0 0,1-1 0 0 0,-1 1 0 0 0,1-1 0 0 0,-1 1-1 0 0,1-1 1 0 0,-1 1 0 0 0,0-1 0 0 0,1 1 0 0 0,-1-1-1 0 0,0 1 1 0 0,1-1 0 0 0,-1 0 0 0 0,0 1 0 0 0,0-1 0 0 0,3-4-6 0 0,9-10-48 0 0,19-15-23 0 0,-30 28 74 0 0,0 1-1 0 0,0 0 1 0 0,0 0 0 0 0,0 0-1 0 0,1 0 1 0 0,-1 0 0 0 0,0 0-1 0 0,1 0 1 0 0,-1 0 0 0 0,1 0-1 0 0,-1 1 1 0 0,1-1 0 0 0,-1 0-1 0 0,1 1 1 0 0,-1 0 0 0 0,1-1-1 0 0,0 1 1 0 0,-1 0 0 0 0,1 0-1 0 0,0 0 4 0 0,5-1-8 0 0,-1-1-36 0 0,4-3-141 0 0,-1 0-124 0 0,4 2-114 0 0,-12 3 244 0 0,0 0 52 0 0,-1 0 45 0 0,1 0 41 0 0,-1 0 35 0 0,1 0 39 0 0,0 0 188 0 0,0 0-77 0 0,0 0-94 0 0,0 0-56 0 0,-1 0-57 0 0,1 0-42 0 0,-1 0-57 0 0,1 0-63 0 0,0 0-73 0 0,-1 0-10 0 0,1 0-59 0 0,0 0-64 0 0,0 0-69 0 0,0 0-72 0 0,0 0-78 0 0,0 0-80 0 0,0 0-87 0 0,3 0-1231 0 0,4 0-1153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3.4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61 7688 0 0,'0'0'166'0'0,"0"0"29"0"0,0 0 14 0 0,3 3-25 0 0,7 9-146 0 0,-8-6-11 0 0,-1 0 46 0 0,-2 5 171 0 0,1-9-193 0 0,0 0 0 0 0,0 0 0 0 0,0 0 0 0 0,0-1 0 0 0,0 1 0 0 0,0 0 0 0 0,1 0 0 0 0,-1-1 0 0 0,1 1 0 0 0,-1 0 0 0 0,1 1-51 0 0,4 4 229 0 0,0 3 96 0 0,-2 3 64 0 0,-3-5-192 0 0,1-1-53 0 0,1-1-26 0 0,2 2-3 0 0,0 1-5 0 0,-2-2-1 0 0,-1 1 27 0 0,0 2 55 0 0,-1-7-136 0 0,0 0 1 0 0,0 0 0 0 0,1 0 0 0 0,-1 0 0 0 0,1 0-1 0 0,0 0 1 0 0,0 1-56 0 0,7 14 363 0 0,-7-17-308 0 0,0 1-1 0 0,-1 0 1 0 0,0 0-1 0 0,1-1 1 0 0,-1 1-1 0 0,0 0 1 0 0,0 0-1 0 0,0 0 1 0 0,0 0 0 0 0,0-1-1 0 0,0 2-54 0 0,0-1 54 0 0,-1 0 0 0 0,1 0 1 0 0,0 0-1 0 0,0-1 0 0 0,1 1 0 0 0,-1 0 0 0 0,0 0 0 0 0,0 0 1 0 0,1 0-1 0 0,-1-1 0 0 0,1 2-54 0 0,4 5 187 0 0,1 1 70 0 0,-4 4 62 0 0,-2 15 353 0 0,0-13-258 0 0,0-12-84 0 0,0-1-2 0 0,0 3-264 0 0,0-1 69 0 0,0-3 56 0 0,0-1 45 0 0,1-1 87 0 0,-1-8 486 0 0,0 4-488 0 0,0-1-48 0 0,-1 1-68 0 0,1-1-90 0 0,-1 3-98 0 0,1 0-57 0 0,-1 0-61 0 0,0 1-70 0 0,-3-5 188 0 0,3 5-11 0 0,0 1-1 0 0,0 0 1 0 0,0-1 0 0 0,1 1 0 0 0,-1-1 0 0 0,0 1 0 0 0,1-1 0 0 0,-1 1 0 0 0,1-1 0 0 0,0 1 0 0 0,-1-1 0 0 0,1 1 0 0 0,0-1 0 0 0,0 0-4 0 0,0-27 21 0 0,0-39 101 0 0,0 42-119 0 0,0 23-3 0 0,0 1 0 0 0,0 0 0 0 0,0-1 0 0 0,0 1 0 0 0,0 0 0 0 0,1 0 0 0 0,-1-1 0 0 0,1 1 0 0 0,-1 0 0 0 0,1 0 0 0 0,0 0 0 0 0,0 0 0 0 0,0 0 0 0 0,0 0 0 0 0,1 0 0 0 0,-1 0 0 0 0,0 0 0 0 0,1 0 0 0 0,0 0 0 0 0,0-1-5 0 0,1 0 0 0 0,-1 0-1 0 0,0 0 1 0 0,0 0 0 0 0,0-1-1 0 0,0 0 6 0 0,0 1-5 0 0,0-1 0 0 0,-1 1-1 0 0,1 0 1 0 0,1 0 0 0 0,-1 0-1 0 0,1-1 6 0 0,10-16 1 0 0,-12 18-2 0 0,0 0 0 0 0,0 1 0 0 0,-1-1 0 0 0,2 0 0 0 0,-1 0 0 0 0,0 1 0 0 0,0-1 0 0 0,0 1 0 0 0,1-1 0 0 0,-1 1 0 0 0,1 0 0 0 0,-1-1 0 0 0,1 1 1 0 0,8-4-33 0 0,-7 4 30 0 0,-1 0 0 0 0,0 0 0 0 0,0 0 0 0 0,0 0 0 0 0,0-1 0 0 0,0 1 0 0 0,0-1 0 0 0,0 1 0 0 0,0-1 3 0 0,2-2 14 0 0,1 0-41 0 0,5-3-125 0 0,-2 3 1 0 0,-3 2-23 0 0,0 0-1 0 0,0 0 0 0 0,0 1 1 0 0,6-2 174 0 0,-4 2-136 0 0,1 1 54 0 0,0-1-89 0 0,-2 0-55 0 0,-1-1-47 0 0,-1-1-40 0 0,1 0-93 0 0,2 0-36 0 0,-5 2 199 0 0,0 1 96 0 0,1-1 60 0 0,1 1-36 0 0,-2 0 27 0 0,0 0-21 0 0,-1-1-50 0 0,1 2-61 0 0,1-1-72 0 0,-1 0-10 0 0,0 0-62 0 0,1 0-68 0 0,-1 0-76 0 0,11 0-1098 0 0</inkml:trace>
  <inkml:trace contextRef="#ctx0" brushRef="#br0" timeOffset="324.6">378 197 7688 0 0,'0'0'166'0'0,"3"0"29"0"0,3-1-70 0 0,3 2 80 0 0,1 3-132 0 0,8 5-45 0 0,-17-9-29 0 0,-1 0 1 0 0,1 1 0 0 0,0-1-1 0 0,0 0 1 0 0,0 0 0 0 0,0 0-1 0 0,-1 0 1 0 0,1 0 0 0 0,0 0-1 0 0,0 0 1 0 0,0 0 0 0 0,0 0-1 0 0,0 0 1 0 0,-1 0 0 0 0,1 0-1 0 0,0-1 1 0 0,0 1 0 0 0,0 0-1 0 0,-1-1 1 0 0,1 1 0 0 0,0 0-1 0 0,0-1 1 0 0,-1 1 0 0 0,1-1-1 0 0,0 0 1 0 0,0 1 0 0 0,9-6 67 0 0,7 5 94 0 0,-4 0 28 0 0,-7 0-51 0 0,1-1 37 0 0,1-3 5 0 0,2-1 74 0 0,3 4 59 0 0,-3 0-62 0 0,2-4 30 0 0,0 0-2 0 0,-1 5-30 0 0,-3 0-74 0 0,-2-1-45 0 0,3-4 3 0 0,-2 0-50 0 0,8-7 58 0 0,-2 8-11 0 0,-8-5-24 0 0,8 5-71 0 0,2-8 29 0 0,0-2-8 0 0,-3 0-45 0 0,-9 3-1 0 0,-6 7 33 0 0,-9-6-32 0 0,11 11-11 0 0,0 0 0 0 0,1 0 0 0 0,-1-1 0 0 0,0 1 0 0 0,1 0 0 0 0,-1 0 0 0 0,0 0 0 0 0,1 0 0 0 0,-1 0 0 0 0,0 0 0 0 0,1 0 0 0 0,-1 0 0 0 0,0 0 0 0 0,1 0 0 0 0,-1 0 0 0 0,0 0 0 0 0,1 0 0 0 0,-1 0 0 0 0,0 1 0 0 0,1-1 0 0 0,-1 0 0 0 0,-3 2-1 0 0,-10 5 21 0 0,4 0 51 0 0,5 3 1 0 0,-5-5 6 0 0,-8 22 82 0 0,9-19-106 0 0,0-1-20 0 0,4-1 27 0 0,0 1 33 0 0,0 1 56 0 0,-4 7-33 0 0,-7 10 97 0 0,-5 18 190 0 0,12-25-256 0 0,8-17-133 0 0,0 1 1 0 0,1 0-1 0 0,-1 0 1 0 0,1 0 0 0 0,-1 0-1 0 0,1 0 1 0 0,0 0 0 0 0,0 0-1 0 0,0 0 1 0 0,0 0-1 0 0,0 0 1 0 0,0 0 0 0 0,0 0-1 0 0,1 0 1 0 0,-1 0 0 0 0,1 0-1 0 0,0 1-15 0 0,8 17 136 0 0,-7-16-113 0 0,3 9 59 0 0,1-9-34 0 0,-5-4-45 0 0,-1 0 1 0 0,1 0-1 0 0,-1 1 0 0 0,0-1 0 0 0,1 0 0 0 0,-1 1 0 0 0,1-1 0 0 0,-1 0 0 0 0,0 1 0 0 0,1-1 0 0 0,-1 0 0 0 0,0 1 0 0 0,0-1 0 0 0,1 0 0 0 0,-1 1 0 0 0,0-1 0 0 0,0 1 0 0 0,0-1 0 0 0,1 1 0 0 0,-1-1 0 0 0,0 1 0 0 0,0-1 0 0 0,0 1 0 0 0,0-1 0 0 0,0 0 0 0 0,0 1 0 0 0,0-1 0 0 0,0 1 0 0 0,0-1 1 0 0,0 1-1 0 0,0-1 0 0 0,0 1-3 0 0,2 9 53 0 0,5-3-35 0 0,14 3-9 0 0,-6-4 43 0 0,-10-3-48 0 0,16 5-9 0 0,1-6-98 0 0,-16-3 98 0 0,-2 1-29 0 0,-1-1-25 0 0,0 1-38 0 0,-1-1-19 0 0,1 0-37 0 0,-1 1-42 0 0,0-1-48 0 0,1 0 2 0 0,-1 0-39 0 0,0 0-42 0 0,0 0-44 0 0,0 0-48 0 0,0 0-51 0 0,0 0-53 0 0,1 0-56 0 0,3-1-1161 0 0,3 1-987 0 0,-9 1 2697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123 213 7424 0 0,'0'0'166'0'0,"0"0"29"0"0,0 0 12 0 0,3 0-34 0 0,24 0-138 0 0,-20 1-35 0 0,-1-1 36 0 0,0 0 35 0 0,-1-1 35 0 0,-1-1 37 0 0,1-5 115 0 0,-5 7-242 0 0,0 0 0 0 0,0-1 0 0 0,0 1 0 0 0,1 0 0 0 0,-1-1 1 0 0,0 1-1 0 0,0 0 0 0 0,1-1 0 0 0,-1 1 0 0 0,0 0 0 0 0,0-1 0 0 0,1 1 0 0 0,-1 0 0 0 0,0 0 0 0 0,1-1 0 0 0,-1 1 0 0 0,0 0 0 0 0,1 0 0 0 0,-1 0 0 0 0,1 0 0 0 0,-1-1 0 0 0,0 1 0 0 0,1 0 0 0 0,-1 0 0 0 0,1 0 0 0 0,-1 0 1 0 0,0 0-1 0 0,1 0 0 0 0,-1 0 0 0 0,1 0 0 0 0,-1 0-16 0 0,5-2 353 0 0,5-8-128 0 0,-7 7-109 0 0,0 2-43 0 0,-1 1-28 0 0,0 1-24 0 0,1 0-3 0 0,-1-1 24 0 0,1-1 26 0 0,0-1 43 0 0,-1-1-68 0 0,16-16 337 0 0,-15 16-333 0 0,-1 0-37 0 0,3-10 152 0 0,-2 11-92 0 0,1 1-26 0 0,-1 0-8 0 0,-2-2 22 0 0,0-5 101 0 0,-1 0-28 0 0,0-1 43 0 0,0-26-142 0 0,0 35-32 0 0,0 0 0 0 0,0-1 0 0 0,0 1-1 0 0,-1-1 1 0 0,1 1 0 0 0,0 0 0 0 0,0-1 0 0 0,0 1-1 0 0,0-1 1 0 0,0 1 0 0 0,-1 0 0 0 0,1-1 0 0 0,0 1 0 0 0,0 0-1 0 0,0-1 1 0 0,-1 1 0 0 0,1 0 0 0 0,0 0 0 0 0,-1-1-1 0 0,1 1 1 0 0,0 0 0 0 0,-1 0 0 0 0,1-1 0 0 0,0 1 0 0 0,-7-5 2 0 0,2-5-2 0 0,-5 5 10 0 0,5-8 33 0 0,4 12-41 0 0,0 0 0 0 0,1 0 0 0 0,-1 0 0 0 0,0 0-1 0 0,0 0 1 0 0,0 0 0 0 0,0 0 0 0 0,0 0 0 0 0,0 0 0 0 0,0 0 0 0 0,0 0 0 0 0,-1 0-2 0 0,-9-2 34 0 0,-1 1 1 0 0,-10-8 77 0 0,21 10-91 0 0,-1-1 1 0 0,1 1-1 0 0,0-1 0 0 0,0 1 0 0 0,-1 0 1 0 0,1-1-1 0 0,0 1 0 0 0,0 0 0 0 0,-1 0 1 0 0,1 0-1 0 0,0 0 0 0 0,-1 0-21 0 0,-1 1 41 0 0,1-1 0 0 0,0 1 0 0 0,-1 0 0 0 0,1 0 0 0 0,0 0 0 0 0,-1 0 0 0 0,1 0 0 0 0,0 0-41 0 0,0 0 34 0 0,0 0 1 0 0,1 0-1 0 0,-1 0 1 0 0,0 0-1 0 0,1 0 1 0 0,-1-1-1 0 0,0 1 1 0 0,0-1-1 0 0,0 0 1 0 0,0 1-35 0 0,-3 1 163 0 0,-13 10 14 0 0,14-10-136 0 0,0 0 0 0 0,0 0 0 0 0,1 0 0 0 0,-1 1 0 0 0,-2 2-41 0 0,-2 2 51 0 0,5-4-27 0 0,0 0 0 0 0,0 0 1 0 0,0 0-1 0 0,0 1 0 0 0,1-1 0 0 0,-1 1-24 0 0,-28 59 336 0 0,17-35-218 0 0,13-25-114 0 0,0-1 1 0 0,0 1-1 0 0,1 0 1 0 0,-1 0-1 0 0,1 0 1 0 0,0 0-1 0 0,0-1 1 0 0,0 1 0 0 0,0 0-1 0 0,0 0 1 0 0,1 1-5 0 0,-1 4 15 0 0,0-4-3 0 0,1 1 0 0 0,-1-1 0 0 0,1 1 0 0 0,-1-1 0 0 0,2 3-12 0 0,0 0 50 0 0,1-1-1 0 0,0 0 1 0 0,0 0 0 0 0,2 3-50 0 0,3 6 80 0 0,-6-10-56 0 0,-2-5-21 0 0,1 1 0 0 0,-1 0 0 0 0,0-1 0 0 0,1 1 0 0 0,-1-1 0 0 0,0 1 0 0 0,1 0 0 0 0,-1-1 0 0 0,0 1 0 0 0,1-1 0 0 0,-1 1 0 0 0,1-1-1 0 0,-1 0 1 0 0,1 1 0 0 0,-1-1 0 0 0,1 1 0 0 0,-1-1 0 0 0,1 0 0 0 0,0 1 0 0 0,-1-1 0 0 0,1 0 0 0 0,0 0-3 0 0,4 3-1 0 0,10 9 14 0 0,0 1 34 0 0,-10-10-36 0 0,0-1 0 0 0,0 0 1 0 0,0 0-1 0 0,0 0 1 0 0,1 0-1 0 0,-1-1 0 0 0,1 0 1 0 0,2 0-12 0 0,20 0 73 0 0,-14 0-50 0 0,-3-1-9 0 0,0 0 0 0 0,-1 0 0 0 0,1-1 1 0 0,5-1-15 0 0,4-3-29 0 0,1 0-48 0 0,59-15-405 0 0,-69 16 317 0 0,-8 3 67 0 0,1-1-37 0 0,-1 1-11 0 0,0-1-38 0 0,0 1-41 0 0,0-1-48 0 0,-3 2 272 0 0,3-1-323 0 0,0-1-48 0 0,0 1-42 0 0,0-1-37 0 0,1 0-131 0 0,0 0-37 0 0,6-3-1364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11.8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333 0 6912 0 0,'0'0'157'0'0,"0"0"23"0"0,0 0 11 0 0,0 3 23 0 0,0 7 97 0 0,0-7 45 0 0,-3-3 11 0 0,-4 1-128 0 0,3 4-48 0 0,2 13 101 0 0,3-12-224 0 0,-1-6-59 0 0,0 1-1 0 0,0-1 0 0 0,0 1 0 0 0,0-1 0 0 0,0 1 0 0 0,0-1 0 0 0,0 1 0 0 0,0-1 0 0 0,0 1 1 0 0,0-1-1 0 0,0 0 0 0 0,0 1 0 0 0,-1-1 0 0 0,1 1 0 0 0,0-1 0 0 0,0 1 0 0 0,0-1 1 0 0,-1 1-1 0 0,1-1 0 0 0,0 0 0 0 0,0 1 0 0 0,-1-1 0 0 0,1 0 0 0 0,0 1 0 0 0,-1-1 1 0 0,1 0-1 0 0,0 1 0 0 0,-1-1 0 0 0,1 0 0 0 0,-1 1 0 0 0,1-1 0 0 0,-1 0-8 0 0,-5 4 122 0 0,1 6 48 0 0,-1-5-64 0 0,5-5-99 0 0,1 0-1 0 0,-1 0 1 0 0,1 1 0 0 0,-1-1 0 0 0,1 0-1 0 0,0 0 1 0 0,-1 1 0 0 0,1-1 0 0 0,0 0-1 0 0,-1 1 1 0 0,1-1 0 0 0,0 1 0 0 0,0-1-1 0 0,-1 0 1 0 0,1 1 0 0 0,0-1 0 0 0,0 1-1 0 0,-1-1 1 0 0,1 1 0 0 0,0-1 0 0 0,0 0-1 0 0,0 1 1 0 0,0-1 0 0 0,0 1-1 0 0,0-1 1 0 0,0 1 0 0 0,0-1 0 0 0,0 1-1 0 0,0-1 1 0 0,0 1 0 0 0,0-1 0 0 0,0 1-7 0 0,0 26 487 0 0,0 0-44 0 0,0 0-39 0 0,0-1-35 0 0,0 26 282 0 0,0 1-85 0 0,0-48-501 0 0,1 1 0 0 0,0-1 0 0 0,-1 1 0 0 0,2-1 0 0 0,-1 2-65 0 0,5 12 189 0 0,-4-14-145 0 0,1 11 126 0 0,-3 4-46 0 0,-1-8-56 0 0,1 3 14 0 0,0 23 173 0 0,0-18-170 0 0,0-19-75 0 0,0 1-1 0 0,0 0 0 0 0,1-1 0 0 0,-1 1 1 0 0,0-1-1 0 0,1 1 0 0 0,-1 0 1 0 0,0-1-1 0 0,1 1 0 0 0,0-1 1 0 0,-1 1-1 0 0,1-1 0 0 0,0 0 1 0 0,0 1-10 0 0,5 10 55 0 0,-3-2-12 0 0,-3 16-1 0 0,0-10 13 0 0,0 5 53 0 0,0 7-124 0 0,0-26-62 0 0,0-2-3 0 0,0 0 23 0 0,0 0-17 0 0,0 0-52 0 0,0 0-130 0 0,0 0-237 0 0,0 0-16 0 0</inkml:trace>
  <inkml:trace contextRef="#ctx0" brushRef="#br0" timeOffset="230.34">0 288 6992 0 0,'2'0'54'0'0,"3"0"-62"0"0,-2 0 64 0 0,-1 0 91 0 0,0 0-26 0 0,-1 0 38 0 0,-1 2 6 0 0,0-2-163 0 0,0 1-1 0 0,0-1 0 0 0,0 0 1 0 0,0 1-1 0 0,0-1 0 0 0,0 0 0 0 0,0 1 1 0 0,0-1-1 0 0,0 0 0 0 0,0 1 1 0 0,0-1-1 0 0,0 0 0 0 0,0 0 0 0 0,0 1 1 0 0,0-1-1 0 0,1 0 0 0 0,-1 1 1 0 0,0-1-1 0 0,0 0 0 0 0,0 0 0 0 0,0 1 1 0 0,1-1-1 0 0,-1 0 0 0 0,0 0 0 0 0,0 1 1 0 0,1-1-2 0 0,3-2 6 0 0,4-1 76 0 0,-2 4 45 0 0,0 2 60 0 0,2 1 132 0 0,2-2 82 0 0,6-1 257 0 0,-4-1-246 0 0,0 1-35 0 0,-1-3-37 0 0,-1-1-43 0 0,2-3-25 0 0,-2 3-60 0 0,-4 2-112 0 0,1 0 1 0 0,-1 0-1 0 0,1 0 0 0 0,-1 1 1 0 0,3 1-101 0 0,-4-2 33 0 0,1 0 1 0 0,-1 1 0 0 0,1-2 0 0 0,-1 1 0 0 0,3-2-34 0 0,-3 1 25 0 0,1 1 1 0 0,-1-1-1 0 0,0 1 0 0 0,1 0 1 0 0,3 1-26 0 0,-6 0 2 0 0,0-1-1 0 0,0 1 1 0 0,0 0 0 0 0,0-1 0 0 0,0 1 0 0 0,0-1 0 0 0,0 0 0 0 0,0 0 0 0 0,3-2-2 0 0,8-2 9 0 0,12-1 14 0 0,27-8 8 0 0,-24 6 75 0 0,-16 6-133 0 0,-6 1-48 0 0,0 0-58 0 0,0 0-73 0 0,0 1-83 0 0,0 0-107 0 0,0 0-107 0 0,-2 0 69 0 0,0-1-40 0 0,4 0-561 0 0,3-3-432 0 0,6-5-835 0 0,-18 9 2281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36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10000 0 0,'-5'0'120'0'0,"2"0"95"0"0,1 0 76 0 0,1 0 57 0 0,12 0 1246 0 0,-11 0-1203 0 0,0 0-164 0 0,0 0-45 0 0,0 0 31 0 0,0 0 83 0 0,0 3-21 0 0,1 3-142 0 0,1-1-37 0 0,2 2-19 0 0,2 0-13 0 0,-3-2 12 0 0,-2-1-103 0 0,-2-2-31 0 0,1 0-33 0 0,0-1-35 0 0,-1 0-37 0 0,1-1 32 0 0,0 1-80 0 0,0-1-37 0 0,0 1-344 0 0,0-1 75 0 0,0 0-49 0 0,0 1-674 0 0,0-1-535 0 0,0 0-1014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36.3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11952 0 0,'0'0'266'0'0,"0"0"44"0"0,0 0 14 0 0,0 0-132 0 0,0 0-91 0 0,0 0 52 0 0,0 0-58 0 0,2 0 97 0 0,-1 0-113 0 0,0 0-36 0 0,-1 0-27 0 0,3 0-41 0 0,-2 0 64 0 0,0 0 49 0 0,1 0 45 0 0,-1 0 63 0 0,2 0 74 0 0,-1 0 86 0 0,0 0-360 0 0,0 0-30 0 0,-1 0-27 0 0,1-1-42 0 0,-1 1-22 0 0,1 0-41 0 0,-1-1-48 0 0,1 0-53 0 0,-1 1-51 0 0,1-1-53 0 0,-1 0-45 0 0,1-1-41 0 0,0 1-136 0 0,-1-1-41 0 0,1 0-166 0 0,2-1-445 0 0,-4 3 1153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34.4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273 211 6896 0 0,'0'0'200'0'0,"-3"0"-8"0"0,-9 0-152 0 0,3-1-20 0 0,3 0 54 0 0,-2-4 119 0 0,3 2-19 0 0,0 0 37 0 0,-1 2 37 0 0,-1 0 33 0 0,2 1 0 0 0,-1 0 51 0 0,-16 0 865 0 0,13 0-750 0 0,4 0-260 0 0,0 0-38 0 0,1 0-44 0 0,0 0-52 0 0,-3 1 170 0 0,0 1-64 0 0,2 0-49 0 0,0 1-36 0 0,4-2-59 0 0,-1 0 0 0 0,1 0 0 0 0,0-1 1 0 0,-1 1-1 0 0,1 0 0 0 0,-1-1 1 0 0,1 1-1 0 0,-1-1 0 0 0,1 0 0 0 0,-1 1 1 0 0,1-1-1 0 0,-1 0-15 0 0,-3 3 99 0 0,1 0-67 0 0,0-1 1 0 0,0 1 0 0 0,0-1 0 0 0,0 1 0 0 0,0-1 0 0 0,0 0 0 0 0,-2 0-33 0 0,0 0 53 0 0,-1 1 1 0 0,1 1 0 0 0,0-1 0 0 0,-4 3-54 0 0,8-4 13 0 0,0 0-1 0 0,0-1 1 0 0,1 1-1 0 0,-1 0 1 0 0,0 0 0 0 0,1 0-1 0 0,-1 0 1 0 0,1 0-1 0 0,-1 2-12 0 0,-13 26 74 0 0,13-27-74 0 0,1 3 0 0 0,2 15 0 0 0,-2-18-1 0 0,2 0 1 0 0,-1-1 0 0 0,0 1 0 0 0,0 0-1 0 0,1 0 1 0 0,-1 0 0 0 0,1-1 0 0 0,0 1-1 0 0,0 0 1 0 0,0-1 0 0 0,1 1 0 0 0,1 2 2 0 0,0 0 1 0 0,1-1 0 0 0,-1 0-1 0 0,1 0 1 0 0,1 1-3 0 0,-4-5 0 0 0,19 31 54 0 0,20-1-44 0 0,-33-24 0 0 0,-1 0-1 0 0,1-1 0 0 0,1 1 1 0 0,-1-1-1 0 0,1-1-9 0 0,12 9 7 0 0,16 10 57 0 0,-1 0 32 0 0,-2 4 0 0 0,-21-22 60 0 0,-7 5 16 0 0,6-3-13 0 0,-10-7-148 0 0,0 0-1 0 0,0 1 1 0 0,0-1-1 0 0,0 1 1 0 0,0-1-1 0 0,0 1 1 0 0,0 0-1 0 0,0-1 1 0 0,-1 1-1 0 0,1 0 1 0 0,0-1 0 0 0,0 1-1 0 0,-1 0 1 0 0,1 0-1 0 0,0 0 1 0 0,-1 0-11 0 0,3 12 125 0 0,-3-11-18 0 0,0 1-3 0 0,0 2-76 0 0,-1 7 122 0 0,1-11-133 0 0,-1 0 0 0 0,1 0 0 0 0,-1 0-1 0 0,1-1 1 0 0,-1 1 0 0 0,1 0 0 0 0,-1 0 0 0 0,0-1-1 0 0,0 1 1 0 0,1 0 0 0 0,-1-1 0 0 0,0 1 0 0 0,0 0 0 0 0,0-1-1 0 0,0 1 1 0 0,1-1 0 0 0,-1 0 0 0 0,-1 1-17 0 0,-14 11 200 0 0,1 1 14 0 0,1-10-13 0 0,7-4-102 0 0,5 1-66 0 0,0 0 0 0 0,0 0 1 0 0,-1 0-1 0 0,1 0 0 0 0,0 0 0 0 0,0 1 1 0 0,0-1-1 0 0,0 1 0 0 0,0-1 1 0 0,-1 1-34 0 0,-8 5 124 0 0,1-3-58 0 0,0 0-47 0 0,-2-2-39 0 0,11-1 7 0 0,-1 0 0 0 0,1 0 0 0 0,-1 0-1 0 0,0-1 1 0 0,1 1 0 0 0,-1 0 0 0 0,1-1 0 0 0,-1 1 0 0 0,1-1 0 0 0,-1 1 0 0 0,1-1 0 0 0,-1 0-1 0 0,1 0 1 0 0,-1 0 13 0 0,-10-5-84 0 0,2 5 41 0 0,-2 1-49 0 0,-6 0-118 0 0,-2-4-118 0 0,18 4 235 0 0,0-1 38 0 0,-4-1 9 0 0,2 1 26 0 0,2 0-22 0 0,-1 1-23 0 0,1-1-38 0 0,0 0-16 0 0,0 1-38 0 0,0-1-41 0 0,0 0-48 0 0,0 1 3 0 0,1-1-40 0 0,-1 0-42 0 0,0 0-44 0 0,0 1-48 0 0,1-1-50 0 0,-1 0-55 0 0,0 0-55 0 0,-4-3-1196 0 0,-3-5-1003 0 0</inkml:trace>
  <inkml:trace contextRef="#ctx0" brushRef="#br0" timeOffset="287">484 14 8960 0 0,'0'0'264'0'0,"3"0"-8"0"0,0 1-175 0 0,-2-1-68 0 0,23-13-3 0 0,-16 11 11 0 0,0 4 44 0 0,-2 3 48 0 0,-2-1 51 0 0,-3-3-107 0 0,2 1 412 0 0,-1-2 19 0 0,4 1-272 0 0,-1 1-41 0 0,4 3 79 0 0,-1 0-99 0 0,-3-3-78 0 0,-5-1-59 0 0,1-1 0 0 0,0 0 0 0 0,-1 0 0 0 0,1 1 0 0 0,0-1-1 0 0,-1 0 1 0 0,1 1 0 0 0,-1-1 0 0 0,1 1 0 0 0,-1-1 0 0 0,1 0 0 0 0,-1 1 0 0 0,1-1 0 0 0,-1 1 0 0 0,0-1 0 0 0,1 1 0 0 0,-1 0 0 0 0,0-1 0 0 0,1 1 0 0 0,-1-1 0 0 0,0 1-1 0 0,0 0-17 0 0,3 4 72 0 0,1 2 48 0 0,7 18 222 0 0,-1-6-199 0 0,-7-15-96 0 0,0 0 0 0 0,-1 0 0 0 0,0 0 0 0 0,0 0 0 0 0,1 3-47 0 0,0 5 88 0 0,2 3 63 0 0,5 3 87 0 0,-8-13-160 0 0,1 0 1 0 0,-1 1-1 0 0,0-1 0 0 0,0 1 1 0 0,0-1-1 0 0,0 6-78 0 0,-1-6 80 0 0,0 1 0 0 0,1 0 0 0 0,0-1 0 0 0,0 1 0 0 0,0-1 1 0 0,3 5-81 0 0,6 10 301 0 0,-4 3-50 0 0,2 21 135 0 0,-3-13-142 0 0,4-8 24 0 0,-5 5-10 0 0,5 2-3 0 0,-5-2-15 0 0,0-13-115 0 0,-3-12-102 0 0,-1 0-1 0 0,0 0 1 0 0,0 0-1 0 0,0 0 0 0 0,-1 1 1 0 0,1-1-1 0 0,-1 0 0 0 0,1 2-22 0 0,-1 13 139 0 0,0-1-43 0 0,0 56 165 0 0,0-70-365 0 0,0-2 71 0 0,0 0 91 0 0,0 0 144 0 0,0-1-152 0 0,0 2-63 0 0,0 0-97 0 0,0 1-95 0 0,0-1 57 0 0,0 0-33 0 0,0 1-36 0 0,0 0-40 0 0,0 1-41 0 0,0 0-45 0 0,0-4-233 0 0</inkml:trace>
  <inkml:trace contextRef="#ctx0" brushRef="#br0" timeOffset="537.25">424 332 7136 0 0,'0'0'208'0'0,"5"0"-10"0"0,3 0-159 0 0,20 1-39 0 0,-17-2 25 0 0,0-2 37 0 0,-6 2-21 0 0,0-1 40 0 0,7-3 174 0 0,25-8 652 0 0,-30 11-758 0 0,0 0-42 0 0,30-6 580 0 0,-15 3-183 0 0,-1 0 1 0 0,0-2-1 0 0,1 0-504 0 0,-12 3 180 0 0,0 1 1 0 0,1 1-1 0 0,2-1-180 0 0,17-3 324 0 0,-15 1-173 0 0,-9 3-82 0 0,1 1 0 0 0,-1-1 1 0 0,1 1-1 0 0,-1 0 0 0 0,0 1 1 0 0,1-1-70 0 0,12 0 167 0 0,-1-3-64 0 0,2-1-40 0 0,-14 3-55 0 0,0 1-1 0 0,0 0 0 0 0,1 1 0 0 0,2-1-7 0 0,-2 1 56 0 0,-3 0-77 0 0,0 0-34 0 0,0 0-35 0 0,-1 0-34 0 0,1 0-37 0 0,0 0-37 0 0,0 0-37 0 0,0 0-38 0 0,-1 0-39 0 0,1 0-40 0 0,0 0-41 0 0,0 0-41 0 0,-1 0-43 0 0,1 0-42 0 0,8 0-1085 0 0,6 0-918 0 0</inkml:trace>
  <inkml:trace contextRef="#ctx0" brushRef="#br0" timeOffset="937.45">1225 423 7744 0 0,'10'1'124'0'0,"2"5"189"0"0,-4-2-119 0 0,-3-2-93 0 0,0-1-45 0 0,1 0-36 0 0,-1-1-33 0 0,1 0 23 0 0,13 0 62 0 0,-6-1 216 0 0,-11 1-210 0 0,0 0 1 0 0,1 0-1 0 0,-1-1 0 0 0,0 1 1 0 0,0-1-1 0 0,0 0 1 0 0,0 1-1 0 0,0-1 0 0 0,0 0 1 0 0,0-1-79 0 0,5-3 211 0 0,-5 2 105 0 0,0 1-110 0 0,-2 0-69 0 0,0-1-70 0 0,0 0-28 0 0,1 1 65 0 0,6-3 200 0 0,9-3 49 0 0,-12 6-239 0 0,7-3 153 0 0,-3 1-105 0 0,1-2-14 0 0,-6 3 19 0 0,-1 1-9 0 0,9-6-43 0 0,3 3-63 0 0,-14 5-51 0 0,1 0 0 0 0,-1 0 0 0 0,0 0 0 0 0,0 0 0 0 0,0 0 0 0 0,0 0-1 0 0,0 0 1 0 0,0 0 0 0 0,0 0 0 0 0,0 0 0 0 0,0 0 0 0 0,0 0 0 0 0,0 0 0 0 0,1 0 0 0 0,-1 0 0 0 0,0 0 0 0 0,0 0 0 0 0,0 0 0 0 0,0 0 0 0 0,0 0 0 0 0,0 0 0 0 0,0 0-1 0 0,0 0 1 0 0,0 0 0 0 0,0 0 0 0 0,0 0 0 0 0,1 0 0 0 0,-1 0 0 0 0,0 0 0 0 0,0 0 0 0 0,0 0 0 0 0,0 0 0 0 0,0 0 0 0 0,0 0 0 0 0,0-1 0 0 0,0 1 0 0 0,0 0-1 0 0,0 0 1 0 0,0 0 0 0 0,0 0 0 0 0,0 0 0 0 0,0 0 0 0 0,0 0 0 0 0,0 0 0 0 0,0 0 0 0 0,0 0 0 0 0,0 0 0 0 0,0-1 0 0 0,0 1 0 0 0,0 0 0 0 0,0 0 0 0 0,0 0 0 0 0,0 0-1 0 0,0 0 1 0 0,0 0 0 0 0,0 0 0 0 0,0 0-1 0 0,0-4 7 0 0,-1-13 100 0 0,-1 12-90 0 0,-8 0 4 0 0,5-7 22 0 0,5 11-41 0 0,-1 0 0 0 0,0-1 0 0 0,0 1-1 0 0,1 0 1 0 0,-1 0 0 0 0,0 0 0 0 0,0 1 0 0 0,0-1 0 0 0,0 0 0 0 0,0 0 0 0 0,0 0 0 0 0,-1 0-2 0 0,-5-2 11 0 0,0 0 0 0 0,0 1 0 0 0,0-1 1 0 0,-1 1-1 0 0,1 1 0 0 0,0-1 1 0 0,-1 1-1 0 0,1 1 0 0 0,-1-1 0 0 0,1 1 1 0 0,-4 1-12 0 0,9-1 0 0 0,1 0 0 0 0,-1 0 0 0 0,1 0 0 0 0,-1 0 0 0 0,1 1 0 0 0,-1-1 0 0 0,1 1 0 0 0,0-1 0 0 0,-1 1 0 0 0,1 0 0 0 0,-1-1 0 0 0,1 1 0 0 0,0 0 0 0 0,-12 5 0 0 0,-12-1 0 0 0,-10 10 14 0 0,15-5 36 0 0,14-5-10 0 0,-1 0 0 0 0,0 0 0 0 0,-4 5-40 0 0,6-4 28 0 0,0-1 0 0 0,0 1 0 0 0,1 0 0 0 0,-3 3-28 0 0,-2 13 37 0 0,9-21-36 0 0,-8 26 31 0 0,1-10 36 0 0,6-13-46 0 0,0 1 0 0 0,0-1 0 0 0,0 1 0 0 0,1-1 0 0 0,-1 1 0 0 0,1 0 0 0 0,0-1 0 0 0,1 1 0 0 0,0 2-22 0 0,-1 3 32 0 0,0 0 8 0 0,0-7-23 0 0,0 0 0 0 0,-1-1 0 0 0,1 1-1 0 0,0 0 1 0 0,0-1 0 0 0,1 1 0 0 0,-1-1-1 0 0,1 1 1 0 0,-1 0 0 0 0,1-1 0 0 0,0 1-1 0 0,0-1 1 0 0,0 1 0 0 0,0-1 0 0 0,0 0 0 0 0,0 1-1 0 0,1-1 1 0 0,-1 0 0 0 0,1 0 0 0 0,1 1-17 0 0,4 4 54 0 0,-5-3-27 0 0,1-1 0 0 0,1 0 0 0 0,-1 0 0 0 0,0-1 1 0 0,1 1-1 0 0,0 0-27 0 0,13 4 89 0 0,7 1-14 0 0,-7-3-32 0 0,-2 0-3 0 0,-12-3-37 0 0,0-1 0 0 0,0 0 0 0 0,0 0 0 0 0,0 0 0 0 0,1-1 0 0 0,-1 1 0 0 0,0-1 0 0 0,2 0-3 0 0,91 0 72 0 0,-91 0-80 0 0,0-1 0 0 0,0 1 0 0 0,0-2 1 0 0,-1 1-1 0 0,6-2 8 0 0,9-2-75 0 0,1 2-57 0 0,-7 3-40 0 0,-2-2-80 0 0,0-2-79 0 0,-1-5-79 0 0,5-6-275 0 0</inkml:trace>
  <inkml:trace contextRef="#ctx0" brushRef="#br0" timeOffset="1493.54">1649 377 8520 0 0,'0'0'190'0'0,"2"3"28"0"0,11 9 11 0 0,-12-10-208 0 0,1-1 0 0 0,-1 1-1 0 0,0-1 1 0 0,0 1 0 0 0,1-1 0 0 0,-1 1 0 0 0,0 0-1 0 0,0-1 1 0 0,-1 1 0 0 0,1 0-21 0 0,2 10 48 0 0,-3 8-49 0 0,0-9-3 0 0,1-3 39 0 0,1 0 62 0 0,3 2 80 0 0,4 3 166 0 0,2 6 222 0 0,-9-12-242 0 0,1 0-48 0 0,-1 0-43 0 0,1-1-36 0 0,4 6 112 0 0,10 13 271 0 0,-11-18-366 0 0,1 0 50 0 0,3 6 138 0 0,-3 6 46 0 0,-6-15-351 0 0,1 0-1 0 0,-1 0 0 0 0,1 0 1 0 0,0 0-1 0 0,0 0 0 0 0,2 3-95 0 0,6 11 239 0 0,-7-9-111 0 0,-2-1 1 0 0,0 0 45 0 0,0 0-4 0 0,1-2-43 0 0,2 1-19 0 0,3 1 7 0 0,1 1 7 0 0,-3-1-4 0 0,-3 0 23 0 0,-1 1 52 0 0,-1-8-167 0 0,0 1 0 0 0,1-1 1 0 0,-1 1-1 0 0,0-1 0 0 0,1 0 0 0 0,-1 1 0 0 0,1-1 0 0 0,-1 1 1 0 0,1-1-1 0 0,0 0 0 0 0,-1 0 0 0 0,1 1 0 0 0,1-1-26 0 0,0 3 42 0 0,1-2-38 0 0,-1 1 111 0 0,-2-3-16 0 0,0 0-10 0 0,0 0-1 0 0,0 0-4 0 0,0 0-16 0 0,-5 0 11 0 0,-1 0-36 0 0,2 0 30 0 0,4-3-9 0 0,0 2-61 0 0,0 1-1 0 0,0-1 1 0 0,0 0-1 0 0,-1 1 0 0 0,1-1 1 0 0,0 0-1 0 0,0 1 1 0 0,-1-1-1 0 0,1 0 1 0 0,0 1-1 0 0,-1-1 1 0 0,1 1-1 0 0,-1-1 1 0 0,1 0-1 0 0,-1 1 0 0 0,1-1 1 0 0,-1 1-1 0 0,1 0 1 0 0,-1-1-1 0 0,1 1 1 0 0,-1-1-1 0 0,0 1 1 0 0,1 0-1 0 0,-1-1 1 0 0,0 1-1 0 0,1 0 1 0 0,-1 0-3 0 0,0-1 2 0 0,-1 1 1 0 0,1-1 0 0 0,0 0 0 0 0,0 0 0 0 0,0 1 0 0 0,0-1 0 0 0,0 0 0 0 0,0 0-1 0 0,0 0 1 0 0,0 0 0 0 0,0 0 0 0 0,0 0 0 0 0,0 0 0 0 0,0-1-3 0 0,-7-20 61 0 0,-1 1-42 0 0,-4 7 25 0 0,11 12-42 0 0,0 1 0 0 0,1-1 1 0 0,-1 0-1 0 0,1 1 0 0 0,0-1 0 0 0,-1 0 1 0 0,1 0-1 0 0,0 0 0 0 0,0 0 0 0 0,0-1-2 0 0,0-2 0 0 0,0-1 0 0 0,0 1 0 0 0,1-1 0 0 0,-1 1 0 0 0,1-1 0 0 0,1-4 0 0 0,0 3 0 0 0,-1 0 0 0 0,0 0 0 0 0,-1 0 0 0 0,0 0 0 0 0,0-3 0 0 0,-3-4-1 0 0,2 7 0 0 0,0 1 0 0 0,1-1-1 0 0,-1 0 1 0 0,1 1 0 0 0,1-1-1 0 0,-1 0 1 0 0,1 1-1 0 0,1-1 1 0 0,-1 0 0 0 0,2-5 1 0 0,1-2 7 0 0,0-4-51 0 0,1 0-45 0 0,1-5-63 0 0,5-13-127 0 0,-6 25 128 0 0,1 0 0 0 0,0-1-1 0 0,6-9 152 0 0,0 5-106 0 0,1 2 39 0 0,8-16-140 0 0,-19 28 205 0 0,1 1-1 0 0,-1 0 1 0 0,1 0-1 0 0,-1 0 1 0 0,1 0-1 0 0,0 1 1 0 0,-1-1-1 0 0,1 0 1 0 0,0 1-1 0 0,-1-1 1 0 0,1 1 2 0 0,19-8-65 0 0,-13 3 52 0 0,-7 4 8 0 0,1 0 0 0 0,-1 0 0 0 0,0 1 1 0 0,1-1-1 0 0,-1 0 0 0 0,1 1 0 0 0,-1-1 0 0 0,1 1 0 0 0,-1-1 0 0 0,1 1 0 0 0,0 0 1 0 0,-1-1-1 0 0,1 1 0 0 0,0 0 5 0 0,56 0-73 0 0,-56 1 67 0 0,1-1 0 0 0,-1 0 1 0 0,1 1-1 0 0,-1 0 1 0 0,1 0-1 0 0,-1 0 1 0 0,1 0-1 0 0,-1 0 1 0 0,0 0-1 0 0,1 0 1 0 0,-1 1-1 0 0,0 0 1 0 0,0-1-1 0 0,0 1 1 0 0,0 0-1 0 0,0 0 1 0 0,0 0-1 0 0,-1 0 1 0 0,1 0-1 0 0,0 2 6 0 0,0-1-6 0 0,0 0 1 0 0,1-1-1 0 0,-1 1 0 0 0,0-1 0 0 0,1 0 0 0 0,0 1 1 0 0,-1-1-1 0 0,1 0 0 0 0,0-1 0 0 0,0 1 0 0 0,0 0 1 0 0,0-1 5 0 0,8 1 0 0 0,-10-2 0 0 0,0 0 0 0 0,0 0 0 0 0,-1 1 0 0 0,1-1 0 0 0,0 0 0 0 0,0 0 0 0 0,0 0 0 0 0,-1 1 0 0 0,1-1 0 0 0,0 0 0 0 0,0 1 0 0 0,-1-1 0 0 0,1 1 0 0 0,0-1 0 0 0,-1 1 0 0 0,1-1 0 0 0,0 1 0 0 0,-1 0 0 0 0,1-1 0 0 0,-1 1 0 0 0,1-1 0 0 0,-1 1 0 0 0,1 0 0 0 0,-1 0 0 0 0,1-1 0 0 0,-1 1 0 0 0,0 0 0 0 0,1 0 0 0 0,-1 0 0 0 0,0-1 0 0 0,0 1 0 0 0,0 0 0 0 0,0 0 0 0 0,14 23 0 0 0,-2-5 0 0 0,3 11 53 0 0,-14-27-48 0 0,0 0 1 0 0,-1 0-1 0 0,1-1 1 0 0,-1 1-1 0 0,1 0 0 0 0,-1 0 1 0 0,0 0-1 0 0,0 0 1 0 0,0 0-1 0 0,-1-1 0 0 0,1 2-5 0 0,-1 4 34 0 0,1-6-20 0 0,0 0 0 0 0,0-1 0 0 0,0 1-1 0 0,0-1 1 0 0,0 1 0 0 0,-1 0 0 0 0,1-1-1 0 0,-1 1 1 0 0,1-1 0 0 0,-1 1 0 0 0,0-1-1 0 0,1 1 1 0 0,-1-1 0 0 0,0 0 0 0 0,-1 2-14 0 0,-2 4 71 0 0,-1 4 35 0 0,5-10-95 0 0,0 0 0 0 0,-1 0 0 0 0,1 0-1 0 0,-1 0 1 0 0,1 0 0 0 0,-1 0 0 0 0,1 0-1 0 0,-1 0 1 0 0,0 0 0 0 0,1 0-1 0 0,-1-1 1 0 0,0 1 0 0 0,0 0 0 0 0,0 0-1 0 0,1 0 1 0 0,-1-1 0 0 0,0 1-1 0 0,-1 0-10 0 0,-3 1 37 0 0,5-2-28 0 0,-1 0-1 0 0,0 1 1 0 0,1-1-1 0 0,-1 0 1 0 0,1 1 0 0 0,-1-1-1 0 0,1 0 1 0 0,-1 1-1 0 0,0-1 1 0 0,1 1-1 0 0,-1-1 1 0 0,1 1 0 0 0,0-1-1 0 0,-1 1 1 0 0,1-1-1 0 0,-1 1 1 0 0,1-1 0 0 0,0 1-1 0 0,0-1 1 0 0,-1 1-1 0 0,1 0 1 0 0,0 0-9 0 0,-3 3 35 0 0,2-2-19 0 0,0 0 1 0 0,0-1-1 0 0,-1 1 1 0 0,1-1-1 0 0,-1 0 1 0 0,1 1 0 0 0,-1-1-1 0 0,1 0 1 0 0,-1 0-1 0 0,0 0 1 0 0,1 0 0 0 0,-1 0-1 0 0,-1 0-16 0 0,-17 12 126 0 0,7-1-52 0 0,13-12-71 0 0,0 1 0 0 0,-1-1 0 0 0,1 0 0 0 0,0 0-1 0 0,0 1 1 0 0,-1-1 0 0 0,1 0 0 0 0,0 0-1 0 0,0 0 1 0 0,-1 0 0 0 0,1 0 0 0 0,0 1-1 0 0,-1-1 1 0 0,1 0 0 0 0,0 0 0 0 0,0 0 0 0 0,-1 0-1 0 0,1 0 1 0 0,0 0 0 0 0,-1 0 0 0 0,1 0-1 0 0,0 0 1 0 0,-1 0 0 0 0,1 0 0 0 0,0 0-1 0 0,-1 0-2 0 0,-6 0 41 0 0,-3 0-38 0 0,-1 0-38 0 0,0 0-32 0 0,-13 0-160 0 0,2 0-105 0 0,20 0 263 0 0,1 0 0 0 0,-1-1 0 0 0,0 1-1 0 0,1 0 1 0 0,-1-1 0 0 0,1 1 0 0 0,-1-1 0 0 0,1 1-1 0 0,-1-1 1 0 0,1 0 0 0 0,-1 1 0 0 0,1-1-1 0 0,0 0 1 0 0,-1 0 69 0 0,-6-4-360 0 0,-7 3-405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33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15 10272 0 0,'-5'0'66'0'0,"-5"0"-6"0"0,5 0 14 0 0,0 0 69 0 0,-1 0 107 0 0,6 1-175 0 0,0 1-43 0 0,0 5-18 0 0,0 1 112 0 0,0 4 136 0 0,0 1 254 0 0,3-8-14 0 0,3 3-205 0 0,-2 2 52 0 0,-2 18 429 0 0,2-1-324 0 0,4-1-38 0 0,-7-24-376 0 0,3 9 265 0 0,1-1-57 0 0,0-2-45 0 0,-1 0-36 0 0,8 16 256 0 0,-9-15-207 0 0,0-2-58 0 0,0 3 6 0 0,6 9 85 0 0,-2-6-39 0 0,-1 5 27 0 0,1 1 25 0 0,3-6-35 0 0,1 3 11 0 0,-4-4 0 0 0,3-6-25 0 0,-9-6-198 0 0,1 1-1 0 0,-1-1 0 0 0,-1 0 1 0 0,1 1-1 0 0,0-1 1 0 0,0 1-1 0 0,0 0 0 0 0,0-1 1 0 0,0 1-1 0 0,0 0 0 0 0,-1 0 1 0 0,1-1-1 0 0,0 1 0 0 0,0 0 1 0 0,-1 0-1 0 0,1 0-14 0 0,4 10 144 0 0,5 6 85 0 0,-7-15-53 0 0,-3-2 12 0 0,7 1 175 0 0,2-1 163 0 0,-3-1-255 0 0,-2 0-147 0 0,-2 1-109 0 0,0-1-39 0 0,2-1 98 0 0,12-6 155 0 0,-8 3-35 0 0,-5 0-56 0 0,1-2-33 0 0,6-9 56 0 0,3-1 22 0 0,-3-3-41 0 0,-3-1-43 0 0,-1 0-42 0 0,1-3-46 0 0,1 1 58 0 0,-1 0-47 0 0,-6 21-18 0 0,0 0 1 0 0,-1 0-1 0 0,1-1 1 0 0,-1 1-1 0 0,1 0 1 0 0,-1-1-1 0 0,0 1 1 0 0,0-1-1 0 0,0 1 1 0 0,0 0-1 0 0,0-1 1 0 0,-1-1-5 0 0,0 1 0 0 0,1 1 0 0 0,0 0 0 0 0,-1-1 0 0 0,1 1-1 0 0,0-1 1 0 0,0 1 0 0 0,1 0 0 0 0,-1-1 0 0 0,0 1 0 0 0,1 0 0 0 0,0-1 0 0 0,0-1 0 0 0,3-6 0 0 0,-2 7-2 0 0,-1 0 0 0 0,0 0 0 0 0,0 0 0 0 0,0 0 0 0 0,0 0 0 0 0,0 0 0 0 0,-1 0 0 0 0,1 0 0 0 0,-1-3 2 0 0,0 4-11 0 0,0 1 1 0 0,0-1-1 0 0,1 0 1 0 0,-1 1 0 0 0,0-1-1 0 0,1 0 1 0 0,-1 1-1 0 0,1-1 1 0 0,0 0 0 0 0,0 1-1 0 0,-1-1 1 0 0,1 1-1 0 0,0-1 11 0 0,5-10-88 0 0,-4 2-14 0 0,-2 4-22 0 0,0-5-111 0 0,2 0-168 0 0,0 10 261 0 0,-1 0 53 0 0,1 0 34 0 0,0 0 35 0 0,0 0 4 0 0,-1 0-48 0 0,0 0-55 0 0,0-1-83 0 0,-1 1-45 0 0,1-1-86 0 0,-1-1-97 0 0,0 0-112 0 0,0 3-947 0 0,0 0 897 0 0,0 0 353 0 0,1 0-33 0 0,-1 0 12 0 0,0 0-35 0 0,1 0-39 0 0,0 0-45 0 0,-1 0-48 0 0,1 0-44 0 0,0 0-40 0 0,1 0-34 0 0,-1 0-149 0 0,1 0-33 0 0,3 0-1576 0 0</inkml:trace>
  <inkml:trace contextRef="#ctx0" brushRef="#br0" timeOffset="317.81">590 197 7024 0 0,'38'0'157'0'0,"-31"0"23"0"0,-7 0 12 0 0,3 0-27 0 0,17-1-131 0 0,-16 1-34 0 0,0-1 0 0 0,0 0 0 0 0,0 0 0 0 0,0 0 0 0 0,0 0 0 0 0,0-1 0 0 0,0 0 0 0 0,2-1 0 0 0,-4 3 42 0 0,1 0-87 0 0,1-1 23 0 0,-1 1 111 0 0,0-2 94 0 0,-2 1-43 0 0,0 0 37 0 0,5-4 106 0 0,6-1 273 0 0,4-3 123 0 0,-11 5-491 0 0,-1 0-34 0 0,12-6 298 0 0,-4 3-18 0 0,-8 1-175 0 0,0-2-43 0 0,3-3 104 0 0,-3 6-93 0 0,0 1-36 0 0,2-4 104 0 0,0-2-50 0 0,1-4 28 0 0,-4 7-91 0 0,-1 2-118 0 0,-1 0 99 0 0,-1-1 62 0 0,0-9 361 0 0,0 11-437 0 0,0 1-35 0 0,0 0-46 0 0,0 1-62 0 0,0 2-2 0 0,0 0-1 0 0,0 0 1 0 0,0 0 0 0 0,0 0-1 0 0,0-1 1 0 0,0 1 0 0 0,0 0-1 0 0,0 0 1 0 0,0 0 0 0 0,0 0 0 0 0,0 0-1 0 0,0 0 1 0 0,0 0 0 0 0,0 0-1 0 0,0 0 1 0 0,0 0 0 0 0,0-1-1 0 0,0 1 1 0 0,0 0 0 0 0,0 0 0 0 0,0 0-1 0 0,0 0 1 0 0,0 0 0 0 0,0 0-1 0 0,0 0 1 0 0,0 0 0 0 0,0 0-1 0 0,0 0 1 0 0,0 0 0 0 0,-1 0-1 0 0,1 0 1 0 0,0 0 0 0 0,0-1 0 0 0,0 1-1 0 0,0 0 1 0 0,0 0 0 0 0,0 0-1 0 0,0 0 1 0 0,0 0 0 0 0,0 0-1 0 0,0 0 1 0 0,0 0 0 0 0,0 0 0 0 0,-1 0-1 0 0,1 0 1 0 0,0 0 0 0 0,0 0-1 0 0,0 0 1 0 0,0 0 0 0 0,0 0-1 0 0,0 0 1 0 0,0 0 0 0 0,0 0-1 0 0,0 0 1 0 0,0 0 0 0 0,0 0 0 0 0,-1 0-4 0 0,1 0 13 0 0,-1 0 0 0 0,0 0 1 0 0,1 0-1 0 0,-1 0 1 0 0,1 0-1 0 0,-1 0 0 0 0,0-1 1 0 0,1 1-1 0 0,-1 0 1 0 0,1 0-1 0 0,-1-1 1 0 0,1 1-1 0 0,-1 0 0 0 0,1-1 1 0 0,-1 1-1 0 0,1-1 1 0 0,-1 1-1 0 0,1 0 0 0 0,-1-1 1 0 0,1 1-1 0 0,0-1 1 0 0,-1 1-1 0 0,1-1-13 0 0,-5-4 127 0 0,-3 2-45 0 0,6 3 7 0 0,-5 5 11 0 0,-3 1-38 0 0,-1 1-9 0 0,6 3-26 0 0,-6-4 42 0 0,10-5-65 0 0,0-1 0 0 0,0 0 0 0 0,0 1 0 0 0,0-1 0 0 0,0 1 0 0 0,0-1 0 0 0,0 1 0 0 0,1 0 0 0 0,-1-1 0 0 0,0 1 0 0 0,0 0 0 0 0,0 0 0 0 0,1 0 0 0 0,-1-1 0 0 0,0 1 0 0 0,1 1-4 0 0,-18 30 77 0 0,12-19-43 0 0,0-1 0 0 0,1 1 0 0 0,-3 12-34 0 0,5-17 5 0 0,-2 9 43 0 0,-1 1-28 0 0,2-8-8 0 0,1 7 34 0 0,3 2-23 0 0,1-9-15 0 0,-1-6 3 0 0,0 1-1 0 0,0-1 0 0 0,1 1 1 0 0,0-1-1 0 0,0 1 0 0 0,0-1 1 0 0,0 1-1 0 0,1-1 0 0 0,-1 0 1 0 0,3 4-11 0 0,0-1 5 0 0,1-1 0 0 0,0 1-1 0 0,0-1 1 0 0,0 0 0 0 0,4 3-5 0 0,-6-6 9 0 0,1 0 0 0 0,0 0 0 0 0,-1-1 0 0 0,1 1-1 0 0,0-1 1 0 0,2 0-9 0 0,14 10 1 0 0,-18-11-76 0 0,0 1 36 0 0,1-1 31 0 0,4 3 52 0 0,-5-3-75 0 0,1-1-49 0 0,-1 1-44 0 0,0 0-61 0 0,1 0-73 0 0,-1-1-83 0 0,0 1 76 0 0,0 0-39 0 0,0-1-44 0 0,0 1-46 0 0,0-1-49 0 0,0 1-52 0 0,1 0-54 0 0,-1 0-58 0 0,8 3-1375 0 0,8 4-1134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32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76 7464 0 0,'0'0'216'0'0,"0"0"-55"0"0,0 0-5 0 0,0 0 59 0 0,0 0 187 0 0,0 0 345 0 0,-3-3 21 0 0,-3-3-314 0 0,2 2-181 0 0,2 2-41 0 0,2 2 62 0 0,-3 0 145 0 0,-6 0-131 0 0,-19 0 728 0 0,15 0-635 0 0,1 0-127 0 0,7 0-180 0 0,-1 0-34 0 0,-2 1 51 0 0,3 4 7 0 0,1 1-39 0 0,3-6-78 0 0,1 0 0 0 0,0 0 0 0 0,0 1 0 0 0,0-1 0 0 0,0 0-1 0 0,0 0 1 0 0,0 0 0 0 0,0 0 0 0 0,0 0 0 0 0,0 0 0 0 0,0 0 0 0 0,0 0-1 0 0,0 0 1 0 0,0 0 0 0 0,0 1 0 0 0,-1-1 0 0 0,1 0 0 0 0,0 0 0 0 0,0 0-1 0 0,0 0 1 0 0,0 0 0 0 0,0 0 0 0 0,0 0 0 0 0,0 0 0 0 0,0 0 0 0 0,-1 0 0 0 0,1 0-1 0 0,0 0 1 0 0,0 0 0 0 0,0 0 0 0 0,0 0 0 0 0,0 0 0 0 0,0 0 0 0 0,0 0-1 0 0,0 0 1 0 0,-1 0 0 0 0,1 0 0 0 0,0 0 0 0 0,0 0 0 0 0,0 0 0 0 0,0 0-1 0 0,0 0 1 0 0,0 0 0 0 0,0 0 0 0 0,0 0 0 0 0,-1-1-1 0 0,-3 1 32 0 0,-2 5 19 0 0,-5 4 44 0 0,6-4-34 0 0,-5 8-38 0 0,10-11-18 0 0,-1-1 0 0 0,0 1 0 0 0,1-1 0 0 0,0 1 0 0 0,-1 0 0 0 0,1 0 0 0 0,0-1 0 0 0,0 1 0 0 0,0 0 0 0 0,0-1 0 0 0,0 1 0 0 0,0 0-5 0 0,1 9 53 0 0,1 1-42 0 0,3-4-11 0 0,-4-7 0 0 0,0 1 0 0 0,0-1 0 0 0,-1 0 0 0 0,1 1 0 0 0,0-1 0 0 0,-1 1 0 0 0,1-1 0 0 0,-1 1 0 0 0,1-1 0 0 0,-1 1 0 0 0,0-1 0 0 0,1 1 0 0 0,-1 0 0 0 0,0 0 0 0 0,0-2 0 0 0,0 1 0 0 0,0 0 0 0 0,0 0 0 0 0,0-1 0 0 0,0 1 0 0 0,0 0 0 0 0,1 0 0 0 0,-1-1 0 0 0,0 1 0 0 0,0 0 0 0 0,1-1 0 0 0,-1 1 0 0 0,1 0 0 0 0,-1-1 0 0 0,1 1 0 0 0,-1 0 0 0 0,1-1 0 0 0,-1 1 0 0 0,1-1 0 0 0,-1 1 0 0 0,1-1 0 0 0,-1 1 0 0 0,1-1 0 0 0,0 0 0 0 0,-1 1 0 0 0,1-1 0 0 0,0 0 0 0 0,0 1 1 0 0,0-1-1 0 0,0 1-2 0 0,0-1 1 0 0,0 1 0 0 0,0-1 0 0 0,0 1 0 0 0,0 0 0 0 0,0-1 0 0 0,0 1 0 0 0,0 0 0 0 0,0 0 0 0 0,0 0 0 0 0,0 0 0 0 0,-1 0 0 0 0,1 0 0 0 0,0 0 0 0 0,0 0 1 0 0,3 9-41 0 0,-3-8 37 0 0,0 0 1 0 0,0 0-1 0 0,0 0 1 0 0,0 0-1 0 0,1 0 0 0 0,-1 0 1 0 0,1 0-1 0 0,-1 0 1 0 0,1 0 3 0 0,14 13 19 0 0,-9-8-3 0 0,1 0 0 0 0,-1 1 0 0 0,3 4-16 0 0,-7-8-1 0 0,-1 0 1 0 0,0 0-1 0 0,1 0 1 0 0,-1 0-1 0 0,-1 0 1 0 0,1 1 0 0 0,-1-2-3 0 0,1 0 1 0 0,-1 0 0 0 0,1-1 0 0 0,0 1 0 0 0,-1 0 0 0 0,1-1 0 0 0,0 0-1 0 0,0 1 1 0 0,1-1 0 0 0,-1 0 0 0 0,0 0 2 0 0,2 1-6 0 0,-1 0 0 0 0,0 0 1 0 0,0 0-1 0 0,-1 0 0 0 0,1 1 0 0 0,-1-1 1 0 0,1 3 5 0 0,0-2-1 0 0,0 0 0 0 0,-1-1 1 0 0,1 1-1 0 0,1-1 1 0 0,-1 0-1 0 0,0 0 1 0 0,3 1 0 0 0,15 18 4 0 0,-13-10 31 0 0,-6 2 38 0 0,-1-12-56 0 0,-1 1 0 0 0,1-1 0 0 0,0 0 0 0 0,0 1 0 0 0,-1-1 1 0 0,1 1-1 0 0,1-1 0 0 0,0 1-17 0 0,6 16 174 0 0,-8-10-38 0 0,-4-1 46 0 0,-6-3 65 0 0,5 5-9 0 0,-2-6-96 0 0,7-4-134 0 0,0 1-1 0 0,-1-1 1 0 0,1 0 0 0 0,0 0-1 0 0,-1 0 1 0 0,1 1-1 0 0,0-1 1 0 0,-1 0-1 0 0,1 0 1 0 0,0 1 0 0 0,-1-1-1 0 0,1 0 1 0 0,0 1-1 0 0,0-1 1 0 0,-1 0 0 0 0,1 1-1 0 0,0-1 1 0 0,0 0-1 0 0,0 1 1 0 0,0-1 0 0 0,0 1-1 0 0,-1-1 1 0 0,1 0-1 0 0,0 1 1 0 0,0-1 0 0 0,0 1-1 0 0,0-1 1 0 0,0 0-1 0 0,0 1 1 0 0,0-1-1 0 0,0 1-6 0 0,0-1 2 0 0,0 0 0 0 0,0 0 0 0 0,0 0 0 0 0,0 0 0 0 0,1 0 0 0 0,-1 0 0 0 0,0 0 0 0 0,0 1 0 0 0,0-1 0 0 0,0 0 0 0 0,0 0 1 0 0,0 0-1 0 0,0 0 0 0 0,0 0 0 0 0,0 0 0 0 0,0 0 0 0 0,-1 0 0 0 0,1 0 0 0 0,0 0 0 0 0,0 0 0 0 0,0 1 0 0 0,0-1 1 0 0,0 0-1 0 0,0 0 0 0 0,0 0 0 0 0,0 0 0 0 0,0 0 0 0 0,0 0 0 0 0,0 0 0 0 0,0 0 0 0 0,0 0 0 0 0,0 0 0 0 0,0 0 0 0 0,0 0 1 0 0,0 0-1 0 0,0 0 0 0 0,-1 0 0 0 0,1 0 0 0 0,0 0 0 0 0,0 1 0 0 0,0-1 0 0 0,0 0 0 0 0,0 0 0 0 0,0 0 0 0 0,0 0 1 0 0,0 0-1 0 0,0 0 0 0 0,0 0 0 0 0,0 0 0 0 0,-1 0 0 0 0,1 0 0 0 0,0 0 0 0 0,0 0 0 0 0,0-1 0 0 0,0 1 0 0 0,0 0 1 0 0,0 0-4 0 0,-1 0 8 0 0,1 0 1 0 0,-1 0 0 0 0,1 0 0 0 0,-1 1-1 0 0,0-1 1 0 0,1 0 0 0 0,-1 0 0 0 0,1 0 0 0 0,-1 0-1 0 0,1 1 1 0 0,-1-1 0 0 0,1 0 0 0 0,-1 0 0 0 0,1 1-1 0 0,-1-1 1 0 0,1 0 0 0 0,0 1 0 0 0,-1-1-1 0 0,1 1 1 0 0,-1-1 0 0 0,1 0 0 0 0,0 1 0 0 0,-1-1-1 0 0,1 1-8 0 0,0 0 6 0 0,-1-1-1 0 0,1 1 0 0 0,-1 0 1 0 0,1-1-1 0 0,-1 1 0 0 0,1-1 1 0 0,-1 1-1 0 0,1-1 0 0 0,-1 1 1 0 0,1-1-1 0 0,-1 0 0 0 0,0 1 1 0 0,1-1-1 0 0,-1 0 0 0 0,0 1 1 0 0,1-1-1 0 0,-1 0 0 0 0,0 0 1 0 0,1 0-1 0 0,-1 0 0 0 0,0 0 0 0 0,0 1 1 0 0,1-1-1 0 0,-1 0 0 0 0,0-1-5 0 0,-22 1 107 0 0,-29 0-12 0 0,50 0-106 0 0,0 0 1 0 0,1 0 0 0 0,-1 0-1 0 0,1 0 1 0 0,-1-1 0 0 0,0 1-1 0 0,1-1 1 0 0,-1 1-1 0 0,1-1 1 0 0,0 0 0 0 0,-1 0-1 0 0,1 1 1 0 0,-1-1 0 0 0,1 0 10 0 0,-7-4-67 0 0,4 3 15 0 0,2 2-21 0 0,0-1-27 0 0,0 0-48 0 0,1 1-62 0 0,0-1-72 0 0,0 0-38 0 0,0 0-61 0 0,1-1-53 0 0,-1 1-47 0 0,1-1-40 0 0,-1 1-34 0 0,0-1-628 0 0,-3 0-827 0 0,-5 1-1141 0 0</inkml:trace>
  <inkml:trace contextRef="#ctx0" brushRef="#br0" timeOffset="369.06">425 242 10512 0 0,'0'0'306'0'0,"3"2"-4"0"0,13 16-216 0 0,-14-15-73 0 0,0-1 0 0 0,0 1 1 0 0,0 0-1 0 0,0 0 0 0 0,0 0 1 0 0,0 2-14 0 0,2 3 89 0 0,-1-3-5 0 0,2 0 34 0 0,8 12 282 0 0,-11-3-40 0 0,0-4-92 0 0,4 2-3 0 0,0 0-47 0 0,-4-1-34 0 0,-2 4 78 0 0,0 0-40 0 0,0 0-48 0 0,0 1-58 0 0,0-15-102 0 0,0 1 0 0 0,0 0 1 0 0,1-1-1 0 0,-1 1 0 0 0,0 0 0 0 0,1-1 0 0 0,0 1 0 0 0,-1-1 0 0 0,1 1 0 0 0,1 0-14 0 0,2 10 77 0 0,-12 3-1 0 0,7-13-25 0 0,1-1-33 0 0,-1 1-34 0 0,1 0-36 0 0,0 0-35 0 0,0 0-37 0 0,0 0-37 0 0,0 0-37 0 0,0 0-56 0 0,0 0-44 0 0,0-1-45 0 0,-1 1-46 0 0,1 0-46 0 0,0-1-49 0 0,-1 1-48 0 0,0-1-50 0 0,-3 1-1163 0 0,-5-2-996 0 0</inkml:trace>
  <inkml:trace contextRef="#ctx0" brushRef="#br0" timeOffset="370.06">455 0 8808 0 0,'0'0'197'0'0,"0"0"24"0"0,0 0 19 0 0,3 0-29 0 0,1 0-178 0 0,4 0-23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30.0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 7744 0 0,'0'0'174'0'0,"0"0"29"0"0,0 0 12 0 0,0 0-76 0 0,0 0-16 0 0,0 0 40 0 0,0 0 133 0 0,0 0 249 0 0,0 0 21 0 0,0 0-38 0 0,0 0-366 0 0,0 0 37 0 0,3 0 93 0 0,8 3-35 0 0,3 7 33 0 0,-12-7-91 0 0,0-1-72 0 0,-2 1-46 0 0,0 1-40 0 0,0-1-9 0 0,1 0 32 0 0,4 5 97 0 0,2-1 69 0 0,5 9 283 0 0,-9-10-375 0 0,-2 2-36 0 0,-1 4 104 0 0,0-2-57 0 0,1-7-103 0 0,-1 1 1 0 0,1-1-1 0 0,-1 0 0 0 0,1 0 0 0 0,0 0 1 0 0,0 1-1 0 0,0-1-46 0 0,5 9 182 0 0,1 3 36 0 0,-1 3-49 0 0,-4-8-73 0 0,2 0 29 0 0,-2-3-34 0 0,3 9 64 0 0,-3-8-72 0 0,0 0 1 0 0,0-1 16 0 0,2 3 38 0 0,-3-5-90 0 0,2 1 35 0 0,-1 1-1 0 0,0-1 0 0 0,-1 1 1 0 0,0 0-1 0 0,0 0 0 0 0,0 6-82 0 0,2 15 229 0 0,9 10 195 0 0,-4-14-171 0 0,-4-7-114 0 0,-1 12 5 0 0,-2-23-116 0 0,-1 1 0 0 0,1-1 0 0 0,0 1 0 0 0,1-1 0 0 0,0 0 0 0 0,0 0-28 0 0,2 10 52 0 0,1 12 51 0 0,0-14-37 0 0,-3-10-53 0 0,-1-1 0 0 0,0 0 1 0 0,0 0-1 0 0,0 1 0 0 0,0-1 1 0 0,-1 0-1 0 0,0 1 0 0 0,1-1 0 0 0,-1 1-13 0 0,0 69 256 0 0,0-71-246 0 0,0 0 0 0 0,0-1-1 0 0,0 1 1 0 0,0 0 0 0 0,1 0-1 0 0,-1 0 1 0 0,1 0 0 0 0,0-1-1 0 0,-1 1 1 0 0,1 0-1 0 0,0-1 1 0 0,0 1 0 0 0,1 1-10 0 0,-1-2 8 0 0,0 1-1 0 0,-1-1 1 0 0,1 0 0 0 0,0 1 0 0 0,-1-1 0 0 0,1 1-1 0 0,-1-1 1 0 0,1 1 0 0 0,-1-1 0 0 0,0 1 0 0 0,1-1-1 0 0,-1 1 1 0 0,0 1-8 0 0,0 23 62 0 0,0-14-9 0 0,0 0 69 0 0,0-2 102 0 0,-3-10-170 0 0,-5-2-50 0 0,6-2-31 0 0,-3-2-84 0 0,0 3-57 0 0,0 1-44 0 0,3-2-16 0 0,-3-4-34 0 0,3 4 124 0 0,0 0-55 0 0,0 0-83 0 0,1 2 11 0 0,0 0-69 0 0,0 0 53 0 0,1 1-39 0 0,-1-2-423 0 0,1 1 109 0 0,0-1-52 0 0,-1-1-802 0 0,1 4 1487 0 0,0-6-2112 0 0,0-3-1192 0 0</inkml:trace>
  <inkml:trace contextRef="#ctx0" brushRef="#br0" timeOffset="500.4">0 167 6992 0 0,'0'0'157'0'0,"0"-2"23"0"0,3-11 12 0 0,9-2-27 0 0,-7 11-141 0 0,-2-1-23 0 0,0-2 25 0 0,4-7 43 0 0,-3 8 75 0 0,2 0 46 0 0,9-13 496 0 0,-12 13-392 0 0,2-3 65 0 0,0 1-63 0 0,-4 6-234 0 0,0 0 0 0 0,0 0 0 0 0,1 1 0 0 0,-1-1-1 0 0,1 0 1 0 0,-1 1 0 0 0,1 0 0 0 0,0-1 0 0 0,-1 1-1 0 0,1 0 1 0 0,0 0 0 0 0,0 0-62 0 0,7-4 302 0 0,0 1-12 0 0,6-5 73 0 0,-12 7-298 0 0,0 1 0 0 0,0-1 1 0 0,0 1-1 0 0,0-1 1 0 0,0 1-1 0 0,2 0-65 0 0,23-4 310 0 0,2 4-96 0 0,-1 1-108 0 0,-8 1-108 0 0,-9-1 31 0 0,-9-1-24 0 0,0 1 0 0 0,0 0 0 0 0,0 0 0 0 0,0 0 0 0 0,0 1 0 0 0,0-1 0 0 0,0 1 0 0 0,0-1 0 0 0,0 1-1 0 0,0 0 1 0 0,-1 0 0 0 0,1 0 0 0 0,0 1 0 0 0,0-1 0 0 0,-1 1 0 0 0,1-1 0 0 0,1 3-5 0 0,17 9 11 0 0,16 7-11 0 0,-33-18 0 0 0,-1 0 1 0 0,0 0-1 0 0,0 0 1 0 0,0 1-1 0 0,0-1 0 0 0,0 1 0 0 0,2 2 16 0 0,0 1 0 0 0,-1 0-1 0 0,1 0 1 0 0,-1 0-1 0 0,0 0 1 0 0,-1 0 0 0 0,3 7-16 0 0,3 9 149 0 0,-3-4 145 0 0,-3 5 111 0 0,-3-14-248 0 0,0 0-71 0 0,0 4-49 0 0,0 17-45 0 0,-3-17 48 0 0,-4 0 38 0 0,-15 8 136 0 0,18-18-177 0 0,1 0 1 0 0,0 0 0 0 0,-1 0 0 0 0,1 0 0 0 0,0 1 0 0 0,1 0 0 0 0,-2 1-38 0 0,-8 12 99 0 0,-13 5-14 0 0,-1 0 3 0 0,19-15-80 0 0,6-5-7 0 0,-1 0-1 0 0,0 0 0 0 0,-1 0 0 0 0,1 0 1 0 0,0 0-1 0 0,0 0 0 0 0,-1 0 0 0 0,1-1 0 0 0,-1 1 1 0 0,-1 0-1 0 0,-17 3 0 0 0,17-4 0 0 0,0 0 0 0 0,1 0 0 0 0,-1 0 0 0 0,0 0 0 0 0,0 1 0 0 0,0 0 0 0 0,1 0 0 0 0,-1 0 0 0 0,1 0 0 0 0,0 0 0 0 0,-1 1 0 0 0,1-1 0 0 0,-2 3 0 0 0,1-1 0 0 0,0-1 0 0 0,0 0 0 0 0,-1 0 0 0 0,1-1 0 0 0,-1 1 0 0 0,1-1 0 0 0,-4 1 0 0 0,3-1 0 0 0,1 0 0 0 0,-1 0 0 0 0,0 1 0 0 0,1 0 0 0 0,0-1 0 0 0,0 2 0 0 0,-3 1 0 0 0,-25 22 64 0 0,24-22-64 0 0,16 5 10 0 0,-2-3 64 0 0,5 2-4 0 0,2-4-11 0 0,-8 5-35 0 0,5-4 24 0 0,10 3-16 0 0,-7-6-4 0 0,2 1 42 0 0,0 6 52 0 0,-13-8-105 0 0,-1-1 1 0 0,1 1-1 0 0,0-1 0 0 0,0 0 1 0 0,0 0-1 0 0,0 0 0 0 0,0 0 1 0 0,0 0-1 0 0,0 0 0 0 0,0 0 1 0 0,0-1-1 0 0,1 1-17 0 0,14 6 119 0 0,3 15 21 0 0,1-4-92 0 0,-3-7-27 0 0,0-1-1 0 0,6 2-20 0 0,2 1 41 0 0,-2 1 46 0 0,-17-9-46 0 0,-1-1-7 0 0,-1 0 1 0 0,1-1-1 0 0,0 0 1 0 0,0 0-1 0 0,1 0-34 0 0,16 5 130 0 0,0 5-4 0 0,12 17 167 0 0,-33-28-264 0 0,1 0 0 0 0,-1 0-1 0 0,1 0 1 0 0,0 0 0 0 0,0-1-1 0 0,1 2-28 0 0,-2-3 17 0 0,0 1 0 0 0,0 0-1 0 0,0 0 1 0 0,0 0-1 0 0,0 1 1 0 0,-1-1 0 0 0,1 0-1 0 0,0 1 1 0 0,-1-1 0 0 0,1 2-17 0 0,-1-2 16 0 0,-1 0 0 0 0,1 0 0 0 0,0 0 0 0 0,-1 0 0 0 0,0 1 0 0 0,1-1 0 0 0,-1 0 0 0 0,0 0 0 0 0,1 1 0 0 0,-1-1 0 0 0,0 0 0 0 0,0 0 0 0 0,0 1-16 0 0,2-2 149 0 0,-1 0-353 0 0,0 0 68 0 0,0 0 61 0 0,0 1 53 0 0,0-1 84 0 0,0 0 94 0 0,2 1 570 0 0,-2 0-610 0 0,-1 0-41 0 0,1-1-53 0 0,-1 1-68 0 0,1 0-82 0 0,-1 0-95 0 0,0-1-65 0 0,0 1-96 0 0,1 0-104 0 0,-1 0-114 0 0,0 1-122 0 0,0-2 313 0 0,0 1-34 0 0,0-1-36 0 0,0 1-36 0 0,0 0-37 0 0,0-1-40 0 0,0 0-1471 0 0,0 0-1168 0 0</inkml:trace>
  <inkml:trace contextRef="#ctx0" brushRef="#br0" timeOffset="937.24">681 727 6648 0 0,'0'0'149'0'0,"0"0"23"0"0,0 0 12 0 0,2 0-25 0 0,5-2-126 0 0,-2-3-39 0 0,2-2 25 0 0,2 5 73 0 0,-1 2 146 0 0,-7-1-164 0 0,1 1 1 0 0,-1-1-1 0 0,0 1 0 0 0,1-1 1 0 0,-1 1-1 0 0,1-1 1 0 0,-1 0-1 0 0,0 0 1 0 0,0 0-1 0 0,1 0-74 0 0,3-3 292 0 0,-4 3 13 0 0,0 0-56 0 0,1 0-50 0 0,-1 0-45 0 0,0 1-19 0 0,1 0-45 0 0,-1-1-26 0 0,2 1-21 0 0,0 0 34 0 0,-2 0-12 0 0,0 0 35 0 0,60-30 1996 0 0,-57 27-1946 0 0,2-2 39 0 0,11-13 484 0 0,-4 5-269 0 0,-5 5-209 0 0,-2 3-102 0 0,0 1-80 0 0,7-1 159 0 0,-8-5-10 0 0,5 5-17 0 0,-8-5-54 0 0,-2 7-5 0 0,0-9-20 0 0,0 9-62 0 0,0-12 12 0 0,1 14-11 0 0,-1 0 1 0 0,0 1 0 0 0,0-1-1 0 0,0 0 1 0 0,0 0 0 0 0,-1 0 0 0 0,1 1-1 0 0,0-1 1 0 0,0 0 0 0 0,0 0-1 0 0,-1 0 1 0 0,1 1 0 0 0,0-1 0 0 0,-1-1-6 0 0,-9-3 80 0 0,5-5-64 0 0,4 10-16 0 0,0 0 0 0 0,1-1 0 0 0,-1 1 0 0 0,0 0 0 0 0,0-1 0 0 0,0 1 0 0 0,1 0 0 0 0,-1 0 0 0 0,0 0 0 0 0,0 0 0 0 0,0 0 0 0 0,1 0 0 0 0,-1 0 0 0 0,-1 0 0 0 0,-13-3 0 0 0,2-7 13 0 0,13 10-12 0 0,0 0 0 0 0,0 0 0 0 0,0 0 0 0 0,0 0 0 0 0,0 0-1 0 0,0 0 1 0 0,0-1 0 0 0,0 1 0 0 0,0 0 0 0 0,0 0 0 0 0,0 0 0 0 0,0 0 0 0 0,0 0 0 0 0,0 0 0 0 0,-1 0 0 0 0,1 0 0 0 0,0 0 0 0 0,0 0 0 0 0,0 0 0 0 0,0 0 0 0 0,0 0-1 0 0,0-1 1 0 0,0 1 0 0 0,-1 0 0 0 0,1 0 0 0 0,0 0 0 0 0,0 0 0 0 0,0 0 0 0 0,0 0 0 0 0,0 0 0 0 0,0 0 0 0 0,0 0 0 0 0,-1 0 0 0 0,1 0 0 0 0,0 0 0 0 0,0 1-1 0 0,0-1 1 0 0,0 0 0 0 0,0 0 0 0 0,0 0 0 0 0,0 0 0 0 0,-1 0 0 0 0,1 0 0 0 0,0 0 0 0 0,0 0 0 0 0,0 0 0 0 0,0 0 0 0 0,0 0 0 0 0,0 0 0 0 0,0 0 0 0 0,0 1 0 0 0,0-1-1 0 0,0 0 1 0 0,0 0 0 0 0,0 0 0 0 0,0 0 0 0 0,-1 0-1 0 0,-9 10 30 0 0,4-6 70 0 0,-3-5-81 0 0,7 1-5 0 0,0 0-10 0 0,1 0 1 0 0,-1 0-1 0 0,0 0 0 0 0,1 1 1 0 0,-1-1-1 0 0,1 1 0 0 0,-1-1 0 0 0,1 1 1 0 0,-1-1-1 0 0,1 1 0 0 0,-1 0 1 0 0,1 0-1 0 0,0 0 0 0 0,-1 0-4 0 0,-6 3 41 0 0,4-1-22 0 0,3-3-12 0 0,0 0-1 0 0,1 0 1 0 0,-1 1-1 0 0,1-1 1 0 0,-1 0-1 0 0,1 1 1 0 0,-1-1-1 0 0,0 0 1 0 0,1 1-1 0 0,-1-1 1 0 0,1 1-1 0 0,-1-1 1 0 0,1 1-1 0 0,0-1 1 0 0,-1 1-1 0 0,1-1 1 0 0,0 1-1 0 0,-1 0 1 0 0,1-1-1 0 0,0 1 1 0 0,-1-1-1 0 0,1 1-6 0 0,-2 4 36 0 0,0-1 1 0 0,-11 20 190 0 0,9-22-178 0 0,-2 3 15 0 0,1 16-41 0 0,-5-11-23 0 0,8-1 0 0 0,0 1 0 0 0,1 0 0 0 0,1 0 0 0 0,0 0 0 0 0,0-1 0 0 0,1 7 0 0 0,0 10 18 0 0,-1-16 43 0 0,-1-7-44 0 0,1 0 0 0 0,0-1 0 0 0,0 1-1 0 0,0 0 1 0 0,0-1 0 0 0,0 1 0 0 0,0 0-1 0 0,1-1 1 0 0,0 1 0 0 0,-1 0 0 0 0,2 0-17 0 0,8 2 60 0 0,-5 5-48 0 0,-1-3-14 0 0,19 7 74 0 0,-15-10-40 0 0,-7-3-29 0 0,1 0 0 0 0,-1 0 1 0 0,0 0-1 0 0,1-1 1 0 0,-1 1-1 0 0,1 0 0 0 0,-1-1 1 0 0,1 1-1 0 0,-1-1 0 0 0,1 0 1 0 0,0 1-1 0 0,-1-1 0 0 0,1 0 1 0 0,0 0-4 0 0,12 0 49 0 0,6 0-30 0 0,4-2-31 0 0,-4-8-43 0 0,-12 8 10 0 0,-2 1-54 0 0,-3 0 3 0 0,0 1-38 0 0,1-1-45 0 0,-1 0-52 0 0,1 0-72 0 0,0 0-59 0 0,0 0-52 0 0,-1 0-46 0 0,1-1-56 0 0,0 1-34 0 0,4-2-627 0 0,4 1-797 0 0,6 2-1124 0 0</inkml:trace>
  <inkml:trace contextRef="#ctx0" brushRef="#br0" timeOffset="1302.17">1406 439 7688 0 0,'0'0'166'0'0,"0"0"29"0"0,0 0 14 0 0,-2 0-25 0 0,-8-2-146 0 0,6-5 21 0 0,3 5 21 0 0,-2 0 37 0 0,-1 1 37 0 0,-4 0 40 0 0,7 1-155 0 0,0 0-1 0 0,1 0 1 0 0,-1 0 0 0 0,1 0 0 0 0,-1 0-1 0 0,1 0 1 0 0,-1 0 0 0 0,1-1 0 0 0,-1 1 0 0 0,1 0-1 0 0,-1 0 1 0 0,1-1 0 0 0,-1 1 0 0 0,1 0-1 0 0,-1-1 1 0 0,1 1 0 0 0,-1 0 0 0 0,1-1 0 0 0,0 1-1 0 0,-1 0 1 0 0,1-1 0 0 0,0 1 0 0 0,-1-1-1 0 0,1 0-38 0 0,-1 1 42 0 0,1-1 0 0 0,0 0-1 0 0,-1 1 1 0 0,1-1-1 0 0,-1 1 1 0 0,1-1 0 0 0,-1 1-1 0 0,0-1 1 0 0,1 1-1 0 0,-1 0 1 0 0,1-1 0 0 0,-1 1-1 0 0,0 0 1 0 0,1-1-1 0 0,-1 1 1 0 0,0 0 0 0 0,1 0-1 0 0,-1-1 1 0 0,0 1-1 0 0,1 0 1 0 0,-1 0 0 0 0,0 0-1 0 0,0 0 1 0 0,1 0-1 0 0,-1 0-41 0 0,-3 0 109 0 0,0 0 77 0 0,-4 0 254 0 0,-12 0 775 0 0,14 0-914 0 0,0 0-88 0 0,-6 3 29 0 0,-3 9 215 0 0,8-5-250 0 0,-2-1-79 0 0,4-4-75 0 0,5-2-39 0 0,-1 0-1 0 0,1 1 1 0 0,-1-1-1 0 0,0 0 0 0 0,1 1 1 0 0,-1-1-1 0 0,1 0 0 0 0,-1 1 1 0 0,1-1-1 0 0,-1 1 1 0 0,1-1-1 0 0,-1 1 0 0 0,1-1 1 0 0,-1 1-1 0 0,1-1 0 0 0,0 1 1 0 0,-1-1-1 0 0,1 1 1 0 0,0-1-1 0 0,-1 1 0 0 0,1 0 1 0 0,0 0-14 0 0,-2 3 56 0 0,1-3-42 0 0,0 0 1 0 0,1 0-1 0 0,-1 0 1 0 0,0 0-1 0 0,1 0 1 0 0,-1-1-1 0 0,0 1 1 0 0,0 0-1 0 0,0-1 1 0 0,0 1 0 0 0,0-1-1 0 0,0 1 1 0 0,0-1-1 0 0,0 1 1 0 0,0-1-1 0 0,0 1-14 0 0,-10 5 220 0 0,5 4 2 0 0,-1 4-57 0 0,5-10-111 0 0,0 11 60 0 0,-1 0-39 0 0,-7 3-9 0 0,5 7-13 0 0,-1-10-43 0 0,5-14-10 0 0,0 1 0 0 0,1-1 0 0 0,-1 0 0 0 0,1 1 0 0 0,-1-1 0 0 0,1 1 0 0 0,-1 0 0 0 0,1-1 0 0 0,0 1 0 0 0,-1-1 0 0 0,1 1 0 0 0,0 0 0 0 0,0-1 0 0 0,1 1 0 0 0,-1-1 0 0 0,0 1 0 0 0,0 0 1 0 0,1 0-1 0 0,5 10-1 0 0,-5-10 2 0 0,0-1 1 0 0,-1 0-1 0 0,1 1 0 0 0,0-1 0 0 0,-1 1 0 0 0,1-1 0 0 0,-1 1 1 0 0,1 0-1 0 0,-1-1 0 0 0,0 1 0 0 0,0-1 0 0 0,1 1 0 0 0,-1 0 1 0 0,0-1-2 0 0,-1 8 22 0 0,1-6-11 0 0,-1-1 0 0 0,1 1 0 0 0,0 0 0 0 0,0 0 0 0 0,0 0 0 0 0,0 0 0 0 0,1 0 0 0 0,-1-1 0 0 0,1 1 0 0 0,0 0 0 0 0,0 0-10 0 0,2 3 19 0 0,-1 0 8 0 0,2 0 1 0 0,-1-1 0 0 0,0 1-1 0 0,1 0 1 0 0,0-1 0 0 0,1 1-29 0 0,12 21 127 0 0,-6-20-75 0 0,2 0-39 0 0,-9-6-14 0 0,26 15 1 0 0,-14-12 24 0 0,12-5 115 0 0,-9 0-38 0 0,-3-1-55 0 0,-6-1-45 0 0,-2 0-33 0 0,1-1-39 0 0,-4 2-14 0 0,5 1 26 0 0,-6 1-17 0 0,0 0-82 0 0,-2-1 38 0 0,0 1-34 0 0,0-1-37 0 0,-1 0-41 0 0,1 0-93 0 0,0 0-60 0 0,0 0-54 0 0,0-1-48 0 0,2 0-580 0 0,0-1-104 0 0,2 1-801 0 0,2 2-1120 0 0,-7 0 3010 0 0</inkml:trace>
  <inkml:trace contextRef="#ctx0" brushRef="#br0" timeOffset="1717.91">1648 439 7856 0 0,'-12'13'174'0'0,"9"-11"29"0"0,3-2 13 0 0,0 0 48 0 0,0 0-107 0 0,-2 0 123 0 0,-8 0 228 0 0,7 0 18 0 0,3 3-25 0 0,0 12-42 0 0,0 28 482 0 0,2-30-610 0 0,4-4-51 0 0,-1-1-79 0 0,1 5 177 0 0,-1-2-97 0 0,-1 3-36 0 0,-2 6 23 0 0,1-4 8 0 0,8-1 29 0 0,-9-14-275 0 0,-1 0 1 0 0,1 1-1 0 0,-1-1 0 0 0,0 1 1 0 0,0 0-1 0 0,0-1 0 0 0,1 1 1 0 0,-1 0-1 0 0,-1 0 0 0 0,1-1 1 0 0,0 1-31 0 0,2 11 129 0 0,3 5 79 0 0,3-6-41 0 0,1 4 61 0 0,-3-4 10 0 0,5-5-57 0 0,4 4-38 0 0,0 1 21 0 0,0-3-39 0 0,-9-7-89 0 0,-1 0 1 0 0,1 0 0 0 0,0-1-1 0 0,0 0 1 0 0,-1 0 0 0 0,1-1-1 0 0,5 0-36 0 0,-10 0 11 0 0,-1 0-1 0 0,1-1 1 0 0,0 1-1 0 0,0 0 1 0 0,0-1-1 0 0,0 0 1 0 0,0 1-1 0 0,-1-1 1 0 0,1 0-1 0 0,0 0 1 0 0,-1 0-1 0 0,2 0-10 0 0,-2 0 10 0 0,0 0-1 0 0,1 0 1 0 0,-1 0-1 0 0,0 1 1 0 0,1-1-1 0 0,-1 1 1 0 0,1-1-1 0 0,-1 1 1 0 0,1-1-1 0 0,-1 1 1 0 0,1 0-1 0 0,0 0-9 0 0,3-3 80 0 0,5-4-5 0 0,22-11 289 0 0,-32 18-363 0 0,5-2 49 0 0,-4 2-37 0 0,-1-1-1 0 0,1 1 0 0 0,0 0 0 0 0,-1-1 0 0 0,1 1 1 0 0,-1 0-1 0 0,1-1 0 0 0,-1 1 0 0 0,1 0 0 0 0,-1-1 1 0 0,1 1-1 0 0,-1-1 0 0 0,1 1 0 0 0,-1-1 0 0 0,1 1 1 0 0,-1-1-1 0 0,0 1 0 0 0,1-1 0 0 0,-1 0 0 0 0,0 1 1 0 0,0-1-1 0 0,1 0-12 0 0,1-4 33 0 0,18-32 2 0 0,0-1-38 0 0,-19 36 4 0 0,0-1-1 0 0,-1 1 1 0 0,1 0-1 0 0,-1-1 1 0 0,1 1-1 0 0,-1 0 0 0 0,0-1 1 0 0,0 1-1 0 0,0-1 1 0 0,0 1-1 0 0,-1 0 1 0 0,1-1-1 0 0,-1-12-34 0 0,4 0-92 0 0,2 7 30 0 0,1-1-46 0 0,-4-1-42 0 0,-5 5-18 0 0,2 3 190 0 0,0 1 0 0 0,0 0 0 0 0,0-1-1 0 0,0 1 1 0 0,0 0 0 0 0,0-1 0 0 0,0 0 0 0 0,0 1 0 0 0,1-1 0 0 0,-1 1 0 0 0,0-1 0 0 0,1 0 0 0 0,0 1 0 0 0,-1-1-1 0 0,1-1 13 0 0,0 1-64 0 0,0 2 0 0 0,0 0 0 0 0,0 0 0 0 0,0 0 0 0 0,0 0-5 0 0,2 2-22 0 0,7 12 14 0 0,-8-11 73 0 0,0 1 0 0 0,0 0-1 0 0,-1-1 1 0 0,1 1-1 0 0,-1-1 1 0 0,0 1 0 0 0,0 0 4 0 0,1 6-40 0 0,4-5 21 0 0,7 23 18 0 0,-6-15 0 0 0,-5-12 1 0 0,-1 0 0 0 0,1 1 0 0 0,0-1 1 0 0,0 0-1 0 0,-1 1 0 0 0,1-1 0 0 0,-1 1 0 0 0,0-1 0 0 0,1 1 0 0 0,-1-1 0 0 0,0 1 0 0 0,0-1 0 0 0,0 1 0 0 0,0-1 0 0 0,0 1 0 0 0,1 0 0 0 0,-1-1 0 0 0,0 1 0 0 0,1 0 0 0 0,-1-1 0 0 0,1 1 0 0 0,-1-1 0 0 0,1 1 0 0 0,0-1 0 0 0,-1 1 0 0 0,1-1 0 0 0,0 1 0 0 0,0-1 0 0 0,0 0 0 0 0,0 0 0 0 0,0 1 0 0 0,1-1 0 0 0,-1 0 0 0 0,0 0 0 0 0,12 14 0 0 0,-10-8 0 0 0,-3-7 0 0 0,0 1 0 0 0,0-1 0 0 0,0 1 0 0 0,1-1 0 0 0,-1 1 0 0 0,0-1 0 0 0,0 0 0 0 0,1 1 0 0 0,-1-1 0 0 0,0 1 0 0 0,0-1 0 0 0,1 0 0 0 0,-1 1 0 0 0,1-1 0 0 0,-1 0 0 0 0,0 1 0 0 0,1-1 0 0 0,-1 0 0 0 0,1 0 0 0 0,-1 1 0 0 0,0-1 0 0 0,1 0 0 0 0,-1 0 0 0 0,1 0 0 0 0,-1 1 0 0 0,1-1 0 0 0,-1 0 0 0 0,1 0 0 0 0,-1 0 0 0 0,1 0 0 0 0,-1 0 0 0 0,1 0 0 0 0,-1 0 0 0 0,1 0 0 0 0,-1 0 0 0 0,1 0 0 0 0,-1-1 0 0 0,1 1 0 0 0,3 1-53 0 0,-1-1 38 0 0,-3 0 22 0 0,1 0 0 0 0,-1 1 0 0 0,1-1 0 0 0,-1 0 0 0 0,1 0 1 0 0,-1 1-1 0 0,1-1 0 0 0,-1 0 0 0 0,0 1 0 0 0,1-1 0 0 0,-1 0 0 0 0,0 1 0 0 0,1-1 0 0 0,-1 1 0 0 0,0-1 0 0 0,1 1 0 0 0,-1-1-7 0 0,1 2-2 0 0,1 0-40 0 0,0-1-54 0 0,0 1-67 0 0,0-2 9 0 0,1 1-39 0 0,0-1-45 0 0,0 0-48 0 0,10 0-104 0 0</inkml:trace>
  <inkml:trace contextRef="#ctx0" brushRef="#br0" timeOffset="2104.83">2268 409 9408 0 0,'0'0'273'0'0,"0"0"-5"0"0,0 0-200 0 0,0 3-40 0 0,0 3-14 0 0,0 17-20 0 0,3-12 79 0 0,3-7 140 0 0,-6-4-193 0 0,1 1 0 0 0,-1-1 0 0 0,1 0 0 0 0,-1 0 0 0 0,0 1 0 0 0,1-1 0 0 0,-1 0-1 0 0,1 0 1 0 0,-1 1 0 0 0,0-1 0 0 0,0 1 0 0 0,1-1 0 0 0,-1 0 0 0 0,0 1 0 0 0,0-1 0 0 0,1 1 0 0 0,-1-1 0 0 0,0 0 0 0 0,0 1 0 0 0,0-1 0 0 0,0 1 0 0 0,1-1 0 0 0,-1 1 0 0 0,0-1 0 0 0,0 1 0 0 0,0-1 0 0 0,0 1 0 0 0,0-1 0 0 0,0 1 0 0 0,0-1 0 0 0,-1 1 0 0 0,1 0-20 0 0,1 10 327 0 0,1-2-94 0 0,3 0-33 0 0,3 3 39 0 0,-2-3-42 0 0,0 1 91 0 0,-5-9-241 0 0,-1 0 0 0 0,0 1 0 0 0,1-1 0 0 0,-1 0-1 0 0,0 1 1 0 0,1-1 0 0 0,-1 0 0 0 0,0 1 0 0 0,0-1-1 0 0,0 1-46 0 0,2 16 446 0 0,2-8-259 0 0,1 0-21 0 0,-3-3-15 0 0,-1 1 20 0 0,0 2 58 0 0,-2-2-66 0 0,0 4 21 0 0,1-3-26 0 0,2-2 13 0 0,0 0 49 0 0,3 1-6 0 0,-4-7-172 0 0,0 0 0 0 0,0 1 0 0 0,-1-1 1 0 0,1 0-1 0 0,0 1 0 0 0,-1-1 0 0 0,1 1 1 0 0,-1-1-1 0 0,1 1 0 0 0,-1 0 0 0 0,0-1 0 0 0,1 1 1 0 0,-1-1-1 0 0,0 1-42 0 0,0 14 383 0 0,0 20 377 0 0,0-25-471 0 0,0-1 65 0 0,0-7-118 0 0,0-3-50 0 0,0 0-24 0 0,0 0-2 0 0,0 0 6 0 0,0 0 20 0 0,0 0 6 0 0,0 0 0 0 0,0 0-10 0 0,0-3-46 0 0,0-11 76 0 0,0 0-86 0 0,0-31 74 0 0,0 43-194 0 0,-1 1 0 0 0,1-1 0 0 0,0 0 0 0 0,-1 1 0 0 0,1-1 0 0 0,-1 0 0 0 0,1 1 0 0 0,-1-1 0 0 0,0 1 0 0 0,0-2-6 0 0,-3-8 4 0 0,11-7-4 0 0,-6 2 0 0 0,-1 14 0 0 0,0 0 0 0 0,0-1 0 0 0,0 1 0 0 0,0 0 0 0 0,1-1 0 0 0,-1 1 0 0 0,0 0 0 0 0,1 0 0 0 0,0 0 0 0 0,0-3 0 0 0,3-2 0 0 0,7-18 0 0 0,-9 20 0 0 0,0 0 0 0 0,0 1 0 0 0,1 0 0 0 0,0-1 0 0 0,-1 1 0 0 0,1 0 0 0 0,0 0 0 0 0,1 0 0 0 0,0 0 0 0 0,-1 0-7 0 0,0 1 0 0 0,0-1-1 0 0,-1 0 1 0 0,1 0-1 0 0,0-2 8 0 0,-2 3-6 0 0,1 0 0 0 0,-1 1 0 0 0,1-1-1 0 0,0 0 1 0 0,-1 1 0 0 0,1 0-1 0 0,0-1 1 0 0,1 1 0 0 0,-1 0 0 0 0,0 0-1 0 0,1 0 1 0 0,-1 0 0 0 0,1 0 6 0 0,8-3-153 0 0,-10 5 133 0 0,0 0 0 0 0,0-1 0 0 0,0 1 0 0 0,0 0 0 0 0,0-1 0 0 0,0 1 0 0 0,0-1 0 0 0,0 0 0 0 0,0 1 0 0 0,0-1 0 0 0,0 0 0 0 0,0 0 0 0 0,-1 1 0 0 0,1-1 0 0 0,0 0 0 0 0,0 0-1 0 0,-1 0 1 0 0,1-1 20 0 0,1-2-79 0 0,3-4-160 0 0,1 5 39 0 0,-1 1 82 0 0,1-2-99 0 0,5-2-242 0 0,15 1-361 0 0,-22 2 618 0 0,-1 2 33 0 0,-1-1-9 0 0,1 1-47 0 0,-2 0 21 0 0,0 0-36 0 0,1 0-42 0 0,-1 0-45 0 0,1 1-80 0 0,-1-1-52 0 0,1 1-47 0 0,-1-1-41 0 0,1 1-156 0 0,0 0-40 0 0,0 0-187 0 0,1 0-510 0 0,-3 0 1439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43.0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17 9168 0 0,'0'0'266'0'0,"0"0"1"0"0,0 0-102 0 0,0 0-43 0 0,0 0 127 0 0,0 0 236 0 0,0 0 25 0 0,0 3 2 0 0,0-2-438 0 0,0 1 39 0 0,0 2 151 0 0,0 6 449 0 0,1-6-510 0 0,-1-1-62 0 0,2 0-113 0 0,10 20 622 0 0,-5-11-396 0 0,-1-1-80 0 0,-3 0 10 0 0,-2 4-11 0 0,0 1-4 0 0,5-3 35 0 0,-2-4-1 0 0,-2 2 50 0 0,-2-9-221 0 0,0-1 1 0 0,1 0 0 0 0,-1 1 0 0 0,0-1-1 0 0,0 0 1 0 0,1 0 0 0 0,-1 1-1 0 0,0-1 1 0 0,1 0 0 0 0,-1 0 0 0 0,1 1-33 0 0,9 9 257 0 0,-9-9-228 0 0,1-1 0 0 0,0 1 0 0 0,-1 0 0 0 0,0 0-1 0 0,1-1 1 0 0,-1 1 0 0 0,0 0 0 0 0,0 0 0 0 0,0 0 0 0 0,0 1-29 0 0,2 9 94 0 0,-3-11-80 0 0,0 1 0 0 0,0-1 0 0 0,0 1 0 0 0,0-1 0 0 0,1 1 0 0 0,-1-1 0 0 0,1 0 0 0 0,-1 1 1 0 0,1-1-1 0 0,-1 1 0 0 0,1-1 0 0 0,0 0 0 0 0,0 0 0 0 0,-1 1 0 0 0,1-1 0 0 0,0 0 0 0 0,0 0 0 0 0,0 0 0 0 0,1 0 0 0 0,-1 0 1 0 0,1 0-16 0 0,2 2 53 0 0,-3-3-40 0 0,0 0 0 0 0,-1 0-1 0 0,1 1 1 0 0,0-1 0 0 0,-1 0-1 0 0,1 1 1 0 0,-1-1 0 0 0,1 0-1 0 0,-1 1 1 0 0,1-1 0 0 0,-1 1-1 0 0,1-1 1 0 0,-1 1 0 0 0,1-1-1 0 0,-1 1 1 0 0,0-1 0 0 0,1 1-1 0 0,-1 0 1 0 0,0-1-1 0 0,1 1 1 0 0,-1-1 0 0 0,0 1-12 0 0,2 4 41 0 0,-1-4-31 0 0,-1 0-1 0 0,1 0 1 0 0,0 0 0 0 0,-1 0 0 0 0,1-1-1 0 0,0 1 1 0 0,-1 0 0 0 0,1 0 0 0 0,0-1-1 0 0,0 1 1 0 0,0 0 0 0 0,0-1 0 0 0,-1 1-1 0 0,1-1 1 0 0,0 1 0 0 0,0-1 0 0 0,0 1-1 0 0,0-1 1 0 0,1 0-10 0 0,23 2 232 0 0,-24-2-217 0 0,0 0-4 0 0,0 0 1 0 0,0 1-1 0 0,0-1 0 0 0,0 0 1 0 0,0 0-1 0 0,0 1 0 0 0,0-1 1 0 0,0 0-1 0 0,0 1 1 0 0,-1-1-1 0 0,1 1 0 0 0,0-1 1 0 0,0 1-1 0 0,0 0 0 0 0,-1-1 1 0 0,1 1-1 0 0,0 0 0 0 0,0 0-11 0 0,-1-1 8 0 0,1 1 0 0 0,-1 0 0 0 0,1-1 0 0 0,0 1 0 0 0,-1 0 0 0 0,1-1 0 0 0,0 1 0 0 0,0-1 0 0 0,-1 0 0 0 0,1 1 0 0 0,0-1 0 0 0,0 1 0 0 0,0-1 0 0 0,0 0 0 0 0,-1 0 0 0 0,1 1-1 0 0,0-1 1 0 0,0 0 0 0 0,0 0 0 0 0,0 0 0 0 0,0 0 0 0 0,0 0 0 0 0,0 0 0 0 0,0 0 0 0 0,-1-1 0 0 0,1 1 0 0 0,0 0 0 0 0,0 0 0 0 0,0-1 0 0 0,0 1 0 0 0,-1 0 0 0 0,1-1 0 0 0,0 1 0 0 0,0-1-1 0 0,0 1-7 0 0,6-5 42 0 0,-5 4-35 0 0,-1 0 0 0 0,0 0 1 0 0,1 1-1 0 0,-1-1 0 0 0,1 0 1 0 0,-1 1-1 0 0,1-1 0 0 0,-1 1 1 0 0,1-1-1 0 0,-1 1 0 0 0,1 0 1 0 0,-1-1-1 0 0,1 1 0 0 0,0 0-7 0 0,0 0 11 0 0,1-1 0 0 0,-1 1 0 0 0,0-1 0 0 0,1 0 0 0 0,-1 1-1 0 0,0-1 1 0 0,0-1 0 0 0,1 1 0 0 0,-1 0 0 0 0,0 0 0 0 0,0-1-1 0 0,0 1 1 0 0,0-1 0 0 0,-1 1 0 0 0,1-1 0 0 0,0 0-1 0 0,-1 0 1 0 0,2-2-11 0 0,-1 2 13 0 0,0-1-1 0 0,1 1 1 0 0,-1 0-1 0 0,1-1 1 0 0,-1 1 0 0 0,1 0-1 0 0,0 0-12 0 0,2 0 21 0 0,-4 2-19 0 0,-1 0 1 0 0,1-1-1 0 0,0 1 0 0 0,-1 0 0 0 0,1-1 0 0 0,-1 1 1 0 0,1 0-1 0 0,-1-1 0 0 0,1 1 0 0 0,-1-1 1 0 0,1 1-1 0 0,-1 0 0 0 0,1-1 0 0 0,-1 0 0 0 0,1 1 1 0 0,-1-1-1 0 0,0 1 0 0 0,1-1 0 0 0,-1 1 1 0 0,0-1-1 0 0,0 0 0 0 0,1 0-2 0 0,1-3-1 0 0,0-1 1 0 0,2 2 0 0 0,18-7 0 0 0,-19 8-19 0 0,0-1 53 0 0,-1 1-31 0 0,0-1-56 0 0,0 2-28 0 0,1-1-49 0 0,-3 2 125 0 0,0 0 0 0 0,1 0 0 0 0,-1 0 0 0 0,1 0 0 0 0,-1-1 0 0 0,0 1 0 0 0,1 0 0 0 0,-1 0 0 0 0,0 0 0 0 0,1 0 0 0 0,-1 0 0 0 0,1 0 0 0 0,-1 0 0 0 0,0 0 0 0 0,1 0 1 0 0,-1 0-1 0 0,1 0 0 0 0,-1 0 0 0 0,0 0 0 0 0,1 1 0 0 0,-1-1 5 0 0,7 9-51 0 0,-5-5 23 0 0,3-3 21 0 0,0-1-6 0 0,1 4-42 0 0,9 21-9 0 0,0-20 64 0 0,10 5 0 0 0,-19-8 0 0 0,-1-1 0 0 0,1-1 0 0 0,0 1 0 0 0,0-1 0 0 0,-1 0 0 0 0,1 0 0 0 0,0-1 0 0 0,0 0 0 0 0,-1 0 0 0 0,1 0 0 0 0,0-1 0 0 0,-1 1 0 0 0,6-4 0 0 0,-5 3 0 0 0,32-14 25 0 0,-27 10 28 0 0,-1 1 0 0 0,11-3-53 0 0,-1-2 21 0 0,-1-5 44 0 0,18-20 118 0 0,-27 24-129 0 0,-6 5 10 0 0,-5-3-59 0 0,1 7 6 0 0,0-1 1 0 0,0 1 2 0 0,0 0-1 0 0,0-1 0 0 0,0 1 1 0 0,0 0-1 0 0,-1-1 0 0 0,1 1 1 0 0,-1 0-1 0 0,1 0 0 0 0,-1-1 0 0 0,0 1 1 0 0,0 0-1 0 0,-1-2-13 0 0,-9-10 108 0 0,8 11-102 0 0,-18-15 3 0 0,0 9 46 0 0,-15-4-49 0 0,1 1-93 0 0,-10-4-116 0 0,40 15 73 0 0,1 0 49 0 0,-13 0-94 0 0,12 1 36 0 0,2 0 29 0 0,1 0-35 0 0,-1 1-86 0 0,0-1-68 0 0,0 0-79 0 0,0 0-88 0 0,1 0 61 0 0,1 0-61 0 0,-1 0-52 0 0,1 0-48 0 0,-1 0-165 0 0,0 0-46 0 0,0 0-201 0 0,-1 0-538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2:41.6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379 63 5840 0 0,'0'0'132'0'0,"0"0"17"0"0,0 0 11 0 0,0-2-21 0 0,-2-23 404 0 0,1 24-528 0 0,1 1 1 0 0,0 0 0 0 0,0 0-1 0 0,0 0 1 0 0,0-1 0 0 0,0 1-1 0 0,-1 0 1 0 0,1 0 0 0 0,0 0-1 0 0,0 0 1 0 0,0-1 0 0 0,0 1 0 0 0,-1 0-1 0 0,1 0 1 0 0,0 0 0 0 0,0 0-1 0 0,0 0 1 0 0,-1 0 0 0 0,1 0-1 0 0,0-1 1 0 0,0 1 0 0 0,-1 0-1 0 0,1 0 1 0 0,0 0 0 0 0,0 0-1 0 0,-1 0 1 0 0,1 0 0 0 0,0 0-1 0 0,0 0 1 0 0,0 0 0 0 0,-1 0-1 0 0,1 0 1 0 0,0 1 0 0 0,0-1-16 0 0,-4 0 193 0 0,2 0 479 0 0,2 0-32 0 0,0 0-383 0 0,0 0-37 0 0,-1-1-28 0 0,1 0-44 0 0,0-2 42 0 0,0 0-93 0 0,0 0-54 0 0,1 2-5 0 0,-1 0 40 0 0,0-1 284 0 0,-6 1-141 0 0,3 0-64 0 0,0-1-32 0 0,0-1-15 0 0,0-1-5 0 0,-1 1 10 0 0,0 2 36 0 0,-3 1 71 0 0,-2-1 119 0 0,-1 1-94 0 0,-6-1 9 0 0,-12 2 19 0 0,15 2-130 0 0,3 1-78 0 0,7-2-49 0 0,0-1 0 0 0,0 0 0 0 0,0 0-1 0 0,0 0 1 0 0,0 0 0 0 0,0 0 0 0 0,0-1 0 0 0,0 0 0 0 0,-3 1-18 0 0,3-1 7 0 0,0 0 0 0 0,0 1 1 0 0,0-1-1 0 0,0 1 0 0 0,0 0 1 0 0,0 0-1 0 0,0 0 0 0 0,0 0 1 0 0,-2 1-8 0 0,-5 2 26 0 0,-26 11 43 0 0,11-9-58 0 0,-10 9 6 0 0,31-14 2 0 0,-1 1 0 0 0,1 0 0 0 0,0 1 0 0 0,0-1 0 0 0,0 1 0 0 0,1-1 0 0 0,-4 4-19 0 0,-5 5 89 0 0,-2 2 48 0 0,4 0-121 0 0,7 0-68 0 0,4 10-119 0 0,-1-17 114 0 0,0-5 55 0 0,0-1 0 0 0,0 0 1 0 0,0 0-1 0 0,0 0 0 0 0,0 0 1 0 0,0 0-1 0 0,0 0 0 0 0,0 0 1 0 0,0 0-1 0 0,0 0 1 0 0,0 0-1 0 0,0 0 0 0 0,0 1 1 0 0,0-1-1 0 0,0 0 0 0 0,0 0 1 0 0,0 0-1 0 0,0 0 0 0 0,0 0 1 0 0,0 0-1 0 0,0 0 1 0 0,0 0-1 0 0,0 0 0 0 0,0 0 1 0 0,0 0-1 0 0,0 0 0 0 0,0 1 1 0 0,0-1-1 0 0,0 0 0 0 0,0 0 1 0 0,0 0-1 0 0,0 0 1 0 0,0 0-1 0 0,0 0 0 0 0,0 0 1 0 0,1 0-1 0 0,-1 0 0 0 0,0 0 1 0 0,0 0-1 0 0,0 0 0 0 0,0 0 1 0 0,0 0-1 0 0,0 0 1 0 0,0 0-1 0 0,0 0 0 0 0,0 0 1 0 0,0 0-1 0 0,1 0 0 0 0,-1 0 1 0 0,0 0-1 0 0,0 0 0 0 0,0 0 1 0 0,0 0-1 0 0,0 0 1 0 0,0 0-1 0 0,0 0 0 0 0,0 0 2 0 0,4 0-2 0 0,-1 1 0 0 0,0-1-1 0 0,0 1 1 0 0,1 0 0 0 0,-1 0 0 0 0,0 0-1 0 0,0 0 1 0 0,1 1 2 0 0,7 3 0 0 0,21 5 3 0 0,-19-7-25 0 0,7 4-65 0 0,15 3-325 0 0,11 2 412 0 0,-26-8-42 0 0,0 0 52 0 0,16 8 69 0 0,1 1 30 0 0,-20-9-60 0 0,-10-3-39 0 0,1 1 0 0 0,-1 0 1 0 0,0 1-1 0 0,0-1 0 0 0,1 2-10 0 0,34 17 38 0 0,0 1 59 0 0,-1 1 81 0 0,-3 2 107 0 0,-31-20-204 0 0,0 0 0 0 0,-1 1 0 0 0,0 0 1 0 0,4 4-82 0 0,2 3 107 0 0,-3-1-9 0 0,-2 3 38 0 0,-7-13-113 0 0,0 0 1 0 0,1 0-1 0 0,-1 0 0 0 0,0 0 0 0 0,0 0 1 0 0,0 1-1 0 0,0-1 0 0 0,0 0 1 0 0,0 0-1 0 0,-1 0 0 0 0,1 0 1 0 0,-1 0-1 0 0,1 0 0 0 0,-1 0 1 0 0,0 0-24 0 0,-1 2 50 0 0,-6 12 104 0 0,3-8-16 0 0,-8 0 65 0 0,5 4-82 0 0,-2 2 11 0 0,-2-3 46 0 0,2-6-37 0 0,2-1-40 0 0,-4 5-1 0 0,5-2-44 0 0,5-5-38 0 0,0 1 0 0 0,0-1 0 0 0,0 0-1 0 0,0 0 1 0 0,0 0 0 0 0,-1-1-1 0 0,1 1 1 0 0,-1-1 0 0 0,1 1 0 0 0,-2 0-18 0 0,-24 3 93 0 0,-45 20 27 0 0,70-24-112 0 0,0 0 0 0 0,0-1 0 0 0,0 1-1 0 0,-1-1 1 0 0,1 1 0 0 0,0-1 0 0 0,0 0 0 0 0,-1 0-8 0 0,-15 1 3 0 0,4 3-2 0 0,8-2 1 0 0,1 0-1 0 0,0 0 1 0 0,-1-1 0 0 0,1 0-1 0 0,-1-1 1 0 0,1 1-2 0 0,-41-1 52 0 0,-27 0-62 0 0,72 0 1 0 0,1-1 1 0 0,-1 1 0 0 0,1 0 0 0 0,-1 0 0 0 0,1-1-1 0 0,-1 1 1 0 0,1-1 0 0 0,-1 1 0 0 0,1-1 0 0 0,0 1-1 0 0,-1-1 1 0 0,1 0 0 0 0,0 0 8 0 0,-12-5-84 0 0,6 4 29 0 0,3 2-28 0 0,0-1-18 0 0,1 1-44 0 0,1-1-55 0 0,-1 0-65 0 0,1 0-142 0 0,1-1-90 0 0,0 0-79 0 0,0 1-65 0 0,0-1-186 0 0,0 0-52 0 0,-3 0-1108 0 0,-5 1-1131 0 0</inkml:trace>
  <inkml:trace contextRef="#ctx0" brushRef="#br0" timeOffset="508.56">772 33 8384 0 0,'0'0'242'0'0,"0"0"5"0"0,0 0-182 0 0,0 2-38 0 0,2 8 18 0 0,24 6 370 0 0,-18-8-133 0 0,0-1-71 0 0,15 16 267 0 0,-17-14-218 0 0,-2-1-43 0 0,0-1-37 0 0,3 6 91 0 0,18 25 289 0 0,-17-25-356 0 0,-5-8-115 0 0,0 1 0 0 0,-1 0 1 0 0,0 0-1 0 0,0 0 1 0 0,0 0-1 0 0,0 5-89 0 0,0-3 127 0 0,1 1-1 0 0,-1-1 1 0 0,1 0-1 0 0,1 1-126 0 0,4 5 194 0 0,-4-5-43 0 0,0-1 0 0 0,0 1 0 0 0,0 0 0 0 0,0 2-151 0 0,-1 5 222 0 0,0 0-37 0 0,9 30 313 0 0,-6-30-304 0 0,3-1 43 0 0,-7-11-188 0 0,0 0 0 0 0,0 0 0 0 0,0 0 0 0 0,-1 0 1 0 0,0 0-1 0 0,1 1 0 0 0,-1-1 0 0 0,-1 1 0 0 0,1-1 1 0 0,-1 1-1 0 0,1 3-49 0 0,0 10 202 0 0,6-1-46 0 0,-3-7-63 0 0,0 1 51 0 0,1 1 0 0 0,0 0-2 0 0,-3-3-14 0 0,-1-1 28 0 0,0 3 65 0 0,-1 2-85 0 0,0-10-9 0 0,0-3-6 0 0,0 0 1 0 0,0 0 4 0 0,0 0 2 0 0,0 0 0 0 0,0 0-5 0 0,0-3-22 0 0,0-12 11 0 0,0-6 1 0 0,0 0-43 0 0,3-5-28 0 0,-2 21-39 0 0,1-1 0 0 0,-1 1 0 0 0,1-1 0 0 0,0 1 0 0 0,2-3-3 0 0,16-25 0 0 0,-15 26 0 0 0,0-1 0 0 0,-1 1 0 0 0,0-1 0 0 0,1-3 0 0 0,-4 8 0 0 0,-1 0 0 0 0,1 1 0 0 0,1-1 0 0 0,-1 0 0 0 0,0 0 0 0 0,1 0 0 0 0,-1 1 0 0 0,1-1 0 0 0,0 0 0 0 0,0 1 0 0 0,0 0 0 0 0,0-1 0 0 0,2 0 0 0 0,3-4 0 0 0,-4 4 1 0 0,0 1-1 0 0,0-1 0 0 0,1 1 0 0 0,-1-1 0 0 0,1 1 1 0 0,3-1-1 0 0,-4 1-3 0 0,0 1 1 0 0,-1-1-1 0 0,1 0 1 0 0,0 0 0 0 0,0 0-1 0 0,1-2 3 0 0,-3 3-6 0 0,1-1 0 0 0,0 1 1 0 0,-1 0-1 0 0,1-1 0 0 0,0 1 0 0 0,0 0 0 0 0,0 0 0 0 0,0 0 0 0 0,0 0 6 0 0,2 0-2 0 0,-1 0 0 0 0,1 1 0 0 0,-1-1 0 0 0,1 1 0 0 0,-1 0 0 0 0,1 0 0 0 0,2 0 2 0 0,5 0 0 0 0,-9 0 0 0 0,0 0 0 0 0,-1 1 0 0 0,1-1 0 0 0,-1 0 0 0 0,1 1 0 0 0,-1-1 0 0 0,1 1-1 0 0,-1-1 1 0 0,1 1 0 0 0,-1 0 0 0 0,1-1 0 0 0,-1 1 0 0 0,0 0 0 0 0,1 0 0 0 0,6 4-11 0 0,7 2-29 0 0,-6-2 9 0 0,0-1-1 0 0,0 1 0 0 0,-1 0 1 0 0,5 4 31 0 0,-9-6-6 0 0,0 1-1 0 0,0 1 1 0 0,0-1 0 0 0,0 0 0 0 0,0 1-1 0 0,-1 0 7 0 0,19 25-28 0 0,17 13-144 0 0,-38-41 165 0 0,1 0-1 0 0,-1 0 1 0 0,1 0-1 0 0,-1 1 1 0 0,0-1-1 0 0,0 0 1 0 0,0 0 0 0 0,0 1-1 0 0,0-1 1 0 0,-1 0-1 0 0,1 1 1 0 0,-1 0 7 0 0,5 13-103 0 0,0-9-3 0 0,2-2-53 0 0,-2-2 28 0 0,1 0-35 0 0,-5-2 61 0 0,1 2-101 0 0,-2-2 53 0 0,1 1-43 0 0,0 0-27 0 0,1 1-46 0 0,-1-1 0 0 0,-1-1-38 0 0,3 2-409 0 0,-2-1 103 0 0,1 1-53 0 0,1 1-779 0 0,-1 2-609 0 0,-2 3-1160 0 0,0-9 3213 0 0</inkml:trace>
  <inkml:trace contextRef="#ctx0" brushRef="#br0" timeOffset="862.53">1876 320 7248 0 0,'-17'0'253'0'0,"-12"0"-50"0"0,22 0-200 0 0,-7 0-1 0 0,5 3 78 0 0,6-1 20 0 0,-1-1-1 0 0,1 1 1 0 0,-1-1-1 0 0,1 1 1 0 0,-1-1 0 0 0,0 0-1 0 0,0 0 1 0 0,1-1-1 0 0,-1 1 1 0 0,-3-1-100 0 0,-2 1 286 0 0,1 1-35 0 0,0 3 72 0 0,3 2-42 0 0,1 0-21 0 0,1-3-69 0 0,-2-1-27 0 0,-1-2 7 0 0,0 1-3 0 0,2 1-8 0 0,0 1 26 0 0,1 3 68 0 0,-6 4 109 0 0,-2 0-84 0 0,1-2-90 0 0,-1 5 52 0 0,8-7-110 0 0,0 0-33 0 0,-3 12 78 0 0,3-9-76 0 0,-1 16 291 0 0,5-3-113 0 0,0-12-164 0 0,-1 0 34 0 0,0 2-25 0 0,0-2-72 0 0,1-9-51 0 0,-1 0 1 0 0,0 0-1 0 0,1 0 1 0 0,-1-1-1 0 0,1 1 0 0 0,0 0 1 0 0,0 0-1 0 0,0 0 0 0 0,0 0 1 0 0,0-1-1 0 0,0 1 0 0 0,0 0 1 0 0,1-1-1 0 0,-1 1 1 0 0,1-1-1 0 0,5 6 6 0 0,-1 0 43 0 0,-4-5-24 0 0,0 0 0 0 0,-1-1 0 0 0,1 1 0 0 0,0-1-1 0 0,0 1 1 0 0,0-1 0 0 0,0 0 0 0 0,0 0 0 0 0,2 1-25 0 0,7 0 65 0 0,26-2 147 0 0,14 0-32 0 0,-49 0-164 0 0,0 0 0 0 0,-1-1 0 0 0,1 1 0 0 0,-1 0 0 0 0,1 0 1 0 0,0-1-1 0 0,-1 1 0 0 0,1 0 0 0 0,-1-1 0 0 0,1 0 0 0 0,-1 1 1 0 0,1-1-1 0 0,-1 0 0 0 0,0 0 0 0 0,2 0-16 0 0,4-4 86 0 0,3 0 38 0 0,-8 4-98 0 0,0 0 1 0 0,1 0-1 0 0,-1 0 1 0 0,0 0-1 0 0,0 0 1 0 0,0-1-1 0 0,0 1 1 0 0,-1-1-1 0 0,1 0-26 0 0,11-10 130 0 0,-8 8-77 0 0,-1 0-1 0 0,1 0 1 0 0,-1-1-1 0 0,0 1 1 0 0,-1-1 0 0 0,2-2-53 0 0,2-6 125 0 0,1-4-29 0 0,-7 15-87 0 0,0 0 1 0 0,-1 0-1 0 0,1 0 0 0 0,0-1 1 0 0,-1 1-1 0 0,0 0 1 0 0,0 0-1 0 0,1 0 0 0 0,-1 0 1 0 0,-1 0-1 0 0,1-1 0 0 0,0 1 1 0 0,0 0-1 0 0,-1 0 1 0 0,1 0-1 0 0,-1 0 0 0 0,0 0 1 0 0,0 0-1 0 0,1 0 1 0 0,-1 0-1 0 0,-1 0 0 0 0,1 0-9 0 0,0-1 8 0 0,-1 1-1 0 0,1-1 1 0 0,0 0 0 0 0,0 1-1 0 0,1-1 1 0 0,-1 0-1 0 0,0 0 1 0 0,1 0 0 0 0,0 0-8 0 0,0 2 4 0 0,0 1 1 0 0,0-1 0 0 0,0 0-1 0 0,-1 0 1 0 0,1 1 0 0 0,0-1-1 0 0,0 0 1 0 0,0 1 0 0 0,-1-1-1 0 0,1 0 1 0 0,0 1 0 0 0,-1-1-1 0 0,1 0 1 0 0,0 1 0 0 0,-1-1-1 0 0,1 1 1 0 0,-1-1 0 0 0,1 0 0 0 0,-1 1-1 0 0,0-1-4 0 0,-8-5 25 0 0,-6-4-77 0 0,8 3 84 0 0,1 3-82 0 0,1 1-98 0 0,3 2 23 0 0,-1-1-41 0 0,1 1-7 0 0,0 0-35 0 0,0 0-38 0 0,-1 0-42 0 0,1 0-45 0 0,0 0-46 0 0,0 0-52 0 0,0 0-53 0 0,0-1-321 0 0,0 2 354 0 0,1-1-32 0 0,-5-1-1504 0 0,-3 2-1130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3:56.8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15 243 8576 0 0,'0'0'197'0'0,"3"0"24"0"0,4 0-97 0 0,15 0 151 0 0,-15-1-218 0 0,0-1-35 0 0,0-2-22 0 0,-5 3 0 0 0,-1 0 0 0 0,0 0 0 0 0,1 0 0 0 0,-1 0 0 0 0,1 1 0 0 0,-1-1 0 0 0,1 1 0 0 0,-1-1 0 0 0,1 1 0 0 0,-1-1 0 0 0,1 1 0 0 0,-1 0 0 0 0,1 0 0 0 0,0 0 0 0 0,5 0 30 0 0,-1 0 43 0 0,0 0 45 0 0,0-1 49 0 0,-1-1 49 0 0,3-3 93 0 0,1 0 139 0 0,-3 3-182 0 0,1 2 36 0 0,3-2 143 0 0,-6-3-67 0 0,0-1-84 0 0,1 2-64 0 0,2 1-40 0 0,9-8 176 0 0,11-6 244 0 0,-22 7-406 0 0,9 1 25 0 0,-2 2-80 0 0,-10 4-22 0 0,-1 0-58 0 0,-1-6-24 0 0,-1 7-6 0 0,1 1-28 0 0,1 0 0 0 0,-1 0 0 0 0,0 0 0 0 0,0 0 1 0 0,1 0-1 0 0,-1 0 0 0 0,1 0 0 0 0,-1 0 0 0 0,1 0 1 0 0,-1 1-1 0 0,1-1 0 0 0,-1 0 0 0 0,1 0 0 0 0,0 0 1 0 0,-1 1-1 0 0,2-2-11 0 0,3-4 68 0 0,-5 6-68 0 0,0 0 1 0 0,0 0 0 0 0,0-1 0 0 0,0 1-1 0 0,1 0 1 0 0,-1 0 0 0 0,0 0 0 0 0,0-1-1 0 0,0 1 1 0 0,0 0 0 0 0,0 0 0 0 0,0 0-1 0 0,0-1 1 0 0,0 1 0 0 0,0 0-1 0 0,-1 0 1 0 0,1-1 0 0 0,0 1 0 0 0,0 0-1 0 0,0 0 1 0 0,0 0 0 0 0,0-1 0 0 0,0 1-1 0 0,0 0 1 0 0,0 0 0 0 0,-1 0 0 0 0,1 0-1 0 0,0-1 1 0 0,0 1 0 0 0,0 0-1 0 0,-6-4 36 0 0,5 4-35 0 0,1-1 0 0 0,-1 1 1 0 0,1 0-1 0 0,-1 0 0 0 0,1-1 0 0 0,0 1 1 0 0,-1 0-1 0 0,1-1 0 0 0,0 1 1 0 0,-1 0-1 0 0,1-1 0 0 0,0 1 1 0 0,-1 0-1 0 0,1-1 0 0 0,0 1 0 0 0,0-1 1 0 0,0 1-1 0 0,-1-1 0 0 0,1 1 1 0 0,0 0-1 0 0,0-1 0 0 0,0 1 1 0 0,0-1-1 0 0,0 1 0 0 0,0-1 0 0 0,0 1 1 0 0,0-1-1 0 0,0 1 0 0 0,0-1 1 0 0,0 1-1 0 0,0-1 0 0 0,0 0-1 0 0,0 1 3 0 0,0 0-1 0 0,1-1 1 0 0,-1 1-1 0 0,0-1 1 0 0,0 1 0 0 0,0-1-1 0 0,0 1 1 0 0,0-1-1 0 0,0 1 1 0 0,-1-1-1 0 0,1 1 1 0 0,0-1-1 0 0,0 1 1 0 0,0-1 0 0 0,0 1-1 0 0,0 0 1 0 0,-1-1-1 0 0,1 1 1 0 0,0-1-1 0 0,0 1 1 0 0,-1-1 0 0 0,1 1-1 0 0,0 0 1 0 0,-1-1-1 0 0,1 1 1 0 0,0 0-1 0 0,-1-1 1 0 0,1 1-1 0 0,0 0 1 0 0,-1 0 0 0 0,1-1-1 0 0,-1 1-2 0 0,-5-4 52 0 0,-1-7 24 0 0,7 10-71 0 0,0 0 0 0 0,-1 0 0 0 0,1 0 1 0 0,-1 0-1 0 0,1 0 0 0 0,-1 0 0 0 0,0 0 1 0 0,1 1-1 0 0,-1-1 0 0 0,0 0 0 0 0,1 0 1 0 0,-1 0-1 0 0,0 1 0 0 0,0-1 0 0 0,0 0 1 0 0,0 1-6 0 0,-10-5 58 0 0,-6-5 44 0 0,12 6-7 0 0,-2 3-59 0 0,2 0-7 0 0,-3-3 8 0 0,7 3-34 0 0,-1 0 0 0 0,1 0 0 0 0,0 0 0 0 0,-1 1 0 0 0,1-1 0 0 0,-1 0 0 0 0,1 1 0 0 0,-1-1 0 0 0,1 1 0 0 0,-1 0 0 0 0,0-1 0 0 0,1 1 0 0 0,-1 0 1 0 0,0 0-4 0 0,-13 2 0 0 0,11 1 2 0 0,-4 0 12 0 0,1 1-1 0 0,0 0 0 0 0,1 0 1 0 0,-1 1-1 0 0,1 0-13 0 0,-7 10 5 0 0,9-5 30 0 0,3-8-22 0 0,0 1 0 0 0,0-1 0 0 0,0 0 0 0 0,-1 0-1 0 0,1 0 1 0 0,0 0 0 0 0,-1 0 0 0 0,0 0 0 0 0,1-1-13 0 0,-5 5 47 0 0,0 1 0 0 0,0-1 0 0 0,1 1 0 0 0,0 0 0 0 0,-1 2-47 0 0,4-6 18 0 0,1 1 0 0 0,-1 0-1 0 0,1-1 1 0 0,-1 1 0 0 0,1 0 0 0 0,0 0-1 0 0,1 0 1 0 0,-1 0 0 0 0,1 0 0 0 0,-1 0-1 0 0,1 1-17 0 0,-1 12 106 0 0,-5-2-31 0 0,0 1-3 0 0,4 1 26 0 0,3-11-77 0 0,-1-1-1 0 0,1 1 0 0 0,1-1 1 0 0,-1 0-1 0 0,2 4-20 0 0,-1-4 11 0 0,-1 0-1 0 0,0 0 0 0 0,1 1 0 0 0,-2-1 0 0 0,1 4-10 0 0,-1-8 5 0 0,0 1 0 0 0,0-1-1 0 0,0 1 1 0 0,1-1-1 0 0,-1 1 1 0 0,0-1-1 0 0,1 0 1 0 0,-1 1-1 0 0,0-1 1 0 0,1 1-1 0 0,0-1 1 0 0,-1 0-1 0 0,1 0 1 0 0,0 1-1 0 0,0-1 1 0 0,0 0-1 0 0,0 0 1 0 0,0 0-1 0 0,0 0 1 0 0,0 0-1 0 0,0 0 1 0 0,0 0-1 0 0,0 0 1 0 0,0 0-1 0 0,1 0 1 0 0,-1-1-1 0 0,0 1 1 0 0,1-1-1 0 0,-1 1 1 0 0,1 0-5 0 0,1 0 8 0 0,0 0-1 0 0,-1 1 1 0 0,1-1 0 0 0,0 1-1 0 0,-1 0 1 0 0,3 2-8 0 0,17 15 191 0 0,-12-13-46 0 0,-3-4-23 0 0,0-1 38 0 0,1 1 47 0 0,1-2 54 0 0,0 0-3 0 0,0 0-44 0 0,1 0-44 0 0,0 0-46 0 0,1 0-46 0 0,-1 0-48 0 0,1 0-49 0 0,0 0-50 0 0,0 0-51 0 0,-1 0-52 0 0,1 0-53 0 0,-1 0-55 0 0,0 0-55 0 0,0 0-56 0 0,-1 0-58 0 0,0 0-59 0 0,-5 0 87 0 0,-1 0-58 0 0,1 0-51 0 0,-1 0-46 0 0,1 0-165 0 0,0 0-44 0 0,0 0-201 0 0,3 0-541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48 6448 0 0,'-3'2'190'0'0,"-1"5"-60"0"0,-1 3-67 0 0,4-7-59 0 0,0 2 0 0 0,0-1 0 0 0,0 0 0 0 0,0 0 0 0 0,1 0 0 0 0,0 0 0 0 0,0 0 0 0 0,0 4-4 0 0,4 8 78 0 0,1-8 96 0 0,-2-3-17 0 0,-1 0 35 0 0,1 8 290 0 0,-3-4-71 0 0,0 0-80 0 0,0-1-102 0 0,0-1-32 0 0,0 29 604 0 0,0-25-484 0 0,0 2 91 0 0,0-9-300 0 0,0 4 3 0 0,0-3 6 0 0,0-2-24 0 0,0 0 33 0 0,0 1 40 0 0,0 2 46 0 0,0-2-197 0 0,0 1 58 0 0,0 1 50 0 0,0 0 40 0 0,0 7 241 0 0,0 11 344 0 0,0-15-454 0 0,0-1-45 0 0,0 0-75 0 0,0-6 124 0 0,0-2-54 0 0,0 0-20 0 0,0 0-6 0 0,0 0-2 0 0,0 0 0 0 0,0 3 0 0 0,0 7 0 0 0,0-8-16 0 0,-3-2-68 0 0,-3-2-69 0 0,5 1-50 0 0,0 0 0 0 0,0 1-1 0 0,1-1 1 0 0,-1 0 0 0 0,1 0 0 0 0,-1 0 0 0 0,1 0-1 0 0,-1 0 1 0 0,1 1 0 0 0,-1-1 0 0 0,1 0 0 0 0,0-1-13 0 0,-1-16 144 0 0,5 5-96 0 0,16-29 60 0 0,-14 24-95 0 0,-3 0 23 0 0,-2 13-30 0 0,0 1 1 0 0,0-1-1 0 0,0 1 0 0 0,1-1 1 0 0,0 1-1 0 0,0 0 0 0 0,0-1 1 0 0,0 1-7 0 0,15-22 55 0 0,7-14-39 0 0,11-15-21 0 0,-33 52 5 0 0,0 0 0 0 0,0 1 0 0 0,1-1 0 0 0,-1 1 0 0 0,1-1 0 0 0,0 1 0 0 0,0 0 0 0 0,0 0 0 0 0,0 0 0 0 0,0 1 0 0 0,0-1 0 0 0,8-4 0 0 0,4-4-16 0 0,32-21-54 0 0,-16 14 68 0 0,-15 13 29 0 0,12 5 104 0 0,-9 0-49 0 0,-13-1-62 0 0,-1 1 0 0 0,1 0 0 0 0,0 1 0 0 0,-1-1 0 0 0,1 1-1 0 0,-1 0 1 0 0,0 1 0 0 0,1-1 0 0 0,-1 1 0 0 0,0 0 0 0 0,-1 0-1 0 0,1 1 1 0 0,0 0 0 0 0,-1-1 0 0 0,0 1 0 0 0,2 3-20 0 0,-4-5 3 0 0,-1-1 0 0 0,0 1 0 0 0,1 0 0 0 0,-1 0 0 0 0,0 0 0 0 0,0 0 0 0 0,0 0 0 0 0,0 0 0 0 0,0 0 0 0 0,0 0 0 0 0,-1 0 1 0 0,1 1-1 0 0,-1-1 0 0 0,1 0-3 0 0,2 11 21 0 0,10 12 21 0 0,-11-22-38 0 0,-1-1 0 0 0,1 1 0 0 0,0 0 0 0 0,-1 0 0 0 0,0 0 0 0 0,0 0 0 0 0,0 0 0 0 0,0 0 0 0 0,0 0 0 0 0,0 0 0 0 0,-1 3-4 0 0,1-5 6 0 0,-1 1-1 0 0,0 0 1 0 0,0-1-1 0 0,1 1 0 0 0,-1 0 1 0 0,1-1-1 0 0,-1 1 1 0 0,1 0-1 0 0,0-1 0 0 0,0 2-5 0 0,3 8 17 0 0,-9 4 26 0 0,13 3-19 0 0,-5 7 50 0 0,-3-9 18 0 0,0 17 227 0 0,0-22-251 0 0,0-8-3 0 0,0-3-1 0 0,0 2-10 0 0,0 8-61 0 0,0-7-90 0 0,0-3-63 0 0,0 0-22 0 0,0 0 59 0 0,0 0 2 0 0,0 0-50 0 0,0 0-155 0 0,0-3-287 0 0,0-9-24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00.5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92 8408 0 0,'0'0'190'0'0,"2"0"28"0"0,11 0 8 0 0,2 3-28 0 0,-7 2-155 0 0,-7-4-43 0 0,0 0-1 0 0,1-1 1 0 0,-1 1 0 0 0,0 0 0 0 0,1 0-1 0 0,-1-1 1 0 0,1 1 0 0 0,-1-1 0 0 0,1 1 0 0 0,-1-1-1 0 0,1 0 1 0 0,0 0 0 0 0,-1 1 0 0 0,1-1 0 0 0,4-1 17 0 0,7 1 104 0 0,-4 3 121 0 0,-5 3 15 0 0,-4-5-240 0 0,0-1 0 0 0,1 1 0 0 0,-1-1 0 0 0,0 0 0 0 0,0 1 1 0 0,1-1-1 0 0,-1 1 0 0 0,0-1 0 0 0,1 0 0 0 0,-1 1 0 0 0,0-1 0 0 0,1 0 0 0 0,-1 0 0 0 0,1 1 0 0 0,-1-1 0 0 0,1 0 0 0 0,-1 0 1 0 0,0 1-1 0 0,1-1 0 0 0,-1 0 0 0 0,1 0 0 0 0,-1 0 0 0 0,1 0 0 0 0,-1 0 0 0 0,1 0 0 0 0,-1 0 0 0 0,1 0 0 0 0,-1 0 0 0 0,1 0 1 0 0,-1 0-1 0 0,1 0 0 0 0,-1 0-17 0 0,19 0 742 0 0,-1 0-71 0 0,1 0-68 0 0,0 0-68 0 0,0 0-66 0 0,0 0-65 0 0,-1 0-62 0 0,0 0-60 0 0,-13-3-90 0 0,8-7-95 0 0,-1 8-20 0 0,2 0 7 0 0,-10-4-67 0 0,-2-2 9 0 0,7-12-32 0 0,-5 1-118 0 0,-8 8-25 0 0,-1 6 97 0 0,1 3 58 0 0,1-4-107 0 0,4 1 64 0 0,0 0 10 0 0,-5 0-56 0 0,-6-5 11 0 0,4 7 1 0 0,-3 3 74 0 0,7 1-7 0 0,-33-1-18 0 0,35 1 21 0 0,0-1-1 0 0,-1 0 1 0 0,1 0 0 0 0,0 0-1 0 0,-1 0 1 0 0,1 0-1 0 0,-1 0 1 0 0,1 0-1 0 0,0 0 1 0 0,-1 0 0 0 0,1 1-1 0 0,0-1 1 0 0,-1 0-1 0 0,1 0 1 0 0,0 1-1 0 0,-1-1 1 0 0,1 0 0 0 0,0 0-1 0 0,0 1 1 0 0,-1-1-1 0 0,1 0 1 0 0,0 1-1 0 0,0-1 1 0 0,-1 1 1 0 0,-4 5-8 0 0,-8-1 8 0 0,-2 8 12 0 0,0 2 46 0 0,2 0 22 0 0,2 8 126 0 0,7-16-148 0 0,3-4-36 0 0,1-1 0 0 0,-1 0 0 0 0,0 0 0 0 0,1 0 0 0 0,0 0 0 0 0,-1 1 0 0 0,1-1 0 0 0,0 1-22 0 0,1 21 140 0 0,0-8-62 0 0,-1 20 89 0 0,0-14-110 0 0,0-22-56 0 0,0 0 0 0 0,0 0 0 0 0,0 0 1 0 0,0 0-1 0 0,0 0 0 0 0,0 0 1 0 0,0 1-1 0 0,0-1 0 0 0,0 0 1 0 0,0 0-1 0 0,0 0 0 0 0,0 0 1 0 0,0 0-1 0 0,0 0 0 0 0,0 0 0 0 0,0 0 1 0 0,0 0-1 0 0,0 0 0 0 0,0 0 1 0 0,0 1-1 0 0,0-1 0 0 0,0 0 1 0 0,0 0-1 0 0,0 0 0 0 0,0 0 1 0 0,0 0-1 0 0,0 0 0 0 0,0 0 1 0 0,0 0-1 0 0,0 0 0 0 0,0 0 0 0 0,0 0 1 0 0,0 0-1 0 0,0 0 0 0 0,1 0 1 0 0,-1 0-1 0 0,0 1 0 0 0,0-1 1 0 0,0 0-1 0 0,0 0 0 0 0,0 0 1 0 0,0 0-1 0 0,0 0 0 0 0,0 0 0 0 0,0 0 1 0 0,0 0-1 0 0,0 0 0 0 0,1 0 1 0 0,-1 0-1 0 0,0 0 0 0 0,0 0 1 0 0,0 0-1 0 0,0 0 0 0 0,0 0 1 0 0,0 0-1 0 0,0 0 0 0 0,0-1-1 0 0,1 1 2 0 0,-1 0 0 0 0,1 0 0 0 0,-1 0 0 0 0,0 0 0 0 0,1 0 0 0 0,-1 0 0 0 0,1 0 0 0 0,-1 0 0 0 0,0 1 0 0 0,1-1 0 0 0,-1 0 0 0 0,1 0 0 0 0,-1 0 0 0 0,0 0 0 0 0,1 0 1 0 0,-1 1-1 0 0,0-1 0 0 0,1 0 0 0 0,-1 0 0 0 0,0 1 0 0 0,1-1 0 0 0,-1 0 0 0 0,0 0 0 0 0,0 1 0 0 0,1-1 0 0 0,-1 0 0 0 0,0 1 0 0 0,0-1 0 0 0,0 1 0 0 0,1-1 0 0 0,-1 0-2 0 0,4 7 7 0 0,24 8 53 0 0,-24-12-50 0 0,1-3-11 0 0,3 0 24 0 0,8 0 33 0 0,3 0 9 0 0,5 0-45 0 0,0 0-58 0 0,-3 0-65 0 0,-13-1 62 0 0,-1 1 0 0 0,0-1 0 0 0,1-1 0 0 0,-1 0 0 0 0,1 0 41 0 0,14-3-186 0 0,-10 3 36 0 0,0 2-52 0 0,-1-1 56 0 0,-3 0 6 0 0,-2-1-21 0 0,0 1-54 0 0,-1 0-16 0 0,1-1-54 0 0,-1 0-61 0 0,0 1-71 0 0,1-1-146 0 0,0 0-110 0 0,-1 0-121 0 0,-2 2 349 0 0,0-1-34 0 0,9-3-1170 0 0,6-5-925 0 0,-17 9 2551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01.0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1 6688 0 0,'-3'2'197'0'0,"-7"11"-16"0"0,9-11-178 0 0,1-1-1 0 0,-1 1 0 0 0,0-1 1 0 0,1 1-1 0 0,-1 0 0 0 0,1 0 0 0 0,0-1 1 0 0,0 1-1 0 0,-1 0 0 0 0,1 0 0 0 0,0-1 1 0 0,1 1-1 0 0,-1 0 0 0 0,0-1 0 0 0,0 1 1 0 0,1 1-3 0 0,2 6 67 0 0,1 0 70 0 0,-1-2 37 0 0,0-1 73 0 0,-1 1 85 0 0,-1 1 97 0 0,-2-2-89 0 0,1-4-228 0 0,0 1 0 0 0,0-1 1 0 0,0 0-1 0 0,0 0 0 0 0,0 0 1 0 0,1 0-1 0 0,-1 0 0 0 0,1 0 0 0 0,-1 0 1 0 0,1 1-113 0 0,4 5 296 0 0,1 3 158 0 0,-4 0-94 0 0,-2-4-124 0 0,-1-5-158 0 0,1 0-1 0 0,0 0 0 0 0,0 0 1 0 0,0 0-1 0 0,1 0 0 0 0,-1 0 1 0 0,0 0-1 0 0,1 0 0 0 0,-1 0 1 0 0,1 1-78 0 0,4 6 220 0 0,-2 0-37 0 0,-2-7-122 0 0,0 1 0 0 0,0 0 0 0 0,-1-1 0 0 0,1 1 0 0 0,-1 0 0 0 0,1 0 0 0 0,-1 1-61 0 0,0-4 15 0 0,0 0 1 0 0,0 1-1 0 0,0-1 0 0 0,0 0 0 0 0,0 1 0 0 0,0-1 0 0 0,0 0 0 0 0,0 0 0 0 0,0 1 1 0 0,0-1-1 0 0,0 0 0 0 0,0 1 0 0 0,0-1 0 0 0,0 0 0 0 0,0 1 0 0 0,0-1 0 0 0,1 0 1 0 0,-1 0-1 0 0,0 1 0 0 0,0-1 0 0 0,0 0 0 0 0,0 0 0 0 0,1 1 0 0 0,-1-1 0 0 0,0 0 1 0 0,0 0-16 0 0,10 14 416 0 0,-7 0-58 0 0,0 0-5 0 0,7 0 48 0 0,-8-12-40 0 0,-2-2-60 0 0,0 0-21 0 0,0 0-6 0 0,0 0-16 0 0,0 3-54 0 0,0 7-20 0 0,0-8-7 0 0,0-2-9 0 0,0 0-32 0 0,0 0-9 0 0,0 0-6 0 0,3 0-10 0 0,-3 0-106 0 0,1 0 1 0 0,0 0-1 0 0,0 0 0 0 0,0-1 1 0 0,-1 1-1 0 0,1 0 0 0 0,0-1 1 0 0,-1 1-1 0 0,1 0 0 0 0,0-1 1 0 0,-1 1-1 0 0,1-1 0 0 0,0 1 1 0 0,-1-1-1 0 0,1 0 0 0 0,-1 1 1 0 0,1-1-1 0 0,-1 1 0 0 0,1-1 1 0 0,-1 0-6 0 0,11-17 44 0 0,-10 15-42 0 0,-1 2 5 0 0,1-1-1 0 0,-1 0 1 0 0,1 1-1 0 0,-1-1 0 0 0,0 1 1 0 0,0-1-1 0 0,1 0 1 0 0,-1 1-1 0 0,0-1 0 0 0,-1 0-6 0 0,1 0 1 0 0,0 0 0 0 0,0 0 0 0 0,0-1 0 0 0,0 1 0 0 0,1 0 0 0 0,-1-1-1 0 0,1 1 1 0 0,-1 0 0 0 0,1 0 0 0 0,0 0 0 0 0,0-1 0 0 0,0 1-1 0 0,0 0 1 0 0,0 0 0 0 0,0 0 0 0 0,0 1 0 0 0,1-1 0 0 0,-1 0-1 0 0,2 0 0 0 0,-1-2 0 0 0,1 1 0 0 0,0-1 0 0 0,-1 0 0 0 0,0 0 0 0 0,0 0 0 0 0,0 0 0 0 0,0 0 0 0 0,0-2 0 0 0,8-15 0 0 0,7-8-9 0 0,7-9-112 0 0,-22 35 108 0 0,0 1 1 0 0,0 0-1 0 0,0 0 1 0 0,0 0 0 0 0,0 0-1 0 0,1 0 1 0 0,-1 0-1 0 0,1 1 1 0 0,-1-1-1 0 0,1 1 1 0 0,0-1-1 0 0,1 1 13 0 0,-1 0-17 0 0,11-4-57 0 0,2-7 39 0 0,-14 11 27 0 0,0-1 0 0 0,0 0 1 0 0,0 1-1 0 0,1-1 1 0 0,-1 1-1 0 0,0 0 0 0 0,1 0 1 0 0,-1 0-1 0 0,1 0 0 0 0,0 0 1 0 0,-1 1-1 0 0,1-1 0 0 0,0 1 1 0 0,-1-1-1 0 0,1 1 0 0 0,0 0 1 0 0,0 0-1 0 0,-1 0 0 0 0,3 1 8 0 0,3-1-8 0 0,-5 1 8 0 0,1-1 0 0 0,-1 1 0 0 0,0 0 0 0 0,0 0 0 0 0,0 0 0 0 0,0 0 0 0 0,0 1 0 0 0,0-1 0 0 0,0 1 0 0 0,0 0 0 0 0,-1 0 0 0 0,1 0 0 0 0,16 9 0 0 0,-14-9 14 0 0,-1 0 0 0 0,1 0-1 0 0,-1 0 1 0 0,1 1 0 0 0,-1-1-1 0 0,0 1 1 0 0,0 0-1 0 0,2 3-13 0 0,16 16 135 0 0,-7-6 9 0 0,-7-7-41 0 0,0 6 95 0 0,-1-2-24 0 0,0-5-89 0 0,-5-7-73 0 0,-1 0 0 0 0,0 0 0 0 0,0 1 0 0 0,0-1-1 0 0,0 0 1 0 0,0 0 0 0 0,0 1 0 0 0,0-1 0 0 0,0 1-1 0 0,0-1 1 0 0,-1 1 0 0 0,1-1 0 0 0,0 1 0 0 0,-1-1-1 0 0,1 1 1 0 0,-1 0 0 0 0,0-1 0 0 0,0 1 0 0 0,0 0-1 0 0,0-1-11 0 0,1 1 12 0 0,-1 0 1 0 0,0 0-1 0 0,0-1 0 0 0,1 1 0 0 0,-1 0 0 0 0,0-1 0 0 0,1 1 0 0 0,0 0 0 0 0,-1-1 0 0 0,1 1 0 0 0,0-1 0 0 0,0 1 0 0 0,0-1-12 0 0,0 1 8 0 0,0-1 0 0 0,0 1 0 0 0,0-1 0 0 0,-1 1 0 0 0,1-1 0 0 0,0 1 0 0 0,-1-1 0 0 0,1 1 1 0 0,-1 0-1 0 0,0 0 0 0 0,0-1 0 0 0,1 1 0 0 0,-1 0-8 0 0,-1-1 2 0 0,1-1-1 0 0,0 1 1 0 0,0 0 0 0 0,0 0 0 0 0,1 0 0 0 0,-1 0-1 0 0,0-1 1 0 0,0 1 0 0 0,0 0 0 0 0,0 0 0 0 0,1 0-1 0 0,-1-1 1 0 0,0 1 0 0 0,1 0-2 0 0,9 4 71 0 0,-8-3-57 0 0,-1 5 21 0 0,-1 10 2 0 0,0-15-15 0 0,0-1-70 0 0,0 1-35 0 0,0 8-125 0 0,0-8-15 0 0,0-2 72 0 0,0 0 1 0 0,0 0-65 0 0,0 0-197 0 0,0 0-358 0 0,0 0 589 0 0,0 0 32 0 0,0 0-6 0 0,0 0-39 0 0,1-1-5 0 0,-1 1-38 0 0,1-1-46 0 0,-1 1-50 0 0,1-1-54 0 0,0 0-50 0 0,0 0-46 0 0,0 0-38 0 0,1-1-149 0 0,0 1-38 0 0,0-2-179 0 0,1 0-486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02.0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8352 0 0,'0'0'190'0'0,"0"0"28"0"0,0 0 7 0 0,3 0-33 0 0,6 1-131 0 0,-8-1-64 0 0,0 1 0 0 0,0-1 1 0 0,0 0-1 0 0,0 1 0 0 0,-1-1 1 0 0,1 1-1 0 0,0-1 0 0 0,0 1 1 0 0,-1 0-1 0 0,1-1 0 0 0,0 1 1 0 0,-1 0-1 0 0,1-1 0 0 0,-1 1 1 0 0,1 0-1 0 0,-1 0 0 0 0,1-1 1 0 0,0 2 2 0 0,1 5 22 0 0,-1 1 75 0 0,0 0 105 0 0,-1-4-50 0 0,0 1 38 0 0,2 6 294 0 0,4 1 80 0 0,0 0-1 0 0,-5-2-79 0 0,0-2-182 0 0,-1 0-39 0 0,3 5 159 0 0,0 0-115 0 0,1-2-87 0 0,-2-6-122 0 0,0 13 384 0 0,-2-17-439 0 0,0 0 1 0 0,0 1-1 0 0,0-1 0 0 0,1 0 1 0 0,-1 1-1 0 0,0-1 0 0 0,0 0 1 0 0,1 1-1 0 0,-1-1 1 0 0,1 1-44 0 0,5 11 272 0 0,-5-10-211 0 0,0 0 0 0 0,0 0 1 0 0,0 0-1 0 0,0 0 0 0 0,-1 1 0 0 0,1-1 0 0 0,-1 0-61 0 0,1 7 182 0 0,-1 2 72 0 0,-1-5-89 0 0,1-5-112 0 0,0 0 1 0 0,0 0-1 0 0,0 1 1 0 0,0-1-1 0 0,0 0 1 0 0,1 0-1 0 0,-1 0 1 0 0,1 0-1 0 0,-1 0 1 0 0,1 1-55 0 0,4 4 166 0 0,-4-5-130 0 0,0-1 1 0 0,0 0-1 0 0,-1 1 1 0 0,1-1-1 0 0,0 1 0 0 0,-1-1 1 0 0,1 1-1 0 0,-1-1 1 0 0,1 1-1 0 0,-1-1 0 0 0,0 1 1 0 0,1 0-1 0 0,-1-1 0 0 0,0 1-35 0 0,3 12 190 0 0,6 0-33 0 0,-6-11-38 0 0,-2 0-54 0 0,-2 6-21 0 0,1-7-11 0 0,0 13 49 0 0,0-2 3 0 0,0-11-52 0 0,0-1-43 0 0,0-1-59 0 0,0 0-48 0 0,0 0-181 0 0,0 0 217 0 0,0 0-5 0 0,0 0-22 0 0,0 0-45 0 0,0 0-17 0 0,0 0-46 0 0,0 0-51 0 0,0 0-59 0 0,0 0-62 0 0,0 0-59 0 0,0 0-52 0 0,0 0-45 0 0,0 0-160 0 0,0 0-45 0 0,0 0-193 0 0,0 0-519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02.4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167 45 7848 0 0,'0'0'232'0'0,"0"0"54"0"0,0-2 104 0 0,0-2-209 0 0,-3-2 76 0 0,0 4-99 0 0,1 2-35 0 0,0-1 34 0 0,0 1 40 0 0,-1 0 46 0 0,3-2 239 0 0,0 1-460 0 0,0 1-1 0 0,0-1 1 0 0,0 1-1 0 0,0-1 0 0 0,0 1 1 0 0,0-1-1 0 0,0 1 1 0 0,0-1-1 0 0,0 1 0 0 0,0 0 1 0 0,0-1-1 0 0,-1 1 1 0 0,1-1-1 0 0,0 1 0 0 0,0-1 1 0 0,0 1-1 0 0,-1 0 1 0 0,1-1-1 0 0,0 1 0 0 0,0-1 1 0 0,-1 1-1 0 0,1 0 1 0 0,0-1-1 0 0,-1 1 1 0 0,1 0-1 0 0,-1 0 0 0 0,1-1-21 0 0,-13 1 555 0 0,11 0-488 0 0,0 0 0 0 0,0 0 1 0 0,0 0-1 0 0,0 0 0 0 0,-1 0 0 0 0,1 0 0 0 0,0 0 0 0 0,0-1 1 0 0,0 1-1 0 0,0-1 0 0 0,0 1 0 0 0,0-1-67 0 0,-5-4 78 0 0,7 4-68 0 0,-1 1 0 0 0,0-1 0 0 0,0 1 0 0 0,1-1 0 0 0,-1 1 0 0 0,0-1 0 0 0,0 1 1 0 0,1-1-1 0 0,-1 1 0 0 0,0-1 0 0 0,0 1 0 0 0,0 0 0 0 0,0 0 0 0 0,0-1 0 0 0,0 1 0 0 0,0 0 0 0 0,1 0 0 0 0,-1 0 0 0 0,0 0 0 0 0,0 0 0 0 0,0 0 0 0 0,0 0 0 0 0,0 0 0 0 0,0 1 0 0 0,0-1 0 0 0,0 0 0 0 0,0 0-10 0 0,-6 5 74 0 0,5-4-59 0 0,1 0 0 0 0,0 0 0 0 0,-1 0 0 0 0,1-1 1 0 0,-1 1-1 0 0,1 0 0 0 0,-1-1 0 0 0,1 1 0 0 0,-1-1 0 0 0,1 0 0 0 0,-1 1 0 0 0,1-1 0 0 0,-1 0 1 0 0,0 0-16 0 0,-4 0 53 0 0,-11 1 185 0 0,12 3-168 0 0,3 4-83 0 0,2-8 13 0 0,0 0 1 0 0,0 0 0 0 0,0 0 0 0 0,0 0 0 0 0,0 0 0 0 0,0 0-1 0 0,0 0 1 0 0,0 0 0 0 0,0 0 0 0 0,0 0 0 0 0,0 1 0 0 0,0-1 0 0 0,0 0-1 0 0,0 0 1 0 0,0 0 0 0 0,0 0 0 0 0,0 0 0 0 0,0 0 0 0 0,0 0-1 0 0,0 0 1 0 0,0 0 0 0 0,0 0 0 0 0,0 1 0 0 0,0-1 0 0 0,0 0-1 0 0,0 0 1 0 0,0 0 0 0 0,0 0 0 0 0,0 0 0 0 0,0 0 0 0 0,-1 0 0 0 0,1 0-1 0 0,0 0 1 0 0,0 0 0 0 0,0 0 0 0 0,0 0 0 0 0,0 0 0 0 0,0 0-1 0 0,0 0 1 0 0,0 0 0 0 0,0 0 0 0 0,0 0 0 0 0,0 0 0 0 0,-1 0-1 0 0,1 0 1 0 0,0 0 0 0 0,0 0 0 0 0,0 0 0 0 0,0 0 0 0 0,0 0 0 0 0,0 0-1 0 0,0 0 1 0 0,0 0 0 0 0,0 0 0 0 0,0 0 0 0 0,0 0 0 0 0,-1 0-1 0 0,-9 3 12 0 0,10-3-12 0 0,0 1 0 0 0,-1 0 0 0 0,1 0 0 0 0,0-1 0 0 0,-1 1 0 0 0,1 0 0 0 0,0 0 0 0 0,0 0 0 0 0,0-1 0 0 0,0 1 0 0 0,0 0 0 0 0,0 0 0 0 0,0 0 0 0 0,0 0 0 0 0,-1 20 0 0 0,2-15 0 0 0,1-2 0 0 0,11 11 0 0 0,-12-14-1 0 0,0 0 1 0 0,1 0-1 0 0,-1 0 0 0 0,0 0 1 0 0,0 1-1 0 0,0-1 1 0 0,0 0-1 0 0,0 1 1 0 0,0-1-1 0 0,-1 1 1 0 0,1-1-1 0 0,0 1 1 0 0,-1-1-1 0 0,1 1 1 0 0,-1-1-1 0 0,0 1 1 0 0,1 0-1 0 0,-1-1 0 0 0,0 1 1 0 0,0 0 0 0 0,0-1-2 0 0,0-1 0 0 0,0 1 0 0 0,0 0 1 0 0,0 0-1 0 0,0-1 0 0 0,1 1 0 0 0,-1 0 0 0 0,0 0 0 0 0,0-1 1 0 0,1 1-1 0 0,-1 0 0 0 0,0-1 0 0 0,1 1 0 0 0,-1 0 0 0 0,1-1 0 0 0,-1 1 1 0 0,1 0-1 0 0,-1-1 0 0 0,1 1 0 0 0,-1-1 0 0 0,1 1 0 0 0,0-1 1 0 0,-1 0-1 0 0,1 1 0 0 0,0-1 0 0 0,-1 1 0 0 0,1-1 0 0 0,0 0 1 0 0,0 1 1 0 0,0-1 0 0 0,0 0 0 0 0,0 1 0 0 0,0 0 0 0 0,1-1 0 0 0,-1 1 0 0 0,0 0 0 0 0,-1-1 0 0 0,1 1 0 0 0,0 0 0 0 0,0 0 0 0 0,0 0 0 0 0,0 0 0 0 0,-1 0 0 0 0,1 0 0 0 0,0 0 0 0 0,3 9 0 0 0,-3-8 0 0 0,0 0 0 0 0,0 1 0 0 0,0-1 0 0 0,1 0 0 0 0,-1 0 0 0 0,0 0 0 0 0,1 0 0 0 0,0-1 0 0 0,-1 1 0 0 0,47 46 0 0 0,-40-40-15 0 0,6 6 69 0 0,7 7 91 0 0,1 1-18 0 0,-11-11-34 0 0,-1-1 41 0 0,-8-7-1 0 0,0-1-45 0 0,-2 1-27 0 0,0-1-27 0 0,0 1-10 0 0,1-1 26 0 0,9 1 143 0 0,-7-3-29 0 0,-3 0-17 0 0,0 0-3 0 0,-3 2-6 0 0,-7 8-22 0 0,7-7-10 0 0,3-3-2 0 0,-2 2-18 0 0,-3 2-136 0 0,-2 0 60 0 0,-16 1 171 0 0,10-4-132 0 0,6-1-65 0 0,0 0-40 0 0,-2 0-93 0 0,-1-1-105 0 0,4 1 20 0 0,1 0-60 0 0,-1 0-66 0 0,1 0-72 0 0,3 0 88 0 0,1 0-51 0 0,-1 0-46 0 0,1 0-40 0 0,-1 0-141 0 0,0 0-39 0 0,0 0-170 0 0,-1 0-459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02.60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46 10624 0 0,'-12'-12'309'0'0,"12"11"-166"0"0,0 1-35 0 0,2-1 18 0 0,0 0-85 0 0,2-1-69 0 0,-2 2 61 0 0,3-10-21 0 0,1 5 5 0 0,2 1 37 0 0,-2 1 29 0 0,-1-1 33 0 0,-2 2 183 0 0,-3 2 12 0 0,1 0-387 0 0,0 0 51 0 0,0 0 42 0 0,0 0 35 0 0,1 0 123 0 0,4 0 329 0 0,-5 0-405 0 0,1 0-63 0 0,-1 0-52 0 0,0 0-33 0 0,0 0-39 0 0,1 0-41 0 0,-1 0-62 0 0,0 0-58 0 0,1 0-64 0 0,-1 0-70 0 0,1 0-74 0 0,0 0-80 0 0,-1 0-85 0 0,1 0-90 0 0,2 0-839 0 0,5 0-886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04.6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0 177 6768 0 0,'3'0'149'0'0,"0"0"-96"0"0,-3 0-50 0 0,4 0 54 0 0,4 0 82 0 0,-1 0-25 0 0,1 0 35 0 0,0 0-111 0 0,14 0-50 0 0,-13 0 65 0 0,1 0 90 0 0,-6 0-27 0 0,1 0 35 0 0,9-3 311 0 0,0-7 83 0 0,-13 9-322 0 0,1 0-50 0 0,0 0-44 0 0,-1 1-37 0 0,1 0-21 0 0,0-1-34 0 0,3 2-12 0 0,-2 0 6 0 0,-1-1 56 0 0,1 0-36 0 0,0 0 1 0 0,0-1-1 0 0,0 1 1 0 0,0-1-1 0 0,0 1 1 0 0,0-1-1 0 0,2-1-51 0 0,12-6 308 0 0,-2 6 26 0 0,0-1 44 0 0,3-7 7 0 0,7 5 6 0 0,-12-1-139 0 0,-12 5-218 0 0,0 0-1 0 0,0 0 0 0 0,1 1 1 0 0,-1-1-1 0 0,1 1 0 0 0,-1-1 0 0 0,1 1 1 0 0,-1-1-1 0 0,1 1 0 0 0,-1 0 0 0 0,1 0 1 0 0,-1-1-1 0 0,1 1-33 0 0,12-2 263 0 0,-1-8 29 0 0,-10 7-46 0 0,-1 1-106 0 0,0 1-128 0 0,-1-1-1 0 0,0 1 1 0 0,1 0-1 0 0,-1 0 1 0 0,0 0 0 0 0,1 0-1 0 0,0 0 1 0 0,-1 1-1 0 0,1-1 1 0 0,-1 0-1 0 0,1 1 1 0 0,0-1-1 0 0,-1 1 1 0 0,1 0 0 0 0,1-1-12 0 0,-3 1 1 0 0,0 0 0 0 0,0 0 0 0 0,0 0 0 0 0,0 0 0 0 0,0 0 1 0 0,0 0-1 0 0,0 0 0 0 0,0 0 0 0 0,0 0 0 0 0,0 0 0 0 0,1 0 1 0 0,-1 0-1 0 0,0 0 0 0 0,0 0 0 0 0,0 0 0 0 0,0 0 0 0 0,0 0 1 0 0,0 0-1 0 0,0 0 0 0 0,0 0 0 0 0,0 0 0 0 0,0 0 0 0 0,0 0 1 0 0,1 0-1 0 0,-1 0 0 0 0,0 0 0 0 0,0 0 0 0 0,0 0 1 0 0,0 0-1 0 0,0 0 0 0 0,0 0 0 0 0,0 0 0 0 0,0 0 0 0 0,0 0 1 0 0,0-1-1 0 0,0 1 0 0 0,0 0 0 0 0,0 0 0 0 0,0 0 0 0 0,0 0 1 0 0,0 0-1 0 0,0 0 0 0 0,0 0 0 0 0,0 0 0 0 0,0 0 0 0 0,0 0 1 0 0,0-1-1 0 0,0 1 0 0 0,0 0 0 0 0,0 0 0 0 0,0 0 0 0 0,0 0 1 0 0,0 0-1 0 0,0 0 0 0 0,0 0 0 0 0,0 0 0 0 0,0 0-1 0 0,0-1 2 0 0,0 1-1 0 0,0-1 1 0 0,0 1 0 0 0,0-1-1 0 0,0 1 1 0 0,0-1-1 0 0,0 1 1 0 0,1-1 0 0 0,-1 1-1 0 0,0-1 1 0 0,0 1-1 0 0,0-1 1 0 0,1 1 0 0 0,-1-1-1 0 0,0 1 1 0 0,0 0-1 0 0,1-1 1 0 0,-1 1 0 0 0,0 0-1 0 0,1-1 1 0 0,-1 1-1 0 0,1 0 1 0 0,-1-1 0 0 0,0 1-1 0 0,1 0 1 0 0,0-1-2 0 0,4-4 44 0 0,-2-9 41 0 0,-3 14-82 0 0,0 0-1 0 0,0-1 1 0 0,0 1 0 0 0,0-1 0 0 0,0 1 0 0 0,0 0-1 0 0,0-1 1 0 0,0 1 0 0 0,0-1 0 0 0,0 1-1 0 0,0 0 1 0 0,0-1 0 0 0,0 1 0 0 0,-1-1 0 0 0,1 1-1 0 0,0 0 1 0 0,0-1 0 0 0,0 1 0 0 0,-1 0-1 0 0,1-1 1 0 0,0 1 0 0 0,0 0 0 0 0,-1 0 0 0 0,1-1-1 0 0,0 1 1 0 0,-1 0 0 0 0,1 0 0 0 0,0-1-1 0 0,-1 1 1 0 0,1 0 0 0 0,-1 0-3 0 0,-5-5 45 0 0,-9-20 88 0 0,11 22-44 0 0,0 2-45 0 0,-3 3-4 0 0,6-2-26 0 0,-11-2 138 0 0,1-4-77 0 0,4 3-22 0 0,2 11 35 0 0,4-8-82 0 0,1 1 0 0 0,-1-1 0 0 0,0 1 1 0 0,0-1-1 0 0,1 0 0 0 0,-1 0 1 0 0,0 0-1 0 0,0 1 0 0 0,0-1 1 0 0,1 0-1 0 0,-1 0 0 0 0,0 0 0 0 0,0 0 1 0 0,0 0-7 0 0,0-1 6 0 0,0 1 0 0 0,0 0 0 0 0,0 0 0 0 0,0 0 0 0 0,1 0 0 0 0,-1 1 0 0 0,0-1 0 0 0,0 0 0 0 0,0 0 0 0 0,1 0 0 0 0,-1 1 0 0 0,0-1 0 0 0,0 0 0 0 0,0 1-6 0 0,-4 9 57 0 0,-6-4-31 0 0,10-5-21 0 0,0-1-1 0 0,0 1 1 0 0,0-1 0 0 0,0 1 0 0 0,0-1-1 0 0,0 1 1 0 0,0-1 0 0 0,1 1-1 0 0,-1 0 1 0 0,0-1 0 0 0,0 1-1 0 0,0 0 1 0 0,1 0 0 0 0,-1 0 0 0 0,0 0-1 0 0,1 0-4 0 0,-5 9 50 0 0,5-9-45 0 0,0 0 0 0 0,-1 1-1 0 0,1-1 1 0 0,-1 0-1 0 0,1 0 1 0 0,-1 0 0 0 0,1 0-1 0 0,-1 0 1 0 0,0-1 0 0 0,1 1-1 0 0,-1 0 1 0 0,0 0-1 0 0,0 0 1 0 0,0 0 0 0 0,1-1-1 0 0,-1 1 1 0 0,0 0 0 0 0,-1 0-5 0 0,-3 1 17 0 0,5-2-13 0 0,-1 0 0 0 0,0 1 0 0 0,1-1 1 0 0,-1 0-1 0 0,1 0 0 0 0,-1 1 1 0 0,1-1-1 0 0,-1 1 0 0 0,1-1 0 0 0,-1 0 1 0 0,1 1-1 0 0,-1-1 0 0 0,1 1 0 0 0,-1-1 1 0 0,1 1-1 0 0,-1-1 0 0 0,1 1 0 0 0,0 0 1 0 0,0-1-1 0 0,-1 1 0 0 0,1-1 0 0 0,0 1-4 0 0,-3 4 18 0 0,-9 14 59 0 0,10-16-60 0 0,0-1 0 0 0,0 1 0 0 0,1 0 0 0 0,-1 0 0 0 0,0 0 0 0 0,1 1-17 0 0,-2 17 142 0 0,3-10-62 0 0,-1 1 60 0 0,1 37 588 0 0,1-41-611 0 0,1 0-40 0 0,2 3 93 0 0,10 13 280 0 0,-7-14-230 0 0,-1-5-23 0 0,-1-1-74 0 0,-1-2-45 0 0,3 1-41 0 0,-2-1-9 0 0,-1 0 31 0 0,21 13 283 0 0,-11-7-127 0 0,-3-1-102 0 0,-7-5-75 0 0,-1 0 0 0 0,1 0-1 0 0,0-1 1 0 0,0 1-1 0 0,0-1 1 0 0,0 0 0 0 0,0 0-1 0 0,0 0 1 0 0,3 0-38 0 0,42 0 329 0 0,-37-1-263 0 0,-7 0-158 0 0,0 0 42 0 0,4 0 50 0 0,-1 0 93 0 0,12 0 228 0 0,-14 0-259 0 0,0 0-46 0 0,1 0-79 0 0,1 0-116 0 0,-4 0 26 0 0,0 0-45 0 0,0 0-49 0 0,1 0-54 0 0,-1 0-58 0 0,0 0-63 0 0,1 0-65 0 0,0 0-72 0 0,-4 0 130 0 0,0 0-61 0 0,0 0-53 0 0,0 0-47 0 0,0 0-171 0 0,1 0-46 0 0,0 0-206 0 0,1 0-557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03.2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197 1 6648 0 0,'0'0'149'0'0,"3"0"23"0"0,-3 0-9 0 0,1 0-50 0 0,-1 0-44 0 0,0 0-38 0 0,1 0-52 0 0,-1 0-68 0 0,2 0-357 0 0,-1 0 341 0 0,0 0 107 0 0,-1 0 50 0 0,1 0 58 0 0,-1 0 70 0 0,1 0 46 0 0,-1 0 68 0 0,1 0 77 0 0,0 0 82 0 0,-1 0 89 0 0,1 0 96 0 0,0 0 102 0 0,0 0 110 0 0,-5 0-464 0 0,0 2-90 0 0,0 0-74 0 0,1 1-60 0 0,0 1-27 0 0,-4 10 115 0 0,6-9-101 0 0,6 8 189 0 0,-12-6 3 0 0,5-3-246 0 0,1 4-11 0 0,1-4 23 0 0,0 2 68 0 0,0 2 103 0 0,0 3-99 0 0,0 32 537 0 0,1-35-594 0 0,1-1-35 0 0,3 7 158 0 0,0-2-44 0 0,-3 7 57 0 0,-1-10-94 0 0,0-2-40 0 0,1 1-14 0 0,2 1 5 0 0,1 6 43 0 0,0 4 52 0 0,-2-8-66 0 0,0 1 0 0 0,0 0 0 0 0,-1-1 0 0 0,-1 1 0 0 0,0 1-144 0 0,-1-10 27 0 0,0 0 1 0 0,0 0-1 0 0,0 0 0 0 0,0 0 1 0 0,1 0-1 0 0,-1 0 1 0 0,1 0-1 0 0,0 0 1 0 0,0 0-1 0 0,0-1 0 0 0,0 1 1 0 0,1 0-1 0 0,-1-1 1 0 0,1 1-1 0 0,-1-1 0 0 0,2 1-27 0 0,-1 2 35 0 0,0-1 0 0 0,0 0-1 0 0,0 1 1 0 0,0-1-1 0 0,-1 1 1 0 0,0 0-1 0 0,0-1 1 0 0,0 1-1 0 0,-1 0 1 0 0,0 0-1 0 0,1 1-34 0 0,-1 19 130 0 0,0-21-113 0 0,0-2 1 0 0,0 1 1 0 0,0-1-1 0 0,1 0 0 0 0,-1 1 0 0 0,1-1 0 0 0,0 0 1 0 0,-1 0-1 0 0,1 1 0 0 0,1-1-18 0 0,9 18 99 0 0,0-3-35 0 0,-11-15-61 0 0,1 0 1 0 0,-1-1 0 0 0,1 1-1 0 0,-1-1 1 0 0,0 1-1 0 0,0 0 1 0 0,0-1-1 0 0,1 1 1 0 0,-2 0 0 0 0,1-1-1 0 0,0 2-3 0 0,1 10 39 0 0,11 16 37 0 0,-11-27-69 0 0,-1 0 0 0 0,1 0 0 0 0,-1 0 0 0 0,1 0 0 0 0,-1 0 0 0 0,0 0-1 0 0,0 0 1 0 0,0 0 0 0 0,0 2-7 0 0,-1 5 72 0 0,-1-9 18 0 0,-2 0-56 0 0,-2 0-17 0 0,4 0-52 0 0,1 0-69 0 0,1 0-114 0 0,0 0 19 0 0,0 1 98 0 0,0 1 65 0 0,0 3 33 0 0,0-1-70 0 0,0-3-20 0 0,0 0-53 0 0,0 0-64 0 0,0-1-76 0 0,-2 0-441 0 0,0 0 556 0 0,0 0 26 0 0,1 0-8 0 0,0 0-40 0 0,-1 0-6 0 0,1 0-42 0 0,0 0-46 0 0,1 0-53 0 0,-1 0-56 0 0,0 0-53 0 0,1 0-46 0 0,0 0-42 0 0,-1 0-152 0 0,1 0-41 0 0,0 0-185 0 0,0 0-500 0 0</inkml:trace>
  <inkml:trace contextRef="#ctx0" brushRef="#br0" timeOffset="322.56">1 530 8656 0 0,'0'0'250'0'0,"0"0"4"0"0,0 0-189 0 0,2-3-37 0 0,0 2-27 0 0,-1 0-1 0 0,0 0 1 0 0,0 0-1 0 0,0 0 1 0 0,1 0 0 0 0,-1 0-1 0 0,0 0 1 0 0,1 1-1 0 0,-1-1 1 0 0,1 0 0 0 0,-1 1-1 0 0,1-1 1 0 0,-1 1-1 0 0,1 0 1 0 0,0-1 0 0 0,-1 1-1 0 0,1 0 1 0 0,0 0-1 0 0,5-1 21 0 0,-1 0 36 0 0,4-5 136 0 0,-9 5-156 0 0,1 0-1 0 0,-1 1 1 0 0,1-1-1 0 0,-1 0 1 0 0,1 0-1 0 0,0 1 1 0 0,-1-1 0 0 0,1 1-1 0 0,0-1 1 0 0,-1 1-1 0 0,1 0 1 0 0,0 0-1 0 0,0 0-36 0 0,5-1 191 0 0,-1 0-44 0 0,1-1-13 0 0,3-1 13 0 0,5-3 76 0 0,13 1 257 0 0,-8-5 28 0 0,-8 6-253 0 0,2 1-40 0 0,14-2 118 0 0,-12 2-159 0 0,2 1-19 0 0,-3 1-38 0 0,18-1 71 0 0,-15-2-114 0 0,-9 1-12 0 0,0 1 0 0 0,1 1 1 0 0,0-1-1 0 0,7 1-62 0 0,25 1 110 0 0,-13 0-76 0 0,-5 0-43 0 0,-1 0-45 0 0,-3 0-32 0 0,-1 0-44 0 0,0 0-47 0 0,-1 0-55 0 0,0 0-56 0 0</inkml:trace>
  <inkml:trace contextRef="#ctx0" brushRef="#br0" timeOffset="659.56">606 349 8752 0 0,'9'-1'138'0'0,"-6"1"-91"0"0,0-1 0 0 0,0 1 1 0 0,-1 0-1 0 0,1 0 0 0 0,0 0 1 0 0,-1 1-1 0 0,1-1 0 0 0,0 1 1 0 0,-1-1-1 0 0,1 1 0 0 0,1 0-47 0 0,1 12 211 0 0,-1-7-178 0 0,4 3-23 0 0,5 7-30 0 0,-11-10 52 0 0,-2 2 49 0 0,1 1 140 0 0,5-5 245 0 0,0 1-60 0 0,-3-1-81 0 0,0 2-41 0 0,4 7 186 0 0,-5-9-298 0 0,2 4 84 0 0,-2-1-72 0 0,0 0-34 0 0,0 2-6 0 0,0 0-10 0 0,0-2-1 0 0,1-1 31 0 0,0 2 66 0 0,2 0-19 0 0,0 1 82 0 0,-2 4 67 0 0,-2-5-144 0 0,1-3-59 0 0,2 0-26 0 0,4 0 1 0 0,0-1-1 0 0,-4 1-2 0 0,-2 1 24 0 0,-1 1 59 0 0,-1 0-50 0 0,0-6-115 0 0,-1 1 0 0 0,1-1-1 0 0,0 1 1 0 0,0 0-1 0 0,0-1 1 0 0,1 1-1 0 0,-1-1 1 0 0,0 1 0 0 0,0-1-1 0 0,1 1 1 0 0,-1-1-1 0 0,2 2-46 0 0,4 1 226 0 0,-6-3-212 0 0,1-1 0 0 0,-1 0-1 0 0,0 0 1 0 0,1 1 0 0 0,-1-1 0 0 0,1 0 0 0 0,-1 0 0 0 0,0 1 0 0 0,1-1 0 0 0,-1 1 0 0 0,0-1 0 0 0,1 0 0 0 0,-1 1-1 0 0,0-1 1 0 0,0 1 0 0 0,1-1 0 0 0,-1 0 0 0 0,0 1 0 0 0,0-1 0 0 0,0 1 0 0 0,0-1 0 0 0,0 1 0 0 0,1-1 0 0 0,-1 1-1 0 0,0-1 1 0 0,0 1 0 0 0,0-1 0 0 0,0 1 0 0 0,0-1 0 0 0,-1 0 0 0 0,1 1 0 0 0,0 0-14 0 0,1 5 99 0 0,3 6 267 0 0,-1-8-235 0 0,-1-1-60 0 0,1 0-64 0 0,-1-1 150 0 0,-1 1-76 0 0,0-1-52 0 0,-2 2-20 0 0,0-3 18 0 0,1 1 50 0 0,0 0 16 0 0,0-1 42 0 0,1 0-31 0 0,2-1-45 0 0,6-1 17 0 0,-9 1-74 0 0,0 0 0 0 0,0 0 0 0 0,0 0-1 0 0,0 0 1 0 0,0 0 0 0 0,0 0 0 0 0,0 0 0 0 0,1 0 0 0 0,-1 0 0 0 0,0 0-1 0 0,0 0 1 0 0,0 0 0 0 0,0 0 0 0 0,0 0 0 0 0,0 0 0 0 0,0 0 0 0 0,0 0-1 0 0,0 0 1 0 0,0 0 0 0 0,0 0 0 0 0,1 0 0 0 0,-1 0 0 0 0,0 0-1 0 0,0 0 1 0 0,0 0 0 0 0,0 0 0 0 0,0 0 0 0 0,0 0 0 0 0,0 0 0 0 0,0 0-1 0 0,0 0 1 0 0,0 0 0 0 0,0 0 0 0 0,0 0 0 0 0,0-1 0 0 0,0 1-1 0 0,0 0 1 0 0,0 0 0 0 0,0 0 0 0 0,1 0 0 0 0,-1 0 0 0 0,0 0 0 0 0,0 0-1 0 0,0 0 1 0 0,0 0 0 0 0,0 0 0 0 0,0 0 0 0 0,0-1 0 0 0,0 1-1 0 0,0 0 1 0 0,0 0 0 0 0,0 0 0 0 0,0 0 0 0 0,-1 0 0 0 0,1 0 0 0 0,0 0-1 0 0,0 0-1 0 0,0-1 5 0 0,0 1-1 0 0,1-1 1 0 0,-1 1-1 0 0,0 0 0 0 0,-1-1 1 0 0,1 1-1 0 0,0-1 0 0 0,0 1 1 0 0,0 0-1 0 0,0-1 0 0 0,0 1 1 0 0,0-1-1 0 0,0 1 1 0 0,0 0-1 0 0,-1-1 0 0 0,1 1 1 0 0,0 0-1 0 0,0-1 0 0 0,-1 1 1 0 0,1 0-1 0 0,0-1 1 0 0,0 1-1 0 0,-1 0 0 0 0,1 0 1 0 0,0-1-1 0 0,-1 1 0 0 0,1 0 1 0 0,0 0-1 0 0,-1 0 1 0 0,1-1-1 0 0,-1 1-4 0 0,-5-4 67 0 0,-7-12 74 0 0,15 9-102 0 0,-2 6-37 0 0,0 1 1 0 0,1-1-1 0 0,-1 0 0 0 0,0 1 1 0 0,0-1-1 0 0,0 0 1 0 0,0 1-1 0 0,0-1 0 0 0,0 0 1 0 0,0 1-1 0 0,0-1 1 0 0,0 0-1 0 0,0 1 0 0 0,0-1 1 0 0,0 0-1 0 0,0 1 1 0 0,-1-1-1 0 0,1 0 0 0 0,0 1 1 0 0,-1-1-1 0 0,1 0 0 0 0,0 1 1 0 0,-1-1-1 0 0,1 1 1 0 0,0-1-1 0 0,-1 1 0 0 0,1-1 1 0 0,-1 1-1 0 0,1-1 1 0 0,-1 1-1 0 0,0 0 0 0 0,1-1 1 0 0,-1 1-3 0 0,0-2 1 0 0,-1 1 0 0 0,1-1 0 0 0,0 0 1 0 0,-1 1-1 0 0,1-1 0 0 0,0 0 0 0 0,0 0 1 0 0,0 0-1 0 0,0-1-1 0 0,0-1 10 0 0,0-1 1 0 0,0 1-1 0 0,1 0 0 0 0,0-1 0 0 0,0 1 1 0 0,0-4-11 0 0,0-2 9 0 0,-1-8-15 0 0,2-28 34 0 0,-1 43-25 0 0,0 0 0 0 0,0 0 0 0 0,1 0 0 0 0,0 1 0 0 0,0-1 0 0 0,-1 0 0 0 0,1 1 0 0 0,1-1 0 0 0,-1 1 0 0 0,0-1 0 0 0,1 1 0 0 0,-1-1 0 0 0,1 1 0 0 0,0-1-3 0 0,0 1 0 0 0,0 0 0 0 0,0-1 0 0 0,-1 1 0 0 0,1-1 0 0 0,-1 1 0 0 0,2-3 0 0 0,-2 2 0 0 0,0 1 0 0 0,0 0 0 0 0,0 0 0 0 0,1 0 0 0 0,-1 0 0 0 0,1 0 0 0 0,-1 0 0 0 0,1 0 0 0 0,0 0 0 0 0,-1 1 0 0 0,1-1 0 0 0,1 0 0 0 0,14-9-3 0 0,-6 3-42 0 0,-1-1 0 0 0,10-8 45 0 0,-7 7-63 0 0,10 0-80 0 0,-1-1 34 0 0,4-3-92 0 0,8 1-246 0 0,-23 10 197 0 0,8 2-141 0 0,-13 2 165 0 0,-1-1-66 0 0,-3 0 101 0 0,1 0-35 0 0,-1 0-50 0 0,0 0-39 0 0,2 0-419 0 0,-2 0 106 0 0,1 0-53 0 0,1 0-795 0 0,2 0-623 0 0,3 0-1187 0 0</inkml:trace>
  <inkml:trace contextRef="#ctx0" brushRef="#br0" timeOffset="965.69">1241 439 9152 0 0,'0'0'208'0'0,"2"0"33"0"0,13 4 48 0 0,-9 1-183 0 0,-2 1-33 0 0,1 7-30 0 0,6-8-43 0 0,-2 11-18 0 0,-5-8 50 0 0,-2-4 28 0 0,0 3 99 0 0,-2 1 53 0 0,3 7 273 0 0,1-7-249 0 0,2 1 99 0 0,-4 4 84 0 0,1 1 44 0 0,-3-13-428 0 0,1 0 0 0 0,-1 0 0 0 0,1 0 1 0 0,-1 0-1 0 0,1 0 0 0 0,0 0 1 0 0,0 0-1 0 0,-1 0 0 0 0,1 0 0 0 0,0-1 1 0 0,0 1-1 0 0,0 0 0 0 0,0-1 0 0 0,0 1 1 0 0,0 0-36 0 0,4 1 132 0 0,-4-2-99 0 0,-1 1 0 0 0,1-1 0 0 0,0 0 0 0 0,-1 1 0 0 0,1-1 0 0 0,-1 0 0 0 0,1 1 0 0 0,-1-1-1 0 0,1 0 1 0 0,-1 1 0 0 0,1-1 0 0 0,-1 1 0 0 0,1-1 0 0 0,-1 1 0 0 0,1-1 0 0 0,-1 1 0 0 0,0-1-1 0 0,1 1 1 0 0,-1 0 0 0 0,0-1 0 0 0,0 1 0 0 0,1 0-33 0 0,1 4 130 0 0,-1-3-55 0 0,1 1-1 0 0,0-1 1 0 0,-1 0-1 0 0,1 0 0 0 0,0 0 1 0 0,0 1-1 0 0,0-2 1 0 0,0 1-1 0 0,1 0 1 0 0,-1 0-1 0 0,0-1 0 0 0,1 1 1 0 0,0-1-75 0 0,22 11 727 0 0,-6-4-95 0 0,-14-5-509 0 0,6 2 228 0 0,-8-4-229 0 0,0 0 0 0 0,0 0 0 0 0,1 0 0 0 0,-1-1 0 0 0,0 1-1 0 0,1-1 1 0 0,-1 0 0 0 0,3 0-122 0 0,5 0 151 0 0,4 0 5 0 0,-3 0-1 0 0,-1 0 46 0 0,0 0 92 0 0,-2-2-201 0 0,2-4-8 0 0,-3 1-36 0 0,1 3 6 0 0,-4-2-1 0 0,8-20 74 0 0,-12 22-114 0 0,4-29 131 0 0,-1 24-138 0 0,-3 6-3 0 0,0 0 0 0 0,0-1 1 0 0,0 1-1 0 0,0 0 0 0 0,-1-1 1 0 0,1 1-1 0 0,0-1 0 0 0,-1 1 1 0 0,1-1-1 0 0,-1 1 0 0 0,0-1 0 0 0,1 1 1 0 0,-1-1-1 0 0,0 0 0 0 0,0 1 1 0 0,0-1-1 0 0,0 1 0 0 0,0-1 1 0 0,-1 1-1 0 0,1-1 0 0 0,0 0 1 0 0,-1 1-1 0 0,1-1 0 0 0,-1 0-3 0 0,-4-6 21 0 0,4 7-19 0 0,0 0 1 0 0,1-1-1 0 0,-1 1 0 0 0,0 0 1 0 0,0-1-1 0 0,1 1 0 0 0,-1-1 0 0 0,1 1 1 0 0,-1-1-1 0 0,1 0 0 0 0,0 1 1 0 0,0-1-1 0 0,-1 1 0 0 0,1-1-2 0 0,-1-12-18 0 0,-6-3 46 0 0,2 2-25 0 0,3 4-48 0 0,2 1-39 0 0,3-1-54 0 0,7-12-144 0 0,-8 13-7 0 0,-1-2 97 0 0,1 4 19 0 0,4 2-215 0 0,-2 4 113 0 0,-2 0 82 0 0,-1 0 35 0 0,2-4-221 0 0,-1 3 206 0 0,-1 0-40 0 0,0 1 37 0 0,0 0-36 0 0,1 1 4 0 0,-1-1-34 0 0,1 1-38 0 0,0 0-42 0 0,-1 0-71 0 0,1 1-52 0 0,-1-1-44 0 0,1 1-41 0 0,0 0-150 0 0,-1 0-39 0 0,2 0-182 0 0,0 0-492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01.3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0 9312 0 0,'0'0'268'0'0,"0"0"4"0"0,0 0-116 0 0,0 0-53 0 0,0 3 106 0 0,0 43 1765 0 0,0-30-1357 0 0,0 1-50 0 0,0-3-143 0 0,0 0-57 0 0,0 0-65 0 0,0 1-75 0 0,1-8-75 0 0,0 0 0 0 0,0 0-1 0 0,0 0 1 0 0,3 6-152 0 0,2 15 385 0 0,-5-9-94 0 0,-1-4-71 0 0,0-8-82 0 0,0 1 0 0 0,0-1 0 0 0,1 0 0 0 0,-1 1 0 0 0,2 1-138 0 0,11 44 689 0 0,1-1-95 0 0,2 1-101 0 0,1 3-109 0 0,-5-33-265 0 0,-8-16-95 0 0,0-1 1 0 0,0 1-1 0 0,-1 0 0 0 0,1 3-24 0 0,6 18 76 0 0,-8 0-12 0 0,-2-21-60 0 0,-1 12 39 0 0,-3-14-69 0 0,-3-4-80 0 0,7-1 102 0 0,0 0 1 0 0,-1 0-1 0 0,1 0 0 0 0,0 0 1 0 0,0 0-1 0 0,0 0 1 0 0,0 0-1 0 0,0 0 0 0 0,0 0 1 0 0,0 0-1 0 0,0 0 0 0 0,0 0 1 0 0,0 0-1 0 0,0 0 0 0 0,-1 0 1 0 0,1 0-1 0 0,0 0 0 0 0,0 0 1 0 0,0 0-1 0 0,0 0 0 0 0,0 0 1 0 0,0 0-1 0 0,0 0 1 0 0,0 1-1 0 0,0-1 0 0 0,0 0 1 0 0,0 0-1 0 0,0 0 0 0 0,-1 0 1 0 0,1 0-1 0 0,0 0 0 0 0,0 0 1 0 0,0 0-1 0 0,0 0 0 0 0,0 0 1 0 0,0 0-1 0 0,0 0 0 0 0,0 0 1 0 0,0 0-1 0 0,0 1 0 0 0,0-1 1 0 0,0 0-1 0 0,0 0 1 0 0,0 0-1 0 0,0 0 0 0 0,0 0 1 0 0,0 0-1 0 0,0 0 0 0 0,0 0 1 0 0,0 0-1 0 0,0 0 0 0 0,0 0 1 0 0,0 1-1 0 0,0-1 0 0 0,0 0 1 0 0,0 0-1 0 0,0 0 4 0 0,0 3-117 0 0,0-1 38 0 0,0-1-33 0 0,0 0-13 0 0,0 0-35 0 0,0 0-38 0 0,0 0-44 0 0,0 0-47 0 0,0-1-46 0 0,0 1-39 0 0,0-1-38 0 0,0 0-267 0 0,-1 0-61 0 0,1 1-49 0 0,-1-1-34 0 0,-3 0-1478 0 0,-5 0-1306 0 0</inkml:trace>
  <inkml:trace contextRef="#ctx0" brushRef="#br0" timeOffset="253.12">0 529 11256 0 0,'3'-2'256'0'0,"7"-5"-50"0"0,-8 6-132 0 0,1 0 1 0 0,1 0 0 0 0,-1 0-1 0 0,0 0 1 0 0,0 1-1 0 0,0-1 1 0 0,0 1-1 0 0,0 0 1 0 0,2 0-75 0 0,8-2 85 0 0,-4-3-61 0 0,-7 4-24 0 0,-1 0 0 0 0,1 0 0 0 0,0 0 0 0 0,-1 1-1 0 0,1-1 1 0 0,0 0 0 0 0,0 1 0 0 0,-1-1-1 0 0,1 1 1 0 0,0 0 0 0 0,0-1 0 0 0,0 1 0 0 0,1 0 0 0 0,8 0-7 0 0,-1-2 36 0 0,11-3 114 0 0,1 0 108 0 0,3 2 63 0 0,-10 2-120 0 0,-2 0-34 0 0,10-4 86 0 0,-14 3-158 0 0,0 0 0 0 0,0 0 0 0 0,1 1 0 0 0,-1 0 0 0 0,2 1-88 0 0,9 0 40 0 0,0 0 38 0 0,77 0 422 0 0,-66 0-427 0 0,-1 0-98 0 0,-9 0-74 0 0,0 0-82 0 0,0 0-94 0 0,0 0-108 0 0,-17 0 58 0 0,-1 0-55 0 0,1 0-49 0 0,-1 0-42 0 0,1 0-142 0 0,0 0-43 0 0,0 0-171 0 0,3 0-458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3:57.6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343 197 6056 0 0,'0'0'176'0'0,"0"0"-44"0"0,0 0-8 0 0,0 0 40 0 0,-2 0 137 0 0,-6 2 66 0 0,-3 3 67 0 0,-2 2 38 0 0,2-5-73 0 0,-17-3 346 0 0,3 0-202 0 0,13 1-311 0 0,0 0-37 0 0,-3 1-6 0 0,3 2-96 0 0,0 3 58 0 0,11-5-128 0 0,0 0 0 0 0,-1-1 0 0 0,1 1 0 0 0,-1 0 0 0 0,1-1 0 0 0,-1 1 0 0 0,1-1 0 0 0,-1 1 0 0 0,1-1 0 0 0,-1 0 0 0 0,0 1 1 0 0,1-1-1 0 0,-1 0 0 0 0,0 0-23 0 0,-8-1 84 0 0,-14 0 111 0 0,21 1-161 0 0,1 0 0 0 0,-1 0 0 0 0,1 0 0 0 0,-1 1 0 0 0,1-1 0 0 0,-1 1 1 0 0,1 0-1 0 0,-2 0-34 0 0,-3 4 84 0 0,5-4-69 0 0,1 0 1 0 0,0 0-1 0 0,-1-1 1 0 0,1 1-1 0 0,-1 0 1 0 0,1-1-1 0 0,-1 1 1 0 0,1-1-1 0 0,-1 1 1 0 0,1-1-1 0 0,-1 0 1 0 0,0 1-1 0 0,1-1 1 0 0,-1 0-16 0 0,-5 0 54 0 0,5-1-37 0 0,0 1 0 0 0,0 0 1 0 0,0 0-1 0 0,0 0 0 0 0,0 1 0 0 0,0-1 1 0 0,0 0-1 0 0,0 1 0 0 0,0-1 1 0 0,-1 1-18 0 0,-3 2 40 0 0,-1 1 5 0 0,-10 4 50 0 0,16-7-91 0 0,0-1 0 0 0,0 1 1 0 0,1-1-1 0 0,-1 0 0 0 0,0 1 1 0 0,1-1-1 0 0,-1 1 0 0 0,0 0 1 0 0,1-1-1 0 0,-1 1 0 0 0,1-1 1 0 0,-1 1-1 0 0,1 0 0 0 0,-1 0 1 0 0,1-1-1 0 0,-1 1-4 0 0,1 0 1 0 0,1 0 14 0 0,2 0-14 0 0,6 14-3 0 0,-4-8 2 0 0,0 0 0 0 0,1 0 0 0 0,0 0 0 0 0,0-1 0 0 0,0 0 0 0 0,1-1 0 0 0,0 1 0 0 0,3 1 0 0 0,0-3 0 0 0,-8-3 0 0 0,0 0 0 0 0,1 1 0 0 0,-1-1 0 0 0,0 0 0 0 0,0 1 0 0 0,0-1 0 0 0,0 1 0 0 0,0 0 0 0 0,2 1 0 0 0,14 14 48 0 0,0-2 0 0 0,16 11-48 0 0,0-1 166 0 0,-3 0 80 0 0,-1 2 75 0 0,-1 2 66 0 0,-28-28-363 0 0,1 1 0 0 0,-1-1-1 0 0,0 1 1 0 0,0-1 0 0 0,0 1 0 0 0,0-1 0 0 0,0 1 0 0 0,0 0 0 0 0,0-1 0 0 0,0 1 0 0 0,0 1-24 0 0,0 2 89 0 0,0 2 35 0 0,-1 0 50 0 0,0 2 64 0 0,-3 2-22 0 0,3-9-198 0 0,-1-1-1 0 0,1 0 1 0 0,-1 0-1 0 0,0 0 1 0 0,1 0 0 0 0,-1 0-1 0 0,0 0 1 0 0,0-1-1 0 0,0 1 1 0 0,0 0-1 0 0,0 0 1 0 0,0-1 0 0 0,0 1-1 0 0,0 0-17 0 0,-12 4 224 0 0,11-1-142 0 0,-3 2 54 0 0,-18-1 80 0 0,10 1-67 0 0,0 1-41 0 0,11-5-89 0 0,-1 0-1 0 0,1 0 1 0 0,-1-1 0 0 0,0 1 0 0 0,0-1 0 0 0,0 0-1 0 0,0 0 1 0 0,0 0 0 0 0,0 0 0 0 0,0-1 0 0 0,-3 1-19 0 0,-66-1 180 0 0,53 0-112 0 0,18 0-67 0 0,-1 0 0 0 0,0 0 1 0 0,0-1-1 0 0,1 1 0 0 0,-1-1 1 0 0,0 1-1 0 0,1-1 0 0 0,-1 1 1 0 0,1-1-1 0 0,-1 0 0 0 0,1 0 1 0 0,-1 0-1 0 0,1 0-1 0 0,-1 0 0 0 0,1 1 0 0 0,-1-1 0 0 0,1 0-1 0 0,-1 0 1 0 0,1 0 0 0 0,-1 1 0 0 0,0-1 0 0 0,1 1 0 0 0,-1 0 0 0 0,0-1 0 0 0,1 1 0 0 0,-1 0-1 0 0,0 0 1 0 0,1 0-8 0 0,-1 0-1 0 0,1 0 0 0 0,0 0 0 0 0,-1-1 0 0 0,1 1 0 0 0,0 0 0 0 0,0-1 0 0 0,-1 1 0 0 0,1-1 0 0 0,0 1 0 0 0,0-1 0 0 0,-1 0 9 0 0,-5-6-124 0 0,2 0-49 0 0,1 0-87 0 0,2 2 49 0 0,0 1-45 0 0,-1 0-53 0 0,0 0-57 0 0,2 3 122 0 0,1 1-34 0 0,-1-1-368 0 0,1 0 95 0 0,0 1-47 0 0,0-2-698 0 0,0-2-546 0 0,0-5-1040 0 0</inkml:trace>
  <inkml:trace contextRef="#ctx0" brushRef="#br0" timeOffset="339.45">630 76 7920 0 0,'0'0'174'0'0,"0"0"29"0"0,0 0 13 0 0,0-2-31 0 0,0-8-75 0 0,0 8 7 0 0,0 1 132 0 0,0 1 218 0 0,0 0 12 0 0,0 0-37 0 0,0 0-154 0 0,5 3-61 0 0,-3-3-215 0 0,-1 1 10 0 0,1 0 1 0 0,0 0-1 0 0,0 0 0 0 0,0 1 0 0 0,0-1 1 0 0,-1 0-1 0 0,1 1 0 0 0,0 0-22 0 0,3 4 94 0 0,0 4 47 0 0,14 24 413 0 0,3 2-95 0 0,1 0 434 0 0,1 9-893 0 0,-12-27 194 0 0,-3-4-27 0 0,-2 2 38 0 0,-2 11 53 0 0,5 4-2 0 0,-5-4-6 0 0,5-7-23 0 0,-5 8-16 0 0,0-16-121 0 0,2 8 54 0 0,-9-4 36 0 0,1-12-156 0 0,0-2-3 0 0,1 0 1 0 0,-1 0-1 0 0,0 0 1 0 0,1 0 0 0 0,-1 1-1 0 0,1-1 1 0 0,0 0-1 0 0,0 1 1 0 0,0-1-22 0 0,5 15 184 0 0,-4-16-168 0 0,0 0 1 0 0,-1 0 0 0 0,0 1 0 0 0,1-1-1 0 0,-1 0 1 0 0,0 0 0 0 0,1 0 0 0 0,-1 1-1 0 0,0-1 1 0 0,0 0 0 0 0,0 1 0 0 0,0-1-1 0 0,0 0 1 0 0,-1 0 0 0 0,1 1 0 0 0,0-1-1 0 0,-1 0 1 0 0,1 0 0 0 0,0 0-17 0 0,-7 13 137 0 0,2-7-102 0 0,5-6-31 0 0,0 0 0 0 0,0 0 0 0 0,-1 0 0 0 0,1 0 0 0 0,0 0 0 0 0,0 0-1 0 0,0-1 1 0 0,0 1 0 0 0,0 0 0 0 0,0 0 0 0 0,0 0 0 0 0,0 0 0 0 0,0 0 0 0 0,1 0 0 0 0,-1 0 0 0 0,0 0-1 0 0,1 0 1 0 0,-1-1 0 0 0,0 1 0 0 0,1 0 0 0 0,-1 0 0 0 0,1 0 0 0 0,-1-1 0 0 0,1 1 0 0 0,0 0 0 0 0,-1-1 0 0 0,1 1-4 0 0,3 6 27 0 0,1 5 27 0 0,0-9-43 0 0,-4-3-10 0 0,-1 0 0 0 0,0 0 0 0 0,1 0 1 0 0,-1 0-1 0 0,0 0 0 0 0,1 0 0 0 0,-1 0 1 0 0,0 1-1 0 0,0-1 0 0 0,1 0 0 0 0,-1 0 0 0 0,0 0 1 0 0,1 0-1 0 0,-1 0 0 0 0,0 1 0 0 0,0-1 1 0 0,0 0-1 0 0,1 0 0 0 0,-1 0 0 0 0,0 1 1 0 0,0-1-1 0 0,0 0 0 0 0,1 0 0 0 0,-1 1 0 0 0,0-1 1 0 0,0 0-1 0 0,0 0 0 0 0,0 1 0 0 0,0-1 1 0 0,1 0-1 0 0,-1 1 0 0 0,0-1 0 0 0,0 0 1 0 0,0 1-1 0 0,0-1 0 0 0,0 0 0 0 0,0 0 0 0 0,0 1 1 0 0,0-1-1 0 0,0 0 0 0 0,0 1 0 0 0,0-1 1 0 0,-1 0-1 0 0,1 1 0 0 0,0-1 0 0 0,0 0 1 0 0,0 0-1 0 0,0 1 0 0 0,0-1 0 0 0,-1 0 0 0 0,1 0 1 0 0,0 1-1 0 0,0-1 0 0 0,0 0-1 0 0,0 0 1 0 0,-1 1-1 0 0,1-1 1 0 0,0 0 0 0 0,0 0-1 0 0,0 0 1 0 0,0 0 0 0 0,0 1-1 0 0,0-1 1 0 0,0 0 0 0 0,0 0-1 0 0,0 0 1 0 0,-1 0 0 0 0,1 0-1 0 0,0 1 1 0 0,0-1 0 0 0,0 0-1 0 0,0 0 1 0 0,0 0 0 0 0,-1 0-1 0 0,1 0 1 0 0,0 0 0 0 0,0 0-1 0 0,0 0 1 0 0,0 0 0 0 0,-1 0-1 0 0,1 0 1 0 0,0 0 0 0 0,0 1-1 0 0,0-1 1 0 0,0 0 0 0 0,-1 0-1 0 0,1 0 1 0 0,0 0 0 0 0,0-1-1 0 0,0 1 1 0 0,-1 0 0 0 0,1 0-1 0 0,0 0 1 0 0,0 0 0 0 0,0 0-1 0 0,0 0 1 0 0,-1 0 0 0 0,1 0-1 0 0,0 0 0 0 0,0 0 1 0 0,0 0 0 0 0,1-1 1 0 0,-1 1-1 0 0,0 0 0 0 0,0 0 0 0 0,0 0 0 0 0,0 0 0 0 0,1 0 1 0 0,-1 0-1 0 0,0 0 0 0 0,0 0 0 0 0,0 0 0 0 0,0 0 0 0 0,1 0 1 0 0,-1 0-1 0 0,0 0 0 0 0,0 0 0 0 0,0 0 0 0 0,1 0 0 0 0,-1 0 1 0 0,0 0-1 0 0,0 0 0 0 0,0 0 0 0 0,0 0 0 0 0,1 0 0 0 0,-1 1 0 0 0,0-1 1 0 0,0 0-1 0 0,0 0 0 0 0,0 0 0 0 0,0 0 0 0 0,1 0 0 0 0,-1 0 1 0 0,0 1-1 0 0,0-1 0 0 0,0 0 0 0 0,0 0 0 0 0,0 0 0 0 0,0 0 1 0 0,0 0-1 0 0,0 1 0 0 0,0-1 0 0 0,1 0 0 0 0,-1 0-1 0 0,2 6-1 0 0,-2-2-46 0 0,0-1-85 0 0,0-3-57 0 0,-2-3-256 0 0,0 1 333 0 0,0 1 9 0 0,0 0-16 0 0,1-1-40 0 0,-1 1-11 0 0,1 0-41 0 0,-1 0-46 0 0,1 0-52 0 0,-1 1-57 0 0,1-1-51 0 0,-1 1-46 0 0,1-1-41 0 0,-1 1-146 0 0,0 0-40 0 0,0 0-177 0 0,-1 0-476 0 0</inkml:trace>
  <inkml:trace contextRef="#ctx0" brushRef="#br0" timeOffset="650.25">494 318 7800 0 0,'0'0'174'0'0,"0"0"29"0"0,0 0 13 0 0,3 0-31 0 0,-1 0-180 0 0,0 0-1 0 0,1 0 0 0 0,-1 0 0 0 0,0-1 1 0 0,0 1-1 0 0,1-1 0 0 0,-1 0 0 0 0,0 1 1 0 0,0-1-1 0 0,0 0 0 0 0,1-1-4 0 0,-1 1-1 0 0,0 0 0 0 0,1 0 1 0 0,-1 0-1 0 0,1 0 0 0 0,-1 0 0 0 0,1 1 0 0 0,-1-1 0 0 0,1 1 0 0 0,-1-1 1 0 0,1 1-1 0 0,1 0 1 0 0,6 0 15 0 0,8 0 98 0 0,-3-2 116 0 0,-1-4 26 0 0,-2 2-30 0 0,10 1 66 0 0,-10 3-121 0 0,0-2-34 0 0,6-1 19 0 0,0-2-40 0 0,15-3 50 0 0,-10 4-68 0 0,0 0 0 0 0,1 2 0 0 0,7 0-97 0 0,-14 1 73 0 0,1 0 0 0 0,0-2 1 0 0,1 0-74 0 0,-3 0 70 0 0,0 1 1 0 0,1 1 0 0 0,0 0-71 0 0,5 0 69 0 0,13 1-6 0 0,-1 3-51 0 0,-24-1-69 0 0,4 1 109 0 0,-4 0 2 0 0,-3-2-48 0 0,-1 0-36 0 0,1 0-43 0 0,-2 0-31 0 0,0-1-44 0 0,1 1-52 0 0,-1-1-58 0 0,-1 0 9 0 0,-1 0-41 0 0,3 0-394 0 0,1 0-279 0 0,4 0-637 0 0</inkml:trace>
  <inkml:trace contextRef="#ctx0" brushRef="#br0" timeOffset="977.69">1522 273 6216 0 0,'38'0'133'0'0,"-30"0"23"0"0,-8 0 15 0 0,-3 0-15 0 0,-11 1-88 0 0,-4 3 16 0 0,13 0 29 0 0,1-2 39 0 0,0 0 89 0 0,-2 0 114 0 0,2-2-128 0 0,-1 0 38 0 0,1 0-67 0 0,-8 0 201 0 0,0 3-33 0 0,-9 7 200 0 0,-1 1 68 0 0,-2 1 112 0 0,0 0 80 0 0,22-10-748 0 0,-1 0 0 0 0,1-1 0 0 0,-1 1 0 0 0,1 1 0 0 0,0-1 0 0 0,-1 0 0 0 0,1 1 0 0 0,1-1 1 0 0,-2 2-79 0 0,-5 8 261 0 0,1-2-82 0 0,0-2-82 0 0,-5-2 61 0 0,6-5-106 0 0,5 0-40 0 0,-1-1 0 0 0,0 1 0 0 0,1 0 0 0 0,-1-1-1 0 0,1 1 1 0 0,-1 0 0 0 0,1 0 0 0 0,-1 0 0 0 0,1 0 0 0 0,0 0-1 0 0,-1 0 1 0 0,1 0 0 0 0,0 1 0 0 0,-1 0-12 0 0,-6 11 118 0 0,-17 17 114 0 0,15-5-120 0 0,10-23-109 0 0,0-1 0 0 0,0 1 0 0 0,0-1 1 0 0,0 1-1 0 0,0-1 0 0 0,1 0 0 0 0,-1 1 0 0 0,0-1 1 0 0,1 1-1 0 0,-1-1 0 0 0,1 0 0 0 0,0 1 1 0 0,0 0-4 0 0,0 0 10 0 0,-1 0 0 0 0,1 0 0 0 0,-1 0 1 0 0,0 0-1 0 0,0 0 0 0 0,0 0 1 0 0,1 0-1 0 0,-2 0 0 0 0,1 0 1 0 0,0 0-11 0 0,0-1 3 0 0,0 1 1 0 0,-1-1-1 0 0,1 0 1 0 0,0 0-1 0 0,0 1 0 0 0,0-1 1 0 0,0 0-1 0 0,1 0 1 0 0,-1 1-1 0 0,0-1 1 0 0,0 0-1 0 0,1 0 1 0 0,-1 0-1 0 0,1 0 1 0 0,-1 1-1 0 0,1-1-3 0 0,23 12 80 0 0,-20-11-72 0 0,1-1 17 0 0,1 0 1 0 0,0 0-1 0 0,0 0 0 0 0,0 0 0 0 0,0-1 0 0 0,0 0 1 0 0,0-1-1 0 0,5 0-25 0 0,4 0 44 0 0,-14 1-37 0 0,1 0 0 0 0,0 0 0 0 0,-1 0 0 0 0,1 0 0 0 0,-1-1 0 0 0,1 1 1 0 0,0 0-1 0 0,-1-1 0 0 0,1 1 0 0 0,-1-1 0 0 0,1 0 0 0 0,-1 0 0 0 0,0 1 1 0 0,1-1-8 0 0,10-5 40 0 0,13 1 13 0 0,-5-5-42 0 0,-7 6-11 0 0,-10 3 7 0 0,1 0 1 0 0,0 0-1 0 0,0 0 1 0 0,-1-1-1 0 0,1 0 1 0 0,0 0-1 0 0,-1 0 1 0 0,1 0-8 0 0,4-4 1 0 0,0 2 20 0 0,-1 0 1 0 0,-1-1-1 0 0,1 0 0 0 0,0-1-21 0 0,5-6 37 0 0,-7 8-32 0 0,-1 0-1 0 0,1-1 1 0 0,-1 1-1 0 0,0-1 1 0 0,0 0-1 0 0,0-2-4 0 0,1-3 20 0 0,-4 8-17 0 0,0 0 1 0 0,0 0 0 0 0,0 0 0 0 0,0 0-1 0 0,1 0 1 0 0,-1 0 0 0 0,1 0 0 0 0,-1 0 0 0 0,1 0-4 0 0,28-28 0 0 0,-17 15 0 0 0,-11 10 0 0 0,-2 4 0 0 0,1 1 0 0 0,-1-1 0 0 0,0 0 0 0 0,0 1 0 0 0,1-1 0 0 0,-1 1 0 0 0,0-1 0 0 0,1 1 0 0 0,-1-1 0 0 0,1 1 0 0 0,-1-1 0 0 0,1 1 0 0 0,-1-1 0 0 0,1 1 0 0 0,-1-1 0 0 0,1 1 0 0 0,-1 0 0 0 0,1-1 0 0 0,0 1 0 0 0,-1 0 0 0 0,1 0 0 0 0,0-1 0 0 0,4-1 0 0 0,7-8-11 0 0,-9 7-42 0 0,-3 3-11 0 0,0 5-1 0 0,0 5 70 0 0,0-9-9 0 0,-1 5 4 0 0,1-4 0 0 0,0 1 0 0 0,0-1 0 0 0,0 0 0 0 0,0 0 0 0 0,0 0 0 0 0,1 0 0 0 0,-1 0 0 0 0,1 0 0 0 0,-1 0 0 0 0,1 1 0 0 0,4 5 0 0 0,-5-8 0 0 0,0 0 0 0 0,0 0 0 0 0,0 0 0 0 0,0 0 0 0 0,0 0 0 0 0,0 0 0 0 0,0 0 0 0 0,0 1 0 0 0,0-1 0 0 0,0 0 0 0 0,1 0 0 0 0,-1 0 0 0 0,0 0 0 0 0,0 0 0 0 0,0 0 0 0 0,0 0 0 0 0,0 1 0 0 0,0-1 0 0 0,0 0 0 0 0,0 0 0 0 0,0 0 0 0 0,0 0 0 0 0,0 0 0 0 0,0 0 0 0 0,0 1 0 0 0,0-1 0 0 0,0 0 0 0 0,0 0 0 0 0,0 0 0 0 0,0 0 0 0 0,0 0 0 0 0,0 0 0 0 0,-1 1 0 0 0,1-1 0 0 0,0 0 0 0 0,0 0 0 0 0,0 0 0 0 0,0 0 0 0 0,0 0 0 0 0,0 0 0 0 0,0 0 0 0 0,-5 8 0 0 0,5-7-1 0 0,0-1 1 0 0,-1 1 0 0 0,1 0 0 0 0,0 0 0 0 0,0-1 0 0 0,0 1 0 0 0,-1 0 0 0 0,1 0 0 0 0,0-1 0 0 0,0 1 0 0 0,0 0 0 0 0,0 0 0 0 0,0-1 0 0 0,1 1 0 0 0,-1 0-1 0 0,0 0 1 0 0,0-1 0 0 0,0 1 0 0 0,1 0 0 0 0,-1 0 0 0 0,0-1 0 0 0,12 16 15 0 0,-10-14-9 0 0,0 1 0 0 0,-1-1-1 0 0,1 1 1 0 0,0-1 0 0 0,-1 1-1 0 0,1-1 1 0 0,-1 2-6 0 0,0-2 0 0 0,-1-1 1 0 0,1 1-1 0 0,0 0 1 0 0,0 0-1 0 0,-1-1 1 0 0,1 1-1 0 0,0-1 1 0 0,0 1-1 0 0,0-1 1 0 0,1 1-1 0 0,-1-1 0 0 0,9 13-48 0 0,-10-13 48 0 0,1 0-1 0 0,-1-1 0 0 0,1 1 0 0 0,0 0 1 0 0,0 0-1 0 0,-1 0 0 0 0,1-1 1 0 0,0 1-1 0 0,0 0 0 0 0,0-1 1 0 0,0 1-1 0 0,0-1 0 0 0,0 1 1 0 0,0-1-1 0 0,0 1 0 0 0,0-1 1 0 0,10 6 1 0 0,-10-4-1 0 0,1 0 0 0 0,-1 0 0 0 0,0 1 0 0 0,0-1 1 0 0,0 0-1 0 0,0 0 0 0 0,0 1 0 0 0,0 0 0 0 0,0-1 7 0 0,-1 0-1 0 0,1 1 1 0 0,0-1-1 0 0,0 0 0 0 0,1 0 1 0 0,-1 0-1 0 0,0 0 1 0 0,1 1-7 0 0,-1-3-154 0 0,-1 1 46 0 0,1-1 42 0 0,0 1 36 0 0,-1-1 36 0 0,1 1 37 0 0,0-1 47 0 0,0 1 91 0 0,1 0 53 0 0,-1-1-111 0 0,-1 0-62 0 0,1 1-53 0 0,-1-1-54 0 0,1 1-56 0 0,-1 0-65 0 0,0-1-73 0 0,1 1-23 0 0,-1 0-63 0 0,0 0-66 0 0,0 0-73 0 0,0 0-77 0 0,0 0-82 0 0,0 1-87 0 0,0-1-92 0 0,0-1-991 0 0,0 0-1020 0 0</inkml:trace>
  <inkml:trace contextRef="#ctx0" brushRef="#br0" timeOffset="1291.81">2082 1 9728 0 0,'-3'0'60'0'0,"0"0"-33"0"0,-6 0-13 0 0,6 0 24 0 0,1 0 56 0 0,2 0 82 0 0,2 0 108 0 0,3 2-217 0 0,-2 1-45 0 0,-1 1 1 0 0,0-1-1 0 0,0 0 1 0 0,0 1-1 0 0,0-1 1 0 0,0 1 0 0 0,-1-1-1 0 0,1 2-22 0 0,6 20 179 0 0,-4-11-36 0 0,2 0 52 0 0,-5-10-151 0 0,0-1 0 0 0,1 0 1 0 0,-2 0-1 0 0,1 1 0 0 0,0-1 1 0 0,-1 0-1 0 0,1 1 0 0 0,-1-1 1 0 0,0 1-45 0 0,0-1 30 0 0,0 0 0 0 0,1 0 1 0 0,-1-1-1 0 0,0 1 0 0 0,1 0 1 0 0,0 0-1 0 0,0 0 1 0 0,0-1-1 0 0,0 2-30 0 0,12 16 174 0 0,-7-11-112 0 0,0 4 86 0 0,-5 6-16 0 0,0-3-33 0 0,11 18 124 0 0,-1-8 9 0 0,-10-22-176 0 0,0 1 0 0 0,0-1 0 0 0,0 0 0 0 0,-1 1 1 0 0,1 3-57 0 0,-2 7 139 0 0,1-9-67 0 0,0 0 0 0 0,0 0 0 0 0,0 0-1 0 0,1 1 1 0 0,0-1 0 0 0,0 0-72 0 0,9 14 260 0 0,-5 8-10 0 0,-1-13-141 0 0,0-3 33 0 0,-3-6-64 0 0,1-1 1 0 0,-2 0-1 0 0,1 1 1 0 0,0-1 0 0 0,-1 2-79 0 0,0-1 62 0 0,-1-3-43 0 0,1-1 1 0 0,0 0 0 0 0,0 0 0 0 0,0 0 0 0 0,1 0-1 0 0,-1 0 1 0 0,0 0 0 0 0,1 0 0 0 0,-1 0 0 0 0,1 1-20 0 0,9 10 120 0 0,-6-7-34 0 0,-5 3-85 0 0,1-7 10 0 0,0 4 24 0 0,3 1-21 0 0,0-6 33 0 0,1 0 64 0 0,1-1 88 0 0,-4 1-144 0 0,1 1-69 0 0,1 2-66 0 0,4 2-129 0 0,-5-4-227 0 0,-2-2-32 0 0</inkml:trace>
  <inkml:trace contextRef="#ctx0" brushRef="#br0" timeOffset="1610.2">1900 288 9416 0 0,'-4'0'-8'0'0,"-2"0"49"0"0,-5 0 143 0 0,7 0 69 0 0,14 0-17 0 0,-1 0-85 0 0,-3-2-78 0 0,2-3-25 0 0,-7 4-48 0 0,1 0 0 0 0,-1 0 0 0 0,0 0 0 0 0,1 1 0 0 0,-1-1-1 0 0,1 0 1 0 0,-1 1 0 0 0,1-1 0 0 0,-1 1 0 0 0,1 0-1 0 0,0-1 1 0 0,-1 1 0 0 0,1 0 0 0 0,0 0 0 0 0,0 0 0 0 0,9 0 15 0 0,13 0 89 0 0,-3-3 97 0 0,-7-2 16 0 0,-11 4-170 0 0,0 0 1 0 0,1-1 0 0 0,-1 1 0 0 0,0 1 0 0 0,1-1 0 0 0,-1 1 0 0 0,0-1 0 0 0,1 1 0 0 0,0 0-48 0 0,17-2 213 0 0,-2-3-77 0 0,3-1-77 0 0,-2 3-46 0 0,-13 2-3 0 0,0 0-1 0 0,0 0 0 0 0,0-1 0 0 0,0 0 1 0 0,0 0-1 0 0,5-3-9 0 0,5-3 16 0 0,1 1 0 0 0,0 1-1 0 0,0 1 1 0 0,1 1 0 0 0,0 0-16 0 0,23-5-4 0 0,-37 8-52 0 0,1 0 38 0 0,-1 0 31 0 0,18 0 126 0 0,-17 1-149 0 0,1 1-52 0 0,-1-1-48 0 0,0 0-66 0 0,1 0-75 0 0,0 0-88 0 0,-5 0 75 0 0,1 0-41 0 0,2 0-414 0 0,2 0-286 0 0,4 0-664 0 0</inkml:trace>
  <inkml:trace contextRef="#ctx0" brushRef="#br0" timeOffset="1902.22">2566 379 7080 0 0,'2'2'157'0'0,"8"8"23"0"0,-7-7 13 0 0,-1-3-22 0 0,11 0-136 0 0,0 0-8 0 0,-3 0 47 0 0,4 1 180 0 0,0 5 406 0 0,-10-3-506 0 0,1 0-35 0 0,6 0 184 0 0,-1-2-51 0 0,1-3 0 0 0,5-5 62 0 0,-13 6-253 0 0,-1 0 0 0 0,1 0 0 0 0,0 0 0 0 0,-1 0 0 0 0,1 0 0 0 0,0 0 0 0 0,0 1 0 0 0,0-1 0 0 0,0 1-61 0 0,12 1 356 0 0,-10-1-247 0 0,-1 1 1 0 0,0-1-1 0 0,0 0 0 0 0,0 0 1 0 0,1 0-1 0 0,-1-1 1 0 0,0 0-1 0 0,0 1 0 0 0,3-3-109 0 0,1-1 119 0 0,-7 3-98 0 0,1 0-1 0 0,-1 0 1 0 0,0 0 0 0 0,1 0-1 0 0,-1 1 1 0 0,1-1-1 0 0,-1 1 1 0 0,1-1 0 0 0,-1 1-1 0 0,1-1 1 0 0,0 1-1 0 0,-1 0 1 0 0,1 0 0 0 0,0 0-1 0 0,0 0-20 0 0,2 0 36 0 0,0-1-1 0 0,0 1 1 0 0,-1-1-1 0 0,1 0 1 0 0,0 0-1 0 0,0 0 1 0 0,-1 0-1 0 0,1-1 0 0 0,-1 0 1 0 0,3-1-36 0 0,0 3 45 0 0,0-1 0 0 0,0-3 62 0 0,19-11 41 0 0,-20 5-134 0 0,5 5-14 0 0,-10 5 0 0 0,1-1 0 0 0,-1 1 1 0 0,0-1-1 0 0,0 1 1 0 0,0-1-1 0 0,0 1 0 0 0,1-1 1 0 0,-1 1-1 0 0,0-1 1 0 0,0 1-1 0 0,0-1 1 0 0,0 1-1 0 0,0-1 0 0 0,0 1 1 0 0,0-1-1 0 0,0 1 1 0 0,0 0-1 0 0,0-1 0 0 0,0 1 1 0 0,-1-1-1 0 0,1 1 1 0 0,0-1-1 0 0,0 1 0 0 0,0-1 1 0 0,-1 1-1 0 0,1-1 0 0 0,-2-4 16 0 0,1 4-13 0 0,1 0 1 0 0,-1-1 0 0 0,1 1 0 0 0,-1 0 0 0 0,1-1-1 0 0,-1 1 1 0 0,0 0 0 0 0,0-1 0 0 0,0 1 0 0 0,1 0-1 0 0,-1 0 1 0 0,0 0 0 0 0,0 0 0 0 0,-1 0 0 0 0,1 0-1 0 0,0 0 1 0 0,0 1 0 0 0,0-1 0 0 0,-1 0 0 0 0,1 0 0 0 0,0 1-1 0 0,-1-1 1 0 0,1 1 0 0 0,-2-1-4 0 0,3 1 1 0 0,-1 0 0 0 0,1 1 0 0 0,0-1 0 0 0,-1 0 0 0 0,1 0 0 0 0,-1 0 0 0 0,1 0 0 0 0,-1 0 0 0 0,1 0 0 0 0,0 0 0 0 0,-1 0-1 0 0,1 0 1 0 0,-1 0 0 0 0,1-1 0 0 0,-1 1 0 0 0,1 0 0 0 0,0 0 0 0 0,-1 0 0 0 0,1 0 0 0 0,-1-1 0 0 0,1 1 0 0 0,0 0 0 0 0,-1 0 0 0 0,1-1 0 0 0,0 1 0 0 0,-1 0 0 0 0,1 0 0 0 0,0-1 0 0 0,0 1 0 0 0,-1 0 0 0 0,1-1 0 0 0,0 1 0 0 0,0-1 0 0 0,-1 1 0 0 0,1-1-1 0 0,0 1 1 0 0,0 0 1 0 0,0-1-1 0 0,0 1 1 0 0,0 0-1 0 0,-1-1 1 0 0,1 1 0 0 0,0 0-1 0 0,0-1 1 0 0,-1 1-1 0 0,1 0 1 0 0,0-1-1 0 0,0 1 1 0 0,-1 0-1 0 0,1 0 1 0 0,0-1 0 0 0,-1 1-1 0 0,1 0 1 0 0,0 0-1 0 0,-1-1 1 0 0,1 1-1 0 0,-1 0-1 0 0,-2-1 1 0 0,0 0 1 0 0,0 1-1 0 0,0-1 0 0 0,0 1 0 0 0,-1 0 0 0 0,1 0 1 0 0,-1 0-2 0 0,-6 0 0 0 0,7-1 0 0 0,1 1 0 0 0,-1 0 0 0 0,0 0 0 0 0,1 0 0 0 0,-1 0 0 0 0,0 0 0 0 0,1 0 0 0 0,-1 1 0 0 0,0 0 0 0 0,1-1 0 0 0,-2 2 0 0 0,0 4 0 0 0,4-6 0 0 0,-1 1 0 0 0,1-1 0 0 0,0 0 0 0 0,0 1 0 0 0,-1-1 0 0 0,1 1 0 0 0,0-1 0 0 0,-1 0 0 0 0,1 1 0 0 0,0-1 0 0 0,-1 0 0 0 0,1 1 0 0 0,0-1 0 0 0,-1 0 0 0 0,1 0 0 0 0,-1 1 0 0 0,1-1 0 0 0,-1 0 0 0 0,1 0 0 0 0,0 0 0 0 0,-1 0 0 0 0,1 0 0 0 0,-1 1 0 0 0,1-1 0 0 0,-1 0 0 0 0,1 0 0 0 0,-1 0 0 0 0,1 0 0 0 0,-1 0 0 0 0,1-1 0 0 0,-1 1 0 0 0,0 0 0 0 0,1 0 0 0 0,-1 0 0 0 0,0 0 0 0 0,0 1 0 0 0,0-1 0 0 0,0 0 0 0 0,0 0 0 0 0,0 1 0 0 0,0-1 0 0 0,0 1 0 0 0,1-1 0 0 0,-1 0 0 0 0,0 1 0 0 0,0 0 0 0 0,0-1 0 0 0,1 1 0 0 0,-1-1 0 0 0,0 1 0 0 0,1 0 0 0 0,-1 0 0 0 0,1-1 0 0 0,-1 1 0 0 0,1 0 0 0 0,-1 0 0 0 0,1 0 0 0 0,-1-1 0 0 0,1 1 0 0 0,0 0 0 0 0,-11 14 0 0 0,-4 3 16 0 0,6 3 40 0 0,0 1 46 0 0,5-14-66 0 0,3-7-28 0 0,0 0 0 0 0,0 1-1 0 0,0-1 1 0 0,1 0 0 0 0,-1 1 0 0 0,0-1 0 0 0,1 1 0 0 0,-1-1-1 0 0,1 1 1 0 0,0-1 0 0 0,-1 1 0 0 0,1 0 0 0 0,0-1 0 0 0,0 1-8 0 0,-1 9 55 0 0,1-8-39 0 0,0 0 0 0 0,0 1 0 0 0,0-1 0 0 0,0 0 0 0 0,0 0 0 0 0,0 0 1 0 0,1 0-1 0 0,-1 0 0 0 0,1 0 0 0 0,0 0-16 0 0,25 43 152 0 0,-26-45-149 0 0,0 1 1 0 0,1-1 0 0 0,0 0 0 0 0,-1 1-1 0 0,1-1 1 0 0,0 0 0 0 0,-1 0 0 0 0,1 0-1 0 0,0 1 1 0 0,0-1 0 0 0,0 0 0 0 0,0 0-1 0 0,0 0 1 0 0,0 0 0 0 0,1 0 0 0 0,-1-1-1 0 0,0 1 1 0 0,0 0 0 0 0,1-1 0 0 0,-1 1-1 0 0,0 0 1 0 0,1-1 0 0 0,-1 1 0 0 0,1-1-4 0 0,20 9 22 0 0,-14-5-15 0 0,-7-3-3 0 0,1 0 0 0 0,-1 0 0 0 0,1 0-1 0 0,-1-1 1 0 0,0 1 0 0 0,1 0-1 0 0,-1-1 1 0 0,1 1 0 0 0,0-1 0 0 0,-1 0-1 0 0,1 1 1 0 0,-1-1 0 0 0,1 0 0 0 0,0 0-4 0 0,-1 0 3 0 0,1 0 0 0 0,-1 0 0 0 0,1 1 0 0 0,-1-1 0 0 0,1 0 0 0 0,-1 1 0 0 0,1-1 0 0 0,-1 1 0 0 0,0-1 0 0 0,1 1 0 0 0,-1 0 1 0 0,0 0-1 0 0,1 0-3 0 0,10 5 32 0 0,-5-5-20 0 0,-1 0 0 0 0,1 0 1 0 0,0-1-1 0 0,-1 0 0 0 0,6-1-12 0 0,-1 1 31 0 0,9-2-28 0 0,-7-3-38 0 0,2 0-17 0 0,-6 3-20 0 0,13 1 18 0 0,-15 1-15 0 0,0 0-69 0 0,1-1-94 0 0,-4 0 73 0 0,-1 1-35 0 0,2-2-158 0 0,0 1-78 0 0,-1-1-66 0 0,1 0-56 0 0,-1 0-159 0 0,1 1-44 0 0,3-1-951 0 0,2 1-970 0 0</inkml:trace>
  <inkml:trace contextRef="#ctx0" brushRef="#br0" timeOffset="2485.63">3276 182 7072 0 0,'-2'3'202'0'0,"-3"2"-75"0"0,3-2-49 0 0,2 2-21 0 0,6-3-59 0 0,-5-2 28 0 0,-1 1-12 0 0,1-1 0 0 0,-1 1 0 0 0,0 0 0 0 0,0 0 1 0 0,1-1-1 0 0,-1 1 0 0 0,0 0 0 0 0,0 0 0 0 0,0 0 0 0 0,0-1 1 0 0,0 1-1 0 0,0 0 0 0 0,0 0 0 0 0,0 1-14 0 0,0-2 17 0 0,0 1 1 0 0,0 0-1 0 0,0 0 0 0 0,0 0 0 0 0,0-1 1 0 0,0 1-1 0 0,0 0 0 0 0,1 0 0 0 0,-1 0 1 0 0,0-1-1 0 0,0 1 0 0 0,1 0 0 0 0,-1 0 1 0 0,1 0-18 0 0,5 3 156 0 0,-1 1 43 0 0,-4 4-40 0 0,1 1 132 0 0,4 2 77 0 0,0 0 35 0 0,-4-1-51 0 0,-2 3 74 0 0,2-3-64 0 0,2-1-63 0 0,2-2-60 0 0,-1 0 163 0 0,-3-3-321 0 0,1 2 40 0 0,2 6 133 0 0,-4-9-158 0 0,1-1 0 0 0,0 1 0 0 0,0 0 0 0 0,0-1 0 0 0,0 0 0 0 0,1 1 0 0 0,1 1-96 0 0,5 7 261 0 0,-7-9-194 0 0,-1-1 1 0 0,-1 1-1 0 0,1 0 1 0 0,0-1-1 0 0,-1 1 1 0 0,1 0-1 0 0,-1 0 1 0 0,0-1 0 0 0,0 1-1 0 0,0 0 1 0 0,0 0-68 0 0,2 6 174 0 0,5-3 20 0 0,-3-3-70 0 0,-2 1 49 0 0,-1 0-18 0 0,-2 1 42 0 0,4-3 14 0 0,7 8-3 0 0,-8-7-6 0 0,-2-3-22 0 0,0 0-10 0 0,0 0-2 0 0,0 0-4 0 0,0 0-18 0 0,0 0-8 0 0,0 0-3 0 0,0 0-8 0 0,0-3-40 0 0,0 2-81 0 0,0 1 0 0 0,0-1-1 0 0,0 0 1 0 0,-1 0 0 0 0,1 0 0 0 0,0 1 0 0 0,-1-1 0 0 0,1 0-1 0 0,0 1 1 0 0,-1-1 0 0 0,1 0 0 0 0,-1 1 0 0 0,1-1 0 0 0,-1 0-1 0 0,0 1 1 0 0,1-1 0 0 0,-1 0-6 0 0,0 1 6 0 0,0-1 0 0 0,0 0 0 0 0,1 0 0 0 0,-1 1 0 0 0,0-1 0 0 0,1 0 0 0 0,-1 0 0 0 0,0 0 0 0 0,1 0 0 0 0,0 0 0 0 0,-1 0 0 0 0,1 0 0 0 0,-1 0 0 0 0,1-1-6 0 0,0 1 2 0 0,0 0 0 0 0,0 0-1 0 0,0-1 1 0 0,0 1 0 0 0,0 0 0 0 0,1 0 0 0 0,-1 0 0 0 0,0 0 0 0 0,1-1-1 0 0,-1 1 1 0 0,1 0 0 0 0,0-1-2 0 0,3-5 21 0 0,-3 5-18 0 0,0 1 0 0 0,0 0 0 0 0,0-1 1 0 0,0 1-1 0 0,-1-1 0 0 0,1 1 0 0 0,-1-1 0 0 0,1 1 0 0 0,-1-1 0 0 0,1 1 0 0 0,-1-1 0 0 0,0 0 0 0 0,0 1 0 0 0,0-1-3 0 0,0-3 8 0 0,1 1-1 0 0,-1-1 0 0 0,1 0 1 0 0,0 1-1 0 0,0-1 1 0 0,0 0-8 0 0,1 0 1 0 0,0 1 1 0 0,0-1 0 0 0,0 1-1 0 0,0 0 1 0 0,1 0 0 0 0,0 0-1 0 0,0 0 1 0 0,1-2-2 0 0,6-3-1 0 0,-1 0 0 0 0,1 1 0 0 0,1 0-1 0 0,9-6 2 0 0,-16 12 0 0 0,-1 0 0 0 0,1 0 0 0 0,-1 0 0 0 0,1 1 0 0 0,0-1 0 0 0,-1 1 0 0 0,1 0 0 0 0,1 0 0 0 0,7-3 0 0 0,3-1 0 0 0,-12 4-1 0 0,0-1-1 0 0,0 1 1 0 0,0 0-1 0 0,0 1 1 0 0,1-1-1 0 0,-1 1 1 0 0,0-1-1 0 0,2 1 2 0 0,13 0-47 0 0,-12-1 45 0 0,0 1 0 0 0,0 0 0 0 0,0 1 0 0 0,0-1 0 0 0,0 1-1 0 0,1 0 3 0 0,-2 1 0 0 0,0 0 0 0 0,0 1 0 0 0,0-1 0 0 0,0 1 0 0 0,0 0 0 0 0,0 0 0 0 0,-1 0 0 0 0,4 4 0 0 0,13 6 0 0 0,-19-12 0 0 0,0 0 0 0 0,-1-1 0 0 0,1 1 0 0 0,0 0 0 0 0,-1 0 0 0 0,1 1 0 0 0,0-1 0 0 0,-1 0 0 0 0,1 1 0 0 0,-1-1 0 0 0,0 0 0 0 0,1 1 0 0 0,-1 0 0 0 0,5 9-18 0 0,-1-1 34 0 0,1 3 39 0 0,3 5 69 0 0,3 6 50 0 0,-4-9-102 0 0,-7-12-46 0 0,-1 1-1 0 0,1-1 0 0 0,0 1 1 0 0,-1 0-1 0 0,0-1 0 0 0,0 1 1 0 0,0-1-1 0 0,0 4-25 0 0,-1 3 4 0 0,1 6 62 0 0,0-4 14 0 0,-2-7 0 0 0,-8 5 3 0 0,5-7 6 0 0,-4-3-76 0 0,7 0 43 0 0,0 0 55 0 0,-1-3-44 0 0,3 3-65 0 0,-1 0-1 0 0,1-1 1 0 0,0 1-1 0 0,-1-1 1 0 0,1 1-1 0 0,-1-1 1 0 0,1 1-1 0 0,0-1 1 0 0,-1 1-1 0 0,1-1 1 0 0,0 1-1 0 0,-1-1 1 0 0,1 0-1 0 0,0 1 1 0 0,0-1-1 0 0,0 1 1 0 0,0-1-1 0 0,-1 0 1 0 0,1 1-1 0 0,0-1 1 0 0,0 0-1 0 0,0 1 1 0 0,0-1-1 0 0,0 1 1 0 0,1-1-1 0 0,-1 0 1 0 0,0 1-1 0 0,0-1 1 0 0,0 1-1 0 0,0-1 1 0 0,1 0-1 0 0,-1 1 1 0 0,0-1-1 0 0,1 1 1 0 0,-1-1-1 0 0,0 1-1 0 0,1-2 3 0 0,0 0 1 0 0,0 0-1 0 0,0 0 0 0 0,-1 0 0 0 0,1 0 0 0 0,-1 0 0 0 0,0 0 0 0 0,1 0 0 0 0,-1 0 0 0 0,0-1-3 0 0,0 2 0 0 0,0-1 0 0 0,0 1 0 0 0,1-1 0 0 0,-1 0 0 0 0,0 1 0 0 0,1-1 0 0 0,-1 1 0 0 0,1-1 0 0 0,0 1 0 0 0,-1-1 0 0 0,1 1 0 0 0,0 0 0 0 0,0-1 0 0 0,0 1 0 0 0,4-7 0 0 0,-1-2 0 0 0,-3 8 0 0 0,0 0 0 0 0,0 0 0 0 0,0 0 0 0 0,0-1 0 0 0,1 1 0 0 0,-1 1 0 0 0,1-1 0 0 0,-1 0 0 0 0,1 0 0 0 0,2-3 0 0 0,0 0 0 0 0,0 0-1 0 0,0 0 1 0 0,1-5 0 0 0,-4 7-7 0 0,1 0 0 0 0,0 0 1 0 0,0-1-1 0 0,0 1 0 0 0,0 0 1 0 0,1 1-1 0 0,-1-1 1 0 0,1 0-1 0 0,-1 1 0 0 0,1-1 1 0 0,0 1-1 0 0,0 0 0 0 0,0 0 1 0 0,0 0-1 0 0,3-1 7 0 0,7 0-43 0 0,-11 2 31 0 0,0 1 0 0 0,0 0 1 0 0,0-1-1 0 0,1 0 0 0 0,-1 0 0 0 0,0 1 0 0 0,0-1 0 0 0,0 0 0 0 0,0-1 0 0 0,0 1 0 0 0,0 0 1 0 0,-1-1-1 0 0,1 1 0 0 0,0-1 12 0 0,0 1-11 0 0,-1-1 0 0 0,1 1 0 0 0,-1 0 1 0 0,1 0-1 0 0,0-1 0 0 0,0 1 0 0 0,-1 0 0 0 0,1 1 0 0 0,0-1 1 0 0,0 0-1 0 0,0 0 0 0 0,0 1 0 0 0,0-1 0 0 0,0 1 0 0 0,0 0 11 0 0,21-1-47 0 0,-14 1 50 0 0,6 3-56 0 0,-10-1 45 0 0,-2 0 3 0 0,19 21 4 0 0,-21-22 2 0 0,0 0 0 0 0,1 1 0 0 0,-1-1 0 0 0,0 0-1 0 0,0 0 1 0 0,0 1 0 0 0,0-1 0 0 0,0 0 0 0 0,0 1-1 0 0,-1-1 1 0 0,1 1 0 0 0,0-1 0 0 0,-1 1 0 0 0,1-1-1 0 0,-1 1 1 0 0,0 0 0 0 0,1-1 0 0 0,-1 1 0 0 0,0 0-1 0 0,0 0 0 0 0,0-1 9 0 0,0 1-1 0 0,0 0 1 0 0,1-1-1 0 0,-1 1 0 0 0,0 0 1 0 0,1-1-1 0 0,0 1 0 0 0,-1 0 1 0 0,1-1-1 0 0,0 1 0 0 0,0-1 1 0 0,-1 1-1 0 0,2-1-8 0 0,-1 1 4 0 0,-1-1-1 0 0,1 1 1 0 0,0-1-1 0 0,0 1 1 0 0,-1-1-1 0 0,1 1 1 0 0,0 0-1 0 0,-1-1 1 0 0,0 1 0 0 0,1 0-1 0 0,-1-1 1 0 0,0 1-1 0 0,0 0-3 0 0,0 0 4 0 0,0-1-1 0 0,0 1 1 0 0,1-1-1 0 0,-1 1 1 0 0,0-1-1 0 0,1 1 1 0 0,-1 0 0 0 0,1-1-1 0 0,0 1 1 0 0,-1-1-1 0 0,1 0 1 0 0,0 1-1 0 0,0-1 1 0 0,0 0-1 0 0,0 1 1 0 0,0-1 0 0 0,0 0-1 0 0,1 1-3 0 0,1 3 47 0 0,-2 2-38 0 0,0-2-1 0 0,4 3 15 0 0,1 4 4 0 0,-5 1 30 0 0,0-11-57 0 0,-1 0-1 0 0,0-1 1 0 0,1 1 0 0 0,-1 0 0 0 0,1-1 0 0 0,-1 1 0 0 0,1-1-1 0 0,0 1 1 0 0,0 0 0 0 0,0-1 0 0 0,0 0 0 0 0,0 1-1 0 0,0-1 1 0 0,0 0 0 0 0,1 1 0 0 0,0 0-56 0 0,-2-2-3 0 0,0 1-33 0 0,0-1-16 0 0,0 0-34 0 0,0 0-38 0 0,0 0-43 0 0,0 0-46 0 0,0 0-44 0 0,0 0-40 0 0,0 0-36 0 0,0 0-254 0 0,0 1-60 0 0,0-1-48 0 0,0 1-33 0 0,0 3-1408 0 0,0 5-1249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3:55.7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167 0 6568 0 0,'0'0'190'0'0,"0"0"-48"0"0,0 0-2 0 0,0 0 53 0 0,0 0 168 0 0,0 0 305 0 0,0 0 26 0 0,0 0-289 0 0,0 0-178 0 0,0 0-58 0 0,0 0 10 0 0,0 0 47 0 0,0 0-28 0 0,0 0 22 0 0,0 3 112 0 0,0 1-179 0 0,1 0-37 0 0,4 6 119 0 0,0-2-45 0 0,-3-2 10 0 0,0 0 38 0 0,-2 1 85 0 0,2 1-126 0 0,3 3 25 0 0,2 2 18 0 0,-6-2-30 0 0,-1-4-86 0 0,0-5-82 0 0,0 0-1 0 0,0 0 0 0 0,0 0 1 0 0,0 0-1 0 0,0 0 1 0 0,0 0-1 0 0,1 0 0 0 0,-1 1 1 0 0,1-1-1 0 0,0 0-39 0 0,3 6 117 0 0,2 2 53 0 0,-4 5 34 0 0,-1-9-142 0 0,0-1 1 0 0,-1 0-1 0 0,2 1 1 0 0,-1-1 0 0 0,2 3-63 0 0,-1-3 60 0 0,-1 1 0 0 0,1-1 1 0 0,-1 0-1 0 0,0 1 1 0 0,-1 3-61 0 0,2 8 179 0 0,5 1-31 0 0,-3-8-59 0 0,-4-10-89 0 0,6 17 175 0 0,-2-4-48 0 0,-2-5-51 0 0,0 0 0 0 0,-1-1 0 0 0,0 1 0 0 0,0 3-76 0 0,0 13 191 0 0,-1-19-150 0 0,1 1 1 0 0,0-1-1 0 0,0 0 1 0 0,0 1-1 0 0,2 2-41 0 0,-1-3 40 0 0,0 1-1 0 0,-1-1 0 0 0,0 0 1 0 0,0 1-1 0 0,0 2-39 0 0,-2 8 88 0 0,1-13-66 0 0,0 1 0 0 0,0-1 0 0 0,0 1-1 0 0,0 0 1 0 0,0-1 0 0 0,1 1 0 0 0,0-1-1 0 0,0 4-21 0 0,3 2 32 0 0,0 5 10 0 0,-1-3 23 0 0,-2 0 39 0 0,0 2 61 0 0,-1 2-41 0 0,0-3 43 0 0,-3-7 22 0 0,-7 6 3 0 0,8-6-32 0 0,2 0-136 0 0,0 0-49 0 0,0-3-151 0 0,0-2-71 0 0,0 0-10 0 0,0 0 85 0 0,0-2 12 0 0,0-2-60 0 0,0-2-41 0 0,0-10-638 0 0,0 14 125 0 0</inkml:trace>
  <inkml:trace contextRef="#ctx0" brushRef="#br0" timeOffset="258.37">1 288 7744 0 0,'0'0'174'0'0,"0"0"29"0"0,0 0 12 0 0,2 0-35 0 0,20-1-132 0 0,-9 0 105 0 0,1-5 286 0 0,-5 1-243 0 0,-2 3 8 0 0,0 0-45 0 0,2 2-11 0 0,3 1 22 0 0,-4 0-25 0 0,2-1 44 0 0,-8 0-145 0 0,0 0 1 0 0,-1 0-1 0 0,1 0 1 0 0,0 0-1 0 0,0 0 0 0 0,0 0 1 0 0,0-1-1 0 0,0 1 1 0 0,0-1-1 0 0,0 1 1 0 0,0-1-45 0 0,19-8 362 0 0,1 5-118 0 0,-5 3-110 0 0,1-6-74 0 0,-8 3-30 0 0,23-6 69 0 0,-1 0-68 0 0,-27 8-31 0 0,2 0 2 0 0,-1 0 0 0 0,1 0-1 0 0,0 0 1 0 0,0 1 0 0 0,0 0-1 0 0,5 0-1 0 0,-8 1 6 0 0,-1 0-1 0 0,1 0 0 0 0,-1-1 0 0 0,0 0 0 0 0,1 1 1 0 0,-1-1-1 0 0,0 0 0 0 0,0-1 0 0 0,1 1-5 0 0,10-4 7 0 0,12-1-23 0 0,-11 0-31 0 0,-5 1-4 0 0,0 1-34 0 0,0 0-91 0 0,0 0-30 0 0,-3 2-11 0 0,1 0-38 0 0,0 2-87 0 0,7 0-351 0 0</inkml:trace>
  <inkml:trace contextRef="#ctx0" brushRef="#br0" timeOffset="592.61">621 46 6824 0 0,'0'0'149'0'0,"2"2"23"0"0,1 1-118 0 0,-2-1-25 0 0,2 5 46 0 0,0-1 2 0 0,2 4 37 0 0,0-2-83 0 0,1 4-25 0 0,-4-2 63 0 0,-2-3 72 0 0,-1 0 48 0 0,4 10 321 0 0,1-11-323 0 0,-2 0-37 0 0,-1-3-72 0 0,1 0 0 0 0,-1 0 0 0 0,-1 1-1 0 0,1-1 1 0 0,0 0 0 0 0,-1 0 0 0 0,0 1-78 0 0,1 6 228 0 0,-1 2 84 0 0,0-1-17 0 0,0-1-68 0 0,2 12 149 0 0,9-2 65 0 0,-6 5-29 0 0,0-10-136 0 0,-1-3-52 0 0,-1 7 63 0 0,-2-10-90 0 0,0-1-54 0 0,1 0-24 0 0,2 2 0 0 0,1 0 11 0 0,-2-1 21 0 0,-1-1-37 0 0,1 0-15 0 0,0 2 8 0 0,1 0 18 0 0,0 10 221 0 0,-5-2-80 0 0,1-6-114 0 0,2-1-44 0 0,4 1 81 0 0,-1-3-15 0 0,-3 3 33 0 0,-3-6-81 0 0,2 9 358 0 0,0-10-378 0 0,0-1-80 0 0,3 3 77 0 0,-1-1 44 0 0,-10-4 1 0 0,5-2 4 0 0,2 0-7 0 0,0 0-44 0 0,0 0 8 0 0,0 0 55 0 0,0 0 154 0 0,0 0 282 0 0,0 0 28 0 0,0 0-265 0 0,0 0-170 0 0,0 0-64 0 0,0 0-20 0 0,2-3-11 0 0,8-7-30 0 0,-8 7-45 0 0,-1-1-54 0 0,-2-1 7 0 0,1-1-63 0 0,-1-5-126 0 0,1-2-77 0 0,-1 9 161 0 0,1 0-1 0 0,0 0 1 0 0,1 1 0 0 0,-1-1 0 0 0,1 0 0 0 0,-1 1 0 0 0,1-1-1 0 0,1-2 130 0 0,1 1-73 0 0,1-3 13 0 0,0-1 35 0 0,13-14 23 0 0,-4 2-26 0 0,-12 20 20 0 0,-1-1-1 0 0,1 0 0 0 0,0 0 0 0 0,0 0 0 0 0,0 1 0 0 0,0-1 0 0 0,1 1 0 0 0,-1-1 0 0 0,0 1 0 0 0,1-1 0 0 0,-1 1 0 0 0,1 0 0 0 0,0-1 9 0 0,11-3-72 0 0,-9-1 29 0 0,-4 5 42 0 0,0 1 0 0 0,1-1 0 0 0,-1 1 0 0 0,0 0 0 0 0,0-1 1 0 0,1 1-1 0 0,-1-1 0 0 0,0 1 0 0 0,1 0 0 0 0,-1-1 0 0 0,0 1 0 0 0,1 0 0 0 0,-1 0 0 0 0,1-1 1 0 0,-1 1-1 0 0,0 0 0 0 0,1 0 0 0 0,-1 0 0 0 0,1-1 0 0 0,-1 1 0 0 0,1 0 0 0 0,-1 0 0 0 0,1 0 1 0 0,-1 0-1 0 0,1 0 0 0 0,-1 0 0 0 0,1 0 0 0 0,-1 0 0 0 0,1 0 0 0 0,-1 0 0 0 0,0 0 0 0 0,1 0 1 0 0,6 0-4 0 0,10 1-73 0 0,-10 1 76 0 0,8 10-55 0 0,1-1-5 0 0,-5-4 44 0 0,7 21 17 0 0,-15-24 0 0 0,1 0-1 0 0,-1 0 1 0 0,0 0-1 0 0,-1 1 1 0 0,1-1-1 0 0,-1 1 0 0 0,0 0 1 0 0,0 1 0 0 0,7 13-56 0 0,11 19 28 0 0,0 0-36 0 0,-18-31 59 0 0,-1 1-78 0 0,-1 0-83 0 0,2-1-83 0 0,8 8-287 0 0,-7 0-8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41.3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5472 0 0,'0'0'124'0'0,"0"0"17"0"0,0 0 10 0 0,0 2-25 0 0,0 2-107 0 0,0-4-22 0 0,4 7 23 0 0,5 10 56 0 0,-3-4 323 0 0,4 6 326 0 0,-1-2-19 0 0,-4-6-285 0 0,-4-9-361 0 0,-1-1-1 0 0,1 0 1 0 0,-1 1 0 0 0,0-1-1 0 0,1 0 1 0 0,-1 1 0 0 0,0-1-1 0 0,0 0 1 0 0,0 1 0 0 0,0 0-60 0 0,2 15 560 0 0,1-9-430 0 0,1 2 100 0 0,1 2 145 0 0,3 9 294 0 0,1-1-4 0 0,-4-8-300 0 0,-1-2-145 0 0,-1-2-104 0 0,-1-2 88 0 0,0 0-36 0 0,3 3 89 0 0,2 8 162 0 0,-6-7-187 0 0,2 3 64 0 0,2-4-66 0 0,0-1-87 0 0,0 2 16 0 0,2 4-18 0 0,-4-8-80 0 0,-2-4-35 0 0,-1 1 0 0 0,1-1 0 0 0,-1 0 0 0 0,1 0 0 0 0,-1 0 0 0 0,0 1 0 0 0,0-1 0 0 0,0 0 0 0 0,0 2-26 0 0,-1 0 53 0 0,1-1 76 0 0,0-3-7 0 0,0 0-2 0 0,0 0-4 0 0,0 0-16 0 0,0 0-4 0 0,0 0 0 0 0,0 0 0 0 0,0 0 0 0 0,0-3 0 0 0,1 1-84 0 0,-1 1 1 0 0,0-1 0 0 0,1 0 0 0 0,-1 0 0 0 0,1 1-1 0 0,0-1 1 0 0,-1 1 0 0 0,1-1 0 0 0,0 1 0 0 0,0-1-1 0 0,0 1 1 0 0,0-1 0 0 0,0 1 0 0 0,0 0 0 0 0,1-1-13 0 0,0-1 78 0 0,-1 0-33 0 0,-1-7-12 0 0,0 6-6 0 0,0 0-9 0 0,0 0-1 0 0,1 0 0 0 0,-1 0 0 0 0,1 1 0 0 0,0-1 1 0 0,0 0-1 0 0,1 1 0 0 0,-1-1 0 0 0,1 1 1 0 0,1-3-19 0 0,1-5 47 0 0,-4-5-24 0 0,1-3-6 0 0,2 12 13 0 0,-1-1 0 0 0,2 1-1 0 0,2-6-28 0 0,4-10 48 0 0,-7 16-47 0 0,0-1 0 0 0,0 1 0 0 0,1 0 0 0 0,-1 0 0 0 0,1 0 0 0 0,1 0 0 0 0,0 0 0 0 0,0 1 0 0 0,0 0 0 0 0,3-3-1 0 0,15-14 0 0 0,-20 21 0 0 0,1 0 0 0 0,0 0-8 0 0,1 1-1 0 0,-1 1 0 0 0,0-1 0 0 0,0 0 0 0 0,0 1 0 0 0,0 0 0 0 0,1 0 0 0 0,-1 0 1 0 0,3 1 8 0 0,9 0-51 0 0,-14-1 50 0 0,-1 0 0 0 0,1 1 0 0 0,-1-1 0 0 0,1 0 0 0 0,-1 0 0 0 0,1 1 0 0 0,0-1 0 0 0,-1 1 0 0 0,0 0 1 0 0,1-1-1 0 0,-1 1 0 0 0,1 0 0 0 0,-1 0 0 0 0,0 0 1 0 0,7 4-1 0 0,-3-3 1 0 0,-1 1 0 0 0,0 1 0 0 0,0-1 0 0 0,0 0 0 0 0,-1 1 0 0 0,1 0 0 0 0,-1 0 0 0 0,0 0 0 0 0,2 2 0 0 0,17 20 0 0 0,-19-23 0 0 0,1 1 0 0 0,-1 0 0 0 0,0 0 0 0 0,0 0 0 0 0,-1 0 0 0 0,1 1 0 0 0,-1-1 0 0 0,0 1 0 0 0,0 1 0 0 0,1 1-4 0 0,0 0-1 0 0,0 0 0 0 0,1-1 0 0 0,2 4 5 0 0,6 13-54 0 0,4 10-36 0 0,-5-11 87 0 0,-10-19 15 0 0,0-1-1 0 0,0 0 1 0 0,0 1-1 0 0,-1-1 1 0 0,1 1-1 0 0,-1 0 0 0 0,0-1 1 0 0,0 1-12 0 0,0-1 1 0 0,1-1-1 0 0,-1 1 1 0 0,0 0 0 0 0,0-1 0 0 0,1 1-1 0 0,-1-1 1 0 0,1 1 0 0 0,-1-1 0 0 0,1 1-1 0 0,0-1 1 0 0,-1 1 0 0 0,1-1-1 0 0,0 0 1 0 0,0 1-1 0 0,4 5 1 0 0,0 6-22 0 0,-3-11 63 0 0,-1-1-80 0 0,1 0-80 0 0,0 0-84 0 0,-1-1-62 0 0,0 1-76 0 0,0 0-77 0 0,0 0-79 0 0,0 0-80 0 0,-1 1-82 0 0,1 0-83 0 0,-1 0-85 0 0,0 0-1161 0 0,0-1-1131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31 8864 0 0,'0'0'200'0'0,"0"0"33"0"0,0 0 14 0 0,0-3-41 0 0,-2-9-100 0 0,-2 6-3 0 0,-2-1 119 0 0,3 5 190 0 0,3 2 11 0 0,-1 0-280 0 0,-1 0 259 0 0,-1 0-39 0 0,1 0-39 0 0,0 0-35 0 0,-2 0 189 0 0,0 0-121 0 0,2 0-105 0 0,-1 1-88 0 0,1 0-74 0 0,1 0-58 0 0,-1 1-53 0 0,0 6-112 0 0,2-4 125 0 0,0 1 63 0 0,0 0 92 0 0,0 0 39 0 0,2 8-79 0 0,3 1-33 0 0,2 2-8 0 0,-6-1 31 0 0,-1 36 113 0 0,0 68 137 0 0,0-84-187 0 0,0-3 68 0 0,2-12-18 0 0,2-7-90 0 0,0 5 5 0 0,-11 14-9 0 0,6-26-102 0 0,0 0 0 0 0,0-1 1 0 0,1 1-1 0 0,0 0 1 0 0,0 2-15 0 0,0 16 68 0 0,6 7-13 0 0,-2-7-46 0 0,-8-11-9 0 0,1-6 0 0 0,2-4 0 0 0,0 0 0 0 0,0 0 0 0 0,1-1 0 0 0,0 1 0 0 0,-1 0 0 0 0,1 0 0 0 0,0 0 0 0 0,0 0 0 0 0,0-1 0 0 0,1 1 0 0 0,-1 0 0 0 0,1 0 0 0 0,0 0 0 0 0,0 0 0 0 0,1 1 5 0 0,-1-1 0 0 0,1 1 1 0 0,-1-1-1 0 0,1 1 0 0 0,-1-1 1 0 0,0 1-1 0 0,0 0 0 0 0,-1 0 1 0 0,1-1-1 0 0,-1 4-5 0 0,0-6 0 0 0,1 1 1 0 0,-1-1-1 0 0,0 0 1 0 0,-1 1-1 0 0,1-1 1 0 0,0 0-1 0 0,0 0 1 0 0,0 1-1 0 0,-1-1 1 0 0,1 0-1 0 0,-1 0 1 0 0,1 0-1 0 0,-1 1 1 0 0,1-1-1 0 0,-1 0 1 0 0,0 0-1 0 0,0 0 0 0 0,-5 11 3 0 0,3 17 50 0 0,3-28-53 0 0,0 0 0 0 0,0-1 0 0 0,0 1 1 0 0,0 0-1 0 0,0-1 0 0 0,0 1 0 0 0,0 0 0 0 0,0 0 0 0 0,-1-1 0 0 0,1 1 1 0 0,0 0-1 0 0,-1-1 0 0 0,1 1 0 0 0,0-1 0 0 0,-1 1 0 0 0,1 0 1 0 0,-1-1-1 0 0,1 1 0 0 0,0-1 0 0 0,-1 1 0 0 0,0-1 0 0 0,1 1 1 0 0,-1-1-1 0 0,1 0 0 0 0,-1 1 0 0 0,-4 3-40 0 0,3 4-47 0 0,2-6-34 0 0,0-1 36 0 0,-2 1-21 0 0,-3 3-103 0 0,-1 0-95 0 0,4-3-348 0 0,2-2-25 0 0</inkml:trace>
  <inkml:trace contextRef="#ctx0" brushRef="#br0" timeOffset="1">0 484 7312 0 0,'0'0'165'0'0,"0"0"22"0"0,0 0 9 0 0,0-2 21 0 0,0 1-205 0 0,0 1 0 0 0,0 0 0 0 0,0-1 0 0 0,0 1-1 0 0,0-1 1 0 0,0 1 0 0 0,0-1 0 0 0,1 1 0 0 0,-1-1 0 0 0,0 1 0 0 0,0-1 0 0 0,0 1-1 0 0,0-1 1 0 0,1 1 0 0 0,-1 0 0 0 0,0-1 0 0 0,0 1 0 0 0,1-1 0 0 0,-1 1 0 0 0,0 0-1 0 0,1-1 1 0 0,-1 1 0 0 0,0 0 0 0 0,1-1 0 0 0,-1 1 0 0 0,0 0 0 0 0,1 0 0 0 0,-1-1-1 0 0,1 1 1 0 0,-1 0 0 0 0,1 0 0 0 0,-1 0 0 0 0,0 0 0 0 0,1-1 0 0 0,-1 1 0 0 0,1 0-1 0 0,-1 0 1 0 0,1 0 0 0 0,-1 0 0 0 0,1 0 0 0 0,-1 0 0 0 0,1 0-12 0 0,-1 0 4 0 0,0 0 1 0 0,0 0-1 0 0,0 0 1 0 0,0 0-1 0 0,1 1 1 0 0,-1-1-1 0 0,0 0 1 0 0,0 0-1 0 0,0 0 1 0 0,0 0-1 0 0,0 0 1 0 0,0 0-1 0 0,0 0 1 0 0,0 0-1 0 0,0 0 1 0 0,0 0-1 0 0,0-1 1 0 0,1 1-1 0 0,-1 0 1 0 0,0 0-1 0 0,0 0 1 0 0,0 0-1 0 0,0 0 1 0 0,0 0-1 0 0,0 0 1 0 0,0 0-1 0 0,0 0 0 0 0,0 0 1 0 0,0 0-1 0 0,0 0 1 0 0,0 0-1 0 0,0 0 1 0 0,1 0-1 0 0,-1 0 1 0 0,0 0-1 0 0,0 0 1 0 0,0-1-1 0 0,0 1 1 0 0,0 0-1 0 0,0 0 1 0 0,0 0-1 0 0,0 0 1 0 0,0 0-1 0 0,0 0 1 0 0,0 0-1 0 0,0 0 1 0 0,0 0-1 0 0,0 0 1 0 0,0 0-1 0 0,0-1 1 0 0,0 1-1 0 0,0 0 1 0 0,0 0-1 0 0,0 0 1 0 0,0 0-1 0 0,0 0 1 0 0,0 0-5 0 0,0-10 256 0 0,0 10-252 0 0,0 0 1 0 0,-1 0-1 0 0,1-1 1 0 0,0 1-1 0 0,0 0 1 0 0,0 0-1 0 0,0 0 1 0 0,0 0-1 0 0,0 0 1 0 0,0 0-1 0 0,0 0 1 0 0,0 0-1 0 0,0 0 1 0 0,0 0-1 0 0,0-1 1 0 0,0 1-1 0 0,0 0 1 0 0,0 0-1 0 0,0 0 1 0 0,1 0-1 0 0,-1 0 1 0 0,0 0-1 0 0,0 0 1 0 0,0 0-1 0 0,0 0 0 0 0,0 0 1 0 0,0 0-1 0 0,0 0 1 0 0,0 0-1 0 0,0-1 1 0 0,0 1-1 0 0,0 0 1 0 0,0 0-1 0 0,0 0 1 0 0,0 0-1 0 0,0 0 1 0 0,0 0-1 0 0,1 0 1 0 0,-1 0-1 0 0,0 0 1 0 0,0 0-1 0 0,0 0 1 0 0,0 0-1 0 0,0 0 1 0 0,0 0-1 0 0,0 0 1 0 0,0 0-1 0 0,0 0 1 0 0,0 0-1 0 0,1 0 1 0 0,-1 0-1 0 0,0 0 1 0 0,0 0-1 0 0,0 0 1 0 0,0 0-1 0 0,0 0 1 0 0,0 0-5 0 0,12-3 239 0 0,1-6 34 0 0,-10 6-112 0 0,-2 0-58 0 0,0 1-38 0 0,-2-1-40 0 0,1 0-19 0 0,1 1 38 0 0,23-11 178 0 0,-20 11-184 0 0,7-3 53 0 0,6-5 42 0 0,-7 2-20 0 0,1 3-73 0 0,-2 1-9 0 0,8-5 29 0 0,-3 4-35 0 0,2 0-51 0 0,0-7-68 0 0,-10 7 23 0 0,-2 2-73 0 0,-1 1-84 0 0,-1 1 65 0 0,1 0-38 0 0,-1 0-40 0 0,0 1-39 0 0,4-1-377 0 0,1 0-262 0 0,3 1-606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3:54.1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76 297 9552 0 0,'-13'-13'276'0'0,"11"11"2"0"0,2 2-207 0 0,0 2-43 0 0,0 8 25 0 0,0-2 217 0 0,0-1-72 0 0,1 1-43 0 0,-2 8 132 0 0,-2-7-53 0 0,-1-1-33 0 0,-2 2 116 0 0,4 3 100 0 0,2-4-53 0 0,0 1-71 0 0,0-1-62 0 0,0 0-50 0 0,0 7 50 0 0,0 21 148 0 0,1-26-238 0 0,5 1 18 0 0,0 0-1 0 0,-4-1-16 0 0,-3 0 13 0 0,1 10 82 0 0,3-8-169 0 0,7 5-43 0 0,-9-14-12 0 0,0 0 0 0 0,-1 0 0 0 0,1 0 0 0 0,-1 0 0 0 0,0 3-13 0 0,0 28 93 0 0,0-24-59 0 0,0-11-34 0 0,0 1 1 0 0,-1-1-1 0 0,1 1 0 0 0,0-1 1 0 0,0 1-1 0 0,0-1 0 0 0,0 1 1 0 0,0-1-1 0 0,0 1 0 0 0,0-1 1 0 0,1 1-1 0 0,-1-1 0 0 0,0 1 1 0 0,0-1-1 0 0,0 1 0 0 0,0-1 1 0 0,1 1-1 0 0,-1-1 0 0 0,0 0 1 0 0,0 1-1 0 0,1-1 0 0 0,-1 1 1 0 0,0-1-1 0 0,1 0 0 0 0,-1 1 1 0 0,0-1-1 0 0,1 0 0 0 0,-1 1 1 0 0,1-1-1 0 0,-1 0 0 0 0,0 1 1 0 0,1-1-1 0 0,8 1-72 0 0,-9-1 15 0 0,0 0-73 0 0,0 1-81 0 0,0 0 60 0 0,0-1-36 0 0,0 1-39 0 0,0 0-37 0 0,0 1-359 0 0,0 0 83 0 0,0 0-50 0 0,0 0-696 0 0,0 0-551 0 0,0-1-1044 0 0</inkml:trace>
  <inkml:trace contextRef="#ctx0" brushRef="#br0" timeOffset="328.75">0 161 7688 0 0,'0'0'166'0'0,"0"0"29"0"0,0 0 14 0 0,0-3-25 0 0,0 3-181 0 0,0 0 1 0 0,0-1-1 0 0,0 1 0 0 0,0-1 0 0 0,0 1 0 0 0,0 0 0 0 0,0-1 0 0 0,0 1 0 0 0,0-1 0 0 0,0 1 0 0 0,1 0 0 0 0,-1-1 1 0 0,0 1-1 0 0,0-1 0 0 0,0 1 0 0 0,0 0 0 0 0,1-1 0 0 0,-1 1 0 0 0,0 0 0 0 0,0-1 0 0 0,1 1 0 0 0,-1 0 0 0 0,0 0 0 0 0,1-1 1 0 0,-1 1-1 0 0,0 0 0 0 0,1 0 0 0 0,-1-1 0 0 0,0 1 0 0 0,1 0 0 0 0,-1 0-3 0 0,7-5 100 0 0,-3-1 7 0 0,-3 5-101 0 0,-1 1 0 0 0,0 0 1 0 0,0-1-1 0 0,0 1 0 0 0,1 0 0 0 0,-1-1 0 0 0,0 1 0 0 0,0 0 0 0 0,1-1 1 0 0,-1 1-1 0 0,0 0 0 0 0,0-1 0 0 0,1 1 0 0 0,-1 0 0 0 0,0 0 1 0 0,1 0-1 0 0,-1-1 0 0 0,1 1 0 0 0,-1 0 0 0 0,0 0 0 0 0,1 0 0 0 0,-1 0 1 0 0,1 0-1 0 0,-1 0 0 0 0,0 0 0 0 0,1-1 0 0 0,-1 1 0 0 0,1 0 0 0 0,-1 1 1 0 0,0-1-1 0 0,1 0-6 0 0,4-3 104 0 0,-5 3-104 0 0,1-1-6 0 0,0 0 0 0 0,1 0 0 0 0,-1 0-1 0 0,0 0 1 0 0,1 0 0 0 0,-1 0 0 0 0,1 0 0 0 0,-1 0 0 0 0,2 0 6 0 0,1 0-18 0 0,0 0 0 0 0,0 1 0 0 0,0 0 1 0 0,1-1-1 0 0,2 2 18 0 0</inkml:trace>
  <inkml:trace contextRef="#ctx0" brushRef="#br0" timeOffset="661.69">802 100 5904 0 0,'0'-2'132'0'0,"0"-8"17"0"0,0 10-146 0 0,0 0 0 0 0,0 0 0 0 0,0 0-1 0 0,0-1 1 0 0,0 1 0 0 0,0 0 0 0 0,0 0 0 0 0,0 0-1 0 0,0 0 1 0 0,0 0 0 0 0,0 0 0 0 0,0 0 0 0 0,0 0-1 0 0,0 0 1 0 0,0 0 0 0 0,0-1 0 0 0,0 1 0 0 0,0 0-1 0 0,0 0 1 0 0,0 0 0 0 0,0 0 0 0 0,0 0 0 0 0,0 0 0 0 0,-1 0-1 0 0,1 0 1 0 0,0 0 0 0 0,0 0 0 0 0,0 0 0 0 0,0 0-1 0 0,0 0 1 0 0,0-1 0 0 0,0 1 0 0 0,0 0 0 0 0,0 0-1 0 0,0 0 1 0 0,0 0 0 0 0,0 0 0 0 0,0 0 0 0 0,0 0-1 0 0,-1 0 1 0 0,1 0 0 0 0,0 0 0 0 0,0 0 0 0 0,0 0-1 0 0,0 0 1 0 0,0 0 0 0 0,0 0 0 0 0,0 0 0 0 0,0 0-1 0 0,0 0 1 0 0,0 0 0 0 0,0 0 0 0 0,-1 0 0 0 0,1 0 0 0 0,0 0-1 0 0,0 0 1 0 0,0 0-3 0 0,-10-2 139 0 0,5-8-111 0 0,4 9-28 0 0,1 1 0 0 0,-1-1 0 0 0,0 1 1 0 0,1-1-1 0 0,-1 1 0 0 0,0 0 0 0 0,0-1 0 0 0,1 1 0 0 0,-1 0 1 0 0,0 0-1 0 0,0 0 0 0 0,0-1 0 0 0,1 1 0 0 0,-1 0 0 0 0,0 0 1 0 0,0 0-1 0 0,0 0 0 0 0,1 0 0 0 0,-2 1 0 0 0,-2-1 46 0 0,0-1 58 0 0,1-3 79 0 0,2-2 102 0 0,-1 1 392 0 0,-5 0-306 0 0,-6-3 303 0 0,5 4-349 0 0,2 0-50 0 0,2 2-133 0 0,1-1-45 0 0,2 2 114 0 0,-1 0-49 0 0,0 0-42 0 0,1 1-35 0 0,-3 0 17 0 0,-1 0-54 0 0,4 1-7 0 0,0-1 40 0 0,-7-1 126 0 0,2-1-34 0 0,-1-2 1 0 0,0-2 46 0 0,5 5-48 0 0,1 0-39 0 0,-3 0 35 0 0,1 0-84 0 0,-2 2-44 0 0,2 0 61 0 0,3-1-78 0 0,-1 0 1 0 0,0 0-1 0 0,0 0 1 0 0,0 0 0 0 0,0 0-1 0 0,1 0 1 0 0,-1 0 0 0 0,0-1-1 0 0,0 1 1 0 0,0 0-1 0 0,1 0 1 0 0,-1-1 0 0 0,0 1-1 0 0,0-1-23 0 0,-3-3 126 0 0,4 4-120 0 0,0 0 0 0 0,0 0-1 0 0,0 0 1 0 0,0 0 0 0 0,0 0-1 0 0,0-1 1 0 0,0 1-1 0 0,0 0 1 0 0,0 0 0 0 0,-1 0-1 0 0,1 0 1 0 0,0 0 0 0 0,0 0-1 0 0,0 0 1 0 0,0 0-1 0 0,0-1 1 0 0,0 1 0 0 0,0 0-1 0 0,-1 0 1 0 0,1 0 0 0 0,0 0-1 0 0,0 0 1 0 0,0 0-1 0 0,0 0 1 0 0,0 0 0 0 0,-1 0-1 0 0,1 0 1 0 0,0 0 0 0 0,0 0-1 0 0,0 0 1 0 0,0 0-1 0 0,0 0 1 0 0,-1 0 0 0 0,1 0-1 0 0,0 0 1 0 0,0 0 0 0 0,0 0-1 0 0,0 0 1 0 0,0 0-1 0 0,0 0 1 0 0,-1 0 0 0 0,1 0-1 0 0,0 1 1 0 0,0-1 0 0 0,0 0-1 0 0,0 0 1 0 0,0 0-1 0 0,0 0 1 0 0,0 0 0 0 0,-1 0-1 0 0,1 0-5 0 0,-8 5 119 0 0,2-3-61 0 0,0-1 69 0 0,-3 0 85 0 0,-4-2 148 0 0,6 1-192 0 0,0 0-34 0 0,6 0-116 0 0,-1 0 0 0 0,1 0 0 0 0,-1 1-1 0 0,1-1 1 0 0,0 0 0 0 0,-1 1 0 0 0,1-1 0 0 0,0 1 0 0 0,-1 0 0 0 0,1-1 0 0 0,0 1 0 0 0,-1 0-1 0 0,1 0-17 0 0,-5 4 31 0 0,0 0 37 0 0,4-7-55 0 0,2 2-13 0 0,-1 0 0 0 0,1 0 0 0 0,0 0 0 0 0,0 0 0 0 0,0 0 0 0 0,0-1 0 0 0,0 1 0 0 0,0 0 0 0 0,-1 0 0 0 0,1 0 0 0 0,0 0 0 0 0,0 0 0 0 0,0 0 0 0 0,0 0 0 0 0,0 0 0 0 0,-1 0 0 0 0,1 0 0 0 0,0 0 0 0 0,0 0 0 0 0,0 0 0 0 0,0 0 0 0 0,-1 0 0 0 0,1 0 0 0 0,0 0 0 0 0,0 0 0 0 0,0 0 0 0 0,0 0 0 0 0,-1 0 0 0 0,1 0 0 0 0,0 0 0 0 0,0 0 0 0 0,0 0 0 0 0,0 0 0 0 0,0 0 0 0 0,-1 0 0 0 0,1 0 0 0 0,-7 5 28 0 0,-5 6 39 0 0,-4-1 8 0 0,5-2-54 0 0,-5 17-11 0 0,11-20 33 0 0,-5 7-32 0 0,10-11-11 0 0,-1 0 0 0 0,1 0 0 0 0,-1 0 0 0 0,1 0 0 0 0,0 0 0 0 0,-1 0 0 0 0,1 0 0 0 0,0 0 0 0 0,0 0 0 0 0,0 0 0 0 0,-1 0 0 0 0,1 0 0 0 0,0 0 0 0 0,0 0 0 0 0,1 1 0 0 0,-1-1 0 0 0,1 27 0 0 0,-1 25 3 0 0,0-31 60 0 0,0-20-59 0 0,0 0-1 0 0,0-1 1 0 0,0 1-1 0 0,1-1 1 0 0,-1 1-1 0 0,1-1 1 0 0,-1 1-1 0 0,1-1 1 0 0,-1 1 0 0 0,1-1-1 0 0,0 1 1 0 0,0-1-1 0 0,0 0 1 0 0,0 1-4 0 0,3 6 24 0 0,12 22 0 0 0,-16-28-19 0 0,1 0 1 0 0,0 0 0 0 0,-1 1 0 0 0,1-1 0 0 0,-1 0-1 0 0,1 0 1 0 0,-1 1 0 0 0,0-1 0 0 0,0 0 0 0 0,-1 3-6 0 0,3 11 15 0 0,23 34 118 0 0,-24-34-117 0 0,-1 0 14 0 0,4-5 18 0 0,9 4-13 0 0,2 3 38 0 0,-14-16-62 0 0,1 0-2 0 0,-1 0 0 0 0,1 1 0 0 0,-1 0 1 0 0,0-1-1 0 0,1 1 0 0 0,-1 0 0 0 0,0 0 0 0 0,0 2-9 0 0,1 12 136 0 0,-2-15-128 0 0,0-1 0 0 0,0 1 0 0 0,1-1 0 0 0,-1 1 0 0 0,1-1 1 0 0,-1 1-1 0 0,1-1 0 0 0,-1 1 0 0 0,1-1 0 0 0,0 0 0 0 0,0 1 1 0 0,0-1-9 0 0,0 0 4 0 0,0 1 1 0 0,0 0-1 0 0,-1-1 1 0 0,1 1-1 0 0,0 0 1 0 0,0 0-1 0 0,-1 0 1 0 0,1-1-1 0 0,-1 1 1 0 0,0 0-1 0 0,1 0 1 0 0,-1 1-5 0 0,0-1 11 0 0,0-1 0 0 0,0 1 0 0 0,0 0 0 0 0,1-1 0 0 0,-1 1 1 0 0,1-1-1 0 0,-1 1 0 0 0,1 0 0 0 0,0-1 0 0 0,-1 1 0 0 0,1-1 1 0 0,0 0-1 0 0,0 1 0 0 0,0-1-11 0 0,3 6 1 0 0,-1 8 66 0 0,-3-2 13 0 0,-1-4 21 0 0,-1-2-55 0 0,-7 6-29 0 0,8-12-11 0 0,-1 2 48 0 0,2-3-28 0 0,0 0-61 0 0,0 0-59 0 0,0 0-102 0 0,0 0 89 0 0,0 0-55 0 0,0 0-76 0 0,0 0 74 0 0,0 0-36 0 0,0 0-38 0 0,0 0-36 0 0,0-1-371 0 0,0 1 90 0 0,0 0-51 0 0,0-2-712 0 0,0-2-561 0 0,0-5-1068 0 0</inkml:trace>
  <inkml:trace contextRef="#ctx0" brushRef="#br0" timeOffset="954.93">318 357 6824 0 0,'0'0'149'0'0,"0"0"23"0"0,0 0 13 0 0,2 0-21 0 0,8-2-92 0 0,-1-2 81 0 0,2-2 128 0 0,-5 4-93 0 0,1 1 33 0 0,8 2 244 0 0,-3-1-161 0 0,0 0-74 0 0,-1-1-76 0 0,0-1-74 0 0,4-3 58 0 0,-8 3-74 0 0,-1 1 1 0 0,0-1 0 0 0,1 1-1 0 0,-1 0 1 0 0,0 1 0 0 0,1-1-65 0 0,18 2 199 0 0,1 0-85 0 0,-16-2-96 0 0,-1 1 0 0 0,0-1 1 0 0,5-1-19 0 0,4-2 28 0 0,-9 1-16 0 0,0 1 1 0 0,1 0-1 0 0,-1 1 1 0 0,1 0-1 0 0,1 1-12 0 0,4-1 16 0 0,1 0 0 0 0,-1-2 0 0 0,4 0-16 0 0,4-2 6 0 0,22 3-6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3:51.9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1 7024 0 0,'0'0'157'0'0,"0"0"23"0"0,0 0 12 0 0,0 0 44 0 0,0 0-95 0 0,0 0 113 0 0,0 0 211 0 0,0 0 14 0 0,0 0-15 0 0,0 2-66 0 0,0 3-211 0 0,0 11 192 0 0,0-8-168 0 0,0 0 60 0 0,0-4-95 0 0,0 1 34 0 0,2 3 4 0 0,3 2 26 0 0,2 3 20 0 0,-6-2-25 0 0,-1-1-3 0 0,0-1-37 0 0,0 6 70 0 0,0 20 274 0 0,0-23-333 0 0,0 1 46 0 0,0 1-89 0 0,0 28 377 0 0,3-25-376 0 0,2-3-19 0 0,1 3 55 0 0,-4 0 46 0 0,-3 6 2 0 0,0 27 278 0 0,3-34-379 0 0,0-2-38 0 0,2 1-13 0 0,2 6 113 0 0,-4-9-59 0 0,-1 0 38 0 0,-1 26 244 0 0,0-22-272 0 0,0 2-36 0 0,0 1-82 0 0,0-17-41 0 0,0-1-1 0 0,0 1 0 0 0,0-1 0 0 0,1 1 0 0 0,-1 0 0 0 0,0-1 0 0 0,1 1 0 0 0,0-1 0 0 0,-1 1 1 0 0,1-1-1 0 0,0 0 0 0 0,0 1 0 0 0,-1-1 0 0 0,2 1 0 0 0,2 5 9 0 0,-1 8 34 0 0,-3-13-271 0 0,0-1 72 0 0,0-1 65 0 0,0 1 57 0 0,0 0 82 0 0,0-1 99 0 0,0 1 560 0 0,0-1-597 0 0,0 0-43 0 0,0 1-58 0 0,0 0-72 0 0,0 0-87 0 0,0 0-100 0 0,0 0-70 0 0,0 1-100 0 0,0 0-111 0 0,0 0-120 0 0,0 0 277 0 0,0-1-34 0 0,0 0-35 0 0,0 1-36 0 0,0 0-37 0 0,0 0-40 0 0,0 0-39 0 0,0 0-41 0 0,0-2-1414 0 0,0 0-1156 0 0</inkml:trace>
  <inkml:trace contextRef="#ctx0" brushRef="#br0" timeOffset="377.08">1 409 7512 0 0,'0'0'166'0'0,"0"0"29"0"0,0 0 13 0 0,2-3-29 0 0,11-7-143 0 0,-8 8-53 0 0,0 2 52 0 0,0-1 44 0 0,1 2 37 0 0,4-1 174 0 0,4-3 231 0 0,-1-7 24 0 0,-13 10-524 0 0,0 0-1 0 0,0-1 1 0 0,1 1 0 0 0,-1 0 0 0 0,0 0-1 0 0,0 0 1 0 0,1 0 0 0 0,-1-1-1 0 0,0 1 1 0 0,0 0 0 0 0,1 0 0 0 0,-1 0-1 0 0,0 0 1 0 0,0 0 0 0 0,1 0 0 0 0,-1 0-1 0 0,0-1 1 0 0,1 1 0 0 0,-1 0-1 0 0,0 0 1 0 0,1 0 0 0 0,-1 0 0 0 0,0 0-1 0 0,1 1 1 0 0,-1-1 0 0 0,0 0-21 0 0,3 0 74 0 0,0-1 0 0 0,0 1 0 0 0,-1-1 0 0 0,1 1 0 0 0,0-1 1 0 0,0 0-1 0 0,0 0-74 0 0,15-7 429 0 0,-12 5-212 0 0,1 2-47 0 0,6 1 74 0 0,3-1 14 0 0,5-9 81 0 0,6 5-41 0 0,26-8 187 0 0,-19 4-240 0 0,0 1-71 0 0,-6-4-40 0 0,-23 9-108 0 0,1 1 1 0 0,-1-1-1 0 0,1 1 0 0 0,0 0 1 0 0,1 0-27 0 0,14 0 7 0 0,0 1 0 0 0,0 0 1 0 0,13 2-8 0 0,3 0-56 0 0,-14-3-157 0 0,7-7-225 0 0,-25 7 360 0 0,12 0-377 0 0,-1 2-7 0 0</inkml:trace>
  <inkml:trace contextRef="#ctx0" brushRef="#br0" timeOffset="805.31">817 122 6056 0 0,'0'0'176'0'0,"0"0"-46"0"0,0 0-14 0 0,0 0 76 0 0,0 0 35 0 0,3 2 269 0 0,7 8 15 0 0,-8-7-5 0 0,1-1-20 0 0,3 7-213 0 0,-1 6 273 0 0,-4 3 50 0 0,-1-5-236 0 0,0-10-291 0 0,2 8 206 0 0,4 1 29 0 0,0 0 4 0 0,-5-1-26 0 0,0 2 54 0 0,0-1-78 0 0,1 3 14 0 0,4 8 92 0 0,-3-13-183 0 0,-1-2 46 0 0,0 0-63 0 0,-2 1-28 0 0,-1 2-6 0 0,1-2-17 0 0,0 6 89 0 0,0-1-51 0 0,0 26 208 0 0,0-23-158 0 0,0-5-38 0 0,0 1 47 0 0,0-10-173 0 0,0 0 1 0 0,0 0 0 0 0,1 0 0 0 0,-1 0 0 0 0,1 0-1 0 0,0 0 1 0 0,0 1-38 0 0,7 14 229 0 0,-3 12 238 0 0,0-22-356 0 0,-4-7-87 0 0,0 0 0 0 0,0 1 0 0 0,-1-1 1 0 0,1 1-1 0 0,0-1 0 0 0,-1 0 0 0 0,1 1 1 0 0,-1-1-1 0 0,1 1 0 0 0,-1 0 0 0 0,0-1 1 0 0,1 1-1 0 0,-1-1 0 0 0,0 1-24 0 0,-1 10 122 0 0,2 11 99 0 0,-1-22-215 0 0,0-1 0 0 0,0 1 0 0 0,1-1 0 0 0,-1 1 0 0 0,0-1 0 0 0,0 1 0 0 0,0-1 0 0 0,0 1 0 0 0,1-1 0 0 0,-1 0 0 0 0,0 1 0 0 0,1-1 0 0 0,-1 1 0 0 0,0-1 0 0 0,1 0 0 0 0,-1 1 0 0 0,0-1 0 0 0,1 0 0 0 0,-1 1 0 0 0,1-1 0 0 0,-1 0 0 0 0,1 0 0 0 0,-1 1 0 0 0,1-1 0 0 0,-1 0 0 0 0,0 0 0 0 0,1 0 0 0 0,-1 0 0 0 0,1 0 0 0 0,0 1 0 0 0,-1-1 0 0 0,1 0 0 0 0,-1 0-6 0 0,3 0 86 0 0,-3 0-20 0 0,0 0-2 0 0,0 0 6 0 0,0 0 20 0 0,0 0 6 0 0,0 0 0 0 0,2-5 6 0 0,4 0-68 0 0,-2-1-20 0 0,-1 2-10 0 0,-3 3-1 0 0,0 0 1 0 0,0 1-1 0 0,1-1 0 0 0,-1 1 1 0 0,0-1-1 0 0,1 0 0 0 0,-1 1 0 0 0,0-1 1 0 0,1 1-1 0 0,-1-1 0 0 0,1 1 1 0 0,-1-1-1 0 0,1 1 0 0 0,-1 0 0 0 0,1-1 1 0 0,-1 1-1 0 0,1 0 0 0 0,0-1 1 0 0,-1 1-1 0 0,1 0 0 0 0,-1-1 0 0 0,1 1-3 0 0,4-2 25 0 0,6-9 30 0 0,-2-5-40 0 0,1-3-16 0 0,-3 9 2 0 0,-3 4 12 0 0,-1 0 0 0 0,1 0 0 0 0,1 1 1 0 0,3-4-14 0 0,-6 6 3 0 0,0 0-1 0 0,1 0 1 0 0,-1 0 0 0 0,0 0-1 0 0,0-1 1 0 0,0 0-3 0 0,-1 1 9 0 0,1-1 0 0 0,0 1 0 0 0,0 0 0 0 0,0 0 0 0 0,1 0 0 0 0,0-1-9 0 0,4-3 10 0 0,-4 4-9 0 0,0-1-1 0 0,0 1 0 0 0,0 1 1 0 0,1-1-1 0 0,-1 0 0 0 0,1 1 0 0 0,26-14-16 0 0,-27 15 5 0 0,0 1 0 0 0,-1-1 0 0 0,1 0 0 0 0,0 1 0 0 0,0-1 0 0 0,0 1 0 0 0,0 0 11 0 0,1 0-1 0 0,0 0 1 0 0,0 0 0 0 0,0 0 0 0 0,0 0-1 0 0,0 1 1 0 0,0 0 0 0 0,0 0-1 0 0,2 0 1 0 0,-2 2-2 0 0,1-1-8 0 0,0 0 1 0 0,-1 0-1 0 0,1 0 1 0 0,-1 1-1 0 0,0 0 0 0 0,0 0 1 0 0,0 0-1 0 0,0 1 1 0 0,0-1-1 0 0,-1 1 1 0 0,0 0-1 0 0,2 1 10 0 0,-1 5-10 0 0,-3-8 10 0 0,0 1 0 0 0,0-1 0 0 0,0 0 0 0 0,1 0 0 0 0,-1 0 0 0 0,0 0 0 0 0,1 0 0 0 0,0 0-1 0 0,-1 0 1 0 0,4 3 0 0 0,-1 0-1 0 0,-1 0 0 0 0,1 1 1 0 0,-1 0-1 0 0,0 0 0 0 0,0 1 1 0 0,0-2-6 0 0,-2-3 1 0 0,-1-1 0 0 0,1 1 0 0 0,-1 0 0 0 0,1 0 0 0 0,-1 0 0 0 0,0 0 0 0 0,0 0 0 0 0,0 0 0 0 0,0 0 0 0 0,0 0 1 0 0,0 0 4 0 0,0 8-10 0 0,0-7 3 0 0,0 0 1 0 0,0 0 0 0 0,1 0 0 0 0,-1 0-1 0 0,1 0 1 0 0,0 0 0 0 0,0 0-1 0 0,1 2 7 0 0,4 8-48 0 0,-5-10 0 0 0,-1 0 34 0 0,0 1-17 0 0,1-1-51 0 0,0-1-49 0 0,1 1-78 0 0,3 4 67 0 0,-1 1-42 0 0,5 7-176 0 0,1-5-81 0 0,3-5-146 0 0,-12-2 381 0 0,0-1-4 0 0,0 0 24 0 0,-1-1-52 0 0,1 0-66 0 0,0 1-75 0 0,-1-2 17 0 0,1 1-50 0 0,0-1-45 0 0,1 1-37 0 0,-1-1-143 0 0,1 0-38 0 0,0 0-171 0 0,1 0-465 0 0</inkml:trace>
  <inkml:trace contextRef="#ctx0" brushRef="#br0" timeOffset="1263.86">1815 409 6704 0 0,'0'0'149'0'0,"0"0"23"0"0,-3 0 12 0 0,-9 0-25 0 0,-3-3-127 0 0,6-3-13 0 0,5 2 51 0 0,4 4-70 0 0,-2-1 233 0 0,1 0-51 0 0,-1 0-44 0 0,1 1-37 0 0,-3 0 34 0 0,-1 0-39 0 0,3 1-35 0 0,1-1 41 0 0,-2 0 15 0 0,0 0 61 0 0,-1 0 84 0 0,-4 0 406 0 0,5 0-466 0 0,0 0-69 0 0,1 1-44 0 0,0-1-54 0 0,0 1-63 0 0,-6 4 226 0 0,-1 0 71 0 0,-4-2 63 0 0,0-1-10 0 0,3 4-92 0 0,3-1-82 0 0,2-3-69 0 0,4-2-60 0 0,1 0 1 0 0,-1 0-1 0 0,0 1 0 0 0,1-1 0 0 0,-1 0 1 0 0,1 1-1 0 0,-1-1 0 0 0,1 1 0 0 0,-1-1 0 0 0,1 0 1 0 0,-1 1-1 0 0,1-1 0 0 0,-1 1 0 0 0,1-1 1 0 0,-1 1-1 0 0,1-1 0 0 0,0 1 0 0 0,-1 0 0 0 0,1-1 1 0 0,0 1-1 0 0,0-1 0 0 0,-1 1-19 0 0,-1 4 78 0 0,-4 3 72 0 0,-8-1 149 0 0,0 1 11 0 0,8-1-141 0 0,1 3 47 0 0,0 0 10 0 0,-3 1-60 0 0,1-3-75 0 0,6-7-81 0 0,0 0 0 0 0,0 0-1 0 0,0 0 1 0 0,1 0 0 0 0,-1 1-1 0 0,1-1 1 0 0,-1 0 0 0 0,1 0 0 0 0,-1 1-1 0 0,1-1 1 0 0,0 1 0 0 0,-1-1-1 0 0,1 0 1 0 0,0 1 0 0 0,0-1-1 0 0,0 1-9 0 0,-2 13 72 0 0,-4 0-22 0 0,0 0-1 0 0,5 0 22 0 0,1 13 89 0 0,2-23-94 0 0,-1-4-59 0 0,0 0-7 0 0,0 0 1 0 0,0 0 0 0 0,0 0-1 0 0,0 0 1 0 0,0 0-1 0 0,0 0 1 0 0,-1 1 0 0 0,1-1-1 0 0,0 0 1 0 0,-1 0 0 0 0,1 1-1 0 0,0 0 0 0 0,0 11 60 0 0,4-4-15 0 0,6 0 34 0 0,-9-7-60 0 0,0-1 0 0 0,1 0 1 0 0,-1 0-1 0 0,0 0 0 0 0,1 0 0 0 0,-1 0 0 0 0,1 0 0 0 0,-1-1 0 0 0,1 1 1 0 0,0-1-20 0 0,1 0 30 0 0,1 0 0 0 0,-1-1 0 0 0,1 1 0 0 0,-1-1 0 0 0,3-1-30 0 0,-1 0 28 0 0,1-1 1 0 0,-1 1-1 0 0,0-1 0 0 0,3-2-28 0 0,6-4 89 0 0,-5 5-30 0 0,-8 3-46 0 0,0 0 0 0 0,0 0 0 0 0,1 0 0 0 0,-1-1 0 0 0,0 1 0 0 0,0 0 0 0 0,-1-1 0 0 0,1 1 0 0 0,0-1-13 0 0,12-8 64 0 0,2 0-40 0 0,-8 1-24 0 0,-7 7 0 0 0,1 0 0 0 0,-1 0 0 0 0,1 0 0 0 0,0 1 0 0 0,0-1 0 0 0,-1 1 0 0 0,1-1 0 0 0,0 1 0 0 0,1-1 0 0 0,-1 1 0 0 0,1 0 0 0 0,12-12-6 0 0,-10 7 20 0 0,0 0-1 0 0,-1-1 1 0 0,0 0-1 0 0,0 0 1 0 0,-1-1-14 0 0,0 4 2 0 0,-1-1-2 0 0,-2 4 0 0 0,0 1 0 0 0,0-1 1 0 0,1 1-1 0 0,-1-1 0 0 0,0 0 0 0 0,1 1 0 0 0,-1-1 1 0 0,1 1-1 0 0,-1-1 0 0 0,0 1 0 0 0,1-1 0 0 0,-1 1 1 0 0,1-1-1 0 0,-1 1 0 0 0,1 0 0 0 0,-1-1 0 0 0,1 1 0 0 0,0 0 1 0 0,-1-1-1 0 0,1 1 0 0 0,-1 0 0 0 0,1 0 0 0 0,4-3 6 0 0,-4 3-2 0 0,0-1-1 0 0,1 0 1 0 0,-1 0-1 0 0,0 1 1 0 0,0-1 0 0 0,0 0-1 0 0,-1 0 1 0 0,1 0-1 0 0,0 0 1 0 0,0 0-1 0 0,0 0 1 0 0,0-1-4 0 0,-1 1 1 0 0,3-3 9 0 0,-3 12-10 0 0,-1 19 0 0 0,1-12 0 0 0,3 0 0 0 0,22 30 0 0 0,-20-32 0 0 0,5-8 0 0 0,-5 5-30 0 0,5-5-112 0 0,-7-2 63 0 0,-1 1 53 0 0,0-1-31 0 0,0-1-95 0 0,1-1-95 0 0,-2-1 71 0 0,1 0-41 0 0,-1 0-12 0 0,0 0-37 0 0,-1 0-361 0 0,1 0 86 0 0,0 1-50 0 0,0 0-697 0 0,3 3-551 0 0,5 5-1046 0 0</inkml:trace>
  <inkml:trace contextRef="#ctx0" brushRef="#br0" timeOffset="1609.87">2223 76 7312 0 0,'0'0'165'0'0,"3"-2"22"0"0,7-8 9 0 0,-8 7 46 0 0,-2 3 134 0 0,0 0 59 0 0,7 0 106 0 0,4 0 464 0 0,-5 1-415 0 0,-3 1-305 0 0,-1 1-93 0 0,-1 1-115 0 0,-1-2-89 0 0,0 1-38 0 0,2 9 296 0 0,5 3 29 0 0,-2-3-80 0 0,-1-3-31 0 0,0 1-61 0 0,3 8 60 0 0,-5 0 36 0 0,-1-5-81 0 0,8 22 211 0 0,-2-10-160 0 0,3 5 9 0 0,-7-19-115 0 0,2 6 64 0 0,5 3 35 0 0,-8-17-140 0 0,0 0 1 0 0,-1 0-1 0 0,1 0 1 0 0,-1 0-1 0 0,1 0 1 0 0,-1 1 0 0 0,0-1-1 0 0,-1 0 1 0 0,1 2-23 0 0,1 14 126 0 0,-2 4 73 0 0,1-17-152 0 0,-1-1 0 0 0,1 0 1 0 0,0 0-1 0 0,1 1 1 0 0,1 2-48 0 0,-2-3 40 0 0,1 1 1 0 0,-1-1-1 0 0,0 0 1 0 0,0 1 0 0 0,0 3-41 0 0,-1-7 15 0 0,0 0 0 0 0,1-1 0 0 0,-1 1 1 0 0,0 0-1 0 0,0 0 0 0 0,1 0 0 0 0,-1 0 1 0 0,1-1-1 0 0,0 1 0 0 0,0 0 1 0 0,-1-1-1 0 0,1 1 0 0 0,1 1-15 0 0,-1-2 14 0 0,0 1-1 0 0,0-1 1 0 0,0 0-1 0 0,-1 1 1 0 0,1-1-1 0 0,-1 1 1 0 0,1-1-1 0 0,-1 1 1 0 0,1-1 0 0 0,-1 1-1 0 0,0-1 1 0 0,0 1-1 0 0,0 1-13 0 0,0 8 88 0 0,0-8-64 0 0,-1 0 0 0 0,1 0 0 0 0,0 0 0 0 0,0 0 1 0 0,0 0-1 0 0,1 1 0 0 0,-1-1 0 0 0,1 0 0 0 0,0 0 1 0 0,0 0-25 0 0,4 5 39 0 0,1 4-9 0 0,-4 1 61 0 0,-2 2 0 0 0,0-9-112 0 0,0 1-76 0 0,0-7 57 0 0,-1 0-18 0 0,1 0-24 0 0,0 0-44 0 0,0 0-18 0 0,-1 1-44 0 0,1-1-49 0 0,-1 1-55 0 0,0 0-60 0 0,0 0-55 0 0,0 0-49 0 0,0 0-43 0 0,-1 1-149 0 0,1-1-42 0 0,-1 1-179 0 0,-2 2-480 0 0</inkml:trace>
  <inkml:trace contextRef="#ctx0" brushRef="#br0" timeOffset="1864.28">2072 318 8752 0 0,'0'0'197'0'0,"0"0"24"0"0,0 0 19 0 0,2 0-29 0 0,2 0-177 0 0,-3 1-33 0 0,1-1-1 0 0,0 0 1 0 0,0 0 0 0 0,-1 0 0 0 0,1 0 0 0 0,0-1-1 0 0,0 1 1 0 0,-1 0 0 0 0,1-1 0 0 0,0 1 0 0 0,1-1-1 0 0,1-6 29 0 0,-1 3 65 0 0,7 2 64 0 0,-1 2-17 0 0,-3-1-36 0 0,1-1-16 0 0,1-2 2 0 0,8-2 82 0 0,-9 4-73 0 0,3 2 37 0 0,13-2-4 0 0,-19 1-115 0 0,0 0-1 0 0,0 0 1 0 0,0-1 0 0 0,-1 1 0 0 0,1-1 0 0 0,0 0-1 0 0,2-1-17 0 0,14-8 87 0 0,5 6-21 0 0,-7 3-41 0 0,72-23 1 0 0,-44 22 28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08.5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1 470 6880 0 0,'0'0'157'0'0,"0"0"23"0"0,0 0 11 0 0,2 2-31 0 0,5 10-131 0 0,-2-3-16 0 0,-2-4 35 0 0,22 10 630 0 0,-22-13-293 0 0,-1-2-1 0 0,5 0-163 0 0,0 0-58 0 0,16 0 215 0 0,-13 0-165 0 0,-3 0-37 0 0,0 0 50 0 0,1-1 35 0 0,3-5 46 0 0,2 0 40 0 0,-2 4-40 0 0,-10 2-258 0 0,6 0 122 0 0,-1 0-33 0 0,6-2 58 0 0,-4-1-95 0 0,1-7 9 0 0,-6 3-45 0 0,-3 7-59 0 0,0-1 0 0 0,0 1 0 0 0,0-1 0 0 0,0 1 0 0 0,0 0 0 0 0,1-1 0 0 0,-1 1 0 0 0,0-1 0 0 0,0 1 0 0 0,1 0 0 0 0,-1-1 0 0 0,0 1 0 0 0,1-1 0 0 0,-1 1 0 0 0,1 0 0 0 0,-1-1 0 0 0,0 1 0 0 0,1 0 0 0 0,-1 0 0 0 0,1-1-1 0 0,-1 1 1 0 0,0 0 0 0 0,1 0 0 0 0,-1 0 0 0 0,1 0 0 0 0,-1-1 0 0 0,1 1 0 0 0,-1 0 0 0 0,1 0 0 0 0,-1 0 0 0 0,1 0 0 0 0,-1 0 0 0 0,1 0 0 0 0,-1 0 0 0 0,1 0 0 0 0,-1 1 0 0 0,1-1 0 0 0,-1 0-6 0 0,14-3 140 0 0,-13 3-129 0 0,0-1 0 0 0,0 1 0 0 0,0-1 0 0 0,0 1-1 0 0,0-1 1 0 0,0 0 0 0 0,0 1 0 0 0,0-1 0 0 0,0 0 0 0 0,-1 0-1 0 0,1 0 1 0 0,0 0 0 0 0,-1 1 0 0 0,1-1 0 0 0,0-1-11 0 0,4-11 152 0 0,1 9-61 0 0,-1 1-41 0 0,-3-10 27 0 0,0 3-53 0 0,8 5 35 0 0,-10 5-57 0 0,1-1-1 0 0,-1 1 1 0 0,0 0 0 0 0,0 0-1 0 0,0-1 1 0 0,0 1 0 0 0,1 0-1 0 0,-1 0 1 0 0,0-1 0 0 0,0 1-1 0 0,0 0 1 0 0,0-1 0 0 0,0 1-1 0 0,0 0 1 0 0,0 0 0 0 0,0-1-1 0 0,0 1 1 0 0,0 0 0 0 0,0-1-1 0 0,0 1 1 0 0,0 0 0 0 0,0-1-1 0 0,0 1 1 0 0,0 0 0 0 0,0 0 0 0 0,0-1-1 0 0,0 1 1 0 0,0 0 0 0 0,0-1-1 0 0,-1 1 1 0 0,1 0 0 0 0,0 0-1 0 0,0-1 1 0 0,0 1 0 0 0,-1 0-1 0 0,1 0 1 0 0,0 0 0 0 0,0-1-1 0 0,0 1 1 0 0,-1 0 0 0 0,1 0-1 0 0,0 0 1 0 0,-1 0 0 0 0,1-1-1 0 0,0 1 1 0 0,0 0 0 0 0,-1 0-1 0 0,1 0 1 0 0,0 0 0 0 0,-1 0-1 0 0,1 0 1 0 0,0 0 0 0 0,0 0-1 0 0,-1 0-1 0 0,-4-3 17 0 0,0-7 47 0 0,-5 5-48 0 0,6-2-8 0 0,4 7-6 0 0,-1 0-1 0 0,1-1 0 0 0,0 1 1 0 0,0-1-1 0 0,-1 1 1 0 0,1 0-1 0 0,0-1 0 0 0,-1 1 1 0 0,1-1-1 0 0,0 1 1 0 0,-1 0-1 0 0,1 0 0 0 0,-1-1 1 0 0,1 1-1 0 0,0 0 1 0 0,-1 0-1 0 0,1-1 0 0 0,-1 1 1 0 0,1 0-1 0 0,-1 0 1 0 0,1 0-1 0 0,-1 0 0 0 0,1 0 1 0 0,0 0-1 0 0,-1 0 1 0 0,1 0-1 0 0,-1 0 0 0 0,1 0 1 0 0,-1 0-1 0 0,1 0 1 0 0,-1 0-1 0 0,0 0-1 0 0,-4 1 7 0 0,4-2-4 0 0,-23-12-2 0 0,23 13-1 0 0,0-1 1 0 0,0 1-1 0 0,0-1 1 0 0,0 1-1 0 0,-1 0 1 0 0,1-1-1 0 0,0 1 1 0 0,0 0-1 0 0,0 0 1 0 0,0 0-1 0 0,-1 0 1 0 0,0 0-1 0 0,1 0-4 0 0,0 0 0 0 0,0 1 1 0 0,0-1-1 0 0,0 1 0 0 0,0-1 1 0 0,0 1-1 0 0,0-1 0 0 0,0 1 0 0 0,0-1 1 0 0,0 1-1 0 0,1 0 0 0 0,-1-1 1 0 0,0 1-1 0 0,0 1 4 0 0,0-2-3 0 0,1 1 0 0 0,-1-1-1 0 0,1 1 1 0 0,-1 0 0 0 0,1-1 0 0 0,-1 1 0 0 0,0-1 0 0 0,1 0 0 0 0,-1 1 0 0 0,0-1 0 0 0,0 1-1 0 0,1-1 1 0 0,-1 0 0 0 0,0 0 0 0 0,0 1 0 0 0,1-1 0 0 0,-2 0 3 0 0,-3 3-43 0 0,-16 19 30 0 0,16-13-6 0 0,1 2-13 0 0,-1-3 23 0 0,4-7 9 0 0,0 1 0 0 0,1-1 0 0 0,-1 0 0 0 0,0 1 0 0 0,0-1-1 0 0,1 1 1 0 0,-1-1 0 0 0,1 1 0 0 0,-1-1 0 0 0,1 1 0 0 0,0 0 0 0 0,0-1 0 0 0,-1 1 0 0 0,1 0 0 0 0,0 104-1 0 0,0-61 55 0 0,0-43-49 0 0,1-1 0 0 0,-1 1 0 0 0,0 0 0 0 0,1-1 0 0 0,-1 1 0 0 0,1 0 1 0 0,-1-1-1 0 0,1 1 0 0 0,0-1 0 0 0,-1 1 0 0 0,1-1 0 0 0,0 1 0 0 0,0-1 0 0 0,0 0 0 0 0,0 1 0 0 0,1-1 0 0 0,-1 0 1 0 0,0 0-1 0 0,1 1-5 0 0,10 13 90 0 0,-7-5-31 0 0,-4-8-46 0 0,0 1 0 0 0,0-1 0 0 0,0 0 0 0 0,0 0 0 0 0,0 0 0 0 0,1 0 0 0 0,-1 0 0 0 0,1 0 0 0 0,0-1-13 0 0,3 5 37 0 0,14 12 205 0 0,-13-14-201 0 0,10 4 95 0 0,-2-1-52 0 0,-10-6-75 0 0,0 0 1 0 0,0 0 0 0 0,1 0-1 0 0,-1-1 1 0 0,0 1 0 0 0,0-1 0 0 0,0 0-1 0 0,0 0 1 0 0,4-1-10 0 0,8 0 17 0 0,6 0 96 0 0,-18 1-94 0 0,0-1 0 0 0,0 1 0 0 0,-1-1 0 0 0,1 0 0 0 0,0-1 0 0 0,0 1 0 0 0,-1-1 0 0 0,1 1 0 0 0,0-2-19 0 0,3 0 36 0 0,-1-1 8 0 0,-4-4-51 0 0,-2 8 5 0 0,0 0 0 0 0,0-1 0 0 0,0 1 0 0 0,0 0 0 0 0,0 0 0 0 0,0 0 0 0 0,1-1 0 0 0,-1 1 0 0 0,0 0 0 0 0,0 0 0 0 0,0 0 0 0 0,0-1 0 0 0,0 1 0 0 0,0 0 0 0 0,0 0 0 0 0,1 0 0 0 0,-1 0 0 0 0,0-1 0 0 0,0 1 0 0 0,0 0 0 0 0,0 0 0 0 0,0 0 0 0 0,1 0 0 0 0,-1 0 0 0 0,0 0 0 0 0,0-1 0 0 0,0 1 0 0 0,1 0 0 0 0,-1 0 0 0 0,0 0 0 0 0,0 0 0 0 0,0 0 0 0 0,1 0 1 0 0,-1 0-1 0 0,0 0 2 0 0,2-1-93 0 0,0 0 58 0 0,5-2 59 0 0,-4 1-67 0 0,-1 1-22 0 0,0 0-40 0 0,1 1-49 0 0,-1-1-56 0 0,0 0-15 0 0,0 1-51 0 0,0-1-55 0 0,0 1-59 0 0,0 0-66 0 0,1 0-69 0 0,-1-1-76 0 0,1 1-78 0 0,3 0-1115 0 0,3 0-1020 0 0</inkml:trace>
  <inkml:trace contextRef="#ctx0" brushRef="#br0" timeOffset="359.59">620 137 7920 0 0,'0'0'174'0'0,"0"0"29"0"0,0 0 13 0 0,0-2-31 0 0,0 0-137 0 0,0-1-88 0 0,0 1 88 0 0,0-1 102 0 0,0 2-23 0 0,0-1 42 0 0,3 2 328 0 0,6 1 52 0 0,-1 1-66 0 0,0 1-61 0 0,0 1-54 0 0,0 1-50 0 0,0 1-44 0 0,7 8 166 0 0,1 5-49 0 0,18 28 363 0 0,-30-40-594 0 0,13 23 227 0 0,-1 3 36 0 0,-3-7-73 0 0,-9-18-166 0 0,-1 1 0 0 0,1 0 0 0 0,0 6-184 0 0,1 6 221 0 0,-1 1-49 0 0,0-4-73 0 0,0 1-50 0 0,1-3 7 0 0,-3-10-23 0 0,0 1 1 0 0,-1-1-1 0 0,0 1 0 0 0,0-1 1 0 0,0 4-34 0 0,1 7 151 0 0,4-1-40 0 0,0-2 10 0 0,-5 2 43 0 0,-1 37 384 0 0,0-35-313 0 0,0 1 62 0 0,0-18-297 0 0,0 0 0 0 0,0 0 0 0 0,0 0 0 0 0,0-1 0 0 0,0 1 0 0 0,0 0 0 0 0,0 0 0 0 0,1 0 0 0 0,-1-1 0 0 0,0 1 0 0 0,0 0 0 0 0,1 0 0 0 0,-1 0 0 0 0,1 0 0 0 0,9 1 16 0 0,-8-2 59 0 0,-2 0-6 0 0,0 0-5 0 0,0 3-10 0 0,0 0-8 0 0,0 0-55 0 0,0-2-111 0 0,1-1-99 0 0,-1-2-55 0 0,6-4-426 0 0,-4 5 515 0 0,2 0 35 0 0,1-1-612 0 0,8-11-6 0 0</inkml:trace>
  <inkml:trace contextRef="#ctx0" brushRef="#br0" timeOffset="680.11">1089 545 7368 0 0,'0'0'165'0'0,"0"0"22"0"0,0 3 10 0 0,3 10-16 0 0,1-7-148 0 0,-3-5-33 0 0,-1-1 1 0 0,1 1-1 0 0,0-1 0 0 0,0 1 1 0 0,-1-1-1 0 0,1 1 1 0 0,0-1-1 0 0,0 1 0 0 0,0-1 1 0 0,0 0-1 0 0,0 0 0 0 0,-1 1 1 0 0,1-1-1 0 0,0 0 1 0 0,0 0-1 0 0,5 1 32 0 0,-2-1 26 0 0,1 1 36 0 0,0 0 47 0 0,0 1 55 0 0,3 3 72 0 0,2 0 124 0 0,3-2 106 0 0,-1-3-30 0 0,1 1 2 0 0,10-5 184 0 0,-14 1-461 0 0,2 0-11 0 0,-3 0-20 0 0,-1 1 21 0 0,0-2 58 0 0,11-6 171 0 0,7 5-27 0 0,-14 1-172 0 0,14-9 349 0 0,-19 8-437 0 0,0-1-51 0 0,-2 3-8 0 0,-1 0 0 0 0,1 1 0 0 0,0-1 1 0 0,0 1-1 0 0,2-2-66 0 0,8-4 173 0 0,-6 2-87 0 0,3-8-28 0 0,-6 1-33 0 0,5 8 28 0 0,5-22 14 0 0,-13 23-57 0 0,-1-2-7 0 0,-1-15-5 0 0,-3 6 2 0 0,-9 0 0 0 0,-14-9 0 0 0,18 20 0 0 0,-4-1 0 0 0,-3-2-14 0 0,11 8 3 0 0,1 0 1 0 0,-1 0-1 0 0,0 1 0 0 0,0 0 1 0 0,1 0-1 0 0,-1 0 0 0 0,1 0 0 0 0,-1 0 11 0 0,-8 6-34 0 0,5-5 28 0 0,5-2 6 0 0,-1 0-1 0 0,0 0 1 0 0,1 0 0 0 0,-1 1 0 0 0,1 0-1 0 0,-1-1 1 0 0,1 1 0 0 0,0 0-1 0 0,-1 0 1 0 0,1 0 0 0 0,0 0-1 0 0,1 0 1 0 0,-1 1 0 0 0,0-1 0 0 0,0 1 0 0 0,-7 20 0 0 0,0-3 0 0 0,8-17-2 0 0,-4 4 19 0 0,0 0 1 0 0,1 0-1 0 0,0 1 1 0 0,0-1-1 0 0,0 5-17 0 0,-1 13 104 0 0,-1-15-39 0 0,5-9-58 0 0,1 0-1 0 0,-1-1 0 0 0,1 1 0 0 0,-1 0 0 0 0,1 0 1 0 0,-1-1-1 0 0,1 1 0 0 0,-1 0 0 0 0,1 0 0 0 0,0-1 1 0 0,0 1-1 0 0,-1 0 0 0 0,1 0 0 0 0,0 0 0 0 0,0 0 1 0 0,0 0-1 0 0,0-1 0 0 0,0 1 0 0 0,0 0 0 0 0,0 0 1 0 0,0 0-1 0 0,0 0 0 0 0,1 0 0 0 0,-1-1 0 0 0,0 1 1 0 0,1 0-7 0 0,3 7 54 0 0,-3-7-40 0 0,0 1 0 0 0,0-1 0 0 0,0 1-1 0 0,0-1 1 0 0,-1 0 0 0 0,1 1 0 0 0,-1-1 0 0 0,1 1 0 0 0,-1 0 0 0 0,1-1 0 0 0,-1 1 0 0 0,0-1 0 0 0,0 1 0 0 0,0 0-14 0 0,0-1 15 0 0,0 1 1 0 0,1 0-1 0 0,-1-1 1 0 0,0 1 0 0 0,1-1-1 0 0,-1 1 1 0 0,1-1-1 0 0,-1 1 1 0 0,1-1-1 0 0,-1 1 1 0 0,1-1-1 0 0,0 0 1 0 0,0 1-1 0 0,0-1-15 0 0,4 7 70 0 0,-3-3-31 0 0,-2-5-32 0 0,1 1 1 0 0,-1 0-1 0 0,0-1 1 0 0,0 1-1 0 0,1-1 0 0 0,-1 1 1 0 0,0-1-1 0 0,1 1 1 0 0,-1 0-1 0 0,1-1 0 0 0,-1 0 1 0 0,1 1-1 0 0,-1-1 1 0 0,1 1-1 0 0,-1-1 0 0 0,1 1 1 0 0,-1-1-1 0 0,1 0 1 0 0,-1 0-1 0 0,1 1 0 0 0,0-1 1 0 0,0 0-8 0 0,3 3 19 0 0,9 3 32 0 0,23 11 95 0 0,-33-16-138 0 0,0 0 1 0 0,1 0-1 0 0,-1-1 1 0 0,0 1-1 0 0,1-1 1 0 0,1 0-9 0 0,17 1 57 0 0,13-1 58 0 0,-17-3-106 0 0,17-12 55 0 0,-26 12-26 0 0,3-1-62 0 0,2-1-56 0 0,-7 3-38 0 0,1-1-1 0 0,-1-1 1 0 0,7-3 118 0 0,-9 4-29 0 0,0 0-97 0 0,-1 1-91 0 0,0 0-83 0 0,0 1-77 0 0,0 0-70 0 0,-1 0-63 0 0,1 0-56 0 0,2-1-424 0 0,0 0-97 0 0,2-2-823 0 0,2-4-1080 0 0</inkml:trace>
  <inkml:trace contextRef="#ctx0" brushRef="#br0" timeOffset="1328.16">1785 319 8232 0 0,'0'0'182'0'0,"0"0"29"0"0,0 0 14 0 0,2 2-27 0 0,2 3-165 0 0,2 7-25 0 0,-4-2 71 0 0,-1-3 70 0 0,-1 2 111 0 0,0-3-26 0 0,1 0-34 0 0,6 9 301 0 0,-1-4-139 0 0,-3-1-55 0 0,2 0-99 0 0,-1 0-32 0 0,-2-2-18 0 0,-1-1 19 0 0,0 1 59 0 0,0 2 115 0 0,3 0-70 0 0,2 0-53 0 0,0-1-39 0 0,5 10 195 0 0,-9-2 114 0 0,-2-15-445 0 0,0-1-1 0 0,0 0 1 0 0,0 1-1 0 0,0-1 0 0 0,0 0 1 0 0,1 1-1 0 0,-1-1 1 0 0,0 0-1 0 0,1 1 1 0 0,0-1-53 0 0,3 8 270 0 0,4 5 187 0 0,0 0-29 0 0,-3-5-207 0 0,-3-5-127 0 0,-1 2 63 0 0,-1 13 546 0 0,0-11-438 0 0,0-5-151 0 0,-1 0-49 0 0,1-3-60 0 0,0 0-1 0 0,0 0 1 0 0,0 0-1 0 0,0 0 1 0 0,0 0-1 0 0,0 0 1 0 0,0 0-1 0 0,0 0 1 0 0,0 0-1 0 0,0 1 1 0 0,0-1-1 0 0,0 0 1 0 0,0 0-1 0 0,0 0 1 0 0,0 0-1 0 0,0 0 1 0 0,0 0-1 0 0,0 0 1 0 0,0 0-1 0 0,0 0 1 0 0,0 0-1 0 0,0 0 1 0 0,0 1-1 0 0,1-1 1 0 0,-1 0-1 0 0,0 0 1 0 0,0 0 0 0 0,0 0-1 0 0,0 0 1 0 0,0 0-1 0 0,0 0 1 0 0,0 0-1 0 0,0 0 1 0 0,0 0-1 0 0,0 0 1 0 0,0 0-1 0 0,0 0 1 0 0,0 0-1 0 0,0 0 1 0 0,1 0-1 0 0,-1 0 1 0 0,0 0-1 0 0,0 0 1 0 0,0 0-1 0 0,0 0 1 0 0,0 0-1 0 0,0 0 1 0 0,0 0-1 0 0,0 0 1 0 0,0 0-1 0 0,0 0 1 0 0,0 0-1 0 0,1 0 1 0 0,-1 0-1 0 0,0 0 1 0 0,0 0-1 0 0,0 0-4 0 0,10 3 236 0 0,-7 7-76 0 0,-3-8-37 0 0,0-2-10 0 0,0 0-5 0 0,0 0-17 0 0,0 0-10 0 0,0 0-1 0 0,0 0 0 0 0,0 0 0 0 0,0 0 0 0 0,0-2 0 0 0,0 1-76 0 0,0 1-1 0 0,0-1 0 0 0,0 1 0 0 0,0-1 1 0 0,0 0-1 0 0,0 1 0 0 0,0-1 0 0 0,0 1 1 0 0,1-1-1 0 0,-1 1 0 0 0,0-1 0 0 0,0 1 1 0 0,1-1-1 0 0,-1 1 0 0 0,0-1 0 0 0,1 1 1 0 0,-1 0-1 0 0,0-1 0 0 0,1 1 0 0 0,-1-1 1 0 0,1 1-1 0 0,-1 0 0 0 0,1-1 0 0 0,-1 1-3 0 0,1 0 3 0 0,0-1-1 0 0,-1 1 0 0 0,1-1 0 0 0,-1 1 0 0 0,1-1 1 0 0,-1 1-1 0 0,1-1 0 0 0,-1 1 0 0 0,1-1 1 0 0,-1 1-1 0 0,0-1 0 0 0,1 0 0 0 0,-1 1 0 0 0,0-1 1 0 0,1 0-1 0 0,-1 1 0 0 0,0-1 0 0 0,0 0 0 0 0,0 1 1 0 0,1-1-1 0 0,-1 0 0 0 0,0 0 0 0 0,0 1 1 0 0,0-1-1 0 0,0 0-2 0 0,-1-6 8 0 0,1 5-2 0 0,0 0-1 0 0,0 0 1 0 0,0 0-1 0 0,0 0 1 0 0,0 0 0 0 0,1 0-1 0 0,-1 0 1 0 0,1 0-1 0 0,-1 0 1 0 0,1-1-6 0 0,4-5 9 0 0,-4 7-9 0 0,0 0 0 0 0,0-1 0 0 0,-1 1 0 0 0,1-1 0 0 0,0 1 0 0 0,-1-1 1 0 0,1 1-1 0 0,-1-1 0 0 0,1 1 0 0 0,-1-1 0 0 0,0 1 0 0 0,1-1 0 0 0,-1 0 0 0 0,0 1 0 0 0,0-2 0 0 0,0-1 0 0 0,0 0 0 0 0,1 0 0 0 0,0 0 0 0 0,0 0 0 0 0,0 0 0 0 0,0 0 0 0 0,0 1 0 0 0,2-4 0 0 0,5-15 0 0 0,-5 16 0 0 0,-1 1-1 0 0,0 0 0 0 0,1 0 1 0 0,0 0-1 0 0,0 1 0 0 0,2-3 1 0 0,-3 5-10 0 0,0 0 0 0 0,0-1 0 0 0,1 1 0 0 0,-1 0 0 0 0,0 0 0 0 0,1 0 0 0 0,0 0 0 0 0,0 0 10 0 0,10-3-68 0 0,-8-5 4 0 0,23-5-53 0 0,-25 14 110 0 0,0 0 0 0 0,0 0 0 0 0,0 1 0 0 0,0 0 0 0 0,0-1 0 0 0,0 1 0 0 0,0 0 0 0 0,0 0 1 0 0,0 0-1 0 0,1 1 7 0 0,7-1-16 0 0,-10 0 13 0 0,0 0 1 0 0,-1 0 0 0 0,1 1 0 0 0,0-1-1 0 0,0 0 1 0 0,-1 0 0 0 0,1 0-1 0 0,0 1 1 0 0,-1-1 0 0 0,1 0 0 0 0,0 0-1 0 0,0 1 1 0 0,-1-1 0 0 0,1 1-1 0 0,-1-1 1 0 0,1 1 0 0 0,0-1 0 0 0,-1 1-1 0 0,1-1 1 0 0,-1 1 0 0 0,1-1 0 0 0,-1 1-1 0 0,1 0 1 0 0,-1-1 0 0 0,0 1-1 0 0,1 0 1 0 0,-1-1 0 0 0,0 1 0 0 0,1 0 2 0 0,-1 1-4 0 0,1-1 0 0 0,-1 0 1 0 0,1 0-1 0 0,-1 0 1 0 0,1 0-1 0 0,0 0 0 0 0,0 0 1 0 0,-1 0-1 0 0,1 0 1 0 0,0-1-1 0 0,0 1 1 0 0,0 0-1 0 0,0 0 0 0 0,0-1 1 0 0,0 1 3 0 0,14 7-27 0 0,0 17-26 0 0,3 20 39 0 0,7 1 14 0 0,-24-46 0 0 0,-1 1 0 0 0,1 0 0 0 0,-1 0 0 0 0,1 0 0 0 0,-1 0 0 0 0,0 0 0 0 0,1 0 0 0 0,-1 0 0 0 0,0 0 0 0 0,0 0 0 0 0,0 1 0 0 0,0-1 0 0 0,0 0 0 0 0,0 0 0 0 0,0 0 0 0 0,0 1 0 0 0,-1 25 0 0 0,1-17-1 0 0,0 13 62 0 0,0-15-45 0 0,0 9 58 0 0,0-15-8 0 0,0-2-2 0 0,0 0 0 0 0,0 0 0 0 0,0-2-10 0 0,1-2-53 0 0,0-1 0 0 0,0 1 0 0 0,1 0 0 0 0,-1 0 0 0 0,1 0 1 0 0,0 0-1 0 0,0 0 0 0 0,1 0 0 0 0,0-1-1 0 0,7-11 0 0 0,-1-3-75 0 0,7-9-164 0 0,-9 17 171 0 0,5-3-65 0 0,7 3 0 0 0,-1-1 1 0 0,-6-1 0 0 0,-8 6 86 0 0,8-8-86 0 0,2 6-42 0 0,-2 3 65 0 0,-3 0 48 0 0,-7 4 53 0 0,0 1 0 0 0,1-1-1 0 0,-1 1 1 0 0,1-1 0 0 0,0 1 0 0 0,-1 0 0 0 0,3 0 8 0 0,14-2-54 0 0,10 2-75 0 0,-28 1 126 0 0,1 0-1 0 0,0 0 1 0 0,-1 0 0 0 0,1 1 0 0 0,-1-1-1 0 0,1 0 1 0 0,-1 1 0 0 0,1 0 0 0 0,-1-1-1 0 0,1 1 1 0 0,-1 0 0 0 0,0 0 0 0 0,1-1-1 0 0,-1 2 4 0 0,7 2-21 0 0,2 1 11 0 0,-8-5 10 0 0,-1 0 0 0 0,0 1 0 0 0,0-1 0 0 0,0 1 0 0 0,0-1 0 0 0,0 1 0 0 0,0-1 0 0 0,0 1 0 0 0,0 0 0 0 0,0-1 0 0 0,-1 1 0 0 0,1 0 0 0 0,0 0 0 0 0,0-1 0 0 0,-1 1 0 0 0,1 0-1 0 0,0 0 1 0 0,0 1 0 0 0,4 13 0 0 0,7 0 0 0 0,-1 1 16 0 0,-4-4 59 0 0,0-9-29 0 0,-7-3-45 0 0,0 0 0 0 0,0 0 0 0 0,1 0 0 0 0,-1 0 0 0 0,0 0 0 0 0,0 0 0 0 0,0 0 0 0 0,0 0 0 0 0,1 0 0 0 0,-1 0 0 0 0,0 0 0 0 0,0 0 0 0 0,0 0 0 0 0,0 0-1 0 0,0 0 1 0 0,1 0 0 0 0,-1 1 0 0 0,0-1 0 0 0,0 0 0 0 0,0 0 0 0 0,0 0 0 0 0,0 0 0 0 0,0 0 0 0 0,1 0 0 0 0,-1 0 0 0 0,0 1 0 0 0,0-1 0 0 0,0 0 0 0 0,0 0 0 0 0,0 0 0 0 0,0 0 0 0 0,0 1 0 0 0,0-1 0 0 0,0 0 0 0 0,0 0 0 0 0,0 0 0 0 0,0 0 0 0 0,0 1 0 0 0,0-1 0 0 0,0 0-1 0 0,2 28 102 0 0,-2-26-101 0 0,0-1 0 0 0,0 1 0 0 0,1 0 0 0 0,-1-1 0 0 0,1 1 0 0 0,-1-1 0 0 0,1 1 0 0 0,0-1 1 0 0,0 1-1 0 0,-1-1 0 0 0,2 2-1 0 0,3 5 10 0 0,-2 7 38 0 0,-3-2-58 0 0,0-11-118 0 0,2 1-83 0 0,0-1 151 0 0,0-1-14 0 0,-1 0-24 0 0,0 1-45 0 0,0-1-20 0 0,0 0-46 0 0,0 0-52 0 0,0 0-60 0 0,0-1-64 0 0,-1 1-59 0 0,1-1-52 0 0,-1 1-47 0 0,1-1-160 0 0,-1 0-46 0 0,0 0-193 0 0,0 0-521 0 0</inkml:trace>
  <inkml:trace contextRef="#ctx0" brushRef="#br0" timeOffset="1710.56">2752 530 7568 0 0,'0'0'166'0'0,"3"0"29"0"0,5 0-53 0 0,-1 0-49 0 0,5 0 65 0 0,-6 1-131 0 0,-5-1-28 0 0,6-4 22 0 0,10-5 52 0 0,-10 7 105 0 0,1 1 63 0 0,7-1 308 0 0,-10-1-371 0 0,4-1 135 0 0,11-8 479 0 0,-14 8-584 0 0,-1-1-39 0 0,4-2 107 0 0,5-1 239 0 0,0 0-18 0 0,-5 1-242 0 0,5-4 111 0 0,9-1 281 0 0,-10 7-351 0 0,-2-2-61 0 0,-3 2-128 0 0,-2-1-51 0 0,-1 1-15 0 0,0 1-2 0 0,1-2 18 0 0,3-3 39 0 0,-4 3-41 0 0,8-6-29 0 0,-10 4 54 0 0,-5-1-61 0 0,1 8-11 0 0,-7-10 15 0 0,1 4 49 0 0,-6-3-15 0 0,10 9-56 0 0,0 0 0 0 0,0 1 0 0 0,0-1 1 0 0,0 1-1 0 0,0 0 0 0 0,0-1 0 0 0,0 1 1 0 0,0 0-1 0 0,0 1 0 0 0,-1-1-1 0 0,-7 1-1 0 0,11-1 1 0 0,-1-1 0 0 0,1 1 0 0 0,-1 0 0 0 0,1 0 0 0 0,-1 0 0 0 0,1 0 0 0 0,-1 0 0 0 0,1 0 0 0 0,-1 0 0 0 0,1 0 0 0 0,-1 0 0 0 0,1 1 0 0 0,-1-1 0 0 0,1 0 0 0 0,-1 0 0 0 0,1 0 0 0 0,0 0 0 0 0,-1 1 0 0 0,1-1 0 0 0,-1 0 0 0 0,1 1 0 0 0,0-1 0 0 0,-1 0 0 0 0,1 0 0 0 0,0 1 0 0 0,-1-1 0 0 0,1 1 0 0 0,0-1 0 0 0,-1 0 0 0 0,1 1 0 0 0,0-1 0 0 0,0 1 0 0 0,-5 5 0 0 0,-5 1 0 0 0,9-7 0 0 0,0 0 0 0 0,0 1 0 0 0,0-1 0 0 0,0 1 0 0 0,0-1 0 0 0,0 1 0 0 0,0-1 0 0 0,0 1 0 0 0,0 0 0 0 0,0-1 0 0 0,1 1 0 0 0,-1 0 0 0 0,0 0 0 0 0,1 0 0 0 0,-1 0 0 0 0,0 0 0 0 0,-3 9 0 0 0,3-8 0 0 0,0 0 0 0 0,0 0 0 0 0,-1 1 0 0 0,1-1 0 0 0,0 0 0 0 0,-1 0 0 0 0,1-1 0 0 0,-1 1 0 0 0,1 0 0 0 0,-16 15 29 0 0,14-13-6 0 0,-1 1 0 0 0,1-1 0 0 0,-1 0 0 0 0,1 1 0 0 0,0 0 0 0 0,1 0 0 0 0,-2 4-23 0 0,-11 26 187 0 0,10-9-50 0 0,-1-11-28 0 0,5-12-83 0 0,0 0 0 0 0,-1 0 0 0 0,2 0 0 0 0,-1 0 0 0 0,0 1 0 0 0,1-1 0 0 0,-1 0 1 0 0,1 2-27 0 0,0 43 480 0 0,0-47-471 0 0,0-1 1 0 0,0 1 0 0 0,0 0 0 0 0,0 0 0 0 0,0-1 0 0 0,1 1 0 0 0,-1 0 0 0 0,0 0 0 0 0,0-1 0 0 0,1 1 0 0 0,-1 0 0 0 0,0-1 0 0 0,1 1 0 0 0,-1 0 0 0 0,1-1 0 0 0,-1 1 0 0 0,1-1 0 0 0,-1 1 0 0 0,1 0 0 0 0,-1-1 0 0 0,1 1 0 0 0,0-1 0 0 0,-1 0 0 0 0,1 1 0 0 0,0-1 0 0 0,-1 0 0 0 0,1 1 0 0 0,0-1 0 0 0,0 0-10 0 0,7 5 75 0 0,-1 3-34 0 0,-4-1-7 0 0,1-1 23 0 0,9-4-2 0 0,89-2 190 0 0,-56 0-212 0 0,-41 0-48 0 0,-1 0 0 0 0,1 0 0 0 0,-1-1 0 0 0,1 1 0 0 0,-1-1 0 0 0,0 0 0 0 0,1 0 0 0 0,-1-1 0 0 0,0 1 0 0 0,0-1 0 0 0,0 0 0 0 0,2-2 15 0 0,8-4-87 0 0,-2 3-88 0 0,4-1-118 0 0,6 1-230 0 0,-7 1 213 0 0,15 2-407 0 0</inkml:trace>
  <inkml:trace contextRef="#ctx0" brushRef="#br0" timeOffset="2102">3342 334 8088 0 0,'0'0'182'0'0,"0"0"29"0"0,0 0 12 0 0,2 2-37 0 0,5 10-139 0 0,1 2-56 0 0,3-9 9 0 0,-8-1 23 0 0,0 2 47 0 0,1 1 50 0 0,-1-1 52 0 0,-1-2 21 0 0,3 27 1070 0 0,-1-24-953 0 0,2 3 119 0 0,-4 3 93 0 0,-1-5-213 0 0,0-1-78 0 0,1 0-28 0 0,3 3 19 0 0,-1 1 31 0 0,0 1 164 0 0,0-2-50 0 0,4 12 525 0 0,-7-15-548 0 0,0 2 52 0 0,1-1 181 0 0,-1-6-492 0 0,8 18 294 0 0,-7-13-188 0 0,-1 1 79 0 0,1-3 163 0 0,0-3-482 0 0,-1-1 37 0 0,1 3 87 0 0,0-1 70 0 0,-1 0 55 0 0,2 9 609 0 0,-2-6-506 0 0,-1-4-184 0 0,1 1-33 0 0,-1-1-40 0 0,0 1-48 0 0,0-1 137 0 0,0-2 28 0 0,0 0 11 0 0,0 0 2 0 0,0 0-18 0 0,0-2-76 0 0,0-56 57 0 0,0 56-134 0 0,0-1 0 0 0,0 1 0 0 0,1 0-1 0 0,-1 0 1 0 0,1 0 0 0 0,-1 0 0 0 0,1-1 0 0 0,0 1 0 0 0,0 0 0 0 0,0 0-1 0 0,1-1-4 0 0,7-18 0 0 0,-4 11 0 0 0,-4 7 0 0 0,0 0 0 0 0,1 0 0 0 0,-1 0 0 0 0,-1 0 0 0 0,1 0 0 0 0,0 0 0 0 0,-1 0 0 0 0,1 0 0 0 0,-1 0 0 0 0,0-2 0 0 0,1-3 0 0 0,0 0 0 0 0,0 0 0 0 0,1 1 0 0 0,0-1 0 0 0,3-7 0 0 0,-4 13 0 0 0,0-3-2 0 0,1 1-1 0 0,1-1 0 0 0,-1 1 1 0 0,1-1-1 0 0,-1 1 0 0 0,3-3 3 0 0,5-4-51 0 0,0 1-1 0 0,11-10 52 0 0,-5 4-38 0 0,-9 13-26 0 0,1 4 66 0 0,-5-1-7 0 0,7 0 1 0 0,16 0-60 0 0,-19 2 60 0 0,-2 9 4 0 0,22 6 0 0 0,-11-2 0 0 0,-1 3 0 0 0,-9-9 0 0 0,-3-6 0 0 0,-1 0 0 0 0,1 1 0 0 0,-1-1 0 0 0,1 1 0 0 0,-1 0 0 0 0,0 0 0 0 0,-1 0 0 0 0,1 0 0 0 0,-1 0 0 0 0,0 0 0 0 0,1 4 0 0 0,-2-6 0 0 0,0-1 0 0 0,0 1 0 0 0,1 0 0 0 0,-1-1 0 0 0,0 1 0 0 0,1 0 0 0 0,0-1 0 0 0,-1 1 0 0 0,1 0 0 0 0,0-1 0 0 0,0 1 0 0 0,-1-1-1 0 0,2 1 1 0 0,-2-1 1 0 0,1 0 0 0 0,0 1 0 0 0,0-1 0 0 0,0 1 0 0 0,-1 0 0 0 0,1-1 0 0 0,0 1 0 0 0,-1 0 0 0 0,0-1-1 0 0,1 1 1 0 0,-1 0 0 0 0,0-1 0 0 0,0 1-1 0 0,0 9 35 0 0,0 10-17 0 0,0 8 46 0 0,0-24-73 0 0,0 12 72 0 0,0-12-69 0 0,0-2-36 0 0,0-3-61 0 0,0 0-41 0 0,0 0-141 0 0,3 0-238 0 0,-3 0 298 0 0,0 0 78 0 0,1 0 66 0 0,-1 0 56 0 0,1 0 44 0 0,-1 0 34 0 0,2 0 327 0 0,-2 0-325 0 0,1 0-79 0 0,-1 0-42 0 0,1 0-45 0 0,-1 0-51 0 0,1 0-59 0 0,-1 0-87 0 0,1 0-81 0 0,0 0-90 0 0,-1 0-96 0 0,1 0-105 0 0,0 0-113 0 0,-1 0-120 0 0,1 0 409 0 0,-1 0-33 0 0,0 0-1726 0 0,0 0-1275 0 0</inkml:trace>
  <inkml:trace contextRef="#ctx0" brushRef="#br0" timeOffset="2431.23">4083 1 10912 0 0,'0'0'248'0'0,"0"0"34"0"0,0 0 20 0 0,2 0-38 0 0,0-1-228 0 0,2 2 1 0 0,5 14-6 0 0,-4-7-26 0 0,-2-3 31 0 0,-1 0 41 0 0,0 0 58 0 0,-1 3 72 0 0,-1 0 47 0 0,1-1-66 0 0,1-1-28 0 0,2 2 5 0 0,0 0 7 0 0,-2 0-6 0 0,0 0 33 0 0,-2 2 75 0 0,2 6 8 0 0,3 9 83 0 0,-3-18-204 0 0,0 1-1 0 0,0 0 1 0 0,-1 0 0 0 0,0 8-161 0 0,0-9 123 0 0,-1 1 1 0 0,1-1 0 0 0,1 0 0 0 0,-1 1 0 0 0,2 0-124 0 0,-1-1 121 0 0,0 1 0 0 0,-1-1 0 0 0,0 0 0 0 0,0 1-1 0 0,-1 0-120 0 0,0 47 715 0 0,0-19-288 0 0,2-19-237 0 0,5 7 167 0 0,-2-4-79 0 0,-4-5-143 0 0,-1 3-8 0 0,0 23 85 0 0,0-25-93 0 0,3-3-16 0 0,2-3-48 0 0,-4-9-51 0 0,0 1 0 0 0,0-1-1 0 0,0 1 1 0 0,-1 0 0 0 0,1-1 0 0 0,-1 1 0 0 0,1-1 0 0 0,-1 1 0 0 0,1 0 0 0 0,-1-1 0 0 0,0 1 0 0 0,0 0-1 0 0,1 0-3 0 0,-1 11 55 0 0,0 6-11 0 0,0 7 21 0 0,0-24-31 0 0,0-2-92 0 0,0 0-10 0 0,0 0-5 0 0,0 0-80 0 0,0 0 24 0 0,0 0-33 0 0,0 0-128 0 0,0 0-39 0 0,0 0-877 0 0,0 0-59 0 0</inkml:trace>
  <inkml:trace contextRef="#ctx0" brushRef="#br0" timeOffset="2717.1">3992 334 11000 0 0,'0'0'248'0'0,"0"0"34"0"0,0 0 21 0 0,2 0-34 0 0,10 0-136 0 0,-5 0-60 0 0,3 0-10 0 0,-7 0 2 0 0,-1 0 4 0 0,2 0 32 0 0,0 0 42 0 0,2 0 46 0 0,15-3 217 0 0,-11-7-20 0 0,4 9-191 0 0,1 1-15 0 0,-4-4 1 0 0,6-6 55 0 0,-14 7-202 0 0,0 1 1 0 0,1 0 0 0 0,-1 0 0 0 0,1 0-1 0 0,-1 1 1 0 0,1-1 0 0 0,0 1-35 0 0,8-2 62 0 0,-9 3-38 0 0,1-1-1 0 0,0 0 0 0 0,-1 0 1 0 0,1-1-1 0 0,-1 1 1 0 0,1-1-1 0 0,-1 1 1 0 0,0-1-1 0 0,2-2-23 0 0,1 1 32 0 0,-1 0-1 0 0,1 1 1 0 0,0-1 0 0 0,0 1-1 0 0,5-1-31 0 0,20-4 70 0 0,-14 3-60 0 0,44-1 60 0 0,-56 3-174 0 0,1 1 35 0 0,5-2 18 0 0,0 0 80 0 0,15-4 135 0 0,-18 5-143 0 0,0-1-37 0 0,2 1-71 0 0,0-1-97 0 0,-6 2 48 0 0,1 0-32 0 0,0-1-36 0 0,0 1-39 0 0,-1 0-41 0 0,1-1-45 0 0,0 1-47 0 0,0 0-51 0 0,-1 0-53 0 0,1 0-56 0 0,-1-1-60 0 0,1 1-61 0 0,7-1-1125 0 0,6 2-1009 0 0</inkml:trace>
  <inkml:trace contextRef="#ctx0" brushRef="#br0" timeOffset="3204.5">4869 198 6384 0 0,'0'0'184'0'0,"2"0"-6"0"0,0 0-35 0 0,-1 0-93 0 0,-1 0-61 0 0,1 0-36 0 0,-1 0-191 0 0,1 0 180 0 0,0 0 79 0 0,0 0 32 0 0,0 0 35 0 0,1 0 25 0 0,-1 0 34 0 0,1 0 39 0 0,0 0 43 0 0,1 0 45 0 0,0 0 48 0 0,0 0 54 0 0,1 0 55 0 0,-4-3 273 0 0,-1-3-377 0 0,-1 1-52 0 0,-1-2 6 0 0,-3 0 91 0 0,4 6-127 0 0,1 0-45 0 0,-1 0-40 0 0,1 0-37 0 0,0 1-15 0 0,-1 0-35 0 0,1 0-23 0 0,-2 0-16 0 0,0 0 26 0 0,1-1 71 0 0,-5-3 93 0 0,-1-4-20 0 0,-1 0-4 0 0,2 3 18 0 0,0 3 64 0 0,2 1-97 0 0,0 1 36 0 0,-37 0 817 0 0,11 0-388 0 0,30 0-643 0 0,1 0-1 0 0,-1 0 1 0 0,1 0 0 0 0,-1 0-1 0 0,0 0 1 0 0,1 0-1 0 0,-1 0 1 0 0,1 0-1 0 0,-1 1 1 0 0,0-1 0 0 0,1 0-1 0 0,-1 0 1 0 0,1 0-1 0 0,-1 1 1 0 0,1-1 0 0 0,-1 0-1 0 0,1 1 1 0 0,-1-1-1 0 0,1 0 1 0 0,-1 1 0 0 0,1-1-1 0 0,-1 1 1 0 0,1-1-1 0 0,0 0 1 0 0,-1 1 0 0 0,1-1-1 0 0,-1 1-6 0 0,-6 6 126 0 0,-4-6 4 0 0,11-1-127 0 0,-1 0 0 0 0,1 0 1 0 0,0 0-1 0 0,-1 0 0 0 0,1 0 1 0 0,-1 0-1 0 0,1 0 0 0 0,0 0 1 0 0,-1 0-1 0 0,1 1 0 0 0,-1-1 1 0 0,1 0-1 0 0,0 0 0 0 0,-1 0 1 0 0,1 0-1 0 0,0 1 1 0 0,-1-1-1 0 0,1 0 0 0 0,0 0 1 0 0,-1 1-1 0 0,1-1 0 0 0,0 0 1 0 0,-1 0-1 0 0,1 1 0 0 0,0-1 1 0 0,0 0-1 0 0,-1 1 0 0 0,1-1 1 0 0,0 0-1 0 0,0 1 1 0 0,0-1-4 0 0,-5 7 42 0 0,-5-2-18 0 0,7 5 30 0 0,3-5-1 0 0,0 8-42 0 0,0 32-11 0 0,1-43 0 0 0,-1-1 0 0 0,0 1 0 0 0,0-1 0 0 0,0 1 0 0 0,1 0 0 0 0,-1-1 0 0 0,1 1 0 0 0,-1-1 0 0 0,1 1 0 0 0,0-1 0 0 0,0 0 0 0 0,-1 1 0 0 0,1-1 0 0 0,0 1 0 0 0,4 5 0 0 0,4 13 3 0 0,-8-16-13 0 0,1 1 1 0 0,1 0-1 0 0,-1-1 1 0 0,1 1 0 0 0,-1-1-1 0 0,1 1 1 0 0,0-1 0 0 0,2 1 9 0 0,-1-1 0 0 0,0 1 0 0 0,0 0 0 0 0,0 1 0 0 0,0-1 0 0 0,-1 1 0 0 0,0-1 0 0 0,0 0 0 0 0,1 0 0 0 0,0 0 0 0 0,4 4 0 0 0,83 82 0 0 0,-88-88 5 0 0,-1 0 0 0 0,1 0 0 0 0,-1 1 0 0 0,0-1 0 0 0,0 1 0 0 0,0-1 0 0 0,0 2-5 0 0,4 8 41 0 0,3 6 95 0 0,-6-12-110 0 0,3 3 99 0 0,-6-8-103 0 0,1-1 0 0 0,-1 0 0 0 0,1 0 0 0 0,-1 1 0 0 0,1-1 0 0 0,-1 0 0 0 0,0 1 0 0 0,0-1 0 0 0,1 0-1 0 0,-1 1 1 0 0,0-1 0 0 0,0 1 0 0 0,-1-1 0 0 0,1 0 0 0 0,0 1 0 0 0,0-1 0 0 0,-1 0 0 0 0,1 1 0 0 0,0-1 0 0 0,-1 1-22 0 0,-9 10 213 0 0,7-9-62 0 0,2 0-52 0 0,0-1-32 0 0,2 1-30 0 0,-1 0-9 0 0,-1-1 28 0 0,-6 2 112 0 0,7-4-158 0 0,-1 0 1 0 0,1 1 0 0 0,0-1-1 0 0,-1 0 1 0 0,1 0 0 0 0,0 0-1 0 0,-1 1 1 0 0,1-1 0 0 0,0 0-1 0 0,-1 1 1 0 0,1-1 0 0 0,0 0-1 0 0,0 0 1 0 0,-1 1 0 0 0,1-1-1 0 0,0 1 1 0 0,0-1 0 0 0,0 0-1 0 0,-1 1 1 0 0,1-1 0 0 0,0 0-1 0 0,0 1 1 0 0,0-1 0 0 0,0 1-1 0 0,0-1 1 0 0,0 0 0 0 0,0 1-1 0 0,0-1 1 0 0,0 1 0 0 0,0-1-1 0 0,0 1-10 0 0,-3 4 256 0 0,-8 1-59 0 0,-3 3-22 0 0,9 1-76 0 0,-7-5-10 0 0,-21 8 41 0 0,17-12-93 0 0,4-2-32 0 0,-3-2 54 0 0,0-7-4 0 0,13 9-67 0 0,1 1 0 0 0,0-1 0 0 0,-1 1 0 0 0,1-1 0 0 0,0 0 1 0 0,-1 0-1 0 0,1 0 0 0 0,0 1 0 0 0,0-1 0 0 0,0 0 0 0 0,0-1 0 0 0,-1 1 0 0 0,2 0 1 0 0,-1 0-1 0 0,-1-1 12 0 0,2 2-5 0 0,0-1 1 0 0,0 1 0 0 0,0 0 0 0 0,-1 0 0 0 0,1-1 0 0 0,0 1-1 0 0,0 0 1 0 0,0 0 0 0 0,-1 0 0 0 0,1 0 0 0 0,0 0 0 0 0,0-1-1 0 0,0 1 1 0 0,-1 0 0 0 0,1 0 0 0 0,0 0 0 0 0,0 0-1 0 0,-1 0 1 0 0,1 0 0 0 0,0 0 0 0 0,-1 0 0 0 0,1 0 0 0 0,0 0-1 0 0,0 0 1 0 0,-1 0 0 0 0,1 0 0 0 0,0 0 0 0 0,0 0-1 0 0,-1 0 1 0 0,1 0 0 0 0,0 0 0 0 0,0 0 0 0 0,-1 0 4 0 0,-1 0-98 0 0,2-2 5 0 0,0 0-188 0 0,-1 0 100 0 0,1 1 83 0 0,-1-1 69 0 0,0 0 98 0 0,-2 0 177 0 0,2 1-174 0 0,0 0-57 0 0,0 1-39 0 0,0-1-48 0 0,0 0-57 0 0,0 0-66 0 0,1 0-76 0 0,-1 0-85 0 0,0 0-94 0 0,1 0 93 0 0,0 0-50 0 0,-1 0-51 0 0,1 0-54 0 0,0 0-58 0 0,0 0-60 0 0,0 0-63 0 0,0-1-65 0 0,0 2-1312 0 0,0 0-1169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07.2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318 273 8032 0 0,'0'0'182'0'0,"0"0"29"0"0,-2-3 12 0 0,-11-7-37 0 0,-2 8-148 0 0,4 1-6 0 0,2 1 33 0 0,0 0 35 0 0,0 1 39 0 0,2 1 38 0 0,-1 3 78 0 0,-2 0 128 0 0,-5-2 106 0 0,11-3-387 0 0,0 0-1 0 0,1 1 1 0 0,-1-1 0 0 0,1 1 0 0 0,-1 0 0 0 0,-2 1-102 0 0,0 0 131 0 0,0 1 0 0 0,0 0 0 0 0,0 0 1 0 0,1 0-1 0 0,0 1 0 0 0,-1 0-131 0 0,-31 29 752 0 0,14-9-203 0 0,2-2 56 0 0,13-11-351 0 0,1 0-60 0 0,1 1-62 0 0,-3-1-66 0 0,7-9-55 0 0,1-1-1 0 0,0 1 1 0 0,-1 0 0 0 0,1 0-1 0 0,0 0 1 0 0,0 0-1 0 0,0 0 1 0 0,0 0 0 0 0,0 0-1 0 0,0 0 1 0 0,1 0-1 0 0,-1 1 1 0 0,1-1 0 0 0,-1 0-11 0 0,-2 11 54 0 0,-3 0 37 0 0,5-12-75 0 0,1 0 1 0 0,-1 0-1 0 0,0 1 0 0 0,0-1 0 0 0,1 1 1 0 0,-1-1-1 0 0,1 1 0 0 0,0-1 0 0 0,-1 0 1 0 0,1 1-1 0 0,0 0 0 0 0,0-1 1 0 0,0 1-17 0 0,0 58 640 0 0,0-58-623 0 0,0-1 0 0 0,0 1 0 0 0,0-1 0 0 0,1 1 1 0 0,-1 0-1 0 0,1-1 0 0 0,-1 1 0 0 0,1-1 0 0 0,-1 1 1 0 0,1-1-1 0 0,0 0 0 0 0,0 1 0 0 0,0-1 1 0 0,0 1-18 0 0,3 5 64 0 0,-1 0-22 0 0,-3-7-39 0 0,1 1 0 0 0,-1-1-1 0 0,0 1 1 0 0,0-1-1 0 0,0 1 1 0 0,0-1-1 0 0,1 1 1 0 0,-1-1 0 0 0,0 0-1 0 0,1 1 1 0 0,-1-1-1 0 0,0 1 1 0 0,1-1-1 0 0,-1 0 1 0 0,0 1-1 0 0,1-1 1 0 0,-1 0 0 0 0,0 0-1 0 0,1 1 1 0 0,-1-1-1 0 0,1 0 1 0 0,-1 0-1 0 0,1 0 1 0 0,-1 1 0 0 0,1-1-1 0 0,-1 0 1 0 0,1 0-1 0 0,-1 0 1 0 0,1 0-1 0 0,-1 0 1 0 0,1 0-1 0 0,-1 0 1 0 0,1 0 0 0 0,-1 0-1 0 0,1 0 1 0 0,-1 0-1 0 0,0 0 1 0 0,1-1-3 0 0,1 1 4 0 0,-1 1 1 0 0,1-1 0 0 0,0 0-1 0 0,0 0 1 0 0,-1 1-1 0 0,1-1 1 0 0,-1 1 0 0 0,1 0-1 0 0,0-1 1 0 0,-1 1-1 0 0,1 0 1 0 0,-1 0-1 0 0,1 0-4 0 0,-1 0 4 0 0,1 0 0 0 0,-1 0-1 0 0,1 0 1 0 0,-1-1 0 0 0,1 1-1 0 0,-1 0 1 0 0,1-1-1 0 0,0 0 1 0 0,-1 1 0 0 0,1-1-1 0 0,0 0 1 0 0,-1 0 0 0 0,1 1-4 0 0,56-1 0 0 0,-56 0 0 0 0,0-1 0 0 0,0 1 0 0 0,0 0 0 0 0,0 0 0 0 0,-1-1 0 0 0,1 1 1 0 0,0-1-1 0 0,0 1 0 0 0,-1-1 0 0 0,1 0 0 0 0,0 0 0 0 0,-1 0 1 0 0,2 0-1 0 0,7-4 24 0 0,2 2 42 0 0,9 0 15 0 0,-18 2-72 0 0,0 0 1 0 0,0-1-1 0 0,0 0 1 0 0,0 0-1 0 0,-1 0 1 0 0,2 0-10 0 0,15-10 65 0 0,-9 7-20 0 0,-9 5-40 0 0,0 0-1 0 0,0-1 0 0 0,0 1 0 0 0,0-1 0 0 0,0 1 0 0 0,0-1 0 0 0,0 1 0 0 0,0-1 0 0 0,0 0 0 0 0,0 1 0 0 0,0-1 0 0 0,0 0 0 0 0,0 0 0 0 0,-1 0 0 0 0,1 1 0 0 0,0-1 0 0 0,-1 0 0 0 0,1-1-4 0 0,4-8 10 0 0,-4 8-10 0 0,0 0 0 0 0,0 0 0 0 0,0-1 0 0 0,0 1 0 0 0,1 0 0 0 0,-1 0 0 0 0,1 1 0 0 0,-1-1 0 0 0,1 0 0 0 0,2-2 0 0 0,-1-1 0 0 0,8-16 0 0 0,-7 13 1 0 0,-3 7 3 0 0,0-1 1 0 0,0 1-1 0 0,0 0 0 0 0,0-1 0 0 0,-1 1 0 0 0,1-1 1 0 0,-1 1-1 0 0,1-1 0 0 0,-1 1 0 0 0,1-1 1 0 0,-1 0-1 0 0,0 1 0 0 0,0-1 0 0 0,0 0-4 0 0,0-4 11 0 0,1 4-10 0 0,-1-1 0 0 0,0 1 0 0 0,0 0 1 0 0,0 0-1 0 0,-1 0 0 0 0,1 0 0 0 0,0 0 1 0 0,-1 0-1 0 0,1 0 0 0 0,-1-1-1 0 0,-4-5 21 0 0,4 7-19 0 0,0 0 1 0 0,0-1-1 0 0,1 1 0 0 0,-1 0 1 0 0,0-1-1 0 0,1 1 0 0 0,-1-1 1 0 0,1 1-1 0 0,-1-1 0 0 0,1 0 1 0 0,0 1-1 0 0,-1-1 0 0 0,1 1 1 0 0,0-1-4 0 0,-2-13 1 0 0,-11 0 0 0 0,0 0 11 0 0,11 2 17 0 0,2 20-110 0 0,0 1 43 0 0,0 22 23 0 0,0-17-34 0 0,0-11 50 0 0,0-1-1 0 0,0 1 1 0 0,1 0-1 0 0,-1-1 0 0 0,1 1 1 0 0,-1 0-1 0 0,1-1 0 0 0,-1 1 1 0 0,1-1-1 0 0,0 1 0 0 0,0-1 1 0 0,0 1-1 0 0,0-1 0 0 0,0 0 1 0 0,0 1-1 0 0,0-1 1 0 0,0 0-1 0 0,1 0 0 0 0,-1 1 1 0 0,12 13 0 0 0,2 15 0 0 0,-13-15 0 0 0,-2-14 0 0 0,0 0 0 0 0,0 0 0 0 0,0 0 0 0 0,0-1 0 0 0,0 1 0 0 0,0 0 0 0 0,0 0 0 0 0,0 0 0 0 0,1-1 0 0 0,-1 1 0 0 0,0 0 0 0 0,0 0 0 0 0,1 0 0 0 0,-1-1 0 0 0,1 1 0 0 0,26 17 0 0 0,-25-16 0 0 0,0-1 0 0 0,-1 1 0 0 0,1 0 0 0 0,-1 0 0 0 0,0 0 0 0 0,1 0 0 0 0,-1 0 0 0 0,0 1 0 0 0,0-1 1 0 0,3 8-2 0 0,9 5 1 0 0,14 13-21 0 0,-24-26-88 0 0,-3-2-32 0 0,0 0 56 0 0,0 0-67 0 0,0 0-83 0 0,0 0 70 0 0,0 0-38 0 0,0 0-41 0 0,0 0-38 0 0,0 0-384 0 0,0 0 91 0 0,0 0-53 0 0,0 0-741 0 0,0 0-586 0 0,0 0-1110 0 0</inkml:trace>
  <inkml:trace contextRef="#ctx0" brushRef="#br0" timeOffset="358.44">560 76 9184 0 0,'0'0'208'0'0,"0"0"33"0"0,0 0 14 0 0,0 0 30 0 0,0 0 124 0 0,0 0 58 0 0,0 0 12 0 0,0 3-38 0 0,0-2-411 0 0,1 1 0 0 0,-1-1 1 0 0,0 1-1 0 0,1-1 0 0 0,-1 1 1 0 0,1-1-1 0 0,0 1 0 0 0,-1-1 0 0 0,1 0 1 0 0,0 1-1 0 0,0-1 0 0 0,0 0 0 0 0,0 0 1 0 0,0 0-1 0 0,0 0 0 0 0,0 0 0 0 0,0 1-30 0 0,1-1 43 0 0,0 1 0 0 0,-1 0 0 0 0,1 0 0 0 0,0 0 0 0 0,-1 0 0 0 0,0 1 0 0 0,0-1 0 0 0,1 0 0 0 0,-1 1-43 0 0,4 22 351 0 0,5-5 53 0 0,-5 6 11 0 0,0-11-131 0 0,0-3-73 0 0,-2 6 26 0 0,-3-9-96 0 0,1-2-33 0 0,5 10 92 0 0,-1-2-53 0 0,-4-8-63 0 0,0 0 0 0 0,0 0 0 0 0,-1 0 1 0 0,0 0-1 0 0,-1 3-84 0 0,1-5 68 0 0,0 1 1 0 0,0-1-1 0 0,0 1 1 0 0,0-1-1 0 0,1 1 1 0 0,1 4-69 0 0,5 5 212 0 0,1 5 107 0 0,-3-7-199 0 0,2-1 40 0 0,-4-6-50 0 0,0 0 0 0 0,0 0 0 0 0,-1 0 0 0 0,1 2-110 0 0,-1 6 156 0 0,-1-5-17 0 0,1-2-38 0 0,3 3 20 0 0,-4-9-110 0 0,0 1-1 0 0,0-1 0 0 0,-1 0 0 0 0,1 1 1 0 0,0-1-1 0 0,-1 1 0 0 0,1-1 1 0 0,-1 1-1 0 0,0-1 0 0 0,1 1 1 0 0,-1 0-1 0 0,0-1 0 0 0,0 2-10 0 0,0-1 11 0 0,0-1 0 0 0,1 1 1 0 0,-1-1-1 0 0,0 1 0 0 0,1 0 0 0 0,-1-1 0 0 0,1 1 1 0 0,-1-1-1 0 0,1 1 0 0 0,0 0 0 0 0,0-1 0 0 0,0 0 1 0 0,0 1-1 0 0,0-1-11 0 0,3 6-1 0 0,-2 6 54 0 0,-2-5 33 0 0,0-4-62 0 0,0-1-6 0 0,0-3-16 0 0,0 0-1 0 0,0 0 0 0 0,0 0 0 0 0,0 0 0 0 0,0 0 0 0 0,0 0 0 0 0,0 0 0 0 0,0 0 1 0 0,0 1-1 0 0,0-1 0 0 0,0 0 0 0 0,0 0 0 0 0,0 0 0 0 0,0 0 0 0 0,0 0 0 0 0,0 0 1 0 0,0 0-1 0 0,0 0 0 0 0,0 0 0 0 0,0 0 0 0 0,0 1 0 0 0,0-1 0 0 0,0 0 0 0 0,0 0 1 0 0,0 0-1 0 0,1 0 0 0 0,-1 0 0 0 0,0 0 0 0 0,0 0 0 0 0,0 0 0 0 0,0 0 0 0 0,0 0 0 0 0,0 0 1 0 0,0 0-1 0 0,0 0 0 0 0,0 0 0 0 0,0 0 0 0 0,0 0 0 0 0,0 0 0 0 0,0 0 0 0 0,1 0 1 0 0,-1 1-1 0 0,0-1 0 0 0,0 0 0 0 0,0 0 0 0 0,0 0 0 0 0,0 0 0 0 0,0 0 0 0 0,0 0 1 0 0,0 0-1 0 0,0 0 0 0 0,0-1 0 0 0,0 1 0 0 0,1 0 0 0 0,-1 0 0 0 0,0 0 0 0 0,0 0-1 0 0,10 3 64 0 0,-8 7-26 0 0,-2-8-105 0 0,0-2-14 0 0,0 0 21 0 0,0 0-26 0 0,0 0-60 0 0,0 0-153 0 0,3-2-276 0 0,-1 0 409 0 0,0 0 6 0 0,0 0-28 0 0,-1 1-66 0 0,1-1-115 0 0,-1 1-119 0 0,0 0 91 0 0,-1 1-55 0 0,1-1-49 0 0,-1 1-42 0 0,0 0-158 0 0,0-1-42 0 0,1 1-190 0 0,-1 0-511 0 0</inkml:trace>
  <inkml:trace contextRef="#ctx0" brushRef="#br0" timeOffset="667.88">923 1 10536 0 0,'0'0'233'0'0,"0"0"39"0"0,0 0 17 0 0,0 0-27 0 0,0 0-197 0 0,0 2-37 0 0,2 8 24 0 0,3-1 100 0 0,-2-4-21 0 0,0 1 34 0 0,-2 0 37 0 0,0 1 36 0 0,1 3 161 0 0,2 1-88 0 0,5 4 31 0 0,0-2-99 0 0,-3-4-78 0 0,4 5 113 0 0,-1-1-29 0 0,0 8 51 0 0,-6-10-154 0 0,1 6 151 0 0,7 3 85 0 0,-8-15-267 0 0,-1 1-1 0 0,1 0 1 0 0,-1 0 0 0 0,0 0 0 0 0,0 0 0 0 0,0 5-115 0 0,0-3 141 0 0,1 1 1 0 0,-1-1 0 0 0,1 0 0 0 0,1 1-142 0 0,1 2 134 0 0,26 54 566 0 0,-25-49-505 0 0,0 0 44 0 0,-3-9-180 0 0,1 0 1 0 0,-1 0-1 0 0,2 0 1 0 0,0 1-60 0 0,-1-2 43 0 0,1 1 0 0 0,-1-1 0 0 0,-1 1 0 0 0,1 2-43 0 0,4 12 123 0 0,3 4-22 0 0,-10-23-95 0 0,12 13 24 0 0,-12-14-26 0 0,0 1 0 0 0,1-1 0 0 0,-1 0 0 0 0,0 0 0 0 0,0 1 0 0 0,0-1 0 0 0,0 0 0 0 0,0 1 0 0 0,0-1 0 0 0,-1 1 0 0 0,1-1 0 0 0,0 1 0 0 0,-1 0 0 0 0,1-1 0 0 0,-1 1 0 0 0,0 0 0 0 0,1-1 0 0 0,-1 1 0 0 0,0 0-4 0 0,0 1-41 0 0,0 0 48 0 0,0 6 64 0 0,0-6-89 0 0,0 0-49 0 0,0-1-39 0 0,1 0-56 0 0,0 0-65 0 0,0-1-76 0 0,0 0-52 0 0,0-1-70 0 0,0 1-64 0 0,1-1-54 0 0,-1 1-53 0 0,0-1-39 0 0,2 2-722 0 0,-1 2-944 0 0,-2 4-1311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05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394 92 6072 0 0,'0'0'133'0'0,"0"0"23"0"0,0 0 12 0 0,-3 0-23 0 0,1 0-181 0 0,1-1 64 0 0,-1 1 57 0 0,1 0 48 0 0,-2-1 214 0 0,-5-4 897 0 0,6 4-1007 0 0,1 0-37 0 0,-1 0-23 0 0,0 0-91 0 0,0 0-114 0 0,1 1-35 0 0,0-1-36 0 0,-11-4 624 0 0,10 2-352 0 0,0 0-13 0 0,0 0-10 0 0,0 1 3 0 0,0 1-15 0 0,0 1 43 0 0,-2 0 53 0 0,0-1 63 0 0,3 1-280 0 0,1 1 0 0 0,-1-1 0 0 0,1 0 1 0 0,0 0-1 0 0,-1-1 0 0 0,1 1 0 0 0,-1 0 1 0 0,1 0-1 0 0,0 0 0 0 0,-1 0 0 0 0,1 0 1 0 0,0 0-1 0 0,-1 0 0 0 0,1-1 1 0 0,-1 1-1 0 0,1 0 0 0 0,0 0 0 0 0,-1 0 1 0 0,1-1-1 0 0,0 1 0 0 0,0 0 0 0 0,-1-1 1 0 0,1 1-1 0 0,0 0 0 0 0,0-1 0 0 0,-1 1 1 0 0,1 0-1 0 0,0-1-17 0 0,-8-6 367 0 0,-12 4 43 0 0,20 3-395 0 0,-1 0 0 0 0,1 1 0 0 0,0-1 1 0 0,-1 0-1 0 0,1 0 0 0 0,0 0 1 0 0,-1 0-1 0 0,1 0 0 0 0,0-1 0 0 0,-1 1 1 0 0,1 0-1 0 0,0 0 0 0 0,0 0 1 0 0,-1 0-1 0 0,1 0 0 0 0,0 0 0 0 0,-1 0 1 0 0,1 0-1 0 0,0-1 0 0 0,0 1 1 0 0,-1 0-1 0 0,1 0 0 0 0,0 0 0 0 0,0-1 1 0 0,-1 1-1 0 0,1 0-15 0 0,-7-6 230 0 0,-20-9 375 0 0,19 11-432 0 0,7 4-170 0 0,-1-1 64 0 0,-1 1-18 0 0,-1 0 5 0 0,1-1 24 0 0,0 0 35 0 0,1-1 58 0 0,-5-4-64 0 0,-4 1-18 0 0,-4 3 47 0 0,2 2 58 0 0,2 3-94 0 0,-3 7-18 0 0,9-8-10 0 0,-15-1-18 0 0,9 3-32 0 0,11-4-22 0 0,-1 0-1 0 0,1 1 1 0 0,-1-1 0 0 0,0 1-1 0 0,1-1 1 0 0,0 1 0 0 0,-1-1-1 0 0,1 1 1 0 0,-1-1 0 0 0,1 1-1 0 0,-1 0 1 0 0,1-1-1 0 0,0 1 1 0 0,-1-1 0 0 0,1 1-1 0 0,0 0 1 0 0,0-1 0 0 0,0 2 0 0 0,-7 10 2 0 0,-3-7-2 0 0,-5 23-15 0 0,12-25 1 0 0,3 2-9 0 0,0 19-13 0 0,0-14 36 0 0,-1-7 0 0 0,1 1 0 0 0,0-1 0 0 0,0 1 0 0 0,0-1 0 0 0,0 0 0 0 0,1 1 0 0 0,-1-1 0 0 0,1 1 0 0 0,1 1 0 0 0,2 5-1 0 0,2 7-13 0 0,-4 1-25 0 0,-2-12 38 0 0,0-1 0 0 0,0 1 0 0 0,1 0 0 0 0,-1 0 0 0 0,1-1 0 0 0,1 1 0 0 0,-1-1 0 0 0,1 1 0 0 0,0-1 1 0 0,0 1-1 0 0,2 3 1 0 0,-2-7 0 0 0,0 1 1 0 0,0 0 0 0 0,-1 0 0 0 0,0 0 0 0 0,1 1 0 0 0,-1-1 0 0 0,0 0 0 0 0,0 0-1 0 0,-1 1 1 0 0,1-1 0 0 0,-1 1 0 0 0,0-1 0 0 0,0 3-1 0 0,4 25 55 0 0,0-16-18 0 0,-1 0 17 0 0,1 0 0 0 0,1 0 0 0 0,0 0 1 0 0,2 0-55 0 0,0 0 43 0 0,-2-7 3 0 0,-1 1 0 0 0,0-1-1 0 0,-1 1 1 0 0,1 3-46 0 0,-1-1 53 0 0,-2-7-26 0 0,0 0 1 0 0,0-1 0 0 0,0 1-1 0 0,0-1 1 0 0,0 1 0 0 0,1-1-1 0 0,0 1 1 0 0,0-1 0 0 0,1 2-28 0 0,27 50 304 0 0,-19-36-163 0 0,-2 7 29 0 0,4 7 85 0 0,-8-25-205 0 0,-4-7-39 0 0,0 0-1 0 0,-1 1 1 0 0,1-1 0 0 0,0 1-1 0 0,0-1 1 0 0,-1 1-1 0 0,1-1 1 0 0,-1 1 0 0 0,1-1-1 0 0,-1 1 1 0 0,0 0 0 0 0,1-1-1 0 0,-1 1 1 0 0,0-1-1 0 0,0 2-10 0 0,0 20 103 0 0,0-23-99 0 0,0 0 0 0 0,-1 1-1 0 0,1-1 1 0 0,0 0 0 0 0,0 1-1 0 0,0-1 1 0 0,0 0 0 0 0,0 1-1 0 0,0-1 1 0 0,1 0 0 0 0,-1 0-1 0 0,0 1 1 0 0,0-1 0 0 0,0 0 0 0 0,0 1-1 0 0,0-1 1 0 0,0 0 0 0 0,0 0-1 0 0,1 1 1 0 0,-1-1 0 0 0,0 0-1 0 0,0 0 1 0 0,0 1 0 0 0,1-1-1 0 0,-1 0 1 0 0,0 0-4 0 0,1 2 12 0 0,1-1 0 0 0,-1 0 0 0 0,0 0-1 0 0,0 1 1 0 0,0-1 0 0 0,0 1 0 0 0,0-1 0 0 0,-1 1 0 0 0,1 0-1 0 0,0-1 1 0 0,-1 1 0 0 0,1 0 0 0 0,-1-1 0 0 0,0 1-1 0 0,1 1-11 0 0,-4 2 74 0 0,-7 5-44 0 0,10-10-28 0 0,0 0-1 0 0,0 0 1 0 0,0 0-1 0 0,0 0 1 0 0,0 0-1 0 0,0 0 1 0 0,0 0-1 0 0,0 0 1 0 0,0 0-1 0 0,0 0 0 0 0,0 0 1 0 0,0 1-1 0 0,0-1 1 0 0,0 0-1 0 0,0 0 1 0 0,0 0-1 0 0,0 0 1 0 0,0 0-1 0 0,0 0 0 0 0,0 0 1 0 0,0 0-1 0 0,0 0 1 0 0,0 0-1 0 0,0 0 1 0 0,0 0-1 0 0,0 0 1 0 0,0 1-1 0 0,0-1 1 0 0,1 0-1 0 0,-1 0 0 0 0,0 0 1 0 0,0 0-1 0 0,0 0 1 0 0,0 0-1 0 0,0 0 1 0 0,0 0-1 0 0,0 0 1 0 0,0 0-1 0 0,0 0 1 0 0,0 0-1 0 0,0 0 0 0 0,0 0 1 0 0,0 0-1 0 0,1 0 1 0 0,-1 0-1 0 0,0 0 1 0 0,0 0-1 0 0,0 0 1 0 0,0 0-1 0 0,0 0 0 0 0,0 0 1 0 0,0 0-1 0 0,0 0 1 0 0,0 0-1 0 0,0 0 1 0 0,0 0-1 0 0,1 0-1 0 0,3 0 16 0 0,-1-1-56 0 0,-3 0-71 0 0,-3-2-17 0 0,1 1-15 0 0,1 0 13 0 0,-1 1-40 0 0,1 0-50 0 0,0 0-56 0 0,0 0 9 0 0,1 0-38 0 0,-1 0-408 0 0,1 1 103 0 0,0-1-53 0 0,0 0-775 0 0,0-4-609 0 0,0-3-1158 0 0</inkml:trace>
  <inkml:trace contextRef="#ctx0" brushRef="#br0" timeOffset="494.95">16 379 7920 0 0,'0'0'174'0'0,"0"0"29"0"0,0 0 13 0 0,-3 0-31 0 0,-4 0-122 0 0,4 0-11 0 0,1 0 74 0 0,2 0 143 0 0,0 0 235 0 0,3 0-248 0 0,-1 0-34 0 0,3-1 128 0 0,-1-1-61 0 0,-2 1-140 0 0,0-1-37 0 0,6-5 114 0 0,1 2-6 0 0,12-4-7 0 0,1-1-36 0 0,-10 4-89 0 0,3 0 7 0 0,3 0-26 0 0,-8 3-41 0 0,91-25-11 0 0,-94 26-16 0 0,7 0-1 0 0,-1 0 0 0 0,0 1 0 0 0,1 1 0 0 0,-1 0 0 0 0,7 1 0 0 0,14 0 0 0 0,-27 0 7 0 0,0-1 1 0 0,0 1-1 0 0,0 1 1 0 0,0-1-1 0 0,0 1 1 0 0,5 2-8 0 0,-8-2 8 0 0,0-1-7 0 0,-1 0 1 0 0,0-1-1 0 0,1 1 0 0 0,-1-1 1 0 0,1 1-1 0 0,-1-1 0 0 0,1 0 1 0 0,-1 0-1 0 0,2-1-1 0 0,7 0-1 0 0,-1 1-5 0 0,-8-1 1 0 0,0 1 1 0 0,0 0 0 0 0,-1 0-1 0 0,1 0 1 0 0,0 0 0 0 0,0 0 0 0 0,0 1-1 0 0,-1-1 1 0 0,1 1 0 0 0,0 0-1 0 0,1 0 5 0 0,3 4-10 0 0,5 1-28 0 0,-1-5-27 0 0,17-1-128 0 0,-23 3 97 0 0,7 10 4 0 0,1 2 17 0 0,-13-13 69 0 0,1 0-1 0 0,-1 0 1 0 0,1 0 0 0 0,-1 0 0 0 0,0 0-1 0 0,0 0 1 0 0,0 0 0 0 0,0 0 0 0 0,0 0-1 0 0,0 0 7 0 0,0-1 0 0 0,-1 1 0 0 0,1-1 0 0 0,0 0 0 0 0,0 0 0 0 0,0 1-1 0 0,0-1 1 0 0,0 0 0 0 0,0 0 0 0 0,1 0 0 0 0,-1 1 0 0 0,0-1-1 0 0,1 0 1 0 0,-1 0 0 0 0,1 0 0 0 0,-1 0 0 0 0,1 1 0 0 0,4 1 0 0 0,-4-3 0 0 0,-1 0 0 0 0,0 0 0 0 0,1 0 0 0 0,-1 0 0 0 0,0 1 0 0 0,1-1 0 0 0,-1 0 0 0 0,0 0 0 0 0,1 0 0 0 0,-1 0 0 0 0,0 1 0 0 0,1-1 0 0 0,-1 0 0 0 0,0 0 0 0 0,0 1 0 0 0,1-1 0 0 0,-1 0 0 0 0,0 1 0 0 0,0-1 0 0 0,0 0 0 0 0,1 1 0 0 0,-1-1 0 0 0,0 0 0 0 0,0 1 0 0 0,0-1 0 0 0,0 0 0 0 0,0 1 0 0 0,0-1 0 0 0,0 0 0 0 0,0 1 0 0 0,0-1 0 0 0,0 0 0 0 0,0 1 0 0 0,0-1 0 0 0,0 1 0 0 0,0-1 0 0 0,0 0 0 0 0,0 1 0 0 0,0-1 0 0 0,0 0 0 0 0,0 1 0 0 0,-1-1 0 0 0,1 0 0 0 0,0 1 0 0 0,0-1 0 0 0,0 0 0 0 0,-1 1 0 0 0,1-1 0 0 0,0 0 0 0 0,-5 8 0 0 0,4-7 0 0 0,0 1 0 0 0,0-1 0 0 0,1 0 0 0 0,-1 1 0 0 0,0-1 0 0 0,1 1 0 0 0,-1-1 0 0 0,1 1 0 0 0,-1-1 0 0 0,1 1 0 0 0,0-1 0 0 0,-1 1 0 0 0,1 0 0 0 0,0-1 0 0 0,1 11-1 0 0,-1 9 22 0 0,-3-8 52 0 0,-2-5-20 0 0,4-7-39 0 0,0 0-1 0 0,0 0 1 0 0,1 1-1 0 0,-1-1 1 0 0,0 1-1 0 0,1-1 1 0 0,-1 1-1 0 0,1-1 1 0 0,-1 1 0 0 0,1-1-1 0 0,0 1 1 0 0,-1 0-1 0 0,1-1 1 0 0,0 1-14 0 0,0 62 439 0 0,0-51-309 0 0,0 1 38 0 0,2-4-28 0 0,4 2 23 0 0,0 0 1 0 0,-5-1-23 0 0,-1-10-128 0 0,0 1 0 0 0,0-1 0 0 0,0 0 0 0 0,1 0 0 0 0,-1 0 0 0 0,0 1 0 0 0,0-1 0 0 0,1 0 1 0 0,-1 0-1 0 0,1 0 0 0 0,-1 0 0 0 0,1 0 0 0 0,-1 0 0 0 0,1 1 0 0 0,0-1 0 0 0,0-1 0 0 0,-1 1 0 0 0,1 0 0 0 0,0 0 0 0 0,0 0 0 0 0,0 0 0 0 0,0 0 1 0 0,0-1-1 0 0,0 1 0 0 0,0-1 0 0 0,0 1 0 0 0,0 0 0 0 0,0-1 0 0 0,1 0 0 0 0,-1 1 0 0 0,0-1-13 0 0,1 1 16 0 0,-1-1 0 0 0,1 1 0 0 0,-1 0 0 0 0,1-1 0 0 0,-1 1 0 0 0,0 0 0 0 0,1 0-1 0 0,-1 0 1 0 0,0 0 0 0 0,0 0 0 0 0,0 0 0 0 0,0 0 0 0 0,0 1 0 0 0,0-1 0 0 0,1 1-16 0 0,-1 0 11 0 0,-1-1-1 0 0,1 0 1 0 0,-1 0 0 0 0,1 0 0 0 0,-1 0 0 0 0,1 0-1 0 0,0 0 1 0 0,0 0 0 0 0,-1 0 0 0 0,1 0-1 0 0,0 0 1 0 0,1 0-11 0 0,15 1 95 0 0,-9-2-68 0 0,4 0 2 0 0,3 0 38 0 0,0 0 47 0 0,1 0 52 0 0,-14 0-150 0 0,-1-1 1 0 0,1 1-1 0 0,-1 0 1 0 0,1 0-1 0 0,-1-1 1 0 0,1 1 0 0 0,-1-1-1 0 0,1 1 1 0 0,-1-1-1 0 0,0 1 1 0 0,1-1-1 0 0,-1 0 1 0 0,0 0-17 0 0,12-5 118 0 0,-1 3-14 0 0,4-1 60 0 0,-1-7 52 0 0,6-9 141 0 0,-12 10-227 0 0,1 0-37 0 0,0 0-44 0 0,0 0-50 0 0,-7 8 9 0 0,-2 1-4 0 0,0 0 0 0 0,0 0 0 0 0,0 0 0 0 0,0 0 0 0 0,0-1 0 0 0,0 1 0 0 0,-1 0 0 0 0,1 0 0 0 0,0-1 0 0 0,0 1 0 0 0,-1 0 0 0 0,1-1-4 0 0,1-32 67 0 0,-2 25-47 0 0,-4-4 22 0 0,-9 2-26 0 0,2 3-14 0 0,-7-15 10 0 0,6 15 36 0 0,4-4-36 0 0,4 9-12 0 0,-1 0 0 0 0,0 0 0 0 0,0 1 0 0 0,1 0 0 0 0,-1 0 0 0 0,-1 0 0 0 0,-1 0 0 0 0,-23-9-16 0 0,22 6-8 0 0,-3-1-9 0 0,2 3-31 0 0,0 2-39 0 0,-1 0-65 0 0,-9-1-90 0 0,-28-11-485 0 0,42 11 650 0 0,-8-4-267 0 0,7 3 132 0 0,-1 0-39 0 0,0 0-58 0 0,-8-10-313 0 0</inkml:trace>
  <inkml:trace contextRef="#ctx0" brushRef="#br0" timeOffset="884.11">1150 485 8088 0 0,'0'0'182'0'0,"0"2"29"0"0,-1 2-130 0 0,2 11 200 0 0,0-10-219 0 0,0-1-39 0 0,3 3-30 0 0,-2-5 6 0 0,-1 0 1 0 0,0 1-1 0 0,0-1 1 0 0,0 0-1 0 0,0 0 1 0 0,0 1-1 0 0,-1-1 1 0 0,1 1 0 0 0,-1-1 7 0 0,0-1 0 0 0,0 0 1 0 0,0 0-1 0 0,0 1 0 0 0,0-1 1 0 0,0 0-1 0 0,0 0 0 0 0,-1 0 0 0 0,1 1 1 0 0,0-1-1 0 0,-1 0 0 0 0,1 0 1 0 0,-1 0-8 0 0,1 0 14 0 0,-4 6 123 0 0,3-2 39 0 0,1-4-132 0 0,0 1 1 0 0,0-1-1 0 0,0 0 0 0 0,0 0 1 0 0,0 0-1 0 0,0 0 1 0 0,1 0-1 0 0,-1 0 1 0 0,1 0-1 0 0,-1 0 0 0 0,1 0 1 0 0,-1 0-1 0 0,1 0 1 0 0,0 1-45 0 0,-1-1 25 0 0,1 0 53 0 0,-1 1-1 0 0,1 0 0 0 0,-1 0 1 0 0,1-1-1 0 0,-1 1 0 0 0,0 0 1 0 0,0 0-1 0 0,0 0 0 0 0,0 0 1 0 0,0-1-1 0 0,0 2-77 0 0,-1-1 84 0 0,1 0 1 0 0,0 0-1 0 0,0 0 0 0 0,0-1 0 0 0,0 1 0 0 0,1 0 1 0 0,-1 0-1 0 0,0 0 0 0 0,1-1 0 0 0,-1 1 1 0 0,1 1-85 0 0,2 1 212 0 0,0 0 1 0 0,0 0-1 0 0,1 0 0 0 0,-1-1 1 0 0,2 2-213 0 0,-1-1 262 0 0,-1-1 124 0 0,-3 1-163 0 0,0 4-47 0 0,2 4 28 0 0,5-6-24 0 0,-3-4-80 0 0,1 6 103 0 0,3 8 37 0 0,-6-12-156 0 0,-1-1-76 0 0,0 0 79 0 0,-1 1 45 0 0,0 6 342 0 0,0-6-297 0 0,0-1-51 0 0,0-3-121 0 0,0 1 1 0 0,0-1 0 0 0,0 0-1 0 0,0 0 1 0 0,0 0 0 0 0,0 0-1 0 0,0 0 1 0 0,0 0 0 0 0,0 0-1 0 0,0 0 1 0 0,0 0 0 0 0,0 0-1 0 0,0 0 1 0 0,0 1 0 0 0,0-1-1 0 0,0 0 1 0 0,0 0 0 0 0,0 0 0 0 0,0 0-1 0 0,0 0 1 0 0,0 0 0 0 0,0 0-1 0 0,0 0 1 0 0,0 0 0 0 0,0 0-1 0 0,0 0 1 0 0,0 1 0 0 0,0-1-1 0 0,0 0 1 0 0,1 0 0 0 0,-1 0-1 0 0,0 0 1 0 0,0 0 0 0 0,0 0-1 0 0,0 0 1 0 0,0 0 0 0 0,0 0 0 0 0,0 0-1 0 0,0 0 1 0 0,0 0 0 0 0,0 0-1 0 0,0 0 1 0 0,0 0 0 0 0,1 0-1 0 0,-1 0 1 0 0,0 0 0 0 0,0 0-1 0 0,0 0 1 0 0,0 0 0 0 0,0 0-1 0 0,0 0 1 0 0,0 0 0 0 0,0 0-1 0 0,0 0 1 0 0,0 0 0 0 0,1 0 0 0 0,-1 0-6 0 0,10 0 241 0 0,-8 0-32 0 0,-2 0-8 0 0,0 0 15 0 0,0 0 68 0 0,0 0 32 0 0,0 0 4 0 0,-2 0-26 0 0,1 0-286 0 0,1 0 1 0 0,-1 0-1 0 0,1 0 1 0 0,-1 0-1 0 0,1 0 1 0 0,-1 0 0 0 0,1-1-1 0 0,-1 1 1 0 0,1 0-1 0 0,-1 0 1 0 0,1 0-1 0 0,-1-1 1 0 0,1 1-1 0 0,-1 0 1 0 0,1 0-1 0 0,-1-1 1 0 0,1 1-1 0 0,0-1 1 0 0,-1 1 0 0 0,1 0-1 0 0,0-1 1 0 0,-1 1-1 0 0,1-1 1 0 0,0 1-1 0 0,-1 0 1 0 0,1-1-1 0 0,0 1 1 0 0,0-1-1 0 0,0 1 1 0 0,-1-1-1 0 0,1 1 1 0 0,0-1-1 0 0,0 1 1 0 0,0-1-9 0 0,0-25 215 0 0,1 5-137 0 0,-4 3-83 0 0,-2 11 5 0 0,4 5 0 0 0,0 1 0 0 0,0 0 0 0 0,0-1 0 0 0,1 1 0 0 0,-1-1 0 0 0,0 1 0 0 0,1-1 0 0 0,-1 1 0 0 0,1-1 0 0 0,0 1 0 0 0,-1-1 0 0 0,1 0 0 0 0,0 1 0 0 0,0-1 0 0 0,0-10-1 0 0,-1 8 8 0 0,1 1 0 0 0,0-1 0 0 0,0 0 0 0 0,0 0-1 0 0,1 0 1 0 0,-1 1 0 0 0,1-1 0 0 0,1-2-7 0 0,2-4 8 0 0,-3 7-8 0 0,0 0 1 0 0,1 0-1 0 0,-1 0 0 0 0,0 0 0 0 0,-1 0 1 0 0,1 0-1 0 0,-1 0 0 0 0,1 0 0 0 0,-1-3 0 0 0,0 5 0 0 0,0-1 0 0 0,1 1 0 0 0,-1-1 0 0 0,0 0 0 0 0,0 1 0 0 0,1-1 0 0 0,-1 1 0 0 0,1-1 0 0 0,0 1 0 0 0,-1-1 0 0 0,1 1 0 0 0,0 0 0 0 0,0-1 0 0 0,0 1 0 0 0,4-7 0 0 0,-1-2 0 0 0,-3 8 0 0 0,0 0 0 0 0,0 0 0 0 0,0-1 0 0 0,1 1 0 0 0,-1 0 0 0 0,0 0 0 0 0,1 1 0 0 0,0-1 0 0 0,-1 0 0 0 0,2-2 1 0 0,0 1-1 0 0,-1-1 0 0 0,1 0 0 0 0,-1 0 0 0 0,0 0 0 0 0,0 0 0 0 0,0 0 0 0 0,0-1 0 0 0,8-17-30 0 0,-9 19 4 0 0,1 1 0 0 0,0-1-1 0 0,0 0 1 0 0,0 1 0 0 0,0 0 0 0 0,1-1 0 0 0,-1 1-1 0 0,0 0 1 0 0,1 0 0 0 0,0 0 26 0 0,20-7-269 0 0,-4-2 97 0 0,-13 7 74 0 0,0 0-41 0 0,1 1-52 0 0,1-1-65 0 0,-3 3 85 0 0,2-1-14 0 0,-1 0 25 0 0,-1 1 25 0 0,-2 0-13 0 0,1-1-45 0 0,0 1-8 0 0,-1-1-46 0 0,1-1-52 0 0,0 1-59 0 0,-1 0 83 0 0,-1 1-32 0 0,3-2-397 0 0,0 1 110 0 0,-1 0-45 0 0,5-1-736 0 0,3 1-570 0 0,6 2-1086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15.3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1 6296 0 0,'0'0'184'0'0,"0"0"48"0"0,0 2 74 0 0,-1 13 94 0 0,1 7 54 0 0,0-8-186 0 0,1-3-80 0 0,1-2-42 0 0,4 3 146 0 0,-1-3-19 0 0,-3 3 64 0 0,-2-4-108 0 0,2-1-61 0 0,0 0-25 0 0,2 3 5 0 0,0 0 17 0 0,1 2 87 0 0,-1-3-42 0 0,2 6 99 0 0,-1 4-36 0 0,0 0-62 0 0,3-2-43 0 0,0-3 38 0 0,1 6 32 0 0,5 7 90 0 0,0-10-22 0 0,-2-4-12 0 0,8 7 185 0 0,-6-10-198 0 0,-4-5-160 0 0,-8-4-108 0 0,0 0 0 0 0,0 0 0 0 0,0 0 0 0 0,1 0 0 0 0,-1 0 0 0 0,-1 1 0 0 0,1-1 0 0 0,0 1 0 0 0,0 0-13 0 0,2 1 22 0 0,1 0 0 0 0,-1 0 0 0 0,1 0 0 0 0,0 0 0 0 0,0-1 0 0 0,0 0 0 0 0,0 0 0 0 0,0 0-22 0 0,7 2 50 0 0,0 3 64 0 0,-6-2-54 0 0,-6-4-55 0 0,1-1 0 0 0,0 1 0 0 0,0-1 0 0 0,-1 1 0 0 0,1-1 0 0 0,0 1-1 0 0,0-1 1 0 0,-1 1 0 0 0,1-1 0 0 0,0 0 0 0 0,0 1 0 0 0,0-1 0 0 0,0 0-1 0 0,0 0 1 0 0,0 0 0 0 0,-1 0 0 0 0,1 0 0 0 0,0 0 0 0 0,0 0 0 0 0,1 0-5 0 0,0 0 2 0 0,1 1 0 0 0,-1 0 0 0 0,1-1 0 0 0,-1 1 0 0 0,0 0 0 0 0,1 0 1 0 0,-1 0-1 0 0,1 1-2 0 0,17 6-2 0 0,-20-8 2 0 0,1 1 1 0 0,0-1-1 0 0,-1 0 1 0 0,1 0-1 0 0,0 0 1 0 0,-1 0-1 0 0,1 0 1 0 0,0 0-1 0 0,-1 0 1 0 0,1 0-1 0 0,0 0 1 0 0,0 0-1 0 0,-1-1 1 0 0,1 1-1 0 0,0 0 1 0 0,-1 0-1 0 0,1-1 1 0 0,-1 1-1 0 0,1 0 1 0 0,0-1-1 0 0,-1 1 1 0 0,1-1-1 0 0,0 1 0 0 0,4-10 43 0 0,-3 8-36 0 0,0 1 1 0 0,0-1 0 0 0,0 1-1 0 0,0 0 1 0 0,1 0-1 0 0,-1 0 1 0 0,0 0-1 0 0,1 1-7 0 0,-1-1 14 0 0,1 0 0 0 0,-1 0 0 0 0,0 0-1 0 0,0 0 1 0 0,1 0 0 0 0,-1 0 0 0 0,0-1 0 0 0,0 0-14 0 0,3-8 53 0 0,6 4-27 0 0,-10 6-21 0 0,0-1-1 0 0,0 1 1 0 0,0 0 0 0 0,0-1 0 0 0,0 0-1 0 0,0 1 1 0 0,0-1 0 0 0,-1 1-1 0 0,1-1 1 0 0,0 0 0 0 0,0 0-1 0 0,0 1 1 0 0,-1-1 0 0 0,1 0 0 0 0,0 0-1 0 0,-1 0-4 0 0,28-62 141 0 0,-23 51-131 0 0,-2-1-1 0 0,1 1 1 0 0,-1-1-1 0 0,-1 0 1 0 0,0 0 0 0 0,-1 0-1 0 0,-1-4-9 0 0,0 2 45 0 0,0-2-45 0 0,0-70-207 0 0,0 86 207 0 0,0-1 0 0 0,0 0 0 0 0,-1 0 0 0 0,1 0 1 0 0,-1 0-1 0 0,1 0 0 0 0,-1 1 0 0 0,0-1 0 0 0,0 0 1 0 0,1 0-1 0 0,-1 1 0 0 0,-1-2 0 0 0,1 2-2 0 0,0 0-1 0 0,0 0 1 0 0,1-1 0 0 0,-1 1-1 0 0,0-1 1 0 0,1 1 0 0 0,-1-1-1 0 0,1 1 1 0 0,0-1 0 0 0,-1 1 0 0 0,1-1-1 0 0,0 1 3 0 0,0-2-137 0 0,0 3-70 0 0,0 0-17 0 0,0 0-40 0 0,0-2-141 0 0,0-9-62 0 0,0 9-11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15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177 32 7424 0 0,'0'0'166'0'0,"-2"0"29"0"0,-2 0-114 0 0,-11-1 256 0 0,10 1-296 0 0,1-2-85 0 0,-20-11 57 0 0,24 13-2 0 0,-4 1 45 0 0,2-2 74 0 0,-1-1 150 0 0,-11-7 272 0 0,6 6-261 0 0,3 2-81 0 0,0 0 48 0 0,0 1 60 0 0,-1 1 69 0 0,4 0-133 0 0,0 1-88 0 0,-1 0-55 0 0,0 1-52 0 0,0 0-20 0 0,1-1 50 0 0,-10 1 175 0 0,0-3-88 0 0,8 0-128 0 0,-1 2 56 0 0,-5 8-10 0 0,8-7-4 0 0,2-1-2 0 0,0 1-54 0 0,0-2-46 0 0,0 2 47 0 0,0 5 62 0 0,0 7 93 0 0,-3-2-158 0 0,-4 2 32 0 0,7-14-63 0 0,0 0 0 0 0,1 0 0 0 0,-1 1 0 0 0,1-1 0 0 0,-1 0 0 0 0,1 0 1 0 0,-1 0-1 0 0,1 0 0 0 0,0-1 0 0 0,0 1 0 0 0,-1 0 0 0 0,1 0 0 0 0,0 0 1 0 0,1 0-2 0 0,43 45 0 0 0,-42-44 0 0 0,0 0 0 0 0,0 1 0 0 0,0-1 0 0 0,0 0 0 0 0,0 0 0 0 0,2 0 0 0 0,-2-1 0 0 0,0 1 0 0 0,1 0 0 0 0,-1 0 0 0 0,0 0 0 0 0,0 1 0 0 0,1 0 0 0 0,16 17 1 0 0,5 5 62 0 0,-23-23-56 0 0,-1 0 0 0 0,1 0 1 0 0,-1 0-1 0 0,0 0 1 0 0,1 0-1 0 0,-1 0 0 0 0,0 0 1 0 0,0 0-1 0 0,0 1 1 0 0,-1-1-1 0 0,1 0 0 0 0,0 1 1 0 0,-1-1-8 0 0,0 1 7 0 0,1-1 1 0 0,0 1-1 0 0,-1-1 0 0 0,1 0 1 0 0,0 0-1 0 0,0 1 0 0 0,0-1 1 0 0,1 0-1 0 0,-1 0 0 0 0,0 0 1 0 0,1 0-1 0 0,-1 0 1 0 0,1 0-8 0 0,2 2 22 0 0,-1 2 1 0 0,0-1 0 0 0,0 0 0 0 0,0 0 0 0 0,0 1-1 0 0,-1 0 1 0 0,0-1 0 0 0,1 5-23 0 0,-1-4 10 0 0,-1-4 17 0 0,-1 0 0 0 0,1 0 1 0 0,-1 0-1 0 0,1 0 1 0 0,-1 0-1 0 0,0 1 0 0 0,0-1 1 0 0,0 1-28 0 0,0-2 21 0 0,-1 1 1 0 0,1 0-1 0 0,-1-1 0 0 0,1 1 1 0 0,-1 0-1 0 0,1-1 0 0 0,-1 1 1 0 0,0-1-1 0 0,0 1 0 0 0,-1 1-21 0 0,1-2 20 0 0,0 1 0 0 0,0-1-1 0 0,1 1 1 0 0,-1-1-1 0 0,0 1 1 0 0,1 0 0 0 0,-1-1-1 0 0,0 1 1 0 0,1 0 0 0 0,0 0-1 0 0,-1-1 1 0 0,1 1 0 0 0,0 1-20 0 0,0 5 200 0 0,-2-2-45 0 0,0-1-40 0 0,0-2-34 0 0,-4 0-1 0 0,-5-1-26 0 0,-2 0 5 0 0,4 1 27 0 0,-4 7 4 0 0,7-6-4 0 0,-3-5-84 0 0,7 1 10 0 0,-29 0 48 0 0,28 0-91 0 0,0 0 36 0 0,-6 0 32 0 0,6 0-61 0 0,0 0-40 0 0,1 0-29 0 0,0-1-44 0 0,1 0-51 0 0,0 0-60 0 0,0 0-36 0 0,0 0-54 0 0,1 0-49 0 0,-1-1-42 0 0,0 0-533 0 0,0-1-97 0 0,-3 1-740 0 0,-5 2-1024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18.3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138 17 7192 0 0,'0'0'209'0'0,"-3"-2"-5"0"0,-7-8-117 0 0,8 8-16 0 0,2 1 79 0 0,0 1 121 0 0,-2-1-96 0 0,-1 0 59 0 0,-9 3 693 0 0,7-1-580 0 0,2 0-190 0 0,2-1-51 0 0,-1 0-62 0 0,2 1-81 0 0,-2 2 216 0 0,-4 4 101 0 0,-3-5-114 0 0,-3 2 65 0 0,11-3-219 0 0,1-1 1 0 0,0 0 0 0 0,-1 1-1 0 0,1-1 1 0 0,0 0-1 0 0,0 1 1 0 0,-1-1-1 0 0,1 1 1 0 0,0-1 0 0 0,0 0-1 0 0,0 1 1 0 0,0-1-1 0 0,-1 1 1 0 0,1-1-1 0 0,0 1 1 0 0,0-1 0 0 0,0 1-1 0 0,0-1 1 0 0,0 1-13 0 0,0 1 286 0 0,-2 1-10 0 0,-1 0-210 0 0,0-1 0 0 0,0 1 0 0 0,0 1-1 0 0,1-1 1 0 0,-1 0 0 0 0,1 1 0 0 0,0-1 0 0 0,0 1-66 0 0,1-1 54 0 0,0 0 1 0 0,0 0 0 0 0,0 0-1 0 0,1 0 1 0 0,-1 0 0 0 0,1 0 0 0 0,0 1-1 0 0,0 0-54 0 0,-2 11 171 0 0,-4 2-51 0 0,1-6-49 0 0,0 5 72 0 0,-1 1-30 0 0,2-5-45 0 0,1 4 23 0 0,3 4-31 0 0,1-11-31 0 0,-1 11 41 0 0,0 8 21 0 0,0-13-11 0 0,1 1 9 0 0,5-1-22 0 0,0-1-7 0 0,-4 2 17 0 0,-2-14-74 0 0,0 0 1 0 0,1 0-1 0 0,-1 0 0 0 0,1 1 1 0 0,0-1-1 0 0,0 0 0 0 0,-1 0 0 0 0,1 0 1 0 0,0 0-1 0 0,1-1 0 0 0,-1 1 0 0 0,0 0 1 0 0,1 0-1 0 0,-1-1 0 0 0,0 1 0 0 0,1-1 1 0 0,0 1-1 0 0,-1-1 0 0 0,1 1 1 0 0,0-1-1 0 0,0 0 0 0 0,0 0 0 0 0,0 0 1 0 0,0 0-1 0 0,0 0 0 0 0,0-1 0 0 0,0 1 1 0 0,0-1-1 0 0,2 1-3 0 0,-4-1 1 0 0,0 0 0 0 0,0 0 0 0 0,0 0 0 0 0,0 0 1 0 0,0 0-1 0 0,0 0 0 0 0,0 0 0 0 0,0 0 0 0 0,0 0 0 0 0,1 0 1 0 0,-1 0-1 0 0,0 0 0 0 0,0 0 0 0 0,0 0 0 0 0,0 0 0 0 0,0 0 0 0 0,0 0 1 0 0,0 0-1 0 0,0 0 0 0 0,0 0 0 0 0,0 0 0 0 0,0 0 0 0 0,1 0 0 0 0,-1 0 1 0 0,0 0-1 0 0,0 0 0 0 0,0 0 0 0 0,0 0 0 0 0,0 0 0 0 0,0 1 0 0 0,0-1 1 0 0,0 0-1 0 0,0 0 0 0 0,0 0 0 0 0,0 0 0 0 0,0 0 0 0 0,0 0 0 0 0,0 0 1 0 0,0 0-1 0 0,0 0 0 0 0,0 0 0 0 0,0 0 0 0 0,0 0 0 0 0,0 1 0 0 0,0-1 1 0 0,0 0-1 0 0,0 0 0 0 0,0 0 0 0 0,0 0 0 0 0,0 0 0 0 0,0 0 1 0 0,0 0-1 0 0,0 0 0 0 0,0 0 0 0 0,0 0 0 0 0,0 0 0 0 0,0 1-1 0 0,0-1 4 0 0,1 1 0 0 0,-1 0 1 0 0,0 0-1 0 0,1-1 0 0 0,-1 1 0 0 0,1 0 0 0 0,-1-1 0 0 0,0 1 0 0 0,1 0 0 0 0,0-1 1 0 0,-1 1-1 0 0,1-1 0 0 0,-1 1 0 0 0,1-1 0 0 0,0 1 0 0 0,-1-1 0 0 0,1 1 0 0 0,0-1 0 0 0,-1 0 1 0 0,1 1-1 0 0,0-1 0 0 0,0 0 0 0 0,-1 0 0 0 0,1 1 0 0 0,0-1 0 0 0,0 0 0 0 0,0 0 0 0 0,-1 0 1 0 0,1 0-1 0 0,0 0 0 0 0,0 0 0 0 0,0 0-4 0 0,37 0 80 0 0,-24-1-74 0 0,-1 1 49 0 0,-6 0-52 0 0,-1 0-36 0 0,-1 0-42 0 0,0 0-25 0 0,-1 0-41 0 0,0 0-46 0 0,0 0-51 0 0,0 0-3 0 0,-1 0-42 0 0,1 0-46 0 0,0 0-49 0 0,-1 0-51 0 0,1 0-54 0 0,0 0-59 0 0,0 0-60 0 0,8 0-1158 0 0,7 0-1005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18.7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225 15 8232 0 0,'-6'-3'71'0'0,"2"0"-52"0"0,-4-1-23 0 0,1 1 48 0 0,2 2 33 0 0,-3 1 53 0 0,-2-1 69 0 0,-2 1 81 0 0,1 2-241 0 0,-2 4-42 0 0,2 0 18 0 0,3-5 47 0 0,6-1 57 0 0,-1 3 135 0 0,-4 3 16 0 0,-1 2 75 0 0,-9 8 404 0 0,6-5-323 0 0,7-7-290 0 0,1 1-36 0 0,0-1-41 0 0,1 0-48 0 0,-3 6 196 0 0,0 0 9 0 0,-3 0-51 0 0,-1-2-51 0 0,7-6-89 0 0,0-1 0 0 0,0 1-1 0 0,0 0 1 0 0,1 0-1 0 0,-1 0 1 0 0,1 0 0 0 0,-1 0-1 0 0,1 0 1 0 0,-1 1-1 0 0,0 1-24 0 0,0 12 134 0 0,1-12-98 0 0,1 0 0 0 0,-1 1 0 0 0,0-1 0 0 0,0 0 0 0 0,-2 4-36 0 0,2-5 24 0 0,-1 0 0 0 0,1 0-1 0 0,1-1 1 0 0,-1 1-1 0 0,0 0 1 0 0,1 0 0 0 0,-1 0-1 0 0,1 0 1 0 0,0 0-1 0 0,0 0 1 0 0,0 1 0 0 0,1 1-24 0 0,2 2 104 0 0,0 0 1 0 0,0 0 0 0 0,5 5-105 0 0,0 3 132 0 0,-4-8-72 0 0,-3-4-37 0 0,0 0 1 0 0,1 0-1 0 0,0 0 0 0 0,-1 0 1 0 0,1 0-1 0 0,0 0 0 0 0,1-1 0 0 0,-1 1 1 0 0,0-1-1 0 0,1 1 0 0 0,-1-1 1 0 0,1 0-1 0 0,3 2-23 0 0,1 0 40 0 0,9 8 54 0 0,-16-12-85 0 0,1 1-1 0 0,-1-1 1 0 0,1 1-1 0 0,-1 0 1 0 0,0 0-1 0 0,1-1 1 0 0,-1 1 0 0 0,0 0-1 0 0,1-1 1 0 0,-1 1-1 0 0,0 0 1 0 0,0 0-1 0 0,0-1 1 0 0,0 1 0 0 0,0 0-9 0 0,0-1 2 0 0,0 1 1 0 0,0-1-1 0 0,0 0 1 0 0,0 0-1 0 0,0 0 1 0 0,0 0-1 0 0,0 0 1 0 0,0 1-1 0 0,0-1 1 0 0,0 0-1 0 0,0 0 1 0 0,1 0-1 0 0,-1 0 1 0 0,0 0-1 0 0,0 0 1 0 0,0 0-1 0 0,0 1 1 0 0,0-1-1 0 0,0 0 1 0 0,0 0-1 0 0,0 0 1 0 0,0 0-1 0 0,0 0 1 0 0,1 0 0 0 0,-1 0-1 0 0,0 0 1 0 0,0 0-1 0 0,0 0 1 0 0,0 0-1 0 0,0 1 1 0 0,0-1-1 0 0,0 0 1 0 0,1 0-1 0 0,-1 0 1 0 0,0 0-1 0 0,0 0 1 0 0,0 0-1 0 0,0 0 1 0 0,0 0-1 0 0,1 0 1 0 0,-1 0-1 0 0,0 0 1 0 0,0 0-1 0 0,0 0 1 0 0,0 0-1 0 0,0 0 1 0 0,0-1-1 0 0,1 1 1 0 0,-1 0-1 0 0,0 0 1 0 0,0 0 0 0 0,0 0-1 0 0,0 0 1 0 0,0 0-3 0 0,8 0 53 0 0,-1-1-16 0 0,0 1 0 0 0,0 0 0 0 0,0 1 0 0 0,1 0 0 0 0,1 0-37 0 0,6 5 68 0 0,-12-5-52 0 0,0 0 0 0 0,0 0-1 0 0,1 0 1 0 0,-1 0 0 0 0,0 0-1 0 0,0-1 1 0 0,1 1 0 0 0,1-1-16 0 0,-4 0 16 0 0,1 0 0 0 0,0 0 0 0 0,0 0 1 0 0,0-1-1 0 0,0 1 0 0 0,-1-1 0 0 0,1 1 1 0 0,0-1-1 0 0,0 0 0 0 0,-1 1 0 0 0,1-1 1 0 0,0 0-1 0 0,1-1-16 0 0,6-3 135 0 0,3 3 48 0 0,0 0 4 0 0,-2-4-43 0 0,6-8 42 0 0,-11 8-140 0 0,4-4 47 0 0,-5 1-57 0 0,1 0-9 0 0,4 3 24 0 0,-8 5-49 0 0,-1 1 0 0 0,0 0 1 0 0,1 0-1 0 0,-1-1 0 0 0,1 1 1 0 0,-1 0-1 0 0,0-1 0 0 0,1 1 1 0 0,-1 0-1 0 0,0-1 0 0 0,1 1 1 0 0,-1 0-1 0 0,0-1 0 0 0,0 1 1 0 0,1-1-1 0 0,-1 1 0 0 0,0 0 0 0 0,0-1 1 0 0,0 1-1 0 0,0-1 0 0 0,0 1 1 0 0,0-1-1 0 0,1 1 0 0 0,-1-1 1 0 0,0 1-1 0 0,0-1 0 0 0,0 1 1 0 0,-1-1-1 0 0,1 1 0 0 0,0-1 1 0 0,0 1-1 0 0,0-1-2 0 0,1-15 35 0 0,-1-12 84 0 0,-3 9-102 0 0,2 16-20 0 0,-20-50-8 0 0,11 35-50 0 0,-1 4-67 0 0,4 7 59 0 0,-7-7-63 0 0,4 7 10 0 0,1 3-94 0 0,6 3 157 0 0,1 0 0 0 0,0 0 0 0 0,0 0 0 0 0,0-1 0 0 0,0 1 0 0 0,0 0 0 0 0,0-1 0 0 0,0 1 1 0 0,0-1 58 0 0,-1-2-72 0 0,0 2-6 0 0,1 1-18 0 0,1-1-37 0 0,-1 1-12 0 0,0 0-36 0 0,1 0-41 0 0,-1 0-46 0 0,1 1 7 0 0,-1-1-39 0 0,1 1-40 0 0,-1-1-43 0 0,1 1-47 0 0,-1 0-49 0 0,1 0-51 0 0,-1 0-55 0 0,0 0-1194 0 0,2 0-1003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19.0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76 8520 0 0,'25'13'190'0'0,"-25"-13"-183"0"0,0 0-1 0 0,0 0 0 0 0,1 0 0 0 0,-1 0 0 0 0,0 0 1 0 0,0 0-1 0 0,0 0 0 0 0,1 0 0 0 0,-1 0 0 0 0,0 0 1 0 0,0 0-1 0 0,0 0 0 0 0,1 1 0 0 0,-1-1 1 0 0,0 0-1 0 0,0 0 0 0 0,0 0 0 0 0,0 0 0 0 0,1 0 1 0 0,-1 1-1 0 0,0-1 0 0 0,0 0 0 0 0,0 0 0 0 0,0 0 1 0 0,0 0-1 0 0,0 1 0 0 0,0-1 0 0 0,1 0 0 0 0,-1 0 1 0 0,0 0-1 0 0,0 1 0 0 0,0-1 0 0 0,0 0 1 0 0,0 0-1 0 0,0 1-6 0 0,0 9 229 0 0,0-10-225 0 0,0 0-1 0 0,0 0 1 0 0,0 0 0 0 0,0 0-1 0 0,0 0 1 0 0,0 0 0 0 0,0 0-1 0 0,0 1 1 0 0,0-1 0 0 0,0 0-1 0 0,0 0 1 0 0,0 0-1 0 0,0 0 1 0 0,0 0 0 0 0,0 0-1 0 0,0 0 1 0 0,0 0 0 0 0,0 0-1 0 0,0 0 1 0 0,0 0 0 0 0,0 1-1 0 0,0-1 1 0 0,0 0 0 0 0,0 0-1 0 0,0 0 1 0 0,0 0 0 0 0,0 0-1 0 0,0 0 1 0 0,0 0 0 0 0,0 0-1 0 0,0 0 1 0 0,0 0-1 0 0,0 0 1 0 0,0 0 0 0 0,0 0-1 0 0,1 0 1 0 0,-1 0 0 0 0,0 0-1 0 0,0 0 1 0 0,0 0 0 0 0,0 1-1 0 0,0-1 1 0 0,0 0 0 0 0,0 0-1 0 0,0 0 1 0 0,0 0 0 0 0,0 0-1 0 0,1 0 1 0 0,-1 0 0 0 0,0 0-1 0 0,0 0 1 0 0,0 0-1 0 0,0-1 1 0 0,0 1 0 0 0,0 0-1 0 0,0 0 1 0 0,0 0-4 0 0,4 0 28 0 0,-3 0-28 0 0,-1 0 1 0 0,1 0-1 0 0,-1 0 0 0 0,1 0 1 0 0,-1 0-1 0 0,1 0 1 0 0,-1 0-1 0 0,1 0 0 0 0,-1 0 1 0 0,1 0-1 0 0,-1 1 0 0 0,1-1 1 0 0,-1 0-1 0 0,0 0 0 0 0,1 0 1 0 0,-1 1-1 0 0,1-1 1 0 0,-1 0-1 0 0,1 0 0 0 0,-1 1 1 0 0,0-1-1 0 0,1 0 0 0 0,-1 1 0 0 0,8 11 23 0 0,0 3 47 0 0,-5-10 71 0 0,4 2 161 0 0,-6-5-71 0 0,0-1-43 0 0,0 0-37 0 0,-1 0-34 0 0,1 1-14 0 0,-1-1-33 0 0,0 3 20 0 0,0 0-18 0 0,1-2 65 0 0,6 13 436 0 0,-9-4-221 0 0,2-10-333 0 0,0-1 1 0 0,0 1 0 0 0,-1-1-1 0 0,1 1 1 0 0,0-1 0 0 0,0 1-1 0 0,0-1 1 0 0,0 1 0 0 0,0 0-1 0 0,0-1 1 0 0,0 1 0 0 0,0-1-1 0 0,0 1 1 0 0,0-1 0 0 0,0 1-1 0 0,1 0 1 0 0,-1-1 0 0 0,0 1-1 0 0,0-1 1 0 0,0 1 0 0 0,1-1-1 0 0,-1 1 1 0 0,0-1 0 0 0,1 1-1 0 0,-1-1 1 0 0,0 1 0 0 0,1-1-1 0 0,-1 0 1 0 0,1 1 0 0 0,-1-1-1 0 0,1 1-19 0 0,1 1 458 0 0,-2-2-10 0 0,0 0-35 0 0,0 0-18 0 0,0 3-222 0 0,0 0 61 0 0,0 9 693 0 0,0-7-583 0 0,0-2-189 0 0,0-1-52 0 0,0 0 251 0 0,0-2-123 0 0,-2 0-58 0 0,1 0-182 0 0,-1 0 35 0 0,-3 0 74 0 0,-7 0 210 0 0,9 0-251 0 0,1 0-41 0 0,1 0-16 0 0,1 0-1 0 0,0 1 0 0 0,0-1 1 0 0,0 0-1 0 0,0 0 1 0 0,0 0-1 0 0,0 0 1 0 0,0 0-1 0 0,0 0 0 0 0,0 0 1 0 0,0 0-1 0 0,0 0 1 0 0,-1 0-1 0 0,1 0 1 0 0,0 0-1 0 0,0 0 0 0 0,0 0 1 0 0,0 0-1 0 0,0 0 1 0 0,0-1-1 0 0,0 1 1 0 0,0 0-1 0 0,0 0 0 0 0,0 0 1 0 0,0 0-1 0 0,-1 0 1 0 0,1 0-1 0 0,0 0 1 0 0,0 0-1 0 0,0 0 0 0 0,0 0 1 0 0,0 0-1 0 0,0 0 1 0 0,0 0-1 0 0,0 0 1 0 0,0 0-1 0 0,0 0 0 0 0,0-1 1 0 0,0 1-1 0 0,0 0 1 0 0,0 0-1 0 0,0 0 1 0 0,0 0-1 0 0,0 0 0 0 0,0 0 1 0 0,0 0-1 0 0,0 0 1 0 0,0 0-1 0 0,0 0 1 0 0,0-1-1 0 0,0 1 0 0 0,0 0 1 0 0,0 0-1 0 0,0 0 1 0 0,0 0-1 0 0,0 0 1 0 0,0 0-3 0 0,-2-10 59 0 0,-3 1-37 0 0,4 7-21 0 0,0 1 0 0 0,0-1 0 0 0,0 0 0 0 0,0 1 0 0 0,1-1 1 0 0,-1 0-1 0 0,0 0 0 0 0,1 0 0 0 0,0 1 0 0 0,-1-1 0 0 0,1 0 0 0 0,0-1 0 0 0,0-4 0 0 0,0 5 6 0 0,0 0-1 0 0,1 0 0 0 0,-2 0 1 0 0,1 0-1 0 0,0 0 0 0 0,0 0 1 0 0,-1 0-1 0 0,1 0 0 0 0,-1 0 1 0 0,0-1-6 0 0,1 2 0 0 0,0 1 1 0 0,-1-1-1 0 0,0 0 0 0 0,1 0 1 0 0,-1 1-1 0 0,1-1 0 0 0,0 0 1 0 0,-1 0-1 0 0,1 0 1 0 0,0 0-1 0 0,-1 1 0 0 0,1-1 1 0 0,0 0-1 0 0,0 0 0 0 0,0 0 1 0 0,0 0-1 0 0,0 0 0 0 0,0 0 1 0 0,0 0-1 0 0,0 0 0 0 0,0 1 1 0 0,0-1-1 0 0,1 0 0 0 0,-1 0 1 0 0,0 0-1 0 0,1 0 1 0 0,-1 0-1 0 0,0 0 0 0 0,3-7 0 0 0,0-4 0 0 0,-2 9 0 0 0,-1 1 0 0 0,1 0 0 0 0,-1 0 0 0 0,1 0 0 0 0,0-1 0 0 0,0 1 0 0 0,0 0 0 0 0,0 0 0 0 0,0 0 0 0 0,0 0 0 0 0,0 1 0 0 0,1-1 0 0 0,-1 0 0 0 0,1 0 0 0 0,10-10 14 0 0,3-3-47 0 0,8-7-67 0 0,0 5 2 0 0,-8 10 67 0 0,-12 7 20 0 0,0-1-1 0 0,-1 0 1 0 0,1 0-1 0 0,-1 0 0 0 0,1 0 1 0 0,-1 0-1 0 0,1-1 0 0 0,-1 1 1 0 0,1-1-1 0 0,-1 0 0 0 0,0 0 12 0 0,-1 2-2 0 0,-1 0 0 0 0,0-1 0 0 0,0 1 0 0 0,1 0 0 0 0,-1 0 0 0 0,0 0 0 0 0,0-1 0 0 0,1 1 0 0 0,-1 0 0 0 0,0 0 0 0 0,0 0 0 0 0,1 0 0 0 0,-1 0 0 0 0,0-1 0 0 0,1 1 0 0 0,-1 0 0 0 0,0 0 0 0 0,0 0 0 0 0,1 0-1 0 0,-1 0 1 0 0,0 0 0 0 0,1 0 0 0 0,-1 0 0 0 0,0 0 0 0 0,1 0 0 0 0,-1 1 2 0 0,5-2 0 0 0,21 3-43 0 0,-24-2 41 0 0,-1 0 0 0 0,0 0 0 0 0,0 1 0 0 0,0-1 0 0 0,1 0 0 0 0,-1 1-1 0 0,0-1 1 0 0,0 1 0 0 0,0 0 0 0 0,0-1 0 0 0,0 1 0 0 0,0 0 0 0 0,0 0 0 0 0,0-1-1 0 0,0 1 1 0 0,0 0 0 0 0,0 0 0 0 0,-1 0 0 0 0,1 0 0 0 0,0 1 2 0 0,1 2-12 0 0,-2-3 10 0 0,1 0 0 0 0,-1-1 0 0 0,0 1 0 0 0,0-1 0 0 0,1 1 0 0 0,-1 0 0 0 0,1-1 0 0 0,-1 1 0 0 0,0-1 0 0 0,1 1 0 0 0,-1-1 0 0 0,1 1 0 0 0,-1-1 1 0 0,1 0-1 0 0,-1 1 0 0 0,1-1 0 0 0,-1 1 0 0 0,1-1 0 0 0,0 0 0 0 0,-1 0 0 0 0,1 1 0 0 0,0-1 2 0 0,4 2 1 0 0,0 2-10 0 0,0-1 0 0 0,-1 1 0 0 0,1 0 0 0 0,0 1 0 0 0,-1-1 0 0 0,0 1 0 0 0,0 0 0 0 0,2 4 9 0 0,-3-4 0 0 0,-3-5 0 0 0,0 1 0 0 0,0 0 0 0 0,1-1 0 0 0,-1 1 0 0 0,0-1 0 0 0,1 1 0 0 0,-1 0 0 0 0,0-1 0 0 0,1 1 0 0 0,-1-1 0 0 0,1 1 0 0 0,-1-1 0 0 0,1 1 0 0 0,-1-1 0 0 0,1 0 0 0 0,-1 1 0 0 0,1-1 0 0 0,-1 0 0 0 0,1 1 0 0 0,0-1 0 0 0,-1 0 0 0 0,1 0 0 0 0,4 3 0 0 0,-4-3 0 0 0,0 1 0 0 0,0-1 0 0 0,0 1 0 0 0,-1-1 0 0 0,1 1 0 0 0,0 0 0 0 0,0 0 0 0 0,0-1 0 0 0,-1 1 0 0 0,1 0 0 0 0,0 0 0 0 0,-1 0 0 0 0,1 0 0 0 0,-1-1 0 0 0,1 1 0 0 0,-1 0 0 0 0,0 0 0 0 0,1 0 0 0 0,-1 0 0 0 0,0 0 0 0 0,0 0 0 0 0,1 0 0 0 0,-1 0 0 0 0,0 1 0 0 0,0-1 0 0 0,0 0 0 0 0,0 0 0 0 0,4 20 0 0 0,6 4 0 0 0,-2-3 0 0 0,-6-18 0 0 0,-1-1 0 0 0,1 1 0 0 0,-1 0 0 0 0,0-1 0 0 0,0 1 0 0 0,-1 0 0 0 0,1 0 0 0 0,-1 0 0 0 0,0 3 0 0 0,0-5 0 0 0,1-1 0 0 0,-1 1 0 0 0,0 0 0 0 0,0-1 0 0 0,1 1 0 0 0,-1-1-1 0 0,1 1 1 0 0,-1-1 0 0 0,1 1 0 0 0,0-1 0 0 0,-1 1 0 0 0,1-1 0 0 0,0 0-1 0 0,0 1 1 0 0,4 6-12 0 0,-3-3-44 0 0,-2-1-89 0 0,-1-1-93 0 0,1-2 67 0 0,-1 1-40 0 0,0-1-45 0 0,0 1-40 0 0,0-1-38 0 0,0 1-34 0 0,-1 0-239 0 0,1-1-57 0 0,-2 2-783 0 0,1-1-616 0 0,1-1-1170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45 11056 0 0,'0'0'248'0'0,"0"0"34"0"0,0 0 22 0 0,0 0-29 0 0,0 3-162 0 0,0-3-107 0 0,0 1 1 0 0,0 0-1 0 0,0-1 0 0 0,0 1 0 0 0,0-1 0 0 0,0 1 0 0 0,1-1 0 0 0,-1 1 0 0 0,0-1 1 0 0,0 1-1 0 0,0-1 0 0 0,1 1 0 0 0,-1-1 0 0 0,0 1 0 0 0,1-1 0 0 0,-1 1 0 0 0,0-1 1 0 0,1 1-1 0 0,-1-1 0 0 0,1 0 0 0 0,-1 1 0 0 0,0-1 0 0 0,1 0 0 0 0,0 1-6 0 0,-1-1 8 0 0,1 1 0 0 0,0-1-1 0 0,-1 0 1 0 0,1 1-1 0 0,-1-1 1 0 0,1 1 0 0 0,-1-1-1 0 0,1 1 1 0 0,-1 0-1 0 0,0-1 1 0 0,1 1 0 0 0,-1-1-1 0 0,1 1 1 0 0,-1 0-1 0 0,0-1 1 0 0,0 1 0 0 0,1 0-1 0 0,-1-1 1 0 0,0 1 0 0 0,0 0-1 0 0,0 0 1 0 0,0-1-1 0 0,0 1 1 0 0,0 0 0 0 0,0 0-8 0 0,0 5 55 0 0,0-4-31 0 0,-1 1 1 0 0,1-1-1 0 0,0 0 0 0 0,1 0 1 0 0,-1 0-1 0 0,0 0 0 0 0,0 0 1 0 0,1 0-1 0 0,0 0 0 0 0,0 1-24 0 0,3 5 90 0 0,-3-7-69 0 0,0 0 0 0 0,0 1 0 0 0,0-1 0 0 0,-1 0-1 0 0,1 1 1 0 0,0-1 0 0 0,-1 1 0 0 0,1-1 0 0 0,-1 1-1 0 0,0-1 1 0 0,1 1 0 0 0,-1 0 0 0 0,0-1 0 0 0,0 1-21 0 0,2 9 136 0 0,3-2-43 0 0,1 4-13 0 0,-5 4-10 0 0,-1-14-53 0 0,0 0 1 0 0,0 0 0 0 0,0 0-1 0 0,1 0 1 0 0,-1 1-1 0 0,1-1 1 0 0,0 0 0 0 0,0 0-18 0 0,2 7 41 0 0,3 9 29 0 0,0-5 9 0 0,4 4 3 0 0,-5 4-2 0 0,2-16-34 0 0,-4-4-26 0 0,12 26-6 0 0,0 2-14 0 0,-10-18 0 0 0,5-6 0 0 0,-5 0 7 0 0,-1-1-14 0 0,3-4-33 0 0,-5-1-47 0 0,-2 0-37 0 0,0 0-172 0 0,0 0 143 0 0,0 0 61 0 0,0 0-35 0 0,0 0-12 0 0,0 0-36 0 0,0 0-40 0 0,0 0-45 0 0,0 0-50 0 0,0 0-45 0 0,0 0-41 0 0,0 0-35 0 0,0 0-126 0 0,0 0-35 0 0,0 0-1307 0 0</inkml:trace>
  <inkml:trace contextRef="#ctx0" brushRef="#br0" timeOffset="1">349 0 8232 0 0,'0'0'182'0'0,"0"0"29"0"0,0 0 14 0 0,0 0-70 0 0,0 0-12 0 0,0 0 50 0 0,0 0 166 0 0,0 0 302 0 0,0 0 19 0 0,0 0-17 0 0,0 0-99 0 0,0 0-42 0 0,0 3-8 0 0,0 32 624 0 0,0-22-798 0 0,0 1-40 0 0,0-4-89 0 0,0 1-44 0 0,0-2-50 0 0,0-1-58 0 0,-2 9 136 0 0,-4 0-41 0 0,1-3-43 0 0,3 5 34 0 0,3-14-106 0 0,-2-1 0 0 0,1 1 0 0 0,0-1 0 0 0,-1 0 0 0 0,0 1 1 0 0,0 0-40 0 0,-9 23 109 0 0,-5 14 57 0 0,8-12-34 0 0,1 12 17 0 0,-1 5 26 0 0,5-41-134 0 0,0 0-1 0 0,0 0 0 0 0,0 0 0 0 0,-1 0 0 0 0,-2 4-40 0 0,-7 15 117 0 0,0 18 43 0 0,10-32-92 0 0,-1 1 1 0 0,0-1 0 0 0,-1-1-1 0 0,-2 6-68 0 0,-2-1 71 0 0,4-7-21 0 0,-1 1 0 0 0,1-1 0 0 0,1 1 0 0 0,-1 3-50 0 0,1-1 44 0 0,3-7-22 0 0,-1 0 0 0 0,0-1 0 0 0,0 1 0 0 0,-1-1 0 0 0,1 1 0 0 0,-1-1 0 0 0,1 1 0 0 0,-1-1-1 0 0,-2 2-21 0 0,2-2 15 0 0,1 1-1 0 0,-1 0 1 0 0,0-1-1 0 0,1 1 1 0 0,0 0-1 0 0,0 0 1 0 0,0 2-15 0 0,0-3 8 0 0,1 0-1 0 0,-1 1 1 0 0,0-1 0 0 0,0 0-1 0 0,0 0 1 0 0,-1 0 0 0 0,1 0-1 0 0,-1 0 1 0 0,0 0-1 0 0,0 0 1 0 0,0 0 0 0 0,-1 1-8 0 0,2-3 4 0 0,0 0 0 0 0,-1 0 0 0 0,1 0 0 0 0,0 1 0 0 0,0-1 0 0 0,0 0 0 0 0,0 0 0 0 0,0 1 0 0 0,0-1 0 0 0,1 1 0 0 0,-1-1 1 0 0,0 1-1 0 0,1-1 0 0 0,-1 1 0 0 0,1 0 0 0 0,0-1 0 0 0,-1 1 0 0 0,1-1 0 0 0,0 1 0 0 0,0 0-4 0 0,0 0 3 0 0,0-1 1 0 0,0 1-1 0 0,-1-1 0 0 0,1 1 0 0 0,0 0 1 0 0,-1-1-1 0 0,1 1 0 0 0,-1-1 0 0 0,0 1 1 0 0,1-1-1 0 0,-1 0 0 0 0,0 1 0 0 0,0-1 1 0 0,0 1-4 0 0,-4 5 21 0 0,-10 24 43 0 0,14-29-133 0 0,0-1 81 0 0,0 1 124 0 0,1 0-122 0 0,0 0-47 0 0,0 1-60 0 0,1 1-79 0 0,-1 2-94 0 0,0 2-111 0 0,0-8-109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19.5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241 0 7312 0 0,'0'0'165'0'0,"0"0"22"0"0,0 0 9 0 0,-2 0-20 0 0,-4 0-143 0 0,-7 0-32 0 0,-11 0 70 0 0,15 0 129 0 0,0 0 38 0 0,-34 0 1036 0 0,35 1-1066 0 0,2 1-34 0 0,-8 8 239 0 0,14-10-399 0 0,0 0 1 0 0,0 0 0 0 0,0 1 0 0 0,-1-1 0 0 0,1 0-1 0 0,0 0 1 0 0,0 0 0 0 0,-1 1 0 0 0,1-1-1 0 0,0 0 1 0 0,0 0 0 0 0,-1 0 0 0 0,1 0-1 0 0,0 0 1 0 0,-1 0 0 0 0,1 0 0 0 0,0 0 0 0 0,-1 0-1 0 0,1 1 1 0 0,0-1 0 0 0,0 0 0 0 0,-1-1-1 0 0,1 1 1 0 0,0 0 0 0 0,-1 0 0 0 0,1 0-15 0 0,-6 0 115 0 0,2 0-60 0 0,1 0 0 0 0,0 0 0 0 0,-1 0 0 0 0,1 0 0 0 0,0 1 0 0 0,0 0 0 0 0,-1-1 1 0 0,1 1-56 0 0,-8 5 198 0 0,0 3 56 0 0,3-3-136 0 0,-14 13 30 0 0,15-16-122 0 0,6-3-25 0 0,1 0-1 0 0,0 0 1 0 0,0 0-1 0 0,0 0 1 0 0,0 0-1 0 0,0 0 0 0 0,0-1 1 0 0,-1 2-1 0 0,1-1 1 0 0,0 0-1 0 0,0 0 1 0 0,0 0-1 0 0,0 0 1 0 0,0 0-1 0 0,-1 0 0 0 0,1 0 1 0 0,0 0-1 0 0,0 0 1 0 0,0 0-1 0 0,0 0 1 0 0,0 0-1 0 0,0 0 1 0 0,-1 0-1 0 0,1 0 0 0 0,0 0 1 0 0,0 1-1 0 0,0-1 1 0 0,0 0-1 0 0,0 0 1 0 0,0 0-1 0 0,0 0 1 0 0,0 0-1 0 0,0 0 1 0 0,0 0-1 0 0,0 1 0 0 0,0-1 1 0 0,-1 0-1 0 0,1 0 1 0 0,0 0-1 0 0,0 0 1 0 0,0 0-1 0 0,0 1 1 0 0,0-1-1 0 0,0 0 0 0 0,0 0 1 0 0,0 0-1 0 0,0 0 1 0 0,0 0-1 0 0,1 1 1 0 0,-1-1-1 0 0,11 26 15 0 0,-7-16 15 0 0,-3-8-27 0 0,0 0-1 0 0,0 0 1 0 0,0 1 0 0 0,1-1-1 0 0,-1 0 1 0 0,0 0-1 0 0,1-1 1 0 0,0 1 0 0 0,-1 0-3 0 0,12 19 0 0 0,-12-20 0 0 0,0 1 0 0 0,0 0 0 0 0,0 0 0 0 0,0-1 0 0 0,0 1 0 0 0,0 0 0 0 0,0-1 0 0 0,0 1 0 0 0,1-1 0 0 0,-1 1 0 0 0,1-1 0 0 0,-1 0 0 0 0,2 1 0 0 0,17 6 16 0 0,-18-8-13 0 0,0 1 1 0 0,0-1-1 0 0,-1 1 0 0 0,1 0 1 0 0,0-1-1 0 0,-1 1 0 0 0,1 0 1 0 0,-1 0-1 0 0,1 0 1 0 0,-1 0-1 0 0,1 1-3 0 0,8 13 21 0 0,30 15 49 0 0,-37-28-57 0 0,0 1 0 0 0,0-1 0 0 0,0 0 0 0 0,0 0 0 0 0,1 0 0 0 0,0 0-13 0 0,-1 0 16 0 0,1-1 0 0 0,-1 1 0 0 0,0 0 0 0 0,0 1 0 0 0,0-1 0 0 0,1 1-16 0 0,12 14 94 0 0,11 10 151 0 0,-12-13-92 0 0,-13-11-3 0 0,-2-3 2 0 0,0 0-4 0 0,3 2-18 0 0,-3-2-128 0 0,9 11 103 0 0,-9-10-101 0 0,0-1 1 0 0,1 0-1 0 0,-1 1 1 0 0,0-1-1 0 0,0 1 1 0 0,1-1-1 0 0,-1 0 1 0 0,0 1-1 0 0,0-1 1 0 0,0 1-1 0 0,1-1 1 0 0,-1 1-1 0 0,0-1 1 0 0,0 1-1 0 0,0-1 1 0 0,0 1-1 0 0,0-1 1 0 0,0 1-1 0 0,0-1 1 0 0,0 1-1 0 0,0-1 1 0 0,-1 1-1 0 0,1-1 1 0 0,0 1-1 0 0,0-1 1 0 0,0 0-1 0 0,0 1 1 0 0,-1-1-1 0 0,1 1 1 0 0,0-1-5 0 0,-10 5 118 0 0,5 2-38 0 0,5-7-76 0 0,0 1 1 0 0,0-1 0 0 0,-1 0-1 0 0,1 1 1 0 0,0-1 0 0 0,0 0 0 0 0,-1 1-1 0 0,1-1 1 0 0,0 0 0 0 0,0 1-1 0 0,-1-1 1 0 0,1 0 0 0 0,0 0 0 0 0,-1 1-1 0 0,1-1 1 0 0,0 0 0 0 0,-1 0-1 0 0,1 0 1 0 0,0 1 0 0 0,-1-1-1 0 0,1 0 1 0 0,-1 0 0 0 0,1 0 0 0 0,0 0-1 0 0,-1 0 1 0 0,1 0 0 0 0,-1 0-1 0 0,1 0 1 0 0,0 0 0 0 0,-1 0 0 0 0,1 0-5 0 0,-5 3 112 0 0,-6 7-8 0 0,5-7-33 0 0,-3-3-68 0 0,7-1 9 0 0,-44 1 110 0 0,1 0-106 0 0,32-2-29 0 0,4-4-36 0 0,1 2-15 0 0,-5-2-116 0 0,12 5 193 0 0,0-1-57 0 0,0 1-59 0 0,0-1-61 0 0,0 1-70 0 0,1 0-68 0 0,-1 0-70 0 0,-1 0-71 0 0,1 0-73 0 0,-1 0-74 0 0,-1 1-78 0 0,0 0-77 0 0,-3 0-990 0 0,-4 0-984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21.0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196 198 8464 0 0,'0'0'190'0'0,"0"0"28"0"0,0 0 10 0 0,0-3-26 0 0,-2-7-160 0 0,-5 8-25 0 0,4 2 44 0 0,3 0-61 0 0,-2-1 128 0 0,1-1 144 0 0,1-8 236 0 0,0 8 18 0 0,0 2-10 0 0,-4-1-87 0 0,-2 1-111 0 0,0 0-94 0 0,0 0-59 0 0,-11 1 240 0 0,13 1-160 0 0,0 4 15 0 0,4-5-244 0 0,0-1 0 0 0,-1 1 0 0 0,1-1 0 0 0,0 0 0 0 0,-1 1 0 0 0,1-1 1 0 0,0 1-1 0 0,0-1 0 0 0,-1 0 0 0 0,1 1 0 0 0,-1-1 0 0 0,1 0 0 0 0,0 0 1 0 0,-1 1-1 0 0,1-1 0 0 0,-1 0 0 0 0,1 0 0 0 0,0 0 0 0 0,-1 1 0 0 0,1-1 1 0 0,-1 0-1 0 0,1 0 0 0 0,-1 0 0 0 0,1 0 0 0 0,-1 0 0 0 0,1 0 0 0 0,-1 0 1 0 0,1 0-1 0 0,-1 0 0 0 0,1 0 0 0 0,-1 0 0 0 0,1 0-16 0 0,-13 2 319 0 0,3 4-68 0 0,2-2-87 0 0,-2 1 42 0 0,1 0-57 0 0,-2 0 10 0 0,0 3 54 0 0,5 7-26 0 0,1-1-51 0 0,-3-3-8 0 0,-4 5 68 0 0,11-12-149 0 0,0-1 0 0 0,1 0 0 0 0,-1 0 0 0 0,1 0 0 0 0,0 1 0 0 0,-1-1 0 0 0,2 0 0 0 0,-1 1-47 0 0,-2 11 147 0 0,-5 2-35 0 0,3-7-47 0 0,4-9-55 0 0,-1 0-1 0 0,1 0 1 0 0,0 0-1 0 0,0 0 1 0 0,0 1-1 0 0,-1-1 1 0 0,1 0-1 0 0,0 0 1 0 0,0 0 0 0 0,1 0-1 0 0,-1 0 1 0 0,0 0-1 0 0,0 0 1 0 0,0 0-1 0 0,1 0 1 0 0,-1 0-1 0 0,0 0 1 0 0,1 0-1 0 0,-1 0 1 0 0,1 0-1 0 0,-1 0 1 0 0,1-1 0 0 0,0 1-1 0 0,-1 0 1 0 0,2 1-10 0 0,2 4 64 0 0,0 1 8 0 0,7 19 130 0 0,-8-15-144 0 0,-3-10-50 0 0,0 0-1 0 0,0 0 1 0 0,0 0 0 0 0,1-1 0 0 0,-1 1-1 0 0,0 0 1 0 0,0 0 0 0 0,1 0 0 0 0,-1 0 0 0 0,1-1-1 0 0,-1 1 1 0 0,1 0 0 0 0,-1 0-8 0 0,11 6 104 0 0,1 4-31 0 0,-1 1-15 0 0,1-5 28 0 0,-8-5-72 0 0,-1 0-8 0 0,0-1 0 0 0,-1 1 0 0 0,1-1 0 0 0,0 0 0 0 0,0 0 0 0 0,1 0 0 0 0,-1 0 0 0 0,0-1 0 0 0,0 1 0 0 0,0-1 0 0 0,1 0-6 0 0,-3 0 7 0 0,1 0 0 0 0,0 1 0 0 0,-1-1 0 0 0,1 1-1 0 0,0-1 1 0 0,-1 1 0 0 0,1 0 0 0 0,-1-1 0 0 0,1 1 0 0 0,-1 0-1 0 0,2 1-6 0 0,11 4 33 0 0,-3-7 19 0 0,-3-4-38 0 0,-7 4-14 0 0,0 0 0 0 0,1 0 1 0 0,-1 0-1 0 0,0 1 0 0 0,1-1 0 0 0,-1 0 0 0 0,1 1 0 0 0,-1-1 1 0 0,1 1-1 0 0,0 0 0 0 0,-1-1 0 0 0,1 1 0 0 0,-1 0 0 0 0,1 0 0 0 0,0 0 0 0 0,-1 0-1 0 0,1 0 0 0 0,0-1 0 0 0,-1 1 0 0 0,1 0 0 0 0,-1-1 0 0 0,1 1 1 0 0,-1-1-1 0 0,1 0 0 0 0,-1 1 0 0 0,0-1 0 0 0,1 0 0 0 0,-1 0 0 0 0,1 0 1 0 0,5-4-73 0 0,-4 4-74 0 0,-1 0 50 0 0,1 0 32 0 0,0 0 36 0 0,1-1 24 0 0,-1 1-50 0 0,-1 0-65 0 0,0-1-100 0 0,1 0-60 0 0,-1 0-106 0 0,-1 1 148 0 0,1-1-34 0 0,-1 1-34 0 0,1-1-38 0 0,-1 1-45 0 0,0 0-54 0 0,0 0-49 0 0,0 0-42 0 0,1 0-154 0 0,-1-1-43 0 0,1 0-186 0 0,2-1-503 0 0</inkml:trace>
  <inkml:trace contextRef="#ctx0" brushRef="#br0" timeOffset="393.62">650 16 10080 0 0,'0'0'230'0'0,"0"0"30"0"0,0 0 18 0 0,0 0-120 0 0,0-2-83 0 0,0-8 33 0 0,0 8-9 0 0,0 1 111 0 0,0 1 173 0 0,0 0 8 0 0,0 0-1 0 0,2 0-6 0 0,8 0-6 0 0,-10 0-372 0 0,0 0 1 0 0,1 0-1 0 0,-1 0 1 0 0,0 0 0 0 0,0 0-1 0 0,0 0 1 0 0,0 0-1 0 0,0 0 1 0 0,0 0 0 0 0,0 0-1 0 0,0 0 1 0 0,0 0-1 0 0,0 0 1 0 0,0 0 0 0 0,1 0-1 0 0,-1 0 1 0 0,0 0-1 0 0,0 0 1 0 0,0 0 0 0 0,0 0-1 0 0,0 0 1 0 0,0 0-1 0 0,0 0 1 0 0,0 0 0 0 0,0 0-1 0 0,0 0 1 0 0,0 0-1 0 0,0 0 1 0 0,1 1-1 0 0,-1-1 1 0 0,0 0 0 0 0,0 0-1 0 0,0 0 1 0 0,0 0-1 0 0,0 0 1 0 0,0 0 0 0 0,0 0-1 0 0,0 0 1 0 0,0 0-1 0 0,0 0 1 0 0,0 0 0 0 0,0 0-1 0 0,0 1 1 0 0,0-1-1 0 0,0 0 1 0 0,0 0 0 0 0,0 0-1 0 0,0 0 1 0 0,0 0-1 0 0,0 0 1 0 0,0 0 0 0 0,0 0-1 0 0,0 0 1 0 0,0 0-1 0 0,0 0 1 0 0,0 1 0 0 0,0-1-7 0 0,0 0 15 0 0,0 1 0 0 0,0-1 1 0 0,0 0-1 0 0,0 1 0 0 0,0-1 1 0 0,0 1-1 0 0,0-1 0 0 0,0 0 1 0 0,0 1-1 0 0,0-1 0 0 0,0 1 1 0 0,0-1-1 0 0,0 0 0 0 0,1 1 1 0 0,-1-1-1 0 0,0 0 0 0 0,0 1 1 0 0,0-1-1 0 0,1 0 0 0 0,-1 1 1 0 0,0-1-1 0 0,1 0 0 0 0,-1 1 1 0 0,0-1-1 0 0,1 0 0 0 0,-1 0 1 0 0,0 0-1 0 0,1 1 0 0 0,-1-1 1 0 0,0 0-1 0 0,1 0-15 0 0,5 5 235 0 0,-1 2 24 0 0,4 10 43 0 0,-7-13-205 0 0,-1 0 5 0 0,0 0 0 0 0,0 0 1 0 0,-1 0-1 0 0,1 0 0 0 0,-1 0 1 0 0,0 0-1 0 0,0 1 1 0 0,0-1-1 0 0,-1 4-102 0 0,0 7 327 0 0,1 4 35 0 0,0 0-117 0 0,0 1-53 0 0,0-18-165 0 0,0-1 0 0 0,0 1-1 0 0,1 0 1 0 0,-1 0-1 0 0,0-1 1 0 0,1 1-1 0 0,-1 0 1 0 0,1-1-1 0 0,0 1 1 0 0,-1 0-1 0 0,2 0-26 0 0,-2-1 17 0 0,1 0-1 0 0,0 0 1 0 0,-1 0 0 0 0,0 1-1 0 0,1-1 1 0 0,-1 0 0 0 0,0 0-1 0 0,1 0 1 0 0,-1 1-1 0 0,0-1 1 0 0,0 0-17 0 0,-4 12 109 0 0,-1 4 30 0 0,7-1 26 0 0,2-6-83 0 0,2 7 59 0 0,-4 1 32 0 0,-2-15-145 0 0,0 0-1 0 0,1 0 0 0 0,-1 0 0 0 0,1 0 0 0 0,-1 0 0 0 0,1 0 0 0 0,1 2-27 0 0,6 12 158 0 0,-8-15-135 0 0,1-1 0 0 0,-1 1-1 0 0,1 0 1 0 0,-1 0 0 0 0,1-1 0 0 0,-1 1-1 0 0,0 0 1 0 0,0 0 0 0 0,0 0-1 0 0,0 0 1 0 0,-1 0-23 0 0,1 0 19 0 0,0 0 1 0 0,0 0-1 0 0,0 0 0 0 0,0 0 0 0 0,0-1 1 0 0,0 1-1 0 0,0 0 0 0 0,1 0 0 0 0,-1 0 1 0 0,1-1-1 0 0,0 2-19 0 0,9 10 114 0 0,-7-9-4 0 0,-2-1-58 0 0,-3 5-11 0 0,2-8-26 0 0,0 8 83 0 0,0-1-54 0 0,0-4 20 0 0,0-1-10 0 0,0 5-41 0 0,0-1 48 0 0,-2-6-7 0 0,-8 0-33 0 0,7 0 4 0 0,3 0-107 0 0,0 0-57 0 0,0 0-12 0 0,1 0 46 0 0,1 0-7 0 0,2 0-55 0 0,2 0-157 0 0,-6 0 314 0 0,0 0-1 0 0,0 0 0 0 0,0 0 1 0 0,0 0-1 0 0,0 0 0 0 0,0 0 1 0 0,0 0-1 0 0,1 0 0 0 0,-1 0 1 0 0,0 0-1 0 0,0 0 0 0 0,0 0 1 0 0,0 0-1 0 0,0 0 0 0 0,0 0 1 0 0,0 0-1 0 0,0 0 0 0 0,0 0 1 0 0,0 0-1 0 0,1 0 0 0 0,-1 0 1 0 0,0 0-1 0 0,0 0 0 0 0,0 0 1 0 0,0 0-1 0 0,0-1 0 0 0,0 1 1 0 0,0 0-1 0 0,0 0 0 0 0,0 0 1 0 0,0 0-1 0 0,0 0 0 0 0,0 0 1 0 0,0 0-1 0 0,0 0 0 0 0,0 0 1 0 0,0 0-1 0 0,1 0 0 0 0,-1 0 1 0 0,0 0-1 0 0,0-1 0 0 0,0 1 1 0 0,0 0-1 0 0,0 0 0 0 0,0 0 1 0 0,0 0-1 0 0,0 0 0 0 0,0 0 1 0 0,0 0-1 0 0,0 0 0 0 0,0 0 1 0 0,0 0-1 0 0,0-1 0 0 0,0 1 1 0 0,0 0-1 0 0,-1 0 0 0 0,1 0 11 0 0,0 0-220 0 0,0-1 74 0 0,0 1 63 0 0,0-1 54 0 0,0 1 88 0 0,0-2 283 0 0,0 2-294 0 0,0-1-78 0 0,0 0-37 0 0,0 1-42 0 0,0 0-50 0 0,0-1-56 0 0,0 0-83 0 0,0 1-78 0 0,0-1-85 0 0,0 0-94 0 0,0 0-99 0 0,0 0-108 0 0,0-1-115 0 0,0 1-122 0 0,0-3-1154 0 0,0-5-1210 0 0</inkml:trace>
  <inkml:trace contextRef="#ctx0" brushRef="#br0" timeOffset="863.83">438 258 6016 0 0,'4'0'61'0'0,"-2"0"-100"0"0,1 0 100 0 0,1 0 11 0 0,0 0 38 0 0,2 0 44 0 0,1 0 51 0 0,7 0 44 0 0,-2-3 30 0 0,-7 0-27 0 0,-4 0-53 0 0,0 1 53 0 0,1 0 83 0 0,3 1 109 0 0,-1 0-172 0 0,0 1 36 0 0,7-1 128 0 0,0-1-101 0 0,-3 0-137 0 0,0 0-38 0 0,6-2 75 0 0,-10 2-183 0 0,8-2 239 0 0,-3 0-60 0 0,-5 2-134 0 0,-1 1 0 0 0,1 0-1 0 0,0-1 1 0 0,0 1 0 0 0,-1 1-1 0 0,2-1-96 0 0,12 0 308 0 0,-11 0-224 0 0,-1 1-1 0 0,0-1 1 0 0,1 0 0 0 0,-1-1 0 0 0,3-1-84 0 0,10-2 188 0 0,0 3-45 0 0,-6 1-9 0 0,-1-1-37 0 0,-9 1-73 0 0,1-1 0 0 0,0 1-1 0 0,0 0 1 0 0,-1-1 0 0 0,1 0-1 0 0,-1 0 1 0 0,1 0-24 0 0,16-10 122 0 0,11 7 49 0 0,-7-8-91 0 0,-1 1-27 0 0,8 7 11 0 0,-14-5-53 0 0,-4 7-26 0 0,-3 3-244 0 0,-3-3-61 0 0,-3-2 13 0 0,-3 1 70 0 0,0 2-2 0 0,0 1-20 0 0,0 1-68 0 0,0 0 114 0 0,0 0-38 0 0,0 0-42 0 0,0 0-38 0 0,0 0-430 0 0,0 0-286 0 0,0 0-670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19.8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10448 0 0,'0'0'301'0'0,"0"0"4"0"0,0 0-227 0 0,2 0-46 0 0,8 0-10 0 0,-10 0-20 0 0,0 0-1 0 0,0 0 0 0 0,0 0 1 0 0,0 0-1 0 0,1 0 0 0 0,-1 0 0 0 0,0 0 1 0 0,0 0-1 0 0,0 0 0 0 0,0 0 1 0 0,0 0-1 0 0,0 0 0 0 0,0 0 1 0 0,0 0-1 0 0,0 0 0 0 0,0 0 1 0 0,1 0-1 0 0,-1 0 0 0 0,0 0 1 0 0,0 0-1 0 0,0 0 0 0 0,0 0 0 0 0,0 0 1 0 0,0 0-1 0 0,0 0 0 0 0,0 0 1 0 0,0 0-1 0 0,0 0 0 0 0,0 1 1 0 0,0-1-1 0 0,0 0 0 0 0,1 0 1 0 0,-1 0-1 0 0,0 0 0 0 0,0 0 0 0 0,0 0 1 0 0,0 0-1 0 0,0 0 0 0 0,0 0 1 0 0,0 0-1 0 0,0 0 0 0 0,0 0 1 0 0,0 1-1 0 0,0-1 0 0 0,0 0 1 0 0,0 0-1 0 0,0 0 0 0 0,0 0 0 0 0,0 0 1 0 0,0 0-1 0 0,0 0 0 0 0,0 0 1 0 0,0 0-1 0 0,0 0 0 0 0,0 0 1 0 0,0 1-1 0 0,0-1-1 0 0,0 1 17 0 0,0 0 0 0 0,0 1 0 0 0,0-1 1 0 0,0 0-1 0 0,1 0 0 0 0,-1 0 0 0 0,1 1 0 0 0,-1-1 0 0 0,1 0 1 0 0,-1 0-1 0 0,1 0 0 0 0,-1 0 0 0 0,1 0 0 0 0,0 0 0 0 0,0 0 1 0 0,0 0-1 0 0,0 0 0 0 0,-1 0 0 0 0,1 0 0 0 0,0 0 0 0 0,0-1 0 0 0,1 1 1 0 0,-1 0-18 0 0,5 2 98 0 0,-5-3-89 0 0,-1 0 0 0 0,1 0 0 0 0,-1 0 0 0 0,1 1 1 0 0,-1-1-1 0 0,1 0 0 0 0,-1 0 0 0 0,0 1 0 0 0,1-1 0 0 0,-1 0 1 0 0,1 0-1 0 0,-1 1 0 0 0,0-1 0 0 0,1 0 0 0 0,-1 1 0 0 0,0-1 1 0 0,1 1-1 0 0,-1-1 0 0 0,0 0 0 0 0,0 1 0 0 0,1-1 1 0 0,-1 1-1 0 0,0-1 0 0 0,0 1 0 0 0,0-1 0 0 0,0 1 0 0 0,0-1 1 0 0,0 1-1 0 0,0-1 0 0 0,0 1 0 0 0,0-1 0 0 0,0 1 0 0 0,0-1 1 0 0,0 1-1 0 0,0-1 0 0 0,0 1 0 0 0,0-1 0 0 0,0 1-9 0 0,2 11 184 0 0,4-2-38 0 0,-2-2-42 0 0,3 4 86 0 0,-2 0-39 0 0,-4-8-97 0 0,0 0-1 0 0,0 0 0 0 0,0 0 0 0 0,0 0 0 0 0,0 1 0 0 0,-1-1 0 0 0,0 3-53 0 0,2 14 217 0 0,7 10 187 0 0,-2-7-149 0 0,-3-10-118 0 0,3 7 109 0 0,6 21 231 0 0,-10-16-246 0 0,-2-9-8 0 0,2-3-50 0 0,0-2-43 0 0,1-2-35 0 0,-2-2-44 0 0,1 5 101 0 0,-4-1-45 0 0,1-11-94 0 0,0 1 1 0 0,0 0-1 0 0,0 0 0 0 0,0 0 1 0 0,0-1-1 0 0,0 1 1 0 0,0 0-1 0 0,1 0 0 0 0,-1-1 1 0 0,1 1-1 0 0,0 2-13 0 0,9 8 82 0 0,-6-5-4 0 0,-5 1-75 0 0,1-5 9 0 0,0 9 54 0 0,0-10-72 0 0,0-1-103 0 0,0-1-99 0 0,0 0 52 0 0,0 0-40 0 0,0 0-45 0 0,0 0-42 0 0,0 0-37 0 0,0 0-35 0 0,0 0-234 0 0,0 0-56 0 0,0 0-765 0 0,0 0-603 0 0,0 0-1143 0 0</inkml:trace>
  <inkml:trace contextRef="#ctx0" brushRef="#br0" timeOffset="268.2">0 288 9384 0 0,'0'0'208'0'0,"0"0"33"0"0,0 0 16 0 0,1 0-106 0 0,1 0-78 0 0,1 1-63 0 0,1-1 34 0 0,3 0 66 0 0,1 0 45 0 0,1 0 76 0 0,3-3 162 0 0,-1-2-105 0 0,-1 1-43 0 0,0 1-40 0 0,2 2-42 0 0,0 0 11 0 0,-1-4-20 0 0,1-1-50 0 0,5 4 2 0 0,-5 2-23 0 0,4-3 39 0 0,7-5-28 0 0,27-10 63 0 0,-33 14-119 0 0,24-7-4 0 0,-35 10-48 0 0,6 0 57 0 0,-8 1-78 0 0,-1 0-52 0 0,0 0-47 0 0,0 1-66 0 0,0-1-76 0 0,0-1-88 0 0,0 1-100 0 0,-1-1-112 0 0,1 1-123 0 0,-1-1 300 0 0,-1 0-35 0 0,5-3-1166 0 0,3-4-913 0 0</inkml:trace>
  <inkml:trace contextRef="#ctx0" brushRef="#br0" timeOffset="535.77">545 168 7400 0 0,'-26'25'216'0'0,"26"-25"-207"0"0,-1 1 0 0 0,1-1 0 0 0,-1 1 0 0 0,1-1 0 0 0,0 1 0 0 0,-1-1 0 0 0,1 1 0 0 0,-1 0 0 0 0,1-1 0 0 0,0 1 0 0 0,-1 0 0 0 0,1-1 1 0 0,0 1-1 0 0,0 0 0 0 0,0-1 0 0 0,0 1 0 0 0,-1 0 0 0 0,1 0-9 0 0,3 6 79 0 0,-2-6-73 0 0,4 6 23 0 0,1 0 51 0 0,1 0 44 0 0,1 0 34 0 0,14 15 432 0 0,-21-21-549 0 0,0 0 1 0 0,0 1 0 0 0,0-1-1 0 0,0 1 1 0 0,0 0-1 0 0,0-1 1 0 0,-1 1-1 0 0,1 0 1 0 0,-1-1-1 0 0,1 1 1 0 0,-1 0-1 0 0,1 0 1 0 0,-1-1-1 0 0,0 2-41 0 0,1 5 432 0 0,1-1-63 0 0,2 0 7 0 0,4 2 104 0 0,4 7 286 0 0,-10-10-469 0 0,-1 2 43 0 0,1 2 101 0 0,1-2-80 0 0,4 1-4 0 0,3 2 102 0 0,-4-6-209 0 0,-5-3 41 0 0,1 0-78 0 0,-2-1-65 0 0,1 1-53 0 0,-1 0-30 0 0,-1 3 6 0 0,0-4 0 0 0,1-1 5 0 0,0 2 426 0 0,0-2-38 0 0,0 0-16 0 0,0 0-7 0 0,0 0-15 0 0,0 0-61 0 0,0 0-21 0 0,0 0-7 0 0,0 0-19 0 0,0 0-78 0 0,0 0-31 0 0,0-2-8 0 0,0-6-44 0 0,0 0-37 0 0,0-10 29 0 0,0 2-89 0 0,0-22-14 0 0,4 17 4 0 0,9-4-38 0 0,-10 20-12 0 0,0 0-1 0 0,0-1 1 0 0,0 0-1 0 0,1-4 1 0 0,-2 4 0 0 0,-1 1 0 0 0,1-1 0 0 0,0 0 0 0 0,1 0 0 0 0,-1 1 0 0 0,1 0 0 0 0,0-1 0 0 0,1 1 0 0 0,2-3 0 0 0,-2 3-2 0 0,1-1-1 0 0,-1 1 0 0 0,0-1 1 0 0,0 0-1 0 0,-1 0 0 0 0,1-1 3 0 0,-3 4-50 0 0,1 1-1 0 0,0-1 0 0 0,-1 0 1 0 0,1 1-1 0 0,0-1 0 0 0,1 1 1 0 0,-1 0-1 0 0,0 0 1 0 0,1 0-1 0 0,-1 0 0 0 0,1 0 1 0 0,0 0-1 0 0,0 1 0 0 0,-1-1 1 0 0,4 0 50 0 0,-3 0-84 0 0,1 1 1 0 0,-1-1 0 0 0,0 0-1 0 0,0 0 1 0 0,0 0-1 0 0,2-2 84 0 0,-3 2-155 0 0,0 0 32 0 0,2-1-44 0 0,-1 1 75 0 0,7-2-51 0 0,-7 3 64 0 0,0 1-38 0 0,1-1-92 0 0,-1 1-97 0 0,-1 0 95 0 0,1 0-39 0 0,-1 0-40 0 0,0 0-45 0 0,0 0-48 0 0,0 0-51 0 0,1 0-55 0 0,-1 0-59 0 0,0 0 33 0 0,0 0-46 0 0,0 0-50 0 0,0 0-50 0 0,4 0-1415 0 0,3 0-1164 0 0</inkml:trace>
  <inkml:trace contextRef="#ctx0" brushRef="#br0" timeOffset="820.51">968 168 10424 0 0,'4'4'65'0'0,"1"0"42"0"0,3 3 75 0 0,8 10 300 0 0,-11-10-337 0 0,-1 0-38 0 0,-2 0-51 0 0,-1 0-67 0 0,-1-6 11 0 0,0-1 0 0 0,0 1 1 0 0,0 0-1 0 0,0-1 0 0 0,1 1 0 0 0,-1 0 0 0 0,0-1 1 0 0,0 1-1 0 0,0 0 0 0 0,1-1 0 0 0,-1 1 0 0 0,0 0 1 0 0,0-1-1 0 0,1 1 0 0 0,-1-1 0 0 0,1 1 0 0 0,-1-1 1 0 0,0 1-1 0 0,1-1 0 0 0,-1 1 0 0 0,1-1 0 0 0,-1 1 0 0 0,1-1 1 0 0,0 1-1 0 0,-1-1 0 0 0,1 0 0 0 0,-1 1 0 0 0,1-1 1 0 0,0 0-1 0 0,-1 0 0 0 0,1 1 0 0 0,10 5 22 0 0,-6 4 41 0 0,-2 2 100 0 0,-1-4-13 0 0,0-1 36 0 0,2 1 36 0 0,3 0 34 0 0,3 8 300 0 0,-6-10-276 0 0,-1-1 36 0 0,2-1-67 0 0,1-1-45 0 0,-5-3-175 0 0,0 0-1 0 0,0 1 1 0 0,0-1-1 0 0,0 1 1 0 0,0-1-1 0 0,0 1 1 0 0,0-1-1 0 0,0 1 1 0 0,-1 0-1 0 0,1-1 1 0 0,0 1-1 0 0,0 0 1 0 0,0 0-1 0 0,-1 0 1 0 0,1 0-1 0 0,0 0-28 0 0,4 10 311 0 0,-2-4-76 0 0,4 3 69 0 0,-5-8 6 0 0,1-1-112 0 0,0 0-71 0 0,1-1-64 0 0,-1 0-13 0 0,-1 1 50 0 0,6 3 103 0 0,2 2 84 0 0,3-4 62 0 0,2-1 59 0 0,-11 0-293 0 0,0-1 1 0 0,1 0-1 0 0,-1 0 1 0 0,0 0-1 0 0,0 0 1 0 0,0-1-1 0 0,0 1 1 0 0,1-1-1 0 0,2-1-115 0 0,14-8 339 0 0,-6 3-151 0 0,-3 2-68 0 0,-2 2-46 0 0,-5 1-17 0 0,13-4 107 0 0,6-5-46 0 0,-22 10-107 0 0,1-1 0 0 0,0 0 0 0 0,-1 0 1 0 0,1 0-1 0 0,-1 0 0 0 0,2-2-11 0 0,6-10 74 0 0,-6 4-29 0 0,-3 8-42 0 0,0-1 0 0 0,0 1 0 0 0,0 0 0 0 0,1 0 0 0 0,-1 0 0 0 0,0 0 0 0 0,1 0 0 0 0,-1 0 0 0 0,1 0-3 0 0,11-10 12 0 0,-10 5 46 0 0,-3-1-59 0 0,-1 5 4 0 0,2-13-36 0 0,0-2-68 0 0,-1 14 63 0 0,0 0 0 0 0,-1 0 0 0 0,1 0 0 0 0,-1 1 0 0 0,0-1 0 0 0,0-2 38 0 0,-3-4-121 0 0,-2-2-117 0 0,6 12 238 0 0,-2-5-312 0 0,0 1 97 0 0,2 1 42 0 0,0 0-21 0 0,0 2 55 0 0,0 0-63 0 0,0-1 13 0 0,-1 0-54 0 0,-1 0-260 0 0,1-1-106 0 0,-1 1-89 0 0,0-1-74 0 0,0 1-96 0 0,1-1-44 0 0,-1-3-1281 0 0,1-3-1238 0 0,1 9 3342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17.1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166 1 10152 0 0,'0'0'298'0'0,"0"0"-4"0"0,0 0-176 0 0,0 0-19 0 0,0 0 12 0 0,3 2 1 0 0,3 6-46 0 0,-2 2 96 0 0,-2 1 81 0 0,-2 3 62 0 0,2-3-45 0 0,3-2-45 0 0,1 4-1 0 0,-2 10 0 0 0,-5 18 41 0 0,1-17-101 0 0,0 3 30 0 0,0 0 50 0 0,0 100 1092 0 0,0-119-1233 0 0,1-1 1 0 0,0 1 0 0 0,0-1 0 0 0,1 1 0 0 0,0 0-94 0 0,0-1 90 0 0,0 0 1 0 0,-1 1-1 0 0,0-1 0 0 0,0 1 1 0 0,0 0-91 0 0,-2 10 151 0 0,1 18 195 0 0,3-17-181 0 0,3-6-33 0 0,-5-12-118 0 0,0 0-1 0 0,0 1 1 0 0,-1-1 0 0 0,1 1-1 0 0,0-1 1 0 0,-1 0 0 0 0,1 1-1 0 0,-1-1 1 0 0,0 1 0 0 0,0-1-1 0 0,1 1 1 0 0,-1-1 0 0 0,0 1-14 0 0,-1 13 95 0 0,0 14 37 0 0,5-13-98 0 0,6-3 19 0 0,-7-10-22 0 0,-3-3-128 0 0,0 0-11 0 0,0 0 34 0 0,0 0-20 0 0,0 0-60 0 0,0 0-156 0 0,0 0-285 0 0,0 0-19 0 0</inkml:trace>
  <inkml:trace contextRef="#ctx0" brushRef="#br0" timeOffset="278.39">0 303 9152 0 0,'0'0'208'0'0,"0"0"33"0"0,3 0 14 0 0,3 0-164 0 0,13 1 33 0 0,-18-1-121 0 0,0 0 0 0 0,0 0 1 0 0,1 0-1 0 0,-1 0 1 0 0,0 0-1 0 0,0-1 1 0 0,0 1-1 0 0,0 0 0 0 0,0-1 1 0 0,0 1-1 0 0,0-1 1 0 0,1 1-4 0 0,2-7-15 0 0,1 2 26 0 0,4 4 77 0 0,2 1 239 0 0,0 1 15 0 0,-8-1-217 0 0,0 0-1 0 0,0 0 0 0 0,0-1 1 0 0,0 1-1 0 0,1-1 0 0 0,-1 1 1 0 0,0-2-125 0 0,8-2 231 0 0,6-2 118 0 0,-2 4-25 0 0,-7 1-183 0 0,-2 0-33 0 0,1-1-13 0 0,2-1 6 0 0,7-3 46 0 0,2 2 32 0 0,-6 0-36 0 0,0 1 0 0 0,1 0 0 0 0,0 2 1 0 0,7-1-144 0 0,-9 1 126 0 0,-3-1-33 0 0,6-3 20 0 0,1 0-35 0 0,15 1-40 0 0,19 5-40 0 0,-25 0 4 0 0,-22-1-8 0 0,1 0 1 0 0,0 0 0 0 0,-1-1 0 0 0,1 1 0 0 0,-1 0 0 0 0,0-1 0 0 0,1 0 0 0 0,-1 1 0 0 0,1-1-1 0 0,-1 0 1 0 0,0 0 0 0 0,2-1 5 0 0,8-3-65 0 0,8 2-55 0 0,-2 3-79 0 0,-5 0 22 0 0,-2 0-41 0 0,0 0-95 0 0,-2 0-44 0 0,0 0-104 0 0,1 0-122 0 0,-5 0 240 0 0,0 0-37 0 0,-2 0 80 0 0,-1 0-36 0 0,3 0-429 0 0,2 0-278 0 0,4 0-659 0 0</inkml:trace>
  <inkml:trace contextRef="#ctx0" brushRef="#br0" timeOffset="541.16">801 197 7568 0 0,'0'0'166'0'0,"0"3"29"0"0,0 4-53 0 0,0-4-49 0 0,0 2 65 0 0,-2 5-120 0 0,-8-5-38 0 0,6 0 19 0 0,1 1 38 0 0,-1 2 100 0 0,-3-2 90 0 0,1-3-36 0 0,5-3-187 0 0,1 0-1 0 0,-1 0 0 0 0,1 1 0 0 0,0-1 1 0 0,-1 0-1 0 0,1 0 0 0 0,-1 0 0 0 0,1 0 0 0 0,0 1 1 0 0,-1-1-1 0 0,1 0 0 0 0,-1 0 0 0 0,1 1 1 0 0,0-1-1 0 0,-1 0 0 0 0,1 1 0 0 0,0-1 1 0 0,0 0-1 0 0,-1 1 0 0 0,1-1 0 0 0,0 1 0 0 0,0-1 1 0 0,0 0-1 0 0,-1 1 0 0 0,1-1 0 0 0,0 1 1 0 0,0-1-1 0 0,0 1 0 0 0,0-1 0 0 0,0 1 1 0 0,0-1-1 0 0,0 0 0 0 0,0 1 0 0 0,0-1 0 0 0,0 1 1 0 0,0-1-24 0 0,-3 5 517 0 0,-2 2-267 0 0,-8 16 412 0 0,6-10-327 0 0,7-13-331 0 0,-3 12 295 0 0,3-1-48 0 0,1-8-200 0 0,-1-1 0 0 0,0 1 0 0 0,0 0 0 0 0,0-1 0 0 0,-1 1 0 0 0,1 0 0 0 0,-1-1 0 0 0,0 2-51 0 0,-2 5 88 0 0,2-6-55 0 0,-1 0-1 0 0,1 0 0 0 0,0 0 0 0 0,0 0 0 0 0,1 0 1 0 0,-1 0-1 0 0,1 0 0 0 0,-1 1 0 0 0,1-1 0 0 0,0 0 1 0 0,0 0-1 0 0,0 1 0 0 0,1 2-32 0 0,5 8 109 0 0,-5-10-91 0 0,0-1 0 0 0,0 0 0 0 0,0 0 0 0 0,0 0 0 0 0,0 0 0 0 0,-1 1 0 0 0,0-1 0 0 0,1 2-18 0 0,2 24 169 0 0,6-6-54 0 0,-5-16-79 0 0,1 0-1 0 0,0-1 1 0 0,0 0 0 0 0,0 0 0 0 0,4 3-36 0 0,-6-6 22 0 0,0-1 0 0 0,0 1 0 0 0,0-1 0 0 0,0 0-1 0 0,1 0 1 0 0,-1 0 0 0 0,1 0-22 0 0,25 7 188 0 0,-14-7-33 0 0,-1-1 1 0 0,1 0-1 0 0,5-2-155 0 0,-5 1 132 0 0,2-1 23 0 0,1-6-58 0 0,-8 3-48 0 0,15-8 112 0 0,-19 7-117 0 0,-1 1 0 0 0,1-1 0 0 0,-1 0 0 0 0,1-1-44 0 0,4-5 56 0 0,-7 7-37 0 0,1 0 1 0 0,-1 0-1 0 0,-1 0 0 0 0,1-1 0 0 0,0 1 0 0 0,-1-1 0 0 0,0 1 1 0 0,0-1-1 0 0,-1 0 0 0 0,1 0 0 0 0,-1 0 0 0 0,0 0 1 0 0,0 0-1 0 0,-1 0 0 0 0,1 0 0 0 0,-1 0 0 0 0,0 0 1 0 0,-1-2-20 0 0,1 4 11 0 0,0 0 0 0 0,-1 0 0 0 0,1 0 1 0 0,-1-1-1 0 0,0 1 0 0 0,0 0 0 0 0,0 0 1 0 0,0 0-1 0 0,-1-2-11 0 0,-2-5 27 0 0,2 5-16 0 0,-1-4 17 0 0,0 1 0 0 0,0 0-1 0 0,-5-8-27 0 0,6 13 13 0 0,-1-1 1 0 0,1 1-1 0 0,-1-1 0 0 0,0 1 0 0 0,0 0 0 0 0,0 0 0 0 0,-1 1 1 0 0,1-1-1 0 0,-3-1-13 0 0,-69-41 11 0 0,60 36-13 0 0,-3-1-38 0 0,2 2-87 0 0,1 1 0 0 0,-7-2 127 0 0,9 6-111 0 0,-3 2 4 0 0,0 0-17 0 0,1-4-58 0 0,12 3 131 0 0,0 1 0 0 0,-1 0 1 0 0,1 0-1 0 0,0 0 0 0 0,0 1 1 0 0,-1-1-1 0 0,1 1 0 0 0,-2-1 51 0 0,1 1-79 0 0,1 0-2 0 0,1 0-18 0 0,0 0-37 0 0,0 0-15 0 0,1 0-38 0 0,-1 0-45 0 0,1 0-50 0 0,-1 0-54 0 0,1 0-49 0 0,-1 0-46 0 0,1 0-38 0 0,-1 0-138 0 0,0 0-38 0 0,0 0-167 0 0,-1 0-448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16.1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0 436 7632 0 0,'28'0'361'0'0,"-23"-2"-152"0"0,3-5-79 0 0,1 4-59 0 0,19 0-50 0 0,8 3 146 0 0,-25 0 11 0 0,-2 0-10 0 0,0 0 96 0 0,-8 1-197 0 0,1-1-1 0 0,-1 0 0 0 0,1 0 1 0 0,-1 0-1 0 0,1 0 0 0 0,-1 0 1 0 0,0 0-1 0 0,1-1 0 0 0,-1 1 1 0 0,1 0-1 0 0,-1-1 0 0 0,1 1 1 0 0,0-1-67 0 0,2-6 369 0 0,0 3-29 0 0,6 2-45 0 0,3 0 52 0 0,-4-4-75 0 0,-1 1-79 0 0,1 1 62 0 0,-1 0-66 0 0,5-3 43 0 0,0 2 26 0 0,-8-5-8 0 0,1 6-97 0 0,2 0-49 0 0,3-3 3 0 0,-8 5-9 0 0,-1 2-8 0 0,6-2-29 0 0,-7 1-59 0 0,-1 1 0 0 0,0 0-1 0 0,1-1 1 0 0,-1 1 0 0 0,0-1-1 0 0,1 1 1 0 0,-1 0 0 0 0,0-1-1 0 0,1 1 1 0 0,-1-1 0 0 0,0 1-1 0 0,0-1 1 0 0,0 1 0 0 0,0-1 0 0 0,1 1-1 0 0,-1-1 1 0 0,0 1 0 0 0,0-1-1 0 0,0 1 1 0 0,0-1 0 0 0,0 1-1 0 0,0-1-1 0 0,0-2 54 0 0,0 3 10 0 0,-9-2-2 0 0,5-2-24 0 0,-1-2 16 0 0,3 5-42 0 0,-1 0 0 0 0,0 1 0 0 0,1-1 0 0 0,-1 1 0 0 0,0-1 0 0 0,1 1 0 0 0,-1 0 0 0 0,0 0 0 0 0,0 0 0 0 0,1 0 0 0 0,-2 1-12 0 0,-6-1 18 0 0,10 0-14 0 0,-1 0 0 0 0,0 0 0 0 0,1 0 1 0 0,-1 0-1 0 0,0 0 0 0 0,1 0 0 0 0,-1 1 1 0 0,0-1-1 0 0,1 0 0 0 0,-1 0 1 0 0,1 0-1 0 0,-1 1 0 0 0,0-1 0 0 0,1 0 1 0 0,-1 1-1 0 0,1-1 0 0 0,-1 0 1 0 0,1 1-1 0 0,-1-1 0 0 0,1 1 0 0 0,-1-1 1 0 0,1 1-1 0 0,-1-1 0 0 0,1 1 0 0 0,0-1 1 0 0,-1 1-5 0 0,1-1 5 0 0,-1 1 1 0 0,1 0 0 0 0,0-1-1 0 0,-1 1 1 0 0,1-1-1 0 0,-1 1 1 0 0,1-1 0 0 0,-1 0-1 0 0,1 1 1 0 0,-1-1 0 0 0,1 0-1 0 0,-1 1 1 0 0,1-1-1 0 0,-1 0 1 0 0,0 1 0 0 0,1-1-1 0 0,-1 0 1 0 0,0 0 0 0 0,1 0-1 0 0,-1 0 1 0 0,0 1-1 0 0,1-1 1 0 0,-1 0 0 0 0,0 0-1 0 0,1 0 1 0 0,-1-1-6 0 0,1 1 5 0 0,-1 0 0 0 0,1 0 0 0 0,-1 0 0 0 0,1 0 0 0 0,-1 0 0 0 0,1 0 0 0 0,-1 0 0 0 0,1 0 0 0 0,-1 0 0 0 0,1 0 0 0 0,-1 0 0 0 0,1 0 0 0 0,-1 1 0 0 0,1-1 0 0 0,0 0 0 0 0,-1 0 0 0 0,1 0 0 0 0,-1 0 0 0 0,1 1 0 0 0,-1-1 0 0 0,1 0 0 0 0,0 1 0 0 0,-1-1 0 0 0,1 0 0 0 0,0 1 0 0 0,-1-1 0 0 0,1 0 0 0 0,0 1 0 0 0,-1-1 0 0 0,1 1 0 0 0,0-1 0 0 0,0 1-5 0 0,-5 5 79 0 0,-6 1 38 0 0,-5 4-36 0 0,8-4-45 0 0,5-4-18 0 0,0 0 1 0 0,0 0-1 0 0,0 0 0 0 0,0 0 0 0 0,1 1 1 0 0,-1 0-19 0 0,-2 6 48 0 0,4-8-38 0 0,1 0-1 0 0,-2 0 1 0 0,1 1 0 0 0,0-1 0 0 0,0 0-1 0 0,-1 0 1 0 0,1-1 0 0 0,-1 1 0 0 0,0 0-10 0 0,1-1 4 0 0,0 0 2 0 0,0 0 0 0 0,-1 1-1 0 0,1-1 1 0 0,0 0-1 0 0,0 0 1 0 0,0 0 0 0 0,1 1-1 0 0,-1-1 1 0 0,0 0-1 0 0,0 1 1 0 0,1-1 0 0 0,-1 1-1 0 0,1-1 1 0 0,-1 1-1 0 0,1-1 1 0 0,0 1 0 0 0,-1-1-1 0 0,1 1 1 0 0,0-1-1 0 0,0 1 1 0 0,0-1 0 0 0,0 1-6 0 0,0 2 6 0 0,0 0 0 0 0,-1-1 1 0 0,0 1-1 0 0,1 0 1 0 0,-1 0-1 0 0,-1-1 0 0 0,1 1 1 0 0,0-1-1 0 0,-1 1 1 0 0,-1 2-7 0 0,2-5-1 0 0,0 1 1 0 0,0 0 0 0 0,1-1 0 0 0,-1 1 0 0 0,1 0 0 0 0,0-1 0 0 0,-1 1 0 0 0,1 0 0 0 0,0-1 0 0 0,0 1 0 0 0,0 0 0 0 0,0 0 0 0 0,0-1 0 0 0,1 1 0 0 0,-1 0 0 0 0,1 1 0 0 0,6 15 32 0 0,-1-5 42 0 0,-4 1 62 0 0,0-3-23 0 0,2-2-35 0 0,9 6 0 0 0,-6-11-66 0 0,0 1 0 0 0,-1-1 0 0 0,2 0 0 0 0,0-1-12 0 0,-2 0 23 0 0,-5-2-24 0 0,0-1 1 0 0,0 1-1 0 0,1-1 1 0 0,-1 0-1 0 0,0 1 0 0 0,1-1 1 0 0,-1 0-1 0 0,1 0 1 0 0,-1 0-1 0 0,1 0 1 0 0,15 2-78 0 0,-7 2 21 0 0,0-1 1 0 0,0-1-1 0 0,0 0 1 0 0,1 0 56 0 0,-7-2-32 0 0,1 0 0 0 0,0 0 0 0 0,0 0 0 0 0,-1 0-1 0 0,1-1 1 0 0,0 0 0 0 0,0 0 32 0 0,10-3-160 0 0,2-1-71 0 0,14 2-176 0 0,9 3-43 0 0,-7 0-4 0 0</inkml:trace>
  <inkml:trace contextRef="#ctx0" brushRef="#br0" timeOffset="490.24">741 330 6240 0 0,'-8'0'8'0'0,"-1"0"97"0"0,2 0 25 0 0,-1 0 37 0 0,-5 0 247 0 0,0 0 51 0 0,11 0 14 0 0,-1 3-14 0 0,-8 4-135 0 0,2-1-13 0 0,8-5-293 0 0,1-1 1 0 0,-1 1 0 0 0,0-1 0 0 0,1 1-1 0 0,-1-1 1 0 0,1 1 0 0 0,-1-1 0 0 0,1 1 0 0 0,0 0-1 0 0,-1-1 1 0 0,1 1 0 0 0,0 0 0 0 0,-1 0-1 0 0,1-1 1 0 0,0 1 0 0 0,0 0 0 0 0,0 0-1 0 0,0-1 1 0 0,0 1 0 0 0,-1 0 0 0 0,1 0-25 0 0,1-1 20 0 0,-1 1 0 0 0,-1 0 1 0 0,1 0-1 0 0,0-1 1 0 0,0 1-1 0 0,0 0 0 0 0,0-1 1 0 0,0 1-1 0 0,-1 0 0 0 0,1-1 1 0 0,0 1-1 0 0,0 0 1 0 0,-1-1-1 0 0,1 1 0 0 0,-1-1 1 0 0,1 1-1 0 0,0-1-20 0 0,-10 6 259 0 0,9-5-240 0 0,0-1 0 0 0,0 1 0 0 0,0-1-1 0 0,0 1 1 0 0,0 0 0 0 0,0 0-1 0 0,0-1 1 0 0,0 1 0 0 0,0 0 0 0 0,0 0-1 0 0,1 0 1 0 0,-1 0 0 0 0,0 0 0 0 0,0 0-1 0 0,1 0-18 0 0,-8 16 275 0 0,0 5 13 0 0,0 0-15 0 0,2-7-19 0 0,5-13-198 0 0,0 0 1 0 0,1 0 0 0 0,-1 1-1 0 0,1-1 1 0 0,0 1-1 0 0,-1-1 1 0 0,1 0 0 0 0,1 1-1 0 0,-1-1 1 0 0,0 3-57 0 0,0-4 29 0 0,0 1 0 0 0,0-1-1 0 0,0 1 1 0 0,0-1 0 0 0,0 0 0 0 0,0 1 0 0 0,-1-1 0 0 0,1 1-1 0 0,0-1 1 0 0,-2 2-29 0 0,-2 5 109 0 0,-2 1 40 0 0,4 4 35 0 0,2 0 14 0 0,0-13-196 0 0,0 0 1 0 0,0 0-1 0 0,0 0 0 0 0,0 0 0 0 0,0 0 1 0 0,0 0-1 0 0,0 0 0 0 0,0 0 0 0 0,0 0 0 0 0,0 1 1 0 0,0-1-1 0 0,0 0 0 0 0,0 0 0 0 0,0 0 1 0 0,0 0-1 0 0,0 0 0 0 0,0 0 0 0 0,0 0 0 0 0,0 0 1 0 0,0 0-1 0 0,0 0 0 0 0,0 1 0 0 0,0-1 1 0 0,0 0-1 0 0,0 0 0 0 0,0 0 0 0 0,0 0 0 0 0,0 0 1 0 0,0 0-1 0 0,0 0 0 0 0,0 0 0 0 0,0 0 1 0 0,0 0-1 0 0,1 0 0 0 0,-1 0 0 0 0,0 0 1 0 0,0 0-1 0 0,0 0 0 0 0,0 0 0 0 0,0 0 0 0 0,0 0 1 0 0,0 0-1 0 0,0 0 0 0 0,0 0 0 0 0,0 0 1 0 0,0 0-1 0 0,1 0 0 0 0,-1 0 0 0 0,0 0 0 0 0,0 0 1 0 0,0 0-1 0 0,0 0 0 0 0,0 0 0 0 0,0 0 1 0 0,0 0-1 0 0,0 0 0 0 0,0 0-2 0 0,1 0 6 0 0,0 0 0 0 0,-1 1 0 0 0,1-1 0 0 0,0 0 1 0 0,-1 0-1 0 0,1 1 0 0 0,0-1 0 0 0,-1 0 0 0 0,1 1 0 0 0,-1-1 0 0 0,1 0 1 0 0,0 1-1 0 0,-1-1 0 0 0,1 1 0 0 0,-1-1 0 0 0,1 1 0 0 0,-1-1 0 0 0,0 1 1 0 0,1 0-1 0 0,-1-1 0 0 0,0 1 0 0 0,1-1 0 0 0,-1 1 0 0 0,0 0 0 0 0,1-1 1 0 0,-1 1-1 0 0,0 0 0 0 0,0-1 0 0 0,0 1 0 0 0,0 0 0 0 0,0 0 0 0 0,0-1 1 0 0,0 1-1 0 0,0 0-6 0 0,0 1 7 0 0,0-1 0 0 0,0 0 0 0 0,1 1 0 0 0,-1-1-1 0 0,0 0 1 0 0,1 0 0 0 0,-1 1 0 0 0,1-1 0 0 0,-1 0 0 0 0,1 0 0 0 0,0 1 0 0 0,-1-1 0 0 0,1 0 0 0 0,0 0 0 0 0,0 0 0 0 0,0 0 0 0 0,0 0 0 0 0,0 0 0 0 0,0-1 0 0 0,0 1 0 0 0,0 0-7 0 0,12 2 80 0 0,-11-3 0 0 0,1 0-14 0 0,1 0-56 0 0,17 0 49 0 0,12 0 48 0 0,-24-2-54 0 0,2-3-17 0 0,1-1-15 0 0,11 1 43 0 0,-17-2-49 0 0,-4 4-14 0 0,25-15 9 0 0,-11 1 33 0 0,-1-6-32 0 0,-3 13-11 0 0,-7-13 0 0 0,1 11 0 0 0,-5 11 0 0 0,0-1 0 0 0,0 1 0 0 0,-1 0 0 0 0,1-1 0 0 0,0 1 0 0 0,-1-1 0 0 0,1 0 0 0 0,-1 1 0 0 0,0-1 0 0 0,1 1 0 0 0,-1-1 0 0 0,0 0 0 0 0,0 1 0 0 0,0-1 0 0 0,0-33-27 0 0,0-1-49 0 0,-4 12-36 0 0,-9-5 23 0 0,2 7 31 0 0,7 10 52 0 0,-6-19 2 0 0,-1 1 0 0 0,-12-21 4 0 0,12 18 0 0 0,9 27 0 0 0,1 0 0 0 0,-1 1 0 0 0,0-1 0 0 0,-1 1 0 0 0,1 0 0 0 0,-1 0 0 0 0,-1-2 0 0 0,-5-13 0 0 0,0-3 0 0 0,-16-22 0 0 0,23 32-11 0 0,2 18-4 0 0,1 0 0 0 0,-1 0 0 0 0,1 0 0 0 0,1 0 0 0 0,-1 0 0 0 0,2 4 15 0 0,16 32-30 0 0,-3-5 33 0 0,-5 8 4 0 0,-2-12 39 0 0,-4-17-31 0 0,-3-12-6 0 0,-1 0 0 0 0,0 0 0 0 0,0 0 0 0 0,0 1 1 0 0,-1-1-1 0 0,1 0 0 0 0,-1 0 0 0 0,0 2-9 0 0,3 18 59 0 0,-1-20-56 0 0,-1 0 0 0 0,0-1 1 0 0,1 1-1 0 0,-1 0 0 0 0,1-1 1 0 0,0 1-1 0 0,0 0-3 0 0,10 15 78 0 0,-11-16-67 0 0,0 1 0 0 0,-1-1 0 0 0,1 0 0 0 0,-1 0 0 0 0,1 0 0 0 0,-1 1 0 0 0,0-1 0 0 0,0 0 0 0 0,0 1 0 0 0,0 1-11 0 0,1 12 45 0 0,5-3 2 0 0,-5-12-40 0 0,0 0-1 0 0,0 1 1 0 0,-1-1-1 0 0,1 0 1 0 0,-1 1-1 0 0,1-1 1 0 0,-1 1-1 0 0,1-1 1 0 0,-1 1-1 0 0,0-1 1 0 0,1 1-1 0 0,-1-1 1 0 0,0 1-7 0 0,0-1 2 0 0,0 0 1 0 0,0 0-1 0 0,0 0 1 0 0,0 0 0 0 0,0 0-1 0 0,0 0 1 0 0,0 1-1 0 0,1-1 1 0 0,-1 0-1 0 0,0 0 1 0 0,1 0 0 0 0,-1 0-1 0 0,1 0 1 0 0,-1 0-1 0 0,1 0 1 0 0,-1-1 0 0 0,1 2-3 0 0,6 10 48 0 0,-6-8-29 0 0,0 1 0 0 0,-1-1 0 0 0,1 1 0 0 0,-1 0 1 0 0,0 1-20 0 0,0-2-11 0 0,0 6 72 0 0,0-5-104 0 0,0 0-91 0 0,0-3 22 0 0,0 0-35 0 0,0 0-64 0 0,0 0-56 0 0,0 0-61 0 0,0 0-67 0 0,0 0-74 0 0,0 0-79 0 0,0 0-86 0 0,0-1-91 0 0,0 1-1035 0 0,0-1-1013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25.2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9256 0 0,'0'0'266'0'0,"0"0"1"0"0,0 0-150 0 0,0 0 1 0 0,0 0 11 0 0,0 3 6 0 0,1 4-45 0 0,3-4 42 0 0,6 4 99 0 0,-4 3-106 0 0,-1 3 100 0 0,-3-9-140 0 0,-1 0-1 0 0,1-1 0 0 0,0 1 1 0 0,0 0-1 0 0,0-1 1 0 0,0 1-1 0 0,1-1 0 0 0,0 1-84 0 0,7 9 202 0 0,-3 6 0 0 0,-1-2-40 0 0,1-3-14 0 0,1-3-53 0 0,0 1 44 0 0,13 23 353 0 0,-15-23-314 0 0,-3-2-6 0 0,-1-3-41 0 0,1 3 15 0 0,7 9 98 0 0,-2-4-34 0 0,-2 3 30 0 0,-3-6-105 0 0,3 4 71 0 0,-5-13-156 0 0,0 0 0 0 0,1 0-1 0 0,-2 0 1 0 0,1 0 0 0 0,0 0 0 0 0,-1 1 0 0 0,1 1-50 0 0,-1-5 9 0 0,0 0 1 0 0,0 1-1 0 0,0-1 1 0 0,0 0-1 0 0,0 1 0 0 0,0-1 1 0 0,0 0-1 0 0,0 1 1 0 0,0-1-1 0 0,0 0 1 0 0,0 1-1 0 0,0-1 1 0 0,0 0-1 0 0,0 0 0 0 0,0 1 1 0 0,0-1-1 0 0,1 0 1 0 0,-1 1-1 0 0,0-1 1 0 0,0 0-1 0 0,0 0 0 0 0,0 1 1 0 0,1-1-1 0 0,-1 0 1 0 0,0 0-1 0 0,0 0-9 0 0,9 14 221 0 0,-8-10-144 0 0,0 0 1 0 0,0 0 0 0 0,-1 0 0 0 0,1 0 0 0 0,-1 0 0 0 0,0 0-78 0 0,0 9 169 0 0,0-12-155 0 0,0 1 148 0 0,0-2-2 0 0,0 0-4 0 0,0 0-17 0 0,0 0-10 0 0,-3-2-1 0 0,1 0-92 0 0,2 1-27 0 0,-1 0 0 0 0,0 1 0 0 0,0-1 0 0 0,0 0 0 0 0,1 0 0 0 0,-1 0 1 0 0,0 0-1 0 0,1 0 0 0 0,-1 0 0 0 0,1 0 0 0 0,-1 0 0 0 0,1-1-9 0 0,-2-5 108 0 0,2-4 87 0 0,-1 7-162 0 0,1 0 0 0 0,-1 0-1 0 0,0 0 1 0 0,0 0-1 0 0,0 0 1 0 0,0 1 0 0 0,-1-1-1 0 0,0 0 1 0 0,-1-1-33 0 0,0-9 14 0 0,3-7-75 0 0,1 13 25 0 0,-2-23-102 0 0,0 6 98 0 0,2 0 63 0 0,4 2 52 0 0,6 1 41 0 0,-3 6-73 0 0,-2-1-76 0 0,2-7-102 0 0,-6 21 110 0 0,-1 0 0 0 0,0 1 0 0 0,1-1 1 0 0,0 0-1 0 0,0 1 0 0 0,0 0 0 0 0,0-1 1 0 0,0 1-1 0 0,0 0 0 0 0,0 0 0 0 0,1 0 0 0 0,0 0 25 0 0,45-28-341 0 0,-21 19 189 0 0,-1 6 69 0 0,39 5 55 0 0,-62 1 22 0 0,1-1-1 0 0,-1 0 0 0 0,0 1 0 0 0,1 0 0 0 0,-1-1 0 0 0,0 1 0 0 0,0 1 0 0 0,1 0 7 0 0,11 3-5 0 0,8 0-7 0 0,-13 8-36 0 0,10 2 36 0 0,-10 0 12 0 0,-3-11 0 0 0,1 0 0 0 0,5 18 0 0 0,12 8 0 0 0,-20-15 0 0 0,7 15 0 0 0,-12-18-9 0 0,0-11 6 0 0,0 1 0 0 0,-1-1 0 0 0,1 0-1 0 0,0 0 1 0 0,0 0 0 0 0,1 0 0 0 0,-1 0 0 0 0,0 0 0 0 0,0 0-1 0 0,0 0 1 0 0,1 0 0 0 0,-1 0 0 0 0,0 0 0 0 0,1 0 0 0 0,-1 0-1 0 0,1 1 4 0 0,10 11-48 0 0,-9-10-115 0 0,-1 0 70 0 0,-1 1 41 0 0,-1 1 17 0 0,1-3-27 0 0,0 3-52 0 0,0-1-56 0 0,0-2-77 0 0,0-1 77 0 0,0 0-37 0 0,0-1-39 0 0,0 1-38 0 0,0 0-382 0 0,0-1 92 0 0,0 0-51 0 0,0 0-734 0 0,0 0-579 0 0,0 0-1100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29.0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16 438 9184 0 0,'0'1'12'0'0,"0"0"1"0"0,0-1-1 0 0,0 1 1 0 0,0 0-1 0 0,0-1 1 0 0,0 1-1 0 0,-1 0 1 0 0,1-1 0 0 0,0 1-1 0 0,0 0 1 0 0,0-1-1 0 0,-1 1 1 0 0,1-1-1 0 0,0 1 1 0 0,-1 0-1 0 0,1-1 1 0 0,0 1-1 0 0,-1-1 1 0 0,1 1-1 0 0,-1-1 1 0 0,1 1 0 0 0,-1-1-1 0 0,1 0 1 0 0,-1 1-1 0 0,1-1 1 0 0,-1 1-13 0 0,1-1 14 0 0,-1 0 1 0 0,0 1-1 0 0,1-1 1 0 0,-1 0-1 0 0,1 1 1 0 0,0-1-1 0 0,-1 1 1 0 0,1-1 0 0 0,-1 1-1 0 0,1-1 1 0 0,0 1-1 0 0,-1 0 1 0 0,1-1-1 0 0,0 1 1 0 0,-1-1-1 0 0,1 1 1 0 0,0 0-1 0 0,0-1 1 0 0,0 1-1 0 0,0 0 1 0 0,0-1 0 0 0,-1 1-1 0 0,1 0 1 0 0,0-1-1 0 0,0 1 1 0 0,1 0-15 0 0,-1 29 192 0 0,0 0-128 0 0,0-28-66 0 0,0-1 0 0 0,0 1 1 0 0,0-1-1 0 0,0 1 1 0 0,1-1-1 0 0,-1 1 1 0 0,1-1-1 0 0,-1 1 0 0 0,1-1 1 0 0,0 0-1 0 0,-1 1 1 0 0,1-1-1 0 0,0 0 2 0 0,2 5 36 0 0,0 1 50 0 0,-2-5-12 0 0,0 0-34 0 0,0 6 17 0 0,-1-5 27 0 0,0 1 85 0 0,0-1-38 0 0,0 0 37 0 0,0 1 40 0 0,0 0 44 0 0,-1 1-35 0 0,0 6 79 0 0,2-2-48 0 0,0-1 17 0 0,1-1 73 0 0,3 1-38 0 0,1 4 144 0 0,-4-4-86 0 0,-2-6 164 0 0,0 1-12 0 0,1 3-271 0 0,1-1-37 0 0,7 9 279 0 0,-6-12-33 0 0,-3-2-15 0 0,0 0-61 0 0,0 0-27 0 0,0 0-8 0 0,0 0-26 0 0,0 0-107 0 0,0 0-48 0 0,0-2-11 0 0,0-2-88 0 0,0-8 16 0 0,2 0-48 0 0,7-3 15 0 0,-5 9-35 0 0,0-1-1 0 0,-1 1 0 0 0,3-8-4 0 0,-5 10 0 0 0,-1 0 0 0 0,1 0 0 0 0,-1 0 0 0 0,0 0 0 0 0,0-3 0 0 0,1 0 0 0 0,-1 0 0 0 0,1 0 0 0 0,1 0 0 0 0,-1 0 0 0 0,1 0 0 0 0,2-5 0 0 0,-2 8 0 0 0,13-32-13 0 0,-12 24-14 0 0,-3 10 22 0 0,1 0 0 0 0,-1-1 0 0 0,1 1 0 0 0,-1 0 1 0 0,1 0-1 0 0,0 0 0 0 0,0 0 0 0 0,0 0 0 0 0,0 0 0 0 0,1 0 0 0 0,-1 0 0 0 0,0 0 0 0 0,1 0 0 0 0,0 1 5 0 0,15-21-168 0 0,-7 1 39 0 0,-3 5-3 0 0,4 5 34 0 0,-9 9 88 0 0,0 1 0 0 0,-1 0-1 0 0,1-1 1 0 0,0 1 0 0 0,-1-1 0 0 0,0 0-1 0 0,1 0 1 0 0,-1 1 0 0 0,0-1-1 0 0,0 0 1 0 0,1-1 10 0 0,5-6-15 0 0,22-7-82 0 0,-23 13 90 0 0,9 1-41 0 0,1 4 24 0 0,-1 11-24 0 0,-12-9 49 0 0,0 0-1 0 0,0 0 0 0 0,0 0 0 0 0,0 0 0 0 0,-1 1 1 0 0,0-1-1 0 0,0 1 0 0 0,0 0 0 0 0,0-1 0 0 0,-1 1 1 0 0,0 0-1 0 0,0 0 0 0 0,0 0 0 0 0,0 5 0 0 0,-1-8 8 0 0,0 0 1 0 0,0-1-1 0 0,0 1 0 0 0,1 0 0 0 0,-1 0 1 0 0,1 0-1 0 0,-1 0 0 0 0,1-1 0 0 0,-1 1 1 0 0,1 0-1 0 0,0-1 0 0 0,0 1 0 0 0,1 1-8 0 0,-1-2 8 0 0,0 1-1 0 0,0-1 0 0 0,-1 0 0 0 0,1 1 1 0 0,0-1-1 0 0,-1 1 0 0 0,1-1 0 0 0,-1 1 1 0 0,0-1-1 0 0,1 1 0 0 0,-1-1 0 0 0,0 1 0 0 0,0 1-7 0 0,2 12 57 0 0,4 0-18 0 0,0 0 1 0 0,-5 0 16 0 0,-1-10-266 0 0,0-1 68 0 0,0 0 62 0 0,0 0 53 0 0,0 2 82 0 0,0-1 94 0 0,0 13 555 0 0,0-14-593 0 0,0 0-41 0 0,0 1-54 0 0,0-1-69 0 0,0 1-82 0 0,0 0-96 0 0,0 0-66 0 0,0 0-95 0 0,0 0-106 0 0,0 1-114 0 0,0 0-124 0 0,0-3 319 0 0,0 1-34 0 0,0-1-36 0 0,0 1-37 0 0,0-1-38 0 0,0 1-39 0 0,0-4-1556 0 0,0 0-1223 0 0</inkml:trace>
  <inkml:trace contextRef="#ctx0" brushRef="#br0" timeOffset="311.24">651 0 8656 0 0,'0'0'250'0'0,"0"0"4"0"0,0 3-129 0 0,0 0-67 0 0,-1 0-21 0 0,1-1-1 0 0,0 0 1 0 0,0 0 0 0 0,0 1-1 0 0,1-1 1 0 0,-1 0 0 0 0,0 0-1 0 0,1 0 1 0 0,0 2-37 0 0,2 2 62 0 0,3 6 121 0 0,-4-3-3 0 0,-1 0 35 0 0,0 3 82 0 0,-1-6-176 0 0,0 2 47 0 0,0 34 857 0 0,1-34-852 0 0,0-1-49 0 0,5 7 190 0 0,-2-2-63 0 0,-1 10 57 0 0,-3-15-186 0 0,1 0 0 0 0,0 1 1 0 0,0-1-1 0 0,1 0 0 0 0,0 2-122 0 0,1-2 119 0 0,-2 0 1 0 0,1 1 0 0 0,-1-1 0 0 0,0 1 0 0 0,-1 0-120 0 0,0 51 767 0 0,0-28-390 0 0,0 0-77 0 0,0-24-226 0 0,-1 0 1 0 0,0 0 0 0 0,0 0 0 0 0,-1 0 0 0 0,0-1-1 0 0,-2 6-74 0 0,2-7 44 0 0,-1 11 146 0 0,3 4-68 0 0,1-8-72 0 0,-1-3-120 0 0,0 0 66 0 0,0 2 64 0 0,0 4 110 0 0,1 4 48 0 0,-1-6-140 0 0,0-2-94 0 0,0 2-104 0 0,0-2-80 0 0,0 2-107 0 0,0-7 109 0 0,-1 1-34 0 0,1 0-34 0 0,0 0-37 0 0,0-7-72 0 0,0 0-56 0 0,0 0-52 0 0,0 0-44 0 0,0 0-155 0 0,0 0-44 0 0,0 0-188 0 0,0 0-504 0 0</inkml:trace>
  <inkml:trace contextRef="#ctx0" brushRef="#br0" timeOffset="562.31">545 469 10568 0 0,'0'0'233'0'0,"0"0"39"0"0,0 0 17 0 0,0 0-27 0 0,0-1-197 0 0,0-1-37 0 0,0-1-33 0 0,1 0 41 0 0,0-2 91 0 0,6-5 252 0 0,-4 7-308 0 0,0-1-50 0 0,0 1 92 0 0,1 0-1 0 0,-1 1 1 0 0,1-1 0 0 0,0 0-1 0 0,3 0-112 0 0,12-7 329 0 0,-2 2-100 0 0,0-2-72 0 0,6-1-19 0 0,16-3-51 0 0,-30 11-75 0 0,-6 2-11 0 0,0 1 1 0 0,0-1-1 0 0,0 0 1 0 0,0 1-1 0 0,1 0 0 0 0,-1 0 1 0 0,0 0-1 0 0,1 0-1 0 0,15-2 0 0 0,-4-3 0 0 0,-13 4 0 0 0,1-1 0 0 0,0 1 0 0 0,0 0 0 0 0,0 1 0 0 0,0-1 0 0 0,0 1 0 0 0,0-1 0 0 0,1 1 0 0 0,-1 0 0 0 0,-1 0 0 0 0,1 0 0 0 0,-1 0 0 0 0,0-1 0 0 0,0 1 0 0 0,1 0 0 0 0,-1-1 0 0 0,0 0 0 0 0,0 1 0 0 0,1-1 0 0 0,-1 0 0 0 0,0 0 0 0 0,0 0 0 0 0,1-1 0 0 0,-1 1 0 0 0,0 0 0 0 0,1 0 0 0 0,-1 0 0 0 0,1 1 0 0 0,0-1 0 0 0,-1 0 0 0 0,1 1 0 0 0,-1 0 0 0 0,1 0 0 0 0,0 0 0 0 0,0 0 0 0 0,2-1-7 0 0,0 1 1 0 0,0-1 0 0 0,0 0-1 0 0,-1-1 1 0 0,6-1 6 0 0,-5 2-20 0 0,0-1 0 0 0,1 1 0 0 0,-1-1 0 0 0,1 2 0 0 0,0-1 0 0 0,0 1 20 0 0,6 0-122 0 0,-4 1 18 0 0,0-1-37 0 0,1-1-54 0 0,2-2-69 0 0,-4 0 103 0 0,-2 1-7 0 0,-1 1 19 0 0,-1-1-45 0 0,0 1-53 0 0,0 0-63 0 0,-1 0 13 0 0,0 1-41 0 0,2-1-442 0 0,0 0-297 0 0,2 1-696 0 0</inkml:trace>
  <inkml:trace contextRef="#ctx0" brushRef="#br0" timeOffset="1059.41">1331 272 9152 0 0,'0'0'208'0'0,"0"0"33"0"0,0 0 14 0 0,0-2-42 0 0,0-6-143 0 0,0 6-13 0 0,0 0 79 0 0,0 1 156 0 0,0-2-22 0 0,0 1-45 0 0,-1 0-39 0 0,1 0-35 0 0,-1 1-8 0 0,0 0-34 0 0,-2-1 105 0 0,-1 0-40 0 0,1-1 12 0 0,1 1-26 0 0,0-2-11 0 0,1 1-17 0 0,-1 1-3 0 0,0 2-13 0 0,-1-1 36 0 0,0 1 45 0 0,-2 0 54 0 0,-10 0 312 0 0,-15 0 231 0 0,18 3-666 0 0,-1 6-23 0 0,8-6-15 0 0,-5-1-17 0 0,9-1-72 0 0,1 0 0 0 0,-1 0 0 0 0,1-1 0 0 0,0 1 0 0 0,0 0 0 0 0,-1 0 0 0 0,1 0 0 0 0,0-1 0 0 0,0 1 0 0 0,0 0 1 0 0,0 0-1 0 0,0 0 0 0 0,0-1 0 0 0,0 2-1 0 0,0-1 0 0 0,0 0 1 0 0,0-1 0 0 0,0 1 0 0 0,0 0-1 0 0,0 0 1 0 0,0 0 0 0 0,0 0 0 0 0,0-1-1 0 0,0 1 1 0 0,-1 0 0 0 0,1 0 0 0 0,0 0-1 0 0,-1-1 1 0 0,1 2-1 0 0,-4 1 12 0 0,3-2-11 0 0,0-1 0 0 0,0 1 0 0 0,1-1 0 0 0,-1 1 0 0 0,1-1 0 0 0,-1 1 1 0 0,0 0-1 0 0,1-1 0 0 0,-1 1 0 0 0,1 0 0 0 0,-1-1 0 0 0,1 1 0 0 0,-1 0 0 0 0,1 0 1 0 0,0-1-1 0 0,0 1 0 0 0,-1 0 0 0 0,1 0 0 0 0,0 0 0 0 0,0 0 0 0 0,0 0 1 0 0,0-1-1 0 0,0 1 0 0 0,0 0 0 0 0,0 0 0 0 0,0 0 0 0 0,0 0 0 0 0,0 0 0 0 0,0-1 1 0 0,0 1-1 0 0,1 0 0 0 0,-1 0 0 0 0,0 0 0 0 0,1 0 0 0 0,-1-1 0 0 0,1 1 1 0 0,0 0-2 0 0,11 26 0 0 0,-11-19 0 0 0,1 0 0 0 0,-1-2 0 0 0,2-1 0 0 0,-1 0 0 0 0,0 0 0 0 0,1 0 0 0 0,0 0 0 0 0,0 0 0 0 0,1-1 0 0 0,2 4 0 0 0,-4-6 0 0 0,0 0 0 0 0,-1 0 0 0 0,0 0 0 0 0,1 0 0 0 0,-1 0 0 0 0,0 0 0 0 0,0 0 0 0 0,0 0 0 0 0,0 1 0 0 0,0-1 0 0 0,-1 0 0 0 0,1 1 0 0 0,-1-1 0 0 0,1 1 0 0 0,-1-1 0 0 0,1 0 0 0 0,0 1 0 0 0,0-1 0 0 0,0 0 0 0 0,0 1 0 0 0,0-1 0 0 0,0 0 0 0 0,0 0 0 0 0,1 0 0 0 0,-1 0 0 0 0,1 0 0 0 0,0 0 0 0 0,-1-1 0 0 0,1 1 0 0 0,-1 0 0 0 0,1 0 0 0 0,-1 0 0 0 0,0 0 0 0 0,0 0 0 0 0,0 1 0 0 0,0-1 0 0 0,0 0 0 0 0,0 0 0 0 0,0 1 0 0 0,-1-1 0 0 0,1 1 0 0 0,-1-1 0 0 0,1 1 0 0 0,-1-1 0 0 0,1 0 0 0 0,0 1 0 0 0,0-1 0 0 0,0 0 0 0 0,0 0 0 0 0,0 0 0 0 0,1 0 0 0 0,-1 0 0 0 0,0 0 0 0 0,1 0 0 0 0,0 0 0 0 0,-1 0 2 0 0,1 0 0 0 0,0 0 1 0 0,-1 0-1 0 0,0 0 1 0 0,1 0-1 0 0,-1 0 1 0 0,0 0-1 0 0,0 0 1 0 0,0 1-1 0 0,-1-1 0 0 0,1 0 1 0 0,-1 1-1 0 0,1-1-2 0 0,-1 1 8 0 0,1-1-1 0 0,0 0 1 0 0,-1 1-1 0 0,1-1 0 0 0,0 0 1 0 0,0 0-1 0 0,0 1 1 0 0,0-1-1 0 0,1 0 0 0 0,-1 0 1 0 0,1 0-1 0 0,-1 0 1 0 0,1 0-8 0 0,7 9 90 0 0,-8-10-78 0 0,0 1-1 0 0,0 0 1 0 0,0 0 0 0 0,-1 0 0 0 0,1 0 0 0 0,-1 0 0 0 0,1 0-1 0 0,-1 0 1 0 0,0 1 0 0 0,0-1 0 0 0,1 0 0 0 0,-2 0-12 0 0,1 9 80 0 0,0 1 28 0 0,0-10-78 0 0,1-1 0 0 0,-1 1 0 0 0,0 0 0 0 0,1-1 0 0 0,-1 1 0 0 0,1 0 1 0 0,0-1-1 0 0,-1 1 0 0 0,1-1 0 0 0,0 1 0 0 0,1 0-30 0 0,4 13 256 0 0,-7-5-32 0 0,-9 3 58 0 0,7-10-107 0 0,2-1-61 0 0,0 1-37 0 0,2-1-36 0 0,-1 1-15 0 0,-1-1 35 0 0,-9 3 179 0 0,5 1-85 0 0,5-5-145 0 0,0-1-1 0 0,0 1 0 0 0,-1-1 0 0 0,1 0 0 0 0,0 1 0 0 0,0-1 0 0 0,-1 1 0 0 0,1-1 0 0 0,0 0 1 0 0,-1 1-1 0 0,1-1 0 0 0,-1 0 0 0 0,1 0 0 0 0,0 1 0 0 0,-1-1 0 0 0,1 0 0 0 0,-1 0 1 0 0,1 1-1 0 0,-1-1 0 0 0,1 0 0 0 0,0 0 0 0 0,-1 0 0 0 0,1 0 0 0 0,-1 0 0 0 0,1 0 0 0 0,-1 0 1 0 0,1 0-1 0 0,-1 0 0 0 0,1 0 0 0 0,-1 0 0 0 0,1 0 0 0 0,-1 0-9 0 0,-1 0 21 0 0,1 0 0 0 0,-1 0-1 0 0,1 0 1 0 0,-1 1 0 0 0,1-1 0 0 0,-1 0 0 0 0,1 1-1 0 0,0-1 1 0 0,-1 1 0 0 0,1 0 0 0 0,-1-1-1 0 0,1 1 1 0 0,0 0-21 0 0,-12 5 131 0 0,5-4-63 0 0,-1-1-1 0 0,1 0 0 0 0,-1 0 1 0 0,0-1-1 0 0,-1-1-67 0 0,-9 0 76 0 0,6-2-41 0 0,0-3 7 0 0,12 5-40 0 0,0 1 1 0 0,-1-1-1 0 0,1 0 0 0 0,-1 0 0 0 0,1 1 0 0 0,-1-1 0 0 0,1 1 1 0 0,-1 0-1 0 0,1-1 0 0 0,-1 1 0 0 0,0 0 0 0 0,1 0 0 0 0,-1 0 0 0 0,0 0-2 0 0,-6-1 12 0 0,1 0-1 0 0,-1 0 0 0 0,0-1 0 0 0,1 0 0 0 0,-8-3-11 0 0,13 4 4 0 0,-16-1 8 0 0,17 2-10 0 0,0 0-1 0 0,-1 0 0 0 0,1 0 0 0 0,0 0 0 0 0,-1-1 0 0 0,1 1 0 0 0,0 0 0 0 0,-1-1 0 0 0,1 1 0 0 0,-1-1-1 0 0,-6-4 21 0 0,7 4-19 0 0,0 1 1 0 0,-1-1-1 0 0,1 0 0 0 0,0 0 1 0 0,-1 0-1 0 0,1 1 0 0 0,-1-1 1 0 0,1 1-1 0 0,-1-1 0 0 0,0 1 0 0 0,1 0 1 0 0,-1 0-1 0 0,1 0 0 0 0,-1-1-2 0 0,-13-1-13 0 0,2-8-52 0 0,11 7-9 0 0,1 3 19 0 0,-1 0-18 0 0,-2 0-47 0 0,-2 0-122 0 0,3 0-221 0 0,3 0 349 0 0,0 0 5 0 0,0 0-20 0 0,0 0-45 0 0,0 0-15 0 0,0 0-47 0 0,0 0-52 0 0,0 0-61 0 0,0 0-64 0 0,0 0-60 0 0,0 0-53 0 0,0 0-46 0 0,0 0-168 0 0,0 0-45 0 0,0 0-202 0 0,0 0-543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27.0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0 409 7136 0 0,'0'0'208'0'0,"0"0"41"0"0,0 0 48 0 0,3 2 21 0 0,7 9 2 0 0,-8-10-148 0 0,-1 0-37 0 0,3 0 43 0 0,-2-1-94 0 0,4-1 8 0 0,-3 1 36 0 0,9 0 355 0 0,1 0-45 0 0,0 0-42 0 0,1 0-39 0 0,-1 0-36 0 0,1 0-33 0 0,13 0 201 0 0,-16 0-271 0 0,-1-1-44 0 0,17-4 275 0 0,-16 1-219 0 0,-3 0-55 0 0,0 0 38 0 0,9-3 36 0 0,10 0-10 0 0,-26 6-227 0 0,13-4 79 0 0,-9 3-31 0 0,0-2 0 0 0,0 1-1 0 0,0 0 1 0 0,-1-1-1 0 0,1 0 1 0 0,-1 0-60 0 0,10-10 121 0 0,-12 13-106 0 0,1-1 0 0 0,-1 0 0 0 0,0 0 0 0 0,1 1 0 0 0,0-1-1 0 0,-1 1 1 0 0,1 0 0 0 0,0 0 0 0 0,0 0 0 0 0,0 0 0 0 0,0 0 0 0 0,2 1-15 0 0,-3-1 9 0 0,0 0 0 0 0,0 1 0 0 0,0-1 0 0 0,0 0 0 0 0,0 0 0 0 0,0 0 0 0 0,0-1 0 0 0,0 1 0 0 0,-1 0 0 0 0,1-1 0 0 0,0 0-9 0 0,0 1 1 0 0,0-1 0 0 0,0 1 1 0 0,0-1-1 0 0,0 1 1 0 0,0 0-1 0 0,0 0 0 0 0,0 0 1 0 0,0 0-1 0 0,0 0 1 0 0,0 1-1 0 0,1-1 0 0 0,1 0-1 0 0,8-2 10 0 0,-2-10 33 0 0,10 3-32 0 0,-18 10-11 0 0,1-1 0 0 0,-1 0 0 0 0,1 0 0 0 0,-1 0 0 0 0,0 0 0 0 0,0 0 0 0 0,1-1 0 0 0,-1 1 0 0 0,0-1 0 0 0,0 1 0 0 0,0-1 0 0 0,0 0 0 0 0,-1 0 0 0 0,2 0 0 0 0,2-13 0 0 0,-5 13 0 0 0,1 1 0 0 0,0 0 0 0 0,0 0 0 0 0,-1 0 0 0 0,1 0 0 0 0,0 0 0 0 0,0 0 0 0 0,0 0 0 0 0,0 1 0 0 0,0-1 0 0 0,0 0 0 0 0,1 0 0 0 0,5-2 0 0 0,-7 3 0 0 0,1 0 0 0 0,-1 0 0 0 0,1 0 0 0 0,-1-1 0 0 0,1 1 0 0 0,-1 0 0 0 0,1 0 0 0 0,-1-1 0 0 0,0 1 0 0 0,1 0 0 0 0,-1 0 0 0 0,1-1 0 0 0,-1 1 0 0 0,0-1 0 0 0,1 1 0 0 0,-1 0 0 0 0,0-1 0 0 0,0 1 0 0 0,1-1 0 0 0,-1 1 0 0 0,0 0 0 0 0,0-1 0 0 0,0 1 0 0 0,1-1 0 0 0,-1 1 0 0 0,0-1 0 0 0,0 1 0 0 0,0-1 0 0 0,0 1 0 0 0,0-1 0 0 0,0 1 0 0 0,0-1 0 0 0,0 1 0 0 0,0-1 0 0 0,0 1 0 0 0,0-1 0 0 0,0 1 0 0 0,-1-1 0 0 0,2 1 0 0 0,-1-1-1 0 0,0 1 1 0 0,0 0 0 0 0,0-1 0 0 0,0 1 0 0 0,0-1 0 0 0,0 1 0 0 0,0-1 0 0 0,0 1 0 0 0,0-1 0 0 0,0 1 0 0 0,0-1 0 0 0,-1 1 0 0 0,1-1 0 0 0,0 1 0 0 0,0-1 0 0 0,0 1 0 0 0,-1 0 0 0 0,1-1 0 0 0,0 1 0 0 0,0-1 0 0 0,-1 1 0 0 0,1 0 0 0 0,0-1 0 0 0,-1 1 0 0 0,1 0 0 0 0,0-1-1 0 0,-1 1 1 0 0,1 0 0 0 0,-1 0 0 0 0,1-1 0 0 0,-1 1 0 0 0,-5-4-26 0 0,4 2-1 0 0,1 0 1 0 0,0 0-1 0 0,-1-1 1 0 0,1 1 0 0 0,0 0-1 0 0,0 0 1 0 0,1-1-1 0 0,-1 1 27 0 0,0-1-23 0 0,0 1 0 0 0,0 0 0 0 0,0-1-1 0 0,0 1 1 0 0,0 0 0 0 0,0 0-1 0 0,-1 0 1 0 0,1-1 23 0 0,-9-2-36 0 0,5-1 1 0 0,5 6 33 0 0,0-1 1 0 0,0 1 0 0 0,0-1-1 0 0,-1 1 1 0 0,1 0 0 0 0,0-1-1 0 0,-1 1 1 0 0,1 0 0 0 0,0-1 0 0 0,-1 1-1 0 0,1 0 1 0 0,0-1 0 0 0,-1 1-1 0 0,1 0 1 0 0,-1 0 0 0 0,1-1-1 0 0,-1 1 1 0 0,1 0 0 0 0,0 0 0 0 0,-1 0-1 0 0,1 0 1 0 0,-1-1 0 0 0,1 1-1 0 0,-1 0 1 0 0,1 0 0 0 0,-1 0-1 0 0,1 0 1 0 0,-1 0 0 0 0,1 0 0 0 0,-1 0-1 0 0,1 1 1 0 0,-1-1 1 0 0,-14 0-43 0 0,0 2 21 0 0,0 8-26 0 0,2-5 36 0 0,8 6 12 0 0,-1-7-3 0 0,5-4 4 0 0,1 0-1 0 0,-1 0 1 0 0,1 1-1 0 0,0-1 1 0 0,-1 0-1 0 0,1 0 1 0 0,0 1-1 0 0,-1-1 1 0 0,1 0-1 0 0,0 1 1 0 0,-1-1-1 0 0,1 1 1 0 0,0-1-1 0 0,-1 0 1 0 0,1 1-1 0 0,0-1 1 0 0,0 1-1 0 0,0-1 0 0 0,-1 1 1 0 0,1-1-1 0 0,0 1 1 0 0,0-1-1 0 0,0 0 1 0 0,0 1-1 0 0,0-1 1 0 0,0 1-1 0 0,0-1 1 0 0,0 1-1 0 0,0-1 1 0 0,0 1-1 0 0,0-1 1 0 0,0 1-1 0 0,1 0 3 0 0,-1-1 0 0 0,0 1 0 0 0,0-1 0 0 0,0 1 0 0 0,0-1 0 0 0,0 1 0 0 0,0-1 0 0 0,0 1 0 0 0,0-1 0 0 0,-1 1 0 0 0,1-1 0 0 0,0 0 0 0 0,0 1 0 0 0,0-1 0 0 0,0 1 0 0 0,-1-1 0 0 0,1 1 0 0 0,0-1 0 0 0,0 1 0 0 0,-1-1 0 0 0,1 0 0 0 0,0 1 0 0 0,-1-1 0 0 0,1 0 0 0 0,0 1 0 0 0,-1-1 0 0 0,1 0 0 0 0,-1 1 0 0 0,1-1-3 0 0,-7 7 85 0 0,4 13 26 0 0,1-9 2 0 0,-8 10 4 0 0,-5 13 125 0 0,11-19-103 0 0,4 3 38 0 0,1-3-21 0 0,-1-3-76 0 0,0 2 40 0 0,0 18 216 0 0,4-16-139 0 0,7 0-33 0 0,3-1-41 0 0,2-1-48 0 0,0 0-56 0 0,-10-7 2 0 0,-4-4-18 0 0,0-1 0 0 0,0 0 1 0 0,0 0-1 0 0,0 0 0 0 0,0 0 0 0 0,1 0 1 0 0,-1-1-1 0 0,1 1 0 0 0,-1-1 0 0 0,2 1-3 0 0,16 3 6 0 0,-16-4 2 0 0,1 0-1 0 0,-1 0 1 0 0,0 1 0 0 0,1-1 0 0 0,-1 1 0 0 0,0 0-1 0 0,2 1-6 0 0,-3-1 0 0 0,1 0 0 0 0,0 0 1 0 0,0 0-1 0 0,0 0 0 0 0,0-1 1 0 0,0 0-1 0 0,1 0 0 0 0,-1 0 1 0 0,0 0-1 0 0,1 0-1 0 0,9-1-2 0 0,-1 1 0 0 0,10-2 2 0 0,8 0-10 0 0,3 1-267 0 0,-20 0 124 0 0,-1 0-81 0 0,-2 0-42 0 0,0 0-93 0 0,-1 0-109 0 0,-5 0 192 0 0,0 0-34 0 0,-2 0-41 0 0,0 0-51 0 0,0 0-46 0 0,0 0-40 0 0,1 0-144 0 0,-1 0-39 0 0,2 0-175 0 0,1 0-470 0 0</inkml:trace>
  <inkml:trace contextRef="#ctx0" brushRef="#br0" timeOffset="310.57">862 1 6880 0 0,'8'0'68'0'0,"16"0"-105"0"0,-16 1 105 0 0,-5-1 11 0 0,-1 1 41 0 0,-1-1 48 0 0,-1 0 54 0 0,-13 10-157 0 0,13-9 70 0 0,1 0-50 0 0,2 0-31 0 0,1 0-23 0 0,1 0 39 0 0,-2 2-21 0 0,0-1 0 0 0,0 0 0 0 0,0 1 0 0 0,0 0 0 0 0,0 0 0 0 0,0 0-49 0 0,1 4 159 0 0,-6-3 139 0 0,1 0 5 0 0,9 5-29 0 0,-7-7-210 0 0,1 0 0 0 0,-1-1 0 0 0,1 1 0 0 0,-1 0 0 0 0,0 0 0 0 0,0 0 0 0 0,0 0 0 0 0,0 0 0 0 0,0 1 0 0 0,-1-1 0 0 0,1 0 0 0 0,-1 0 0 0 0,1 2-64 0 0,0 13 371 0 0,-1 1-37 0 0,0 3 4 0 0,2-1-69 0 0,0-16-206 0 0,0 1 0 0 0,0-1 0 0 0,0 0 1 0 0,0 0-1 0 0,1 0 0 0 0,-1-1 0 0 0,1 1 0 0 0,0-1 1 0 0,3 4-64 0 0,-2-3 105 0 0,0 1 1 0 0,0 0 0 0 0,0 0-1 0 0,1 3-105 0 0,-4-6 39 0 0,0 0-1 0 0,-1 0 0 0 0,1 0 1 0 0,0 0-1 0 0,-1 0 1 0 0,1 0-1 0 0,-1 0 1 0 0,0 0-1 0 0,0 2-38 0 0,-1 15 292 0 0,0-17-255 0 0,1 0 0 0 0,0 0 0 0 0,-1 0 0 0 0,1 0 0 0 0,0 0 0 0 0,0 0 0 0 0,0 0 0 0 0,1 1 0 0 0,-1-1 0 0 0,1 0 0 0 0,-1 0 0 0 0,1 0 0 0 0,-1 0-1 0 0,1 0 1 0 0,0 0 0 0 0,0 0 0 0 0,0-1 0 0 0,0 2-37 0 0,9 10 273 0 0,-3-2-98 0 0,1 3 26 0 0,-8-13-185 0 0,0 0-1 0 0,0-1 0 0 0,0 1 1 0 0,0 0-1 0 0,1 0 0 0 0,-1 0 1 0 0,0 0-1 0 0,0 0 0 0 0,-1-1 1 0 0,1 1-1 0 0,0 0 0 0 0,0 0 1 0 0,0 0-1 0 0,0-1 1 0 0,-1 1-16 0 0,-5 8 226 0 0,6-9-221 0 0,0 0 1 0 0,0 0 0 0 0,0 0-1 0 0,0 0 1 0 0,-1 0 0 0 0,1 1-1 0 0,0-1 1 0 0,0 0 0 0 0,0 0-1 0 0,0 0 1 0 0,0 0 0 0 0,0 0-1 0 0,0 0 1 0 0,0 0 0 0 0,0 0-1 0 0,0 0 1 0 0,-1 0 0 0 0,1 1 0 0 0,0-1-1 0 0,0 0 1 0 0,0 0 0 0 0,0 0-1 0 0,0 0 1 0 0,0 0 0 0 0,0 0-1 0 0,0 0 1 0 0,0 1 0 0 0,0-1-1 0 0,0 0 1 0 0,0 0 0 0 0,0 0-1 0 0,0 0 1 0 0,0 0 0 0 0,0 0-1 0 0,0 0 1 0 0,0 1 0 0 0,0-1 0 0 0,0 0-1 0 0,0 0 1 0 0,0 0 0 0 0,1 0-1 0 0,-1 0 1 0 0,0 0 0 0 0,0 0-1 0 0,0 0 1 0 0,0 1 0 0 0,0-1-1 0 0,0 0 1 0 0,0 0 0 0 0,0 0-1 0 0,0 0 1 0 0,0 0 0 0 0,1 0-1 0 0,-1 0 1 0 0,0 0 0 0 0,0 0 0 0 0,0 0-6 0 0,10 10 205 0 0,-10-10-199 0 0,1 1-1 0 0,-1-1 1 0 0,0 0 0 0 0,0 0 0 0 0,0 1-1 0 0,1-1 1 0 0,-1 0 0 0 0,0 0 0 0 0,0 1-1 0 0,0-1 1 0 0,0 0 0 0 0,0 1 0 0 0,1-1-1 0 0,-1 0 1 0 0,0 0 0 0 0,0 1-1 0 0,0-1 1 0 0,0 0 0 0 0,0 1 0 0 0,0-1-1 0 0,0 0 1 0 0,0 1 0 0 0,0-1 0 0 0,0 0-1 0 0,0 0 1 0 0,0 1-6 0 0,0 1 10 0 0,-1 0-1 0 0,1-1 0 0 0,0 1 1 0 0,0 0-1 0 0,-1 0 0 0 0,1 0 1 0 0,-1-1-1 0 0,0 1 0 0 0,1 0 1 0 0,-1-1-1 0 0,0 1 0 0 0,0-1 1 0 0,0 1-1 0 0,0 0 0 0 0,0-1 1 0 0,-1 0-1 0 0,1 1 0 0 0,0-1 1 0 0,-1 0-1 0 0,1 0 0 0 0,0 0 1 0 0,-1 0-1 0 0,0 0 0 0 0,1 0 1 0 0,-1 0-1 0 0,0 0 0 0 0,1-1 1 0 0,-2 1-10 0 0,-4 3 17 0 0,1-1 1 0 0,-1 1-1 0 0,0 1 1 0 0,1-1 0 0 0,-3 4-18 0 0,6-6 60 0 0,3-2 10 0 0,0 0-39 0 0,0 0-39 0 0,0 0-52 0 0,0 0-41 0 0,0 0-155 0 0,0 1-286 0 0,1-1 76 0 0,0 0 63 0 0,0 0 52 0 0,2 0-227 0 0,2 0-245 0 0,-4-1 441 0 0,0 1-70 0 0,-1 0-93 0 0,2 0-1315 0 0,-2 0-1054 0 0</inkml:trace>
  <inkml:trace contextRef="#ctx0" brushRef="#br0" timeOffset="659.02">1074 379 8032 0 0,'19'0'196'0'0,"2"0"1"0"0,-16 0 26 0 0,-2 0-37 0 0,3-2-146 0 0,-3-1-33 0 0,5-5-16 0 0,-2 7 60 0 0,2 0 86 0 0,3 0 104 0 0,7 1 182 0 0,-8 1-169 0 0,-5-4 344 0 0,2-2-316 0 0,1 2-62 0 0,4 0 20 0 0,1 3-71 0 0,-10 0-125 0 0,0 0 0 0 0,0 0-1 0 0,0 0 1 0 0,0 0 0 0 0,-1-1-1 0 0,1 0 1 0 0,0 1 0 0 0,2-2-44 0 0,-4 2 11 0 0,-1-1 1 0 0,0 1-1 0 0,1 0 1 0 0,-1 0-1 0 0,0-1 1 0 0,1 1-1 0 0,-1 0 1 0 0,0-1-1 0 0,1 1 1 0 0,-1 0-1 0 0,0-1 1 0 0,0 1-1 0 0,1 0 1 0 0,-1-1-1 0 0,0 1 1 0 0,0-1-1 0 0,0 1 1 0 0,0-1-1 0 0,0 1 1 0 0,0 0-1 0 0,0-1 1 0 0,1 1-1 0 0,-1-1 1 0 0,0 1-1 0 0,-1-1 1 0 0,1 1-12 0 0,0-3 289 0 0,3 1-26 0 0,-1 0-237 0 0,2-3 100 0 0,9-8 299 0 0,-8 10-329 0 0,-1 1-45 0 0,0-1-13 0 0,2 0 11 0 0,-1-4-23 0 0,-3 2-18 0 0,-1 4-5 0 0,0 0 1 0 0,-1 0 0 0 0,1 0-1 0 0,0 0 1 0 0,0 0-1 0 0,0 0 1 0 0,-1 0 0 0 0,1 1-1 0 0,0-1 1 0 0,0 0-1 0 0,0 1 1 0 0,1-1-1 0 0,-1 0 1 0 0,0 1 0 0 0,0-1-4 0 0,0 1 2 0 0,-1 0 0 0 0,1 0 1 0 0,0-1-1 0 0,0 1 0 0 0,-1 0 0 0 0,1-1 1 0 0,0 1-1 0 0,-1-1 0 0 0,1 1 1 0 0,-1-1-1 0 0,1 1 0 0 0,-1-1 0 0 0,1 1 1 0 0,-1-1-1 0 0,1 0 0 0 0,-1 1 0 0 0,1-1 1 0 0,-1 0-1 0 0,0 1 0 0 0,1-1 1 0 0,-1 0-1 0 0,0 1 0 0 0,0-1 0 0 0,1 0 1 0 0,-1 0-1 0 0,0 1 0 0 0,0-1 1 0 0,0 0-1 0 0,0 0-2 0 0,0-5 10 0 0,0 4-10 0 0,-1 0 0 0 0,1 1 0 0 0,0-1 0 0 0,0 1 0 0 0,0-1 0 0 0,1 0 0 0 0,-1 1 0 0 0,0-1 0 0 0,0 1 0 0 0,1-1 1 0 0,-1 1-1 0 0,2-2 0 0 0,1 0 5 0 0,-2 2-2 0 0,0 1-1 0 0,0-1 1 0 0,-1 1 0 0 0,1-1-1 0 0,0 0 1 0 0,-1 1 0 0 0,1-1-1 0 0,-1 0 1 0 0,1 1 0 0 0,-1-1-1 0 0,1 0 1 0 0,-1 1 0 0 0,1-1-1 0 0,-1 0 1 0 0,0 0 0 0 0,1 0-1 0 0,-1 1 1 0 0,0-1 0 0 0,0 0-1 0 0,0 0 1 0 0,0 0 0 0 0,1 0-1 0 0,-1 0 1 0 0,0 0 0 0 0,0 1-1 0 0,-1-1 1 0 0,1 0 0 0 0,0 0-1 0 0,0 0 1 0 0,0 0 0 0 0,-1 1-1 0 0,1-1 1 0 0,0 0 0 0 0,-1 0-1 0 0,1 0 1 0 0,0 1 0 0 0,-1-2-3 0 0,-4-5 33 0 0,-1-5 9 0 0,4-1 16 0 0,0 2-47 0 0,0 10-12 0 0,-5 0 1 0 0,-10 1 11 0 0,12 2 32 0 0,-15 12-25 0 0,17-13-12 0 0,0 1 0 0 0,0-1 0 0 0,0 1 0 0 0,0 0 0 0 0,1 0 0 0 0,-1 0 0 0 0,0 0 0 0 0,1 1 0 0 0,0-1 0 0 0,-1 1 0 0 0,1 0 1 0 0,-1 1-7 0 0,-8 19 82 0 0,7-15-60 0 0,0 5 76 0 0,5 8 0 0 0,-1-13-56 0 0,0 2 14 0 0,0-9-45 0 0,-1 1 0 0 0,1-1 0 0 0,0 1 0 0 0,0-1 0 0 0,0 1 0 0 0,0-1 0 0 0,1 1 0 0 0,-1-1 0 0 0,0 1 0 0 0,1-1 0 0 0,-1 1 0 0 0,1-1 0 0 0,-1 1 0 0 0,1-1 0 0 0,0 0 0 0 0,0 2-11 0 0,5 4 40 0 0,10 15 99 0 0,-12-8-19 0 0,-4-13-105 0 0,0 0 0 0 0,0 0 0 0 0,0 1 0 0 0,0-1 1 0 0,0 0-1 0 0,-1 0 0 0 0,1 1 0 0 0,0-1 0 0 0,-1 0 0 0 0,1 0 1 0 0,-1 1-16 0 0,-3 4 69 0 0,3-5-62 0 0,0-1 1 0 0,1 1 0 0 0,-1 0 0 0 0,0-1-1 0 0,1 1 1 0 0,-1 0 0 0 0,1 0 0 0 0,0 0-1 0 0,-1-1 1 0 0,1 1 0 0 0,-1 0 0 0 0,1 0 0 0 0,0 0-1 0 0,0 0 1 0 0,0 0 0 0 0,-1 0 0 0 0,1 0-1 0 0,0 0 1 0 0,0 0 0 0 0,0-1 0 0 0,0 1-1 0 0,1 0 1 0 0,-1 0 0 0 0,0 0 0 0 0,0 0-1 0 0,0 0 1 0 0,1 0-8 0 0,9 11 114 0 0,-6-6 20 0 0,-4 0-85 0 0,1 0-14 0 0,9 7 49 0 0,-5-10 4 0 0,2-2-56 0 0,-1 0-6 0 0,1 3 8 0 0,-5-3-31 0 0,-1 0 1 0 0,0 0-1 0 0,1 0 0 0 0,-1 0 1 0 0,1-1-1 0 0,-1 1 1 0 0,1-1-1 0 0,-1 1 1 0 0,1-1-1 0 0,-1 1 1 0 0,1-1-1 0 0,-1 0 1 0 0,1 0-1 0 0,0 0-3 0 0,17 1 49 0 0,10-1 5 0 0,-4-3-39 0 0,-12-3-20 0 0,-12 5-1 0 0,0 0 0 0 0,1 0 0 0 0,-1 1 0 0 0,0-1 1 0 0,1 0-1 0 0,-1 1 0 0 0,1-1 0 0 0,-1 1 1 0 0,1 0-1 0 0,-1-1 0 0 0,1 1 0 0 0,-1 0 1 0 0,1 0 5 0 0,5-1-16 0 0,-1 0-42 0 0,3-5-161 0 0,-1 2-32 0 0,7-1-311 0 0,0-8-12 0 0</inkml:trace>
  <inkml:trace contextRef="#ctx0" brushRef="#br0" timeOffset="1234.72">1588 122 6384 0 0,'0'0'184'0'0,"0"2"-6"0"0,0 9-136 0 0,0 18-49 0 0,0-20 44 0 0,0 0 49 0 0,0-7-9 0 0,0 0-1 0 0,0-1 1 0 0,1 1 0 0 0,-1 0 0 0 0,0-1 0 0 0,1 1 0 0 0,0 0-1 0 0,-1-1 1 0 0,1 1 0 0 0,0-1 0 0 0,0 1 0 0 0,-1-1-1 0 0,1 1-76 0 0,5 8 549 0 0,-5-5-222 0 0,0 3 48 0 0,-1-3-94 0 0,0 0-51 0 0,0-1-43 0 0,0 1-36 0 0,0 2 54 0 0,0 9 164 0 0,1-6-100 0 0,1-3-39 0 0,1-1 8 0 0,3 1 75 0 0,-5-6-283 0 0,0 0 180 0 0,0 0-39 0 0,0 2 71 0 0,0 0-89 0 0,-1 1-80 0 0,0-1-18 0 0,1-1 63 0 0,3 6 118 0 0,2 2 94 0 0,-4 2 82 0 0,-2-8-319 0 0,0 1 61 0 0,0 4 148 0 0,0 10 488 0 0,1-15-599 0 0,1-2-57 0 0,-1 0 42 0 0,1-1-82 0 0,-1 0-62 0 0,1 0-76 0 0,1 0-10 0 0,-2 0 93 0 0,0 0 82 0 0,-1 0 110 0 0,1 0 65 0 0,-1 1 113 0 0,0-2-157 0 0,0 1 33 0 0,0 0 37 0 0,0 0 38 0 0,0-4-348 0 0,0-1-7 0 0,0-9 27 0 0,0 6-11 0 0,0 0-13 0 0,0 5-2 0 0,0 0-1 0 0,0 0 1 0 0,0 0-1 0 0,0 0 1 0 0,0-1 0 0 0,0 1-1 0 0,1 0 1 0 0,-1 0-1 0 0,1 0 1 0 0,0-1-6 0 0,2-2 6 0 0,-2 2-6 0 0,1 1 0 0 0,-1-1 1 0 0,0 0-1 0 0,0 0 1 0 0,0 0-1 0 0,0-1 0 0 0,0 1 1 0 0,-1 0-1 0 0,0 0 1 0 0,1 0-1 0 0,-1 0 0 0 0,0-3 0 0 0,0 0 0 0 0,1 0-1 0 0,-1 0 0 0 0,2 1 0 0 0,0-5 1 0 0,8-23-52 0 0,-8 28 34 0 0,5-10-16 0 0,-3 6-25 0 0,0-2-60 0 0,6-14-66 0 0,-9 23 166 0 0,-1 1 0 0 0,1-1 0 0 0,-1 1 0 0 0,1 0 0 0 0,-1 0 1 0 0,1-1-1 0 0,0 1 0 0 0,0 0 0 0 0,0 0 0 0 0,-1 0 0 0 0,1 0 0 0 0,0 0 0 0 0,0 0 1 0 0,1 0-1 0 0,-1 0 0 0 0,0 0 0 0 0,0 0 0 0 0,0 1 0 0 0,1-1 19 0 0,13-10-137 0 0,-2-2-1 0 0,-10 11 21 0 0,0 1 52 0 0,6 1 26 0 0,-7 1 11 0 0,29 1 3 0 0,-30-2 26 0 0,-1 0-1 0 0,1 0 0 0 0,0 1 0 0 0,-1-1 1 0 0,1 0-1 0 0,-1 1 0 0 0,1-1 0 0 0,0 1 1 0 0,-1-1-1 0 0,1 0 0 0 0,-1 1 0 0 0,1-1 1 0 0,-1 1-1 0 0,1 0 0 0 0,-1-1 0 0 0,1 1 0 0 0,4 5-2 0 0,22 24-60 0 0,-19-15 43 0 0,2 3 21 0 0,-8-16-2 0 0,0 1 0 0 0,-1 0 0 0 0,1-1 0 0 0,-1 1 0 0 0,1 0 0 0 0,-1 0 0 0 0,0 0 0 0 0,0 0 0 0 0,-1 0 0 0 0,1 0 0 0 0,0 0 0 0 0,-1 0 0 0 0,0 3-1 0 0,0-5 1 0 0,0 1 0 0 0,1-1 0 0 0,-1 1 0 0 0,0-1 0 0 0,0 1 0 0 0,1-1 0 0 0,-1 1 0 0 0,1-1 0 0 0,0 0 0 0 0,-1 1 0 0 0,1-1 0 0 0,0 0 0 0 0,0 1 1 0 0,5 10-2 0 0,-5 3 4 0 0,-1 0 17 0 0,4-4 48 0 0,2-7-18 0 0,-5-4-46 0 0,-1 0 0 0 0,0 1 1 0 0,1-1-1 0 0,-1 0 1 0 0,1 0-1 0 0,-1 1 0 0 0,0-1 1 0 0,1 0-1 0 0,-1 1 1 0 0,0-1-1 0 0,1 0 1 0 0,-1 1-1 0 0,0-1 0 0 0,0 1 1 0 0,1-1-1 0 0,-1 0 1 0 0,0 1-1 0 0,0-1 0 0 0,0 1 1 0 0,1-1-1 0 0,-1 1 1 0 0,0-1-1 0 0,0 1 1 0 0,0-1-1 0 0,0 1 0 0 0,0-1 1 0 0,0 1-1 0 0,0-1 1 0 0,0 1-1 0 0,0-1 0 0 0,0 0 1 0 0,-1 1-5 0 0,1 42 397 0 0,0-40-269 0 0,0-3-7 0 0,0 0-1 0 0,0 0 2 0 0,0 0 4 0 0,0 0 2 0 0,0 0 0 0 0,0 0 6 0 0,0 0 20 0 0,0 0 8 0 0,0 0 4 0 0,0-3-26 0 0,0-1-119 0 0,0 2-21 0 0,0 0 1 0 0,0 0 0 0 0,0-1 0 0 0,0 1 0 0 0,0 0 0 0 0,1 0 0 0 0,-1-1 0 0 0,1 1-1 0 0,0-2 0 0 0,14-23 0 0 0,-9 22 0 0 0,-5 5 0 0 0,-1-1 0 0 0,1 0 0 0 0,0 1 0 0 0,-1-1 0 0 0,1 1 0 0 0,0-1 0 0 0,-1 0 0 0 0,1 0 0 0 0,-1 1 0 0 0,1-1 0 0 0,-1 0 0 0 0,1 0 0 0 0,-1 0 0 0 0,0 0 0 0 0,0 1 0 0 0,1-1 0 0 0,-1 0 0 0 0,0 0 0 0 0,0 0 0 0 0,13-23 0 0 0,-1 5 0 0 0,-7 9 0 0 0,-4 8-1 0 0,0-1 0 0 0,0 1-1 0 0,0 0 1 0 0,0 0 0 0 0,1 0-1 0 0,-1 0 1 0 0,1 0 0 0 0,-1 0-1 0 0,1 1 2 0 0,8-11-32 0 0,13-11-37 0 0,-21 22 59 0 0,-1 0 0 0 0,1 0 0 0 0,-1 0 0 0 0,1 0 0 0 0,0 0 0 0 0,0 0 1 0 0,-1 0-1 0 0,1 1 0 0 0,0-1 0 0 0,0 0 0 0 0,0 1 0 0 0,0 0 0 0 0,0-1 0 0 0,1 1 10 0 0,3 0-40 0 0,-4 0 29 0 0,0 0-1 0 0,0-1 1 0 0,1 2-1 0 0,-1-1 0 0 0,0 0 1 0 0,0 0-1 0 0,0 1 1 0 0,0-1-1 0 0,0 1 0 0 0,1 0 12 0 0,27 14-72 0 0,-28-14 70 0 0,0 0-1 0 0,0 0 0 0 0,0 0 0 0 0,0 1 0 0 0,0-1 0 0 0,-1 1 0 0 0,1 0 0 0 0,0-1 0 0 0,-1 1 0 0 0,1 0 0 0 0,-1 0 1 0 0,0 0-1 0 0,1 0 0 0 0,-1 0 0 0 0,0 0 0 0 0,0 0 0 0 0,-1 0 0 0 0,1 0 0 0 0,0 1 0 0 0,-1-1 0 0 0,1 0 0 0 0,-1 2 3 0 0,0-4 1 0 0,0 1-1 0 0,0 0 0 0 0,0-1 0 0 0,0 1 0 0 0,0 0 0 0 0,0-1 0 0 0,0 1 0 0 0,1-1 1 0 0,-1 1-1 0 0,0 0 0 0 0,0-1 0 0 0,1 1 0 0 0,-1 0 0 0 0,0-1 0 0 0,0 1 0 0 0,1-1 1 0 0,-1 1-1 0 0,1-1 0 0 0,-1 1 0 0 0,1-1 0 0 0,-1 1 0 0 0,0-1 0 0 0,1 1 0 0 0,0-1 0 0 0,-1 0 1 0 0,1 1-1 0 0,-1-1 2 0 0,1 0-1 0 0,-1 1 1 0 0,1-1 0 0 0,-1 1 0 0 0,1-1 0 0 0,-1 1 0 0 0,1-1 0 0 0,-1 1 0 0 0,1-1 0 0 0,-1 1 0 0 0,0-1 0 0 0,1 1 0 0 0,-1-1 0 0 0,0 1 0 0 0,0 0-1 0 0,1-1 1 0 0,-1 1 0 0 0,0-1 0 0 0,0 1 0 0 0,0 0 0 0 0,0-1 0 0 0,0 1 0 0 0,0 0 0 0 0,0-1 0 0 0,0 1 0 0 0,0 0-2 0 0,0 6 8 0 0,0-5-7 0 0,0 0-1 0 0,0 0 0 0 0,0 0 0 0 0,0 0 0 0 0,0 0 1 0 0,0 0-1 0 0,1 0 0 0 0,-1 0 0 0 0,1 0 0 0 0,0 1 0 0 0,9 12-10 0 0,-8 0-33 0 0,-2-12 42 0 0,0-1 0 0 0,0 0 0 0 0,0 1-1 0 0,0-1 1 0 0,0 1 0 0 0,1-1 0 0 0,-1 0 0 0 0,1 0-1 0 0,-1 1 1 0 0,1-1 0 0 0,0 0 0 0 0,0 0 0 0 0,0 1 0 0 0,0-1-1 0 0,0 0 1 0 0,1 0 0 0 0,-1 0 0 0 0,1 0 1 0 0,1 1-54 0 0,-3-3-10 0 0,0 2 0 0 0,0 5 32 0 0,0 0-87 0 0,2-1-48 0 0,4 9-405 0 0,-2-9 362 0 0,-3-5 78 0 0,0-1 13 0 0,-1 1-14 0 0,1-1-43 0 0,-1 0-9 0 0,0 0-44 0 0,0 0-48 0 0,0 0-54 0 0,0 0-59 0 0,0 0-55 0 0,0 0-48 0 0,0 0-43 0 0,0 0-154 0 0,0 0-42 0 0,0 0-187 0 0,0 0-505 0 0</inkml:trace>
  <inkml:trace contextRef="#ctx0" brushRef="#br0" timeOffset="1630.08">2435 439 6880 0 0,'0'0'157'0'0,"2"0"23"0"0,2 0-111 0 0,11 0 173 0 0,-6-2-170 0 0,6-11-72 0 0,-11 9 21 0 0,0 0 45 0 0,1-1 35 0 0,10-10 528 0 0,-12 13-324 0 0,-1 0-104 0 0,0 2-66 0 0,1 0-65 0 0,0 0-29 0 0,-1-1 56 0 0,2-5 99 0 0,0-2-57 0 0,3-3 50 0 0,3-1 107 0 0,-5 0-35 0 0,-4 7-162 0 0,0 1 0 0 0,0-1 0 0 0,-1 0 0 0 0,1 0 0 0 0,-1 1 0 0 0,-1-1 0 0 0,1-1-99 0 0,0-9 269 0 0,0 8-152 0 0,0-8 277 0 0,0 11-320 0 0,0 2-56 0 0,-3-3 167 0 0,-2 0-100 0 0,-10-10 196 0 0,12 12-228 0 0,1 1-41 0 0,-6-2 131 0 0,3 6-92 0 0,-1 8-50 0 0,5-8 20 0 0,-10 4 38 0 0,10-5-57 0 0,0-1 1 0 0,0 0 0 0 0,0 1-1 0 0,0-1 1 0 0,0 1-1 0 0,0 0 1 0 0,0-1 0 0 0,0 1-1 0 0,1 0 1 0 0,-1-1 0 0 0,0 1-1 0 0,0 0 1 0 0,1 0 0 0 0,-1 0-1 0 0,0-1 1 0 0,0 2-3 0 0,-3 8 65 0 0,3-8-50 0 0,0 0 0 0 0,0 0 0 0 0,0 0 0 0 0,0 0 1 0 0,-1 0-1 0 0,1 0 0 0 0,-1 0 0 0 0,1 0 0 0 0,-1 0-15 0 0,-14 13 82 0 0,2-2 34 0 0,1 2 53 0 0,1 1 63 0 0,4 3 75 0 0,-2 9-41 0 0,9-27-252 0 0,-5 22 251 0 0,3-13-95 0 0,-2 1 35 0 0,1 0 83 0 0,3 2-54 0 0,2 0-54 0 0,-1-2-55 0 0,1-1-46 0 0,-2 5 90 0 0,1-12-129 0 0,0 0 0 0 0,0-1 0 0 0,0 1 0 0 0,0 0 0 0 0,0 0 0 0 0,0 0 0 0 0,1-1 0 0 0,-1 1 0 0 0,1 0 1 0 0,1 2-41 0 0,13 23 227 0 0,8-15-69 0 0,-19-11-140 0 0,12 3 9 0 0,-15-4-22 0 0,1 0-1 0 0,0-1 0 0 0,-1 1 1 0 0,1 0-1 0 0,0-1 1 0 0,0 1-1 0 0,0-1 1 0 0,-1 0-1 0 0,1 0 1 0 0,1 1-5 0 0,16-6 9 0 0,-16 4-10 0 0,0 0 1 0 0,0 1 0 0 0,-1-1-1 0 0,1 1 1 0 0,-1-1 0 0 0,1 1-1 0 0,0 0 1 0 0,-1 0-1 0 0,2 1 1 0 0,-2-1-5 0 0,0 0 0 0 0,0 0 0 0 0,0 0 0 0 0,-1 0 0 0 0,1 0-1 0 0,0 0 1 0 0,0-1 0 0 0,0 1 0 0 0,-1 0 0 0 0,1-1-1 0 0,1 0 6 0 0,5-4-22 0 0,-3 2-58 0 0,0 1-90 0 0,-3 1 40 0 0,1 0-35 0 0,1 0-39 0 0,0 1-44 0 0,11-2-862 0 0,0-11-44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25.72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0 303 7976 0 0,'0'0'174'0'0,"3"-3"29"0"0,7-7 14 0 0,-5 8-26 0 0,7-1-152 0 0,-11 3-39 0 0,9-5 33 0 0,3-2 66 0 0,-2 0 71 0 0,-3 1 73 0 0,-6 5-23 0 0,-1 0-41 0 0,1 0 73 0 0,1 0-92 0 0,-1 3-81 0 0,1-1-5 0 0,-1-1 78 0 0,1-1 90 0 0,-2 0-69 0 0,0-1 40 0 0,8-4 24 0 0,3 0-33 0 0,-1-1-32 0 0,-2 1-34 0 0,-7 3-18 0 0,0 1-43 0 0,-2-1-30 0 0,0 0-34 0 0,0 1-15 0 0,1 0 31 0 0,13-7 32 0 0,-3 3-38 0 0,-6 2 77 0 0,0 4-50 0 0,0-1-8 0 0,-4-1 2 0 0,1-2-51 0 0,-2 2 47 0 0,0-1 51 0 0,0 1 7 0 0,0 0 36 0 0,-3-11-65 0 0,-7 0 20 0 0,8 11-1 0 0,2 0-60 0 0,0 1 0 0 0,0 0 0 0 0,-1-1 0 0 0,1 1-1 0 0,0-1 1 0 0,0 1 0 0 0,-1 0 0 0 0,1-1 0 0 0,0 1 0 0 0,-1-1-28 0 0,-11-12 202 0 0,9 11-177 0 0,-7-7 60 0 0,7 7-10 0 0,1 3-3 0 0,1 0-64 0 0,-17 1 117 0 0,12 1-104 0 0,1 5 10 0 0,5-7-30 0 0,0 0 0 0 0,0 1 0 0 0,-1-1 0 0 0,1 0 0 0 0,0 1 0 0 0,0-1 0 0 0,-1 0 0 0 0,1 1 0 0 0,0-1 0 0 0,0 0 0 0 0,-1 1 1 0 0,1-1-1 0 0,0 0 0 0 0,-1 0 0 0 0,1 0 0 0 0,0 1 0 0 0,-1-1 0 0 0,1 0 0 0 0,-1 0 0 0 0,1 0 0 0 0,0 0 0 0 0,-1 0 1 0 0,1 1-1 0 0,0-1 0 0 0,-1 0 0 0 0,1 0 0 0 0,-1 0 0 0 0,1 0 0 0 0,-1 0 0 0 0,1 0 0 0 0,-1 0-1 0 0,-4 2 43 0 0,-16 21-30 0 0,16-14 6 0 0,1 2 29 0 0,-5 6 54 0 0,4-7 1 0 0,0-1 0 0 0,0 2 0 0 0,-1 5-103 0 0,-4 7 145 0 0,7-13 14 0 0,3 0-81 0 0,-2 22 174 0 0,2-29-209 0 0,0 0 1 0 0,0 0 0 0 0,1 0 0 0 0,-1 0-1 0 0,1 0 1 0 0,0 0 0 0 0,-1 0 0 0 0,2 1-44 0 0,-2-4 1 0 0,17 33 377 0 0,-9-23-280 0 0,-4-5 15 0 0,-4 1-67 0 0,1-2-11 0 0,13 5 52 0 0,-3-3-63 0 0,-11-5-22 0 0,1-1 1 0 0,-1 0-1 0 0,0 0 0 0 0,0 0 0 0 0,1 1 1 0 0,-1-1-1 0 0,0 0 0 0 0,0 0 0 0 0,1 0 1 0 0,-1 0-1 0 0,0 1 0 0 0,1-1 1 0 0,-1 0-1 0 0,0 0 0 0 0,0 0 0 0 0,1 0 1 0 0,-1 0-1 0 0,0 0 0 0 0,1 0 0 0 0,-1 0 1 0 0,0 0-1 0 0,1 0 0 0 0,-1 0 0 0 0,0 0 1 0 0,0 0-1 0 0,1 0-2 0 0,3 0 11 0 0,6 0-6 0 0,6 0 60 0 0,-2 0-59 0 0,31 0 16 0 0,-18-3-43 0 0,-15 0-153 0 0,20-5-67 0 0,-21 4 77 0 0,-2 2-55 0 0,-1-1-100 0 0,-4 2 114 0 0,0 0-34 0 0,0-1-38 0 0,0 1-40 0 0,-2 0-41 0 0,0 1-51 0 0,0-1-46 0 0,0 1-39 0 0,0 0-144 0 0,0 0-39 0 0,0 0-173 0 0,2 0-467 0 0</inkml:trace>
  <inkml:trace contextRef="#ctx0" brushRef="#br0" timeOffset="447.95">545 76 8432 0 0,'0'0'190'0'0,"0"0"28"0"0,-3 3 10 0 0,-7 9-26 0 0,9-10-198 0 0,0 0-1 0 0,1 0 0 0 0,-1-1 1 0 0,1 1-1 0 0,-1 0 0 0 0,1 0 1 0 0,0 0-1 0 0,0 0 0 0 0,0 0 1 0 0,0 0-1 0 0,0-1 0 0 0,0 1 1 0 0,0 0-1 0 0,1 0 0 0 0,-1 0 1 0 0,0 0-1 0 0,1 0 1 0 0,0 0-4 0 0,2 5 40 0 0,0 0 34 0 0,-1 0 43 0 0,1-1 54 0 0,-2 10 98 0 0,-1-8-136 0 0,1 0 37 0 0,2 3 150 0 0,1-4-133 0 0,0-1-33 0 0,8 11 192 0 0,1 1 3 0 0,-9-12-193 0 0,-1 1 35 0 0,3 5 212 0 0,0-1-83 0 0,-3-4-118 0 0,2 23 689 0 0,-3-26-762 0 0,5 10 202 0 0,0-4 75 0 0,0-5-111 0 0,9 3 30 0 0,-12-6-221 0 0,-2-1-42 0 0,1-1-1 0 0,-1 1 1 0 0,0-1-1 0 0,0 1 1 0 0,1-1-1 0 0,-1 0 1 0 0,0 0-1 0 0,0 0 1 0 0,2 0-62 0 0,0-1 121 0 0,-1 1 146 0 0,-1 0-32 0 0,6 1-81 0 0,5-1 46 0 0,1-2-52 0 0,-2-2-60 0 0,-3-6-64 0 0,-7 6-20 0 0,-2 3-1 0 0,0 0 0 0 0,1 1 0 0 0,-1-1 0 0 0,0 1 0 0 0,0-1 0 0 0,1 0 0 0 0,-1 1 0 0 0,1-1 0 0 0,-1 1 1 0 0,0-1-1 0 0,1 1 0 0 0,-1-1 0 0 0,1 1 0 0 0,-1 0 0 0 0,1-1 0 0 0,-1 1 0 0 0,1-1 0 0 0,0 1 0 0 0,-1 0 1 0 0,1 0-1 0 0,-1-1 0 0 0,1 1-3 0 0,4-2 18 0 0,-3 0-12 0 0,0 1 0 0 0,0-1-1 0 0,-1 0 1 0 0,1 1 0 0 0,-1-1-1 0 0,1 0 1 0 0,-1 0-1 0 0,0 0 1 0 0,0 0 0 0 0,0 0-1 0 0,0 0 1 0 0,1-1-6 0 0,7-13 31 0 0,-6 11 16 0 0,-2-2-40 0 0,0 2-8 0 0,4-3 1 0 0,-4 7 0 0 0,-1-1 0 0 0,1 1 0 0 0,0 0 0 0 0,0-1 0 0 0,0 1 0 0 0,-1-1 0 0 0,1 1 0 0 0,-1-1 0 0 0,1 1 0 0 0,-1-1 0 0 0,0 1 0 0 0,0-1 0 0 0,0 0 0 0 0,1 1 0 0 0,-3-11 0 0 0,2 12 0 0 0,0-1 0 0 0,0 1 0 0 0,0-1 0 0 0,0 0 0 0 0,-1 1 0 0 0,1-1 0 0 0,0 1 0 0 0,0-1 0 0 0,0 1 0 0 0,0-1 1 0 0,1 0-1 0 0,-1 1 0 0 0,0-1 0 0 0,0 1 0 0 0,0-1 0 0 0,0 1 0 0 0,0-1 0 0 0,1 1 0 0 0,-1-1 0 0 0,0 1 0 0 0,1-1 0 0 0,-1 1 0 0 0,0-1 0 0 0,4-2-2 0 0,0 0 1 0 0,-1 1-1 0 0,1-1 0 0 0,0 1 0 0 0,0 0 0 0 0,3-1 2 0 0,-7 2-1 0 0,0 1-1 0 0,1 0 1 0 0,-1 0 0 0 0,1 0 0 0 0,-1-1 0 0 0,0 1 0 0 0,1 0-1 0 0,-1 0 1 0 0,0 0 0 0 0,1 0 0 0 0,-1 0 0 0 0,1 0 0 0 0,-1 0-1 0 0,1 0 1 0 0,-1 0 0 0 0,0 0 0 0 0,1 0 0 0 0,-1 0 0 0 0,1 0-1 0 0,-1 0 1 0 0,0 0 0 0 0,1 0 0 0 0,-1 0 0 0 0,1 0 0 0 0,-1 1-1 0 0,0-1 1 0 0,1 0 0 0 0,-1 0 0 0 0,0 0 0 0 0,1 1 0 0 0,-1-1-1 0 0,0 0 1 0 0,1 0 0 0 0,-1 1 0 0 0,0-1 0 0 0,0 0 0 0 0,1 1-1 0 0,-1-1 1 0 0,0 0 0 0 0,0 1 0 0 0,0-1 0 0 0,1 1 0 0 0,-1-1-1 0 0,0 0 1 0 0,0 1 0 0 0,0-1 0 0 0,0 1 0 0 0,0-1-1 0 0,0 0 1 0 0,0 1 0 0 0,0-1 0 0 0,0 1 0 0 0,0-1 0 0 0,0 0-1 0 0,0 1 1 0 0,0-1 0 0 0,0 1 1 0 0,2 4-53 0 0,2-1 43 0 0,0-1 6 0 0,0 1 1 0 0,-1-1 0 0 0,0 1 0 0 0,1 0 0 0 0,0 2 3 0 0,-2-2-13 0 0,-2-3 11 0 0,0 0-1 0 0,1-1 1 0 0,-1 1 0 0 0,0-1 0 0 0,0 1 0 0 0,1-1 0 0 0,-1 1-1 0 0,1 0 1 0 0,-1-1 0 0 0,0 1 0 0 0,1-1 0 0 0,-1 1-1 0 0,1-1 1 0 0,-1 0 0 0 0,1 1 0 0 0,0-1 0 0 0,-1 0 0 0 0,1 1-1 0 0,-1-1 1 0 0,1 0 0 0 0,0 1 0 0 0,0-1 2 0 0,3 2 1 0 0,-3-1-1 0 0,0-1 0 0 0,0 1 0 0 0,0 0 0 0 0,0-1 0 0 0,-1 1 0 0 0,1 0 0 0 0,0 0 0 0 0,0 0 0 0 0,-1 0 0 0 0,1-1 0 0 0,-1 1 0 0 0,1 0 0 0 0,-1 0 0 0 0,1 0 0 0 0,-1 0 0 0 0,1 1 0 0 0,5 8 0 0 0,22 5 0 0 0,-24-12 0 0 0,1 0 0 0 0,0-1 0 0 0,0 0 0 0 0,0 0 0 0 0,0-1 0 0 0,0 1 0 0 0,0-1 0 0 0,0 0 0 0 0,0-1 0 0 0,1 1 0 0 0,-1-1 0 0 0,10 0 2 0 0,2 0 16 0 0,-6 0 42 0 0,-9 0 87 0 0,2-1 0 0 0,-1 1-44 0 0,5 0 14 0 0,1 0-30 0 0,-2-1 10 0 0,-6 0-82 0 0,0 0 0 0 0,-1 1 1 0 0,1-1-1 0 0,0 0 1 0 0,0 1-1 0 0,0-1 0 0 0,-1 0 1 0 0,1 0-1 0 0,0 0 0 0 0,-1 0 1 0 0,1 0-1 0 0,-1 0 0 0 0,1 0 1 0 0,-1 0-1 0 0,1 0 1 0 0,-1 0-16 0 0,6-10 240 0 0,9 6 16 0 0,11-5-43 0 0,-7 3-116 0 0,7-1 5 0 0,-12 6-53 0 0,-6 0 25 0 0,-7-4 12 0 0,-1-1-19 0 0,0 5-60 0 0,0 1 0 0 0,1 0 0 0 0,-1 0 0 0 0,1 0 0 0 0,-1 0 0 0 0,1 0 0 0 0,0 0 0 0 0,-1 0 0 0 0,1 0 0 0 0,0 0 0 0 0,0 1 0 0 0,-1-1 0 0 0,1 0 0 0 0,0 0 0 0 0,0 1 0 0 0,0-1 0 0 0,0 0 0 0 0,0 1 0 0 0,0-1 0 0 0,1 1-7 0 0,19-10 50 0 0,-12 6-36 0 0,-9 0 2 0 0,-14-2 16 0 0,9 5-24 0 0,4 0-6 0 0,0 1 1 0 0,0 0-1 0 0,0-1 0 0 0,0 1 0 0 0,0-1 0 0 0,0 1 0 0 0,0-1 0 0 0,0 0 0 0 0,0 1 0 0 0,0-1 0 0 0,0 0 0 0 0,0 0 1 0 0,1 0-1 0 0,-1 1 0 0 0,0-1 0 0 0,1 0 0 0 0,-1 0 0 0 0,0 0 0 0 0,1 0 0 0 0,-1 0 0 0 0,1 0 0 0 0,-1-1 0 0 0,1 1 1 0 0,0 0-1 0 0,-1 0 0 0 0,1 0 0 0 0,0-1-2 0 0,0 0 1 0 0,-1 0 1 0 0,1 0 0 0 0,-1 0-1 0 0,0 1 1 0 0,0-1 0 0 0,1 0-1 0 0,-1 0 1 0 0,0 0 0 0 0,0 1-1 0 0,-1-1 1 0 0,1 1-1 0 0,-1-2-1 0 0,-9-9 0 0 0,8 9 0 0 0,0-1 0 0 0,0 1 0 0 0,0 0 0 0 0,0 0 0 0 0,0 0 0 0 0,-1 0 0 0 0,1 1 0 0 0,-1 0 0 0 0,0-1 0 0 0,0 1 0 0 0,-17-4-2 0 0,16 5 1 0 0,0 0-1 0 0,0-1 1 0 0,0 1-1 0 0,1-1 1 0 0,-3-1 1 0 0,-14-14-85 0 0,17 14 46 0 0,0-1 1 0 0,0 1 0 0 0,0 0-1 0 0,0 0 1 0 0,0 1 0 0 0,0-1-1 0 0,-1 1 1 0 0,1 0-1 0 0,-2-1 39 0 0,-2 1-77 0 0,7 2 60 0 0,0 0 1 0 0,-1-1-1 0 0,1 1 0 0 0,0 0 1 0 0,0-1-1 0 0,0 1 1 0 0,-1-1-1 0 0,1 1 0 0 0,0-1 1 0 0,0 0-1 0 0,0 1 0 0 0,0-1 1 0 0,0 0-1 0 0,0 0 1 0 0,0 0-1 0 0,0 0 0 0 0,1 0 1 0 0,-1 0-1 0 0,0 0 0 0 0,0 0 1 0 0,1 0 16 0 0,-3-6-162 0 0,1 1-90 0 0,-1 4 63 0 0,-1 0 48 0 0,2 0 39 0 0,1 2-11 0 0,0-1-28 0 0,0-1-54 0 0,1 1-19 0 0,-1 0-54 0 0,1-1-61 0 0,0 0-68 0 0,0 1-12 0 0,0 1-60 0 0,0-1-51 0 0,0 1-47 0 0,0 0-164 0 0,0 0-45 0 0,0 0-199 0 0,0 0-536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35.3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8568 0 0,'0'0'249'0'0,"0"0"-1"0"0,0 0-97 0 0,0 0-48 0 0,0 0 107 0 0,0 0 190 0 0,0 0 16 0 0,0 0 3 0 0,3 2-17 0 0,7 12 18 0 0,-8 0-54 0 0,2 0-57 0 0,8 2 248 0 0,-5-9-317 0 0,-2 1-66 0 0,3 9 165 0 0,0 6 13 0 0,0-2-45 0 0,-2-6-41 0 0,-2-4 5 0 0,-3 1-46 0 0,-2 1-42 0 0,1-1-40 0 0,-1-2-21 0 0,0 10 212 0 0,-2-11-147 0 0,1-3-66 0 0,-2 1-42 0 0,1-1-54 0 0,3-6-19 0 0,0 1 1 0 0,-1 0-1 0 0,1 0 0 0 0,0 0 0 0 0,0 0 1 0 0,0-1-1 0 0,0 1 0 0 0,0 0 0 0 0,0 0 1 0 0,0 0-1 0 0,0 0 0 0 0,0-1 0 0 0,0 1 1 0 0,0 0-1 0 0,0 0 0 0 0,1 0 0 0 0,-1-1 0 0 0,0 1 1 0 0,1 0-1 0 0,-1 0 0 0 0,1-1 0 0 0,-1 1 1 0 0,0 0-1 0 0,1 0 0 0 0,0-1-6 0 0,3 10 66 0 0,-8 1 11 0 0,3-9-66 0 0,0-1 0 0 0,0 1 1 0 0,1-1-1 0 0,-1 1 0 0 0,1 0 1 0 0,-1-1-1 0 0,1 1 0 0 0,-1 0 1 0 0,1-1-1 0 0,0 2-11 0 0,0 1 33 0 0,0-2-45 0 0,0 2 44 0 0,0 4 60 0 0,0 7 84 0 0,0-15-174 0 0,0 0 0 0 0,0 1 0 0 0,0-1 0 0 0,0 0 0 0 0,0 0 0 0 0,0 1 0 0 0,0-1 0 0 0,0 0-1 0 0,0 0 1 0 0,1 0 0 0 0,-1 1 0 0 0,0-1 0 0 0,-1 0 0 0 0,1 0 0 0 0,0 1 0 0 0,0-1-1 0 0,0 0 1 0 0,0 0 0 0 0,0 1 0 0 0,0-1 0 0 0,0 0 0 0 0,0 0 0 0 0,0 0 0 0 0,0 1 0 0 0,-1-1-1 0 0,1 0 1 0 0,0 0 0 0 0,0 0 0 0 0,0 1 0 0 0,0-1 0 0 0,-1 0 0 0 0,1 0 0 0 0,0 0-1 0 0,0 0 1 0 0,0 0 0 0 0,-1 1 0 0 0,1-1 0 0 0,0 0 0 0 0,0 0-2 0 0,-8-6 57 0 0,6 4-65 0 0,11-2-299 0 0,-8 3 193 0 0,0 0-14 0 0,0-1 34 0 0,0-5-127 0 0,-1 3 91 0 0,0 0-78 0 0,0 0-109 0 0,0 3 126 0 0,0-1-34 0 0,0 1-37 0 0,0-1-41 0 0,0 1-66 0 0,0-1-52 0 0,0 1-44 0 0,0-1-41 0 0,0 0-145 0 0,0 1-39 0 0,0-2-177 0 0,0 0-474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1 257 7920 0 0,'0'0'174'0'0,"0"0"29"0"0,0 0 13 0 0,2 0-31 0 0,3 0-148 0 0,3 0 46 0 0,-1 0 64 0 0,-2 0 80 0 0,0-2 262 0 0,9-8 47 0 0,-8 8-315 0 0,2 1 39 0 0,3-1 150 0 0,-2-3-64 0 0,4-1 33 0 0,-7 5-235 0 0,2 0 47 0 0,22 0 565 0 0,-18 1-467 0 0,-4 1-134 0 0,-2-1-55 0 0,9 0 218 0 0,0 0-43 0 0,13 0 175 0 0,-4 0-129 0 0,33 0 327 0 0,-51 0-574 0 0,-1-1 0 0 0,1 1 0 0 0,-1-1 1 0 0,0 0-1 0 0,2-1-74 0 0,12-4 194 0 0,-14 4-158 0 0,11-2 9 0 0,1 6-31 0 0,-15-2-14 0 0,0 1 0 0 0,1-1-1 0 0,-1 0 1 0 0,0 0-1 0 0,1 0 1 0 0,-1 0 0 0 0,1 0-1 0 0,-1-1 1 0 0,0 1-1 0 0,1-1 1 0 0,-1 1 0 0 0,2-2 0 0 0,2 0 3 0 0,7-2-12 0 0,3 0-41 0 0,-5 2-20 0 0,1 2-38 0 0,-5-1 32 0 0,0 1-1 0 0,-1-1 1 0 0,1 0-1 0 0,-1-1 1 0 0,1 0-1 0 0,-1 0 1 0 0,1 0 76 0 0,-2 0-69 0 0,13 0-253 0 0,-18 2 297 0 0,1 0 1 0 0,0 0-1 0 0,0 0 1 0 0,0 0-1 0 0,-1 0 1 0 0,1 0-1 0 0,0 0 0 0 0,0-1 1 0 0,0 1-1 0 0,-1 0 1 0 0,1 0-1 0 0,0-1 1 0 0,0 1-1 0 0,-1 0 1 0 0,2-1 24 0 0,0-2-137 0 0,0 0 31 0 0,-1 0-4 0 0,1 1-36 0 0,0 1 1 0 0,1 1-54 0 0,0-1-66 0 0,2 1-77 0 0,-2 0 101 0 0,0 0-25 0 0,-1 0-71 0 0,-1 0 116 0 0,0 0-40 0 0,0 0-44 0 0,-1 0-41 0 0,1 0-449 0 0,-1 0-299 0 0,0 0-702 0 0</inkml:trace>
  <inkml:trace contextRef="#ctx0" brushRef="#br0" timeOffset="1">273 0 8840 0 0,'0'0'197'0'0,"0"0"24"0"0,0 0 19 0 0,0 3-29 0 0,0 15 395 0 0,0 22 1013 0 0,1-30-1397 0 0,5 2 26 0 0,0 0 2 0 0,-4-1-24 0 0,-2-4-79 0 0,-1-5-98 0 0,1 0 0 0 0,0 0 1 0 0,0 0-1 0 0,0 0 0 0 0,1 0 0 0 0,-1 0 1 0 0,0 0-1 0 0,1 0 0 0 0,-1 0 1 0 0,1 1-50 0 0,4 5 153 0 0,0 1 55 0 0,-2 4 37 0 0,-1-1-37 0 0,2-4-38 0 0,3 5 14 0 0,-2 12 86 0 0,1-12-115 0 0,-5-12-132 0 0,-1 1-1 0 0,1-1 0 0 0,0 0 0 0 0,-1 1 0 0 0,1-1 0 0 0,0 0 0 0 0,-1 1 0 0 0,0-1 0 0 0,1 1 0 0 0,-1-1 0 0 0,0 1 0 0 0,0-1 0 0 0,0 1-22 0 0,1 8 122 0 0,1-2-34 0 0,6 11 64 0 0,-6-16-112 0 0,0 7 100 0 0,-2-6-136 0 0,0 1 32 0 0,0 18 182 0 0,0-14-149 0 0,1-4-54 0 0,-1-4-18 0 0,-4 6 25 0 0,-5 10 49 0 0,6-2 8 0 0,3 0-13 0 0,0 4-12 0 0,-2-10-76 0 0,-1-6-61 0 0,-1-3-45 0 0,1-1 14 0 0,0 1-300 0 0,3 0-30 0 0,0 0-4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35.6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 0 8208 0 0,'-1'0'135'0'0,"0"0"-83"0"0,-1 0-92 0 0,0 0-149 0 0,1 0 148 0 0,0 0 74 0 0,0 0 110 0 0,0 0 107 0 0,0 0-74 0 0,0 0 38 0 0,1 0 42 0 0,-1 0 45 0 0,0 0 47 0 0,0 0 51 0 0,1 3-343 0 0,0-3-55 0 0,0 1-1 0 0,0-1 1 0 0,1 1-1 0 0,-1 0 1 0 0,0-1-1 0 0,0 1 1 0 0,0 0-1 0 0,0-1 1 0 0,1 1 0 0 0,-1-1-1 0 0,0 1 1 0 0,1-1-1 0 0,-1 1 1 0 0,0-1-1 0 0,1 1 1 0 0,-1-1-1 0 0,1 1 1 0 0,-1-1 0 0 0,1 1-1 0 0,-1-1 1 0 0,1 0-1 0 0,-1 1 1 0 0,1-1-1 0 0,-1 0-1 0 0,1 1 0 0 0,-1-1 1 0 0,1 1-1 0 0,-1-1 0 0 0,1 0 0 0 0,-1 1 1 0 0,1-1-1 0 0,-1 1 0 0 0,1-1 0 0 0,-1 1 1 0 0,0-1-1 0 0,1 1 0 0 0,-1-1 1 0 0,0 1-1 0 0,0 0 0 0 0,1-1 0 0 0,-1 1 1 0 0,0-1-1 0 0,0 1 0 0 0,0 0 0 0 0,0-1 1 0 0,0 1-1 0 0,0 0 1 0 0,0 1-73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35.9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7632 0 0,'0'0'166'0'0,"0"0"29"0"0,0 0 14 0 0,0 2-25 0 0,0 18-148 0 0,0-4 92 0 0,0-1 78 0 0,0-3 65 0 0,0 8 335 0 0,0 31 995 0 0,3-38-1217 0 0,2-4-82 0 0,0-1-86 0 0,-2-1 6 0 0,1-1-41 0 0,-1 1-6 0 0,2 3 35 0 0,-4-8-157 0 0,0 1-1 0 0,-1-1 1 0 0,1 0 0 0 0,-1 0 0 0 0,0 1 0 0 0,1-1 0 0 0,-1 0 0 0 0,0 1 0 0 0,0-1 0 0 0,-1 1 0 0 0,1-1 0 0 0,0 0-53 0 0,-1 1 50 0 0,1-1 0 0 0,0 0 0 0 0,0 1 0 0 0,0-1-1 0 0,0 0 1 0 0,0 1 0 0 0,0-1 0 0 0,1 0 0 0 0,-1 1 0 0 0,1-1 0 0 0,-1 0 0 0 0,1 1-50 0 0,4 4 136 0 0,0 3 53 0 0,-2 3 48 0 0,-3-11-107 0 0,0 1-35 0 0,1 1 14 0 0,5 9-43 0 0,-4-10-10 0 0,0 0 57 0 0,-1 0 75 0 0,0 1 97 0 0,0-2-31 0 0,-1 1 59 0 0,1-1 63 0 0,-1 1 70 0 0,-3-3-386 0 0,-1 1-45 0 0,4-1-15 0 0,0 0 0 0 0,0 0 0 0 0,0 0-1 0 0,0 0 1 0 0,-1 0 0 0 0,1 0 0 0 0,0 0-1 0 0,0 0 1 0 0,0 0 0 0 0,-1 0 0 0 0,1 0 0 0 0,0 0-1 0 0,0 0 1 0 0,0 0 0 0 0,-1 0 0 0 0,1 0-1 0 0,0 0 1 0 0,0 0 0 0 0,0 0 0 0 0,-1 0-1 0 0,1 0 1 0 0,0 0 0 0 0,0 0 0 0 0,0-1-1 0 0,0 1 1 0 0,-1 0 0 0 0,1 0 0 0 0,0 0 0 0 0,0 0-1 0 0,0 0 1 0 0,0 0 0 0 0,0-1 0 0 0,0 1-1 0 0,-1 0 1 0 0,1 0 0 0 0,0 0 0 0 0,0 0-1 0 0,0-1 1 0 0,0 1 0 0 0,0 0 0 0 0,0 0 0 0 0,0 0 0 0 0,-2-10 20 0 0,2-11 52 0 0,0 2 29 0 0,0-35 330 0 0,1 45-452 0 0,4-2-53 0 0,1-1-11 0 0,-1-14-57 0 0,1 13 50 0 0,5-6 19 0 0,-2 4 14 0 0,-7 10 52 0 0,-2 4 5 0 0,0 1-1 0 0,1-1 0 0 0,-1 0 1 0 0,0 1-1 0 0,0-1 0 0 0,1 1 0 0 0,-1-1 1 0 0,1 0-1 0 0,-1 1 0 0 0,0-1 1 0 0,1 1-1 0 0,-1 0 0 0 0,1-1 0 0 0,-1 1 1 0 0,1-1-1 0 0,0 1 0 0 0,-1 0 1 0 0,1-1-1 0 0,-1 1 0 0 0,1 0 1 0 0,0 0-1 0 0,0-1 3 0 0,3-1-16 0 0,4-3 4 0 0,-7 4 7 0 0,1 0 0 0 0,-1 0 0 0 0,0 1 0 0 0,1-1 1 0 0,-1 0-1 0 0,1 1 0 0 0,-1-1 0 0 0,1 1 0 0 0,-1-1 0 0 0,1 1 0 0 0,-1 0 1 0 0,1-1-1 0 0,0 1 0 0 0,0 0 5 0 0,7 0-17 0 0,2 0-46 0 0,11 3 49 0 0,-20-2 13 0 0,1 0-1 0 0,-1 0 0 0 0,0 0 0 0 0,-1 0 0 0 0,1 1 0 0 0,0-1 0 0 0,0 1 0 0 0,0-1 0 0 0,0 2 2 0 0,11 8-36 0 0,-3-6 22 0 0,-8-5 7 0 0,0 1 0 0 0,1 1 0 0 0,-1-1 0 0 0,0 0 0 0 0,0 0 0 0 0,0 1 0 0 0,0-1 0 0 0,-1 1 0 0 0,1 0 7 0 0,5 4-11 0 0,-4-4 4 0 0,-1 0 0 0 0,0 0 0 0 0,0 0 0 0 0,0 0 1 0 0,0 1-1 0 0,0-1 0 0 0,-1 0 0 0 0,1 1 0 0 0,-1-1 0 0 0,1 2 7 0 0,1 9-12 0 0,-3-11 12 0 0,1 0 0 0 0,-1 0 0 0 0,1 1 0 0 0,0-1 0 0 0,-1 0 0 0 0,1 0-1 0 0,0 0 1 0 0,0 0 0 0 0,1 0 0 0 0,-1 0 0 0 0,0 0 0 0 0,0 0 0 0 0,1-1-1 0 0,0 1 1 0 0,-1 0 0 0 0,1-1 0 0 0,-1 1 0 0 0,1 0 0 0 0,-1 0 0 0 0,0 0 0 0 0,0 0 0 0 0,0 0 0 0 0,0 0 0 0 0,0 0 0 0 0,0 0 0 0 0,-1 0 0 0 0,1 0 0 0 0,0 0 0 0 0,-1 1 0 0 0,0-1 0 0 0,0 0 0 0 0,0 0 0 0 0,0 1 0 0 0,0-1 0 0 0,0 0 0 0 0,0 1 0 0 0,2 14 0 0 0,8 11 0 0 0,-7-3 11 0 0,-3-25-9 0 0,0 1-1 0 0,0-1 1 0 0,0 0 0 0 0,0 1-1 0 0,0-1 1 0 0,0 0 0 0 0,0 1-1 0 0,0-1 1 0 0,0 0 0 0 0,0 1-1 0 0,0-1 1 0 0,0 0-1 0 0,0 0 1 0 0,0 1 0 0 0,0-1-1 0 0,-1 0 1 0 0,1 1 0 0 0,0-1-1 0 0,0 0 1 0 0,0 0 0 0 0,0 1-1 0 0,-1-1 1 0 0,1 0 0 0 0,0 0-1 0 0,0 0 1 0 0,-1 1-2 0 0,1-1 0 0 0,-1 1 1 0 0,1-1-1 0 0,0 0 0 0 0,-1 1 1 0 0,1-1-1 0 0,-1 1 0 0 0,1 0 1 0 0,0-1-1 0 0,-1 1 0 0 0,1-1 1 0 0,0 1-1 0 0,0-1 1 0 0,-1 1-1 0 0,1 0 0 0 0,0-1 1 0 0,0 1-1 0 0,0 0 0 0 0,0-1 1 0 0,0 1-1 0 0,0 0 0 0 0,0-1 1 0 0,0 1-1 0 0,0-1 1 0 0,0 1-1 0 0,0 0 0 0 0,0-1 1 0 0,0 1-1 0 0,1 0 0 0 0,-1-1 1 0 0,0 1-1 0 0,15 16 4 0 0,-10-12 3 0 0,-3-1 33 0 0,-1 0-63 0 0,-1 0-86 0 0,-1-1-105 0 0,1-1 44 0 0,0-1-43 0 0,0 0-34 0 0,0 1-41 0 0,0-1-38 0 0,0 1-34 0 0,0 0-236 0 0,0-1-58 0 0,0 1-45 0 0,0-1-33 0 0,0 1-1319 0 0,0-1-1174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40.2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301 16 6536 0 0,'0'0'141'0'0,"0"0"23"0"0,0 0 13 0 0,-3-2-19 0 0,-9-8-70 0 0,7 8-6 0 0,1 1 65 0 0,-2 1 71 0 0,-9 0 346 0 0,9 0-397 0 0,1 0-31 0 0,0 0-82 0 0,-2 0 99 0 0,5 0-103 0 0,0 0-1 0 0,0 0 0 0 0,0 0 0 0 0,0 0 1 0 0,0 0-1 0 0,0 0 0 0 0,0 1 1 0 0,0-1-1 0 0,0 1 0 0 0,-1 0-49 0 0,-6 3 165 0 0,-5 4 141 0 0,0 1 4 0 0,6-5-136 0 0,6-3-128 0 0,0-1 0 0 0,0 1 0 0 0,1-1 0 0 0,-1 1 0 0 0,0-1 0 0 0,0 0 0 0 0,0 0 0 0 0,0 0 0 0 0,1 0 0 0 0,-1 0 0 0 0,-1 0-46 0 0,1-1 44 0 0,0 1 0 0 0,0 0 1 0 0,1 0-1 0 0,-1 0 0 0 0,0 0 1 0 0,0 0-1 0 0,0 1 0 0 0,1-1 1 0 0,-1 1-1 0 0,0-1 0 0 0,-1 1-44 0 0,-12 12 272 0 0,-1-1-14 0 0,2-9-30 0 0,0-1-24 0 0,7 2-133 0 0,0 5-6 0 0,2 4 17 0 0,-5-8-8 0 0,5 5-14 0 0,-5-5-48 0 0,-5 20-2 0 0,17-24 41 0 0,4 2-52 0 0,-4-2 5 0 0,3 9-4 0 0,5-5 0 0 0,-5 5 0 0 0,23 5-15 0 0,-11-7-48 0 0,7-1 29 0 0,-7-2 4 0 0,-2 1 19 0 0,-12-5 11 0 0,0 0 0 0 0,0 0 0 0 0,0 0 0 0 0,0 0 0 0 0,1 0 0 0 0,-1-1 1 0 0,0 1-1 0 0,2-1 0 0 0,-2 0-1 0 0,-1 0 1 0 0,1 0 0 0 0,0 0-1 0 0,-1 1 1 0 0,1-1 0 0 0,-1 1-1 0 0,1-1 1 0 0,0 1 0 0 0,-1 0 0 0 0,0 0-1 0 0,1 0 1 0 0,0 1 0 0 0,-1-1 1 0 0,0 0 1 0 0,0 0 0 0 0,0 0-1 0 0,0 0 1 0 0,1-1-1 0 0,-1 1 1 0 0,0-1-1 0 0,0 1 1 0 0,1-1-1 0 0,-1 0 1 0 0,0 0-1 0 0,1 0-1 0 0,-1 0 8 0 0,-1 0 0 0 0,1 0-1 0 0,0 1 1 0 0,-1-1-1 0 0,1 0 1 0 0,-1 1 0 0 0,1-1-1 0 0,-1 1 1 0 0,1 0-1 0 0,-1-1 1 0 0,0 1 0 0 0,1 0-1 0 0,-1 0 1 0 0,1 0-8 0 0,5 4 31 0 0,24 10 97 0 0,-30-14-120 0 0,1-1 0 0 0,-1 1 1 0 0,1-1-1 0 0,0 1 1 0 0,-1-1-1 0 0,1 0 0 0 0,0 0 1 0 0,0 0-1 0 0,0 1-8 0 0,-1-2 3 0 0,-1 1 0 0 0,1 0 0 0 0,-1 0 0 0 0,1 0 0 0 0,-1 0 0 0 0,0 0 0 0 0,1 0 0 0 0,-1 0 0 0 0,1 0 0 0 0,-1 0 0 0 0,0 0 0 0 0,1 0 0 0 0,-1 0 0 0 0,1 1 0 0 0,-1-1 0 0 0,0 0 0 0 0,1 0 0 0 0,-1 0 0 0 0,1 0 0 0 0,-1 1 0 0 0,0-1 0 0 0,1 0 0 0 0,-1 0 0 0 0,0 1 0 0 0,1-1 0 0 0,-1 0 0 0 0,0 1 0 0 0,0-1 0 0 0,1 0 0 0 0,-1 1 0 0 0,0-1 0 0 0,0 1 0 0 0,0-1 0 0 0,0 0 0 0 0,1 1 0 0 0,-1-1 0 0 0,0 0 0 0 0,0 1 0 0 0,0-1 0 0 0,0 1 0 0 0,0-1 0 0 0,0 1 0 0 0,0-1 0 0 0,0 0 0 0 0,0 1 0 0 0,0-1 0 0 0,0 1-3 0 0,0 1 188 0 0,0-2 41 0 0,0 3 10 0 0,0-2-207 0 0,0 1 0 0 0,0-1 1 0 0,-1 0-1 0 0,1 0 0 0 0,0 1 1 0 0,-1-1-1 0 0,1 0 0 0 0,0 0 1 0 0,-1 0-1 0 0,1 0 0 0 0,-1 1 1 0 0,0-1-1 0 0,0 0-32 0 0,-3 4 72 0 0,-1-2-92 0 0,0 0 38 0 0,4-3-15 0 0,1 0-1 0 0,-1 0 1 0 0,0 0-1 0 0,1 1 1 0 0,-1-1-1 0 0,1 0 0 0 0,-1 1 1 0 0,1-1-1 0 0,-1 1 1 0 0,1-1-1 0 0,-1 1 0 0 0,1-1 1 0 0,-1 1-1 0 0,1-1 1 0 0,-1 1-1 0 0,1-1 0 0 0,0 1 1 0 0,-1-1-1 0 0,1 1 1 0 0,0 0-1 0 0,0-1 1 0 0,-1 1-3 0 0,-1 4 8 0 0,0-2 5 0 0,-1-1 0 0 0,0 1-1 0 0,0-1 1 0 0,0 1 0 0 0,0-1 0 0 0,0 0 0 0 0,0 0 0 0 0,-1-1 0 0 0,1 1 0 0 0,-3 0-13 0 0,-1 2 31 0 0,3-3-23 0 0,0 1 0 0 0,0 0 0 0 0,0-1 0 0 0,0 0 0 0 0,0 1 0 0 0,-2-1-8 0 0,2-1 7 0 0,-1 1 0 0 0,1 1 0 0 0,0-1 0 0 0,0 0 0 0 0,0 1 0 0 0,-1 1-7 0 0,-5 2 28 0 0,-26 15-17 0 0,34-19-124 0 0,0 0 79 0 0,-1-1 59 0 0,-3 1 109 0 0,3-1-124 0 0,2 0-34 0 0,-1 0-40 0 0,0 0-46 0 0,0 0-57 0 0,1 0-77 0 0,-1 0-81 0 0,0-1-90 0 0,0 1-102 0 0,2 0 205 0 0,0 0-46 0 0,0 0-40 0 0,0 0-37 0 0,0 0-126 0 0,0 0-35 0 0,0 0-1317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41.3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8952 0 0,'0'0'200'0'0,"0"0"33"0"0,0 0 15 0 0,0 0 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43.3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1 136 7800 0 0,'3'2'174'0'0,"7"8"29"0"0,-8-7-44 0 0,-1 0-58 0 0,0-1-38 0 0,-1 2-36 0 0,0 0-13 0 0,1-2 23 0 0,9 17-66 0 0,-4-6 43 0 0,0-3 40 0 0,0 1 54 0 0,1 2 124 0 0,-4-6-66 0 0,1-1 37 0 0,-1 1 41 0 0,1 0 44 0 0,-1-1 49 0 0,0 1 52 0 0,0 8 273 0 0,-3-7-375 0 0,2-1-35 0 0,-2-7-248 0 0,6 11 306 0 0,9 15 536 0 0,-10-20-617 0 0,-4-4-47 0 0,0-1-43 0 0,0 2 37 0 0,-1 1-91 0 0,-1 1-48 0 0,1-4-3 0 0,0 1 33 0 0,0 2-10 0 0,0 2 64 0 0,0 5 187 0 0,0 7 304 0 0,0-11-377 0 0,0 0-50 0 0,0-2-81 0 0,0-3 106 0 0,0-2-8 0 0,0 0-2 0 0,0 0-11 0 0,-1 0-70 0 0,-1 0-51 0 0,-8 0 18 0 0,8 0-62 0 0,1 0 0 0 0,-1 0 0 0 0,0-1 0 0 0,0 1 0 0 0,0 0 0 0 0,0-1 0 0 0,0 1 0 0 0,0-1 0 0 0,0 0-1 0 0,0 0-22 0 0,0 0 17 0 0,0-1 0 0 0,0 1 0 0 0,0 0 1 0 0,0-1-1 0 0,1 1 0 0 0,-1-1 0 0 0,1 0 1 0 0,-1 0-19 0 0,-7-13 69 0 0,-2-9-8 0 0,3 6-18 0 0,-2 1-22 0 0,5-8 22 0 0,-1 10-33 0 0,5 12-10 0 0,0 0 0 0 0,0 0 0 0 0,0-1 0 0 0,0 1 0 0 0,0 0 0 0 0,1-1 0 0 0,-1 1 0 0 0,1-1 0 0 0,0 1 0 0 0,0-15 2 0 0,0-18 53 0 0,3 14-70 0 0,7-8-93 0 0,-8 18 66 0 0,-1 9 23 0 0,0-1-1 0 0,0 0 1 0 0,0 1 0 0 0,0-1-1 0 0,1 1 1 0 0,0-1 0 0 0,-1 1-1 0 0,1 0 1 0 0,1-2 19 0 0,10-20-150 0 0,-6 9 10 0 0,5 6 25 0 0,-3 3 42 0 0,1-8-82 0 0,10 2 51 0 0,-12 10 18 0 0,-2 2 50 0 0,0 0 10 0 0,1-3-5 0 0,-7 3 29 0 0,1 1 1 0 0,0-1-1 0 0,-1 0 1 0 0,1 1-1 0 0,0-1 1 0 0,0 1-1 0 0,-1-1 0 0 0,1 1 1 0 0,0-1-1 0 0,0 1 1 0 0,0 0-1 0 0,0 0 1 0 0,0-1-1 0 0,-1 1 1 0 0,1 0-1 0 0,0 0 1 0 0,0 0-1 0 0,0 0 1 0 0,0 0-1 0 0,0 0 1 0 0,0 0-1 0 0,0 0 1 0 0,0 0-1 0 0,0 0 1 0 0,0 1-1 0 0,-1-1 1 0 0,1 0 1 0 0,7 5-1 0 0,-7-4-3 0 0,1 0 0 0 0,-1 0-1 0 0,1-1 1 0 0,-1 1 0 0 0,0 0 0 0 0,1-1-1 0 0,-1 1 1 0 0,1-1 0 0 0,-1 1 0 0 0,1-1-1 0 0,0 0 1 0 0,-1 1 0 0 0,1-1 0 0 0,0 0 4 0 0,13 2-12 0 0,-8 3-1 0 0,0 0 1 0 0,-1 1-1 0 0,1-1 1 0 0,-1 1 0 0 0,0 1-1 0 0,0-1 13 0 0,7 12 3 0 0,-8 13-3 0 0,5-16 0 0 0,-8 0 0 0 0,-2-14 2 0 0,0 1 1 0 0,0 0 0 0 0,0-1-1 0 0,-1 1 1 0 0,1-1 0 0 0,0 1 0 0 0,-1-1-1 0 0,0 1 1 0 0,1-1 0 0 0,-1 1 0 0 0,0-1-1 0 0,0 0 1 0 0,1 1 0 0 0,-2-1-3 0 0,-2 7 35 0 0,1-3-20 0 0,2-2 7 0 0,0 0-1 0 0,0 0 1 0 0,-1-1-1 0 0,0 1 1 0 0,1 0-1 0 0,-1 0 1 0 0,0-1-1 0 0,0 1 1 0 0,0-1-1 0 0,-1 0 0 0 0,1 0 1 0 0,-1 0-1 0 0,1 0 1 0 0,-2 1-22 0 0,-9 2 56 0 0,8 5-29 0 0,-18 3 95 0 0,19-11-111 0 0,-1 1-65 0 0,0-1 63 0 0,-8 5 109 0 0,9-6-113 0 0,0 1-49 0 0,1-1-45 0 0,0 0-57 0 0,0 0-71 0 0,0-1-80 0 0,2 0 58 0 0,1 0-39 0 0,-1 0-38 0 0,1 0-33 0 0,-1 0-229 0 0,0 0-55 0 0,0 0-755 0 0,-3 0-603 0 0,-5 0-1143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46.0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0 136 8864 0 0,'20'0'215'0'0,"1"0"3"0"0,-21 0-208 0 0,0 0-1 0 0,0 0 1 0 0,1 0-1 0 0,-1 0 0 0 0,0 0 1 0 0,1 0-1 0 0,-1 0 1 0 0,0 0-1 0 0,1 0 1 0 0,-1 0-1 0 0,0 0 1 0 0,1 0-1 0 0,-1 0 1 0 0,0 0-1 0 0,0 0 1 0 0,1-1-1 0 0,-1 1 1 0 0,0 0-1 0 0,0 0 1 0 0,1 0-1 0 0,-1 0 1 0 0,0-1-1 0 0,0 1 1 0 0,1 0-1 0 0,-1 0 1 0 0,0-1-10 0 0,1 0 17 0 0,0 0 0 0 0,1 0-1 0 0,-1 0 1 0 0,0 0 0 0 0,0 0 0 0 0,1 1 0 0 0,-1-1 0 0 0,1 0 0 0 0,-1 1 0 0 0,1-1 0 0 0,0 0-17 0 0,26-1 62 0 0,-25 2-65 0 0,0 0 1 0 0,0 0 0 0 0,0-1-1 0 0,0 1 1 0 0,0-1 0 0 0,0 1 0 0 0,2-2 2 0 0,4-2 25 0 0,-1-3 40 0 0,-1 0 63 0 0,0 3 61 0 0,0 1 56 0 0,3 2 49 0 0,-1 0-3 0 0,-1-1-83 0 0,1-1-36 0 0,1-2 10 0 0,-6 3-96 0 0,2-2 70 0 0,-1 1-51 0 0,2-2-4 0 0,2 0-48 0 0,-3 4 15 0 0,-1-1 25 0 0,5-8-60 0 0,-8 7 39 0 0,-2 1 7 0 0,0 0-66 0 0,0 1 0 0 0,0-1 0 0 0,-1 1 0 0 0,1-1 0 0 0,0 1 0 0 0,-1 0 1 0 0,1-1-1 0 0,-1 1 0 0 0,0 0 0 0 0,1-1 0 0 0,-1 1 0 0 0,0 0 0 0 0,0-1-13 0 0,-4-4 25 0 0,-2 3 37 0 0,-2 4-59 0 0,7-1 6 0 0,1 0-5 0 0,-1 0 0 0 0,1-1 0 0 0,-1 1-1 0 0,1 0 1 0 0,-1-1 0 0 0,1 1 0 0 0,-1-1-1 0 0,1 1 1 0 0,0-1 0 0 0,-1 0 0 0 0,1 1-1 0 0,0-1 1 0 0,-1 0-4 0 0,-12-6 24 0 0,0 8 25 0 0,8 1-35 0 0,-17 5 75 0 0,-6-3 68 0 0,26-4-138 0 0,0 0 1 0 0,0 1 0 0 0,0-1 0 0 0,-1 1 0 0 0,1 0 0 0 0,0 0-1 0 0,0 0 1 0 0,0 0 0 0 0,-2 1-20 0 0,-5 3 63 0 0,8-5-51 0 0,2 0-3 0 0,-1 0 0 0 0,0 0 0 0 0,1 0 0 0 0,-1 1 0 0 0,0-1 0 0 0,1 0 1 0 0,-1 0-1 0 0,0 0 0 0 0,1 1 0 0 0,-1-1 0 0 0,0 0 0 0 0,1 1 0 0 0,-1-1 0 0 0,1 0 0 0 0,-1 1 1 0 0,1-1-1 0 0,-1 1 0 0 0,1-1 0 0 0,-1 1 0 0 0,1-1 0 0 0,-1 1 0 0 0,1-1 0 0 0,0 1 1 0 0,-1-1-1 0 0,1 1 0 0 0,0 0 0 0 0,-1 0-9 0 0,-2 5 69 0 0,-2 2 26 0 0,-5 3 122 0 0,3-4-84 0 0,4-3-114 0 0,-5 16 142 0 0,3 1-44 0 0,9-16-59 0 0,0 0-21 0 0,-4-3-31 0 0,1-1 0 0 0,-1 1 0 0 0,0 0 0 0 0,0-1 1 0 0,0 1-1 0 0,0 0 0 0 0,0-1 0 0 0,0 1 0 0 0,0 0 0 0 0,-1 0 0 0 0,1-1 1 0 0,-1 1-1 0 0,1 0 0 0 0,-1-1 0 0 0,1 1 0 0 0,-1-1 0 0 0,0 1 0 0 0,0-1 0 0 0,0 1 1 0 0,0 0-7 0 0,-2 3 24 0 0,1 6 22 0 0,10 2-19 0 0,-4-7-18 0 0,-2-1 4 0 0,-2-4-11 0 0,1-1 0 0 0,-1 1 0 0 0,0 0 0 0 0,0-1 1 0 0,1 1-1 0 0,-1-1 0 0 0,1 1 0 0 0,-1-1 0 0 0,0 1 0 0 0,1-1 0 0 0,-1 1 0 0 0,1-1 1 0 0,-1 1-1 0 0,1-1 0 0 0,-1 1 0 0 0,1-1 0 0 0,-1 0 0 0 0,1 1 0 0 0,0-1 0 0 0,-1 0 1 0 0,1 0-1 0 0,0 1-2 0 0,4 1 4 0 0,-5-2-1 0 0,1 1-1 0 0,0-1 0 0 0,0 1 1 0 0,-1 0-1 0 0,1-1 0 0 0,0 1 1 0 0,-1 0-1 0 0,1-1 0 0 0,0 1 1 0 0,-1 0-1 0 0,1-1 1 0 0,-1 1-1 0 0,1 0 0 0 0,-1 0 1 0 0,1 0-1 0 0,-1 0 0 0 0,0 0-2 0 0,10 14 14 0 0,-3-11-9 0 0,1 0 1 0 0,0 0-1 0 0,0 0 1 0 0,1-1-1 0 0,-1 0 1 0 0,2-1-6 0 0,0 1 20 0 0,-7-2-19 0 0,0 0 0 0 0,1 0 0 0 0,-1 0 0 0 0,1-1 1 0 0,-1 0-1 0 0,1 0 0 0 0,-1 0 0 0 0,1 0 0 0 0,1 0-1 0 0,7-1 1 0 0,-6 1-12 0 0,-1 0-25 0 0,-2 0-28 0 0,1 0-41 0 0,0 0-22 0 0,-1 0-41 0 0,1 0-48 0 0,-1 0-55 0 0,1 0-57 0 0,0 0-54 0 0,0 0-48 0 0,1 0-41 0 0,0 0-142 0 0,0 0-42 0 0,1 0-170 0 0,4 0-457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46.7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220 389 7256 0 0,'38'0'165'0'0,"-30"0"22"0"0,-8 0 7 0 0,0-3-23 0 0,0-2-136 0 0,0-2 57 0 0,0-1 74 0 0,0 3 89 0 0,-3 0 298 0 0,-1 0-289 0 0,0 1 14 0 0,-10-8 611 0 0,7 9-550 0 0,1 0-106 0 0,-2 2-94 0 0,3 1 206 0 0,0 0-63 0 0,0 0-57 0 0,0 0-48 0 0,-3 0 51 0 0,2 0-105 0 0,-9 0 97 0 0,10 0-124 0 0,-1 0 32 0 0,-7 3 90 0 0,3 2-57 0 0,3 0-55 0 0,-3 0 37 0 0,7-5-112 0 0,1 1-1 0 0,0 0 1 0 0,0 1 0 0 0,0-1-1 0 0,0 0 1 0 0,0 1-1 0 0,0-1 1 0 0,0 1 0 0 0,0 0-31 0 0,-5 5 100 0 0,4-4-59 0 0,0 0 1 0 0,0 0-1 0 0,0 0 1 0 0,0 0-1 0 0,-1 0 1 0 0,0-1-42 0 0,-3 2 65 0 0,4-3-39 0 0,0 0-1 0 0,0 1 0 0 0,0 0 1 0 0,0-1-1 0 0,0 1 1 0 0,1 0-1 0 0,-1 1 1 0 0,1-1-1 0 0,-1 0 1 0 0,1 1-1 0 0,0-1 0 0 0,0 1 1 0 0,-2 3-26 0 0,-3 6 68 0 0,2 1 46 0 0,3 3 49 0 0,1 3 51 0 0,-2 6-38 0 0,0-16-134 0 0,3-9-36 0 0,-1 1 0 0 0,1 0-1 0 0,0 0 1 0 0,-1 0 0 0 0,1 0 0 0 0,0-1-1 0 0,0 1 1 0 0,0 0 0 0 0,0 0-1 0 0,0 0 1 0 0,0 0 0 0 0,0 0-1 0 0,0 0 1 0 0,0 0 0 0 0,0 0 0 0 0,0-1-1 0 0,0 1 1 0 0,1 0 0 0 0,-1 0-1 0 0,0 0 1 0 0,1 0 0 0 0,-1 0 0 0 0,1-1-1 0 0,-1 1 1 0 0,1 0 0 0 0,-1 0-1 0 0,1 0-5 0 0,-1-1 2 0 0,1 2 9 0 0,-1 0 0 0 0,1-1-1 0 0,-1 1 1 0 0,1 0 0 0 0,-1 0-1 0 0,0-1 1 0 0,0 1 0 0 0,0 0-1 0 0,0 0 1 0 0,0 0 0 0 0,0 1-11 0 0,-1-2 5 0 0,1 1 0 0 0,0 0 0 0 0,0 0 0 0 0,0 0-1 0 0,0 0 1 0 0,1 0 0 0 0,-1-1 0 0 0,0 1 0 0 0,1 0 0 0 0,-1 0 0 0 0,1 0-5 0 0,2 3 12 0 0,0-2-1 0 0,0 1 0 0 0,1 0 1 0 0,-1 0-1 0 0,2 0-11 0 0,-1 0 7 0 0,-3-4-5 0 0,-1 1-1 0 0,0-1 1 0 0,0 0 0 0 0,0 0-1 0 0,1 0 1 0 0,-1 1 0 0 0,0-1-1 0 0,0 0 1 0 0,1 0 0 0 0,-1 0-1 0 0,0 0 1 0 0,1 0 0 0 0,-1 1-1 0 0,0-1 1 0 0,0 0-1 0 0,1 0 1 0 0,-1 0 0 0 0,0 0-1 0 0,1 0 1 0 0,-1 0 0 0 0,0 0-1 0 0,1 0 1 0 0,-1 0 0 0 0,0 0-1 0 0,1 0 1 0 0,-1 0-2 0 0,4 0 2 0 0,0 1 1 0 0,0-1-1 0 0,0 1 1 0 0,0 0-1 0 0,0 1 1 0 0,-1-1-1 0 0,1 1 1 0 0,0-1 0 0 0,1 2-3 0 0,-3-2 5 0 0,-1-1 1 0 0,1 1 0 0 0,-1-1 0 0 0,1 0 0 0 0,0 1 0 0 0,-1-1 0 0 0,1 0-1 0 0,0 0 1 0 0,-1 0 0 0 0,1 0-6 0 0,8 0 31 0 0,20 1 10 0 0,-12-5 19 0 0,-1-6-34 0 0,-4 7-3 0 0,-11 3-19 0 0,0-1-1 0 0,1 1 0 0 0,-1-1 1 0 0,0 1-1 0 0,0-1 0 0 0,0 0 1 0 0,0 0-1 0 0,0 0 0 0 0,0 0 1 0 0,0-1-1 0 0,0 1 0 0 0,0 0 1 0 0,-1-1-1 0 0,1 1-3 0 0,1-2 9 0 0,0 1-1 0 0,0-1 1 0 0,0 1-1 0 0,0 0 0 0 0,1 1 1 0 0,0-2-9 0 0,-1 2-3 0 0,1-1-1 0 0,-1 0 1 0 0,0 0 0 0 0,0 0-1 0 0,0 0 1 0 0,1-2 3 0 0,3-3-47 0 0,-4 4 16 0 0,0 0 0 0 0,1 0 0 0 0,-2 0 1 0 0,1 0-1 0 0,0-1 0 0 0,-1 0 31 0 0,3-6-87 0 0,-5 8 74 0 0,0 1-1 0 0,1 0 0 0 0,-1 0 1 0 0,1 0-1 0 0,-1 0 1 0 0,1 0-1 0 0,-1 0 0 0 0,1 0 1 0 0,0 0-1 0 0,-1 0 0 0 0,1 1 1 0 0,0-1-1 0 0,0 0 0 0 0,0 0 1 0 0,0 1-1 0 0,-1-1 0 0 0,1 0 1 0 0,1 0 13 0 0,9-6-192 0 0,-11 6 179 0 0,1 1-1 0 0,-1-1 0 0 0,1 0 1 0 0,-1 0-1 0 0,0 0 1 0 0,1 1-1 0 0,-1-1 1 0 0,0 0-1 0 0,1 0 1 0 0,-1 0-1 0 0,0 0 1 0 0,0 0-1 0 0,0 0 14 0 0,3-10-101 0 0,3-2-57 0 0,-5 12 133 0 0,-1 0 0 0 0,1 0 1 0 0,0-1-1 0 0,0 1 0 0 0,-1-1 0 0 0,1 1 0 0 0,-1-1 1 0 0,0 1-1 0 0,1-1 0 0 0,-1 1 0 0 0,0-1 0 0 0,0 1 1 0 0,0-1 24 0 0,0-15-234 0 0,0 0 47 0 0,0-1 41 0 0,0-1 35 0 0,0-3 18 0 0,0-1 35 0 0,0-42 7 0 0,0 53 51 0 0,-2 0 0 0 0,0 0 0 0 0,0 1 0 0 0,-1-1 0 0 0,0-1 0 0 0,-2-6 0 0 0,-1 5 0 0 0,5 11-2 0 0,0 0 1 0 0,0 0 0 0 0,0 0-1 0 0,0 0 1 0 0,0 0 0 0 0,1 0-1 0 0,-1 0 1 0 0,1-1 0 0 0,0-2 1 0 0,1-2-19 0 0,-1 5 15 0 0,0 0 0 0 0,1 0 0 0 0,-1 1 1 0 0,0-1-1 0 0,-1 0 0 0 0,1 0 1 0 0,0 0-1 0 0,-1 0 0 0 0,0 1 0 0 0,1-1 1 0 0,-1-1 3 0 0,-1 1-1 0 0,0 0-1 0 0,0-1 1 0 0,1 1 0 0 0,-1-1 0 0 0,1 0 0 0 0,0 1 0 0 0,1-1 0 0 0,-1 0 0 0 0,0 0 0 0 0,1-2 1 0 0,0 5-2 0 0,0 1 1 0 0,0-1-1 0 0,1 1 1 0 0,-1-1-1 0 0,0 0 1 0 0,0 1-1 0 0,0-1 1 0 0,0 1-1 0 0,0-1 0 0 0,0 1 1 0 0,0-1-1 0 0,0 1 1 0 0,-1-1-1 0 0,1 0 1 0 0,0 1-1 0 0,0-1 1 0 0,0 1-1 0 0,-1-1 1 0 0,1 1-1 0 0,0-1 1 0 0,0 1-1 0 0,-1-1 0 0 0,1 1 1 0 0,0 0-1 0 0,-1-1 1 0 0,1 1-1 0 0,-1-1 1 0 0,1 1-1 0 0,0 0 1 0 0,-1-1-1 0 0,1 1 1 0 0,-1 0-1 0 0,0-1 2 0 0,-5-3-2 0 0,6 4 2 0 0,0 0 0 0 0,0 0 0 0 0,0-1 0 0 0,-1 1 0 0 0,1 0 0 0 0,0 0 0 0 0,0-1 0 0 0,0 1 0 0 0,0 0 0 0 0,0-1 0 0 0,0 1 0 0 0,0 0 0 0 0,-1-1 0 0 0,1 1 0 0 0,0 0 0 0 0,0-1 0 0 0,0 1 0 0 0,0 0 0 0 0,1-1 0 0 0,-1 1 0 0 0,0 0 0 0 0,0-1 0 0 0,0 1 0 0 0,0 0 0 0 0,0-1 0 0 0,0 1 0 0 0,0 0 0 0 0,1-1 0 0 0,-1 1 0 0 0,0 0 0 0 0,0-1 0 0 0,8-4 0 0 0,-13-2 0 0 0,10 17 13 0 0,-9-1 25 0 0,3-8-34 0 0,1 0 1 0 0,-1-1 0 0 0,1 1-1 0 0,-1 0 1 0 0,1-1 0 0 0,0 1-1 0 0,-1 0 1 0 0,1 0 0 0 0,0 0-1 0 0,-1-1 1 0 0,1 1 0 0 0,0 0-1 0 0,0 0 1 0 0,0 0 0 0 0,0 0-1 0 0,0-1 1 0 0,0 1 0 0 0,0 0 0 0 0,0 0-1 0 0,0 0 1 0 0,0 0 0 0 0,0-1-1 0 0,1 1 1 0 0,-1 0 0 0 0,0 0-5 0 0,4 7 40 0 0,7 17 97 0 0,0-7-67 0 0,1 1 19 0 0,-11-17-73 0 0,-1 0 0 0 0,1 0 0 0 0,0 1 0 0 0,0-1 0 0 0,-1 0 0 0 0,1 1 0 0 0,-1-1 0 0 0,0 0 0 0 0,0 1-16 0 0,0 5 38 0 0,0 1 0 0 0,0-1 1 0 0,1 0-1 0 0,0 0 1 0 0,0 0-1 0 0,1 0 0 0 0,0 0 1 0 0,0 0-1 0 0,1-1 1 0 0,0 2-39 0 0,10 21 144 0 0,-11-20-96 0 0,3 10 50 0 0,5-4-21 0 0,-8-14-58 0 0,0 1 0 0 0,-1 0 0 0 0,1 0 0 0 0,-1 0 0 0 0,1-1 0 0 0,-1 1 1 0 0,0 0-1 0 0,0 1 0 0 0,0-1 0 0 0,-1 0 0 0 0,1 0 0 0 0,-1 0 1 0 0,1 1-20 0 0,-1 0 31 0 0,0 0 0 0 0,1 0 0 0 0,-1 0 0 0 0,1-1 0 0 0,0 1 0 0 0,0 0 0 0 0,1 0 0 0 0,-1 0-31 0 0,4 6 103 0 0,1 0 0 0 0,-1 0 0 0 0,6 6-103 0 0,-6-10 70 0 0,-1 1 1 0 0,0-1 0 0 0,0 1 0 0 0,3 7-71 0 0,-4 2 138 0 0,-3 4-41 0 0,-1-11-55 0 0,1-6-20 0 0,0 1 0 0 0,0-1 0 0 0,0 0 0 0 0,1 0 0 0 0,-1 0-1 0 0,1 0 1 0 0,0 1 0 0 0,0-1 0 0 0,0 0 0 0 0,0 0 0 0 0,0-1 0 0 0,2 4-22 0 0,0-1 22 0 0,-1-1 6 0 0,-1 1-22 0 0,-2 3 50 0 0,1 8 78 0 0,0-16-313 0 0,0 0 58 0 0,0 0 51 0 0,0 0 45 0 0,0 1 66 0 0,1-1 79 0 0,-1 3 451 0 0,0-2-481 0 0,0 0-35 0 0,0 0-46 0 0,0-1-57 0 0,0 1-68 0 0,0 0-80 0 0,0-1-56 0 0,0 1-79 0 0,0-1-88 0 0,0 1-95 0 0,0-1-104 0 0,0 1-111 0 0,-1-1-119 0 0,1 1-126 0 0,0-1-1096 0 0,0 0-1188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47.1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1 152 9216 0 0,'2'0'208'0'0,"10"1"-35"0"0,17 0 269 0 0,-19-3-343 0 0,-3 0-61 0 0,-1-1-41 0 0,15-5-9 0 0,-12 7 43 0 0,3 0 37 0 0,-3 1 49 0 0,1-2 66 0 0,1-1 75 0 0,16-5 403 0 0,-19 5-457 0 0,-2 2-87 0 0,14-10 415 0 0,5 6-150 0 0,-12-1-167 0 0,-4 2-26 0 0,2 2 37 0 0,-3 1-76 0 0,-1-2-38 0 0,1-2 0 0 0,0-2-45 0 0,7-5 19 0 0,-3 10 9 0 0,-12 2-93 0 0,0 0-1 0 0,0 0 1 0 0,0 0 0 0 0,0 0-1 0 0,0 0 1 0 0,0 0-1 0 0,0 0 1 0 0,1 0 0 0 0,-1 0-1 0 0,0 0 1 0 0,0 0-1 0 0,0 0 1 0 0,0 0 0 0 0,0 0-1 0 0,0 0 1 0 0,0 0-1 0 0,0 0 1 0 0,0 0-1 0 0,0 0 1 0 0,0 0 0 0 0,1 0-1 0 0,-1 0 1 0 0,0 0-1 0 0,0-1 1 0 0,0 1 0 0 0,0 0-1 0 0,0 0 1 0 0,0 0-1 0 0,0 0 1 0 0,0 0 0 0 0,0 0-1 0 0,0 0 1 0 0,0 0-1 0 0,0 0 1 0 0,0 0 0 0 0,0 0-1 0 0,0 0 1 0 0,0 0-1 0 0,0 0 1 0 0,1-1-1 0 0,-1 1 1 0 0,0 0 0 0 0,0 0-1 0 0,0 0 1 0 0,0 0-1 0 0,0 0 1 0 0,0 0 0 0 0,0 0-1 0 0,0 0 1 0 0,0 0-1 0 0,0 0 1 0 0,0 0 0 0 0,0-1-1 0 0,-1 1 1 0 0,1 0-1 0 0,0 0 1 0 0,0 0-2 0 0,0-10 66 0 0,0-5-21 0 0,-2 10 29 0 0,-15-9 32 0 0,13 14-81 0 0,4 0-24 0 0,0 0-1 0 0,-1 0 1 0 0,1 0 0 0 0,0 0-1 0 0,0 0 1 0 0,0 0 0 0 0,0 0-1 0 0,0 0 1 0 0,0 0-1 0 0,0 1 1 0 0,0-1 0 0 0,-1 0-1 0 0,1 0 1 0 0,0 0 0 0 0,0 0-1 0 0,0 0 1 0 0,0 0-1 0 0,0 0 1 0 0,0 0 0 0 0,0 0-1 0 0,-1 0 1 0 0,1 0 0 0 0,0-1-1 0 0,0 1 1 0 0,0 0 0 0 0,0 0-1 0 0,0 0 1 0 0,0 0-1 0 0,0 0 1 0 0,0 0 0 0 0,0 0-1 0 0,-1 0 1 0 0,1 0 0 0 0,0 0-1 0 0,0 0 1 0 0,0 0 0 0 0,0 0-1 0 0,0 0 1 0 0,0-1-1 0 0,0 1 1 0 0,0 0 0 0 0,0 0-1 0 0,0 0 1 0 0,0 0 0 0 0,0 0-1 0 0,0 0 0 0 0,-5-10 59 0 0,4 9-58 0 0,0 1-1 0 0,0-1 1 0 0,1 1 0 0 0,-1 0 0 0 0,0 0-1 0 0,0-1 1 0 0,0 1 0 0 0,1 0 0 0 0,-1 0 0 0 0,0 0-1 0 0,0 0 1 0 0,0 0 0 0 0,1 0 0 0 0,-2 0-1 0 0,-13 0-15 0 0,0 3-44 0 0,2 2 52 0 0,0 0 0 0 0,-13 3 7 0 0,5-1 10 0 0,16-5 15 0 0,0-1 0 0 0,1 2 0 0 0,-1-1 0 0 0,1 0 0 0 0,0 1 0 0 0,0 0 0 0 0,0 0 0 0 0,-3 3-25 0 0,-15 16 173 0 0,8-6-18 0 0,10-12-92 0 0,1 0-1 0 0,0 0 0 0 0,0 0 1 0 0,0 1-1 0 0,1-1 0 0 0,0 1 1 0 0,0 0-1 0 0,-1 1-62 0 0,-5 13 244 0 0,3-11-144 0 0,0 2 33 0 0,2 0 33 0 0,6-5 26 0 0,7 5-78 0 0,-5-5-38 0 0,0-1 0 0 0,0 0 0 0 0,0 0 0 0 0,1-1 0 0 0,2 2-76 0 0,6 0 61 0 0,-2-2-24 0 0,-9-3-33 0 0,-1 1 0 0 0,0-1 1 0 0,1 1-1 0 0,-1-1 0 0 0,0 1 1 0 0,0 0-1 0 0,1 0 0 0 0,-1 0 0 0 0,0 0 1 0 0,0 0-1 0 0,0 1 0 0 0,2 0-4 0 0,1 2 78 0 0,3-3-47 0 0,-1 0-13 0 0,3 3-6 0 0,7 2 8 0 0,1-4 28 0 0,-7-1-28 0 0,0 0-61 0 0,1-1-66 0 0,1-1-83 0 0,1-2-99 0 0,-7 0 144 0 0,-2 0-41 0 0,-1 2 17 0 0,-1 0-58 0 0,0 0-68 0 0,0 0-80 0 0,-1 0 2 0 0,0 0-55 0 0,0 1-49 0 0,0 0-42 0 0,0-1-153 0 0,0 1-41 0 0,0 0-184 0 0,1 0-494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50.8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228 76 6536 0 0,'0'0'141'0'0,"0"0"23"0"0,0 0 13 0 0,0 0-49 0 0,0 0 3 0 0,0 0 59 0 0,0 0 171 0 0,0 0 311 0 0,0 0 28 0 0,0 0-30 0 0,0 0-139 0 0,0 0-62 0 0,0 0-11 0 0,-3 0-20 0 0,2 0-417 0 0,1 0 1 0 0,-1 0-1 0 0,1 0 0 0 0,-1 0 0 0 0,1 0 0 0 0,-1 0 1 0 0,1 0-1 0 0,-1-1 0 0 0,1 1 0 0 0,-1 0 0 0 0,1 0 0 0 0,-1-1 1 0 0,1 1-1 0 0,-1 0 0 0 0,1-1 0 0 0,-1 1 0 0 0,1 0 0 0 0,-1-1 1 0 0,1 1-1 0 0,0-1 0 0 0,-1 1 0 0 0,1 0 0 0 0,0-1 1 0 0,-1 0-22 0 0,1 1 21 0 0,-1-1 0 0 0,1 0 0 0 0,-1 1 0 0 0,1-1 0 0 0,-1 1 0 0 0,1-1 0 0 0,-1 1 0 0 0,1-1 0 0 0,-1 1 0 0 0,1 0 0 0 0,-1-1 0 0 0,0 1 0 0 0,1-1 0 0 0,-1 1 0 0 0,1 0 0 0 0,-1 0 0 0 0,0-1 0 0 0,0 1 0 0 0,1 0 0 0 0,-1 0 0 0 0,0 0 0 0 0,1 0 0 0 0,-1 0 0 0 0,0 0 0 0 0,0 0-21 0 0,-2 0 59 0 0,0 0 41 0 0,-2 0 85 0 0,-5 0 301 0 0,7 1-348 0 0,0-1-41 0 0,0 1-74 0 0,-5 4 171 0 0,-2 1 62 0 0,0-4 43 0 0,5 1-11 0 0,2-1-201 0 0,-1 1 0 0 0,0-1-1 0 0,0 0 1 0 0,0 1 0 0 0,-1-2 0 0 0,-2 2-87 0 0,-7 3 142 0 0,4-1-66 0 0,6-2-40 0 0,1 0 1 0 0,-1 0 0 0 0,1 0 0 0 0,0 0 0 0 0,0 1 0 0 0,0-1-1 0 0,0 1 1 0 0,0 0 0 0 0,1 0 0 0 0,0 0 0 0 0,-1 1-37 0 0,-9 15 140 0 0,6-11-101 0 0,-13 20 60 0 0,18-27-88 0 0,1 0 1 0 0,-1 0-1 0 0,0 0 0 0 0,0 0 0 0 0,1 0 0 0 0,-1 0 0 0 0,1 0 0 0 0,0 0 1 0 0,0 0-12 0 0,0 17 65 0 0,0 20 8 0 0,0-37-69 0 0,0 0 0 0 0,0 0 0 0 0,1 0 0 0 0,-1 0 0 0 0,1 0 0 0 0,-1 0 0 0 0,1 0 0 0 0,0 0 0 0 0,-1 0 0 0 0,1 0 1 0 0,0 0-1 0 0,0-1 0 0 0,1 1 0 0 0,-1 0 0 0 0,0-1 0 0 0,1 1 0 0 0,-1-1 0 0 0,0 1 0 0 0,2 0-4 0 0,3 2 13 0 0,-1 0 0 0 0,1-1 0 0 0,0 1 0 0 0,6 1-13 0 0,-5-1 24 0 0,8-2 4 0 0,0 1 34 0 0,-14-3-61 0 0,0 1 2 0 0,-1-1 0 0 0,1 1-1 0 0,0-1 1 0 0,0 1 0 0 0,-1-1-1 0 0,1 0 1 0 0,0 1 0 0 0,0-1-1 0 0,0 0 1 0 0,0 1-1 0 0,0-1 1 0 0,-1 0 0 0 0,1 0-1 0 0,0 0 1 0 0,0 0 0 0 0,0 0-1 0 0,0 0 1 0 0,0 0-1 0 0,0 0 1 0 0,0 0 0 0 0,0 0-1 0 0,-1 0 1 0 0,1-1 0 0 0,0 1-1 0 0,0 0 1 0 0,0-1-1 0 0,0 1-1 0 0,7-3 8 0 0,-4 2 8 0 0,1 0 0 0 0,-1 0 0 0 0,0 1 0 0 0,1 0-1 0 0,-1 0 1 0 0,2 0-17 0 0,5 0 43 0 0,-9 0-38 0 0,-1 0 0 0 0,1 0 0 0 0,-1 0-1 0 0,1-1 1 0 0,-1 1 0 0 0,1 0 0 0 0,-1-1-1 0 0,0 1 1 0 0,1-1 0 0 0,-1 0 0 0 0,1 0-1 0 0,-1 1 1 0 0,0-1-5 0 0,12-5 18 0 0,9 1 46 0 0,-11-8-33 0 0,-3 6-5 0 0,-6 5-21 0 0,0 1 1 0 0,0-1-1 0 0,0 0 1 0 0,-1 1 0 0 0,1-1-1 0 0,0 0 1 0 0,-1 0-1 0 0,0 0 1 0 0,1 0-1 0 0,-1 0 1 0 0,0-1-6 0 0,12-12 51 0 0,-1 0-36 0 0,4-16-15 0 0,-16 30-1 0 0,0 1-1 0 0,0-1 0 0 0,1 0 1 0 0,-1 0-1 0 0,0 0 0 0 0,0 0 0 0 0,0 1 1 0 0,0-1-1 0 0,0 0 0 0 0,0 0 0 0 0,0 0 1 0 0,0 0-1 0 0,0 0 0 0 0,0 1 1 0 0,-1-1-1 0 0,1 0 0 0 0,0 0 0 0 0,0 0 1 0 0,-1 1-1 0 0,1-1 0 0 0,-1 0 0 0 0,1 0 1 0 0,-1 1-1 0 0,1-1 0 0 0,-1 0 1 0 0,0 0 1 0 0,-4-9-57 0 0,3-6-16 0 0,2 2 4 0 0,-4 1-41 0 0,2 7 74 0 0,-4-6-104 0 0,3 8 54 0 0,1-1 0 0 0,-1 1 0 0 0,0 0 0 0 0,0 0 0 0 0,-2-3 86 0 0,-6-5-187 0 0,-1-6 2 0 0,0 0-8 0 0,1 6-4 0 0,1-4-60 0 0,3 4-28 0 0,-3 7-9 0 0,5-1 35 0 0,5 5 241 0 0,0 1 1 0 0,0-1-1 0 0,-1 1 1 0 0,1 0-1 0 0,0-1 1 0 0,0 1-1 0 0,0 0 0 0 0,-1-1 1 0 0,1 1-1 0 0,0 0 1 0 0,-1 0-1 0 0,1-1 1 0 0,0 1-1 0 0,-1 0 0 0 0,1 0 1 0 0,0-1-1 0 0,-1 1 1 0 0,1 0-1 0 0,0 0 1 0 0,-1 0-1 0 0,1 0 0 0 0,-1 0 1 0 0,1-1-1 0 0,0 1 1 0 0,-1 0-1 0 0,1 0 1 0 0,-1 0-1 0 0,1 0 0 0 0,0 0 1 0 0,-1 0-1 0 0,1 1 18 0 0,-3-1-430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51.3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0 168 10248 0 0,'0'0'230'0'0,"0"0"30"0"0,0 0 20 0 0,3 0-25 0 0,-1-1-193 0 0,2 2-23 0 0,5 14-37 0 0,-5-8 66 0 0,2 0 107 0 0,11 7 567 0 0,-4-9-198 0 0,-8 5-4 0 0,5-5-43 0 0,-5 5-17 0 0,5-5-6 0 0,-8-2-311 0 0,0 1-11 0 0,1-1 23 0 0,-1-1 27 0 0,2-1 67 0 0,-2-1-88 0 0,1 0 37 0 0,-3 2 221 0 0,0 1-394 0 0,0-1 113 0 0,0 0 94 0 0,1-1 75 0 0,-1-1 136 0 0,0-2 733 0 0,0-2-626 0 0,-1 2-322 0 0,1 0-35 0 0,-2-2 6 0 0,1-1-93 0 0,-1 0-102 0 0,0 0-87 0 0,-1 0-96 0 0,0-1-105 0 0,-1-13 327 0 0,5-10-59 0 0,0 19-2 0 0,-2-14-3 0 0,2-14 4 0 0,-1 36-4 0 0,0-1-1 0 0,1 1 0 0 0,0 0 0 0 0,-1-1 1 0 0,1 1-1 0 0,0 0 0 0 0,0 0 0 0 0,0 0 1 0 0,0 0-1 0 0,1 0 0 0 0,-1 0 0 0 0,1 0 0 0 0,-1 0 1 0 0,1 0 1 0 0,1-1-38 0 0,0-1 1 0 0,0 0-1 0 0,-1 1 1 0 0,1-1-1 0 0,0-2 38 0 0,11-17-179 0 0,0 12 94 0 0,16-4-73 0 0,-13 11 72 0 0,11 5 13 0 0,-12 0 22 0 0,-1 1 24 0 0,0 11-26 0 0,-10-8 42 0 0,32 35-63 0 0,-34-36 74 0 0,-1-1 0 0 0,1 1 0 0 0,-1 0 0 0 0,0-1 0 0 0,0 1-1 0 0,0 2 1 0 0,-1-3 0 0 0,0-1 0 0 0,-1 1 0 0 0,1-1 0 0 0,0 0 0 0 0,0 1 0 0 0,0-1 0 0 0,0 0 0 0 0,0 0 0 0 0,1 0 0 0 0,-1 0 0 0 0,0 0 0 0 0,1 0 0 0 0,0 0 0 0 0,0 0 0 0 0,0 1 18 0 0,1 0-1 0 0,-1 0 0 0 0,1 0 1 0 0,-1 0-1 0 0,0 1 0 0 0,0 0-17 0 0,13 36 206 0 0,-14-35-176 0 0,1 0-1 0 0,-1 1 1 0 0,1-1 0 0 0,0 0 0 0 0,1 0 0 0 0,0 0 0 0 0,-1 0 0 0 0,1 0 0 0 0,1-1-1 0 0,0 1-29 0 0,-2 0 64 0 0,-4 8 3 0 0,-2-6 48 0 0,0 1-81 0 0,-1 0-84 0 0,0 1-85 0 0,-1-1-87 0 0,-1 0-89 0 0,1-2-90 0 0,0-2-93 0 0,-9-2-421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9560 0 0,'0'0'216'0'0,"0"0"32"0"0,0 0 10 0 0,0 0 16 0 0,0 0 19 0 0,2 0 10 0 0,10 2-19 0 0,1 8 37 0 0,-10-7-125 0 0,0-2-72 0 0,-1-1-48 0 0,0-1-41 0 0,1 0-1 0 0,-1 1 40 0 0,1 1 45 0 0,0 1 74 0 0,8 5 35 0 0,3 1 104 0 0,-8 3-66 0 0,-6-10-248 0 0,1 0 0 0 0,-1 0 1 0 0,1 0-1 0 0,-1 0 0 0 0,1 0 1 0 0,-1 0-1 0 0,1 0 1 0 0,0 0-1 0 0,-1-1 0 0 0,1 1 1 0 0,0 0-1 0 0,0 0 0 0 0,-1-1 1 0 0,1 1-1 0 0,0 0 1 0 0,0 0-19 0 0,6 2 137 0 0,6 4 110 0 0,-11-6-209 0 0,0 0 0 0 0,0 0 1 0 0,0 0-1 0 0,0 1 0 0 0,-1-1 0 0 0,1 1 0 0 0,0-1 0 0 0,-1 1 0 0 0,1 0 0 0 0,-1 0 0 0 0,0-1 0 0 0,1 1 1 0 0,-1 1-39 0 0,4 7 205 0 0,0 0 11 0 0,3 1-41 0 0,7 3 32 0 0,0 2-57 0 0,1-1-10 0 0,-2 0 47 0 0,0-3-28 0 0,-2-3-49 0 0,-9-6-85 0 0,1-1-1 0 0,-1 1 0 0 0,0 0 0 0 0,1 0 0 0 0,-1 0 0 0 0,-1 1 0 0 0,1-1 0 0 0,0 0 0 0 0,-1 1 0 0 0,0 0 0 0 0,1 0-24 0 0,-1 1 25 0 0,0-1 0 0 0,1 0 0 0 0,0-1 1 0 0,0 1-1 0 0,0 0 0 0 0,0-1 0 0 0,0 1 0 0 0,1-1 0 0 0,-1 0 0 0 0,1 0 0 0 0,0-1 0 0 0,2 2-25 0 0,-4-2 20 0 0,1 0 0 0 0,-1 0-1 0 0,1 0 1 0 0,-1 1-1 0 0,0-1 1 0 0,0 1-1 0 0,0-1 1 0 0,0 1-1 0 0,1 2-19 0 0,9 12 76 0 0,31 15 144 0 0,-36-24-203 0 0,-4-5-4 0 0,0 0 0 0 0,0 0 0 0 0,0 0-1 0 0,1 0 1 0 0,-1-1 0 0 0,1 1-13 0 0,1-1 6 0 0,-5-1-3 0 0,1-1 0 0 0,0 0-1 0 0,-1 0 1 0 0,1 1 0 0 0,-1-1-1 0 0,1 0 1 0 0,0 1 0 0 0,-1-1-1 0 0,1 1 1 0 0,-1-1 0 0 0,1 0-1 0 0,-1 1 1 0 0,0-1 0 0 0,1 1-1 0 0,-1 0 1 0 0,1-1 0 0 0,-1 1-1 0 0,0-1 1 0 0,1 1 0 0 0,-1-1 0 0 0,0 1-1 0 0,0 0-2 0 0,3 4 16 0 0,-2-3-11 0 0,9 17 3 0 0,-9-19-7 0 0,-1 1-1 0 0,1 0 1 0 0,-1-1-1 0 0,1 1 1 0 0,-1 0 0 0 0,1-1-1 0 0,-1 1 1 0 0,1-1-1 0 0,0 1 1 0 0,-1-1-1 0 0,1 1 1 0 0,0-1-1 0 0,-1 0 1 0 0,1 1-1 0 0,0-1 1 0 0,0 0 0 0 0,-1 0-1 0 0,1 1 1 0 0,0-1-1 0 0,0 0 0 0 0,1 0 55 0 0,-2 0-13 0 0,0 0-104 0 0,0 0-50 0 0,0 0 17 0 0,0 0-97 0 0,0 0-176 0 0,0 0 200 0 0,0 0-37 0 0,0 0-70 0 0,0 0 92 0 0,0 0-36 0 0,0 0-40 0 0,0 0-36 0 0,0 0-393 0 0,0 0 99 0 0,0 0-51 0 0,0 0-748 0 0,0 0-586 0 0,0 0-1117 0 0</inkml:trace>
  <inkml:trace contextRef="#ctx0" brushRef="#br0" timeOffset="1">560 76 7568 0 0,'0'0'166'0'0,"0"0"29"0"0,0 0 14 0 0,0 0 37 0 0,0 0 103 0 0,0 0 47 0 0,0 0 11 0 0,0 0-19 0 0,0 0-86 0 0,-2 3-40 0 0,0-2-207 0 0,1 1-24 0 0,-2 0 1 0 0,1 0 41 0 0,0 0 50 0 0,-1 1 80 0 0,3-3 81 0 0,-3 3 11 0 0,-7 7 1 0 0,8-7-110 0 0,1-1-67 0 0,0 0-43 0 0,1 1-48 0 0,1 0-21 0 0,-3-1 45 0 0,-2-1 7 0 0,1-1-33 0 0,0 0 20 0 0,1 2 21 0 0,-1 0 35 0 0,1 0-77 0 0,-15 16 220 0 0,11-10-181 0 0,1 4 26 0 0,-5-7 10 0 0,5 5 52 0 0,-6-3 18 0 0,10-7-158 0 0,0 0 0 0 0,0 1 0 0 0,0-1 1 0 0,0 1-1 0 0,0-1 0 0 0,0 1 0 0 0,0 0 0 0 0,1-1 0 0 0,-1 1 0 0 0,0 0 0 0 0,0-1 0 0 0,0 1 0 0 0,1 0 0 0 0,-1 0 0 0 0,0 0 1 0 0,1 0-13 0 0,-5 8 93 0 0,0-3-36 0 0,-3 2-19 0 0,6-7-39 0 0,0 1 1 0 0,0 0 0 0 0,0 0-1 0 0,1 0 1 0 0,-1 0-1 0 0,1 0 1 0 0,-1 0-1 0 0,1 0 1 0 0,0 1 0 0 0,-1-1 0 0 0,-1 4 0 0 0,-1-1 0 0 0,1 0 0 0 0,-1-1 0 0 0,0 1 0 0 0,-1-1 0 0 0,1 1 0 0 0,-5 1 0 0 0,2 0 0 0 0,1 0 0 0 0,0 0 0 0 0,0 0 0 0 0,0 1 0 0 0,0 1 0 0 0,-6 11-2 0 0,-5 9 18 0 0,-2-5 40 0 0,-6-3-1 0 0,14-6-53 0 0,-2 10 72 0 0,10-19-45 0 0,0 1 1 0 0,0 0 0 0 0,-1-1-1 0 0,0 0 1 0 0,-3 3-30 0 0,-10 20 64 0 0,7-23-53 0 0,7 5-54 0 0,3-8-50 0 0,0-1-43 0 0,0-1-206 0 0,0 0 169 0 0,0 0 75 0 0,0 0-35 0 0,0 0-11 0 0,0 0-34 0 0,0 0-41 0 0,0 0-44 0 0,0 0-48 0 0,0 0-45 0 0,0 0-40 0 0,0 0-34 0 0,0 0-126 0 0,0 0-34 0 0,0 0-1301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51.6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13104 0 0,'37'-13'297'0'0,"-27"8"39"0"0,0-5 19 0 0,-7 8-145 0 0,-3 2-99 0 0,0 0-32 0 0,3 0-47 0 0,9 0-20 0 0,13 0-36 0 0,-11 0-136 0 0,-8 0 120 0 0,10 0-88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48.9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1 348 7512 0 0,'0'0'166'0'0,"0"0"29"0"0,2 3 13 0 0,7 4-69 0 0,2-1-75 0 0,-8-5-63 0 0,0 1 0 0 0,0 0 0 0 0,0-1 0 0 0,0 1 0 0 0,0 0 0 0 0,-1 0 0 0 0,1 1 0 0 0,-1-1 0 0 0,1 1 0 0 0,-1-1 0 0 0,0 1 0 0 0,2 2-1 0 0,-2 0-1 0 0,0 0 43 0 0,0 0 59 0 0,1 0 46 0 0,5 2 242 0 0,2-2 94 0 0,-3-2-119 0 0,-6-3-315 0 0,0 1 0 0 0,0-1 0 0 0,-1 1 0 0 0,1-1 0 0 0,0 1 0 0 0,0-1 0 0 0,-1 1 0 0 0,1 0 0 0 0,0-1 0 0 0,-1 1 0 0 0,1 0 0 0 0,-1 0 0 0 0,1-1 0 0 0,-1 1 0 0 0,1 0 0 0 0,-1 0-49 0 0,2 5 283 0 0,-2 2 46 0 0,0-2-72 0 0,0 4 86 0 0,0-9-313 0 0,0 0-1 0 0,0 0 0 0 0,0 0 1 0 0,0 0-1 0 0,1 0 0 0 0,-1-1 1 0 0,0 1-1 0 0,0 0 0 0 0,1 0 0 0 0,-1 0 1 0 0,1 0-1 0 0,-1-1 0 0 0,1 1 1 0 0,-1 0-1 0 0,1 0 0 0 0,-1-1-29 0 0,21 13 482 0 0,-21-13-469 0 0,0 0 1 0 0,0 0-1 0 0,0 0 1 0 0,1 0-1 0 0,-1 0 1 0 0,0 0-1 0 0,0 0 1 0 0,0 0-1 0 0,1 0 1 0 0,-1 0-1 0 0,0 1 1 0 0,0-1-1 0 0,0 0 1 0 0,1 0-1 0 0,-1 0 1 0 0,0 0 0 0 0,0 0-1 0 0,0 0 1 0 0,0 1-1 0 0,1-1 1 0 0,-1 0-1 0 0,0 0 1 0 0,0 0-1 0 0,0 1 1 0 0,0-1-1 0 0,0 0 1 0 0,0 0-1 0 0,0 0 1 0 0,0 1-1 0 0,0-1 1 0 0,1 0-1 0 0,-1 0 1 0 0,0 0-1 0 0,0 1 1 0 0,0-1-14 0 0,0 6 225 0 0,2 0-35 0 0,-1-5-157 0 0,-1 0-1 0 0,1 0 1 0 0,-1 0-1 0 0,1 0 1 0 0,0 0-1 0 0,0 0 1 0 0,-1 0-1 0 0,1 0 1 0 0,0-1 0 0 0,0 1-1 0 0,0 0 1 0 0,0 0-1 0 0,0-1 1 0 0,1 1-33 0 0,0 0 130 0 0,0 0-43 0 0,1 0-12 0 0,2 2-65 0 0,-4-2 64 0 0,0 0 96 0 0,-1 1 71 0 0,1 0 111 0 0,-1-1-128 0 0,0 1 36 0 0,0-1 39 0 0,0 1 40 0 0,2-2-154 0 0,8 0-8 0 0,-7 0-9 0 0,-6 2-34 0 0,-7 8-20 0 0,8-7-2 0 0,-1-3-6 0 0,-7 0-29 0 0,10 0-76 0 0,0 0 0 0 0,0 0 1 0 0,0 0-1 0 0,0 0 0 0 0,0 0 0 0 0,0 0 0 0 0,0 0 0 0 0,0 0 0 0 0,-1 0 1 0 0,1 0-1 0 0,0 0 0 0 0,0 0 0 0 0,0 0 0 0 0,0 0 0 0 0,0 0 0 0 0,0 0 1 0 0,0 0-1 0 0,0 0 0 0 0,0 0 0 0 0,0 0 0 0 0,0 0 0 0 0,-1 0 1 0 0,1 0-1 0 0,0 0 0 0 0,0 0 0 0 0,0 0 0 0 0,0 0 0 0 0,0 0 0 0 0,0 0 1 0 0,0 0-1 0 0,0-1 0 0 0,0 1 0 0 0,0 0 0 0 0,0 0 0 0 0,0 0 0 0 0,0 0 1 0 0,0 0-1 0 0,0 0 0 0 0,0 0 0 0 0,0 0 0 0 0,0 0 0 0 0,0 0 0 0 0,0 0 1 0 0,0 0-1 0 0,0-1 0 0 0,0 1 0 0 0,0 0 0 0 0,0 0 0 0 0,0 0 0 0 0,0 0 1 0 0,0 0-1 0 0,0 0 0 0 0,0 0 0 0 0,0 0 0 0 0,0 0 0 0 0,0 0 0 0 0,0-1-1 0 0,0-2 22 0 0,0 1-13 0 0,0 1 0 0 0,0-1-1 0 0,0 0 1 0 0,0 0 0 0 0,0 1-1 0 0,0-1 1 0 0,0 0 0 0 0,-1 0-1 0 0,1 1 1 0 0,-1-1 0 0 0,0-1-9 0 0,-9-2 24 0 0,-3-18 49 0 0,11 18-66 0 0,-8-17 57 0 0,-10-29-51 0 0,19 50-11 0 0,1 0 1 0 0,0 0-1 0 0,0 0 0 0 0,-1-1 1 0 0,1 1-1 0 0,0 0 0 0 0,0 0 1 0 0,0 0-1 0 0,0-1 0 0 0,0 1 1 0 0,1 0-1 0 0,-1 0 0 0 0,0 0 0 0 0,0-1 1 0 0,1 1-1 0 0,-1 0 0 0 0,1 0 1 0 0,-1 0-1 0 0,1 0 0 0 0,-1 0 1 0 0,1 0-1 0 0,0 0 0 0 0,0-1-2 0 0,0 1 0 0 0,0 0 0 0 0,0 0 0 0 0,-1-1 0 0 0,1 1 0 0 0,0 0 0 0 0,-1-1 0 0 0,1 1 0 0 0,-1 0 0 0 0,0-1 0 0 0,1 1 0 0 0,-1-1 0 0 0,0 1 0 0 0,0-1 0 0 0,0 0 1 0 0,2-23-14 0 0,-1 24 7 0 0,-1 0 1 0 0,0 0-1 0 0,1 0 1 0 0,-1 0-1 0 0,0 0 1 0 0,1 0-1 0 0,0 1 1 0 0,-1-1-1 0 0,1 0 1 0 0,-1 0-1 0 0,1 0 1 0 0,0 0-1 0 0,0 1 1 0 0,-1-1-1 0 0,1 0 1 0 0,0 1-1 0 0,0-1 1 0 0,0 1-1 0 0,1-1 6 0 0,8-4-78 0 0,7-5-55 0 0,-14 7 47 0 0,1 2 39 0 0,4 2 22 0 0,-5-1 6 0 0,8 0-53 0 0,17 1-17 0 0,-27-1 86 0 0,0 1 1 0 0,0-1-1 0 0,0 0 1 0 0,0 1-1 0 0,0-1 1 0 0,0 1-1 0 0,0-1 1 0 0,0 1-1 0 0,0-1 0 0 0,0 1 1 0 0,0 0-1 0 0,0-1 1 0 0,0 1-1 0 0,0 0 1 0 0,-1 0-1 0 0,1 0 1 0 0,0 0-1 0 0,-1 0 1 0 0,1 0-1 0 0,0 0 3 0 0,1 4-6 0 0,-2-4 6 0 0,1-1 0 0 0,-1 1 0 0 0,0-1-1 0 0,0 1 1 0 0,1 0 0 0 0,-1-1 0 0 0,0 1 0 0 0,1-1-1 0 0,-1 1 1 0 0,1-1 0 0 0,-1 1 0 0 0,1-1 0 0 0,-1 1 0 0 0,1-1-1 0 0,-1 0 1 0 0,1 1 0 0 0,-1-1 0 0 0,1 0 0 0 0,0 1-1 0 0,-1-1 1 0 0,1 0 0 0 0,0 0 0 0 0,3 3-1 0 0,-2-2-2 0 0,0 0 0 0 0,-1 0 0 0 0,1 1 0 0 0,-1-1 0 0 0,0 1 0 0 0,1-1 0 0 0,-1 1 0 0 0,0-1 0 0 0,0 1-1 0 0,0 0 1 0 0,0 0 0 0 0,0-1 0 0 0,0 2 3 0 0,12 18-24 0 0,-11-19 24 0 0,1 1 0 0 0,-1 0 0 0 0,0 0 0 0 0,0 1 0 0 0,0-1 0 0 0,0 1 0 0 0,-1 0 0 0 0,1-1 0 0 0,0 0 0 0 0,0 0 0 0 0,0 0 0 0 0,1 0 0 0 0,0 1 0 0 0,2 1-21 0 0,1 1 35 0 0,22 22 238 0 0,-24-22-213 0 0,0 5 31 0 0,-4-10-62 0 0,1 0 0 0 0,-1 0 0 0 0,1 0 0 0 0,-1 0 0 0 0,1 0 0 0 0,-1 0 0 0 0,1 0-1 0 0,-1 0 1 0 0,1 0 0 0 0,0 0 0 0 0,0 0 0 0 0,-1 0 0 0 0,1-1 0 0 0,0 1 0 0 0,0 0 0 0 0,0-1 0 0 0,0 1-1 0 0,0 0-7 0 0,6 2 47 0 0,-7-3-42 0 0,1 0 0 0 0,-1 0-1 0 0,1 0 1 0 0,-1 1 0 0 0,0-1 0 0 0,1 0-1 0 0,-1 0 1 0 0,1 0 0 0 0,-1 1 0 0 0,0-1-1 0 0,1 0 1 0 0,-1 0 0 0 0,0 1-1 0 0,1-1 1 0 0,-1 0 0 0 0,0 1 0 0 0,1-1-1 0 0,-1 0 1 0 0,0 1 0 0 0,0-1 0 0 0,1 1-1 0 0,-1-1 1 0 0,0 0 0 0 0,0 1 0 0 0,0-1-1 0 0,0 1 1 0 0,0-1 0 0 0,1 1 0 0 0,-1-1-1 0 0,0 0 1 0 0,0 1 0 0 0,0-1 0 0 0,0 1-1 0 0,0-1 1 0 0,0 1 0 0 0,0-1-5 0 0,0 3 77 0 0,0-1-12 0 0,0-1-266 0 0,0-1 64 0 0,0 0 58 0 0,0 1 50 0 0,0-1 74 0 0,0 1 88 0 0,0 1 505 0 0,0-2-538 0 0,0 0-39 0 0,0 1-51 0 0,0-1-64 0 0,0 1-77 0 0,0-1-90 0 0,0 1-61 0 0,0 0-89 0 0,0-1-100 0 0,0 1-106 0 0,0 0-116 0 0,0-1-125 0 0,0 1 360 0 0,0-1-35 0 0,0 0-35 0 0,0 1-37 0 0,0-1-1580 0 0,0 0-1220 0 0</inkml:trace>
  <inkml:trace contextRef="#ctx0" brushRef="#br0" timeOffset="267.71">590 394 9616 0 0,'0'0'281'0'0,"0"2"-6"0"0,0-1-269 0 0,0 0 1 0 0,0 0 0 0 0,0 0-1 0 0,0 0 1 0 0,1 0-1 0 0,-1 0 1 0 0,0 0 0 0 0,0 0-1 0 0,1 0 1 0 0,-1 0-1 0 0,1 0 1 0 0,-1 0 0 0 0,1 1-7 0 0,0-1 2 0 0,1 0 0 0 0,-1 0 1 0 0,0 1-1 0 0,1-1 0 0 0,-1 0 1 0 0,1 0-1 0 0,-1 0 0 0 0,1-1 0 0 0,0 1 1 0 0,1 0-3 0 0,5 3-1 0 0,-1 1 26 0 0,-2 1 55 0 0,-2 1 58 0 0,-2 1 63 0 0,1-3 292 0 0,0-3-490 0 0,0 0 55 0 0,-1 1 45 0 0,1 0 39 0 0,0 3 219 0 0,1 9 615 0 0,-2-10-725 0 0,-1-1-58 0 0,0-4-184 0 0,0 0 0 0 0,0 0 0 0 0,0 0 1 0 0,0 0-1 0 0,-1 0 0 0 0,1 0 0 0 0,0 1 1 0 0,0-1-1 0 0,0 0 0 0 0,0 0 0 0 0,0 0 1 0 0,0 0-1 0 0,0 0 0 0 0,0 0 1 0 0,0 0-1 0 0,0 0 0 0 0,1 0 0 0 0,-1 0 1 0 0,0 1-1 0 0,0-1 0 0 0,0 0 0 0 0,0 0 1 0 0,0 0-1 0 0,0 0 0 0 0,0 0 0 0 0,0 0 1 0 0,0 0-1 0 0,0 0 0 0 0,0 0 0 0 0,0 0 1 0 0,0 0-1 0 0,0 0 0 0 0,0 0 1 0 0,0 0-1 0 0,0 0 0 0 0,0 1 0 0 0,1-1 1 0 0,-1 0-1 0 0,0 0 0 0 0,0 0 0 0 0,0 0 1 0 0,0 0-1 0 0,0 0 0 0 0,0 0 0 0 0,0 0 1 0 0,0 0-1 0 0,0 0 0 0 0,0 0 0 0 0,0 0 1 0 0,1 0-1 0 0,-1 0 0 0 0,0 0 1 0 0,0 0-1 0 0,0 0 0 0 0,0 0 0 0 0,0 0 1 0 0,0-1-10 0 0,8 4 382 0 0,-3 2-94 0 0,-5-4-270 0 0,0-1 0 0 0,1 1 0 0 0,-1-1 1 0 0,1 1-1 0 0,-1-1 0 0 0,0 1 0 0 0,1-1 0 0 0,-1 0 0 0 0,1 1 1 0 0,-1-1-1 0 0,1 0 0 0 0,0 1 0 0 0,-1-1 0 0 0,1 0 0 0 0,-1 1 0 0 0,1-1 1 0 0,-1 0-1 0 0,1 0 0 0 0,0 0 0 0 0,-1 0 0 0 0,1 1 0 0 0,0-1 1 0 0,-1 0-19 0 0,3 0 254 0 0,-3 0-30 0 0,0 0-106 0 0,0 0-44 0 0,0 0-8 0 0,0 2-140 0 0,0-1 35 0 0,0 4-9 0 0,0-4-62 0 0,0 0 0 0 0,0 0-46 0 0,0 1-54 0 0,0 0-62 0 0,0-2-341 0 0</inkml:trace>
  <inkml:trace contextRef="#ctx0" brushRef="#br0" timeOffset="418.74">515 137 9216 0 0,'0'0'208'0'0,"2"-3"33"0"0,-1 2-188 0 0,1-1-21 0 0,1 0 3 0 0,-1-1 35 0 0,0 1 46 0 0,1 0 73 0 0,-3 2-15 0 0,0 0-22 0 0,0 0-6 0 0,0 0-16 0 0,0 0-52 0 0</inkml:trace>
  <inkml:trace contextRef="#ctx0" brushRef="#br0" timeOffset="758.07">998 1 8896 0 0,'0'0'264'0'0,"0"0"-8"0"0,0 0-87 0 0,0 0-37 0 0,0 0 141 0 0,0 0 258 0 0,0 0 21 0 0,0 0-12 0 0,3 2-79 0 0,7 8-39 0 0,-8-7-118 0 0,0-1-110 0 0,-2 1-70 0 0,0 1-65 0 0,0 0-17 0 0,1-2 49 0 0,12 13 235 0 0,-1 0-36 0 0,-4 1 23 0 0,-2 0-42 0 0,3 8 75 0 0,-1 1-51 0 0,9 26 263 0 0,-2-17-131 0 0,-9-20-307 0 0,10 27 394 0 0,-11-26-349 0 0,-4-12-141 0 0,2 7 110 0 0,0-2-34 0 0,3 9 84 0 0,-3-6-74 0 0,1-2 42 0 0,0 0-39 0 0,5 6 29 0 0,-7-12-114 0 0,0 1 1 0 0,1 0-1 0 0,-1 0 0 0 0,-1 0 1 0 0,1 0-1 0 0,0 2-28 0 0,0 10 127 0 0,-1-5-39 0 0,5 1-39 0 0,-5-11-44 0 0,0 0 0 0 0,0 1 0 0 0,0-1 0 0 0,0 1 0 0 0,-1 0 1 0 0,1-1-1 0 0,-1 1 0 0 0,1 0 0 0 0,-1-1 0 0 0,1 1 0 0 0,-1 0 0 0 0,0-1 0 0 0,0 1-5 0 0,0 0 4 0 0,0-1 1 0 0,0 1-1 0 0,1 0 0 0 0,-1-1 1 0 0,0 1-1 0 0,1-1 0 0 0,-1 1 0 0 0,1-1 1 0 0,-1 1-1 0 0,1-1 0 0 0,0 1 1 0 0,0-1-1 0 0,0 0 0 0 0,0 1 1 0 0,0-1-1 0 0,0 0 0 0 0,0 0 0 0 0,1 1-4 0 0,1 4 60 0 0,-4 3-47 0 0,1-9-6 0 0,0 3 68 0 0,0-1-32 0 0,0 8-119 0 0,0-7-55 0 0,0-3 43 0 0,0 0 20 0 0,0 0-32 0 0,0 0-15 0 0,0 0-34 0 0,0 0-37 0 0,0 0-44 0 0,0 0-45 0 0,0 0-45 0 0,0 0-39 0 0,0 0-37 0 0,0 0-256 0 0,0 0-61 0 0,0 0-47 0 0,0 0-34 0 0,0 0-1424 0 0,0 0-1261 0 0</inkml:trace>
  <inkml:trace contextRef="#ctx0" brushRef="#br0" timeOffset="1488.05">832 303 9440 0 0,'0'0'216'0'0,"0"0"32"0"0,0 0 9 0 0,1-1-109 0 0,1-1-77 0 0,0 0-157 0 0,1 0 56 0 0,-1 1 50 0 0,1-1 44 0 0,3 0 171 0 0,1 0 107 0 0,15 1 787 0 0,-17 1-924 0 0,1 0-35 0 0,-4 0-119 0 0,9-2 260 0 0,-2-3-80 0 0,3-1 9 0 0,14 1 122 0 0,-12 0-117 0 0,-2 0-64 0 0,7 3 22 0 0,3-1 67 0 0,-9-2-136 0 0,-1-1-34 0 0,-8 3-62 0 0,0 1 1 0 0,1 0 0 0 0,-1 0-1 0 0,1 0 1 0 0,0 1 0 0 0,2-1-39 0 0,12-1 79 0 0,-12 2-47 0 0,0 0 1 0 0,0-1-1 0 0,0 1 0 0 0,0-1 1 0 0,0-1-1 0 0,5-2-32 0 0,-6 2 29 0 0,1 0 0 0 0,1 1 0 0 0,-1-1 0 0 0,0 2 0 0 0,1-1 0 0 0,-1 1 1 0 0,2 0-30 0 0,-3 0 14 0 0,125-25 131 0 0,-88 21-120 0 0,-10-5 18 0 0,25-5-32 0 0,-32 11-21 0 0,-3 5-59 0 0,-12 0 1 0 0,-3-1 36 0 0,0 0-33 0 0,15 0-236 0 0,-16 0 206 0 0,-7 0 92 0 0,0 0 1 0 0,0 0 0 0 0,0-1 0 0 0,0 1-1 0 0,0 0 1 0 0,0 0 0 0 0,0 0 0 0 0,0 0-1 0 0,0 0 1 0 0,0 0 0 0 0,0 0 0 0 0,1 0-1 0 0,-1 0 1 0 0,0 0 0 0 0,0 0 0 0 0,0 0-1 0 0,0 0 1 0 0,0 0 0 0 0,0 1 0 0 0,0-1-1 0 0,0 0 1 0 0,0 0 0 0 0,0 0 0 0 0,0 0-1 0 0,1 0 1 0 0,-1 0 0 0 0,0 0 0 0 0,0 0-1 0 0,0 0 1 0 0,0 0 0 0 0,0 0 0 0 0,0 0-1 0 0,0 0 1 0 0,0 0 0 0 0,0 0 0 0 0,0 0-1 0 0,0 1 1 0 0,0-1 0 0 0,0 0 0 0 0,0 0-1 0 0,0 0 1 0 0,0 0 0 0 0,0 0 0 0 0,0 0-1 0 0,0 0 1 0 0,0 0 0 0 0,0 0 0 0 0,0 0-1 0 0,0 0 1 0 0,0 1 0 0 0,0-1 0 0 0,0 0 0 0 0,0 0-1 0 0,0 0 1 0 0,0 0 0 0 0,0 0 0 0 0,0 0 2 0 0,3 13-107 0 0,10 14 82 0 0,-13-18 26 0 0,-1-2 2 0 0,1 36 58 0 0,0 52 238 0 0,0-93-279 0 0,0 0 1 0 0,1-1 0 0 0,-1 1 0 0 0,0 0-1 0 0,1-1 1 0 0,-1 1 0 0 0,1 0 0 0 0,-1-1-1 0 0,1 1 1 0 0,0-1 0 0 0,0 1 0 0 0,0-1-1 0 0,0 1-20 0 0,4 8 189 0 0,-3 3 74 0 0,-1 6 130 0 0,2-9-168 0 0,1-3-76 0 0,1-1-47 0 0,-3-3 122 0 0,-2-1-7 0 0,0 8-15 0 0,0-9-200 0 0,0-1 1 0 0,0 0-1 0 0,0 0 1 0 0,0 0-1 0 0,0 0 0 0 0,0 0 1 0 0,0 0-1 0 0,0 0 1 0 0,0 0-1 0 0,0 0 1 0 0,0 0-1 0 0,0 0 0 0 0,0 1 1 0 0,0-1-1 0 0,0 0 1 0 0,0 0-1 0 0,0 0 1 0 0,0 0-1 0 0,0 0 0 0 0,0 0 1 0 0,0 0-1 0 0,0 0 1 0 0,0 0-1 0 0,0 0 1 0 0,1 0-1 0 0,-1 1 1 0 0,0-1-1 0 0,0 0 0 0 0,0 0 1 0 0,0 0-1 0 0,0 0 1 0 0,0 0-1 0 0,0 0 1 0 0,0 0-1 0 0,0 0 0 0 0,0 0 1 0 0,0 0-1 0 0,0 0 1 0 0,0 0-1 0 0,1 0 1 0 0,-1 0-1 0 0,0 0 0 0 0,0 0 1 0 0,0 0-1 0 0,0 0 1 0 0,0 0-1 0 0,0 0 1 0 0,0 0-1 0 0,0 0 0 0 0,0 0 1 0 0,0 0-1 0 0,0 0 1 0 0,1 0-1 0 0,-1 0 1 0 0,0 0-1 0 0,0 0 1 0 0,0 0-4 0 0,10 0 109 0 0,-7 0-4 0 0,-3 0-104 0 0,0 0-39 0 0,0 0-34 0 0,0 0-19 0 0,0 0-34 0 0,0 0-39 0 0,0 0-44 0 0,0 0-46 0 0,0 0-45 0 0,0 0-41 0 0,0 0-37 0 0,0 0-249 0 0,0 0-62 0 0,0 0-47 0 0,0 0-36 0 0,0 0-1388 0 0,0 0-1237 0 0</inkml:trace>
  <inkml:trace contextRef="#ctx0" brushRef="#br0" timeOffset="1738.42">1558 106 7248 0 0,'0'0'209'0'0,"2"0"-5"0"0,9 0-217 0 0,18 0 122 0 0,-18 0-155 0 0,-5 0-20 0 0,-1 0-39 0 0,1 0-44 0 0,-1 0-50 0 0,-2 0-166 0 0,0 0-98 0 0,1 0-187 0 0,2 0-432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47.7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394 62 8808 0 0,'0'0'197'0'0,"-3"-2"24"0"0,-7-8 19 0 0,4 5-150 0 0,4 7-19 0 0,1-2-69 0 0,1 0 0 0 0,0 0 0 0 0,0 0 0 0 0,0 0 0 0 0,0 0 0 0 0,0 1 0 0 0,0-1 0 0 0,0 0 0 0 0,-1 0-1 0 0,1 0 1 0 0,0 0 0 0 0,0 0 0 0 0,0 0 0 0 0,0 0 0 0 0,0 0 0 0 0,-1 0 0 0 0,1 0 0 0 0,0 0 0 0 0,0 0 0 0 0,0 0 0 0 0,0 0-1 0 0,-1 0 1 0 0,1 0 0 0 0,0 0 0 0 0,0 0 0 0 0,0 0 0 0 0,0 0 0 0 0,-1 0 0 0 0,1 0 0 0 0,0 0 0 0 0,0 0 0 0 0,0 0 0 0 0,0 0-1 0 0,-1 0 1 0 0,1 0 0 0 0,0 0-2 0 0,-19-16 24 0 0,17 14-14 0 0,-1-1 67 0 0,-1 0 62 0 0,1 0 30 0 0,1 2-99 0 0,1 1 0 0 0,-1-1-1 0 0,1 1 1 0 0,-1-1 0 0 0,1 1 0 0 0,-1-1-1 0 0,0 1 1 0 0,1 0 0 0 0,-1 0 0 0 0,0 0-1 0 0,-1 0-69 0 0,-4-1 380 0 0,0-2-56 0 0,1-1-50 0 0,1-1-44 0 0,4 4-24 0 0,-1 0-48 0 0,0 0-43 0 0,1 1-34 0 0,-3 0 10 0 0,-1 0-60 0 0,4 1 3 0 0,0-1 40 0 0,-3 0 46 0 0,-1 0 35 0 0,-12-1 390 0 0,10 1-339 0 0,1 1-45 0 0,2 1-108 0 0,-1 5 131 0 0,5-7-174 0 0,0 1 1 0 0,0-1 0 0 0,0 0-1 0 0,-1 1 1 0 0,1-1 0 0 0,0 0 0 0 0,0 1-1 0 0,-1-1 1 0 0,1 0 0 0 0,0 1-1 0 0,0-1 1 0 0,-1 0 0 0 0,1 0-1 0 0,0 1 1 0 0,-1-1 0 0 0,1 0 0 0 0,-1 0-1 0 0,1 0 1 0 0,0 1 0 0 0,-1-1-1 0 0,1 0 1 0 0,0 0 0 0 0,-1 0 0 0 0,1 0-1 0 0,-1 0 1 0 0,1 0 0 0 0,0 0-1 0 0,-1 0 1 0 0,1 0 0 0 0,-1 0 0 0 0,1 0-11 0 0,-5 2 202 0 0,-2 10-51 0 0,-1 2 60 0 0,1-10-105 0 0,3-1-45 0 0,2 7-42 0 0,2-8-15 0 0,0-1 0 0 0,0 1 0 0 0,-1-1 0 0 0,1 1-1 0 0,0-1 1 0 0,-1 1 0 0 0,1-1 0 0 0,-1 1 0 0 0,1-1 0 0 0,-1 0 0 0 0,0 1-1 0 0,0-1 1 0 0,0 0-4 0 0,-5 12 4 0 0,3 0-3 0 0,2 4 37 0 0,2 40 171 0 0,0-25-124 0 0,-1 10 16 0 0,2-24-46 0 0,4 0-40 0 0,-2-8-5 0 0,2 7 28 0 0,0 0-21 0 0,-2-6-8 0 0,1 24 45 0 0,8-11-43 0 0,-1-5 38 0 0,33 72 80 0 0,-44-90-127 0 0,-1 1 1 0 0,0-1-1 0 0,1 0 0 0 0,0 1 1 0 0,-1-1-1 0 0,1 0 0 0 0,0 0 1 0 0,0 1-1 0 0,0-1 0 0 0,0 0 1 0 0,0 0-1 0 0,0 0 0 0 0,0 0 1 0 0,0 0-1 0 0,0 0 0 0 0,0-1 1 0 0,1 1-1 0 0,-1 0 0 0 0,0 0 1 0 0,0-1-1 0 0,1 1 0 0 0,-1-1 1 0 0,1 1-1 0 0,0-1-2 0 0,20 9 31 0 0,-21-9-26 0 0,0 1 0 0 0,0 0 1 0 0,0 0-1 0 0,0-1 0 0 0,0 1 1 0 0,0 0-1 0 0,0 0 0 0 0,0 0 1 0 0,0 0-1 0 0,0 0 0 0 0,0 0 1 0 0,0 1-6 0 0,-1 0-248 0 0,1 0 119 0 0,-1-1 99 0 0,1 1 80 0 0,-1-1 87 0 0,-1 2 414 0 0,0-2-376 0 0,0 0-128 0 0,0-1-41 0 0,1 1-50 0 0,-1-1-58 0 0,0 0-66 0 0,0 1-75 0 0,0-1-82 0 0,0 0-92 0 0,0 0 84 0 0,1 0-46 0 0,-1 0-49 0 0,0 0-52 0 0,0 0-54 0 0,1 0-57 0 0,-1 0-59 0 0,0 0-61 0 0,1 0-1229 0 0,0 0-1102 0 0</inkml:trace>
  <inkml:trace contextRef="#ctx0" brushRef="#br0" timeOffset="295.31">1 380 8288 0 0,'0'0'190'0'0,"0"0"28"0"0,2 0 7 0 0,13 0-44 0 0,-12 0-112 0 0,1 0 0 0 0,-1 0 0 0 0,1 0 0 0 0,-1 0-1 0 0,1-1 1 0 0,1 0-69 0 0,-1-1 156 0 0,0-1 58 0 0,1-1 76 0 0,0-1 95 0 0,-4 3-281 0 0,1 1-33 0 0,0-1 1 0 0,0 1-1 0 0,0 0 1 0 0,0-1-1 0 0,0 1 1 0 0,1 0-1 0 0,-1 1 1 0 0,0-1-1 0 0,0 0 0 0 0,1 0 1 0 0,-1 1-1 0 0,0 0 1 0 0,1-1-1 0 0,-1 1 1 0 0,0 0-1 0 0,1 0 1 0 0,-1 0-1 0 0,1 1-71 0 0,9-3 298 0 0,3-5 30 0 0,6-2 44 0 0,-11 5-264 0 0,8-3 72 0 0,-10 6-83 0 0,2 0 34 0 0,10-1 56 0 0,1-3-50 0 0,-14 3-82 0 0,1 0 0 0 0,0 1 0 0 0,0-1 0 0 0,8 1-55 0 0,17-1 130 0 0,-3-4-43 0 0,-19 4-56 0 0,1 0-1 0 0,0 0 1 0 0,8 1-31 0 0,20 1 62 0 0,-13 0-88 0 0,-5 0-64 0 0,0 0-81 0 0,21 0-49 0 0</inkml:trace>
  <inkml:trace contextRef="#ctx0" brushRef="#br0" timeOffset="639.91">711 350 8576 0 0,'0'0'197'0'0,"3"0"24"0"0,-2 0-195 0 0,0 0-1 0 0,1 0 0 0 0,-1 0 0 0 0,0 0 0 0 0,1 0 1 0 0,-1 1-1 0 0,0-1 0 0 0,1 0 0 0 0,-1 1 0 0 0,1 0-25 0 0,-1-1 11 0 0,0 1-1 0 0,-1-1 0 0 0,1 1 0 0 0,-1-1 0 0 0,1 1 0 0 0,-1-1 0 0 0,1 1 0 0 0,0-1 0 0 0,-1 1 0 0 0,0 0 0 0 0,1-1 0 0 0,-1 1 0 0 0,1 0 0 0 0,-1 0-10 0 0,2 9 56 0 0,-1 8-26 0 0,-1 4-7 0 0,4-9 29 0 0,1-5 102 0 0,0 2 155 0 0,-3 2 113 0 0,1 1 9 0 0,2-3-87 0 0,0-2-110 0 0,0 2 93 0 0,-1-2-90 0 0,2 1 61 0 0,-4-6 6 0 0,0 0-110 0 0,-2-1-70 0 0,1 2-66 0 0,-1 0-16 0 0,0-2 48 0 0,4 4 60 0 0,5 2-20 0 0,-4-4-42 0 0,0 1 57 0 0,-2-2-1 0 0,-1 1 51 0 0,-2-3-305 0 0,0-1 58 0 0,0 1 51 0 0,1-1 41 0 0,-1 1 128 0 0,0 3 359 0 0,0-3-421 0 0,0 0-67 0 0,0 0-57 0 0,0-1-37 0 0,0 1-42 0 0,0-1-46 0 0,0 1-67 0 0,0 0-66 0 0,0-1-71 0 0,0 1-77 0 0,-1-1-84 0 0,1 1-89 0 0,0-1-95 0 0,0 0-101 0 0,0 0-964 0 0,0 0-1003 0 0</inkml:trace>
  <inkml:trace contextRef="#ctx0" brushRef="#br0" timeOffset="640.91">651 168 8576 0 0,'0'0'197'0'0,"0"0"24"0"0,0 0 17 0 0,2-2-38 0 0,11-8-160 0 0,-8 8-68 0 0,-1 1-74 0 0,-1 1-75 0 0,0 0-115 0 0,-3 0 263 0 0,1 0-178 0 0,1 0-33 0 0,1 0-328 0 0,1 0-230 0 0,1 0-529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45.0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258 1 9560 0 0,'0'0'216'0'0,"0"0"32"0"0,0 0 10 0 0,0 0 20 0 0,-3 0 36 0 0,-4 3-68 0 0,6-3-216 0 0,1 1 0 0 0,-1 0 0 0 0,0-1 1 0 0,1 1-1 0 0,0 0 0 0 0,-1 0 0 0 0,1-1 0 0 0,-1 1 0 0 0,1 0 0 0 0,0 0 0 0 0,0 0 0 0 0,0 0 1 0 0,-1 0-1 0 0,1 0-30 0 0,0 30 692 0 0,1-14-414 0 0,-1 14 81 0 0,0 47 614 0 0,0-66-841 0 0,1 2-2 0 0,5 7 113 0 0,0 1-3 0 0,-4-9-116 0 0,-2 1 29 0 0,0-1-40 0 0,0 36 236 0 0,1-31-188 0 0,5-3-60 0 0,0 0-40 0 0,-4 3 32 0 0,-3-10-59 0 0,1 13 40 0 0,3-8 4 0 0,2-5-43 0 0,-4-7-31 0 0,0 1-1 0 0,0-1 1 0 0,0 0-1 0 0,-1 1 1 0 0,1-1-1 0 0,0 1 1 0 0,-1-1-1 0 0,1 1 1 0 0,-1-1-1 0 0,0 1 1 0 0,1 0-1 0 0,-1-1 1 0 0,0 1-1 0 0,0 0-3 0 0,0 3-91 0 0,0 0 69 0 0,0 1 66 0 0,0 3 103 0 0,0 2 35 0 0,0-4-126 0 0,0-1-89 0 0,0-1-100 0 0,0 0-73 0 0,0 1-104 0 0,0-1-117 0 0,0-2 164 0 0,0-1-35 0 0,0-2-62 0 0,0 0-54 0 0,0 0-47 0 0,0 0-42 0 0,0 0-147 0 0,0 0-42 0 0,0 0-178 0 0,0 0-480 0 0</inkml:trace>
  <inkml:trace contextRef="#ctx0" brushRef="#br0" timeOffset="678.74">1 258 6216 0 0,'0'0'133'0'0,"0"0"23"0"0,0 0 15 0 0,0 0-50 0 0,0 0-8 0 0,0 0 40 0 0,0 0 129 0 0,0 0 239 0 0,0 0 21 0 0,0 0-26 0 0,0 0-118 0 0,2 2-50 0 0,8 6-129 0 0,-9-8-193 0 0,0 1 1 0 0,-1-1 0 0 0,1 0-1 0 0,0 0 1 0 0,0 1 0 0 0,0-1 0 0 0,0 0-1 0 0,0 0 1 0 0,0 0 0 0 0,0 0 0 0 0,0 0-1 0 0,0 0 1 0 0,0 0 0 0 0,0 0-1 0 0,0 0 1 0 0,0 0 0 0 0,0-1 0 0 0,0 1-1 0 0,0 0 1 0 0,0-1 0 0 0,0 1 0 0 0,0-1-1 0 0,0 1-26 0 0,7-7 177 0 0,-8 7-164 0 0,0 0 0 0 0,0 0-1 0 0,0 0 1 0 0,1-1 0 0 0,-1 1 0 0 0,0 0 0 0 0,0 0 0 0 0,1 0 0 0 0,-1 0 0 0 0,0-1 0 0 0,0 1 0 0 0,1 0 0 0 0,-1 0 0 0 0,0 0 0 0 0,1 0-1 0 0,-1 0 1 0 0,0 0 0 0 0,1 0 0 0 0,-1 0 0 0 0,0 0 0 0 0,0 0 0 0 0,1 0 0 0 0,-1 0 0 0 0,0 0 0 0 0,1 0 0 0 0,-1 0-13 0 0,5 0 104 0 0,16 1 162 0 0,-7-5-6 0 0,-5 0-186 0 0,-1 1-36 0 0,19-4-21 0 0,-25 6-16 0 0,28-11 12 0 0,0-1 34 0 0,0 7-35 0 0,-20 4-12 0 0,0 0 0 0 0,0-1 0 0 0,3-1 0 0 0,43-19 0 0 0,-1 0 64 0 0,48-22 117 0 0,-82 37-174 0 0,1 2-41 0 0,-16 5 15 0 0,0-1 0 0 0,0 1 0 0 0,0-1 0 0 0,0-1 0 0 0,0 1 0 0 0,4-3 19 0 0,-1-1-38 0 0,1 0-74 0 0,20-6-442 0 0,-19 8 399 0 0,2-1-172 0 0,-3 1 65 0 0,5-1-64 0 0,5 1-51 0 0,-15 4-32 0 0,-2 0 1 0 0,3 0 165 0 0,3 0 60 0 0,2 0 21 0 0,3 0-18 0 0,-11 0 21 0 0,-3 3 31 0 0,0 9 98 0 0,0 2 57 0 0,0 2 66 0 0,0 0 70 0 0,2-1 19 0 0,3-3-55 0 0,-4-11-113 0 0,0 1 1 0 0,0-1 0 0 0,-1 0 0 0 0,1 1-1 0 0,0-1 1 0 0,-1 1 0 0 0,0 0-1 0 0,1-1 1 0 0,-1 1 0 0 0,0-1 0 0 0,0 1-1 0 0,1 0 1 0 0,-1-1 0 0 0,-1 1 0 0 0,1-1-1 0 0,0 1 1 0 0,0 0 0 0 0,-1 1-15 0 0,-5 7 188 0 0,1 0 74 0 0,5-9-241 0 0,-1 0-1 0 0,1-1 0 0 0,0 1 1 0 0,0 0-1 0 0,0-1 1 0 0,0 1-1 0 0,0 0 0 0 0,0-1 1 0 0,0 1-1 0 0,0 0 1 0 0,1-1-1 0 0,-1 1 0 0 0,0 0 1 0 0,0-1-1 0 0,0 1 1 0 0,1 0-1 0 0,-1-1-20 0 0,5 11 273 0 0,-1 0-40 0 0,0 10 136 0 0,-3-8-122 0 0,6-1 19 0 0,-3-4-121 0 0,3 5 141 0 0,-1-1-74 0 0,2 2-22 0 0,4 5 36 0 0,-8-13-145 0 0,2 6 142 0 0,-8-2-25 0 0,2-9-185 0 0,0-1-1 0 0,-1 1 1 0 0,1 0 0 0 0,0-1 0 0 0,0 1 0 0 0,0 0-1 0 0,0-1 1 0 0,0 1 0 0 0,0 0 0 0 0,0-1 0 0 0,0 1 0 0 0,0 0-1 0 0,0-1 1 0 0,0 1 0 0 0,1 0 0 0 0,-1-1 0 0 0,0 1-1 0 0,0 0 1 0 0,1-1 0 0 0,-1 1 0 0 0,0-1 0 0 0,1 1-1 0 0,-1 0 1 0 0,0-1 0 0 0,1 1 0 0 0,-1-1 0 0 0,1 1-1 0 0,-1-1 1 0 0,1 0 0 0 0,-1 1 0 0 0,1-1 0 0 0,0 1-13 0 0,5 5 130 0 0,-4-5-90 0 0,0 0 0 0 0,0 1-1 0 0,-1 0 1 0 0,1-1 0 0 0,-1 1 0 0 0,1 0 0 0 0,-1-1-1 0 0,0 1 1 0 0,1 0 0 0 0,-1 0 0 0 0,0 0 0 0 0,0 2-40 0 0,-5 7 229 0 0,3-9-192 0 0,0-1 0 0 0,1 1 0 0 0,-1 0 0 0 0,0-1 0 0 0,1 1 0 0 0,-1-1 0 0 0,1 1 0 0 0,0 0 0 0 0,-1-1 1 0 0,1 2-38 0 0,0 2 69 0 0,-1-1 84 0 0,0-1 52 0 0,-2 4 340 0 0,1-3-274 0 0,0-3-181 0 0,1 0-46 0 0,0 1-55 0 0,0-1-66 0 0,-2 2 356 0 0,3-3 1 0 0,0 0-12 0 0,0 0-51 0 0,0-1-55 0 0,0-2-69 0 0,0 0-45 0 0,0-3-8 0 0,0 6 3 0 0,3-5 132 0 0,0 1-146 0 0,0 0 0 0 0,-1 0 0 0 0,1 0 0 0 0,-1-1 0 0 0,0 1 0 0 0,2-4-29 0 0,-2 3 13 0 0,0-1 0 0 0,1 1 0 0 0,0 0 0 0 0,0 0 0 0 0,0 0 0 0 0,0 1 0 0 0,1-1-13 0 0,-1 1 7 0 0,0 1 0 0 0,0-1 0 0 0,-1 0 0 0 0,0 0 0 0 0,0 0 0 0 0,0 0 0 0 0,0 0 0 0 0,0-1-7 0 0,8-17 8 0 0,-7 17-12 0 0,-2 3 6 0 0,1 0-1 0 0,-1-1 0 0 0,1 1 1 0 0,0 0-1 0 0,-1 0 1 0 0,1 0-1 0 0,2-1-1 0 0,8-4-5 0 0,8-4-36 0 0,-10 6 15 0 0,-7 5 25 0 0,0-1 0 0 0,-1 0-1 0 0,1 0 1 0 0,0 1 0 0 0,0 0 0 0 0,0-1 0 0 0,0 1 0 0 0,-1 0 0 0 0,1 1-1 0 0,0-1 1 0 0,1 0 1 0 0,4 1-1 0 0,25 1-58 0 0,-32-2 56 0 0,-1 0 1 0 0,1 0-1 0 0,-1 1 0 0 0,1-1 1 0 0,0 0-1 0 0,-1 0 1 0 0,1 1-1 0 0,-1-1 1 0 0,1 0-1 0 0,-1 1 1 0 0,1-1-1 0 0,-1 1 0 0 0,1-1 1 0 0,-1 1-1 0 0,0-1 1 0 0,1 1-1 0 0,-1-1 1 0 0,1 1 2 0 0,4 5-23 0 0,7 10-28 0 0,0 9 38 0 0,-3-5 13 0 0,16 38 0 0 0,-24-55 0 0 0,0 0 0 0 0,-1 0 0 0 0,1 0 0 0 0,-1 0 0 0 0,0 0 0 0 0,1 0 0 0 0,-1 1 0 0 0,-1-1 0 0 0,3 14 0 0 0,4-4 0 0 0,-5-12 0 0 0,0 0 0 0 0,-1 0 0 0 0,1 1 0 0 0,0-1 0 0 0,-1 1 0 0 0,1-1 0 0 0,-1 1 0 0 0,1-1 0 0 0,-1 1 0 0 0,0-1 0 0 0,0 1 0 0 0,0-1 0 0 0,0 1 0 0 0,0 7-1 0 0,0 1-22 0 0,0 0-36 0 0,1-2-50 0 0,1-3-67 0 0,1-2 33 0 0,1-1 62 0 0,-2-1 20 0 0,-1 0-22 0 0,0 0-29 0 0,0 0-50 0 0,-1 0-21 0 0,0 1-51 0 0,1 0-56 0 0,-1 0-63 0 0,0-2-16 0 0,0 1-55 0 0,0-1-48 0 0,0 1-44 0 0,0-1-149 0 0,0 0-43 0 0,0 0-183 0 0,0 0-489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43.9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213 243 6056 0 0,'-3'0'72'0'0,"0"0"-41"0"0,0 0-41 0 0,-1 0-80 0 0,2 0 114 0 0,-2 0 53 0 0,0 0 53 0 0,-2 0 69 0 0,-2 0 81 0 0,-3 0 95 0 0,9 0-193 0 0,-2 0 37 0 0,-3 0 304 0 0,-13-1 970 0 0,12 1-936 0 0,3 1-308 0 0,1-1-56 0 0,0 1-70 0 0,0 1-80 0 0,-2 2 222 0 0,-3 4 282 0 0,0 0 59 0 0,2-4-251 0 0,1-1-131 0 0,-2-2-93 0 0,7-1-100 0 0,1 0 0 0 0,-1 0 0 0 0,0 0-1 0 0,0 0 1 0 0,1 0 0 0 0,-1 0 0 0 0,0 0 0 0 0,1 1-1 0 0,-1-1 1 0 0,0 0 0 0 0,1 0 0 0 0,-1 1-1 0 0,0-1 1 0 0,1 1 0 0 0,-1-1 0 0 0,1 0 0 0 0,-1 1-1 0 0,0-1 1 0 0,1 1 0 0 0,-1 0-31 0 0,-5 8 338 0 0,2-2-153 0 0,-2 1-62 0 0,-7 8 195 0 0,11-2-48 0 0,1-7-140 0 0,-1-1-34 0 0,-3 4 24 0 0,4-9-110 0 0,0 1 1 0 0,0-1 0 0 0,1 1 0 0 0,-1-1 0 0 0,0 1-1 0 0,1-1 1 0 0,-1 1 0 0 0,1 0 0 0 0,-1-1 0 0 0,1 1 0 0 0,0 0-1 0 0,0 0 1 0 0,0-1-11 0 0,-1 18 94 0 0,1-11-73 0 0,-1 0 0 0 0,2 0 0 0 0,-1 0 0 0 0,1 0 0 0 0,1 6-21 0 0,13 19 64 0 0,-2-18-53 0 0,-6-7-13 0 0,-4-5 4 0 0,0 0 1 0 0,0 0-1 0 0,0 0 1 0 0,1 0-1 0 0,-1-1 1 0 0,1 1-3 0 0,26 12 83 0 0,-16-11-27 0 0,7-5-28 0 0,-13 1-15 0 0,27 0 137 0 0,-9 0-77 0 0,-25 0-67 0 0,1 0 0 0 0,0 0 0 0 0,-1-1 1 0 0,1 1-1 0 0,-1 0 0 0 0,1 0 0 0 0,0-1 1 0 0,-1 1-1 0 0,1-1 0 0 0,-1 0 0 0 0,1 1 1 0 0,-1-1-1 0 0,0 0 0 0 0,1 0-6 0 0,10-5 30 0 0,0 3-20 0 0,6-2 25 0 0,-5-5 21 0 0,15-7 102 0 0,-23 7-71 0 0,1 6-29 0 0,-6 3-55 0 0,1 1 1 0 0,-1 0 0 0 0,1 0-1 0 0,-1-1 1 0 0,0 1-1 0 0,1 0 1 0 0,-1-1 0 0 0,0 1-1 0 0,1 0 1 0 0,-1-1-1 0 0,0 1 1 0 0,1 0-1 0 0,-1-1 1 0 0,0 1 0 0 0,0-1-1 0 0,1 1 1 0 0,-1 0-1 0 0,0-1 1 0 0,0 1 0 0 0,0-1-1 0 0,0 1 1 0 0,0-1-1 0 0,1 1 1 0 0,-1-1-1 0 0,0 1 1 0 0,0-1 0 0 0,0 1-1 0 0,0-1 1 0 0,0 1-1 0 0,-1-1 1 0 0,1 1 0 0 0,0-1-5 0 0,0-3 22 0 0,0 2-15 0 0,1 0 0 0 0,-1 0 0 0 0,0 0 0 0 0,-1 0 0 0 0,1 0-1 0 0,0 0 1 0 0,-1-1 0 0 0,1 1 0 0 0,-1 1 0 0 0,1-1 0 0 0,-1 0 0 0 0,0 0 0 0 0,0 0-1 0 0,0 0-5 0 0,-10-12 115 0 0,-2 1-102 0 0,-9-11-62 0 0,18 21 27 0 0,1 0-1 0 0,0 0 1 0 0,-1 0-1 0 0,1 1 1 0 0,-3-2 22 0 0,-4-1-196 0 0,7 4 140 0 0,1 0 0 0 0,0 0 0 0 0,0 0 1 0 0,0 0-1 0 0,0 0 0 0 0,0-1 0 0 0,0 1 0 0 0,0-1 0 0 0,0 0 56 0 0,-1-1-53 0 0,0 1-58 0 0,0-1-54 0 0,0 1-50 0 0,0-1-46 0 0,-1 1-43 0 0,1 0-38 0 0,0 0-36 0 0,-1-1-264 0 0,0 0-61 0 0,0 1-47 0 0,1-1-34 0 0,-1-3-1095 0 0,3-3-1060 0 0</inkml:trace>
  <inkml:trace contextRef="#ctx0" brushRef="#br0" timeOffset="387.94">773 47 7256 0 0,'0'0'165'0'0,"0"0"22"0"0,2 0 7 0 0,8-3-23 0 0,-9 3-168 0 0,-1-1-1 0 0,0 0 1 0 0,1 0-1 0 0,-1 1 0 0 0,0-1 1 0 0,1 0-1 0 0,-1 0 1 0 0,0 0-1 0 0,0 1 1 0 0,0-1-1 0 0,0 0 1 0 0,0 0-1 0 0,0 0 1 0 0,0 0-3 0 0,0 0-1 0 0,0 1 1 0 0,0-1 0 0 0,0 1-1 0 0,0-1 1 0 0,0 1-1 0 0,0-1 1 0 0,0 1 0 0 0,0-1-1 0 0,0 1 1 0 0,0-1-1 0 0,0 1 1 0 0,0 0 0 0 0,0-1-1 0 0,0 1 1 0 0,-1-1-1 0 0,1 1 1 0 0,0-1 0 0 0,0 1-1 0 0,0-1 1 0 0,-1 1-1 0 0,1 0 1 0 0,0-1 0 0 0,-1 1-1 0 0,1 0 1 0 0,0-1-1 0 0,-1 1 1 0 0,1 0 0 0 0,0-1-1 0 0,-1 1 1 0 0,1 0-1 0 0,-1 0 1 0 0,1-1 0 0 0,-3 0 35 0 0,-1-2 35 0 0,2 0 50 0 0,0 0 35 0 0,2 2-130 0 0,0 1 1 0 0,-1-1-1 0 0,1 1 0 0 0,0 0 1 0 0,0-1-1 0 0,-1 1 0 0 0,1 0 1 0 0,0-1-1 0 0,-1 1 1 0 0,1 0-1 0 0,0-1 0 0 0,-1 1 1 0 0,1 0-1 0 0,-1-1 0 0 0,1 1 1 0 0,-1 0-1 0 0,1 0 0 0 0,0 0 1 0 0,-1-1-1 0 0,1 1 0 0 0,-1 0 1 0 0,1 0-1 0 0,-1 0 1 0 0,1 0-1 0 0,-1 0 0 0 0,1 0 1 0 0,-1 0-1 0 0,1 0 0 0 0,-1 0 1 0 0,1 0-1 0 0,-1 0 0 0 0,1 0-25 0 0,-8 0 571 0 0,0 0-96 0 0,0 0-83 0 0,1 0-68 0 0,-2 0-7 0 0,0 0-59 0 0,-18 0 399 0 0,27 0-648 0 0,-1 0 1 0 0,1 0-1 0 0,-1 0 0 0 0,1 0 1 0 0,-1 0-1 0 0,1 0 1 0 0,-1 0-1 0 0,1 0 1 0 0,-1 0-1 0 0,1 0 1 0 0,-1 0-1 0 0,1 0 1 0 0,-1 0-1 0 0,1 1 1 0 0,-1-1-1 0 0,1 0 0 0 0,0 0 1 0 0,-1 0-1 0 0,1 1 1 0 0,-1-1-1 0 0,1 0 1 0 0,0 1-1 0 0,-1-1 1 0 0,1 0-1 0 0,0 1 1 0 0,-1-1-1 0 0,1 0 1 0 0,0 1-1 0 0,-1-1 0 0 0,1 1 1 0 0,0-1-1 0 0,0 1-9 0 0,-5 5 142 0 0,-5-1 66 0 0,5 5-34 0 0,-9-1 17 0 0,3-3-60 0 0,9-3-13 0 0,0 0-42 0 0,2-1-27 0 0,0 2-24 0 0,-1 2 35 0 0,-4 2 25 0 0,4-7-63 0 0,0 1 1 0 0,0-1 0 0 0,1 1 0 0 0,-1-1 0 0 0,0 1 0 0 0,1-1-1 0 0,-1 1 1 0 0,1-1 0 0 0,-1 1 0 0 0,1-1 0 0 0,-1 3-23 0 0,-1 1 162 0 0,0-4-143 0 0,1 1-1 0 0,0 0 1 0 0,0 0-1 0 0,0 0 1 0 0,0 0-1 0 0,0 0 0 0 0,0 0 1 0 0,0 0-1 0 0,0 0 1 0 0,1 0-1 0 0,-1 0 1 0 0,1 0-1 0 0,0 0 1 0 0,-1 1-19 0 0,1 36 238 0 0,0-20-81 0 0,2-4-44 0 0,5 3-24 0 0,-3-8-35 0 0,2 7 57 0 0,-1 1-29 0 0,-1-8-37 0 0,11 25 165 0 0,-11-23-162 0 0,-4-8-33 0 0,1 0 0 0 0,1 0 0 0 0,-1 0 0 0 0,1-1 0 0 0,-1 1 0 0 0,1-1 0 0 0,0 1 0 0 0,1 0-15 0 0,7 17 45 0 0,-9-16-33 0 0,1-1 1 0 0,0 0-1 0 0,0 0 0 0 0,0 0 1 0 0,0 0-1 0 0,1-1 0 0 0,-1 1 1 0 0,2 1-13 0 0,4 2 11 0 0,-6-6-8 0 0,0 1 1 0 0,-1-1 0 0 0,1 1-1 0 0,-1-1 1 0 0,1 1-1 0 0,-1 0 1 0 0,1-1 0 0 0,-1 1-1 0 0,0 0 1 0 0,0 0 0 0 0,0 0-1 0 0,0 0 1 0 0,0 0-1 0 0,0 0 1 0 0,-1 0 0 0 0,1 0-1 0 0,-1 0 1 0 0,1 1 0 0 0,-1 0-4 0 0,0-3 1 0 0,0 1 0 0 0,0-1 0 0 0,0 1 0 0 0,0-1 0 0 0,0 1 1 0 0,0-1-1 0 0,0 1 0 0 0,0-1 0 0 0,0 1 0 0 0,0-1 0 0 0,0 1 1 0 0,0-1-1 0 0,0 1 0 0 0,0-1 0 0 0,1 1 0 0 0,-1-1 0 0 0,0 0 1 0 0,0 1-1 0 0,1-1 0 0 0,-1 1 0 0 0,0-1 0 0 0,0 0 1 0 0,1 1-1 0 0,-1-1 0 0 0,0 0 0 0 0,1 1 0 0 0,-1-1 0 0 0,1 0 1 0 0,-1 1-1 0 0,0-1 0 0 0,1 0 0 0 0,0 0-1 0 0,5 5 53 0 0,-2 1-7 0 0,-3-5-45 0 0,-1-1 1 0 0,0 0-1 0 0,0 1 0 0 0,0-1 0 0 0,1 0 1 0 0,-1 1-1 0 0,0-1 0 0 0,0 0 1 0 0,1 1-1 0 0,-1-1 0 0 0,0 0 0 0 0,0 0 1 0 0,1 1-1 0 0,-1-1 0 0 0,0 0 0 0 0,1 0 1 0 0,-1 0-1 0 0,1 1 0 0 0,-1-1 1 0 0,0 0-1 0 0,1 0 0 0 0,-1 0 0 0 0,0 0 1 0 0,1 0-1 0 0,-1 0 0 0 0,1 0 0 0 0,-1 0 1 0 0,1 0-1 0 0,-1 0 0 0 0,0 0 1 0 0,1 0-2 0 0,1 0-12 0 0,-2 0-92 0 0,0 0-94 0 0,0 0 48 0 0,0 0-38 0 0,0 0-44 0 0,0 0-40 0 0,0 0-36 0 0,0 0-34 0 0,0 1-227 0 0,0-1-54 0 0,-2 2-743 0 0,-2 2-592 0 0,-5 4-1120 0 0</inkml:trace>
  <inkml:trace contextRef="#ctx0" brushRef="#br0" timeOffset="702.54">501 243 7688 0 0,'2'0'166'0'0,"18"0"-47"0"0,32 0 275 0 0,-36 0-312 0 0,-1 0-51 0 0,8 1-2 0 0,-17 0-5 0 0,0-1 0 0 0,1 0 1 0 0,-1 0-1 0 0,0-1 0 0 0,1 0 0 0 0,-1 0 0 0 0,0 0-24 0 0,9-5 57 0 0,-12 5-45 0 0,1 0-1 0 0,-1 0 1 0 0,0 0-1 0 0,0 0 0 0 0,0 0 1 0 0,1 1-1 0 0,-1-1 0 0 0,2 1-11 0 0,-2 0 2 0 0,0 0 0 0 0,0 0 0 0 0,0-1-1 0 0,0 1 1 0 0,1-1 0 0 0,-1 0 0 0 0,0 0 0 0 0,0 0-1 0 0,2-1-1 0 0,10-3-2 0 0,-5 3-26 0 0,-3 1-71 0 0,-1 1-74 0 0,-2 0-113 0 0,-4 0 286 0 0,5 0-416 0 0,-2 0-113 0 0,2 0-215 0 0,0 0-493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42.1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265 166 7312 0 0,'0'0'165'0'0,"0"0"22"0"0,0 0 9 0 0,-3 0-20 0 0,-2 0-230 0 0,-1 0 56 0 0,0 0 49 0 0,1 0 45 0 0,-5 0 146 0 0,0 0 78 0 0,-24 0 922 0 0,20 0-793 0 0,7 0-277 0 0,0 0-54 0 0,0 0-62 0 0,0 0-74 0 0,-4 2 182 0 0,-1 4 24 0 0,0 0 2 0 0,2-5-20 0 0,7-1-124 0 0,-14 1 208 0 0,2 0-35 0 0,2 3-45 0 0,3 3-61 0 0,6-5 20 0 0,1 0-60 0 0,-6-3-23 0 0,7 1-12 0 0,-11 0 51 0 0,13 0-88 0 0,0 0 0 0 0,0-1 0 0 0,0 1 1 0 0,0 0-1 0 0,0 0 0 0 0,0 0 0 0 0,0 0 0 0 0,0 0 0 0 0,0 0 1 0 0,0 0-1 0 0,0 0 0 0 0,-1 0 0 0 0,1 0 0 0 0,0 0 0 0 0,0 0 1 0 0,0 0-1 0 0,0 0 0 0 0,0 0 0 0 0,0 0 0 0 0,0 1 1 0 0,0-1-1 0 0,0 0 0 0 0,0 0 0 0 0,0 0 0 0 0,-1 0 0 0 0,1 0 1 0 0,0 0-1 0 0,0 0 0 0 0,0 0 0 0 0,0 0 0 0 0,0 0 0 0 0,0 0 1 0 0,0 0-1 0 0,0 0 0 0 0,0 0 0 0 0,0 0 0 0 0,0 0 0 0 0,0 1 1 0 0,0-1-1 0 0,0 0 0 0 0,0 0 0 0 0,0 0 0 0 0,0 0 0 0 0,0 0 1 0 0,0 0-1 0 0,0 0 0 0 0,0 0 0 0 0,0 0 0 0 0,0 0 0 0 0,0 0 1 0 0,0 1-1 0 0,0-1 0 0 0,0 0 0 0 0,0 0 0 0 0,0 0 0 0 0,0 0 1 0 0,0 0-2 0 0,-3 10 64 0 0,3-10-63 0 0,0 0 1 0 0,-1 1 0 0 0,1-1 0 0 0,0 0-1 0 0,0 0 1 0 0,-1 1 0 0 0,1-1 0 0 0,0 0-1 0 0,0 0 1 0 0,-1 1 0 0 0,1-1 0 0 0,0 0-1 0 0,0 0 1 0 0,0 1 0 0 0,-1-1 0 0 0,1 0-1 0 0,0 1 1 0 0,0-1 0 0 0,0 0 0 0 0,0 1-1 0 0,0-1 1 0 0,0 0 0 0 0,0 1 0 0 0,0-1-1 0 0,0 0 1 0 0,0 1 0 0 0,0-1 0 0 0,0 0-1 0 0,0 1 1 0 0,0-1 0 0 0,0 1 0 0 0,0-1-1 0 0,0 0 1 0 0,0 1 0 0 0,0-1 0 0 0,0 0-1 0 0,1 0 1 0 0,-1 1 0 0 0,0-1-2 0 0,13 5-10 0 0,-5-2 1 0 0,-1 2-11 0 0,-1 0 1 0 0,0 0-1 0 0,0 0 1 0 0,0 1-1 0 0,-1-1 1 0 0,3 5 19 0 0,9 7-31 0 0,-16-15 27 0 0,1 0 0 0 0,0-1 0 0 0,0 0 0 0 0,0 1 0 0 0,0-1 0 0 0,0 0 0 0 0,1 0 0 0 0,-1 0 0 0 0,0 0 0 0 0,0 0 0 0 0,1-1 0 0 0,-1 1 0 0 0,1-1 4 0 0,-1 1 0 0 0,1-1 0 0 0,-1 1 0 0 0,0 0 0 0 0,1 0 0 0 0,-1 0-1 0 0,0 0 1 0 0,0 0 0 0 0,0 0 0 0 0,0 0 0 0 0,0 1 0 0 0,0-1 0 0 0,0 1 0 0 0,0 0 0 0 0,4 4 2 0 0,1-1 1 0 0,0 1 0 0 0,0-1-1 0 0,1 0 1 0 0,-1 0-3 0 0,14 8 47 0 0,-2-5-30 0 0,-16-7-6 0 0,0 0-1 0 0,-1 0 0 0 0,1 0 0 0 0,0 0 0 0 0,-1 0 1 0 0,1 1-1 0 0,-1-1 0 0 0,1 1 0 0 0,-1-1 1 0 0,1 1-1 0 0,-1 0 0 0 0,0 0 0 0 0,1 2-10 0 0,2 7 145 0 0,6 6 180 0 0,-9-14-138 0 0,-1-1-68 0 0,0 1-44 0 0,-1 1-43 0 0,0-1-13 0 0,1-1 29 0 0,6 14 37 0 0,-7-14-60 0 0,-3 4-53 0 0,1-4 57 0 0,-1 0 44 0 0,-1 3 119 0 0,-4 6 33 0 0,8-10-203 0 0,0 0 0 0 0,-1 0 0 0 0,1 0-1 0 0,-1 0 1 0 0,1 0 0 0 0,-1 0 0 0 0,1 0 0 0 0,-1-1 0 0 0,0 1-1 0 0,1 0 1 0 0,-1 0 0 0 0,0-1 0 0 0,0 1 0 0 0,1 0 0 0 0,-1-1-1 0 0,0 1 1 0 0,0-1 0 0 0,0 1 0 0 0,0-1 0 0 0,0 0 0 0 0,0 1 0 0 0,0-1-1 0 0,0 0 1 0 0,0 1 0 0 0,0-1 0 0 0,0 0-22 0 0,-10-1 47 0 0,8 1-47 0 0,-1 0 0 0 0,1 0 0 0 0,0 0 0 0 0,0 0 0 0 0,0 0 0 0 0,0 0 0 0 0,0 1 0 0 0,0 0 0 0 0,0-1 0 0 0,-1 1 0 0 0,-3 4 3 0 0,5-4 2 0 0,1 0 0 0 0,0 0 0 0 0,-1 0 0 0 0,1-1 1 0 0,-1 1-1 0 0,1 0 0 0 0,-1-1 0 0 0,1 1 0 0 0,-1-1 0 0 0,1 0 0 0 0,-1 1 0 0 0,1-1 0 0 0,-1 0 0 0 0,0 0-5 0 0,-9 1 89 0 0,8-1-60 0 0,0 0 1 0 0,0 0-1 0 0,0 0 0 0 0,0 0 0 0 0,-1 0 1 0 0,1 0-1 0 0,0-1 0 0 0,0 0 0 0 0,0 1 1 0 0,0-1-30 0 0,-5-4 20 0 0,7 4-20 0 0,0 0 1 0 0,-1 0-1 0 0,1 0 0 0 0,-1 1 0 0 0,1-1 1 0 0,-1 0-1 0 0,1 1 0 0 0,-1-1 0 0 0,1 1 1 0 0,-1 0-1 0 0,1-1 0 0 0,-1 1 0 0 0,0 0 1 0 0,1 0-1 0 0,-15-1 21 0 0,3-3-106 0 0,5 0-35 0 0,1-1-40 0 0,-7-9-243 0 0,12 12 216 0 0,2 2 82 0 0,-1-1-38 0 0,1 1-11 0 0,0-1-38 0 0,0 1-42 0 0,0-1-48 0 0,0 0-53 0 0,0 0-47 0 0,0 0-43 0 0,0 0-38 0 0,0 0-134 0 0,0-1-37 0 0,0-3-1398 0 0</inkml:trace>
  <inkml:trace contextRef="#ctx0" brushRef="#br0" timeOffset="306.14">598 0 9416 0 0,'0'0'208'0'0,"0"0"33"0"0,0 0 16 0 0,2 3 23 0 0,8 7 48 0 0,-8-8-71 0 0,0 1-94 0 0,-2 0-58 0 0,1 1-52 0 0,-1-1-12 0 0,0-1 42 0 0,6 9 168 0 0,3 7-12 0 0,-7-14-196 0 0,0 1-1 0 0,0-1 0 0 0,0 1 1 0 0,-1 0-1 0 0,0-1 0 0 0,0 1 1 0 0,0 0-1 0 0,0 0 1 0 0,-1 0-43 0 0,1 9 139 0 0,5 2 1 0 0,0-1-17 0 0,-1 46 387 0 0,-1-46-381 0 0,-2-8-64 0 0,0-1 0 0 0,-1 0 1 0 0,0 1-1 0 0,0-1 1 0 0,0 1-1 0 0,-1-1-65 0 0,-1 6 111 0 0,1 8 92 0 0,4-4 26 0 0,0-6-120 0 0,3 8 61 0 0,-6-1-4 0 0,0-11-118 0 0,-1-1-1 0 0,1 1 1 0 0,1-1 0 0 0,-1 0 0 0 0,2 4-48 0 0,-1-4 46 0 0,-1 0 0 0 0,1 0 1 0 0,-1 1-1 0 0,0-1 1 0 0,-1 4-47 0 0,0 21 322 0 0,0-9-67 0 0,0-4-125 0 0,0 0-60 0 0,0 4-46 0 0,0-19-33 0 0,0-2-96 0 0,0 0-95 0 0,0 0 50 0 0,0 0-38 0 0,0 0-42 0 0,0 0-40 0 0,0 0-36 0 0,0 0-34 0 0,0 0-222 0 0,0 0-56 0 0,0 0-736 0 0,0 0-589 0 0,0 0-1115 0 0</inkml:trace>
  <inkml:trace contextRef="#ctx0" brushRef="#br0" timeOffset="613.49">401 272 8088 0 0,'0'0'234'0'0,"3"0"-4"0"0,20 0-186 0 0,1 0-24 0 0,-16 0 21 0 0,8-1 191 0 0,1-5 1 0 0,-2 1-58 0 0,13 0 184 0 0,-8-6-11 0 0,7 6-50 0 0,6-5-18 0 0,-14 7-152 0 0,8-1 62 0 0,0-6 32 0 0,1 0-16 0 0,-2 5-43 0 0,-7 2-54 0 0,14-7 123 0 0,-14 5-87 0 0,10-2-62 0 0,-21 5-82 0 0,0 0 0 0 0,1 1 0 0 0,-1 1 0 0 0,2-1-1 0 0,20-1 0 0 0,0-11 0 0 0</inkml:trace>
  <inkml:trace contextRef="#ctx0" brushRef="#br0" timeOffset="876.66">1036 408 7024 0 0,'3'0'157'0'0,"21"0"181"0"0,-6 0-160 0 0,-2 0-102 0 0,-1 0-97 0 0,-14 0 21 0 0,1 0 0 0 0,-1 0 0 0 0,1 0 0 0 0,-1-1 1 0 0,1 1-1 0 0,-1 0 0 0 0,1-1 0 0 0,-1 1 0 0 0,0-1 1 0 0,1 0-1 0 0,-1 0 0 0 0,0 1 0 0 0,1-1 0 0 0,10-5 72 0 0,-7 4-35 0 0,1 2 32 0 0,6 0 161 0 0,-3 1-24 0 0,0-2 42 0 0,11-2 352 0 0,37-20 564 0 0,-31 10-693 0 0,1-4-36 0 0,-15 7-268 0 0,-1 0-44 0 0,-7 6-42 0 0,0 2 0 0 0,-1-1 0 0 0,1 0 0 0 0,0 1 0 0 0,2-1-81 0 0,13-9 230 0 0,-11 5-160 0 0,-2-3-41 0 0,-1-2 61 0 0,2 8-37 0 0,-3 0-26 0 0,-2-9 61 0 0,-2 9-68 0 0,1 0-1 0 0,-1 1 0 0 0,0-1 0 0 0,0 0 0 0 0,0 1 0 0 0,-1-1 1 0 0,1 1-1 0 0,-1-1 0 0 0,0 1 0 0 0,0-1-19 0 0,0 2 12 0 0,-5 1-7 0 0,-14 2 74 0 0,-10-1-63 0 0,28 0-16 0 0,0 0 0 0 0,1 0 0 0 0,-1 0 0 0 0,0 0 0 0 0,1 1 0 0 0,-1-1 0 0 0,1 1 0 0 0,-1-1 0 0 0,1 1 0 0 0,-1 0 0 0 0,1 0 0 0 0,-1 0 0 0 0,1-1 0 0 0,-1 1 0 0 0,1 0 0 0 0,0 1 0 0 0,0-1 0 0 0,0 0 0 0 0,0 0 0 0 0,-1 1 0 0 0,-29 33 46 0 0,29-34-35 0 0,1 1-1 0 0,1 0 1 0 0,-1-1-1 0 0,0 1 1 0 0,0 0-1 0 0,1-1 1 0 0,-1 1-1 0 0,0 0 1 0 0,1 0-11 0 0,-9 21 75 0 0,6-17-43 0 0,-1 3 42 0 0,-1 1 0 0 0,1 0 0 0 0,-2 9-74 0 0,4-13 45 0 0,1 1 0 0 0,0-1 0 0 0,0 1 0 0 0,1 0 1 0 0,0 0-46 0 0,-1 2 41 0 0,0 16 69 0 0,1-22-90 0 0,0-1 0 0 0,0 1 0 0 0,0-1 0 0 0,1 0 0 0 0,-1 1 0 0 0,1-1 1 0 0,0 1-1 0 0,0 0-20 0 0,3 5 47 0 0,7 17 63 0 0,-10-23-108 0 0,-1 0 0 0 0,1-1 0 0 0,0 1 0 0 0,-1 0-1 0 0,1-1 1 0 0,0 1 0 0 0,0 0 0 0 0,0-1 0 0 0,0 1 0 0 0,1-1 0 0 0,0 1-2 0 0,14 8 63 0 0,-3 1-39 0 0,-12-9-19 0 0,1-1 1 0 0,0 1 0 0 0,-1 0-1 0 0,1-1 1 0 0,0 0 0 0 0,0 1-1 0 0,0-1 1 0 0,0 0 0 0 0,2 1-6 0 0,21 3 12 0 0,-13 1-10 0 0,-11-5 3 0 0,1-1-1 0 0,-1 1 0 0 0,1 0 0 0 0,-1 0 0 0 0,1-1 0 0 0,-1 1 0 0 0,1-1 0 0 0,-1 0 0 0 0,1 1 0 0 0,0-1 0 0 0,-1 0 0 0 0,1 0 0 0 0,-1 0 1 0 0,1 0-5 0 0,2 1 5 0 0,0-1 1 0 0,0 1-1 0 0,0 0 1 0 0,0 0-1 0 0,0 0 1 0 0,1 1-6 0 0,-2-1 4 0 0,0 0 1 0 0,1 1-1 0 0,-1-2 1 0 0,0 1-1 0 0,0 0 1 0 0,1-1-1 0 0,-1 1 0 0 0,1-1 1 0 0,-1 0-1 0 0,0 0 1 0 0,1 0-1 0 0,0-1-4 0 0,10-3 14 0 0,6-1-20 0 0,-6 3-54 0 0,0 1-49 0 0,2 0-68 0 0,12 1-47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40.4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92 9560 0 0,'0'0'216'0'0,"0"0"32"0"0,0 0 10 0 0,0 0-107 0 0,0 2-78 0 0,0-1-70 0 0,0-1-1 0 0,0 1 0 0 0,0-1 1 0 0,1 1-1 0 0,-1 0 0 0 0,0-1 1 0 0,0 1-1 0 0,0-1 1 0 0,0 1-1 0 0,1-1 0 0 0,-1 1 1 0 0,0-1-1 0 0,0 1 0 0 0,1-1 1 0 0,-1 1-1 0 0,0-1 0 0 0,1 0 1 0 0,-1 1-1 0 0,1-1 0 0 0,-1 1 1 0 0,0-1-1 0 0,1 0 1 0 0,-1 1-1 0 0,1-1-2 0 0,0 0-1 0 0,-1 1 1 0 0,1-1 0 0 0,0 1-1 0 0,-1-1 1 0 0,1 1-1 0 0,-1-1 1 0 0,1 1-1 0 0,-1-1 1 0 0,1 1-1 0 0,-1 0 1 0 0,0-1 0 0 0,1 1-1 0 0,-1-1 1 0 0,0 1-1 0 0,1 0 1 0 0,-1-1-1 0 0,0 1 1 0 0,0 0-1 0 0,0-1 1 0 0,0 1-1 0 0,0 0 1 0 0,1 0 0 0 0,-1-1-1 0 0,0 1 1 0 0,-1 0 0 0 0,4 12 58 0 0,2-4 123 0 0,0-1 58 0 0,0 2 101 0 0,-1-2-43 0 0,5 4 85 0 0,3 4 133 0 0,0 10 184 0 0,-4-7-210 0 0,-3-11-297 0 0,-4-7-150 0 0,0 1 0 0 0,0-1-1 0 0,0 1 1 0 0,0-1 0 0 0,-1 1 0 0 0,1-1 0 0 0,-1 1-1 0 0,1-1 1 0 0,-1 1 0 0 0,1-1 0 0 0,-1 3-42 0 0,3 1 250 0 0,6 8 8 0 0,-6 1-41 0 0,0 1-25 0 0,7-2 15 0 0,-8-10-41 0 0,-1 1-74 0 0,0-1-47 0 0,-2 2-28 0 0,0-2 31 0 0,1-1-15 0 0,-1 14 78 0 0,1-15-101 0 0,-1-1 0 0 0,2 1 0 0 0,-1 0 0 0 0,0 0 0 0 0,0 0 0 0 0,0 0-1 0 0,0 0 1 0 0,0 0 0 0 0,1 0 0 0 0,-1 0 0 0 0,1 0 0 0 0,-1-1 0 0 0,0 1 0 0 0,1 0 0 0 0,0 0-10 0 0,2 2 5 0 0,1 1-19 0 0,-1 0-34 0 0,-1-2-99 0 0,-2-2-62 0 0,0 0-282 0 0,0 0-28 0 0,0 0-7 0 0</inkml:trace>
  <inkml:trace contextRef="#ctx0" brushRef="#br0" timeOffset="332.32">303 61 8088 0 0,'-9'-1'312'0'0,"9"1"-309"0"0,0 0 0 0 0,0 0 0 0 0,0 0 0 0 0,0 0 0 0 0,0 0 0 0 0,-1 0 0 0 0,1 0 0 0 0,0 0 0 0 0,0 0 0 0 0,0 0 0 0 0,0 0 0 0 0,0 0 0 0 0,0 0 0 0 0,0 1 0 0 0,0-1 0 0 0,0 0 0 0 0,0 0 0 0 0,0 0 0 0 0,-1 0 0 0 0,1 0 0 0 0,0 0 0 0 0,0 0 0 0 0,0 0 0 0 0,0 0 0 0 0,0 1 0 0 0,0-1 0 0 0,0 0 0 0 0,0 0 0 0 0,0 0 0 0 0,0 0 0 0 0,0 0 0 0 0,0 0 0 0 0,0 0 0 0 0,0 1 0 0 0,0-1 0 0 0,0 0 0 0 0,0 0 0 0 0,0 0 0 0 0,0 0 0 0 0,0 0 0 0 0,0 0 0 0 0,0 0 0 0 0,0 0 0 0 0,0 1 0 0 0,0-1 0 0 0,1 0 0 0 0,-1 0-3 0 0,10 13 59 0 0,-5-8-37 0 0,1 0 52 0 0,-2 0 38 0 0,-1-2-35 0 0,-1 0-1 0 0,0 0 1 0 0,0 0-1 0 0,0 0 1 0 0,-1 0-1 0 0,1 1 1 0 0,-1-1-1 0 0,0 0 1 0 0,0 1-77 0 0,13 20 447 0 0,-8-15-223 0 0,0 1 58 0 0,-2 0 71 0 0,0-2-40 0 0,5 5 92 0 0,0-5-54 0 0,-1 1-41 0 0,9 8 209 0 0,-4-1-132 0 0,-7-8-115 0 0,0 0 0 0 0,-1 0 0 0 0,4 8-272 0 0,-6-11 112 0 0,-3-4-86 0 0,0-1 1 0 0,0 1 0 0 0,1-1-1 0 0,-1 1 1 0 0,0 0-1 0 0,1-1 1 0 0,-1 1 0 0 0,0-1-1 0 0,1 1 1 0 0,-1-1-1 0 0,1 1 1 0 0,-1-1 0 0 0,1 1-1 0 0,-1-1 1 0 0,1 0-1 0 0,-1 1 1 0 0,1-1 0 0 0,-1 0-1 0 0,1 1 1 0 0,0-1-1 0 0,-1 0 1 0 0,1 1-27 0 0,4 1 103 0 0,1 2 70 0 0,-1 0 0 0 0,1 1 0 0 0,-1 0 0 0 0,0 0 1 0 0,3 4-174 0 0,0-1 259 0 0,-5-6-27 0 0,-1 0-85 0 0,1-2-54 0 0,1 1-51 0 0,-1-1-9 0 0,0 0 38 0 0,-3 0-68 0 0,9 5 162 0 0,14 8 299 0 0,-13-6-250 0 0,-7-4 28 0 0,-3-3-2 0 0,6 0-33 0 0,2 0 3 0 0,1-1-42 0 0,-3-4-51 0 0,-5-2 5 0 0,2 2 60 0 0,0 2-145 0 0,13-13 206 0 0,-10 10-177 0 0,-4 3 3 0 0,-1 0-36 0 0,-1-6-30 0 0,-1 6 11 0 0,1-20 66 0 0,-1 14-52 0 0,1-1 0 0 0,0 0 0 0 0,0 1 0 0 0,1-1 0 0 0,2-7-28 0 0,3 5 16 0 0,-5 11-11 0 0,0 0-1 0 0,-1-1 1 0 0,1 1-1 0 0,0-1 1 0 0,-1 1-1 0 0,1-1 1 0 0,-1 1 0 0 0,1-1-1 0 0,-1 0 1 0 0,0 1-1 0 0,0-1 1 0 0,0 1 0 0 0,1-1-1 0 0,-2 0-4 0 0,1-7 10 0 0,-1 5-9 0 0,1 1-1 0 0,0-1 0 0 0,0 1 1 0 0,0-1-1 0 0,1 1 0 0 0,-1-1 1 0 0,1 1-1 0 0,0 0 0 0 0,0-2 0 0 0,3-6-1 0 0,-2 9-1 0 0,-1-1-1 0 0,0 0 0 0 0,0 0 1 0 0,0 0-1 0 0,0 0 0 0 0,-1 0 0 0 0,1-1 1 0 0,-1 1-1 0 0,1-2 3 0 0,-1 3-18 0 0,0 0 0 0 0,0 1-1 0 0,0-1 1 0 0,1 0 0 0 0,-1 1 0 0 0,1-1-1 0 0,-1 0 1 0 0,1 1 0 0 0,0-1 0 0 0,-1 1-1 0 0,1-1 1 0 0,0 1 0 0 0,0-1 18 0 0,4-8-151 0 0,-2-3-45 0 0,-1 1-42 0 0,4 2-72 0 0,-2 2 23 0 0,-1 3 85 0 0,0-1-140 0 0,-2 5 162 0 0,2 0-102 0 0,-2 0 93 0 0,1 0-39 0 0,0 0-21 0 0,1 0-44 0 0,-2 0 12 0 0,1 0-36 0 0,1-1-411 0 0,-1 0 110 0 0,0 0-48 0 0,1-1-772 0 0,-1 2-598 0 0,-2 0-1142 0 0</inkml:trace>
  <inkml:trace contextRef="#ctx0" brushRef="#br0" timeOffset="694.57">953 198 6536 0 0,'2'0'141'0'0,"17"0"131"0"0,2 0-108 0 0,5 0-65 0 0,12 0-47 0 0,-37-1-19 0 0,1 1 1 0 0,-1 0-1 0 0,1 0 1 0 0,0 0-1 0 0,-1-1 1 0 0,1 1-1 0 0,-1-1 1 0 0,1 1-1 0 0,-1-1 1 0 0,1 0-1 0 0,-1 0 1 0 0,0 1-1 0 0,1-1 1 0 0,-1 0-34 0 0,7-4 172 0 0,3-1 117 0 0,3-1 58 0 0,-9 5-228 0 0,10-1 351 0 0,0 1 41 0 0,-10-1-334 0 0,0-1 63 0 0,13-13 708 0 0,-11 9-605 0 0,-1 2-156 0 0,-4 3-134 0 0,1 1-34 0 0,9-11 437 0 0,-9 11-34 0 0,-1-1-140 0 0,8-7-68 0 0,-7 8-12 0 0,-3 2-21 0 0,2-3-78 0 0,0 2-97 0 0,-1 0 0 0 0,0-1 0 0 0,0 1 1 0 0,0 0-1 0 0,0-1 0 0 0,0 1 1 0 0,0-1-1 0 0,0 1 0 0 0,0-1 0 0 0,-1 0-6 0 0,2-10 98 0 0,-4 10-34 0 0,-9-11-42 0 0,11 12-20 0 0,0 0 0 0 0,0 1 0 0 0,-1-1 0 0 0,1 0 0 0 0,-1 0 0 0 0,1 0 1 0 0,-1 0-1 0 0,1 0 0 0 0,-1 1 0 0 0,0-1 0 0 0,1 0 0 0 0,-1 1 0 0 0,0-1 0 0 0,0 0 0 0 0,1 1 0 0 0,-1-1 0 0 0,0 1 0 0 0,0-1 0 0 0,0 1 0 0 0,0-1 0 0 0,0 1 0 0 0,0 0 0 0 0,0 0 0 0 0,0-1 0 0 0,0 1 0 0 0,1 0 0 0 0,-1 0 0 0 0,0 0 0 0 0,0 0 0 0 0,-1 0-2 0 0,0 0 3 0 0,0 1-1 0 0,0 0 0 0 0,1 0 0 0 0,-1-1 0 0 0,0 1 0 0 0,0 0 0 0 0,0 0 0 0 0,1 1 1 0 0,-1-1-1 0 0,0 1-2 0 0,-2 1 24 0 0,-27 2-13 0 0,25-1-10 0 0,-1 1 1 0 0,1 0 0 0 0,0 1-1 0 0,1-1 1 0 0,-1 1 0 0 0,-2 3-2 0 0,-8 9 56 0 0,6-5-32 0 0,0 10 70 0 0,0-1 10 0 0,8-19-78 0 0,0-1 0 0 0,0 1 0 0 0,0 0 0 0 0,1 0 0 0 0,0 0 0 0 0,-1 1 0 0 0,1-1 0 0 0,0 0 0 0 0,1 0 0 0 0,-1 1 0 0 0,1-1 0 0 0,-1 3-26 0 0,4 11 86 0 0,0-10 0 0 0,0 0 0 0 0,0-1 0 0 0,5 7-86 0 0,0 2 128 0 0,-4-8-66 0 0,-3-5-40 0 0,0 1-1 0 0,0 0 1 0 0,0-1-1 0 0,1 1 0 0 0,-1-1 1 0 0,1 1-1 0 0,0-1 1 0 0,0 0-1 0 0,0 1 0 0 0,0-1 1 0 0,0 0-1 0 0,0-1 1 0 0,0 1-1 0 0,1 0 1 0 0,0 0-22 0 0,7 3 86 0 0,-8-5-68 0 0,0 1 1 0 0,1 0-1 0 0,-1 1 0 0 0,0-1 0 0 0,0 0 0 0 0,0 1 1 0 0,0-1-1 0 0,-1 1 0 0 0,1 0-18 0 0,0-1 9 0 0,-1 0-1 0 0,0 0 1 0 0,0 0-1 0 0,0 1 1 0 0,0-1-1 0 0,0-1 1 0 0,0 1-1 0 0,1 0 1 0 0,-1 0-1 0 0,0 0 1 0 0,1 0-1 0 0,-1-1 1 0 0,1 1-1 0 0,-1-1 1 0 0,1 1 0 0 0,-1-1-1 0 0,1 0 1 0 0,-1 1-1 0 0,1-1 1 0 0,-1 0-1 0 0,1 0 1 0 0,-1 0-1 0 0,1 0-8 0 0,2 0 16 0 0,0 0 1 0 0,-1 1-1 0 0,1 0 0 0 0,0-1 1 0 0,0 1-1 0 0,-1 1 0 0 0,1-1 0 0 0,-1 0 1 0 0,1 1-1 0 0,2 1-16 0 0,-4-2 8 0 0,1 0-1 0 0,0 0 1 0 0,0-1 0 0 0,-1 1 0 0 0,1-1-1 0 0,0 0 1 0 0,0 0 0 0 0,-1 0-1 0 0,1 0 1 0 0,0 0 0 0 0,0-1-8 0 0,12 1 76 0 0,-3 0-53 0 0,-5 0-36 0 0,-5 0-96 0 0,-1 0-96 0 0,0 0 54 0 0,1 0-36 0 0,-1 0-46 0 0,-1 0-40 0 0,1 0-36 0 0,-1 0-33 0 0,0-1-227 0 0,0 1-55 0 0,0-2-741 0 0,0-2-590 0 0,0-4-1119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38.0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46 8496 0 0,'0'0'190'0'0,"0"0"28"0"0,0 2 10 0 0,0-1-214 0 0,0 1 0 0 0,0-1 0 0 0,1 1 0 0 0,-1-1 0 0 0,0 0 0 0 0,1 1 0 0 0,-1-1 0 0 0,1 0 0 0 0,0 0 0 0 0,-1 1 0 0 0,1-1 0 0 0,0 1-14 0 0,5 9 57 0 0,-3 5-38 0 0,-2-1 12 0 0,3-2 64 0 0,1 2 67 0 0,3 0 70 0 0,2 3 322 0 0,-5 7 20 0 0,10 11 371 0 0,-2-13-620 0 0,-6-14-170 0 0,-2 1 36 0 0,4 11 267 0 0,0 0-56 0 0,-2-5-136 0 0,-2-3-80 0 0,-1-7 34 0 0,-1-1-60 0 0,0-1-49 0 0,-1-2-37 0 0,4 8 110 0 0,-6-2-31 0 0,0-4-167 0 0,0 0 107 0 0,0 0 50 0 0,0 0 41 0 0,0 10 522 0 0,0-8-451 0 0,0-2-88 0 0,0-2-133 0 0,0-1-40 0 0,0 2 221 0 0,-7-4 106 0 0,0-1-95 0 0,-2-1-46 0 0,9 2-169 0 0,-1 1-1 0 0,1 0 1 0 0,-1-1 0 0 0,1 1-1 0 0,-1-1 1 0 0,1 1-1 0 0,-1-1 1 0 0,1 1-1 0 0,-1-1 1 0 0,1 1 0 0 0,-1-1-1 0 0,1 1 1 0 0,0-1-1 0 0,0 0 1 0 0,-1 1-1 0 0,1-2-10 0 0,-2-4 79 0 0,0 1-38 0 0,-4-8-25 0 0,3 7 0 0 0,1-9 46 0 0,-1 0-44 0 0,1 12-18 0 0,1-1 0 0 0,-1 1 0 0 0,0-1 0 0 0,1 1 0 0 0,0-1 0 0 0,0 0 0 0 0,0 0 0 0 0,1 1 0 0 0,-1-1 0 0 0,1-3 0 0 0,0 4 0 0 0,0 0 0 0 0,1-1 0 0 0,0 1 0 0 0,0 0 0 0 0,0 0 0 0 0,0 0 0 0 0,0 0 0 0 0,0 0 0 0 0,1 0 0 0 0,0 0 0 0 0,-1 1 0 0 0,1-1 0 0 0,1 0 0 0 0,7-15 0 0 0,10-33 0 0 0,-17 46 1 0 0,-1 0-1 0 0,1 1 0 0 0,0-1 0 0 0,0 1 0 0 0,0-1 0 0 0,1 1 0 0 0,-1 0 0 0 0,4-3 0 0 0,20-25-11 0 0,-21 22-6 0 0,-5 8 15 0 0,0 0 0 0 0,0-1-1 0 0,0 1 1 0 0,0 0 0 0 0,0 0 0 0 0,1 0-1 0 0,-1 0 1 0 0,1 1 0 0 0,0-1-1 0 0,-1 0 1 0 0,1 1 0 0 0,0-1-1 0 0,0 1 1 0 0,0-1 0 0 0,0 1-1 0 0,1-1 3 0 0,10-1-2 0 0,2-1-55 0 0,-8 0-9 0 0,1-2-33 0 0,7-5-89 0 0,0 7 40 0 0,-2 1 44 0 0,-4-1-1 0 0,-3 2 1 0 0,2-3-134 0 0,-2 3 65 0 0,0 0-45 0 0,4-2-60 0 0,0-1 27 0 0,-2 3 17 0 0,-1 1-33 0 0,1 0-90 0 0,7 1-353 0 0</inkml:trace>
  <inkml:trace contextRef="#ctx0" brushRef="#br0" timeOffset="384.56">544 197 6272 0 0,'0'0'141'0'0,"0"0"23"0"0,3 0 11 0 0,2-1-106 0 0,4 2 11 0 0,7 11-53 0 0,-11-9 1 0 0,3-3 57 0 0,-1 0 63 0 0,-2 2 64 0 0,-1 4 80 0 0,-4-6-277 0 0,0 1 1 0 0,0-1-1 0 0,0 0 1 0 0,0 1-1 0 0,0-1 0 0 0,0 0 1 0 0,1 1-1 0 0,-1-1 1 0 0,0 0-1 0 0,0 1 0 0 0,0-1 1 0 0,1 0-1 0 0,-1 0 1 0 0,0 1-1 0 0,0-1 0 0 0,1 0 1 0 0,-1 0-1 0 0,0 1 1 0 0,1-1-1 0 0,-1 0 0 0 0,0 0 1 0 0,1 0-1 0 0,-1 0 1 0 0,0 1-1 0 0,1-1 0 0 0,-1 0 1 0 0,0 0-1 0 0,1 0 1 0 0,-1 0-1 0 0,0 0 1 0 0,1 0-1 0 0,-1 0 0 0 0,1 0 1 0 0,-1 0-1 0 0,0 0 1 0 0,1 0-1 0 0,-1 0 0 0 0,0 0 1 0 0,1-1-1 0 0,-1 1 1 0 0,0 0-1 0 0,1 0 0 0 0,-1 0 1 0 0,0 0-1 0 0,1-1 1 0 0,-1 1-1 0 0,0 0 0 0 0,1 0 1 0 0,-1-1-16 0 0,8-3 257 0 0,1-2 91 0 0,4 4 60 0 0,-2 2-47 0 0,-8 1-259 0 0,1-1 0 0 0,-1 0-1 0 0,0 0 1 0 0,0 0 0 0 0,0 0 0 0 0,0-1-1 0 0,0 1 1 0 0,0-1 0 0 0,0 0 0 0 0,0 0-102 0 0,5-3 190 0 0,4-3 111 0 0,-1 6-58 0 0,2-2 49 0 0,-4-2-63 0 0,-1 0-80 0 0,2 1 25 0 0,-8 3-159 0 0,-1 1-1 0 0,0 0 1 0 0,0-1 0 0 0,0 1-1 0 0,0-1 1 0 0,0 1-1 0 0,0-1 1 0 0,0 1-1 0 0,0-1 1 0 0,0 0-1 0 0,-1 0 1 0 0,1 1-1 0 0,0-1 1 0 0,0 0-1 0 0,-1 0 1 0 0,1 0-1 0 0,0 0 1 0 0,0 0-15 0 0,1-4 51 0 0,-2 4-38 0 0,0 1 0 0 0,1-1 0 0 0,-1 0-1 0 0,0 1 1 0 0,1-1 0 0 0,-1 1 0 0 0,0-1 0 0 0,1 0-1 0 0,-1 1 1 0 0,1-1 0 0 0,-1 1 0 0 0,0 0 0 0 0,1-1-1 0 0,0 1 1 0 0,-1-1 0 0 0,1 1 0 0 0,-1 0 0 0 0,1-1-1 0 0,-1 1 1 0 0,1 0 0 0 0,0 0 0 0 0,0-1-13 0 0,3-1 52 0 0,4-3 68 0 0,-2-5 167 0 0,-5-7-10 0 0,-1 0-173 0 0,0 8-93 0 0,1 8-11 0 0,-1 0 0 0 0,0 0 0 0 0,0 1 0 0 0,0-1 0 0 0,0 0 0 0 0,-1 0 0 0 0,1 0 0 0 0,0 1 0 0 0,0-1 0 0 0,0 0 0 0 0,-1 0 0 0 0,1 0 0 0 0,0 1 0 0 0,-1-2 0 0 0,-12-3 0 0 0,-2-7 0 0 0,13 10 0 0 0,1 0 0 0 0,-1 1 0 0 0,0-1 0 0 0,0 1 0 0 0,0 0 0 0 0,0 0 0 0 0,-1-1 0 0 0,1 1 0 0 0,0 1 0 0 0,0-1 0 0 0,-1 0 0 0 0,1 0 0 0 0,0 1 0 0 0,-1 0 0 0 0,1-1 0 0 0,-1 1 0 0 0,1 0 0 0 0,-1 0 0 0 0,1 0 0 0 0,0 1 0 0 0,-1-1 0 0 0,1 0 0 0 0,-1 1 0 0 0,1 0 0 0 0,-2 0 0 0 0,-3 2 0 0 0,4-1 0 0 0,-1-1 0 0 0,1 1 0 0 0,0-1 0 0 0,-1 1 0 0 0,1 0 0 0 0,0 1 0 0 0,0-1 0 0 0,0 0 0 0 0,1 1 0 0 0,-3 2 0 0 0,0 5 0 0 0,4-8 0 0 0,0 0 0 0 0,0 0 0 0 0,0 0 0 0 0,0 1 0 0 0,0-1 0 0 0,-1-1 0 0 0,1 1 0 0 0,-1 0 0 0 0,0 0 0 0 0,-3 3 0 0 0,-1 0 0 0 0,1 1 0 0 0,1 0 0 0 0,-1 0 0 0 0,1 0 0 0 0,0 0 0 0 0,0 1 0 0 0,-2 4 0 0 0,4-4 13 0 0,-1 0-1 0 0,0-1 1 0 0,-1 1 0 0 0,1-1 0 0 0,-1 0 0 0 0,-3 3-13 0 0,-12 21 61 0 0,15-14 2 0 0,5 28 228 0 0,0-33-239 0 0,0 11 186 0 0,5-4-43 0 0,3-5-67 0 0,5-3-89 0 0,-11-9-39 0 0,1 0 0 0 0,0 0 0 0 0,0-1 0 0 0,0 1 0 0 0,-1-1 0 0 0,1 0 0 0 0,0 0 0 0 0,0 0 0 0 0,0 0 0 0 0,1-1 0 0 0,15 0 0 0 0,3 2 0 0 0,1-1 0 0 0,0 0 0 0 0,21-3 0 0 0,-13-7 0 0 0,-26 8 49 0 0,0 1-92 0 0,0-1-90 0 0,0 1-91 0 0,-1-1-87 0 0,1 1-87 0 0,-1 0-85 0 0,1-1-83 0 0,-2 1 122 0 0,-1 0-40 0 0,1 0-39 0 0,0 0-39 0 0,8-1-1253 0 0,6 2-1040 0 0</inkml:trace>
  <inkml:trace contextRef="#ctx0" brushRef="#br0" timeOffset="693.68">1300 15 8952 0 0,'0'0'200'0'0,"0"0"33"0"0,-2-2 15 0 0,-11-8-36 0 0,9 7-184 0 0,-1 4-20 0 0,-16 11 71 0 0,17-11-24 0 0,1 0 71 0 0,-1 0 90 0 0,-2-1 165 0 0,1 0-75 0 0,1 0-157 0 0,2 1-78 0 0,0 0-63 0 0,-11 8 360 0 0,2 3-78 0 0,7-8-178 0 0,1-2 84 0 0,1 0-73 0 0,-1-2-44 0 0,-1 0-42 0 0,0 0-8 0 0,2 1 33 0 0,-6 6 91 0 0,-1 9 157 0 0,-4 4 67 0 0,3-5-128 0 0,5 0-50 0 0,2-2-66 0 0,-3 2 64 0 0,-3 5 71 0 0,5-10-178 0 0,-3 8 61 0 0,6-1 47 0 0,1-9-158 0 0,0 0 40 0 0,0 6 121 0 0,0 23 361 0 0,0-26-429 0 0,0 0-46 0 0,2 6-12 0 0,6 2-25 0 0,-6-15-35 0 0,0-1-5 0 0,-1-1 1 0 0,1 1-1 0 0,-1-1 1 0 0,1 0-1 0 0,0 1 1 0 0,0-1-1 0 0,0 0-10 0 0,1 0 7 0 0,-1 0-1 0 0,1 0 0 0 0,-1 0 1 0 0,1-1-1 0 0,0 1 0 0 0,0-1 1 0 0,1 1-7 0 0,7 3 20 0 0,-3-1 0 0 0,-7-3-17 0 0,0 0-1 0 0,1 0 0 0 0,-1 0 0 0 0,1 0 0 0 0,-1-1 1 0 0,1 1-1 0 0,-1-1 0 0 0,1 1 0 0 0,-1-1 0 0 0,1 1 1 0 0,-1-1-1 0 0,1 0 0 0 0,0 0 0 0 0,-1 0 1 0 0,2 0-3 0 0,83 0 13 0 0,-83 0-2 0 0,0 0-1 0 0,0 0 1 0 0,0 0 0 0 0,0-1 0 0 0,0 0 0 0 0,0 0 0 0 0,0 1-1 0 0,0-2 1 0 0,3 0-11 0 0,8-3 23 0 0,5 3-12 0 0,-15 2-13 0 0,-1 1 1 0 0,0-2-1 0 0,0 1 1 0 0,0 0-1 0 0,1-1 1 0 0,-1 1-1 0 0,0-1 1 0 0,0 0 1 0 0,1-1-53 0 0,-1 0 41 0 0,9-5 75 0 0,-5 2-85 0 0,-3 3-43 0 0,0 0-51 0 0,2-1-138 0 0,-3 2 76 0 0,0-1-39 0 0,0 2-88 0 0,0-1-59 0 0,0 0-52 0 0,0 1-46 0 0,0-1-53 0 0,1 1-35 0 0,2-2-627 0 0,2-2-798 0 0,2-4-1123 0 0</inkml:trace>
  <inkml:trace contextRef="#ctx0" brushRef="#br0" timeOffset="1136.05">1633 46 7488 0 0,'0'0'217'0'0,"0"2"-6"0"0,0 4-175 0 0,0 0 66 0 0,0 0 56 0 0,0 1 47 0 0,0 6 293 0 0,0 19 816 0 0,0-23-975 0 0,0 0-75 0 0,0-2-9 0 0,1-2-36 0 0,6 10 306 0 0,-1-3-190 0 0,-3-3-75 0 0,2 1-83 0 0,-1 0-24 0 0,-2-2-14 0 0,0-1 19 0 0,-2 1 53 0 0,2 3 82 0 0,4 1 101 0 0,-1-5-141 0 0,0 3 144 0 0,6 14 386 0 0,-10-15-395 0 0,-1-7-269 0 0,3 1-6 0 0,1 2-60 0 0,-2-4-36 0 0,0 1-1 0 0,0-1 0 0 0,0 1 1 0 0,0 0-1 0 0,0 0 1 0 0,-1 0-1 0 0,1 0 0 0 0,-1 0 1 0 0,0 1-1 0 0,1-1 1 0 0,-1 0-1 0 0,0 1 0 0 0,0-1 1 0 0,-1 0-1 0 0,1 1 1 0 0,0-1-17 0 0,-1-1 1 0 0,0-1 1 0 0,-1 0 0 0 0,1 0-1 0 0,0 0 1 0 0,0 0 0 0 0,0 0-1 0 0,0 0 1 0 0,0 0 0 0 0,0 0-1 0 0,0 0 1 0 0,0 0 0 0 0,0 0-1 0 0,0 1 1 0 0,0-1 0 0 0,0 0-1 0 0,0 0 1 0 0,0 0 0 0 0,0 0 0 0 0,0 0-1 0 0,1 0 1 0 0,-1 0 0 0 0,0 0-1 0 0,0 0 1 0 0,0 0 0 0 0,0 0-1 0 0,0 0 1 0 0,0 1 0 0 0,0-1-1 0 0,0 0 1 0 0,0 0 0 0 0,0 0-1 0 0,0 0 1 0 0,0 0 0 0 0,0 0-1 0 0,0 0 1 0 0,0 0 0 0 0,0 0 0 0 0,1 0-1 0 0,-1 0 1 0 0,0 0 0 0 0,0 0-1 0 0,0 0 1 0 0,0 0 0 0 0,0 0-1 0 0,0 0 1 0 0,0 0 0 0 0,0 0-1 0 0,0 0 1 0 0,0 0 0 0 0,0 0-1 0 0,1 0 1 0 0,-1 0 0 0 0,0 0-1 0 0,0 0 1 0 0,0 0 0 0 0,0 0 0 0 0,0 0-2 0 0,2 0 12 0 0,0 0 1 0 0,-1 1 0 0 0,1-1 0 0 0,0 1 0 0 0,-1-1-1 0 0,1 1 1 0 0,-1 0 0 0 0,1 0 0 0 0,0-1 0 0 0,-1 1-1 0 0,0 0 1 0 0,1 0 0 0 0,-1 1 0 0 0,0-1 0 0 0,1 1-14 0 0,2 0 80 0 0,-1-1-37 0 0,5-2-23 0 0,-5 1-3 0 0,9-1 12 0 0,-9 1-10 0 0,-1 0 0 0 0,1 0-1 0 0,-1-1 1 0 0,1 0 0 0 0,-1 1 0 0 0,0-1-1 0 0,1 0 1 0 0,-1 0 0 0 0,0-1-18 0 0,5-3 16 0 0,-2 2 61 0 0,2 2-51 0 0,-2 0-11 0 0,-3 0-11 0 0,0 0 0 0 0,-1 0 0 0 0,1-1-1 0 0,-1 1 1 0 0,0 0 0 0 0,1-1 0 0 0,-1 0 0 0 0,0 1 0 0 0,0-1 0 0 0,0 0 0 0 0,0 1 0 0 0,0-1-1 0 0,0-1-3 0 0,12-17 35 0 0,7-2 42 0 0,-9 8-43 0 0,-10 13-33 0 0,0-1 0 0 0,0 1 0 0 0,0-1 0 0 0,0 0 0 0 0,0 1 0 0 0,-1-1 1 0 0,1 0-1 0 0,-1 0 0 0 0,1 0-1 0 0,8-21 50 0 0,-3 11-57 0 0,-2 3-80 0 0,1 1 0 0 0,-2 0 0 0 0,4-10 87 0 0,-5 0-42 0 0,-2 4 11 0 0,0-14-27 0 0,0 19 8 0 0,0-1-35 0 0,0 8 13 0 0,0 2 0 0 0,3 0 12 0 0,7 0 36 0 0,-10 0 24 0 0,0 0-1 0 0,0 0 0 0 0,0 0 0 0 0,0 0 0 0 0,0 0 0 0 0,0 0 1 0 0,0 0-1 0 0,1 0 0 0 0,-1 0 0 0 0,0 0 0 0 0,0 0 0 0 0,0 0 1 0 0,0 0-1 0 0,0 0 0 0 0,0 0 0 0 0,0 0 0 0 0,0 0 0 0 0,0 0 1 0 0,0 0-1 0 0,0 0 0 0 0,1 0 0 0 0,-1 0 0 0 0,0 0 0 0 0,0 0 0 0 0,0 0 1 0 0,0 0-1 0 0,0 0 0 0 0,0 0 0 0 0,0 0 0 0 0,0 0 0 0 0,0 0 1 0 0,0 0-1 0 0,0 1 0 0 0,0-1 0 0 0,0 0 0 0 0,0 0 0 0 0,0 0 1 0 0,0 0-1 0 0,0 0 0 0 0,1 0 0 0 0,-1 0 0 0 0,0 0 0 0 0,0 0 0 0 0,0 0 1 0 0,0 0-1 0 0,0 1 0 0 0,0-1 0 0 0,0 0 0 0 0,0 0 0 0 0,0 0 1 0 0,0 0-1 0 0,0 0 0 0 0,0 0 0 0 0,-1 0 0 0 0,1 0 0 0 0,0 0 1 0 0,0 0-1 0 0,0 4-5 0 0,0-3 0 0 0,0 1 1 0 0,0 0 0 0 0,0 0-1 0 0,0-1 1 0 0,0 1 0 0 0,0 0-1 0 0,0 0 1 0 0,1-1 0 0 0,-1 1-1 0 0,1 0 1 0 0,0 1 5 0 0,5 1-14 0 0,-5-4 12 0 0,-1 0 0 0 0,0 1 0 0 0,1-1 0 0 0,-1 0 0 0 0,1 0 0 0 0,-1 1 0 0 0,0-1 0 0 0,1 0 0 0 0,-1 1 0 0 0,0-1 0 0 0,1 0 0 0 0,-1 1 1 0 0,0-1-1 0 0,0 1 0 0 0,1-1 0 0 0,-1 0 0 0 0,0 1 0 0 0,0-1 0 0 0,0 1 0 0 0,1-1 0 0 0,-1 1 0 0 0,0-1 0 0 0,0 1 0 0 0,0-1 0 0 0,0 1 0 0 0,0-1 0 0 0,0 1 0 0 0,0-1 0 0 0,0 0 0 0 0,0 1 0 0 0,0-1 0 0 0,-1 1 2 0 0,1 6-11 0 0,0-5 11 0 0,0 0 0 0 0,0 0-1 0 0,0 0 1 0 0,0 0 0 0 0,0 1 0 0 0,1-1-1 0 0,-1 0 1 0 0,0 0 0 0 0,1 0-1 0 0,0 1 1 0 0,8 12 1 0 0,-5-9-5 0 0,-1 1 0 0 0,1-1 0 0 0,1 7 4 0 0,-2 0-24 0 0,-2-11 20 0 0,-1 0 1 0 0,0 0 0 0 0,1 1-1 0 0,0-1 1 0 0,0 0 0 0 0,-1 0-1 0 0,1 0 1 0 0,1 0 0 0 0,-1 0-1 0 0,0 0 1 0 0,0 0 0 0 0,1 0-1 0 0,-1-1 1 0 0,1 1 3 0 0,5 5-22 0 0,-4-4 17 0 0,1 0 0 0 0,-1 0-1 0 0,0 1 1 0 0,-1-1 0 0 0,1 1 0 0 0,0-1 5 0 0,1 8 0 0 0,-4-10 0 0 0,1 0 0 0 0,-1 0 0 0 0,0 0 0 0 0,1 0 0 0 0,-1 0 0 0 0,1 0 0 0 0,0 0 0 0 0,-1 0 0 0 0,1 0 0 0 0,0 0 0 0 0,-1 0 0 0 0,1 0 0 0 0,0-1 0 0 0,0 1 0 0 0,0 0 0 0 0,0 0 0 0 0,0-1 0 0 0,0 1 0 0 0,9 4 3 0 0,-8-4 2 0 0,1 0 1 0 0,-1 0 0 0 0,0 0-1 0 0,0 0 1 0 0,0 0-1 0 0,0 1 1 0 0,0-1-1 0 0,0 1 1 0 0,-1 0-6 0 0,27 15 11 0 0,-22-6-11 0 0,-5-10-2 0 0,-1 0 1 0 0,1 0-1 0 0,-1 0 0 0 0,0 0 0 0 0,1 0 0 0 0,0 0 1 0 0,-1 0-1 0 0,1 0 0 0 0,0 0 0 0 0,-1-1 0 0 0,1 1 1 0 0,0 0-1 0 0,0 0 0 0 0,0-1 0 0 0,0 1 0 0 0,0 0 3 0 0,2 0-96 0 0,0 0 47 0 0,14 0 19 0 0,-11-1-63 0 0,-4 0 8 0 0,1 0-34 0 0,0 0-67 0 0,0-1-59 0 0,0 1-68 0 0,-1 0-75 0 0,0 0 31 0 0,-1 0-54 0 0,1 0-49 0 0,-1 0-43 0 0,1 0-148 0 0,0 0-41 0 0,0 0-180 0 0,1 0-480 0 0</inkml:trace>
  <inkml:trace contextRef="#ctx0" brushRef="#br0" timeOffset="1488.53">2404 46 8568 0 0,'-13'12'249'0'0,"11"-8"-54"0"0,1-1-94 0 0,1-1-66 0 0,3 4-54 0 0,-3-6 46 0 0,0 0-26 0 0,4 2 7 0 0,2 4-5 0 0,-4 8-24 0 0,-2 1 46 0 0,3-4 59 0 0,2-3 90 0 0,-2-4-10 0 0,0 1 40 0 0,-2 2 39 0 0,0 2 38 0 0,-1-3-177 0 0,1 0 37 0 0,3 7 234 0 0,2 1 187 0 0,4 8 363 0 0,-3-10-394 0 0,-2 18 813 0 0,-1-22-1050 0 0,3 4 186 0 0,-6-2-88 0 0,-1-9-360 0 0,0 0 1 0 0,0-1-1 0 0,0 1 0 0 0,0 0 0 0 0,0-1 0 0 0,1 1 0 0 0,-1 0 1 0 0,0-1-1 0 0,0 1 0 0 0,0 0 0 0 0,0-1 0 0 0,1 1 1 0 0,-1-1-1 0 0,0 1 0 0 0,1 0 0 0 0,-1-1 0 0 0,0 1 1 0 0,1-1-1 0 0,-1 1 0 0 0,1-1 0 0 0,-1 1 0 0 0,1-1 0 0 0,-1 0 1 0 0,1 1-1 0 0,-1-1 0 0 0,1 1-32 0 0,4 3 379 0 0,-2 7-63 0 0,-4-11-299 0 0,1 1-1 0 0,0-1 1 0 0,0 1 0 0 0,0-1-1 0 0,0 1 1 0 0,0-1 0 0 0,0 1-1 0 0,0-1 1 0 0,0 1 0 0 0,0-1-1 0 0,0 1 1 0 0,0-1-1 0 0,0 1 1 0 0,0-1 0 0 0,1 1-1 0 0,-1-1 1 0 0,0 0 0 0 0,0 1-1 0 0,0-1 1 0 0,1 1 0 0 0,-1-1-1 0 0,0 1 1 0 0,1-1-1 0 0,-1 0 1 0 0,0 1 0 0 0,1-1-1 0 0,-1 0 1 0 0,0 1 0 0 0,1-1-1 0 0,-1 0 1 0 0,1 0 0 0 0,-1 1-1 0 0,1-1 1 0 0,-1 0-1 0 0,0 0 1 0 0,1 0 0 0 0,-1 1-1 0 0,1-1 1 0 0,-1 0 0 0 0,1 0-1 0 0,-1 0 1 0 0,1 0 0 0 0,-1 0-1 0 0,1 0 1 0 0,-1 0 0 0 0,1 0-18 0 0,2 0 355 0 0,-3 7-100 0 0,0-4 80 0 0,0-6 394 0 0,0-2-422 0 0,0-1-100 0 0,0 4-154 0 0,0-1-41 0 0,0 1-47 0 0,0 0-53 0 0,-3-3 213 0 0,2 3-114 0 0,-1 0-1 0 0,1 0 0 0 0,-1 0 0 0 0,1 0 0 0 0,0 0 1 0 0,0-1-1 0 0,0 1 0 0 0,1 0 0 0 0,-1-1 1 0 0,0 1-1 0 0,1-1 0 0 0,-1 1 0 0 0,1 0 0 0 0,0-2-9 0 0,0-41 108 0 0,1 22-109 0 0,-1 20 1 0 0,0 0 0 0 0,0-1 0 0 0,1 1 0 0 0,0 0 0 0 0,-1 0 0 0 0,1 0 0 0 0,0 0 0 0 0,1 0 0 0 0,0-2 0 0 0,2-5 0 0 0,0-1 0 0 0,0 0 0 0 0,1 0 0 0 0,1-2 0 0 0,-5 11 0 0 0,4-4-1 0 0,0-1-1 0 0,0 1 1 0 0,0 0-1 0 0,1 0 1 0 0,-1 1-1 0 0,5-3 2 0 0,7-8-64 0 0,-13 12 37 0 0,0 1 0 0 0,0 0 0 0 0,1 0 0 0 0,-1 1 0 0 0,1-1 0 0 0,-1 1 0 0 0,1 0 0 0 0,2-1 27 0 0,12-5-148 0 0,-15 6-10 0 0,0 0 61 0 0,3-1 32 0 0,2 0 52 0 0,-4 2-22 0 0,-1 0-56 0 0,1 1-83 0 0,0 0-71 0 0,0-1-107 0 0,-2 1 132 0 0,0 0-35 0 0,0 0-35 0 0,0 0-38 0 0,-1 0-103 0 0,-1 0-64 0 0,1 0-57 0 0,-1 0-49 0 0,1 0-177 0 0,0 0-48 0 0,0 0-214 0 0,1 0-572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36.3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258 1 8496 0 0,'0'0'190'0'0,"0"0"28"0"0,0 0 10 0 0,0 2-26 0 0,1 3-256 0 0,1-2 95 0 0,1 0 105 0 0,0-1 189 0 0,-4-2 91 0 0,-4 0-246 0 0,3 0-4 0 0,4 3 5 0 0,3 3-9 0 0,-2 1 42 0 0,0 3 84 0 0,-2 7 197 0 0,-3-12-99 0 0,0-4-335 0 0,1 0-28 0 0,0 0 1 0 0,0 0 0 0 0,0 0 0 0 0,1 0 0 0 0,-1 0-1 0 0,0 0 1 0 0,0 0 0 0 0,1 1 0 0 0,-1-1 0 0 0,1 0-1 0 0,-1 1-33 0 0,1-1 25 0 0,-1 0-1 0 0,1 0 0 0 0,0 0 0 0 0,0 0 1 0 0,0 0-1 0 0,0 0 0 0 0,0 0 0 0 0,0 0 1 0 0,0 1-1 0 0,1-1 0 0 0,-1 0 0 0 0,0 0 1 0 0,1 0-25 0 0,11 24 368 0 0,-4-11-133 0 0,-9-6-40 0 0,-1 6-39 0 0,10 13 40 0 0,-4-10-91 0 0,-3-9-48 0 0,1-1-1 0 0,0 0 1 0 0,0 0 0 0 0,1 0-1 0 0,1 1-56 0 0,7 21 267 0 0,-7 0 65 0 0,-4-20-180 0 0,1-2-33 0 0,2 2 9 0 0,0-1-39 0 0,2 7 43 0 0,-4-14-122 0 0,4 18 97 0 0,4 6 1 0 0,-8-23-99 0 0,0 0 0 0 0,0 1 0 0 0,-1-1 0 0 0,1 0 0 0 0,-1 0 0 0 0,0 1 0 0 0,1-1 1 0 0,-1 0-1 0 0,0 0 0 0 0,-1 3-9 0 0,2 11 44 0 0,6-3 14 0 0,-7-12-48 0 0,1 0-1 0 0,0 0 1 0 0,0 1 0 0 0,-1-1 0 0 0,1 1 0 0 0,-1-1 0 0 0,1 1 0 0 0,-1-1 0 0 0,0 0 0 0 0,1 1 0 0 0,-1 0 0 0 0,0-1 0 0 0,0 1-10 0 0,0 13 102 0 0,0 0-38 0 0,0 15-26 0 0,0-29-34 0 0,0 0 0 0 0,0 0 1 0 0,0-1-1 0 0,0 1 1 0 0,0 0-1 0 0,0 0 1 0 0,0 0-1 0 0,0-1 1 0 0,1 1-1 0 0,-1 0 1 0 0,0 0-1 0 0,0 0 1 0 0,1-1-1 0 0,0 2-4 0 0,3 2 75 0 0,-1-1 99 0 0,-4-1-120 0 0,-2 1-57 0 0,0 0-42 0 0,0-1-63 0 0,3-2 32 0 0,0 0-73 0 0,0 0-87 0 0,0 0 67 0 0,0 0-38 0 0,0 0-44 0 0,0 0-39 0 0,0 0-37 0 0,0 0-33 0 0,0 0-235 0 0,0 0-54 0 0,0 0-769 0 0,0 0-605 0 0,0 0-1152 0 0</inkml:trace>
  <inkml:trace contextRef="#ctx0" brushRef="#br0" timeOffset="320.72">1 364 8352 0 0,'0'0'190'0'0,"0"-3"28"0"0,0-7 7 0 0,0 10-222 0 0,0 0 1 0 0,0 0-1 0 0,0 0 1 0 0,0 0-1 0 0,0 0 0 0 0,0 0 1 0 0,0 0-1 0 0,0-1 0 0 0,0 1 1 0 0,0 0-1 0 0,0 0 0 0 0,0 0 1 0 0,0 0-1 0 0,0 0 1 0 0,0 0-1 0 0,0 0 0 0 0,0 0 1 0 0,0 0-1 0 0,0 0 0 0 0,0 0 1 0 0,0-1-1 0 0,0 1 1 0 0,0 0-1 0 0,0 0 0 0 0,0 0 1 0 0,0 0-1 0 0,0 0 0 0 0,0 0 1 0 0,0 0-1 0 0,1 0 0 0 0,-1 0 1 0 0,0 0-1 0 0,0 0 1 0 0,0 0-1 0 0,0 0 0 0 0,0 0 1 0 0,0 0-1 0 0,0 0 0 0 0,0 0 1 0 0,0-1-1 0 0,0 1 1 0 0,0 0-1 0 0,0 0 0 0 0,1 0 1 0 0,-1 0-1 0 0,0 0 0 0 0,0 0 1 0 0,0 0-1 0 0,0 0 0 0 0,0 0 1 0 0,0 0-1 0 0,0 0 1 0 0,0 0-1 0 0,0 1 0 0 0,0-1 1 0 0,1 0-1 0 0,-1 0-3 0 0,7 0 37 0 0,19 0-33 0 0,-16-3 42 0 0,-3-1 46 0 0,3-1 100 0 0,5-1 68 0 0,6-6 2 0 0,-9 5-108 0 0,3-2 43 0 0,5 0-19 0 0,4-1 47 0 0,33-16 391 0 0,-33 15-395 0 0,-1 1-66 0 0,6-1-35 0 0,14-4-22 0 0,4-1-16 0 0,-14 3 10 0 0,83-32-76 0 0,-98 37-15 0 0,-1 0-40 0 0,16-8-138 0 0,-8 3-34 0 0,5-2-51 0 0</inkml:trace>
  <inkml:trace contextRef="#ctx0" brushRef="#br0" timeOffset="693.92">833 16 7256 0 0,'0'0'165'0'0,"0"0"22"0"0,0 0 7 0 0,2 3-23 0 0,4 5-137 0 0,-1 7-36 0 0,-3 3 10 0 0,-2-4 45 0 0,0-11-34 0 0,0-1 51 0 0,0 0 0 0 0,0 0 0 0 0,1 0-1 0 0,-1 1 1 0 0,1-1 0 0 0,-1 0 0 0 0,1 0 0 0 0,0 0 0 0 0,0 0-1 0 0,0 0 1 0 0,1 1-70 0 0,3 7 295 0 0,-1 1 69 0 0,-1-1-155 0 0,1 1-16 0 0,-2-3-21 0 0,1-1 21 0 0,1 0 62 0 0,2 8 142 0 0,0-1-84 0 0,7 33 437 0 0,-12-28-453 0 0,-1-12-164 0 0,1 1 35 0 0,2 6 144 0 0,-2-10-233 0 0,2 3 53 0 0,-1 0 1 0 0,0-1 0 0 0,-1 1-1 0 0,1 0 1 0 0,-2 0-1 0 0,1 6-132 0 0,-1 2 179 0 0,0 23 340 0 0,0-27-387 0 0,0-2-36 0 0,2 4 113 0 0,4 0 24 0 0,0-2-21 0 0,-4 0-26 0 0,0 1 48 0 0,4 0-40 0 0,-5-11-172 0 0,0 0-1 0 0,-1 0 1 0 0,1 1-1 0 0,0-1 1 0 0,-1 0-1 0 0,1 1 1 0 0,0-1-1 0 0,-1 1 0 0 0,0-1 1 0 0,1 1-1 0 0,-1-1 1 0 0,0 1-1 0 0,0-1 1 0 0,0 1-1 0 0,0-1 1 0 0,0 1-1 0 0,0-1 1 0 0,0 1-1 0 0,0-1 1 0 0,-1 1-1 0 0,1-1 1 0 0,0 1-1 0 0,-1-1 1 0 0,0 1-22 0 0,-9 11 191 0 0,8-11 12 0 0,2-2 45 0 0,0 0 21 0 0,0 0 3 0 0,0 0-118 0 0,2-2-81 0 0,8-11-10 0 0,-9 11-52 0 0,-1 1 0 0 0,1-1-1 0 0,-1 0 1 0 0,1 0 0 0 0,-1 0 0 0 0,0 1 0 0 0,0-1 0 0 0,0 0 0 0 0,0 0 0 0 0,0 0 0 0 0,0-1-11 0 0,-1 2 9 0 0,1-1 0 0 0,0 0 1 0 0,0 0-1 0 0,0 0 0 0 0,0 0 1 0 0,1 1-1 0 0,-1-1 0 0 0,0 0 1 0 0,1 0-1 0 0,-1 0 0 0 0,1 0-9 0 0,24-36 68 0 0,-19 31-71 0 0,-1-1-1 0 0,0 1 0 0 0,-1-1 1 0 0,1 0-1 0 0,1-4 4 0 0,2-12-63 0 0,1 8 49 0 0,-6 13 15 0 0,0-1-1 0 0,0 1 1 0 0,1 0-1 0 0,-1 1 0 0 0,1-1 1 0 0,-1 0-1 0 0,2 1 0 0 0,-2 0 3 0 0,-1 0 0 0 0,1 0 0 0 0,-1 0-1 0 0,0 0 1 0 0,0-1 0 0 0,0 1-1 0 0,0 0 1 0 0,0-1 0 0 0,0 1-1 0 0,0-2-2 0 0,-1 2 2 0 0,0 0 0 0 0,0 1 0 0 0,1-1 0 0 0,-1 0-1 0 0,1 0 1 0 0,-1 1 0 0 0,1-1 0 0 0,0 1 0 0 0,-1-1 0 0 0,1 1-1 0 0,0 0 1 0 0,0 0 0 0 0,2-1-2 0 0,8-6-43 0 0,-8 6 30 0 0,-1 0-1 0 0,0 0 0 0 0,1 0 0 0 0,0 0 0 0 0,-1 1 0 0 0,1-1 1 0 0,0 1-1 0 0,0 0 14 0 0,11 9-18 0 0,5 2 7 0 0,-2 2-102 0 0,-18-11 101 0 0,1 0 0 0 0,0 0 0 0 0,-1 0 0 0 0,1 0 0 0 0,0 0 0 0 0,-1 0 0 0 0,1 0 0 0 0,-1 0-1 0 0,1 0 1 0 0,-1 0 0 0 0,0 0 0 0 0,1 1 12 0 0,0 9-67 0 0,1 2-8 0 0,3-3 73 0 0,0 0 53 0 0,-2 3 33 0 0,-3-6-36 0 0,0 7 54 0 0,2-5-79 0 0,3-1-79 0 0,-1-2 4 0 0,-2-1-52 0 0,-1 1-59 0 0,0 2-93 0 0,-1 4-23 0 0,0 1-87 0 0,0-11-46 0 0,0-2 311 0 0,0 0 4 0 0,0 0-17 0 0,0 0-41 0 0,1 0-14 0 0,-1 0-41 0 0,1 0-47 0 0,-1 0-54 0 0,1 0-58 0 0,0 0-54 0 0,0 0-46 0 0,0 0-43 0 0,1 0-149 0 0,0 0-40 0 0,0 0-181 0 0,1 0-485 0 0</inkml:trace>
  <inkml:trace contextRef="#ctx0" brushRef="#br0" timeOffset="1001.06">1468 439 6824 0 0,'0'0'149'0'0,"0"0"23"0"0,2 0 13 0 0,11 0-21 0 0,2-2-130 0 0,-7-3-32 0 0,3-1 0 0 0,0 4 80 0 0,-2 1 124 0 0,-4-4 228 0 0,-1-1-54 0 0,1 2-42 0 0,1 0-48 0 0,3 0 5 0 0,-1-2-38 0 0,-1 0-20 0 0,6-1 176 0 0,2-2 118 0 0,-8 1-246 0 0,-2-3 34 0 0,-2 3-112 0 0,-2 7-191 0 0,-1 1-1 0 0,1-1 0 0 0,-1 0 0 0 0,1 0 0 0 0,0 1 0 0 0,-1-1 0 0 0,1 0 0 0 0,0 1 0 0 0,-1-1 0 0 0,1 1 0 0 0,0-1 0 0 0,0 1 0 0 0,0-1-15 0 0,4-1 64 0 0,-5 2-50 0 0,1-1 1 0 0,0 1-1 0 0,-1 0 0 0 0,1-1 1 0 0,-1 1-1 0 0,1 0 1 0 0,0-1-1 0 0,-1 1 1 0 0,1 0-1 0 0,-1-1 1 0 0,1 1-1 0 0,-1-1 1 0 0,0 1-1 0 0,1-1 1 0 0,-1 1-1 0 0,1-1 0 0 0,-1 1 1 0 0,0-1-1 0 0,1 0 1 0 0,-1 1-1 0 0,0-1 1 0 0,0 0-15 0 0,3-4 56 0 0,1-2 43 0 0,-3 5-83 0 0,0 1 1 0 0,0 0 0 0 0,0-1-1 0 0,0 1 1 0 0,-1-1-1 0 0,1 1 1 0 0,-1-1 0 0 0,1 1-1 0 0,-1-1 1 0 0,1 1 0 0 0,-1-1-1 0 0,0 1 1 0 0,0-1 0 0 0,0 0-17 0 0,0 0 13 0 0,1 0 1 0 0,-1 0 0 0 0,0 1 0 0 0,1-1 0 0 0,-1 0 0 0 0,1 0 0 0 0,-1 0-1 0 0,1 1 1 0 0,0-1 0 0 0,0 0 0 0 0,0 1 0 0 0,0-2-14 0 0,0 2 13 0 0,0 0 1 0 0,0-1 0 0 0,0 1-1 0 0,-1-1 1 0 0,1 1-1 0 0,-1 0 1 0 0,1-1 0 0 0,-1 1-1 0 0,1-1 1 0 0,-1 1-1 0 0,0-1 1 0 0,0 0-14 0 0,-2-3 172 0 0,-8-5 20 0 0,10 10-187 0 0,-1 0 0 0 0,1 0-1 0 0,0 0 1 0 0,0 0 0 0 0,-1 0 0 0 0,1 0 0 0 0,0-1 0 0 0,0 1 0 0 0,0 0 0 0 0,-1 0-1 0 0,1 0 1 0 0,0 0 0 0 0,0-1 0 0 0,0 1 0 0 0,0 0 0 0 0,-1 0 0 0 0,1 0-1 0 0,0-1 1 0 0,0 1 0 0 0,0 0 0 0 0,0 0 0 0 0,0 0 0 0 0,0-1 0 0 0,0 1-1 0 0,0 0 1 0 0,0 0 0 0 0,0-1 0 0 0,0 1 0 0 0,0 0 0 0 0,0 0 0 0 0,0-1-1 0 0,0 1 1 0 0,0 0 0 0 0,0 0 0 0 0,0-1 0 0 0,0 1 0 0 0,0 0 0 0 0,0 0-1 0 0,0-1 1 0 0,0 1 0 0 0,0 0 0 0 0,0 0 0 0 0,1 0 0 0 0,-1-1-5 0 0,-1-2 129 0 0,-13-5-73 0 0,2-2-43 0 0,11 10-12 0 0,1 0 0 0 0,0 0 1 0 0,0 0-1 0 0,0-1 0 0 0,0 1 0 0 0,0 0 1 0 0,0 0-1 0 0,0 0 0 0 0,0 0 0 0 0,0 0 1 0 0,0 0-1 0 0,0 0 0 0 0,0 0 0 0 0,0 0 1 0 0,-1 0-1 0 0,1-1 0 0 0,0 1 0 0 0,0 0 0 0 0,0 0 1 0 0,0 0-1 0 0,0 0 0 0 0,0 0 0 0 0,0 0 1 0 0,0 0-1 0 0,-1 0 0 0 0,1 0 0 0 0,0 0 1 0 0,0 0-1 0 0,0 0 0 0 0,0 0 0 0 0,0 0 1 0 0,0 0-1 0 0,-1 0 0 0 0,1 0 0 0 0,0 0 1 0 0,0 0-1 0 0,0 0 0 0 0,0 0 0 0 0,0 0 1 0 0,0 0-1 0 0,0 0 0 0 0,0 1 0 0 0,-1-1 0 0 0,1 0 1 0 0,0 0-1 0 0,0 0 0 0 0,0 0 0 0 0,0 0 1 0 0,0 0-1 0 0,0 0 0 0 0,0 0 0 0 0,0 0 1 0 0,0 0-1 0 0,0 1 0 0 0,0-1 0 0 0,0 0 1 0 0,-1 0-2 0 0,-9 8 87 0 0,8-7-75 0 0,1 0 1 0 0,0-1-1 0 0,-1 1 1 0 0,1-1-1 0 0,-1 1 1 0 0,1-1-1 0 0,-1 0 1 0 0,1 0-1 0 0,-1 1 1 0 0,0-1-13 0 0,1-1 5 0 0,1 1 0 0 0,-1 0 0 0 0,1 0 0 0 0,-1 0 0 0 0,1 0 0 0 0,0 0 0 0 0,-1 0 0 0 0,1 0 1 0 0,-1 0-1 0 0,1 0 0 0 0,-1 0 0 0 0,1 0 0 0 0,-1 0 0 0 0,1 0 0 0 0,-1 1 0 0 0,1-1 0 0 0,-1 0 1 0 0,1 0-1 0 0,0 0 0 0 0,-1 1 0 0 0,1-1 0 0 0,-1 0 0 0 0,1 0 0 0 0,0 1 0 0 0,-1-1 0 0 0,1 0 1 0 0,0 1-1 0 0,-1-1 0 0 0,1 0 0 0 0,0 1 0 0 0,0-1 0 0 0,-1 1 0 0 0,1-1 0 0 0,0 0 0 0 0,0 1 0 0 0,0-1 1 0 0,0 1-1 0 0,-1-1 0 0 0,1 1 0 0 0,0-1 0 0 0,0 1 0 0 0,0-1 0 0 0,0 1 0 0 0,0-1 0 0 0,0 1 1 0 0,0-1-1 0 0,0 1 0 0 0,0-1 0 0 0,0 1-5 0 0,1 0 18 0 0,-1 1 1 0 0,-1-1-1 0 0,1 1 0 0 0,0 0 0 0 0,0-1 1 0 0,-1 1-1 0 0,1-1 0 0 0,-1 1 1 0 0,1-1-1 0 0,-1 1-18 0 0,-8 13 165 0 0,6-9-36 0 0,-1 1 0 0 0,1-1 0 0 0,-3 8-129 0 0,1 11 223 0 0,-2-10-42 0 0,-1 5 66 0 0,6-14-218 0 0,-6 22 110 0 0,5-4-15 0 0,2-18-90 0 0,1-5-31 0 0,0 0 0 0 0,0 0 0 0 0,-1 0 0 0 0,1 0 0 0 0,0-1 0 0 0,0 1 0 0 0,0 0 0 0 0,0 0 0 0 0,0 0 0 0 0,0 0 0 0 0,0 0-1 0 0,1-1 1 0 0,-1 2-3 0 0,1-1 1 0 0,-1 0-1 0 0,1 0 1 0 0,0 0-1 0 0,0 0 1 0 0,0 0-1 0 0,0 0 1 0 0,0 0-1 0 0,0 0 1 0 0,0 0-1 0 0,0 0 1 0 0,0-1-1 0 0,0 1 1 0 0,0 0-1 0 0,0-1 1 0 0,1 1-1 0 0,11 5 0 0 0,-8-2 0 0 0,0-2 0 0 0,1 1 0 0 0,-1 0 0 0 0,1-1 0 0 0,0 0 0 0 0,-1 0 0 0 0,1-1 0 0 0,0 0 0 0 0,4 1 0 0 0,5-3-1 0 0,-12 1-1 0 0,1 0 0 0 0,0 0 0 0 0,0 0 0 0 0,0 1 0 0 0,-1-1 0 0 0,1 1 0 0 0,1 0 2 0 0,15 9-59 0 0,-16-9 56 0 0,0 0 0 0 0,0-1 0 0 0,0 1 0 0 0,0-1 1 0 0,4 0 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54.3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0 9760 0 0,'0'0'284'0'0,"0"0"1"0"0,0 0-223 0 0,0 3-24 0 0,0 16-48 0 0,0 1 53 0 0,0 0 57 0 0,0 1 60 0 0,0 0 66 0 0,0 0 68 0 0,0 0 74 0 0,0 0 78 0 0,0-14-305 0 0,-2-2-37 0 0,-3 5 24 0 0,4-8-116 0 0,0-1 0 0 0,0 1 0 0 0,0-1-1 0 0,1 1 1 0 0,-1-1 0 0 0,0 1 0 0 0,1 0-1 0 0,-1-1 1 0 0,1 1 0 0 0,0 0 0 0 0,0-1 0 0 0,-1 1-1 0 0,1 0-11 0 0,0 20 170 0 0,0-14-162 0 0,0 6 32 0 0,-3-1 63 0 0,-1-9-8 0 0,1-3-68 0 0,1 0-46 0 0,0 1-58 0 0,1 2-73 0 0,1 3-87 0 0,0-7 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484 168 8808 0 0,'0'0'197'0'0,"0"0"24"0"0,0 0 19 0 0,0-3-29 0 0,-2-20-130 0 0,1 20 7 0 0,-2 2 43 0 0,0 0 27 0 0,-1-1 47 0 0,-1-8 465 0 0,-5 5 24 0 0,5-5-18 0 0,-1 5-287 0 0,-6 0 37 0 0,-3-1 45 0 0,11 4-278 0 0,1-1 36 0 0,-1-2 50 0 0,2 0-48 0 0,-2-2-7 0 0,-4-1 55 0 0,-12-2 346 0 0,6 3-240 0 0,4 2-105 0 0,-1 0-51 0 0,6 2-134 0 0,-25-2 429 0 0,22 0-402 0 0,6 4-100 0 0,1 0-1 0 0,0 1 1 0 0,-1-1-1 0 0,1 0 0 0 0,0 0 1 0 0,-1 1-1 0 0,1-1 1 0 0,-1 1-1 0 0,0-1 0 0 0,1 1 1 0 0,-1 0-1 0 0,1 0 0 0 0,-1-1 1 0 0,0 1-22 0 0,-9 1 118 0 0,8-1-88 0 0,0 1 0 0 0,0-1 0 0 0,0 0 0 0 0,0 0 0 0 0,0-1 0 0 0,-1 1 0 0 0,1-1 0 0 0,0 1 0 0 0,0-1 0 0 0,0 0-30 0 0,-5-4 21 0 0,7 4-16 0 0,0 0-1 0 0,-1 0 1 0 0,1 1 0 0 0,0-1-1 0 0,-1 0 1 0 0,1 1 0 0 0,-1-1-1 0 0,0 1 1 0 0,1-1 0 0 0,-1 1-1 0 0,1 0 1 0 0,-1-1 0 0 0,0 1-1 0 0,1 0 1 0 0,-2 0-5 0 0,-20 0 24 0 0,23 0-22 0 0,0 0-1 0 0,0 0 1 0 0,-1 0 0 0 0,1 0-1 0 0,0 0 1 0 0,-1 0 0 0 0,1 0-1 0 0,0 0 1 0 0,-1 0 0 0 0,1 0-1 0 0,0 0 1 0 0,-1 0-1 0 0,1 0 1 0 0,0 0 0 0 0,0 1-1 0 0,-1-1 1 0 0,1 0 0 0 0,0 0-1 0 0,0 0 1 0 0,-1 0 0 0 0,1 1-1 0 0,0-1 1 0 0,0 0-1 0 0,-1 0 1 0 0,1 0 0 0 0,0 1-2 0 0,-1 0 0 0 0,0 0 1 0 0,0 0 0 0 0,-1 0-1 0 0,1 0 1 0 0,0 0-1 0 0,-1 0 1 0 0,1 0 0 0 0,0 0-1 0 0,-1-1 1 0 0,1 1-1 0 0,-1-1 1 0 0,1 1-1 0 0,-1-1 1 0 0,0 1 0 0 0,1-1-1 0 0,-1 0 1 0 0,1 0-1 0 0,-2 0 0 0 0,1 0-3 0 0,1 1 0 0 0,-1-1 0 0 0,0 0-1 0 0,1 0 1 0 0,-1 1 0 0 0,0-1-1 0 0,1 1 1 0 0,-1 0 0 0 0,1-1 0 0 0,-1 1-1 0 0,1 0 1 0 0,-1 0 0 0 0,1 0 3 0 0,-1 0-5 0 0,1 0 0 0 0,-1 0 1 0 0,1-1-1 0 0,-1 1 0 0 0,0 0 0 0 0,1-1 1 0 0,-1 1-1 0 0,1-1 0 0 0,-1 1 1 0 0,0-1-1 0 0,0 0 0 0 0,1 0 0 0 0,-1 0 5 0 0,1 0-3 0 0,0 0 0 0 0,1 1 0 0 0,-1-1-1 0 0,0 0 1 0 0,0 0 0 0 0,1 0-1 0 0,-1 0 1 0 0,0 1 0 0 0,0-1-1 0 0,1 0 1 0 0,-1 1 0 0 0,0-1 0 0 0,1 0-1 0 0,-1 1 1 0 0,0-1 0 0 0,1 1-1 0 0,-1-1 1 0 0,1 1 0 0 0,-1-1 0 0 0,1 1-1 0 0,-1-1 1 0 0,1 1 0 0 0,-1 0-1 0 0,1-1 1 0 0,0 1 0 0 0,-1 0-1 0 0,1-1 1 0 0,0 1 0 0 0,-1 0 3 0 0,1 1-4 0 0,-1-1-1 0 0,1 0 1 0 0,-1 0 0 0 0,0 0-1 0 0,1 0 1 0 0,-1 0 0 0 0,0 0 0 0 0,0 0-1 0 0,1 0 1 0 0,-1 0 0 0 0,0-1-1 0 0,0 1 1 0 0,0 0 0 0 0,0-1-1 0 0,0 1 5 0 0,-12 4-16 0 0,8 5 16 0 0,-1-5-2 0 0,5-5 0 0 0,1 0 0 0 0,-1 0 1 0 0,1 0-1 0 0,0 1 1 0 0,-1-1-1 0 0,1 0 0 0 0,-1 1 1 0 0,1-1-1 0 0,0 0 1 0 0,-1 1-1 0 0,1-1 1 0 0,0 0-1 0 0,0 1 0 0 0,-1-1 1 0 0,1 1-1 0 0,0-1 1 0 0,0 0-1 0 0,0 1 1 0 0,-1-1-1 0 0,1 1 0 0 0,0-1 1 0 0,0 1-1 0 0,0-1 1 0 0,0 1-1 0 0,0-1 1 0 0,0 1-1 0 0,0-1 0 0 0,0 1 1 0 0,0-1-1 0 0,0 1 1 0 0,0-1-1 0 0,0 1 2 0 0,0 44-11 0 0,3-27 11 0 0,1-8 0 0 0,3 8-16 0 0,-6-3-28 0 0,0-11 39 0 0,0 0 0 0 0,1 0-1 0 0,-1 1 1 0 0,1-1 0 0 0,-1 0-1 0 0,1-1 1 0 0,0 1-1 0 0,1 0 1 0 0,-1 0 0 0 0,1-1-1 0 0,2 3 6 0 0,1 3-26 0 0,24 26-42 0 0,-17-17 65 0 0,0-1-1 0 0,1 0 0 0 0,6 4 4 0 0,56 55 0 0 0,-73-74 0 0 0,0 0 0 0 0,0 1 0 0 0,0-1 0 0 0,0 0 0 0 0,0 0 0 0 0,2 0 0 0 0,-2-1 0 0 0,0 1 0 0 0,1 0 0 0 0,-1 0 0 0 0,0 0 0 0 0,0 1 0 0 0,0 0 0 0 0,1 0 0 0 0,0 0 0 0 0,-1-1 0 0 0,1 1 0 0 0,0-1 0 0 0,1 0 0 0 0,-1 0 0 0 0,0-1 0 0 0,0 1 0 0 0,1-1 0 0 0,0 1 0 0 0,-1-1 0 0 0,1 0 0 0 0,-1 0 0 0 0,0 1 0 0 0,0 0 0 0 0,1 0 0 0 0,-1 0 0 0 0,0 1 0 0 0,-1-1 0 0 0,1 1 0 0 0,0 0 0 0 0,-2-1 0 0 0,-1-1 0 0 0,1 1 0 0 0,0-1 0 0 0,0 0 0 0 0,0 0 0 0 0,0 0 0 0 0,0 0 0 0 0,0 0 0 0 0,0 0 0 0 0,0-1 0 0 0,0 1 0 0 0,1-1 0 0 0,14 7 0 0 0,-14-4 0 0 0,0 0 0 0 0,-1-1 0 0 0,1 1 0 0 0,-1 0 0 0 0,0 0 0 0 0,2 3 0 0 0,-2-3 0 0 0,0 1 0 0 0,1-1 0 0 0,-1 0 0 0 0,1 0 0 0 0,-1-1 0 0 0,1 1 0 0 0,0 0 0 0 0,0-1 0 0 0,3 2 0 0 0,0 0 1 0 0,-3-3 0 0 0,0 0 0 0 0,0 0-1 0 0,-1 0 1 0 0,1 1 0 0 0,-1-1-1 0 0,1 1 1 0 0,-1 0 0 0 0,0 0-1 0 0,0 0 1 0 0,0 0-1 0 0,0 0 1 0 0,0 0 0 0 0,0 0-1 0 0,0 1 1 0 0,0 0-1 0 0,3 8 36 0 0,5 6 45 0 0,-10-17-78 0 0,0 0-1 0 0,0 0 0 0 0,1 1 0 0 0,-1-1 0 0 0,0 0 0 0 0,0 0 0 0 0,0 1 0 0 0,1-1 0 0 0,-1 0 0 0 0,0 0 0 0 0,0 1 0 0 0,0-1 0 0 0,0 0 0 0 0,0 1 0 0 0,0-1 0 0 0,0 0 0 0 0,0 1 0 0 0,1-1 0 0 0,-1 0 0 0 0,0 0 1 0 0,0 1-1 0 0,0-1 0 0 0,-1 0 0 0 0,1 1 0 0 0,0-1 0 0 0,0 0-2 0 0,0 11 10 0 0,0 16 150 0 0,0-24-96 0 0,0-3 2 0 0,-2 2 4 0 0,-13 23 73 0 0,-13-9-14 0 0,-2-11 9 0 0,22-1-88 0 0,7-3-37 0 0,-1 0 1 0 0,1 0-1 0 0,0 0 1 0 0,-1-1-1 0 0,1 1 0 0 0,-1 0 1 0 0,1-1-1 0 0,-1 1 1 0 0,1-1-1 0 0,-1 1 1 0 0,0-1-1 0 0,1 0 1 0 0,-1 0-1 0 0,0 0-13 0 0,-18 0 241 0 0,-22 0 173 0 0,28 0-253 0 0,-3 0 47 0 0,12 0-162 0 0,-1-1-1 0 0,1 0 1 0 0,0 0-1 0 0,-1-1 1 0 0,-2 0-46 0 0,3 0 41 0 0,0 0 0 0 0,-1 1 0 0 0,1 0-1 0 0,-1 0 1 0 0,-2 0-41 0 0,-7 1 97 0 0,12 0-77 0 0,-1 1 1 0 0,0-1-1 0 0,0-1 0 0 0,0 1 0 0 0,1-1 1 0 0,-1 1-1 0 0,-1-1-20 0 0,-10-5 68 0 0,12 5-52 0 0,0 0 0 0 0,0-1-1 0 0,0 2 1 0 0,0-1-1 0 0,-1 0 1 0 0,1 1 0 0 0,0-1-1 0 0,-2 1-15 0 0,-8 0 65 0 0,0 0-1 0 0,-22 0 37 0 0,20-3-33 0 0,4-2-46 0 0,10 4-22 0 0,0 0 0 0 0,-1 0 0 0 0,1 1 0 0 0,0-1 0 0 0,-1 0 0 0 0,1 1 0 0 0,-1-1 0 0 0,1 1 0 0 0,-1 0 0 0 0,0-1 0 0 0,1 1 0 0 0,-1 0 0 0 0,0 0 0 0 0,1 0 0 0 0,1 0 0 0 0,-1 0 0 0 0,1 0 0 0 0,-1 0 0 0 0,1 0 0 0 0,-1 0 0 0 0,1 0 0 0 0,-1 0 0 0 0,1 0 0 0 0,-1 0 0 0 0,1 0 0 0 0,-1 0 0 0 0,1 0 0 0 0,0 0 0 0 0,-1-1 0 0 0,1 1 0 0 0,-1 0 0 0 0,1 0 0 0 0,-1 0 0 0 0,1-1 0 0 0,0 1 0 0 0,-1 0 0 0 0,1-1 0 0 0,0 1 0 0 0,-1 0 0 0 0,1-1 0 0 0,0 1 0 0 0,-1 0 0 0 0,1-1 0 0 0,0 1 0 0 0,0-1 0 0 0,-1 0 0 0 0,-3-5 0 0 0,3 6 0 0 0,1-1 0 0 0,-1 1 0 0 0,0 0 0 0 0,0-1 0 0 0,0 1 0 0 0,1 0 0 0 0,-1 0 0 0 0,0 0 0 0 0,0 0 0 0 0,0 0 0 0 0,1-1 0 0 0,-1 1 0 0 0,0 1 0 0 0,-1-1 0 0 0,2 0 0 0 0,-1 0 0 0 0,0 0 0 0 0,0 0 0 0 0,0 0 0 0 0,0 0 0 0 0,1 0 0 0 0,-1 0 0 0 0,0-1 0 0 0,0 1 0 0 0,0 0 0 0 0,1 0 0 0 0,-1-1 0 0 0,0 1 0 0 0,0-1 0 0 0,0 0 0 0 0,1 1 0 0 0,0-1 0 0 0,-1 0 0 0 0,1 0 0 0 0,0 1 0 0 0,0-1 0 0 0,-1 0 0 0 0,1 0 0 0 0,0 0 0 0 0,0 1 0 0 0,0-1 0 0 0,0 0 0 0 0,0 0 0 0 0,0 0 0 0 0,0 0 0 0 0,0 0 0 0 0,0 0 0 0 0,0 0 0 0 0,0 0 0 0 0,0 1 0 0 0,0-1 0 0 0,0 0 0 0 0,0 0 0 0 0,0 0 0 0 0,-1 1 0 0 0,1-1 0 0 0,0 0 0 0 0,-1 0 0 0 0,1 0 0 0 0,-10-2-29 0 0,7 3-119 0 0,6-2-35 0 0,-1-1 104 0 0,1 1-44 0 0,-2 0-6 0 0,0 1-52 0 0,1 0-62 0 0,-1 0-72 0 0,-1 0 4 0 0,1 1-48 0 0,-1-1-45 0 0,1 1-40 0 0,-1 0-289 0 0,0-1-67 0 0,0 1-52 0 0,0 0-38 0 0,0 0-337 0 0,0 0-32 0 0,0 0-2639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54.7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151 1 6880 0 0,'0'0'157'0'0,"0"0"23"0"0,0 0 11 0 0,0 0 27 0 0,0 0 113 0 0,0 0 48 0 0,0 2 6 0 0,3 10-23 0 0,7 2 41 0 0,-9-13-222 0 0,0 1-42 0 0,0 1 39 0 0,0 1-89 0 0,-2 1-45 0 0,0-4-7 0 0,1 0 33 0 0,0 6 98 0 0,0-5-119 0 0,0 0 0 0 0,0 0-1 0 0,0 0 1 0 0,0 0-1 0 0,0 0 1 0 0,0 1 0 0 0,1-1-1 0 0,-1 0 1 0 0,1 0-1 0 0,0 1-48 0 0,5 9 198 0 0,-5-9-153 0 0,0 0-1 0 0,0 0 0 0 0,0 1 0 0 0,0-1 0 0 0,-1 0 0 0 0,1 0 0 0 0,-1 1-44 0 0,0 6 135 0 0,0 2 54 0 0,1 1 33 0 0,0-1-52 0 0,1 3 7 0 0,7 18 177 0 0,-6-20-112 0 0,-2 0-64 0 0,-1-1-52 0 0,-1-1-36 0 0,1 1-6 0 0,0 4 78 0 0,0 0-37 0 0,0 0-9 0 0,0-1 31 0 0,0-14-129 0 0,0 1 0 0 0,0-1 0 0 0,0 1 0 0 0,0-1 0 0 0,1 1 0 0 0,-1-1 0 0 0,1 1 0 0 0,-1-1 0 0 0,1 1 0 0 0,0-1 0 0 0,-1 1 0 0 0,1-1 0 0 0,1 1-18 0 0,-1 0 19 0 0,0-1-1 0 0,0 1 1 0 0,-1 0-1 0 0,1-1 1 0 0,0 1-1 0 0,0 0 1 0 0,-1 0-1 0 0,1-1 1 0 0,-1 1-1 0 0,0 0 1 0 0,0 0-1 0 0,1 0 1 0 0,-1 1-19 0 0,0 16 92 0 0,0-2 2 0 0,0-2 4 0 0,0 0 22 0 0,0 5 48 0 0,0-17-80 0 0,-1 2 13 0 0,1-1-72 0 0,1-1-4 0 0,-1-3-24 0 0,0 0 0 0 0,0 0 0 0 0,0 0 1 0 0,0 1-1 0 0,0-1 0 0 0,0 0 0 0 0,0 0 1 0 0,0 0-1 0 0,0 0 0 0 0,0 0 0 0 0,0 0 1 0 0,0 0-1 0 0,0 0 0 0 0,0 0 0 0 0,0 0 1 0 0,0 1-1 0 0,0-1 0 0 0,0 0 1 0 0,0 0-1 0 0,0 0 0 0 0,0 0 0 0 0,0 0 1 0 0,0 0-1 0 0,0 0 0 0 0,0 0 0 0 0,-1 0 1 0 0,1 0-1 0 0,0 0 0 0 0,0 0 0 0 0,0 0 1 0 0,0 1-1 0 0,0-1 0 0 0,0 0 0 0 0,0 0 1 0 0,0 0-1 0 0,0 0 0 0 0,0 0 1 0 0,0 0-1 0 0,0 0 0 0 0,0 0 0 0 0,-1 0 1 0 0,1 0-1 0 0,0 0 0 0 0,0 0 0 0 0,0 0 1 0 0,0 0-1 0 0,0 0 0 0 0,0 0 0 0 0,0 0 1 0 0,0 0-1 0 0,0 0 0 0 0,0 0 0 0 0,0 0 1 0 0,-1 0-1 0 0,1 0 0 0 0,0 0 1 0 0,0 0-2 0 0,-10 2 73 0 0,9 0-66 0 0,1 0 1 0 0,-1-1 0 0 0,1 1-1 0 0,0 0 1 0 0,-1-1 0 0 0,1 1-1 0 0,0 0 1 0 0,0 0-1 0 0,0-1 1 0 0,0 1 0 0 0,0 1-8 0 0,1 0 8 0 0,-1 0 13 0 0,0-3-43 0 0,0 0-57 0 0,0 0-117 0 0,0 0-207 0 0,0 0 210 0 0,0 0 85 0 0,0 0-37 0 0,0 0-10 0 0,0 0-38 0 0,0 0-43 0 0,0 0-48 0 0,0 0-52 0 0,0 0-48 0 0,0 0-43 0 0,0 0-37 0 0,0 0-136 0 0,0 0-36 0 0,0 0-1401 0 0</inkml:trace>
  <inkml:trace contextRef="#ctx0" brushRef="#br0" timeOffset="311.38">0 243 7368 0 0,'0'0'165'0'0,"0"0"22"0"0,0 0 10 0 0,3 0-16 0 0,2 0-238 0 0,0 0 37 0 0,8 1 76 0 0,-1-1 77 0 0,1 0 57 0 0,27-1 571 0 0,-28-2-498 0 0,8-7 163 0 0,1 5-164 0 0,13-2-14 0 0,-18 4-128 0 0,20-3 179 0 0,-5 1-103 0 0,23-4 31 0 0,-19-1-103 0 0,8 5-10 0 0,-22 1-106 0 0,12-3 108 0 0,8-2 19 0 0,-28 7-129 0 0,1 0-35 0 0,-3 0-27 0 0,-1 1-36 0 0,1 0-40 0 0,-1 1-44 0 0,-3 0-191 0 0,0 0-107 0 0,-2 0 60 0 0,0-1-40 0 0,4 0-540 0 0,3-3-429 0 0,6-5-815 0 0</inkml:trace>
  <inkml:trace contextRef="#ctx0" brushRef="#br0" timeOffset="719.7">786 61 7512 0 0,'0'0'166'0'0,"0"0"29"0"0,0 3 13 0 0,2 5-66 0 0,3-4-81 0 0,-4-4-60 0 0,-1 1-1 0 0,1-1 1 0 0,-1 0-1 0 0,1 1 1 0 0,0-1-1 0 0,-1 1 1 0 0,0-1-1 0 0,1 1 0 0 0,-1 0 1 0 0,1-1-1 0 0,-1 1 1 0 0,0-1-1 0 0,1 1 1 0 0,-1 0-1 0 0,0-1 1 0 0,1 1-1 0 0,-1 0 1 0 0,0-1-1 0 0,0 1 0 0 0,0 0 1 0 0,0 0-1 0 0,0-1 1 0 0,0 1-1 0 0,0 0 1 0 0,0 0-1 0 0,0 0 1 0 0,0 1-1 0 0,1-1 1 0 0,-1 1 0 0 0,0 0 0 0 0,1-1-1 0 0,-1 1 1 0 0,1-1 0 0 0,-1 1 0 0 0,1-1-1 0 0,0 1 1 0 0,-1-1 0 0 0,1 0 0 0 0,0 1-1 0 0,0-1 0 0 0,4 7 64 0 0,10 22 815 0 0,-14-29-827 0 0,-1 1 1 0 0,0-1-1 0 0,1 0 0 0 0,-1 1 1 0 0,0-1-1 0 0,1 0 1 0 0,-1 1-1 0 0,0-1 0 0 0,0 0 1 0 0,0 1-53 0 0,2 16 476 0 0,8 10-81 0 0,-9-27-378 0 0,6 26 352 0 0,0-10-55 0 0,-3-6-69 0 0,-4 5-13 0 0,1 0-21 0 0,9 4 133 0 0,-5 5 0 0 0,1-13-133 0 0,-5-10-182 0 0,0-1 0 0 0,0 0 1 0 0,0 1-1 0 0,-1-1 0 0 0,1 1 1 0 0,-1-1-1 0 0,1 1 0 0 0,-1-1 0 0 0,1 1 1 0 0,-1 0-1 0 0,0-1 0 0 0,0 1 1 0 0,0 0-1 0 0,0-1-29 0 0,1 13 133 0 0,6 11 194 0 0,5-2 26 0 0,-2-14-173 0 0,-1-4-40 0 0,-10-2-27 0 0,-2 7 12 0 0,3-10-117 0 0,1 1 0 0 0,-1 0 0 0 0,0-1 0 0 0,0 1 0 0 0,0-1 0 0 0,1 1 0 0 0,-1 0 0 0 0,0-1 0 0 0,1 1 0 0 0,-1-1 0 0 0,0 1 0 0 0,1-1 0 0 0,-1 1 0 0 0,1-1 0 0 0,-1 1 0 0 0,1-1 0 0 0,-1 1 0 0 0,1-1 0 0 0,-1 0 1 0 0,1 1-1 0 0,-1-1 0 0 0,1 0 0 0 0,0 1 0 0 0,-1-1 0 0 0,1 0-8 0 0,11 3 192 0 0,-9-3 23 0 0,-5 0-35 0 0,0 0-76 0 0,-1 0-51 0 0,-3 0-9 0 0,6 0 5 0 0,-3 0 161 0 0,3 0-2 0 0,-2-3-1 0 0,-8-7-11 0 0,7 7-71 0 0,2 0-57 0 0,2-6-24 0 0,-1 6-6 0 0,0-3 18 0 0,0 4-38 0 0,0 0-1 0 0,0-1 1 0 0,0 1-1 0 0,0 0 1 0 0,0 0 0 0 0,0 0-1 0 0,1 0 1 0 0,-1 0 0 0 0,1 0-1 0 0,0-1-17 0 0,24-42 147 0 0,-22 41-139 0 0,0-1 0 0 0,0 1 0 0 0,0 0 1 0 0,1 0-1 0 0,-1 1 0 0 0,1-1 0 0 0,0 1 0 0 0,0 0 1 0 0,2-1-9 0 0,20-19 4 0 0,-18 15-4 0 0,-7 7 0 0 0,0-1 0 0 0,1 0 0 0 0,-1 1 0 0 0,1-1 0 0 0,-1 1 0 0 0,1-1 0 0 0,0 1 0 0 0,0-1 0 0 0,-1 1 0 0 0,1 0 0 0 0,0 0 0 0 0,0 0 0 0 0,0 0 0 0 0,0 1 0 0 0,0-1 0 0 0,1 0 0 0 0,-1 1 0 0 0,0 0 0 0 0,1-1 0 0 0,-1 1 0 0 0,0 0 0 0 0,-1 0 0 0 0,1-1 0 0 0,0 1 0 0 0,0 0 0 0 0,-1-1-1 0 0,1 1 1 0 0,-1-1 0 0 0,1 0 0 0 0,0 0 0 0 0,-1 1 0 0 0,0-1-1 0 0,1 0 1 0 0,-1 0-4 0 0,1 0-1 0 0,-1 0 0 0 0,1 0 0 0 0,-1 0 0 0 0,1 1 0 0 0,0-1 0 0 0,-1 1 0 0 0,1-1 0 0 0,0 1 0 0 0,-1-1 0 0 0,1 1 0 0 0,0 0 0 0 0,0 0 5 0 0,41 0-111 0 0,-43 0 110 0 0,0 0-1 0 0,0 0 1 0 0,0 0-1 0 0,0 0 1 0 0,0 0-1 0 0,0 0 1 0 0,0 0 0 0 0,0 0-1 0 0,0 0 1 0 0,0 0-1 0 0,0 0 1 0 0,1 0-1 0 0,-1 0 1 0 0,0 0-1 0 0,0 0 1 0 0,0 0-1 0 0,0 0 1 0 0,0 0 0 0 0,0 0-1 0 0,0 0 1 0 0,0 0-1 0 0,0 0 1 0 0,0 0-1 0 0,0 0 1 0 0,1 0-1 0 0,-1 0 1 0 0,0 0 0 0 0,0 0-1 0 0,0 0 1 0 0,0 0-1 0 0,0 1 1 0 0,0-1-1 0 0,0 0 1 0 0,0 0-1 0 0,0 0 1 0 0,0 0-1 0 0,0 0 1 0 0,0 0 0 0 0,0 0-1 0 0,0 0 1 0 0,0 0-1 0 0,0 0 1 0 0,0 0-1 0 0,0 0 1 0 0,0 1-1 0 0,0-1 1 0 0,0 0-1 0 0,0 0 1 0 0,0 0 0 0 0,0 0-1 0 0,0 0 1 0 0,0 0-1 0 0,0 0 1 0 0,0 0-1 0 0,0 0 1 0 0,0 0-1 0 0,0 1 2 0 0,0-1-3 0 0,0 0 0 0 0,0 1-1 0 0,0-1 1 0 0,0 1-1 0 0,0-1 1 0 0,0 0 0 0 0,0 1-1 0 0,0-1 1 0 0,0 1-1 0 0,0-1 1 0 0,0 0 0 0 0,1 1-1 0 0,-1-1 1 0 0,0 1-1 0 0,0-1 1 0 0,0 0 0 0 0,0 1-1 0 0,1-1 1 0 0,-1 0-1 0 0,0 1 1 0 0,1-1 0 0 0,-1 0-1 0 0,0 0 1 0 0,0 1-1 0 0,1-1 1 0 0,-1 0 0 0 0,0 0-1 0 0,1 1 1 0 0,-1-1-1 0 0,1 0 1 0 0,-1 0 3 0 0,7 5-51 0 0,-2 7-9 0 0,20 34 48 0 0,-23-31 12 0 0,-2-15 0 0 0,0 1 0 0 0,0 0 0 0 0,0 0 0 0 0,0 0 0 0 0,0-1 0 0 0,0 1 0 0 0,0 0 0 0 0,1 0 0 0 0,-1 0 0 0 0,0-1 0 0 0,0 1 0 0 0,1 0 0 0 0,-1 0 0 0 0,0-1 0 0 0,1 1 0 0 0,5 4 0 0 0,-5-5 0 0 0,-1 0 0 0 0,0 0 0 0 0,1 0 0 0 0,-1 1 0 0 0,1-1 0 0 0,-1 0 0 0 0,0 1 0 0 0,1-1 0 0 0,-1 0 0 0 0,0 1 0 0 0,1-1 0 0 0,-1 0 0 0 0,0 1 0 0 0,1-1 0 0 0,-1 1 0 0 0,0-1 0 0 0,0 1 0 0 0,0-1 0 0 0,0 0 0 0 0,1 1 0 0 0,-1-1 0 0 0,0 1 0 0 0,0-1 0 0 0,0 1 0 0 0,0-1 0 0 0,0 1 0 0 0,0-1 0 0 0,0 1 0 0 0,0-1 0 0 0,0 1 0 0 0,0-1 0 0 0,0 1 0 0 0,0 4 0 0 0,0 2 0 0 0,0 11-29 0 0,0-5-130 0 0,0-11-78 0 0,0-2-19 0 0,0 0 85 0 0,0 0 13 0 0,0 0-56 0 0,0 0-181 0 0,2 0-333 0 0,11 0-28 0 0</inkml:trace>
  <inkml:trace contextRef="#ctx0" brushRef="#br0" timeOffset="1101.24">1406 409 7432 0 0,'0'0'216'0'0,"3"0"-11"0"0,3-1-164 0 0,0-5-42 0 0,0 0 14 0 0,3 4 67 0 0,1 2 188 0 0,0 0-38 0 0,11 0 334 0 0,-21 0-541 0 0,0 0 1 0 0,1 0-1 0 0,-1 0 0 0 0,0 0 1 0 0,0 0-1 0 0,1 0 1 0 0,-1 0-1 0 0,0 0 1 0 0,1 0-1 0 0,-1 0 1 0 0,0 0-1 0 0,1 0 0 0 0,-1 0 1 0 0,0 0-1 0 0,0 0 1 0 0,1-1-1 0 0,-1 1 1 0 0,0 0-1 0 0,1 0 0 0 0,-1 0 1 0 0,0 0-1 0 0,0-1 1 0 0,1 1-1 0 0,-1 0 1 0 0,0 0-1 0 0,0-1-23 0 0,25-14 980 0 0,-16 10-703 0 0,0 0-68 0 0,-9 5-206 0 0,30-5 781 0 0,1-20-192 0 0,-16 17-288 0 0,1 1-69 0 0,-2-1-58 0 0,1 1-46 0 0,-15 7-130 0 0,13-5 137 0 0,-8-5-14 0 0,5 5-43 0 0,-5-5-6 0 0,1 5-55 0 0,-6 5-17 0 0,1 0 0 0 0,-1 0 1 0 0,1-1-1 0 0,-1 1 0 0 0,0 0 0 0 0,1 0 0 0 0,-1-1 1 0 0,1 1-1 0 0,-1 0 0 0 0,0-1 0 0 0,1 1 0 0 0,-1-1 1 0 0,0 1-1 0 0,0 0 0 0 0,1-1 0 0 0,-1 1 0 0 0,0-1 1 0 0,0 1-1 0 0,0-1 0 0 0,0 1 0 0 0,1 0 0 0 0,-1-1 1 0 0,0 1-1 0 0,0-1 0 0 0,0 1 0 0 0,0-1 0 0 0,0 1 0 0 0,0-1 1 0 0,0 1-1 0 0,0-1 0 0 0,0 1 0 0 0,-1-1-3 0 0,1-12 84 0 0,0 11-10 0 0,0-1-2 0 0,0 3-69 0 0,0-1 0 0 0,0 1 0 0 0,1 0 0 0 0,-1-1 0 0 0,-1 1 0 0 0,1-1 0 0 0,0 1 0 0 0,0 0 0 0 0,0-1 0 0 0,0 1 0 0 0,0-1 0 0 0,0 1 0 0 0,0 0 0 0 0,0-1 0 0 0,-1 1 0 0 0,1 0 0 0 0,0-1 0 0 0,0 1 0 0 0,-1 0 0 0 0,1-1 0 0 0,0 1 0 0 0,0 0 0 0 0,-1-1 0 0 0,1 1 0 0 0,0 0 0 0 0,-1 0 0 0 0,1 0 0 0 0,0-1 0 0 0,-1 1 0 0 0,1 0 0 0 0,-1 0-3 0 0,-5-5 51 0 0,1-1-4 0 0,5 5-44 0 0,0 1 0 0 0,0 0 0 0 0,0-1 0 0 0,-1 1 0 0 0,1-1 0 0 0,0 1 0 0 0,-1 0 0 0 0,1-1 0 0 0,0 1 0 0 0,-1 0 0 0 0,1-1 0 0 0,0 1 0 0 0,-1 0 1 0 0,1 0-1 0 0,-1-1 0 0 0,1 1 0 0 0,0 0 0 0 0,-1 0 0 0 0,1 0 0 0 0,-1-1 0 0 0,1 1 0 0 0,-1 0 0 0 0,1 0 0 0 0,-1 0 0 0 0,1 0 0 0 0,-1 0 1 0 0,1 0-1 0 0,-1 0 0 0 0,1 0 0 0 0,-1 0 0 0 0,1 0 0 0 0,-1 1-3 0 0,-73-1 289 0 0,40 0-259 0 0,34 0-30 0 0,-22 1 0 0 0,21 0 0 0 0,-1-1 0 0 0,1 0 0 0 0,0 1 0 0 0,0-1 0 0 0,0 1 0 0 0,0-1 0 0 0,0 1 0 0 0,0-1 0 0 0,0 1 0 0 0,0 0 0 0 0,0-1 0 0 0,1 1 0 0 0,-1 0 0 0 0,0 0 0 0 0,0 0 0 0 0,1-1 0 0 0,-1 1 0 0 0,0 0 0 0 0,0 1 0 0 0,-1 2 0 0 0,2-3 0 0 0,0 0 0 0 0,-1-1 0 0 0,1 1 0 0 0,0 0 0 0 0,0-1 0 0 0,-1 1 0 0 0,1-1 0 0 0,-1 1 0 0 0,1-1 0 0 0,0 1 0 0 0,-1-1 0 0 0,1 1 0 0 0,-1-1 0 0 0,1 1 0 0 0,-1-1 0 0 0,0 0 0 0 0,1 1 0 0 0,-1-1 0 0 0,1 0 0 0 0,-1 0 0 0 0,0 1 0 0 0,1-1 0 0 0,-5 2 0 0 0,0 2 1 0 0,0-1 0 0 0,0 1 1 0 0,0 0-1 0 0,1 1 0 0 0,0-1 1 0 0,-1 1-1 0 0,2 0 0 0 0,-4 4-1 0 0,-11 24 70 0 0,16-29-58 0 0,0 0 0 0 0,0 0 0 0 0,1 0 1 0 0,-1 0-1 0 0,1 1 0 0 0,0-1 0 0 0,0 0 1 0 0,0 1-1 0 0,0 3-12 0 0,0 47 145 0 0,1-38-63 0 0,5-1-8 0 0,-3-11-20 0 0,1-1 0 0 0,0 0 0 0 0,0 0 0 0 0,1 0-1 0 0,0 1-53 0 0,19 15 311 0 0,-12-11-165 0 0,8 2 162 0 0,-3-2-92 0 0,0-1-66 0 0,12-2 144 0 0,1-5 2 0 0,-11-1-143 0 0,-8 0-92 0 0,11 3 98 0 0,-4 3-70 0 0,-15-5-79 0 0,0 0 0 0 0,0-1 0 0 0,0 1 0 0 0,0 0 0 0 0,0-1 0 0 0,0 1 0 0 0,1-1 0 0 0,-1 0 0 0 0,0 1 0 0 0,0-1 0 0 0,0 0 0 0 0,1 0 0 0 0,-1-1 0 0 0,0 1 0 0 0,0 0 0 0 0,2-1-10 0 0,8-5 74 0 0,-10 5-71 0 0,-1 0 1 0 0,0 0-1 0 0,1 1 1 0 0,-1-1 0 0 0,1 0-1 0 0,-1 1 1 0 0,0-1-1 0 0,1 1 1 0 0,-1 0 0 0 0,1 0-1 0 0,-1-1 1 0 0,1 1-1 0 0,0 0-3 0 0,4 0-24 0 0,8 0 59 0 0,-10 0-56 0 0,-1 0-41 0 0,1 0-70 0 0,0 0-86 0 0,0 0-107 0 0,-2 0 117 0 0,-1 0-34 0 0,2 0-152 0 0,-1 0-64 0 0,0 0-58 0 0,-1 0-51 0 0,2 0-169 0 0,-2 0-49 0 0,2 0-206 0 0,0 0-548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57.1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17 182 8408 0 0,'0'0'190'0'0,"0"0"28"0"0,0 0 8 0 0,-3 2-28 0 0,-7 8-121 0 0,8-6 91 0 0,1-1-73 0 0,0 1-43 0 0,2 0-18 0 0,0-1 28 0 0,-1 40 626 0 0,2-38-448 0 0,8 8 15 0 0,-7 2-28 0 0,-3-14-200 0 0,0 1-1 0 0,0-1 0 0 0,0 1 0 0 0,1-1 1 0 0,-1 1-1 0 0,1-1 0 0 0,-1 0 0 0 0,1 1 1 0 0,-1-1-1 0 0,1 1 0 0 0,0-1 0 0 0,-1 0 1 0 0,1 1-27 0 0,5 10 168 0 0,-4 4-12 0 0,-2 0 17 0 0,3-5 10 0 0,10 5 75 0 0,-1-1 11 0 0,-9-1-28 0 0,-3-7-124 0 0,0-5-80 0 0,0 0 0 0 0,0 0 0 0 0,0 1 0 0 0,0-1 0 0 0,0 0 0 0 0,0 0 0 0 0,1 0 1 0 0,-1 0-1 0 0,1 0 0 0 0,0 1-37 0 0,3 4 111 0 0,2 3 46 0 0,-4 3 39 0 0,1-3-22 0 0,3-4-54 0 0,-6-6-115 0 0,1 0 1 0 0,-1 1 0 0 0,0-1-1 0 0,1 0 1 0 0,-1 1 0 0 0,1-1 0 0 0,-1 0-1 0 0,0 1 1 0 0,1-1 0 0 0,-1 1-1 0 0,0-1 1 0 0,1 1 0 0 0,-1-1-1 0 0,0 1 1 0 0,0-1 0 0 0,1 1-1 0 0,-1-1 1 0 0,0 1 0 0 0,0-1-1 0 0,0 1 1 0 0,0-1 0 0 0,0 1 0 0 0,0 0-1 0 0,0 0-5 0 0,0 1 82 0 0,0 1 8 0 0,0-2-126 0 0,1 1 76 0 0,-1-1 66 0 0,0 0 57 0 0,0 1 93 0 0,0-2 52 0 0,1 1 752 0 0,-1-2-555 0 0,-1 0-91 0 0,1 0-217 0 0,0-1-83 0 0,-1 1-94 0 0,0 0-78 0 0,1-1-89 0 0,-1 0-98 0 0,-24-43 652 0 0,20 29-290 0 0,6-6-6 0 0,0 18-96 0 0,0 1 0 0 0,-1-1 1 0 0,0 0-1 0 0,0 1 1 0 0,0-1-1 0 0,0 0 0 0 0,-1 1 1 0 0,0-1-1 0 0,1 1 0 0 0,-1-1-15 0 0,0 1 4 0 0,-2-4-1 0 0,1 0-1 0 0,0-1 0 0 0,0 0 1 0 0,1 1-1 0 0,-1-9-2 0 0,2 13 0 0 0,0 0 0 0 0,0 0 0 0 0,-1 0 0 0 0,1 0 0 0 0,-1 0 0 0 0,0 0 0 0 0,0 0 0 0 0,0 0 0 0 0,-1-3 0 0 0,-4-9 0 0 0,5 5 0 0 0,0-1 0 0 0,0 1 0 0 0,1-1 0 0 0,1-5 0 0 0,-1 1 0 0 0,0 5 0 0 0,-1 8 0 0 0,1-1 0 0 0,0 1 0 0 0,0-1 0 0 0,1 0 0 0 0,-1 1 0 0 0,1-1 0 0 0,-1 1 0 0 0,1-3 0 0 0,12-23 0 0 0,2 1 0 0 0,-10 20 0 0 0,1 0 0 0 0,-1 1 0 0 0,1 0 0 0 0,5-4 0 0 0,2-2 0 0 0,6-3-52 0 0,3 5-98 0 0,-3 2-18 0 0,-11 3 34 0 0,1 0-111 0 0,4 2-95 0 0,-1 4 22 0 0,0-1-32 0 0,-3 0 71 0 0,-2-1-1 0 0,-1-1-54 0 0,3-2-49 0 0,-1 0 43 0 0,2 1-23 0 0,5 1-124 0 0,3 2-313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57.4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0 130 6072 0 0,'0'4'68'0'0,"0"-1"-122"0"0,0-2 70 0 0,0 1 35 0 0,0 0 32 0 0,0 2 44 0 0,0 1 51 0 0,0 2 59 0 0,1-5-115 0 0,1-1 138 0 0,-2-1-382 0 0,1 0 43 0 0,-1 0 41 0 0,1 0 37 0 0,0 0 55 0 0,0 0 54 0 0,0 0 48 0 0,1 0 39 0 0,1 0 271 0 0,5 0 752 0 0,-6-1-896 0 0,0 1-63 0 0,0-1-143 0 0,-1 1-35 0 0,0 0-39 0 0,1-1-43 0 0,5-4 200 0 0,3 0 66 0 0,3 2 35 0 0,-12 3-279 0 0,-1 0 0 0 0,1 0 1 0 0,0 0-1 0 0,0 0 1 0 0,-1 0-1 0 0,1 0 0 0 0,0 0 1 0 0,0-1-1 0 0,-1 1 1 0 0,1 0-1 0 0,0-1 0 0 0,-1 1 1 0 0,1 0-1 0 0,0-1 0 0 0,-1 1 1 0 0,1-1-1 0 0,-1 1 1 0 0,1-1-1 0 0,0 1 0 0 0,-1-1 1 0 0,1 0-1 0 0,-1 1 1 0 0,0-1-1 0 0,1 0 0 0 0,-1 1 1 0 0,0-1-1 0 0,1 0 1 0 0,-1 1-1 0 0,0-2-21 0 0,5-6 197 0 0,3 2-48 0 0,-1 2-38 0 0,6-2 62 0 0,-11 5-151 0 0,0-1 0 0 0,0 1-1 0 0,0 0 1 0 0,-1 0 0 0 0,1-1-1 0 0,0 0 1 0 0,-1 1-1 0 0,1-1 1 0 0,-1 0 0 0 0,1 1-1 0 0,-1-1 1 0 0,0 0 0 0 0,1-1-22 0 0,0-2 45 0 0,2-1 61 0 0,3 2-41 0 0,-2 1-53 0 0,7-7 16 0 0,-8 5 37 0 0,-5 0-50 0 0,0 0-5 0 0,4 0 46 0 0,7-8-32 0 0,-7 1 30 0 0,-3 12-53 0 0,0 0 0 0 0,0 0 0 0 0,0 0 0 0 0,0-1 0 0 0,0 1 0 0 0,0 0 0 0 0,0 0 1 0 0,0 0-1 0 0,0 0 0 0 0,0 0 0 0 0,0 0 0 0 0,0 0 0 0 0,0 0 0 0 0,0 0 0 0 0,0 0 1 0 0,0 0-1 0 0,0-1 0 0 0,0 1 0 0 0,0 0 0 0 0,0 0 0 0 0,0 0 0 0 0,0 0 0 0 0,0 0 1 0 0,0 0-1 0 0,0 0 0 0 0,0 0 0 0 0,0 0 0 0 0,0 0 0 0 0,-1 0 0 0 0,1 0 0 0 0,0 0 1 0 0,0-1-1 0 0,0 1 0 0 0,0 0 0 0 0,0 0 0 0 0,0 0 0 0 0,0 0 0 0 0,0 0 0 0 0,0 0 1 0 0,0 0-1 0 0,0 0 0 0 0,0 0 0 0 0,-1 0 0 0 0,1 0 0 0 0,0 0 0 0 0,0 0 0 0 0,0 0 1 0 0,0 0-1 0 0,0 0 0 0 0,0 0 0 0 0,0 0 0 0 0,0 0 0 0 0,0 0 0 0 0,0 0 0 0 0,-1 0 1 0 0,1 0-1 0 0,0 0-1 0 0,-10-2 53 0 0,10 2-53 0 0,0 0 1 0 0,0 0 0 0 0,-1 0-1 0 0,1 0 1 0 0,0-1-1 0 0,0 1 1 0 0,0 0-1 0 0,0 0 1 0 0,0 0-1 0 0,-1 0 1 0 0,1 0-1 0 0,0 0 1 0 0,0 0-1 0 0,0-1 1 0 0,0 1-1 0 0,0 0 1 0 0,0 0-1 0 0,-1 0 1 0 0,1 0 0 0 0,0 0-1 0 0,0-1 1 0 0,0 1-1 0 0,0 0 1 0 0,0 0-1 0 0,0 0 1 0 0,0 0-1 0 0,0-1 1 0 0,0 1-1 0 0,0 0 1 0 0,0 0-1 0 0,0 0 1 0 0,0-1-1 0 0,0 1 1 0 0,0 0-1 0 0,0 0 1 0 0,0 0-1 0 0,0 0 1 0 0,0-1 0 0 0,0 1-1 0 0,0 0 1 0 0,0 0-1 0 0,0 0 1 0 0,0 0-1 0 0,1-1 0 0 0,-1 1 1 0 0,0 1 0 0 0,0-1 0 0 0,0 0 0 0 0,0 0 0 0 0,0 0 0 0 0,0 0 0 0 0,0 1 0 0 0,0-1 0 0 0,0 0-1 0 0,0 0 1 0 0,0 0 0 0 0,0 0 0 0 0,0 1 0 0 0,0-1 0 0 0,0 0 0 0 0,0 0 0 0 0,0 0 0 0 0,0 1 0 0 0,0-1 0 0 0,0 0 0 0 0,0 0 0 0 0,0 0-1 0 0,0 0 1 0 0,0 1 0 0 0,0-1 0 0 0,0 0 0 0 0,0 0 0 0 0,0 0 0 0 0,0 0 0 0 0,-1 0 0 0 0,1 1 0 0 0,0-1 0 0 0,0 0 0 0 0,0 0 0 0 0,0 0 0 0 0,0 0-1 0 0,-1 0 1 0 0,1 0 0 0 0,0 0 0 0 0,0 1 0 0 0,0-1 0 0 0,0 0 0 0 0,-1 0 0 0 0,1 0-1 0 0,-1 0 1 0 0,1 1-1 0 0,-1-1 1 0 0,0 0 0 0 0,0 1 0 0 0,1-1 0 0 0,-1 0-1 0 0,0 0 1 0 0,0 0 0 0 0,0 0 0 0 0,1 1-1 0 0,-1-1 1 0 0,0 0 0 0 0,0 0 0 0 0,0-1-1 0 0,-15 4 0 0 0,1 9 0 0 0,-15 19-74 0 0,27-28 70 0 0,1 0 0 0 0,0 0 0 0 0,0 0 0 0 0,0 1-1 0 0,0-1 1 0 0,0 1 0 0 0,0 0 0 0 0,1-1 0 0 0,0 1-1 0 0,0 0 1 0 0,-1 2 4 0 0,-9 25-32 0 0,9-27 32 0 0,1-1 0 0 0,-1 1 0 0 0,1-1 0 0 0,-1 1 0 0 0,1-1 0 0 0,0 1 0 0 0,0 0 0 0 0,1 0 0 0 0,-1-1 0 0 0,1 4 0 0 0,0-4 0 0 0,0-1 0 0 0,0 1 0 0 0,-1 0-1 0 0,1-1 1 0 0,0 1 0 0 0,-1-1 0 0 0,0 1 0 0 0,0 0 0 0 0,1-1 0 0 0,-2 0 0 0 0,1 1 0 0 0,0 0 0 0 0,0-1 5 0 0,0 0-1 0 0,0 0 1 0 0,0 0-1 0 0,0 0 1 0 0,0 1-1 0 0,1-1 1 0 0,-1 0-1 0 0,1 0 0 0 0,0 1 1 0 0,0-1-1 0 0,0 0 1 0 0,0 1-5 0 0,-1 13 33 0 0,0-12-12 0 0,1 0 1 0 0,0 0-1 0 0,0 0 0 0 0,0 0 0 0 0,0 1 0 0 0,0-1 1 0 0,1 0-1 0 0,0 0 0 0 0,1 4-21 0 0,1-3 8 0 0,0 2 3 0 0,6 11 70 0 0,-8-17-76 0 0,-1 0 0 0 0,1 0 0 0 0,0-1 0 0 0,-1 1 0 0 0,1 0 0 0 0,0 0-1 0 0,0-1 1 0 0,0 1 0 0 0,0 0 0 0 0,-1-1 0 0 0,1 1 0 0 0,0-1 0 0 0,0 1 0 0 0,0-1 0 0 0,0 1 0 0 0,1-1-5 0 0,8 6 32 0 0,-5 1 10 0 0,-5-7-40 0 0,0 1 0 0 0,0-1-1 0 0,1 0 1 0 0,-1 1 0 0 0,0-1-1 0 0,0 1 1 0 0,1-1 0 0 0,-1 0-1 0 0,0 1 1 0 0,1-1 0 0 0,-1 0-1 0 0,1 1 1 0 0,-1-1 0 0 0,0 0-1 0 0,1 0 1 0 0,-1 1 0 0 0,1-1-1 0 0,-1 0 1 0 0,1 0 0 0 0,-1 0-1 0 0,0 0 1 0 0,1 0 0 0 0,-1 0-1 0 0,1 1 1 0 0,-1-1 0 0 0,1 0-1 0 0,-1 0 1 0 0,1 0 0 0 0,-1-1-1 0 0,1 1 1 0 0,-1 0 0 0 0,1 0-2 0 0,20 1 115 0 0,13 0 76 0 0,-11-5-104 0 0,-13 0-112 0 0,8-3-63 0 0,10 2-96 0 0,-27 5 164 0 0,1-1 1 0 0,0 0 0 0 0,0 0 0 0 0,-1 0 0 0 0,1 0-1 0 0,-1-1 1 0 0,1 1 0 0 0,-1 0 0 0 0,1-1 0 0 0,-1 1 19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59.7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 6504 0 0,'0'0'190'0'0,"-3"0"-10"0"0,1 0-240 0 0,-1 1 45 0 0,1 1 42 0 0,0 0 37 0 0,0 5 157 0 0,0 0 94 0 0,2 20 759 0 0,0-15-672 0 0,1-3-158 0 0,-1-4-166 0 0,0-2-36 0 0,0 10 158 0 0,0-3-61 0 0,1-7-95 0 0,-1 0 0 0 0,1 0 0 0 0,-1 1 0 0 0,1-1 1 0 0,0 0-1 0 0,0 0 0 0 0,1 0-44 0 0,3 10 207 0 0,1 0 60 0 0,-1 1-37 0 0,1 12 153 0 0,-4-16-222 0 0,0-1-1 0 0,1 0 0 0 0,0-1 0 0 0,3 9-160 0 0,6 16 269 0 0,-4-7-76 0 0,2-7-19 0 0,-2-2-55 0 0,-3 2 38 0 0,0 0 61 0 0,2-4 42 0 0,-3-6-79 0 0,0 2 38 0 0,0 0-84 0 0,-2-9-99 0 0,-1 1 0 0 0,0 0 0 0 0,0 0 0 0 0,0 0 0 0 0,0 0-1 0 0,0 1 1 0 0,-1-1 0 0 0,0 0 0 0 0,1 2-36 0 0,-1-3 11 0 0,0 0 0 0 0,0-1 0 0 0,0 1 0 0 0,1 0-1 0 0,-1-1 1 0 0,1 1 0 0 0,-1 0 0 0 0,1-1 0 0 0,0 1 0 0 0,-1-1-1 0 0,1 1 1 0 0,0-1 0 0 0,0 1-11 0 0,0-1 10 0 0,0 1 0 0 0,0-1 0 0 0,0 1 0 0 0,0-1 0 0 0,-1 1 0 0 0,1 0 0 0 0,-1-1 0 0 0,1 1 0 0 0,-1 0 0 0 0,0-1 0 0 0,1 1 0 0 0,-1 0 0 0 0,0 0-10 0 0,0 25 279 0 0,0-24-127 0 0,0-3 18 0 0,0 0 80 0 0,0 0 35 0 0,0 2 10 0 0,0 8-34 0 0,0-7-142 0 0,0-3-42 0 0,0-3 30 0 0,0-4-40 0 0,-1 4-43 0 0,1-1 1 0 0,0 1-1 0 0,0-1 0 0 0,0 1 1 0 0,0-1-1 0 0,1 1 0 0 0,-1 0 1 0 0,1-1-1 0 0,0 0-24 0 0,9-14 69 0 0,-6 6-38 0 0,-3 8-25 0 0,0 0 0 0 0,0 0 0 0 0,0 1 1 0 0,1-1-1 0 0,0 0 0 0 0,0 1 0 0 0,0-1 1 0 0,0 1-8 0 0,5-8 29 0 0,-4 5-15 0 0,1 0 0 0 0,0 0 0 0 0,0 1 1 0 0,4-4-14 0 0,-4 5-1 0 0,-1 0 1 0 0,0 0 0 0 0,0 0 0 0 0,0-1 0 0 0,0-1 0 0 0,-2 3 0 0 0,1 1 0 0 0,-1-1 0 0 0,1 1 0 0 0,-1-1 0 0 0,1 1 0 0 0,0-1 0 0 0,0 1 0 0 0,0 0 0 0 0,0 0 0 0 0,0 0 0 0 0,1 0 0 0 0,-1 1 0 0 0,1-1 0 0 0,19-7 0 0 0,-1 0 0 0 0,-13 4 0 0 0,-4 1-10 0 0,0 1 1 0 0,1 1-1 0 0,-1-1 1 0 0,0 1-1 0 0,1 0 1 0 0,0 0-1 0 0,0 0 1 0 0,4-1 9 0 0,16 1-3 0 0,-22 2 0 0 0,0 0 1 0 0,0 0 0 0 0,1 0 0 0 0,-1 1 0 0 0,0-1 0 0 0,0 1 0 0 0,1 0 0 0 0,-1 0 2 0 0,13 10-72 0 0,-11-6 43 0 0,0-1 0 0 0,1 0 0 0 0,0 0-1 0 0,-1 0 1 0 0,1-1 0 0 0,1 1 29 0 0,3 3-74 0 0,-9-6 73 0 0,3 2-1 0 0,-1 1 1 0 0,0 0-1 0 0,0 0 0 0 0,0 0 1 0 0,0 0-1 0 0,-1 1 0 0 0,1-1 1 0 0,0 4 1 0 0,10 7 0 0 0,-12-14 0 0 0,0 1 0 0 0,0-1 0 0 0,1 0 0 0 0,-1 0 0 0 0,0 1 0 0 0,0-1 0 0 0,0 0 0 0 0,0 1 0 0 0,-1-1 0 0 0,1 1 0 0 0,0-1 0 0 0,0 1 0 0 0,-1 0 0 0 0,1-1 0 0 0,-1 1 0 0 0,0 0 0 0 0,1-1 0 0 0,-1 1 0 0 0,0 0 0 0 0,0 0 2 0 0,0-1 0 0 0,0 1 1 0 0,1 0-1 0 0,-1 0 1 0 0,0-1-1 0 0,1 1 1 0 0,-1 0-1 0 0,1-1 1 0 0,0 1-1 0 0,0-1 1 0 0,-1 1-1 0 0,1-1 1 0 0,0 1-3 0 0,0-1 2 0 0,0 1 0 0 0,0-1 1 0 0,0 1-1 0 0,0-1 1 0 0,-1 1-1 0 0,1-1 1 0 0,-1 1-1 0 0,1 0 1 0 0,-1-1-1 0 0,1 1 1 0 0,-1 0-1 0 0,0 0 0 0 0,0-1-1 0 0,2 15-1 0 0,9-1 0 0 0,-7-7 16 0 0,-1-5-65 0 0,0-1-52 0 0,0-1-71 0 0,-1-1-37 0 0,2 1-71 0 0,-1-1-78 0 0,2 0-88 0 0,0 0-134 0 0,-3 0 226 0 0,-1 0-50 0 0,1 0-45 0 0,-1 0-40 0 0,1 0-142 0 0,0 0-38 0 0,0 0-172 0 0,1 0-463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00.0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242 0 7424 0 0,'-2'3'40'0'0,"-1"-1"-24"0"0,0 1 5 0 0,1-1 32 0 0,0 1 36 0 0,-1-1 53 0 0,1-2 32 0 0,0-1-75 0 0,-1 1-50 0 0,-2 1-35 0 0,2-1 30 0 0,-8 0-11 0 0,8-1-33 0 0,0 1 0 0 0,-1 0 0 0 0,1 0 1 0 0,0 0-1 0 0,0 0 0 0 0,0 1 0 0 0,0-1 0 0 0,0 1 1 0 0,0 0-1 0 0,0 0 0 0 0,-2 1-21 0 0,0 1 44 0 0,-4 2 132 0 0,0 0 86 0 0,-14 13 614 0 0,13-8-556 0 0,-8 6 302 0 0,4-3-211 0 0,10-9-248 0 0,0-1-1 0 0,0 1 0 0 0,1 1 1 0 0,0-1-1 0 0,-1 0 1 0 0,0 3-142 0 0,0 2 258 0 0,-1 0-46 0 0,-4 6-8 0 0,1 5-27 0 0,4-9-70 0 0,-1 1 61 0 0,-1 0-14 0 0,5-9-118 0 0,0 0 0 0 0,0 1 0 0 0,0-1-1 0 0,0 0 1 0 0,1 0 0 0 0,-1 0-1 0 0,1 1-35 0 0,-1 6 112 0 0,1 2 46 0 0,3 1 38 0 0,2-3-43 0 0,0-3-60 0 0,-1 4-1 0 0,-3-10-85 0 0,-1 0-1 0 0,0 0 0 0 0,1 0 0 0 0,-1 0 0 0 0,1 0 1 0 0,-1 0-1 0 0,1 0 0 0 0,-1 0 0 0 0,1 0 1 0 0,0 0-1 0 0,0 0 0 0 0,-1 0 0 0 0,1-1 0 0 0,0 1 1 0 0,0 0-1 0 0,0 0 0 0 0,0-1 0 0 0,0 1-6 0 0,12 4 74 0 0,-11-1-47 0 0,4 2 26 0 0,14-1 60 0 0,-13 0-22 0 0,-7-5-88 0 0,0 0 0 0 0,1 0-1 0 0,-1 0 1 0 0,0 0 0 0 0,0 0-1 0 0,0 1 1 0 0,0-1 0 0 0,0 0 0 0 0,0 0-1 0 0,0 0 1 0 0,1 0 0 0 0,-1 0-1 0 0,0 0 1 0 0,0 0 0 0 0,0 0 0 0 0,0 0-1 0 0,0 0 1 0 0,0 0 0 0 0,1 0-1 0 0,-1 0 1 0 0,0 0 0 0 0,0 0 0 0 0,0 0-1 0 0,0 0 1 0 0,0 0 0 0 0,0 0-1 0 0,1 0 1 0 0,-1 0 0 0 0,0 0 0 0 0,0 0-1 0 0,0 0 1 0 0,0 0 0 0 0,0-1-1 0 0,0 1 1 0 0,0 0 0 0 0,1 0 0 0 0,-1 0-1 0 0,0 0 1 0 0,0 0 0 0 0,0 0-1 0 0,0 0-2 0 0,8-5 53 0 0,6 2 65 0 0,6 3 10 0 0,-11 1-61 0 0,10 0 156 0 0,9-1 110 0 0,-12-4-157 0 0,12-11 83 0 0,-22 4-142 0 0,-6 10-110 0 0,0 0 1 0 0,1 0-1 0 0,-1 0 0 0 0,1 0 0 0 0,-1 1 0 0 0,1-1 0 0 0,0 0 0 0 0,-1 0 0 0 0,1 0 0 0 0,0 0 0 0 0,-1 0 0 0 0,1 1 0 0 0,0-1 0 0 0,0 0 0 0 0,0 1 0 0 0,0-1-7 0 0,6-2 43 0 0,-7 3-39 0 0,1 0 0 0 0,-1 0 0 0 0,1-1 0 0 0,-1 1 0 0 0,1 0 0 0 0,-1 0 0 0 0,0 0 0 0 0,1-1 0 0 0,-1 1 0 0 0,1 0 0 0 0,-1-1 0 0 0,0 1 0 0 0,1 0 0 0 0,-1-1 0 0 0,0 1 0 0 0,1 0-1 0 0,-1-1 1 0 0,0 1 0 0 0,0-1 0 0 0,1 1 0 0 0,-1-1 0 0 0,0 1 0 0 0,0 0 0 0 0,0-1 0 0 0,1 1 0 0 0,-1-1 0 0 0,0 1 0 0 0,0-1 0 0 0,0 1 0 0 0,0-1 0 0 0,0 1 0 0 0,0-1 0 0 0,0 1 0 0 0,0-1 0 0 0,0 1 0 0 0,0-1 0 0 0,-1 1-1 0 0,1-1-2 0 0,0 0 7 0 0,0-1 0 0 0,0 1 0 0 0,1 0 0 0 0,-1-1 0 0 0,0 1 0 0 0,1 0 1 0 0,-1-1-1 0 0,1 1 0 0 0,-1 0 0 0 0,1-1 0 0 0,-1 1 0 0 0,1 0 1 0 0,0 0-1 0 0,0 0 0 0 0,0-1-8 0 0,0 1 5 0 0,0 0 0 0 0,-1 0-1 0 0,1 0 1 0 0,-1 0 0 0 0,1 0 0 0 0,-1 0 0 0 0,1 0-1 0 0,-1 0 1 0 0,1 0 0 0 0,-1 0 0 0 0,0 0 0 0 0,0-1 0 0 0,1 1-1 0 0,-1-1-4 0 0,-1-2 15 0 0,1 0-1 0 0,-1 1 0 0 0,0-1 1 0 0,0 0-1 0 0,0 1 0 0 0,0-1 1 0 0,-1 1-1 0 0,0-1 0 0 0,0 0-14 0 0,-1-11 73 0 0,1-1-43 0 0,-11 0 2 0 0,5 9-82 0 0,2 1-68 0 0,0 1-97 0 0,4 2 63 0 0,0 0-34 0 0,0 1-37 0 0,0-1-41 0 0,2 1-10 0 0,-1 1-46 0 0,1-1-40 0 0,-1 1-38 0 0,1-1-157 0 0,-1 0-44 0 0,-1-1-695 0 0,-2 2-671 0 0,-4 0-1115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00.4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9184 0 0,'0'0'208'0'0,"0"0"33"0"0,0 0 14 0 0,0 0 30 0 0,0 0 124 0 0,0 0 58 0 0,0 0 12 0 0,0 2-37 0 0,0 8-207 0 0,0 2-40 0 0,0 24 311 0 0,0-34-483 0 0,0-1 0 0 0,0 1 0 0 0,1 0 0 0 0,-1-1 0 0 0,0 0 0 0 0,1 1 0 0 0,-1-1 0 0 0,1 1 0 0 0,-1-1 0 0 0,1 1 0 0 0,0-1 0 0 0,0 0 0 0 0,-1 1-23 0 0,7 10 147 0 0,-2 16 77 0 0,0-14-114 0 0,1 3 35 0 0,-5 0 24 0 0,-1-6-81 0 0,0-4-25 0 0,-1-1-1 0 0,2 1 0 0 0,-1-1 0 0 0,1 1 1 0 0,1 4-63 0 0,8 9 204 0 0,-7-7-102 0 0,2 1 52 0 0,4 5 42 0 0,-6-15-154 0 0,-1 0 0 0 0,0 0 0 0 0,-1 0 0 0 0,1 1 0 0 0,-1-1 0 0 0,0 1 0 0 0,0 1-42 0 0,4 13 159 0 0,10 16 178 0 0,-4-16-218 0 0,-9-16-97 0 0,0 0 1 0 0,0-1 0 0 0,0 1-1 0 0,-1 0 1 0 0,1 0 0 0 0,-1 0-1 0 0,0 0 1 0 0,0 0 0 0 0,0 0 0 0 0,0 1-1 0 0,-1-1 1 0 0,1 0-23 0 0,-1-1 6 0 0,0-1 0 0 0,0 0 0 0 0,0 0 0 0 0,0 0-1 0 0,0 0 1 0 0,0 1 0 0 0,1-1 0 0 0,-1 0 0 0 0,0 0 0 0 0,1 0 0 0 0,-1 0 0 0 0,1 0 0 0 0,-1 0 0 0 0,1 0 0 0 0,0 0 0 0 0,0 1-6 0 0,0-1 8 0 0,0 0 0 0 0,0 1 0 0 0,-1-1 1 0 0,1 0-1 0 0,0 1 0 0 0,-1-1 0 0 0,1 1 0 0 0,-1-1 1 0 0,1 2-9 0 0,1 20 119 0 0,-2-23-118 0 0,0 1 1 0 0,0-1-1 0 0,0 0 1 0 0,0 0-1 0 0,0 0 1 0 0,0 0-1 0 0,0 0 1 0 0,0 0-1 0 0,0 0 1 0 0,0 0-1 0 0,0 0 1 0 0,0 0-1 0 0,0 0 1 0 0,0 1-1 0 0,0-1 1 0 0,0 0-1 0 0,0 0 1 0 0,0 0-1 0 0,0 0 1 0 0,0 0-1 0 0,0 0 1 0 0,0 0-1 0 0,0 0 1 0 0,0 0-1 0 0,0 0 1 0 0,0 0-1 0 0,0 0 1 0 0,0 1-1 0 0,0-1 1 0 0,0 0-1 0 0,1 0 1 0 0,-1 0-1 0 0,0 0 1 0 0,0 0-1 0 0,0 0 1 0 0,0 0-1 0 0,0 0 1 0 0,0 0-1 0 0,0 0 1 0 0,0 0-1 0 0,0 0 1 0 0,0 0-1 0 0,0 0 1 0 0,0 0-1 0 0,1 0 1 0 0,-1 0-1 0 0,0 0 1 0 0,0 0-1 0 0,0 0 1 0 0,0 0-1 0 0,0 0 1 0 0,0 0-1 0 0,0 0 1 0 0,0 0-1 0 0,0 0 1 0 0,0 0-1 0 0,1 0-1 0 0,-1 0 4 0 0,1 0-1 0 0,-1 0 1 0 0,0 0-1 0 0,1 0 1 0 0,-1 0-1 0 0,1 0 1 0 0,-1 0 0 0 0,1 0-1 0 0,-1 0 1 0 0,1 0-1 0 0,-1 0 1 0 0,1 1-1 0 0,-1-1 1 0 0,1 0-1 0 0,-1 0 1 0 0,0 0 0 0 0,1 1-1 0 0,-1-1 1 0 0,0 0-1 0 0,1 1 1 0 0,-1-1-1 0 0,1 0 1 0 0,-1 1-1 0 0,0-1 1 0 0,0 0 0 0 0,1 1-1 0 0,-1-1 1 0 0,0 1-1 0 0,0-1 1 0 0,1 0-1 0 0,-1 1 1 0 0,0-1-1 0 0,0 1 1 0 0,0-1 0 0 0,0 1-1 0 0,0-1 1 0 0,0 1-1 0 0,0-1 1 0 0,0 1-1 0 0,0-1 1 0 0,0 1-1 0 0,0-1-3 0 0,0 3 80 0 0,5-3 12 0 0,-1 0-76 0 0,1 0-68 0 0,-1 0-56 0 0,2 0-84 0 0,-1 0-53 0 0,12 0-639 0 0,-2 0 18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00.9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168 378 7920 0 0,'0'0'174'0'0,"0"0"29"0"0,0 0 13 0 0,-3 2-31 0 0,0 2-230 0 0,-2-1 57 0 0,0-1 52 0 0,0-1 48 0 0,0 1 45 0 0,-1-2 38 0 0,-7 1 293 0 0,5 0-233 0 0,1 1-36 0 0,-1 4 58 0 0,1 0-41 0 0,-9 7 206 0 0,6-9-148 0 0,2 0-60 0 0,7-4-211 0 0,0 1 0 0 0,0-1 0 0 0,1 1 0 0 0,-1-1-1 0 0,0 1 1 0 0,1 0 0 0 0,-1-1 0 0 0,0 1 0 0 0,1 0 0 0 0,-1 0 0 0 0,1-1 0 0 0,-1 1 0 0 0,1 0-23 0 0,-5 8 250 0 0,1 0-33 0 0,-5 6 17 0 0,-3 8 14 0 0,10-14-125 0 0,1 2 61 0 0,0-3-55 0 0,0-1-36 0 0,-1 0-16 0 0,-1 0-7 0 0,-4 9 47 0 0,6 2 59 0 0,0-9-105 0 0,1 11 70 0 0,3-4-14 0 0,2-2-98 0 0,10 23-26 0 0,-5-15 61 0 0,-8-20-52 0 0,-1 0-1 0 0,1 0 1 0 0,0-1 0 0 0,-1 1-1 0 0,1 0 1 0 0,0-1 0 0 0,0 0-1 0 0,0 1 1 0 0,0-1 0 0 0,0 0-1 0 0,0 0 1 0 0,1 0-12 0 0,13 8 91 0 0,-9-4-9 0 0,6 1-33 0 0,5 0 39 0 0,-16-6-71 0 0,1 1 1 0 0,-1 0-1 0 0,1-1 1 0 0,0 0-1 0 0,-1 0 1 0 0,1 1-1 0 0,-1-2 1 0 0,1 1-1 0 0,0 0 1 0 0,-1 0-1 0 0,1-1 1 0 0,-1 1-1 0 0,1-1 1 0 0,1-1-18 0 0,1 0 29 0 0,1-1 17 0 0,0 0 0 0 0,0 0-1 0 0,0-1 1 0 0,-1 0 0 0 0,1 0 0 0 0,-1 0-46 0 0,-2 1 16 0 0,-1 1 0 0 0,1 1 1 0 0,0-1-1 0 0,-1 0 0 0 0,1 1 1 0 0,0-1-1 0 0,0 1 1 0 0,0 0-1 0 0,0 0 0 0 0,3-1-16 0 0,-4 2 10 0 0,1-1 0 0 0,-1 1 0 0 0,0-1 0 0 0,0 0 0 0 0,1 0 0 0 0,-1 0 0 0 0,0 0 0 0 0,0 0-1 0 0,0 0 1 0 0,0-1 0 0 0,0 1 0 0 0,0-1 0 0 0,-1 0 0 0 0,1 1 0 0 0,0-1 0 0 0,-1 0 0 0 0,1 0 0 0 0,-1 0 0 0 0,1-2-10 0 0,8-12 72 0 0,-3 6-38 0 0,-4 7-27 0 0,-1-1-1 0 0,0 0 1 0 0,1 0 0 0 0,-1 1-1 0 0,-1-1 1 0 0,1 0 0 0 0,0 0 0 0 0,0-3-7 0 0,2-6 46 0 0,12-37 45 0 0,-14 40-87 0 0,0-1 1 0 0,0 1-1 0 0,-1 0 0 0 0,-1-7-4 0 0,1 6 20 0 0,-2-17 10 0 0,-1 9-38 0 0,-11-26-52 0 0,5 17 12 0 0,4 11-15 0 0,1 5 16 0 0,-2-5-57 0 0,-5-2-34 0 0,5 9 78 0 0,1 1 0 0 0,0-1 0 0 0,1 0 0 0 0,0 0 1 0 0,1 0-1 0 0,-1-2 60 0 0,-1-5-72 0 0,-11-41-169 0 0,12 44 165 0 0,3-1 35 0 0,-2-2 23 0 0,-4 5-21 0 0,5 10 35 0 0,0 1 0 0 0,1 0 1 0 0,-1-1-1 0 0,0 1 1 0 0,1-1-1 0 0,-1 1 0 0 0,1 0 1 0 0,-1-1-1 0 0,1 1 0 0 0,0-1 1 0 0,0 1-1 0 0,0-1 0 0 0,-1 0 4 0 0,2-7-44 0 0,-1 6 30 0 0,1 0 1 0 0,-1 1-1 0 0,0-1 0 0 0,0 0 1 0 0,0 0-1 0 0,-1 1 0 0 0,1-1 1 0 0,0 0-1 0 0,-1 1 0 0 0,0-1 1 0 0,0 0 13 0 0,-9-2-64 0 0,7-5-6 0 0,3 7-20 0 0,3 6-6 0 0,-2-2 86 0 0,1 1 0 0 0,-1 0 0 0 0,0 0 0 0 0,1 0 1 0 0,-1 0-1 0 0,0 1 0 0 0,-1-1 0 0 0,1 0 1 0 0,0 0-1 0 0,0 1 0 0 0,-1-1 0 0 0,0 0 0 0 0,1 1 1 0 0,-1-1-1 0 0,0 0 0 0 0,0 1 0 0 0,0-1 1 0 0,-1 1 9 0 0,2 0-2 0 0,-1-1 1 0 0,0 0-1 0 0,0 0 1 0 0,1 0-1 0 0,-1 1 1 0 0,1-1-1 0 0,0 0 1 0 0,0 0-1 0 0,0 0 1 0 0,0 0-1 0 0,1 1 2 0 0,7 18 1 0 0,-6-13-1 0 0,1 6 0 0 0,0-2 0 0 0,2 1 0 0 0,5 11 0 0 0,-2-11 0 0 0,-6-9 2 0 0,-1-1 0 0 0,1 1 0 0 0,-1-1 0 0 0,0 1 0 0 0,0 0 0 0 0,-1-1 0 0 0,1 1 0 0 0,0 2-2 0 0,1 11 39 0 0,-1-10-11 0 0,0 0-1 0 0,0 0 1 0 0,0 0-1 0 0,1 0 1 0 0,0 1-28 0 0,8 19 102 0 0,8 22 140 0 0,-5-15-53 0 0,3 22 135 0 0,-5-13-86 0 0,-7-7 70 0 0,-3-31-285 0 0,7 24 90 0 0,-7-5-5 0 0,-2-24-104 0 0,0 1 0 0 0,0-1 0 0 0,0 1 0 0 0,0 0 0 0 0,0-1 0 0 0,0 1 1 0 0,0 0-1 0 0,0-1 0 0 0,0 1 0 0 0,1 0 0 0 0,-1-1 0 0 0,0 1 1 0 0,0-1-1 0 0,1 1 0 0 0,-1 0 0 0 0,1-1 0 0 0,-1 1 0 0 0,0-1 0 0 0,1 1 1 0 0,-1-1-1 0 0,1 1 0 0 0,-1-1 0 0 0,1 0 0 0 0,-1 1 0 0 0,1-1 1 0 0,-1 1-5 0 0,1-1 4 0 0,0 0 0 0 0,-1 1 0 0 0,1-1 0 0 0,-1 1 0 0 0,1-1 0 0 0,-1 0 1 0 0,1 1-1 0 0,-1-1 0 0 0,0 1 0 0 0,1 0 0 0 0,-1-1 0 0 0,0 1 1 0 0,1-1-1 0 0,-1 1 0 0 0,0-1 0 0 0,0 1 0 0 0,1 0 0 0 0,-1-1 0 0 0,0 1 1 0 0,0 0-1 0 0,0-1 0 0 0,0 1 0 0 0,0 0 0 0 0,0-1 0 0 0,0 1 1 0 0,0 0-5 0 0,0 11 72 0 0,0-9-2 0 0,0-3 1 0 0,0 2 14 0 0,0 5-56 0 0,0-4-54 0 0,0-1-56 0 0,0-1-115 0 0,0-1-207 0 0,0 0-19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01.3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152 91 9616 0 0,'0'-3'65'0'0,"0"1"38"0"0,0-3 539 0 0,0-2-505 0 0,0-6-84 0 0,0-5-30 0 0,0 12 47 0 0,0 5 48 0 0,0-2 49 0 0,-2-2 224 0 0,-10-2-65 0 0,-2-1 133 0 0,12 5-343 0 0,0-1-9 0 0,1 1-10 0 0,-1 2-1 0 0,-3 0 103 0 0,2 0-51 0 0,-2 1 39 0 0,-5 0 75 0 0,-20 0 161 0 0,20 0-242 0 0,0 0 70 0 0,9 0-243 0 0,1 0 1 0 0,-1 0-1 0 0,1 0 0 0 0,-1 0 1 0 0,0 0-1 0 0,1 1 0 0 0,-1-1 0 0 0,1 0 1 0 0,-1 0-1 0 0,1 0 0 0 0,-1 1 1 0 0,1-1-1 0 0,-1 0 0 0 0,1 0 1 0 0,-1 1-1 0 0,1-1 0 0 0,0 1 1 0 0,-1-1-1 0 0,1 0 0 0 0,-1 1 1 0 0,1-1-1 0 0,0 1 0 0 0,-1-1 1 0 0,1 1-9 0 0,-1 0 7 0 0,1-1 1 0 0,0 1 0 0 0,-1-1 0 0 0,1 1 0 0 0,-1-1-1 0 0,1 1 1 0 0,-1-1 0 0 0,1 1 0 0 0,-1-1 0 0 0,0 1-1 0 0,1-1 1 0 0,-1 0 0 0 0,1 1 0 0 0,-1-1 0 0 0,0 0-1 0 0,1 1 1 0 0,-1-1 0 0 0,0 0 0 0 0,1 0 0 0 0,-1 0-1 0 0,0 0 1 0 0,0 0 0 0 0,1 0 0 0 0,-1 0 0 0 0,0 0-8 0 0,0 0 7 0 0,0 0 0 0 0,1 0 0 0 0,-1 0 0 0 0,0 0 0 0 0,0 0 0 0 0,0 0 1 0 0,0 0-1 0 0,1 1 0 0 0,-1-1 0 0 0,0 0 0 0 0,0 0 0 0 0,1 1 0 0 0,-1-1 1 0 0,-1 1-8 0 0,2-1 1 0 0,0 1 0 0 0,-1 0 1 0 0,1 0-1 0 0,0 0 1 0 0,-1-1-1 0 0,1 1 1 0 0,0 0-1 0 0,0 0 0 0 0,0 0 1 0 0,0-1-1 0 0,0 1 1 0 0,0 0-1 0 0,0 0 1 0 0,0 0-2 0 0,0 9 13 0 0,1 18-87 0 0,-1-26 69 0 0,0-1-1 0 0,1 0 1 0 0,-1 0 0 0 0,1 0 0 0 0,-1 0 0 0 0,0 0 0 0 0,1 0-1 0 0,0 0 1 0 0,-1 0 0 0 0,1 0 0 0 0,0 0 0 0 0,-1 0 0 0 0,1 0-1 0 0,0 0 1 0 0,0 0 0 0 0,0-1 0 0 0,0 1 0 0 0,-1 0 0 0 0,1-1 0 0 0,1 1 5 0 0,-1 0-2 0 0,0-1 0 0 0,0 0 0 0 0,0 1 0 0 0,-1-1 0 0 0,1 1 1 0 0,0-1-1 0 0,0 1 0 0 0,0 0 0 0 0,-1-1 0 0 0,1 1 0 0 0,0 0 0 0 0,-1-1 1 0 0,1 1-1 0 0,0 0 0 0 0,-1 0 0 0 0,1-1 0 0 0,-1 1 0 0 0,0 0 1 0 0,1 0-1 0 0,-1 0 0 0 0,0 0 0 0 0,1 0 0 0 0,-1 0 0 0 0,0 0 2 0 0,0 0-1 0 0,1 0-1 0 0,-1 0 0 0 0,0 0 0 0 0,0 0 0 0 0,1 0 1 0 0,-1-1-1 0 0,1 1 0 0 0,-1 0 0 0 0,1 0 1 0 0,-1 0-1 0 0,1-1 0 0 0,-1 1 0 0 0,1 0 1 0 0,0 0-1 0 0,0-1 0 0 0,-1 1 0 0 0,1-1 1 0 0,0 1-1 0 0,0 0 0 0 0,0-1 0 0 0,-1 0 0 0 0,1 1 1 0 0,0-1-1 0 0,0 1 2 0 0,3 1-8 0 0,-1 0 0 0 0,0 0 0 0 0,0 1 1 0 0,0-1-1 0 0,-1 1 0 0 0,3 2 8 0 0,5 6-6 0 0,7 7-6 0 0,-7-7-1 0 0,1 0 0 0 0,0 0 0 0 0,0-1 0 0 0,5 2 13 0 0,-6-5-1 0 0,-5-5 2 0 0,-1 1 0 0 0,1-1 0 0 0,-1 1 0 0 0,0 0 0 0 0,0 1 1 0 0,0-1-1 0 0,-1 1 0 0 0,1-1 0 0 0,-1 1 0 0 0,2 3-1 0 0,0 3 35 0 0,-4-8-22 0 0,0 1 0 0 0,0-1 0 0 0,0 0 0 0 0,0 0-1 0 0,0 0 1 0 0,1 0 0 0 0,-1 0 0 0 0,1 0 0 0 0,0 0-13 0 0,9 13 101 0 0,3 10 112 0 0,-12-20-158 0 0,0 0-28 0 0,-2 3 140 0 0,1 2 69 0 0,1-3-140 0 0,9 6 80 0 0,-11-13-173 0 0,0 0 0 0 0,0 0 0 0 0,0 0 0 0 0,0 0 0 0 0,0 0 0 0 0,0 0 0 0 0,0 0 0 0 0,0 0 0 0 0,1 0 0 0 0,-1 0 0 0 0,0 0 1 0 0,0 1-1 0 0,0-1 0 0 0,0 0 0 0 0,0 0 0 0 0,0 0 0 0 0,0 0 0 0 0,0 0 0 0 0,0 0 0 0 0,0 0 0 0 0,0 0 0 0 0,0 1 1 0 0,0-1-1 0 0,0 0 0 0 0,0 0 0 0 0,0 0 0 0 0,0 0 0 0 0,0 0 0 0 0,0 0 0 0 0,0 0 0 0 0,0 1 0 0 0,0-1 0 0 0,0 0 1 0 0,0 0-1 0 0,0 0 0 0 0,0 0 0 0 0,0 0 0 0 0,0 0 0 0 0,0 0 0 0 0,0 1 0 0 0,0-1 0 0 0,0 0 0 0 0,0 0 0 0 0,0 0 0 0 0,0 0 1 0 0,0 0-1 0 0,0 0 0 0 0,0 0 0 0 0,-1 0 0 0 0,1 0 0 0 0,0 0 0 0 0,0 0 0 0 0,0 1 0 0 0,0-1 0 0 0,0 0 0 0 0,0 0 1 0 0,0 0-4 0 0,-26 25 354 0 0,24-23-215 0 0,-1 0-50 0 0,0-2-32 0 0,-1 0-28 0 0,1 0-6 0 0,1 1 21 0 0,-6 4 48 0 0,7-4-72 0 0,-1 0 0 0 0,1-1 0 0 0,0 1 0 0 0,-1 0-1 0 0,1 0 1 0 0,-1-1 0 0 0,1 1 0 0 0,-1-1 0 0 0,1 1 0 0 0,-1-1-1 0 0,0 0 1 0 0,1 0 0 0 0,-1 1 0 0 0,0-1-20 0 0,-31 0 233 0 0,12 0-129 0 0,3 0-96 0 0,0 0-107 0 0,12-1-1 0 0,-5-3 21 0 0,8 2-9 0 0,0 1-76 0 0,1-1-3 0 0,1 1-54 0 0,-1 0-62 0 0,0 0-72 0 0,0 0-22 0 0,1 1-60 0 0,-1-1-51 0 0,0 1-47 0 0,1 0-157 0 0,-1 0-46 0 0,0 0-191 0 0,-2-1-513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02.0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545 77 6624 0 0,'0'0'192'0'0,"-3"-3"-7"0"0,-5-4-121 0 0,3 4-12 0 0,3 3 31 0 0,-1 0-60 0 0,-1-1 30 0 0,1 1 89 0 0,0-2 89 0 0,2 1-67 0 0,0 0 39 0 0,-5-3 0 0 0,0 0 41 0 0,-3-1 169 0 0,8 4-381 0 0,1 1 1 0 0,-1-1-1 0 0,1 1 1 0 0,-1 0-1 0 0,1-1 1 0 0,0 1-1 0 0,-1-1 1 0 0,1 1-1 0 0,-1-1 1 0 0,1 1-1 0 0,0-1 1 0 0,-1 1-1 0 0,1-1 1 0 0,0 0-1 0 0,0 1 1 0 0,0-1-1 0 0,-1 1 1 0 0,1-1-1 0 0,0 0 1 0 0,0 1-1 0 0,0-1-32 0 0,-2-4 506 0 0,1 4-441 0 0,-2-1 60 0 0,-4-4 96 0 0,4 5-104 0 0,-1 0 16 0 0,1 0 47 0 0,-2 1 56 0 0,0-1 67 0 0,5 1-283 0 0,-1 0 1 0 0,1 0 0 0 0,-1 0 0 0 0,1 0-1 0 0,-1 0 1 0 0,0 0 0 0 0,1 0 0 0 0,-1 0-1 0 0,1-1 1 0 0,-1 1 0 0 0,1 0 0 0 0,-1 0-1 0 0,1-1 1 0 0,-1 1 0 0 0,1 0-1 0 0,-1-1 1 0 0,1 1 0 0 0,0 0 0 0 0,-1-1-1 0 0,1 1 1 0 0,0-1 0 0 0,-1 1 0 0 0,1-1-1 0 0,-1 0-20 0 0,1 1 22 0 0,0-1 0 0 0,-1 1 0 0 0,1-1 0 0 0,-1 1-1 0 0,1-1 1 0 0,-1 1 0 0 0,1-1 0 0 0,-1 1 0 0 0,1-1-1 0 0,-1 1 1 0 0,0-1 0 0 0,1 1 0 0 0,-1 0 0 0 0,0-1-1 0 0,1 1 1 0 0,-1 0 0 0 0,0 0 0 0 0,1 0 0 0 0,-1-1-1 0 0,0 1 1 0 0,1 0 0 0 0,-1 0 0 0 0,0 0-1 0 0,0 0 1 0 0,1 0-22 0 0,-5 0 120 0 0,0 0 53 0 0,-11-1 394 0 0,9 2-349 0 0,0 0-47 0 0,4 0-126 0 0,0 0-35 0 0,-14 7 99 0 0,10-4-79 0 0,6-4-39 0 0,-4 3 21 0 0,-10 9 49 0 0,-11 14 46 0 0,7-6-55 0 0,16-17-52 0 0,1 0 1 0 0,-1 0 0 0 0,1 0-1 0 0,0 0 1 0 0,1 0 0 0 0,-2 1-1 0 0,2 0 8 0 0,-1-1 0 0 0,0 0 0 0 0,0 0 1 0 0,0 1-1 0 0,0-2 0 0 0,-2 2-8 0 0,3-2 1 0 0,-1 0 0 0 0,1 0-1 0 0,-1 0 1 0 0,1 0 0 0 0,0 0 0 0 0,0 0 0 0 0,0 0 0 0 0,0 0-1 0 0,0 0 1 0 0,0 1 0 0 0,0-1 0 0 0,1 0 0 0 0,-1 1 0 0 0,1-1-1 0 0,-1 37-2 0 0,2-17 3 0 0,-1 64-1 0 0,0-84 0 0 0,0-1 0 0 0,0 1 0 0 0,0 0 0 0 0,1-1 0 0 0,-1 1 0 0 0,0-1 0 0 0,1 1 0 0 0,-1-1 0 0 0,1 1 0 0 0,-1-1 0 0 0,1 1 0 0 0,0-1 0 0 0,0 1 0 0 0,0-1 0 0 0,5 11 10 0 0,-1 14 33 0 0,10 9-32 0 0,-11-25-11 0 0,-2-7 1 0 0,-1 0 0 0 0,0 0 0 0 0,0 0 1 0 0,0 0-1 0 0,0 0 0 0 0,-1 0 0 0 0,1 0 0 0 0,-1 0 0 0 0,1 3-1 0 0,-1-3 10 0 0,0 0 0 0 0,0 0 1 0 0,1 0-1 0 0,0 0 0 0 0,-1 1 0 0 0,1-1 0 0 0,0 0 0 0 0,1-1 0 0 0,0 3-10 0 0,2 6 27 0 0,-3-10-21 0 0,4 15 63 0 0,3 2-36 0 0,-3-7 6 0 0,2 2 25 0 0,2 6 42 0 0,1-7-23 0 0,-7-9-3 0 0,-3-3 0 0 0,0 0-3 0 0,0 0-10 0 0,0 0-3 0 0,0 0 0 0 0,0 0-38 0 0,0 0-43 0 0,0 0-47 0 0,0 0-93 0 0,0 0-170 0 0,0 0 243 0 0,0 0 1 0 0,0 0-17 0 0,0 0-37 0 0,0 0-13 0 0,0 0-38 0 0,0 0-43 0 0,0 0-49 0 0,0 0-53 0 0,0 0-48 0 0,0 0-44 0 0,0 0-38 0 0,0 0-135 0 0,0 0-37 0 0,0 0-1402 0 0</inkml:trace>
  <inkml:trace contextRef="#ctx0" brushRef="#br0" timeOffset="284.81">0 334 6648 0 0,'0'0'149'0'0,"0"0"23"0"0,3 0 12 0 0,4-2-81 0 0,-4-2-39 0 0,2-3-40 0 0,-4 7-24 0 0,-1-1 0 0 0,1 1 0 0 0,0 0 0 0 0,0 0 0 0 0,-1-1 0 0 0,1 1 0 0 0,0 0 0 0 0,0 0 0 0 0,0 0 0 0 0,-1 0 0 0 0,1 0 0 0 0,0 0 0 0 0,0 0 0 0 0,0 0 0 0 0,10-1 32 0 0,-2 0 56 0 0,2-1 75 0 0,4-2 159 0 0,11-2 248 0 0,-17 5-412 0 0,1 1-35 0 0,18-3 342 0 0,-1-2-110 0 0,-7 1-141 0 0,9 1 56 0 0,-23 2-183 0 0,0 1 0 0 0,0-1 0 0 0,0 0 0 0 0,0 0 0 0 0,0 0 0 0 0,1-2-87 0 0,15-2 224 0 0,8 3-14 0 0,-22 2-135 0 0,-1 0-1 0 0,0 0 1 0 0,0-1-1 0 0,7-1-74 0 0,19-8 226 0 0,7 5-24 0 0,-18 0-124 0 0,-11 3-50 0 0,-1 0-1 0 0,0 0 1 0 0,0 1-1 0 0,3 0-27 0 0,-10 1 10 0 0,0 0-1 0 0,1 0 0 0 0,-1-1 1 0 0,0 1-1 0 0,1-1 0 0 0,-1 0 1 0 0,0 0-1 0 0,3-1-9 0 0,15-4 44 0 0,14 3-49 0 0,-24 3-43 0 0,5-4 5 0 0,-8 1-56 0 0,-4 2-4 0 0,0-1-50 0 0,0 1-61 0 0,2-1-70 0 0,-2 2 18 0 0,0-1-43 0 0,0 1-36 0 0,0-1-34 0 0,7 1-637 0 0,5 0-669 0 0</inkml:trace>
  <inkml:trace contextRef="#ctx0" brushRef="#br0" timeOffset="574.55">938 243 7016 0 0,'0'0'201'0'0,"-3"0"-4"0"0,-3 1-161 0 0,2 4-30 0 0,-1 2-6 0 0,1-4 8 0 0,-2 0 60 0 0,-1 1 48 0 0,0-1 36 0 0,3-1 1 0 0,-6 2 206 0 0,2 0-44 0 0,-4 6 91 0 0,-3 5 124 0 0,0 0-64 0 0,-31 30 765 0 0,42-40-1103 0 0,0 1 0 0 0,0-1 0 0 0,1 1 0 0 0,-1 0 0 0 0,1-1 0 0 0,0 2-128 0 0,1-2 84 0 0,-2 9 134 0 0,4-1-94 0 0,-1 3 3 0 0,-6-2 8 0 0,7-13-118 0 0,-1 0 1 0 0,0 0 0 0 0,0 0-1 0 0,1 1 1 0 0,-1-1 0 0 0,1 0-1 0 0,-1 1 1 0 0,1-1 0 0 0,-1 1-1 0 0,1-1 1 0 0,0 0 0 0 0,0 1-1 0 0,-1-1 1 0 0,1 1 0 0 0,0-1-1 0 0,1 1 1 0 0,-1-1 0 0 0,0 1-1 0 0,0-1 1 0 0,1 0 0 0 0,-1 1-1 0 0,0-1 1 0 0,1 1 0 0 0,0-1-18 0 0,3 5 31 0 0,1 0 0 0 0,-1 0 0 0 0,1-1 0 0 0,1 0 0 0 0,2 2-31 0 0,2 4 43 0 0,-8-10-29 0 0,0 0 0 0 0,-1 1 0 0 0,1-1-1 0 0,0 0 1 0 0,-1 0 0 0 0,1 0 0 0 0,0 0 0 0 0,2 0-14 0 0,18 4 149 0 0,24-5 173 0 0,-28 0-202 0 0,4 0 51 0 0,1 0-22 0 0,0-4 29 0 0,-19 3-144 0 0,1-1 0 0 0,-1 0-1 0 0,0 0 1 0 0,0-1 0 0 0,1 0-34 0 0,9-5 114 0 0,4 0 65 0 0,-15 7-161 0 0,0 0 0 0 0,0 0 0 0 0,0-1 0 0 0,0 1 0 0 0,0-1 0 0 0,0 0 0 0 0,-1 1 0 0 0,1-1 0 0 0,0-1 0 0 0,-1 1 1 0 0,0 0-1 0 0,1 0 0 0 0,-1-1 0 0 0,0 0-18 0 0,3-7 56 0 0,-4 8-44 0 0,-1 0 0 0 0,2 0 0 0 0,-1 0 0 0 0,0-1-1 0 0,0 1 1 0 0,1 1 0 0 0,-1-1 0 0 0,1 0 0 0 0,0 0-12 0 0,2-3 33 0 0,0-1 1 0 0,0 1-1 0 0,-1-1 1 0 0,1 1-1 0 0,-1-1 1 0 0,0-1-34 0 0,-1 2 23 0 0,3-10 60 0 0,-5 13-72 0 0,0-1 0 0 0,0 1 0 0 0,0-1 0 0 0,-1 1 0 0 0,1-1 0 0 0,0 1 0 0 0,-1-2-11 0 0,-14-30 105 0 0,12 28-72 0 0,-9-9 26 0 0,1 4-66 0 0,6 6 19 0 0,0 0 0 0 0,0 0 0 0 0,-1 0 0 0 0,0 0-12 0 0,-6-1-30 0 0,-1 0-58 0 0,0 1 6 0 0,-2-1-54 0 0,-1-1-48 0 0,2 0-42 0 0,12 6 113 0 0,-5-1 40 0 0,4 2-43 0 0,2 0 6 0 0,0 0-43 0 0,0 0-50 0 0,1 0-59 0 0,0 0-314 0 0,0 0-6 0 0</inkml:trace>
  <inkml:trace contextRef="#ctx0" brushRef="#br0" timeOffset="1056.85">1300 304 6776 0 0,'-25'0'198'0'0,"21"0"-92"0"0,6 2-25 0 0,5 10-33 0 0,1 1-57 0 0,-2-8 66 0 0,-3-4 18 0 0,-1 1 34 0 0,-1 2 34 0 0,-1 2 35 0 0,3 7 333 0 0,2-4-88 0 0,0-1-119 0 0,2 7 261 0 0,-1-1-79 0 0,-1 0-99 0 0,1-1-39 0 0,-3-8-191 0 0,-1 0 0 0 0,1-1 0 0 0,0 1 0 0 0,0 0 0 0 0,1-1 0 0 0,2 3-157 0 0,3 4 273 0 0,3 9 264 0 0,-8-11-336 0 0,-1-4-91 0 0,-1 10 181 0 0,-2-14-273 0 0,0 0 0 0 0,0 0 1 0 0,0-1-1 0 0,0 1 1 0 0,0 0-1 0 0,0 0 0 0 0,0 0 1 0 0,0 0-1 0 0,1-1 1 0 0,-1 1-1 0 0,0 0 0 0 0,0 0 1 0 0,1-1-1 0 0,-1 1 1 0 0,1 0-19 0 0,5 4 184 0 0,-5-5-174 0 0,-1 0 1 0 0,0 0 0 0 0,1 0 0 0 0,-1 0 0 0 0,0 1-1 0 0,1-1 1 0 0,-1 0 0 0 0,0 0 0 0 0,1 1 0 0 0,-1-1-1 0 0,0 0 1 0 0,0 1 0 0 0,1-1 0 0 0,-1 0 0 0 0,0 1-1 0 0,0-1 1 0 0,1 0 0 0 0,-1 1 0 0 0,0-1-1 0 0,0 0 1 0 0,0 1 0 0 0,0-1 0 0 0,0 1 0 0 0,0-1-1 0 0,0 0 1 0 0,0 1 0 0 0,0-1 0 0 0,0 1 0 0 0,0-1-1 0 0,0 0 1 0 0,0 1-11 0 0,3 4 215 0 0,7 5-20 0 0,-8-7-3 0 0,-2-3 10 0 0,0 0 46 0 0,0 0 22 0 0,0 0 2 0 0,0 0 4 0 0,0 0 17 0 0,0 0 9 0 0,0 0 2 0 0,-2-3-21 0 0,-8-7-90 0 0,7 7-60 0 0,2 0-60 0 0,2-6-21 0 0,-1 7-10 0 0,-2-11 73 0 0,-3 3-49 0 0,4 8-60 0 0,0 1 1 0 0,0-1 0 0 0,0 1 0 0 0,0-1 0 0 0,1 1 0 0 0,-1-1 0 0 0,1 1-1 0 0,-1-1 1 0 0,1 0 0 0 0,0 0 0 0 0,-1 1 0 0 0,1-1 0 0 0,0 0-7 0 0,0-61 160 0 0,0 35-150 0 0,0 27-10 0 0,0-1 0 0 0,0 1 0 0 0,1-1 0 0 0,-1 1 0 0 0,0-1 0 0 0,1 1 0 0 0,-1-1 0 0 0,1 1 0 0 0,-1-1 0 0 0,1 1 0 0 0,0-1 0 0 0,0 1 0 0 0,0-1 0 0 0,0 0 0 0 0,0 1 0 0 0,0-1 0 0 0,0 0 0 0 0,0 1 0 0 0,0-1 0 0 0,-1 0 0 0 0,1 0 0 0 0,-1 1 0 0 0,1-1 0 0 0,-1 0 0 0 0,0 0 0 0 0,0 0 0 0 0,0-1 0 0 0,0 3 0 0 0,0-3 0 0 0,0 0 0 0 0,0 0 0 0 0,0 1 0 0 0,1-1 0 0 0,-1 0 0 0 0,1 1 0 0 0,0-2 0 0 0,5-2 0 0 0,-2 4 0 0 0,14-25 0 0 0,-7 15-1 0 0,11-11 4 0 0,-20 22-4 0 0,-1 0 0 0 0,1 0 0 0 0,-1 0 0 0 0,1 0-1 0 0,0 0 1 0 0,0 0 0 0 0,-1 0 0 0 0,1 1 0 0 0,0-1 0 0 0,0 0 0 0 0,0 1 0 0 0,-1 0 0 0 0,1-1 0 0 0,1 1 1 0 0,-1 0-5 0 0,-1 0 1 0 0,1 0-1 0 0,-1 0 0 0 0,1-1 1 0 0,0 1-1 0 0,-1-1 0 0 0,1 1 0 0 0,-1-1 1 0 0,1 1-1 0 0,-1-1 0 0 0,0 0 0 0 0,1 0 1 0 0,-1 0-1 0 0,1 0 5 0 0,5-3-1 0 0,6-1 1 0 0,-11 1 0 0 0,3-2 0 0 0,-2 5-1 0 0,0 0-1 0 0,-1 1 1 0 0,1-1-1 0 0,0 1 1 0 0,0 0-1 0 0,-1 0 1 0 0,2 0 1 0 0,-4 0 0 0 0,7 1-12 0 0,-4-2-2 0 0,20-12-14 0 0,-8 11 28 0 0,-2 2-20 0 0,-11 0-76 0 0,-2 0-4 0 0,0 0 4 0 0,0 0 25 0 0,0 0-19 0 0,0 0-55 0 0,0 0-146 0 0,0 0-265 0 0,0 0 423 0 0,0 0 15 0 0,0 0-13 0 0,0 0-39 0 0,0 0-10 0 0,0 0-41 0 0,0 0-46 0 0,0 0-51 0 0,0 0-57 0 0,0 0-52 0 0,0 0-46 0 0,0 0-41 0 0,0 0-147 0 0,0 0-41 0 0,0 0-178 0 0,0 0-484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58.5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31 8520 0 0,'0'-8'93'0'0,"0"5"166"0"0,0 6-24 0 0,0 2-185 0 0,0-5-46 0 0,0 0-1 0 0,0 0 1 0 0,0 0 0 0 0,0 1-1 0 0,0-1 1 0 0,0 0 0 0 0,0 0-1 0 0,0 0 1 0 0,0 0 0 0 0,0 0-1 0 0,0 0 1 0 0,0 0-1 0 0,0 0 1 0 0,0 0 0 0 0,0 0-1 0 0,0 0 1 0 0,0 1 0 0 0,0-1-1 0 0,0 0 1 0 0,0 0 0 0 0,0 0-1 0 0,0 0 1 0 0,0 0 0 0 0,0 0-1 0 0,0 0 1 0 0,0 0 0 0 0,0 0-1 0 0,0 0 1 0 0,0 0 0 0 0,0 0-1 0 0,0 0 1 0 0,1 1-1 0 0,-1-1 1 0 0,0 0 0 0 0,0 0-1 0 0,0 0 1 0 0,0 0 0 0 0,0 0-1 0 0,0 0 1 0 0,0 0 0 0 0,0 0-1 0 0,0 0 1 0 0,0 0 0 0 0,0 0-1 0 0,1 0 1 0 0,-1 0 0 0 0,0 0-1 0 0,0 0 1 0 0,0 0 0 0 0,0 0-1 0 0,0 0 1 0 0,0 0-1 0 0,0 0 1 0 0,0 0 0 0 0,0 0-1 0 0,0 0 1 0 0,1 0-4 0 0,-1 0 43 0 0,1 0-34 0 0,3 0-58 0 0,-3 0 55 0 0,-1 0 50 0 0,-2 0 77 0 0,-2 0 100 0 0,14 0 172 0 0,-10 0-398 0 0,0 0 1 0 0,0 0-1 0 0,0 0 0 0 0,0 0 0 0 0,0-1 1 0 0,0 1-1 0 0,0 0 0 0 0,0 0 0 0 0,0 0 1 0 0,0 0-1 0 0,1 0 0 0 0,-1 0 1 0 0,0 0-1 0 0,0 0 0 0 0,0 0 0 0 0,0 0 1 0 0,0 1-1 0 0,0-1 0 0 0,0 0 1 0 0,0 0-1 0 0,0 0 0 0 0,0 0 0 0 0,0 0 1 0 0,1 0-1 0 0,-1 0 0 0 0,0 0 0 0 0,0 0 1 0 0,0 0-1 0 0,0 0 0 0 0,0 0 1 0 0,0 0-1 0 0,0 0 0 0 0,0 0 0 0 0,0 0 1 0 0,0 0-1 0 0,0 0 0 0 0,0 1 0 0 0,0-1 1 0 0,0 0-1 0 0,0 0 0 0 0,0 0 1 0 0,0 0-1 0 0,0 0 0 0 0,0 0 0 0 0,0 0 1 0 0,0 0-1 0 0,0 0 0 0 0,0 0 0 0 0,0 0 1 0 0,0 1-1 0 0,0-1 0 0 0,0 0 1 0 0,0 0-1 0 0,0 0 0 0 0,0 0 0 0 0,0 0 1 0 0,0 0-8 0 0,0 5 242 0 0,1 19 610 0 0,-2-17-655 0 0,0-4-138 0 0,0-1-33 0 0,-3 1 112 0 0,4-3-131 0 0,-1 0 0 0 0,1 0 0 0 0,0 0 0 0 0,0 0 0 0 0,0 0 0 0 0,0 1 0 0 0,0-1 0 0 0,0 0 0 0 0,0 0 0 0 0,-1 0 0 0 0,1 0 0 0 0,0 0 0 0 0,0 0 0 0 0,0 0 0 0 0,0 0 0 0 0,0 1 0 0 0,0-1 0 0 0,0 0 0 0 0,0 0 0 0 0,0 0 0 0 0,0 0 0 0 0,0 0 0 0 0,-1 0 0 0 0,1 1 0 0 0,0-1 0 0 0,0 0 0 0 0,0 0 0 0 0,0 0 0 0 0,0 0 0 0 0,0 0 0 0 0,0 1 0 0 0,0-1 0 0 0,0 0 0 0 0,0 0 0 0 0,1 0 0 0 0,-1 0 0 0 0,0 0 0 0 0,0 1 0 0 0,0-1 0 0 0,0 0 0 0 0,0 0 0 0 0,0 0 0 0 0,0 0 0 0 0,0 0 0 0 0,0 0 0 0 0,0 0 0 0 0,0 1 0 0 0,0-1 0 0 0,1 0 0 0 0,-1 0 0 0 0,0 0-7 0 0,5 8 162 0 0,-2 3 129 0 0,-2 2-40 0 0,-1 0-43 0 0,-1-2-46 0 0,0-1-30 0 0,1 8 183 0 0,0-2-69 0 0,0-1-64 0 0,0-3-58 0 0,2 2 85 0 0,3-5-52 0 0,1 3-13 0 0,-1 13 82 0 0,0-10-70 0 0,-3-12-121 0 0,-1 0 0 0 0,0 0 0 0 0,0 1 0 0 0,0-1 0 0 0,-1 0 1 0 0,1 0-1 0 0,-1 1 0 0 0,0 0-35 0 0,2 10 121 0 0,4-2 9 0 0,-1-5-60 0 0,5 12 122 0 0,-5-8-108 0 0,-2 0-29 0 0,-1 2-25 0 0,8 9 58 0 0,-9-17-54 0 0,0 2 6 0 0,2-2 46 0 0,7 5-16 0 0,-7-7 15 0 0,-3-3-16 0 0,0 0-57 0 0,0 0-85 0 0,0 0-221 0 0,1 1 60 0 0,0-1 52 0 0,0 0 44 0 0,1-1 26 0 0,0 1 35 0 0,5-2-157 0 0,-6 1 56 0 0,14-11-735 0 0</inkml:trace>
  <inkml:trace contextRef="#ctx0" brushRef="#br0" timeOffset="281.39">319 0 9152 0 0,'0'0'208'0'0,"0"0"33"0"0,0 0 14 0 0,0 0 25 0 0,0 0 101 0 0,2 0 47 0 0,8 3-65 0 0,0 2-73 0 0,-2 0-84 0 0,-4-3-109 0 0,-3-1-76 0 0,0-1 0 0 0,-1 0 0 0 0,1 0 0 0 0,0 1 0 0 0,-1-1 0 0 0,1 0 0 0 0,-1 1 0 0 0,1-1 1 0 0,-1 0-1 0 0,1 1 0 0 0,-1-1 0 0 0,1 1 0 0 0,-1-1 0 0 0,1 1 0 0 0,-1-1 0 0 0,0 1 0 0 0,1 0 0 0 0,-1-1 0 0 0,0 1 0 0 0,1-1 1 0 0,-1 1-1 0 0,0 0-21 0 0,2 4 81 0 0,3 3 70 0 0,1 1 47 0 0,-4 1 40 0 0,0-5 22 0 0,7 10-33 0 0,-8-12-185 0 0,0 0 1 0 0,0 1 0 0 0,-1-1-1 0 0,1 0 1 0 0,-1 1 0 0 0,0 2-43 0 0,0-5 23 0 0,0 1 1 0 0,0 0 0 0 0,0-1 0 0 0,1 1 0 0 0,-1-1 0 0 0,0 1 0 0 0,1 0 0 0 0,-1-1 0 0 0,1 1-1 0 0,-1-1 1 0 0,1 1 0 0 0,0-1 0 0 0,0 0 0 0 0,0 1-24 0 0,5 10 154 0 0,-3 7 56 0 0,-3 40 367 0 0,-1-36-396 0 0,1-5 55 0 0,0-2-44 0 0,0-2-49 0 0,0-2-54 0 0,2 6 53 0 0,4-2-52 0 0,0-2-15 0 0,-5 1 38 0 0,2 4 3 0 0,2-7-71 0 0,-4-10-41 0 0,0 0 0 0 0,0 0 0 0 0,0 0 0 0 0,0 1 0 0 0,0-1-1 0 0,-1 1 1 0 0,1-1 0 0 0,-1 0 0 0 0,0 1 0 0 0,0-1 0 0 0,0 3-5 0 0,0 5 37 0 0,0-8-28 0 0,-1 1 1 0 0,1 0-1 0 0,0-1 0 0 0,0 1 0 0 0,0 0 1 0 0,0-1-1 0 0,1 1 0 0 0,-1 0 1 0 0,1-1-1 0 0,0 1 0 0 0,0 1-8 0 0,5 0 17 0 0,-5-4-15 0 0,-1 0 0 0 0,1 0 0 0 0,-1 1 0 0 0,0-1 0 0 0,1 0 0 0 0,-1 1 0 0 0,0-1-1 0 0,1 0 1 0 0,-1 1 0 0 0,0-1 0 0 0,1 0 0 0 0,-1 1 0 0 0,0-1 0 0 0,1 0 0 0 0,-1 1 0 0 0,0-1 0 0 0,0 1 0 0 0,0-1 0 0 0,1 1 0 0 0,-1-1 0 0 0,0 1 0 0 0,0-1 0 0 0,0 1 0 0 0,0-1 0 0 0,0 1 0 0 0,0-1 0 0 0,0 0 0 0 0,0 1 0 0 0,0-1 0 0 0,0 1 0 0 0,0-1 0 0 0,0 1-2 0 0,0 12-3 0 0,0-11-87 0 0,0-2-61 0 0,0 0 59 0 0,0 0-67 0 0,0 0-82 0 0,0 0 72 0 0,0 0-38 0 0,0 0-40 0 0,0 0-40 0 0,0 0-388 0 0,0 0 92 0 0,0 0-54 0 0,0 0-748 0 0,0 0-592 0 0,0 0-1122 0 0</inkml:trace>
  <inkml:trace contextRef="#ctx0" brushRef="#br0" timeOffset="592.22">258 242 8208 0 0,'0'0'234'0'0,"0"0"6"0"0,0 0-176 0 0,3 0-37 0 0,5 0-54 0 0,0 0 43 0 0,9 0 121 0 0,-5 0 7 0 0,21 0 338 0 0,-18 0-300 0 0,-1 0-64 0 0,-1 0-61 0 0,-8 0-33 0 0,0-1-1 0 0,-1 1 0 0 0,1-1 0 0 0,-1 0 1 0 0,1-1-1 0 0,0 1-23 0 0,0-1 23 0 0,1 0 0 0 0,0 1 0 0 0,0-1 0 0 0,-1 1 0 0 0,1 1 0 0 0,3-1-23 0 0,25 1 2 0 0,-15 0-40 0 0,1 0-34 0 0,10 0-36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363 61 7632 0 0,'0'0'166'0'0,"0"0"29"0"0,0 0 14 0 0,0-2 51 0 0,0 0-248 0 0,0 0 70 0 0,1 1 62 0 0,-1-1 51 0 0,1 0 72 0 0,-1 1 40 0 0,3-5 803 0 0,-2 4-667 0 0,0 1-212 0 0,0 0-33 0 0,0-1 21 0 0,0 2-154 0 0,-1-1-36 0 0,1 0-38 0 0,0 1-41 0 0,-1-1-46 0 0,1 0-49 0 0,1-1 665 0 0,-2 2-284 0 0,-1-1-51 0 0,0 1-47 0 0,0 0-38 0 0,-2 0 17 0 0,-3 1-34 0 0,6-1 24 0 0,-3 0 333 0 0,3 0-6 0 0,0-2-237 0 0,0 1-44 0 0,0-1 45 0 0,0-1-100 0 0,0 0-28 0 0,0 1 19 0 0,0 2-83 0 0,0 0 1 0 0,0 0-1 0 0,0 0 0 0 0,0 0 1 0 0,0 0-1 0 0,0 0 0 0 0,0 0 1 0 0,0 0-1 0 0,0 0 1 0 0,0-1-1 0 0,0 1 0 0 0,0 0 1 0 0,0 0-1 0 0,0 0 0 0 0,0 0 1 0 0,0 0-1 0 0,0 0 0 0 0,0 0 1 0 0,0 0-1 0 0,0 0 0 0 0,0 0 1 0 0,0-1-1 0 0,0 1 1 0 0,0 0-1 0 0,0 0 0 0 0,0 0 1 0 0,0 0-1 0 0,0 0 0 0 0,0 0 1 0 0,0 0-1 0 0,0 0 0 0 0,0 0 1 0 0,0 0-1 0 0,-1 0 1 0 0,1 0-1 0 0,0 0 0 0 0,0 0 1 0 0,0 0-1 0 0,0 0 0 0 0,0 0 1 0 0,0 0-1 0 0,0 0 0 0 0,0 0 1 0 0,0 0-1 0 0,0 0 1 0 0,0 0-1 0 0,-1 0 0 0 0,1 0 1 0 0,0 0-1 0 0,0 0 0 0 0,0 0 1 0 0,0 0-1 0 0,0 0 0 0 0,0 0 1 0 0,0 0-1 0 0,0 0 1 0 0,0 0-7 0 0,-1 0 16 0 0,1 0 1 0 0,-1 0 0 0 0,1 0 0 0 0,-1 0-1 0 0,1 0 1 0 0,-1 0 0 0 0,1 0 0 0 0,-1 0-1 0 0,1 0 1 0 0,-1-1 0 0 0,1 1 0 0 0,0 0-1 0 0,-1 0 1 0 0,1 0 0 0 0,-1-1 0 0 0,1 1-1 0 0,-1 0 1 0 0,1 0 0 0 0,0-1 0 0 0,-1 1 0 0 0,1 0-1 0 0,0-1 1 0 0,-1 1 0 0 0,1 0 0 0 0,0-1-1 0 0,0 1 1 0 0,-1-1 0 0 0,1 1 0 0 0,0 0-1 0 0,0-1 1 0 0,-1 1 0 0 0,1-1 0 0 0,0 1-1 0 0,0-1 1 0 0,0 1 0 0 0,0-1 0 0 0,0 1-1 0 0,0-1 1 0 0,0 1 0 0 0,0-1 0 0 0,0 1 0 0 0,0-1-17 0 0,0 1 4 0 0,0 0 1 0 0,0 0 0 0 0,0 0 0 0 0,0 0 0 0 0,0 0 0 0 0,0 0 0 0 0,0 0-1 0 0,0-1 1 0 0,0 1 0 0 0,0 0 0 0 0,0 0 0 0 0,0 0 0 0 0,0 0 0 0 0,0 0-1 0 0,0 0 1 0 0,0 0 0 0 0,0 0 0 0 0,0 0 0 0 0,0 0 0 0 0,0 0 0 0 0,0-1 0 0 0,0 1-1 0 0,0 0 1 0 0,0 0 0 0 0,0 0 0 0 0,0 0 0 0 0,0 0 0 0 0,0 0 0 0 0,0 0-1 0 0,0 0 1 0 0,0 0 0 0 0,-1 0 0 0 0,1 0 0 0 0,0 0 0 0 0,0 0 0 0 0,0 0 0 0 0,0 0-1 0 0,0 0 1 0 0,0 0 0 0 0,0-1 0 0 0,0 1 0 0 0,0 0 0 0 0,0 0 0 0 0,0 0-1 0 0,-1 0 1 0 0,1 0 0 0 0,0 0 0 0 0,0 0 0 0 0,0 0 0 0 0,0 0 0 0 0,0 0 0 0 0,0 0-1 0 0,0 0 1 0 0,0 1 0 0 0,0-1 0 0 0,0 0 0 0 0,-1 0-5 0 0,-2 0 45 0 0,-2 0 48 0 0,-13 0 359 0 0,10 0-284 0 0,3 0-101 0 0,2 0-36 0 0,2 0-26 0 0,1-1-1 0 0,-1 1 1 0 0,1 0 0 0 0,-1 0-1 0 0,1 0 1 0 0,-1 0 0 0 0,1 0-1 0 0,-1 0 1 0 0,1 0 0 0 0,-1 0 0 0 0,1 0-1 0 0,-1 1 1 0 0,1-1 0 0 0,0 0-1 0 0,-1 0 1 0 0,1 0 0 0 0,-1 0-1 0 0,1 1 1 0 0,-1-1 0 0 0,1 0 0 0 0,0 0-1 0 0,-1 1 1 0 0,1-1 0 0 0,0 0-1 0 0,-1 1 1 0 0,1-1 0 0 0,0 1 0 0 0,-1-1-1 0 0,1 0 1 0 0,0 1 0 0 0,0-1-1 0 0,-1 1-4 0 0,-3 5 68 0 0,-4-1 5 0 0,-8 3-36 0 0,12-6-28 0 0,-19 10 67 0 0,16-9-65 0 0,-6 3 42 0 0,6 6-40 0 0,-18 3-13 0 0,-3 0 0 0 0,15-5 0 0 0,0 1 0 0 0,1 0 0 0 0,1 0 0 0 0,-7 9 0 0 0,-8 8 0 0 0,22-24 0 0 0,1 0 0 0 0,0 0 0 0 0,0 1 0 0 0,1-1 0 0 0,-1 1 0 0 0,1-1 0 0 0,0 1 0 0 0,-1 1 0 0 0,-5 14 0 0 0,-7 7 0 0 0,11-25 0 0 0,-2 4 0 0 0,5-4 0 0 0,0 1 0 0 0,1 0 0 0 0,0 0 0 0 0,-1-1 0 0 0,1 1 0 0 0,0 0 0 0 0,0 1 0 0 0,0-3 0 0 0,0 1 0 0 0,0-1 0 0 0,0 1 0 0 0,0 0 0 0 0,1-1 0 0 0,-1 1 0 0 0,0-1 0 0 0,1 1 0 0 0,-1 0 0 0 0,1-1 0 0 0,11 14 0 0 0,1 6-26 0 0,-4-6-18 0 0,0-8 42 0 0,-5-5 2 0 0,-3-1 0 0 0,0-1 0 0 0,-1 0 0 0 0,1 0 0 0 0,-1 1 0 0 0,1-1 0 0 0,0 0 0 0 0,-1 1 0 0 0,1-1 0 0 0,-1 1 0 0 0,1-1 0 0 0,-1 0 0 0 0,1 1 0 0 0,-1-1 0 0 0,0 1 0 0 0,1-1 0 0 0,-1 1 0 0 0,1 0 0 0 0,-1-1 0 0 0,0 1 0 0 0,0-1 0 0 0,1 1 0 0 0,-1 0 0 0 0,2 4 0 0 0,-1-4 0 0 0,1 1 0 0 0,-1-1 0 0 0,0 1 0 0 0,1-1 0 0 0,-1 0 0 0 0,1 0 0 0 0,-1 0 0 0 0,1 0 0 0 0,-1 0 0 0 0,1 0 0 0 0,0 0 0 0 0,-1 0 0 0 0,2 0 0 0 0,25 9 0 0 0,-22-9 0 0 0,-3 0 0 0 0,-1 0 0 0 0,0 0 0 0 0,1-1 0 0 0,-1 1 0 0 0,0 0 0 0 0,0 0 0 0 0,1 0 0 0 0,-1 1 0 0 0,0-1 0 0 0,0 0 0 0 0,0 1 0 0 0,0-1 0 0 0,-1 1 0 0 0,1 0 0 0 0,2 1 0 0 0,0 0 0 0 0,-1-1 0 0 0,1 1 0 0 0,0-1 0 0 0,0 0 0 0 0,0 0 0 0 0,0-1 0 0 0,2 1 0 0 0,15 8 0 0 0,-10-3 0 0 0,0-1 0 0 0,11 5 0 0 0,-3-2 0 0 0,-3 4 0 0 0,-9-6 0 0 0,-5-4 0 0 0,1 1 0 0 0,1-1 0 0 0,-1-1 0 0 0,0 1 0 0 0,1 0 0 0 0,0-1 0 0 0,6 3-11 0 0,7 6-142 0 0,-13-9 27 0 0,-1-1 56 0 0,6-2 8 0 0,-7 1 7 0 0,3 0-43 0 0,0 0-58 0 0,13 1-499 0 0,-10-2 403 0 0,-3 0 119 0 0,-1 0 59 0 0,4-4-171 0 0,2-1-149 0 0,-4 5 153 0 0,1 0-36 0 0,-2 1 13 0 0,-3 0 137 0 0,0-1-34 0 0,-1 1-6 0 0,1 0-33 0 0,-1-1-40 0 0,1 0-44 0 0,-1 1-47 0 0,1-1-43 0 0,-1 0-40 0 0,1-1-34 0 0,0 1-128 0 0,-1-1-33 0 0,5-3-1337 0 0</inkml:trace>
  <inkml:trace contextRef="#ctx0" brushRef="#br0" timeOffset="1">30 182 8752 0 0,'0'0'197'0'0,"0"0"24"0"0,0 0 19 0 0,0 0-77 0 0,0 0-20 0 0,1 0 44 0 0,1 3 152 0 0,-1-2-207 0 0,1 1-58 0 0,1 0 4 0 0,-3-1-9 0 0,2 0 41 0 0,-1 0 20 0 0,0 0 43 0 0,0 1 48 0 0,1-1 55 0 0,-2-1 357 0 0,5 0-55 0 0,53 0 996 0 0,-30 0-955 0 0,-12 0-318 0 0,-1 0-40 0 0,1 0-49 0 0,-1 0-58 0 0,6-2-4 0 0,0-3-46 0 0,-14 3-59 0 0,1 0 0 0 0,0 0 0 0 0,0 1 1 0 0,8 0-46 0 0,8 2 81 0 0,3 0-50 0 0,-20-1-34 0 0,0-1 0 0 0,0 1 0 0 0,0-1 0 0 0,4-1 3 0 0,-7 0 38 0 0,0 1-36 0 0,0 0-40 0 0,0 0-41 0 0,1 0-105 0 0,0-1-93 0 0,1 1-101 0 0,-1-1-107 0 0,1 1-115 0 0,0 1-122 0 0,-3-1 313 0 0,1 1-33 0 0,-1 0-35 0 0,1 0-35 0 0,12 0-1463 0 0,11 0-1123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4:57.8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241 1 8144 0 0,'-15'0'281'0'0,"0"0"-101"0"0,-3 0-60 0 0,-9 0-53 0 0,25 0-20 0 0,0 0 0 0 0,1 0 0 0 0,-1 1 0 0 0,0-1 0 0 0,1 0 0 0 0,-1 1-1 0 0,0-1 1 0 0,1 1 0 0 0,-1 0 0 0 0,1 0 0 0 0,-1-1 0 0 0,1 1 0 0 0,-1 0-47 0 0,-8 5 344 0 0,-3-4 95 0 0,2-3-37 0 0,-3 1 12 0 0,12 0-351 0 0,0 0 0 0 0,0 0 0 0 0,0 0 0 0 0,0 1 0 0 0,0-1 0 0 0,0 0 0 0 0,0 1 0 0 0,0 0 0 0 0,0-1-63 0 0,-6 5 208 0 0,2-1-44 0 0,1-1 6 0 0,-1-2 45 0 0,-2-1 93 0 0,5 1-233 0 0,-1 0 42 0 0,-8 4 353 0 0,4-1-202 0 0,3-1-154 0 0,1-2-81 0 0,0-1-71 0 0,2 1 107 0 0,4 1-18 0 0,13 23-17 0 0,-5-20 9 0 0,-4 6-46 0 0,-5-10-3 0 0,-1 0 0 0 0,0 0 0 0 0,1 0 1 0 0,-1 0-1 0 0,1 0 0 0 0,0-1 1 0 0,-1 1-1 0 0,1 0 0 0 0,0 0 0 0 0,-1 0 1 0 0,1 0-1 0 0,0-1 0 0 0,0 1 1 0 0,0 0-1 0 0,0-1 0 0 0,0 1 6 0 0,9 4-94 0 0,-8-4 71 0 0,0 0 0 0 0,0 0-1 0 0,0 0 1 0 0,0 0 0 0 0,0 0 0 0 0,0 1 0 0 0,0-1 0 0 0,0 1 0 0 0,0 0 23 0 0,10 10-118 0 0,1 3 77 0 0,7 1 40 0 0,4-4-11 0 0,-2 2 79 0 0,2 4 90 0 0,12 16 172 0 0,-28-27-307 0 0,-5-4-21 0 0,0 0 0 0 0,0 0-1 0 0,0 0 1 0 0,0 1 0 0 0,-1-1 0 0 0,1 1-1 0 0,2 11 0 0 0,8 0 0 0 0,-12-13-1 0 0,0-1 1 0 0,1 0 0 0 0,-1 1 0 0 0,0-1 0 0 0,0 1 0 0 0,0-1-1 0 0,0 1 1 0 0,0 0 0 0 0,0-1 0 0 0,-1 1 0 0 0,1 0 0 0 0,0 0-1 0 0,-1-1 1 0 0,0 1 0 0 0,1 0 0 0 0,-1 1 0 0 0,1 5 53 0 0,-1 1 57 0 0,-3-7 50 0 0,1 0-147 0 0,-1 2 49 0 0,-12 11 271 0 0,10-11-236 0 0,2-1 43 0 0,1-2-51 0 0,-1 0-32 0 0,-1-1-28 0 0,0 0-6 0 0,2 0 22 0 0,-5 5 46 0 0,5-4-72 0 0,1 0-1 0 0,0 0 1 0 0,-1 0-1 0 0,1-1 1 0 0,-1 1-1 0 0,1 0 1 0 0,-1-1-1 0 0,1 1 1 0 0,-1-1-1 0 0,1 0 1 0 0,-1 1-1 0 0,0-1 1 0 0,1 0-1 0 0,-1 0-18 0 0,-4 0 66 0 0,4 0-46 0 0,1-1 0 0 0,-1 1 0 0 0,1 0 0 0 0,-1 0 0 0 0,0 0 0 0 0,1 0 0 0 0,-1 1 0 0 0,1-1 0 0 0,-1 0 0 0 0,1 1 0 0 0,-1-1 0 0 0,-1 1-20 0 0,-1 6 92 0 0,1-3-40 0 0,-7-2-44 0 0,0-2-9 0 0,7 1 0 0 0,1-1 0 0 0,-1 0 0 0 0,0 1 0 0 0,0-2 0 0 0,1 1 0 0 0,-1 0 0 0 0,0 0 0 0 0,1-1 0 0 0,-1 1 0 0 0,0-1 0 0 0,0 0 1 0 0,-2-10-72 0 0,3 10-16 0 0,1 0 38 0 0,-2-1 26 0 0,-6-2 49 0 0,7 3-55 0 0,-1 0-44 0 0,0 0-66 0 0,0 0-82 0 0,0 0-97 0 0,0 0-116 0 0,2 0 169 0 0,0 1-34 0 0,0-1-39 0 0,-1 0-38 0 0,1 1-42 0 0,0-1-44 0 0,0 0-45 0 0,1 0-49 0 0,-2-3-1322 0 0,1-4-1068 0 0</inkml:trace>
  <inkml:trace contextRef="#ctx0" brushRef="#br0" timeOffset="348.68">529 46 9528 0 0,'0'0'216'0'0,"0"0"32"0"0,0 0 10 0 0,0 1-107 0 0,0 1-78 0 0,0 2-37 0 0,2 4-26 0 0,3 1 28 0 0,0 0 69 0 0,0 0 54 0 0,0 0 41 0 0,11 20 546 0 0,-9-16-452 0 0,0 2-43 0 0,-4-7-170 0 0,0 0-37 0 0,-2 8 72 0 0,-1 0 15 0 0,4-5 23 0 0,8 4 158 0 0,3 2 23 0 0,-9-7-226 0 0,-2 2 77 0 0,9 14 315 0 0,-5-16-313 0 0,-3-4-93 0 0,16 12 301 0 0,-12-14-240 0 0,3 1 34 0 0,13 7 70 0 0,2 0 78 0 0,-8-8-147 0 0,-5-4 21 0 0,-2 0-63 0 0,23 0 159 0 0,-15 0-130 0 0,-16 0-140 0 0,0-1 0 0 0,0 1 0 0 0,0-1 0 0 0,0 0 0 0 0,0 0-1 0 0,0 0 1 0 0,1-1-40 0 0,7-3 136 0 0,1-1 41 0 0,4-4 23 0 0,-6 7-116 0 0,-10 3-76 0 0,0 0 1 0 0,0 0-1 0 0,0 0 0 0 0,0 0 1 0 0,0-1-1 0 0,0 1 0 0 0,-1 0 1 0 0,1-1-1 0 0,0 1 0 0 0,0 0 1 0 0,0-1-1 0 0,-1 1 1 0 0,1-1-1 0 0,0 1 0 0 0,0-1 1 0 0,-1 0-1 0 0,1 1 0 0 0,-1-1 1 0 0,1 0-1 0 0,0 0 1 0 0,-1 1-1 0 0,0-1 0 0 0,1 0 1 0 0,-1 0-1 0 0,1 0 0 0 0,-1 1 1 0 0,0-2-9 0 0,7-7 42 0 0,7-5 85 0 0,0 0-6 0 0,-8 6-83 0 0,-1-2-22 0 0,-3 7 3 0 0,-1 0 0 0 0,1 0 1 0 0,0 0-1 0 0,-1-1 0 0 0,0 1 1 0 0,0-1-1 0 0,0 1 0 0 0,0-4-19 0 0,-3 2 64 0 0,-2 0-29 0 0,0 0-1 0 0,1-1 1 0 0,0 1-1 0 0,-2-3-34 0 0,-1-6 27 0 0,6 14-28 0 0,-3-15-77 0 0,3 15 69 0 0,1-1-1 0 0,-1 0 1 0 0,0 0-1 0 0,0 0 0 0 0,-1 0 1 0 0,1 1-1 0 0,0-1 1 0 0,0 0-1 0 0,0 0 1 0 0,0 1-1 0 0,-1-1 1 0 0,1 0-1 0 0,0 0 1 0 0,-1 1-1 0 0,1-1 10 0 0,-11-6-139 0 0,1 2-5 0 0,5-1-53 0 0,4 3 23 0 0,0 0-42 0 0,0-1-109 0 0,-1 1-36 0 0,-8-2-1047 0 0,5-5-61 0 0,5 10 1363 0 0,-1-1 0 0 0,0 1 0 0 0,0 0 0 0 0,1-1-1 0 0,-1 1 1 0 0,0 0 0 0 0,0 0 0 0 0,0 0 0 0 0,1 0 0 0 0,-1 0 0 0 0,0-1 0 0 0,0 1 0 0 0,0 1 0 0 0,0-1 106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06.98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228 31 7376 0 0,'-7'-8'177'0'0,"-7"-5"11"0"0,7 8-54 0 0,3 3-20 0 0,-1 1 35 0 0,0 0 44 0 0,-1 1 52 0 0,-2 0 163 0 0,0 0-39 0 0,-9 0 263 0 0,3 0-235 0 0,0 0-53 0 0,-13 0 234 0 0,27 0-571 0 0,-1-1 0 0 0,1 1 1 0 0,-1 0-1 0 0,1 0 0 0 0,-1 0 1 0 0,1 0-1 0 0,-1 0 0 0 0,1 0 1 0 0,-1 0-1 0 0,1 1 0 0 0,-1-1 1 0 0,1 0-1 0 0,-1 0 1 0 0,1 0-1 0 0,-1 0 0 0 0,1 1 1 0 0,-1-1-1 0 0,1 0 0 0 0,0 0 1 0 0,-1 1-1 0 0,1-1 0 0 0,0 0 1 0 0,-1 1-1 0 0,1-1 0 0 0,0 0 1 0 0,-1 1-1 0 0,1-1 0 0 0,0 1 1 0 0,-1-1-8 0 0,-6 7 139 0 0,-7-6-35 0 0,-1 0 6 0 0,4 2 4 0 0,5 1-53 0 0,-9 10 248 0 0,10-9-222 0 0,3-3-80 0 0,-2 5 95 0 0,5 2-85 0 0,-1-7-3 0 0,3 13-3 0 0,9 3-11 0 0,-6-8 0 0 0,-4-7 0 0 0,-1 0 0 0 0,0-1 0 0 0,1 1 0 0 0,0-1 0 0 0,0 1 0 0 0,-1-1 0 0 0,1 0 0 0 0,1 1 0 0 0,-1-1 0 0 0,0 0 0 0 0,3 1 0 0 0,4 2 0 0 0,-6-5 0 0 0,-1 2 0 0 0,0-1 0 0 0,1 0 0 0 0,-1 0 0 0 0,0 1 0 0 0,0-1 0 0 0,0 1 0 0 0,0 0 0 0 0,1 1 0 0 0,9 10 1 0 0,-4-4 3 0 0,0-1 0 0 0,1 1 1 0 0,0-1-1 0 0,6 3-4 0 0,29 23 190 0 0,-15-7 28 0 0,-22-20-144 0 0,11 13 138 0 0,-17-19-195 0 0,0 0 0 0 0,-1 0 0 0 0,1 1 0 0 0,-1-1-1 0 0,1 0 1 0 0,-1 0 0 0 0,0 0 0 0 0,1 1 0 0 0,-1-1 0 0 0,0 0 0 0 0,0 2-17 0 0,3 2 132 0 0,22 20 110 0 0,-23-23-117 0 0,-2 1 23 0 0,1 6 60 0 0,-1 5 17 0 0,-2-1-52 0 0,2-12-158 0 0,0 0 1 0 0,0 0 0 0 0,-1 0 0 0 0,1 0-1 0 0,-1 1 1 0 0,1-1 0 0 0,-1 0-1 0 0,1 0 1 0 0,-1 0 0 0 0,1 0 0 0 0,-1-1-1 0 0,0 1 1 0 0,0 0 0 0 0,0 0-1 0 0,1 0 1 0 0,-1 0 0 0 0,0-1-1 0 0,0 1 1 0 0,0-1 0 0 0,-1 1-16 0 0,-8 4 168 0 0,-7 5 115 0 0,14-7-160 0 0,0-2-46 0 0,1 0-28 0 0,-2-1-28 0 0,-2 0 31 0 0,-15 10 113 0 0,-1-7-54 0 0,10-4-61 0 0,1-5-24 0 0,-1 0-12 0 0,-4 5 18 0 0,0 1-13 0 0,5-4-48 0 0,5 1-27 0 0,-6-4-90 0 0,7 6 17 0 0,2 0 97 0 0,0 1 34 0 0,-1-1 18 0 0,1 0-43 0 0,1 0-49 0 0,-1-1-70 0 0,2 0-45 0 0,-1 0-75 0 0,0-1-87 0 0,0 0-99 0 0,1 1 96 0 0,0 1-53 0 0,0-1-46 0 0,0 1-40 0 0,0-1-144 0 0,-1 0-41 0 0,0 0-173 0 0,-1-1-469 0 0,3 3 1285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07.4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0 168 7848 0 0,'0'0'232'0'0,"3"0"-14"0"0,7 0-172 0 0,20 0-49 0 0,-21 0 29 0 0,0 0 37 0 0,-7-1-8 0 0,-1 1 0 0 0,1 0 0 0 0,0 0 0 0 0,-1-1 0 0 0,1 1 0 0 0,0 0 0 0 0,-1-1 0 0 0,1 0 0 0 0,0 1 0 0 0,-1-1 0 0 0,1 0 0 0 0,-1 0 0 0 0,1 0-55 0 0,7-4 385 0 0,-3 3-158 0 0,1 1 33 0 0,3 2 149 0 0,6-1 63 0 0,-15 0-423 0 0,0 1 1 0 0,0-1 0 0 0,1 0-1 0 0,-1-1 1 0 0,0 1-1 0 0,0 0 1 0 0,1 0-1 0 0,-1-1 1 0 0,0 1 0 0 0,0 0-1 0 0,0-1 1 0 0,0 1-1 0 0,1-1-49 0 0,3-9 458 0 0,-1 7-228 0 0,2-1-50 0 0,8-2 73 0 0,-10 4-170 0 0,-2 1-19 0 0,1 1-31 0 0,1 0 8 0 0,-1-1 37 0 0,0 0 43 0 0,-1-1 68 0 0,9-8 49 0 0,-9 7-126 0 0,1 2-40 0 0,-1 0-25 0 0,1 2-26 0 0,0-1-11 0 0,-1-1 24 0 0,-1-4 12 0 0,-1 0 10 0 0,4-1 74 0 0,6-4-52 0 0,-6 3-8 0 0,-6 1-37 0 0,-8 0 14 0 0,8 5-7 0 0,1 0-28 0 0,0-1 0 0 0,1 0 0 0 0,0 0 0 0 0,-1 1 0 0 0,1-1 0 0 0,0 0 0 0 0,0 0 0 0 0,0 1 0 0 0,0-1 0 0 0,0 0 0 0 0,0-1-12 0 0,0 0 26 0 0,-2-2 34 0 0,-17-15-47 0 0,14 17-15 0 0,1 1 3 0 0,-11-1-1 0 0,9 3-1 0 0,4 0 6 0 0,1 0-1 0 0,-1 0 1 0 0,0-1-1 0 0,1 1 1 0 0,-1 1-1 0 0,1-1 0 0 0,-1 0 1 0 0,0 0-1 0 0,1 1 1 0 0,-1-1-1 0 0,1 1 1 0 0,-2 0-5 0 0,-1 5 10 0 0,4-6-10 0 0,-1 1 0 0 0,1-1 0 0 0,0 1 0 0 0,0-1 0 0 0,-1 0 0 0 0,1 1 0 0 0,0-1 0 0 0,-1 1 0 0 0,1-1 0 0 0,0 0 0 0 0,-1 1 0 0 0,1-1 0 0 0,0 0 0 0 0,-1 0 0 0 0,1 1 0 0 0,-1-1 0 0 0,1 0 0 0 0,-1 0 0 0 0,1 0 0 0 0,0 0 0 0 0,-1 1 0 0 0,1-1 0 0 0,-1 0 0 0 0,1 0 0 0 0,-1 0 0 0 0,1 0 0 0 0,-1 0 1 0 0,1 0-1 0 0,-1 0 0 0 0,1 0 0 0 0,-1 0 0 0 0,0-1 0 0 0,0 1 0 0 0,-1 0 0 0 0,0 0 0 0 0,1 0 0 0 0,-1 1 0 0 0,1-1 0 0 0,-1 0 0 0 0,0 1 0 0 0,1-1 0 0 0,-1 1 0 0 0,1-1 0 0 0,-1 1 0 0 0,1 0 0 0 0,-1 0 0 0 0,1 0 0 0 0,0 0 0 0 0,-1 0 0 0 0,1 0 0 0 0,0 0 0 0 0,0 0 0 0 0,-1 0 0 0 0,1 0 0 0 0,0 1 0 0 0,0-1 0 0 0,1 0 0 0 0,-1 1 0 0 0,0-1 0 0 0,0 1 0 0 0,0 1 0 0 0,-5 22 22 0 0,5 2 41 0 0,-1-9 2 0 0,-8 7 81 0 0,4 6 58 0 0,5-28-189 0 0,-1 0 1 0 0,0 1-1 0 0,1-1 1 0 0,-1 1 0 0 0,1 0-1 0 0,0-1 1 0 0,0 1-1 0 0,1 0 1 0 0,-1 0 0 0 0,1 2-16 0 0,0-4 8 0 0,0 0 1 0 0,0 0 0 0 0,1 0 0 0 0,-1 0 0 0 0,0 0-1 0 0,1 0 1 0 0,0 0 0 0 0,-1 0 0 0 0,1 0 0 0 0,0 0 0 0 0,0 0-1 0 0,0-1 1 0 0,0 1 0 0 0,1 0-9 0 0,20 21 108 0 0,-6-9 21 0 0,-12-11-99 0 0,1 0 0 0 0,0 0 1 0 0,0-1-1 0 0,0 1 0 0 0,0-1 1 0 0,5 1-31 0 0,5 3 48 0 0,-14-6-46 0 0,2 1 11 0 0,0 0 0 0 0,0 0 0 0 0,1-1 0 0 0,-1 0 0 0 0,0 1 0 0 0,0-1 0 0 0,0 0 1 0 0,1 0-14 0 0,4 0-1 0 0,1 1-35 0 0,-7 0-15 0 0,0 0 1 0 0,0 0 0 0 0,0-1 0 0 0,0 1-1 0 0,0-1 1 0 0,1 1 0 0 0,-1-1 0 0 0,0 0 0 0 0,1 0-1 0 0,-1 0 1 0 0,0 0 0 0 0,0 0 0 0 0,1 0 0 0 0,-1-1-1 0 0,0 1 1 0 0,0-1 0 0 0,1 0 50 0 0,4-1-108 0 0,24 0-494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08.2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45 8720 0 0,'0'0'197'0'0,"0"0"24"0"0,0 0 19 0 0,0 3 12 0 0,0 0-189 0 0,0 3 58 0 0,2 9 134 0 0,2-8-116 0 0,0 0 37 0 0,3 0 70 0 0,3 7 55 0 0,-7 0-31 0 0,-2-5-82 0 0,3-1-36 0 0,6 5 72 0 0,-9-12-205 0 0,1 1 0 0 0,-1-1 0 0 0,0 0 0 0 0,0 1 0 0 0,0-1-1 0 0,0 1 1 0 0,0-1 0 0 0,0 1 0 0 0,0 0 0 0 0,0-1 0 0 0,0 1 0 0 0,-1 0 0 0 0,1-1 0 0 0,-1 1 0 0 0,0 0-1 0 0,1 0 1 0 0,-1 1-19 0 0,0-1 16 0 0,0 0 1 0 0,0-1-1 0 0,1 1 0 0 0,-1-1 0 0 0,0 1 0 0 0,1-1 0 0 0,-1 1 0 0 0,1-1 1 0 0,0 1-1 0 0,-1-1 0 0 0,1 1 0 0 0,0-1 0 0 0,0 0 0 0 0,0 1 1 0 0,0-1-1 0 0,0 0 0 0 0,0 0 0 0 0,1 1-16 0 0,0 1 227 0 0,-1-1-80 0 0,0 1-48 0 0,-1 1-39 0 0,0 0-10 0 0,1-2 31 0 0,3 5 98 0 0,-3-5-141 0 0,0-1 0 0 0,0 0 0 0 0,0 1 1 0 0,0-1-1 0 0,-1 1 0 0 0,1-1 1 0 0,-1 1-1 0 0,1-1 0 0 0,-1 1 0 0 0,1-1 1 0 0,-1 1-1 0 0,0 0 0 0 0,0-1 1 0 0,0 1-39 0 0,0 0 131 0 0,0 0-84 0 0,0 0-54 0 0,0 4-67 0 0,0-2 103 0 0,0-2 55 0 0,0 0 71 0 0,0 1 106 0 0,0-1 120 0 0,0-1-140 0 0,0 1 38 0 0,0-1 40 0 0,0 0 43 0 0,-2-1-288 0 0,-4 0-46 0 0,-9-1 136 0 0,15 1-159 0 0,-1-1 0 0 0,1 1 0 0 0,-1 0 0 0 0,1-1 0 0 0,-1 1 0 0 0,1 0 1 0 0,-1-1-1 0 0,1 1 0 0 0,0-1 0 0 0,-1 1 0 0 0,1-1 0 0 0,0 1 0 0 0,-1-1 0 0 0,1 1 0 0 0,0-1 0 0 0,0 1 1 0 0,0-1-1 0 0,-1 1 0 0 0,1-1 0 0 0,0 1 0 0 0,0-1 0 0 0,0 0 0 0 0,0 1 0 0 0,0-1 0 0 0,0 1 0 0 0,0-1 1 0 0,0 0-6 0 0,0-9 71 0 0,0-10 48 0 0,0-38-102 0 0,0 55-17 0 0,1-1 0 0 0,-1 1 0 0 0,1 0 0 0 0,0 0 0 0 0,0 0 0 0 0,0 0 0 0 0,0 0 0 0 0,1 0 0 0 0,-1 0 0 0 0,1 0 0 0 0,0 0 0 0 0,0 1 0 0 0,0-2 1 0 0,9-14-2 0 0,-9 13 3 0 0,0 1-1 0 0,0-1 0 0 0,1 0 0 0 0,-1 1 0 0 0,1-1 0 0 0,2-2-1 0 0,0 1-10 0 0,0 1 0 0 0,1-1 0 0 0,-1 1 0 0 0,1-1 0 0 0,0 2 0 0 0,0-1 0 0 0,0 1 0 0 0,1 0 0 0 0,-1 0 0 0 0,8-2 10 0 0,6-3-58 0 0,-5 3 36 0 0,10 1-31 0 0,-14-1 38 0 0,-1 0-14 0 0,-9 6 23 0 0,0 0 1 0 0,0 0-1 0 0,0 0 1 0 0,0 0-1 0 0,0 0 0 0 0,0 0 1 0 0,0 0-1 0 0,0 0 1 0 0,0 0-1 0 0,0 0 1 0 0,0 1-1 0 0,1-1 6 0 0,39 17-92 0 0,-21-6 0 0 0,-15-8 69 0 0,0-1 1 0 0,0 1-1 0 0,0-1 0 0 0,0 0 0 0 0,3 0 23 0 0,-2 0-20 0 0,0 0-1 0 0,0 0 0 0 0,0 1 0 0 0,-1-1 0 0 0,1 2 21 0 0,-3-3-2 0 0,-1 1 1 0 0,0 0-1 0 0,0 0 1 0 0,0 0-1 0 0,0 0 1 0 0,0 0-1 0 0,0 0 1 0 0,1 2 1 0 0,12 15-8 0 0,-10-14-5 0 0,-1 0 0 0 0,1-1 0 0 0,0 0 0 0 0,4 2 13 0 0,-7-5-2 0 0,0 1 1 0 0,0 0 0 0 0,-1-1 0 0 0,1 1 0 0 0,0 0 0 0 0,-1 0 0 0 0,1 0 0 0 0,-1 0 0 0 0,0 0 0 0 0,0 0 0 0 0,1 1 0 0 0,-1-1 1 0 0,0 1 0 0 0,0 0 0 0 0,1-1 0 0 0,-1 1 0 0 0,1-1 0 0 0,0 1 1 0 0,2 1-1 0 0,5 5 0 0 0,-7-8 0 0 0,-1 1 0 0 0,1-1 0 0 0,-1 1 0 0 0,1 0 0 0 0,-1 0 0 0 0,1-1 0 0 0,-1 1 0 0 0,0 0 0 0 0,0 0 0 0 0,1 2 0 0 0,0 2 0 0 0,-1 0 0 0 0,0 0 0 0 0,-1 0 0 0 0,1 0 0 0 0,-1 1 0 0 0,0 2 0 0 0,0 12-2 0 0,0-11 49 0 0,0 7 52 0 0,-1-13-113 0 0,-2 5 61 0 0,1-5-79 0 0,0-2-42 0 0,1 0-59 0 0,-1 0-71 0 0,0 0-85 0 0,1-1 54 0 0,1-1-40 0 0,-1 1-378 0 0,1-1 85 0 0,0 0-53 0 0,0 0-732 0 0,0 0-576 0 0,0 0-1090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08.6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1 139 7568 0 0,'2'0'166'0'0,"-2"0"-157"0"0,1 0-1 0 0,-1 0 0 0 0,1 0 1 0 0,-1 0-1 0 0,1 0 0 0 0,-1 0 0 0 0,0 0 1 0 0,1 0-1 0 0,-1 1 0 0 0,0-1 1 0 0,1 0-1 0 0,-1 0 0 0 0,1 0 0 0 0,-1 0 1 0 0,0 0-1 0 0,1 1 0 0 0,-1-1 1 0 0,0 0-1 0 0,1 0 0 0 0,-1 1 0 0 0,0-1 1 0 0,1 0-1 0 0,-1 1 0 0 0,0-1 1 0 0,0 0-1 0 0,1 0 0 0 0,-1 1 0 0 0,0-1 1 0 0,0 1-1 0 0,0-1 0 0 0,1 1-8 0 0,3 5 147 0 0,-3-6-133 0 0,0 1-1 0 0,-1-1 0 0 0,1 1 0 0 0,0-1 0 0 0,0 0 0 0 0,0 0 0 0 0,-1 0 1 0 0,1 1-1 0 0,0-1 0 0 0,0 0 0 0 0,0 0 0 0 0,-1 0 0 0 0,1 0 0 0 0,1 0-13 0 0,12-1 37 0 0,15 2-31 0 0,-14 1 78 0 0,0 4 208 0 0,2-1 180 0 0,-4-3-188 0 0,-4-3 29 0 0,-1 1-37 0 0,-1-1-36 0 0,0-1-34 0 0,5-1 110 0 0,-2 0-116 0 0,-2 0-120 0 0,-6 2-12 0 0,1 1 0 0 0,-1-1 0 0 0,1 1 0 0 0,0 0 0 0 0,-1 0 0 0 0,1-1 0 0 0,0 2 0 0 0,1-1-68 0 0,-3 0 49 0 0,1 0 0 0 0,0 0-1 0 0,0 0 1 0 0,0 0-1 0 0,-1 0 1 0 0,1 0-1 0 0,0 0 1 0 0,0-1-1 0 0,-1 1 1 0 0,1-1-1 0 0,1 0-48 0 0,5-4 138 0 0,-7 4-111 0 0,1 1-1 0 0,-1-1 1 0 0,1 0 0 0 0,-1 0 0 0 0,0 0-1 0 0,1 1 1 0 0,-1-1 0 0 0,1 1 0 0 0,0-1-1 0 0,-1 1 1 0 0,1 0 0 0 0,-1 0 0 0 0,1 0-1 0 0,0-1-26 0 0,-1 1 27 0 0,1 0-1 0 0,-1 0 1 0 0,1 0-1 0 0,-1 0 0 0 0,1-1 1 0 0,-1 1-1 0 0,1 0 1 0 0,-1-1-1 0 0,0 0 1 0 0,2 0-27 0 0,7-7 179 0 0,-6 5-66 0 0,0 2-62 0 0,3 2-25 0 0,-6-1-12 0 0,1 0 60 0 0,-2-6 20 0 0,0-9 108 0 0,-1 11-174 0 0,0 2-35 0 0,-10-3 28 0 0,5-6 19 0 0,6 10-39 0 0,0 0 1 0 0,-1 0-1 0 0,1 0 1 0 0,-1 0-1 0 0,1 0 1 0 0,-1 0-1 0 0,0 0 1 0 0,1 0-1 0 0,-1 0 1 0 0,0 1 0 0 0,0-1-1 0 0,1 0 1 0 0,-1 0-1 0 0,0 1 1 0 0,0-1-1 0 0,0 0-1 0 0,-4-1 12 0 0,4 2-10 0 0,1 0 0 0 0,-1-1 0 0 0,1 1 0 0 0,-1 0 0 0 0,0 0 0 0 0,1-1 0 0 0,-1 1 0 0 0,1-1 0 0 0,-1 1 0 0 0,1 0 0 0 0,-1-1 0 0 0,1 1 0 0 0,-1-1 0 0 0,1 1-1 0 0,0-1 1 0 0,-1 0 0 0 0,1 1 0 0 0,0-1 0 0 0,-1 1 0 0 0,1-1 0 0 0,0 0 0 0 0,-1 0-2 0 0,-1-3-1 0 0,2 3 1 0 0,-1 0 0 0 0,0 0 0 0 0,1 0 0 0 0,-1 0 0 0 0,0 0 0 0 0,0 0 0 0 0,1 1 0 0 0,-1-1 0 0 0,0 0 0 0 0,0 0 0 0 0,0 1 0 0 0,0-1 0 0 0,0 1 0 0 0,0-1 0 0 0,0 1 0 0 0,0-1 0 0 0,0 1 0 0 0,-1 0 0 0 0,-9-5 0 0 0,-4-7 16 0 0,13 10-7 0 0,0 0 0 0 0,-1 0 0 0 0,1 1 0 0 0,-1-1 0 0 0,1 1 0 0 0,-1 0 0 0 0,1-1 0 0 0,-1 1 1 0 0,0 0-1 0 0,0 1 0 0 0,0-1 0 0 0,1 1 0 0 0,-1-1 0 0 0,-2 1-9 0 0,-20-1 38 0 0,-1 2-42 0 0,-3 0-77 0 0,14 2 81 0 0,0 10 0 0 0,7-6-14 0 0,0 0-85 0 0,7-5 70 0 0,-1-1 0 0 0,1 1 0 0 0,0-1 0 0 0,0 1 0 0 0,0 0 0 0 0,0-1 0 0 0,0 1 0 0 0,0 0 0 0 0,0 0 0 0 0,0 0 0 0 0,0 1 29 0 0,0 8-64 0 0,1-8 45 0 0,0 0 1 0 0,0 0 0 0 0,0-1 0 0 0,-1 1 0 0 0,1 0 0 0 0,-1-1 0 0 0,0 2 18 0 0,-9 6-39 0 0,10-8 34 0 0,-1 0 0 0 0,1-1-1 0 0,0 1 1 0 0,0 0 0 0 0,-1 0-1 0 0,1 0 1 0 0,0 0 0 0 0,1-1-1 0 0,-1 1 1 0 0,0 0 0 0 0,0 0-1 0 0,1 1 6 0 0,5 12-34 0 0,-5-12 31 0 0,0 0-1 0 0,0 0 0 0 0,0 0 1 0 0,0 0-1 0 0,0 0 1 0 0,-1 0-1 0 0,1 0 0 0 0,-1 0 1 0 0,0 1 3 0 0,0-3 2 0 0,0 1 0 0 0,0-1 1 0 0,1 1-1 0 0,-1 0 0 0 0,0-1 1 0 0,1 1-1 0 0,-1-1 0 0 0,1 1 0 0 0,-1-1 1 0 0,1 1-1 0 0,0-1 0 0 0,0 0 1 0 0,0 1-1 0 0,0-1-2 0 0,4 7 21 0 0,-1 2-5 0 0,-3-8-6 0 0,0 0 1 0 0,0 0 0 0 0,0 1 0 0 0,0-1 0 0 0,1 0 0 0 0,-1 0 0 0 0,1-1-1 0 0,-1 1 1 0 0,1 0-11 0 0,11 10 80 0 0,-9-8-46 0 0,1 0-1 0 0,-1 1 0 0 0,1-1 1 0 0,-1 1-1 0 0,-1 0 0 0 0,2 2-33 0 0,-2-1 51 0 0,-3-5-46 0 0,0-1 1 0 0,0 1-1 0 0,0-1 0 0 0,1 1 0 0 0,-1-1 1 0 0,0 0-1 0 0,0 1 0 0 0,1-1 0 0 0,-1 1 1 0 0,0-1-1 0 0,0 0 0 0 0,1 1 0 0 0,-1-1 1 0 0,1 0-1 0 0,-1 1 0 0 0,0-1 1 0 0,1 0-1 0 0,-1 1 0 0 0,1-1 0 0 0,-1 0 1 0 0,0 0-1 0 0,1 0 0 0 0,-1 1 0 0 0,1-1 1 0 0,-1 0-1 0 0,1 0 0 0 0,-1 0 0 0 0,1 0 1 0 0,-1 0-1 0 0,1 0 0 0 0,-1 0 0 0 0,1 0 1 0 0,-1 0-1 0 0,1 0 0 0 0,-1 0 0 0 0,1 0 1 0 0,-1 0-1 0 0,1 0-5 0 0,0 0 15 0 0,1 0 1 0 0,0 0 0 0 0,-1 0-1 0 0,1 1 1 0 0,0-1-1 0 0,-1 1 1 0 0,1-1 0 0 0,0 1-1 0 0,-1 0 1 0 0,1-1-1 0 0,-1 1 1 0 0,1 0-1 0 0,-1 0-15 0 0,1 0 15 0 0,-1 0-1 0 0,1 0 1 0 0,-1 0-1 0 0,1-1 0 0 0,-1 1 1 0 0,1 0-1 0 0,0-1 0 0 0,-1 1 1 0 0,1-1-1 0 0,0 0 0 0 0,-1 1 1 0 0,1-1-1 0 0,0 0-14 0 0,16-1 107 0 0,-3 0-34 0 0,25-10 79 0 0,-37 10-138 0 0,0 0 0 0 0,0 1 0 0 0,1-1 0 0 0,-1 1 0 0 0,0-1 0 0 0,0 1 0 0 0,0 0-1 0 0,1 1-13 0 0,15-3 47 0 0,11-10 25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09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31 7456 0 0,'0'0'166'0'0,"0"2"29"0"0,-1 15-52 0 0,0 8 71 0 0,5-6-156 0 0,-1-12-18 0 0,0 2 68 0 0,3 4 121 0 0,7 16 388 0 0,-12-28-562 0 0,-1 0 0 0 0,1 1-1 0 0,-1-1 1 0 0,1 0-1 0 0,-1 1 1 0 0,0-1 0 0 0,0 0-1 0 0,0 1 1 0 0,0-1-1 0 0,0 1-54 0 0,2 16 520 0 0,0-12-413 0 0,2 7 166 0 0,2 2 87 0 0,-5-14-300 0 0,-1 1 0 0 0,1 0 1 0 0,0 0-1 0 0,0-1 0 0 0,0 1 1 0 0,0-1-1 0 0,0 1 0 0 0,1-1 0 0 0,-1 1 1 0 0,0-1-1 0 0,1 0 0 0 0,-1 1 1 0 0,1-1-61 0 0,3 1 136 0 0,2 2 213 0 0,-4 3-38 0 0,0-2-206 0 0,0 0-17 0 0,1 0 46 0 0,2 3 71 0 0,4 2 158 0 0,11 4 246 0 0,-14-12-445 0 0,0-1-36 0 0,23-1 388 0 0,0 0-88 0 0,-28 0-406 0 0,-1 0 1 0 0,1 0-1 0 0,-1 0 1 0 0,1 0 0 0 0,-1-1-1 0 0,1 1 1 0 0,-1-1 0 0 0,1 1-1 0 0,-1-1 1 0 0,1 0-23 0 0,-1 1 12 0 0,0-1 1 0 0,0 0-1 0 0,0 1 0 0 0,0-1 1 0 0,0 0-1 0 0,-1 0 0 0 0,1 1 1 0 0,0-1-1 0 0,0 0 0 0 0,-1 0 1 0 0,1 0-1 0 0,-1 0 0 0 0,1 0-12 0 0,1-4 40 0 0,-2 5-32 0 0,1-1-1 0 0,-1 0 0 0 0,0 1 1 0 0,0-1-1 0 0,1 1 1 0 0,-1-1-1 0 0,1 0 1 0 0,-1 1-1 0 0,0-1 0 0 0,1 1 1 0 0,-1-1-1 0 0,1 1 1 0 0,-1 0-1 0 0,1-1 0 0 0,-1 1 1 0 0,1-1-1 0 0,-1 1 1 0 0,1 0-1 0 0,0-1 1 0 0,-1 1-1 0 0,1 0 0 0 0,0 0-7 0 0,4-3 27 0 0,1 0 12 0 0,-2 2-15 0 0,-1-1-1 0 0,0 1 0 0 0,1-1 0 0 0,-1 0 0 0 0,0 0 0 0 0,0 0 0 0 0,0 0 0 0 0,0-1 0 0 0,0 1 0 0 0,1-3-23 0 0,1-6 54 0 0,6-6 38 0 0,-8 12-29 0 0,-2-2-54 0 0,0 1-10 0 0,9-6 14 0 0,-7 5 44 0 0,-3-2-58 0 0,-1 7 4 0 0,2-3-56 0 0,2 6 6 0 0,-3-1 41 0 0,1 1 0 0 0,0-1 0 0 0,-1 1 1 0 0,1-1-1 0 0,0 1 0 0 0,0-1 0 0 0,0 0 0 0 0,-1 0 1 0 0,1 1-1 0 0,0-1 0 0 0,0 0 0 0 0,0 0 1 0 0,0 0 5 0 0,0 0-7 0 0,0 0 1 0 0,0 0 0 0 0,0 1 0 0 0,0-1-1 0 0,0 0 1 0 0,0 0 0 0 0,0 1 0 0 0,-1-1 0 0 0,1 0-1 0 0,0 1 1 0 0,0-1 0 0 0,0 1 0 0 0,0-1-1 0 0,-1 1 1 0 0,1 0 0 0 0,0-1 0 0 0,-1 1 0 0 0,1 0-1 0 0,0-1 1 0 0,-1 1 0 0 0,1 0 0 0 0,-1 0-1 0 0,1 0 1 0 0,-1 0 0 0 0,0-1 0 0 0,1 1 0 0 0,-1 0 6 0 0,11 14-59 0 0,5 3 20 0 0,-11-12 19 0 0,0 0 0 0 0,1 0 0 0 0,0-1-1 0 0,0 0 1 0 0,0 0 0 0 0,4 2 20 0 0,3-2-13 0 0,-6 8 13 0 0,13 2 0 0 0,-12-2 0 0 0,4-8 12 0 0,7 7 49 0 0,-7-4-47 0 0,-2-4 23 0 0,1-1 32 0 0,3-3 47 0 0,0 0-5 0 0,-7 0-36 0 0,2 0 54 0 0,-6 0-105 0 0,0 0 0 0 0,0 0 1 0 0,-1-1-1 0 0,1 0 0 0 0,0 1 1 0 0,0-1-1 0 0,0 0-24 0 0,15-7 173 0 0,-14 5-121 0 0,-3 3-39 0 0,0 0 0 0 0,-1 0 0 0 0,1 0 0 0 0,-1-1 0 0 0,1 1 0 0 0,0 0 0 0 0,-1-1 0 0 0,1 1 0 0 0,-1-1 0 0 0,1 1 0 0 0,-1-1 0 0 0,1 1 0 0 0,-1-1 0 0 0,0 1 0 0 0,1-1 0 0 0,-1 1 0 0 0,0-1 1 0 0,1 1-1 0 0,-1-1 0 0 0,0 0 0 0 0,1 1 0 0 0,-1-1-13 0 0,2-4 53 0 0,-1 4-33 0 0,0-1 0 0 0,0 1-1 0 0,0 0 1 0 0,0 0-1 0 0,0 0 1 0 0,0 0-1 0 0,1-1 1 0 0,-1 2 0 0 0,0-1-1 0 0,0 0 1 0 0,1 0-1 0 0,-1 0 1 0 0,1 0-1 0 0,-1 1 1 0 0,2-1-20 0 0,-2 1 13 0 0,0-1-1 0 0,1 1 1 0 0,-1-1 0 0 0,0 1 0 0 0,0-1-1 0 0,0 1 1 0 0,0-1 0 0 0,0 0 0 0 0,0 1-1 0 0,0-1 1 0 0,0 0 0 0 0,0 0-1 0 0,0 0 1 0 0,-1 0 0 0 0,1 0 0 0 0,0 0-1 0 0,0 0 1 0 0,-1 0 0 0 0,1 0-1 0 0,-1 0 1 0 0,1 0 0 0 0,-1 0 0 0 0,1 0-1 0 0,-1 0 1 0 0,0-1 0 0 0,1 1 0 0 0,-1 0-1 0 0,0 0 1 0 0,0 0 0 0 0,0-1-1 0 0,0 1-12 0 0,2-10 111 0 0,4-1 2 0 0,-5 11-99 0 0,-1-1-1 0 0,1 1 1 0 0,0-1-1 0 0,0 1 1 0 0,0-1-1 0 0,-1 0 1 0 0,1 1 0 0 0,-1-1-1 0 0,0 0 1 0 0,1 1-1 0 0,-1-1 1 0 0,0 0-1 0 0,0 0-13 0 0,0-35 254 0 0,0 18-175 0 0,0 0-44 0 0,0 17-25 0 0,0 0 0 0 0,0 0-1 0 0,-1 1 1 0 0,1-1-1 0 0,-1 0 1 0 0,1 0 0 0 0,-1 1-1 0 0,1-1 1 0 0,-1 0 0 0 0,0 1-1 0 0,0-1 1 0 0,0 1-1 0 0,0-1 1 0 0,-1 0-10 0 0,-20-19 110 0 0,19 18-96 0 0,-1 0-1 0 0,1 0 1 0 0,0-1-1 0 0,0 1 1 0 0,0 0 0 0 0,0-1-1 0 0,-1-2-13 0 0,2 1-18 0 0,-1 0-55 0 0,-5 0-85 0 0,4 3 107 0 0,3 1 39 0 0,0 0-1 0 0,0 1 1 0 0,0-1-1 0 0,0 0 1 0 0,0 1-1 0 0,1-1 1 0 0,-1 0-1 0 0,0 0 0 0 0,1 0 1 0 0,-1 0-1 0 0,0 0 1 0 0,1 0-1 0 0,-1 0 1 0 0,1 0-1 0 0,0 0 1 0 0,-1 0 12 0 0,-1-5-98 0 0,-2 1-37 0 0,-20-8-619 0 0,20 11 611 0 0,-1 0-68 0 0,2 2-25 0 0,0 0-67 0 0,2 0 105 0 0,1 0-37 0 0,-1 0-40 0 0,0 0-37 0 0,1 0-412 0 0,-1 0 106 0 0,1 0-51 0 0,0 0-779 0 0,0 0-609 0 0,0 0-1158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09.7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1 183 7920 0 0,'0'0'174'0'0,"0"0"29"0"0,0 0 13 0 0,0 0 37 0 0,0-2 130 0 0,0 1-368 0 0,-1 1 1 0 0,1-1-1 0 0,0 1 1 0 0,0 0-1 0 0,0-1 0 0 0,0 1 1 0 0,0-1-1 0 0,0 1 0 0 0,0 0 1 0 0,0-1-1 0 0,1 1 1 0 0,-1-1-1 0 0,0 1 0 0 0,0 0 1 0 0,0-1-1 0 0,0 1 0 0 0,0 0 1 0 0,1-1-1 0 0,-1 1 1 0 0,0 0-1 0 0,0-1 0 0 0,1 1 1 0 0,-1 0-1 0 0,0-1 0 0 0,0 1 1 0 0,1 0-1 0 0,-1 0 1 0 0,0-1-1 0 0,1 1 0 0 0,-1 0 1 0 0,0 0-1 0 0,1 0 0 0 0,-1-1 1 0 0,1 1-1 0 0,-1 0 1 0 0,0 0-1 0 0,1 0 0 0 0,-1 0 1 0 0,1 0-1 0 0,-1 0 0 0 0,0 0 1 0 0,1 0-1 0 0,-1 0 0 0 0,1 0 1 0 0,-1 0-1 0 0,0 0 1 0 0,1 0-1 0 0,-1 0 0 0 0,1 1-15 0 0,0-1 31 0 0,-1 0 0 0 0,1 0-1 0 0,0 0 1 0 0,0 0-1 0 0,0 0 1 0 0,-1 0 0 0 0,1 0-1 0 0,0-1 1 0 0,0 1-1 0 0,0 0 1 0 0,-1 0 0 0 0,1 0-1 0 0,0-1 1 0 0,0 1-1 0 0,-1 0 1 0 0,1-1-1 0 0,0 1 1 0 0,-1-1 0 0 0,1 0-31 0 0,4-9 469 0 0,3 5-94 0 0,8-3 67 0 0,-12 6-300 0 0,11 0 319 0 0,0-1-85 0 0,-7-1-203 0 0,6-2 121 0 0,-5 0-66 0 0,0 0 2 0 0,-1-2 52 0 0,6-2-101 0 0,0 7-30 0 0,-1 2-21 0 0,0-8-61 0 0,3-3-30 0 0,2 2 25 0 0,-16 9-58 0 0,-1 0 0 0 0,0 0 0 0 0,0 1 0 0 0,0-1 0 0 0,0 0 0 0 0,0 0 0 0 0,0 0 0 0 0,0 0 0 0 0,-1 0 0 0 0,1 0 0 0 0,0 0 0 0 0,0-1-6 0 0,-1 1 2 0 0,1 1-1 0 0,-1-1 0 0 0,0 0 1 0 0,0 1-1 0 0,0-1 1 0 0,1 0-1 0 0,-1 1 0 0 0,0-1 1 0 0,0 0-1 0 0,0 1 1 0 0,0-1-1 0 0,0 0 0 0 0,0 0 1 0 0,0 1-1 0 0,0-1 1 0 0,-1 0-1 0 0,1 1 0 0 0,0-1 1 0 0,0 0-1 0 0,-1 1 1 0 0,1-1-2 0 0,-10-12-112 0 0,7 11 17 0 0,1 1 35 0 0,-5 0 5 0 0,1 0 14 0 0,-1-3-14 0 0,5 3 43 0 0,1 0 0 0 0,0 0-1 0 0,-1 0 1 0 0,1 0 0 0 0,-1 1 0 0 0,1-1 0 0 0,-1 0 0 0 0,1 1-1 0 0,-1 0 1 0 0,1-1 0 0 0,-1 1 0 0 0,0 0 0 0 0,1 0 0 0 0,-1 0 12 0 0,-8-1-81 0 0,-13 1-47 0 0,13 3 113 0 0,8 1 15 0 0,-3 2 0 0 0,-18-1 0 0 0,3 8 0 0 0,-3 2 0 0 0,16-2 0 0 0,-6-6-20 0 0,12-6 12 0 0,0 1 0 0 0,0-1 1 0 0,0 1-1 0 0,0-1 1 0 0,0 1-1 0 0,0 0 1 0 0,0-1-1 0 0,1 1 1 0 0,-1 0-1 0 0,1-1 1 0 0,-1 2 7 0 0,-2 6-70 0 0,-2 2-48 0 0,1-1-16 0 0,-1 0 36 0 0,-3 10-12 0 0,3-2 81 0 0,3-9 34 0 0,1 0-1 0 0,0-1 0 0 0,0 1 1 0 0,1 4-5 0 0,0-11 8 0 0,0 0 0 0 0,0 0 1 0 0,1 0-1 0 0,-1 0 0 0 0,1 0 1 0 0,-1-1-1 0 0,1 1 0 0 0,0 0 1 0 0,-1 0-1 0 0,1-1 0 0 0,0 1 1 0 0,1 0-9 0 0,-1 0 8 0 0,0-1 1 0 0,-1 0 0 0 0,1 1-1 0 0,0-1 1 0 0,-1 0 0 0 0,1 1-1 0 0,-1-1 1 0 0,1 1 0 0 0,-1-1-1 0 0,0 1 1 0 0,1-1 0 0 0,-1 1-9 0 0,2 3 78 0 0,3-1-27 0 0,-1-1 0 0 0,1 0 0 0 0,0 0 0 0 0,0-1 0 0 0,0 1 0 0 0,4 0-51 0 0,11 6 160 0 0,-12-4-103 0 0,-7-4-44 0 0,1 0 0 0 0,-1 0 0 0 0,0 0 0 0 0,1-1 0 0 0,-1 1 0 0 0,1 0 0 0 0,-1-1 0 0 0,1 1 0 0 0,-1-1 0 0 0,1 0 0 0 0,-1 1 1 0 0,1-1-1 0 0,0 0 0 0 0,-1 0-13 0 0,28-4 208 0 0,-5-3-110 0 0,-19 5-86 0 0,31-3 134 0 0,-26 1-118 0 0,-7 3-24 0 0,-1-1 0 0 0,1 1 1 0 0,0 0-1 0 0,0 0 1 0 0,0 1-1 0 0,0-1 0 0 0,0 0 1 0 0,0 1-1 0 0,1 0 1 0 0,1 0-5 0 0,-1 0-54 0 0,0 0 69 0 0,8 1 81 0 0,-7-1-100 0 0,-1 0-43 0 0,0-1-37 0 0,-1 1-49 0 0,1-1-60 0 0,-1-1-66 0 0,-1 1-20 0 0,0 0-55 0 0,0 0-51 0 0,-1-1-42 0 0,3-1-530 0 0,0 1-97 0 0,2 0-735 0 0,3 2-1011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10.0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9616 0 0,'0'0'281'0'0,"0"0"-6"0"0,0 1-206 0 0,0 1-41 0 0,4 12 23 0 0,5-3 70 0 0,-7-8 3 0 0,-1-1-45 0 0,0 1-28 0 0,-1 1-24 0 0,1 2 35 0 0,9 11 127 0 0,-5 8 58 0 0,1-10-26 0 0,3 6 114 0 0,-5-9-203 0 0,5 11 122 0 0,-1 0-21 0 0,-4-11-140 0 0,-1 2 51 0 0,-2 1-5 0 0,0 4 3 0 0,4-3-17 0 0,-3-10-57 0 0,-1 0 1 0 0,1 1-1 0 0,-1-1 0 0 0,0 1 0 0 0,0-1 1 0 0,-1 1-69 0 0,0-4 42 0 0,0 0 1 0 0,0 0 0 0 0,1 1-1 0 0,-1-1 1 0 0,1 0 0 0 0,0 0 0 0 0,1 3-43 0 0,5 11 254 0 0,-3-3-39 0 0,-4 6-37 0 0,-1-11-92 0 0,3 8 120 0 0,4 1-47 0 0,-1-8-74 0 0,3 12 114 0 0,-6-18-161 0 0,-1-1 0 0 0,0 1 0 0 0,1 0 0 0 0,-1-1 0 0 0,0 1-1 0 0,-1 0 1 0 0,1 0 0 0 0,-1 0 0 0 0,0 3-38 0 0,0 3 58 0 0,0 10 35 0 0,0-7-5 0 0,0-11-7 0 0,0-2-7 0 0,0 0-2 0 0,0 0-35 0 0,0 0-133 0 0,0 0 60 0 0,0 0-18 0 0,0 0-25 0 0,0 0-43 0 0,0 0-20 0 0,0 0-44 0 0,0 0-49 0 0,0 0-56 0 0,0 0-61 0 0,0 0-55 0 0,0 0-50 0 0,0 0-43 0 0,0 0-149 0 0,0 0-43 0 0,0 0-181 0 0,0 0-481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13.1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12096 0 0,'0'0'273'0'0,"0"0"40"0"0,0 0 21 0 0,0 0-143 0 0,0 0-92 0 0,0 0 80 0 0,0 0-41 0 0,0 0 147 0 0,0 0 259 0 0,0 0 28 0 0,0 0-6 0 0,0 0-38 0 0,0 0-15 0 0,0 0-1 0 0,0 0-32 0 0,0 0-133 0 0,0 0-56 0 0,0 0-17 0 0,0 0-32 0 0,0 0-125 0 0,0 0-127 0 0,0 0-35 0 0,0 0-36 0 0,0 0-21 0 0,0 0-35 0 0,0 0-41 0 0,0 0-48 0 0,0 0-49 0 0,0 0-47 0 0,0 0-44 0 0,0 0-39 0 0,0 0-266 0 0,0 0-65 0 0,0 1-50 0 0,0 0-36 0 0,0 3-1475 0 0,0 5-1306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12.2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122 1 11224 0 0,'-13'0'330'0'0,"11"0"-7"0"0,2 0-240 0 0,2 0-49 0 0,-1 0-32 0 0,-1 0 0 0 0,1 0 0 0 0,-1 0 0 0 0,1 0 0 0 0,-1 0 0 0 0,1 0 0 0 0,-1 0 0 0 0,1 0-1 0 0,-1 0 1 0 0,1 0 0 0 0,-1 1 0 0 0,1-1 0 0 0,-1 0 0 0 0,0 0 0 0 0,1 1 0 0 0,-1-1 0 0 0,1 0 0 0 0,-1 0 0 0 0,0 1-1 0 0,1-1 1 0 0,-1 0 0 0 0,1 1-2 0 0,1 7 69 0 0,0-3 34 0 0,3 2-103 0 0,-1 2 45 0 0,0 11 146 0 0,-4 27 370 0 0,0-26-326 0 0,-1 4 9 0 0,0-15-96 0 0,1 0 0 0 0,0 1 1 0 0,1-1-1 0 0,0 0 0 0 0,1 4-148 0 0,3 2 180 0 0,-3-10-90 0 0,-1 1 1 0 0,1-1-1 0 0,-1 0 0 0 0,0 1 0 0 0,0-1 0 0 0,-1 1-90 0 0,0 7 181 0 0,-1-6-67 0 0,1-1-1 0 0,0 1 1 0 0,1-1 0 0 0,0 1 0 0 0,0 0-114 0 0,4 8 189 0 0,-3-10-95 0 0,0 1-1 0 0,-1-1 1 0 0,0 0 0 0 0,0 1 0 0 0,0-1 0 0 0,-1 1-95 0 0,0-1 95 0 0,1 1 0 0 0,0-1 0 0 0,0 1 0 0 0,0-1-1 0 0,1 0 1 0 0,0 1-94 0 0,3 8 189 0 0,0 13 187 0 0,0-13-122 0 0,-1-3-82 0 0,-1 6-3 0 0,-1-4-26 0 0,4-1 14 0 0,-5-12-137 0 0,0 0-1 0 0,0 1 1 0 0,0-1-1 0 0,-1 0 1 0 0,1 1-1 0 0,-1-1 1 0 0,1 1-1 0 0,-1-1 1 0 0,1 1-1 0 0,-1-1 0 0 0,0 1 1 0 0,0 0-1 0 0,0 0-19 0 0,2 9 92 0 0,2-2-36 0 0,1-2-11 0 0,-2 1 18 0 0,-2 2 26 0 0,0 3 42 0 0,-1-10-109 0 0,0-3-83 0 0,0 0-41 0 0,2-3-159 0 0,1 1 157 0 0,-1 0-37 0 0,0 0-107 0 0,-1 1 71 0 0,0 0-43 0 0,-1 0-47 0 0,1 0-54 0 0,0 0-99 0 0,-1 1-66 0 0,1 0-56 0 0,-1-1-51 0 0,0 1-174 0 0,1 0-50 0 0,-1 0-210 0 0,0 0-568 0 0</inkml:trace>
  <inkml:trace contextRef="#ctx0" brushRef="#br0" timeOffset="282.35">1 454 10928 0 0,'0'0'322'0'0,"0"0"-7"0"0,0 0-236 0 0,0-2-47 0 0,2-11 16 0 0,8 1 136 0 0,-6 9 23 0 0,-1 2-92 0 0,1 1-56 0 0,1 1-27 0 0,-3-1 39 0 0,5 0 43 0 0,5 0 112 0 0,-1-2 46 0 0,-3-3-91 0 0,2-1 80 0 0,2 4 69 0 0,-3 2-156 0 0,-2-2-49 0 0,0 0-7 0 0,0-1-57 0 0,9-3 17 0 0,1 4 51 0 0,-12 1-97 0 0,0 1-1 0 0,0-1 1 0 0,0 0 0 0 0,0 0 0 0 0,4-2-32 0 0,10-3 63 0 0,2 4-58 0 0,-12 1 3 0 0,0 1 0 0 0,0-2 1 0 0,0 1-1 0 0,5-2-8 0 0,-4 0 21 0 0,1 1 0 0 0,-1 1 0 0 0,0-1 0 0 0,7 2-21 0 0,-14 0 4 0 0,0-1 1 0 0,0 1-1 0 0,0 0 0 0 0,0-1 1 0 0,0 0-1 0 0,0 1 0 0 0,1-2-4 0 0,14-6 54 0 0,-12 6-90 0 0,11 0 7 0 0,-11 2-11 0 0,1 0-48 0 0,0 1-64 0 0,-2-1 1 0 0,0 0-44 0 0,0 0-50 0 0,0 1-58 0 0,-3-1 81 0 0,0 0-33 0 0,4 0-343 0 0,-2 0 85 0 0,0 0-46 0 0,3 0-654 0 0,1 0-512 0 0,2 0-976 0 0</inkml:trace>
  <inkml:trace contextRef="#ctx0" brushRef="#br0" timeOffset="663.11">802 243 7792 0 0,'0'0'230'0'0,"0"0"-58"0"0,0 0 4 0 0,0 0 78 0 0,0 0 228 0 0,-2 0 422 0 0,-1 0-706 0 0,1 0 103 0 0,-1 0 60 0 0,-5 0 555 0 0,6 0-663 0 0,0 0-35 0 0,0 0-43 0 0,0 0-61 0 0,1 0-73 0 0,0 0-86 0 0,-4-3 660 0 0,3 1-591 0 0,0 0 53 0 0,-1 1 43 0 0,0-1 36 0 0,-1 1 87 0 0,-8-2 528 0 0,6 2-474 0 0,1 1-87 0 0,-1 0-75 0 0,1-1 35 0 0,0 0-42 0 0,-6-5 130 0 0,4 2-72 0 0,1 2 0 0 0,0 1 30 0 0,-1 0 72 0 0,0 2-105 0 0,-16-1 227 0 0,12-3-238 0 0,8-4-82 0 0,3 7-87 0 0,0 0-1 0 0,0 0 1 0 0,0 0-1 0 0,0-1 1 0 0,0 1-1 0 0,0 0 1 0 0,0 0 0 0 0,0 0-1 0 0,0-1 1 0 0,0 1-1 0 0,-1 0 1 0 0,1 0-1 0 0,0 0 1 0 0,0 0-1 0 0,0-1 1 0 0,0 1-1 0 0,0 0 1 0 0,0 0 0 0 0,-1 0-1 0 0,1 0 1 0 0,0 0-1 0 0,0-1 1 0 0,0 1-1 0 0,0 0 1 0 0,-1 0-1 0 0,1 0 1 0 0,0 0 0 0 0,0 0-1 0 0,0 0 1 0 0,0 0-1 0 0,-1 0 1 0 0,1 0-3 0 0,-8-1 80 0 0,-7 0 54 0 0,15 1-133 0 0,0 0 0 0 0,0 0 0 0 0,0 0 0 0 0,0 0 0 0 0,0 0 1 0 0,-1 0-1 0 0,1 0 0 0 0,0 0 0 0 0,0 0 0 0 0,0 0 0 0 0,0 0 0 0 0,0 0 0 0 0,0 0 1 0 0,0 0-1 0 0,0 0 0 0 0,0 0 0 0 0,0 0 0 0 0,0 0 0 0 0,-1 0 0 0 0,1 0 0 0 0,0 0 1 0 0,0 0-1 0 0,0 0 0 0 0,0 0 0 0 0,0 0 0 0 0,0 0 0 0 0,0 1 0 0 0,0-1 0 0 0,0 0 0 0 0,0 0 1 0 0,0 0-1 0 0,0 0 0 0 0,0 0 0 0 0,0 0 0 0 0,-1 0 0 0 0,1 0 0 0 0,0 0 0 0 0,0 0 1 0 0,0 0-1 0 0,0 0 0 0 0,0 0 0 0 0,0 1 0 0 0,0-1 0 0 0,0 0 0 0 0,0 0 0 0 0,0 0 1 0 0,0 0-1 0 0,0 0 0 0 0,0 0 0 0 0,0 0 0 0 0,0 0 0 0 0,0 0 0 0 0,0 0 0 0 0,0 1 1 0 0,0-1-1 0 0,0 0 0 0 0,0 0-1 0 0,-2 10 10 0 0,1-9-10 0 0,1 0 0 0 0,0 0 0 0 0,-1 0 0 0 0,1 0 0 0 0,0 0 0 0 0,-1 0 0 0 0,1 0 0 0 0,0 0 0 0 0,0 0 0 0 0,0 0 0 0 0,0 0 0 0 0,0 0 0 0 0,0 0 0 0 0,0 0 0 0 0,0 0 0 0 0,0 0 0 0 0,1 0 0 0 0,-1 0 0 0 0,0 0 0 0 0,1 0 0 0 0,-1 0 0 0 0,1 0 0 0 0,-1 0 0 0 0,1 0 0 0 0,-1 0 0 0 0,1 0 0 0 0,0 0 0 0 0,-1 0 0 0 0,1-1 0 0 0,0 1 0 0 0,10 5 0 0 0,-10-5 0 0 0,0-1 0 0 0,0 1 0 0 0,0-1 0 0 0,0 0 0 0 0,0 1 0 0 0,0 0 0 0 0,-1-1 0 0 0,1 1 0 0 0,0 0 0 0 0,0-1 0 0 0,0 1 0 0 0,-1 0 0 0 0,1 0 0 0 0,0 0 0 0 0,-1 0 0 0 0,1 0 0 0 0,3 9 0 0 0,-3-9 0 0 0,-1 1 0 0 0,1-1 0 0 0,0 0 0 0 0,-1 1 0 0 0,1-1 0 0 0,0 0 0 0 0,0 1 0 0 0,0-1 0 0 0,0 0 0 0 0,0 0 0 0 0,0 0 0 0 0,0 0 0 0 0,0 0 0 0 0,0 0 0 0 0,1 0 0 0 0,-1 0 0 0 0,17 11-6 0 0,23 23-66 0 0,-27-21 78 0 0,2 2-73 0 0,13 19 67 0 0,-13-13 3 0 0,4 3-2 0 0,-17-21-3 0 0,0 0 1 0 0,0-1-1 0 0,0 1 0 0 0,0 0 1 0 0,-1 1-1 0 0,0-1 1 0 0,2 3 1 0 0,4 14-48 0 0,5 4 43 0 0,-4-8 4 0 0,-8-15 2 0 0,-1 0-1 0 0,1 0 1 0 0,0 0-1 0 0,-1 1 1 0 0,0-1-1 0 0,1 0 0 0 0,-1 0 1 0 0,0 0-1 0 0,0 2 0 0 0,-1 7 55 0 0,1-4 19 0 0,0 0 43 0 0,-1-6-108 0 0,1 0 1 0 0,0 0-1 0 0,-1 0 1 0 0,1 0 0 0 0,-1 0-1 0 0,1 0 1 0 0,-1-1-1 0 0,1 1 1 0 0,-1 0-1 0 0,0 0 1 0 0,1 0-1 0 0,-1-1 1 0 0,0 1 0 0 0,1 0-1 0 0,-1-1 1 0 0,0 1-1 0 0,0 0 1 0 0,0-1-1 0 0,0 1 1 0 0,0-1 0 0 0,0 0-1 0 0,0 1 1 0 0,0-1-10 0 0,-10 8 98 0 0,8-5 30 0 0,-1-2-56 0 0,-4-2-13 0 0,5 1-14 0 0,-18 0 179 0 0,0 0-66 0 0,-5 0-37 0 0,-12 0-32 0 0,37 0-86 0 0,-1-1-1 0 0,1 1 0 0 0,-1 0 0 0 0,1 0 0 0 0,-1-1 0 0 0,1 1 0 0 0,-1-1 1 0 0,1 1-1 0 0,0-1 0 0 0,-1 1 0 0 0,1-1 0 0 0,0 0 0 0 0,-1 0-2 0 0,-10-5 32 0 0,-14 1-8 0 0,25 4-19 0 0,-1 0 0 0 0,0 0 0 0 0,0 0 0 0 0,1 0-1 0 0,-1 0 1 0 0,0 0 0 0 0,1 0 0 0 0,0-1 0 0 0,-1 1-1 0 0,1-1-4 0 0,-14-13 12 0 0,8 8-115 0 0,3 1 56 0 0,6 4 27 0 0,1 2-34 0 0,-1 0-19 0 0,0 0-41 0 0,-1-1-51 0 0,0 0-61 0 0,-1-2 198 0 0,0 1-103 0 0,1 0-107 0 0,-1 1-109 0 0,2-1-113 0 0,-1 1-116 0 0,1 0-119 0 0,0 0-123 0 0,0 1 333 0 0,-1-1-35 0 0,1 0-37 0 0,0 1-36 0 0,4-5-1578 0 0,3-3-1224 0 0,-9 8 3364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303 76 6880 0 0,'0'0'157'0'0,"0"0"23"0"0,0 0 11 0 0,0-3-31 0 0,-1-1-207 0 0,0 1 50 0 0,-2 0 44 0 0,0 2 37 0 0,-2 0 113 0 0,-6 1 191 0 0,7 0-211 0 0,4 0-169 0 0,0 0-1 0 0,0 0 1 0 0,0 0 0 0 0,0 0 0 0 0,0 0-1 0 0,0 0 1 0 0,0 0 0 0 0,-1 0-1 0 0,1 0 1 0 0,0 0 0 0 0,0 0-1 0 0,0 0 1 0 0,0 0 0 0 0,0 0 0 0 0,0 0-1 0 0,0 0 1 0 0,0 0 0 0 0,0 0-1 0 0,0 0 1 0 0,-1 0 0 0 0,1 0-1 0 0,0 0 1 0 0,0 0 0 0 0,0 0-1 0 0,0 0 1 0 0,0-1 0 0 0,0 1 0 0 0,0 0-1 0 0,0 0 1 0 0,0 0 0 0 0,0 0-1 0 0,0 0 1 0 0,0 0 0 0 0,0 0-1 0 0,0 0 1 0 0,0 0 0 0 0,0 0 0 0 0,-1 0-1 0 0,1 0 1 0 0,0 0 0 0 0,0-1-1 0 0,0 1 1 0 0,0 0 0 0 0,0 0-1 0 0,0 0 1 0 0,0 0 0 0 0,0 0-1 0 0,0 0 1 0 0,0 0 0 0 0,0 0 0 0 0,0 0-1 0 0,0 0 1 0 0,0-1 0 0 0,0 1-1 0 0,0 0 1 0 0,1 0 0 0 0,-1 0-8 0 0,0 0 17 0 0,0-1 1 0 0,0 1-1 0 0,0 0 1 0 0,0-1-1 0 0,0 1 1 0 0,0-1-1 0 0,0 1 0 0 0,0-1 1 0 0,-1 1-1 0 0,1 0 1 0 0,0-1-1 0 0,0 1 1 0 0,0 0-1 0 0,0-1 1 0 0,0 1-1 0 0,-1-1 1 0 0,1 1-1 0 0,0 0 1 0 0,0-1-1 0 0,-1 1 1 0 0,1 0-1 0 0,0 0 1 0 0,0-1-1 0 0,-1 1 0 0 0,1 0 1 0 0,0 0-1 0 0,-1-1 1 0 0,1 1-1 0 0,0 0 1 0 0,-1 0-1 0 0,1 0-17 0 0,-7-5 249 0 0,5 2-130 0 0,0 0-10 0 0,0 0-8 0 0,1 1 3 0 0,-4 1 116 0 0,1 1-58 0 0,0-1 43 0 0,-8-1 121 0 0,-1-8 50 0 0,11 8-204 0 0,0 1-39 0 0,-1 0 36 0 0,-1 1-86 0 0,-1 1-46 0 0,3-1 57 0 0,0 0-43 0 0,0 0 1 0 0,0 0 0 0 0,0-1 0 0 0,0 1-1 0 0,1-1 1 0 0,-1 0 0 0 0,0 1 0 0 0,0-1-1 0 0,0 0 1 0 0,1 0 0 0 0,-1 0-52 0 0,-11-5 304 0 0,3 4-201 0 0,9 2-97 0 0,0 0 0 0 0,1 0 0 0 0,-1 0 0 0 0,0 0 0 0 0,1 0 0 0 0,-1 0 0 0 0,0 0 0 0 0,1 1 0 0 0,-1-1 0 0 0,1 0 0 0 0,-1 0 0 0 0,0 0 0 0 0,1 1 0 0 0,-1-1 0 0 0,1 0 0 0 0,-1 1 0 0 0,0-1 0 0 0,1 1 0 0 0,-1-1 0 0 0,1 0 0 0 0,0 1 0 0 0,-1-1 0 0 0,1 1 0 0 0,-1-1 0 0 0,1 1 0 0 0,0 0-6 0 0,-1-1 4 0 0,1 1 0 0 0,-1-1 0 0 0,1 1 0 0 0,0-1 0 0 0,-1 1-1 0 0,1-1 1 0 0,-1 1 0 0 0,1-1 0 0 0,-1 1 0 0 0,1-1-1 0 0,-1 0 1 0 0,0 1 0 0 0,1-1 0 0 0,-1 0 0 0 0,1 0-1 0 0,-1 1 1 0 0,0-1 0 0 0,1 0 0 0 0,-1 0 0 0 0,0 0 0 0 0,1 0-1 0 0,-1 0 1 0 0,1 0 0 0 0,-1 0 0 0 0,0 0 0 0 0,0 0-4 0 0,-14 3 53 0 0,-15 12-42 0 0,15-2-11 0 0,0-1 0 0 0,0-3 0 0 0,14-7 0 0 0,-1 2 0 0 0,-8 1 0 0 0,5 5 0 0 0,-5-7-12 0 0,10-3 11 0 0,0 0 0 0 0,0 0 0 0 0,0 0 0 0 0,0 0 0 0 0,0 0 1 0 0,-1 0-1 0 0,1 0 0 0 0,0 0 0 0 0,0 0 0 0 0,0 0 0 0 0,0 0 0 0 0,0 0 1 0 0,0 0-1 0 0,0 0 0 0 0,0 0 0 0 0,0 0 0 0 0,0 0 0 0 0,-1 0 1 0 0,1 0-1 0 0,0 0 0 0 0,0 0 0 0 0,0 0 0 0 0,0 0 0 0 0,0 0 1 0 0,0 0-1 0 0,0 0 0 0 0,0 0 0 0 0,0 0 0 0 0,0 0 0 0 0,0 0 0 0 0,0 0 1 0 0,0 0-1 0 0,0 0 0 0 0,-1 1 0 0 0,1-1 0 0 0,0 0 0 0 0,0 0 1 0 0,0 0-1 0 0,0 0 0 0 0,0 0 0 0 0,0 0 0 0 0,0 0 0 0 0,0 0 1 0 0,0 0-1 0 0,0 0 0 0 0,0 0 0 0 0,0 1 0 0 0,0-1 0 0 0,0 0 1 0 0,0 0-1 0 0,0 0 0 0 0,0 0 0 0 0,0 0 0 0 0,0 0 0 0 0,0 0 0 0 0,0 0 1 0 0,0 0 0 0 0,0 26-23 0 0,3-21-20 0 0,3 3 18 0 0,-1 0 0 0 0,0 0-1 0 0,0 1 1 0 0,-1 0 25 0 0,-4-9 0 0 0,2 5-9 0 0,-1-4 7 0 0,-1-1 0 0 0,0 1 0 0 0,0 0 0 0 0,1-1 0 0 0,-1 1 0 0 0,0-1 0 0 0,1 1 0 0 0,-1 0 0 0 0,1-1 0 0 0,-1 1 1 0 0,1-1-1 0 0,-1 0 0 0 0,0 1 0 0 0,1-1 0 0 0,0 1 0 0 0,-1-1 0 0 0,1 0 0 0 0,-1 1 0 0 0,1-1 0 0 0,-1 0 0 0 0,1 0 0 0 0,0 1 2 0 0,4 1-1 0 0,-2 0 1 0 0,0 1 0 0 0,0-1 0 0 0,0 0 0 0 0,0 1 0 0 0,0 0 0 0 0,1 2 0 0 0,-1-2 0 0 0,0 0 0 0 0,-1 0 0 0 0,1 0 0 0 0,0-1 0 0 0,0 1 0 0 0,3 0 0 0 0,16 6 0 0 0,-1 0 0 0 0,-16-5-8 0 0,0-1 1 0 0,-1 1 0 0 0,0 1-1 0 0,4 2 8 0 0,-5-3-12 0 0,2 1 0 0 0,-1-1 0 0 0,0-1 0 0 0,4 3 12 0 0,-5-4-7 0 0,9 6-24 0 0,0 1-1 0 0,-1 0 1 0 0,0 0-1 0 0,1 2 32 0 0,20 15-17 0 0,-21-19 18 0 0,-1 1 1 0 0,0 0-1 0 0,0 1-1 0 0,-8-6 0 0 0,1 0 0 0 0,-1 0 0 0 0,0 0 0 0 0,0 0 0 0 0,0 0 0 0 0,0 2 0 0 0,0-2 0 0 0,-1 0 0 0 0,1 1 0 0 0,0-1 0 0 0,1 0 0 0 0,-1 0 0 0 0,1 1 0 0 0,9 7 30 0 0,11 11 141 0 0,-22-20-156 0 0,0-1 1 0 0,0 1-1 0 0,0 0 1 0 0,0-1-1 0 0,0 1 1 0 0,0 0-1 0 0,0-1 0 0 0,-1 1 1 0 0,1 0-1 0 0,-1 0 1 0 0,1 0-1 0 0,-1 0 1 0 0,0-1-1 0 0,1 2-15 0 0,-2-2 11 0 0,1-1 0 0 0,0 0-1 0 0,0 1 1 0 0,0-1 0 0 0,0 1 0 0 0,0-1-1 0 0,0 1 1 0 0,0-1 0 0 0,0 1 0 0 0,0-1 0 0 0,0 1-1 0 0,0-1 1 0 0,1 1 0 0 0,-1-1 0 0 0,0 1 0 0 0,0-1-1 0 0,0 0 1 0 0,1 1 0 0 0,-1-1 0 0 0,0 1 0 0 0,0-1-1 0 0,1 0 1 0 0,-1 1 0 0 0,0-1 0 0 0,1 0 0 0 0,-1 1-1 0 0,0-1 1 0 0,1 0 0 0 0,-1 1 0 0 0,1-1 0 0 0,-1 0-1 0 0,1 0-10 0 0,5 5 140 0 0,-4 0-80 0 0,-1 2-33 0 0,-1-5-26 0 0,0 0 1 0 0,-1-1-1 0 0,1 1 1 0 0,0-1-1 0 0,-1 1 0 0 0,1-1 1 0 0,-1 1-1 0 0,1-1 1 0 0,-1 1-1 0 0,0-1 0 0 0,1 1 1 0 0,-1-1-1 0 0,0 0 1 0 0,0 1-1 0 0,0-1 0 0 0,0 0 1 0 0,0 0-1 0 0,-1 1-1 0 0,-2 3 65 0 0,4 2-53 0 0,-1-1-2 0 0,-2-4 2 0 0,1 1 0 0 0,-1 0 0 0 0,0-1-1 0 0,0 0 1 0 0,0 1 0 0 0,0-1 0 0 0,0-1 0 0 0,-1 1 0 0 0,1 0 0 0 0,-3 0-12 0 0,-1 1 38 0 0,6-2-30 0 0,-1-1-1 0 0,1 1 1 0 0,-1-1-1 0 0,0 1 1 0 0,1-1-1 0 0,-1 0 1 0 0,0 0-1 0 0,1 0 0 0 0,-1 0 1 0 0,1 0-8 0 0,-21 3 80 0 0,1 7 43 0 0,7-7-26 0 0,-7-3-11 0 0,13-1-45 0 0,-23-2 33 0 0,9-4-39 0 0,14 4-32 0 0,-9 1-3 0 0,16 2 0 0 0,-1 0 0 0 0,1 0 0 0 0,0 0 0 0 0,-1 0 0 0 0,1 0 0 0 0,-1-1 0 0 0,1 1 0 0 0,0 0 0 0 0,0-1 0 0 0,-1 0 0 0 0,-4-1 0 0 0,0-1 0 0 0,0 0 0 0 0,0 0 0 0 0,1-1 0 0 0,-1 0 0 0 0,1 0 0 0 0,-1 0 0 0 0,-6-11-11 0 0,9 10-25 0 0,-1-4 33 0 0,1 3-45 0 0,2 4-16 0 0,0 0-37 0 0,-1-2-105 0 0,1 1-100 0 0,0 2 89 0 0,0-1-36 0 0,1-1-346 0 0,-1 1 81 0 0,1 0-49 0 0,0-3-670 0 0,0 5 1236 0 0,0-6-1765 0 0,0-3-1005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11.5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1 273 5344 0 0,'0'0'157'0'0,"0"0"55"0"0,0 0 144 0 0,0 0 57 0 0,0 0 17 0 0,2-3 43 0 0,0 1-485 0 0,0 1 44 0 0,0-1 40 0 0,0 1 36 0 0,1 0 63 0 0,0 0 37 0 0,2-1 160 0 0,0 1 45 0 0,5 0 446 0 0,-2 1-340 0 0,-1 0-169 0 0,0 0-111 0 0,-5 0-198 0 0,5 0 185 0 0,-5 0-154 0 0,0 0 1 0 0,0 0-1 0 0,0 0 1 0 0,0 0-1 0 0,0 0 1 0 0,0 0-1 0 0,0-1 1 0 0,0 1-1 0 0,0-1 1 0 0,1 0-73 0 0,5-3 222 0 0,2-2 71 0 0,2 4 36 0 0,4 1 31 0 0,-3-2-76 0 0,0 0-68 0 0,-2-1-62 0 0,-6 2-91 0 0,7-3 159 0 0,-3 1-50 0 0,6-3 128 0 0,0 5-35 0 0,-11 2-211 0 0,1-1 1 0 0,-1 1-1 0 0,0-1 1 0 0,1 0-1 0 0,-1-1 1 0 0,0 1-1 0 0,0-1 1 0 0,0 0-1 0 0,1 0-54 0 0,12-7 185 0 0,-4 3-76 0 0,3 3 11 0 0,-2 1-96 0 0,-14 2-24 0 0,9-5 4 0 0,0 1 0 0 0,-1-1 0 0 0,1-1 0 0 0,-1 0-4 0 0,-5 4 74 0 0,-3 2-4 0 0,0-3-17 0 0,-3-7-42 0 0,-7 5-11 0 0,6-1 0 0 0,3 6 0 0 0,1-1 0 0 0,0 1 0 0 0,0-1 0 0 0,0 1 0 0 0,-1-1 0 0 0,1 1 0 0 0,0 0 0 0 0,-1-1 0 0 0,1 1 0 0 0,0 0 0 0 0,-1-1 0 0 0,1 1 0 0 0,-1 0 0 0 0,1 0 0 0 0,0-1 0 0 0,-1 1 0 0 0,1 0 0 0 0,-1 0 0 0 0,1 0 0 0 0,-1 0 0 0 0,1-1 0 0 0,-1 1 0 0 0,1 0 0 0 0,-1 0 0 0 0,1 0 0 0 0,0 0 0 0 0,-1 0 0 0 0,1 0 0 0 0,-1 0 0 0 0,1 0 0 0 0,-1 0 0 0 0,0 1 0 0 0,-47-1-11 0 0,21 0-49 0 0,24 0 50 0 0,0 0 0 0 0,0 0 1 0 0,0 0-1 0 0,0 1 0 0 0,0-1 0 0 0,1 1 1 0 0,-1 0-1 0 0,0 0 0 0 0,0 0 0 0 0,1 0 1 0 0,-1 0-1 0 0,0 1 10 0 0,-2 2-25 0 0,-1 0 0 0 0,1 0 0 0 0,0 1 0 0 0,-2 3 25 0 0,-4 3-56 0 0,-1 0 29 0 0,9-9 21 0 0,-1 1 1 0 0,1 0 0 0 0,0 0-1 0 0,0 0 1 0 0,0 1 0 0 0,1-1-1 0 0,-1 1 1 0 0,1-1 0 0 0,0 1 0 0 0,-1 1 5 0 0,2 11-3 0 0,1-14 4 0 0,0 0 1 0 0,0 1-1 0 0,0-1 0 0 0,0 0 1 0 0,0 1-1 0 0,0-1 0 0 0,-1 0 1 0 0,0 0-1 0 0,1 1 0 0 0,-2 1-1 0 0,-1 1 15 0 0,2-3-8 0 0,0-1 0 0 0,0 1 0 0 0,0 0 0 0 0,1 0 0 0 0,-1-1 1 0 0,0 1-1 0 0,1 0 0 0 0,-1 0 0 0 0,1 0 0 0 0,-1 0 0 0 0,1 0 1 0 0,0 0-1 0 0,0 0 0 0 0,0-1 0 0 0,0 1 0 0 0,0 0 1 0 0,0 0-1 0 0,1 0 0 0 0,-1 1-7 0 0,6 9 67 0 0,-5-11-56 0 0,0 1 0 0 0,0-1 0 0 0,-1 0 0 0 0,1 1 0 0 0,0-1-1 0 0,-1 1 1 0 0,0-1 0 0 0,1 1 0 0 0,-1-1 0 0 0,0 1 0 0 0,1-1 0 0 0,-1 1 0 0 0,0-1-11 0 0,0 1 15 0 0,0 0 0 0 0,0 0 0 0 0,1 0 0 0 0,-1 0 0 0 0,1-1 0 0 0,-1 1 0 0 0,1 0 0 0 0,0 0 0 0 0,0 0 0 0 0,0-1 0 0 0,0 1 0 0 0,0-1 0 0 0,0 1 0 0 0,0 0-15 0 0,22 21 172 0 0,-11-12-68 0 0,-5-5-24 0 0,0 0 0 0 0,1 0 0 0 0,0-1 1 0 0,0 0-1 0 0,0 0 0 0 0,0-1 1 0 0,1 0-1 0 0,4 1-80 0 0,29 9 271 0 0,-21-8-173 0 0,-1-1-34 0 0,-13-3-52 0 0,-3-1 5 0 0,0-1 0 0 0,0 1 0 0 0,0-1-1 0 0,0 0 1 0 0,0 0 0 0 0,0 0 0 0 0,0-1-1 0 0,0 1 1 0 0,0-1 0 0 0,-1 0-17 0 0,22-6 66 0 0,-20 5-62 0 0,-1 1 2 0 0,-1 0-1 0 0,0 0 1 0 0,0 1 0 0 0,0-1 0 0 0,0 1-1 0 0,0 0 1 0 0,1 0 0 0 0,-1 0-6 0 0,14-1-16 0 0,-9-2-65 0 0,-1-1-59 0 0,1 0-87 0 0,4 0-69 0 0,-7 2 185 0 0,-1 0 5 0 0,-1 1-16 0 0,0-1-42 0 0,0 0-13 0 0,-1 1-42 0 0,1 0-49 0 0,-1-1-55 0 0,0 0-59 0 0,1 1-55 0 0,-2-1-48 0 0,1 1-43 0 0,0-1-153 0 0,0 0-42 0 0,1 0-186 0 0,0-1-499 0 0</inkml:trace>
  <inkml:trace contextRef="#ctx0" brushRef="#br0" timeOffset="404.72">636 1 9184 0 0,'40'0'208'0'0,"-23"1"-57"0"0,-16-1-121 0 0,1 1 1 0 0,0-1-1 0 0,-1 1 1 0 0,1 0-1 0 0,-1 0 1 0 0,1 0-1 0 0,-1 0 0 0 0,1 0 1 0 0,-1 0-1 0 0,1 0 1 0 0,-1 0-1 0 0,0 0 1 0 0,0 1-1 0 0,0-1 1 0 0,0 1-1 0 0,1 0-30 0 0,8 9 83 0 0,4 4-52 0 0,-8-8 26 0 0,-1 0 101 0 0,0 3 132 0 0,2 4 270 0 0,0 1 22 0 0,-2-6-236 0 0,0-2-116 0 0,1 0-75 0 0,-5-6-112 0 0,0 0 15 0 0,1 0 0 0 0,-1 1 0 0 0,0-1 0 0 0,0 1 0 0 0,1-1 0 0 0,-1 1 0 0 0,-1-1 0 0 0,1 1-1 0 0,1 0-57 0 0,0 14 424 0 0,-2-11-353 0 0,0 6 149 0 0,3-5-44 0 0,1-2 21 0 0,4 1 71 0 0,0 2 57 0 0,9 22 601 0 0,-14-23-723 0 0,-1 0-16 0 0,1-1-32 0 0,0 3 60 0 0,4 1-2 0 0,-6-7-68 0 0,0 0-40 0 0,1 2 15 0 0,-4 3-25 0 0,2-7-59 0 0,0 3 198 0 0,0-3-29 0 0,0 0-12 0 0,0 0-1 0 0,0 0 0 0 0,0 0-1 0 0,0 0-6 0 0,0 0-1 0 0,0 0-13 0 0,-2 0-55 0 0,-23 0 69 0 0,25 0-183 0 0,-1 0 0 0 0,1 0-1 0 0,0 0 1 0 0,0 0-1 0 0,0 0 1 0 0,0 0-1 0 0,0 0 1 0 0,0 0 0 0 0,0 0-1 0 0,0 0 1 0 0,0 0-1 0 0,0 0 1 0 0,0 0-1 0 0,-1 0 1 0 0,1 0-1 0 0,0 0 1 0 0,0 0 0 0 0,0 0-1 0 0,0 0 1 0 0,0 0-1 0 0,0 0 1 0 0,0 0-1 0 0,0 0 1 0 0,0 0 0 0 0,0 0-1 0 0,0 0 1 0 0,-1 0-1 0 0,1 0 1 0 0,0-1-1 0 0,0 1 1 0 0,0 0 0 0 0,0 0-1 0 0,0 0 1 0 0,0 0-1 0 0,0 0 1 0 0,0 0-1 0 0,0 0 1 0 0,0 0 0 0 0,0 0-1 0 0,0 0 1 0 0,0 0-1 0 0,0 0 1 0 0,0-1-1 0 0,0 1 1 0 0,0 0-1 0 0,0 0 1 0 0,0 0 0 0 0,0 0-1 0 0,0 0 1 0 0,0 0-1 0 0,0 0 1 0 0,0 0-1 0 0,0 0 1 0 0,0 0 0 0 0,0 0-1 0 0,0-1 1 0 0,0 1-2 0 0,0-38 139 0 0,0-4-82 0 0,0 32-51 0 0,0 5 0 0 0,1 1-1 0 0,-1 0 1 0 0,1-1-1 0 0,0 1 0 0 0,0 0 1 0 0,0 0-1 0 0,1 0 0 0 0,-1 0 1 0 0,1 0-1 0 0,0 0 0 0 0,0 0 1 0 0,1 0-1 0 0,0 0-5 0 0,18-22-18 0 0,3 2-61 0 0,-13 13 22 0 0,-10 10 48 0 0,0-1-1 0 0,1 1 1 0 0,-1 0-1 0 0,1 0 1 0 0,-1 0-1 0 0,1-1 0 0 0,0 1 1 0 0,-1 1-1 0 0,1-1 1 0 0,0 0-1 0 0,1 0 10 0 0,25-1-132 0 0,-19 1 104 0 0,-4 1 10 0 0,0-1-1 0 0,-1 1 1 0 0,1 0-1 0 0,-1 0 1 0 0,1 0-1 0 0,0 1 1 0 0,-1 0-1 0 0,1 0 0 0 0,2 1 19 0 0,-4 0-16 0 0,0 0 1 0 0,0 0-1 0 0,0 1 0 0 0,0 0 0 0 0,0-1 0 0 0,1 4 16 0 0,-1-3-16 0 0,-1 0 0 0 0,1-1 0 0 0,0 1 0 0 0,0 0-1 0 0,0-1 1 0 0,3 2 16 0 0,4 0-43 0 0,-8-3 35 0 0,0 0 0 0 0,0 0 0 0 0,1 1-1 0 0,-1-1 1 0 0,0 0 0 0 0,0 1 0 0 0,-1-1-1 0 0,1 1 1 0 0,0 0 8 0 0,4 3-6 0 0,-4-3 6 0 0,1 1-1 0 0,0 0 1 0 0,-1-1 0 0 0,0 1-1 0 0,1 0 1 0 0,-1 0-1 0 0,0 1 1 0 0,-1-1 0 0 0,1 0-1 0 0,0 1 1 0 0,-1-1-1 0 0,1 3 1 0 0,0 0 1 0 0,-1-1 1 0 0,1 1-1 0 0,0 0 1 0 0,0 0-1 0 0,1-1 0 0 0,0 0 1 0 0,0 1-1 0 0,0-1 0 0 0,4 3-1 0 0,-6-7 4 0 0,0 0 0 0 0,0 1-1 0 0,0-1 1 0 0,1 0-1 0 0,-1 0 1 0 0,0 1 0 0 0,0-1-1 0 0,-1 0 1 0 0,1 1-1 0 0,0-1 1 0 0,0 1 0 0 0,-1-1-1 0 0,1 1 1 0 0,-1-1-1 0 0,1 1 1 0 0,-1 0 0 0 0,0-1-1 0 0,1 1 1 0 0,-1 0-1 0 0,0 0-3 0 0,0-1 4 0 0,0 0-1 0 0,0 0 0 0 0,0 0 0 0 0,0 0 0 0 0,0 0 0 0 0,0 0 0 0 0,0 0 0 0 0,1 0 0 0 0,-1 0 0 0 0,0 0 0 0 0,1 0 0 0 0,-1 0 0 0 0,1 0 0 0 0,-1 0 1 0 0,1 0-1 0 0,-1 0 0 0 0,2 1-3 0 0,4 9 8 0 0,-5-6 4 0 0,0-1 0 0 0,-1 1-1 0 0,1 0 1 0 0,-1-1 0 0 0,0 3-12 0 0,0-2 9 0 0,0 1 2 0 0,0 11 57 0 0,0-15-64 0 0,0-2-80 0 0,0 0-110 0 0,0 0-245 0 0,0 0-442 0 0,0 0 664 0 0,0 0 41 0 0,0 0-5 0 0,0 0-40 0 0,0 0-2 0 0,0 0-40 0 0,0 0-47 0 0,0 0-51 0 0,0 0-56 0 0,0 0-52 0 0,0 0-46 0 0,0 0-40 0 0,0 0-154 0 0,0 0-40 0 0,0 0-187 0 0,0 0-507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10.4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0 272 7568 0 0,'0'0'166'0'0,"0"0"29"0"0,3 0 14 0 0,18 0-156 0 0,-4 0 52 0 0,-2 0 55 0 0,-2 0 57 0 0,0 0 62 0 0,-1 0 64 0 0,2 0 67 0 0,2 0 71 0 0,-8 0-315 0 0,2-2 33 0 0,24-7 532 0 0,-21 4-454 0 0,-8 4-172 0 0,6-4 196 0 0,7-3 96 0 0,-11 3-200 0 0,0-1 56 0 0,1-1 79 0 0,-7 6-293 0 0,2-2 35 0 0,13-13 407 0 0,-11 11-397 0 0,-3 0 86 0 0,-2-5-18 0 0,3 5-76 0 0,-3 5-74 0 0,1-1 0 0 0,-1 1 0 0 0,1 0 0 0 0,-1 0 0 0 0,1-1 0 0 0,-1 1 0 0 0,0 0 0 0 0,1-1 0 0 0,-1 1 0 0 0,0-1 0 0 0,1 1 0 0 0,-1-1 0 0 0,0 1 0 0 0,0 0 0 0 0,1-1 0 0 0,-1 1 0 0 0,0-1 0 0 0,0 1 1 0 0,0-1-1 0 0,0 1 0 0 0,1-1 0 0 0,-1 1 0 0 0,0-1 0 0 0,0 1 0 0 0,0-1 0 0 0,0 1 0 0 0,0-1 0 0 0,0 0 0 0 0,-1 1-2 0 0,-5-2 26 0 0,6 2-19 0 0,-1-1-5 0 0,1 1 0 0 0,0-1 1 0 0,-1 0-1 0 0,1 1 1 0 0,-1-1-1 0 0,1 0 0 0 0,0 1 1 0 0,0-1-1 0 0,-1 0 1 0 0,1 0-1 0 0,0 1 1 0 0,0-1-1 0 0,0 0 0 0 0,0 0 1 0 0,0 1-1 0 0,0-1 1 0 0,0 0-1 0 0,0 0 0 0 0,0 1 1 0 0,0-1-3 0 0,0 0 1 0 0,0 1 1 0 0,0 0-1 0 0,0-1 1 0 0,0 1-1 0 0,1-1 1 0 0,-1 1-1 0 0,0-1 1 0 0,-1 1-1 0 0,1-1 1 0 0,0 1-1 0 0,0 0 1 0 0,0-1-1 0 0,0 1 1 0 0,0-1-1 0 0,0 1 1 0 0,0-1 0 0 0,-1 1-1 0 0,1 0 1 0 0,0-1-1 0 0,0 1 1 0 0,0-1-1 0 0,-1 1 1 0 0,1 0-1 0 0,0-1 1 0 0,-1 1-1 0 0,1 0 1 0 0,0 0-1 0 0,-1-1 1 0 0,1 1-1 0 0,0 0 1 0 0,-1 0-1 0 0,1-1 1 0 0,-1 1-1 0 0,1 0 1 0 0,0 0-1 0 0,-1 0 1 0 0,1 0-1 0 0,-1-1 1 0 0,1 1-1 0 0,-1 0 1 0 0,1 0-1 0 0,-1 0 1 0 0,1 0-1 0 0,0 0 1 0 0,-1 0-1 0 0,1 0 1 0 0,-1 1-1 0 0,1-1 1 0 0,-1 0-1 0 0,1 0 1 0 0,-1 0-2 0 0,-14-2 64 0 0,0-9-8 0 0,14 11-56 0 0,1 0 1 0 0,-1 0-1 0 0,0-1 1 0 0,1 1-1 0 0,-1 0 1 0 0,0 0-1 0 0,1 0 1 0 0,-1 0-1 0 0,0 0 1 0 0,1 0-1 0 0,-1 0 1 0 0,0 0-1 0 0,1 0 1 0 0,-1 0 0 0 0,0 0-1 0 0,0 0 1 0 0,1 0-1 0 0,-1 1 1 0 0,0-1-1 0 0,1 0 1 0 0,-1 0-1 0 0,-14 11 0 0 0,0-9 0 0 0,13-2 0 0 0,1 0 0 0 0,0 0 0 0 0,0 0 0 0 0,-1 0 0 0 0,1 0 0 0 0,0 1 0 0 0,0-1 0 0 0,0 0 0 0 0,-1 1 0 0 0,1-1 0 0 0,0 1 0 0 0,0-1 0 0 0,0 1 0 0 0,0-1 0 0 0,0 1 0 0 0,0 0 0 0 0,0 0 0 0 0,0 0 0 0 0,0-1 0 0 0,0 1 0 0 0,0 0 0 0 0,1 0 0 0 0,-1 0 0 0 0,0 0 0 0 0,0 1 0 0 0,-4 11-20 0 0,-8-6-74 0 0,11-4 86 0 0,1 0-1 0 0,-1 0 0 0 0,0 0 0 0 0,1 0 1 0 0,-1 0-1 0 0,1 0 0 0 0,0 1 1 0 0,0-1-1 0 0,1 0 0 0 0,-1 1 0 0 0,1-1 1 0 0,-1 1-1 0 0,1 1 9 0 0,0 56-103 0 0,0-40 89 0 0,0-19 17 0 0,0-1 1 0 0,0 1 0 0 0,1 0 0 0 0,-1 0 0 0 0,0-1 0 0 0,1 1 0 0 0,-1 0 0 0 0,1-1 0 0 0,-1 1 0 0 0,1 0 0 0 0,0-1 0 0 0,0 1 0 0 0,0-1-1 0 0,0 1 1 0 0,0-1 0 0 0,0 0 0 0 0,0 1 0 0 0,0-1 0 0 0,1 0 0 0 0,0 1-4 0 0,10 13 47 0 0,-9-8-38 0 0,-1-4 8 0 0,-1 0 0 0 0,1 0 0 0 0,-1 0 1 0 0,1 0-1 0 0,0 0 0 0 0,0-1 1 0 0,0 1-1 0 0,0-1 0 0 0,1 1 0 0 0,-1-1 1 0 0,1 0-1 0 0,0 0 0 0 0,2 2-17 0 0,5 3 38 0 0,23 14 106 0 0,-31-20-129 0 0,0-1 0 0 0,1 1 1 0 0,-1 0-1 0 0,0-1 1 0 0,0 1-1 0 0,1-1 1 0 0,-1 0-1 0 0,0 0 1 0 0,0 0-1 0 0,3 0-15 0 0,11 1 74 0 0,-5 5-8 0 0,-11-6-59 0 0,1 1 0 0 0,0 0 0 0 0,0-1 0 0 0,0 1-1 0 0,0-1 1 0 0,0 1 0 0 0,-1-1 0 0 0,1 0 0 0 0,0 1 0 0 0,0-1-1 0 0,0 0 1 0 0,0 0 0 0 0,0 1 0 0 0,0-1 0 0 0,0 0 0 0 0,0 0-1 0 0,0 0 1 0 0,0 0 0 0 0,0 0 0 0 0,0-1 0 0 0,0 1 0 0 0,0 0-1 0 0,0 0 1 0 0,1-1-7 0 0,3-1 15 0 0,2 0 4 0 0,-1 0-1 0 0,1 0 1 0 0,0 0 0 0 0,0 1-1 0 0,-1 0 1 0 0,7 0-19 0 0,-6 1 9 0 0,-1-1 0 0 0,1 1 0 0 0,-1-2-1 0 0,0 1 1 0 0,1-1 0 0 0,-1 0-9 0 0,10-2 11 0 0,-3 1-51 0 0,1 1-48 0 0,6-8-125 0 0,-16 9 168 0 0,1 0 0 0 0,-1 1 0 0 0,0-1 0 0 0,0 1 1 0 0,3 0 44 0 0</inkml:trace>
  <inkml:trace contextRef="#ctx0" brushRef="#br0" timeOffset="622.87">650 61 7584 0 0,'0'0'222'0'0,"0"2"-15"0"0,0-1-205 0 0,0-1 1 0 0,0 1-1 0 0,0-1 0 0 0,1 1 0 0 0,-1-1 0 0 0,0 1 1 0 0,0-1-1 0 0,0 1 0 0 0,0-1 0 0 0,1 1 0 0 0,-1 0 1 0 0,0-1-1 0 0,0 0 0 0 0,1 1 0 0 0,-1-1 1 0 0,0 1-1 0 0,1-1 0 0 0,-1 1 0 0 0,1-1 0 0 0,-1 0 1 0 0,0 1-1 0 0,1-1 0 0 0,-1 0 0 0 0,1 1-2 0 0,0-1 0 0 0,-1 1-1 0 0,1-1 1 0 0,0 1 0 0 0,-1-1-1 0 0,1 1 1 0 0,-1-1-1 0 0,1 1 1 0 0,-1-1 0 0 0,1 1-1 0 0,-1-1 1 0 0,0 1-1 0 0,1 0 1 0 0,-1-1-1 0 0,0 1 1 0 0,1 0 0 0 0,-1-1-1 0 0,0 1 1 0 0,0 0-1 0 0,0-1 1 0 0,0 1-1 0 0,0 0 1 0 0,1-1 0 0 0,-1 1-1 0 0,0 0 1 0 0,-1 0 0 0 0,2 5 19 0 0,0-1 35 0 0,2 2 78 0 0,1-1 41 0 0,-3-5-126 0 0,-1 0-1 0 0,1 1 1 0 0,0-1 0 0 0,0 0-1 0 0,-1 1 1 0 0,1-1-1 0 0,-1 1 1 0 0,1-1-1 0 0,-1 1 1 0 0,0-1 0 0 0,0 1-1 0 0,1 0-46 0 0,1 5 495 0 0,11 13 7 0 0,-4-13-133 0 0,-9-6-332 0 0,1 0 0 0 0,0-1 0 0 0,-1 1 0 0 0,1 0 1 0 0,0-1-1 0 0,-1 1 0 0 0,1 0 0 0 0,-1-1 0 0 0,1 1 0 0 0,-1 0 0 0 0,0 0 0 0 0,1 0 0 0 0,-1 0 0 0 0,0-1 0 0 0,1 1 0 0 0,-1 0 0 0 0,0 0 1 0 0,0 0-1 0 0,0 0-37 0 0,1 2 68 0 0,0-1 0 0 0,1 1 0 0 0,-1 0 0 0 0,0-1 0 0 0,1 1 0 0 0,-1-1 0 0 0,1 0 0 0 0,0 1-68 0 0,7 4 375 0 0,-8-7-342 0 0,-1 1 1 0 0,1 0-1 0 0,0-1 0 0 0,-1 1 0 0 0,1 0 0 0 0,-1-1 0 0 0,1 1 0 0 0,-1 0 1 0 0,1 0-1 0 0,-1-1 0 0 0,1 1 0 0 0,-1 0 0 0 0,0 0 0 0 0,1 0 0 0 0,-1 0 1 0 0,0 0-1 0 0,0-1 0 0 0,0 1 0 0 0,1 0-33 0 0,12 25 461 0 0,-7-17-264 0 0,2-1 44 0 0,4 8 186 0 0,-12-15-395 0 0,0 0 0 0 0,1-1 0 0 0,-1 1-1 0 0,0 0 1 0 0,1 0 0 0 0,-1 0 0 0 0,1-1 0 0 0,-1 1 0 0 0,1 0 0 0 0,0-1-1 0 0,-1 1 1 0 0,1 0 0 0 0,0-1 0 0 0,-1 1 0 0 0,1-1 0 0 0,0 1 0 0 0,0-1-1 0 0,0 1 1 0 0,-1-1 0 0 0,1 0 0 0 0,0 1 0 0 0,0-1 0 0 0,0 0 0 0 0,0 0-32 0 0,4 3 360 0 0,5 11 13 0 0,-7-3-77 0 0,-3-8 3 0 0,0-3-3 0 0,0 0-17 0 0,0 0-65 0 0,0 0-29 0 0,0 0-8 0 0,0 0-6 0 0,2 0-23 0 0,-1 0-141 0 0,-1 0-1 0 0,1 0 1 0 0,-1 0-1 0 0,1 0 1 0 0,-1 0-1 0 0,1 0 1 0 0,-1 0-1 0 0,0 0 1 0 0,1-1-1 0 0,-1 1 1 0 0,1 0-1 0 0,-1 0 1 0 0,1 0-1 0 0,-1 0 1 0 0,1-1-1 0 0,-1 1 1 0 0,0 0-1 0 0,1 0 1 0 0,-1-1-1 0 0,0 1 1 0 0,1 0-1 0 0,-1-1 1 0 0,0 1-1 0 0,1 0 1 0 0,-1-1-1 0 0,0 1 1 0 0,1-1-1 0 0,-1 1 1 0 0,0-1-1 0 0,0 1 1 0 0,0 0-1 0 0,0-1 1 0 0,1 1-1 0 0,-1-1 1 0 0,0 1-1 0 0,0-1 1 0 0,0 1-1 0 0,0-1 1 0 0,0 1-1 0 0,0-1 1 0 0,0 1-1 0 0,0-1-6 0 0,2-4 128 0 0,4-3-85 0 0,-1-7 82 0 0,-3-4 9 0 0,-2 5-75 0 0,0 12-54 0 0,0 0 0 0 0,0-1 1 0 0,0 1-1 0 0,0-1 0 0 0,1 1 1 0 0,-1-1-1 0 0,1 1 0 0 0,0 0 1 0 0,-1-1-1 0 0,1 1 0 0 0,0 0 1 0 0,1-2-6 0 0,0 2 9 0 0,-1-1 0 0 0,0 1 0 0 0,0 0 1 0 0,-1 0-1 0 0,1-1 0 0 0,0 1 0 0 0,-1-1 0 0 0,1 1 0 0 0,-1 0 1 0 0,0-1-1 0 0,0-1-9 0 0,0 2 1 0 0,0 0-1 0 0,0 0 1 0 0,1 1 0 0 0,-1-1 0 0 0,1 0 0 0 0,-1 1 0 0 0,1-1-1 0 0,-1 1 1 0 0,1-1 0 0 0,0 0 0 0 0,0 1 0 0 0,0-1-1 0 0,0 1 0 0 0,0-1 1 0 0,-1 1 0 0 0,1 0 0 0 0,0-1 0 0 0,0 0 0 0 0,0 1-1 0 0,-1-1 1 0 0,1 1 0 0 0,-1-1 0 0 0,0 0 0 0 0,1 1-1 0 0,-1-1 1 0 0,0 0 0 0 0,0 0-1 0 0,0 1 4 0 0,0-1 0 0 0,0 1 0 0 0,1 0-1 0 0,-1-1 1 0 0,0 1 0 0 0,0 0 0 0 0,1-1 0 0 0,-1 1-1 0 0,1 0 1 0 0,-1-1 0 0 0,1 1 0 0 0,0 0-4 0 0,9-12 9 0 0,3-2-24 0 0,-11 7-19 0 0,-2 7 34 0 0,0 1-1 0 0,0 0 1 0 0,0 0-1 0 0,0 0 0 0 0,0-1 1 0 0,0 1-1 0 0,0 0 1 0 0,0 0-1 0 0,0-1 0 0 0,0 1 1 0 0,0 0-1 0 0,1 0 1 0 0,-1 0-1 0 0,0-1 0 0 0,0 1 1 0 0,0 0-1 0 0,0 0 0 0 0,0 0 1 0 0,0 0-1 0 0,1-1 1 0 0,-1 1-1 0 0,0 0 0 0 0,0 0 1 0 0,0 0-1 0 0,0 0 1 0 0,1 0-1 0 0,-1 0 0 0 0,0-1 1 0 0,0 1-1 0 0,0 0 1 0 0,1 0-1 0 0,-1 0 0 0 0,0 0 1 0 0,1 0 0 0 0,7-1-35 0 0,10 1-40 0 0,9 0-92 0 0,-27 0 166 0 0,0 0 0 0 0,1 0 0 0 0,-1 0 0 0 0,0 0 0 0 0,0 0 0 0 0,0 0 0 0 0,0 0-1 0 0,0 0 1 0 0,0 0 0 0 0,0 0 0 0 0,0 0 0 0 0,0 0 0 0 0,0 0 0 0 0,1 0 0 0 0,-1 0-1 0 0,0 0 1 0 0,0 0 0 0 0,0 0 0 0 0,0 0 0 0 0,0 0 0 0 0,0 0 0 0 0,0 0 0 0 0,0 0-1 0 0,0 0 1 0 0,0 0 0 0 0,0 0 0 0 0,0 0 0 0 0,1 0 0 0 0,-1 0 0 0 0,0 0 0 0 0,0 0 0 0 0,0 0-1 0 0,0 0 1 0 0,0 0 0 0 0,0 0 0 0 0,0 1 0 0 0,0-1 0 0 0,0 0 0 0 0,0 0 0 0 0,0 0-1 0 0,0 0 1 0 0,0 0 0 0 0,0 0 0 0 0,0 0 0 0 0,0 0 0 0 0,0 0 0 0 0,0 0 0 0 0,0 0-1 0 0,0 1 1 0 0,0-1 0 0 0,0 0 0 0 0,0 0 0 0 0,0 0 0 0 0,0 0 0 0 0,0 0 0 0 0,0 0-1 0 0,0 0 2 0 0,0 2-7 0 0,0 0-1 0 0,1-1 1 0 0,-1 1-1 0 0,1 0 1 0 0,-1 0-1 0 0,1-1 1 0 0,0 1-1 0 0,-1-1 1 0 0,1 1-1 0 0,0-1 1 0 0,0 1-1 0 0,0-1 1 0 0,0 1-1 0 0,1-1 1 0 0,-1 0-1 0 0,0 0 0 0 0,1 1 8 0 0,13 16-53 0 0,0 4 30 0 0,-2-12-25 0 0,-10 2 37 0 0,-2-10 11 0 0,-1 1 0 0 0,1-1 0 0 0,0 0 0 0 0,-1 0 0 0 0,1 0 0 0 0,0 1 0 0 0,0-1 0 0 0,1 0 0 0 0,-1 0 0 0 0,0-1 0 0 0,1 1-1 0 0,0 2 1 0 0,11 11 0 0 0,-8 0 0 0 0,8 0 0 0 0,-1-2 15 0 0,-9-10 73 0 0,-2-1-87 0 0,-1 3-58 0 0,0-3 70 0 0,-1-1 37 0 0,1 1 116 0 0,0-1-32 0 0,0 0 40 0 0,2-1-70 0 0,-1 0-98 0 0,-1 0-1 0 0,1 0 0 0 0,-1 0 0 0 0,1 0 0 0 0,-1 0 0 0 0,1 0 0 0 0,0 0 1 0 0,-1 0-1 0 0,1 0 0 0 0,-1 0 0 0 0,1 0 0 0 0,-1 0 0 0 0,1-1 0 0 0,-1 1 1 0 0,0 0-1 0 0,1 0 0 0 0,-1-1 0 0 0,1 1-5 0 0,1-7 65 0 0,-1-1 17 0 0,-1 7-79 0 0,0 1 0 0 0,0-1-1 0 0,0 1 1 0 0,0 0 0 0 0,0-1 0 0 0,0 1-1 0 0,0-1 1 0 0,0 1 0 0 0,0 0-1 0 0,0-1 1 0 0,0 1 0 0 0,0-1-1 0 0,1 1 1 0 0,-1 0 0 0 0,0-1-1 0 0,0 1 1 0 0,0 0 0 0 0,1-1 0 0 0,-1 1-1 0 0,0 0 1 0 0,0-1 0 0 0,1 1-1 0 0,-1 0 1 0 0,0 0 0 0 0,1-1-1 0 0,-1 1 1 0 0,0 0 0 0 0,1 0-1 0 0,-1 0 1 0 0,0-1 0 0 0,1 1-3 0 0,6-4 44 0 0,-2-4 1 0 0,3-8-19 0 0,-6 12-17 0 0,-1 2 2 0 0,-1 0-1 0 0,1-1 0 0 0,0 1 0 0 0,-1 0 1 0 0,0 0-1 0 0,1-1 0 0 0,-1 1 1 0 0,0 0-1 0 0,0-1 0 0 0,0-1-10 0 0,1-12 31 0 0,0 12-29 0 0,1 0 0 0 0,0 0 1 0 0,0 1-1 0 0,0-1 0 0 0,2-2-2 0 0,-2 4 0 0 0,0-1 0 0 0,-1 0 0 0 0,1 1 0 0 0,-1-1 0 0 0,0 0 0 0 0,1 0-1 0 0,-1-1 1 0 0,2-17 0 0 0,-3 18-1 0 0,0 1 0 0 0,0 0-1 0 0,0-1 1 0 0,1 1 0 0 0,-1 0 0 0 0,1-1-1 0 0,-1 1 1 0 0,1 0 0 0 0,0 0 0 0 0,0 0 0 0 0,0 0-1 0 0,0 0 1 0 0,0 0 0 0 0,1 0 0 0 0,-1 0-1 0 0,1 0 1 0 0,0 0 1 0 0,14-16-118 0 0,-11 12 73 0 0,0 0 0 0 0,1 0 0 0 0,0 1 0 0 0,0 0 0 0 0,0 0 0 0 0,4-2 45 0 0,0 2-76 0 0,-7 3 47 0 0,0 0 1 0 0,0 0-1 0 0,0 1 0 0 0,1-1 1 0 0,-1 1-1 0 0,1 0 0 0 0,-1 0 1 0 0,4 0 28 0 0,1 1-98 0 0,-1 0 54 0 0,-2 3-20 0 0,-1 1 39 0 0,-1-1 17 0 0,1 1 1 0 0,-1-1-1 0 0,1 1 0 0 0,0-1 0 0 0,2 1 8 0 0,-2-2 2 0 0,-3-2-4 0 0,0 0 0 0 0,-1 1 0 0 0,1-1-1 0 0,0 0 1 0 0,-1 1 0 0 0,1-1 0 0 0,-1 0 0 0 0,1 1-1 0 0,-1-1 1 0 0,1 1 0 0 0,-1-1 0 0 0,1 1 0 0 0,-1-1 0 0 0,1 1-1 0 0,-1-1 1 0 0,0 1 0 0 0,1-1 0 0 0,-1 1 0 0 0,0-1-1 0 0,1 1 1 0 0,-1 0 0 0 0,0 0 2 0 0,2 3-14 0 0,8 14 2 0 0,-5 7 12 0 0,21 26 0 0 0,-21-26 0 0 0,-3-18 0 0 0,2-1 0 0 0,-1 1 0 0 0,4 5 0 0 0,2 4 11 0 0,-4-6 21 0 0,5 7 0 0 0,-6-11 13 0 0,-4-1-36 0 0,1 0-10 0 0,9 0 13 0 0,-5 5 26 0 0,3-8-61 0 0,6-2-75 0 0,-11 0 56 0 0,-1 0-39 0 0,-1 1-82 0 0,-1-1-93 0 0,0 1 75 0 0,0 0-43 0 0,0 0-45 0 0,0-1-43 0 0,0 2-40 0 0,0-1-35 0 0,0 0-252 0 0,1 1-58 0 0,-1-1-48 0 0,1 1-33 0 0,4 0-1396 0 0,3-2-1238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5:05.5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1 6648 0 0,'0'0'149'0'0,"0"0"23"0"0,0 0 12 0 0,0 0 45 0 0,0 0-49 0 0,0 0 35 0 0,0 0 256 0 0,0 0 10 0 0,0 0-9 0 0,0 0-60 0 0,0 0-27 0 0,0 0-7 0 0,3 0-20 0 0,5 1-169 0 0,-5 3-44 0 0,-2 9 114 0 0,-2 0 9 0 0,2-6-79 0 0,2 0 51 0 0,2 1-124 0 0,0 1 53 0 0,-2 7 42 0 0,-4-2-75 0 0,2 28 319 0 0,1-28-318 0 0,4 1 30 0 0,-5-12-129 0 0,0 0 0 0 0,0 1 1 0 0,0-1-1 0 0,0 0 0 0 0,0 0 0 0 0,-1 1 1 0 0,0-1-1 0 0,1 2-38 0 0,-1 10 152 0 0,1-2-41 0 0,0-5-29 0 0,1 1 0 0 0,0-1 0 0 0,0 1 0 0 0,2 4-82 0 0,0 4 162 0 0,-5 2-30 0 0,1-9-68 0 0,0 14 125 0 0,1-21-163 0 0,-1 0 0 0 0,0 0-1 0 0,1 0 1 0 0,0 0 0 0 0,-1 0 0 0 0,1 0 0 0 0,1 2-26 0 0,4 8 117 0 0,-2-2 15 0 0,-4 5-3 0 0,2 0-11 0 0,4-4 8 0 0,-5-11-108 0 0,-1 1-1 0 0,1-1 0 0 0,0 0 1 0 0,-1 1-1 0 0,1-1 0 0 0,-1 1 1 0 0,1-1-1 0 0,-1 1 0 0 0,1-1 1 0 0,-1 1-1 0 0,0-1 0 0 0,0 1 1 0 0,0-1-18 0 0,3 14 32 0 0,7 1-32 0 0,-8-4 16 0 0,-2-5 72 0 0,0-5-56 0 0,0 6 17 0 0,0 5 42 0 0,0-10-71 0 0,0-3-74 0 0,0 0-85 0 0,0 0-184 0 0,0 0-325 0 0,0 0-36 0 0</inkml:trace>
  <inkml:trace contextRef="#ctx0" brushRef="#br0" timeOffset="252.36">1 273 7792 0 0,'0'-13'230'0'0,"0"13"-226"0"0,0 0 0 0 0,0 0 0 0 0,-1 0-1 0 0,1 0 1 0 0,0 0 0 0 0,0 0 0 0 0,0 0-1 0 0,0 0 1 0 0,0-1 0 0 0,0 1 0 0 0,0 0-1 0 0,0 0 1 0 0,0 0 0 0 0,0 0 0 0 0,0 0-1 0 0,0 0 1 0 0,0 0 0 0 0,0 0 0 0 0,1 0-1 0 0,-1 0 1 0 0,0 0 0 0 0,0-1 0 0 0,0 1-1 0 0,0 0 1 0 0,0 0 0 0 0,0 0-1 0 0,0 0 1 0 0,0 0 0 0 0,0 0 0 0 0,0 0-1 0 0,0 0 1 0 0,0 0 0 0 0,0 0 0 0 0,0 0-1 0 0,0 0 1 0 0,0 0 0 0 0,1 0 0 0 0,-1 0-1 0 0,0 0 1 0 0,0 0 0 0 0,0 0 0 0 0,0 0-1 0 0,0 0 1 0 0,0 0 0 0 0,0 0 0 0 0,0 0-1 0 0,0 0 1 0 0,0 0 0 0 0,0 0 0 0 0,1 0-1 0 0,-1 0 1 0 0,0 0 0 0 0,0 0 0 0 0,0 0-1 0 0,0 0 1 0 0,0 0 0 0 0,0 0-4 0 0,8 0 50 0 0,6 1 89 0 0,10-5 148 0 0,-14 0-200 0 0,7-3 58 0 0,-2 6 53 0 0,-1-1 33 0 0,3-4-23 0 0,-2 1-45 0 0,22-3 235 0 0,-16 4-218 0 0,1-2-39 0 0,-2 0-41 0 0,1-3-41 0 0,-12 5-14 0 0,1 0-1 0 0,0 1 1 0 0,10-2-45 0 0,24-9 60 0 0,-1 2-60 0 0,-32 10 0 0 0,0-1 0 0 0,0 0 0 0 0,0-1 0 0 0,5-2 0 0 0,12-4-20 0 0,-2 5-37 0 0,-7 2-5 0 0,14-7-54 0 0,-3 8 11 0 0</inkml:trace>
  <inkml:trace contextRef="#ctx0" brushRef="#br0" timeOffset="635.53">711 31 7256 0 0,'0'0'165'0'0,"0"0"22"0"0,0 0 7 0 0,0 2-23 0 0,0 9-136 0 0,0 18-37 0 0,0-11 69 0 0,0-16-26 0 0,0 0 1 0 0,1 0-1 0 0,-1-1 0 0 0,0 1 1 0 0,1 0-1 0 0,-1-1 1 0 0,1 1-1 0 0,-1 0 0 0 0,1-1 1 0 0,0 1-1 0 0,0-1 0 0 0,0 1 1 0 0,0-1-42 0 0,4 9 290 0 0,-3 3 81 0 0,-1-5-153 0 0,0-1-61 0 0,1 1-30 0 0,3 1-6 0 0,-1 2 10 0 0,0 0 62 0 0,1-2-36 0 0,1 6 75 0 0,-1 13 58 0 0,-2-19-208 0 0,0 1 35 0 0,8 21 319 0 0,-6-18-273 0 0,-2-3-51 0 0,0-1 33 0 0,0-1-40 0 0,0 1-1 0 0,6 10 43 0 0,-3-11-76 0 0,-5-7-53 0 0,0 0-1 0 0,0 1 0 0 0,0-1 0 0 0,-1 0 0 0 0,1 1 0 0 0,0-1 0 0 0,-1 1 0 0 0,1-1 1 0 0,0 1-1 0 0,-1-1 0 0 0,0 1 0 0 0,1-1 0 0 0,-1 1 0 0 0,0-1 0 0 0,0 1 0 0 0,0-1 1 0 0,0 2-18 0 0,0 1 32 0 0,0-1 0 0 0,0 1 0 0 0,1-1 0 0 0,0 0 0 0 0,-1 1 0 0 0,2 1-32 0 0,7 10 185 0 0,-7-13-33 0 0,-1 1-56 0 0,0 0-34 0 0,-1 1-31 0 0,0-1-6 0 0,1-1 24 0 0,0 1-21 0 0,0-3-18 0 0,-1 1 0 0 0,0 0 0 0 0,1-1 0 0 0,-1 1 1 0 0,1-1-1 0 0,-1 1 0 0 0,0 0 0 0 0,1-1 0 0 0,-1 1 1 0 0,0 0-1 0 0,0-1 0 0 0,1 1 0 0 0,-1 0 0 0 0,0-1 1 0 0,0 1-1 0 0,0 0 0 0 0,0 0 0 0 0,0-1 1 0 0,0 1-1 0 0,0 0 0 0 0,0 0 0 0 0,0-1 0 0 0,0 1 1 0 0,-1 0-1 0 0,1-1 0 0 0,0 1 0 0 0,0 0 0 0 0,-1-1 1 0 0,1 1-1 0 0,0 0 0 0 0,-1-1 0 0 0,1 1 1 0 0,-1-1-1 0 0,1 1 0 0 0,-1-1 0 0 0,1 1 0 0 0,-1-1 1 0 0,1 1-11 0 0,-3 2 208 0 0,3-3 0 0 0,0 0-16 0 0,0 0-67 0 0,0 0-28 0 0,0 0-7 0 0,0 0 20 0 0,0 0 96 0 0,0 0 39 0 0,0 0 10 0 0,0-5-59 0 0,0 0-48 0 0,-1-3-16 0 0,1 1-47 0 0,0 5-68 0 0,0-1 0 0 0,0 1 0 0 0,1 0 0 0 0,-1 0 1 0 0,0 0-1 0 0,1 0 0 0 0,-1 0 0 0 0,2-2-17 0 0,2-4 39 0 0,-3 7-31 0 0,0 0-1 0 0,0-1 0 0 0,0 1 0 0 0,0 0 1 0 0,-1-1-1 0 0,1 1 0 0 0,-1-1 1 0 0,1 1-1 0 0,-1-1 0 0 0,1 1 1 0 0,-1-1-1 0 0,0 0 0 0 0,0 1 0 0 0,0-1-7 0 0,0 0 7 0 0,0 1 0 0 0,1-1 0 0 0,-1 1 0 0 0,0-1 0 0 0,1 0 0 0 0,-1 1-1 0 0,1-1 1 0 0,-1 1 0 0 0,1-1 0 0 0,0 1 0 0 0,-1 0 0 0 0,1-1-1 0 0,0 1 1 0 0,0-1-7 0 0,4-5 22 0 0,10-24-12 0 0,-13 27-10 0 0,-1 3 0 0 0,-1 0 0 0 0,0 1 0 0 0,0-1 0 0 0,1 1 0 0 0,-1-1 0 0 0,0 0 0 0 0,1 1 0 0 0,-1-1 0 0 0,0 1 0 0 0,1-1 0 0 0,-1 1 0 0 0,1-1 0 0 0,-1 1 0 0 0,1 0 0 0 0,-1-1 0 0 0,1 1 0 0 0,0 0 0 0 0,-1-1 0 0 0,1 1 0 0 0,-1 0 0 0 0,1-1 0 0 0,0 1 0 0 0,4-2 0 0 0,7-8-14 0 0,-5 6-81 0 0,1 5 71 0 0,-5-1 5 0 0,29 0-187 0 0,-21 0 157 0 0,-11 0 48 0 0,0 0 0 0 0,0 0 0 0 0,0 0 0 0 0,0 0 0 0 0,0 0 0 0 0,0 0 0 0 0,0 0 0 0 0,0 0 0 0 0,0 0 0 0 0,1 0 0 0 0,-1 0 0 0 0,0 0 0 0 0,0 0 0 0 0,0 0 0 0 0,0 0 1 0 0,0 0-1 0 0,0 0 0 0 0,0 0 0 0 0,0 0 0 0 0,0 0 0 0 0,0 0 0 0 0,1 0 0 0 0,-1 0 0 0 0,0 0 0 0 0,0 0 0 0 0,0 0 0 0 0,0 0 0 0 0,0 1 0 0 0,0-1 0 0 0,0 0 1 0 0,0 0-1 0 0,0 0 0 0 0,0 0 0 0 0,0 0 0 0 0,0 0 0 0 0,0 0 0 0 0,0 0 0 0 0,0 0 0 0 0,0 0 0 0 0,0 0 0 0 0,0 0 0 0 0,0 0 0 0 0,0 1 0 0 0,0-1 0 0 0,0 0 0 0 0,0 0 1 0 0,0 0-1 0 0,0 0 0 0 0,0 0 0 0 0,0 0 0 0 0,0 0 0 0 0,0 0 0 0 0,0 0 0 0 0,0 0 0 0 0,0 1 0 0 0,0-1 0 0 0,0 0 1 0 0,0 0-1 0 0,0 1-1 0 0,0-1 1 0 0,0 0-1 0 0,0 1 0 0 0,0-1 1 0 0,0 1-1 0 0,0-1 1 0 0,0 0-1 0 0,0 1 1 0 0,0-1-1 0 0,1 1 0 0 0,-1-1 1 0 0,0 0-1 0 0,0 1 1 0 0,0-1-1 0 0,0 0 1 0 0,1 1-1 0 0,-1-1 1 0 0,0 0-1 0 0,0 1 0 0 0,1-1 1 0 0,-1 0-1 0 0,0 1 1 0 0,1-1-1 0 0,-1 0 1 0 0,0 0-1 0 0,1 0 1 0 0,-1 1-1 0 0,0-1 0 0 0,1 0 1 0 0,-1 0 1 0 0,7 5-60 0 0,-2 2 9 0 0,3 10 32 0 0,-6-13 19 0 0,13 26 0 0 0,-12-19 0 0 0,-3-8 0 0 0,1-1 0 0 0,-1 1 0 0 0,1 0 0 0 0,-1 0 0 0 0,1-1 0 0 0,0 1 0 0 0,0 0 0 0 0,0-1 0 0 0,1 1 0 0 0,-1-1 0 0 0,0 1 0 0 0,1-1 0 0 0,1 13 0 0 0,-3-6-10 0 0,0-5-26 0 0,0-2-38 0 0,2 1-86 0 0,-1-2 65 0 0,0-1 44 0 0,-1 1 35 0 0,1 0 50 0 0,0 0 42 0 0,0 0-70 0 0,0 0-62 0 0,1 0-81 0 0,-1 1-56 0 0,1 0-87 0 0,0 0-101 0 0,0 0-113 0 0,-1-1 148 0 0,0 0-52 0 0,0 0-45 0 0,0 0-41 0 0,1 1-141 0 0,0-1-40 0 0,0 1-171 0 0,1 2-460 0 0</inkml:trace>
  <inkml:trace contextRef="#ctx0" brushRef="#br0" timeOffset="1027.78">1392 394 6824 0 0,'2'0'149'0'0,"0"0"-128"0"0,-1-1 0 0 0,1 1 0 0 0,-1 0 0 0 0,1-1 0 0 0,-1 1 0 0 0,1-1 0 0 0,-1 1 0 0 0,1-1 0 0 0,-1 0 0 0 0,0 1 0 0 0,1-1 0 0 0,-1 0-21 0 0,1 0 23 0 0,-1 0-1 0 0,1 0 1 0 0,0 0-1 0 0,-1 0 0 0 0,1 0 1 0 0,0 1-1 0 0,0-1 1 0 0,0 1-1 0 0,-1-1 1 0 0,1 1-1 0 0,0 0 0 0 0,1 0-22 0 0,4 0 27 0 0,-5 0-26 0 0,0 0 0 0 0,0 0-1 0 0,0 0 1 0 0,0 0 0 0 0,0 0-1 0 0,0 0 1 0 0,0-1-1 0 0,0 1 1 0 0,0-1 0 0 0,1 0-1 0 0,5-3 3 0 0,4-3-1 0 0,-2 6 94 0 0,1-1 233 0 0,1-4 214 0 0,-4 1-211 0 0,0 1 87 0 0,-2 1-134 0 0,-1 0-33 0 0,6-2 159 0 0,-2 2-94 0 0,6 3 63 0 0,-11 0-240 0 0,1-2 215 0 0,7-11-32 0 0,1 1-108 0 0,-9 9-54 0 0,-1 2-84 0 0,5 2-14 0 0,-8-1-40 0 0,2 0 121 0 0,-2 0-41 0 0,0 0-20 0 0,0-2-3 0 0,-3-11-15 0 0,1 10-11 0 0,-1-1 0 0 0,0 0 0 0 0,0 0-1 0 0,0 1 1 0 0,-4-3-54 0 0,4 2 34 0 0,-3 1 51 0 0,0 2-71 0 0,0 0-4 0 0,1-1 8 0 0,2 0-8 0 0,0 1-1 0 0,0-1 1 0 0,0 1 0 0 0,0 0-1 0 0,0 0 1 0 0,0 0-1 0 0,0 1 1 0 0,0-1-1 0 0,0 1 1 0 0,0 0 0 0 0,-1-1-1 0 0,-2 2-9 0 0,-5-2 8 0 0,6 0 2 0 0,-1 1 0 0 0,1 0 0 0 0,-1 0 0 0 0,1 0 0 0 0,0 1 0 0 0,-1 0 0 0 0,1 0 0 0 0,-1 0-10 0 0,-4 3 18 0 0,7-2-8 0 0,0-1 0 0 0,0 0 0 0 0,0 0 0 0 0,0 0-1 0 0,0 0 1 0 0,0 0 0 0 0,0-1 0 0 0,-1 0 0 0 0,-1 1-10 0 0,2-1 7 0 0,0 0 1 0 0,-1 1-1 0 0,1-1 1 0 0,0 1-1 0 0,0 0 1 0 0,0 0-1 0 0,0 0 1 0 0,0 0-1 0 0,-2 1-7 0 0,-5 2 34 0 0,7-3-23 0 0,1 0-1 0 0,-1-1 0 0 0,1 1 0 0 0,0 0 0 0 0,0 0 0 0 0,-1 0 0 0 0,1 0 0 0 0,0 0 0 0 0,0 1 0 0 0,0-1 0 0 0,0 1 0 0 0,0-1 1 0 0,0 1-1 0 0,0 0-10 0 0,0 0 18 0 0,-1 1 0 0 0,0-1 0 0 0,0 0 0 0 0,-1 0 0 0 0,1 0 0 0 0,-1 0-18 0 0,0 0 18 0 0,1 0-1 0 0,0-1 1 0 0,0 1 0 0 0,0 1 0 0 0,0-1-1 0 0,-1 1-17 0 0,-8 8 53 0 0,-11 12 38 0 0,22-22-83 0 0,0 1 0 0 0,0 0 0 0 0,0-1 0 0 0,0 1 0 0 0,0-1 1 0 0,0 1-1 0 0,1 0 0 0 0,-1 0 0 0 0,0 0 0 0 0,1-1 0 0 0,-1 1 0 0 0,1 0 0 0 0,0 0 1 0 0,0 1-9 0 0,-1 10 33 0 0,3 21 99 0 0,-2-32-122 0 0,0 0 0 0 0,1 0 0 0 0,0 1 1 0 0,-1-1-1 0 0,1 0 0 0 0,0 0 0 0 0,0 0 0 0 0,0 0 0 0 0,0 0 0 0 0,1-1 0 0 0,-1 1 0 0 0,0 0 0 0 0,2 0-10 0 0,0 2 19 0 0,0 0 0 0 0,0 0 0 0 0,0 0 0 0 0,0 1 0 0 0,0 1-19 0 0,-1-3 9 0 0,-1 0 0 0 0,0-1 0 0 0,1 1 1 0 0,0-1-1 0 0,-1 0 0 0 0,1 1 0 0 0,0-1 0 0 0,0 0 0 0 0,0 0 1 0 0,1 0-1 0 0,-1 0 0 0 0,0-1 0 0 0,1 1-9 0 0,19 9 156 0 0,14 11-156 0 0,-28-16 28 0 0,-7-5-19 0 0,0 0-1 0 0,1 0 0 0 0,-1 0 0 0 0,0-1 0 0 0,1 1 0 0 0,-1 0 0 0 0,1 0 1 0 0,-1-1-1 0 0,1 1 0 0 0,-1-1 0 0 0,1 0 0 0 0,-1 1 0 0 0,1-1 0 0 0,-1 0 1 0 0,1 0-1 0 0,-1 0 0 0 0,2 0-8 0 0,9 0 4 0 0,1 0 38 0 0,27 0 193 0 0,-22 0-168 0 0,4 0-82 0 0,-11 0-56 0 0,1 0-55 0 0,0 0-64 0 0,0 0-75 0 0,-10 0 43 0 0,0 0-38 0 0,4 0-361 0 0,-2 0 79 0 0,0-1-53 0 0,5 0-706 0 0,3-3-561 0 0,6-5-1065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02.4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 7920 0 0,'12'16'187'0'0,"-9"-4"3"0"0,-1-7 26 0 0,1-2-124 0 0,-1-1-9 0 0,8 21-35 0 0,-6-16-29 0 0,1 1 39 0 0,0 0 34 0 0,-1 0 36 0 0,0 0 38 0 0,0 0 40 0 0,1 15 521 0 0,7-13 29 0 0,-10-8-736 0 0,0 2 87 0 0,1-1 67 0 0,0 2 50 0 0,9 11 686 0 0,-8-10-662 0 0,0-1-77 0 0,9 6 261 0 0,8 10 212 0 0,-12-8-300 0 0,-6-8-246 0 0,-3-5-75 0 0,0 1 0 0 0,0 0 1 0 0,0-1-1 0 0,1 1 0 0 0,-1-1 0 0 0,0 1 0 0 0,1-1 1 0 0,-1 1-1 0 0,1-1 0 0 0,-1 1 0 0 0,1-1 1 0 0,-1 1-1 0 0,1-1 0 0 0,-1 1 0 0 0,1-1 1 0 0,-1 0-1 0 0,1 1 0 0 0,-1-1 0 0 0,1 0 1 0 0,0 1-1 0 0,-1-1 0 0 0,1 0-23 0 0,4 3 93 0 0,3 1 72 0 0,1 2 61 0 0,4-4 47 0 0,1 1 25 0 0,0 7 44 0 0,-12-9-161 0 0,0 0-48 0 0,1 0 19 0 0,5-2-18 0 0,-8 1-87 0 0,2 0 281 0 0,1-2 0 0 0,22-13 244 0 0,-21 8-422 0 0,-3 7-140 0 0,-1-1-1 0 0,0 1 1 0 0,0 0-1 0 0,1-1 1 0 0,-1 1-1 0 0,0-1 0 0 0,0 1 1 0 0,1 0-1 0 0,-1-1 1 0 0,1 1-1 0 0,-1 0 1 0 0,0 0-1 0 0,1-1 1 0 0,-1 1-1 0 0,1 0 0 0 0,-1 0 1 0 0,0-1-1 0 0,1 1 1 0 0,-1 0-1 0 0,1 0 1 0 0,-1 0-1 0 0,1 0 0 0 0,-1 0 1 0 0,1 0-1 0 0,-1 0 1 0 0,1 0-1 0 0,-1 0 1 0 0,1 0-1 0 0,-1 0 1 0 0,0 0-1 0 0,1 0 0 0 0,0 0-9 0 0,-1 0 11 0 0,1 0-1 0 0,0 0 0 0 0,-1 0 0 0 0,1 0 0 0 0,-1 0 0 0 0,1 0 0 0 0,-1-1 1 0 0,1 1-1 0 0,-1 0 0 0 0,1 0 0 0 0,-1 0 0 0 0,1-1 0 0 0,-1 1 1 0 0,1 0-1 0 0,-1-1 0 0 0,1 1 0 0 0,-1 0 0 0 0,1-1 0 0 0,-1 1 0 0 0,0-1 1 0 0,1 1-11 0 0,4-14 153 0 0,-5-24 33 0 0,-1 19-120 0 0,1-23 29 0 0,0 24-97 0 0,0 17 2 0 0,0 1 0 0 0,0-1 0 0 0,0 0 0 0 0,0 1 0 0 0,0-1 0 0 0,0 0 0 0 0,0 1 0 0 0,0-1 0 0 0,-1 0 0 0 0,1 1 0 0 0,0-1-1 0 0,0 1 1 0 0,-1-1 0 0 0,1 0 0 0 0,0 1 0 0 0,-1-1 0 0 0,1 1 0 0 0,0-1 0 0 0,-1 1 0 0 0,1-1 0 0 0,-1 1 0 0 0,1-1 0 0 0,-1 1 0 0 0,1 0-1 0 0,-1-1 1 0 0,0 1 0 0 0,-4-5-23 0 0,3-5-41 0 0,2 3 9 0 0,0 5 33 0 0,0 0-1 0 0,0 0 1 0 0,0 0 0 0 0,0 0-1 0 0,0 0 1 0 0,0-1 0 0 0,-1 1-1 0 0,1 0 1 0 0,-1 0-1 0 0,0-1 23 0 0,-3-4-78 0 0,1 2-1 0 0,0 0-43 0 0,1-1-56 0 0,2-1-73 0 0,0 6 383 0 0,0 0-63 0 0,0 0-60 0 0,0-1-56 0 0,0 1-54 0 0,0-1-51 0 0,0 1-48 0 0,0-1-45 0 0,0 1-105 0 0,0-1-56 0 0,0 0-50 0 0,0 0-47 0 0,0-1-327 0 0,0 0-76 0 0,0 0-59 0 0,0 0-43 0 0,0-3-1039 0 0,0-3-1150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06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108 303 7800 0 0,'0'0'174'0'0,"0"3"29"0"0,0 7 13 0 0,0-10-213 0 0,1 0 1 0 0,-1 0-1 0 0,0 0 0 0 0,0 0 0 0 0,0 0 1 0 0,0 0-1 0 0,0 0 0 0 0,0 0 0 0 0,0 0 1 0 0,0 1-1 0 0,0-1 0 0 0,0 0 0 0 0,0 0 1 0 0,0 0-1 0 0,0 0 0 0 0,0 0 0 0 0,0 0 1 0 0,0 0-1 0 0,0 0 0 0 0,0 0 0 0 0,-1 0 1 0 0,1 0-1 0 0,0 1 0 0 0,0-1 0 0 0,0 0 1 0 0,0 0-1 0 0,0 0 0 0 0,0 0 0 0 0,0 0 1 0 0,0 0-1 0 0,0 0 0 0 0,0 0 0 0 0,0 0 1 0 0,0 0-1 0 0,0 0 0 0 0,0 0 0 0 0,0 0 1 0 0,-1 0-1 0 0,1 0 0 0 0,0 0 0 0 0,0 0 1 0 0,0 0-1 0 0,0 0 0 0 0,0 0 0 0 0,0 0 1 0 0,0 0-1 0 0,0 0 0 0 0,0 0 0 0 0,0 0 1 0 0,0 0-1 0 0,-1 0 0 0 0,1 0 0 0 0,0 0 1 0 0,0 0-1 0 0,0 0 0 0 0,0 0 0 0 0,0 0-3 0 0,-1 0 3 0 0,0 0 0 0 0,0 0 0 0 0,0 0 0 0 0,0 1-1 0 0,0-1 1 0 0,0 0 0 0 0,0 0 0 0 0,0 1 0 0 0,0-1-1 0 0,0 0 1 0 0,0 1 0 0 0,0-1 0 0 0,0 1 0 0 0,0 0-3 0 0,-1 1-1 0 0,0-1 0 0 0,1 1 0 0 0,-1 0 0 0 0,1 0 1 0 0,-1 0-1 0 0,1 0 0 0 0,0 0 0 0 0,-1 2 1 0 0,-4 7 17 0 0,-2 0 40 0 0,2-4 110 0 0,0 1 41 0 0,1 2 82 0 0,-2 6 198 0 0,-2 3 107 0 0,5-10-363 0 0,-4 5 187 0 0,0 0-6 0 0,3-6-190 0 0,2 0 24 0 0,2 1-52 0 0,1 2-14 0 0,1 6 28 0 0,0-1-3 0 0,-1-12-151 0 0,0 6 61 0 0,0-8-99 0 0,0 0 1 0 0,0-1-1 0 0,0 1 0 0 0,1-1 0 0 0,-1 1 0 0 0,0-1 0 0 0,1 1 0 0 0,0-1 0 0 0,-1 1 0 0 0,1-1 0 0 0,0 0 0 0 0,0 1-17 0 0,3 4 94 0 0,3 2 38 0 0,8 17 114 0 0,11-10-36 0 0,-23-13-117 0 0,0 0-40 0 0,6-3-9 0 0,-7 1-10 0 0,11 0 83 0 0,-9 1-81 0 0,0-1 0 0 0,0 1 1 0 0,0-1-1 0 0,0 0 0 0 0,0-1 0 0 0,0 1 1 0 0,0-1-1 0 0,-1 1 0 0 0,1-1 1 0 0,2-1-37 0 0,-1-8 120 0 0,6 4-6 0 0,-10 5-107 0 0,0 1 0 0 0,0 0 1 0 0,0-1-1 0 0,0 1 0 0 0,0-1 0 0 0,0 0 1 0 0,0 1-1 0 0,-1-1 0 0 0,1 0 1 0 0,0 1-1 0 0,0-1 0 0 0,0 0 0 0 0,-1 0 1 0 0,1 0-1 0 0,0 1 0 0 0,-1-2-7 0 0,3-2 22 0 0,-3 3-18 0 0,0 0 1 0 0,0 1-1 0 0,1-1 0 0 0,-1 0 0 0 0,0 1 0 0 0,1-1 1 0 0,-1 1-1 0 0,0-1 0 0 0,1 1 0 0 0,-1-1 1 0 0,1 1-1 0 0,-1-1 0 0 0,1 1 0 0 0,-1-1 1 0 0,1 1-1 0 0,-1 0 0 0 0,1-1 0 0 0,-1 1 0 0 0,1 0 1 0 0,0 0-1 0 0,-1-1 0 0 0,1 1-4 0 0,4-2 12 0 0,6-10 15 0 0,3-13 89 0 0,-11 19-88 0 0,1-4 14 0 0,2-3-21 0 0,-1 0 14 0 0,0 3 33 0 0,-3 7-40 0 0,-1 0 0 0 0,1 0-1 0 0,-1-1 1 0 0,1 1 0 0 0,-1-1-1 0 0,0 1 1 0 0,0-1 0 0 0,-1 0-1 0 0,1-3-27 0 0,0-18 169 0 0,-1 14-107 0 0,0-12-42 0 0,-1 12-57 0 0,-1 1-34 0 0,-3-4-67 0 0,3 10 106 0 0,1 1-1 0 0,0 0 0 0 0,0 0 1 0 0,0-1-1 0 0,1 1 0 0 0,-1 0 1 0 0,1-1-1 0 0,-1 1 0 0 0,1-1 33 0 0,0 0-42 0 0,0-1 1 0 0,-1 1-1 0 0,1 0 0 0 0,-1-1 1 0 0,-1-3 41 0 0,-9-19-127 0 0,-1-7 17 0 0,11 32 101 0 0,-12-43-118 0 0,11 38 113 0 0,-1 0-1 0 0,0 0 0 0 0,-1 0 0 0 0,-3-6 15 0 0,4 9-19 0 0,1 0 0 0 0,0 0 0 0 0,-1-1 0 0 0,2 1 0 0 0,-1-1-1 0 0,0-1 20 0 0,0 1-8 0 0,1 0 0 0 0,-1 1-1 0 0,0-1 1 0 0,0 1-1 0 0,-1 0 1 0 0,0-2 8 0 0,-12-19-69 0 0,2 7 11 0 0,10 3 34 0 0,3 2-45 0 0,0 11-24 0 0,0 2 2 0 0,3 10 29 0 0,7-3 50 0 0,-8-6 13 0 0,-1-1-1 0 0,0 1 0 0 0,0-1 1 0 0,0 1-1 0 0,0 0 0 0 0,0-1 0 0 0,0 1 1 0 0,0 0-1 0 0,0 0 0 0 0,0 0 0 0 0,-1 0 1 0 0,1 0-1 0 0,0 0 0 0 0,-1 0 1 0 0,1 0-1 0 0,12 30 1 0 0,-4-9 33 0 0,2-2 47 0 0,-6-13-45 0 0,-1-1-8 0 0,-1-1 0 0 0,1 1 1 0 0,-1 0-1 0 0,0 0 0 0 0,0 1-28 0 0,5 15 108 0 0,2-3-10 0 0,-7-15-59 0 0,-1 0 1 0 0,1 0-1 0 0,-1 0 0 0 0,0 0 1 0 0,1 3-40 0 0,2 21 160 0 0,6 7 59 0 0,2 7 62 0 0,-9-16-141 0 0,-3-8-1 0 0,6-3-47 0 0,-2 0-10 0 0,-3 0 37 0 0,-2-13-104 0 0,0-1 1 0 0,0 1 0 0 0,0 0-1 0 0,1-1 1 0 0,-1 1 0 0 0,1 0-1 0 0,-1-1 1 0 0,1 1 0 0 0,0 0-1 0 0,-1-1 1 0 0,1 1 0 0 0,0-1-1 0 0,0 1-15 0 0,0-1 13 0 0,0 0-1 0 0,0 1 1 0 0,0-1-1 0 0,0 1 0 0 0,-1 0 1 0 0,1-1-1 0 0,-1 1 1 0 0,1 0-1 0 0,-1-1 1 0 0,0 1-1 0 0,1 0 0 0 0,-1-1 1 0 0,0 1-13 0 0,0 3-82 0 0,0 0 70 0 0,0 0 62 0 0,0 6 232 0 0,0-6-196 0 0,0 0-77 0 0,0 1-97 0 0,0 1-96 0 0,0-4 47 0 0,0 1-33 0 0,0 1-36 0 0,0-1-39 0 0,0 1-42 0 0,0 1-44 0 0,0-6-655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06.5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9504 0 0,'0'0'216'0'0,"0"2"32"0"0,1 2-199 0 0,0 1 0 0 0,0-1 0 0 0,0 0 0 0 0,1 0 1 0 0,0 0-1 0 0,0 0 0 0 0,0 0 0 0 0,1 0 0 0 0,0 1-49 0 0,2 3 57 0 0,-1 0-36 0 0,1 1-35 0 0,1 4 18 0 0,-3-8 37 0 0,1 1 33 0 0,-1-2-46 0 0,-1 2 60 0 0,1-1 51 0 0,-1 1 42 0 0,3 6 237 0 0,-4-9-263 0 0,1 0 1 0 0,-1 0 0 0 0,1 0 0 0 0,0 0-1 0 0,0 0 1 0 0,0 0 0 0 0,1 1-156 0 0,3 2 303 0 0,-1 1-63 0 0,-1 0-50 0 0,0 0-35 0 0,10 14 291 0 0,-8-16-256 0 0,1 0 51 0 0,0-1 41 0 0,1-1-44 0 0,6 6 134 0 0,-1-1-107 0 0,17 14 232 0 0,-21-14-313 0 0,0 1 44 0 0,-8-8-201 0 0,0 0 0 0 0,1 0 1 0 0,-1 1-1 0 0,0-1 1 0 0,0 0-1 0 0,1 0 0 0 0,-1 0 1 0 0,0 0-1 0 0,1-1 0 0 0,-1 1 1 0 0,1 0-1 0 0,-1-1 1 0 0,1 1-1 0 0,-1-1 0 0 0,1 1 1 0 0,0-1-1 0 0,-1 0 1 0 0,1 1-1 0 0,0-1 0 0 0,0 0-27 0 0,8 1 133 0 0,2 5 11 0 0,0 0-5 0 0,-1-4-13 0 0,-6-2-60 0 0,1 0 42 0 0,10-3 366 0 0,-10 0-305 0 0,-1 0-77 0 0,-3 1-90 0 0,1 0-36 0 0,-1 0 135 0 0,1 1-38 0 0,0 0-22 0 0,1 1-20 0 0,1-1 26 0 0,8-9 84 0 0,-9 5-4 0 0,-4-2-82 0 0,1 2-12 0 0,4-3 13 0 0,-4 7-36 0 0,0-1 1 0 0,-1 1-1 0 0,1 0 0 0 0,0-1 0 0 0,0 1 0 0 0,-1-1 0 0 0,1 1 0 0 0,-1-1 0 0 0,1 1 0 0 0,-1-1 0 0 0,0 0 0 0 0,0 1 0 0 0,1-1 0 0 0,-1 0-10 0 0,1-19 70 0 0,-1-13 11 0 0,-4 11-75 0 0,2 18-15 0 0,-6-24 20 0 0,6 18-59 0 0,2-2-62 0 0,0 9-141 0 0,0 0 102 0 0,0-1 70 0 0,0-5-29 0 0,0 4-42 0 0,0 3-18 0 0,0-1-82 0 0,0 1-36 0 0,0 0-83 0 0,0 0-93 0 0,0 0-106 0 0,0 0-117 0 0,0 1 296 0 0,0 1-34 0 0,0-1-35 0 0,0 1-36 0 0,0-1-39 0 0,0 1-38 0 0,0-5-1571 0 0,0-3-1206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10.4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31 6592 0 0,'0'0'149'0'0,"0"0"23"0"0,0-3 11 0 0,-3-9-30 0 0,0 7-126 0 0,-5-2-29 0 0,-1 4 27 0 0,4 5 49 0 0,2 1 48 0 0,2 0 36 0 0,-1 0 73 0 0,2-2-201 0 0,-1-1 0 0 0,1 0 0 0 0,-1 1 0 0 0,1-1 0 0 0,-1 0-1 0 0,1 0 1 0 0,-1 1 0 0 0,1-1 0 0 0,-1 0 0 0 0,0 0 0 0 0,1 0-1 0 0,-1 1 1 0 0,1-1 0 0 0,-1 0 0 0 0,1 0 0 0 0,-1 0 0 0 0,0 0-1 0 0,1 0 1 0 0,-1 0 0 0 0,0 0-30 0 0,-8 0 480 0 0,8 0-384 0 0,0 1-1 0 0,0-1 1 0 0,0 0-1 0 0,0 1 1 0 0,0-1-1 0 0,0 1 1 0 0,0-1-1 0 0,0 1 1 0 0,0 0-1 0 0,0-1 1 0 0,0 1-1 0 0,0 0 1 0 0,-1 1-96 0 0,-4 4 380 0 0,4-4-277 0 0,-2 2 65 0 0,0-1-34 0 0,0 1 0 0 0,1-1 0 0 0,0 1 0 0 0,0 0 0 0 0,-2 2-134 0 0,1 4 249 0 0,0-2-46 0 0,-5 4 51 0 0,-3 5 113 0 0,2 10 77 0 0,4-8-153 0 0,1-6-63 0 0,-1 0 26 0 0,1 2-51 0 0,4-12-161 0 0,1 1-1 0 0,-1-1 1 0 0,1 0 0 0 0,0 1 0 0 0,-1-1 0 0 0,1 1-1 0 0,1-1 1 0 0,-1 1 0 0 0,0-1 0 0 0,1 0-1 0 0,0 1 1 0 0,0 0-42 0 0,9 16 298 0 0,-5 5-2 0 0,6-2 60 0 0,4 0-93 0 0,8 0-33 0 0,-19-20-194 0 0,0 0 1 0 0,0 0 0 0 0,0 0-1 0 0,1-1 1 0 0,-1 1-1 0 0,1-1 1 0 0,2 1-37 0 0,15 5 214 0 0,-7-2-82 0 0,-11-5-106 0 0,-1 0-1 0 0,1-1 1 0 0,-1 1 0 0 0,1-1-1 0 0,-1 0 1 0 0,2 0-26 0 0,9 1 76 0 0,10 0 77 0 0,1-5 60 0 0,-20 2-189 0 0,1 1 20 0 0,0-1 0 0 0,-1 0 0 0 0,1-1 0 0 0,-1 1 0 0 0,1-1 0 0 0,-1 0 0 0 0,0 0 0 0 0,4-4-44 0 0,21-13 224 0 0,-19 5-144 0 0,8-10 64 0 0,-15 21-105 0 0,-1 0 0 0 0,0 0-1 0 0,0 0 1 0 0,-1-1-1 0 0,2-2-38 0 0,2-5 39 0 0,-3 6-47 0 0,-2 2 8 0 0,0 0 0 0 0,0-1-1 0 0,0 0 1 0 0,-1 1-1 0 0,0-1 1 0 0,1 1 0 0 0,-2-1-1 0 0,1 1 1 0 0,-1-4 0 0 0,0-2-15 0 0,2 9 5 0 0,-1-1-1 0 0,-1 1 1 0 0,1-1 0 0 0,0 0 0 0 0,0 1 0 0 0,-1-1 0 0 0,1 1-1 0 0,-1-1 1 0 0,1 1 0 0 0,-1-1 0 0 0,0 1 0 0 0,1-1 0 0 0,-1 1-1 0 0,0-1 11 0 0,-5-10-80 0 0,1-13-55 0 0,3 20 126 0 0,0 0-43 0 0,-3-6-154 0 0,2 5 36 0 0,-13-15-594 0 0,13 18 673 0 0,0 1-54 0 0,0-1-51 0 0,0 1-49 0 0,-1-1-43 0 0,1 1-41 0 0,0 0-37 0 0,0 0-34 0 0,-1-1-275 0 0,-1 0-58 0 0,2 1-47 0 0,0-1-33 0 0,-1-3-1104 0 0,3-3-1079 0 0,1 9 2916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10.8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258 31 6704 0 0,'0'0'149'0'0,"0"0"23"0"0,-3 0 12 0 0,-9-3-25 0 0,6 0-135 0 0,-1 0-15 0 0,-11-6 94 0 0,15 7 27 0 0,-1-1-22 0 0,0 1-17 0 0,1 0 9 0 0,1 1 28 0 0,-1 0 57 0 0,0 0 23 0 0,0 1 57 0 0,0-1 66 0 0,-1 1 75 0 0,-1 0-207 0 0,0 0 59 0 0,-1 0 85 0 0,-13 0 739 0 0,11 0-647 0 0,0 0-105 0 0,1 0-81 0 0,-4 2 43 0 0,-1 4 22 0 0,4-1-138 0 0,2-2 2 0 0,-3 2 39 0 0,0-1-39 0 0,8-2-142 0 0,-1-1 0 0 0,0 0 0 0 0,0 0 0 0 0,1 1 0 0 0,-1-1 0 0 0,1 1 0 0 0,-1 0 0 0 0,1-1 0 0 0,0 1 0 0 0,0 0 0 0 0,0 0 1 0 0,0 0-37 0 0,-13 24 484 0 0,6-9-222 0 0,3-8-176 0 0,1-1-42 0 0,4-7-41 0 0,-1 1 1 0 0,1-1-1 0 0,-1 0 1 0 0,1 1 0 0 0,0-1-1 0 0,0 0 1 0 0,0 1-1 0 0,-1-1 1 0 0,1 0 0 0 0,1 2-4 0 0,-4 14 60 0 0,0-10-47 0 0,-6 14 16 0 0,9-20-21 0 0,0 0-1 0 0,0 0 1 0 0,0 0-1 0 0,0 0 1 0 0,0 0-1 0 0,0 0 1 0 0,0 0-1 0 0,0 0 1 0 0,1 0-1 0 0,-1 0 1 0 0,0 0-1 0 0,0 0 1 0 0,1 1-8 0 0,9 15 106 0 0,-7-4-59 0 0,-2-11-36 0 0,-1 0-1 0 0,1 1 1 0 0,-1-1-1 0 0,1 0 1 0 0,0 0-1 0 0,0 0 1 0 0,-1 0-1 0 0,2 0 0 0 0,-1 0 1 0 0,0 0-1 0 0,0 0 1 0 0,1 0-1 0 0,-1-1 1 0 0,1 1-11 0 0,73 74 496 0 0,-73-75-485 0 0,0 1 1 0 0,0-1 0 0 0,-1 1 0 0 0,1-1-1 0 0,0 0 1 0 0,0 0 0 0 0,0 0 0 0 0,1 0 0 0 0,-1 0-1 0 0,0 0 1 0 0,0 0 0 0 0,0-1 0 0 0,1 1 0 0 0,-1-1-1 0 0,0 0 1 0 0,0 0 0 0 0,1 0 0 0 0,-1 0-1 0 0,1 0-10 0 0,15 3 107 0 0,-5 2-38 0 0,-12-4-65 0 0,1 0 1 0 0,-1 0-1 0 0,0-1 0 0 0,1 1 1 0 0,-1-1-1 0 0,1 1 0 0 0,-1-1 1 0 0,1 1-1 0 0,-1-1 0 0 0,0 0 1 0 0,1 0-1 0 0,-1 0 0 0 0,1 0 1 0 0,-1 0-1 0 0,1 0 0 0 0,-1 0 1 0 0,1 0-1 0 0,-1-1 0 0 0,2 1-4 0 0,28-15 149 0 0,3-1 51 0 0,-31 15-189 0 0,0 0 0 0 0,-1 0 0 0 0,1 0 0 0 0,-1 0 0 0 0,1-1 0 0 0,-1 0 0 0 0,1 1 0 0 0,-1-1-12 0 0,6-11 91 0 0,2 7-35 0 0,-9 6-54 0 0,0-1 0 0 0,0 1 0 0 0,0-1 0 0 0,0 1-1 0 0,0-1 1 0 0,0 1 0 0 0,0-1 0 0 0,0 0 0 0 0,0 1 0 0 0,-1-1-1 0 0,1 0 1 0 0,0 0 0 0 0,0 1 0 0 0,-1-1 0 0 0,1 0-1 0 0,0 0-1 0 0,14-30 144 0 0,-14 27-129 0 0,0 0-1 0 0,0-1 0 0 0,-1 1 0 0 0,1-1 0 0 0,-1 1 0 0 0,0-1 0 0 0,-1 1 0 0 0,1 0 0 0 0,-1-1 0 0 0,1 1 0 0 0,-2-3-14 0 0,-5-1 42 0 0,3 5-59 0 0,2-6-41 0 0,-1-6-72 0 0,-9-1-19 0 0,-3-1-39 0 0,12 12 51 0 0,-1-1 54 0 0,-4-7-38 0 0,5 8 43 0 0,-2-1-59 0 0,0 0-77 0 0,1 2-41 0 0,0 0-86 0 0,-1 0-99 0 0,1 1-114 0 0,2 3 193 0 0,1-1-51 0 0,-1 1-44 0 0,1-1-40 0 0,-1 1-144 0 0,0 0-38 0 0,0 0-175 0 0,-1 0-471 0 0,3 0 1226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11.3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484 167 9328 0 0,'0'-3'208'0'0,"0"-3"-70"0"0,1-17 233 0 0,-4 12-164 0 0,-8 5-154 0 0,10 5-53 0 0,0 1-1 0 0,0-1 1 0 0,0 1-1 0 0,0 0 0 0 0,0-1 1 0 0,0 0-1 0 0,0 1 1 0 0,0-1-1 0 0,0 0 0 0 0,1 1 1 0 0,-1-1-1 0 0,0 0 1 0 0,0 0-1 0 0,1 0 0 0 0,-1 0 1 0 0,0 0 0 0 0,-3-9-14 0 0,-2-2 22 0 0,-1 6 87 0 0,2 4-1 0 0,-1-1 183 0 0,1-4 231 0 0,3 2-354 0 0,0 2-14 0 0,0 0-1 0 0,0 0 0 0 0,0 0 0 0 0,-1 1 0 0 0,1-1 0 0 0,-4-2-139 0 0,-3-1 332 0 0,-3 1 108 0 0,8-1-189 0 0,3 5-235 0 0,1 1-1 0 0,0 0 1 0 0,0-1 0 0 0,-1 1-1 0 0,1-1 1 0 0,0 1-1 0 0,-1 0 1 0 0,1-1 0 0 0,0 1-1 0 0,-1 0 1 0 0,1-1-1 0 0,0 1 1 0 0,-1 0 0 0 0,1-1-1 0 0,-1 1 1 0 0,1 0-1 0 0,0 0 1 0 0,-1 0 0 0 0,1 0-1 0 0,-1-1 1 0 0,1 1 0 0 0,-1 0-1 0 0,1 0 1 0 0,-1 0-1 0 0,1 0 1 0 0,-1 0 0 0 0,1 0-1 0 0,-1 0 1 0 0,1 0-1 0 0,-1 0 1 0 0,1 0 0 0 0,-1 0-16 0 0,-8-1 291 0 0,-3-4 97 0 0,-2-2 86 0 0,1 5-73 0 0,3 2-175 0 0,8 0-30 0 0,-1 0-4 0 0,-8 3-18 0 0,-3 7 1 0 0,11-8-68 0 0,1 0-39 0 0,-1-2-24 0 0,-1 0-23 0 0,-2 1 29 0 0,3 1-32 0 0,-1 1 35 0 0,-12 13 205 0 0,12-9-195 0 0,-1 5 57 0 0,-6-7-5 0 0,-2 19 35 0 0,11-20-127 0 0,-5 13 69 0 0,-2 6-8 0 0,-5 13 28 0 0,14-35-105 0 0,-1 0 0 0 0,1 1-1 0 0,-1-1 1 0 0,1 1 0 0 0,-1-1-1 0 0,1 0 1 0 0,0 1-1 0 0,0-1 1 0 0,0 1 0 0 0,0-1-1 0 0,0 1 1 0 0,0-1-1 0 0,0 0 1 0 0,1 1 0 0 0,-1-1-1 0 0,0 1 1 0 0,1-1 0 0 0,-1 0-1 0 0,1 1 1 0 0,0-1-1 0 0,-1 0 1 0 0,1 1 0 0 0,0-1-1 0 0,0 0-6 0 0,5 13 65 0 0,-5-10-45 0 0,0 0-1 0 0,-1 0 0 0 0,1 0 0 0 0,-1 0 0 0 0,0 3-19 0 0,0-3 20 0 0,0 1-1 0 0,0-1 0 0 0,0 0 0 0 0,1 0 0 0 0,0 3-19 0 0,9 13 98 0 0,-5 5 6 0 0,5-5 6 0 0,-5 6 2 0 0,6-6 4 0 0,-8-8-54 0 0,-3-9-46 0 0,0-1-1 0 0,1 0 0 0 0,-1 0 1 0 0,1 0-1 0 0,0 0 0 0 0,0 1 0 0 0,0-1 1 0 0,0 0-1 0 0,0 0 0 0 0,0-1 1 0 0,1 1-1 0 0,-1 0 0 0 0,0 0 0 0 0,1 0-15 0 0,0-1 17 0 0,-1 1 0 0 0,1 0-1 0 0,-1 0 1 0 0,1 0-1 0 0,-1 0 1 0 0,0 1 0 0 0,0-1-1 0 0,0 0 1 0 0,0 0-1 0 0,0 1 1 0 0,-1-1 0 0 0,1 0-1 0 0,-1 1-16 0 0,1-1 12 0 0,-1 1 0 0 0,1-1 1 0 0,0 0-1 0 0,-1 1 0 0 0,1-1 0 0 0,0 0 0 0 0,1 0 0 0 0,-1 0 0 0 0,0 0 0 0 0,1 0 1 0 0,-1 0-1 0 0,1 0 0 0 0,-1 0-12 0 0,1-1 7 0 0,-1 0 0 0 0,0 0 1 0 0,0 1-1 0 0,0-1 0 0 0,0 0 1 0 0,0 0-1 0 0,0 1 0 0 0,0-1 1 0 0,0 1-1 0 0,0-1 0 0 0,0 1 1 0 0,-1-1-1 0 0,1 1 0 0 0,-1-1 1 0 0,1 1-1 0 0,-1 0 0 0 0,0-1 1 0 0,0 1-1 0 0,0-1 0 0 0,1 1-7 0 0,0 9 46 0 0,5 1-19 0 0,-1-4-14 0 0,0 2 27 0 0,5 7 0 0 0,-7-12 29 0 0,-3 5 24 0 0,0-7-69 0 0,0-3-108 0 0,0 0-130 0 0,-3-3-274 0 0,-7-7-448 0 0,8 8-30 0 0</inkml:trace>
  <inkml:trace contextRef="#ctx0" brushRef="#br0" timeOffset="272.14">15 363 9280 0 0,'-2'-2'60'0'0,"-1"-1"-31"0"0,0 0 9 0 0,1 1 42 0 0,0 0 48 0 0,-1-1 77 0 0,7 2-124 0 0,5 2-53 0 0,-7-1-29 0 0,7 0 18 0 0,-2-2 47 0 0,-4 0 34 0 0,0 0 1 0 0,1 0-1 0 0,-1 1 1 0 0,1 0-1 0 0,0-1 0 0 0,-1 1 1 0 0,1 1-1 0 0,0-1 1 0 0,0 0-1 0 0,2 1-98 0 0,8-2 443 0 0,-4-3-78 0 0,2-1 12 0 0,4 5 38 0 0,-10 1-259 0 0,1 0 37 0 0,0-1 51 0 0,2-2 66 0 0,34-9 687 0 0,-20 5-546 0 0,-13 4-273 0 0,0 0-43 0 0,-2 1 50 0 0,0 1-42 0 0,0 0-13 0 0,4 2 18 0 0,0 0 5 0 0,-2-1-256 0 0,0 0 85 0 0,0 0 71 0 0,0 0 60 0 0,0 0 44 0 0,0 0 35 0 0,37 0 833 0 0,-33 0-783 0 0,0 0-91 0 0,-5 0-118 0 0,-1 0-50 0 0,0 0-58 0 0,1 0-65 0 0,0 0-89 0 0,0 0-90 0 0,-1 0-99 0 0,1 0-107 0 0,0 0-116 0 0,0 0-125 0 0,-5 0 334 0 0,0 0-34 0 0,1 0-35 0 0,-1 0-37 0 0,4 0-1598 0 0,2 0-1218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09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62 8808 0 0,'0'0'257'0'0,"0"0"-2"0"0,0 0-190 0 0,0 2-37 0 0,0 17-11 0 0,0-12 59 0 0,0-5 59 0 0,3 1 158 0 0,3 6 78 0 0,-5-7-250 0 0,0 1 0 0 0,0 0 0 0 0,0 0 0 0 0,0 0 0 0 0,-1 0 0 0 0,1 0 0 0 0,-1 0 0 0 0,0 1-121 0 0,0 5 233 0 0,0 1-70 0 0,0-7-130 0 0,4 21 383 0 0,8 8 119 0 0,0 2-4 0 0,-8-17-264 0 0,1 5 59 0 0,4 0-50 0 0,-4-9-70 0 0,0 0 1 0 0,0 1-1 0 0,-1 0 0 0 0,-1 0 1 0 0,0 2-207 0 0,5 21 451 0 0,-5-22-274 0 0,12 39 483 0 0,-6-32-412 0 0,-4-14-163 0 0,3 12 109 0 0,-6-11-95 0 0,-2 1 36 0 0,1-4-66 0 0,0-1 0 0 0,0 1 0 0 0,0-1-1 0 0,0 0 1 0 0,2 4-69 0 0,3 12 184 0 0,-4-7-121 0 0,-2-12-50 0 0,0 0 0 0 0,0 0 1 0 0,0-1-1 0 0,0 1 0 0 0,1 0 0 0 0,-1 0 1 0 0,1 0-1 0 0,-1-1 0 0 0,1 1 0 0 0,0 0 1 0 0,0 0-1 0 0,0-1 0 0 0,1 2-13 0 0,-2-2 12 0 0,1 1-1 0 0,0-1 0 0 0,0 1 1 0 0,0-1-1 0 0,-1 0 0 0 0,1 1 1 0 0,-1-1-1 0 0,1 1 0 0 0,-1-1 1 0 0,0 1-1 0 0,0 0 0 0 0,1-1 1 0 0,-1 2-12 0 0,0 25 170 0 0,0-26-90 0 0,0-2-2 0 0,0 0-12 0 0,0 0-2 0 0,0 0 0 0 0,0-2-10 0 0,0 1-54 0 0,0 1 1 0 0,0-1-1 0 0,0 1 1 0 0,0 0-1 0 0,0-1 1 0 0,0 1-1 0 0,0-1 1 0 0,0 1-1 0 0,-1 0 1 0 0,1-1-1 0 0,0 1 0 0 0,0-1 1 0 0,0 1-1 0 0,0 0 1 0 0,-1-1-1 0 0,1 1 1 0 0,0 0-1 0 0,0-1 1 0 0,-1 1-1 0 0,1 0 1 0 0,0 0-1 0 0,0-1 1 0 0,-1 1-1 0 0,1 0 1 0 0,0 0-1 0 0,-1-1 1 0 0,1 1-1 0 0,-1 0 0 0 0,-2-3-17 0 0,-1-2-33 0 0,3-9-130 0 0,1 1-37 0 0,-1 7 55 0 0,-2-1-48 0 0,-2-4-61 0 0,4 8 181 0 0,-1 0 1 0 0,1 0-1 0 0,0 0 1 0 0,0 0-1 0 0,1 0 0 0 0,-1-3 90 0 0,0-5-252 0 0,1 1-86 0 0,-1 1-41 0 0,0 3 52 0 0,0 0 0 0 0,-1 1 0 0 0,0-1 0 0 0,0 1 0 0 0,0 0 0 0 0,-2-3 327 0 0,-1-3-574 0 0,2 3 105 0 0,0 1-15 0 0,3 4 199 0 0,-1-1-32 0 0,-1-4-421 0 0,2 0-116 0 0,-1-3-283 0 0,1-5-695 0 0</inkml:trace>
  <inkml:trace contextRef="#ctx0" brushRef="#br0" timeOffset="288.8">31 17 7920 0 0,'0'0'174'0'0,"0"0"29"0"0,0 0 13 0 0,2 0-31 0 0,-1 0-183 0 0,-1 0 0 0 0,1 0 0 0 0,-1 0 0 0 0,1-1 0 0 0,-1 1 0 0 0,1 0 0 0 0,0 0 0 0 0,-1 0 0 0 0,1 0 0 0 0,-1-1 0 0 0,1 1 0 0 0,-1 0 0 0 0,1 0 0 0 0,-1-1 0 0 0,0 1 0 0 0,1 0 0 0 0,-1-1 0 0 0,1 1 0 0 0,-1-1 0 0 0,0 1 0 0 0,1 0 0 0 0,-1-1 0 0 0,0 1 0 0 0,1-1-2 0 0,4-5 77 0 0,0 4 12 0 0,1 2 48 0 0,5-1 109 0 0,-8 1-174 0 0,0-1-1 0 0,0 1 1 0 0,0 0-1 0 0,0 0 1 0 0,1 1-1 0 0,-1-1 1 0 0,0 0-1 0 0,0 1 1 0 0,0 0-1 0 0,0 0-71 0 0,5 4 128 0 0,-7-4-105 0 0,0 0 1 0 0,1-1 0 0 0,-1 1 0 0 0,1 0 0 0 0,-1 0 0 0 0,1-1 0 0 0,-1 1 0 0 0,1-1-1 0 0,-1 1 1 0 0,1-1 0 0 0,-1 0 0 0 0,1 0 0 0 0,0 1 0 0 0,-1-1 0 0 0,2 0-24 0 0,5 0 107 0 0,1 1 1 0 0,-1 0-1 0 0,8 2-107 0 0,13 5 170 0 0,-11-4-92 0 0,-11-1-47 0 0,-1-1 1 0 0,1 1-1 0 0,-1 1 0 0 0,0-1 0 0 0,0 1 0 0 0,3 2-31 0 0,20 12 117 0 0,1-7 63 0 0,-25-10-146 0 0,-1 1-1 0 0,0-1 1 0 0,0 0 0 0 0,0 1 0 0 0,0 0-1 0 0,0 0 1 0 0,0 0 0 0 0,0 0-1 0 0,-1 1 1 0 0,1-1 0 0 0,-1 1 0 0 0,0 0-1 0 0,1 0 1 0 0,-1 0 0 0 0,0 2-34 0 0,6 16 163 0 0,-5-11-56 0 0,1 2 64 0 0,0-4-61 0 0,0 1 47 0 0,-2 4 33 0 0,-4 2 12 0 0,-2-1-48 0 0,-4 9 44 0 0,5-17-162 0 0,-8 16 224 0 0,9-21-235 0 0,0 0 0 0 0,0 0 1 0 0,0 0-1 0 0,0 0 0 0 0,0 0 0 0 0,-1-1 0 0 0,1 1 0 0 0,0 0 0 0 0,-1-1 0 0 0,1 1-25 0 0,-9 3 137 0 0,7-2-80 0 0,0 1 1 0 0,0-1-1 0 0,0 1 0 0 0,0-1 1 0 0,0 1-1 0 0,-1 2-57 0 0,-8 7 150 0 0,1-3-39 0 0,-27 8 188 0 0,20-10-206 0 0,1-1-50 0 0,12-5-24 0 0,0 0 0 0 0,0 0 0 0 0,0 0 1 0 0,0-1-1 0 0,-3 1-19 0 0,-6-2 15 0 0,5-1-45 0 0,2 0-51 0 0,5 1-1 0 0,-1 0 48 0 0,-4-3 52 0 0,3 2-49 0 0,2 1-25 0 0,0 0-40 0 0,-1 0-62 0 0,1-1-67 0 0,-1 1-80 0 0,1 0-90 0 0,0 0 60 0 0,1 0-50 0 0,-1 0-46 0 0,1 0-39 0 0,-1-1-139 0 0,0 0-40 0 0,0 0-168 0 0,-1-1-451 0 0,3 3 1236 0 0</inkml:trace>
  <inkml:trace contextRef="#ctx0" brushRef="#br0" timeOffset="592.99">575 62 10680 0 0,'0'0'241'0'0,"0"0"38"0"0,0 2 11 0 0,0 1-259 0 0,0-1 0 0 0,1 0-1 0 0,-1 0 1 0 0,1 0 0 0 0,-1 0-1 0 0,1 0 1 0 0,0 0 0 0 0,0 1-31 0 0,6 11 98 0 0,-1-5-76 0 0,2 3 9 0 0,4-1 69 0 0,-1 0 75 0 0,-2 1 80 0 0,-6-6 10 0 0,-1 0-52 0 0,2 4 96 0 0,4 11 207 0 0,2-6 31 0 0,9 19 789 0 0,-14-23-958 0 0,0-1-37 0 0,-1-2-93 0 0,-2-4-162 0 0,-1 2 73 0 0,-1-1 37 0 0,0 11 442 0 0,0-11-392 0 0,0-1-100 0 0,0-2-45 0 0,0 1 151 0 0,0-3-48 0 0,0 3-11 0 0,0 4-9 0 0,0 13 327 0 0,-3-20-422 0 0,-7 0-1 0 0,10 0-86 0 0,0 0 0 0 0,0 0-1 0 0,0 0 1 0 0,0 0 0 0 0,0 0-1 0 0,0 0 1 0 0,0 0-1 0 0,0 0 1 0 0,-1 0 0 0 0,1 0-1 0 0,0 0 1 0 0,0 0 0 0 0,0 0-1 0 0,0 0 1 0 0,0 0 0 0 0,0 0-1 0 0,0 0 1 0 0,0 0-1 0 0,0 0 1 0 0,0 0 0 0 0,0 0-1 0 0,-1 0 1 0 0,1 0 0 0 0,0 0-1 0 0,0 0 1 0 0,0 0 0 0 0,0 0-1 0 0,0 0 1 0 0,0 0 0 0 0,0 0-1 0 0,0 0 1 0 0,0 0-1 0 0,0 0 1 0 0,0 0 0 0 0,0 0-1 0 0,0-1 1 0 0,0 1 0 0 0,0 0-1 0 0,0 0 1 0 0,0 0 0 0 0,0 0-1 0 0,0 0 1 0 0,-1 0-1 0 0,1 0 1 0 0,0 0 0 0 0,0 0-1 0 0,0 0 1 0 0,0-1 0 0 0,0 1-1 0 0,0 0 1 0 0,1 0 0 0 0,-1 0-1 0 0,0 0 1 0 0,0 0-1 0 0,0 0 1 0 0,0 0 0 0 0,0 0-2 0 0,0-1 5 0 0,0 1 0 0 0,0 0 0 0 0,0-1 0 0 0,0 1 0 0 0,0-1 0 0 0,0 1-1 0 0,0-1 1 0 0,0 1 0 0 0,0 0 0 0 0,-1-1 0 0 0,1 1 0 0 0,0 0 0 0 0,0-1 0 0 0,0 1 0 0 0,0-1 0 0 0,-1 1 0 0 0,1 0 0 0 0,0-1 0 0 0,0 1 0 0 0,0 0 0 0 0,-1-1 0 0 0,1 1 0 0 0,0 0 0 0 0,-1 0 0 0 0,1-1 0 0 0,0 1 0 0 0,-1 0 0 0 0,1 0 0 0 0,0 0 0 0 0,-1-1 0 0 0,1 1-5 0 0,-7-4 88 0 0,1-7 35 0 0,-1-2-35 0 0,5 9-64 0 0,1 1-22 0 0,0 1 0 0 0,1-1 0 0 0,-1 0 0 0 0,1 0 0 0 0,-1 1 0 0 0,1-1 0 0 0,0 0 0 0 0,0 0 1 0 0,0 0-1 0 0,1-2-2 0 0,-1-10 0 0 0,0 11 3 0 0,0-37-7 0 0,0 13 59 0 0,1 26-55 0 0,-1 1 1 0 0,0-1-1 0 0,0 1 1 0 0,0-1 0 0 0,1 0-1 0 0,-1 1 1 0 0,1-1-1 0 0,-1 1 1 0 0,1-1-1 0 0,0 1 1 0 0,0 0-1 0 0,-1-1 1 0 0,1 1 0 0 0,0-1-1 0 0,4-5-15 0 0,3-9-84 0 0,3-6-18 0 0,-2 8-30 0 0,0 1-81 0 0,-3 7 65 0 0,1-1-42 0 0,-3 2 108 0 0,0 2 9 0 0,-1-1 0 0 0,1 1 1 0 0,0-1-1 0 0,0 1 0 0 0,1-1 88 0 0,0 2-133 0 0,6-4-39 0 0,-8 5 84 0 0,0-1-49 0 0,-1 1 0 0 0,0 0-41 0 0,0 0-48 0 0,0 0-53 0 0,0 1-3 0 0,-1-1-42 0 0,1 1-39 0 0,-1-1-35 0 0,2 1-257 0 0,-1 0-57 0 0,0 0-47 0 0,1 0-32 0 0,3 0-1417 0 0,3 0-1253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317 77 6384 0 0,'0'0'184'0'0,"0"0"-49"0"0,0 0-14 0 0,0 0 34 0 0,-2-2 122 0 0,1 1-279 0 0,0 0 50 0 0,-1-2 75 0 0,-1 1 51 0 0,-8-9 543 0 0,6 7-450 0 0,3 2-150 0 0,-1 1-44 0 0,-10-4 350 0 0,9-2-169 0 0,4 7-239 0 0,0 0 1 0 0,0-1 0 0 0,-1 1 0 0 0,1-1 0 0 0,0 1 0 0 0,-1 0 0 0 0,1-1 0 0 0,0 1 0 0 0,-1-1 0 0 0,1 1 0 0 0,0 0 0 0 0,-1 0 0 0 0,1-1 0 0 0,0 1 0 0 0,-1 0 0 0 0,1 0 0 0 0,-1-1-1 0 0,1 1 1 0 0,-1 0 0 0 0,1 0 0 0 0,-1 0 0 0 0,1 0 0 0 0,-1 0 0 0 0,1 0 0 0 0,0 0 0 0 0,-1 0 0 0 0,1 0 0 0 0,-1 0 0 0 0,1 0 0 0 0,-1 0 0 0 0,1 0 0 0 0,-1 0-16 0 0,0 0 16 0 0,1 0 0 0 0,-1 0 0 0 0,1 0-1 0 0,-1 1 1 0 0,1-1 0 0 0,-1 0 0 0 0,1 0 0 0 0,0 0 0 0 0,-1-1 0 0 0,1 1 0 0 0,-1 0 0 0 0,1 0 0 0 0,-1 0 0 0 0,1 0 0 0 0,-1 0 0 0 0,1-1 0 0 0,-1 1 0 0 0,1 0-1 0 0,0 0 1 0 0,-1 0 0 0 0,1-1 0 0 0,-1 1 0 0 0,1 0 0 0 0,0-1 0 0 0,-1 1 0 0 0,1 0 0 0 0,0-1 0 0 0,0 1 0 0 0,-1-1 0 0 0,1 1 0 0 0,0 0 0 0 0,-1-1-16 0 0,-3-6 250 0 0,-3 2 51 0 0,-10-3 52 0 0,13 6-239 0 0,-3 0 109 0 0,-2 0-47 0 0,-2 2-12 0 0,-7 1 25 0 0,3 0-5 0 0,9-1-105 0 0,-10 0 89 0 0,8 2-159 0 0,0 3 21 0 0,7-4-27 0 0,-1 0 1 0 0,1 0-1 0 0,0 0 1 0 0,-1-1-1 0 0,1 1 1 0 0,-1 0 0 0 0,1-1-1 0 0,-1 1 1 0 0,1-1-1 0 0,-1 0 1 0 0,0 1-1 0 0,1-1 1 0 0,-1 0 0 0 0,0 0-4 0 0,2 0 0 0 0,0 0 0 0 0,-1 0 0 0 0,1 0 0 0 0,-1 0 0 0 0,1-1 0 0 0,-1 1 0 0 0,1 0 0 0 0,-1 1 0 0 0,1-1 0 0 0,-1 0 0 0 0,1 0 0 0 0,-1 0 0 0 0,1 0 0 0 0,-1 0 0 0 0,1 0 0 0 0,0 1 0 0 0,-1-1 0 0 0,1 0 0 0 0,-1 0 0 0 0,1 1 0 0 0,-1-1 0 0 0,1 0 0 0 0,0 0 0 0 0,-1 1 0 0 0,1-1 0 0 0,0 0 0 0 0,-1 1 0 0 0,1-1 0 0 0,0 1 0 0 0,0-1 0 0 0,-1 0 0 0 0,1 1 0 0 0,-4 6 0 0 0,-7-1 0 0 0,10-6 0 0 0,0 0 0 0 0,0 1 0 0 0,0-1 0 0 0,0 1 0 0 0,0-1 0 0 0,0 1 0 0 0,0 0 0 0 0,1-1 0 0 0,-1 1 0 0 0,0 0 0 0 0,0 0 0 0 0,0-1 0 0 0,1 1 0 0 0,-1 0 0 0 0,0 0 0 0 0,1 0 0 0 0,-3 14 0 0 0,3-14 0 0 0,0 0 0 0 0,1 0 0 0 0,-1-1 0 0 0,-1 1 0 0 0,1 0 0 0 0,0 0 0 0 0,0 0 0 0 0,0-1 0 0 0,0 1 0 0 0,0 0 0 0 0,-1 0 0 0 0,1-1 0 0 0,0 1 0 0 0,-1 0 0 0 0,1 0 0 0 0,-10 4 0 0 0,-6 23 0 0 0,16-27 0 0 0,-1 1 0 0 0,1-1 0 0 0,0 1 0 0 0,-1 0 0 0 0,1-1 0 0 0,0 1 0 0 0,0-1 0 0 0,0 1 0 0 0,0 0 0 0 0,0-1 0 0 0,0 3-2 0 0,-1 0 1 0 0,1 0 0 0 0,-1 0 0 0 0,0-1 0 0 0,0 1-1 0 0,0 0 1 0 0,0-1 0 0 0,-1 1 0 0 0,1-1 0 0 0,-3 3 1 0 0,4-5-2 0 0,0 0 0 0 0,-1 0 0 0 0,1 0 0 0 0,0 0 1 0 0,0 0-1 0 0,0 0 0 0 0,0 0 0 0 0,0 1 0 0 0,0-1 0 0 0,0 0 1 0 0,0 0-1 0 0,0 0 0 0 0,0 0 0 0 0,1 0 0 0 0,-1 0 1 0 0,0 0-1 0 0,1 0 0 0 0,-1 0 0 0 0,1 0 0 0 0,-1 0 0 0 0,1 0 1 0 0,0-1-1 0 0,-1 1 0 0 0,1 0 2 0 0,0 1-2 0 0,0-1 1 0 0,0 1-1 0 0,0-1 1 0 0,0 1 0 0 0,-1-1-1 0 0,1 1 1 0 0,-1 0-1 0 0,1-1 1 0 0,-1 1-1 0 0,1 0 1 0 0,-1 1 1 0 0,0-2-3 0 0,0 0 1 0 0,0 0-1 0 0,0 0 1 0 0,0 1-1 0 0,0-1 1 0 0,0 0-1 0 0,1 0 1 0 0,-1 0-1 0 0,0 0 1 0 0,1 1 0 0 0,-1-1-1 0 0,1 0 1 0 0,-1 0-1 0 0,1 0 1 0 0,-1 0-1 0 0,1 0 1 0 0,0 0-1 0 0,0 0 1 0 0,0 0-1 0 0,-1 0 1 0 0,1-1-1 0 0,0 1 1 0 0,0 0 0 0 0,0 0-1 0 0,0-1 1 0 0,1 1 2 0 0,3 2 0 0 0,-5-3 0 0 0,1 0 0 0 0,0 0 0 0 0,-1 0 0 0 0,1 1 0 0 0,-1-1 0 0 0,1 0 0 0 0,0 1 0 0 0,-1-1 0 0 0,1 1 0 0 0,-1-1 0 0 0,1 1 0 0 0,-1-1 0 0 0,0 1 0 0 0,1-1 0 0 0,-1 1 0 0 0,1-1 0 0 0,-1 1 0 0 0,0-1 0 0 0,1 1 0 0 0,-1 0 0 0 0,0-1 0 0 0,0 1 0 0 0,3 4 0 0 0,-3-4 0 0 0,1 0 0 0 0,-1-1 0 0 0,1 1 0 0 0,-1 0 0 0 0,1 0 0 0 0,0 0 0 0 0,-1-1 0 0 0,1 1 0 0 0,0 0 0 0 0,0-1 0 0 0,-1 1 0 0 0,1-1 0 0 0,0 1 0 0 0,0-1 0 0 0,0 1 0 0 0,0-1 0 0 0,0 1 0 0 0,0-1 0 0 0,0 0 0 0 0,0 0 0 0 0,0 1 0 0 0,0-1 0 0 0,0 0 0 0 0,0 0 0 0 0,0 0 0 0 0,1 0 0 0 0,0 0 0 0 0,0 0 0 0 0,0 0 0 0 0,1 1 0 0 0,-1-1 0 0 0,0 1 0 0 0,0 0 0 0 0,0 0 0 0 0,0-1 0 0 0,2 2 0 0 0,-1 0 0 0 0,1 0 0 0 0,-1-1 0 0 0,1 1 0 0 0,0-1 0 0 0,-1 0 0 0 0,1-1 0 0 0,0 1 0 0 0,0 0 0 0 0,2-1 0 0 0,-3 0-1 0 0,-1 0 1 0 0,0 0 0 0 0,1 0 0 0 0,-1-1-1 0 0,0 1 1 0 0,0-1 0 0 0,1 0 0 0 0,-1 1-1 0 0,0-1 1 0 0,0 0 0 0 0,0 0 0 0 0,2-1 0 0 0,16-8 17 0 0,-15 9-10 0 0,10-4 41 0 0,-10 3-25 0 0,-1 0 0 0 0,0 1-1 0 0,0-1 1 0 0,0-1-1 0 0,0 1 1 0 0,0-1 0 0 0,0 1-1 0 0,1-2-22 0 0,-2 1 24 0 0,-1 1 0 0 0,2 0 0 0 0,-1-1 0 0 0,0 1 0 0 0,0 1 0 0 0,2-2-24 0 0,-2 2 24 0 0,0-1-1 0 0,0 0 1 0 0,1 0-1 0 0,-1 0 1 0 0,-1 0 0 0 0,2-1-24 0 0,8-9 81 0 0,11-10 104 0 0,-22 20-165 0 0,0 1-1 0 0,0-1 0 0 0,0 1 0 0 0,0-1 1 0 0,0 0-1 0 0,0 1 0 0 0,-1-1 0 0 0,1 0 0 0 0,0 0 1 0 0,-1 0-1 0 0,1 0 0 0 0,-1 1 0 0 0,0-1 1 0 0,0-1-20 0 0,0 2 11 0 0,0-1 1 0 0,1 1-1 0 0,-1-1 1 0 0,0 1 0 0 0,0-1-1 0 0,1 1 1 0 0,-1 0-1 0 0,1-1 1 0 0,-1 1 0 0 0,1 0-1 0 0,0-1-11 0 0,10-11 37 0 0,-1 0-69 0 0,-9 12 25 0 0,-1-1 0 0 0,1 1 0 0 0,-1 0 0 0 0,1-1 0 0 0,-1 1 0 0 0,1 0 0 0 0,-1-1 0 0 0,0 1-1 0 0,0-1 1 0 0,1 1 0 0 0,-1-1 7 0 0,0-7-64 0 0,0 0 54 0 0,0-5 56 0 0,0-12 128 0 0,0 26-173 0 0,0-1-1 0 0,0 1 1 0 0,0 0 0 0 0,0 0 0 0 0,0 0 0 0 0,0 0 0 0 0,0 0 0 0 0,0 0 0 0 0,0 0 0 0 0,0 0 0 0 0,0 0 0 0 0,0 0 0 0 0,0-1 0 0 0,0 1 0 0 0,0 0 0 0 0,0 0-1 0 0,0 0 1 0 0,0 0 0 0 0,0 0 0 0 0,0 0 0 0 0,0 0 0 0 0,0 0 0 0 0,0 0 0 0 0,0 0 0 0 0,-1 0 0 0 0,1 0 0 0 0,0-1 0 0 0,0 1 0 0 0,0 0 0 0 0,0 0 0 0 0,0 0 0 0 0,0 0-1 0 0,0 0 1 0 0,0 0 0 0 0,0 0 0 0 0,0 0 0 0 0,0 0 0 0 0,0 0 0 0 0,0 0 0 0 0,0 0 0 0 0,-1 0 0 0 0,1 0 0 0 0,0 0 0 0 0,0 0 0 0 0,0 0 0 0 0,0 0 0 0 0,0 0-1 0 0,0 0 1 0 0,0 0 0 0 0,0 0 0 0 0,0 0 0 0 0,0 0 0 0 0,-1 0 0 0 0,1 0 0 0 0,0 0 0 0 0,0 0 0 0 0,0 0-1 0 0,-10 0 27 0 0,8 0 47 0 0,2 0-27 0 0,0 3-84 0 0,0 5 20 0 0,0 18-80 0 0,0-18 95 0 0,2 8 2 0 0,3-9 0 0 0,-4-6 0 0 0,0 1 0 0 0,-1-1 0 0 0,1 1 0 0 0,0-1 0 0 0,0 0 0 0 0,-1 1 0 0 0,1-1 0 0 0,-1 1 0 0 0,1 0 0 0 0,-1-1 0 0 0,0 1 0 0 0,0-1 0 0 0,1 1 0 0 0,-1 0 0 0 0,0 0 0 0 0,-1 1 0 0 0,1 0 0 0 0,1-1 0 0 0,-1 1 0 0 0,0 0 0 0 0,1 0 0 0 0,-1-1 0 0 0,1 2 0 0 0,9 6 0 0 0,-5 10 0 0 0,2-14 0 0 0,-4-4 0 0 0,15 26 0 0 0,-11-21 0 0 0,-4-4 0 0 0,0 0 0 0 0,0 0 0 0 0,0 0 0 0 0,1 0 0 0 0,-1 0 0 0 0,1-1 0 0 0,9 3 0 0 0,-12-2-10 0 0,0-1-25 0 0,0-1-30 0 0,0 1-46 0 0,0 1-56 0 0,1-1-68 0 0,0-1 30 0 0,0 1-34 0 0,2 1-331 0 0,0-1 75 0 0,-1 0-46 0 0,3 0-642 0 0,-6-2 1183 0 0,3 2-1689 0 0,-1-1-958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08.5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303 76 5376 0 0,'0'-2'157'0'0,"0"1"-150"0"0,0 1 1 0 0,0-1-1 0 0,0 1 0 0 0,0-1 1 0 0,0 1-1 0 0,0-1 0 0 0,0 1 1 0 0,0-1-1 0 0,0 1 0 0 0,-1-1 0 0 0,1 1 1 0 0,0-1-1 0 0,0 1 0 0 0,0-1 1 0 0,-1 1-1 0 0,1-1 0 0 0,0 1 0 0 0,-1-1-7 0 0,1 1 4 0 0,-1-1-1 0 0,0 1 0 0 0,1 0 0 0 0,-1-1 0 0 0,0 1 0 0 0,0 0 1 0 0,1 0-1 0 0,-1 0 0 0 0,0-1 0 0 0,0 1 0 0 0,1 0 0 0 0,-1 0 1 0 0,0 0-1 0 0,0 0 0 0 0,0 0-3 0 0,-14-2 0 0 0,7-3 50 0 0,4 2 34 0 0,-1 1 44 0 0,-1 0 45 0 0,-1 1 48 0 0,-1 1 167 0 0,0 0 82 0 0,-18 0 1295 0 0,15 0-1075 0 0,5 0-392 0 0,0 0-49 0 0,1 0-60 0 0,-1 0-70 0 0,0 0 112 0 0,2 1-70 0 0,-4 4 167 0 0,5-2-195 0 0,0-1 50 0 0,-2 1 73 0 0,-1 1 90 0 0,5-4-320 0 0,-1 1 27 0 0,0 0-1 0 0,0 0 0 0 0,0 0 1 0 0,0 1-1 0 0,1-1 0 0 0,-1 0 0 0 0,0 1 1 0 0,0-1-53 0 0,-3 6 209 0 0,0 3 92 0 0,2-6-201 0 0,0 0 0 0 0,0-1 1 0 0,0 1-1 0 0,0 0 0 0 0,-1-1 1 0 0,1 0-1 0 0,-3 2-100 0 0,3-2 90 0 0,-1 0 0 0 0,0 0 0 0 0,1 1 0 0 0,-1 0 0 0 0,1-1 0 0 0,0 1 0 0 0,0 2-90 0 0,-3 7 220 0 0,2-1-94 0 0,-4 8 41 0 0,5-15-114 0 0,1 0 1 0 0,0 1-1 0 0,0-1 0 0 0,1 0 0 0 0,-1 1 0 0 0,1-1 0 0 0,0 1 1 0 0,0-1-1 0 0,1 5-53 0 0,-2 8 200 0 0,-4-3-61 0 0,0 0-1 0 0,5 3 60 0 0,1-15-165 0 0,0 0 0 0 0,0 0 1 0 0,0 0-1 0 0,1 0 1 0 0,-1 0-1 0 0,1 0 0 0 0,0 2-33 0 0,0-3 24 0 0,0 0 0 0 0,0 0-1 0 0,0-1 1 0 0,0 1-1 0 0,1 0 1 0 0,-1 0 0 0 0,0-1-1 0 0,2 2-23 0 0,7 13 184 0 0,-3-5 17 0 0,4-4-26 0 0,2 0-62 0 0,-9-5-74 0 0,11 4 76 0 0,3 0-28 0 0,-8-3-40 0 0,-7-2-24 0 0,0-1-1 0 0,0 1 0 0 0,0 0 1 0 0,1-1-1 0 0,-1 0 0 0 0,0 0 1 0 0,0 0-1 0 0,0 0 0 0 0,1 0 1 0 0,0-1-23 0 0,26-8 118 0 0,-20 6-92 0 0,-5 0 12 0 0,1 1-1 0 0,-1 0 0 0 0,0-1 0 0 0,4-2-37 0 0,17-15 108 0 0,-7 7-45 0 0,-16 11-51 0 0,0 0-1 0 0,0 0 1 0 0,-1 0 0 0 0,1-1-1 0 0,-1 1 1 0 0,0-1-1 0 0,0 1 1 0 0,0-1-1 0 0,0 0 1 0 0,0 0-1 0 0,0 0 1 0 0,-1 0-1 0 0,2-3-11 0 0,0-1 10 0 0,8-10 65 0 0,-6-9-28 0 0,0 12-78 0 0,-4 10 16 0 0,1 1-1 0 0,-1 0 1 0 0,0 0-1 0 0,-1 0 1 0 0,1 0-1 0 0,0-1 1 0 0,-1 1-1 0 0,0-2 16 0 0,0-29-199 0 0,0 28 127 0 0,0 1-36 0 0,0-4-292 0 0,-1 1 61 0 0,-1 1-5 0 0,-2-3-92 0 0,-1-4-175 0 0,0-16-656 0 0,-8-1-11 0 0</inkml:trace>
  <inkml:trace contextRef="#ctx0" brushRef="#br0" timeOffset="353.34">348 92 8496 0 0,'3'1'15'0'0,"-1"0"7"0"0,1 0 1 0 0,-1 0-1 0 0,1 1 1 0 0,-1-1 0 0 0,0 1-1 0 0,0-1 1 0 0,2 3-23 0 0,1 2 92 0 0,0 4 51 0 0,5 2 85 0 0,-6-5-101 0 0,-3-2-45 0 0,-1 1-47 0 0,13 17-67 0 0,-6-11 64 0 0,-1-2 93 0 0,-4-2 136 0 0,-2-1 94 0 0,0-6-297 0 0,0 0 0 0 0,0 0 0 0 0,0 0 0 0 0,0-1 0 0 0,0 1 0 0 0,0 0 0 0 0,0 0 0 0 0,0 0 0 0 0,0-1 0 0 0,1 1-1 0 0,-1 0 1 0 0,0 0 0 0 0,1-1 0 0 0,-1 1 0 0 0,1 0-58 0 0,9 4 871 0 0,-7-1-425 0 0,0 2-84 0 0,1 1-65 0 0,-1 0-46 0 0,-1-3-55 0 0,0 2 193 0 0,-2 0-71 0 0,1-1 10 0 0,-1 0 75 0 0,0 0 4 0 0,0-1 74 0 0,0-1 85 0 0,-1 1 95 0 0,1-1 170 0 0,0-2-365 0 0,0 0 34 0 0,0-3-492 0 0,0 1-1 0 0,0-1 1 0 0,-1 1 0 0 0,1-1-1 0 0,-1 1 1 0 0,1-1-1 0 0,-1 1 1 0 0,1-1-1 0 0,-1 1 1 0 0,0-1-1 0 0,0 1 1 0 0,0 0-8 0 0,0-1 4 0 0,0 1 1 0 0,0-1-1 0 0,0 0 1 0 0,1 1-1 0 0,-1-1 1 0 0,0 0-1 0 0,1 0 1 0 0,-1 0-1 0 0,1 0 0 0 0,0 1 1 0 0,-1-1-1 0 0,1-1-4 0 0,0-9 52 0 0,-1 8-38 0 0,1 0-1 0 0,0 0 1 0 0,0 1-1 0 0,0-1 1 0 0,1 0-1 0 0,-1 0 1 0 0,1 1-1 0 0,1-3-13 0 0,2-4 12 0 0,2-4-18 0 0,-4-7-44 0 0,-2 16 41 0 0,1 0 0 0 0,-1 0 0 0 0,1 0 0 0 0,0 0 0 0 0,2-5 9 0 0,6-11-88 0 0,-2 11-3 0 0,-2 0-37 0 0,5-7-147 0 0,-1 6 122 0 0,5-4-72 0 0,15-15-37 0 0,-27 28 245 0 0,0 1 0 0 0,-1-1 0 0 0,1 1 0 0 0,0 0 0 0 0,0-1 0 0 0,0 1 1 0 0,0 0-1 0 0,0 0 0 0 0,1 1 0 0 0,-1-1 0 0 0,0 0 0 0 0,0 1 0 0 0,0-1 0 0 0,2 1 17 0 0,11 0-33 0 0,13 0-26 0 0,-13 2 49 0 0,5 8-21 0 0,-7-7 47 0 0,-11-2-6 0 0,0-1 0 0 0,0 1 0 0 0,1-1-1 0 0,-1 1 1 0 0,0 0 0 0 0,0 0 0 0 0,0 0 0 0 0,0 0 0 0 0,0 0 0 0 0,0 0 0 0 0,0 0 0 0 0,0 1 0 0 0,-1-1 0 0 0,1 1-10 0 0,2 1 34 0 0,-1 0 0 0 0,1-1 1 0 0,0 1-1 0 0,0-1 1 0 0,0 0-1 0 0,0 0 0 0 0,0-1 1 0 0,1 1-35 0 0,17 8 191 0 0,-13-3-3 0 0,0 0 0 0 0,-1 0 0 0 0,0 1 0 0 0,4 6-188 0 0,5 4 251 0 0,-14-15-203 0 0,-1-1-1 0 0,0 1 1 0 0,0 0-1 0 0,0 1 1 0 0,0-1-1 0 0,0 1-47 0 0,6 10 173 0 0,-1-5-100 0 0,4 7-42 0 0,-4-4-32 0 0,-1-8 1 0 0,-5-4 0 0 0,-1 0 0 0 0,1 1 0 0 0,-1-1 0 0 0,0 0 0 0 0,1 1 0 0 0,-1-1 0 0 0,1 0 0 0 0,-1 0 0 0 0,0 1 0 0 0,1-1 0 0 0,-1 1 0 0 0,0-1 0 0 0,0 0 0 0 0,1 1 0 0 0,-1-1 0 0 0,0 1 0 0 0,0-1 0 0 0,0 0 0 0 0,1 1 0 0 0,-1-1 0 0 0,0 1 0 0 0,0-1 0 0 0,0 1 0 0 0,0-1 0 0 0,0 1 0 0 0,0-1 0 0 0,0 1 0 0 0,0-1 0 0 0,0 1 0 0 0,0-1 0 0 0,0 1 0 0 0,0-1 0 0 0,0 3-98 0 0,0 0 80 0 0,0-1 54 0 0,0 4 118 0 0,0-3-114 0 0,0-1-72 0 0,0 0-61 0 0,0 1-88 0 0,0 0-105 0 0,0-2 98 0 0,0 1-33 0 0,0 0-34 0 0,0-1-39 0 0,0 0-135 0 0,0 0-70 0 0,0 0-62 0 0,0 0-53 0 0,0 1-184 0 0,0 0-53 0 0,0 0-222 0 0,0 1-593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06.9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243 214 7744 0 0,'0'0'174'0'0,"0"0"29"0"0,0 0 12 0 0,-3 0-35 0 0,-9 0-44 0 0,2 0 43 0 0,-8 0 277 0 0,-25 0 1361 0 0,33 0-1487 0 0,0 0-60 0 0,-1 2 34 0 0,-1 4 7 0 0,0 0-35 0 0,2-5-33 0 0,8-1-218 0 0,1 0 0 0 0,0 0 0 0 0,0 1 0 0 0,0-1 0 0 0,0 0 0 0 0,-1 0 0 0 0,1 0 0 0 0,0 1 0 0 0,0-1 0 0 0,0 1 0 0 0,0-1 0 0 0,0 1 0 0 0,0-1 0 0 0,0 1 0 0 0,0-1-1 0 0,0 1 1 0 0,0 0-25 0 0,-8 14 369 0 0,8-13-340 0 0,0-1 0 0 0,1 1 1 0 0,-1-1-1 0 0,0 1 1 0 0,1-1-1 0 0,-1 1 0 0 0,0-1 1 0 0,0 0-1 0 0,0 0 1 0 0,0 0-1 0 0,0 1 0 0 0,-1-1 1 0 0,1 0-1 0 0,0 0 1 0 0,-2 0-30 0 0,-7 7 227 0 0,9-8-212 0 0,1 1 0 0 0,-1 0 1 0 0,1 0-1 0 0,-1-1 0 0 0,1 1 0 0 0,0 0 1 0 0,-1 0-1 0 0,1 0 0 0 0,0 0 1 0 0,0-1-1 0 0,-1 1 0 0 0,1 0 1 0 0,0 0-16 0 0,-2 11 104 0 0,-11 12 177 0 0,11-21-246 0 0,0-1 1 0 0,1 1-1 0 0,-1 0 1 0 0,1 0-1 0 0,-1 0 1 0 0,1 0-1 0 0,0 0 1 0 0,0 0-1 0 0,1 0 1 0 0,-1 0-1 0 0,0 0 1 0 0,1 3-36 0 0,0 0 23 0 0,0 13 101 0 0,2 12 147 0 0,0-16-145 0 0,2-1-35 0 0,3 2-62 0 0,5 4 47 0 0,5 7 32 0 0,-15-25-107 0 0,-1 0 0 0 0,1-1 1 0 0,0 1-1 0 0,-1-1 0 0 0,1 1 1 0 0,0-1-1 0 0,0 0 1 0 0,0 0-2 0 0,8 4-5 0 0,-7-4-2 0 0,-1 0 0 0 0,0 0 1 0 0,0 0-1 0 0,0 0 0 0 0,0 1 0 0 0,0-1 0 0 0,0 1 0 0 0,0-1 0 0 0,0 1 7 0 0,-1 0-1 0 0,1-1 0 0 0,0 0 0 0 0,0 1 1 0 0,-1-1-1 0 0,1 0 0 0 0,0 0 0 0 0,0 0 0 0 0,1 0 0 0 0,-1 0 1 0 0,0 0-1 0 0,0-1 0 0 0,0 1 0 0 0,0-1 0 0 0,1 1 1 0 0,9 2 9 0 0,3 2 26 0 0,-12-4-24 0 0,1 1 1 0 0,-1-1-1 0 0,0 0 0 0 0,0-1 1 0 0,0 1-1 0 0,1 0 0 0 0,-1-1 1 0 0,2 0-12 0 0,-5 0-3 0 0,16 0-8 0 0,14 0 137 0 0,-20 0-146 0 0,-1 0-66 0 0,0 0-86 0 0,0 0-107 0 0,-4 0 93 0 0,0 0-35 0 0,-3 0-20 0 0,-1 0-37 0 0,2 0-382 0 0,0 0 88 0 0,-1-1-52 0 0,5 0-739 0 0,3-3-583 0 0,7-5-1110 0 0</inkml:trace>
  <inkml:trace contextRef="#ctx0" brushRef="#br0" timeOffset="299.82">439 3 10208 0 0,'0'0'298'0'0,"0"0"-3"0"0,0 0-146 0 0,0 0 82 0 0,0 0 52 0 0,0 0 6 0 0,3 2 4 0 0,8 5-56 0 0,3 1 104 0 0,-9 0-115 0 0,3 8 46 0 0,-6-12-173 0 0,3 7 215 0 0,-1 0-55 0 0,2 9 145 0 0,-1-4-114 0 0,5 4 128 0 0,-5 8-88 0 0,4 7 19 0 0,0 0-34 0 0,5 27 167 0 0,25 75 559 0 0,-35-119-835 0 0,-3-5-74 0 0,-2-11-112 0 0,1 0-1 0 0,0 0 1 0 0,1-1-1 0 0,-1 1 0 0 0,0 0 1 0 0,0-1-1 0 0,1 1 1 0 0,-1 0-1 0 0,1 1-19 0 0,10 10 166 0 0,-10-11-141 0 0,1 0-1 0 0,-1-1 0 0 0,0 1 1 0 0,1 0-1 0 0,-1 0 1 0 0,0-1-1 0 0,0 1 1 0 0,0 1-25 0 0,0 0 31 0 0,0 0 1 0 0,-1 0 0 0 0,1 0-1 0 0,-1 0 1 0 0,1 0 0 0 0,-1 0-1 0 0,0 2-31 0 0,2 9 151 0 0,4 0-25 0 0,-5-13-114 0 0,0 0-1 0 0,0 0 1 0 0,-1 0-1 0 0,1 1 1 0 0,0-1-1 0 0,-1 0 1 0 0,0 1-1 0 0,1-1 1 0 0,-1 0-1 0 0,0 1 1 0 0,1-1-1 0 0,-1 2-11 0 0,2 2 89 0 0,0-4-82 0 0,-1 0 0 0 0,0 1 0 0 0,0-1-1 0 0,0 0 1 0 0,0 1 0 0 0,0-1 0 0 0,0 1-1 0 0,0-1 1 0 0,-1 1 0 0 0,1 0 0 0 0,-1-1-1 0 0,1 1 1 0 0,-1 0 0 0 0,1-1 0 0 0,-1 2-7 0 0,0-1 66 0 0,0 1 1 0 0,0 7-42 0 0,0-7-17 0 0,0-3-84 0 0,0 0-49 0 0,0-2-44 0 0,-1 0 37 0 0,1-2-152 0 0,0 2 32 0 0,0 0-9 0 0,-1 0-50 0 0,0 0-109 0 0,1 1-2 0 0,-1-1-64 0 0,0 1-56 0 0,-1-1-50 0 0,1 1-173 0 0,-1-1-49 0 0,0 0-211 0 0,-1-2-564 0 0,3 4 1587 0 0</inkml:trace>
  <inkml:trace contextRef="#ctx0" brushRef="#br0" timeOffset="983.64">318 305 8840 0 0,'0'0'197'0'0,"0"0"24"0"0,0 0 19 0 0,3 0-29 0 0,2 0-247 0 0,0 0 57 0 0,0 0 47 0 0,0 0 42 0 0,6 0 191 0 0,15 0 563 0 0,-18 0-641 0 0,0 0-57 0 0,4-2 136 0 0,3-4 19 0 0,-4 0-95 0 0,-1 2-29 0 0,-8 4-167 0 0,6-3 86 0 0,-1 1 1 0 0,1 0 0 0 0,-1 0-1 0 0,1 1 1 0 0,7-1-117 0 0,2 0 222 0 0,0-3-44 0 0,-3-1-47 0 0,5 5 33 0 0,-16 1-137 0 0,1 0-1 0 0,-1 0 1 0 0,0 0 0 0 0,0-1 0 0 0,0 1 0 0 0,1-1-1 0 0,-1 0 1 0 0,0 0-27 0 0,85-24 240 0 0,-79 24-236 0 0,-1 0-1 0 0,1 0 1 0 0,-1 1 0 0 0,1 0-1 0 0,7 1-3 0 0,-9 0-6 0 0,0-1-1 0 0,1 0 1 0 0,-1 0 0 0 0,0 0-1 0 0,0-1 1 0 0,0 0 0 0 0,3-1 6 0 0,5-4-136 0 0,-14 5 114 0 0,0 0 0 0 0,1 1 0 0 0,-1-1 0 0 0,1 0 0 0 0,-1 1 0 0 0,1-1 0 0 0,-1 1 0 0 0,1 0 0 0 0,0 0 0 0 0,-1-1 0 0 0,1 1 0 0 0,-1 0 0 0 0,1 0 0 0 0,0 0 0 0 0,-1 1 0 0 0,1-1 0 0 0,-1 0 0 0 0,2 1 22 0 0,10 5-228 0 0,-12-5 194 0 0,0 0 0 0 0,1-1 1 0 0,-1 1-1 0 0,0 0 0 0 0,1-1 1 0 0,-1 1-1 0 0,1-1 0 0 0,-1 1 1 0 0,1-1-1 0 0,-1 0 1 0 0,1 0-1 0 0,-1 0 0 0 0,1 0 34 0 0,8 2-130 0 0,2 4 29 0 0,-4-1 51 0 0,-1-2 2 0 0,-5-2 33 0 0,1 0 0 0 0,0 1 0 0 0,-1-1 0 0 0,1 0 0 0 0,-1 1 0 0 0,1 0 0 0 0,-1 0 0 0 0,0-1 1 0 0,0 1-1 0 0,1 0 0 0 0,-2 1 0 0 0,1-1 0 0 0,0 0 0 0 0,0 1 0 0 0,0 0 15 0 0,16 30-145 0 0,-7-11 88 0 0,-7-2 52 0 0,-4-18 9 0 0,0 0 0 0 0,0-1 0 0 0,0 1 0 0 0,0-1 0 0 0,1 1 0 0 0,-1-1-1 0 0,1 1 1 0 0,-1-1 0 0 0,1 1 0 0 0,0-1 0 0 0,-1 0 0 0 0,1 1 0 0 0,1 0-4 0 0,4 11 35 0 0,-4 0 37 0 0,1 9 73 0 0,6-1 79 0 0,-8-19-186 0 0,0 0 0 0 0,0 0 0 0 0,-1 1 0 0 0,1-1 0 0 0,-1 0 0 0 0,0 0 0 0 0,0 1 1 0 0,1 0-39 0 0,-2 21 344 0 0,0-8-65 0 0,1-8-83 0 0,0 9 232 0 0,0-10-268 0 0,0-1-50 0 0,0-2-77 0 0,0-1 159 0 0,0-3-16 0 0,0 2-70 0 0,0 9-36 0 0,0-9-6 0 0,0-2-34 0 0,0 0-140 0 0,0 0-68 0 0,0-2-12 0 0,0-11-2 0 0</inkml:trace>
  <inkml:trace contextRef="#ctx0" brushRef="#br0" timeOffset="1241.27">863 3 9760 0 0,'0'0'222'0'0,"0"0"30"0"0,0 0 18 0 0,0 0-1 0 0,5 0-10 0 0,-2 0-201 0 0,4 0-5 0 0,-3 0 10 0 0,2 0 60 0 0,4 0 92 0 0,-6-1-119 0 0,3 1-39 0 0,7-1-43 0 0,3 1-106 0 0,-1 1-96 0 0,-3 2-83 0 0,2 10 15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05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7976 0 0,'0'0'174'0'0,"0"0"29"0"0,0 0 14 0 0,0 2-26 0 0,-1 11-150 0 0,1 15-46 0 0,1-18 30 0 0,1 0 34 0 0,1 0 73 0 0,1 0 32 0 0,-2-2 9 0 0,1-1 32 0 0,0 1 72 0 0,8 9 268 0 0,-6 8-16 0 0,1-12-246 0 0,-1-2 30 0 0,-4 1-65 0 0,-1 2-29 0 0,0 28 493 0 0,1-34-600 0 0,1-2-36 0 0,2 5 92 0 0,4 4 149 0 0,1-1-12 0 0,-5-3-155 0 0,-3 5-17 0 0,0 0-18 0 0,2-5-6 0 0,2-4-38 0 0,-4-5-56 0 0,0-1 1 0 0,-1 0 0 0 0,1 1-1 0 0,0-1 1 0 0,0 1-1 0 0,-1-1 1 0 0,1 1 0 0 0,-1-1-1 0 0,1 1 1 0 0,-1-1 0 0 0,0 1-1 0 0,0-1 1 0 0,1 1 0 0 0,-1 0-16 0 0,0 4 50 0 0,1 11 141 0 0,-1-16-185 0 0,0-1 0 0 0,0 1 1 0 0,1-1-1 0 0,-1 0 0 0 0,0 1 1 0 0,0-1-1 0 0,1 0 1 0 0,-1 1-1 0 0,0-1 0 0 0,1 0 1 0 0,-1 1-1 0 0,0-1 0 0 0,1 0 1 0 0,-1 1-1 0 0,0-1 0 0 0,1 0 1 0 0,-1 0-1 0 0,1 0 1 0 0,-1 1-1 0 0,1-1 0 0 0,-1 0 1 0 0,0 0-1 0 0,1 0 0 0 0,-1 0 1 0 0,1 0-1 0 0,-1 0 0 0 0,1 0 1 0 0,-1 0-1 0 0,1 0 1 0 0,-1 0-7 0 0,0 0 2 0 0,0 0 0 0 0,0 0 0 0 0,0 0 0 0 0,1 0 0 0 0,-1 0 0 0 0,0 0 0 0 0,0 0 0 0 0,0 0 0 0 0,0 0 1 0 0,0 0-1 0 0,0 0 0 0 0,0 0 0 0 0,0 0 0 0 0,0 0 0 0 0,0 0 0 0 0,1 0 0 0 0,-1 0 0 0 0,0 0 1 0 0,0 0-1 0 0,0 0 0 0 0,0 0 0 0 0,0 0 0 0 0,0 0 0 0 0,0 0 0 0 0,0 0 0 0 0,0 0 0 0 0,0 0 1 0 0,0 0-1 0 0,0 0 0 0 0,0 0 0 0 0,1 0 0 0 0,-1 1 0 0 0,0-1 0 0 0,0 0 0 0 0,0 0 0 0 0,0 0 0 0 0,0 0 1 0 0,0 0-1 0 0,0 0 0 0 0,0 0 0 0 0,0 0 0 0 0,0 0 0 0 0,0 0 0 0 0,0 0 0 0 0,0 1 0 0 0,0-1 1 0 0,0 0-1 0 0,0 0 0 0 0,0 0 0 0 0,0 0 0 0 0,0 0 0 0 0,0 0 0 0 0,0 0 0 0 0,0 0 0 0 0,0 0 0 0 0,0 0 1 0 0,0 1-3 0 0,0-1-215 0 0,0 0 102 0 0,0 1 83 0 0,0-1 68 0 0,0 1 72 0 0,0 1 344 0 0,0-1-310 0 0,0-1-106 0 0,0 0-35 0 0,0 1-41 0 0,0-1-49 0 0,0 1-56 0 0,0-1-62 0 0,0 0-70 0 0,0 1-77 0 0,0-1 72 0 0,0 0-40 0 0,0 1-41 0 0,0-1-44 0 0,0 0-45 0 0,0 0-48 0 0,0 0-49 0 0,0 1-52 0 0,0-5-1218 0 0,0-5-1035 0 0</inkml:trace>
  <inkml:trace contextRef="#ctx0" brushRef="#br0" timeOffset="387.26">229 46 6992 0 0,'12'13'157'0'0,"-9"-11"-24"0"0,-2 1-48 0 0,0 0-29 0 0,-1 1-27 0 0,0-1-4 0 0,0-1 19 0 0,2 2 20 0 0,5 10 37 0 0,-1-4-67 0 0,4-5-34 0 0,-2 7-22 0 0,-4-4 40 0 0,2 0 74 0 0,1-1 91 0 0,1 0 48 0 0,5 9 389 0 0,-9-6-211 0 0,1 0 24 0 0,3 0-75 0 0,1 1 31 0 0,3 10 344 0 0,-7-13-452 0 0,-3-2-118 0 0,2 11 435 0 0,-5 12 185 0 0,1-17-380 0 0,0-10-21 0 0,0-2-140 0 0,0 3-68 0 0,0 0-119 0 0,0-1-33 0 0,0 2 22 0 0,0 2 27 0 0,0 4 44 0 0,0-8-22 0 0,0-2 7 0 0,0 0-16 0 0,0 0-10 0 0,-2-4-11 0 0,2 1-51 0 0,-1-5-15 0 0,-3 1 3 0 0,3 6 0 0 0,0-1 0 0 0,0 1 0 0 0,0 0 0 0 0,1-1 0 0 0,-1 1 0 0 0,0 0 0 0 0,1-1 0 0 0,-1 1 0 0 0,1-1 0 0 0,-1 1 0 0 0,1-1 0 0 0,0 0 0 0 0,-1 1 0 0 0,1-1 0 0 0,0 1 0 0 0,0-1 0 0 0,0 1 0 0 0,0-1 0 0 0,1 0 0 0 0,-1 1 0 0 0,0-1 0 0 0,1 1 0 0 0,-1-1 0 0 0,1 0 0 0 0,24-56 0 0 0,-23 53 1 0 0,-1 1 0 0 0,1-1 0 0 0,0 1 0 0 0,1 0 0 0 0,0-2-1 0 0,-2 4 4 0 0,1 0 0 0 0,-1 1 1 0 0,1-1-1 0 0,-1 0 1 0 0,1 1-1 0 0,0 0 0 0 0,-1-1 1 0 0,1 1-1 0 0,0 0 0 0 0,0 0 1 0 0,0 0-5 0 0,8-4 10 0 0,-8 4-12 0 0,0 0 1 0 0,1 0 0 0 0,-1 0-1 0 0,0 0 1 0 0,0-1-1 0 0,0 1 1 0 0,0-1 0 0 0,-1 1-1 0 0,1-1 2 0 0,0 1-6 0 0,-1-1-1 0 0,0 1 1 0 0,1-1-1 0 0,-1 1 1 0 0,1 0-1 0 0,0 0 0 0 0,-1 0 1 0 0,1 0-1 0 0,0 0 1 0 0,0 0 6 0 0,0 1-7 0 0,0-1 1 0 0,1 1-1 0 0,-1 0 1 0 0,0 0-1 0 0,0 0 1 0 0,1 0-1 0 0,-1 0 1 0 0,0 0-1 0 0,0 0 0 0 0,0 1 1 0 0,2-1 6 0 0,26 13-55 0 0,-2 2 45 0 0,-19-8 10 0 0,-1 0 0 0 0,0 0 0 0 0,0 1 0 0 0,5 6 0 0 0,4 4 0 0 0,-14-14 0 0 0,0 0 0 0 0,0 0 0 0 0,0 0 0 0 0,0 1 0 0 0,-1-1 0 0 0,0 1 0 0 0,1 0 0 0 0,-1 1 0 0 0,6 13 0 0 0,5-4 0 0 0,0 6-3 0 0,-12-20 4 0 0,-1 1 0 0 0,1 0 0 0 0,0 0 0 0 0,0 0 0 0 0,0-1 0 0 0,1 1 0 0 0,-1-1 0 0 0,0 1 0 0 0,0-1 0 0 0,1 1 0 0 0,-1-1 0 0 0,1 0 0 0 0,0 1-1 0 0,11 3 43 0 0,-8 5-46 0 0,-3-9-17 0 0,-1 0-24 0 0,1-1-27 0 0,0 1-40 0 0,-1-1-21 0 0,0 0-40 0 0,1 0-48 0 0,-1 0-52 0 0,1 0-58 0 0,-1 0-51 0 0,1 0-48 0 0,0 0-41 0 0,-1 0-139 0 0,1 0-41 0 0,0 0-169 0 0,2 0-453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04.4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136 484 8552 0 0,'0'0'190'0'0,"0"0"28"0"0,0 0 11 0 0,-2 0-21 0 0,-23 0-91 0 0,23 0 5 0 0,1 0 138 0 0,-2 0 229 0 0,3 0-468 0 0,0 0 0 0 0,-1 0 0 0 0,1 0 1 0 0,-1 0-1 0 0,1 0 0 0 0,0 0 0 0 0,-1 0 0 0 0,1 1 0 0 0,-1-1 0 0 0,1 0 1 0 0,0 0-1 0 0,-1 0 0 0 0,1 0 0 0 0,0 0 0 0 0,-1 0 0 0 0,1 1 0 0 0,-1-1 0 0 0,1 0 1 0 0,0 0-1 0 0,0 1 0 0 0,-1-1 0 0 0,1 0 0 0 0,0 1 0 0 0,-1-1 0 0 0,1 0 1 0 0,0 1-1 0 0,0-1 0 0 0,0 0 0 0 0,-1 1 0 0 0,1-1 0 0 0,0 1-21 0 0,-5 5 337 0 0,-5-1 92 0 0,5 5-21 0 0,-5-5-6 0 0,7-1-199 0 0,0 2-37 0 0,-4 8 89 0 0,5-10-163 0 0,-8 18 365 0 0,0 1-85 0 0,4-8-197 0 0,2-2-75 0 0,-5 9 148 0 0,2 0 39 0 0,5-3-34 0 0,2-10-141 0 0,0 20 313 0 0,0-19-316 0 0,0 0-35 0 0,3-5 16 0 0,7 5 54 0 0,-8-7-10 0 0,-2-3-6 0 0,0 0-1 0 0,3 0 1 0 0,-2-1-110 0 0,1 1-1 0 0,0 0 1 0 0,-1-1-1 0 0,1 1 0 0 0,-1-1 1 0 0,1 1-1 0 0,-1-1 1 0 0,1 0-1 0 0,-1 1 0 0 0,1-1 1 0 0,0-1-18 0 0,7-3 64 0 0,3 0 60 0 0,-7-5-17 0 0,23-8 86 0 0,-26 16-177 0 0,1-1 0 0 0,-1 0-1 0 0,0 0 1 0 0,0 0-1 0 0,-1 0 1 0 0,2-1-16 0 0,-2 0 10 0 0,1 1 1 0 0,0-1-1 0 0,0 1 1 0 0,0 0-1 0 0,1 0 0 0 0,0-1-10 0 0,1-1 13 0 0,0-1 1 0 0,0 1-1 0 0,0-1 0 0 0,-1 0 0 0 0,0 1 0 0 0,0-2-13 0 0,0 2-3 0 0,-2 2 3 0 0,-1 1 0 0 0,1 0 0 0 0,0 0 0 0 0,-1 0 0 0 0,1-1 0 0 0,-1 1 0 0 0,0 0 0 0 0,0-1 0 0 0,0 1 0 0 0,0-2 0 0 0,1-12 0 0 0,5 3 0 0 0,-5 12 0 0 0,0-1 0 0 0,-1 1 0 0 0,1 0 0 0 0,0-1 0 0 0,-1 1 0 0 0,1 0 0 0 0,-1-1 0 0 0,1 1 0 0 0,-1-1 0 0 0,0 1 0 0 0,0-1 0 0 0,0 1 0 0 0,0-1 0 0 0,1 0 1 0 0,-1 1-1 0 0,0-1 1 0 0,0 1-1 0 0,0-1 0 0 0,1 1 1 0 0,-1-1-1 0 0,1 1 0 0 0,-1-1 1 0 0,1 1-1 0 0,-1-1 0 0 0,1 1 1 0 0,0 0-1 0 0,1-2 0 0 0,3-7-28 0 0,-2-6-101 0 0,-3 9 86 0 0,0 1-42 0 0,0 6 20 0 0,0 0-6 0 0,0 0-1 0 0,0 0 0 0 0,2 3-1 0 0,2 0 44 0 0,-3-2 27 0 0,-1-1 0 0 0,1 0 0 0 0,-1 1 1 0 0,0-1-1 0 0,1 0 0 0 0,-1 1 0 0 0,1-1 0 0 0,-1 1 0 0 0,0-1 1 0 0,1 1-1 0 0,-1-1 0 0 0,0 1 0 0 0,1-1 0 0 0,-1 1 0 0 0,0 0 0 0 0,0-1 1 0 0,0 1 1 0 0,3 30-85 0 0,-4-24 74 0 0,1-5 5 0 0,0 0 0 0 0,0 0-1 0 0,0 0 1 0 0,0 0 0 0 0,0 0 0 0 0,1 0-1 0 0,-1 0 1 0 0,1 0 0 0 0,-1 0-1 0 0,1 1 7 0 0,14 27-12 0 0,0 1 12 0 0,-2-16 0 0 0,0 0 0 0 0,-11-3-14 0 0,-2-9-58 0 0,0-3-82 0 0,0 0-128 0 0,0 0 2 0 0,0 0-36 0 0,0 0-844 0 0,0 0-59 0 0,0 0-11 0 0</inkml:trace>
  <inkml:trace contextRef="#ctx0" brushRef="#br0" timeOffset="256.84">333 1 12176 0 0,'0'0'273'0'0,"0"0"40"0"0,0 0 23 0 0,0 0-137 0 0,2 2-96 0 0,2 2-41 0 0,2 5-23 0 0,4 13-18 0 0,-7-12 43 0 0,0-1 44 0 0,-1 0 25 0 0,1-1 44 0 0,7 12 367 0 0,-5 5 28 0 0,5-5-22 0 0,-5 8-104 0 0,-3-20-348 0 0,1 1 38 0 0,8 22 421 0 0,-6-18-343 0 0,2 2-45 0 0,-4-7-52 0 0,1 1 0 0 0,-1 0 0 0 0,-1 0 0 0 0,1 1-117 0 0,-1-1 108 0 0,0 0 1 0 0,1 0-1 0 0,1 0 0 0 0,0 0-108 0 0,16 42 485 0 0,-14-32-350 0 0,-5-16-124 0 0,8 20 203 0 0,0-2-97 0 0,-2-5-73 0 0,-1 0-34 0 0,2 6 63 0 0,-1-4-69 0 0,-5-8-61 0 0,-2 3-55 0 0,0 2-44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02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243 228 5584 0 0,'0'0'165'0'0,"-3"0"-10"0"0,-3 0-107 0 0,2 0 21 0 0,-7 0 717 0 0,0 0-111 0 0,1 0-96 0 0,1 0-80 0 0,-1 0-17 0 0,0 0-61 0 0,-21 0 795 0 0,17 0-639 0 0,6 0-181 0 0,-1 0 54 0 0,-2 1-195 0 0,-1 6 8 0 0,5-3-117 0 0,1-1-15 0 0,1-1-42 0 0,-2 1 34 0 0,3 0-12 0 0,-1 1 29 0 0,-1 2 65 0 0,1-1-115 0 0,2-3-39 0 0,0 1-1 0 0,0-1 0 0 0,1 1 0 0 0,0 0 1 0 0,-3 3-51 0 0,4-4 19 0 0,1-1 0 0 0,-1 0 0 0 0,1 1 0 0 0,-1-1 0 0 0,1 1 0 0 0,-1-1 0 0 0,1 1 0 0 0,0-1 0 0 0,-1 1 0 0 0,1 0 0 0 0,0-1-19 0 0,0 0 6 0 0,0 0 1 0 0,0-1-1 0 0,0 1 1 0 0,0 0 0 0 0,0-1-1 0 0,0 1 1 0 0,0 0 0 0 0,0-1-1 0 0,0 1 1 0 0,-1-1 0 0 0,1 1-1 0 0,0 0 1 0 0,0-1-1 0 0,-1 1 1 0 0,1-1 0 0 0,0 1-1 0 0,-1 0 1 0 0,1-1 0 0 0,-1 1-1 0 0,1-1 1 0 0,-1 0-1 0 0,1 1 1 0 0,-1-1 0 0 0,1 1-1 0 0,-1-1 1 0 0,1 0-7 0 0,-1 1 6 0 0,1-1-1 0 0,-1 1 1 0 0,0-1-1 0 0,1 0 1 0 0,0 1-1 0 0,-1-1 1 0 0,1 1-1 0 0,-1-1 1 0 0,1 1-1 0 0,-1-1 1 0 0,1 1-1 0 0,0 0 1 0 0,-1-1-1 0 0,1 1 1 0 0,0-1-1 0 0,0 1 1 0 0,0 0-1 0 0,-1-1 1 0 0,1 1-1 0 0,0 0 1 0 0,0-1-1 0 0,0 1 1 0 0,0-1 0 0 0,0 1-1 0 0,0 0 1 0 0,0 0-6 0 0,0 20 91 0 0,0 37-16 0 0,0-32 27 0 0,0-24-93 0 0,0-1 0 0 0,0 1 0 0 0,1 0 0 0 0,-1-1 0 0 0,0 0 1 0 0,1 1-1 0 0,-1-1 0 0 0,1 1 0 0 0,-1-1 0 0 0,1 1 0 0 0,0-1 1 0 0,0 0-1 0 0,0 1-9 0 0,5 10 53 0 0,-4-1-21 0 0,-2-10-30 0 0,0 0 0 0 0,1 0-1 0 0,-1 0 1 0 0,0 0 0 0 0,0 0 0 0 0,1 0-1 0 0,-1-1 1 0 0,0 1 0 0 0,1 0 0 0 0,-1 0 0 0 0,1 0-1 0 0,-1-1 1 0 0,1 1 0 0 0,-1 0 0 0 0,1 0-1 0 0,-1-1 1 0 0,1 1 0 0 0,0-1 0 0 0,-1 1-1 0 0,1 0 1 0 0,0-1 0 0 0,0 0 0 0 0,0 1-1 0 0,-1-1 1 0 0,1 1 0 0 0,0-1 0 0 0,0 0-2 0 0,0 1 0 0 0,0-1 0 0 0,0 1 0 0 0,-1-1 0 0 0,1 1 0 0 0,0 0 0 0 0,0-1 0 0 0,-1 1 0 0 0,1 0 0 0 0,-1-1 0 0 0,1 1 0 0 0,0 0 0 0 0,-1 0 0 0 0,0-1 0 0 0,1 1 0 0 0,-1 0 0 0 0,1 0 0 0 0,-1 0 0 0 0,9 14 0 0 0,-7-14-1 0 0,-1 0 1 0 0,1 0 0 0 0,-1 0 0 0 0,1 0 0 0 0,-1 0 0 0 0,1 0 0 0 0,0 0 0 0 0,-1-1 0 0 0,1 1 0 0 0,0-1 0 0 0,0 1 0 0 0,19 7 11 0 0,-16-6 4 0 0,16 7 34 0 0,1-8 21 0 0,12-1-16 0 0,5 0 54 0 0,-38 0-109 0 0,1 0 0 0 0,-1 0 0 0 0,1 0 0 0 0,-1 0 0 0 0,1-1 0 0 0,-1 1 0 0 0,1-1 0 0 0,-1 1-1 0 0,1-1 1 0 0,-1 0 0 0 0,0 1 0 0 0,1-1 0 0 0,-1 0 1 0 0,12-5-32 0 0,-5 4-9 0 0,-2 1-77 0 0,-1 1-85 0 0,-3 0 55 0 0,-1 0-37 0 0,1 0-40 0 0,-1 0-37 0 0,0 0-362 0 0,0 0 82 0 0,0-1-51 0 0,1 0-700 0 0,2-3-548 0 0,4-5-1040 0 0</inkml:trace>
  <inkml:trace contextRef="#ctx0" brushRef="#br0" timeOffset="356.02">440 1 8984 0 0,'0'0'200'0'0,"0"0"33"0"0,0 0 15 0 0,0 0 21 0 0,2 0 63 0 0,-1 0-314 0 0,-1 0-1 0 0,0 0 0 0 0,1 0 0 0 0,-1 0 1 0 0,1 0-1 0 0,-1 0 0 0 0,1 0 1 0 0,-1 0-1 0 0,1 0 0 0 0,-1 0 0 0 0,1 0 1 0 0,-1 1-1 0 0,1-1 0 0 0,-1 0 0 0 0,0 0 1 0 0,1 1-1 0 0,-1-1 0 0 0,1 0 0 0 0,-1 0 1 0 0,0 1-1 0 0,1-1 0 0 0,-1 0 1 0 0,0 1-1 0 0,1-1 0 0 0,-1 1 0 0 0,0-1 1 0 0,0 0-1 0 0,1 1 0 0 0,-1-1 0 0 0,0 1 1 0 0,0-1-1 0 0,0 0 0 0 0,0 1 1 0 0,1-1-1 0 0,-1 1 0 0 0,0-1 0 0 0,0 1 1 0 0,0-1-1 0 0,0 1 0 0 0,0-1 0 0 0,0 1 1 0 0,0 0-18 0 0,0 1 365 0 0,2 1-12 0 0,10 3-70 0 0,-5-2-98 0 0,-1 1 37 0 0,2 6 139 0 0,2 5-34 0 0,0 0-37 0 0,-5-1-58 0 0,-2-3-66 0 0,12 24 399 0 0,-5-9-356 0 0,-5 1-7 0 0,0-13-68 0 0,-3-12-105 0 0,-1 0-1 0 0,0 0 1 0 0,0 0-1 0 0,0 1 0 0 0,-1-1 1 0 0,1 0-1 0 0,-1 1 1 0 0,0-1-1 0 0,1 1-28 0 0,-1-1 27 0 0,0 1 1 0 0,0-1-1 0 0,1 0 0 0 0,-1 1 0 0 0,1-1 0 0 0,0 0 1 0 0,0 1-1 0 0,0-1 0 0 0,1 0-27 0 0,3 12 125 0 0,0 10 64 0 0,1-13-60 0 0,-1-3 7 0 0,-3 5 34 0 0,-3-5-89 0 0,1 11 90 0 0,3-6 17 0 0,2-6-97 0 0,-4-7-73 0 0,0 0 1 0 0,0 1 0 0 0,-1-1-1 0 0,1 1 1 0 0,0-1 0 0 0,-1 1-1 0 0,1-1 1 0 0,-1 1-1 0 0,1-1 1 0 0,-1 1 0 0 0,0-1-1 0 0,1 1 1 0 0,-1-1-1 0 0,0 1-18 0 0,1 9 119 0 0,5 1 15 0 0,0 0 2 0 0,-4-1-13 0 0,-2-2-37 0 0,-1 10 219 0 0,2-11-200 0 0,0-4-66 0 0,0-1-46 0 0,0-3-181 0 0,-1 0 51 0 0,1 1 45 0 0,0-1 41 0 0,-1 1 42 0 0,1-1 66 0 0,0 0 51 0 0,0 1 34 0 0,2 0 390 0 0,-2 0-412 0 0,0 0-66 0 0,0-1-75 0 0,-1 1-75 0 0,1 0-88 0 0,-1-1-101 0 0,0 1-39 0 0,1 0-86 0 0,-1 0-95 0 0,0 0-101 0 0,0 0-110 0 0,0 0-117 0 0,-1 1-124 0 0,1-2 430 0 0,0 1-35 0 0,0-1-1531 0 0,0 0-1187 0 0</inkml:trace>
  <inkml:trace contextRef="#ctx0" brushRef="#br0" timeOffset="891.8">334 318 9040 0 0,'0'0'200'0'0,"0"0"33"0"0,0 0 15 0 0,0-2 5 0 0,0 2-244 0 0,0-1 0 0 0,-1 1-1 0 0,1-1 1 0 0,0 1-1 0 0,0 0 1 0 0,0-1-1 0 0,0 1 1 0 0,0-1 0 0 0,1 1-1 0 0,-1 0 1 0 0,0-1-1 0 0,0 1 1 0 0,0-1-1 0 0,0 1 1 0 0,0 0 0 0 0,0-1-1 0 0,1 1 1 0 0,-1 0-1 0 0,0-1 1 0 0,0 1 0 0 0,0 0-1 0 0,1-1 1 0 0,-1 1-1 0 0,0 0 1 0 0,1 0-1 0 0,-1-1 1 0 0,0 1 0 0 0,1 0-1 0 0,-1 0 1 0 0,0-1-1 0 0,1 1 1 0 0,-1 0-1 0 0,0 0 1 0 0,1 0 0 0 0,-1 0-1 0 0,0 0 1 0 0,1-1-1 0 0,-1 1 1 0 0,1 0 0 0 0,-1 0-1 0 0,0 0 1 0 0,1 0-1 0 0,-1 0 1 0 0,1 0-1 0 0,-1 0 1 0 0,0 1 0 0 0,1-1-1 0 0,-1 0 1 0 0,1 0-9 0 0,0 0 16 0 0,0 0 0 0 0,-1 0 1 0 0,1 0-1 0 0,0 0 0 0 0,0 0 0 0 0,0 0 1 0 0,-1 0-1 0 0,1 0 0 0 0,0 0 0 0 0,0 0 1 0 0,-1-1-1 0 0,1 1 0 0 0,0 0 0 0 0,0-1 1 0 0,-1 1-1 0 0,1 0 0 0 0,0-1 0 0 0,-1 1 1 0 0,1-1-17 0 0,4-9 242 0 0,5 4-4 0 0,11-3 42 0 0,-9 6-154 0 0,3-2 53 0 0,1-5 40 0 0,-12 6-139 0 0,0 0 0 0 0,1 0 0 0 0,0 1 1 0 0,3-3-81 0 0,2 1 87 0 0,-1 1 1 0 0,1 0 0 0 0,0 0-1 0 0,0 1 1 0 0,0 1 0 0 0,1 0-88 0 0,-2-1 75 0 0,16-6 42 0 0,8-10 8 0 0,-28 16-92 0 0,0 0 1 0 0,1 1-1 0 0,-1-1 1 0 0,4-1-34 0 0,38-7 71 0 0,-15 5-24 0 0,3-6-8 0 0,7-1-9 0 0,-16 10-83 0 0,-17 3 43 0 0,42 0-232 0 0,-45 2 178 0 0,13 18-98 0 0,-13-14 132 0 0,-4-4-34 0 0,-2 1 10 0 0,1 4 52 0 0,0 1 1 0 0,0-1-1 0 0,1 1 0 0 0,0-1 0 0 0,0 0 0 0 0,1 1 2 0 0,-2-5 1 0 0,0 0 1 0 0,-1-1 1 0 0,1 1 0 0 0,-1 0 0 0 0,0-1-1 0 0,0 1 1 0 0,0-1 0 0 0,0 1 0 0 0,0 1-3 0 0,0-2 5 0 0,0 0 1 0 0,-1 0-1 0 0,1-1 1 0 0,1 1 0 0 0,-1 0-1 0 0,0 0 1 0 0,0-1 0 0 0,1 1-1 0 0,-1 0 1 0 0,1 0 0 0 0,0 1-6 0 0,1 0 14 0 0,0 1 1 0 0,-1 0 0 0 0,1-1-1 0 0,-1 1 1 0 0,0 0 0 0 0,0-1-1 0 0,0 1 1 0 0,-1 0 0 0 0,1 1-15 0 0,-1 5 69 0 0,0 2 48 0 0,2 4 59 0 0,5 1-33 0 0,-3-7-56 0 0,5 15 268 0 0,1-2 35 0 0,10 9 244 0 0,7-1 43 0 0,-7-18-388 0 0,-9-7-177 0 0,-2 0-35 0 0,-7-3 37 0 0,-2-3 6 0 0,28 0 356 0 0,-10 0-266 0 0,-3-3-97 0 0,-11 1-94 0 0,1 0 1 0 0,0 0 0 0 0,-1 0 0 0 0,1-1-1 0 0,-1 1 1 0 0,0-1 0 0 0,0 0 0 0 0,0 0-1 0 0,0-1 1 0 0,0 1 0 0 0,-1-1 0 0 0,1 0-1 0 0,0-1-19 0 0,4-15 82 0 0,-6 16-58 0 0,0-1-1 0 0,0 0 1 0 0,1 0 0 0 0,-1 1 0 0 0,1 0 0 0 0,0-1 0 0 0,0 1-1 0 0,2-1-23 0 0,-4 3 9 0 0,1 0 0 0 0,-1 0 0 0 0,1 0 0 0 0,-1 0 0 0 0,0 0 0 0 0,0 0 0 0 0,0 0-1 0 0,0 0 1 0 0,0-1 0 0 0,0 1 0 0 0,-1 0 0 0 0,1-1 0 0 0,-1 1 0 0 0,1-1-9 0 0,-1-36 18 0 0,0 20-51 0 0,0 18 11 0 0,0-1 1 0 0,-1 0 0 0 0,1 1-1 0 0,0-1 1 0 0,-1 0-1 0 0,1 1 1 0 0,-1-1-1 0 0,1 0 1 0 0,-1 1 0 0 0,0-1-1 0 0,0 1 1 0 0,0-1-1 0 0,0 1 22 0 0,-5-11-177 0 0,5 1 27 0 0,-2 1-25 0 0,-2 5-95 0 0,4 5 244 0 0,1-1-1 0 0,-1 1 0 0 0,1-1 1 0 0,-1 1-1 0 0,1 0 0 0 0,-1-1 1 0 0,1 1-1 0 0,0-1 0 0 0,-1 1 1 0 0,1-1-1 0 0,-1 0 0 0 0,1 1 1 0 0,0-1-1 0 0,0 1 0 0 0,-1-1 1 0 0,1 0-1 0 0,0 1 0 0 0,0-1 1 0 0,0 1-1 0 0,0-1 0 0 0,-1 0 1 0 0,1 1-1 0 0,0-1 0 0 0,0 0 1 0 0,0 1-1 0 0,1-1 27 0 0,-1-2-116 0 0,0 0 10 0 0,0 2-14 0 0,0-1-41 0 0,0 1-11 0 0,0 0-40 0 0,0 0-47 0 0,0 0-51 0 0,0 0-56 0 0,0 1-53 0 0,0 0-45 0 0,0-1-41 0 0,0 1-146 0 0,0 0-40 0 0,0 0-177 0 0,0 0-477 0 0</inkml:trace>
  <inkml:trace contextRef="#ctx0" brushRef="#br0" timeOffset="1234.5">1422 198 8328 0 0,'0'2'8'0'0,"0"1"38"0"0,0 14 417 0 0,1-13-410 0 0,1 0-50 0 0,2 4 9 0 0,-3-7-13 0 0,0 0 1 0 0,0 0 0 0 0,0 1 0 0 0,0-1 0 0 0,-1 1 0 0 0,1-1 0 0 0,0 1 0 0 0,-1-1 0 0 0,0 1 0 0 0,1-1 0 0 0,-1 1 0 0 0,0 0 0 0 0,0-1 0 0 0,0 1 0 0 0,0 4 22 0 0,1-1 41 0 0,0 5 159 0 0,-1-8-156 0 0,0 0 1 0 0,1-1 0 0 0,0 1 0 0 0,-1 0 0 0 0,1 0 0 0 0,0-1-1 0 0,0 1 1 0 0,0 0 0 0 0,0-1 0 0 0,0 1 0 0 0,0-1 0 0 0,1 1 0 0 0,-1-1-1 0 0,1 0-66 0 0,6 9 417 0 0,-4-4-101 0 0,-2 1-16 0 0,-1 1 42 0 0,-1-1-43 0 0,2-1-38 0 0,4 3 178 0 0,-2-1-127 0 0,2 4 232 0 0,-1-2-112 0 0,-1-2-134 0 0,-1 7 239 0 0,-1 0-38 0 0,0-11-355 0 0,5 10 225 0 0,0-4 73 0 0,-5-8-312 0 0,2 0-9 0 0,-1 0-15 0 0,-2 0-6 0 0,1 2 106 0 0,-2 0-55 0 0,0 0 41 0 0,0 6 104 0 0,0-7-68 0 0,0-3-32 0 0,0 0-4 0 0,0 0-21 0 0,0 0-86 0 0,0 0-15 0 0,0 0 15 0 0,0 0-16 0 0,0 0-5 0 0,0 0 3 0 0,0-3-3 0 0,0-70 89 0 0,0 71-154 0 0,0-1 0 0 0,0 1 0 0 0,1-1 0 0 0,-1 1 0 0 0,1-1 0 0 0,-1 1 0 0 0,1-1 0 0 0,1-1 1 0 0,9-13-51 0 0,1-2-63 0 0,-8 9 29 0 0,-3 8 65 0 0,0-1 1 0 0,0 1-1 0 0,1 0 1 0 0,-1 0-1 0 0,0 0 0 0 0,1 0 1 0 0,-1 0-1 0 0,1 0 1 0 0,-1 0 19 0 0,12-9-134 0 0,-8 7 68 0 0,-1 0 0 0 0,1-1 0 0 0,-1 1 0 0 0,0-1 0 0 0,0 0 0 0 0,0-2 66 0 0,1-3-124 0 0,-2 1 44 0 0,-2 9 75 0 0,-1-1-1 0 0,1 0 1 0 0,-1 0-1 0 0,1 1 1 0 0,0-1-1 0 0,-1 0 1 0 0,1 1-1 0 0,0-1 1 0 0,-1 1-1 0 0,1-1 1 0 0,0 1-1 0 0,0-1 0 0 0,0 0 6 0 0,9-3-52 0 0,-8 3 41 0 0,0 0 1 0 0,0 0-1 0 0,1 0 1 0 0,-1-1-1 0 0,0 1 0 0 0,0 0 1 0 0,-1-1-1 0 0,1 1 0 0 0,0-1 11 0 0,14-11-100 0 0,-4 11-58 0 0,-7-1-41 0 0,-4 2 174 0 0,0 0 1 0 0,0 0-1 0 0,1 0 0 0 0,-1 0 1 0 0,0 0-1 0 0,1 0 0 0 0,-1 1 0 0 0,0-1 1 0 0,1 0-1 0 0,-1 1 0 0 0,2-1 25 0 0,3 0-111 0 0,0 0-40 0 0,2 1-49 0 0,0 0-60 0 0,-5 0 170 0 0,0 0 0 0 0,-1 0 0 0 0,1-1 0 0 0,0 1 0 0 0,0 0 0 0 0,-1-1 0 0 0,2 0 90 0 0,1-5-406 0 0,-2 2 164 0 0,-3 4 195 0 0,1-1 1 0 0,0 1-1 0 0,-1-1 0 0 0,1 1 0 0 0,0 0 1 0 0,0 0-1 0 0,0 0 0 0 0,-1-1 0 0 0,1 1 1 0 0,0 0-1 0 0,0 0 0 0 0,0 0 0 0 0,0 0 1 0 0,0 0 46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01.3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334 257 6824 0 0,'0'0'149'0'0,"0"0"23"0"0,0 0 13 0 0,0 0 37 0 0,0 0 102 0 0,0 0 41 0 0,-3-2 10 0 0,-7-8-19 0 0,8 7-86 0 0,2 3-40 0 0,-3 0-6 0 0,-3-1-87 0 0,1-4 5 0 0,1 0-23 0 0,0 3-5 0 0,-1 1 14 0 0,-1 0 40 0 0,-7 1 0 0 0,-25 0 425 0 0,28 0-457 0 0,3 0-65 0 0,6 0-62 0 0,1 0 0 0 0,0 0 0 0 0,0 0 0 0 0,-1 0 0 0 0,1 0-1 0 0,0 0 1 0 0,-1 0 0 0 0,1 0 0 0 0,0 0 0 0 0,-1 0 0 0 0,1 0 0 0 0,0 0 0 0 0,-1 0 0 0 0,1 0 0 0 0,0 0 0 0 0,0 1 0 0 0,-1-1 0 0 0,1 0 0 0 0,0 0 0 0 0,0 0 0 0 0,-1 0 0 0 0,1 1 0 0 0,0-1 0 0 0,0 0 0 0 0,-1 0 0 0 0,1 1-9 0 0,-14 7 230 0 0,11-7-186 0 0,-1 0 0 0 0,1 0 0 0 0,0-1 0 0 0,-1 1 1 0 0,1-1-1 0 0,-3 0-44 0 0,-10 3 196 0 0,7 2-87 0 0,1 0-58 0 0,-24 11 134 0 0,18-9-131 0 0,0 0-41 0 0,9-5-13 0 0,4-2 0 0 0,1 1 0 0 0,-1-1 0 0 0,0 0 0 0 0,1 1 0 0 0,-1-1 0 0 0,1 0 0 0 0,-1 1 0 0 0,1-1 0 0 0,-1 0 0 0 0,1 1 0 0 0,-1-1 0 0 0,1 1 0 0 0,-1-1 0 0 0,1 1 0 0 0,-1-1 0 0 0,1 1 0 0 0,0-1 0 0 0,-1 1 0 0 0,1 0 0 0 0,0-1 0 0 0,0 1 0 0 0,-1 0 0 0 0,-1 4 0 0 0,1-4 0 0 0,1 0 0 0 0,-1-1 0 0 0,1 1 0 0 0,-1 0 0 0 0,0 0 0 0 0,0 0 0 0 0,0 0 0 0 0,1-1 0 0 0,-1 1 0 0 0,0 0 0 0 0,0-1 0 0 0,0 1 0 0 0,0 0 0 0 0,0-1 0 0 0,0 1 0 0 0,0-1 0 0 0,0 0 0 0 0,-1 1 0 0 0,-9 3 0 0 0,-4 9 0 0 0,3-1 16 0 0,9-9 58 0 0,3-3-4 0 0,0 2-6 0 0,0 11-11 0 0,0-12-52 0 0,0 0-1 0 0,0 0 1 0 0,0-1 0 0 0,0 1 0 0 0,0 0 0 0 0,0 0-1 0 0,0 0 1 0 0,0-1 0 0 0,1 1 0 0 0,-1 0-1 0 0,0 0 1 0 0,0 0 0 0 0,1-1 0 0 0,0 2-1 0 0,11 3-15 0 0,3 7-57 0 0,-10-7 51 0 0,1-1 0 0 0,-1-1 0 0 0,1 1 0 0 0,0-1-1 0 0,0 0 1 0 0,0 0 21 0 0,0 0-21 0 0,27 9 6 0 0,-24-9 17 0 0,24 7 21 0 0,0 0 68 0 0,-5 0 69 0 0,-16-7-86 0 0,-9-3-56 0 0,-1 1 1 0 0,0-1 0 0 0,0 0-1 0 0,1 1 1 0 0,-1 0 0 0 0,0 0-1 0 0,0-1 1 0 0,0 1 0 0 0,0 1-1 0 0,0-1 1 0 0,0 0 0 0 0,0 0-1 0 0,-1 1 1 0 0,1-1 0 0 0,0 1-19 0 0,1 1 28 0 0,0-1 1 0 0,0 0 0 0 0,0 0 0 0 0,0 0-1 0 0,0 0 1 0 0,2 0-29 0 0,-2 0 24 0 0,0 0 0 0 0,1-1 0 0 0,-1 2 0 0 0,0-1 0 0 0,0 0 0 0 0,0 1-24 0 0,7 5 54 0 0,5 1 95 0 0,3 2 80 0 0,-15-8-107 0 0,-2-1-42 0 0,0 1-25 0 0,-2-1-25 0 0,1 1-10 0 0,1-1 23 0 0,6 2 68 0 0,-7-3-104 0 0,0-1 0 0 0,1 0 0 0 0,-1 0 0 0 0,1 0 0 0 0,-1 1 1 0 0,0-1-1 0 0,1 0 0 0 0,-1 1 0 0 0,0-1 0 0 0,1 0 0 0 0,-1 1 0 0 0,0-1 0 0 0,1 1 0 0 0,-1-1 0 0 0,0 0 0 0 0,0 1 0 0 0,1-1 0 0 0,-1 1 1 0 0,0-1-1 0 0,0 1 0 0 0,0-1 0 0 0,0 1 0 0 0,0-1 0 0 0,0 1 0 0 0,0-1 0 0 0,0 0 0 0 0,0 1 0 0 0,0-1 0 0 0,0 1 0 0 0,0-1 0 0 0,0 1 1 0 0,0 0-8 0 0,0-1 9 0 0,0 1 1 0 0,0 0 0 0 0,0-1-1 0 0,0 1 1 0 0,0 0 0 0 0,0-1 0 0 0,0 1-1 0 0,-1 0 1 0 0,1-1 0 0 0,0 1-1 0 0,0-1 1 0 0,0 1 0 0 0,-1 0 0 0 0,1-1-1 0 0,0 1 1 0 0,-1-1 0 0 0,1 1 0 0 0,-1-1-1 0 0,1 1 1 0 0,0-1 0 0 0,-1 1-1 0 0,1-1 1 0 0,-1 1 0 0 0,1-1 0 0 0,-1 0-1 0 0,0 1-9 0 0,1-1 11 0 0,-1 1 0 0 0,1-1-1 0 0,-1 0 1 0 0,1 1-1 0 0,-1-1 1 0 0,1 1 0 0 0,-1-1-1 0 0,1 1 1 0 0,-1-1 0 0 0,1 1-1 0 0,0-1 1 0 0,-1 1 0 0 0,1-1-1 0 0,0 1 1 0 0,0 0-1 0 0,-1-1 1 0 0,1 1 0 0 0,0 0-1 0 0,0-1 1 0 0,0 1 0 0 0,0 0-1 0 0,0-1 1 0 0,0 1 0 0 0,0 0-1 0 0,0-1 1 0 0,0 1-11 0 0,0-1 8 0 0,0 1 1 0 0,0-1-1 0 0,0 1 0 0 0,0-1 1 0 0,0 1-1 0 0,0-1 1 0 0,0 1-1 0 0,0-1 0 0 0,0 1 1 0 0,0-1-1 0 0,0 1 0 0 0,0-1 1 0 0,0 1-1 0 0,0-1 1 0 0,-1 0-1 0 0,1 1 0 0 0,0-1 1 0 0,0 1-1 0 0,-1-1 1 0 0,1 1-1 0 0,0-1 0 0 0,0 0 1 0 0,-1 1-1 0 0,1-1 0 0 0,0 0 1 0 0,-1 1-1 0 0,1-1 1 0 0,-1 0-1 0 0,1 1 0 0 0,0-1 1 0 0,-1 0-1 0 0,0 0-8 0 0,-5 5 131 0 0,0 5 44 0 0,6-9-167 0 0,-1 0 0 0 0,1 0-1 0 0,-1 0 1 0 0,1 0 0 0 0,-1 0 0 0 0,1 0 0 0 0,-1 0 0 0 0,0 0 0 0 0,1 0 0 0 0,-1 0-1 0 0,0-1 1 0 0,0 1 0 0 0,1 0 0 0 0,-1-1 0 0 0,0 1 0 0 0,0 0-8 0 0,-44 21 247 0 0,29-14-190 0 0,4-4-35 0 0,-21-5 115 0 0,18 1-115 0 0,3 0 11 0 0,9 0-28 0 0,0 1 0 0 0,0-1 0 0 0,0 0 0 0 0,0 0 0 0 0,0 0 0 0 0,0-1 0 0 0,0 1 0 0 0,0-1 0 0 0,0 0 0 0 0,-1 0-5 0 0,0-1-20 0 0,-9-5-85 0 0,2 1-71 0 0,11 5 184 0 0,-1 0-34 0 0,0-1-126 0 0,-1-1-123 0 0,0 0-113 0 0,0-1-100 0 0,0 1-91 0 0,1-1-80 0 0,-1 1-68 0 0,1 1 47 0 0,0 0-37 0 0,-1-4-1237 0 0,2-3-1109 0 0,0 9 3035 0 0</inkml:trace>
  <inkml:trace contextRef="#ctx0" brushRef="#br0" timeOffset="323.95">621 0 6448 0 0,'0'0'141'0'0,"0"0"23"0"0,0 0 13 0 0,0 3-19 0 0,0 14 47 0 0,0-12-2 0 0,0-2-89 0 0,0-1 422 0 0,0 1 22 0 0,0 5-187 0 0,-1 6 59 0 0,1-12-362 0 0,0 0 0 0 0,0 0-1 0 0,0 0 1 0 0,1 1-1 0 0,-1-1 1 0 0,0 0 0 0 0,1 0-1 0 0,0 2-67 0 0,4 4 178 0 0,1 1 71 0 0,-4 4 54 0 0,-1-5-137 0 0,0-1-43 0 0,1 1-18 0 0,2 2 6 0 0,1 0 16 0 0,3 10 236 0 0,-1-5-118 0 0,-2 13 59 0 0,-3-19-222 0 0,2 1 36 0 0,7 22 319 0 0,-7-20-277 0 0,0-2-53 0 0,-1-1 24 0 0,0-1-33 0 0,2 9 79 0 0,-1-6-65 0 0,0 5 95 0 0,-4-3-75 0 0,1 6 19 0 0,4-4-46 0 0,1 2 29 0 0,-4-1 27 0 0,-3-6-85 0 0,0 15 127 0 0,1-23-165 0 0,0 1 0 0 0,0-1 0 0 0,1 1 0 0 0,-1-1 0 0 0,0 0 0 0 0,1 1 1 0 0,0-1-1 0 0,0 2-38 0 0,4 4 96 0 0,0 1 39 0 0,-2 4 34 0 0,-1 0-23 0 0,4-3-93 0 0,-2-2-42 0 0,-1 7 32 0 0,-3-3-16 0 0,0-9 50 0 0,0-3 4 0 0,0 2-7 0 0,0 4-48 0 0,0-2-56 0 0,0-2-65 0 0,0-1-124 0 0,0-4-194 0 0,0-7-16 0 0,0 8-3 0 0</inkml:trace>
  <inkml:trace contextRef="#ctx0" brushRef="#br0" timeOffset="580.54">394 363 7744 0 0,'0'0'174'0'0,"0"0"29"0"0,0 0 12 0 0,5-2-35 0 0,20-11-75 0 0,-13 7 7 0 0,0-1 56 0 0,-1-1 63 0 0,0-1 70 0 0,2-1 46 0 0,0 6-61 0 0,6-2 12 0 0,7-12 48 0 0,9-5 104 0 0,-15 13-154 0 0,1 1-69 0 0,-1 0-58 0 0,1 0-46 0 0,13-6 6 0 0,16-8-9 0 0,-20 9-64 0 0,-20 10-51 0 0,0 0 1 0 0,0 1-1 0 0,3 0-5 0 0,17-2 0 0 0,-15-1-1 0 0,3 1-8 0 0,-5 3-51 0 0,-5 2-125 0 0,8 0-152 0 0,-11 0 157 0 0,0 0-29 0 0,-1 0-70 0 0,1 0-89 0 0,-1 0-104 0 0,-2 0 207 0 0,-1 0-34 0 0,2 0-389 0 0,1 0-257 0 0,2 0-606 0 0</inkml:trace>
  <inkml:trace contextRef="#ctx0" brushRef="#br0" timeOffset="837.27">999 257 5192 0 0,'0'0'151'0'0,"0"3"-5"0"0,0-2-143 0 0,0 1 1 0 0,0-1-1 0 0,1 1 0 0 0,-1-1 0 0 0,1 1 0 0 0,-1-1 0 0 0,1 1 1 0 0,0-1-1 0 0,-1 1 0 0 0,1-1 0 0 0,0 0 0 0 0,0 1-3 0 0,0-1 0 0 0,0 1-1 0 0,0-1 1 0 0,0 1-1 0 0,-1 0 0 0 0,1 0 1 0 0,0 0-1 0 0,-1-1 0 0 0,1 1 1 0 0,-1 0-1 0 0,1 0 0 0 0,-1 0 1 0 0,0 1 0 0 0,0 3 21 0 0,0-1 39 0 0,1 5 154 0 0,1-1 80 0 0,4 8 482 0 0,-3-12-576 0 0,0 1-45 0 0,3 1 63 0 0,1 4 196 0 0,-5 3 47 0 0,-1-6-217 0 0,1-1-38 0 0,10 9 282 0 0,-4-7-209 0 0,-4-3-64 0 0,-1 1-5 0 0,-3 1 40 0 0,0-8-229 0 0,0 1 0 0 0,0-1 0 0 0,0 1-1 0 0,0-1 1 0 0,0 1 0 0 0,0-1 0 0 0,0 1 0 0 0,0-1 0 0 0,0 1 0 0 0,0-1-1 0 0,0 0 1 0 0,0 1 0 0 0,1-1 0 0 0,-1 1 0 0 0,0-1 0 0 0,0 1-1 0 0,0-1 1 0 0,1 1 0 0 0,-1-1 0 0 0,0 0 0 0 0,0 1 0 0 0,1-1 0 0 0,-1 1-1 0 0,0-1 1 0 0,1 0 0 0 0,-1 0 0 0 0,0 1 0 0 0,1-1 0 0 0,-1 0 0 0 0,1 1-1 0 0,-1-1 1 0 0,1 0-21 0 0,5 4 324 0 0,-3 0-72 0 0,1 3-43 0 0,2 6 119 0 0,-4-9-207 0 0,-1-2-25 0 0,-1 2-47 0 0,0 0 13 0 0,1-1 58 0 0,0-1 68 0 0,1 1 107 0 0,8 7 101 0 0,-8-8-184 0 0,-1 0-56 0 0,0 0-48 0 0,-1-1-39 0 0,0 2-23 0 0,-1 1 4 0 0,1-3 2 0 0,0-1 3 0 0,0 3 313 0 0,0-1-8 0 0,0 8-32 0 0,0-7-10 0 0,-3-3-4 0 0,3 0-221 0 0,-1 0-48 0 0,0 0-44 0 0,-2 0-79 0 0,2 0 113 0 0,0 0 65 0 0,0 0 58 0 0,0 0 83 0 0,-1 0 95 0 0,1 0 111 0 0,1-3-346 0 0,0 1-90 0 0,0-16 184 0 0,-3 10-155 0 0,-1 1-30 0 0,3 5-5 0 0,0 1 0 0 0,0 0 0 0 0,0-1 1 0 0,0 1-1 0 0,1-1 0 0 0,-1 1 1 0 0,0-1-1 0 0,1 1 0 0 0,0-1 1 0 0,-1 1-1 0 0,1-1 0 0 0,0 1 1 0 0,0-1-1 0 0,0 0-5 0 0,-1-5 11 0 0,1 5-4 0 0,0 0 0 0 0,0 0 0 0 0,0 0 0 0 0,0 0 0 0 0,0 0 0 0 0,1 0 0 0 0,-1 0 0 0 0,1 0 0 0 0,-1 0 0 0 0,1-1-7 0 0,1-1 6 0 0,0 0 0 0 0,0 0 0 0 0,-1 0 0 0 0,1 0 0 0 0,-1-1 0 0 0,0 1 0 0 0,0 0 0 0 0,0-1 0 0 0,-1 1 0 0 0,0-1 0 0 0,0 1 0 0 0,0-1-1 0 0,0 0-5 0 0,0 3 0 0 0,0 0 0 0 0,0 0 0 0 0,1 0 0 0 0,-1-1 0 0 0,1 1 0 0 0,-1 0 0 0 0,1 0 0 0 0,0 0 0 0 0,0 0 0 0 0,0 0 0 0 0,1-1 0 0 0,7-18 0 0 0,-4 10 0 0 0,-4 9 0 0 0,0-1 0 0 0,0 0 0 0 0,0 0 0 0 0,0 0 0 0 0,0 0 0 0 0,0-1 0 0 0,-1 1 0 0 0,1 0 0 0 0,-1-2 0 0 0,0 3 0 0 0,0 1 0 0 0,0-1 0 0 0,1 0 0 0 0,-1 1 0 0 0,0-1 0 0 0,1 1-1 0 0,-1-1 1 0 0,1 1 0 0 0,0-1 0 0 0,-1 1 0 0 0,1-1 0 0 0,0 1 0 0 0,0 0-1 0 0,0-1 1 0 0,4-6-12 0 0,-3 2-17 0 0,1 0-48 0 0,7 1-177 0 0,-4-6-43 0 0,-6 10 276 0 0,1 0 0 0 0,-1 0 0 0 0,0 0-1 0 0,1 0 1 0 0,0 0 0 0 0,-1 0 0 0 0,1 0 0 0 0,-1 1 0 0 0,1-1 0 0 0,0 0 0 0 0,0 0 0 0 0,-1 0-1 0 0,1 1 1 0 0,0-1 0 0 0,0 0 0 0 0,0 1 21 0 0,10-5-265 0 0,-1 0-105 0 0,-3 0-55 0 0,-2 2-363 0 0,8 3-18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56.3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303 17 6592 0 0,'0'0'149'0'0,"-3"0"23"0"0,-9 0 11 0 0,-3-3-30 0 0,7-1-127 0 0,7 3-25 0 0,-1 0-1 0 0,1 0 0 0 0,0 0 1 0 0,-1 0-1 0 0,1 1 0 0 0,-1-1 1 0 0,1 1-1 0 0,-1-1 0 0 0,1 1 1 0 0,-1-1-1 0 0,0 1 0 0 0,1 0 0 0 0,-1 0 1 0 0,0 0-1 0 0,-2 0-29 0 0,0-1 63 0 0,0 1 55 0 0,-1 0 45 0 0,-1 0 128 0 0,-13-1 642 0 0,12 2-557 0 0,1 0-118 0 0,3 0-155 0 0,1 0-33 0 0,-6 4 170 0 0,-4 1 106 0 0,2-4-68 0 0,0-2-14 0 0,-18 1 382 0 0,16 4-373 0 0,4 4-68 0 0,5-2-56 0 0,3-7-109 0 0,0 0-1 0 0,-1 1 1 0 0,1-1 0 0 0,0 1 0 0 0,0-1 0 0 0,0 1-1 0 0,-1-1 1 0 0,1 1 0 0 0,0-1 0 0 0,-1 0-1 0 0,1 1 1 0 0,0-1 0 0 0,-1 0 0 0 0,1 1 0 0 0,0-1-1 0 0,-1 0 1 0 0,1 1 0 0 0,0-1 0 0 0,-1 0 0 0 0,1 0-1 0 0,-1 1 1 0 0,1-1 0 0 0,-1 0 0 0 0,1 0-1 0 0,-1 0 1 0 0,1 0 0 0 0,-1 0 0 0 0,1 1 0 0 0,-1-1-1 0 0,1 0 1 0 0,-1 0 0 0 0,1 0 0 0 0,-1 0-1 0 0,1-1 1 0 0,-1 1 0 0 0,1 0 0 0 0,0 0 0 0 0,-1 0-11 0 0,-7 1 69 0 0,2 5 116 0 0,5 9 143 0 0,1-9-266 0 0,0-4 27 0 0,0 1-22 0 0,1 0-53 0 0,-1 1 1 0 0,1-1 0 0 0,0 1-1 0 0,1-1 1 0 0,-1 1 0 0 0,1-1 0 0 0,-1 0-1 0 0,3 3-14 0 0,1 4 11 0 0,7 5-1 0 0,-5-8 7 0 0,-4-4-11 0 0,0 1 0 0 0,0-1 0 0 0,1-1 0 0 0,-1 1 1 0 0,0 0-1 0 0,1-1-6 0 0,10 5 8 0 0,-6-4 13 0 0,-1 1 1 0 0,1 1 0 0 0,-1-1-1 0 0,0 1 1 0 0,0 0 0 0 0,0 0 0 0 0,4 5-22 0 0,-8-7 14 0 0,0-1 1 0 0,0 1-1 0 0,0-1 1 0 0,1 0-1 0 0,-1 0 1 0 0,2 0-15 0 0,6 4 53 0 0,-1 3 35 0 0,-3-2-23 0 0,-4-4-34 0 0,0 0 0 0 0,0 0 0 0 0,1 0 0 0 0,-1 0 0 0 0,1 0 1 0 0,0-1-32 0 0,5 3 94 0 0,4 2 3 0 0,-9-3-32 0 0,-1 3 60 0 0,-2 3 86 0 0,1-7-54 0 0,8 7-10 0 0,-7-8-3 0 0,-3-2 0 0 0,0 0-8 0 0,-3 3-35 0 0,-4 8-34 0 0,7-10-61 0 0,-1 0 0 0 0,1 0 1 0 0,0 0-1 0 0,-1-1 0 0 0,1 1 0 0 0,-1 0 1 0 0,1 0-1 0 0,-1 0 0 0 0,0 0 0 0 0,1-1 1 0 0,-1 1-1 0 0,0 0 0 0 0,0-1 0 0 0,0 1 1 0 0,1 0-1 0 0,-1-1 0 0 0,0 1 0 0 0,0-1 1 0 0,0 1-1 0 0,0-1 0 0 0,0 0 0 0 0,0 1 0 0 0,0-1 1 0 0,0 0-1 0 0,0 0 0 0 0,0 0-6 0 0,-1 0 4 0 0,0 1 0 0 0,1-1 1 0 0,-1 0-1 0 0,0 0 0 0 0,1 1 0 0 0,-1-1 0 0 0,0 1 0 0 0,1 0 0 0 0,-1-1 0 0 0,1 1 0 0 0,-1 0 0 0 0,1 0 1 0 0,-1 0-5 0 0,1 0 4 0 0,-1 0 0 0 0,1 0 0 0 0,-1 0 0 0 0,1-1 0 0 0,-1 1 0 0 0,0-1 0 0 0,1 1 0 0 0,-1-1 0 0 0,0 1 1 0 0,1-1-1 0 0,-1 0 0 0 0,0 0 0 0 0,0 1-4 0 0,-14-1 54 0 0,-24 0-33 0 0,18 0 31 0 0,17-1-51 0 0,0 1 1 0 0,0-1 0 0 0,0 0 0 0 0,1-1-1 0 0,-5-1-1 0 0,3 2-15 0 0,1-1 0 0 0,-1 1 0 0 0,1-1 0 0 0,-1 1 0 0 0,0 1 0 0 0,0-1 15 0 0,3 1-12 0 0,0 0 1 0 0,-1 0-1 0 0,1 0 0 0 0,0-1 0 0 0,0 0 0 0 0,0 1 0 0 0,0-1 1 0 0,0 0-1 0 0,-1-1 12 0 0,-9-4-111 0 0,6 4-24 0 0,1-1-94 0 0,4-1 61 0 0,-3-2-127 0 0,-1 4 129 0 0,2 1-13 0 0,1 1 17 0 0,0-1-49 0 0,1 0-61 0 0,-1 1-70 0 0,2-1 14 0 0,0 0-47 0 0,0 0-41 0 0,1 0-36 0 0,-1-1-130 0 0,1 0-35 0 0,-1-3-1359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57.5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304 61 7200 0 0,'0'0'165'0'0,"0"0"22"0"0,0 0 6 0 0,-3 0-28 0 0,-4 0-261 0 0,0 0 101 0 0,1 0 86 0 0,1 0 70 0 0,-1 0 128 0 0,-7 0 708 0 0,9 0-629 0 0,-1 0-143 0 0,3 0-164 0 0,-1 0-40 0 0,2 0 34 0 0,-12 0 365 0 0,1 2-33 0 0,3 2-47 0 0,2 5-62 0 0,3-3-59 0 0,0-1-58 0 0,-1-2-7 0 0,0-2-67 0 0,-5 4 47 0 0,6-1-58 0 0,0 2 35 0 0,2-2-55 0 0,0 0-1 0 0,-1-1 0 0 0,1 0 0 0 0,-1 0 1 0 0,-2 3-56 0 0,-18 16 318 0 0,5-6-23 0 0,6-4-83 0 0,-9 8 97 0 0,11-7-160 0 0,6-3-45 0 0,3-8-83 0 0,0 1 1 0 0,0-1-1 0 0,0 0 1 0 0,0 0-1 0 0,-1 0 1 0 0,1 0 0 0 0,-1 0-1 0 0,1 0 1 0 0,-1-1-22 0 0,0 1 15 0 0,1 0 1 0 0,-1-1 0 0 0,1 1 0 0 0,0 0-1 0 0,0 0 1 0 0,0-1 0 0 0,0 1 0 0 0,-1 1-16 0 0,1 0 15 0 0,1 0-1 0 0,-1 0 1 0 0,0 0 0 0 0,1 0-1 0 0,0 0 1 0 0,0 0 0 0 0,0 2-15 0 0,0-3 9 0 0,-1 1 0 0 0,1-1 0 0 0,0 0 0 0 0,-1 0 0 0 0,1 0 1 0 0,-1 0-1 0 0,0 0 0 0 0,0 0 0 0 0,0 0 0 0 0,0 0 0 0 0,0 0 0 0 0,0 0 0 0 0,0 0 0 0 0,-1-1 1 0 0,1 1-1 0 0,0 0 0 0 0,-1-1 0 0 0,0 1 0 0 0,1-1 0 0 0,-2 1-9 0 0,-3 4 37 0 0,2 0 60 0 0,5 3-71 0 0,-1-7-5 0 0,0-1-3 0 0,0 1 1 0 0,0-1 0 0 0,0 0 0 0 0,0 0 0 0 0,0 0 0 0 0,1 0 0 0 0,-1 1-1 0 0,0-1 1 0 0,0 0 0 0 0,1 0 0 0 0,-1 0 0 0 0,1 0 0 0 0,-1 0 0 0 0,1 0-1 0 0,-1 0 1 0 0,1 0 0 0 0,0 0 0 0 0,0 0 0 0 0,-1 0 0 0 0,1 0 0 0 0,0 0-1 0 0,0-1 1 0 0,0 1 0 0 0,0 0 0 0 0,0-1 0 0 0,0 1 0 0 0,0 0 0 0 0,0-1-1 0 0,0 1 1 0 0,0-1 0 0 0,0 0 0 0 0,0 1 0 0 0,0-1 0 0 0,0 0 0 0 0,1 0-1 0 0,-1 0 1 0 0,0 1 0 0 0,0-1 0 0 0,1-1-19 0 0,24-1 304 0 0,-1-5-103 0 0,-14 4-148 0 0,2 0 5 0 0,-11 3-46 0 0,0 0-1 0 0,1-1 1 0 0,-1 1 0 0 0,0-1 0 0 0,0 1-1 0 0,0-1 1 0 0,0 0 0 0 0,0 0 0 0 0,0 0 0 0 0,0 0-1 0 0,0-1 1 0 0,0 1 0 0 0,0 0 0 0 0,-1-1-1 0 0,2 0-10 0 0,18-15 123 0 0,15-2-45 0 0,-25 14-60 0 0,-1 0 1 0 0,0 0-1 0 0,7-7-19 0 0,1-4 10 0 0,-13 10-10 0 0,0 1 0 0 0,1 0 0 0 0,-1 1 0 0 0,4-3 0 0 0,8-4 22 0 0,-1 0-1 0 0,0-2 0 0 0,10-10-21 0 0,-19 15 0 0 0,0 1 0 0 0,-1-2 0 0 0,3-2 0 0 0,-3 0 0 0 0,-2 5 0 0 0,0 1 0 0 0,0-1 0 0 0,0 1 0 0 0,4-5 0 0 0,-7 9 0 0 0,1-1-1 0 0,-1 0 1 0 0,1 1-1 0 0,-1-1 1 0 0,0 0-1 0 0,0 0 0 0 0,0 0 1 0 0,0 0-1 0 0,0 0 1 0 0,0 0-1 0 0,0 0 1 0 0,-1-1-1 0 0,1 1 0 0 0,-1 0 1 0 0,0 0-1 0 0,0 0 1 0 0,1-1-1 0 0,-1 1 1 0 0,-1 0-1 0 0,1 0 0 0 0,0-1 1 0 0,2-12-48 0 0,6 0 24 0 0,-13 0-24 0 0,5 14 47 0 0,0 0-1 0 0,1 0 1 0 0,-1 0-1 0 0,0 0 0 0 0,1 0 1 0 0,-1 1-1 0 0,1-1 1 0 0,-1 0-1 0 0,1 0 0 0 0,-1 0 1 0 0,1 1-1 0 0,-1-1 1 0 0,1 0-1 0 0,0 1 1 0 0,-1-1 0 0 0,0 1 1 0 0,2-2-25 0 0,-4 2-11 0 0,-8 0-43 0 0,10 0 78 0 0,0 0 0 0 0,0 0-1 0 0,0 0 1 0 0,0 0-1 0 0,0 0 1 0 0,-1 0-1 0 0,1 0 1 0 0,0 0-1 0 0,0 0 1 0 0,0 0-1 0 0,0 0 1 0 0,0 0-1 0 0,0 0 1 0 0,0 0-1 0 0,-1 0 1 0 0,1 0-1 0 0,0 0 1 0 0,0 0-1 0 0,0 0 1 0 0,0 0-1 0 0,0 1 1 0 0,0-1-1 0 0,0 0 1 0 0,0 0-1 0 0,0 0 1 0 0,-1 0 0 0 0,1 0-1 0 0,0 0 1 0 0,0 0-1 0 0,0 1 1 0 0,0-1-1 0 0,0 0 1 0 0,0 0-1 0 0,0 0 1 0 0,0 0-1 0 0,0 0 1 0 0,0 0-1 0 0,0 1 1 0 0,0-1-1 0 0,0 0 1 0 0,0 0-1 0 0,0 0 1 0 0,0 0-1 0 0,0 0 1 0 0,0 0-1 0 0,0 1 1 0 0,0-1-1 0 0,0 0 1 0 0,0 0-1 0 0,0 0 1 0 0,1 0 0 0 0,-1 0-1 0 0,0 0 1 0 0,0 1 1 0 0,-3 19-67 0 0,0-17 57 0 0,0-1 7 0 0,-6 13 3 0 0,7-12 1 0 0,1 1 0 0 0,-1-1 0 0 0,1 1 1 0 0,-1 0-1 0 0,1 0 0 0 0,0-1 1 0 0,0 1-1 0 0,1 0 0 0 0,-1 1-1 0 0,1 5 40 0 0,0 2 32 0 0,0-3-7 0 0,6 6 26 0 0,5 7 48 0 0,-3-11-88 0 0,-1-2-41 0 0,0-1-1 0 0,1 0 1 0 0,6 4-10 0 0,0-2 43 0 0,-9-8-62 0 0,0 0 42 0 0,3 2-8 0 0,-6-3-53 0 0,0 0-37 0 0,0 1-23 0 0,0-1-37 0 0,0 1-44 0 0,0 0-48 0 0,0 0-18 0 0,0-1-41 0 0,-1 1-38 0 0,1-1-34 0 0,0 1-235 0 0,0 0-56 0 0,0 0-46 0 0,1-1-33 0 0,3 1-1300 0 0,3-2-1165 0 0,-9 0 3164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58.9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 11920 0 0,'0'0'266'0'0,"0"0"44"0"0,0 2 14 0 0,0 4-180 0 0,-2-2-40 0 0,-3 5 9 0 0,4-7-110 0 0,0-1 1 0 0,0 1-1 0 0,0 0 1 0 0,0-1 0 0 0,1 1-1 0 0,-1 0 1 0 0,1 0-1 0 0,-1 0 1 0 0,1 0-1 0 0,-1-1 1 0 0,1 1 0 0 0,0 1-4 0 0,0 5-57 0 0,0-1 63 0 0,0 1 57 0 0,0-1 52 0 0,0 5 142 0 0,0-1 84 0 0,0 0 66 0 0,0 1 45 0 0,2-2-40 0 0,4-5-98 0 0,-2-2-111 0 0,-4-2-186 0 0,1 0 1 0 0,-1-1-1 0 0,0 1 1 0 0,1 0-1 0 0,-1-1 1 0 0,0 1-1 0 0,0 0 1 0 0,1-1-1 0 0,-1 1 1 0 0,0 0-1 0 0,0 0 1 0 0,0-1-1 0 0,0 1 1 0 0,0 0 0 0 0,0 0-18 0 0,2 10 212 0 0,4 1 3 0 0,-1 0-31 0 0,-3-2-21 0 0,1-7-82 0 0,7 9-3 0 0,-10-10-163 0 0,1-1 56 0 0,-1 0 70 0 0,1 3 174 0 0,-1-3-206 0 0,0 0-67 0 0,0 0-105 0 0,0-1 34 0 0,0 1-37 0 0,0 0-40 0 0,0 0-44 0 0,0 0-48 0 0,0 0-50 0 0,0-1-518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59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7424 0 0,'0'0'166'0'0,"0"0"29"0"0,0 0 12 0 0,2 0-34 0 0,3-1-196 0 0,2-5 123 0 0,-4 2-104 0 0,-1 3-39 0 0,0-1-37 0 0,2 1-100 0 0,1 1-99 0 0,-2 0-109 0 0,0 0-103 0 0,0 0-201 0 0,3 0-457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6992 0 0,'0'0'157'0'0,"0"0"23"0"0,0 0 12 0 0,0 3-27 0 0,1 3-130 0 0,4-2-30 0 0,1 1-11 0 0,1 5 38 0 0,0 4 65 0 0,-5-10-34 0 0,3 26 321 0 0,5-12-208 0 0,-5 7-70 0 0,5-5-36 0 0,-5 5-6 0 0,0-10-10 0 0,-3-12-24 0 0,-1 0-1 0 0,0 0 1 0 0,0 1 0 0 0,0-1 0 0 0,-1 0-1 0 0,1 0 1 0 0,-1 1 0 0 0,0 0-30 0 0,0 15 260 0 0,0 4 47 0 0,1-13-205 0 0,1-1-42 0 0,3 6 31 0 0,-3-12-78 0 0,-1 0 0 0 0,0 0-1 0 0,0 0 1 0 0,0 1 0 0 0,-1-1 0 0 0,1 0 0 0 0,-1 1-1 0 0,1 0-12 0 0,-1 35 84 0 0,0 46 239 0 0,0-55-280 0 0,0-28-40 0 0,0-1 1 0 0,0 1-1 0 0,0-1 1 0 0,0 1-1 0 0,1 0 1 0 0,-1-1 0 0 0,1 1-1 0 0,-1-1 1 0 0,1 1-1 0 0,0-1 1 0 0,0 0-1 0 0,-1 1 1 0 0,1-1-1 0 0,0 0 1 0 0,0 1 0 0 0,0-1-1 0 0,0 0 1 0 0,1 1-4 0 0,-2-1 85 0 0,-5 0-65 0 0,-1 0 30 0 0,5 1 99 0 0,1 8-117 0 0,0-8 46 0 0,0-2 12 0 0,0 0-2 0 0,0-2 0 0 0,-3-8-15 0 0,-1 9-60 0 0,4 1-13 0 0,0 0 0 0 0,0 0 0 0 0,0 0 0 0 0,0 0 0 0 0,0 0 0 0 0,0 0 0 0 0,0 0 0 0 0,0 0 0 0 0,0 0 0 0 0,0 0 0 0 0,0 0 0 0 0,-1 0 0 0 0,1 0 0 0 0,0 0 0 0 0,0 0 0 0 0,0 0 0 0 0,0 0 0 0 0,0 0 0 0 0,0 0 0 0 0,0 0 0 0 0,0 0 0 0 0,0 0 0 0 0,0 0 0 0 0,0 0 0 0 0,0 0 0 0 0,0 0 0 0 0,-1 0 0 0 0,1 0 0 0 0,0 0 0 0 0,0 0 0 0 0,0 0 0 0 0,0 0 0 0 0,0 0 0 0 0,0-1 0 0 0,0 1 0 0 0,0 0 0 0 0,0 0 0 0 0,0 0 0 0 0,0 0 0 0 0,0 0 0 0 0,0 0 0 0 0,0 0 0 0 0,0 0 0 0 0,0 0 0 0 0,0 0 0 0 0,0 0 0 0 0,0 0 0 0 0,0-1 0 0 0,0 1 0 0 0,0 0 0 0 0,0 0 0 0 0,0 0-1 0 0,1-5 30 0 0,4-5 41 0 0,-4 8-63 0 0,-1 0 0 0 0,1 0 0 0 0,-1 0 0 0 0,0 0 0 0 0,1 0 0 0 0,-1 0 0 0 0,0 0 0 0 0,0 0 0 0 0,-1 0 0 0 0,1 0-7 0 0,0 0 2 0 0,0 1-1 0 0,0 0 1 0 0,-1 0-1 0 0,1 0 1 0 0,0-1 0 0 0,0 1-1 0 0,1 0 1 0 0,-1 0-1 0 0,0-1 1 0 0,0 1 0 0 0,1 0-1 0 0,-1 0 1 0 0,0 0-1 0 0,1 0 1 0 0,-1-1 0 0 0,1 1-2 0 0,9-4 0 0 0,5-20-15 0 0,-11 20-47 0 0,-4 0 47 0 0,1 0 8 0 0,1 3-3 0 0,3 1-7 0 0,19 1-25 0 0,-1 0-21 0 0,-14 0 12 0 0,1 0-43 0 0,-7 3 40 0 0,2 3 43 0 0,8 8 12 0 0,2-4-55 0 0,7 3 44 0 0,-20-12 10 0 0,-1 0 0 0 0,1 0 0 0 0,-1 0 0 0 0,1 0 0 0 0,-1 1 0 0 0,0-1 0 0 0,1 0 0 0 0,-1 1 0 0 0,0-1 0 0 0,0 2 0 0 0,0-2 0 0 0,0 1 0 0 0,-1 0 0 0 0,0-1 0 0 0,1 1 0 0 0,-1-1 0 0 0,0 1 0 0 0,0 0 0 0 0,0-1 0 0 0,0 1 0 0 0,0 0 0 0 0,0-2 0 0 0,0 22 24 0 0,0-17 94 0 0,-3-2 20 0 0,2-2-121 0 0,0 0 1 0 0,0 1-1 0 0,0-1 1 0 0,0 0-1 0 0,0 1 1 0 0,0-1-1 0 0,0 1 1 0 0,0-1-1 0 0,1 1 1 0 0,-1 0-1 0 0,0-1 1 0 0,1 1-1 0 0,0 0 1 0 0,-1-1-1 0 0,1 2-17 0 0,-3 2 87 0 0,-5 1-41 0 0,0-1 0 0 0,0 0 0 0 0,-1 0 0 0 0,0-1-46 0 0,9-4 0 0 0,-3 1 4 0 0,1 0 1 0 0,0-1-1 0 0,0 1 1 0 0,0-1 0 0 0,0 1-1 0 0,0-1 1 0 0,0 0-1 0 0,-1 0 1 0 0,1 0-1 0 0,0 0 1 0 0,-1 0-5 0 0,-11 1 41 0 0,4 9-9 0 0,3-8-53 0 0,-20 0 170 0 0,18-2-155 0 0,0-1-73 0 0,4 1-6 0 0,0 0-35 0 0,1 0-41 0 0,0 0-44 0 0,1 0-180 0 0,0 0-103 0 0,0-1 67 0 0,1 1-39 0 0,-3-2-544 0 0,-1-2-427 0 0,-3-4-812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59.5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242 47 7424 0 0,'0'0'166'0'0,"0"0"29"0"0,0 0 12 0 0,-3-3-34 0 0,-3-3-122 0 0,2 2 18 0 0,2 2 70 0 0,1 1 159 0 0,1 2-29 0 0,-1-1-59 0 0,-1 0-51 0 0,1 0-43 0 0,0 0-27 0 0,-1 0-34 0 0,-3-3 72 0 0,5 3 6 0 0,-5-7 271 0 0,2 3-64 0 0,-4 2-40 0 0,7 2-293 0 0,0 0 1 0 0,-1 0 0 0 0,1 0-1 0 0,0 0 1 0 0,0 0-1 0 0,0 1 1 0 0,0-1 0 0 0,0 0-1 0 0,0 0 1 0 0,0 0 0 0 0,0 0-1 0 0,0 0 1 0 0,0 0-1 0 0,0 0 1 0 0,-1 0 0 0 0,1-1-1 0 0,0 1 1 0 0,0 0 0 0 0,0 0-1 0 0,0 0 1 0 0,0 0-1 0 0,0 0 1 0 0,0 0 0 0 0,0 0-1 0 0,0 0 1 0 0,0 0 0 0 0,0 0-1 0 0,0 0 1 0 0,-1 0-1 0 0,1 0 1 0 0,0 0 0 0 0,0 0-1 0 0,0 0 1 0 0,0 0 0 0 0,0 0-1 0 0,0 0 1 0 0,0-1-1 0 0,0 1 1 0 0,0 0 0 0 0,0 0-1 0 0,0 0 1 0 0,0 0 0 0 0,0 0-1 0 0,0 0 1 0 0,0 0-1 0 0,0 0 1 0 0,0 0 0 0 0,0 0-1 0 0,0-1 1 0 0,0 1 0 0 0,0 0-1 0 0,0 0 1 0 0,0 0-1 0 0,0 0 1 0 0,0 0 0 0 0,0 0-1 0 0,0 0-7 0 0,-1-5 152 0 0,-2 1 49 0 0,-8 0 300 0 0,-10 3 275 0 0,12 2-473 0 0,1-1-82 0 0,1 0-45 0 0,-1 0 111 0 0,2 0-51 0 0,0 0-45 0 0,0 0-37 0 0,-4 0 55 0 0,-15 0 150 0 0,15 2-248 0 0,-1 3-23 0 0,3-1-21 0 0,3-1 6 0 0,-9-2 136 0 0,4-1-81 0 0,8 0 0 0 0,-1 3-11 0 0,-7 9-53 0 0,10-11-64 0 0,0 0 1 0 0,-1 0-1 0 0,1 0 0 0 0,0 0 1 0 0,0 0-1 0 0,0 0 0 0 0,0 0 1 0 0,0 0-1 0 0,0 0 1 0 0,0-1-1 0 0,0 1 0 0 0,0 0 1 0 0,0 0-1 0 0,0 0 1 0 0,1 0-1 0 0,-1 0 0 0 0,0 0 1 0 0,1 0-1 0 0,-1-1 0 0 0,1 1 1 0 0,-1 0-1 0 0,1 0 1 0 0,-1-1-1 0 0,1 1 0 0 0,-1 0 1 0 0,1 0-1 0 0,0-1 0 0 0,3 7 1 0 0,1 5-1 0 0,5-7 10 0 0,-3 6 30 0 0,-7-10-39 0 0,0 0 0 0 0,1 0-1 0 0,-1 0 1 0 0,1 0 0 0 0,-1 0 0 0 0,1 0 0 0 0,-1 0 0 0 0,1 0 0 0 0,0-1-1 0 0,0 1 1 0 0,-1 0 0 0 0,1 0 0 0 0,0-1 0 0 0,0 1 0 0 0,0 0 0 0 0,0 0-1 0 0,9 3 0 0 0,-8-3 0 0 0,0 0 0 0 0,1 0 0 0 0,-1 0 0 0 0,0 0 0 0 0,0 1 0 0 0,0-1 0 0 0,0 1 0 0 0,-1-1 0 0 0,1 1 0 0 0,3 3 0 0 0,1 2 1 0 0,1 0 1 0 0,-1-1-1 0 0,1 0 0 0 0,0 0 0 0 0,1-1 1 0 0,-1 0-1 0 0,1 0 0 0 0,4 1-1 0 0,10 3 49 0 0,-1 9-46 0 0,-16-12-1 0 0,23 11-2 0 0,-28-16 0 0 0,0-1 0 0 0,0 0 0 0 0,0 0 0 0 0,0 0 0 0 0,0 0 0 0 0,1 0 0 0 0,-1 0 0 0 0,0 0 0 0 0,0 0 0 0 0,0 0 0 0 0,0 0 0 0 0,0 0 0 0 0,0 0 0 0 0,0 0 0 0 0,0 0 0 0 0,0 1 0 0 0,0-1 0 0 0,0 0 0 0 0,1 0 0 0 0,-1 0 0 0 0,0 0 0 0 0,0 0 0 0 0,0 0 0 0 0,0 0 0 0 0,0 0 0 0 0,0 1 0 0 0,0-1 0 0 0,0 0 0 0 0,0 0 0 0 0,0 0 0 0 0,0 0 0 0 0,0 0 0 0 0,0 0 0 0 0,0 0 0 0 0,0 0 0 0 0,0 1 0 0 0,0-1 0 0 0,0 0 0 0 0,0 0 0 0 0,0 0 0 0 0,0 0 0 0 0,-1 0 0 0 0,1 0 0 0 0,0 0 0 0 0,0 0 0 0 0,0 1-1 0 0,0 3 1 0 0,14 13 14 0 0,-11-15 50 0 0,-3 0-53 0 0,0-1 1 0 0,0 1 0 0 0,-1-1-1 0 0,1 0 1 0 0,0 1-1 0 0,0-1 1 0 0,-1 1-1 0 0,1-1 1 0 0,-1 0 0 0 0,1 1-1 0 0,-1-1 1 0 0,1 0-1 0 0,-1 0 1 0 0,0 1-1 0 0,0-1 1 0 0,1 0 0 0 0,-1 0-1 0 0,0 0 1 0 0,0 0-1 0 0,0 0 1 0 0,0 0-1 0 0,-1 0 1 0 0,1 0-12 0 0,-2 2 24 0 0,2-2-18 0 0,-1 0-1 0 0,1 0 1 0 0,0 0-1 0 0,-1 0 0 0 0,1 0 1 0 0,-1 0-1 0 0,1 0 0 0 0,-1-1 1 0 0,1 1-1 0 0,-1 0 0 0 0,1-1 1 0 0,-1 1-1 0 0,-1-1-5 0 0,-31 2 108 0 0,27-2-75 0 0,-22 0 6 0 0,18 0-5 0 0,-5-3-22 0 0,1-10-12 0 0,10 9-41 0 0,-4-1 87 0 0,4 2-15 0 0,1 0-42 0 0,2 1-29 0 0,0 0-39 0 0,1-1-23 0 0,0 0-39 0 0,0 0-42 0 0,1-1-50 0 0,0 3 222 0 0,0-1-35 0 0,0 1-35 0 0,0-1-38 0 0,0 1-37 0 0,0-1-38 0 0,0 0-39 0 0,0 0-40 0 0,0 0-40 0 0,0 0-41 0 0,0 0-41 0 0,0 0-44 0 0,0 1-42 0 0,0-1-44 0 0,0 0-45 0 0,0 0-45 0 0,0-4-1292 0 0,0-3-1075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00.8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229 46 6016 0 0,'0'0'133'0'0,"-2"2"23"0"0,1-1-139 0 0,0 0 0 0 0,-1 0 0 0 0,1 1 0 0 0,0-1 0 0 0,0-1 0 0 0,-1 1 0 0 0,1 0 0 0 0,-1 0 0 0 0,1 0 1 0 0,-1-1-1 0 0,1 1 0 0 0,-1-1 0 0 0,1 1 0 0 0,-1-1 0 0 0,1 0 0 0 0,-1 0 0 0 0,0 1 0 0 0,0-1-17 0 0,0 0 2 0 0,1 0 0 0 0,-1 0 1 0 0,0 0-1 0 0,1 1 1 0 0,-1-1-1 0 0,0 1 0 0 0,1-1 1 0 0,-1 1-1 0 0,0 0 0 0 0,1-1 1 0 0,-1 1-1 0 0,1 0 0 0 0,-1 0-2 0 0,1 0 0 0 0,0 0 0 0 0,-1 0 0 0 0,0 0-1 0 0,1 0 1 0 0,-1-1 0 0 0,1 1 0 0 0,-1-1 0 0 0,0 1 0 0 0,1-1-1 0 0,-1 0 1 0 0,0 1 0 0 0,1-1 0 0 0,-1 0 0 0 0,-5 0 3 0 0,1-1 61 0 0,0 1 59 0 0,0 1 61 0 0,0 1 63 0 0,-2 3 102 0 0,-6 3 330 0 0,0 0 7 0 0,5-3-327 0 0,4-3-185 0 0,5-2-134 0 0,-1 0-1 0 0,1 0 1 0 0,-1 1 0 0 0,0-1-1 0 0,1 0 1 0 0,-1 1 0 0 0,1-1-1 0 0,-1 1 1 0 0,1-1 0 0 0,-1 0-1 0 0,1 1 1 0 0,-1-1 0 0 0,1 1-1 0 0,-1-1 1 0 0,1 1 0 0 0,0-1-1 0 0,-1 1 1 0 0,1 0 0 0 0,0-1-1 0 0,-1 1 1 0 0,1-1 0 0 0,0 1-40 0 0,-3 4 155 0 0,-9 10 424 0 0,-1 0-52 0 0,9-5-281 0 0,0-1-80 0 0,-5 3 17 0 0,3-6-130 0 0,1 2 92 0 0,1 1 58 0 0,4-7-143 0 0,-1 1-1 0 0,1-1 1 0 0,-1 0 0 0 0,1 0 0 0 0,0 1-1 0 0,0-1 1 0 0,0 0 0 0 0,0 1-1 0 0,0-1-59 0 0,4 12 249 0 0,-2-10-178 0 0,5 10 104 0 0,-1-4 33 0 0,4-5 2 0 0,-4 5-13 0 0,-5-8-183 0 0,-1-1 0 0 0,1 0 0 0 0,-1 0 0 0 0,1 0 0 0 0,-1-1 0 0 0,1 1 0 0 0,-1 0 0 0 0,1 0 0 0 0,0 0 0 0 0,-1 0 0 0 0,1 0 0 0 0,0-1 0 0 0,0 1 0 0 0,0 0 0 0 0,0-1 0 0 0,0 1-14 0 0,8 3 146 0 0,15 10 191 0 0,-21-12-290 0 0,1 0 0 0 0,0 0 0 0 0,0-1 0 0 0,0 1 0 0 0,0-1 0 0 0,1 0 0 0 0,-1 0 0 0 0,0 0 0 0 0,3-1-47 0 0,22 2 230 0 0,-11-2-137 0 0,-8 0-73 0 0,7-2 81 0 0,0-3-20 0 0,-3-1-27 0 0,23-2 57 0 0,15-4 32 0 0,-51 11-137 0 0,1 0 1 0 0,0 1-1 0 0,0-1 1 0 0,-1-1-1 0 0,1 1 1 0 0,-1 0-1 0 0,1 0 1 0 0,-1-1-1 0 0,1 1 1 0 0,-1-1-7 0 0,0 1 2 0 0,1 0 1 0 0,-1-1-1 0 0,1 1 1 0 0,-1 0-1 0 0,1 0 1 0 0,0-1-1 0 0,-1 1 1 0 0,1 1 0 0 0,0-1-1 0 0,0 0-2 0 0,9-2 18 0 0,-10 3-16 0 0,0 0 0 0 0,0 0-1 0 0,0 0 1 0 0,-1 0 0 0 0,1-1-1 0 0,0 1 1 0 0,0 0 0 0 0,0-1-1 0 0,0 1 1 0 0,-1-1 0 0 0,1 1 0 0 0,0-1-1 0 0,0 1 1 0 0,-1-1 0 0 0,1 1-1 0 0,0-1 1 0 0,-1 0 0 0 0,1 1 0 0 0,0-1-1 0 0,-1 0 1 0 0,1 1 0 0 0,-1-1-1 0 0,1 0 1 0 0,-1 0 0 0 0,0 0-1 0 0,1 0 1 0 0,-1 0-2 0 0,13-21 48 0 0,-1-1-31 0 0,-8 9 31 0 0,-6 3-43 0 0,0 8-19 0 0,1 0 0 0 0,-1 1 0 0 0,0-1 0 0 0,0 1 0 0 0,0-1 0 0 0,-2-1 14 0 0,-8-12-135 0 0,7 6 34 0 0,5 8 74 0 0,-1 0-1 0 0,0 0 1 0 0,-1 0-1 0 0,1 0 1 0 0,0 0-1 0 0,-1 0 1 0 0,1 0-1 0 0,-1 0 1 0 0,0 0 27 0 0,-14-14-436 0 0,0-1-80 0 0,-12-10-441 0 0,18 13 411 0 0,5 5 126 0 0,2 3 114 0 0,-1 0-47 0 0,0 1-54 0 0,0-1-65 0 0,1 3 22 0 0,0 0-85 0 0,-1 0-395 0 0,1 0-100 0 0,3 3 1029 0 0,-2-2-1452 0 0,2 1-808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01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2 139 7424 0 0,'0'0'166'0'0,"0"3"29"0"0,0 10 12 0 0,2 2-34 0 0,4-7-116 0 0,-2-4 33 0 0,-4-4-90 0 0,2 2 182 0 0,-1-1 210 0 0,-1 1 356 0 0,0 8 27 0 0,0-7-26 0 0,0-1-138 0 0,0-1-650 0 0,0 0 43 0 0,0 0 41 0 0,0 0 39 0 0,0 0 35 0 0,0 0 32 0 0,0 0 241 0 0,0 0 206 0 0,0-1 107 0 0,0 1-10 0 0,1-2 991 0 0,-1 1-1111 0 0,0-1-38 0 0,0 1-56 0 0,-1-1-70 0 0,1 1-183 0 0,0-1-44 0 0,0 1-47 0 0,0-1-52 0 0,0 1-57 0 0,-1-1-42 0 0,1 1-45 0 0,0-1-47 0 0,-1 1-50 0 0,1-1-54 0 0,0 1-54 0 0,-1-1-59 0 0,-3-2 334 0 0,4 2-9 0 0,-1 1 0 0 0,0-1 0 0 0,0 1 0 0 0,1-1 0 0 0,-1 1 0 0 0,1-1 0 0 0,-1 0-1 0 0,0 1 1 0 0,1-1 0 0 0,-1 0 0 0 0,1 1 0 0 0,-1-1 0 0 0,1 0 0 0 0,0 0-1 0 0,-1 1 1 0 0,1-1 0 0 0,0 0 0 0 0,0 0 0 0 0,-1 0 0 0 0,1 0 0 0 0,0 0-1 0 0,0 1 1 0 0,0-1 0 0 0,0 0 0 0 0,0 0 0 0 0,0 0 0 0 0,0 0 0 0 0,1 0 0 0 0,-1 1-1 0 0,0-1 1 0 0,0 0 0 0 0,1 0 0 0 0,-1 0 0 0 0,0 0 0 0 0,1 1 0 0 0,-1-1-1 0 0,1 0-1 0 0,4-7 1 0 0,-4 7 4 0 0,0-1-1 0 0,0 1 1 0 0,-1 0 0 0 0,1-1 0 0 0,0 1-1 0 0,-1-1 1 0 0,1 1 0 0 0,-1-1 0 0 0,1 1-1 0 0,-1-1 1 0 0,0 0 0 0 0,1 1-1 0 0,-1-1 1 0 0,0 0-5 0 0,0 1 4 0 0,0-1 0 0 0,0 1 0 0 0,0-1-1 0 0,1 0 1 0 0,-1 1 0 0 0,1-1 0 0 0,-1 1 0 0 0,1-1 0 0 0,-1 1-1 0 0,1-1 1 0 0,0 1 0 0 0,0 0 0 0 0,0-1 0 0 0,0 1-4 0 0,3-7 26 0 0,0 2-18 0 0,-3 3-8 0 0,0 0 1 0 0,0 0-1 0 0,0 1 0 0 0,1-1 1 0 0,-1 1-1 0 0,1-1 1 0 0,0 1-1 0 0,0 0 0 0 0,0 0 1 0 0,0 0-1 0 0,0 0 0 0 0,0 0 1 0 0,0 0-1 0 0,1 0 0 0 0,0 0 0 0 0,19-9 0 0 0,14-10 0 0 0,-29 17-9 0 0,-1 0 0 0 0,1 1-1 0 0,0 0 1 0 0,1 0-1 0 0,-1 0 1 0 0,0 1-1 0 0,8-1 10 0 0,-1 0 2 0 0,-1 1-2 0 0,1 0 0 0 0,-1 1 0 0 0,0 1 0 0 0,1 0 0 0 0,6 1 0 0 0,14 0 0 0 0,-30-1 0 0 0,0 1 0 0 0,0-1 0 0 0,0 1 0 0 0,0-1 0 0 0,0 1 0 0 0,0 1 0 0 0,0-1 0 0 0,0 0 0 0 0,1 2 0 0 0,17 5 0 0 0,-17-6 0 0 0,-1 0 0 0 0,1 0 0 0 0,-1 0 0 0 0,1 1 0 0 0,-1 0 0 0 0,0 0 0 0 0,0 0 0 0 0,-1 0 0 0 0,2 2 0 0 0,15 8 0 0 0,-18-13 1 0 0,0 1 0 0 0,0 0-1 0 0,0 0 1 0 0,-1 0 0 0 0,1 0 0 0 0,0 0 0 0 0,-1 0 0 0 0,1 1 0 0 0,-1-1 0 0 0,0 1-1 0 0,1-1 1 0 0,-1 1 0 0 0,1 0-1 0 0,2 8 30 0 0,-3-8-26 0 0,0 0 1 0 0,0 0-1 0 0,0 1 0 0 0,1-1 0 0 0,-1 0 0 0 0,0 0 1 0 0,1-1-1 0 0,0 1 0 0 0,-1 0-4 0 0,1 0 10 0 0,0 0-1 0 0,-1 1 1 0 0,1-1-1 0 0,-1 0 0 0 0,1 1 1 0 0,-1-1-1 0 0,0 1 1 0 0,0-1-1 0 0,0 1 1 0 0,-1-1-1 0 0,1 1 1 0 0,0 0-1 0 0,-1-1 1 0 0,0 2-10 0 0,0 41 197 0 0,0-25-39 0 0,0-17-85 0 0,0-3-2 0 0,-1 0-155 0 0,1 0 34 0 0,0 1 34 0 0,0 0 94 0 0,0 4 222 0 0,0-4-245 0 0,1 1-61 0 0,-1-1-58 0 0,0 0-71 0 0,0 0-85 0 0,0 0-98 0 0,0 0-112 0 0,0-1 169 0 0,0 0-34 0 0,0 0-33 0 0,0 0-38 0 0,0 0-828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59.9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1 10304 0 0,'2'0'233'0'0,"0"0"-156"0"0,-1 0-40 0 0,0 0-29 0 0,-1 0-75 0 0,1 0 99 0 0,1 0 53 0 0,1 0 50 0 0,2 0 67 0 0,1 0 81 0 0,1 0 92 0 0,-7 2-54 0 0,0 36 1035 0 0,0-9-513 0 0,0-4-241 0 0,0-13-348 0 0,0 0-40 0 0,0-7-140 0 0,2 8 85 0 0,3 8 142 0 0,2 2 20 0 0,-6-7-162 0 0,-1-4-61 0 0,-1 8 49 0 0,5-4 2 0 0,-1-8-77 0 0,-1 1-1 0 0,0-1 1 0 0,0 1-1 0 0,0 5-71 0 0,-1 14 194 0 0,-1-18-139 0 0,-1 14 90 0 0,1-21-119 0 0,0-1 0 0 0,0 1 0 0 0,0-1 0 0 0,1 1 0 0 0,-1-1 0 0 0,1 0 0 0 0,-1 1 0 0 0,2 1-26 0 0,7 12 141 0 0,-6-13-100 0 0,-1 1 0 0 0,0 0-1 0 0,1 0 1 0 0,-2 0 0 0 0,1 0 0 0 0,0 0 0 0 0,-1 0-1 0 0,0 1 1 0 0,1 1-41 0 0,-2 0 99 0 0,0-4-62 0 0,0 0-31 0 0,0 4 43 0 0,0 8 104 0 0,0-12-60 0 0,0 1-13 0 0,0 3-94 0 0,0-2-90 0 0,0-2-115 0 0,0-2-261 0 0,0 0-460 0 0,0 0-46 0 0</inkml:trace>
  <inkml:trace contextRef="#ctx0" brushRef="#br0" timeOffset="252.18">12 288 10208 0 0,'-5'0'244'0'0,"1"0"-56"0"0,2 0-50 0 0,2 0-42 0 0,2 0-14 0 0,6 0-69 0 0,5 0-50 0 0,-5-1 56 0 0,-2 1 66 0 0,-1-2 92 0 0,2-2-28 0 0,3-2 71 0 0,3 4 62 0 0,33 2 822 0 0,-32 0-809 0 0,-1 0-110 0 0,-4-1 7 0 0,-2 0-56 0 0,1-1-31 0 0,1-2-22 0 0,6-1 7 0 0,15 0 54 0 0,-27 4-130 0 0,33-7 122 0 0,-2 5-50 0 0,-26 2-81 0 0,0 1 1 0 0,-1-1-1 0 0,1-1 0 0 0,0 1 0 0 0,2-2-5 0 0,-3 1 10 0 0,0 0 0 0 0,0 1-1 0 0,0 0 1 0 0,0 0 0 0 0,2 0-10 0 0,21 1 11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58.0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 0 9440 0 0,'0'0'216'0'0,"0"0"32"0"0,0 0 9 0 0,0 0 34 0 0,0 3 118 0 0,0 0-251 0 0,0-1-88 0 0,0 0 0 0 0,0-1 0 0 0,0 1 1 0 0,0 0-1 0 0,0 0 0 0 0,0-1 1 0 0,1 1-1 0 0,-1 0 0 0 0,0 0 0 0 0,1-1 1 0 0,0 2-71 0 0,3-1 175 0 0,2 4 110 0 0,-1 16 124 0 0,1-9-154 0 0,-1-4-23 0 0,-3 2 52 0 0,-2-4-107 0 0,1 0-39 0 0,1 0-14 0 0,2 2 13 0 0,1 6 63 0 0,0 13 192 0 0,1-13-127 0 0,-1 0 13 0 0,-3 3-52 0 0,-1 1-24 0 0,5 7 57 0 0,-4-19-174 0 0,0 1 0 0 0,0-1 0 0 0,-1 1 0 0 0,0-1 1 0 0,-1 2-86 0 0,4 19 251 0 0,3-3-65 0 0,-5-20-153 0 0,1 11 126 0 0,-3 4-25 0 0,-1-11-66 0 0,1 5 59 0 0,0-3-50 0 0,3 9 46 0 0,2-5-21 0 0,-4-12-79 0 0,1 1 1 0 0,-1-1-1 0 0,0 0 1 0 0,-1 0-1 0 0,1 0 1 0 0,0 1-1 0 0,-1-1 0 0 0,0 2-23 0 0,0 22 207 0 0,0 52 137 0 0,0-77-317 0 0,-2-2-39 0 0,2 0-227 0 0,0 0 81 0 0,-1 0 80 0 0,1 0 47 0 0,0 0 42 0 0,0 1 33 0 0,-1-1 118 0 0,-1 0 355 0 0,1 0-392 0 0,0 0-47 0 0,0 0-71 0 0,1 0-47 0 0,-1 0-34 0 0,0 0-137 0 0,1 0 61 0 0,-1 0-34 0 0,1 0-34 0 0,-1 0-38 0 0,1 0-39 0 0,-1-1-42 0 0,1 1-44 0 0,-1 0-46 0 0,1 0-48 0 0,0-1-51 0 0,-1 1-52 0 0,1 0-55 0 0,-1-1-57 0 0,1 1-60 0 0,-3-3-711 0 0,-1-1-49 0 0,-2-2-897 0 0</inkml:trace>
  <inkml:trace contextRef="#ctx0" brushRef="#br0" timeOffset="244.89">0 333 8896 0 0,'0'0'264'0'0,"0"0"-8"0"0,0 0-191 0 0,3 0-37 0 0,1-1-33 0 0,-1 0 34 0 0,2-4 112 0 0,-1 1 56 0 0,-4 3-173 0 0,1 1 1 0 0,-1-1-1 0 0,1 1 0 0 0,0 0 0 0 0,-1-1 0 0 0,1 1 1 0 0,0 0-1 0 0,-1-1 0 0 0,1 1 0 0 0,0 0 1 0 0,0 0-1 0 0,-1 0 0 0 0,1 0 0 0 0,0 0 0 0 0,0 0-24 0 0,6 0 182 0 0,-5 0-119 0 0,0 1 0 0 0,0-1-1 0 0,0 0 1 0 0,1-1-1 0 0,-1 1 1 0 0,0 0 0 0 0,0-1-1 0 0,0 1 1 0 0,0-1-1 0 0,1 0-62 0 0,14-6 425 0 0,-14 6-353 0 0,0 0 1 0 0,-1 0 0 0 0,1 0-1 0 0,0 1 1 0 0,0-1 0 0 0,0 1 0 0 0,2 0-73 0 0,5-1 243 0 0,-2 0-59 0 0,0-1-24 0 0,2-3 10 0 0,0 1 9 0 0,-1 1-7 0 0,2-1 20 0 0,0 1-54 0 0,20-4 165 0 0,-18 7-132 0 0,-3-1-34 0 0,-2 0-39 0 0,1-2-8 0 0,-3 0-46 0 0,9-3 5 0 0,3 4 35 0 0,-14 2-72 0 0,0 0 0 0 0,-1-1 1 0 0,1 1-1 0 0,0-1 0 0 0,0 0 0 0 0,-1 0 0 0 0,1-1 0 0 0,-1 1 0 0 0,1-1 1 0 0,2-1-13 0 0,-4 2-11 0 0,1 0 0 0 0,0 0 1 0 0,0 1-1 0 0,0-1 1 0 0,-1 1-1 0 0,1 0 1 0 0,0 0-1 0 0,0 0 0 0 0,0 0 1 0 0,0 0-1 0 0,0 1 11 0 0,6-1-37 0 0,-5 0 4 0 0,-1 0-17 0 0,-1 0-23 0 0,1 0-38 0 0,-2 0-19 0 0,1 0-39 0 0,1 0-45 0 0,-1 0-50 0 0,0 0-54 0 0,1 0-51 0 0,-1 0-44 0 0,1 0-40 0 0,0 0-134 0 0,1 0-39 0 0,0 0-162 0 0,2 0-436 0 0</inkml:trace>
  <inkml:trace contextRef="#ctx0" brushRef="#br0" timeOffset="706.49">575 303 5904 0 0,'0'0'169'0'0,"0"2"2"0"0,1 5-133 0 0,5-1-47 0 0,0 0 34 0 0,-4 1 74 0 0,-2-5 92 0 0,2 1 222 0 0,-1-2-301 0 0,2 1 85 0 0,2 5 122 0 0,-4-4-128 0 0,0 1 45 0 0,0-1 96 0 0,0 2 117 0 0,-1-3-172 0 0,0 1 37 0 0,1 2-2 0 0,0 0-49 0 0,5 4 164 0 0,-2 0-107 0 0,2 3 306 0 0,0-8-226 0 0,-2 0-27 0 0,-2 6-46 0 0,1 4 104 0 0,1-7-225 0 0,4 1 61 0 0,5 8 167 0 0,-10-10-266 0 0,-1-1-64 0 0,0 1 26 0 0,1-1 0 0 0,1 0 51 0 0,2 1 100 0 0,4 4 9 0 0,-7-8-146 0 0,-1 0-55 0 0,1-2-34 0 0,1 0-34 0 0,0 0-7 0 0,-2 1 27 0 0,12 11 161 0 0,-12-11-181 0 0,-1 0 0 0 0,0 1 0 0 0,0-1 0 0 0,1 0 0 0 0,-1 0 0 0 0,1 0 0 0 0,-1 0 0 0 0,1 0 0 0 0,0 0 0 0 0,-1 0 0 0 0,1 0 0 0 0,0-1 0 0 0,-1 1 0 0 0,1-1 0 0 0,0 1 0 0 0,0-1 0 0 0,0 0 0 0 0,0 1 1 0 0,1-1-22 0 0,22 0 160 0 0,-20-3-91 0 0,-4 2-62 0 0,0 0 0 0 0,1 0 0 0 0,-1-1 0 0 0,0 1 0 0 0,1 1 0 0 0,-1-1 0 0 0,1 0 0 0 0,-1 0 0 0 0,1 0 0 0 0,0 1 0 0 0,-1-1 0 0 0,1 1 0 0 0,0-1 0 0 0,-1 1 0 0 0,2 0-7 0 0,-3 0 1 0 0,0 0 0 0 0,0 0 0 0 0,0 0 0 0 0,0 0 0 0 0,0 0 0 0 0,1 0 0 0 0,-1 0 0 0 0,0 0 0 0 0,0 0 0 0 0,0 0 0 0 0,0 0 1 0 0,0 0-1 0 0,0 0 0 0 0,0 0 0 0 0,0 0 0 0 0,0 0 0 0 0,0 0 0 0 0,1 0 0 0 0,-1 0 0 0 0,0 0 0 0 0,0 0 0 0 0,0 0 0 0 0,0 0 0 0 0,0-1 0 0 0,0 1 0 0 0,0 0 0 0 0,0 0 0 0 0,0 0 0 0 0,0 0 0 0 0,0 0 0 0 0,0 0 0 0 0,0 0 0 0 0,0 0 0 0 0,1 0 0 0 0,-1 0 0 0 0,0 0 0 0 0,0 0 0 0 0,0 0 0 0 0,0 0 0 0 0,0-1 0 0 0,0 1 0 0 0,0 0 0 0 0,0 0 0 0 0,0 0 0 0 0,0 0 1 0 0,0 0-1 0 0,0 0 0 0 0,0 0 0 0 0,0 0 0 0 0,0 0 0 0 0,0 0 0 0 0,0 0 0 0 0,0-1 0 0 0,0 1 0 0 0,0 0 0 0 0,0 0 0 0 0,0 0-1 0 0,0-1 2 0 0,0 1 0 0 0,0-1 0 0 0,0 1 0 0 0,0-1 1 0 0,0 1-1 0 0,0-1 0 0 0,0 1 0 0 0,0-1 0 0 0,1 1 0 0 0,-1-1 0 0 0,0 1 1 0 0,0-1-1 0 0,1 1 0 0 0,-1-1 0 0 0,0 1 0 0 0,1-1 0 0 0,-1 1 0 0 0,0-1 1 0 0,1 1-1 0 0,-1 0 0 0 0,1-1 0 0 0,-1 1 0 0 0,1 0 0 0 0,-1-1-2 0 0,1 1 2 0 0,0-1 0 0 0,-1 1-1 0 0,1 0 1 0 0,-1-1 0 0 0,1 1 0 0 0,-1-1-1 0 0,1 0 1 0 0,-1 1 0 0 0,1-1 0 0 0,-1 1-1 0 0,0-1 1 0 0,1 1 0 0 0,-1-1-1 0 0,0 0 1 0 0,1 1 0 0 0,-1-1 0 0 0,0 0-1 0 0,0 0 1 0 0,0 1 0 0 0,1-1 0 0 0,-1 0-1 0 0,0 1 1 0 0,0-1 0 0 0,0 0 0 0 0,0 0-3 0 0,0 1 2 0 0,0-1-1 0 0,0 0 0 0 0,0 1 0 0 0,0-1 0 0 0,0 0 0 0 0,0 1 0 0 0,0-1 0 0 0,0 0 1 0 0,0 1-1 0 0,0-1 0 0 0,1 1 0 0 0,-1-1 0 0 0,0 0 0 0 0,1 1 0 0 0,-1-1 0 0 0,0 1 1 0 0,1-1-1 0 0,-1 1 0 0 0,1-1 0 0 0,-1 1 0 0 0,0-1 0 0 0,1 1 0 0 0,-1-1 0 0 0,1 1 0 0 0,0 0 1 0 0,-1-1-1 0 0,1 1 2 0 0,-1 0-1 0 0,1-1 1 0 0,-1 1 0 0 0,1-1 0 0 0,-1 1 0 0 0,1-1 0 0 0,-1 1 0 0 0,1-1 0 0 0,-1 1 0 0 0,0-1 0 0 0,1 1 0 0 0,-1-1 0 0 0,0 1 0 0 0,1-1 0 0 0,-1 0 0 0 0,0 1-1 0 0,0-1 1 0 0,1 0 0 0 0,-1 1 0 0 0,0-1 0 0 0,0 1 0 0 0,0-1 0 0 0,0 0 0 0 0,0 1 0 0 0,0-1 0 0 0,0 0-2 0 0,-1-4 7 0 0,2 3-4 0 0,11-21-3 0 0,-9 17 1 0 0,1-1-47 0 0,5 5-55 0 0,-9 2 99 0 0,0 0-1 0 0,0 0 1 0 0,0 0 0 0 0,0 0 0 0 0,0 0 0 0 0,0 0 0 0 0,0 0-1 0 0,0 0 1 0 0,0 0 0 0 0,0 0 0 0 0,0 0 0 0 0,1 0 0 0 0,-1 0-1 0 0,0 0 1 0 0,0 0 0 0 0,0 0 0 0 0,0 0 0 0 0,0 0-1 0 0,0 0 1 0 0,0 0 0 0 0,0 0 0 0 0,0 0 0 0 0,0 0 0 0 0,0 0-1 0 0,1 0 1 0 0,-1 0 0 0 0,0 0 0 0 0,0-1 0 0 0,0 1 0 0 0,0 0-1 0 0,0 0 1 0 0,0 0 0 0 0,0 0 0 0 0,0 0 0 0 0,0 0 0 0 0,0 0-1 0 0,0 0 1 0 0,0 0 0 0 0,0 0 0 0 0,0 0 0 0 0,0 0-1 0 0,0-1 1 0 0,0 1 0 0 0,0 0 0 0 0,0 0 0 0 0,0 0 0 0 0,0 0-1 0 0,0 0 1 0 0,0 0 0 0 0,0 0 0 0 0,0 0 0 0 0,0 0 0 0 0,0 0-1 0 0,0 0 1 0 0,0-1 0 0 0,0 1 0 0 0,0 0 2 0 0,0-5-49 0 0,2 2-101 0 0,1 4-23 0 0,-1 1 86 0 0,2 1 51 0 0,0-1 84 0 0,1-1-57 0 0,-1 1 8 0 0,5 13-79 0 0,-7-10 59 0 0,0-2-1 0 0,22 19-15 0 0,-13-9 30 0 0,-7-9-3 0 0,0 1 1 0 0,1-1-1 0 0,-1 1 1 0 0,1-2-1 0 0,0 1 1 0 0,2 1 9 0 0,38 15 0 0 0,-37-15 0 0 0,-7-4 2 0 0,1 0-1 0 0,-1-1 1 0 0,0 1-1 0 0,1 0 1 0 0,-1 0-1 0 0,1-1 0 0 0,-1 1 1 0 0,1-1-1 0 0,-1 1 1 0 0,1-1-1 0 0,-1 0 1 0 0,1 1-1 0 0,0-1 1 0 0,-1 0-2 0 0,1 0 10 0 0,13 0 97 0 0,3-2 109 0 0,-3-3-42 0 0,-7-1-142 0 0,-4 1 74 0 0,-5 0-68 0 0,0 0-2 0 0,4 0 67 0 0,8-5-28 0 0,-8 5-3 0 0,-4 0-45 0 0,0 0-6 0 0,5 0 42 0 0,-3 3-58 0 0,0 0 0 0 0,1 0 0 0 0,-1 0 0 0 0,0 0 0 0 0,0 0 0 0 0,0-1 0 0 0,0 1 0 0 0,0 0 0 0 0,0 0 0 0 0,-1-1 0 0 0,1 1 0 0 0,-1 0 0 0 0,0-1 0 0 0,0 1 0 0 0,0-1 0 0 0,0 1 0 0 0,0-1-5 0 0,-2-2 43 0 0,0 4-43 0 0,1 0 1 0 0,0 0 0 0 0,0 0-1 0 0,0-1 1 0 0,0 1-1 0 0,0 0 1 0 0,1-1 0 0 0,-1 1-1 0 0,0-1 1 0 0,1 1-1 0 0,-1-1 1 0 0,1 1 0 0 0,-1-1-1 0 0,1 1 1 0 0,-1-1-1 0 0,1 1 1 0 0,0-1-1 0 0,0 0 0 0 0,0 0 0 0 0,0 0 0 0 0,0 0 0 0 0,-1 1 0 0 0,1-1 0 0 0,0 0 0 0 0,-1 1 0 0 0,0-1 0 0 0,1 1 0 0 0,-1-1 0 0 0,0 0 0 0 0,0 1-1 0 0,1-1 1 0 0,-2 1 0 0 0,-3-9-59 0 0,4 4-14 0 0,0-1-40 0 0,1 6-102 0 0,0-1 74 0 0,0 1 63 0 0,0 0 53 0 0,0-2 94 0 0,0-2 309 0 0,0 3-313 0 0,0 1-73 0 0,0 0-42 0 0,0 0-42 0 0,0 0-47 0 0,0-1-53 0 0,0 1-80 0 0,0 0-74 0 0,0-1-83 0 0,0 1-89 0 0,0-1-96 0 0,0 1-104 0 0,0-1-111 0 0,0 1-118 0 0,0-4-995 0 0,0-3-1096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56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0 7976 0 0,'0'0'174'0'0,"0"0"29"0"0,0 0 14 0 0,0 0 34 0 0,0 0 92 0 0,0 3 38 0 0,0 5-112 0 0,-1 1 54 0 0,0 15 497 0 0,1-13-502 0 0,2 1-32 0 0,1 0-105 0 0,1-2-37 0 0,0 0-18 0 0,-2-3-13 0 0,0 0 15 0 0,-2 1 43 0 0,1 0-16 0 0,0-2-35 0 0,1 1-12 0 0,2 3 8 0 0,1 5 46 0 0,-1 1-24 0 0,14 48 530 0 0,-7-38-419 0 0,-5-12-124 0 0,10 30 423 0 0,-11-27-385 0 0,2 8 74 0 0,-4-17-72 0 0,0 0 1 0 0,0 0-1 0 0,4 5-165 0 0,3 3 187 0 0,-8-13-158 0 0,0 0 1 0 0,0 1 0 0 0,0-1 0 0 0,-1 0 0 0 0,1 1 0 0 0,-1-1 0 0 0,0 1-30 0 0,1 12 133 0 0,-2-14-116 0 0,1 0-1 0 0,-1 0 1 0 0,0 0-1 0 0,1 0 1 0 0,-1-1-1 0 0,1 1 1 0 0,-1 0 0 0 0,1 0-1 0 0,0-1 1 0 0,0 1-1 0 0,0 0 1 0 0,0 0-17 0 0,0-1 13 0 0,0 1 1 0 0,0-1-1 0 0,0 0 1 0 0,-1 1-1 0 0,1-1 0 0 0,0 1 1 0 0,-1-1-1 0 0,0 1 1 0 0,1-1-1 0 0,-1 1 1 0 0,0-1-1 0 0,0 1-13 0 0,0 1 73 0 0,0-1-19 0 0,0 1-45 0 0,0 3-1 0 0,0 10 54 0 0,0-14-102 0 0,0-1-96 0 0,0-1-94 0 0,0 0 63 0 0,0 0-39 0 0,0 0-43 0 0,0 0-41 0 0,0 0-36 0 0,0 0-35 0 0,0 0-234 0 0,0 0-56 0 0,0 0-770 0 0,0 0-610 0 0,0 0-1158 0 0</inkml:trace>
  <inkml:trace contextRef="#ctx0" brushRef="#br0" timeOffset="248.15">0 227 9440 0 0,'0'0'216'0'0,"3"-2"32"0"0,1-1-204 0 0,-1 0 0 0 0,1 0 0 0 0,0 1 0 0 0,0-1 0 0 0,0 1 0 0 0,0 0 0 0 0,0 0 0 0 0,1 1 0 0 0,-1-1 0 0 0,5 0-44 0 0,4 0 58 0 0,1 1-36 0 0,7 0-5 0 0,1-2 0 0 0,20-5-17 0 0,-9 2 19 0 0,-2 1-9 0 0,89-17 7 0 0,-97 16-28 0 0,41-5 135 0 0,-36 8-110 0 0,-3 0-78 0 0,1 0-107 0 0,-8 1-35 0 0,-4 1-124 0 0,0 0-98 0 0,-3 1 53 0 0,0-1-37 0 0,10 1-491 0 0,5 0-390 0 0,11 0-740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55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0 7136 0 0,'0'0'165'0'0,"0"0"22"0"0,0 0 6 0 0,0 0 32 0 0,0 0 114 0 0,0 0 49 0 0,0 0 11 0 0,0 3-5 0 0,0 0-273 0 0,1 1 80 0 0,1 0 114 0 0,2 3 228 0 0,-2-2-167 0 0,0-2-158 0 0,-1 0-67 0 0,0 0-37 0 0,0 0-54 0 0,0-1-35 0 0,-1 1-42 0 0,0 0-44 0 0,0-3 77 0 0,0 1 1 0 0,0 0-1 0 0,0-1 0 0 0,0 1 1 0 0,0 0-1 0 0,0-1 1 0 0,0 1-1 0 0,1 0 1 0 0,-1-1-1 0 0,0 1 1 0 0,0-1-1 0 0,0 1 1 0 0,1 0-1 0 0,-1-1 0 0 0,0 1 1 0 0,1-1-1 0 0,-1 1 1 0 0,1-1-1 0 0,-1 1 1 0 0,0-1-1 0 0,1 1 1 0 0,-1-1-1 0 0,1 1 1 0 0,-1-1-1 0 0,1 0 0 0 0,0 1-16 0 0,4 4 181 0 0,-3 5-57 0 0,-2-8-110 0 0,0-1 1 0 0,1 1 0 0 0,-1-1 0 0 0,0 1-1 0 0,1-1 1 0 0,-1 1 0 0 0,1-1-1 0 0,-1 1 1 0 0,1-1 0 0 0,0 1 0 0 0,-1-1-1 0 0,1 1 1 0 0,0-1 0 0 0,0 0-15 0 0,4 7 62 0 0,-2-2-5 0 0,9 18 290 0 0,-7 7 249 0 0,8-16-320 0 0,-1 0-102 0 0,-4 3-29 0 0,-1 5-15 0 0,-2-6-62 0 0,5 3 9 0 0,-5 5-11 0 0,6-5-2 0 0,-6 8 4 0 0,5 2 16 0 0,-5-2 4 0 0,0-13-27 0 0,-3-12-47 0 0,-1 0 1 0 0,0 0-1 0 0,0 0 1 0 0,0 1-1 0 0,-1-1 1 0 0,1 0-1 0 0,-1 1 1 0 0,0 0-15 0 0,2 14 85 0 0,4-3-24 0 0,0 0 4 0 0,-5 3 27 0 0,0-8-51 0 0,0 14 65 0 0,-1-21-88 0 0,0-1 1 0 0,0 1 0 0 0,0-1-1 0 0,-1 1 1 0 0,1-1-1 0 0,-1 1 1 0 0,0-1 0 0 0,0 2-19 0 0,-9 13 96 0 0,5 9 2 0 0,-1-14-27 0 0,5-10-59 0 0,0-1-1 0 0,0 0 1 0 0,1 1-1 0 0,-1-1 1 0 0,0 0 0 0 0,1 1-1 0 0,-1-1 1 0 0,1 1-1 0 0,0-1 1 0 0,0 1-1 0 0,-1-1 1 0 0,1 1 0 0 0,0-1-12 0 0,0 1 8 0 0,0-1 1 0 0,0 0 0 0 0,0 0 0 0 0,0 1 0 0 0,0-1 0 0 0,0 0-1 0 0,-1 0 1 0 0,1 1 0 0 0,0-1 0 0 0,-1 0 0 0 0,1 0 0 0 0,-1 0 0 0 0,0 0-1 0 0,1 0 1 0 0,-1 0 0 0 0,0 0 0 0 0,1 0 0 0 0,-1 0 0 0 0,0 0 0 0 0,0 0-1 0 0,0 0 1 0 0,0 0 0 0 0,0-1 0 0 0,0 1 0 0 0,-1 0-9 0 0,-3 1 27 0 0,5-1-20 0 0,-1-1-1 0 0,0 0 0 0 0,1 0 1 0 0,-1 1-1 0 0,1-1 1 0 0,-1 0-1 0 0,1 1 1 0 0,-1-1-1 0 0,1 1 0 0 0,-1-1 1 0 0,1 0-1 0 0,-1 1 1 0 0,1-1-1 0 0,-1 1 1 0 0,1 0-1 0 0,-1-1 0 0 0,1 1 1 0 0,0-1-1 0 0,0 1 1 0 0,-1-1-1 0 0,1 1 1 0 0,0 0-7 0 0,-3 4 26 0 0,1-1 4 0 0,-1 0 1 0 0,-1 0 0 0 0,1-1 0 0 0,-1 1 0 0 0,-1 1-31 0 0,1-1 39 0 0,-1-1 84 0 0,-2-2-76 0 0,2 0-11 0 0,-3 3 14 0 0,7-3-39 0 0,-1 0 0 0 0,1 0 0 0 0,0 0 0 0 0,-1-1 0 0 0,1 1 0 0 0,-1 0 0 0 0,1-1 0 0 0,-1 1 0 0 0,1-1 0 0 0,-1 0 0 0 0,0 1 0 0 0,1-1 0 0 0,-1 0 0 0 0,0 0-11 0 0,-17 1 106 0 0,11-1-64 0 0,0 0 0 0 0,0 0 0 0 0,0 0-1 0 0,0-1 1 0 0,-6-1-42 0 0,2-5 92 0 0,10 7-74 0 0,1-1 1 0 0,0 0-1 0 0,-1 0 0 0 0,1 1 0 0 0,0-1 1 0 0,-1 1-1 0 0,1-1 0 0 0,-1 1 0 0 0,1 0 1 0 0,-1-1-1 0 0,1 1 0 0 0,-1 0 0 0 0,1 0-18 0 0,-12-2 156 0 0,3-4-36 0 0,2 1-58 0 0,-8-2-109 0 0,-1-1-49 0 0,-7-6-106 0 0,21 12 168 0 0,0-1-1 0 0,0 1 1 0 0,0-1-1 0 0,0 1 1 0 0,0-1-1 0 0,1 0 1 0 0,-1 0-1 0 0,1 0 1 0 0,0 0-1 0 0,-2-4 35 0 0,-11-23-357 0 0,14 28 289 0 0,0 0-1 0 0,1 0 0 0 0,-1 0 1 0 0,1-1-1 0 0,-1 1 1 0 0,1 0-1 0 0,0 0 0 0 0,0-2 69 0 0,1-20-656 0 0,-1 9 131 0 0,3 2-53 0 0,2 3 54 0 0,0 2 144 0 0,-2-7-418 0 0</inkml:trace>
  <inkml:trace contextRef="#ctx0" brushRef="#br0" timeOffset="420.92">562 15 6160 0 0,'0'0'133'0'0,"0"0"23"0"0,0 0 13 0 0,2 0-18 0 0,5 0-106 0 0,-4 0 14 0 0,-1 0 60 0 0,-1 0 137 0 0,-1 0 226 0 0,0 0 20 0 0,0 0-20 0 0,8 1-149 0 0,0 2-55 0 0,-2 0-47 0 0,-1 2-38 0 0,3 4 57 0 0,1 7 61 0 0,0-1 22 0 0,-2-6-40 0 0,2 1-28 0 0,1 7 215 0 0,-5-7-247 0 0,2 1-53 0 0,-3-4-87 0 0,0 2 39 0 0,8 24 402 0 0,-7-20-343 0 0,-3-5-94 0 0,2 2 63 0 0,-2-3-34 0 0,7 13 201 0 0,-4-10-145 0 0,-4-9-150 0 0,24 29 486 0 0,-21-20-349 0 0,-3-7-132 0 0,0-1-1 0 0,0 0 1 0 0,0 0-1 0 0,1 0 1 0 0,-1 0-1 0 0,0 0 1 0 0,1 0-1 0 0,0 0 1 0 0,-1 0-37 0 0,12 14 256 0 0,-10-5-58 0 0,-4-11-194 0 0,1 1-1 0 0,0-1 1 0 0,0 0-1 0 0,0 0 1 0 0,0 0-1 0 0,0 0 1 0 0,0 0-1 0 0,0 0 1 0 0,0 0 0 0 0,0 0-1 0 0,0 0 1 0 0,0 0-1 0 0,0 1 1 0 0,0-1-1 0 0,0 0 1 0 0,0 0-1 0 0,0 0 1 0 0,0 0-1 0 0,0 0 1 0 0,0 0-1 0 0,0 0 1 0 0,1 0-1 0 0,-1 0 1 0 0,0 0 0 0 0,0 0-1 0 0,0 0 1 0 0,0 1-1 0 0,0-1 1 0 0,0 0-1 0 0,0 0 1 0 0,0 0-1 0 0,0 0 1 0 0,0 0-1 0 0,0 0 1 0 0,0 0-1 0 0,0 0 1 0 0,0 0-1 0 0,0 0 1 0 0,1 0-1 0 0,-1 0 1 0 0,0 0 0 0 0,0 0-1 0 0,0 0 1 0 0,0 0-1 0 0,0 0 1 0 0,0 0-1 0 0,0 0 1 0 0,0 0-1 0 0,0 0 1 0 0,0 0-1 0 0,1 0 1 0 0,-1 0-1 0 0,0 0 1 0 0,0 0-1 0 0,0 0 1 0 0,0 0 0 0 0,0 0-4 0 0,9 0 185 0 0,6 3 235 0 0,-9 0-277 0 0,0 0-66 0 0,-2 1-102 0 0,-1-2 147 0 0,-1-4-23 0 0,14-24 63 0 0,-3 18-90 0 0,-1 1-50 0 0,-9 1 42 0 0,-3-3-59 0 0,-1 7 6 0 0,1 0-6 0 0,0 0 0 0 0,1 0 0 0 0,-1 1-1 0 0,0-1 1 0 0,1 0 0 0 0,-1 1 0 0 0,1-1 0 0 0,-1 1 0 0 0,1-1 0 0 0,0 0 0 0 0,0 1 0 0 0,0-1-1 0 0,0 1-4 0 0,0-1 2 0 0,0 1-1 0 0,0 0 0 0 0,-1-1 0 0 0,1 0 0 0 0,0 1 0 0 0,-1-1 1 0 0,1 1-1 0 0,-1-1 0 0 0,1 0 0 0 0,-1 1 0 0 0,0-1 0 0 0,0 0 0 0 0,0 0-1 0 0,0-17 50 0 0,0-5-40 0 0,3 9-32 0 0,3 3-54 0 0,-5 10 63 0 0,0 1 0 0 0,0 0-1 0 0,-1 0 1 0 0,1 0-1 0 0,0-1 1 0 0,-1 1-1 0 0,1 0 1 0 0,-1-1 0 0 0,1 1-1 0 0,-1-1 1 0 0,0 1-1 0 0,0-1 1 0 0,0 1 0 0 0,0 0-1 0 0,0-1 1 0 0,0 1-1 0 0,0-1 1 0 0,0 1 0 0 0,0-1-1 0 0,-1 1 1 0 0,1 0-1 0 0,0-1 1 0 0,-1 1 0 0 0,0-2 13 0 0,-4-4-83 0 0,0-3-46 0 0,2-3-41 0 0,3-15-231 0 0,0 26 261 0 0,0 2 20 0 0,0 0 7 0 0,0 0 3 0 0,0 0 13 0 0,0 0 8 0 0,0 0 1 0 0,0 0-3 0 0,3 2-4 0 0,7 9 19 0 0,-6-6 1 0 0,-5-2 57 0 0,1-3 18 0 0,0 0 0 0 0,0 0 0 0 0,0 0 0 0 0,-1 0 0 0 0,1 1 0 0 0,0-1 1 0 0,0 0-1 0 0,0 0 0 0 0,0 0 0 0 0,0 0 0 0 0,0 0 0 0 0,0 1 0 0 0,0-1 0 0 0,-1 0 0 0 0,1 0 0 0 0,0 0 0 0 0,0 0 0 0 0,0 0 0 0 0,0 1 0 0 0,0-1 0 0 0,0 0 0 0 0,0 0 0 0 0,0 0 0 0 0,0 0 0 0 0,0 1 0 0 0,0-1 0 0 0,0 0 0 0 0,0 0 0 0 0,0 0 0 0 0,0 0 0 0 0,1 1 0 0 0,-1-1 0 0 0,0 0 0 0 0,0 0 0 0 0,0 0 0 0 0,0 0 0 0 0,5 7-22 0 0,6 5-34 0 0,6 16 40 0 0,-7-23 16 0 0,-1 9-34 0 0,-3-3-50 0 0,3-3-47 0 0,-5-4-48 0 0,-2-3 60 0 0,-1 0-34 0 0,1 0-40 0 0,-1 0-46 0 0,1-1 1 0 0,-1 1-39 0 0,0-1-42 0 0,1 0-46 0 0,-1 1-48 0 0,1-1-53 0 0,-1 0-54 0 0,1 0-60 0 0,0 0-1165 0 0,-2 0-992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53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1 122 6992 0 0,'0'0'157'0'0,"0"0"23"0"0,0 0 12 0 0,0 0 16 0 0,0 0 41 0 0,0 0 21 0 0,0 0 2 0 0,0 0-2 0 0,0 0-4 0 0,0 0-2 0 0,0 0 0 0 0,0 0 0 0 0,0 0 0 0 0,0 0 0 0 0,0 0 0 0 0,0 0-6 0 0,0 0-22 0 0,0 0-10 0 0,0 0-2 0 0,0 0-22 0 0,0 0-88 0 0,0 0-40 0 0,0 0-8 0 0,3 0 3 0 0,-3 0-65 0 0,0 0-1 0 0,1 0 1 0 0,-1 0-1 0 0,1 0 1 0 0,-1 0-1 0 0,1 0 1 0 0,-1 0 0 0 0,1 0-1 0 0,-1 1 1 0 0,0-1-1 0 0,1 0 1 0 0,-1 0-1 0 0,1 0 1 0 0,-1 1 0 0 0,0-1-1 0 0,1 0 1 0 0,-1 1-1 0 0,1-1 1 0 0,-1 0-1 0 0,0 1-3 0 0,4 10 119 0 0,-3 19 156 0 0,-2-15-169 0 0,1-13-95 0 0,0 0 0 0 0,1-1 0 0 0,-1 1 0 0 0,0 0 0 0 0,1-1 0 0 0,-1 1 1 0 0,1 0-1 0 0,-1-1 0 0 0,1 1 0 0 0,0-1 0 0 0,0 1 0 0 0,0-1 0 0 0,0 1-11 0 0,5 10 108 0 0,-5-1 18 0 0,-1 2 67 0 0,-1 18 179 0 0,1-30-356 0 0,0 0 0 0 0,0 0 0 0 0,0 0 0 0 0,0 0-1 0 0,1 0 1 0 0,-1 0 0 0 0,0 0 0 0 0,0 0 0 0 0,1 0-1 0 0,-1 0 1 0 0,1 0 0 0 0,-1 0 0 0 0,1 0-16 0 0,5 3 96 0 0,-6-4-90 0 0,1 0 0 0 0,-1 0 1 0 0,1 1-1 0 0,-1-1 0 0 0,0 0 0 0 0,1 1 0 0 0,-1-1 0 0 0,1 0 0 0 0,-1 1 0 0 0,0-1 0 0 0,1 0 0 0 0,-1 1 0 0 0,0-1 0 0 0,0 0 0 0 0,1 1 0 0 0,-1-1 1 0 0,0 1-1 0 0,0-1 0 0 0,0 1 0 0 0,0-1 0 0 0,1 1 0 0 0,-1-1 0 0 0,0 1 0 0 0,0-1 0 0 0,0 0 0 0 0,0 1 0 0 0,0-1 0 0 0,0 1 0 0 0,0-1 0 0 0,0 1 0 0 0,0-1 1 0 0,-1 1-7 0 0,1 27 270 0 0,3-23-148 0 0,7 5-2 0 0,-8-7 1 0 0,-2 3 3 0 0,0-3-52 0 0,0 5 16 0 0,0 3-2 0 0,0 1 10 0 0,0 6 49 0 0,0-16-85 0 0,0-2 10 0 0,0 0-4 0 0,0 0-28 0 0,0 0-67 0 0,0 0-62 0 0,0 0-37 0 0,0 0-130 0 0,0 0-236 0 0,0 0 271 0 0,0 0 106 0 0,0 0-35 0 0,0 0-9 0 0,0 0-36 0 0,0 0-42 0 0,0 0-46 0 0,0 0-51 0 0,0 0-46 0 0,0 0-42 0 0,0 0-35 0 0,0 0-134 0 0,0 0-35 0 0,0 0-1382 0 0</inkml:trace>
  <inkml:trace contextRef="#ctx0" brushRef="#br0" timeOffset="617.77">560 76 4264 0 0,'0'0'125'0'0,"-2"0"-3"0"0,-1 0-126 0 0,-1 0 56 0 0,-1 0 67 0 0,-2 0 131 0 0,3 0 113 0 0,6 0-229 0 0,4 0-63 0 0,-4 0 98 0 0,-4-2 4 0 0,1 1-101 0 0,0-1-27 0 0,-2-1-2 0 0,1 0 57 0 0,-1 1 82 0 0,2 1-44 0 0,-1 0 36 0 0,1 2 25 0 0,-1-1-40 0 0,-2 1 60 0 0,-1-1-80 0 0,-3-1-33 0 0,5 1-40 0 0,-1 0 43 0 0,1-1-2 0 0,0 1 37 0 0,3 0-131 0 0,-1 0 0 0 0,1 0 1 0 0,-1 0-1 0 0,1 0 0 0 0,-1 0 0 0 0,1 0 1 0 0,-1 0-1 0 0,0 0 0 0 0,1-1 0 0 0,-1 1 1 0 0,1 0-1 0 0,-1 0 0 0 0,1-1 0 0 0,-1 1 1 0 0,1 0-1 0 0,0-1 0 0 0,-1 1 0 0 0,1 0 1 0 0,-1-1-1 0 0,1 1 0 0 0,0-1 0 0 0,-1 1 1 0 0,1-1-1 0 0,-1 0-13 0 0,-4-4 203 0 0,-5 2 45 0 0,8 3-210 0 0,-9 0 209 0 0,-11 2 402 0 0,15-1-459 0 0,1 2-54 0 0,1 0-75 0 0,0 1-95 0 0,1-2 143 0 0,1-1-49 0 0,-5-1-26 0 0,5-1-9 0 0,2 1-19 0 0,-1 0 1 0 0,1 1-1 0 0,-1-1 1 0 0,1 0-1 0 0,-1 0 1 0 0,1 1-1 0 0,-1-1 1 0 0,1 1-1 0 0,0-1 1 0 0,-1 1-1 0 0,1-1 1 0 0,0 1-1 0 0,-1 0 1 0 0,1 0-1 0 0,0 0-6 0 0,-5 4 5 0 0,1-3 38 0 0,-7 1-32 0 0,11-2-11 0 0,-1-1 0 0 0,1 1 0 0 0,0 0 0 0 0,0 0 0 0 0,0 0 0 0 0,0-1 0 0 0,0 1 0 0 0,1 0 0 0 0,-1 0 0 0 0,0 1 0 0 0,0-1 0 0 0,0 1 0 0 0,-4 13 0 0 0,-8 8 15 0 0,13-21 3 0 0,0 3 2 0 0,1-4-18 0 0,-1 0-1 0 0,0-1 1 0 0,0 1-1 0 0,0 0 1 0 0,0 0-1 0 0,-1 0 1 0 0,1-1-1 0 0,0 1 1 0 0,0 0-1 0 0,0 0 1 0 0,-1 0-1 0 0,1-1 1 0 0,0 1-1 0 0,-1 1-1 0 0,-9 3 43 0 0,10-5-43 0 0,-1 0 0 0 0,1 1 0 0 0,0-1-1 0 0,0 1 1 0 0,0-1 0 0 0,-1 1 0 0 0,1-1 0 0 0,0 1 0 0 0,0-1-1 0 0,0 1 1 0 0,0-1 0 0 0,0 1 0 0 0,0-1 0 0 0,0 1 0 0 0,0-1 0 0 0,0 0-1 0 0,0 1 1 0 0,0-1 0 0 0,0 1 0 0 0,1-1 0 0 0,-1 1 0 0 0,0-1-1 0 0,0 1 1 0 0,0-1 0 0 0,1 1 0 0 0,-1-1 0 0 0,10 15-59 0 0,-5-2 45 0 0,5-8 14 0 0,-5 5 0 0 0,-3-9-5 0 0,0 1 1 0 0,0-1-1 0 0,0 0 1 0 0,1 0-1 0 0,-1 1 1 0 0,0-2-1 0 0,1 1 1 0 0,-1 0 4 0 0,1 0-5 0 0,-1 0 1 0 0,0-1-1 0 0,1 1 1 0 0,-1 1-1 0 0,0-1 1 0 0,0 0-1 0 0,0 0 1 0 0,0 1 4 0 0,3 4 2 0 0,-5-5-3 0 0,0-1 1 0 0,0 1 0 0 0,1-1-1 0 0,-1 1 1 0 0,0-1-1 0 0,0 0 1 0 0,1 1-1 0 0,-1-1 1 0 0,0 0-1 0 0,1 1 1 0 0,-1-1 0 0 0,1 0-1 0 0,-1 0 1 0 0,0 1-1 0 0,1-1 1 0 0,-1 0-1 0 0,1 0 1 0 0,-1 1-1 0 0,1-1 1 0 0,-1 0 0 0 0,0 0-1 0 0,1 0 1 0 0,-1 0-1 0 0,1 0 1 0 0,-1 0-1 0 0,1 0 1 0 0,-1 0-1 0 0,1 0 1 0 0,-1 0 0 0 0,1 0-1 0 0,-1 0 1 0 0,1 0 0 0 0,5 0-5 0 0,0 0 0 0 0,0 0 0 0 0,0 0 0 0 0,0 1 0 0 0,0 0 0 0 0,-1 1 0 0 0,1-1 0 0 0,0 1 0 0 0,-1 0 0 0 0,1 0 0 0 0,-1 1 0 0 0,2 0 5 0 0,0 2-3 0 0,-5-4 5 0 0,-1 0-1 0 0,0 0 0 0 0,1 0 1 0 0,-1-1-1 0 0,1 1 0 0 0,-1 0 0 0 0,1-1 1 0 0,-1 1-1 0 0,1-1 0 0 0,-1 0 1 0 0,1 1-1 0 0,-1-1 0 0 0,1 0 1 0 0,0 0-2 0 0,0 0 9 0 0,-1 0 1 0 0,1 0-1 0 0,0 1 0 0 0,-1-1 1 0 0,1 0-1 0 0,0 1 1 0 0,-1 0-1 0 0,1-1 1 0 0,0 1-1 0 0,-1 0 0 0 0,1 0 1 0 0,-1-1-1 0 0,1 2-9 0 0,-1-1 10 0 0,0-1 1 0 0,1 1-1 0 0,-1 0 0 0 0,1 0 1 0 0,0-1-1 0 0,-1 1 0 0 0,1 0 0 0 0,0-1 1 0 0,-1 0-1 0 0,1 1 0 0 0,0-1 0 0 0,-1 0 1 0 0,1 0-11 0 0,11 2 96 0 0,-3 4 34 0 0,0-1 55 0 0,3-3 77 0 0,-12-2-226 0 0,1 0 0 0 0,-1 0 0 0 0,1 1 1 0 0,-1-1-1 0 0,1 0 0 0 0,-1 1 0 0 0,0-1 0 0 0,1 1 0 0 0,-1-1 0 0 0,2 1-36 0 0,3 3 136 0 0,-2 1-33 0 0,2-1 4 0 0,-3-5-82 0 0,2 0-31 0 0,2 5 24 0 0,3 5 39 0 0,-8-7 57 0 0,-2-2-6 0 0,0 0-4 0 0,0 0-2 0 0,0 0-4 0 0,0 3-2 0 0,0 7 0 0 0,0-7-6 0 0,-2-3-31 0 0,-1 0-51 0 0,0 1 0 0 0,0-1 0 0 0,0 1 0 0 0,0 0 0 0 0,1 0 0 0 0,-1 0 0 0 0,0 0 1 0 0,1 1-1 0 0,-1-1 0 0 0,1 1 0 0 0,-2 1-8 0 0,1-1 7 0 0,1 0-1 0 0,-1-1 1 0 0,0 1 0 0 0,0 0 0 0 0,0-1 0 0 0,0 0-1 0 0,0 0 1 0 0,0 0 0 0 0,0 0 0 0 0,-1 0 0 0 0,1-1 0 0 0,0 1-7 0 0,-4-1 5 0 0,5-1 0 0 0,0 1 1 0 0,0 0-1 0 0,-1 0 1 0 0,1 0-1 0 0,0 1 1 0 0,0-1-1 0 0,0 0 1 0 0,0 1-1 0 0,0-1 1 0 0,-1 1-6 0 0,-42 25 105 0 0,37-24-73 0 0,-2 0-33 0 0,-20-3-99 0 0,20 0 58 0 0,0 0-28 0 0,-6-6-37 0 0,11 4 44 0 0,1 1-33 0 0,-2 1-48 0 0,-1 0-58 0 0,-23 1-842 0 0,15 0 508 0 0</inkml:trace>
  <inkml:trace contextRef="#ctx0" brushRef="#br0" timeOffset="867.81">182 1 6240 0 0,'0'0'182'0'0,"0"0"6"0"0,0 0-82 0 0,0 0-33 0 0,0 0-10 0 0,0 0-107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02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1 107 7024 0 0,'0'0'157'0'0,"0"0"23"0"0,0 0 12 0 0,2 3-27 0 0,5 8-136 0 0,-2-2-9 0 0,-2-4 50 0 0,8 1 336 0 0,-10-6-369 0 0,0 1 1 0 0,0-1-1 0 0,0 1 1 0 0,0-1-1 0 0,0 1 1 0 0,0-1-1 0 0,0 1 1 0 0,0 0-1 0 0,-1-1 1 0 0,1 1-1 0 0,0 0 1 0 0,0 0-1 0 0,-1-1 0 0 0,1 1 1 0 0,0 0-1 0 0,-1 0-37 0 0,5 9 398 0 0,-1-1-54 0 0,5 3 90 0 0,9 7 242 0 0,-2 3-60 0 0,-1 0-66 0 0,0 0-70 0 0,-3-4-104 0 0,-4-3-52 0 0,-1 3 41 0 0,-1 0-6 0 0,3-4-46 0 0,-2-2-128 0 0,21 31 550 0 0,-20-27-492 0 0,-5-7-63 0 0,-1-1-48 0 0,1 2 2 0 0,6 8 65 0 0,-7-15-149 0 0,0 0 0 0 0,0-1 0 0 0,-1 1 0 0 0,1 0-1 0 0,-1 0 1 0 0,0 0 0 0 0,0 0 0 0 0,0 0 0 0 0,0 1 0 0 0,0 0-50 0 0,-1 8 244 0 0,1 2 104 0 0,-1-8-205 0 0,-1-3-78 0 0,1 0 107 0 0,-1 0 66 0 0,-3 4 398 0 0,3-5-468 0 0,0-1-35 0 0,0 1-44 0 0,-1 0-61 0 0,1-1-74 0 0,0 0-87 0 0,0-1 224 0 0,0-2-40 0 0,-2-5-13 0 0,3 6-8 0 0,-6-3 36 0 0,5 4-62 0 0,1-1-1 0 0,-1 1 0 0 0,1 0 0 0 0,-1 0 0 0 0,1-1 1 0 0,0 1-1 0 0,-1 0 0 0 0,1-1 0 0 0,0 1 0 0 0,-1 0 0 0 0,1-1 1 0 0,0 1-1 0 0,0 0 0 0 0,-1-1 0 0 0,1 1 0 0 0,0-1 1 0 0,0 1-1 0 0,-1-1 0 0 0,1 1 0 0 0,0-1 0 0 0,0 1 1 0 0,0 0-1 0 0,0-1 0 0 0,0 1 0 0 0,0-1 0 0 0,0 1 0 0 0,0-1 1 0 0,0 1-1 0 0,0-1 0 0 0,0 1 0 0 0,0-1 0 0 0,0 0-3 0 0,0 0 5 0 0,0-1 0 0 0,0 0 0 0 0,-1 1 0 0 0,1-1 0 0 0,0 0 0 0 0,-1 1 0 0 0,0-1 0 0 0,1 0 0 0 0,-1 1-1 0 0,0-1 1 0 0,0 1 0 0 0,0-1 0 0 0,0 1 0 0 0,0 0 0 0 0,0-1 0 0 0,0 1 0 0 0,0 0 0 0 0,-1-1-5 0 0,0 1 4 0 0,1-1 1 0 0,0 1 0 0 0,-1 0-1 0 0,1-1 1 0 0,0 1 0 0 0,0-1-1 0 0,0 0 1 0 0,0 1 0 0 0,0-1-1 0 0,0 0 1 0 0,1 0 0 0 0,-1 0-1 0 0,1 1 1 0 0,-1-1-1 0 0,1 0 1 0 0,-1 0 0 0 0,1 0-1 0 0,0-2-4 0 0,0 0 7 0 0,0-1-1 0 0,-1 1 1 0 0,1-1-1 0 0,-1 1 1 0 0,0-1-1 0 0,0 1 0 0 0,-1 0 1 0 0,1-1-1 0 0,-1 1 1 0 0,0 0-1 0 0,-2-3-6 0 0,0 1 10 0 0,1-1-1 0 0,0 1 1 0 0,0-1-1 0 0,0 0 1 0 0,1 1-1 0 0,-1-3-9 0 0,1-3-4 0 0,-1 0-1 0 0,1 0 0 0 0,1 0 1 0 0,0-11 4 0 0,1 19-20 0 0,-1 0 1 0 0,1-1 0 0 0,-1 1 0 0 0,0 0-1 0 0,0-1 1 0 0,0 1 0 0 0,0 0-1 0 0,-2-2 20 0 0,2 3-11 0 0,0 1 0 0 0,0 0 0 0 0,1-1 0 0 0,-1 1 0 0 0,0 0 0 0 0,1-1 0 0 0,0 1-1 0 0,-1-1 1 0 0,1 1 0 0 0,0-1 0 0 0,0 1 0 0 0,1-1 0 0 0,-1 1 0 0 0,0-1-1 0 0,1 0 12 0 0,1-4-34 0 0,13-52-214 0 0,-9 39 121 0 0,1-2-56 0 0,7-2 15 0 0,-2 5-2 0 0,-10 14 137 0 0,-2 4 26 0 0,0 1 1 0 0,0-1 0 0 0,1 0-1 0 0,-1 1 1 0 0,0-1 0 0 0,1 1-1 0 0,-1-1 1 0 0,1 1 0 0 0,-1-1-1 0 0,0 1 1 0 0,1-1 0 0 0,-1 1-1 0 0,1-1 1 0 0,-1 1 0 0 0,1-1-1 0 0,-1 1 1 0 0,1 0 0 0 0,0-1-1 0 0,-1 1 1 0 0,1 0 0 0 0,-1 0-1 0 0,1-1 7 0 0,4-1-23 0 0,15-10-63 0 0,3-1 24 0 0,-16 11 51 0 0,-5 1 12 0 0,5-3-23 0 0,10-4-40 0 0,-16 7 56 0 0,1 0-1 0 0,0 1 1 0 0,0 0-1 0 0,0-1 1 0 0,-1 1-1 0 0,1 0 0 0 0,0 0 1 0 0,0 0-1 0 0,0 0 1 0 0,0 0-1 0 0,-1 0 1 0 0,1 0-1 0 0,0 1 0 0 0,0-1 1 0 0,1 1 6 0 0,20 9-61 0 0,-21-9 43 0 0,-2-1 16 0 0,1 0 0 0 0,-1 0 0 0 0,0 0 0 0 0,0 0 0 0 0,0 0 0 0 0,1 0-1 0 0,-1 0 1 0 0,0 0 0 0 0,0 0 0 0 0,0 0 0 0 0,1 0 0 0 0,-1 1 0 0 0,0-1 0 0 0,0 0 0 0 0,0 0 0 0 0,1 0 0 0 0,-1 0-1 0 0,0 0 1 0 0,0 0 0 0 0,0 1 0 0 0,0-1 0 0 0,0 0 0 0 0,1 0 0 0 0,-1 0 0 0 0,0 1 0 0 0,0-1 0 0 0,0 0-1 0 0,0 0 1 0 0,0 0 0 0 0,0 1 0 0 0,0-1 0 0 0,0 0 0 0 0,0 0 0 0 0,0 0 0 0 0,0 1 2 0 0,3 11-60 0 0,8 2 41 0 0,2 3 10 0 0,-10-2-41 0 0,0 0 38 0 0,5 0 12 0 0,-13-4 0 0 0,5-9 0 0 0,-1-1 0 0 0,0 1 0 0 0,0 0 0 0 0,1-1 0 0 0,-1 1 0 0 0,1-1 0 0 0,-1 1 0 0 0,1 0 0 0 0,0-1 0 0 0,-1 2 0 0 0,-1 12 11 0 0,-13 13 58 0 0,5-23 6 0 0,5 5-6 0 0,-5-5-3 0 0,5 2-24 0 0,5-7-41 0 0,0 0 1 0 0,0 1-1 0 0,-1-1 0 0 0,1 1 1 0 0,0-1-1 0 0,0 0 0 0 0,-1 1 1 0 0,1-1-1 0 0,0 0 0 0 0,-1 1 0 0 0,1-1 1 0 0,0 0-1 0 0,-1 1 0 0 0,1-1 1 0 0,-1 0-1 0 0,1 0 0 0 0,-1 0 1 0 0,1 1-1 0 0,0-1 0 0 0,-1 0 0 0 0,1 0 1 0 0,-1 0-1 0 0,1 0 0 0 0,-1 0 1 0 0,1 0-1 0 0,-1 0 0 0 0,1 0 1 0 0,-1 0-1 0 0,1 0 0 0 0,-1 0 0 0 0,1 0 1 0 0,-1 0-2 0 0,-6 0 25 0 0,5-1-20 0 0,0 1-1 0 0,0 0 0 0 0,0 0 0 0 0,0 0 0 0 0,0 1 0 0 0,0-1 0 0 0,0 0 0 0 0,0 1 0 0 0,0-1 0 0 0,-1 1-4 0 0,2 0 1 0 0,0 0-1 0 0,0-1 0 0 0,0 1 1 0 0,1-1-1 0 0,-1 1 0 0 0,0-1 0 0 0,0 0 1 0 0,0 1-1 0 0,0-1 0 0 0,1 0 1 0 0,-1 1-1 0 0,0-1 0 0 0,0 0 1 0 0,0 0-1 0 0,0 0 0 0 0,0 0 0 0 0,0 0 1 0 0,0 0-1 0 0,0 0 0 0 0,0 0 1 0 0,0 0-1 0 0,1 0 0 0 0,-1-1 0 0 0,0 1 1 0 0,0 0-1 0 0,0-1 0 0 0,0 1 1 0 0,0 0-1 0 0,1-1 0 0 0,-1 1 1 0 0,0-1-1 0 0,0 0 0 0 0,0 0 1 0 0,-5-1 19 0 0,-1 2-80 0 0,1-1-85 0 0,1 2-94 0 0,1-1-78 0 0,4 0 301 0 0,0 0 0 0 0,0 0 0 0 0,-1 0 0 0 0,1 0 0 0 0,0 0 0 0 0,0 0 0 0 0,0 0 0 0 0,0 0 0 0 0,0 0 1 0 0,0 0-1 0 0,0 0 0 0 0,0 0 0 0 0,0 0 0 0 0,0 0 0 0 0,0 0 0 0 0,-1 0 0 0 0,1 0 0 0 0,0 0 0 0 0,0 0 0 0 0,0 0 0 0 0,0 0 0 0 0,0 0 0 0 0,0 0 1 0 0,0 0-1 0 0,0 0 0 0 0,0 0 0 0 0,0 0 0 0 0,0 0 0 0 0,0 0 0 0 0,-1-1 0 0 0,1 1 0 0 0,0 0 0 0 0,0 0 0 0 0,0 0 0 0 0,0 0 0 0 0,0 0 0 0 0,0 0 1 0 0,0 0-1 0 0,0 0 0 0 0,0 0 0 0 0,0 0 0 0 0,0 0 0 0 0,0 0 0 0 0,0-1 0 0 0,0 1 0 0 0,0 0 0 0 0,0 0 0 0 0,0 0 0 0 0,0 0 0 0 0,0 0 0 0 0,0 0 0 0 0,0 0 1 0 0,0 0-1 0 0,0 0 0 0 0,0 0 0 0 0,0-1 0 0 0,0 1 16 0 0,0-12-961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03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196 288 6056 0 0,'0'0'176'0'0,"0"0"-37"0"0,0 0 11 0 0,0 0 69 0 0,0 0 201 0 0,0 0 366 0 0,0 0 29 0 0,0 0-26 0 0,-2-2-138 0 0,0 1-525 0 0,0-1-51 0 0,0-1 2 0 0,1 2-13 0 0,0 0 36 0 0,0 0 19 0 0,0 0 37 0 0,-1 0 44 0 0,1-1 50 0 0,0 3 19 0 0,1-1-71 0 0,-1 0-60 0 0,0 1-49 0 0,0-1-19 0 0,-4-1-38 0 0,3 1 50 0 0,0 0 96 0 0,1 0-42 0 0,0-1 39 0 0,-1 1 42 0 0,1 0 47 0 0,-1 1-199 0 0,0-1 1 0 0,0 1-1 0 0,0-1 1 0 0,0 1 0 0 0,0 0-1 0 0,0 0 1 0 0,0 0-1 0 0,0 0 1 0 0,0 0-1 0 0,0 0 1 0 0,0 1 0 0 0,0-1-1 0 0,1 0 1 0 0,-1 1-66 0 0,-13 13 404 0 0,0 1-96 0 0,8-8-193 0 0,0-1-55 0 0,0 0 27 0 0,4-4-44 0 0,-1 0 1 0 0,1 0-1 0 0,0 0 0 0 0,1 1 0 0 0,-1-1 1 0 0,1 1-44 0 0,-3 6 112 0 0,4-8-89 0 0,0 0 0 0 0,0 1 0 0 0,0-1 0 0 0,0 0 0 0 0,-1 0 0 0 0,1 0-1 0 0,-1 0 1 0 0,1-1 0 0 0,-1 1-23 0 0,-2 2 49 0 0,1 0 0 0 0,0 1 0 0 0,0-1 0 0 0,1 0 0 0 0,-1 1 0 0 0,1 0 0 0 0,0-1 0 0 0,0 3-49 0 0,-7 12 160 0 0,5-13-110 0 0,3-5-43 0 0,0 0 0 0 0,0 0 0 0 0,1 0 0 0 0,-1-1 0 0 0,1 1 0 0 0,-1 0 0 0 0,1 0 0 0 0,-1 0 0 0 0,1 0 0 0 0,0 0 0 0 0,-1 0 0 0 0,1 0 0 0 0,0 0 0 0 0,0 0 0 0 0,-1 0 0 0 0,1 0 0 0 0,0 0 0 0 0,0 0 0 0 0,0 0 0 0 0,0 1 0 0 0,1-1 0 0 0,-1 0 0 0 0,0 0 0 0 0,0 0 1 0 0,1 1-8 0 0,9 20 107 0 0,-1-7 30 0 0,5-2-72 0 0,-4-5-15 0 0,6 4 39 0 0,-2-9-2 0 0,1-2-4 0 0,0 5-23 0 0,0 0-2 0 0,3-4 24 0 0,-10-2-55 0 0,-5 1-17 0 0,0-1 0 0 0,0 0-1 0 0,0 0 1 0 0,0 0 0 0 0,0 0-1 0 0,-1 0 1 0 0,1-1 0 0 0,0 1-1 0 0,0-1 1 0 0,0 0-1 0 0,0 0-9 0 0,15-9 64 0 0,7 5-10 0 0,-10-1-35 0 0,5-3 39 0 0,1-2-36 0 0,-8 1 53 0 0,-1-1-1 0 0,10-10-74 0 0,-19 19 2 0 0,-3 1 1 0 0,0 1 0 0 0,0 0 0 0 0,1 0 0 0 0,-1-1 0 0 0,0 1 0 0 0,0 0 0 0 0,0 0-1 0 0,0-1 1 0 0,1 1 0 0 0,-1 0 0 0 0,0 0 0 0 0,0-1 0 0 0,0 1 0 0 0,0 0 0 0 0,0-1-1 0 0,0 1 1 0 0,0 0 0 0 0,0 0 0 0 0,0-1 0 0 0,0 1 0 0 0,0 0 0 0 0,0-1 0 0 0,0 1-1 0 0,0 0 1 0 0,0-1 0 0 0,0 1-3 0 0,0-35 67 0 0,0 17-65 0 0,0 16-2 0 0,0 1 0 0 0,0-1 0 0 0,0 1-1 0 0,0-1 1 0 0,-1 0 0 0 0,1 1 0 0 0,0-1-1 0 0,-1 1 1 0 0,1-1 0 0 0,-1 1 0 0 0,0-1-1 0 0,0 1 1 0 0,1-1 0 0 0,-1 1 0 0 0,-1-1 0 0 0,-2-6-22 0 0,-1-2-59 0 0,4 8 54 0 0,0 0 1 0 0,0 0-1 0 0,0 0 0 0 0,0 0 1 0 0,-1 0-1 0 0,1 0 0 0 0,-1 0 0 0 0,1 0 1 0 0,-1 0 26 0 0,-7-9-132 0 0,3 0-39 0 0,4 8 102 0 0,1-1-1 0 0,-1 1 1 0 0,0 0-1 0 0,-1 0 0 0 0,1 0 1 0 0,-1-1 69 0 0,-8-8-255 0 0,-12-11-204 0 0,11 15 181 0 0,0 5-73 0 0,12 3 345 0 0,0 0-1 0 0,-1 0 0 0 0,1 0 1 0 0,0 1-1 0 0,0-1 1 0 0,0 0-1 0 0,0 0 1 0 0,0 0-1 0 0,0 0 0 0 0,0 0 1 0 0,0 0-1 0 0,0 0 1 0 0,0 0-1 0 0,0 0 1 0 0,-1 0-1 0 0,1 0 0 0 0,0 0 1 0 0,0-1-1 0 0,0 1 1 0 0,0 0-1 0 0,0 0 1 0 0,0 0-1 0 0,0 0 0 0 0,0 0 1 0 0,0 0-1 0 0,0 0 1 0 0,0 0-1 0 0,0 0 1 0 0,-1 0-1 0 0,1 0 0 0 0,0 0 1 0 0,0 0-1 0 0,0 0 1 0 0,0 0-1 0 0,0 0 1 0 0,0 0-1 0 0,0-1 0 0 0,0 1 1 0 0,0 0-1 0 0,0 0 1 0 0,0 0-1 0 0,0 0 1 0 0,0 0-1 0 0,0 0 0 0 0,0 0 1 0 0,0 0-1 0 0,0 0 1 0 0,0 0-1 0 0,0 0 1 0 0,0-1-1 0 0,0 1 0 0 0,0 0 1 0 0,0 0-1 0 0,0 0 1 0 0,0 0-1 0 0,0 0 1 0 0,0 0 6 0 0,0 0-226 0 0,0-1 111 0 0,0 1 86 0 0,0-1 65 0 0,1-1 273 0 0,-1 1-238 0 0,0 0-85 0 0,0 0-51 0 0,0 1-65 0 0,0-1-74 0 0,0 0-32 0 0,0 1-67 0 0,0-1-72 0 0,0 1-81 0 0,0-1-86 0 0,0 0-92 0 0,-1 1-101 0 0,1-1-105 0 0,0 1-951 0 0,0 0-1010 0 0</inkml:trace>
  <inkml:trace contextRef="#ctx0" brushRef="#br0" timeOffset="415.41">937 168 8520 0 0,'2'-3'190'0'0,"8"-7"28"0"0,-7 7-18 0 0,-2-1-88 0 0,-1 1-57 0 0,-1-2-35 0 0,1 2 30 0 0,0-9 2 0 0,0-6-61 0 0,-1 9 29 0 0,-1 3 56 0 0,-2-2 119 0 0,1 4-19 0 0,0-1 39 0 0,2-1 35 0 0,0-1 35 0 0,1 1-9 0 0,0 4-192 0 0,0 0 0 0 0,1 1 1 0 0,-1-1-1 0 0,0 1 0 0 0,0-1 0 0 0,-1 0 0 0 0,1 1 0 0 0,0-1 0 0 0,-1 1 0 0 0,1-1 0 0 0,-1 1 0 0 0,0-2-84 0 0,-5-2 401 0 0,5 5-378 0 0,1 0-1 0 0,0 0 1 0 0,-1 0 0 0 0,1 0-1 0 0,0-1 1 0 0,-1 1 0 0 0,1 0-1 0 0,0 0 1 0 0,-1-1 0 0 0,1 1-1 0 0,0 0 1 0 0,0-1 0 0 0,-1 1 0 0 0,1 0-1 0 0,0-1 1 0 0,0 1 0 0 0,0 0-1 0 0,-1-1 1 0 0,1 1 0 0 0,0-1-1 0 0,0 1 1 0 0,0 0 0 0 0,0-1-1 0 0,0 1 1 0 0,0 0 0 0 0,0-1 0 0 0,0 1-1 0 0,0-1 1 0 0,0 1 0 0 0,0-1-1 0 0,0 1-22 0 0,0 0 10 0 0,0 0-1 0 0,0 0 0 0 0,0 0 0 0 0,0-1 1 0 0,0 1-1 0 0,0 0 0 0 0,0 0 1 0 0,0 0-1 0 0,0 0 0 0 0,0 0 0 0 0,0 0 1 0 0,0 0-1 0 0,0 0 0 0 0,0 0 1 0 0,0 0-1 0 0,0 0 0 0 0,0-1 0 0 0,0 1 1 0 0,0 0-1 0 0,0 0 0 0 0,0 0 1 0 0,0 0-1 0 0,0 0 0 0 0,0 0 0 0 0,0 0 1 0 0,0 0-1 0 0,0 0 0 0 0,-1 0 1 0 0,1 0-1 0 0,0 0 0 0 0,0 0 0 0 0,0-1 1 0 0,0 1-1 0 0,0 0 0 0 0,0 0 1 0 0,0 0-1 0 0,0 0 0 0 0,0 0 0 0 0,0 0 1 0 0,0 0-1 0 0,0 0 0 0 0,0 0 1 0 0,-1 0-1 0 0,1 0 0 0 0,0 0 0 0 0,0 0 1 0 0,0 0-1 0 0,0 0 0 0 0,0 0 1 0 0,0 0-1 0 0,0 0 0 0 0,0 0 0 0 0,0 0 1 0 0,0 0-1 0 0,-1 0 0 0 0,1 0 1 0 0,0 0-10 0 0,-9-3 518 0 0,6-6-39 0 0,3 6-20 0 0,-4 3-107 0 0,-1 0-57 0 0,-3 0 35 0 0,0-1-71 0 0,1 2-68 0 0,-4 2 197 0 0,6 7-121 0 0,-5-5-91 0 0,5 5-44 0 0,-7-3-4 0 0,-4 4-35 0 0,8-4-76 0 0,-8 9 61 0 0,1 0-1 0 0,-5 9-77 0 0,3 1 27 0 0,0 3 16 0 0,12-23-33 0 0,1 0 1 0 0,1 0 0 0 0,-1 0-1 0 0,1 1 1 0 0,0-1 0 0 0,0 4-11 0 0,-13 48 10 0 0,15-55-10 0 0,1 1 0 0 0,-1-1 0 0 0,0 0 0 0 0,1 1 0 0 0,0-1 0 0 0,-1 1 0 0 0,1-1 0 0 0,1 1 0 0 0,-1 1 0 0 0,1 7 0 0 0,-1 61 64 0 0,0-72-61 0 0,0 1-1 0 0,0 0 1 0 0,0-1-1 0 0,0 1 1 0 0,0-1-1 0 0,1 1 1 0 0,-1-1-1 0 0,0 1 1 0 0,1-1-1 0 0,0 1 1 0 0,-1-1-1 0 0,1 1 0 0 0,0-1 1 0 0,0 0-1 0 0,-1 1 1 0 0,1-1-1 0 0,1 1-2 0 0,4 6 18 0 0,17 28 36 0 0,-3 1 58 0 0,-15-24-82 0 0,1-9 13 0 0,-5-4-41 0 0,-1 0 0 0 0,0 1-1 0 0,1-1 1 0 0,-1 0 0 0 0,1 0-1 0 0,-1 1 1 0 0,0-1 0 0 0,1 0-1 0 0,-1 1 1 0 0,0-1 0 0 0,1 0-1 0 0,-1 1 1 0 0,0-1 0 0 0,0 1-1 0 0,1-1 1 0 0,-1 0 0 0 0,0 1-1 0 0,0-1 1 0 0,0 1 0 0 0,1-1-1 0 0,-1 1 1 0 0,0-1-1 0 0,0 1 1 0 0,0-1 0 0 0,0 1-1 0 0,0-1 1 0 0,0 1 0 0 0,0-1-1 0 0,0 1 1 0 0,0-1 0 0 0,0 1-1 0 0,-1-1-1 0 0,1 1 4 0 0,0-1-1 0 0,0 1 0 0 0,0-1 0 0 0,0 1 0 0 0,0-1 0 0 0,0 1 0 0 0,0-1 1 0 0,0 1-1 0 0,0-1 0 0 0,0 1 0 0 0,0-1 0 0 0,0 1 0 0 0,1-1 1 0 0,-1 0-1 0 0,0 1 0 0 0,0-1 0 0 0,0 1 0 0 0,0-1 0 0 0,1 1 0 0 0,-1-1 1 0 0,0 0-1 0 0,1 1 0 0 0,-1-1 0 0 0,0 0 0 0 0,1 1 0 0 0,-1-1 0 0 0,0 0 1 0 0,1 1-1 0 0,-1-1 0 0 0,1 0 0 0 0,-1 0 0 0 0,1 1-3 0 0,5 3 43 0 0,-3 6 21 0 0,-3-8-51 0 0,0-1-79 0 0,0-1-100 0 0,0 0-217 0 0,0 0-396 0 0,0 0-48 0 0</inkml:trace>
  <inkml:trace contextRef="#ctx0" brushRef="#br0" timeOffset="605.52">362 319 12152 0 0,'18'-4'136'0'0,"-1"1"1"0"0,16 0-137 0 0,5 8 313 0 0,-19-10-99 0 0,-7 1-47 0 0,5 3 83 0 0,10 1-177 0 0,33 0-6 0 0,-42 0-10 0 0,1 0 44 0 0,-6 0 8 0 0,1 0 36 0 0,0 0 43 0 0,0 0 49 0 0,14-3 214 0 0,-1-2-75 0 0,-2 0-103 0 0,-2 2-83 0 0,10 3 140 0 0,-2 0-39 0 0,-1 0-44 0 0,-1 0-48 0 0,0 0-51 0 0,1 0-54 0 0,1 0-58 0 0,1 0-63 0 0,-17 0-64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46 152 8176 0 0,'2'0'182'0'0,"2"0"-104"0"0,-1 0-38 0 0,-1 0-1 0 0,0 0 1 0 0,0 0 0 0 0,1 0-1 0 0,-1 0 1 0 0,0 0 0 0 0,0-1-1 0 0,0 1 1 0 0,2-2-40 0 0,4-2 113 0 0,2-2-25 0 0,2 4-58 0 0,6-1-30 0 0,-3-3 12 0 0,-7 2 34 0 0,-4 2 50 0 0,2 2 107 0 0,14-3 176 0 0,-15-3-138 0 0,-2 2-98 0 0,1 1 50 0 0,2 0-52 0 0,7-4 31 0 0,-9 5-125 0 0,7-3 60 0 0,0-1-3 0 0,-6 3-30 0 0,1-3 40 0 0,5-1-14 0 0,-3 2-24 0 0,-3 0 4 0 0,-2-1 20 0 0,-2-1 38 0 0,-1-4 18 0 0,0 9 18 0 0,0-1 2 0 0,0 2-154 0 0,0 0 0 0 0,0 0 1 0 0,0 0-1 0 0,0 0 0 0 0,0 0 0 0 0,-1 0 1 0 0,1 0-1 0 0,0 0 0 0 0,0 0 1 0 0,-1 0-1 0 0,1 0 0 0 0,0 1 1 0 0,-1-1-1 0 0,1 0 0 0 0,-1 0 0 0 0,0 0 1 0 0,1 0-1 0 0,-1 0 0 0 0,0 1 1 0 0,1-1-1 0 0,-1 0 0 0 0,0 1 1 0 0,0-1-1 0 0,1 0 0 0 0,-1 1 0 0 0,0-1 1 0 0,0 1-1 0 0,0-1 0 0 0,0 1 1 0 0,0 0-23 0 0,-16-3 300 0 0,-1 3-50 0 0,8 0-149 0 0,9 0-87 0 0,-1 0 0 0 0,1 0 0 0 0,-1 0 0 0 0,1 1 0 0 0,-1-1 0 0 0,1 0 0 0 0,-1 1 0 0 0,1-1 0 0 0,-1 1 0 0 0,1 0 0 0 0,0-1 0 0 0,-1 1 0 0 0,1 0-14 0 0,-11 5 83 0 0,-1-3-31 0 0,11-2-43 0 0,0-1 0 0 0,-1 1 1 0 0,1-1-1 0 0,0 1 0 0 0,0 0 1 0 0,0 0-1 0 0,0 0 0 0 0,0 0 1 0 0,0 0-1 0 0,0 0 1 0 0,0 0-1 0 0,0 1 0 0 0,1-1 1 0 0,-1 1-10 0 0,-10 11 53 0 0,-8 7 31 0 0,4-8-61 0 0,9-7-23 0 0,5-4 0 0 0,0 0 0 0 0,0 0 0 0 0,1 0 0 0 0,-1 1 0 0 0,0-1 0 0 0,1 1 0 0 0,-1 0 0 0 0,1-1 0 0 0,-1 1 0 0 0,1 0 0 0 0,0 0 0 0 0,-1 0 0 0 0,1 0 0 0 0,0 2 0 0 0,-2-1 0 0 0,1 0 0 0 0,0 0 0 0 0,-1 0 0 0 0,0 0 0 0 0,1 0 0 0 0,-4 1 0 0 0,3-1 0 0 0,0-1 0 0 0,1 1 0 0 0,-1 0 0 0 0,1 0 0 0 0,-1 0 0 0 0,-1 3 0 0 0,-11 24 0 0 0,13-15 0 0 0,4 0 0 0 0,1-10 0 0 0,-3-3 0 0 0,0-1 0 0 0,1 1 0 0 0,-1-1 0 0 0,1 0 0 0 0,0 1 0 0 0,-1-1 0 0 0,1 0 0 0 0,0 0 0 0 0,0 0 0 0 0,0 1 0 0 0,0-1 0 0 0,0 0 0 0 0,0 0 0 0 0,0 0 0 0 0,0 0 0 0 0,0-1 0 0 0,0 1 0 0 0,0 0 0 0 0,1 0 0 0 0,-1-1 0 0 0,0 1 0 0 0,1-1 0 0 0,-1 1 0 0 0,2 0 0 0 0,11-1-55 0 0,1 0-112 0 0,1 0-118 0 0,0 0-123 0 0,-8 0 156 0 0,0 0-33 0 0,0 0-34 0 0,0 0-34 0 0,-1 0-35 0 0,0 0-36 0 0,0 0-36 0 0,0 0-38 0 0,5 0-1202 0 0,6 0-962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02.9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1 182 10192 0 0,'0'0'230'0'0,"0"0"30"0"0,0 0 19 0 0,2 0-30 0 0,1 0-199 0 0,7 0-5 0 0,2 2-38 0 0,-9 5 3 0 0,-3-3 28 0 0,0-4-38 0 0,0 1 78 0 0,2 0 90 0 0,8-1 156 0 0,-10 0-318 0 0,1 0 0 0 0,-1 0 0 0 0,0 0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1-6 0 0,0 8 257 0 0,5 12 411 0 0,3-11-321 0 0,-6-7-14 0 0,-1-1-113 0 0,0 0-72 0 0,-1 1-70 0 0,-1 0-30 0 0,3-1 63 0 0,0 0 20 0 0,2 0-11 0 0,-1 0-14 0 0,-2-1-2 0 0,1 4 112 0 0,-2-1-57 0 0,0 0 43 0 0,3 8 98 0 0,7 1 13 0 0,-8-10-38 0 0,-2-3-4 0 0,3 2-12 0 0,7 8-55 0 0,-8-7-20 0 0,-2-3-7 0 0,0 0-9 0 0,0 0-32 0 0,0 0-9 0 0,0 0-6 0 0,0 0-2 0 0,0 0-6 0 0,0 0-1 0 0,-2-3 0 0 0,-9-5-28 0 0,-3 4-41 0 0,14 4-42 0 0,0 0 0 0 0,-1 0 0 0 0,1 0 0 0 0,0 0 0 0 0,0 0 0 0 0,0 0 0 0 0,0 0 0 0 0,0 0 0 0 0,0 0 0 0 0,0 0 0 0 0,0 0 0 0 0,0 0 0 0 0,0 0 1 0 0,-1 0-1 0 0,1 0 0 0 0,0 0 0 0 0,0 0 0 0 0,0 0 0 0 0,0 0 0 0 0,0 0 0 0 0,0 0 0 0 0,0 0 0 0 0,0 0 0 0 0,0 0 0 0 0,0 0 0 0 0,0 0 0 0 0,0 0 0 0 0,-1 0 0 0 0,1 0 0 0 0,0-1 0 0 0,0 1 0 0 0,0 0 0 0 0,0 0 0 0 0,0 0 0 0 0,0 0 0 0 0,0 0 0 0 0,0 0 0 0 0,0 0 0 0 0,0 0 0 0 0,0 0 0 0 0,0 0 0 0 0,0 0 0 0 0,0 0 0 0 0,0-1 0 0 0,0 1 0 0 0,0 0 0 0 0,0 0 1 0 0,0 0-1 0 0,0 0 0 0 0,0 0 0 0 0,0 0 0 0 0,0 0 0 0 0,0 0 0 0 0,0 0 0 0 0,0 0 0 0 0,0-1 0 0 0,0 1-1 0 0,0-2 5 0 0,-1 0 1 0 0,1 1 0 0 0,-1-1 0 0 0,1 0-1 0 0,-1 0 1 0 0,0 0 0 0 0,0 0-1 0 0,-1 0-5 0 0,-1-6 36 0 0,11 3-9 0 0,-8 4-23 0 0,1 0 1 0 0,-1 0-1 0 0,1 0 1 0 0,-1-1-1 0 0,0 1 0 0 0,0 0 1 0 0,1 0-1 0 0,-1 0 1 0 0,0-1-1 0 0,0 1 1 0 0,0 0-1 0 0,0 0 1 0 0,0-1-1 0 0,0 1 0 0 0,-1-1-4 0 0,1 1 5 0 0,0 0-1 0 0,-1-1 1 0 0,1 1-1 0 0,0 0 1 0 0,0 0-1 0 0,0-1 1 0 0,0 1-1 0 0,1 0 0 0 0,-1 0 1 0 0,0-1-1 0 0,0 1 1 0 0,1 0-1 0 0,-1 0 1 0 0,1 0-1 0 0,0-1-4 0 0,9-4 14 0 0,-10 6-14 0 0,1 0 0 0 0,0 0 0 0 0,-1 0 0 0 0,1 0 0 0 0,-1 0 0 0 0,1-1 0 0 0,-1 1 0 0 0,1 0 0 0 0,0 0 0 0 0,-1-1 0 0 0,1 1 0 0 0,-1 0 0 0 0,1-1 0 0 0,-1 1 0 0 0,0-1 0 0 0,1 1 0 0 0,-1-1 0 0 0,1 1 0 0 0,-1 0 0 0 0,0-1 0 0 0,1 0 0 0 0,-1 1 0 0 0,0-1 0 0 0,0 1 0 0 0,1-1 0 0 0,-1 1-1 0 0,0-1 1 0 0,0 1 0 0 0,0-1 0 0 0,0 0 0 0 0,-4-10 6 0 0,3 9-1 0 0,1 1-1 0 0,-1-1 1 0 0,0 1 0 0 0,0-1 0 0 0,1 0 0 0 0,-1 1-1 0 0,1-1 1 0 0,0 0 0 0 0,0 1 0 0 0,-1-2-5 0 0,1-4 8 0 0,0 5-7 0 0,0 0-1 0 0,0 0 0 0 0,0 0 0 0 0,0 0 0 0 0,0 0 1 0 0,0 0-1 0 0,1 0 0 0 0,-1 0 0 0 0,1 0 0 0 0,0-1 0 0 0,14-28 0 0 0,-13 28 0 0 0,0 0 0 0 0,0 1 0 0 0,1-1 0 0 0,-1 0 0 0 0,1 0 0 0 0,-1 1 0 0 0,1 0 0 0 0,0 0 0 0 0,3-2 0 0 0,6-1 0 0 0,-7-5 0 0 0,0 7-3 0 0,0 0 1 0 0,0 0-1 0 0,0 1 0 0 0,0 0 0 0 0,1-1 3 0 0,0 2-15 0 0,1 0 0 0 0,-1 1 1 0 0,1-1-1 0 0,-1 1 0 0 0,6 1 15 0 0,-1-1 0 0 0,-9 0 1 0 0,-1 0-1 0 0,1 0 0 0 0,-1 0 1 0 0,1 0-1 0 0,0-1 0 0 0,-1 1 0 0 0,1-1 1 0 0,-1 1-1 0 0,1-1 0 0 0,-1 1 0 0 0,1-1 1 0 0,-1 0-1 0 0,1 1 0 0 0,0-2 0 0 0,11-4-11 0 0,3 4-30 0 0,-9 2-42 0 0,15 0 57 0 0,-12 0-57 0 0,-5 0-2 0 0,0 0-36 0 0,0 0-43 0 0,1 0-50 0 0,-1 0-88 0 0,1 0-78 0 0,0 0-85 0 0,-1 0-96 0 0,0 0-102 0 0,0 0-113 0 0,0 0-121 0 0,-3 0 401 0 0,0 0-34 0 0,10 0-1656 0 0,6 0-1237 0 0</inkml:trace>
  <inkml:trace contextRef="#ctx0" brushRef="#br0" timeOffset="357.07">711 16 7368 0 0,'24'-10'124'0'0,"-14"7"-36"0"0,2 1 99 0 0,-6 2-43 0 0,0-1 43 0 0,-7 1-222 0 0,1 0 32 0 0,-2 0 88 0 0,-1 0 146 0 0,1 0 103 0 0,-7 1 992 0 0,7-1-1086 0 0,1 0-46 0 0,-1 0-58 0 0,1 1-75 0 0,0-1-92 0 0,0 1-104 0 0,-4 9 620 0 0,-1-6-202 0 0,-2 0-51 0 0,-3 3 115 0 0,7-3-106 0 0,0 1-45 0 0,0-1-40 0 0,0 0-34 0 0,-3 3 34 0 0,-10 10 100 0 0,9-12-79 0 0,2-3-57 0 0,-5 4 93 0 0,-5 5 34 0 0,15-10-221 0 0,0 0 0 0 0,-1 0-1 0 0,1 1 1 0 0,0-1 0 0 0,1 0 0 0 0,-1 1 0 0 0,0-1 0 0 0,0 0-1 0 0,0 1 1 0 0,1 0-26 0 0,-3 11 234 0 0,2-2-62 0 0,-3-1-22 0 0,3-10-140 0 0,1 1 0 0 0,0 0 0 0 0,-1-1 0 0 0,1 1 1 0 0,0 0-1 0 0,0-1 0 0 0,-1 1 0 0 0,1 0 0 0 0,0-1 0 0 0,0 1 1 0 0,0 0-1 0 0,0 0 0 0 0,0-1 0 0 0,0 1 0 0 0,0 0-10 0 0,3 6 123 0 0,5 2 72 0 0,7 17 90 0 0,-10-23-243 0 0,0-1 0 0 0,0 1 0 0 0,0-1 0 0 0,0 1 1 0 0,0-1-43 0 0,21 3 102 0 0,-12 0-34 0 0,-10-4-52 0 0,-1 1 0 0 0,0-1-1 0 0,0 0 1 0 0,0-1 0 0 0,0 1-1 0 0,1 0 1 0 0,-1-1 0 0 0,2 0-16 0 0,29 1 149 0 0,-25 0-117 0 0,0 0 1 0 0,0-1-1 0 0,0 0 1 0 0,0-1-1 0 0,0 0 1 0 0,9-2-33 0 0,-3-3 50 0 0,-12 5-40 0 0,0 0 0 0 0,0 0 0 0 0,0 0 1 0 0,0 0-1 0 0,1 0 0 0 0,-1 1 0 0 0,0-1 1 0 0,2 1-11 0 0,-3 0 0 0 0,-1 0 1 0 0,1 0 0 0 0,0 0 0 0 0,-1 0 0 0 0,1-1 0 0 0,-1 1 0 0 0,1 0-1 0 0,-1-1 1 0 0,1 0 0 0 0,-1 1 0 0 0,1-1 0 0 0,-1 0 0 0 0,1 1 0 0 0,-1-2-1 0 0,11-3 0 0 0,14 0 10 0 0,-20 2 8 0 0,1 0 0 0 0,0-1 0 0 0,5-3-18 0 0,3-2 0 0 0,-6 7 2 0 0,-4-2-9 0 0,8-20 68 0 0,-12 22-53 0 0,2-14 45 0 0,-6 1-43 0 0,-1 10 0 0 0,-2-2-38 0 0,-9-11-116 0 0,13 13 74 0 0,-2 0-135 0 0,-3 0-162 0 0,2 2 258 0 0,-10-9-312 0 0,0-1-47 0 0,3 7-89 0 0,1 1 55 0 0,4 1 188 0 0,-8 2-422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05.4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6296 0 0,'0'0'184'0'0,"0"0"-41"0"0,0 0 3 0 0,0 0 63 0 0,0 0 187 0 0,0 0 344 0 0,0 2 27 0 0,-1 8-221 0 0,1 8 212 0 0,0-5-295 0 0,1-3-133 0 0,1-3-75 0 0,3 1-75 0 0,0 1 73 0 0,-2 4 65 0 0,-3-6-145 0 0,-1-5-115 0 0,1 0 1 0 0,0 0-1 0 0,0 0 0 0 0,0 0 1 0 0,1 0-1 0 0,-1 0 1 0 0,0 1-1 0 0,1-1 1 0 0,-1 0-1 0 0,1 0-58 0 0,16 35 872 0 0,-12-25-645 0 0,-1 0-91 0 0,1 16 265 0 0,5-8-60 0 0,-7-8-188 0 0,2 3 62 0 0,4 3 51 0 0,-1-7-120 0 0,16 26 227 0 0,-13-14-214 0 0,-1 0 77 0 0,-9-21-218 0 0,0 0 0 0 0,1 0 0 0 0,-1 0 0 0 0,1 0 1 0 0,-1-1-1 0 0,1 1 0 0 0,-1-1 0 0 0,1 1 0 0 0,0-1 1 0 0,0 0-1 0 0,-1 1 0 0 0,1-1 0 0 0,1 0-18 0 0,10 4 129 0 0,-9 2-39 0 0,-4-7-85 0 0,0 0 0 0 0,1 1 1 0 0,-1-1-1 0 0,0 0 1 0 0,0 1-1 0 0,1-1 0 0 0,-1 0 1 0 0,0 1-1 0 0,0-1 0 0 0,1 0 1 0 0,-1 1-1 0 0,0-1 1 0 0,1 0-1 0 0,-1 0 0 0 0,0 1 1 0 0,1-1-1 0 0,-1 0 1 0 0,0 0-1 0 0,1 0 0 0 0,-1 0 1 0 0,0 1-1 0 0,1-1 0 0 0,-1 0 1 0 0,1 0-1 0 0,-1 0 1 0 0,0 0-1 0 0,1 0 0 0 0,-1 0 1 0 0,1 0-1 0 0,-1 0 0 0 0,1 0-5 0 0,4 2 127 0 0,-1 2-111 0 0,2-1 42 0 0,15 2 251 0 0,-12-4-201 0 0,-6-1 26 0 0,-3 0 2 0 0,0 0-9 0 0,2-3-40 0 0,14-6-12 0 0,-14 8-66 0 0,0 0 0 0 0,0 0 1 0 0,0 0-1 0 0,0 0 0 0 0,0 0 0 0 0,0-1 0 0 0,0 1 0 0 0,-1-1 0 0 0,1 1 0 0 0,0-1 0 0 0,-1 0 0 0 0,1 0-9 0 0,10-23 157 0 0,7-23-157 0 0,-18 43 11 0 0,0 1 1 0 0,0 0-1 0 0,-1-1 0 0 0,1 1 1 0 0,-1 0-1 0 0,0-1 1 0 0,-1-2-12 0 0,1 4 3 0 0,0 0 1 0 0,0 0 0 0 0,0 0 0 0 0,0 1 0 0 0,1-1 0 0 0,-1 0 0 0 0,1 0-4 0 0,5-13 44 0 0,-4 14-43 0 0,-1-1 0 0 0,0 1 1 0 0,0 0-1 0 0,-1 0 0 0 0,1-1 0 0 0,0 1 0 0 0,-1 0 0 0 0,1-1 0 0 0,-1 1 0 0 0,0 0 0 0 0,0-1 1 0 0,0 1-1 0 0,0 0 0 0 0,0-1 0 0 0,-1 1 0 0 0,1-1 0 0 0,-1 1 0 0 0,1 0 0 0 0,-1 0 0 0 0,0-1-1 0 0,-2-5 3 0 0,-1-4-12 0 0,0-3-39 0 0,3 3-17 0 0,0-2-34 0 0,1 12 94 0 0,0-15-89 0 0,0 15 73 0 0,0-1 0 0 0,0 1 0 0 0,-1 0 0 0 0,1-1 0 0 0,-1 1-1 0 0,1-1 1 0 0,-1 1 0 0 0,0 0 0 0 0,0 0 0 0 0,0-1-1 0 0,0 1 1 0 0,0 0 0 0 0,0 0 0 0 0,-1 0 0 0 0,1 0 21 0 0,-2-3-83 0 0,3-6-5 0 0,0 9 8 0 0,0 2 8 0 0,0 0-13 0 0,0 0 15 0 0,3 2 6 0 0,22 14-13 0 0,-20-1 24 0 0,-2-8 41 0 0,1-1 0 0 0,-1 1 1 0 0,2-1-1 0 0,-1 0 0 0 0,1 0 1 0 0,-1 0-1 0 0,2-1 0 0 0,3 4 12 0 0,-7-7 0 0 0,1 1 0 0 0,-1 0 0 0 0,0 1 0 0 0,0-1 0 0 0,0 0 0 0 0,0 1 0 0 0,-1 0 0 0 0,1-1 0 0 0,0 0 0 0 0,0 0 0 0 0,0 0 0 0 0,1 0 0 0 0,0 1 0 0 0,23 25 10 0 0,-23-26 0 0 0,-1 1-1 0 0,1 0 1 0 0,-1 0-1 0 0,0 0 1 0 0,0 0-1 0 0,1 2-9 0 0,-3-5 2 0 0,0 0 0 0 0,0 0 0 0 0,0 0 0 0 0,1-1 0 0 0,-1 1 0 0 0,0 0 0 0 0,1 0-1 0 0,-1 0 1 0 0,0 0 0 0 0,1-1 0 0 0,-1 1 0 0 0,1 0 0 0 0,-1 0 0 0 0,1-1 0 0 0,0 1 0 0 0,-1 0 0 0 0,1-1 0 0 0,0 1-1 0 0,0-1-1 0 0,7 8 31 0 0,-1 0-22 0 0,-7-7-9 0 0,1 0 1 0 0,-1 0 0 0 0,1 0-1 0 0,-1 0 1 0 0,1 0 0 0 0,0 0-1 0 0,0 0 1 0 0,0 0-1 0 0,-1 0 1 0 0,1 0 0 0 0,0-1-1 0 0,0 1 1 0 0,0 0 0 0 0,0-1-1 0 0,0 1 1 0 0,0 0-1 0 0,1-1 1 0 0,-1 1 0 0 0,0-1-1 0 0,0 0 1 0 0,0 1-1 0 0,1-1 0 0 0,3 2 48 0 0,10 24 18 0 0,-5-21-45 0 0,-5 5 22 0 0,8-5-33 0 0,-4-1-75 0 0,-3 0 59 0 0,2 1 123 0 0,-7-5-111 0 0,-1 0-73 0 0,1 0-52 0 0,0 0-76 0 0,2-1-89 0 0,1 1-105 0 0,6 0-726 0 0,-8 0-47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05.9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242 16 7400 0 0,'-5'0'70'0'0,"-7"0"28"0"0,8 0-32 0 0,0 0 55 0 0,-1 0 73 0 0,2-2-13 0 0,1-1-218 0 0,-2 1 34 0 0,-3-2 88 0 0,0 2 113 0 0,-2 0 97 0 0,0 2 83 0 0,-1-1 69 0 0,-1 1 54 0 0,1 1 39 0 0,-11-1 550 0 0,16 0-878 0 0,2 1-54 0 0,-1 1-20 0 0,-2 2 16 0 0,-2 0 60 0 0,2-2 15 0 0,0 0 55 0 0,-2-2 111 0 0,0 2-148 0 0,0 2-73 0 0,-1 3-38 0 0,-2 4-22 0 0,7-7-81 0 0,1-1 41 0 0,1-1 12 0 0,1-1-75 0 0,0 1 1 0 0,-1-1 0 0 0,1 0-1 0 0,0 1 1 0 0,0-1 0 0 0,0 1 0 0 0,1-1-1 0 0,-1 1 1 0 0,0-1 0 0 0,0 1 0 0 0,1 0-1 0 0,-1-1 1 0 0,1 1 0 0 0,0 0 0 0 0,-1 0-12 0 0,1-2 1 0 0,0 0 0 0 0,0 0 0 0 0,0 1 1 0 0,1-1-1 0 0,-1 0 0 0 0,0 0 1 0 0,0 0-1 0 0,0 0 0 0 0,0 0 0 0 0,0 0 1 0 0,0 0-1 0 0,0 0 0 0 0,0 0 1 0 0,0 0-1 0 0,0 0 0 0 0,0 1 0 0 0,0-1 1 0 0,-1 0-1 0 0,1 0 0 0 0,0 0 1 0 0,0 0-1 0 0,0 0 0 0 0,0 0 0 0 0,0 0 1 0 0,0 0-1 0 0,0 0 0 0 0,0 0 1 0 0,0 0-1 0 0,0 0 0 0 0,0 1 0 0 0,0-1 1 0 0,0 0-1 0 0,0 0 0 0 0,0 0 1 0 0,0 0-1 0 0,0 0 0 0 0,-1 0 0 0 0,1 0 1 0 0,0 0-1 0 0,0 0 0 0 0,0 0 1 0 0,0 0-1 0 0,0 0 0 0 0,0 0 0 0 0,0 0 1 0 0,0 0-1 0 0,0 0 0 0 0,0 0 1 0 0,0 0-1 0 0,-1 0 0 0 0,1 0 0 0 0,0 0 1 0 0,0 0-1 0 0,0 0 0 0 0,0 0 1 0 0,0 0-1 0 0,0 0-1 0 0,-1 0 0 0 0,1 0 1 0 0,0-1-1 0 0,-1 1 1 0 0,1 0-1 0 0,-1 0 0 0 0,1 0 1 0 0,0 0-1 0 0,-1 0 1 0 0,1 0-1 0 0,-1 0 1 0 0,1 1-1 0 0,0-1 0 0 0,-1 0 1 0 0,1 0-1 0 0,-1 0 1 0 0,1 0-1 0 0,0 0 1 0 0,-1 1-1 0 0,1-1 0 0 0,0 0 1 0 0,-1 0-1 0 0,1 1 1 0 0,0-1-1 0 0,-1 0 1 0 0,1 0-1 0 0,0 1 0 0 0,-1-1 1 0 0,1 0-1 0 0,0 1 1 0 0,0-1-1 0 0,-2 27 22 0 0,2-13 11 0 0,3 1-22 0 0,9 0-1 0 0,-7-10 5 0 0,1-1 0 0 0,-1-1 0 0 0,1 1 1 0 0,0-1-1 0 0,0 0 0 0 0,0 0-15 0 0,0 0 16 0 0,24 2-5 0 0,-7 8-3 0 0,-12-7 34 0 0,0 0 49 0 0,-9-5-78 0 0,-1-1 1 0 0,0 1-1 0 0,0-1 0 0 0,1 0 1 0 0,-1 1-1 0 0,0-1 1 0 0,1 0-1 0 0,-1 0 0 0 0,1 0 1 0 0,0 0-14 0 0,15 2 125 0 0,-7 3-72 0 0,8 1 44 0 0,-3-4 42 0 0,-4 0-16 0 0,2 4 16 0 0,-2 0-11 0 0,-3-5-15 0 0,-3 2 55 0 0,8 6 11 0 0,-1-6-23 0 0,-9-3 6 0 0,-3 3-50 0 0,0 0-49 0 0,0 4 23 0 0,0-7-84 0 0,0 0 0 0 0,0 0 1 0 0,0 0-1 0 0,0 0 0 0 0,0 0 0 0 0,0 0 0 0 0,0 0 0 0 0,0 0 0 0 0,0 1 0 0 0,0-1 1 0 0,0 0-1 0 0,0 0 0 0 0,0 0 0 0 0,0 0 0 0 0,0 0 0 0 0,0 0 0 0 0,0 0 0 0 0,0 0 1 0 0,0 0-1 0 0,0 0 0 0 0,0 0 0 0 0,0 1 0 0 0,-1-1 0 0 0,1 0 0 0 0,0 0 1 0 0,0 0-1 0 0,0 0 0 0 0,0 0 0 0 0,0 0 0 0 0,0 0 0 0 0,0 0 0 0 0,0 0 0 0 0,0 0 1 0 0,0 0-1 0 0,0 0 0 0 0,0 0 0 0 0,0 0 0 0 0,0 0 0 0 0,-1 0 0 0 0,1 0 0 0 0,0 0 1 0 0,0 0-1 0 0,0 0 0 0 0,0 1 0 0 0,0-1 0 0 0,0 0 0 0 0,0 0 0 0 0,0 0 0 0 0,0 0 1 0 0,0-1-1 0 0,0 1 0 0 0,-1 0 0 0 0,1 0 0 0 0,0 0 0 0 0,0 0 0 0 0,0 0 1 0 0,0 0-4 0 0,-1 1 12 0 0,0-1-1 0 0,0 0 1 0 0,0 1-1 0 0,0-1 1 0 0,0 1-1 0 0,0-1 0 0 0,0 1 1 0 0,0-1-1 0 0,0 1 1 0 0,0 0-1 0 0,1-1 1 0 0,-1 1-1 0 0,0 0 0 0 0,0 0 1 0 0,1-1-1 0 0,-1 1 1 0 0,0 0-1 0 0,1 0 1 0 0,-1 0-1 0 0,1 0 0 0 0,-1 0 1 0 0,1 0-1 0 0,0 0 1 0 0,-1 0-1 0 0,1 0 0 0 0,0 0 1 0 0,0 0-1 0 0,0 0-10 0 0,-1 2 24 0 0,0-1-1 0 0,0 0 1 0 0,0 1-1 0 0,0-1 1 0 0,0 0-1 0 0,-1 0 1 0 0,1 0-1 0 0,-1 1-23 0 0,-11 5 100 0 0,6 0-83 0 0,5-6-17 0 0,1 0 1 0 0,-1 0-1 0 0,1 0 0 0 0,-1 0 1 0 0,0-1-1 0 0,0 1 0 0 0,0-1 1 0 0,0 0-1 0 0,0 1 0 0 0,0-1 0 0 0,-1 0 0 0 0,-13 12 0 0 0,15-12 1 0 0,0 0 1 0 0,0 1-1 0 0,0-1 0 0 0,-1 0 1 0 0,1 0-1 0 0,0 0 0 0 0,-1 0 1 0 0,1 0-1 0 0,-1 0 1 0 0,1 0-1 0 0,-1-1 0 0 0,1 1 1 0 0,-1-1-1 0 0,0 1 0 0 0,1-1 1 0 0,-1 1-1 0 0,0-1 0 0 0,1 0 1 0 0,-1 0-2 0 0,0 0 14 0 0,0 0 0 0 0,1 0 0 0 0,-1 1 0 0 0,1-1 1 0 0,-1 0-1 0 0,0 1 0 0 0,1-1 0 0 0,-1 1 0 0 0,1 0 0 0 0,0-1 0 0 0,-1 1 1 0 0,1 0-1 0 0,-1 0 0 0 0,1 0 0 0 0,0 0 0 0 0,0 0 0 0 0,-1 0 0 0 0,1 1-14 0 0,-2 0 68 0 0,-1-1-41 0 0,-4-1-68 0 0,5-1 27 0 0,-3 1-34 0 0,4 1 31 0 0,1-1 0 0 0,-1 0 1 0 0,1 0-1 0 0,-1 0 0 0 0,1 0 0 0 0,-1 0 1 0 0,0-1-1 0 0,1 1 0 0 0,-1 0 1 0 0,1-1-1 0 0,-1 1 0 0 0,-1-1 17 0 0,-1-6-96 0 0,1 3-60 0 0,-7 2-61 0 0,5 2 103 0 0,-2-3-59 0 0,6 1 91 0 0,0 1-36 0 0,0-1-17 0 0,1 0-44 0 0,0 0-49 0 0,-1 1-58 0 0,1-1-66 0 0,0 0-72 0 0,0-1-82 0 0,1 1-88 0 0,-1 1 137 0 0,0-1-46 0 0,0 1-48 0 0,0-1-52 0 0,0 0-1390 0 0,0 2-1126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06.2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8176 0 0,'0'0'182'0'0,"0"0"29"0"0,0 0 13 0 0,3 0-32 0 0,4 1-136 0 0,-4 4 78 0 0,-1-2-18 0 0,1 0 39 0 0,3 2 137 0 0,-6-5-273 0 0,1 0 1 0 0,-1 0-1 0 0,1 1 0 0 0,-1-1 1 0 0,0 0-1 0 0,1 0 1 0 0,-1 1-1 0 0,0-1 1 0 0,1 0-1 0 0,-1 1 0 0 0,0-1 1 0 0,1 0-1 0 0,-1 1 1 0 0,0-1-1 0 0,0 1 1 0 0,1-1-1 0 0,-1 1 1 0 0,0-1-1 0 0,0 0 0 0 0,0 1 1 0 0,0-1-1 0 0,1 1 1 0 0,-1-1-1 0 0,0 1 1 0 0,0-1-1 0 0,0 1 1 0 0,0-1-1 0 0,0 1 0 0 0,0-1 1 0 0,0 1-1 0 0,-1-1 1 0 0,1 1-20 0 0,3 13 438 0 0,7 0 85 0 0,-9-13-277 0 0,0 1-56 0 0,0 0-49 0 0,-1-1-40 0 0,1 1-23 0 0,-1 0-34 0 0,-1 3 17 0 0,0-4-11 0 0,1 0 46 0 0,0 11 294 0 0,-1-9-276 0 0,1 0 0 0 0,0 0 0 0 0,0 0-1 0 0,0 0 1 0 0,0 0 0 0 0,1 0-1 0 0,-1 0 1 0 0,1 0 0 0 0,0 0 0 0 0,0 1-114 0 0,4 3 245 0 0,0 3 102 0 0,-3 3 70 0 0,-1 1-36 0 0,1-3-38 0 0,2-1-46 0 0,2-2-55 0 0,-5-7-66 0 0,0 1-42 0 0,1 1 27 0 0,-2 1-97 0 0,-1 1-66 0 0,1-4 19 0 0,0 0 34 0 0,0 27 274 0 0,0-28-323 0 0,0 0 1 0 0,-1 0-1 0 0,1 0 0 0 0,0 1 0 0 0,0-1 1 0 0,0 0-1 0 0,0 0 0 0 0,0 0 0 0 0,0 0 1 0 0,0 0-1 0 0,0 0 0 0 0,0 0 0 0 0,0 0 1 0 0,0 0-1 0 0,0 0 0 0 0,0 1 0 0 0,0-1 1 0 0,0 0-1 0 0,0 0 0 0 0,1 0 0 0 0,-1 0 1 0 0,0 0-1 0 0,0 0 0 0 0,0 0 0 0 0,0 0 1 0 0,0 0-1 0 0,0 0 0 0 0,0 0 0 0 0,0 0 1 0 0,0 0-1 0 0,0 1 0 0 0,0-1 0 0 0,0 0 1 0 0,0 0-1 0 0,0 0 0 0 0,0 0 0 0 0,0 0 0 0 0,1 0 1 0 0,-1 0-1 0 0,0 0 0 0 0,0 0 0 0 0,0 0 1 0 0,0 0-1 0 0,0 0 0 0 0,0 0 0 0 0,0 0 1 0 0,0 0-1 0 0,0 0 0 0 0,0 0 0 0 0,1 0 1 0 0,-1 0-1 0 0,0 0 0 0 0,0 0 0 0 0,0 0 1 0 0,0 0-1 0 0,0 0 0 0 0,0 0-2 0 0,10 2 36 0 0,-9-1-33 0 0,-1 0 0 0 0,0-1 0 0 0,1 1 0 0 0,-1 0 0 0 0,0 0 0 0 0,0 0 0 0 0,1-1 1 0 0,-1 1-1 0 0,0 0 0 0 0,0 0 0 0 0,0 0 0 0 0,0-1 0 0 0,0 1 0 0 0,0 1-3 0 0,0-1 1 0 0,0-1-1 0 0,0 1 1 0 0,0 0 0 0 0,0 0 0 0 0,0 0-1 0 0,0 0 1 0 0,0-1 0 0 0,0 1 0 0 0,0 0-1 0 0,1 0 1 0 0,-1 0 0 0 0,0-1 0 0 0,0 1-1 0 0,1 0 0 0 0,5 2-32 0 0,-2-3-85 0 0,-4 0 117 0 0,2 0-243 0 0,-1 0-7 0 0,-1 0-37 0 0,0 0-783 0 0,0 0-66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07.4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15 10824 0 0,'-13'0'241'0'0,"13"0"-236"0"0,0 0 0 0 0,0 0 0 0 0,0 0 0 0 0,0 0-1 0 0,0 0 1 0 0,0 0 0 0 0,-1 0 0 0 0,1 0 0 0 0,0 0 0 0 0,0 0 0 0 0,0 0 0 0 0,0 0 0 0 0,0 0-1 0 0,0 0 1 0 0,0 0 0 0 0,0 0 0 0 0,0 0 0 0 0,0 0 0 0 0,0 0 0 0 0,-1 0 0 0 0,1 0 0 0 0,0 0-1 0 0,0 0 1 0 0,0 0 0 0 0,0 0 0 0 0,0 0 0 0 0,0 0 0 0 0,0 0 0 0 0,0 0 0 0 0,0 0 0 0 0,0 0-1 0 0,0 0 1 0 0,0 0 0 0 0,0 0 0 0 0,0 0 0 0 0,0-1 0 0 0,-1 1 0 0 0,1 0 0 0 0,0 0 0 0 0,0 0-1 0 0,0 0 1 0 0,0 0 0 0 0,0 0 0 0 0,0 0 0 0 0,0 0 0 0 0,0 0 0 0 0,0 0 0 0 0,0-1 0 0 0,0 1-1 0 0,0 0 1 0 0,0 0 0 0 0,0 0 0 0 0,0 0 0 0 0,0 0 0 0 0,0 0 0 0 0,0 0 0 0 0,1 0-5 0 0,-1-2 64 0 0,0-1 0 0 0,0 0 6 0 0,0 1 65 0 0,0-1 97 0 0,-1 3-164 0 0,-1 0-40 0 0,-11 3-17 0 0,8 0-49 0 0,3-2-13 0 0,1 1-34 0 0,0-1-17 0 0,0 0-34 0 0,0 0-38 0 0,0 0-44 0 0,1-1 218 0 0,-1 0-265 0 0,1 1-43 0 0,-1-1-38 0 0,1 1-35 0 0,0-1-113 0 0,-1 0-33 0 0,1 0-1172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08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62 8656 0 0,'0'0'250'0'0,"0"0"4"0"0,2 3-132 0 0,9 11 60 0 0,-3 5 60 0 0,-5-14-147 0 0,-1 0 0 0 0,1 1-1 0 0,-1-1 1 0 0,1 0 0 0 0,1-1 0 0 0,-1 1 0 0 0,1 0-95 0 0,9 11 349 0 0,-11-2-36 0 0,1-1-40 0 0,2-3-87 0 0,0-3-72 0 0,1 6 86 0 0,0-2-47 0 0,-3-4-63 0 0,1 3 100 0 0,-5 17 166 0 0,-1-17-199 0 0,2-1 46 0 0,1 1 63 0 0,2-1 83 0 0,7 4-21 0 0,-7-11 7 0 0,-3 1-3 0 0,0-2-309 0 0,0 2 102 0 0,0-1 72 0 0,0-2-183 0 0,0 0-1 0 0,0 0 1 0 0,0 0 0 0 0,0 1-1 0 0,0-1 1 0 0,0 0-1 0 0,0 0 1 0 0,0 0-1 0 0,0 0 1 0 0,0 0-1 0 0,0 0 1 0 0,0 0 0 0 0,0 0-1 0 0,0 0 1 0 0,0 0-1 0 0,0 0 1 0 0,0 0-1 0 0,0 0 1 0 0,0 1 0 0 0,0-1-1 0 0,0 0 1 0 0,0 0-1 0 0,0 0 1 0 0,0 0-1 0 0,0 0 1 0 0,0 0-1 0 0,0 0 1 0 0,0 0 0 0 0,-1 0-1 0 0,1 0 1 0 0,0 0-1 0 0,0 0 1 0 0,0 0-1 0 0,0 0 1 0 0,0 0-1 0 0,0 0 1 0 0,0 0 0 0 0,0 1-1 0 0,0-1 1 0 0,0 0-1 0 0,0 0 1 0 0,0 0-1 0 0,0 0 1 0 0,0 0 0 0 0,-1 0-1 0 0,1 0 1 0 0,0 0-1 0 0,0 0 1 0 0,0 0-1 0 0,0 0 1 0 0,0 0-1 0 0,0 0 1 0 0,0 0 0 0 0,0 0-1 0 0,0 0 1 0 0,0 0-1 0 0,0 0-13 0 0,-3-3 327 0 0,1 0-217 0 0,0-1-50 0 0,-2-3-78 0 0,2 2-40 0 0,-1 0-36 0 0,-2-3 131 0 0,5 7-33 0 0,-1 0-1 0 0,0 0 1 0 0,0-1 0 0 0,0 1 0 0 0,1-1 0 0 0,-1 1 0 0 0,0-1 0 0 0,1 1 0 0 0,0-1 0 0 0,-1 1 0 0 0,1-1 0 0 0,0 0 0 0 0,0 1 0 0 0,0-1-4 0 0,-1-12 48 0 0,1 7-33 0 0,0 0-1 0 0,0 0 0 0 0,1 1 1 0 0,-1-1-1 0 0,2-3-14 0 0,4-2 13 0 0,-5 11-10 0 0,0-1 1 0 0,0 1 0 0 0,-1-1-1 0 0,1 1 1 0 0,-1-1 0 0 0,1 1-1 0 0,-1-1 1 0 0,1 1 0 0 0,-1-1-1 0 0,0 0 1 0 0,1 1 0 0 0,-1-1-1 0 0,0 1 1 0 0,0-1-4 0 0,0-3 1 0 0,1 1 0 0 0,0 0 0 0 0,0-1 0 0 0,0 1 0 0 0,1 0 0 0 0,-1 0 0 0 0,1 0 0 0 0,0 0 1 0 0,0 0-1 0 0,1 0-1 0 0,8-21 0 0 0,-5 8 0 0 0,-5 13-3 0 0,0-1 1 0 0,0 1 0 0 0,1 0 0 0 0,-1 1 0 0 0,1-1-1 0 0,1-2 3 0 0,-2 5-4 0 0,1-1-1 0 0,-1 1 0 0 0,0 0 1 0 0,0-1-1 0 0,1 1 0 0 0,-1 0 1 0 0,0 0-1 0 0,1 0 0 0 0,-1 0 1 0 0,2 0 4 0 0,7-4-12 0 0,-8 4 12 0 0,1 0 0 0 0,-1 0 0 0 0,0 0 0 0 0,0 0 0 0 0,0-1 0 0 0,0 1 0 0 0,0-1 0 0 0,-1 1 0 0 0,1-1 0 0 0,0 0 0 0 0,0 1 0 0 0,0-1 0 0 0,0 1 0 0 0,0-1 0 0 0,0 1 0 0 0,0 0 0 0 0,0 0 0 0 0,0 0 0 0 0,1 0 0 0 0,-1 0 0 0 0,0 0 0 0 0,1 1 0 0 0,-1-1 0 0 0,0 1 0 0 0,1 0 0 0 0,-1 0 0 0 0,1-1 0 0 0,-1 1 0 0 0,1 1 0 0 0,-1-1 0 0 0,0 0 0 0 0,1 1 0 0 0,-1-1 0 0 0,0 1 0 0 0,3 0 0 0 0,2 4 0 0 0,19 6 0 0 0,-14-5 0 0 0,1 0 0 0 0,-1 2 0 0 0,10 7 0 0 0,-11-8 0 0 0,-7-3 0 0 0,1-1 0 0 0,-1 1 0 0 0,-1-1 0 0 0,1 1 0 0 0,0 0 0 0 0,-1 1 0 0 0,0-1 0 0 0,1 2 0 0 0,13 15 0 0 0,-1-9-5 0 0,-3-3-22 0 0,0 6-40 0 0,-6-4 32 0 0,-3-5 11 0 0,-1-1 0 0 0,1 1 0 0 0,1-1 0 0 0,3 5 24 0 0,-5-7 0 0 0,1 1 0 0 0,-1 0 0 0 0,0 0 0 0 0,0 0 0 0 0,-1 0 0 0 0,1 0 0 0 0,-1 1 0 0 0,0 0 0 0 0,0 0 0 0 0,11 28 73 0 0,-6-19 20 0 0,-6-13-77 0 0,9 12 110 0 0,-8-11 37 0 0,-1 0-111 0 0,-1 1-70 0 0,-1 1-90 0 0,1-3 110 0 0,-1 0 41 0 0,1-1 78 0 0,-1 1 98 0 0,1-1-53 0 0,0 1 40 0 0,0-1 41 0 0,0 0 47 0 0,-10-10-224 0 0,6 3-7 0 0,5-1-58 0 0,-1 5 7 0 0,0-20 107 0 0,0-32 66 0 0,1 43-140 0 0,2-1-68 0 0,1-4-67 0 0,4-6-108 0 0,-6 18 144 0 0,8-16-171 0 0,-7 9 117 0 0,-2 8 70 0 0,0 1 0 0 0,0-1 0 0 0,1 0 0 0 0,-1 0 0 0 0,1 1 0 0 0,0-1 0 0 0,0 1 0 0 0,0-1 38 0 0,5-7-75 0 0,6-8-63 0 0,-2 6 12 0 0,1-2-28 0 0,-5 5 73 0 0,4 5 28 0 0,-1 2 21 0 0,-10 3 30 0 0,1 0 0 0 0,-1 0-1 0 0,0-1 1 0 0,1 1-1 0 0,-1 0 1 0 0,0 0-1 0 0,1-1 1 0 0,-1 1-1 0 0,0 0 1 0 0,0-1-1 0 0,1 1 1 0 0,-1-1-1 0 0,0 1 1 0 0,0 0 0 0 0,0-1-1 0 0,1 1 1 0 0,-1-1-1 0 0,0 1 1 0 0,0 0-1 0 0,0-1 1 0 0,0 1-1 0 0,0-1 1 0 0,0 1-1 0 0,0-1 1 0 0,0 1 0 0 0,0-1 1 0 0,0 1 1 0 0,0 0-1 0 0,0 0 0 0 0,0 0 0 0 0,0 0 0 0 0,0 0 0 0 0,0-1 0 0 0,0 1 0 0 0,0 0 0 0 0,0 0 0 0 0,0 0 0 0 0,0 0 0 0 0,0 0 0 0 0,0 0 0 0 0,0-1 0 0 0,0 1 0 0 0,1 0 0 0 0,-1 0 0 0 0,0 0 0 0 0,0 0 0 0 0,0 0 0 0 0,0 0 0 0 0,0 0 0 0 0,0 0 0 0 0,0 0 0 0 0,0-1 0 0 0,0 1 0 0 0,1 0 0 0 0,-1 0 0 0 0,0 0 0 0 0,0 0 0 0 0,0 0 0 0 0,0 0 0 0 0,0 0 0 0 0,0 0 0 0 0,1 0 0 0 0,-1 0 0 0 0,0 0 0 0 0,0 0 0 0 0,0 0 0 0 0,0 0 0 0 0,0 0 0 0 0,1 0 0 0 0,-1 0 0 0 0,0 0 0 0 0,0 0 0 0 0,0 0 0 0 0,0 0 0 0 0,0 0 0 0 0,0 0 0 0 0,0 0 0 0 0,1 1 0 0 0,-1-1 0 0 0,0 0 0 0 0,0 0 1 0 0,5-1-8 0 0,16 1-18 0 0,-7 3-48 0 0,-10-1 51 0 0,20 11-25 0 0,-6 15 49 0 0,-11-21-1 0 0,-4-4 0 0 0,0 0 0 0 0,1 0 0 0 0,-2 1 0 0 0,1-1 0 0 0,0 0 0 0 0,-1 1 0 0 0,59 117 0 0 0,-61-120 0 0 0,1 0 0 0 0,-1 0 0 0 0,1 0 0 0 0,-1 0 0 0 0,1 0 0 0 0,-1 0 0 0 0,0 0 0 0 0,0 0 0 0 0,1 0 0 0 0,-1 0 0 0 0,0 0 0 0 0,0 0 0 0 0,0 0 0 0 0,0 0 0 0 0,0 1 0 0 0,-1-1 0 0 0,0 27 0 0 0,1-25-62 0 0,0-1 99 0 0,0-1 59 0 0,2 2-129 0 0,0 1-90 0 0,0-1 18 0 0,0 1-35 0 0,0 0-38 0 0,1 2-42 0 0,-2-4-45 0 0,-1-1-48 0 0,1 1-43 0 0,-1-1-38 0 0,1 1-160 0 0,-1 0-45 0 0,2 1-696 0 0,2-1-672 0 0,5-2-1114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12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227 17 8864 0 0,'0'0'200'0'0,"-3"-3"33"0"0,-7-7 14 0 0,2 6-91 0 0,1 5-76 0 0,5 0-68 0 0,-13-1-12 0 0,6 0 18 0 0,2 2 49 0 0,2 2 72 0 0,-2 2 159 0 0,5-4-20 0 0,1-1-64 0 0,-1-1-54 0 0,0 1-46 0 0,0-1-26 0 0,1 0-38 0 0,-4-1 22 0 0,3 1-14 0 0,1 0 51 0 0,-9 1 277 0 0,7 4-34 0 0,-1 1-47 0 0,-2-1-19 0 0,-2-1-50 0 0,-4 2 118 0 0,5 2 19 0 0,-1-1-45 0 0,-1 2 28 0 0,0-1-50 0 0,-3 8 205 0 0,-4 16 73 0 0,1-2-69 0 0,1-1-81 0 0,12-18-252 0 0,9 3 21 0 0,-6-12-180 0 0,0-1 0 0 0,-1 1 0 0 0,1-1 0 0 0,0 1 0 0 0,0-1 0 0 0,-1 1 0 0 0,1-1 0 0 0,-1 1 0 0 0,1 0 0 0 0,-1-1 0 0 0,0 2-23 0 0,0-1 17 0 0,0 0 1 0 0,1-1-1 0 0,-1 1 1 0 0,0-1 0 0 0,1 1-1 0 0,-1-1 1 0 0,1 1-1 0 0,-1-1 1 0 0,1 1-1 0 0,0-1 1 0 0,-1 1-1 0 0,1-1 1 0 0,0 0-1 0 0,0 1-17 0 0,4 6 77 0 0,-1 3 31 0 0,0-2-61 0 0,21 16-31 0 0,-24-24-14 0 0,0 1 3 0 0,0-1 0 0 0,1 0 0 0 0,-1 0 0 0 0,1 1-1 0 0,-1-1 1 0 0,1 0 0 0 0,-1 0 0 0 0,1 0 0 0 0,0 0-5 0 0,14 1-9 0 0,-12-2-45 0 0,0 0 38 0 0,8 3 71 0 0,-8-2-60 0 0,2 1-93 0 0,-3 0-14 0 0,0-1-54 0 0,1 1-63 0 0,-1 0-72 0 0,-1-2 37 0 0,-1 1-43 0 0,1-1-40 0 0,-1 1-36 0 0,2-1-249 0 0,0 0-59 0 0,0 0-47 0 0,0 0-33 0 0,7 0-1385 0 0,8 0-1228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16.8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1 7632 0 0,'0'0'166'0'0,"0"0"29"0"0,-3 0 14 0 0,-8 0-68 0 0,5 0-70 0 0,3 0-50 0 0,-1 0-48 0 0,0 0 43 0 0,-5 0-1 0 0,3 2 39 0 0,1 1 34 0 0,-3 1 107 0 0,-15 10 528 0 0,14-7-470 0 0,-5 2 137 0 0,6-4-136 0 0,0 1 55 0 0,-3 9 43 0 0,2-2-74 0 0,-2-1 83 0 0,4-5-133 0 0,5-5-152 0 0,0 0 0 0 0,0 0 1 0 0,0 0-1 0 0,0 0 1 0 0,0 0-1 0 0,0 1 0 0 0,1-1 1 0 0,-1 1-1 0 0,1-1 1 0 0,-1 2-77 0 0,-2 8 234 0 0,0 3 103 0 0,-6 4 84 0 0,3-7-221 0 0,3 2 110 0 0,1 3 172 0 0,2 13 374 0 0,2-27-775 0 0,0 0 1 0 0,0 0-1 0 0,0 1 1 0 0,0-1-1 0 0,0 0 1 0 0,1 0 0 0 0,0 0-1 0 0,-1 0 1 0 0,1-1-1 0 0,0 1 1 0 0,1 0 0 0 0,-1-1-1 0 0,0 1 1 0 0,1-1-1 0 0,-1 0 1 0 0,1 0 0 0 0,0 0-1 0 0,1 1-81 0 0,-3-2 51 0 0,1 0 0 0 0,0 0 0 0 0,0 0 0 0 0,-1 0 0 0 0,1-1 0 0 0,0 1 0 0 0,0 0 0 0 0,0-1 0 0 0,0 0 0 0 0,0 1 0 0 0,1-1-51 0 0,12 0 220 0 0,-6 0-113 0 0,11 0 87 0 0,-12 0-96 0 0,1 0 44 0 0,6-2 44 0 0,3-4-51 0 0,-8 2-56 0 0,10-5 149 0 0,-3-1-101 0 0,6-2-59 0 0,-18 11-59 0 0,0-1 0 0 0,-1-1 0 0 0,1 1 0 0 0,-1-1 1 0 0,1 1-1 0 0,-1-1 0 0 0,0-1 0 0 0,0 1 0 0 0,-1 0 0 0 0,1-1 1 0 0,2-3-10 0 0,4-4 27 0 0,-5 6-12 0 0,-1 0 1 0 0,-1-1 0 0 0,1 1-1 0 0,-1-1 1 0 0,0 0-1 0 0,0-1-15 0 0,0 2-3 0 0,-2 2 3 0 0,0 1 0 0 0,-1-1-1 0 0,1 0 1 0 0,-1 0-1 0 0,1 0 1 0 0,-1 1 0 0 0,0-1-1 0 0,0 0 1 0 0,0 0-1 0 0,0 0 1 0 0,-1 0 0 0 0,0-6-13 0 0,2 8 4 0 0,-1-1 0 0 0,-1 0 0 0 0,1 1 0 0 0,0-1 0 0 0,0 1 0 0 0,-1-1 0 0 0,1 0 0 0 0,-1 1 0 0 0,1-1 0 0 0,-1 1 0 0 0,1-1 0 0 0,-1 1 0 0 0,0 0 0 0 0,0-1 0 0 0,0 0 9 0 0,-4-6-86 0 0,0-1-163 0 0,4 6 175 0 0,0 1 0 0 0,0 0 0 0 0,0 0 0 0 0,0 0 0 0 0,0 0-1 0 0,-1 0 1 0 0,1 0 0 0 0,-1 0 0 0 0,0 0 74 0 0,0 0-21 0 0,0 0-39 0 0,1 1-40 0 0,-1-1-40 0 0,0 0-42 0 0,0 0-42 0 0,0 0-44 0 0,0 0-42 0 0,0 0-46 0 0,0 0-45 0 0,0 0-46 0 0,1 1-48 0 0,-1-1-47 0 0,0 0-48 0 0,0 0-50 0 0,0 0-51 0 0,-4-4-1451 0 0,-3-3-1206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17.2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0 168 12784 0 0,'0'0'289'0'0,"0"2"40"0"0,0 1-211 0 0,0 12 234 0 0,3-8-160 0 0,3-2-103 0 0,-6-5-88 0 0,1 0 0 0 0,-1 0 0 0 0,1 1 0 0 0,-1-1 0 0 0,1 0 0 0 0,-1 0 0 0 0,0 1 0 0 0,1-1 0 0 0,-1 0 0 0 0,0 1 0 0 0,1-1 0 0 0,-1 0-1 0 0,0 1 1 0 0,0-1 0 0 0,1 1 0 0 0,-1-1 0 0 0,0 1 0 0 0,0-1 0 0 0,0 0 0 0 0,0 1 0 0 0,1-1 0 0 0,-1 1 0 0 0,0-1 0 0 0,0 1 0 0 0,0-1 0 0 0,0 1 0 0 0,0-1 0 0 0,0 1 0 0 0,0-1 0 0 0,0 1 0 0 0,0-1 0 0 0,-1 1-1 0 0,1 20 8 0 0,0-14 96 0 0,1-5 78 0 0,1 1 217 0 0,2 2-83 0 0,0 1 43 0 0,-1 1 61 0 0,-1 0 81 0 0,-2-4-18 0 0,2-1-190 0 0,-1 0-203 0 0,1-1 0 0 0,-1 1-1 0 0,1-1 1 0 0,-1 1 0 0 0,0 0 0 0 0,0 0 0 0 0,0 0 0 0 0,0 0-90 0 0,1 7 351 0 0,-2-6 128 0 0,0-3-38 0 0,0 2-135 0 0,0 8-61 0 0,0-10-241 0 0,0 0 0 0 0,0 1 0 0 0,-1-1 0 0 0,1 0 1 0 0,0 0-1 0 0,0 0 0 0 0,0 0 0 0 0,0 0 0 0 0,0 0 0 0 0,0 0 0 0 0,0 0 0 0 0,0 0 0 0 0,0 0 0 0 0,0 1 0 0 0,0-1 1 0 0,0 0-1 0 0,0 0 0 0 0,0 0 0 0 0,1 0 0 0 0,-1 0 0 0 0,0 0 0 0 0,0 0 0 0 0,0 0 0 0 0,0 0 0 0 0,0 0 0 0 0,0 0 1 0 0,0 0-1 0 0,0 1 0 0 0,0-1 0 0 0,0 0 0 0 0,0 0 0 0 0,0 0 0 0 0,0 0 0 0 0,0 0 0 0 0,0 0 0 0 0,0 0 1 0 0,1 0-1 0 0,-1 0 0 0 0,0 0 0 0 0,0 0 0 0 0,0 0 0 0 0,0 0 0 0 0,0 0 0 0 0,0 0 0 0 0,0 0 0 0 0,0 0 0 0 0,0 0 1 0 0,0 0-1 0 0,0 0 0 0 0,1 0 0 0 0,-1 0 0 0 0,0 0 0 0 0,0 0 0 0 0,0 0 0 0 0,0 0 0 0 0,0 0 0 0 0,0 0-4 0 0,0 0 79 0 0,0 0-42 0 0,1 0-41 0 0,4 0-77 0 0,-3 0 108 0 0,0 0 57 0 0,-1 0 52 0 0,0 0 72 0 0,-1 0 85 0 0,1 0 96 0 0,-3-14-273 0 0,3 0-109 0 0,-1 4-65 0 0,1-3-53 0 0,-1 11 98 0 0,0-1 0 0 0,1 0 0 0 0,-1 0 0 0 0,1 0 0 0 0,-1 1 0 0 0,1-1 1 0 0,1-1 12 0 0,5-13-112 0 0,-3 6 21 0 0,-4-5 1 0 0,1-2 7 0 0,3 6 57 0 0,2 0-45 0 0,4-6-97 0 0,1 1-50 0 0,6-11-169 0 0,-9 11 161 0 0,-4 7 31 0 0,1 3 59 0 0,1 0 31 0 0,6-1 7 0 0,0 0-5 0 0,-3 1-12 0 0,6-4-47 0 0,0 7 35 0 0,-2 1 48 0 0,0-3-1 0 0,-12 5 73 0 0,0 0 1 0 0,0 0-1 0 0,1 1 0 0 0,-1-1 1 0 0,0 0-1 0 0,1 1 0 0 0,-1-1 1 0 0,0 1-1 0 0,1 0 0 0 0,-1-1 1 0 0,1 1-1 0 0,-1 0 1 0 0,1 0-1 0 0,-1 0 0 0 0,0 0 1 0 0,1 0-1 0 0,-1 0 0 0 0,1 0 1 0 0,-1 0-1 0 0,1 1 0 0 0,-1-1 1 0 0,0 1-1 0 0,1-1 0 0 0,-1 1 7 0 0,8 4-31 0 0,1 0 41 0 0,11 8 99 0 0,-17-10-72 0 0,0-1 1 0 0,-1 1-1 0 0,0 0 0 0 0,1 0 0 0 0,-1 0 0 0 0,0 1 0 0 0,-1-1 0 0 0,1 1 0 0 0,1 3-37 0 0,1 3 155 0 0,-4-8-114 0 0,0 0 0 0 0,0 0 0 0 0,0 0 0 0 0,0 1 0 0 0,1-1 0 0 0,-1-1 0 0 0,1 1 0 0 0,-1 0 0 0 0,1 0-41 0 0,9 13 248 0 0,-7 1-49 0 0,-1-4-66 0 0,2 3 38 0 0,-3-12-134 0 0,-1 0 0 0 0,0 0-1 0 0,0 0 1 0 0,0 1 0 0 0,-1-1 0 0 0,1 0-1 0 0,-1 0 1 0 0,0 2-37 0 0,3 11 191 0 0,2-6-47 0 0,-4-8-127 0 0,0-1 0 0 0,0 0 1 0 0,0 1-1 0 0,-1-1 0 0 0,1 1 0 0 0,0-1 0 0 0,-1 1 0 0 0,0-1 0 0 0,1 1 0 0 0,-1-1 0 0 0,0 1 0 0 0,0-1 0 0 0,0 2-17 0 0,0 1 34 0 0,0-2-28 0 0,0 2 28 0 0,0 3 48 0 0,0 6 72 0 0,3 5-94 0 0,3-3-84 0 0,-2-7-96 0 0,-2-5-23 0 0,-2-2-48 0 0,1 0-286 0 0,-1-1-67 0 0,0 0-36 0 0,0 0-619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17.5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16 15120 0 0,'0'0'340'0'0,"0"0"50"0"0,-3 0 25 0 0,1 0-271 0 0,0 0-51 0 0,-6 0 60 0 0,5 0-61 0 0,0 0-2 0 0,1 0 38 0 0,0 0 61 0 0,0 0 66 0 0,0 0 77 0 0,0 0 88 0 0,2-1-138 0 0,-2 0-136 0 0,-1-2-104 0 0,1 1-93 0 0,1 1-67 0 0,-1-1-90 0 0,1 1-110 0 0,0 0 111 0 0,1 0-35 0 0,-1 1-164 0 0,1-1-68 0 0,-1 1-61 0 0,1-1-54 0 0,-1 1-176 0 0,1 0-53 0 0,0 0-214 0 0,0 0-572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41.9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182 285 7424 0 0,'0'0'166'0'0,"-3"0"29"0"0,0 0-125 0 0,-11 0 136 0 0,6 2-102 0 0,4 5-71 0 0,4-7-33 0 0,0 1 0 0 0,-1-1 0 0 0,1 0 0 0 0,0 1 0 0 0,0-1 1 0 0,-1 1-1 0 0,1-1 0 0 0,0 0 0 0 0,-1 1 0 0 0,1-1 0 0 0,0 0 0 0 0,-1 1 0 0 0,1-1 0 0 0,-1 0 0 0 0,1 0 0 0 0,-1 0 0 0 0,1 1 0 0 0,0-1 0 0 0,-1 0 0 0 0,1 0 0 0 0,-1 0 0 0 0,1 0 0 0 0,-1 0 0 0 0,1 0 0 0 0,-1 0 0 0 0,1 1 1 0 0,-1-2-1 0 0,1 1 0 0 0,-1 0 0 0 0,1 0 0 0 0,-1 0 0 0 0,1 0 0 0 0,-1 0 0 0 0,1 0 0 0 0,-1 0 0 0 0,1 0 0 0 0,-1 0 0 0 0,1 0 0 0 0,-1 0 0 0 0,1 0 0 0 0,-1 0 0 0 0,1 0 1 0 0,-1 0-1 0 0,1 0 0 0 0,-1 0 0 0 0,1 0 0 0 0,0 0 0 0 0,-1 0 0 0 0,1 1 0 0 0,-1-1 0 0 0,1 0 0 0 0,-1 0 0 0 0,1 1 0 0 0,0-1 1 0 0,-1 0-1 0 0,1 0 0 0 0,0 1 0 0 0,-1-1 0 0 0,1 1 0 0 0,0-1 0 0 0,-1 0 0 0 0,1 1 0 0 0,0-1 0 0 0,0 1 0 0 0,-1-1 0 0 0,-3 7 56 0 0,-21 8 623 0 0,20-11-445 0 0,1 0-45 0 0,-2 2 53 0 0,2-1-92 0 0,0 0-62 0 0,-4 9 60 0 0,3-2 30 0 0,-5 6-30 0 0,2-5-35 0 0,1 1 54 0 0,2 12 172 0 0,-1-11-28 0 0,2-7-95 0 0,-1 4 44 0 0,3-5-163 0 0,-2 4 70 0 0,1 1 32 0 0,0 18 296 0 0,3-15-348 0 0,0 15 218 0 0,0-17-249 0 0,0-11-108 0 0,0 0 0 0 0,0-1 0 0 0,0 1 0 0 0,0-1 0 0 0,1 1 0 0 0,-1-1-1 0 0,1 1 1 0 0,-1-1 0 0 0,1 1 0 0 0,0-1 0 0 0,0 1 0 0 0,-1-1 0 0 0,1 0 0 0 0,0 1-8 0 0,4 6 31 0 0,0 2 16 0 0,-5-9-41 0 0,0 0 0 0 0,1 0 1 0 0,-1 0-1 0 0,0 0 0 0 0,1 0 1 0 0,-1 0-1 0 0,1 0 0 0 0,0 0 1 0 0,-1 0-1 0 0,1 0 0 0 0,0 0 1 0 0,0 0-1 0 0,-1 0 1 0 0,1-1-1 0 0,0 1 0 0 0,0 0 1 0 0,0-1-1 0 0,1 1-6 0 0,8 4 74 0 0,7 5 59 0 0,-13-7-38 0 0,-1-2-41 0 0,6-2-6 0 0,-7 1-12 0 0,0 0-21 0 0,-1 0-1 0 0,1 0 1 0 0,0-1 0 0 0,-1 1-1 0 0,1 0 1 0 0,-1-1 0 0 0,1 1-1 0 0,-1-1 1 0 0,1 0 0 0 0,-1 1-1 0 0,0-1 1 0 0,1 0 0 0 0,-1 0-1 0 0,1 0-14 0 0,5-4 66 0 0,6 0 66 0 0,-11 2-88 0 0,4-4 26 0 0,5 4-10 0 0,-8 2-48 0 0,-1 1 1 0 0,0-1-1 0 0,0 0 1 0 0,0 1-1 0 0,1-1 1 0 0,-1 0-1 0 0,0 0 1 0 0,0 0-1 0 0,0-1 1 0 0,0 1-1 0 0,-1 0 1 0 0,3-2-13 0 0,37-39 93 0 0,-22 23-82 0 0,-16 16-17 0 0,0-1 0 0 0,-1 0 0 0 0,1 1 0 0 0,-1-1 0 0 0,0 0 0 0 0,0 0 0 0 0,0-1 0 0 0,-1 0 6 0 0,10-17-79 0 0,-9 19 55 0 0,0-1 0 0 0,-1 1-1 0 0,1-1 1 0 0,0 1 0 0 0,0-4 24 0 0,3-21-228 0 0,-4 11-68 0 0,-1-1 1 0 0,-1-4 295 0 0,0-7-297 0 0,0 21 231 0 0,0 1 0 0 0,0-1 1 0 0,0 1-1 0 0,-1 0 0 0 0,0-1 1 0 0,-1 1 65 0 0,-4-17-146 0 0,-8-22-94 0 0,2 16 160 0 0,11 25 68 0 0,-1-1 0 0 0,1 0-1 0 0,0 0 1 0 0,1 0 0 0 0,-1 0 0 0 0,1-1 0 0 0,0 1 0 0 0,1 0 0 0 0,0-1 12 0 0,-1-22-19 0 0,1 23 15 0 0,-1 0 1 0 0,0 1 0 0 0,0-1-1 0 0,0 1 1 0 0,-1-1 0 0 0,0 0 3 0 0,1 2-7 0 0,-1-1 0 0 0,1 0 1 0 0,0 0-1 0 0,0 0 0 0 0,0-4 7 0 0,1-37 0 0 0,-2 41 55 0 0,-9-5 20 0 0,10 11 41 0 0,2 11-74 0 0,14 16 11 0 0,1 4 56 0 0,-6-19-59 0 0,-8-12-46 0 0,0 1 0 0 0,-1 0-1 0 0,1 0 1 0 0,-1-1 0 0 0,1 1 0 0 0,-1 0-1 0 0,0 0 1 0 0,0 0 0 0 0,1 2-4 0 0,1 8 33 0 0,1 3 41 0 0,7 1 44 0 0,3 1 29 0 0,-1 9 9 0 0,-4-6 36 0 0,1-3-54 0 0,2 6 28 0 0,-7-6-12 0 0,1 1-32 0 0,-2-7-50 0 0,4 9 111 0 0,-1-5-66 0 0,-2 13 27 0 0,0-14-73 0 0,1 3 30 0 0,-5-1 31 0 0,-1-4-64 0 0,-1 11 102 0 0,5 3 60 0 0,-2-20-207 0 0,6 22 90 0 0,-5-4-5 0 0,-4-24-106 0 0,1 1 1 0 0,0 0 0 0 0,0-1 0 0 0,0 1 0 0 0,1 0-1 0 0,-1-1 1 0 0,0 1 0 0 0,0 0 0 0 0,0-1 0 0 0,0 1 0 0 0,1 0-1 0 0,-1-1 1 0 0,0 1 0 0 0,0-1 0 0 0,1 1 0 0 0,-1-1-1 0 0,0 1 1 0 0,1-1 0 0 0,-1 1 0 0 0,1-1 0 0 0,-1 1 0 0 0,1-1-1 0 0,-1 1 1 0 0,1-1 0 0 0,-1 1 0 0 0,1-1-3 0 0,0 0 2 0 0,-1 1 1 0 0,1-1-1 0 0,-1 0 1 0 0,1 1-1 0 0,-1-1 1 0 0,1 1-1 0 0,-1-1 1 0 0,1 1-1 0 0,-1-1 1 0 0,0 1 0 0 0,1-1-1 0 0,-1 1 1 0 0,0 0-1 0 0,1-1 1 0 0,-1 1-1 0 0,0-1 1 0 0,0 1-1 0 0,0 0 1 0 0,0-1-1 0 0,1 1 1 0 0,-1 0-1 0 0,0-1 1 0 0,0 1-1 0 0,0 0 1 0 0,0-1-1 0 0,0 1-2 0 0,0-1-154 0 0,0 1 43 0 0,0-1 38 0 0,0 1 36 0 0,-1-1 31 0 0,1 1 38 0 0,0-1 70 0 0,0 1 42 0 0,0 2 278 0 0,0-3-331 0 0,0 1-54 0 0,0 0-60 0 0,0 0-60 0 0,0-1-70 0 0,0 1-79 0 0,0-1-31 0 0,0 1-68 0 0,0 0-74 0 0,0-1-81 0 0,0 1-85 0 0,0-1-92 0 0,0 1-98 0 0,1-1-104 0 0,-1 0-1074 0 0,0 0-1103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1 115 6272 0 0,'0'0'141'0'0,"2"0"23"0"0,2 0-99 0 0,10 0 106 0 0,-4 2-86 0 0,-5 1-67 0 0,-2-1-17 0 0,0-1 0 0 0,0 0 0 0 0,0 1 0 0 0,0-1 0 0 0,0 0 0 0 0,0-1 0 0 0,0 1 0 0 0,0 0 0 0 0,0-1 0 0 0,0 0 0 0 0,1 0 0 0 0,2 0-1 0 0,10 0 38 0 0,0 0 65 0 0,11 0 175 0 0,37 0 512 0 0,-44 0-615 0 0,1 0-79 0 0,-15 0-35 0 0,1-1 0 0 0,0 0 0 0 0,0 0 0 0 0,0-1 0 0 0,0 0 0 0 0,5-2-61 0 0,-8 2 38 0 0,19-6 253 0 0,-8 2-112 0 0,8 3 35 0 0,-7 0-18 0 0,-7-2-41 0 0,-1 0-50 0 0,4 0 119 0 0,-7-1-75 0 0,-3 2-58 0 0,0 3 0 0 0,2 0 23 0 0,1 1 47 0 0,-5-3-9 0 0,0-7-6 0 0,0 7 2 0 0,0 3 17 0 0,0-2 10 0 0,-1-5-64 0 0,-6-6 247 0 0,4 10-294 0 0,-1 1-52 0 0,-9-3 187 0 0,9-2-69 0 0,4 7-122 0 0,0 0 0 0 0,-1-1 0 0 0,1 1 0 0 0,0-1 0 0 0,0 1 1 0 0,-1 0-1 0 0,1-1 0 0 0,0 1 0 0 0,-1-1 0 0 0,1 1 0 0 0,0 0 0 0 0,-1 0 0 0 0,1-1 0 0 0,-1 1 0 0 0,1 0 0 0 0,-1 0 1 0 0,1-1-1 0 0,0 1 0 0 0,-1 0 0 0 0,1 0 0 0 0,-1 0 0 0 0,1 0 0 0 0,-1 0 0 0 0,1 0 0 0 0,-1 0 0 0 0,1 0 0 0 0,-1 0 1 0 0,1 0-1 0 0,-1 0 0 0 0,1 0 0 0 0,-1 0 0 0 0,1 0-8 0 0,-7 0 71 0 0,5 1-51 0 0,0-1 0 0 0,0 0 1 0 0,-1 0-1 0 0,1 0 0 0 0,0-1 0 0 0,0 1 1 0 0,0 0-1 0 0,0-1 0 0 0,0 1 0 0 0,-1-1-20 0 0,2 0 14 0 0,-1 0-1 0 0,0 0 0 0 0,1 0 1 0 0,-1 1-1 0 0,0-1 1 0 0,0 1-1 0 0,0-1 0 0 0,1 1 1 0 0,-1 0-1 0 0,-1 0-13 0 0,-16 4 80 0 0,15-2-72 0 0,2-2-2 0 0,-1 1 1 0 0,1-1 0 0 0,-1 1 0 0 0,0-1 0 0 0,1 0 0 0 0,-1 0 0 0 0,1 0 0 0 0,-3 0-7 0 0,4-1 4 0 0,-1 1 0 0 0,0 0 1 0 0,0 0-1 0 0,0 0 0 0 0,1 0 1 0 0,-1 1-1 0 0,0-1 0 0 0,0 0 1 0 0,1 1-1 0 0,-1-1 0 0 0,-1 2-4 0 0,-15 8 43 0 0,-7-5-22 0 0,-10 10 43 0 0,11-2-25 0 0,5-1-24 0 0,12-9-15 0 0,4-2 0 0 0,1 0 0 0 0,-1 1 0 0 0,0-1 0 0 0,1 0 0 0 0,-1 1 0 0 0,1 0 0 0 0,0-1 0 0 0,-1 1 0 0 0,1 0 0 0 0,0 0 0 0 0,0 1 0 0 0,0-1 0 0 0,1 0 0 0 0,-1 1 0 0 0,0 0 0 0 0,-13 27 0 0 0,13-26 0 0 0,1 1 0 0 0,1 16 0 0 0,3-6 0 0 0,9 1 0 0 0,-9-14-6 0 0,0 1 0 0 0,1-1 1 0 0,-1 1-1 0 0,0-1 1 0 0,1 0-1 0 0,-1 0 1 0 0,1 0-1 0 0,2 0 6 0 0,31 9-135 0 0,-31-10 105 0 0,0 1-57 0 0,4 1 44 0 0,5 1-4 0 0,-10-3-17 0 0,0 0-49 0 0,0 0-27 0 0,0-1-51 0 0,-1 1-60 0 0,1-1-67 0 0,-2 0 25 0 0,0 0-44 0 0,0 0-40 0 0,0 0-34 0 0,1 0-122 0 0,0 0-33 0 0,7 0-1253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15.4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137 303 9184 0 0,'0'0'208'0'0,"0"0"33"0"0,0 0 14 0 0,-2 0-42 0 0,-6 0-141 0 0,6 0-12 0 0,-7 0 465 0 0,1 1-116 0 0,2 0-92 0 0,0 0-71 0 0,5-1-180 0 0,-1 1 0 0 0,1-1 0 0 0,-1 1 0 0 0,1 0 0 0 0,0-1 0 0 0,-1 1 0 0 0,1 0 0 0 0,0 0 0 0 0,-1 0 0 0 0,1 0 0 0 0,-1 1-66 0 0,-1 0 302 0 0,1 0-105 0 0,0-2-67 0 0,-1 0-66 0 0,0 0-27 0 0,1 1 65 0 0,-2 5 144 0 0,0 2-40 0 0,-3 3 88 0 0,-2-1 57 0 0,3 0-96 0 0,1 1-43 0 0,0 6-12 0 0,0 1-30 0 0,0-6-12 0 0,0-4-76 0 0,4-7-65 0 0,0 0 0 0 0,0 1 0 0 0,0-1 0 0 0,1 1 1 0 0,-1-1-1 0 0,0 1 0 0 0,1-1 0 0 0,-1 1 0 0 0,1-1 1 0 0,0 1-1 0 0,-1 0 0 0 0,1-1 0 0 0,0 1 0 0 0,0-1 1 0 0,0 2-18 0 0,0 23 181 0 0,0 6 118 0 0,0-30-283 0 0,0-1 0 0 0,0 1 1 0 0,1-1-1 0 0,-1 1 1 0 0,0 0-1 0 0,1-1 0 0 0,-1 1 1 0 0,1-1-1 0 0,0 1 1 0 0,-1-1-1 0 0,1 0 0 0 0,0 1 1 0 0,0-1-1 0 0,0 1-16 0 0,4 5 66 0 0,-1 4 15 0 0,-4-10-74 0 0,1 0 0 0 0,-1 0 0 0 0,0 0 0 0 0,1 0 0 0 0,-1 0 0 0 0,1 0 0 0 0,0 0 1 0 0,-1 0-1 0 0,1 0 0 0 0,0 0 0 0 0,-1 0 0 0 0,1-1 0 0 0,0 1 0 0 0,0 0 0 0 0,0 0 0 0 0,0-1 0 0 0,0 1 0 0 0,0 0-7 0 0,4 1 26 0 0,-4-2-19 0 0,-1 1-1 0 0,1-1 1 0 0,-1 0-1 0 0,1 1 1 0 0,0-1-1 0 0,-1 0 0 0 0,1 1 1 0 0,-1-1-1 0 0,1 0 1 0 0,-1 1-1 0 0,1-1 1 0 0,-1 1-1 0 0,1-1 0 0 0,-1 1 1 0 0,0-1-1 0 0,1 1 1 0 0,-1 0-1 0 0,1-1 1 0 0,-1 1-1 0 0,0-1 0 0 0,0 1 1 0 0,1 0-7 0 0,1 4 27 0 0,6 4 48 0 0,-6-8-58 0 0,0 0 1 0 0,0 0 0 0 0,0-1 0 0 0,-1 1 0 0 0,1 0 0 0 0,0-1-1 0 0,0 1 1 0 0,0-1 0 0 0,1 0-18 0 0,22 1 155 0 0,-8-1-89 0 0,4-1-66 0 0,-15 1 10 0 0,13-1 22 0 0,-6-1-50 0 0,-3-3-50 0 0,0-2-71 0 0,-4 1 0 0 0,9-1-26 0 0,-11 6 55 0 0,1 0-73 0 0,-2 0 5 0 0,0 1-52 0 0,0-1-60 0 0,0 0-69 0 0,0 0-21 0 0,-1 0-56 0 0,0 0-52 0 0,-1 0-44 0 0,2-1-156 0 0,-2 1-44 0 0,2-1-189 0 0,0-2-507 0 0</inkml:trace>
  <inkml:trace contextRef="#ctx0" brushRef="#br0" timeOffset="310.35">485 1 11912 0 0,'0'0'349'0'0,"0"0"-124"0"0,0 0-103 0 0,0 0 38 0 0,0 0 44 0 0,0 0 41 0 0,2 0 10 0 0,-1 0-244 0 0,-1 0 1 0 0,1 0 0 0 0,-1 0 0 0 0,0 0 0 0 0,1 0 0 0 0,-1 0 0 0 0,1 0 0 0 0,-1 0 0 0 0,0 0-1 0 0,1 0 1 0 0,-1 0 0 0 0,1 0 0 0 0,-1 1 0 0 0,0-1 0 0 0,1 0 0 0 0,-1 0 0 0 0,0 0 0 0 0,1 1-1 0 0,-1-1 1 0 0,0 0 0 0 0,1 0 0 0 0,-1 1 0 0 0,0-1 0 0 0,0 0 0 0 0,1 1 0 0 0,-1-1 0 0 0,0 0-1 0 0,0 1 1 0 0,1-1 0 0 0,-1 0 0 0 0,0 1-12 0 0,4 6 245 0 0,7-2 134 0 0,-5 5-12 0 0,1 3-85 0 0,-5-9-177 0 0,1 4 60 0 0,0-1-45 0 0,0 1-20 0 0,0 2 5 0 0,0 0 11 0 0,4 13 173 0 0,-3-3-62 0 0,0 8 19 0 0,-2 42 255 0 0,-2-54-409 0 0,-1-8-38 0 0,1-1 0 0 0,0 0-1 0 0,0 1 1 0 0,1-1-1 0 0,0 0 1 0 0,1 4-54 0 0,3 3 121 0 0,-3-11-95 0 0,-1 1 0 0 0,0-1 0 0 0,0 0 0 0 0,0 0 0 0 0,-1 1 0 0 0,1-1 0 0 0,-1 1 0 0 0,0-1-1 0 0,1 1-25 0 0,-2 10 85 0 0,1-6-43 0 0,0-1 0 0 0,0 1-1 0 0,1-1 1 0 0,0 0 0 0 0,0 2-42 0 0,3 6 49 0 0,2 6 56 0 0,-3 6 61 0 0,-3-15-111 0 0,0 3 34 0 0,0 16 185 0 0,1-20-165 0 0,5 0-44 0 0,-2-4-15 0 0,-2-1 15 0 0,-1 0 21 0 0,0 1 37 0 0,-1 3-95 0 0,0-7 38 0 0,0-3-18 0 0,0 0-124 0 0,0 0 2 0 0,0 0 9 0 0,0 0-35 0 0,0 0-17 0 0,0 0-35 0 0,0 0-41 0 0,0 0-46 0 0,0 0-49 0 0,0 0-46 0 0,0 0-44 0 0,0 0-38 0 0,0 0-272 0 0,0 0-64 0 0,0 0-50 0 0,0 0-37 0 0,0 0-1505 0 0,0 0-1334 0 0</inkml:trace>
  <inkml:trace contextRef="#ctx0" brushRef="#br0" timeOffset="642.34">319 288 8720 0 0,'0'0'197'0'0,"0"0"24"0"0,0 0 19 0 0,0 1-79 0 0,2 1-23 0 0,0 0-142 0 0,1 0 77 0 0,1 0 66 0 0,-1 0 55 0 0,6 1 304 0 0,-7-2-331 0 0,1 0 1 0 0,-1-1 0 0 0,1 0-1 0 0,-1 1 1 0 0,1-1-1 0 0,-1 0 1 0 0,1 0 0 0 0,0 0-168 0 0,4-1 336 0 0,0-2-88 0 0,1-2 19 0 0,1 0 106 0 0,4 2 93 0 0,-5 3-190 0 0,-1-2-76 0 0,1 0-33 0 0,2-2 0 0 0,0 0 17 0 0,-1 1 14 0 0,-2 0-46 0 0,3 0 29 0 0,12-6 126 0 0,-10 4-132 0 0,1 0-41 0 0,11-2 31 0 0,-2 1-109 0 0,0-1-46 0 0,-12 3 6 0 0,0 2 1 0 0,0-1 0 0 0,4 0-17 0 0,15-3-2 0 0,-19 4-57 0 0,7-3 33 0 0,12-2-5 0 0,-19 5-21 0 0,-1-1-40 0 0,-1 2-24 0 0,-1-1-43 0 0,0 0-50 0 0,0 1-57 0 0,-4 0 29 0 0,1 1-38 0 0,3-1-374 0 0,-2 1 89 0 0,-1-1-52 0 0,5 1-721 0 0,3 0-570 0 0,7 0-1082 0 0</inkml:trace>
  <inkml:trace contextRef="#ctx0" brushRef="#br0" timeOffset="913.31">1029 349 11312 0 0,'0'0'256'0'0,"0"2"34"0"0,0 2-175 0 0,0 10 191 0 0,3-4-140 0 0,1-2-89 0 0,-3-7-75 0 0,0 0 0 0 0,0 1 1 0 0,0-1-1 0 0,0 0 0 0 0,-1 1 0 0 0,1-1 0 0 0,-1 1 0 0 0,1-1 0 0 0,-1 1 0 0 0,1 0 0 0 0,-1-1 0 0 0,0 1 1 0 0,0-1-1 0 0,0 1-2 0 0,1 12 25 0 0,1-3 55 0 0,2-1 58 0 0,2-2 63 0 0,-5-6 41 0 0,0-1-54 0 0,0 1-48 0 0,-1 0-41 0 0,1 0-21 0 0,-1-1-33 0 0,-1 4 20 0 0,0-3-13 0 0,1-1 44 0 0,0 4 30 0 0,0 0 51 0 0,0 14 559 0 0,0-12-451 0 0,0-3-152 0 0,0-1-39 0 0,0-1 93 0 0,0-2-90 0 0,0 0-28 0 0,0 3-41 0 0,0 0-53 0 0,0 0-93 0 0,0-1-92 0 0,0-1 56 0 0,0 0-38 0 0,0-1-41 0 0,0 1-40 0 0,0 0-376 0 0,0-1 85 0 0,0 0-54 0 0,0 0-731 0 0,0 0-580 0 0,0 0-1098 0 0</inkml:trace>
  <inkml:trace contextRef="#ctx0" brushRef="#br0" timeOffset="1157.75">938 92 11408 0 0,'-2'-3'73'0'0,"-3"-2"-6"0"0,3 3 15 0 0,-1 0 78 0 0,2 0-38 0 0,-1 1 34 0 0,4 1-55 0 0,0 1-47 0 0,7-2-36 0 0,-7 1 1 0 0,5 0-10 0 0,-5 0-8 0 0,0 0-1 0 0,0 0 0 0 0,0 0 0 0 0,1 0 0 0 0,-1 0 1 0 0,0 0-1 0 0,0-1 0 0 0,0 1 0 0 0,0-1 1 0 0,1 0-1 0 0,4-4-1 0 0,-5 4-4 0 0,-1 1 1 0 0,0-1-1 0 0,1 0 0 0 0,-1 0 0 0 0,1 0 1 0 0,-1 1-1 0 0,1-1 0 0 0,-1 1 1 0 0,1-1-1 0 0,-1 1 0 0 0,1 0 0 0 0,-1 0 1 0 0,1 0-1 0 0,0-1 5 0 0,13 1-13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14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152 394 9384 0 0,'-8'0'11'0'0,"-1"0"108"0"0,-17 0 457 0 0,23 0-425 0 0,1 2-78 0 0,-14 12-21 0 0,11-14-50 0 0,5 0-2 0 0,0 0 0 0 0,0 0 0 0 0,0 0 0 0 0,-1 0 0 0 0,1 0-1 0 0,0 0 1 0 0,0 0 0 0 0,0 0 0 0 0,0 0 0 0 0,0 0-1 0 0,0 0 1 0 0,0 0 0 0 0,0 0 0 0 0,-1 0 0 0 0,1 0-1 0 0,0 0 1 0 0,0 0 0 0 0,0 0 0 0 0,0 0 0 0 0,0 0-1 0 0,0 0 1 0 0,0 0 0 0 0,-1 0 0 0 0,1 0 0 0 0,0 0 0 0 0,0 0-1 0 0,0 0 1 0 0,0 0 0 0 0,0 0 0 0 0,0 0 0 0 0,0 0-1 0 0,0 0 1 0 0,0 0 0 0 0,-1 0 0 0 0,1 0 0 0 0,0 0-1 0 0,0 1 1 0 0,0-1 0 0 0,0 0 0 0 0,0 0 0 0 0,0 0-1 0 0,0 0 1 0 0,0 0 0 0 0,0 0 0 0 0,0 0 0 0 0,0 0 0 0 0,-3 6 6 0 0,1-1 36 0 0,-3-3 60 0 0,0 1 36 0 0,-2 7 135 0 0,7-9-254 0 0,0 0 0 0 0,-1 0 0 0 0,1 0 0 0 0,-1 0 0 0 0,1 0 0 0 0,-1 0 0 0 0,1 0-1 0 0,-1 0 1 0 0,0 0 0 0 0,1 0 0 0 0,-1-1 0 0 0,0 1 0 0 0,0 0 0 0 0,0-1 0 0 0,0 1 0 0 0,0 0-19 0 0,-4 1 77 0 0,5-2-57 0 0,-1 1 0 0 0,0-1 0 0 0,1 0 0 0 0,-1 0 1 0 0,1 1-1 0 0,-1-1 0 0 0,1 0 0 0 0,-1 1 0 0 0,1-1 1 0 0,-1 1-1 0 0,1-1 0 0 0,-1 1 0 0 0,1-1 1 0 0,-1 1-1 0 0,1-1 0 0 0,-1 1 0 0 0,1-1 0 0 0,0 1 1 0 0,0 0-1 0 0,-1-1 0 0 0,1 1 0 0 0,0 0-20 0 0,-3 3 87 0 0,-7 14 234 0 0,5 7 6 0 0,-1-12-118 0 0,5-12-184 0 0,1 1 0 0 0,-1-1 0 0 0,0 0-1 0 0,0 1 1 0 0,1-1 0 0 0,-1 0 0 0 0,1 1 0 0 0,0-1-1 0 0,-1 1 1 0 0,1-1 0 0 0,0 1 0 0 0,0-1 0 0 0,0 1-25 0 0,-1 5 87 0 0,1-5-59 0 0,0 0 0 0 0,0 0-1 0 0,0 0 1 0 0,0 0-1 0 0,0 0 1 0 0,1 0 0 0 0,-1 0-1 0 0,1 0 1 0 0,-1 0 0 0 0,1 1-28 0 0,9 13 187 0 0,-8-12-134 0 0,1 0-1 0 0,-1 0 0 0 0,0 0 0 0 0,0 0 0 0 0,0 0 0 0 0,-1 0 0 0 0,0 0 0 0 0,1 0 0 0 0,-1 2-52 0 0,1-1 149 0 0,9 5-44 0 0,-9-7-17 0 0,10-3 20 0 0,-4 0-47 0 0,33 0 12 0 0,-40 0-65 0 0,1 0 0 0 0,-1 0 0 0 0,1-1-1 0 0,0 1 1 0 0,-1 0 0 0 0,1-1 0 0 0,-1 1 0 0 0,1-1 0 0 0,-1 0 0 0 0,1 1 0 0 0,-1-1 0 0 0,0 0 0 0 0,1 0 0 0 0,-1 0-8 0 0,7-4 22 0 0,2 1-12 0 0,-8 3-10 0 0,0 0 0 0 0,0 0 0 0 0,0 0 0 0 0,1-1 0 0 0,-1 1 0 0 0,-1 0 0 0 0,1-1 0 0 0,0 0 1 0 0,0 1-1 0 0,10-9 10 0 0,1 3-42 0 0,6-5-100 0 0,-18 11 105 0 0,1-1 1 0 0,0 1-1 0 0,-1-1 1 0 0,0 1-1 0 0,1-1 1 0 0,-1 1-1 0 0,0-1 1 0 0,0 0 0 0 0,1-1 26 0 0,3-7-164 0 0,5-7-155 0 0,-8 14 42 0 0,0 0 99 0 0,-2 0 60 0 0,0 0 51 0 0,0-1 12 0 0,1 2-41 0 0,4-7-143 0 0,4-19-301 0 0,-8 14 263 0 0,-2 1-48 0 0,-3-1-108 0 0,0 4 237 0 0,0 0 17 0 0,1 2 21 0 0,2 0-17 0 0,1-2-53 0 0,-3-11-56 0 0,-9-11-61 0 0,-1-3-2 0 0,8 12 130 0 0,0-7 34 0 0,0 1 52 0 0,0 5 6 0 0,-8-11-32 0 0,1 4 27 0 0,9 9 97 0 0,3 19 33 0 0,0 0 0 0 0,0 0 0 0 0,-1 0 0 0 0,1 0 0 0 0,-1 0 0 0 0,0-1 0 0 0,0 1 0 0 0,0 1 0 0 0,-1-4 0 0 0,-4-9 0 0 0,5-3 22 0 0,1 5 27 0 0,-4-1 34 0 0,-6 1 117 0 0,9 12-49 0 0,0 0-50 0 0,1 0-41 0 0,-1 0-33 0 0,1 0-30 0 0,-1-3-89 0 0,2 2 85 0 0,-1 1 52 0 0,0 0 71 0 0,0 0 71 0 0,1 0 92 0 0,-1 0 110 0 0,0 0-148 0 0,0 1 33 0 0,2 0 118 0 0,-1 0-349 0 0,0 0-1 0 0,1 1 1 0 0,-1-1 0 0 0,0 1-1 0 0,0-1 1 0 0,0 1-1 0 0,-1-1 1 0 0,1 1-1 0 0,0 0 1 0 0,0-1 0 0 0,0 1-1 0 0,0 0 1 0 0,0 0-1 0 0,-1 0 1 0 0,1-1-1 0 0,0 1 1 0 0,-1 0 0 0 0,1 0-1 0 0,-1 0 1 0 0,1 0-1 0 0,-1 0 1 0 0,1 0-43 0 0,6 16 408 0 0,0 1-60 0 0,-2-5-129 0 0,0-2-53 0 0,5 8 148 0 0,-1 1-69 0 0,1-1-62 0 0,0 1-51 0 0,1 4-27 0 0,0 0-45 0 0,19 44 29 0 0,-10-27 167 0 0,-15-32-154 0 0,-1 0 0 0 0,1 0 0 0 0,-2 1 0 0 0,3 6-102 0 0,-2 1 134 0 0,-4-12-94 0 0,1-1 0 0 0,0 1 0 0 0,1 0 1 0 0,-1-1-1 0 0,1 0 0 0 0,0 1 0 0 0,0-1 1 0 0,0 1-41 0 0,2 0 77 0 0,-1 1 1 0 0,0 0-1 0 0,0 0 1 0 0,0 1 0 0 0,-1-1-1 0 0,0 2-77 0 0,11 26 267 0 0,-8-27-257 0 0,-4-5-6 0 0,0-1 0 0 0,-1 0 0 0 0,1 1 0 0 0,0-1 0 0 0,0 1 0 0 0,-1-1 0 0 0,1 1-1 0 0,-1-1 1 0 0,1 1 0 0 0,-1-1 0 0 0,0 1 0 0 0,1-1 0 0 0,-1 1 0 0 0,0 0-4 0 0,0 0 3 0 0,0-1 1 0 0,0 1-1 0 0,0 0 0 0 0,1-1 1 0 0,-1 1-1 0 0,1 0 0 0 0,-1-1 1 0 0,1 1-1 0 0,0 0 0 0 0,-1-1 1 0 0,1 1-1 0 0,0-1 0 0 0,0 1-3 0 0,0-1 3 0 0,0 0-1 0 0,0 1 1 0 0,0-1-1 0 0,0 1 0 0 0,-1 0 1 0 0,1-1-1 0 0,-1 1 1 0 0,1 0-1 0 0,-1-1 0 0 0,0 1 1 0 0,1 0-1 0 0,-1-1 1 0 0,0 1-3 0 0,0 4 15 0 0,0 1-50 0 0,0-1-62 0 0,0-1-75 0 0,0-1-141 0 0,0-1-457 0 0,0-3-44 0 0,0 0-8 0 0</inkml:trace>
  <inkml:trace contextRef="#ctx0" brushRef="#br0" timeOffset="328.85">605 379 12032 0 0,'0'0'273'0'0,"0"2"40"0"0,2 6-86 0 0,0 0-39 0 0,2 1-42 0 0,1-1-43 0 0,0 2-44 0 0,-4-8-59 0 0,1-1 0 0 0,-1 1 1 0 0,0-1-1 0 0,1 1 0 0 0,-1-1 1 0 0,1 0-1 0 0,-1 0 0 0 0,1 1 0 0 0,-1-1 1 0 0,1 0-1 0 0,0-1 0 0 0,0 1 0 0 0,1 0 0 0 0,7 5 21 0 0,0 1 62 0 0,-5-1 75 0 0,-1 0 56 0 0,4 7 327 0 0,6 9 508 0 0,-7-16-753 0 0,0-1-62 0 0,1-1 4 0 0,-1-2-67 0 0,0 0-34 0 0,2 0-10 0 0,0 0-16 0 0,-3 0-1 0 0,1 1 28 0 0,1 0 57 0 0,14 10 294 0 0,-10-6-280 0 0,-1-1-59 0 0,-9-6-109 0 0,0 1 0 0 0,1 0-1 0 0,-1-1 1 0 0,0 1 0 0 0,0-1-1 0 0,0 1 1 0 0,1-1-1 0 0,0 0-40 0 0,21-1 264 0 0,-8 0-125 0 0,-11 1-107 0 0,13 0 207 0 0,-11-2-200 0 0,-3 0-34 0 0,9-5 21 0 0,-2 1 33 0 0,-6-5-27 0 0,1 7 11 0 0,-6 4-41 0 0,1 0 0 0 0,-1 0-1 0 0,1-1 1 0 0,-1 1 0 0 0,0 0-1 0 0,1-1 1 0 0,-1 1 0 0 0,0 0-1 0 0,1-1 1 0 0,-1 1 0 0 0,0 0-1 0 0,1-1 1 0 0,-1 1 0 0 0,0 0-1 0 0,0-1 1 0 0,1 1 0 0 0,-1-1-1 0 0,0 1 1 0 0,0-1-1 0 0,0 1 1 0 0,0-1 0 0 0,1 1-1 0 0,-1-1 1 0 0,0 1 0 0 0,0 0-1 0 0,0-1 1 0 0,0 1 0 0 0,0-1-1 0 0,0 1 1 0 0,0-1 0 0 0,-1 1-1 0 0,1-1-1 0 0,-1-4 18 0 0,2 3-1 0 0,12-21 28 0 0,-2-7-35 0 0,-7 11-39 0 0,-2-7-93 0 0,-2 12 10 0 0,0-2-43 0 0,0 12 115 0 0,0-5 18 0 0,0-1-50 0 0,0-1-48 0 0,0-1-46 0 0,0 0-44 0 0,0 0-43 0 0,0 2-41 0 0,0 1-41 0 0,0 6 79 0 0,0 3-33 0 0,0 0-141 0 0,0 0-68 0 0,0 0 286 0 0,0 0-14 0 0,0 0-58 0 0,0 0 100 0 0,0 0-34 0 0,0 0-35 0 0,0 0-34 0 0,1 0-377 0 0,-1 0 100 0 0,0 1-47 0 0,2 1-711 0 0,2 2-553 0 0,5 4-1055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13.8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9760 0 0,'0'0'222'0'0,"0"0"30"0"0,0 0 18 0 0,0 0-117 0 0,0 2-80 0 0,0 2-37 0 0,0 3-16 0 0,0-6-21 0 0,0 0 0 0 0,0 0 1 0 0,0 0-1 0 0,0 0 0 0 0,0 0 0 0 0,0 0 0 0 0,0 0 1 0 0,1 1-1 0 0,-1-1 0 0 0,0 0 0 0 0,1 0 0 0 0,-1 0 1 0 0,1 0 0 0 0,4 1 9 0 0,0 1 59 0 0,10 24 824 0 0,-8-11-344 0 0,-1 0-78 0 0,-1-5-184 0 0,-1 0-47 0 0,1-1-49 0 0,1 0-52 0 0,9 17 508 0 0,-7-11-255 0 0,1 4-70 0 0,1-3-79 0 0,-6-4-128 0 0,-4-11-96 0 0,0 0 1 0 0,1 0-1 0 0,-1 0 1 0 0,1 1-1 0 0,0-1 1 0 0,0 0-1 0 0,0 0 1 0 0,0 0-1 0 0,0 0 1 0 0,0 0-1 0 0,0 0 1 0 0,1-1-1 0 0,-1 1 1 0 0,1 0-19 0 0,-1-1 14 0 0,1 0-1 0 0,-1 1 1 0 0,0-1 0 0 0,0 0 0 0 0,0 1 0 0 0,0-1-1 0 0,0 1 1 0 0,0-1 0 0 0,0 1 0 0 0,0-1 0 0 0,0 1 0 0 0,-1-1-1 0 0,1 1 1 0 0,-1 0 0 0 0,1 0 0 0 0,-1-1 0 0 0,0 2-14 0 0,3 2 93 0 0,7 7-62 0 0,-8 1 27 0 0,-2-11-40 0 0,0-2-70 0 0,0 0-85 0 0,0 0-174 0 0,0 0-287 0 0,0 0-16 0 0</inkml:trace>
  <inkml:trace contextRef="#ctx0" brushRef="#br0" timeOffset="370.67">273 1 9616 0 0,'0'0'216'0'0,"3"2"32"0"0,6 14 8 0 0,1 1-33 0 0,-1-9-166 0 0,-3-5-57 0 0,-5-3 0 0 0,-1 0 0 0 0,1 1 0 0 0,0-1 0 0 0,-1 0 0 0 0,1 1 0 0 0,-1-1 0 0 0,1 0 0 0 0,-1 1 0 0 0,1-1 0 0 0,-1 1 0 0 0,1-1 0 0 0,-1 1 0 0 0,1-1 0 0 0,-1 1 0 0 0,0 0 0 0 0,1-1 0 0 0,-1 1 0 0 0,0-1 0 0 0,1 1 0 0 0,-1 0 0 0 0,0-1 0 0 0,0 1 0 0 0,0 0 0 0 0,0-1 0 0 0,0 1 0 0 0,0 0 0 0 0,1 0 0 0 0,-1 1 0 0 0,6 9 42 0 0,1 1 89 0 0,0-2 34 0 0,-2 0 58 0 0,-2-6-65 0 0,-3-3-117 0 0,0 0-1 0 0,0-1 1 0 0,1 1 0 0 0,-1-1 0 0 0,0 1 0 0 0,1 0-1 0 0,-1-1 1 0 0,0 1 0 0 0,1-1 0 0 0,-1 1 0 0 0,1-1-1 0 0,-1 1 1 0 0,1-1 0 0 0,-1 1 0 0 0,1-1 0 0 0,-1 0-1 0 0,1 1 1 0 0,-1-1 0 0 0,1 0 0 0 0,0 0 0 0 0,-1 1-1 0 0,1-1-40 0 0,4 2 168 0 0,1 3 104 0 0,8 17 601 0 0,-9-12-535 0 0,-2-4-119 0 0,2 4 175 0 0,-1-3-153 0 0,3 10 253 0 0,-6-8-136 0 0,-1-6 59 0 0,0-2-224 0 0,0 2 38 0 0,0 16 1019 0 0,0-16-877 0 0,0-3-228 0 0,0-2-37 0 0,0-1-42 0 0,0-2-50 0 0,0-2-55 0 0,0-2-63 0 0,0 7 100 0 0,0 1 0 0 0,1-1 1 0 0,-1 1-1 0 0,0 0 0 0 0,0-1 0 0 0,1 1 0 0 0,-1-1 0 0 0,1 1 0 0 0,-1 0 0 0 0,1 0 0 0 0,-1-1 0 0 0,1 1 2 0 0,10-11-76 0 0,1-4-49 0 0,-9 10 63 0 0,-2 3 38 0 0,0 0 1 0 0,1 0-1 0 0,-1 1 0 0 0,1-1 1 0 0,-1 1-1 0 0,1-1 1 0 0,0 1-1 0 0,-1 0 1 0 0,1 0-1 0 0,0 0 1 0 0,1 0-1 0 0,-1 0 1 0 0,0 0-1 0 0,1 0 0 0 0,0 0 24 0 0,7-2-102 0 0,-8 3 79 0 0,0 0 1 0 0,0 0 0 0 0,0 0-1 0 0,1-1 1 0 0,-1 1 0 0 0,-1 0-1 0 0,1-1 1 0 0,0 0-1 0 0,0 1 23 0 0,13-10-101 0 0,4 7 37 0 0,19 3-4 0 0,-22 2 40 0 0,-14-1 24 0 0,0 0-1 0 0,-1 0 1 0 0,1 0-1 0 0,-1 0 0 0 0,1 0 1 0 0,0 1-1 0 0,-1-1 1 0 0,1 1-1 0 0,-1-1 1 0 0,1 1-1 0 0,-1 0 1 0 0,1-1-1 0 0,-1 1 1 0 0,1 0 4 0 0,10 5-4 0 0,13-1-8 0 0,-8 3-35 0 0,-10-4 43 0 0,0 0 1 0 0,-1 1 0 0 0,1-1-1 0 0,-1 2 1 0 0,2 2 3 0 0,8 8-40 0 0,-12-13 24 0 0,24 15 4 0 0,-11 10 12 0 0,-15-27 0 0 0,-1 0 0 0 0,0 0 0 0 0,0 0 0 0 0,0 0 0 0 0,0 0 0 0 0,0 1 0 0 0,0-1 0 0 0,0 1 0 0 0,0-1 0 0 0,0 0 0 0 0,-1 1 0 0 0,1-1 0 0 0,-1 1 0 0 0,1 0 0 0 0,-1-1 0 0 0,1 1 0 0 0,-1-1 0 0 0,0 1 0 0 0,0 0 0 0 0,0 0 0 0 0,0-2 0 0 0,0 1 0 0 0,0-1 0 0 0,0 1 0 0 0,0-1 0 0 0,0 1 0 0 0,0-1 0 0 0,0 1 0 0 0,0-1 0 0 0,0 0 0 0 0,0 1 0 0 0,0-1 0 0 0,0 1 0 0 0,0-1 0 0 0,1 1 0 0 0,-1-1 0 0 0,0 1 0 0 0,0-1 0 0 0,0 1 0 0 0,1-1 0 0 0,-1 0 0 0 0,0 1 0 0 0,0-1 0 0 0,1 0 0 0 0,-1 1 0 0 0,0-1 0 0 0,1 0 0 0 0,-1 1 0 0 0,1-1 0 0 0,-1 0 0 0 0,0 1 0 0 0,1-1 0 0 0,0 0 0 0 0,5 4 0 0 0,-4-1-63 0 0,0 1 85 0 0,-1-2-23 0 0,0-1-54 0 0,0 0-44 0 0,1 0-64 0 0,-1-1-31 0 0,1 1-62 0 0,1-1-71 0 0,0 0-78 0 0,-3 0-469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13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243 591 9672 0 0,'-16'-11'205'0'0,"4"4"54"0"0,7-3 2 0 0,-2 7-104 0 0,1 3-79 0 0,-5 0-15 0 0,-6 0-94 0 0,9 0 41 0 0,0 0 77 0 0,0 0 79 0 0,1 0 114 0 0,3 0-88 0 0,0 0 40 0 0,0 0 41 0 0,0 0 47 0 0,-3 1-81 0 0,1 1-44 0 0,-4 3 95 0 0,2 0-116 0 0,4-3-80 0 0,3-2-72 0 0,0 1 0 0 0,1-1 0 0 0,-1 0 0 0 0,1 0 0 0 0,-1 1 1 0 0,0-1-1 0 0,1 0 0 0 0,-1 1 0 0 0,1-1 0 0 0,-1 1 1 0 0,1-1-1 0 0,-1 1 0 0 0,1-1 0 0 0,0 1 0 0 0,-1-1 0 0 0,1 1 1 0 0,0-1-1 0 0,-1 1 0 0 0,1 0 0 0 0,0-1 0 0 0,-1 1 0 0 0,1 0-22 0 0,-2 4 89 0 0,1-3-48 0 0,0-1 0 0 0,-1 1 0 0 0,1 0 0 0 0,0 0 1 0 0,-1 0-1 0 0,0-1 0 0 0,1 1 0 0 0,-1-1 0 0 0,0 1 0 0 0,1-1 1 0 0,-1 1-1 0 0,0-1 0 0 0,-1 0-41 0 0,-10 6 275 0 0,6-4-117 0 0,-2 5 24 0 0,5 7 165 0 0,4-12-296 0 0,0-1-1 0 0,-1 0 1 0 0,1 0 0 0 0,-1 0-1 0 0,1 1 1 0 0,-1-1 0 0 0,0 0-1 0 0,0 0-50 0 0,-3 6 140 0 0,-2 1 55 0 0,4 4 48 0 0,2-7-173 0 0,0 0 34 0 0,0 5 126 0 0,0 14 382 0 0,0-19-459 0 0,0-2-40 0 0,2 1 67 0 0,8 5-20 0 0,-7-7-7 0 0,-3-3-7 0 0,2 2-29 0 0,8 9-12 0 0,-6-9-5 0 0,0-1-51 0 0,5-4-11 0 0,-8 3-19 0 0,7-5 28 0 0,-6 4-36 0 0,-1 0 0 0 0,0 0 0 0 0,1 0 1 0 0,-1 0-1 0 0,1 1 0 0 0,-1-1 0 0 0,1 1 1 0 0,-1-1-1 0 0,1 1 0 0 0,0-1 0 0 0,1 1-11 0 0,2-3 80 0 0,23-24 12 0 0,-16 15-51 0 0,-7 8-37 0 0,-1 0-1 0 0,1-1 0 0 0,-1 1 0 0 0,0-1 0 0 0,0 0 0 0 0,0-2-3 0 0,12-23 0 0 0,-11 17-16 0 0,1 9-33 0 0,-5 4 46 0 0,-1 0 0 0 0,0-1 0 0 0,1 1 0 0 0,-1 0 0 0 0,0 0 0 0 0,1 0 0 0 0,-1-1 0 0 0,0 1 0 0 0,1 0 0 0 0,-1-1 0 0 0,0 1-1 0 0,0 0 1 0 0,1 0 0 0 0,-1-1 0 0 0,0 1 0 0 0,0 0 0 0 0,0-1 0 0 0,1 1 0 0 0,-1-1 0 0 0,0 1 0 0 0,0 0 0 0 0,0-1 0 0 0,0 1 0 0 0,0-1 0 0 0,0 1 0 0 0,0 0 0 0 0,0-1 0 0 0,0 1 0 0 0,0-1-1 0 0,0 1 1 0 0,0-1 3 0 0,0 1-1 0 0,0 0 0 0 0,0 0 0 0 0,0 0 0 0 0,0 0 0 0 0,0 0 0 0 0,0 0 0 0 0,0 0-1 0 0,0 0 1 0 0,0 0 0 0 0,0 0 0 0 0,0-1 0 0 0,0 1 0 0 0,0 0 0 0 0,0 0 0 0 0,0 0-1 0 0,0 0 1 0 0,0 0 0 0 0,0 0 0 0 0,0 0 0 0 0,0 0 0 0 0,0 0 0 0 0,0 0 0 0 0,0 0-1 0 0,0-1 1 0 0,0 1 0 0 0,0 0 0 0 0,0 0 0 0 0,0 0 0 0 0,1 0 0 0 0,-1 0 0 0 0,0 0-1 0 0,0 0 1 0 0,0 0 0 0 0,0 0 0 0 0,0 0 0 0 0,0 0 0 0 0,0 0 0 0 0,0 0 0 0 0,0 0 0 0 0,0 0-1 0 0,0 0 1 0 0,0 0 0 0 0,1 0 0 0 0,-1 0 0 0 0,0 0 0 0 0,0 0 0 0 0,0 0 0 0 0,0 0-1 0 0,0 0 1 0 0,0 0 0 0 0,0 0 0 0 0,0 0 0 0 0,0 0 0 0 0,0 0 0 0 0,0 0 0 0 0,1 0-1 0 0,-1 0 2 0 0,4-1 40 0 0,-1 0-48 0 0,-1-2-49 0 0,1-1-86 0 0,-3 3 1 0 0,0 5 38 0 0,0 4 82 0 0,3 18-26 0 0,7-9 36 0 0,-5 1 12 0 0,5 7 0 0 0,-7-10-21 0 0,-3-12-96 0 0,0-3-69 0 0,0 0 76 0 0,0 0-69 0 0,0 0-89 0 0,0 0 82 0 0,0 0-41 0 0,0 0-45 0 0,0 0-41 0 0,0 0-38 0 0,0 0-35 0 0,0 0-250 0 0,0 0-57 0 0,0 0-816 0 0,0 0-642 0 0,0 0-1219 0 0</inkml:trace>
  <inkml:trace contextRef="#ctx0" brushRef="#br0" timeOffset="271.04">333 1 13248 0 0,'0'0'298'0'0,"3"2"46"0"0,1 3-226 0 0,-3-3-56 0 0,0 0 0 0 0,0 0 0 0 0,0 0 0 0 0,0 0 0 0 0,-1 0 1 0 0,1 0-1 0 0,-1 0 0 0 0,1 0 0 0 0,0 3-62 0 0,-1 2 93 0 0,0 1-57 0 0,1-5-37 0 0,-1 1 0 0 0,0-1 1 0 0,1 0-1 0 0,-1 0 1 0 0,1 0-1 0 0,0 0 1 0 0,0 0-1 0 0,1 0 1 0 0,0 2 0 0 0,2 5 74 0 0,0 3 166 0 0,0-2-43 0 0,2 18 268 0 0,-2-15-234 0 0,-2-3-48 0 0,5 6 91 0 0,8 7 235 0 0,-2-2-98 0 0,-5-7-207 0 0,4 15 126 0 0,2 0 45 0 0,2 0 52 0 0,3 1 56 0 0,-17-26-397 0 0,1 1-1 0 0,-1-1 1 0 0,0 0 0 0 0,0 1-1 0 0,-1-1 1 0 0,2 6-86 0 0,3 12 242 0 0,3-3-54 0 0,0-6-19 0 0,0-1-24 0 0,1 5 30 0 0,-4-1 20 0 0,-1-8-80 0 0,-2-4-82 0 0,-1-1-1 0 0,1 1 1 0 0,-1 0 0 0 0,-1-1-1 0 0,2 6-32 0 0,7 25 114 0 0,-6-21-107 0 0,3 12 0 0 0,-6-9-104 0 0,-1-14-59 0 0,-2-1-180 0 0,-8 11-304 0 0,7 2-28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10.9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0 424 7368 0 0,'0'0'165'0'0,"0"0"22"0"0,0 0 10 0 0,0 2-16 0 0,1 16 112 0 0,1-8-55 0 0,4-1 157 0 0,-2-6-233 0 0,-3-1 67 0 0,0-1-43 0 0,0 0-38 0 0,-1 1-32 0 0,1-1-15 0 0,-1 0-33 0 0,0 3 14 0 0,0 0-20 0 0,1-2 66 0 0,1 3 35 0 0,15 24 790 0 0,-8-18-615 0 0,-7-8-232 0 0,0 0 1 0 0,1 0 0 0 0,-1 0 0 0 0,0 0 0 0 0,-1 1-1 0 0,2 0-106 0 0,3 8 294 0 0,3-1-70 0 0,-4-5-90 0 0,2 7 119 0 0,-5-8-133 0 0,-2 0 12 0 0,1 0 37 0 0,-1 0 48 0 0,0 1 56 0 0,2-3 47 0 0,8 7-3 0 0,-8-8-146 0 0,-1-1-45 0 0,0 3 17 0 0,-2 4-25 0 0,1-8-73 0 0,0 2 251 0 0,0-2-24 0 0,0 0-102 0 0,0 0-46 0 0,0 0-10 0 0,0 0 0 0 0,0 0 11 0 0,0 0 3 0 0,0-2 0 0 0,1-12-29 0 0,0 5-38 0 0,2 1-25 0 0,1 0-32 0 0,-3 7-5 0 0,0 0 1 0 0,-1 0-1 0 0,1 0 1 0 0,-1 0-1 0 0,1 0 1 0 0,-1 0 0 0 0,1 0-1 0 0,-1 0 1 0 0,0 0-1 0 0,1 0 1 0 0,-1 0-1 0 0,0-1 1 0 0,0 1-1 0 0,0 0 1 0 0,0 0-1 0 0,0-1 1 0 0,0-33-2 0 0,0 7-49 0 0,1 15 45 0 0,3 0-45 0 0,2-3-56 0 0,8-6-114 0 0,16-12-167 0 0,-8 12 222 0 0,-8 8 141 0 0,2 2-64 0 0,3 2 39 0 0,-15 9 49 0 0,1-1-1 0 0,-1 1 0 0 0,1 0 1 0 0,-1 0-1 0 0,1 0 0 0 0,0 0 1 0 0,1 1 1 0 0,-4 0-1 0 0,-1 0 1 0 0,1 0 0 0 0,-1 0 0 0 0,1 0 0 0 0,0 1 0 0 0,-1-1 0 0 0,1 1-1 0 0,-1-1 1 0 0,1 1 0 0 0,-1-1 0 0 0,1 1 0 0 0,-1 0 0 0 0,1 0 0 0 0,-1-1-1 0 0,1 2 1 0 0,6 3-11 0 0,2-1-32 0 0,-8-3 29 0 0,0 0 0 0 0,0 0-1 0 0,0 0 1 0 0,0 1 0 0 0,0-1-1 0 0,0 0 1 0 0,0 1 0 0 0,0-1-1 0 0,0 1 15 0 0,5 6-52 0 0,-4-5 26 0 0,0 0 1 0 0,0 0 0 0 0,0 0 0 0 0,1 0-1 0 0,-1-1 1 0 0,1 1 25 0 0,1 0-2 0 0,-1 0 0 0 0,0 0 0 0 0,0 0 0 0 0,0 1 0 0 0,-1-1 0 0 0,1 1-1 0 0,-1 0 1 0 0,0 0 0 0 0,1 2 2 0 0,19 20 1 0 0,-21-23-1 0 0,0 0 1 0 0,1 0 0 0 0,-1 0 0 0 0,0 0 0 0 0,0 0 0 0 0,0 2-1 0 0,-1-2 13 0 0,1 0 0 0 0,0 0 0 0 0,0 1 0 0 0,0-1 0 0 0,1 0 1 0 0,0 0-14 0 0,9 14 80 0 0,-9-6 14 0 0,-3-8 24 0 0,2-1 2 0 0,9 8 13 0 0,-9-7 58 0 0,-2 4-81 0 0,0-2 37 0 0,0-3 227 0 0,0-19 477 0 0,0 9-625 0 0,0 0-37 0 0,0 1-50 0 0,0 0-64 0 0,0 3-66 0 0,0 1-38 0 0,0 1-41 0 0,0 1-46 0 0,0-1 119 0 0,0 0 0 0 0,0 1 0 0 0,0-1 0 0 0,1 0 0 0 0,-1 0 0 0 0,0 1 0 0 0,1-1 0 0 0,-1 0 0 0 0,1 1 1 0 0,0-1-1 0 0,0 1 0 0 0,-1-1 0 0 0,1 1 0 0 0,1-1-3 0 0,3-8-1 0 0,-3-6-68 0 0,-2 8 26 0 0,-1-12-53 0 0,5 6-17 0 0,-2 8 77 0 0,5-6-106 0 0,-5 8 53 0 0,0-1 0 0 0,1 1 0 0 0,0 0 0 0 0,0 0 0 0 0,2-3 89 0 0,6-8-233 0 0,-2 3-44 0 0,2 9 153 0 0,-5 3 69 0 0,10 0-137 0 0,-11 0 149 0 0,0 3-31 0 0,8 8 10 0 0,17 18-44 0 0,-29-28 107 0 0,1 1-1 0 0,-1 0 1 0 0,1 0-1 0 0,-1 0 0 0 0,0 0 1 0 0,0 0-1 0 0,1 0 1 0 0,-1 1-1 0 0,-1-1 1 0 0,1 0-1 0 0,0 0 1 0 0,-1 1-1 0 0,1-1 0 0 0,-1 2 3 0 0,0-3-1 0 0,1 1 0 0 0,-1-1 0 0 0,0 1 0 0 0,0-1 0 0 0,1 1 0 0 0,-1-1 0 0 0,1 1 0 0 0,-1-1 0 0 0,1 0 0 0 0,-1 1 0 0 0,1-1 0 0 0,0 0 0 0 0,0 1 0 0 0,5 10 0 0 0,-1 14 0 0 0,7-1-5 0 0,4-3-44 0 0,-7-13 55 0 0,9 9 19 0 0,-10-15-5 0 0,5 0-17 0 0,9 7-14 0 0,-14-5-42 0 0,4 8-11 0 0</inkml:trace>
  <inkml:trace contextRef="#ctx0" brushRef="#br0" timeOffset="448.74">1119 318 9184 0 0,'0'0'208'0'0,"-3"0"33"0"0,0-1 77 0 0,-2 4-181 0 0,-14 7-81 0 0,4-7-74 0 0,7-3 35 0 0,1 2 56 0 0,5-1-46 0 0,0 1 38 0 0,-3 1 159 0 0,-1 2 135 0 0,-8 9 604 0 0,9-9-681 0 0,2-1-123 0 0,1-1-64 0 0,-1 0-81 0 0,2 0-94 0 0,-6 10 359 0 0,-1 4 30 0 0,3 14 241 0 0,0-24-429 0 0,-1 3 54 0 0,4 5 43 0 0,2 6-21 0 0,0 16 180 0 0,0-35-360 0 0,0 0 0 0 0,0-1 0 0 0,0 1-1 0 0,1-1 1 0 0,-1 1 0 0 0,1-1 0 0 0,-1 1 0 0 0,1-1 0 0 0,-1 1-1 0 0,1-1 1 0 0,0 1 0 0 0,0-1 0 0 0,0 0 0 0 0,0 1-1 0 0,0-1 1 0 0,0 0 0 0 0,0 0 0 0 0,1 1-17 0 0,0 1 169 0 0,-1 0-66 0 0,-1 1-35 0 0,-1 1 3 0 0,1-5-38 0 0,0 0-29 0 0,0 0 0 0 0,0 0 0 0 0,0 0 1 0 0,0 1-1 0 0,0-1 0 0 0,0 0 0 0 0,0 0 0 0 0,0 0 1 0 0,0 0-1 0 0,0 0 0 0 0,0 0 0 0 0,0 0 0 0 0,0 0 0 0 0,0 0 1 0 0,0 0-1 0 0,0 1 0 0 0,0-1 0 0 0,0 0 0 0 0,0 0 1 0 0,0 0-1 0 0,0 0 0 0 0,0 0 0 0 0,0 0 0 0 0,0 0 1 0 0,0 0-1 0 0,0 0 0 0 0,0 0 0 0 0,0 0 0 0 0,0 0 0 0 0,0 0 1 0 0,0 1-1 0 0,1-1 0 0 0,-1 0 0 0 0,0 0 0 0 0,0 0 1 0 0,0 0-1 0 0,0 0 0 0 0,0 0 0 0 0,0 0 0 0 0,0 0 1 0 0,0 0-1 0 0,0 0 0 0 0,0 0 0 0 0,0 0 0 0 0,1 0 0 0 0,-1 0 1 0 0,0 0-1 0 0,0 0 0 0 0,0 0 0 0 0,0 0 0 0 0,0 0 1 0 0,0 0-1 0 0,0 0 0 0 0,0 0 0 0 0,0 0 0 0 0,0 0 1 0 0,1 0-5 0 0,10 3 210 0 0,3 6-39 0 0,-12-6-42 0 0,-2-3-7 0 0,3 0-1 0 0,0-1-84 0 0,1 0 0 0 0,-1 0 0 0 0,1 0 1 0 0,-1 0-1 0 0,1 0 0 0 0,-1-1 0 0 0,0 1 0 0 0,3-3-37 0 0,4-1 101 0 0,-5 2-48 0 0,0-1 0 0 0,-1 0 0 0 0,1 0 0 0 0,-1 0 0 0 0,1-1-53 0 0,4-5 58 0 0,-4 1-37 0 0,0-1 19 0 0,-4 8-37 0 0,0 0 0 0 0,0 0-1 0 0,0 0 1 0 0,0 0 0 0 0,1 0-1 0 0,-1 0 1 0 0,1 0 0 0 0,-1 0-1 0 0,1 0-2 0 0,1-1 1 0 0,0 0 0 0 0,-1 0-1 0 0,1 0 1 0 0,-1-1 0 0 0,0 1-1 0 0,0-1 1 0 0,0 1-1 0 0,0-1 1 0 0,-1 0 0 0 0,2-3-1 0 0,-1-4-19 0 0,0-1-35 0 0,-1-1-50 0 0,-1-1-62 0 0,2 4 59 0 0,2 1 53 0 0,1 2-17 0 0,-3-1-43 0 0,0-2-48 0 0,-2-4-79 0 0,0 12 137 0 0,0 2 18 0 0,0 0-8 0 0,0 2 34 0 0,1 2 51 0 0,-1-4 13 0 0,-4 7-27 0 0,-5 10-53 0 0,9-16 72 0 0,-1-1 0 0 0,1 1 0 0 0,0 0 1 0 0,0 0-1 0 0,-1-1 0 0 0,1 1 0 0 0,0 0 0 0 0,0 0 0 0 0,0-1 0 0 0,0 1 0 0 0,0 0 0 0 0,0 0 0 0 0,0-1 0 0 0,0 1 0 0 0,0 0 1 0 0,0-1-1 0 0,1 1 4 0 0,5 11-17 0 0,-5-10 17 0 0,0-1 0 0 0,0 1 0 0 0,-1-1 0 0 0,1 1 0 0 0,0-1 0 0 0,-1 1 0 0 0,1 0 0 0 0,-1-1 0 0 0,1 1 0 0 0,-1 0 1 0 0,0 1-1 0 0,0 3 0 0 0,0-4 0 0 0,0 0 0 0 0,0 0 0 0 0,0 1 0 0 0,0-1 0 0 0,0 0 0 0 0,1 0 0 0 0,-1 0 0 0 0,0 0 0 0 0,1 0 0 0 0,0 1 0 0 0,24 42 0 0 0,-23-30 0 0 0,-2-14 0 0 0,0 0 0 0 0,0-1 0 0 0,0 1 0 0 0,0 0 0 0 0,0 0 0 0 0,1 0 0 0 0,-1 0 0 0 0,0-1 0 0 0,0 1 0 0 0,0 0 0 0 0,1 0 0 0 0,-1-1 0 0 0,0 1 0 0 0,1 0 0 0 0,-1 0 0 0 0,25 14 10 0 0,-20-10 33 0 0,1 1-445 0 0,-1-2 41 0 0,1 2-262 0 0,-3-2 142 0 0,-1-2-547 0 0,-1-1 405 0 0,0 0 265 0 0,1 0-43 0 0,0 1-1480 0 0,-2-1-1070 0 0</inkml:trace>
  <inkml:trace contextRef="#ctx0" brushRef="#br0" timeOffset="796.44">1467 0 10656 0 0,'0'0'241'0'0,"0"0"38"0"0,0 0 10 0 0,0 0-33 0 0,0 0-192 0 0,2 0-36 0 0,8 2 3 0 0,-3 2 52 0 0,-2 3 57 0 0,-1 2 59 0 0,0-1 7 0 0,0 0-13 0 0,6 12 212 0 0,0 1-98 0 0,0 0-105 0 0,-3-2-109 0 0,0 3 58 0 0,-1-2-35 0 0,9 39 155 0 0,-13-52-233 0 0,1 23 125 0 0,-1 0 79 0 0,2-14-102 0 0,-2-10-68 0 0,0 1 0 0 0,0-1-1 0 0,-1 0 1 0 0,0 1 0 0 0,-1-1 0 0 0,1 1-72 0 0,-1 1 111 0 0,1 1 0 0 0,0 0 0 0 0,0-1 1 0 0,1 1-112 0 0,5 20 334 0 0,-2-10-81 0 0,1-5-64 0 0,-3-4-53 0 0,-1-3-12 0 0,0 0 12 0 0,-2 2 41 0 0,-1 3-20 0 0,0-1 7 0 0,1 1 38 0 0,1 1 39 0 0,2 0 40 0 0,8 12 39 0 0,-11-24-304 0 0,0 0-1 0 0,0 0 0 0 0,0 0 0 0 0,0 0 0 0 0,1 0 0 0 0,-1-1 0 0 0,0 1 0 0 0,1 0 0 0 0,-1 0 0 0 0,1 0 0 0 0,-1-1 0 0 0,1 1 0 0 0,-1 0 1 0 0,1 0-1 0 0,0-1 0 0 0,-1 1 0 0 0,1-1 0 0 0,0 1 0 0 0,0 0-15 0 0,5 3 112 0 0,-6-3-102 0 0,1 0-1 0 0,-1-1 1 0 0,0 1-1 0 0,1 0 1 0 0,-1-1 0 0 0,0 1-1 0 0,1 0 1 0 0,-1-1-1 0 0,0 1 1 0 0,0 0 0 0 0,0 0-1 0 0,1-1 1 0 0,-1 1-1 0 0,0 0 1 0 0,0 0-1 0 0,0-1 1 0 0,0 1 0 0 0,0 0-1 0 0,0 0 1 0 0,-1-1-1 0 0,1 1 1 0 0,0 0-10 0 0,-1 9 103 0 0,1 4 68 0 0,0-12-360 0 0,0-2-240 0 0,0 0-417 0 0,0 0 647 0 0,0 0 35 0 0,0 0-5 0 0,0 0-42 0 0,0-1-4 0 0,0 1-42 0 0,0-1-48 0 0,0 1-53 0 0,0-1-58 0 0,0 0-54 0 0,0 0-47 0 0,0 0-43 0 0,0-1-158 0 0,0 0-41 0 0,0 0-191 0 0,0-1-521 0 0</inkml:trace>
  <inkml:trace contextRef="#ctx0" brushRef="#br0" timeOffset="1081.14">1255 363 9384 0 0,'0'0'208'0'0,"0"0"33"0"0,0 0 16 0 0,1 0-106 0 0,1 0-78 0 0,4 0-33 0 0,-3 1-40 0 0,0-1 1 0 0,0 0 0 0 0,0 0-1 0 0,0 0 1 0 0,0 0-1 0 0,0 0 1 0 0,0-1 0 0 0,0 0-1 0 0,0 1 1 0 0,1-1-1 0 0,0-6 40 0 0,0 3 98 0 0,8 2 104 0 0,-3 1-97 0 0,1 0 33 0 0,20-8 427 0 0,-18 6-392 0 0,0-1-46 0 0,41-9 380 0 0,0-1-98 0 0,-27 6-268 0 0,1 1-34 0 0,-1 1-37 0 0,1-1-40 0 0,3 4 15 0 0,-15 3-71 0 0,-2-2-33 0 0,-7 0-41 0 0,3-2 39 0 0,-3 2 7 0 0,-2 0-24 0 0,0 1-29 0 0,-1 1-41 0 0,0-1-22 0 0,0 1-44 0 0,1-1-48 0 0,-1 1-56 0 0,-1 0-23 0 0,0 0-47 0 0,0 0-43 0 0,0 0-36 0 0,0 0-127 0 0,0 0-37 0 0,4 0-1309 0 0</inkml:trace>
  <inkml:trace contextRef="#ctx0" brushRef="#br0" timeOffset="1274.74">1996 287 10656 0 0,'0'3'241'0'0,"0"1"-138"0"0,0-2-51 0 0,0 0 0 0 0,0 1-1 0 0,0-1 1 0 0,0 0-1 0 0,0 0 1 0 0,0 1 0 0 0,-1-1-1 0 0,1 0 1 0 0,-2 2-52 0 0,2-3 15 0 0,-5 13 223 0 0,6-9-171 0 0,3 4-39 0 0,-4-8-28 0 0,5 29 11 0 0,1-22-6 0 0,1-1 77 0 0,0 1 87 0 0,-1-1 93 0 0,-2 3 126 0 0,1 0 39 0 0,3 1-55 0 0,3 2 157 0 0,0 10 149 0 0,2 2 67 0 0,0-8-144 0 0,-10-14-589 0 0,-1 0 38 0 0,1 4 97 0 0,1 10 277 0 0,-3-12-336 0 0,-1 0-46 0 0,2 0 47 0 0,8 5-8 0 0,-7-7-33 0 0,-3-3-124 0 0,0 0 7 0 0,0 0-77 0 0,0 0-90 0 0,0 0 67 0 0,0 0-40 0 0,0 0-42 0 0,0 0-42 0 0,0 0-36 0 0,0 0-34 0 0,0 0-237 0 0,0 0-56 0 0,0 0-776 0 0,0 0-614 0 0,0 0-1166 0 0</inkml:trace>
  <inkml:trace contextRef="#ctx0" brushRef="#br0" timeOffset="1503.5">1905 106 7632 0 0,'0'0'166'0'0,"-2"0"29"0"0,1 0-132 0 0,-5 0-47 0 0,5 0 12 0 0,2 0 37 0 0,3 0 55 0 0,4 0 72 0 0,-5 0-210 0 0,0-1-76 0 0,0 1-72 0 0,0-2-109 0 0,0 1-120 0 0,0-2-104 0 0,1 0-204 0 0,1-2-467 0 0,-5 5 1117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08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168 258 6968 0 0,'-28'0'337'0'0,"26"0"-146"0"0,-1 0-31 0 0,-9 2-128 0 0,4 3-44 0 0,-4 1 20 0 0,4-4 65 0 0,6-2 39 0 0,-1 3 128 0 0,-8 3 122 0 0,3-2-115 0 0,2 1 51 0 0,1 5 151 0 0,-5-5-62 0 0,2 7-13 0 0,-2 4-40 0 0,4-9-174 0 0,-13 26 571 0 0,16-28-632 0 0,3-3-42 0 0,-1 0 0 0 0,0 0 0 0 0,1 0-1 0 0,-1 1 1 0 0,1-1 0 0 0,-1 0 0 0 0,1 0-1 0 0,0 2-56 0 0,1 20 372 0 0,0-9-164 0 0,-1-13-187 0 0,2 23 279 0 0,2-16-207 0 0,5-2-63 0 0,4-2-5 0 0,-8 5 28 0 0,1-5-32 0 0,-5-5-17 0 0,-1 0 0 0 0,0 0-1 0 0,1 1 1 0 0,-1-1 0 0 0,0 0 0 0 0,1 0 0 0 0,-1 1-1 0 0,0-1 1 0 0,1 0 0 0 0,-1 0 0 0 0,0 1 0 0 0,0-1-1 0 0,1 0 1 0 0,-1 1 0 0 0,0-1 0 0 0,0 0 0 0 0,0 1-1 0 0,1-1 1 0 0,-1 0 0 0 0,0 1 0 0 0,0-1 0 0 0,0 1-1 0 0,0-1 1 0 0,0 0 0 0 0,0 1 0 0 0,0-1 0 0 0,0 1 0 0 0,0-1-1 0 0,0 0 1 0 0,0 1 0 0 0,0-1-4 0 0,0 1 2 0 0,0-1 0 0 0,0 0 0 0 0,0 0 0 0 0,0 0 0 0 0,0 0 0 0 0,0 0 0 0 0,0 0 0 0 0,0 0 0 0 0,0 0 0 0 0,0 0 0 0 0,0 0 0 0 0,0 0 0 0 0,0 1 0 0 0,0-1 0 0 0,0 0 0 0 0,0 0 0 0 0,0 0 0 0 0,0 0 0 0 0,0 0 0 0 0,0 0 0 0 0,0 0 0 0 0,0 0 0 0 0,0 0 0 0 0,0 0 0 0 0,0 0 0 0 0,0 1 0 0 0,0-1 0 0 0,1 0 0 0 0,-1 0 0 0 0,0 0 0 0 0,0 0 0 0 0,0 0 0 0 0,0 0 0 0 0,0 0 0 0 0,0 0 0 0 0,0 0-1 0 0,0 0 1 0 0,0 0 0 0 0,0 0 0 0 0,0 0 0 0 0,0 0 0 0 0,1 0 0 0 0,-1 0 0 0 0,0 0 0 0 0,0 0 0 0 0,0 0 0 0 0,0 0 0 0 0,0 0 0 0 0,0 0 0 0 0,0 0 0 0 0,0 0 0 0 0,0 0 0 0 0,0 0 0 0 0,0 0 0 0 0,1 0 0 0 0,-1 0 0 0 0,0 0-2 0 0,7 0 71 0 0,15 1 95 0 0,-8-5 11 0 0,-10 2-114 0 0,9-4 104 0 0,-3-1 47 0 0,-5-3 0 0 0,7 3-29 0 0,4-3-32 0 0,-2-10 51 0 0,-4-2-76 0 0,-1 3-80 0 0,-5 11-38 0 0,-3 7-9 0 0,0 0 1 0 0,0-1-1 0 0,0 1 0 0 0,0 0 0 0 0,-1-1 1 0 0,1 1-1 0 0,0-1 0 0 0,-1 1 0 0 0,0-1 1 0 0,1 1-1 0 0,-1-1 0 0 0,0 0 0 0 0,0 1 1 0 0,0-1-2 0 0,2-9 48 0 0,4-1-16 0 0,0 0-1 0 0,-4 2 18 0 0,-2-1-31 0 0,0-9 33 0 0,-1 14-43 0 0,1 5-8 0 0,0-1 1 0 0,0 0-1 0 0,0 1 0 0 0,0-1 0 0 0,0 1 0 0 0,0-1 1 0 0,0 0-1 0 0,1 1 0 0 0,-1-1 0 0 0,0 1 0 0 0,1-1 1 0 0,0 0-1 0 0,9-1-14 0 0,-7 3-52 0 0,-4 5 8 0 0,1-4 36 0 0,0 0 20 0 0,5 6-6 0 0,3 9-42 0 0,7 15 27 0 0,-10-1-30 0 0,0-22 53 0 0,-4-7 0 0 0,0 0 0 0 0,0 0 0 0 0,0 1 0 0 0,-1-1 0 0 0,1 1 0 0 0,0-1 0 0 0,-1 1 0 0 0,1-1 0 0 0,-1 1 0 0 0,0-1 0 0 0,1 1 0 0 0,-1 0 0 0 0,0-1 0 0 0,0 1 0 0 0,0 0 0 0 0,0-1 0 0 0,1 1 0 0 0,-1 0 0 0 0,0-1 0 0 0,1 1 0 0 0,-1 0 0 0 0,1-1 0 0 0,-1 1 0 0 0,1-1 0 0 0,0 1 0 0 0,0-1 0 0 0,0 1 0 0 0,0-1 0 0 0,0 1 0 0 0,0-1 0 0 0,0 0 0 0 0,0 0 0 0 0,1 0 0 0 0,-1 1 0 0 0,12 13 0 0 0,-8 1 0 0 0,7-1 0 0 0,19 15 0 0 0,-22-22-24 0 0,-3-4-63 0 0,-5-3-10 0 0,-1-1 34 0 0,2 1 16 0 0,2 0 157 0 0,-3-1-131 0 0,-1 0-50 0 0,1 0-65 0 0,0 0-82 0 0,1 0-97 0 0,-1 0-112 0 0,0 0 17 0 0,0 0-82 0 0,-1 0-346 0 0</inkml:trace>
  <inkml:trace contextRef="#ctx0" brushRef="#br0" timeOffset="329.97">682 1 10240 0 0,'-2'0'298'0'0,"-6"0"-80"0"0,1 0-132 0 0,-3 0 44 0 0,7 0 47 0 0,3 0 42 0 0,0 0 5 0 0,3 0-26 0 0,-2 0-192 0 0,0 0 0 0 0,0 0 0 0 0,0 0 0 0 0,0 0-1 0 0,0 1 1 0 0,0-1 0 0 0,0 0 0 0 0,0 0 0 0 0,0 1 0 0 0,0-1-1 0 0,0 1 1 0 0,0-1 0 0 0,0 1 0 0 0,0 0-6 0 0,1 0 8 0 0,-1 1-1 0 0,1 0 1 0 0,-1 0 0 0 0,1 0-1 0 0,-1 0 1 0 0,0 0 0 0 0,0 0-1 0 0,1 2-7 0 0,0-1 12 0 0,-1 0 1 0 0,1 0-1 0 0,0 0 0 0 0,0 0 0 0 0,1 0 0 0 0,-1 0-12 0 0,0-1 23 0 0,-1 0-1 0 0,1-1 1 0 0,-1 1-1 0 0,0 0 1 0 0,1 0-1 0 0,-1 0 1 0 0,0 0-1 0 0,-1 0 1 0 0,1 0-1 0 0,0 1 1 0 0,0-1-1 0 0,-1 0 1 0 0,1 0-1 0 0,-1 1-22 0 0,3 9 111 0 0,7 8 121 0 0,-5 8 9 0 0,-1-11-84 0 0,-2-7-40 0 0,0 1 1 0 0,1-1 0 0 0,1-1-1 0 0,-1 1 1 0 0,1 0 0 0 0,2 1-118 0 0,7 15 379 0 0,-2 12 59 0 0,-7-24-279 0 0,-2 16 179 0 0,-2-26-271 0 0,0 0 0 0 0,0 0 0 0 0,0 0 0 0 0,1 0 0 0 0,1 4-67 0 0,3 7 192 0 0,-4-12-151 0 0,1 0-1 0 0,-1 1 1 0 0,0-1 0 0 0,-1 0-1 0 0,1 0 1 0 0,0 1 0 0 0,-1-1-1 0 0,0 2-40 0 0,0 7 151 0 0,0-2-43 0 0,0 13 104 0 0,2-5-47 0 0,4-2-59 0 0,0-2-10 0 0,-5 1 43 0 0,1-4-29 0 0,4 1-8 0 0,-5-11-91 0 0,0 1 1 0 0,0-1-1 0 0,-1 1 0 0 0,1-1 1 0 0,0 1-1 0 0,-1-1 0 0 0,1 1 1 0 0,-1 0-1 0 0,1-1 0 0 0,-1 1 0 0 0,0 0 1 0 0,0-1-1 0 0,0 1-11 0 0,0 5 59 0 0,0 9 158 0 0,0-13-194 0 0,0-1-51 0 0,0 1 66 0 0,0-3-103 0 0,0 0-51 0 0,0 0 36 0 0,0 0-77 0 0,0 0-91 0 0,0 0 73 0 0,0 0-41 0 0,0 0-43 0 0,0 0-42 0 0,0 0-38 0 0,0 0-34 0 0,0 0-242 0 0,0 0-57 0 0,-2 0-794 0 0,-2 0-627 0 0,-5 0-1191 0 0</inkml:trace>
  <inkml:trace contextRef="#ctx0" brushRef="#br0" timeOffset="1011.16">516 318 9272 0 0,'0'0'208'0'0,"0"0"33"0"0,0 0 14 0 0,2 0-42 0 0,6 1-166 0 0,2-1 65 0 0,1 1 67 0 0,22-2 453 0 0,-19-2-393 0 0,14-7 8 0 0,-1 5-20 0 0,-6-5-3 0 0,4 5-6 0 0,-5-5-20 0 0,8 5-8 0 0,2-6-4 0 0,-17 9-111 0 0,6-4 43 0 0,-6-3-74 0 0,-11 7-41 0 0,0 1 1 0 0,0-1-1 0 0,0 1 0 0 0,0-1 1 0 0,0 1-1 0 0,0 0 0 0 0,0 0 1 0 0,1 0-1 0 0,-1 0 0 0 0,0 0 1 0 0,1 1-1 0 0,-1-1 1 0 0,1 1-4 0 0,-1-1 2 0 0,0 1 0 0 0,1-1 1 0 0,-1 0-1 0 0,0 1 0 0 0,1-1 1 0 0,-1 0-1 0 0,0-1 1 0 0,0 1-1 0 0,0 0 0 0 0,0-1 1 0 0,0 1-1 0 0,0-1 1 0 0,0 1-3 0 0,-1-1-3 0 0,1 1-1 0 0,0-1 1 0 0,0 1 0 0 0,0 0 0 0 0,0 0 0 0 0,0 0 0 0 0,0 0 0 0 0,0 0 0 0 0,0 0 0 0 0,0 0 0 0 0,0 1 0 0 0,0-1 3 0 0,16-6-66 0 0,-6-4 12 0 0,-2 1-17 0 0,0 4-61 0 0,-2 0-69 0 0,0-1-59 0 0,7-5-339 0 0,-5 7 175 0 0,-2 1 57 0 0,4-5-101 0 0,0-4-157 0 0,-10 12 373 0 0,-1 0 46 0 0,0-1 43 0 0,-1 1 35 0 0,1 0 17 0 0,-1-1 36 0 0,0 1 21 0 0,0-2 15 0 0,0 0-35 0 0,0 1-72 0 0,1 0 165 0 0,0 1-51 0 0,1-1-45 0 0,-1 0-38 0 0,3-2-178 0 0,6-6-751 0 0,-6 6 668 0 0,-3 2 253 0 0,1 1 36 0 0,0-2-681 0 0,-2 3 322 0 0,0 0 193 0 0,0 0 59 0 0,3-2-21 0 0,-2 1 149 0 0,0-1 36 0 0,1-1-9 0 0,1 0-34 0 0,-1 1-54 0 0,1 0-86 0 0,-8 4 72 0 0,2-3 92 0 0,-1-2 85 0 0,1-5 116 0 0,3 6-117 0 0,0-1 157 0 0,0 3 47 0 0,0 0-94 0 0,0 0 117 0 0,0 0 214 0 0,0 0 17 0 0,0 0 7 0 0,3 2-182 0 0,0 1-48 0 0,0 0-40 0 0,-1 1-36 0 0,4 6 167 0 0,1 6 51 0 0,-3-8-89 0 0,-4-7-265 0 0,1 0 0 0 0,-1 0 0 0 0,1 1 0 0 0,-1-1 0 0 0,0 0 0 0 0,0 1 0 0 0,1-1 1 0 0,-1 0-1 0 0,0 1 0 0 0,0 0-58 0 0,2 15 564 0 0,2-7-348 0 0,0 3 95 0 0,7 18 506 0 0,-7-21-607 0 0,-2-1-72 0 0,11 51 879 0 0,-11-43-546 0 0,0-1 1 0 0,-1 12-472 0 0,1-6 310 0 0,7 8 242 0 0,-3-6-205 0 0,0-10-152 0 0,-2-4-57 0 0,-2-3-11 0 0,-1 1 15 0 0,-1 1 42 0 0,1-1-30 0 0,0 1 0 0 0,0 0 0 0 0,1-1 0 0 0,1 0 0 0 0,1 7-154 0 0,5 10 249 0 0,-2-6-135 0 0,-3 2 66 0 0,-4-20-167 0 0,0 0 0 0 0,0 0 0 0 0,0 0-1 0 0,0 0 1 0 0,0 0 0 0 0,0 0 0 0 0,0 0 0 0 0,1 0 0 0 0,-1 0-1 0 0,0 0 1 0 0,1 0 0 0 0,-1 0 0 0 0,1 0 0 0 0,-1 0 0 0 0,1 0-1 0 0,-1 0 1 0 0,1-1 0 0 0,0 1 0 0 0,-1 0 0 0 0,1 0 0 0 0,0-1-1 0 0,0 1 1 0 0,0 0 0 0 0,-1-1 0 0 0,1 1 0 0 0,0-1 0 0 0,0 1-14 0 0,7 2 137 0 0,-2 1 21 0 0,-5 1 9 0 0,-1-2-38 0 0,1 2 39 0 0,-1 5 35 0 0,0-7-11 0 0,0-3-6 0 0,0-3-10 0 0,0 1-145 0 0,0 1-1 0 0,1-1 1 0 0,-1 0 0 0 0,1 1 0 0 0,-1-1-1 0 0,1 0 1 0 0,0 1 0 0 0,-1-1-1 0 0,2-1-29 0 0,5-11 172 0 0,-5 3-110 0 0,-2 10-51 0 0,0-1-1 0 0,0 1 0 0 0,0-1 0 0 0,1 1 1 0 0,-1-1-1 0 0,0 1 0 0 0,1-1 0 0 0,-1 1 1 0 0,1 0-1 0 0,0-1 0 0 0,-1 1 0 0 0,1 0 0 0 0,0-1-9 0 0,5-10 61 0 0,-2-1-17 0 0,-3 10-32 0 0,0-1 1 0 0,0 0 0 0 0,0 0-1 0 0,1 1 1 0 0,0-1-1 0 0,-1 0 1 0 0,1 1 0 0 0,1-1-14 0 0,3-10-35 0 0,-1-1-39 0 0,4-14-107 0 0,1 15 98 0 0,4 0-45 0 0,-7 8 37 0 0,-1-1 0 0 0,0 1 1 0 0,0-1-1 0 0,0-2 91 0 0,1-2-79 0 0,10-15-121 0 0,-16 24 176 0 0,1 1 1 0 0,0-1-1 0 0,-1 0 1 0 0,1 1-1 0 0,0-1 1 0 0,0 1-1 0 0,0-1 1 0 0,0 1-1 0 0,0 0 1 0 0,0 0-1 0 0,2-1 24 0 0,22-3-218 0 0,-14-1 63 0 0,-11 5 130 0 0,1 0 0 0 0,-1 0 0 0 0,0 1 1 0 0,1-1-1 0 0,-1 0 0 0 0,1 1 0 0 0,-1-1 0 0 0,1 1 1 0 0,-1 0-1 0 0,1 0 0 0 0,-1-1 0 0 0,1 1 0 0 0,-1 0 25 0 0,9 1-159 0 0,-1 2 54 0 0,4 2 31 0 0,-5-1 67 0 0,-7-4 8 0 0,11 9-79 0 0,-11-8 75 0 0,0 0 0 0 0,0 0 0 0 0,-1 0 0 0 0,1 0 0 0 0,-1 0 0 0 0,1 0 0 0 0,-1 0 0 0 0,1 0 0 0 0,-1 0 0 0 0,0 0 0 0 0,1 1 3 0 0,2 9-59 0 0,0-6 34 0 0,0 1 3 0 0,0 0 1 0 0,0 0-1 0 0,1-1 0 0 0,-1 1 0 0 0,1-1 0 0 0,1 1 22 0 0,-4-5-1 0 0,1 0 0 0 0,-1 0 0 0 0,0 0 0 0 0,0 1 0 0 0,0-1 1 0 0,0 0-1 0 0,0 1 0 0 0,0-1 0 0 0,0 0 0 0 0,-1 1 0 0 0,1-1 0 0 0,0 1 1 0 0,-1-1-1 0 0,1 1 0 0 0,-1 0 0 0 0,1-1 0 0 0,-1 1 0 0 0,0 0 0 0 0,0-1 0 0 0,0 1 1 0 0,0 0 0 0 0,0 0 0 0 0,1-1 0 0 0,-1 1 0 0 0,0 0 0 0 0,1-1 0 0 0,-1 1 0 0 0,1 0 0 0 0,-1-1 0 0 0,1 1 0 0 0,0-1 0 0 0,0 1 0 0 0,0-1 0 0 0,0 1 0 0 0,0-1 0 0 0,0 1 0 0 0,-1-1 0 0 0,1 1 0 0 0,0-1 0 0 0,0 1 0 0 0,-1 0 0 0 0,1-1 0 0 0,-1 1 0 0 0,1 0 0 0 0,-1-1 0 0 0,0 1 0 0 0,0 0 0 0 0,0 0 0 0 0,0-2 1 0 0,0 1-1 0 0,0 0 0 0 0,0 0 0 0 0,0 0 0 0 0,0-1 0 0 0,0 1 0 0 0,0 0 0 0 0,0 0 0 0 0,0 0 0 0 0,0 0 0 0 0,1-1 0 0 0,-1 1 1 0 0,0 0-1 0 0,1 0 0 0 0,-1-1 0 0 0,0 1 0 0 0,1 0 0 0 0,-1 0 0 0 0,1-1 0 0 0,-1 1 0 0 0,1 0 0 0 0,0-1 0 0 0,-1 1 0 0 0,1 0 0 0 0,-1-1 0 0 0,1 1 0 0 0,-1 0 0 0 0,1-1 0 0 0,-1 1 0 0 0,1 0 0 0 0,-1 0 0 0 0,1-1 0 0 0,-1 1 0 0 0,0 0 0 0 0,1 0 0 0 0,-1 0 0 0 0,0 0 0 0 0,1 7-14 0 0,1 1 1 0 0,-2-1 0 0 0,1 0 0 0 0,-2 3 13 0 0,1-9-85 0 0,0-2-101 0 0,0 0-181 0 0,0 0 275 0 0,0 0 1 0 0,0 0-17 0 0,0 0-41 0 0,0 0-13 0 0,0 0-41 0 0,0 0-48 0 0,0 0-51 0 0,0 0-58 0 0,0 0-52 0 0,0 0-47 0 0,0 0-41 0 0,0 0-146 0 0,0 0-40 0 0,0 0-177 0 0,0 0-475 0 0</inkml:trace>
  <inkml:trace contextRef="#ctx0" brushRef="#br0" timeOffset="1307.62">1695 470 9096 0 0,'0'0'200'0'0,"3"0"33"0"0,37 0 198 0 0,-31 0-373 0 0,0 0-36 0 0,4-3 10 0 0,-4-2 68 0 0,1 0 69 0 0,3 3 74 0 0,6 0 475 0 0,-9-1-267 0 0,-1-1-120 0 0,1-3-59 0 0,1 1-19 0 0,-2 0-36 0 0,1-1 35 0 0,3-4 174 0 0,-5 4-126 0 0,6-1 242 0 0,-5 4-230 0 0,-4 0-134 0 0,0 1-58 0 0,-1-1-34 0 0,3-3 101 0 0,-4 3-94 0 0,0 1 1 0 0,0 0 0 0 0,0 0 0 0 0,1 0 0 0 0,-1 1 0 0 0,1-1-94 0 0,1 1 101 0 0,2-2 122 0 0,-3-3-85 0 0,-2 3-111 0 0,3-4 23 0 0,1-4 16 0 0,-4-1 44 0 0,-2 0-98 0 0,-3-2-1 0 0,3 14-8 0 0,-1 0-1 0 0,0 0 1 0 0,1 1 0 0 0,-1-1-1 0 0,0 0 1 0 0,0 0 0 0 0,0 0-1 0 0,1 1 1 0 0,-1-1 0 0 0,0 1-1 0 0,0-1 1 0 0,0 0 0 0 0,0 1-1 0 0,0 0 1 0 0,0-1 0 0 0,0 1-3 0 0,-10-7 24 0 0,6-3 29 0 0,-23-5 27 0 0,17 14-73 0 0,-2 8-55 0 0,7-3 9 0 0,-5 1-19 0 0,10-5 53 0 0,0 0 0 0 0,0 1 1 0 0,0-1-1 0 0,0 1 0 0 0,0-1 1 0 0,0 1-1 0 0,0-1 0 0 0,0 1 1 0 0,0 0-1 0 0,0-1 0 0 0,0 1 1 0 0,1 0-1 0 0,-1 0 0 0 0,0 0 1 0 0,0-1-1 0 0,1 1 0 0 0,-1 0 0 0 0,0 1 5 0 0,-19 43-22 0 0,10-27-10 0 0,7-6 44 0 0,2-8 3 0 0,0 0 0 0 0,-1 0 0 0 0,1-1 0 0 0,-1 1 0 0 0,1 0 0 0 0,-1-1 0 0 0,0 1 0 0 0,-1-1-15 0 0,-2 8-24 0 0,1 1 74 0 0,1 2 59 0 0,1 1 45 0 0,1 44 632 0 0,1-39-543 0 0,0-18-229 0 0,0 0-1 0 0,0 0 1 0 0,1 0-1 0 0,-1 0 1 0 0,0 0-1 0 0,1-1 1 0 0,0 1-1 0 0,-1 0 0 0 0,1 0 1 0 0,0-1-1 0 0,0 1 1 0 0,0 0-14 0 0,0 0 12 0 0,1 0 1 0 0,0 0 0 0 0,-1 0-1 0 0,1 0 1 0 0,0-1 0 0 0,0 1 0 0 0,0-1-1 0 0,1 2-12 0 0,3 0 17 0 0,1 1 0 0 0,-1-1 0 0 0,1-1 0 0 0,0 1 0 0 0,2 0-17 0 0,-2-1 7 0 0,-4-1-1 0 0,0 0 1 0 0,1-1-1 0 0,-1 1 1 0 0,0-1-1 0 0,0 1 0 0 0,0-1 1 0 0,1 0-1 0 0,-1-1-6 0 0,16 3 13 0 0,-3 2 8 0 0,26 5-35 0 0,-35-9-8 0 0,0 1 0 0 0,1-1 0 0 0,-1-1 1 0 0,0 0-1 0 0,0 0 0 0 0,0 0 22 0 0,10-2-80 0 0,-9 1-50 0 0,-4 1 17 0 0,0 1-40 0 0,0-1-48 0 0,0 0-54 0 0,0 0-61 0 0,1 0-68 0 0,-2 0 87 0 0,0 1-36 0 0,0-1-37 0 0,0 1-38 0 0,1-1-43 0 0,-1 0-42 0 0,0 1-46 0 0,1-1-47 0 0,12-3-1606 0 0,11-5-1249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7:06.6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 9416 0 0,'0'0'208'0'0,"0"0"33"0"0,0 0 16 0 0,0 1-106 0 0,2 1-78 0 0,8 11 39 0 0,-8-6 32 0 0,-1 1 47 0 0,1 7 233 0 0,23 15 441 0 0,-20-20-564 0 0,-1-2-38 0 0,5 4 75 0 0,-3-4-134 0 0,1 5 178 0 0,2 2 135 0 0,-1-8-228 0 0,-3-5-161 0 0,-4-1-96 0 0,-1-1 0 0 0,1 0 0 0 0,0 0 0 0 0,-1 1 0 0 0,1-1 0 0 0,-1 0 0 0 0,1 1 0 0 0,-1-1 0 0 0,1 0 0 0 0,-1 1 0 0 0,1-1-1 0 0,-1 1 1 0 0,1-1 0 0 0,-1 1 0 0 0,1-1 0 0 0,-1 1 0 0 0,0 0 0 0 0,1-1 0 0 0,-1 1 0 0 0,0-1 0 0 0,0 1 0 0 0,1 0-32 0 0,1 4 129 0 0,7 7 235 0 0,3 0-95 0 0,-8-9-174 0 0,-1 0 119 0 0,-4-1-45 0 0,1 0-73 0 0,0 1-45 0 0,3 4-1 0 0,-3-6 1 0 0,10 12 233 0 0,-7-11 32 0 0,-3-2 4 0 0,0 0-36 0 0,0 0-150 0 0,0 0-64 0 0,0 0 2 0 0,0 0 27 0 0,0 0-15 0 0,-1-15 45 0 0,0 11-119 0 0,1-1 0 0 0,0 1 0 0 0,0 0 0 0 0,0 0 1 0 0,0 0-1 0 0,1-1 0 0 0,-1 1 0 0 0,1 0 0 0 0,1-3-10 0 0,11-16 49 0 0,0 0-45 0 0,-11 8-4 0 0,-2 15 0 0 0,0-1 0 0 0,0 0 0 0 0,0 0 0 0 0,0 0 0 0 0,0 1 0 0 0,0-1 0 0 0,0 0 0 0 0,0 0 0 0 0,0 0 0 0 0,1 1 0 0 0,-1-1 0 0 0,0 0 0 0 0,1 0 0 0 0,-1 1 0 0 0,1-1 0 0 0,26-17 0 0 0,-12 3 0 0 0,1 2-14 0 0,-6 8-34 0 0,7-5-42 0 0,-10 7 28 0 0,1 3 65 0 0,-5 1-8 0 0,-1-1 5 0 0,-1 0 0 0 0,1 0 0 0 0,0 0 0 0 0,-1 1 0 0 0,1-1 0 0 0,0 1 0 0 0,-1-1 0 0 0,1 1 0 0 0,0 0 0 0 0,-1-1 0 0 0,1 1 0 0 0,-1 0 0 0 0,1 0 0 0 0,-1 0 0 0 0,0 0 0 0 0,1 0 0 0 0,-1 0 0 0 0,1-1 0 0 0,0 1 0 0 0,-1 0 0 0 0,1-1 0 0 0,0 1 0 0 0,-1-1 0 0 0,1 0 0 0 0,0 1 0 0 0,-1-1 0 0 0,1 0 0 0 0,13 2 0 0 0,0 11 0 0 0,16 17 0 0 0,-4 3 0 0 0,-22-23 0 0 0,2-6-8 0 0,0 0-37 0 0,5 3-99 0 0,-10-4-75 0 0,2-5-15 0 0,9 2-239 0 0,-8 1 260 0 0,0-1-79 0 0,-2 1-93 0 0,9-1-625 0 0,9 0-584 0 0,7 0 252 0 0</inkml:trace>
  <inkml:trace contextRef="#ctx0" brushRef="#br0" timeOffset="479.41">832 1 9072 0 0,'0'0'200'0'0,"0"0"33"0"0,0 0 15 0 0,-2 0-36 0 0,-7 1-167 0 0,-2 5-40 0 0,3-1-12 0 0,2-3 13 0 0,-1 1 58 0 0,5 0 28 0 0,-1 4 175 0 0,-7 0 162 0 0,9-7-399 0 0,0 0 0 0 0,0 1 1 0 0,0-1-1 0 0,0 1 1 0 0,0-1-1 0 0,0 1 0 0 0,0-1 1 0 0,0 1-1 0 0,0 0 0 0 0,0-1 1 0 0,1 1-1 0 0,-1 0 1 0 0,0 0-1 0 0,1 0 0 0 0,-1 0 1 0 0,0 0-31 0 0,-3 6 229 0 0,0-2-56 0 0,0 0-20 0 0,-3 1 14 0 0,-2 1 39 0 0,6-2-4 0 0,1 1-40 0 0,0 2-9 0 0,2 3 25 0 0,0 2 55 0 0,-6 0 66 0 0,5-12-260 0 0,0 0 1 0 0,0 1-1 0 0,1-1 0 0 0,-1 0 1 0 0,0 1-1 0 0,1-1 0 0 0,-1 1 1 0 0,1-1-1 0 0,0 1 0 0 0,0-1 1 0 0,-1 1-1 0 0,1-1 0 0 0,0 1-39 0 0,-2 13 317 0 0,-4-3-81 0 0,1-1-59 0 0,5-10-161 0 0,0 1-1 0 0,-1-1 1 0 0,1 0 0 0 0,0 1-1 0 0,0-1 1 0 0,0 0-1 0 0,0 0 1 0 0,0 1-1 0 0,0-1 1 0 0,0 0 0 0 0,0 1-1 0 0,1-1 1 0 0,-1 0-1 0 0,1 1-15 0 0,5 11 170 0 0,-5-11-147 0 0,0-1 0 0 0,-1 0 1 0 0,1 0-1 0 0,0 1 0 0 0,-1-1 0 0 0,1 0 0 0 0,-1 1 0 0 0,0-1 0 0 0,1 1 0 0 0,-1-1 0 0 0,0 1-23 0 0,3 3 186 0 0,5 1-106 0 0,7-1 159 0 0,4-4 29 0 0,-5 0-137 0 0,-12-1-119 0 0,6 0 42 0 0,-4 0-16 0 0,1 0 1 0 0,-1 0-1 0 0,1-1 0 0 0,-1 1 1 0 0,0-1-1 0 0,3 0-38 0 0,-5 0 12 0 0,0 0 1 0 0,0 0-1 0 0,0 0 1 0 0,-1 0-1 0 0,1 0 1 0 0,0 0-1 0 0,0 0 1 0 0,-1-1-1 0 0,2-1-12 0 0,0 1 22 0 0,0 0-1 0 0,0-1 1 0 0,0 1-1 0 0,0 0 1 0 0,0 1-1 0 0,2-2-21 0 0,-2 2 20 0 0,1-1 0 0 0,-1 0 0 0 0,0 0 0 0 0,0 0 0 0 0,0-1 0 0 0,1 0-20 0 0,3-4 39 0 0,-4 4-30 0 0,0 0-1 0 0,0 0 1 0 0,0 0 0 0 0,0-1-1 0 0,0 1 1 0 0,-1-1-9 0 0,7-16 49 0 0,-7 15-36 0 0,0 0 0 0 0,1 0 0 0 0,-1 0 1 0 0,1 0-1 0 0,0 0 0 0 0,3-3-13 0 0,-2 1 52 0 0,-5-1-49 0 0,1 5 6 0 0,0-6 23 0 0,1 6-25 0 0,-1 0-1 0 0,0 1 1 0 0,0-1 0 0 0,0 0 0 0 0,0 0 0 0 0,0 1 0 0 0,0-1-1 0 0,-1 0 1 0 0,0 1 0 0 0,1-1 0 0 0,-2 0-7 0 0,-4-2 13 0 0,6 5-11 0 0,-1 0 0 0 0,1 0 1 0 0,0-1-1 0 0,-1 1 0 0 0,1 0 0 0 0,-1 0 0 0 0,1-1 1 0 0,0 1-1 0 0,-1 0 0 0 0,1-1 0 0 0,0 1 1 0 0,-1-1-1 0 0,1 1 0 0 0,0 0 0 0 0,0-1 0 0 0,-1 1 1 0 0,1-1-1 0 0,0 1 0 0 0,0-1 0 0 0,0 1 0 0 0,0 0 1 0 0,0-1-1 0 0,-1 1 0 0 0,1-1 0 0 0,0 1 1 0 0,0-1-1 0 0,0 1 0 0 0,0-1 0 0 0,0 1 0 0 0,1-1 1 0 0,-1 1-1 0 0,0-1-2 0 0,0-2 24 0 0,0-1 40 0 0,0-7 248 0 0,0 7-218 0 0,0 0-82 0 0,0 3-50 0 0,0 0-37 0 0,0-1-50 0 0,0 2-17 0 0,0 0 9 0 0,0 0 45 0 0,0 2 32 0 0,1 3 50 0 0,0-1 0 0 0,0 0-1 0 0,1 0 1 0 0,-1 0 0 0 0,1 0-1 0 0,0 0 1 0 0,0 0 0 0 0,1 0-1 0 0,0 1 7 0 0,7 11-18 0 0,5 14 8 0 0,-10 1-44 0 0,-3-28 54 0 0,-1 0 0 0 0,1 1 0 0 0,-1-1 0 0 0,1 0 0 0 0,-1 1 0 0 0,0 0 0 0 0,0-1 0 0 0,-1 1 0 0 0,1 0 0 0 0,-1-1 0 0 0,0 4 0 0 0,2 9-1 0 0,4 7 60 0 0,-4-18-34 0 0,-1 0 0 0 0,1 0 0 0 0,-1 0 0 0 0,0 0 0 0 0,-1 4-25 0 0,2 8 68 0 0,4-1-12 0 0,-1-1-4 0 0,-1 11 82 0 0,-5 14 110 0 0,1-15-85 0 0,-1-19-112 0 0,1 1 0 0 0,-1 0 1 0 0,0 0-1 0 0,-1-1 0 0 0,0 1-47 0 0,0 1 44 0 0,0 0 0 0 0,0 1 0 0 0,1-1 0 0 0,0 0 0 0 0,0 1-44 0 0,1 8 61 0 0,-1-2 36 0 0,0-9-32 0 0,0 0 0 0 0,-1-1 0 0 0,1 1 0 0 0,-1 0 0 0 0,0-1 0 0 0,-3 5-65 0 0,-2 3 132 0 0,-16 25 396 0 0,13-23-340 0 0,5-8-122 0 0,-7 9 58 0 0,-2-1-39 0 0,-15 13 7 0 0,11-11-57 0 0,13-12-34 0 0,-1-1 1 0 0,1 1-1 0 0,-1-1 1 0 0,0 0-1 0 0,0-1 1 0 0,0 1-1 0 0,-4 0-1 0 0,-16 11 0 0 0,10-3 0 0 0,14-10 0 0 0,0-1 0 0 0,-1 1 0 0 0,1 0 0 0 0,0-1 0 0 0,-1 1 0 0 0,1-1 0 0 0,-1 0 0 0 0,0 0 0 0 0,1 0 0 0 0,-1 0 0 0 0,0 0 0 0 0,1 0 0 0 0,-1-1 0 0 0,0 0 0 0 0,0 1 0 0 0,0-1 0 0 0,-2 0 0 0 0,-1 0 0 0 0,1 1 1 0 0,-1 0-1 0 0,1 0 0 0 0,-1 0 0 0 0,-1 2 0 0 0,-6 0-21 0 0,0 0-32 0 0,-1-2-48 0 0,1-3-62 0 0,-18-8-180 0 0,24 9 293 0 0,3 0-24 0 0,0 0-78 0 0,-1 0-99 0 0,3 0 80 0 0,0 1-36 0 0,0-1-39 0 0,0 0-42 0 0,0 0-46 0 0,0 0-49 0 0,0 0-53 0 0,-1 0-57 0 0,1 0-59 0 0,-1-1-64 0 0,0 1-68 0 0,1-1-69 0 0,-9-4-1583 0 0,-6-3-1324 0 0,17 9 3659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36:00.0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 0 6120 0 0,'0'0'176'0'0,"0"0"-45"0"0,0 0-10 0 0,0 0 37 0 0,0 0 128 0 0,0 0 236 0 0,0 0 20 0 0,0 0-21 0 0,0 0-94 0 0,0 0-41 0 0,0 0-8 0 0,0 0-4 0 0,0 0-4 0 0,0 0-2 0 0,0 0 0 0 0,0 0-14 0 0,0 0-56 0 0,0 0-30 0 0,0 0-4 0 0,0 0-15 0 0,0 0-61 0 0,0 0-27 0 0,0 0-7 0 0,0 0-5 0 0,0 0-10 0 0,0 0-3 0 0,0 0 0 0 0,0 0-7 0 0,0 0-26 0 0,0 0-9 0 0,0 0-4 0 0,0 0-6 0 0,0 0-11 0 0,0 0 12 0 0,0 0-15 0 0,2 3-17 0 0,0-1-62 0 0,5 4 40 0 0,9 13 119 0 0,-7 1-18 0 0,3 5 36 0 0,0-9-87 0 0,-10-14-71 0 0,0 1 1 0 0,0 0-1 0 0,0 0 0 0 0,0 0 0 0 0,0 0 0 0 0,-1 0 0 0 0,0 0 0 0 0,0 0 1 0 0,1 0-1 0 0,-2 1 0 0 0,1-1 0 0 0,0 2-10 0 0,0-1 12 0 0,0 0 0 0 0,0 0 0 0 0,0 0 1 0 0,0-1-1 0 0,1 1 0 0 0,0 0 0 0 0,0 1-12 0 0,5 4 64 0 0,1 3 26 0 0,0 0 1 0 0,0 0-1 0 0,-2 1 1 0 0,1-1-1 0 0,-2 2 1 0 0,4 10-91 0 0,-5-6 82 0 0,-3-13-58 0 0,0-1 0 0 0,0 1 0 0 0,0-1 1 0 0,1 1-1 0 0,0-1 0 0 0,-1 0 0 0 0,1 1 1 0 0,1-1-25 0 0,2 3 48 0 0,-1-1-6 0 0,-1-1 0 0 0,1 1 0 0 0,-1 0 0 0 0,0 0 0 0 0,0 1-42 0 0,5 16 165 0 0,5 2-9 0 0,2-7-8 0 0,-11-13-84 0 0,0 0 0 0 0,0 1-1 0 0,-1-1 1 0 0,1 1-1 0 0,-1 0 1 0 0,0 1-64 0 0,-1-2 42 0 0,-1 1 6 0 0,-1-3-28 0 0,1 0 22 0 0,0 0 22 0 0,1 0 38 0 0,8 7 54 0 0,-7-8 4 0 0,-3 1 0 0 0,2 9-13 0 0,9 1-56 0 0,-9-11-25 0 0,-2-2-2 0 0,0 0 0 0 0,0 0 0 0 0,0 0 0 0 0,0 0 0 0 0,0 0-39 0 0,0 0-50 0 0,-1 0-216 0 0,-1 0 94 0 0,-2 0 60 0 0,-1 0-22 0 0,4 0 28 0 0,0 0-19 0 0,1 0-1 0 0,-1 0-20 0 0,1 0-46 0 0,0 0-16 0 0,0 0-46 0 0,0 0-55 0 0,0 0-59 0 0,0 0-65 0 0,0 0-60 0 0,0 0-53 0 0,0 0-47 0 0,0 0-166 0 0,0 0-47 0 0,0 0-200 0 0,0 0-540 0 0</inkml:trace>
  <inkml:trace contextRef="#ctx0" brushRef="#br0" timeOffset="271.34">45 439 6768 0 0,'0'0'149'0'0,"0"0"23"0"0,2 0 12 0 0,6 0-109 0 0,10 1 12 0 0,-1-5-58 0 0,10-8 7 0 0,-20 10 74 0 0,2 1 84 0 0,2-3-10 0 0,3-5 174 0 0,1 1-6 0 0,-5 4-177 0 0,6 3-12 0 0,0 0-13 0 0,-5-2-2 0 0,2-3-59 0 0,0 1-1 0 0,0 1 0 0 0,1 0 1 0 0,9-1-89 0 0,7-1 48 0 0,-21 3-65 0 0,-3 1-44 0 0,-2 0-16 0 0,0 1-39 0 0,-1-1-47 0 0,1 1-55 0 0,-1 1 3 0 0,0-1-34 0 0,3 0-341 0 0,2 1-238 0 0,3 0-550 0 0</inkml:trace>
  <inkml:trace contextRef="#ctx0" brushRef="#br0" timeOffset="-180846.75">0 651 4632 0 0,'0'0'101'0'0,"0"0"22"0"0,0 0 5 0 0,0 0 27 0 0,0 0 110 0 0,0 0 44 0 0,0 3 10 0 0,0-2-316 0 0,0 1 48 0 0,0 0 42 0 0,0 0 33 0 0,0 4 194 0 0,0 8 544 0 0,0-10-642 0 0,0-1-53 0 0,0 1-63 0 0,0-3-101 0 0,0 0-38 0 0,0 2 331 0 0,0-1-2 0 0,0-1-453 0 0,0 0 118 0 0,0 1 101 0 0,0 0 82 0 0,0 0 137 0 0,0 7 735 0 0,0-6-641 0 0,0-1-249 0 0,0-1-33 0 0,0 0-40 0 0,0 0-47 0 0,0 2 298 0 0,0-3 1 0 0,0 0 6 0 0,0 0 1 0 0,0 0 0 0 0,0 0-6 0 0,0 0-22 0 0,0 0-10 0 0,0 0-2 0 0,0 0-12 0 0,0 0-50 0 0,0 0-18 0 0,0 0-6 0 0,0 0-14 0 0,0 0-51 0 0,0 0-22 0 0,0 0-3 0 0,0 0-3 0 0,0 0-12 0 0,0 0-7 0 0,0 0-2 0 0,0 0-2 0 0,0 0-4 0 0,0 0-2 0 0,0 0 0 0 0,0 0 5 0 0,0 0 22 0 0,0-3 5 0 0,0-4-31 0 0,0 0-16 0 0,0-6 39 0 0,1 0-26 0 0,-1 11-33 0 0,0-1-1 0 0,1 1 1 0 0,-1-1-1 0 0,1 1 1 0 0,0-1-1 0 0,-1 1 0 0 0,1 0 1 0 0,0 0-1 0 0,1-1-28 0 0,3-3 24 0 0,-2 0 99 0 0,-4-3-60 0 0,1 9-48 0 0,2-13 161 0 0,4 0-70 0 0,0 1-29 0 0,-5-1 50 0 0,-1 6-78 0 0,-1 3-26 0 0,1 1 0 0 0,0-1 0 0 0,0 1 1 0 0,0 0-1 0 0,1-1 0 0 0,-1 1 0 0 0,1-1 1 0 0,-1 1-1 0 0,2-2-23 0 0,2-2 55 0 0,-3 6-43 0 0,0-1 0 0 0,0 1 1 0 0,0-1-1 0 0,0 1 0 0 0,-1-1 0 0 0,1 1 1 0 0,0-1-1 0 0,-1 1 0 0 0,0-1 0 0 0,1 1 1 0 0,-1-1-1 0 0,0 1 0 0 0,0-1 0 0 0,0 0 0 0 0,0 0-12 0 0,0-7 45 0 0,-1-11 48 0 0,5 6 19 0 0,1 6-50 0 0,-4 7-48 0 0,-1 0 0 0 0,1-1 0 0 0,0 1 0 0 0,0-1 0 0 0,0 1 0 0 0,-1-1-1 0 0,1 1 1 0 0,-1-1 0 0 0,1 1 0 0 0,-1-1 0 0 0,0 1 0 0 0,0-1 0 0 0,1 0 0 0 0,-1 1-1 0 0,0-2-13 0 0,-1-6 52 0 0,0 5-33 0 0,1 1 0 0 0,0-1 0 0 0,0 1 0 0 0,0-1-1 0 0,1 1 1 0 0,-1-1 0 0 0,1 1 0 0 0,0 0 0 0 0,0-2-19 0 0,2-5 30 0 0,3-9 22 0 0,0 5 12 0 0,-4 10-49 0 0,0 1-1 0 0,-1 0 1 0 0,1-1-1 0 0,-1 0 0 0 0,0 1 1 0 0,0-1-1 0 0,0 0 1 0 0,0 1-1 0 0,-1-1 0 0 0,1-3-14 0 0,-1 5 8 0 0,0 1-1 0 0,0-1 0 0 0,0 0 0 0 0,0 1 0 0 0,1-1 0 0 0,-1 1 0 0 0,0-1 0 0 0,1 1 0 0 0,-1-1 0 0 0,1 1 0 0 0,0-1 1 0 0,0 1-1 0 0,-1-1 0 0 0,1 1-7 0 0,5-11 44 0 0,-1-14 16 0 0,-2 20-51 0 0,0-1 0 0 0,1 0 0 0 0,3-5-9 0 0,2-3 45 0 0,6-16-33 0 0,-10 19-12 0 0,5 7 11 0 0,5-23 54 0 0,-5 7 24 0 0,-4 10-46 0 0,8-17-35 0 0,-9 15-8 0 0,5 8 0 0 0,-9 4 0 0 0,-1 0 0 0 0,0 1 0 0 0,1-1 0 0 0,-1 0 0 0 0,0 0 0 0 0,0 1 0 0 0,1-1 0 0 0,-1 0 0 0 0,0 0 0 0 0,0 0 0 0 0,0 1 0 0 0,0-1 0 0 0,0 0 0 0 0,0-1 0 0 0,0-10-10 0 0,0 9-49 0 0,0 3-33 0 0,0 0 18 0 0,0 0 11 0 0,0 0-34 0 0,0 0-15 0 0,0 0-34 0 0,0 0-38 0 0,0 0-44 0 0,0 0-46 0 0,0 0-44 0 0,0 0-41 0 0,0 0-37 0 0,0 0-257 0 0,0 0-60 0 0,0 0-49 0 0,0 0-33 0 0,0 0-1429 0 0,0 0-1264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2:42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606 16 6208 0 0,'0'0'182'0'0,"0"0"-43"0"0,0 0 1 0 0,0 0 59 0 0,0 0 178 0 0,0 0 326 0 0,0-3 29 0 0,0-7-20 0 0,0 8-100 0 0,0 2-42 0 0,0 0-8 0 0,0 0-236 0 0,0 0-136 0 0,0 0-38 0 0,0 0 28 0 0,0 0 73 0 0,0 0-18 0 0,0 0 1 0 0,0 0 17 0 0,-3 0 10 0 0,1 0-230 0 0,1 0 1 0 0,-1 1-1 0 0,0-1 1 0 0,0 1-1 0 0,1-1 1 0 0,-1 1-1 0 0,1 0 1 0 0,-1 0-1 0 0,-1 0-33 0 0,-11 6 182 0 0,3-5-137 0 0,10-2-45 0 0,-1 0-1 0 0,0 0 1 0 0,1 0 0 0 0,-1 1 0 0 0,1-1 0 0 0,-1 1 0 0 0,1-1 0 0 0,-1 1 0 0 0,1-1 0 0 0,-1 1 0 0 0,1 0 0 0 0,0 0 0 0 0,-1 0-1 0 0,1 0 1 0 0,-7 3 16 0 0,-37 16 202 0 0,24-11-141 0 0,-10 1-23 0 0,10-3-33 0 0,18-6-9 0 0,-1-1 1 0 0,1 1-1 0 0,0 0 1 0 0,0-1 0 0 0,0 0-1 0 0,0 0 1 0 0,0 0-1 0 0,-1 0-12 0 0,-13 2 48 0 0,2 3 9 0 0,12-3-43 0 0,0-1 1 0 0,0 0-1 0 0,0 0 0 0 0,0 0 1 0 0,-1-1-1 0 0,1 1 0 0 0,0-1 1 0 0,-2 0-15 0 0,-17 0 94 0 0,-2 0-8 0 0,7 2 12 0 0,1 4-26 0 0,2 0 2 0 0,-1-5 30 0 0,5-1-20 0 0,7 0-64 0 0,0-1 0 0 0,1 1 0 0 0,-1 0 0 0 0,0 0 0 0 0,1 0 0 0 0,-1 0 0 0 0,0 1 0 0 0,0-1 0 0 0,1 1 0 0 0,-1 0 0 0 0,0 0-20 0 0,-2 5 57 0 0,5-5-53 0 0,0-1-1 0 0,0 1 1 0 0,0-1 0 0 0,-1 0-1 0 0,1 1 1 0 0,0-1 0 0 0,-1 0-1 0 0,1 1 1 0 0,0-1 0 0 0,-1 0-1 0 0,1 1 1 0 0,0-1 0 0 0,-1 0-1 0 0,1 1 1 0 0,-1-1 0 0 0,1 0-1 0 0,-1 0 1 0 0,1 0 0 0 0,0 1-1 0 0,-1-1 1 0 0,1 0 0 0 0,-1 0-1 0 0,1 0 1 0 0,-1 0 0 0 0,1 0-1 0 0,-1 0 1 0 0,1 0 0 0 0,-1 0-1 0 0,1 0 1 0 0,-1 0 0 0 0,1 0-1 0 0,-1 0-3 0 0,-8 0 61 0 0,-14 0 137 0 0,12 0-133 0 0,11 0-63 0 0,0-1 0 0 0,0 1-1 0 0,0 0 1 0 0,0 0-1 0 0,0 0 1 0 0,0 0 0 0 0,0 0-1 0 0,-1 0 1 0 0,1 0 0 0 0,0 0-1 0 0,0 0 1 0 0,0 0 0 0 0,0 0-1 0 0,0 0 1 0 0,0 0 0 0 0,0 0-1 0 0,0 0 1 0 0,0 0 0 0 0,0 0-1 0 0,0 1 1 0 0,-1-1 0 0 0,1 0-1 0 0,0 0 1 0 0,0 0 0 0 0,0 0-1 0 0,0 0 1 0 0,0 0 0 0 0,0 0-1 0 0,0 0 1 0 0,0 0 0 0 0,0 0-1 0 0,0 0 1 0 0,0 0 0 0 0,0 0-1 0 0,0 0 1 0 0,0 0 0 0 0,0 0-1 0 0,0 1 1 0 0,0-1 0 0 0,0 0-1 0 0,-1 0 1 0 0,1 0 0 0 0,0 0-1 0 0,0 0 1 0 0,0 0 0 0 0,0 0-1 0 0,0 0 1 0 0,0 0 0 0 0,0 0-1 0 0,0 0 1 0 0,0 1 0 0 0,0-1-1 0 0,1 0 1 0 0,-1 0 0 0 0,0 0-1 0 0,0 0 1 0 0,0 0-2 0 0,0 1 5 0 0,0-1 0 0 0,0 1 0 0 0,0-1 0 0 0,0 0-1 0 0,0 1 1 0 0,0-1 0 0 0,0 1 0 0 0,0-1 0 0 0,-1 1 0 0 0,1-1 0 0 0,0 1 0 0 0,0-1 0 0 0,0 1 0 0 0,0-1 0 0 0,-1 0 0 0 0,1 1 0 0 0,0-1-1 0 0,0 1 1 0 0,-1-1 0 0 0,1 0 0 0 0,0 1 0 0 0,-1-1 0 0 0,1 0 0 0 0,0 1 0 0 0,-1-1 0 0 0,1 0 0 0 0,-1 0 0 0 0,1 1 0 0 0,-1-1-1 0 0,1 0 1 0 0,0 0 0 0 0,-1 0 0 0 0,1 0 0 0 0,-1 1 0 0 0,1-1 0 0 0,-1 0 0 0 0,1 0 0 0 0,-1 0 0 0 0,1 0 0 0 0,-1 0 0 0 0,1 0 0 0 0,-1 0-5 0 0,-1 0 100 0 0,-1 0-18 0 0,-7 0-8 0 0,7 0-2 0 0,3 2-13 0 0,0 11-47 0 0,0 2-1 0 0,0 5 40 0 0,0 5-49 0 0,0-10-2 0 0,3 1 0 0 0,2-9 0 0 0,-4-5 0 0 0,-1-1 0 0 0,1 0 0 0 0,0 1 0 0 0,0-1 0 0 0,0 1 0 0 0,-1-1 0 0 0,1 1 0 0 0,-1-1 0 0 0,1 1 0 0 0,-1-1 0 0 0,0 1 0 0 0,0-1 0 0 0,0 1 0 0 0,1 0 1 0 0,-1-1-1 0 0,0 1 0 0 0,0 0 0 0 0,0 0 0 0 0,1-1 0 0 0,-1 1 0 0 0,1 0 0 0 0,-1-1 0 0 0,1 1 0 0 0,-1-1 0 0 0,1 1 0 0 0,0-1 0 0 0,0 1 0 0 0,0-1-1 0 0,0 1 1 0 0,0-1 0 0 0,0 1 0 0 0,0-1 0 0 0,-1 1 0 0 0,1-1 0 0 0,0 1 0 0 0,-1 0 0 0 0,1-1 0 0 0,-1 1 0 0 0,0 0 0 0 0,0 0 0 0 0,1-1 0 0 0,-1 1 0 0 0,0 0 0 0 0,0-1 0 0 0,0 1 0 0 0,0-1 0 0 0,1 1 0 0 0,-1-1 0 0 0,0 1 0 0 0,1-1 0 0 0,-1 1 0 0 0,1-1 0 0 0,0 0 0 0 0,-1 1 0 0 0,1-1 0 0 0,0 0 1 0 0,5 12-2 0 0,-1 12 16 0 0,1-12 24 0 0,-5-12-35 0 0,0 0 0 0 0,0 1-1 0 0,0-1 1 0 0,-1 0 0 0 0,1 1-1 0 0,-1-1 1 0 0,1 1 0 0 0,-1-1-1 0 0,0 1 1 0 0,1-1-1 0 0,-1 1 1 0 0,0-1 0 0 0,0 1-4 0 0,3 18 56 0 0,-2-17-52 0 0,1 0 0 0 0,-1 0 0 0 0,1 0 0 0 0,0 0 0 0 0,0 0 0 0 0,1 1-4 0 0,9 14 53 0 0,-12-16-47 0 0,1 1 0 0 0,0-1 0 0 0,-1 0 0 0 0,1 0 0 0 0,-1 1 0 0 0,1-1 0 0 0,-1 0 1 0 0,0 0-1 0 0,0 1 0 0 0,0 1-6 0 0,1 12 60 0 0,9 4 31 0 0,-5 8-10 0 0,5 7 44 0 0,0-1 71 0 0,-8-25-108 0 0,0-1 0 0 0,-1 1 0 0 0,0 0-1 0 0,1 5-87 0 0,-1 3 162 0 0,5 0-70 0 0,-1-3-47 0 0,10 44 88 0 0,-14-54-119 0 0,0-1 0 0 0,0 0 0 0 0,-1 1-1 0 0,1-1 1 0 0,-1 1 0 0 0,0-1-1 0 0,0 1 1 0 0,0-1 0 0 0,-1 2-14 0 0,1 5 36 0 0,0-9-26 0 0,0 1-1 0 0,0 0 1 0 0,0-1-1 0 0,0 1 1 0 0,1-1-1 0 0,-1 1 1 0 0,0-1-1 0 0,1 1 1 0 0,-1 0-1 0 0,1-1 0 0 0,0 0 1 0 0,0 1-1 0 0,-1-1 1 0 0,1 1-10 0 0,5 10 59 0 0,-5-10-50 0 0,-1-1-1 0 0,1 1 0 0 0,-1 0 0 0 0,1-1 0 0 0,-1 1 0 0 0,0 0 0 0 0,0-1 0 0 0,0 1 1 0 0,0 0-1 0 0,0 0-8 0 0,0 12 112 0 0,2 6-10 0 0,5-13-16 0 0,-6-6-82 0 0,-1-1 0 0 0,1 0 0 0 0,-1 0 1 0 0,0 1-1 0 0,1-1 0 0 0,-1 0 0 0 0,0 1 0 0 0,1-1 0 0 0,-1 1 0 0 0,0-1 0 0 0,1 0 1 0 0,-1 1-1 0 0,0-1 0 0 0,0 1 0 0 0,1-1 0 0 0,-1 1 0 0 0,0-1 0 0 0,0 1 0 0 0,0-1 1 0 0,0 0-1 0 0,0 1 0 0 0,0-1 0 0 0,0 1 0 0 0,0-1 0 0 0,0 1 0 0 0,0-1 0 0 0,0 1 1 0 0,0-1-1 0 0,0 1-4 0 0,0 9 82 0 0,1 4 55 0 0,-2-8-134 0 0,1-5-497 0 0,-1-1 103 0 0,0 0 88 0 0,0 0 76 0 0,-1 0 46 0 0,0 0 59 0 0,-2-1-101 0 0,3 1 94 0 0,0 0 10 0 0,1 0-45 0 0,-2 0-1238 0 0</inkml:trace>
  <inkml:trace contextRef="#ctx0" brushRef="#br0" timeOffset="275.76">213 681 7688 0 0,'0'0'166'0'0,"0"0"29"0"0,0 0 14 0 0,0 0 51 0 0,0 0-107 0 0,0 0 120 0 0,0 0 224 0 0,0 0 14 0 0,0 0-17 0 0,0 0-72 0 0,0 0-34 0 0,0 0-4 0 0,2 0-22 0 0,26 1 152 0 0,7 0-5 0 0,-12-1-226 0 0,-6-2-106 0 0,-4-1-70 0 0,1-2-8 0 0,2 0-18 0 0,2 3-53 0 0,-4 2-28 0 0,-6 1 0 0 0,-1-1 0 0 0,1-1 0 0 0,-1 1 0 0 0,0-1 0 0 0,2-1 0 0 0,37-10 64 0 0,-1-1 32 0 0,-41 12-47 0 0,0 1-34 0 0,-1-1-36 0 0,1 1-36 0 0,0 0-38 0 0,0 0-36 0 0,-1 0-39 0 0,1 0-40 0 0,0 0-39 0 0,0 0-41 0 0,0-1-41 0 0,-1 1-42 0 0,1 0-43 0 0,0 0-43 0 0,0-1-45 0 0,-1 0-45 0 0,10-3-1147 0 0,5-4-969 0 0</inkml:trace>
  <inkml:trace contextRef="#ctx0" brushRef="#br0" timeOffset="1122.34">999 666 6392 0 0,'0'0'141'0'0,"0"0"23"0"0,0 0 12 0 0,0 0 39 0 0,0 0 135 0 0,0 0 60 0 0,0 0 7 0 0,0 2-13 0 0,0 12-61 0 0,0 20 538 0 0,0-21-605 0 0,0 2-41 0 0,0 0-87 0 0,1-1-27 0 0,5 7 119 0 0,0 1 11 0 0,-4-8-111 0 0,-2-4-7 0 0,1-3-35 0 0,1 0-15 0 0,2 1 0 0 0,2 8 67 0 0,-4 1 55 0 0,-2-12-161 0 0,1-1 0 0 0,0 0 1 0 0,0 1-1 0 0,0-1 1 0 0,1 0-1 0 0,0 0 0 0 0,-1 0 1 0 0,1 0-1 0 0,1 0 0 0 0,-1 0-44 0 0,10 21 222 0 0,-4-5 98 0 0,-1-5-89 0 0,-5-3-99 0 0,-2-11-112 0 0,0 1 0 0 0,1-1-1 0 0,-1 1 1 0 0,0-1 0 0 0,0 1-1 0 0,1-1 1 0 0,-1 0-1 0 0,1 1 1 0 0,-1-1 0 0 0,1 0-1 0 0,0 1 1 0 0,-1-1 0 0 0,1 0-1 0 0,0 1 1 0 0,0-1 0 0 0,0 0-1 0 0,0 0 1 0 0,0 0 0 0 0,0 0-1 0 0,0 0 1 0 0,1 0-20 0 0,3 2 45 0 0,-4-3-38 0 0,-1 0-1 0 0,1 0 0 0 0,0 1 1 0 0,-1-1-1 0 0,1 0 1 0 0,-1 1-1 0 0,1-1 0 0 0,-1 0 1 0 0,1 1-1 0 0,-1-1 0 0 0,1 1 1 0 0,-1-1-1 0 0,1 1 1 0 0,-1-1-1 0 0,1 1 0 0 0,-1-1 1 0 0,0 1-1 0 0,1-1 0 0 0,-1 1 1 0 0,0 0-1 0 0,0-1 1 0 0,1 1-7 0 0,1 4 19 0 0,4 3 22 0 0,1 1 45 0 0,4-1 58 0 0,-10-8-118 0 0,1 1 0 0 0,-1 0 0 0 0,0-1 0 0 0,1 1 0 0 0,-1 0 0 0 0,0-1 0 0 0,1 0 0 0 0,-1 1 0 0 0,1-1 0 0 0,0 0-26 0 0,-2 0 4 0 0,1 0-1 0 0,-1 0 1 0 0,0 0 0 0 0,0 0 0 0 0,0 0-1 0 0,0 0 1 0 0,0 0 0 0 0,0 0 0 0 0,0 0 0 0 0,0 0-1 0 0,0 0 1 0 0,0 0 0 0 0,0 0 0 0 0,1 0-1 0 0,-1 0 1 0 0,0 0 0 0 0,0 0 0 0 0,0 0-1 0 0,0 0 1 0 0,0 0 0 0 0,0 0 0 0 0,0 0-1 0 0,0 0 1 0 0,0 0 0 0 0,0 0 0 0 0,0 0 0 0 0,0 0-1 0 0,1 0 1 0 0,-1 1 0 0 0,0-1 0 0 0,0 0-1 0 0,0 0 1 0 0,0 0 0 0 0,0 0 0 0 0,0 0-1 0 0,0 0 1 0 0,0 0 0 0 0,0 0 0 0 0,0 0 0 0 0,0 0-1 0 0,0 0 1 0 0,0 0 0 0 0,0 1 0 0 0,0-1-1 0 0,0 0 1 0 0,0 0 0 0 0,0 0 0 0 0,0 0-1 0 0,0 0 1 0 0,0 0 0 0 0,0 0 0 0 0,0 0-1 0 0,0 0 1 0 0,0 0 0 0 0,0 0 0 0 0,0 1 0 0 0,0-1-4 0 0,0 0 9 0 0,0 1 1 0 0,0-1 0 0 0,0 1-1 0 0,0-1 1 0 0,0 0 0 0 0,0 1-1 0 0,0-1 1 0 0,0 1 0 0 0,0-1-1 0 0,0 1 1 0 0,1-1 0 0 0,-1 1 0 0 0,0-1-1 0 0,0 0 1 0 0,0 1 0 0 0,1-1-1 0 0,-1 0 1 0 0,0 1 0 0 0,1-1-1 0 0,-1 1 1 0 0,0-1 0 0 0,1 0-1 0 0,-1 0 1 0 0,0 1 0 0 0,1-1 0 0 0,-1 0-1 0 0,1 0 1 0 0,-1 1 0 0 0,0-1-1 0 0,1 0-9 0 0,15 1 298 0 0,-11-1-222 0 0,-3 0 148 0 0,1-2-7 0 0,10-8-16 0 0,-1 7-35 0 0,-7 1 10 0 0,-2-1-127 0 0,12-13 206 0 0,-11 11-205 0 0,-1 1-46 0 0,4-10 83 0 0,3-7-19 0 0,3-5-8 0 0,-8-4 4 0 0,-3 26-63 0 0,0 0-1 0 0,0 0 1 0 0,0 0 0 0 0,-1 0 0 0 0,0 0 0 0 0,0-1 0 0 0,0 1-1 0 0,0-1 1 0 0,-1 1 0 0 0,0 0 0 0 0,0-1 0 0 0,0 1-1 0 0,0-1 0 0 0,0 2 0 0 0,0 1 0 0 0,0 0 0 0 0,0-1 0 0 0,1 1 0 0 0,-1 0 0 0 0,1 0 0 0 0,-1-1 0 0 0,1 1 0 0 0,0 0 0 0 0,0 0 0 0 0,0 0 0 0 0,0-1 0 0 0,0 1 0 0 0,1 0 0 0 0,-1-1 0 0 0,0 1 0 0 0,-1-1 0 0 0,1 1 0 0 0,0-1 0 0 0,-1 1 0 0 0,1-1 0 0 0,-1 0 0 0 0,0 1 0 0 0,0-1 0 0 0,0 0 0 0 0,0-55 0 0 0,0 56 0 0 0,0 1 0 0 0,0-1 0 0 0,1 0 0 0 0,-1 1 0 0 0,0-1 0 0 0,1 1 0 0 0,-1-1 0 0 0,1 1 0 0 0,0-1 0 0 0,-1 1 0 0 0,1-1 0 0 0,0 1 0 0 0,0 0 0 0 0,0-1 0 0 0,4-5 0 0 0,-3-9 0 0 0,-2 4-12 0 0,-1 15-71 0 0,1-2 74 0 0,14 23-23 0 0,6 21-29 0 0,-10-17 58 0 0,-5 7-7 0 0,-2-25-6 0 0,9 23-22 0 0,-2-16 38 0 0,-5 9 0 0 0,-3-21 0 0 0,0 0 0 0 0,1 0 0 0 0,-1 0 0 0 0,1 0 0 0 0,0 0 0 0 0,8 0 0 0 0,4 23 0 0 0,0 2 0 0 0,-10-18 0 0 0,5-7 12 0 0,-10-5-11 0 0,0 1-1 0 0,0-1 1 0 0,0 0-1 0 0,0 0 0 0 0,0 0 1 0 0,1 0-1 0 0,-1 0 0 0 0,0 0 1 0 0,0 0-1 0 0,0 0 0 0 0,0 0 1 0 0,0 0-1 0 0,0 0 0 0 0,0 0 1 0 0,0 0-1 0 0,0 0 0 0 0,0 1 1 0 0,0-1-1 0 0,1 0 0 0 0,-1 0 1 0 0,0 0-1 0 0,0 0 0 0 0,0 0 1 0 0,0 0-1 0 0,0 0 0 0 0,0 0 1 0 0,0 1-1 0 0,0-1 0 0 0,0 0 1 0 0,0 0-1 0 0,0 0 0 0 0,0 0 1 0 0,0 0-1 0 0,0 0 1 0 0,0 0-1 0 0,0 1 0 0 0,0-1 1 0 0,0 0-1 0 0,0 0 0 0 0,0 0 1 0 0,-1 0-1 0 0,1 0 0 0 0,0 0 1 0 0,0 0-1 0 0,0 0 0 0 0,0 1 0 0 0,0 3 17 0 0,14 13 21 0 0,-9-12 5 0 0,5 5-22 0 0,-7-8 32 0 0,-1-2 1 0 0,2 0-82 0 0,-2 0-99 0 0,0 0-97 0 0,-1 0 58 0 0,0 0-40 0 0,0 0-44 0 0,-1 0-43 0 0,1 0-38 0 0,-1 0-35 0 0,1 0-239 0 0,-1 0-57 0 0,0 0-785 0 0,0 0-620 0 0,0 0-1174 0 0</inkml:trace>
  <inkml:trace contextRef="#ctx0" brushRef="#br0" timeOffset="1591.57">1558 288 5904 0 0,'0'0'169'0'0,"0"0"-65"0"0,0 0 33 0 0,0 0 261 0 0,0 0 67 0 0,0 0 14 0 0,0 0-3 0 0,0 0-16 0 0,0 0-4 0 0,0 2 0 0 0,0 2-294 0 0,0 6 447 0 0,0-5-380 0 0,1-3-139 0 0,-1 0-38 0 0,1-1-47 0 0,0 1-56 0 0,1 0 123 0 0,2 0-12 0 0,0 0 17 0 0,-3 0 29 0 0,0 2 46 0 0,-1 1 77 0 0,3-2 27 0 0,7 7-11 0 0,-8-7-74 0 0,-1 0-78 0 0,0 1-49 0 0,-2 1-26 0 0,0-3 35 0 0,3 8 84 0 0,4 2 171 0 0,0 2 40 0 0,-5-4-156 0 0,2 3 92 0 0,2-3-67 0 0,-4-9-193 0 0,0 0-1 0 0,0 1 1 0 0,0-1-1 0 0,-1 1 1 0 0,1 0 0 0 0,0-1-1 0 0,-1 1 1 0 0,0 0-1 0 0,1-1 1 0 0,-1 1 0 0 0,0 0-1 0 0,0-1 1 0 0,1 1-24 0 0,-2 9 73 0 0,1-7-50 0 0,0 0-1 0 0,0 1 0 0 0,1-1 0 0 0,-1 0 0 0 0,1 1 1 0 0,0 1-23 0 0,9 14 112 0 0,-5 8 65 0 0,0-12-77 0 0,-3-10-49 0 0,-1 0 0 0 0,1 0 0 0 0,-1 1 0 0 0,0-1 0 0 0,-1 1 1 0 0,1-1-52 0 0,-1 9 101 0 0,-1-8-40 0 0,1 1 0 0 0,0-1 1 0 0,1 1-1 0 0,0-1 1 0 0,0 2-62 0 0,25 79 598 0 0,-23-72-438 0 0,-3-3-58 0 0,2 3 22 0 0,3-1 5 0 0,-4-12-101 0 0,1 0 0 0 0,-1 0 0 0 0,0 1 0 0 0,-1-1-1 0 0,1 0 1 0 0,0 1 0 0 0,-1-1 0 0 0,0 1-1 0 0,0-1-26 0 0,0 1 24 0 0,0-1 1 0 0,1 0 0 0 0,-1 0 0 0 0,0 0 0 0 0,1 1 0 0 0,0-1 0 0 0,1 2-26 0 0,6 13 150 0 0,-4-4 22 0 0,-6 9 24 0 0,1 0 16 0 0,5-8-16 0 0,6-2-120 0 0,-7-9 13 0 0,-2-1-45 0 0,-3 5 1 0 0,2-8-32 0 0,0 2 71 0 0,0-2-11 0 0,0 0-43 0 0,0 0-52 0 0,0 0-53 0 0,0 0-110 0 0,0 0-191 0 0,0 0 200 0 0,0 0-40 0 0,0 0-74 0 0,0 0 97 0 0,0 0-38 0 0,0 0-41 0 0,0 0-39 0 0,0 0-414 0 0,0 0 105 0 0,0 0-54 0 0,0 0-787 0 0,0 0-617 0 0,0 0-1174 0 0</inkml:trace>
  <inkml:trace contextRef="#ctx0" brushRef="#br0" timeOffset="2043.97">2042 212 5520 0 0,'-13'0'158'0'0,"11"0"-39"0"0,2 0-10 0 0,0 0 38 0 0,0 0 118 0 0,0 0 219 0 0,0 0 18 0 0,0-2-10 0 0,0 1-351 0 0,0 0-73 0 0,0 0-69 0 0,0-1-111 0 0,0 2 99 0 0,0-1 65 0 0,0 0 97 0 0,0-1 92 0 0,0 2-75 0 0,0-1 33 0 0,0 0 37 0 0,0 1 40 0 0,0-1 42 0 0,0 0 44 0 0,2 1 24 0 0,-2 0-300 0 0,6 0-4 0 0,-2 0 12 0 0,-2 0 86 0 0,-1 0-42 0 0,-1 0 38 0 0,0 0 144 0 0,0 0-28 0 0,0 0-4 0 0,0 0-16 0 0,0 0-67 0 0,2 3-28 0 0,9 4-39 0 0,-10-7-127 0 0,0 1 1 0 0,0-1 0 0 0,0 0-1 0 0,0 1 1 0 0,0-1 0 0 0,0 1-1 0 0,0 0 1 0 0,0-1-1 0 0,-1 1 1 0 0,1 0 0 0 0,0-1-1 0 0,-1 1 1 0 0,1 0 0 0 0,0 0-1 0 0,-1 0 1 0 0,1-1 0 0 0,-1 1-1 0 0,1 0 1 0 0,-1 0-1 0 0,1 0 1 0 0,-1 0 0 0 0,0 0-1 0 0,1 0 1 0 0,-1 0 0 0 0,0 0-1 0 0,0 0-11 0 0,0 1 11 0 0,0 0 0 0 0,1 0 0 0 0,-1-1 0 0 0,0 1 0 0 0,1 0 0 0 0,-1-1-1 0 0,1 1 1 0 0,-1-1 0 0 0,1 1 0 0 0,0 0 0 0 0,0-1 0 0 0,0 1 0 0 0,0-1-11 0 0,0 0 10 0 0,0 1 0 0 0,-1-1 0 0 0,1 1 0 0 0,0 0 0 0 0,0-1 1 0 0,-1 1-1 0 0,1-1 0 0 0,-1 1 0 0 0,1 0 0 0 0,-1-1 0 0 0,0 1 0 0 0,0 0 1 0 0,0 0-11 0 0,2 12 72 0 0,3 2-13 0 0,1-1-14 0 0,-5 4 10 0 0,0-3 7 0 0,2-3 14 0 0,-1-8-49 0 0,4 14 100 0 0,-5-14-78 0 0,0 1 0 0 0,0-1 0 0 0,0 1 0 0 0,-1-1 0 0 0,1 2-49 0 0,-2 8 109 0 0,1-7-24 0 0,0 1 0 0 0,0 0 0 0 0,1 0 0 0 0,1 4-85 0 0,2 5 99 0 0,3 13 94 0 0,-5-7-14 0 0,-3 3 41 0 0,1 14 69 0 0,3-6-61 0 0,3-12-55 0 0,-4-17-103 0 0,-1 0 1 0 0,0 0 0 0 0,0 0 0 0 0,0 0 0 0 0,0 4-72 0 0,-1 35 418 0 0,0-27-213 0 0,0 4 87 0 0,0 2 101 0 0,0-21-345 0 0,0 0 0 0 0,0 0 0 0 0,1 0 0 0 0,-1 0 0 0 0,1 0 0 0 0,0-1-1 0 0,0 3-46 0 0,7 13 147 0 0,-4-5-60 0 0,-5 8-22 0 0,1-13-36 0 0,-1 6 44 0 0,1 1 66 0 0,0-13-119 0 0,0-1-1 0 0,0 0 0 0 0,0 0 0 0 0,0 0 1 0 0,0 0-1 0 0,0 0 0 0 0,0 0 0 0 0,1 0 1 0 0,-1 0-1 0 0,0 0 0 0 0,1 0 0 0 0,-1 1 1 0 0,1-1-1 0 0,-1 0-19 0 0,7 3 139 0 0,-7-4-130 0 0,1 0-1 0 0,-1 1 1 0 0,0-1-1 0 0,1 0 1 0 0,-1 0-1 0 0,1 1 1 0 0,-1-1-1 0 0,0 0 1 0 0,1 1-1 0 0,-1-1 1 0 0,0 0-1 0 0,0 1 0 0 0,1-1 1 0 0,-1 1-1 0 0,0-1 1 0 0,0 0-1 0 0,1 1 1 0 0,-1-1-1 0 0,0 1 1 0 0,0-1-1 0 0,0 1 1 0 0,0-1-1 0 0,0 1 1 0 0,0-1-1 0 0,0 1 1 0 0,0-1-1 0 0,0 1 1 0 0,0-1-1 0 0,0 1 0 0 0,0-1 1 0 0,0 0-1 0 0,0 1-8 0 0,0 4 38 0 0,0 13 127 0 0,2-13-124 0 0,9 0 13 0 0,-9 5-32 0 0,-2-7 2 0 0,0-3-128 0 0,0 0 19 0 0,0 0 17 0 0,0 0-35 0 0,0 0-15 0 0,0 0-36 0 0,0 0-39 0 0,0 0-46 0 0,0 0-48 0 0,0 0-46 0 0,0 0-43 0 0,0 0-37 0 0,1 0-270 0 0,-1 0-64 0 0,1 0-49 0 0,0 0-36 0 0,3 0-1494 0 0,4 0-1324 0 0</inkml:trace>
  <inkml:trace contextRef="#ctx0" brushRef="#br0" timeOffset="2656.25">3010 288 6648 0 0,'0'-3'149'0'0,"0"-7"23"0"0,0 8 12 0 0,0 2 28 0 0,0 0 91 0 0,0 0 38 0 0,0 0 10 0 0,0 0-9 0 0,0 0-38 0 0,0 0-14 0 0,0 0-2 0 0,0 2-4 0 0,0 71 1008 0 0,1-61-1103 0 0,4-4-34 0 0,1 5 13 0 0,-4 0-47 0 0,-1 10 185 0 0,-1 0 5 0 0,2-9-161 0 0,3 1 8 0 0,-1-6-46 0 0,-2-1-8 0 0,-1-1 13 0 0,0 2 36 0 0,-1-2-56 0 0,1-1 0 0 0,0 1 0 0 0,0 0 1 0 0,1-1-1 0 0,0 1-97 0 0,0 1 112 0 0,0 0-1 0 0,-1 0 1 0 0,1 0-1 0 0,-2 0 1 0 0,1 3-112 0 0,-1 10 180 0 0,0 48 496 0 0,0-43-436 0 0,2 0 42 0 0,4 4 8 0 0,-1-1-62 0 0,-3-6-49 0 0,-2 8 30 0 0,0 44 444 0 0,0-68-576 0 0,1 0 1 0 0,0 0-1 0 0,0 0 1 0 0,1-1-1 0 0,0 1 1 0 0,2 5-78 0 0,-2-7 45 0 0,0 4 96 0 0,0-1-39 0 0,-2 16 82 0 0,-2-6-75 0 0,2-2-1 0 0,0-7-41 0 0,0-5-65 0 0,0-1 8 0 0,-2 2 33 0 0,-8 5-19 0 0,7-8 42 0 0,3-2-15 0 0,0 0-115 0 0,0 0-17 0 0,0 0 2 0 0,0 0-73 0 0,0-1-228 0 0,0 0 69 0 0,0-1 60 0 0,0 1 52 0 0,0 0 21 0 0,0 0 52 0 0,0 0 25 0 0,0-1 6 0 0,0 1 8 0 0,0-1 1 0 0,0 1-19 0 0,0 0-41 0 0,0-14-1087 0 0</inkml:trace>
  <inkml:trace contextRef="#ctx0" brushRef="#br0" timeOffset="3368.74">3010 348 6592 0 0,'0'0'149'0'0,"0"0"23"0"0,0 0 11 0 0,0-2-30 0 0,0-8-68 0 0,0 8 4 0 0,2-1 101 0 0,-1 2-191 0 0,0 0 35 0 0,1-1 52 0 0,1-1 37 0 0,8-8 389 0 0,-7 6-316 0 0,-1 0-46 0 0,0-2 29 0 0,-3 7-162 0 0,0-1 1 0 0,1 1 0 0 0,-1-1 0 0 0,0 1-1 0 0,0 0 1 0 0,0-1 0 0 0,1 1 0 0 0,-1-1 0 0 0,0 1-1 0 0,0 0 1 0 0,1-1 0 0 0,-1 1 0 0 0,0-1 0 0 0,1 1-1 0 0,-1 0 1 0 0,1-1 0 0 0,-1 1 0 0 0,0 0 0 0 0,1 0-1 0 0,-1-1 1 0 0,1 1 0 0 0,-1 0 0 0 0,1 0 0 0 0,-1 0-1 0 0,1 0 1 0 0,-1-1 0 0 0,1 1 0 0 0,-1 0 0 0 0,1 0-1 0 0,-1 0 1 0 0,0 0 0 0 0,1 0 0 0 0,-1 0 0 0 0,1 0-1 0 0,-1 0 1 0 0,1 1 0 0 0,-1-1 0 0 0,1 0-18 0 0,13-3 414 0 0,2-9 44 0 0,-1-1-26 0 0,-4 8-117 0 0,-1 1-57 0 0,-1 1-45 0 0,1-1-35 0 0,26-10 355 0 0,-23 10-363 0 0,8 5-26 0 0,-10-1-69 0 0,-5 0-31 0 0,0-1 0 0 0,-1 1 1 0 0,1-2-1 0 0,-1 1 0 0 0,1-1 0 0 0,0 0-44 0 0,-2 1 40 0 0,1-1 0 0 0,0 1 0 0 0,0 0 0 0 0,0 0 1 0 0,4 0-41 0 0,9 3 121 0 0,0 5-31 0 0,-8-3-52 0 0,7 1-16 0 0,-14-4-22 0 0,1 0 0 0 0,0 1 0 0 0,-1-1 0 0 0,1 1 1 0 0,-1 0-1 0 0,4 2 0 0 0,11 8 0 0 0,-14-9 0 0 0,0 0 0 0 0,0 0 0 0 0,0 0 0 0 0,0 1 0 0 0,0-1 0 0 0,-1 1 0 0 0,1 0 0 0 0,-1 0 0 0 0,1 2 0 0 0,18 20 0 0 0,-20-24 0 0 0,-1-1 0 0 0,1 1 0 0 0,-1 0 0 0 0,0 0 0 0 0,0 0 0 0 0,0 0 0 0 0,0 0 0 0 0,0 0 0 0 0,0 0 0 0 0,0 0 0 0 0,-1 1 0 0 0,1-1 0 0 0,-1 0 0 0 0,1 1 0 0 0,2 9 0 0 0,3 0 0 0 0,-5-11 0 0 0,-1 1 0 0 0,1-1 0 0 0,0 1 0 0 0,0-1 0 0 0,-1 1 0 0 0,1-1 0 0 0,-1 1 0 0 0,1-1 0 0 0,-1 1 0 0 0,0-1 0 0 0,0 1 0 0 0,0 0 0 0 0,0-1 0 0 0,0 1 0 0 0,-1 14-16 0 0,-4 0 103 0 0,-1-2 149 0 0,0-2 0 0 0,-6 10-236 0 0,6-10 82 0 0,-1 0-57 0 0,5-8-16 0 0,2-3-7 0 0,0 0 0 0 0,0-1 0 0 0,-1 1 0 0 0,1-1 0 0 0,0 1 0 0 0,-1 0 0 0 0,1-1 0 0 0,-1 1 0 0 0,1-1 0 0 0,0 1 0 0 0,-1-1 0 0 0,1 1-1 0 0,-1-1 1 0 0,1 0 0 0 0,-1 1 0 0 0,1-1 0 0 0,-1 0 0 0 0,0 1 0 0 0,1-1 0 0 0,-1 0 0 0 0,1 1 0 0 0,-1-1-2 0 0,-4 2 2 0 0,-3 4 5 0 0,1 0 1 0 0,0 0-1 0 0,0 0 1 0 0,1 1-1 0 0,0 0 1 0 0,-3 4-8 0 0,6-8 5 0 0,1 0-1 0 0,-1 0 1 0 0,0 0-1 0 0,-1-1 1 0 0,1 1-1 0 0,0-1 1 0 0,-2 1-5 0 0,-25 12 131 0 0,17-10-67 0 0,8 5 0 0 0,-2-5-20 0 0,-9 3-18 0 0,12-6-16 0 0,0 0 9 0 0,-1-1 3 0 0,-2-1 17 0 0,-5 0 35 0 0,9 0-20 0 0,3-1-51 0 0,0 1 0 0 0,0 0 0 0 0,0-1 0 0 0,0 1 0 0 0,-1-1 0 0 0,1 1 0 0 0,0 0 0 0 0,0-1 0 0 0,0 1 0 0 0,0 0 0 0 0,0-1 0 0 0,0 1 0 0 0,0-1 0 0 0,0 1 0 0 0,0 0 0 0 0,0-1 0 0 0,0 1 0 0 0,0-1 0 0 0,0 1 0 0 0,1 0 0 0 0,-1-1-3 0 0,9-5-3 0 0,-5 3 7 0 0,1-10-4 0 0,-4 12 0 0 0,-1 0 0 0 0,1 0 0 0 0,0 0 0 0 0,0 0 0 0 0,0 0 0 0 0,0 0 0 0 0,0 0 0 0 0,0 0 0 0 0,0 0 0 0 0,0 1 0 0 0,0-1 0 0 0,1 0 0 0 0,28-14 0 0 0,0 10 53 0 0,-22 0-44 0 0,-7 4-5 0 0,0 0 0 0 0,1 0 0 0 0,-1 0 0 0 0,1 1 0 0 0,-1-1 0 0 0,1 0 0 0 0,-1 1 0 0 0,1-1-1 0 0,-1 1 1 0 0,1 0 0 0 0,-1-1 0 0 0,1 1 0 0 0,0 0 0 0 0,-1 0-4 0 0,75 0 11 0 0,-74 0-11 0 0,-1 0 0 0 0,1 0 0 0 0,-1 1 0 0 0,1-1 0 0 0,-1 0 0 0 0,1 1 0 0 0,0-1 0 0 0,-1 1 0 0 0,0 0 0 0 0,1-1 0 0 0,-1 1 0 0 0,1 0 0 0 0,-1 0 0 0 0,0 0 0 0 0,7 4 0 0 0,1-1 0 0 0,0-1 0 0 0,0 1 0 0 0,6 0 0 0 0,1 1 0 0 0,-14-4 0 0 0,0 0 0 0 0,0 0 0 0 0,0 0 0 0 0,0 0 0 0 0,0 0 0 0 0,0 1 0 0 0,-1-1 0 0 0,1 1 0 0 0,0-1 0 0 0,0 2 0 0 0,12 10 0 0 0,-6-9 0 0 0,0 1 0 0 0,0 1 0 0 0,0-1 0 0 0,-1 1 0 0 0,0 0 0 0 0,0 1 0 0 0,0 0 0 0 0,-1 0 0 0 0,2 2 0 0 0,4 17 54 0 0,6 9 33 0 0,-13-24-114 0 0,0 1 50 0 0,-1 16 134 0 0,-3 32 313 0 0,-1-40-340 0 0,-2-2-23 0 0,-4-1-37 0 0,1-7-29 0 0,-7 23 151 0 0,5-19-80 0 0,6-13-96 0 0,-4 6 48 0 0,0 0 0 0 0,-1 0 0 0 0,1 0 0 0 0,-2-1 0 0 0,1 0 0 0 0,-1 0 1 0 0,1-1-1 0 0,-5 2-64 0 0,-5 1 154 0 0,-7 0-3 0 0,1 0-22 0 0,8-2-13 0 0,12-5-95 0 0,0 0-1 0 0,0-1 0 0 0,1 1 1 0 0,-1-1-1 0 0,0 0 0 0 0,0 1 0 0 0,1-1 1 0 0,-1 0-1 0 0,0 0 0 0 0,0 0 1 0 0,-1-1-21 0 0,0 1 23 0 0,0 0 0 0 0,1 0 0 0 0,-1 0 0 0 0,0 0 0 0 0,1 0 0 0 0,-1 1 0 0 0,1-1 0 0 0,-2 1-23 0 0,1 0 6 0 0,-4 2-2 0 0,0-1-1 0 0,-1 0 1 0 0,0 0 0 0 0,1-1-1 0 0,-9 1-3 0 0,15-2 1 0 0,-1 0-1 0 0,0 0 0 0 0,1 0 0 0 0,-1 0 0 0 0,1-1 0 0 0,-1 1 0 0 0,0-1 0 0 0,1 1 0 0 0,-1-1 0 0 0,1 1 0 0 0,-1-1 0 0 0,1 0 0 0 0,0 0 0 0 0,-1 0 0 0 0,-10-5 14 0 0,3 5 22 0 0,0 0 0 0 0,-1 0 0 0 0,1 1-1 0 0,0 0 1 0 0,-2 1-36 0 0,-3-1 38 0 0,-1-2 16 0 0,5-4-36 0 0,3 1-18 0 0,-3 1 0 0 0,7 3 0 0 0,1 0 0 0 0,0 0 0 0 0,0 0 0 0 0,0-1 0 0 0,0 1 0 0 0,0 0 0 0 0,0-1 0 0 0,0 1 0 0 0,0-1 0 0 0,-25-16 0 0 0,25 16 0 0 0,1 0 0 0 0,-1 0 0 0 0,1-1 0 0 0,0 1 0 0 0,0 0 0 0 0,0-1 0 0 0,0 1 0 0 0,0-1 0 0 0,1 1 0 0 0,-1 0 0 0 0,0 0 0 0 0,0-1 0 0 0,0 1 0 0 0,0 0 0 0 0,0 0 0 0 0,-1 0 0 0 0,1 0 0 0 0,-6-2 0 0 0,7 3 0 0 0,-1 1 0 0 0,1 0 0 0 0,0 0 0 0 0,-1-1 0 0 0,1 1 0 0 0,-1 0 0 0 0,1-1 0 0 0,0 1 0 0 0,-1 0 0 0 0,1-1 0 0 0,0 1 0 0 0,-1 0 0 0 0,1-1 0 0 0,0 1 0 0 0,0-1 0 0 0,0 1 0 0 0,-1 0 0 0 0,1-1 0 0 0,0 1 0 0 0,0-1 0 0 0,0 1 0 0 0,0-1 0 0 0,0 1 0 0 0,0-1 0 0 0,-1 1 0 0 0,1-1 0 0 0,0 1 0 0 0,1-1 0 0 0,-1 1 0 0 0,0-1 0 0 0,0 1 0 0 0,0-1 0 0 0,0-3 67 0 0,0-1-59 0 0,-1-3-80 0 0,1 0-82 0 0,1-1-109 0 0,1 0-221 0 0,1 8 313 0 0,0 0 1 0 0,-2 0 26 0 0,0 1-39 0 0,1-1-48 0 0,-1 0-54 0 0,-1 0-65 0 0,1 0-57 0 0,0 0-52 0 0,-1-1-44 0 0,1-1-598 0 0,1 1-99 0 0,2 0-842 0 0,4 2-1149 0 0</inkml:trace>
  <inkml:trace contextRef="#ctx0" brushRef="#br0" timeOffset="3673.59">3765 560 6704 0 0,'0'0'149'0'0,"0"3"23"0"0,0 9 12 0 0,3 3-25 0 0,-1-11-107 0 0,1 0-53 0 0,-1 0-14 0 0,0-2 33 0 0,-1 1 31 0 0,0 0 44 0 0,0-1 26 0 0,-1 2 45 0 0,0-1 52 0 0,1 1 59 0 0,-2 4 62 0 0,1-5-208 0 0,0 0 1 0 0,-1 1-1 0 0,1-1 0 0 0,1 1 1 0 0,-1-1-1 0 0,0 0 1 0 0,1 1-1 0 0,0-1 1 0 0,0 2-130 0 0,4 2 232 0 0,0 3 105 0 0,-2 6 86 0 0,-4-6-221 0 0,0 1 14 0 0,1 2 37 0 0,0-10-177 0 0,0-1 0 0 0,0 1 0 0 0,1-1 0 0 0,-1 1 0 0 0,0-1 0 0 0,1 0-1 0 0,0 1 1 0 0,0 1-76 0 0,3 2 158 0 0,-2 0-41 0 0,-1-3-60 0 0,1 0 0 0 0,-2 0-1 0 0,1 0 1 0 0,0 0 0 0 0,-1-1 0 0 0,1 1-1 0 0,-1 3-56 0 0,1 5 201 0 0,-1 3 102 0 0,0-5-198 0 0,0 16 262 0 0,0-17-297 0 0,0 0-54 0 0,0-2-48 0 0,0 0-44 0 0,0-1-52 0 0,0 1-58 0 0,0-6-13 0 0,0 0-36 0 0,0 0-328 0 0,-1 0 72 0 0,1 1-49 0 0,-2 0-644 0 0,0 1 207 0 0,-2 2-361 0 0,-2 3-725 0 0</inkml:trace>
  <inkml:trace contextRef="#ctx0" brushRef="#br0" timeOffset="3942.53">3720 394 9528 0 0,'0'0'216'0'0,"0"0"32"0"0,0 0 10 0 0,0 0-16 0 0,0 0-116 0 0,0 0-50 0 0,0 0-86 0 0,0 0-97 0 0,0 0-95 0 0,0 0 51 0 0,0 0-40 0 0,0 0-42 0 0,0 0-39 0 0,0 0-372 0 0,0 0-264 0 0,0 0-604 0 0</inkml:trace>
  <inkml:trace contextRef="#ctx0" brushRef="#br0" timeOffset="4510.83">4159 530 7168 0 0,'0'0'165'0'0,"0"0"22"0"0,0 0 6 0 0,0 2 42 0 0,2 6 27 0 0,2-4 39 0 0,-3-3-272 0 0,0-1 0 0 0,-1 0 1 0 0,1 1-1 0 0,-1-1 0 0 0,1 1 0 0 0,-1-1 0 0 0,1 1 0 0 0,-1-1 0 0 0,1 1 1 0 0,-1 0-1 0 0,1-1 0 0 0,-1 1 0 0 0,0-1 0 0 0,0 1 0 0 0,1 0 0 0 0,-1-1 1 0 0,0 1-1 0 0,0 0 0 0 0,0 0 0 0 0,1-1 0 0 0,-1 1 0 0 0,0 0 0 0 0,0-1 1 0 0,0 1-1 0 0,0 0-29 0 0,0 1 76 0 0,0 0 0 0 0,0 0 0 0 0,1 0 0 0 0,-1 0 0 0 0,1-1 0 0 0,0 1 0 0 0,-1 0 0 0 0,1 0 0 0 0,0 0 0 0 0,0-1 0 0 0,0 1-76 0 0,4 9 337 0 0,-3-5-218 0 0,-1 0-43 0 0,-1-4-44 0 0,0-1 0 0 0,0 1 0 0 0,0-1 0 0 0,1 1 1 0 0,-1-1-1 0 0,0 1 0 0 0,1-1 0 0 0,0 1 0 0 0,-1-1 0 0 0,1 1 1 0 0,0-1-1 0 0,-1 0 0 0 0,1 0-32 0 0,5 12 240 0 0,-1 15 142 0 0,1-14-193 0 0,-2-4-53 0 0,-2-3-12 0 0,-1 1 12 0 0,-1 1 40 0 0,1 10 76 0 0,5 8 50 0 0,-2-7-84 0 0,-2-6-41 0 0,0-2 3 0 0,-2 2 36 0 0,3 8 1 0 0,6 9 47 0 0,-8-29-243 0 0,3 17 205 0 0,-5 6-20 0 0,1-22-178 0 0,-1 0 0 0 0,1 1 0 0 0,0-1 0 0 0,0 0 0 0 0,1 1 0 0 0,-1-1 0 0 0,1 0 0 0 0,0 3-28 0 0,5 6 125 0 0,-5-10-106 0 0,0-1 1 0 0,-1 0-1 0 0,1 1 0 0 0,0-1 0 0 0,-1 0 1 0 0,1 1-1 0 0,-1-1 0 0 0,1 1 0 0 0,-1-1 1 0 0,0 1-1 0 0,0-1 0 0 0,0 1 1 0 0,0-1-20 0 0,0 3 152 0 0,0 1-65 0 0,0 1-49 0 0,0 12-17 0 0,0-11 12 0 0,0-2 24 0 0,0-1 41 0 0,0-1 51 0 0,0-1 63 0 0,0-1 74 0 0,0-2 85 0 0,0-2 95 0 0,0-2 107 0 0,0 3-561 0 0,1 1-1 0 0,-1-1 0 0 0,0 1 0 0 0,0-1 0 0 0,1 1 1 0 0,-1-1-1 0 0,1 1 0 0 0,-1-1 0 0 0,1 1 0 0 0,-1 0 1 0 0,1-1-1 0 0,0 1 0 0 0,0 0-11 0 0,5-12 53 0 0,-5 8-30 0 0,0 0-1 0 0,0-1 1 0 0,-1 1-1 0 0,0 0 1 0 0,0-5-23 0 0,-1 3 23 0 0,2 1 0 0 0,-1-1 0 0 0,0 0 0 0 0,2-3-23 0 0,-1 6 3 0 0,2-8-1 0 0,0 0 1 0 0,-1 0-1 0 0,0-1 0 0 0,0-7-2 0 0,-2 12 1 0 0,1 1-1 0 0,0-1 0 0 0,1 1 0 0 0,0-1 0 0 0,0 1 0 0 0,0 0 0 0 0,1 0 0 0 0,0 0 0 0 0,0 0 0 0 0,3-3 0 0 0,11-28-13 0 0,-6 9-44 0 0,-8 23 57 0 0,1 0 0 0 0,-1 0-1 0 0,1 1 1 0 0,0-1 0 0 0,0 1-1 0 0,1 0 1 0 0,0 0-1 0 0,0 0 1 0 0,2-3 0 0 0,-4 5 0 0 0,0 0 0 0 0,0 0 0 0 0,1 0 0 0 0,-1 0 0 0 0,1 1 0 0 0,0-1 0 0 0,6-1 4 0 0,-9 3-1 0 0,0 1 0 0 0,0 0 0 0 0,0-1-1 0 0,0 1 1 0 0,0-1 0 0 0,0 1 0 0 0,0-1-1 0 0,0 0 1 0 0,0 1 0 0 0,0-1 0 0 0,0 0-1 0 0,0 0 1 0 0,0 1 0 0 0,-1-1 0 0 0,1 0-1 0 0,0 0 1 0 0,-1 0 0 0 0,1-1-3 0 0,0 1 0 0 0,-1 1 0 0 0,0-1 0 0 0,0 0 0 0 0,1 0-1 0 0,-1 0 1 0 0,0 0 0 0 0,1 1 0 0 0,-1-1 0 0 0,1 0 0 0 0,-1 0 0 0 0,1 1 0 0 0,0-1 0 0 0,-1 0 0 0 0,1 1 0 0 0,0-1 0 0 0,-1 1 0 0 0,1-1 0 0 0,0 1 0 0 0,0-1 0 0 0,-1 1 0 0 0,1-1-1 0 0,0 1 1 0 0,0 0 0 0 0,0-1 0 0 0,0 1 0 0 0,0 0 0 0 0,-1 0 0 0 0,1 0 0 0 0,0 0 0 0 0,0 0 0 0 0,0 0 0 0 0,0 0 0 0 0,0 0 0 0 0,0 0 0 0 0,0 0 0 0 0,0 0 0 0 0,-1 0 0 0 0,1 1-1 0 0,0-1 1 0 0,0 0 0 0 0,0 1 0 0 0,0-1 0 0 0,-1 1 0 0 0,1-1 0 0 0,0 1 0 0 0,24 11-105 0 0,-4-1 26 0 0,-6-4 68 0 0,-13-5 11 0 0,0 0 0 0 0,1 0 0 0 0,-1 0 0 0 0,0 0 0 0 0,0 0 0 0 0,0 1 0 0 0,0-1 0 0 0,-1 0 0 0 0,1 1 0 0 0,-1 0 0 0 0,2 2 0 0 0,3 5 0 0 0,2 5-10 0 0,2 6-64 0 0,2 4-2 0 0,-10-22 64 0 0,0 1 0 0 0,0-1 0 0 0,0 1 0 0 0,-1-1 0 0 0,1 1 0 0 0,-1 0 0 0 0,0 0 0 0 0,0 0 12 0 0,3 8-21 0 0,1 3 16 0 0,-4-12 15 0 0,1 0 0 0 0,-1 0 0 0 0,0 1-1 0 0,-1-1 1 0 0,1 0 0 0 0,0 0 0 0 0,-1 1-1 0 0,0 1-9 0 0,0-4 8 0 0,0 1 0 0 0,0 0 0 0 0,1 0 0 0 0,-1 0 0 0 0,0 0 0 0 0,1-1 0 0 0,-1 1-1 0 0,1 0 1 0 0,0 0 0 0 0,0-1 0 0 0,-1 1 0 0 0,1 0 0 0 0,1 1-8 0 0,-1-2 2 0 0,0 0 0 0 0,0 1 1 0 0,0-1-1 0 0,-1 0 0 0 0,1 1 1 0 0,-1-1-1 0 0,1 1 0 0 0,-1-1 0 0 0,1 1 1 0 0,-1 0-1 0 0,0-1 0 0 0,0 1 0 0 0,0 0-2 0 0,0 6 0 0 0,0-6-10 0 0,0 1 0 0 0,0 0 0 0 0,0-1 0 0 0,0 1 0 0 0,1 0 0 0 0,-1 0 0 0 0,1-1 0 0 0,0 2 10 0 0,9 21-16 0 0,-9-18 16 0 0,1-1 0 0 0,-1 0 0 0 0,-1 0 0 0 0,1 1 0 0 0,-1-1 0 0 0,0 0 0 0 0,-1 1 0 0 0,1-1 0 0 0,-1 15 11 0 0,1-6 52 0 0,0-9-63 0 0,0 2-71 0 0,0-5-4 0 0,0 1-33 0 0,0 2-161 0 0,0-3 87 0 0,0 0-34 0 0,0-1-40 0 0,0 1-40 0 0,0 0-45 0 0,0-1-46 0 0,0-1-3 0 0,0 0-57 0 0,0-1-51 0 0,0 0-44 0 0,0 1-157 0 0,0-1-45 0 0,0 0-191 0 0,0 0-514 0 0</inkml:trace>
  <inkml:trace contextRef="#ctx0" brushRef="#br0" timeOffset="5125.66">5202 651 6832 0 0,'0'0'200'0'0,"-3"-3"-8"0"0,-9-7-152 0 0,9 9-21 0 0,0 0 35 0 0,-4 0 139 0 0,1 1 52 0 0,-10 0 415 0 0,9 0-402 0 0,1 1-63 0 0,0-4 172 0 0,0-2-45 0 0,6 5-303 0 0,0-1 0 0 0,0 1 1 0 0,0 0-1 0 0,-1-1 1 0 0,1 1-1 0 0,0-1 0 0 0,0 1 1 0 0,-1 0-1 0 0,1 0 1 0 0,0-1-1 0 0,-1 1 0 0 0,1 0 1 0 0,0-1-1 0 0,-1 1 1 0 0,1 0-1 0 0,-1 0 0 0 0,1 0 1 0 0,0 0-1 0 0,-1-1 1 0 0,1 1-1 0 0,-1 0 0 0 0,1 0 1 0 0,0 0-1 0 0,-1 0 1 0 0,1 0-1 0 0,-1 0 0 0 0,1 0 1 0 0,-1 0-1 0 0,1 0 1 0 0,0 0-1 0 0,-1 0 0 0 0,1 0 1 0 0,-1 0-1 0 0,1 0 1 0 0,0 1-1 0 0,-1-1 0 0 0,1 0-19 0 0,-3 3 134 0 0,2 0-4 0 0,-1 0-5 0 0,0-1-5 0 0,-2-1 122 0 0,0 0-68 0 0,-1-1 44 0 0,-6 3 91 0 0,-3 6 41 0 0,12-7-136 0 0,-1 0-83 0 0,0-1-55 0 0,-1-1-56 0 0,1 0-13 0 0,1 0 43 0 0,-2 3-8 0 0,0 1 0 0 0,0-1 1 0 0,0 1-1 0 0,1-1 0 0 0,0 1 0 0 0,-1 0 0 0 0,1 0 0 0 0,1 1 0 0 0,-1-1 0 0 0,1 1 0 0 0,0-1 0 0 0,-1 3-42 0 0,1-3 35 0 0,-3 26 191 0 0,-2-17-142 0 0,-7 17 45 0 0,12-27-123 0 0,1 1 0 0 0,0-1 0 0 0,0 1 0 0 0,0-1 0 0 0,1 1 0 0 0,-1 0 1 0 0,1 2-7 0 0,0 160 504 0 0,0-164-496 0 0,0 0 0 0 0,0 0 0 0 0,1 0 0 0 0,-1 0 0 0 0,0 0 0 0 0,1 0 0 0 0,0 0 0 0 0,-1 0 0 0 0,1-1 0 0 0,0 1 0 0 0,0 0 0 0 0,0 0 0 0 0,1 0-8 0 0,-2-1 9 0 0,1 1 0 0 0,0-1 1 0 0,0 0-1 0 0,-1 0 0 0 0,1 0 1 0 0,-1 1-1 0 0,1-1 0 0 0,-1 0 1 0 0,0 1-1 0 0,1-1 0 0 0,-1 0 1 0 0,0 2-10 0 0,0-3 1 0 0,0 0 1 0 0,0 0-1 0 0,0 0 1 0 0,0 1-1 0 0,0-1 1 0 0,0 0-1 0 0,0 0 1 0 0,0 0-1 0 0,0 0 1 0 0,0 0 0 0 0,0 0-1 0 0,0 0 1 0 0,0 0-1 0 0,0 0 1 0 0,0 0-1 0 0,0 1 1 0 0,0-1-1 0 0,0 0 1 0 0,0 0-1 0 0,0 0 1 0 0,0 0 0 0 0,0 0-1 0 0,0 0 1 0 0,0 0-1 0 0,0 0 1 0 0,0 0-1 0 0,0 0 1 0 0,0 0-1 0 0,0 0 1 0 0,1 0-1 0 0,-1 1 1 0 0,0-1 0 0 0,0 0-1 0 0,0 0 1 0 0,0 0-1 0 0,0 0 1 0 0,0 0-1 0 0,0 0 1 0 0,0 0-1 0 0,0 0 1 0 0,0 0-1 0 0,0 0 1 0 0,0 0-1 0 0,1 0 1 0 0,-1 0 0 0 0,0 0-1 0 0,0 0 1 0 0,0 0-1 0 0,0 0 1 0 0,0 0-1 0 0,0 0 1 0 0,0 0-1 0 0,0 0 1 0 0,0 0-1 0 0,0 0 1 0 0,0 0 0 0 0,1 0-2 0 0,10 3 57 0 0,4 9 132 0 0,1 0 13 0 0,-13-11-170 0 0,0 0 1 0 0,0 0-1 0 0,0-1 1 0 0,1 1-1 0 0,-1-1 1 0 0,0 0-1 0 0,0 0 1 0 0,0 0-1 0 0,0 0 1 0 0,1-1-33 0 0,7 1 124 0 0,-11 0-117 0 0,1 0 0 0 0,-1 0 0 0 0,1 0 0 0 0,-1 0 0 0 0,1 0 0 0 0,-1 0 0 0 0,1 0 0 0 0,-1 0 0 0 0,1 0 0 0 0,-1 0 0 0 0,1 0 0 0 0,-1 0 0 0 0,0 0 0 0 0,1 0 0 0 0,-1 0 0 0 0,1-1 0 0 0,-1 1 0 0 0,1 0 1 0 0,-1 0-1 0 0,0-1 0 0 0,1 1 0 0 0,-1 0 0 0 0,1-1 0 0 0,-1 1 0 0 0,0 0 0 0 0,1-1 0 0 0,-1 1 0 0 0,0 0 0 0 0,0-1 0 0 0,1 1 0 0 0,-1-1 0 0 0,0 1-7 0 0,4-7 110 0 0,10-1 79 0 0,-2 1-76 0 0,-1-3 68 0 0,-1 0-66 0 0,-9 9-106 0 0,0-1-1 0 0,0 1 0 0 0,0 0 1 0 0,0 0-1 0 0,0-1 1 0 0,0 1-1 0 0,0-1 0 0 0,-1 1 1 0 0,1-1-1 0 0,-1 1 0 0 0,1-1 1 0 0,-1 1-1 0 0,1-1 1 0 0,-1 1-1 0 0,0-1 0 0 0,0 0 1 0 0,0-1-9 0 0,0 2 4 0 0,1-1 0 0 0,-1 1 0 0 0,0-1 0 0 0,0 1 0 0 0,1-1 0 0 0,-1 1 0 0 0,1 0 0 0 0,-1-1 0 0 0,1 1 0 0 0,-1-1 0 0 0,1 1 1 0 0,0 0-1 0 0,0 0 0 0 0,0-1 0 0 0,0 1 0 0 0,0 0 0 0 0,0 0 0 0 0,0 0 0 0 0,1-1-4 0 0,-1 1 4 0 0,1-1 1 0 0,0 0-1 0 0,-1 1 0 0 0,0-1 0 0 0,1 0 1 0 0,-1 0-1 0 0,0 0 0 0 0,0 1 1 0 0,0-1-1 0 0,0-2-4 0 0,4-21 53 0 0,5 5-29 0 0,-5-8 19 0 0,1 14-34 0 0,-5 11-9 0 0,0 0 0 0 0,0 0 1 0 0,0 0-1 0 0,0 0 0 0 0,0 0 0 0 0,-1 0 0 0 0,1 0 0 0 0,-1 0 0 0 0,0-3 0 0 0,0-6 0 0 0,-1 6 0 0 0,1-1 0 0 0,0 1 0 0 0,1-1 0 0 0,-1 0 0 0 0,2-4 0 0 0,5-2 0 0 0,-7 12 0 0 0,1 0 0 0 0,0 0 0 0 0,0-1 0 0 0,-1 1 0 0 0,1-1 0 0 0,-1 1 0 0 0,1-1 0 0 0,-1 1 0 0 0,0-1 0 0 0,1 1 0 0 0,-1-1 0 0 0,0 1 0 0 0,0-1 0 0 0,0-9 0 0 0,-1 8-1 0 0,1 0 0 0 0,0 0 0 0 0,0 0 0 0 0,0 0 0 0 0,0 0 0 0 0,0 0 0 0 0,1-1 0 0 0,0 1 0 0 0,-1 0 0 0 0,2 0 1 0 0,8-12-43 0 0,-8 0 32 0 0,-2 2-3 0 0,0 11-56 0 0,0 4 1 0 0,0 0 63 0 0,0-1 1 0 0,1 1-1 0 0,-1-1 0 0 0,1 1 0 0 0,-1-1 1 0 0,1 1-1 0 0,-1-1 0 0 0,1 1 0 0 0,-1-1 1 0 0,1 0-1 0 0,0 1 0 0 0,0-1 6 0 0,0 1 0 0 0,0-1 0 0 0,0 1 0 0 0,0 0 0 0 0,0-1-1 0 0,-1 1 1 0 0,1 0 0 0 0,0 0 0 0 0,-1 0 0 0 0,1-1 0 0 0,-1 1 0 0 0,0 0 0 0 0,0 1 0 0 0,0 8-4 0 0,0-7-6 0 0,0 0 1 0 0,0 1 0 0 0,0-1-1 0 0,1 0 1 0 0,-1 0 0 0 0,2 3 9 0 0,3 7-12 0 0,-3-11 12 0 0,-1 1 0 0 0,0-1 0 0 0,0 0 0 0 0,0 0 0 0 0,-1 1 0 0 0,1-1 0 0 0,-1 1 0 0 0,0-1-1 0 0,0 1 2 0 0,0 8-1 0 0,-1-9 0 0 0,1 1 0 0 0,0-1 0 0 0,0 1 0 0 0,0-1 0 0 0,1 0 0 0 0,-1 1 0 0 0,1-1 0 0 0,-1 1 0 0 0,2 1 0 0 0,2 5 0 0 0,-2-8 1 0 0,-1 1 0 0 0,0 0 0 0 0,0 0 0 0 0,0 0 0 0 0,0 0 0 0 0,-1 0 0 0 0,1 0 0 0 0,-1 0 0 0 0,0 0 0 0 0,1 3-1 0 0,-1-2 6 0 0,0 0-1 0 0,1-1 0 0 0,-1 1 1 0 0,1 0-1 0 0,0 0 0 0 0,0-1 1 0 0,1 1-1 0 0,-1-1 0 0 0,1 1 1 0 0,1 2-6 0 0,0 9 16 0 0,-1 0 41 0 0,3-7-44 0 0,-4-7-7 0 0,0 0 0 0 0,0 1 0 0 0,-1-1-1 0 0,1 1 1 0 0,0-1 0 0 0,-1 0 0 0 0,1 1 0 0 0,-1 0-1 0 0,1-1 1 0 0,-1 1 0 0 0,0-1 0 0 0,1 1 0 0 0,-1-1-1 0 0,0 1-5 0 0,0 4 12 0 0,-1-4-7 0 0,1 0 0 0 0,0-1 0 0 0,0 1 0 0 0,0-1-1 0 0,0 1 1 0 0,0-1 0 0 0,1 1 0 0 0,-1 0-1 0 0,0-1 1 0 0,1 1 0 0 0,-1-1 0 0 0,1 2-5 0 0,6 1 10 0 0,-7-4-10 0 0,0 1 0 0 0,1-1 0 0 0,-1 0 0 0 0,1 0 0 0 0,-1 1 0 0 0,0-1 0 0 0,1 0 0 0 0,-1 1 0 0 0,0-1 0 0 0,1 0 0 0 0,-1 1 0 0 0,0-1 0 0 0,1 0 0 0 0,-1 1 0 0 0,0-1 0 0 0,0 1 0 0 0,0-1 0 0 0,1 1 0 0 0,-1-1 0 0 0,0 0 0 0 0,0 1 0 0 0,0-1 0 0 0,0 1 0 0 0,0-1 0 0 0,0 1 0 0 0,0-1 0 0 0,0 1 0 0 0,0-1 0 0 0,0 1 0 0 0,0-1 0 0 0,0 1 0 0 0,0 0 0 0 0,-1 1 4 0 0,1 7-6 0 0,3-3 54 0 0,-1-4-47 0 0,3 3-20 0 0,-2-2-53 0 0,0 0-121 0 0,-3-3-84 0 0,0 0-372 0 0,0 0-41 0 0,0 0-8 0 0</inkml:trace>
  <inkml:trace contextRef="#ctx0" brushRef="#br0" timeOffset="5537.3">5595 530 5728 0 0,'0'0'166'0'0,"0"2"-6"0"0,-1 16-136 0 0,1-6 75 0 0,-1 0 141 0 0,5 7 240 0 0,1-9-303 0 0,-1 0-22 0 0,-2-3-8 0 0,0 1 24 0 0,-2 2 62 0 0,2 5 69 0 0,5 9 305 0 0,-2-5-99 0 0,-4-6-233 0 0,-1-6-62 0 0,0 0-34 0 0,1 3 97 0 0,0-1-79 0 0,4 8 198 0 0,-3-11-235 0 0,2 1 44 0 0,-1 0 59 0 0,0 0-66 0 0,0 1-26 0 0,0 3 15 0 0,0-1 9 0 0,-2-7-77 0 0,0 1-1 0 0,-1-1 1 0 0,1 1 0 0 0,-1-1 0 0 0,0 1 0 0 0,0 1-118 0 0,0 12 407 0 0,-1 0-54 0 0,2-10-226 0 0,1-1-39 0 0,1-2 47 0 0,1-1-17 0 0,-1-1-3 0 0,-2 1 15 0 0,0 1 35 0 0,-1 2 70 0 0,0-4-436 0 0,0-1 92 0 0,0 1 81 0 0,0 0 73 0 0,0 1 92 0 0,0 0 75 0 0,0 0 120 0 0,0 1 267 0 0,0-1 281 0 0,0-3-372 0 0,0-1-261 0 0,0-1-76 0 0,0-1-93 0 0,0-1-111 0 0,0-26 188 0 0,0-16-39 0 0,1 45-111 0 0,-1-1 0 0 0,0 1 0 0 0,0-1-1 0 0,0 0 1 0 0,1 1 0 0 0,-1-1 0 0 0,1 1 0 0 0,-1-1 0 0 0,1 1 0 0 0,-1 0 0 0 0,1-1 0 0 0,0 1 0 0 0,1-1-5 0 0,-1 0 0 0 0,0 0 0 0 0,0 1 0 0 0,-1-1 1 0 0,1 0-1 0 0,0 1 0 0 0,-1-1 0 0 0,1 0 0 0 0,-1 0 1 0 0,1 1-1 0 0,-1-1 0 0 0,0 0 0 0 0,1 0 0 0 0,-1-2 0 0 0,-1-6 1 0 0,0 6 0 0 0,1-1 0 0 0,0 1 0 0 0,0-1 1 0 0,0 1-1 0 0,0-1 0 0 0,1 0 0 0 0,-1 1 0 0 0,1-1 0 0 0,1-2-1 0 0,4-4 20 0 0,1 0-1 0 0,1 1 1 0 0,-1-1-1 0 0,2 1 1 0 0,-1 1-1 0 0,5-4-19 0 0,-9 10-7 0 0,-1-1 0 0 0,1 2 0 0 0,0-1 0 0 0,0 0 0 0 0,4-1 7 0 0,-5 2-6 0 0,0 0-1 0 0,0 1 1 0 0,0-1-1 0 0,0-1 1 0 0,0 1-1 0 0,0 0 1 0 0,0-1-1 0 0,-1 0 1 0 0,1 1-1 0 0,-1-1 1 0 0,1-1 6 0 0,0-1-8 0 0,-2 3 3 0 0,0 0 1 0 0,1 0 0 0 0,-1 0-1 0 0,1 0 1 0 0,-1 0 0 0 0,1 0-1 0 0,0 0 1 0 0,0 0 4 0 0,17-6-11 0 0,-15 7 11 0 0,0 0 0 0 0,0-1 0 0 0,0 0 0 0 0,0 0 0 0 0,3-2 0 0 0,12-6-9 0 0,-3 4-90 0 0,0 1-1 0 0,6-2 100 0 0,8 5-96 0 0</inkml:trace>
  <inkml:trace contextRef="#ctx0" brushRef="#br0" timeOffset="5826.19">6426 605 9912 0 0,'0'0'290'0'0,"0"0"-3"0"0,1 0-225 0 0,1 0-24 0 0,1 1-78 0 0,0-1 35 0 0,4 3 83 0 0,0 2 79 0 0,7 8 314 0 0,-10-9-351 0 0,-2 1-34 0 0,4 7 147 0 0,-2-2-81 0 0,0 0-56 0 0,-1 15 63 0 0,-2-7 1 0 0,0-4-31 0 0,5 2-7 0 0,0 0-19 0 0,-5 2 33 0 0,-1-5-22 0 0,4 3 66 0 0,-1-7-97 0 0,-1 1 0 0 0,0-1 1 0 0,0 0-1 0 0,0 2-83 0 0,-1 15 211 0 0,1-11-74 0 0,4 0-32 0 0,0 0-30 0 0,-5 0 12 0 0,-1-13-80 0 0,0-1 0 0 0,1 1 0 0 0,-1-1 0 0 0,0 1 1 0 0,1 0-1 0 0,-1-1 0 0 0,1 1 0 0 0,-1-1 1 0 0,1 1-1 0 0,0-1 0 0 0,-1 0 0 0 0,1 1 0 0 0,0-1 1 0 0,0 1-8 0 0,4 5 31 0 0,4 11 27 0 0,4 8-40 0 0,-5-9 30 0 0,-5-5-22 0 0,-3-9 44 0 0,2-1-2 0 0,8 8-4 0 0,-7-7-32 0 0,-1-3-134 0 0,8 0-55 0 0,-8 0 111 0 0,-2 0-12 0 0,1 0-21 0 0,-1-1-38 0 0,0 1-17 0 0,0 0-37 0 0,0-1-45 0 0,0 0-48 0 0,0 1-54 0 0,0-1-49 0 0,0 0-44 0 0,0-1-38 0 0,0 1-132 0 0,0-1-39 0 0,0-3-1370 0 0</inkml:trace>
  <inkml:trace contextRef="#ctx0" brushRef="#br0" timeOffset="6148.95">6865 545 7016 0 0,'0'0'201'0'0,"0"0"40"0"0,0 0 22 0 0,-3 2 8 0 0,-1 3-148 0 0,-3 1 91 0 0,5-4-130 0 0,0 0 0 0 0,1 0 0 0 0,-1 0 1 0 0,0 1-1 0 0,1-1 0 0 0,-1 1 0 0 0,1-1-84 0 0,-2 5 155 0 0,3 0-36 0 0,-1 8 214 0 0,-2-1-62 0 0,0-1-57 0 0,-1-2-49 0 0,2-6-92 0 0,0 4 104 0 0,1-2-36 0 0,1 6 64 0 0,-2 4 48 0 0,-3-3 14 0 0,3-11-204 0 0,1 0 0 0 0,0 1 0 0 0,0-1 0 0 0,0 0 0 0 0,1 1-1 0 0,-1-1 1 0 0,1 0 0 0 0,-1 1 0 0 0,1-1-63 0 0,-1 21 333 0 0,-5 5 6 0 0,0 1-6 0 0,4-7-9 0 0,0 1-37 0 0,-4 8 6 0 0,2-15-139 0 0,0 5 71 0 0,-1 4 12 0 0,0 8 50 0 0,-1-7-12 0 0,-5 5 43 0 0,6 9-4 0 0,-5-6 3 0 0,5 5 23 0 0,-5-4 10 0 0,5 4 2 0 0,-1-17-124 0 0,5-17-150 0 0,-1-1-1 0 0,1 1 0 0 0,0 0 1 0 0,0 0-1 0 0,1 5-77 0 0,-3 17 240 0 0,-2-1-33 0 0,2-17-108 0 0,1 0 1 0 0,1-1-1 0 0,-1 10-99 0 0,1 5 158 0 0,-5 7 23 0 0,0 0 41 0 0,4-6 7 0 0,3-17-151 0 0,-1 13 93 0 0,-3-7 30 0 0,-2-6-90 0 0,4-7-89 0 0,0 0 1 0 0,0 1-1 0 0,1-1 1 0 0,-1 1-1 0 0,0-1 1 0 0,1 0-1 0 0,-1 1 1 0 0,1 0-1 0 0,-1-1 1 0 0,1 1-1 0 0,0-1 1 0 0,-1 1-1 0 0,1-1 1 0 0,0 1-23 0 0,1 3 25 0 0,-2-3-15 0 0,-11 21-7 0 0,9-10-23 0 0,3-10-76 0 0,0-3 19 0 0,0 0 9 0 0,0 0-35 0 0,0 0-16 0 0,0 0-37 0 0,0 0-42 0 0,0 0-46 0 0,0 0-50 0 0,0 0-49 0 0,0 0-42 0 0,0 0-41 0 0,0 0-277 0 0,0 0-65 0 0,0 0-52 0 0,0 0-38 0 0,0 0-324 0 0,0 0-33 0 0,0 0-2549 0 0</inkml:trace>
  <inkml:trace contextRef="#ctx0" brushRef="#br0" timeOffset="6837.98">7681 152 7672 0 0,'0'0'224'0'0,"0"2"-12"0"0,0 14-89 0 0,0-6 62 0 0,-2-5 79 0 0,-6 5-74 0 0,5 2 61 0 0,1 21 335 0 0,2-28-509 0 0,2 8 66 0 0,3 8 129 0 0,-3-16-188 0 0,0 1 1 0 0,-1-1-1 0 0,0 1 0 0 0,0-1 1 0 0,0 1-1 0 0,-1 0-84 0 0,0 64 696 0 0,0-40-368 0 0,0 3 122 0 0,0-17-176 0 0,0 1 41 0 0,0-11-200 0 0,1 0 1 0 0,0-1 0 0 0,-1 0-1 0 0,2 1 1 0 0,-1 0-116 0 0,5 14 335 0 0,-4-16-256 0 0,0 5 89 0 0,-1-2-44 0 0,0 1-16 0 0,-2 4 5 0 0,0 3 14 0 0,1 41 315 0 0,0 99 877 0 0,0-98-938 0 0,0 5-78 0 0,0-50-213 0 0,0-9 1 0 0,0-3-47 0 0,0 0-112 0 0,0 0-48 0 0,0 0 37 0 0,0 0-74 0 0,0 0-87 0 0,0 0 70 0 0,0 0-40 0 0,0 0-41 0 0,0 0-41 0 0,0 0-36 0 0,0 0-34 0 0,0 0-234 0 0,0-1-55 0 0,0-1-770 0 0,0-2-608 0 0,0-4-1155 0 0</inkml:trace>
  <inkml:trace contextRef="#ctx0" brushRef="#br0" timeOffset="7176.83">7364 288 8032 0 0,'0'0'182'0'0,"0"0"29"0"0,2 0 12 0 0,11-3-37 0 0,-5-1-145 0 0,-7 3-42 0 0,0 0 1 0 0,1 0 0 0 0,-1 0 0 0 0,0 0 0 0 0,1 1-1 0 0,-1-1 1 0 0,1 1 0 0 0,-1-1 0 0 0,1 1 0 0 0,0-1-1 0 0,-1 1 1 0 0,1 0 0 0 0,-1 0 0 0 0,1 0 0 0 0,5-1 31 0 0,-1-1 53 0 0,4-3 198 0 0,-9 4-229 0 0,1 0 0 0 0,-1 0-1 0 0,1 1 1 0 0,-1-1-1 0 0,1 0 1 0 0,0 1 0 0 0,-1-1-1 0 0,1 1 1 0 0,0-1-1 0 0,-1 1 1 0 0,1 0-1 0 0,0 0 1 0 0,0 0-53 0 0,8-2 389 0 0,1-3 59 0 0,2-2-16 0 0,0 6-100 0 0,1-1-112 0 0,7-4 183 0 0,1 0-9 0 0,-8 4-200 0 0,-5 2-62 0 0,-2-1-36 0 0,1-1-16 0 0,1-2-5 0 0,6-1 31 0 0,17 1 133 0 0,2 6-45 0 0,2-1-64 0 0,-32-1-126 0 0,1 0 1 0 0,-1 0-1 0 0,1-1 1 0 0,0 0 0 0 0,3-1-5 0 0,7-4 44 0 0,-12 5-40 0 0,0 0 0 0 0,0 0 0 0 0,1 0 0 0 0,-1 0 0 0 0,0 0 0 0 0,1 1 0 0 0,-1-1 0 0 0,1 1 0 0 0,-1 0-4 0 0,5 0 82 0 0,0 0-49 0 0,-3 0-52 0 0,1 0-44 0 0,-1 0-29 0 0,-1 0-41 0 0,1 0-47 0 0,0 0-51 0 0,-1 0-5 0 0,0 0-42 0 0,0 0-45 0 0,-1 0-48 0 0,1 0-51 0 0,0 0-54 0 0,-1 0-57 0 0,1 0-60 0 0,8 0-1090 0 0,6 0-959 0 0</inkml:trace>
  <inkml:trace contextRef="#ctx0" brushRef="#br0" timeOffset="7536.34">8150 348 6016 0 0,'0'3'133'0'0,"0"0"-96"0"0,1 0 1 0 0,0-1-1 0 0,-1 1 0 0 0,1 0 0 0 0,0 0 1 0 0,1-1-1 0 0,-1 1 0 0 0,0 0 0 0 0,2 1-37 0 0,4 9 111 0 0,-1-5-69 0 0,-2 0-39 0 0,6 15-9 0 0,-5-11 23 0 0,0-2 37 0 0,-2-4 43 0 0,4 6 141 0 0,-2 13 195 0 0,5-5 14 0 0,-5 8 6 0 0,0-14-220 0 0,-1-4-64 0 0,-2-3-10 0 0,-1 1 19 0 0,0 1 54 0 0,-1-2-52 0 0,1 0 0 0 0,0 0 1 0 0,1 0-1 0 0,1 6-180 0 0,3 15 451 0 0,-4-9-119 0 0,-1-8-163 0 0,0-1 34 0 0,8 19 479 0 0,-6-17-423 0 0,-2 2-50 0 0,-1-6-87 0 0,0 1 34 0 0,0 33 615 0 0,2-28-542 0 0,5-2 37 0 0,-7-10-235 0 0,1-1 0 0 0,0 0 1 0 0,0 1-1 0 0,-1-1 1 0 0,1 0-1 0 0,-1 1 1 0 0,1-1-1 0 0,-1 1 0 0 0,1-1 1 0 0,-1 1-1 0 0,0-1 1 0 0,0 1-1 0 0,0-1-31 0 0,0 2-135 0 0,0 0 80 0 0,0 0 70 0 0,0 0 62 0 0,1 3 127 0 0,-1 0 84 0 0,0 0 48 0 0,0 7 507 0 0,-1-6-399 0 0,1-4-270 0 0,-1-1-49 0 0,0 0-60 0 0,1-1-69 0 0,-1 0 9 0 0,1-1-1 0 0,0 0 0 0 0,0 0 0 0 0,-1 0 1 0 0,1 1-1 0 0,0-1 0 0 0,0 0 0 0 0,-1 0 1 0 0,1 0-1 0 0,0 0 0 0 0,-1 0 0 0 0,1 0 0 0 0,0 0 1 0 0,0 0-1 0 0,-1 1 0 0 0,1-1 0 0 0,0 0 1 0 0,-1 0-1 0 0,1 0 0 0 0,0 0 0 0 0,-1-1 0 0 0,1 1 1 0 0,0 0-1 0 0,0 0 0 0 0,-1 0 0 0 0,1 0 1 0 0,0 0-1 0 0,-1 0 0 0 0,1 0 0 0 0,0 0 0 0 0,0-1 1 0 0,-1 1-1 0 0,1 0 0 0 0,0 0 0 0 0,0 0 1 0 0,-1-1-1 0 0,1 1 0 0 0,0 0 0 0 0,0 0 0 0 0,0-1 1 0 0,-1 1-1 0 0,1 0 0 0 0,0 0 0 0 0,0-1 1 0 0,0 1-1 0 0,0 0 0 0 0,0 0 0 0 0,0-1 0 0 0,0 1 1 0 0,0 0-1 0 0,-1-1 0 0 0,1 1 0 0 0,0 0 1 0 0,0-1-5 0 0,-3-4 87 0 0,-3 1 25 0 0,6 4-105 0 0,-1-1-1 0 0,1 1 1 0 0,-1 0 0 0 0,1 0 0 0 0,0 0-1 0 0,-1-1 1 0 0,1 1 0 0 0,0 0-1 0 0,-1 0 1 0 0,1-1 0 0 0,0 1 0 0 0,0 0-1 0 0,-1-1 1 0 0,1 1 0 0 0,0 0 0 0 0,0-1-1 0 0,0 1 1 0 0,-1 0 0 0 0,1-1-1 0 0,0 1 1 0 0,0-1 0 0 0,0 1 0 0 0,0 0-1 0 0,0-1 1 0 0,0 1 0 0 0,0-1 0 0 0,0 1-1 0 0,0 0 1 0 0,0-1 0 0 0,0 1-1 0 0,0-1-6 0 0,-3-4 160 0 0,2 4-140 0 0,0 0-1 0 0,0 0 0 0 0,0-1 1 0 0,0 1-1 0 0,0 0 0 0 0,1-1 1 0 0,-1 1-1 0 0,0 0 0 0 0,0-1 1 0 0,1 1-1 0 0,-1-2-19 0 0,-1-25 241 0 0,1 23-235 0 0,1 1-1 0 0,-1 0 1 0 0,0 0 0 0 0,0 0 0 0 0,-2-4-6 0 0,2 5-1 0 0,0 0 1 0 0,0 0 0 0 0,0 0 0 0 0,0 0 0 0 0,0 0-1 0 0,1 0 1 0 0,-1 0 0 0 0,1 0 0 0 0,0 0 0 0 0,0 0 0 0 0,0 0-1 0 0,1-3 1 0 0,5-6 0 0 0,-5 11 0 0 0,0-1 0 0 0,0 1 0 0 0,-1 0 0 0 0,1-1 0 0 0,0 1 0 0 0,-1-1 0 0 0,1 0 0 0 0,-1 1 0 0 0,0-1 0 0 0,0 1 0 0 0,1-1 0 0 0,-1 0 0 0 0,0 1 0 0 0,0-1 0 0 0,-1-6 0 0 0,1 5 0 0 0,-1 0 0 0 0,1 0 0 0 0,0 0 0 0 0,0 0 0 0 0,0 1 0 0 0,1-1 0 0 0,-1 0 0 0 0,1 0 0 0 0,-1 0 0 0 0,1 1 0 0 0,0-2 0 0 0,9-14 0 0 0,-7 6 0 0 0,-2 10 0 0 0,-1 0 0 0 0,1-1 0 0 0,-1 1 0 0 0,1 0 0 0 0,0 0 0 0 0,0 0 0 0 0,0 0 0 0 0,0 0 0 0 0,0 0 0 0 0,0 0 0 0 0,0 0 0 0 0,1 0 0 0 0,-1 1 0 0 0,1-1 0 0 0,1-2 0 0 0,1 0 0 0 0,-1 0 0 0 0,0 0 0 0 0,0 0 0 0 0,0 0 0 0 0,-1 0 0 0 0,0-1 0 0 0,0 1 0 0 0,1-2 0 0 0,-3 4 0 0 0,1 0 0 0 0,-1 0 0 0 0,1 1 0 0 0,0-1 0 0 0,0 0 0 0 0,0 1 0 0 0,0-1 0 0 0,0 1 0 0 0,0-1 0 0 0,0 1 0 0 0,0 0 0 0 0,1-1 0 0 0,-1 1 0 0 0,0 0 0 0 0,1 0 0 0 0,-1 0 0 0 0,1 0 0 0 0,-1 0 0 0 0,2-1 0 0 0,-1 1 0 0 0,1 0 0 0 0,-1-1 0 0 0,0 1 0 0 0,0-1 0 0 0,0 0 0 0 0,0 0 0 0 0,0 1 0 0 0,0-1 0 0 0,0-1 0 0 0,0 1 0 0 0,0-1 0 0 0,5-8 0 0 0,2 0 0 0 0,6-8 0 0 0,-12 16 0 0 0,1-1 0 0 0,-1 1 0 0 0,0 0 0 0 0,1 0 0 0 0,0 1 0 0 0,0-1 0 0 0,0 1 0 0 0,0 0 0 0 0,0 0 0 0 0,1 0 0 0 0,17-6-85 0 0,-7 1-78 0 0,-6 2-12 0 0,3-3-70 0 0,-5 3 101 0 0,-3 3 119 0 0,0 0-54 0 0,1 0-57 0 0,-1 0-64 0 0,1 1-67 0 0,0 0-74 0 0,-1-1-78 0 0,1 1-83 0 0,0 0-125 0 0,0 0-103 0 0,0 0-111 0 0,0-1-115 0 0,3-2-1069 0 0,1-4-1142 0 0</inkml:trace>
  <inkml:trace contextRef="#ctx0" brushRef="#br0" timeOffset="8022.78">8755 666 6880 0 0,'0'0'157'0'0,"0"0"23"0"0,2 2 11 0 0,1 2-127 0 0,-2-3-58 0 0,-1-1-1 0 0,1 1 1 0 0,-1-1-1 0 0,0 1 1 0 0,1-1 0 0 0,-1 1-1 0 0,1-1 1 0 0,-1 0 0 0 0,1 1-1 0 0,-1-1 1 0 0,1 0 0 0 0,-1 1-1 0 0,1-1 1 0 0,-1 0 0 0 0,1 0-1 0 0,-1 0 1 0 0,1 1-6 0 0,30 1 32 0 0,-24-3-4 0 0,-1 0 48 0 0,4-5 181 0 0,-9 5-209 0 0,1 1 0 0 0,-1-1 0 0 0,1 0 0 0 0,-1 0 1 0 0,1 0-1 0 0,-1 1 0 0 0,1-1 0 0 0,0 1 0 0 0,-1 0 0 0 0,1-1 0 0 0,0 1 0 0 0,0 0 0 0 0,-1 0-48 0 0,6 0 244 0 0,-5 0-164 0 0,0 0 0 0 0,0 1 1 0 0,1-2-1 0 0,-1 1 0 0 0,0 0 1 0 0,0 0-1 0 0,0-1 0 0 0,0 1 1 0 0,0-1-1 0 0,1 0-80 0 0,4-3 211 0 0,5-3 115 0 0,-1 6-66 0 0,2-2 52 0 0,-4-2-66 0 0,-1 0-84 0 0,5 0 117 0 0,-9-1-115 0 0,-4 5-154 0 0,0 1 0 0 0,1 0 1 0 0,-1-1-1 0 0,0 1 0 0 0,0-1 0 0 0,1 1 0 0 0,-1 0 1 0 0,0-1-1 0 0,1 1 0 0 0,-1 0 0 0 0,0-1 0 0 0,1 1 1 0 0,-1 0-1 0 0,1 0 0 0 0,-1-1 0 0 0,1 1 0 0 0,-1 0 1 0 0,0 0-1 0 0,1 0 0 0 0,-1-1 0 0 0,1 1 1 0 0,-1 0-1 0 0,1 0 0 0 0,-1 0 0 0 0,1 0 0 0 0,-1 0 1 0 0,1 0-1 0 0,-1 0 0 0 0,1 0 0 0 0,-1 0 0 0 0,1 0 1 0 0,-1 1-11 0 0,8-3 138 0 0,-3-2-37 0 0,3-7 18 0 0,-1 0-55 0 0,-2 7 20 0 0,1 4-51 0 0,-2-1-16 0 0,-3 0-15 0 0,-1 0 0 0 0,0 1 0 0 0,1-1 0 0 0,-1 0 1 0 0,0 0-1 0 0,0 0 0 0 0,1 1 0 0 0,-1-1 0 0 0,0 0 1 0 0,0 0-1 0 0,0 0 0 0 0,0 1 0 0 0,0-1 0 0 0,0-1-2 0 0,0 1 5 0 0,0 1-1 0 0,0-1 0 0 0,0 0 1 0 0,0 0-1 0 0,0 0 1 0 0,0 0-1 0 0,0 1 0 0 0,0-1 1 0 0,0 0-1 0 0,1 0 0 0 0,-1 0 1 0 0,0 1-1 0 0,1-1 1 0 0,-1 0-5 0 0,10-4 32 0 0,-9 4-27 0 0,-1 0 0 0 0,1 0 1 0 0,-1 1-1 0 0,0-1 0 0 0,0 0 1 0 0,1 0-1 0 0,-1 0 0 0 0,0 1 1 0 0,0-1-1 0 0,0 0 0 0 0,0 0 1 0 0,0 0-1 0 0,0 0 0 0 0,0 0-5 0 0,0-18 91 0 0,-1 8-58 0 0,0 10-32 0 0,1 1 0 0 0,0-1-1 0 0,0 0 1 0 0,-1 1 0 0 0,1-1 0 0 0,0 0-1 0 0,-1 1 1 0 0,1-1 0 0 0,-1 1 0 0 0,1-1-1 0 0,-1 0 1 0 0,1 1 0 0 0,-1-1 0 0 0,1 1-1 0 0,-1 0 1 0 0,1-1 0 0 0,-1 1-1 0 0,-8-8 50 0 0,-2 1-33 0 0,-3-1 41 0 0,9-2-5 0 0,-20-5 48 0 0,18 11-9 0 0,-1 5-69 0 0,5-1-4 0 0,-33 0 133 0 0,12 0-99 0 0,12 2-7 0 0,-3 4-20 0 0,-6 4 50 0 0,16-8-56 0 0,1 0 0 0 0,0 0-1 0 0,0 1 1 0 0,0 0 0 0 0,0-1 0 0 0,0 1 0 0 0,-2 3-20 0 0,-20 14 124 0 0,24-19-117 0 0,-1 1 3 0 0,0-1 0 0 0,1 1 0 0 0,-1 0 0 0 0,0 0 0 0 0,1 0-1 0 0,-1 0 1 0 0,1 0 0 0 0,0 1 0 0 0,0-1 0 0 0,0 1 0 0 0,0 0 0 0 0,0-1 0 0 0,1 1 0 0 0,-1 0 0 0 0,1 0 0 0 0,-1 0 0 0 0,1 1-10 0 0,-2 7 31 0 0,3-7-15 0 0,-1 0 0 0 0,0-1 0 0 0,0 1 0 0 0,-1 0 0 0 0,1-1 0 0 0,-1 0 0 0 0,1 1 1 0 0,-1-1-1 0 0,-2 2-16 0 0,-4 11 55 0 0,-9 30 146 0 0,15-38-169 0 0,-7 24 117 0 0,8-28-136 0 0,0-1 0 0 0,1 1-1 0 0,0-1 1 0 0,0 1 0 0 0,0-1-1 0 0,0 1 1 0 0,1-1 0 0 0,-1 1-1 0 0,1-1 1 0 0,0 3-13 0 0,7 17 84 0 0,-7-18-73 0 0,2 4 28 0 0,0 0 1 0 0,1-1 0 0 0,2 5-40 0 0,4 1 24 0 0,11 7 22 0 0,1 1-28 0 0,-18-19-8 0 0,-1 0 0 0 0,1 0 0 0 0,0 0-1 0 0,-1 0 1 0 0,1-1 0 0 0,1 0 0 0 0,-1 1-10 0 0,16 8 51 0 0,0-2-33 0 0,2-1 55 0 0,-9-2-28 0 0,-10-4-40 0 0,0-1-1 0 0,0 0 0 0 0,1-1 1 0 0,-1 1-1 0 0,0 0 0 0 0,0-1 0 0 0,1 0-4 0 0,18 1 82 0 0,-9-3-40 0 0,-3-4-64 0 0,-1 1-50 0 0,4 3-40 0 0,-10 2 124 0 0,-1 0-49 0 0,1-1-46 0 0,-1 1-44 0 0,0-1-41 0 0,0 0-40 0 0,0 1-37 0 0,-1-1-34 0 0,3-1-373 0 0,-2 0-110 0 0,1-1-91 0 0,-1 1-73 0 0,0 0-905 0 0,-1 2-1040 0 0</inkml:trace>
  <inkml:trace contextRef="#ctx0" brushRef="#br0" timeOffset="8490.54">9178 787 7136 0 0,'0'0'165'0'0,"0"0"22"0"0,3 0 6 0 0,-3 0-187 0 0,1 0 0 0 0,-1 0 0 0 0,1 0 0 0 0,-1 0 0 0 0,1 0 0 0 0,0-1 0 0 0,-1 1 0 0 0,1 0-1 0 0,-1 0 1 0 0,1 0 0 0 0,-1-1 0 0 0,1 1 0 0 0,-1 0 0 0 0,1-1 0 0 0,-1 1 0 0 0,0 0 0 0 0,1-1 0 0 0,-1 1 0 0 0,1 0 0 0 0,-1-1 0 0 0,0 1 0 0 0,1-1-1 0 0,-1 1 1 0 0,1-1-6 0 0,-1 0 3 0 0,0 1-1 0 0,1-1 0 0 0,-1 1 0 0 0,1-1 1 0 0,-1 0-1 0 0,1 1 0 0 0,-1 0 0 0 0,1-1 1 0 0,-1 1-1 0 0,1-1 0 0 0,0 1 0 0 0,-1 0 1 0 0,1-1-1 0 0,-1 1 0 0 0,1 0 0 0 0,0-1 1 0 0,-1 1-1 0 0,1 0 0 0 0,0 0 0 0 0,0 0 1 0 0,-1 0-1 0 0,1 0 0 0 0,0 0 1 0 0,-1 0-1 0 0,1 0-2 0 0,10-3 25 0 0,-7-2 52 0 0,1 0 55 0 0,6 3 55 0 0,-1 0 124 0 0,2-4 54 0 0,0 0 0 0 0,-1 4-53 0 0,-3 2-185 0 0,-2-3 42 0 0,10-9 449 0 0,-9 5-344 0 0,1 2-83 0 0,5 0 68 0 0,-9-2-109 0 0,-4 7-141 0 0,1 0 0 0 0,-1-1 1 0 0,0 1-1 0 0,0-1 1 0 0,1 1-1 0 0,-1 0 1 0 0,0-1-1 0 0,1 1 1 0 0,-1 0-1 0 0,0-1 0 0 0,1 1 1 0 0,-1 0-1 0 0,0-1 1 0 0,1 1-1 0 0,-1 0 1 0 0,1 0-1 0 0,-1-1 0 0 0,1 1 1 0 0,-1 0-1 0 0,0 0 1 0 0,1 0-1 0 0,-1 0 1 0 0,1 0-1 0 0,-1 0 1 0 0,1 0-1 0 0,-1 0 0 0 0,1 0 1 0 0,-1 0-1 0 0,1 0 1 0 0,-1 0-1 0 0,1 0 1 0 0,0 0-10 0 0,8 0 120 0 0,0-3 13 0 0,9-14 86 0 0,-8 6-104 0 0,4-3 38 0 0,-1-1-71 0 0,-11 0-3 0 0,-2 3-39 0 0,-1-14 103 0 0,0 24-127 0 0,0-1 1 0 0,0 1-1 0 0,0 0 0 0 0,0 0 1 0 0,0 0-1 0 0,-1-1 1 0 0,1 1-1 0 0,-1 1 1 0 0,1-1-1 0 0,-1 0 1 0 0,-1 0-17 0 0,-7-9 112 0 0,7 6 34 0 0,2 0-84 0 0,0 0-15 0 0,-12-3 102 0 0,1 1-50 0 0,9 5 5 0 0,0 1-47 0 0,-6 1-13 0 0,7 1-9 0 0,-6-1 24 0 0,3 0 12 0 0,-3 0 60 0 0,-1 0 7 0 0,-4 0 55 0 0,8 2-125 0 0,1 1-61 0 0,4-2-8 0 0,-7 5 19 0 0,-10 12 46 0 0,4-3 4 0 0,-2 15 148 0 0,15-28-202 0 0,-1 0 0 0 0,0 0 0 0 0,1-1 1 0 0,0 1-1 0 0,-1 0 0 0 0,1 0 0 0 0,0 0 1 0 0,0 0-1 0 0,0-1 0 0 0,0 1 0 0 0,1 1-14 0 0,-1-1 14 0 0,0 0-1 0 0,0 0 0 0 0,0-1 0 0 0,0 1 1 0 0,0 0-1 0 0,0 0 0 0 0,0 0 0 0 0,-1-1 1 0 0,1 1-1 0 0,-1 0 0 0 0,0 1-13 0 0,-1 0 18 0 0,1 0 0 0 0,-1 0 0 0 0,1 1 0 0 0,-1-1 0 0 0,1 1 0 0 0,0-1 1 0 0,1 1-1 0 0,-1 0 0 0 0,0 3-18 0 0,1 18 99 0 0,0-18-76 0 0,1 0 0 0 0,0 0 1 0 0,0 0-1 0 0,2 4-23 0 0,0-3 26 0 0,-1 0-1 0 0,-1 1 1 0 0,0-1 0 0 0,1 5-26 0 0,-1 5 56 0 0,6 0-13 0 0,-3-8-25 0 0,11 35 83 0 0,-14-42-89 0 0,5 11 34 0 0,5 2-24 0 0,-9-14-13 0 0,1 1 0 0 0,-1 0-1 0 0,0 0 1 0 0,0 0 0 0 0,0 1-1 0 0,0 0-8 0 0,0-1 9 0 0,-1 1 1 0 0,1-1-1 0 0,0 0 0 0 0,1 0 0 0 0,-1 0 0 0 0,1 1-9 0 0,8 11 23 0 0,-11-14-20 0 0,0 0 0 0 0,1 0 0 0 0,-1 0 0 0 0,1-1 0 0 0,-1 1 0 0 0,1 0 0 0 0,-1 0 0 0 0,1-1 0 0 0,-1 1 0 0 0,1 0 0 0 0,0 0 0 0 0,-1-1 0 0 0,1 1 0 0 0,0-1 0 0 0,0 1 0 0 0,-1-1 0 0 0,1 1 0 0 0,0-1 0 0 0,0 1 0 0 0,0-1 0 0 0,0 0 0 0 0,0 1 0 0 0,0-1 0 0 0,-1 0 0 0 0,1 0 0 0 0,0 0 0 0 0,1 0-3 0 0,-1 0 5 0 0,1 1 0 0 0,0-1 0 0 0,-1 0 0 0 0,1 0 0 0 0,0 1 1 0 0,-1-1-1 0 0,1 1 0 0 0,0 0 0 0 0,-1-1 0 0 0,1 1 0 0 0,-1 0 0 0 0,1 0 1 0 0,-1 0-6 0 0,1 0 5 0 0,-1 0 0 0 0,1 0 0 0 0,-1-1 0 0 0,1 1 0 0 0,-1 0 0 0 0,1-1 0 0 0,0 1 1 0 0,-1-1-1 0 0,1 1 0 0 0,0-1 0 0 0,-1 0 0 0 0,1 0 0 0 0,0 0-5 0 0,3 0 9 0 0,1 0 1 0 0,-1-1-1 0 0,1 0 0 0 0,-1 0 0 0 0,2 0-9 0 0,11-5-53 0 0,-12 4 10 0 0,0 0-42 0 0,5 1 22 0 0,-7 1-13 0 0,0 0-78 0 0,1-1-109 0 0,-3 1 80 0 0,1-1-39 0 0,-1 0-20 0 0,1 0-38 0 0,2-1-378 0 0,-1 0 90 0 0,0 0-51 0 0,3-3-730 0 0,1-1-575 0 0,2-3-1094 0 0</inkml:trace>
  <inkml:trace contextRef="#ctx0" brushRef="#br0" timeOffset="8997.28">10131 469 9152 0 0,'0'0'208'0'0,"0"0"33"0"0,0-2 14 0 0,-1-8-121 0 0,1 2-51 0 0,-2-3-23 0 0,-4 3-70 0 0,2 4 84 0 0,3 3 125 0 0,0 0-38 0 0,0-2 63 0 0,0 1-128 0 0,1 0-35 0 0,1-3 45 0 0,-1 5-25 0 0,0-1-6 0 0,1 1-65 0 0,-1 0 0 0 0,0 0 0 0 0,0 0 0 0 0,0 0 0 0 0,0 0 0 0 0,0 0 1 0 0,0 0-1 0 0,0 0 0 0 0,0 0 0 0 0,0 0 0 0 0,0-1 0 0 0,0 1 0 0 0,0 0 0 0 0,0 0 1 0 0,0 0-1 0 0,0 0 0 0 0,0 0 0 0 0,0 0 0 0 0,0 0 0 0 0,0 0 0 0 0,0 0 0 0 0,-1 0 1 0 0,1-1-1 0 0,0 1 0 0 0,0 0 0 0 0,0 0 0 0 0,0 0 0 0 0,0 0 0 0 0,0 0 1 0 0,0 0-1 0 0,0 0 0 0 0,0 0 0 0 0,0 0 0 0 0,0 0 0 0 0,0 0 0 0 0,0 0 0 0 0,0 0 1 0 0,0 0-1 0 0,-1 0 0 0 0,1 0 0 0 0,0 0 0 0 0,0 0 0 0 0,0 0 0 0 0,0 0 0 0 0,0 0 1 0 0,0 0-1 0 0,0 0 0 0 0,0 0 0 0 0,0 0 0 0 0,0 0 0 0 0,-1 0 0 0 0,1 0 0 0 0,0 0 1 0 0,0 0-1 0 0,0 0 0 0 0,0 0 0 0 0,0 0-10 0 0,-8-3 424 0 0,3-2-86 0 0,5 5-316 0 0,0-1 1 0 0,-1 1 0 0 0,1-1 0 0 0,0 1-1 0 0,-1-1 1 0 0,1 1 0 0 0,-1-1 0 0 0,1 1 0 0 0,-1 0-1 0 0,1-1 1 0 0,-1 1 0 0 0,1 0 0 0 0,-1-1-1 0 0,0 1 1 0 0,1 0 0 0 0,-1-1 0 0 0,1 1-1 0 0,-1 0 1 0 0,0 0 0 0 0,1 0 0 0 0,-1 0 0 0 0,1 0-1 0 0,-1 0-22 0 0,-4-3 322 0 0,-4-3-106 0 0,-9 1 56 0 0,-2 3 3 0 0,6 2-54 0 0,2 1 1 0 0,10-1-206 0 0,0 0 0 0 0,0 0 0 0 0,1 0 0 0 0,-1 1 0 0 0,0-1 0 0 0,1 1 0 0 0,-1-1 0 0 0,1 1 0 0 0,-1 0 0 0 0,0-1 0 0 0,1 1 0 0 0,0 0 0 0 0,-1 0-16 0 0,1 0 13 0 0,-1 0 1 0 0,1 0 0 0 0,-1 0 0 0 0,1-1 0 0 0,-1 1-1 0 0,0 0 1 0 0,1-1 0 0 0,-1 1 0 0 0,0-1 0 0 0,1 0-1 0 0,-1 0 1 0 0,0 1 0 0 0,0-1-14 0 0,-13 2 23 0 0,0 11-23 0 0,13-11 0 0 0,1-1 0 0 0,-1 1 0 0 0,0-1 0 0 0,0 0 0 0 0,0 1 0 0 0,0-1 0 0 0,-1 0 0 0 0,1 0 0 0 0,0 0 0 0 0,-8 3 0 0 0,-5 9 0 0 0,-3 15 0 0 0,12-24 0 0 0,5-4 0 0 0,1 0 0 0 0,-1 1 0 0 0,1-1 0 0 0,0 0 0 0 0,-1 0 0 0 0,1 1 0 0 0,0-1 0 0 0,-1 0 0 0 0,1 1 0 0 0,0-1 0 0 0,-1 0 0 0 0,1 1 0 0 0,0-1 0 0 0,-1 1 0 0 0,1-1 0 0 0,0 1 0 0 0,0-1 0 0 0,0 0 0 0 0,-1 1 0 0 0,1-1 0 0 0,0 1 0 0 0,0-1 0 0 0,0 1 0 0 0,0-1 0 0 0,0 1 0 0 0,0-1 0 0 0,0 1 0 0 0,0-1 0 0 0,0 1 0 0 0,0-1 0 0 0,0 1 0 0 0,0-1 0 0 0,1 1 0 0 0,-1 0 0 0 0,0-1 0 0 0,0 1 0 0 0,0 0 0 0 0,-1-1 0 0 0,1 1 0 0 0,0 0 0 0 0,0-1 0 0 0,0 1 0 0 0,0 0 0 0 0,-1-1 0 0 0,1 1 0 0 0,0-1 0 0 0,0 1 0 0 0,-1 0 0 0 0,1-1 0 0 0,-1 1 0 0 0,1-1 0 0 0,0 1 0 0 0,-1-1 0 0 0,1 1 0 0 0,-1-1 0 0 0,1 0 0 0 0,-1 1 0 0 0,1-1 0 0 0,-1 1 0 0 0,0-1 0 0 0,1 0 0 0 0,-1 1 0 0 0,1-1 0 0 0,-1 0 0 0 0,1 1 0 0 0,-1-1 0 0 0,1 1 0 0 0,-1-1 0 0 0,1 1 0 0 0,0-1 0 0 0,-1 1 0 0 0,1 0 0 0 0,0-1 0 0 0,-1 1 0 0 0,1-1 0 0 0,0 1 0 0 0,0 0 0 0 0,0-1 0 0 0,-1 1 0 0 0,1 0 0 0 0,0-1 0 0 0,0 1 0 0 0,0 0 0 0 0,0-1 0 0 0,0 1 0 0 0,0 0 0 0 0,0 5 0 0 0,0-5 0 0 0,0 1 0 0 0,0 0 0 0 0,0-1 0 0 0,0 1 0 0 0,0-1 0 0 0,0 1 0 0 0,0-1 0 0 0,0 1 0 0 0,1 0 0 0 0,-1-1 0 0 0,1 1 0 0 0,0 0 0 0 0,5 3 0 0 0,-5-5 0 0 0,-1 0 0 0 0,0 0 0 0 0,1 1 0 0 0,-1-1 0 0 0,1 0 0 0 0,-1 0 0 0 0,0 1 0 0 0,1-1 0 0 0,-1 0 0 0 0,0 1 0 0 0,1-1 0 0 0,-1 0 0 0 0,0 1 0 0 0,0-1 0 0 0,1 1 0 0 0,-1-1 0 0 0,0 1 0 0 0,0-1 0 0 0,0 0 0 0 0,1 1 0 0 0,-1-1 0 0 0,0 1 0 0 0,0-1 0 0 0,0 1 0 0 0,0-1 0 0 0,0 1 0 0 0,0-1 0 0 0,0 1 0 0 0,0-1 0 0 0,0 1 0 0 0,0-1 0 0 0,-1 1 0 0 0,4 14 0 0 0,10 0 0 0 0,-2-2 0 0 0,-7-8 0 0 0,1-1 0 0 0,-1 1 0 0 0,0-1 0 0 0,1 0 0 0 0,0-1 0 0 0,2 2 0 0 0,3 0 0 0 0,-8-4 0 0 0,0 0 0 0 0,0 0 0 0 0,1 0 0 0 0,-1 0 0 0 0,0 0 0 0 0,0 1 0 0 0,-1-1 0 0 0,1 1 0 0 0,0 0 0 0 0,10 10 0 0 0,-8-7 0 0 0,0 0 0 0 0,1-1 0 0 0,-1 0 0 0 0,1 0 0 0 0,0 0 0 0 0,2 1 0 0 0,2-1 2 0 0,0 1 1 0 0,0 0 0 0 0,-1 1 0 0 0,7 5-3 0 0,-10-7 19 0 0,-1 1 0 0 0,0-1 0 0 0,0 1 0 0 0,0 0 0 0 0,0 1-19 0 0,13 15 75 0 0,1-2 50 0 0,5 5 107 0 0,-21-21-192 0 0,0 0 0 0 0,1 0 0 0 0,-2 1 0 0 0,1-1-1 0 0,0 0 1 0 0,0 0 0 0 0,-1 2-40 0 0,8 17 333 0 0,-2 0 92 0 0,-5-3-41 0 0,-2-9-161 0 0,0 13 175 0 0,-3-13-223 0 0,-7-5-20 0 0,4 5-17 0 0,6-9-128 0 0,-1 0-1 0 0,1 0 0 0 0,-1 0 0 0 0,1 0 0 0 0,-1 0 0 0 0,1 0 0 0 0,-1 0 0 0 0,0 0 0 0 0,1 0 0 0 0,-1 0 1 0 0,0-1-1 0 0,0 1 0 0 0,1 0 0 0 0,-1-1 0 0 0,0 1 0 0 0,0 0-9 0 0,-19 7 146 0 0,16-6-111 0 0,-1 0-1 0 0,0 0 1 0 0,0 1 0 0 0,1-1 0 0 0,0 1 0 0 0,-1 0-1 0 0,1 0 1 0 0,-1 2-35 0 0,3-4 8 0 0,1 1 0 0 0,-1-1 0 0 0,0 0 0 0 0,0 1 0 0 0,0-1-1 0 0,0 0 1 0 0,0 0 0 0 0,0 0 0 0 0,0 0 0 0 0,0-1 0 0 0,0 1 0 0 0,-1-1 0 0 0,1 1-1 0 0,0-1-7 0 0,-11 3 31 0 0,1 3 12 0 0,10-5-38 0 0,1 0 1 0 0,0 0 0 0 0,-1-1 0 0 0,1 1 0 0 0,0 0-1 0 0,-1-1 1 0 0,1 1 0 0 0,-1-1 0 0 0,1 0-1 0 0,-1 1 1 0 0,1-1 0 0 0,-1 0 0 0 0,1 0-6 0 0,-4-1 1 0 0,1 1 1 0 0,-1 0 0 0 0,1 1-1 0 0,-1-1 1 0 0,1 1 0 0 0,0-1-1 0 0,-1 1 1 0 0,1 1 0 0 0,0-1-1 0 0,0 0 1 0 0,-1 1-1 0 0,1 0 1 0 0,0 0-2 0 0,3-1 4 0 0,0 0 0 0 0,0-1 0 0 0,-1 0 0 0 0,1 1 0 0 0,0-1 0 0 0,0 0 0 0 0,-1 1-1 0 0,1-1 1 0 0,0 0 0 0 0,-1 0 0 0 0,0 0-4 0 0,0-1 2 0 0,-1 1-1 0 0,1-1 1 0 0,0 1-1 0 0,0-1 0 0 0,0 0 1 0 0,0 0-1 0 0,0 0 1 0 0,-1-1-2 0 0,1 1 0 0 0,0 0 0 0 0,0 0-1 0 0,0 0 1 0 0,0 0 0 0 0,0 0 0 0 0,0 1 0 0 0,0-1 0 0 0,0 1 0 0 0,0-1-1 0 0,-2 1 1 0 0,-4 0-4 0 0,0 0-60 0 0,1 0-60 0 0,2 0-61 0 0,0-3-199 0 0,3 1 289 0 0,0 1-3 0 0,1 0-21 0 0,0-1-47 0 0,0 1-16 0 0,0 0-48 0 0,0 0-55 0 0,0 0-60 0 0,0 1-66 0 0,1-1-60 0 0,-1 1-55 0 0,1-1-48 0 0,-1 1-167 0 0,1 0-47 0 0,0 0-202 0 0,0 0-547 0 0</inkml:trace>
  <inkml:trace contextRef="#ctx0" brushRef="#br0" timeOffset="10697.89">1 1649 5960 0 0,'0'0'132'0'0,"0"0"17"0"0,2 0 12 0 0,19 0-113 0 0,-3 0 67 0 0,-1 0 59 0 0,-1 0 45 0 0,8 0 193 0 0,27 0 650 0 0,-32 0-726 0 0,3 0-45 0 0,2 0-102 0 0,-10 1-52 0 0,8 5 123 0 0,-1 0-23 0 0,-7-4-121 0 0,-1-2 17 0 0,1 0-25 0 0,20 0 86 0 0,-17 0-73 0 0,-2 1 4 0 0,0 5-37 0 0,0 0 2 0 0,0-4 37 0 0,136-2 936 0 0,1 0-82 0 0,-1 0-100 0 0,1 0-118 0 0,-76 0-432 0 0,-1 0-37 0 0,1 0-38 0 0,0 0-42 0 0,0 0-43 0 0,0 0-45 0 0,-1 0-49 0 0,1 0-50 0 0,-63 0-27 0 0,-6 0 0 0 0,1 1 0 0 0,-1 0 0 0 0,0 0 0 0 0,0 1 0 0 0,2 0 0 0 0,-2 0 0 0 0,0 0 0 0 0,1 0 0 0 0,-1-1 0 0 0,1-1 0 0 0,1 1 0 0 0,90-1 32 0 0,1 0 65 0 0,202 0 371 0 0,-284 1-462 0 0,0 1-1 0 0,10 2-5 0 0,-10 0 0 0 0,1-2-1 0 0,11 0 1 0 0,9-2 45 0 0,48 0 118 0 0,-79-1-144 0 0,0 0 0 0 0,-1 0 0 0 0,1-1 0 0 0,-1 0-1 0 0,8-3-18 0 0,-13 4 2 0 0,15-2 53 0 0,2 3-28 0 0,-7 1-18 0 0,270-1 234 0 0,-95 0-137 0 0,-182 0-76 0 0,1 1-1 0 0,-1 0 1 0 0,0 0-1 0 0,0 0 1 0 0,0 0-1 0 0,2 2-29 0 0,-2-2 29 0 0,0 1 1 0 0,0-1-1 0 0,0 0 0 0 0,0 0 0 0 0,1 0 0 0 0,1-1-29 0 0,113 0-69 0 0,0 0 37 0 0,121 0 59 0 0,29 0 106 0 0,358 0 289 0 0,-405 0-339 0 0,-203 1-75 0 0,-1 0-1 0 0,18 5-7 0 0,-18-3 25 0 0,1-1 1 0 0,16 0-26 0 0,504-2 155 0 0,-425 0-70 0 0,-1 0 51 0 0,-75-1-125 0 0,27-6-11 0 0,-31 3-1 0 0,22 1 1 0 0,1109 3-2 0 0,-917 0 41 0 0,1 0 42 0 0,-115 8-66 0 0,5-1 40 0 0,354-7-43 0 0,-336 8-12 0 0,-14-1 11 0 0,2 1 39 0 0,0-1-36 0 0,-48-4 26 0 0,54 8-22 0 0,-104-7-12 0 0,7 1 20 0 0,5 0 1 0 0,9-2-27 0 0,-24-4 1 0 0,14 1 9 0 0,16 3-10 0 0,-28 2 26 0 0,-6-1 1 0 0,24 0-27 0 0,-14-2 0 0 0,13 3 0 0 0,-16 0 0 0 0,14-2 0 0 0,-7-4 8 0 0,-18 0 20 0 0,1 2 0 0 0,15 2-28 0 0,-20 2 1 0 0,-14-2 4 0 0,0 0 0 0 0,16-1-5 0 0,60-2 62 0 0,38 0 16 0 0,-15 0 14 0 0,-116 0-193 0 0,-2 0-1 0 0,0 0 13 0 0,0 0-64 0 0,0 0-125 0 0,0 0 5 0 0,0 0-35 0 0,0 0-820 0 0,-2 0-50 0 0,-11 0-6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3:40.6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212 61 6016 0 0,'0'0'133'0'0,"0"0"23"0"0,0 0 11 0 0,-2-3-27 0 0,-8-7-2 0 0,6 4-37 0 0,4 1 50 0 0,0 5-147 0 0,0 0 0 0 0,0 0 1 0 0,0 0-1 0 0,0 0 0 0 0,0 0 0 0 0,0-1 0 0 0,0 1 0 0 0,0 0 1 0 0,0 0-1 0 0,0 0 0 0 0,0 0 0 0 0,0 0 0 0 0,0 0 1 0 0,0 0-1 0 0,0-1 0 0 0,0 1 0 0 0,0 0 0 0 0,0 0 0 0 0,0 0 1 0 0,0 0-1 0 0,0 0 0 0 0,0 0 0 0 0,0 0 0 0 0,0 0 1 0 0,0-1-1 0 0,0 1 0 0 0,0 0 0 0 0,0 0 0 0 0,0 0 1 0 0,0 0-1 0 0,0 0 0 0 0,0 0 0 0 0,0 0 0 0 0,0 0 0 0 0,0 0 1 0 0,-1-1-1 0 0,1 1 0 0 0,0 0 0 0 0,0 0 0 0 0,0 0 1 0 0,0 0-1 0 0,0 0 0 0 0,0 0 0 0 0,0 0 0 0 0,0 0 0 0 0,-1 0-4 0 0,-5-5 415 0 0,6 5-389 0 0,-1 0 1 0 0,1 0-1 0 0,-1 0 0 0 0,1 0 0 0 0,0-1 1 0 0,-1 1-1 0 0,1 0 0 0 0,0 0 1 0 0,0-1-1 0 0,-1 1 0 0 0,1 0 0 0 0,0-1 1 0 0,-1 1-1 0 0,1 0 0 0 0,0-1 1 0 0,0 1-1 0 0,0 0 0 0 0,-1-1 0 0 0,1 1 1 0 0,0 0-1 0 0,0-1 0 0 0,0 1 0 0 0,0-1 1 0 0,0 1-1 0 0,0 0 0 0 0,0-1 1 0 0,0 1-1 0 0,0-1 0 0 0,0 1 0 0 0,0 0 1 0 0,0-1-27 0 0,0 1 10 0 0,0 0 1 0 0,0 0 0 0 0,0 0-1 0 0,0 0 1 0 0,0-1-1 0 0,0 1 1 0 0,0 0 0 0 0,0 0-1 0 0,0 0 1 0 0,0 0 0 0 0,0 0-1 0 0,0 0 1 0 0,0 0-1 0 0,0 0 1 0 0,0 0 0 0 0,0 0-1 0 0,0-1 1 0 0,0 1 0 0 0,0 0-1 0 0,0 0 1 0 0,0 0-1 0 0,0 0 1 0 0,0 0 0 0 0,0 0-1 0 0,0 0 1 0 0,0 0-1 0 0,0 0 1 0 0,0 0 0 0 0,0 0-1 0 0,-1 0 1 0 0,1 0 0 0 0,0-1-1 0 0,0 1 1 0 0,0 0-1 0 0,0 0 1 0 0,0 0 0 0 0,0 0-1 0 0,0 0 1 0 0,0 0 0 0 0,0 0-1 0 0,0 0 1 0 0,0 0-1 0 0,0 0 1 0 0,-1 0 0 0 0,1 0-1 0 0,0 0 1 0 0,0 0-1 0 0,0 0 1 0 0,0 0 0 0 0,0 0-1 0 0,0 0 1 0 0,0 0 0 0 0,0 0-1 0 0,0 0 1 0 0,0 0-1 0 0,0 0 1 0 0,-1 0-11 0 0,0 0 89 0 0,-1 0-1 0 0,1 0 1 0 0,-1-1 0 0 0,1 1 0 0 0,-1-1-1 0 0,1 1 1 0 0,0-1 0 0 0,-1 0 0 0 0,1 1-1 0 0,-1-2-88 0 0,-14-5 696 0 0,3 5-159 0 0,5 2-335 0 0,-12 0 352 0 0,13 0-411 0 0,1 0-36 0 0,-3 0-39 0 0,5 0-82 0 0,0 0-38 0 0,3 0 55 0 0,1 0 0 0 0,-1 0-1 0 0,0 0 1 0 0,0 0 0 0 0,1 0 0 0 0,-1 1-1 0 0,0-1 1 0 0,1 0 0 0 0,-1 0 0 0 0,0 0 0 0 0,1 1-1 0 0,-1-1 1 0 0,0 0 0 0 0,1 1 0 0 0,-1-1-1 0 0,1 1 1 0 0,-1-1 0 0 0,0 0 0 0 0,1 1 0 0 0,-1-1-1 0 0,1 1 1 0 0,0 0 0 0 0,-1-1 0 0 0,1 1-1 0 0,-1-1-2 0 0,1 1 4 0 0,0-1 0 0 0,-1 1-1 0 0,1-1 1 0 0,0 1 0 0 0,-1-1-1 0 0,1 1 1 0 0,0-1 0 0 0,-1 0-1 0 0,1 1 1 0 0,-1-1 0 0 0,1 0-1 0 0,-1 1 1 0 0,1-1 0 0 0,-1 0-1 0 0,1 0 1 0 0,-1 1 0 0 0,1-1-1 0 0,-1 0 1 0 0,1 0 0 0 0,-1 0-1 0 0,1 0 1 0 0,-1 0 0 0 0,0 0-1 0 0,0 0-3 0 0,-4 3 59 0 0,-5 7-32 0 0,7-4 50 0 0,3 3-79 0 0,1-6 7 0 0,-1 12-5 0 0,1 22 0 0 0,5-23-2 0 0,-1-5-7 0 0,0 4-34 0 0,5-8 33 0 0,8 23-1 0 0,2-15-20 0 0,-18-13 30 0 0,0 1-1 0 0,0 0 0 0 0,0 0 0 0 0,-1 0 1 0 0,1 0-1 0 0,0 0 0 0 0,-1 0 0 0 0,1 1 1 0 0,-1-1-1 0 0,1 0 0 0 0,-1 1 0 0 0,0-1 1 0 0,1 2 1 0 0,2 7-7 0 0,-3-9 4 0 0,-1 0 0 0 0,0 1 1 0 0,1-1-1 0 0,-1 0 1 0 0,1 0-1 0 0,-1 0 1 0 0,1 0-1 0 0,-1 0 0 0 0,1-1 1 0 0,0 1-1 0 0,0 0 1 0 0,-1 0-1 0 0,1 0 1 0 0,0 0-1 0 0,0-1 0 0 0,0 1 1 0 0,0 0-1 0 0,1 0 3 0 0,7 3-11 0 0,-6-3 11 0 0,-1 0 0 0 0,0 0 0 0 0,0 0 0 0 0,0 0 0 0 0,0 1 0 0 0,0-1 0 0 0,0 1 1 0 0,0-1-1 0 0,0 1 0 0 0,10 11-3 0 0,-8-9 6 0 0,0 1 0 0 0,0-1 0 0 0,1 1 1 0 0,-1-1-1 0 0,1-1 0 0 0,2 2-3 0 0,4-1 55 0 0,-10-3-45 0 0,0-1 0 0 0,0 0 0 0 0,0 1 0 0 0,0-1 0 0 0,0 1 0 0 0,0-1-1 0 0,0 1 1 0 0,0 0 0 0 0,0-1 0 0 0,0 1 0 0 0,0 0 0 0 0,-1 0 0 0 0,1-1-1 0 0,0 1 1 0 0,0 0 0 0 0,-1 0 0 0 0,1 0 0 0 0,0 1-10 0 0,4 10 159 0 0,1-7-39 0 0,-1-2 32 0 0,-4 4 45 0 0,-1-4 135 0 0,0-3 11 0 0,0 2-23 0 0,0 2-222 0 0,0 0 41 0 0,-1-3-66 0 0,1 1 1 0 0,-1-1-1 0 0,1 0 1 0 0,-1 1-1 0 0,0-1 1 0 0,0 0-1 0 0,0 0 1 0 0,1 1-1 0 0,-1-1 1 0 0,0 0-1 0 0,-1 0-73 0 0,-5 7 187 0 0,-1-2-12 0 0,6-5-149 0 0,1 0 0 0 0,0 0-1 0 0,-1-1 1 0 0,1 1 0 0 0,0-1 0 0 0,-1 1 0 0 0,1-1 0 0 0,-1 1-1 0 0,1-1 1 0 0,-1 0 0 0 0,1 0 0 0 0,-2 0-26 0 0,-8 2 88 0 0,-1 4-16 0 0,11-5-64 0 0,0 0 0 0 0,-1 0-1 0 0,1-1 1 0 0,-1 1-1 0 0,0 0 1 0 0,1-1-1 0 0,-1 1 1 0 0,0-1-1 0 0,1 1 1 0 0,-1-1-1 0 0,0 0 1 0 0,1 0 0 0 0,-1 0-8 0 0,-17 1 53 0 0,5 0-44 0 0,1 3-38 0 0,-2 3-34 0 0,0-3-13 0 0,-10-7-165 0 0,4-4-33 0 0,12 3 141 0 0,6 2-390 0 0,0 1 70 0 0,1 1 61 0 0,0-1 50 0 0,0 1-176 0 0,-2 1-508 0 0,2-1 478 0 0,1 0 223 0 0,0 0-46 0 0,-5 0-1455 0 0,-4 0-1032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182 46 6768 0 0,'0'0'149'0'0,"0"0"23"0"0,0 0 12 0 0,0 0-61 0 0,0 0-13 0 0,0 0 37 0 0,0-2 118 0 0,0-24 721 0 0,0 26-978 0 0,0 0 1 0 0,0 0-1 0 0,0 0 1 0 0,0 0 0 0 0,0 0-1 0 0,0 0 1 0 0,0 0-1 0 0,0 0 1 0 0,0 0-1 0 0,0 0 1 0 0,0 0-1 0 0,0-1 1 0 0,0 1 0 0 0,0 0-1 0 0,0 0 1 0 0,0 0-1 0 0,0 0 1 0 0,0 0-1 0 0,0 0 1 0 0,0 0 0 0 0,0 0-1 0 0,0 0 1 0 0,0 0-1 0 0,0 0 1 0 0,0-1-1 0 0,0 1 1 0 0,0 0-1 0 0,0 0 1 0 0,0 0 0 0 0,0 0-1 0 0,-1 0 1 0 0,1 0-1 0 0,0 0 1 0 0,0 0-1 0 0,0 0 1 0 0,0 0-1 0 0,0 0 1 0 0,0 0 0 0 0,0 0-1 0 0,0 0 1 0 0,0 0-1 0 0,0 0 1 0 0,0 0-1 0 0,0 0 1 0 0,-1 0 0 0 0,1 0-1 0 0,0 0 1 0 0,0 0-1 0 0,0 0 1 0 0,0 0-1 0 0,0 0 1 0 0,0 0-1 0 0,0 0 1 0 0,0 0 0 0 0,0 0-1 0 0,0 0 1 0 0,-1 0-9 0 0,-5-1 303 0 0,-5-5 216 0 0,4 3-227 0 0,-1 0-49 0 0,3 1-122 0 0,0 2-45 0 0,4 0-61 0 0,0 0 1 0 0,1 0-1 0 0,-1 0 0 0 0,0 0 0 0 0,1 0 0 0 0,-1 0 0 0 0,0 0 1 0 0,1 0-1 0 0,-1 0 0 0 0,0 1 0 0 0,1-1 0 0 0,-1 0 0 0 0,1 0 0 0 0,-1 1 1 0 0,1-1-1 0 0,-1 0 0 0 0,0 1 0 0 0,1-1 0 0 0,-1 1 0 0 0,1-1 1 0 0,-1 1-1 0 0,1-1 0 0 0,0 1 0 0 0,-1-1 0 0 0,1 1 0 0 0,-1-1-15 0 0,1 1 13 0 0,0 0 0 0 0,-1-1 0 0 0,1 1 0 0 0,0-1 1 0 0,-1 1-1 0 0,1-1 0 0 0,-1 0 0 0 0,1 1 0 0 0,-1-1 0 0 0,1 1 0 0 0,-1-1 0 0 0,0 0 0 0 0,1 1 0 0 0,-1-1 0 0 0,1 0 0 0 0,-1 0 0 0 0,0 1 0 0 0,1-1 0 0 0,-1 0 0 0 0,0 0 0 0 0,1 0 0 0 0,-1 0 0 0 0,0 0 1 0 0,1 0-1 0 0,-1 0 0 0 0,0 0-13 0 0,-5 0 96 0 0,5 0-68 0 0,-1-1-1 0 0,0 1 1 0 0,1 0 0 0 0,-1 0 0 0 0,1 0 0 0 0,-1 0 0 0 0,1 1 0 0 0,-1-1 0 0 0,0 0 0 0 0,1 1-1 0 0,-1-1 1 0 0,0 1-28 0 0,-3 6 132 0 0,5-7-124 0 0,0 1 1 0 0,0-1-1 0 0,0 0 1 0 0,-1 1-1 0 0,1-1 1 0 0,0 1-1 0 0,-1-1 0 0 0,1 0 1 0 0,0 1-1 0 0,-1-1 1 0 0,1 0-1 0 0,0 1 1 0 0,-1-1-1 0 0,1 0 0 0 0,-1 0 1 0 0,1 1-1 0 0,-1-1 1 0 0,1 0-1 0 0,0 0 0 0 0,-1 0 1 0 0,1 0-1 0 0,-1 0 1 0 0,1 0-1 0 0,-1 1 1 0 0,1-1-1 0 0,-1 0 0 0 0,1 0 1 0 0,-1 0-1 0 0,1-1 1 0 0,-1 1-1 0 0,1 0 1 0 0,-1 0-9 0 0,1 0 7 0 0,-1 0 0 0 0,1 0 0 0 0,-1 0 0 0 0,1 0 0 0 0,-1 0 0 0 0,1 0 0 0 0,-1 0 0 0 0,1 0 0 0 0,-1 0 0 0 0,1 0 0 0 0,-1 0 0 0 0,1 0 0 0 0,-1 0 0 0 0,1 0 0 0 0,-1 0 0 0 0,1 1 0 0 0,0-1 0 0 0,-1 0 0 0 0,1 0 0 0 0,-1 1 0 0 0,1-1 0 0 0,0 0 1 0 0,-1 1-1 0 0,1-1 0 0 0,0 0 0 0 0,-1 1 0 0 0,1-1 0 0 0,0 0 0 0 0,-1 1 0 0 0,1-1 0 0 0,0 1 0 0 0,0-1-7 0 0,-5 7 59 0 0,-1-3-15 0 0,5-4-43 0 0,1 1 1 0 0,0-1-1 0 0,-1 0 0 0 0,1 0 1 0 0,0 0-1 0 0,-1 1 0 0 0,1-1 0 0 0,0 0 1 0 0,-1 0-1 0 0,1 1 0 0 0,0-1 0 0 0,0 0 1 0 0,-1 1-1 0 0,1-1 0 0 0,0 0 1 0 0,0 1-1 0 0,0-1 0 0 0,-1 0 0 0 0,1 1 1 0 0,0-1-1 0 0,0 1 0 0 0,0-1 0 0 0,0 0 1 0 0,0 1-1 0 0,0-1 0 0 0,0 1 1 0 0,0-1-1 0 0,0 0 0 0 0,0 1 0 0 0,0-1 1 0 0,0 1-2 0 0,-3 4 64 0 0,3-5-64 0 0,-1 0 1 0 0,1 1 0 0 0,-1-1-1 0 0,1 0 1 0 0,0 1 0 0 0,-1-1 0 0 0,1 0-1 0 0,0 1 1 0 0,-1-1 0 0 0,1 0-1 0 0,0 1 1 0 0,-1-1 0 0 0,1 1 0 0 0,0-1-1 0 0,0 1 1 0 0,-1-1 0 0 0,1 1-1 0 0,0-1 1 0 0,0 1 0 0 0,0-1 0 0 0,0 1-1 0 0,0-1 1 0 0,0 1 0 0 0,-1-1-1 0 0,1 1 1 0 0,1-1 0 0 0,-1 1 0 0 0,0 0-1 0 0,6 1-4 0 0,-6-2 4 0 0,1 1 0 0 0,-1-1 0 0 0,0 1 0 0 0,1 0 0 0 0,-1 0 0 0 0,0-1 0 0 0,0 1 0 0 0,1 0 0 0 0,-1 0 0 0 0,0 0 0 0 0,0 0 0 0 0,0-1 0 0 0,0 1 0 0 0,0 0 0 0 0,0 1 0 0 0,2 13 0 0 0,23 15 0 0 0,-21-23 0 0 0,-3-5 0 0 0,0 1 0 0 0,0 0 0 0 0,0-1 0 0 0,1 1 0 0 0,-1-1 0 0 0,1 1 0 0 0,0-1 0 0 0,0 0 0 0 0,0 0 0 0 0,0 0 0 0 0,0 0 0 0 0,0 0 0 0 0,1 0 0 0 0,-1 0 0 0 0,1 0 0 0 0,4 1-3 0 0,-4-2-2 0 0,0 1 1 0 0,0-1-1 0 0,0 1 0 0 0,0 0 0 0 0,0 0 1 0 0,0 0-1 0 0,-1 0 0 0 0,1 0 1 0 0,-1 1-1 0 0,1-1 0 0 0,-1 1 0 0 0,0-1 1 0 0,2 4 4 0 0,2 5 0 0 0,-2-5 0 0 0,0 0 0 0 0,0-1 0 0 0,0 1 0 0 0,4 3 0 0 0,-4-4 0 0 0,0 0 0 0 0,0 1 0 0 0,0-1 0 0 0,-1 1 0 0 0,0 0 0 0 0,0 1 0 0 0,0-2 0 0 0,-1 10 0 0 0,1 0 0 0 0,-3-13 0 0 0,1-2 0 0 0,-1 1 0 0 0,1 0 0 0 0,-1 0 1 0 0,1-1-1 0 0,-1 1 0 0 0,1 0 1 0 0,-1 0-1 0 0,0 0 0 0 0,1 0 1 0 0,-1 0-1 0 0,0-1 0 0 0,0 1 0 0 0,0 0 1 0 0,0 0-1 0 0,0 0 0 0 0,0 0 1 0 0,0 0-1 0 0,0 0 0 0 0,0 0 1 0 0,0 0-1 0 0,0 0 0 0 0,0 0 0 0 0,-1-1 1 0 0,1 1-1 0 0,0 0 0 0 0,-1 0 1 0 0,1 0-1 0 0,-1 0 0 0 0,1-1 0 0 0,-1 1 1 0 0,0 1-1 0 0,1-1 1 0 0,-3 3 12 0 0,3-3-11 0 0,0 0 0 0 0,0-1 0 0 0,-1 1 1 0 0,1 0-1 0 0,0-1 0 0 0,-1 1 0 0 0,1-1 0 0 0,0 1 0 0 0,-1-1 1 0 0,1 1-1 0 0,-1-1 0 0 0,1 1 0 0 0,-1-1 0 0 0,1 1 0 0 0,-1-1 0 0 0,1 0 1 0 0,-1 1-1 0 0,0-1 0 0 0,1 0 0 0 0,-1 0 0 0 0,1 1 0 0 0,-1-1-2 0 0,-4 2 6 0 0,-11 8 71 0 0,12-8-40 0 0,0 1 0 0 0,1-1 0 0 0,-1 0 1 0 0,0 0-1 0 0,0 0 0 0 0,-1-1 0 0 0,1 1 0 0 0,0-1 1 0 0,-2 0-38 0 0,-13 0 142 0 0,4 0-100 0 0,13-1-39 0 0,-1 0 0 0 0,0 0 0 0 0,1 0 0 0 0,-1 0-1 0 0,0-1 1 0 0,1 1 0 0 0,-1-1 0 0 0,0 0 0 0 0,1 1 0 0 0,-1-1-3 0 0,-5-4-56 0 0,-1-1-80 0 0,-4 4-64 0 0,7 2 71 0 0,5 0 46 0 0,-1-1-34 0 0,0 1-14 0 0,1 0-34 0 0,-1-1-39 0 0,1 0-46 0 0,-1 1-45 0 0,1-1-45 0 0,-1 0-38 0 0,1-1-35 0 0,-1 1-122 0 0,0-1-33 0 0,-3-3-1257 0 0,5 5 1797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3:41.3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227 227 7800 0 0,'0'0'174'0'0,"-3"-2"29"0"0,-7-8 13 0 0,6 4-104 0 0,4 1-39 0 0,-1 1-35 0 0,-9-1-38 0 0,5-2-14 0 0,1 2 26 0 0,-2 4 60 0 0,4 1 43 0 0,-1-2 132 0 0,2 1-182 0 0,-2-2 50 0 0,-4-2 75 0 0,4 3-80 0 0,0 1 26 0 0,-1 1 52 0 0,0-1 66 0 0,-1 1 78 0 0,-1-1-166 0 0,0-1-41 0 0,-8-8 136 0 0,13 9-129 0 0,-1 0-36 0 0,-2 0 13 0 0,-3 2-19 0 0,6-1-57 0 0,-4 0 113 0 0,1 1-36 0 0,-3 0 27 0 0,-6 8 31 0 0,12-8-139 0 0,-2 2 98 0 0,1-2-49 0 0,-1 0-32 0 0,-1-1-33 0 0,-2 1 24 0 0,-6 9 60 0 0,7-7 6 0 0,-1-2-64 0 0,2 0-18 0 0,-1 9-6 0 0,-5-5-15 0 0,9-5 0 0 0,1 1 0 0 0,0 0 0 0 0,-1 0 0 0 0,1-1 0 0 0,0 1 0 0 0,-1 0 0 0 0,1 0 0 0 0,0 0 0 0 0,0 0 0 0 0,0-1 0 0 0,0 1 0 0 0,0 0 0 0 0,0 0 0 0 0,0 0 0 0 0,0 1 0 0 0,0 0 0 0 0,0-1 0 0 0,0 1 0 0 0,-1-1 0 0 0,1 1 0 0 0,-1-1 0 0 0,1 1 0 0 0,-1-1 0 0 0,1 1 0 0 0,-1-1 0 0 0,0 1 0 0 0,0-1 0 0 0,0 0 0 0 0,0 1 0 0 0,-3 6 0 0 0,3-8 0 0 0,1 1 0 0 0,0 0 0 0 0,-1-1 0 0 0,1 1 0 0 0,0 0 0 0 0,0-1 0 0 0,0 1 0 0 0,0 0 0 0 0,0-1 0 0 0,0 1 0 0 0,0 0 0 0 0,0-1 0 0 0,0 1 0 0 0,0 0 0 0 0,0-1 0 0 0,0 1 0 0 0,0 0 0 0 0,1-1 0 0 0,-1 1 0 0 0,0 0 0 0 0,1 0 0 0 0,14 26 0 0 0,-5-22 0 0 0,-9-3 0 0 0,1 0 0 0 0,-1 1 0 0 0,0-1 0 0 0,0 0 0 0 0,0 0 0 0 0,0 0 1 0 0,0 1-1 0 0,0-1 0 0 0,-1 1-2 0 0,1-1 0 0 0,0 0 1 0 0,0 1-1 0 0,0-1 1 0 0,0 0-1 0 0,1 0 0 0 0,-1 1 1 0 0,1-1 1 0 0,10 5-48 0 0,4 3 36 0 0,11 8 12 0 0,-22-8 0 0 0,23 8-54 0 0,-25-16 44 0 0,0 1 0 0 0,0-1 0 0 0,0 0 0 0 0,0 0 0 0 0,0 0 0 0 0,2 0 10 0 0,9 6-46 0 0,-6-1 46 0 0,-3-3 0 0 0,0 0 0 0 0,0 0 0 0 0,0 0 0 0 0,0-1 0 0 0,1 1 0 0 0,-1-1 0 0 0,0 0 0 0 0,0 1 0 0 0,0 0 0 0 0,0 0 0 0 0,0 0 0 0 0,23 14 0 0 0,-22-7 10 0 0,-6-10-8 0 0,1 0 1 0 0,-1 0 0 0 0,0 0 0 0 0,1 0-1 0 0,0 0 1 0 0,-1 0 0 0 0,1-1-1 0 0,-1 1 1 0 0,1 0 0 0 0,0 0-1 0 0,0 0 1 0 0,-1-1 0 0 0,1 1 0 0 0,0 0-1 0 0,0-1 1 0 0,0 1-3 0 0,6 2 18 0 0,-1 1-10 0 0,-6-2 27 0 0,1 2 34 0 0,0 1 44 0 0,-3-3-48 0 0,-11 8 32 0 0,11-9-51 0 0,-1-1-30 0 0,-1 0 13 0 0,1 1 42 0 0,0 0 42 0 0,1 1 66 0 0,-8 9 69 0 0,6-9-72 0 0,1-1-87 0 0,-1-1-61 0 0,-1 0-45 0 0,3-1 42 0 0,0 1-24 0 0,0 0 0 0 0,1 1-1 0 0,-1-1 1 0 0,0 0 0 0 0,1 1 0 0 0,-1-1-1 0 0,0 1 1 0 0,1-1 0 0 0,-1 1 0 0 0,1 0 0 0 0,-1 0-1 0 0,1 0 1 0 0,-1 0-1 0 0,1 0 1 0 0,-1 0 1 0 0,1-1-1 0 0,-1 1 0 0 0,1 0 0 0 0,-1 0 0 0 0,1-1 0 0 0,-1 1 0 0 0,0-1 1 0 0,1 0-1 0 0,-1 1 0 0 0,0-1 0 0 0,0 0 0 0 0,1 0-1 0 0,-45 0 148 0 0,31 0-130 0 0,2 0-44 0 0,8-2-116 0 0,-5-8-13 0 0,8 7-17 0 0,-1 2 73 0 0,1 1 45 0 0,-1 1 25 0 0,1 0-54 0 0,-1-1-67 0 0,1-1-65 0 0,-1-1-107 0 0,-9-11-211 0 0</inkml:trace>
  <inkml:trace contextRef="#ctx0" brushRef="#br0" timeOffset="342.48">559 1 6056 0 0,'0'0'176'0'0,"0"0"66"0"0,0 0 156 0 0,3 0 67 0 0,-1 0-413 0 0,-1 0 32 0 0,2 1 165 0 0,1 0 65 0 0,2 2 481 0 0,-4-1-589 0 0,0-1-43 0 0,0 0-57 0 0,0 0-65 0 0,0 0-78 0 0,0 0-89 0 0,-1 0 146 0 0,-1-1 1 0 0,1 0-1 0 0,0 0 0 0 0,0 1 1 0 0,0-1-1 0 0,0 1 1 0 0,-1-1-1 0 0,1 1 1 0 0,0-1-1 0 0,-1 1 0 0 0,1-1 1 0 0,0 1-1 0 0,-1 0 1 0 0,1-1-1 0 0,0 1 1 0 0,-1 0-1 0 0,1 0 0 0 0,-1-1 1 0 0,0 1-1 0 0,1 0 1 0 0,-1 0-1 0 0,1 0 1 0 0,-1 0-1 0 0,0-1 1 0 0,0 1-1 0 0,0 0 0 0 0,1 0 1 0 0,-1 0-1 0 0,0 0 1 0 0,0 0-1 0 0,0 0 1 0 0,0 0-1 0 0,0 0 0 0 0,-1-1 1 0 0,1 1-1 0 0,0 1-20 0 0,0 4 89 0 0,2 7 140 0 0,4-3-47 0 0,-2-3-63 0 0,2 5 53 0 0,-1-1-52 0 0,-4-7-74 0 0,1 1 0 0 0,-1-1-1 0 0,0 1 1 0 0,-1 0 0 0 0,1-1-1 0 0,0 4-45 0 0,-1 12 184 0 0,3 6 12 0 0,9 12 167 0 0,-9-29-256 0 0,0 0 0 0 0,-1 0 0 0 0,1 0 0 0 0,-2 0 0 0 0,1 0 0 0 0,-1 7-107 0 0,-1-2 131 0 0,0-7-63 0 0,-1-1 1 0 0,1 0 0 0 0,1 0-1 0 0,0 0 1 0 0,-1 0 0 0 0,2 1-69 0 0,3 8 186 0 0,0-3-44 0 0,-3 6 23 0 0,-1-1 37 0 0,2-3-40 0 0,0-2-39 0 0,0-1-35 0 0,0-4-46 0 0,0 4 61 0 0,-2 8 67 0 0,-2-6-63 0 0,0 7 60 0 0,1-15-150 0 0,0 1-6 0 0,0 10 50 0 0,0-13 14 0 0,0-3-8 0 0,0 0-3 0 0,0 0-73 0 0,0 0-90 0 0,0 0-89 0 0,0 0 47 0 0,0 0-36 0 0,0 0-39 0 0,0 0-38 0 0,0 0-354 0 0,0 0 79 0 0,0 0-52 0 0,0 0-691 0 0,0 0-550 0 0,0 0-1042 0 0</inkml:trace>
  <inkml:trace contextRef="#ctx0" brushRef="#br0" timeOffset="646.8">514 318 9072 0 0,'0'0'200'0'0,"0"0"33"0"0,3 0 15 0 0,6 0-127 0 0,-1 1-40 0 0,4-1-11 0 0,8 0-96 0 0,-9-3 96 0 0,0-1 46 0 0,0 0 50 0 0,32-13 532 0 0,-25 8-427 0 0,-7 5-145 0 0,-2-1-39 0 0,13-3 142 0 0,-1 3-42 0 0,9-2 54 0 0,3-13 73 0 0,-13 14-106 0 0,-10 4-103 0 0,51-23 534 0 0,-45 21-464 0 0,11-3 106 0 0,-12 3-151 0 0,1 0-87 0 0,4 5-96 0 0,-11-1 21 0 0,9 0-64 0 0</inkml:trace>
  <inkml:trace contextRef="#ctx0" brushRef="#br0" timeOffset="1066.63">1119 409 6704 0 0,'0'0'149'0'0,"0"0"23"0"0,2 0 12 0 0,2 0-42 0 0,20 0-93 0 0,-19 0-31 0 0,0 0 35 0 0,4 0 140 0 0,-1 0 42 0 0,0 0 50 0 0,16 0 773 0 0,-13 0-650 0 0,-1 0-91 0 0,-5 0-211 0 0,1 0-43 0 0,5-2 173 0 0,2-4 25 0 0,-3 0-24 0 0,-1 5-27 0 0,-4-2 102 0 0,5-4-86 0 0,-8 6-156 0 0,2 0 0 0 0,-1 0 0 0 0,0 0-1 0 0,0 1 1 0 0,0-1 0 0 0,0 1 0 0 0,0 0 0 0 0,0-1-1 0 0,2 2-69 0 0,-4-1 13 0 0,0 0 0 0 0,-1 0 0 0 0,1 0 0 0 0,0 0 0 0 0,-1 0 0 0 0,1 0 0 0 0,0-1 0 0 0,-1 1 0 0 0,1 0 0 0 0,0 0-1 0 0,-1 0 1 0 0,1-1 0 0 0,-1 1 0 0 0,1 0 0 0 0,0-1 0 0 0,-1 1 0 0 0,1 0 0 0 0,-1-1 0 0 0,1 1 0 0 0,-1-1 0 0 0,1 1 0 0 0,-1-1 0 0 0,0 1 0 0 0,1-1-1 0 0,-1 1 1 0 0,1-1-13 0 0,-1 1 11 0 0,0-1 0 0 0,1 0 0 0 0,-1 1 0 0 0,1-1 0 0 0,-1 1 0 0 0,0-1 0 0 0,1 1 0 0 0,-1 0 0 0 0,1-1 0 0 0,0 1 0 0 0,-1 0 0 0 0,1-1 0 0 0,-1 1 0 0 0,1 0 0 0 0,-1-1 0 0 0,1 1 0 0 0,0 0 0 0 0,-1 0 0 0 0,1 0 0 0 0,0 0 0 0 0,-1-1 0 0 0,1 1 0 0 0,0 0 0 0 0,-1 0 0 0 0,1 0 0 0 0,0 1-11 0 0,1-1 13 0 0,-1 0-12 0 0,-1 0 1 0 0,1 0-1 0 0,0 0 0 0 0,0 0 0 0 0,-1 0 0 0 0,1-1 0 0 0,0 1 0 0 0,-1 0 1 0 0,1 0-1 0 0,0 0 0 0 0,-1-1 0 0 0,1 1 0 0 0,0 0 0 0 0,-1 0 1 0 0,1-1-1 0 0,0 1 0 0 0,-1-1 0 0 0,1 1 0 0 0,-1-1 0 0 0,1 1 0 0 0,-1-1 1 0 0,1 1-1 0 0,-1-1 0 0 0,1 1 0 0 0,-1-1 0 0 0,0 1 0 0 0,1-1-1 0 0,7-8 45 0 0,-3-1-34 0 0,6 5-11 0 0,-9-5 16 0 0,-2 7 64 0 0,0 1 16 0 0,-2-11-6 0 0,1 12-84 0 0,0 0 0 0 0,0 0 0 0 0,1 0-1 0 0,-1 0 1 0 0,0 0 0 0 0,0 0 0 0 0,0 0-1 0 0,0 0 1 0 0,0 0 0 0 0,0 0 0 0 0,0 1 0 0 0,-1-2-6 0 0,-11-3 51 0 0,-19-10-38 0 0,16 5-13 0 0,1 8 0 0 0,14 2 0 0 0,0 0 1 0 0,-1 0 0 0 0,1 0-1 0 0,-1 0 1 0 0,1 1 0 0 0,0-1-1 0 0,-1 1 1 0 0,1-1 0 0 0,0 1-1 0 0,0-1 1 0 0,-1 1 0 0 0,1 0-1 0 0,-12 9-65 0 0,-2 2-70 0 0,10-9 101 0 0,5-3 26 0 0,-1 0 0 0 0,0 0-1 0 0,1 1 1 0 0,-1-1 0 0 0,1 0-1 0 0,-1 1 1 0 0,0-1 0 0 0,1 0-1 0 0,-1 1 1 0 0,1-1-1 0 0,-1 1 1 0 0,1-1 0 0 0,0 1-1 0 0,-1-1 1 0 0,1 1 0 0 0,-1-1-1 0 0,1 1 1 0 0,0 0-1 0 0,-1-1 1 0 0,1 1 0 0 0,0-1-1 0 0,0 1 9 0 0,-3 4-24 0 0,-4 9 24 0 0,0 1 79 0 0,-9 17 136 0 0,14-29-200 0 0,0 1 1 0 0,0 1 0 0 0,1-1-1 0 0,-1 0 1 0 0,1 0 0 0 0,0 1-1 0 0,0-1 1 0 0,1 0 0 0 0,-1 1 0 0 0,1-1-1 0 0,0 1 1 0 0,0-1 0 0 0,1 1-16 0 0,-2-3 8 0 0,1-1 1 0 0,0 1-1 0 0,0 0 1 0 0,-1-1-1 0 0,1 1 1 0 0,-1 0-1 0 0,0-1 1 0 0,1 1-1 0 0,-1-1 1 0 0,0 2-9 0 0,-4 8 59 0 0,10 1 1 0 0,-5-11-50 0 0,1 1 0 0 0,0-1 0 0 0,0 1 0 0 0,-1-1 0 0 0,1 1 0 0 0,-1 0 0 0 0,1-1 0 0 0,-1 1 0 0 0,0 0 0 0 0,1 1-10 0 0,-1-2 8 0 0,0 1 1 0 0,0-1 0 0 0,0 1-1 0 0,0-1 1 0 0,1 1 0 0 0,-1 0-1 0 0,1-1 1 0 0,-1 1 0 0 0,1-1-1 0 0,0 0 1 0 0,0 1 0 0 0,-1-1-1 0 0,1 1 1 0 0,0-1-9 0 0,4 7 39 0 0,-2-2-1 0 0,-2-3-26 0 0,0 0 1 0 0,1-1 0 0 0,-1 1-1 0 0,1 0 1 0 0,-1-1-1 0 0,1 0 1 0 0,0 1-1 0 0,-1-1 1 0 0,1 0-1 0 0,1 0 1 0 0,-1 0 0 0 0,0 0-1 0 0,0 0 1 0 0,1 0-1 0 0,0 0-12 0 0,7 2 13 0 0,-8-3-13 0 0,0 0 0 0 0,0 0 0 0 0,1 0 0 0 0,-1 1 0 0 0,0-1 0 0 0,0 0 0 0 0,-1 1 0 0 0,1-1 1 0 0,0 1-1 0 0,0 0 0 0 0,0-1 0 0 0,0 1 0 0 0,0-1 0 0 0,0 1 0 0 0,0-1 0 0 0,0 0 0 0 0,0 0 0 0 0,1 0 0 0 0,-1 0 0 0 0,0-1 0 0 0,1 1 0 0 0,-1 0 0 0 0,0-1 0 0 0,1 0 0 0 0,36 1 39 0 0,-20-2 2 0 0,-18 1-41 0 0,1 0 0 0 0,0 0 0 0 0,-1 0 0 0 0,1-1 0 0 0,-1 1 0 0 0,1 0 0 0 0,-1-1 0 0 0,1 0 0 0 0,-1 1 0 0 0,1-1 0 0 0,-1 0 0 0 0,1 0 0 0 0,-1 0 0 0 0,0 0 0 0 0,7-3 0 0 0,22-11 0 0 0,-28 14-2 0 0,-1 1 0 0 0,0-1 0 0 0,0 1 0 0 0,1-1 0 0 0,-1 1 0 0 0,0 0 1 0 0,1 0-1 0 0,-1 0 0 0 0,1 0 0 0 0,0 0 2 0 0,15-2-77 0 0,-10-1 23 0 0,-1 1-56 0 0,-3 0-12 0 0,0 1-54 0 0,0 0-65 0 0,0-1-75 0 0,-1 2 3 0 0,1-1-50 0 0,-2 1-44 0 0,1 0-39 0 0,0-1-133 0 0,0 1-38 0 0,1 0-160 0 0,0 0-430 0 0</inkml:trace>
  <inkml:trace contextRef="#ctx0" brushRef="#br0" timeOffset="1572.66">1769 227 6624 0 0,'0'0'192'0'0,"0"3"-7"0"0,0 5-138 0 0,-1-2 54 0 0,1 2 43 0 0,0 1 70 0 0,3 3 152 0 0,2-4-156 0 0,1 1 88 0 0,-4 4 69 0 0,0-2-56 0 0,2-2-59 0 0,3 4 21 0 0,-6 3-18 0 0,-1-8-132 0 0,0 0 34 0 0,4 3 133 0 0,6 6 90 0 0,-5 9-17 0 0,1-11-73 0 0,-2-7-95 0 0,1 4 36 0 0,-2-2-95 0 0,0 0-11 0 0,0-2-14 0 0,0-1 15 0 0,0 1 44 0 0,7 9 158 0 0,-5 8-19 0 0,5-4-78 0 0,-5 4-37 0 0,1-13-71 0 0,-5-10-105 0 0,0-1 0 0 0,0 0 0 0 0,0 1 1 0 0,-1-1-1 0 0,1 1 0 0 0,-1-1 1 0 0,1 0-1 0 0,-1 1 0 0 0,0-1 0 0 0,1 1 1 0 0,-1-1-1 0 0,0 1 0 0 0,0 0-18 0 0,1 8 98 0 0,5 2 6 0 0,-5-10-90 0 0,0-1 0 0 0,0 1 1 0 0,0-1-1 0 0,0 1 0 0 0,-1-1 0 0 0,1 1 0 0 0,-1 0 0 0 0,1-1 0 0 0,-1 1 0 0 0,1 0 0 0 0,-1-1 0 0 0,0 1 1 0 0,0 0-15 0 0,0-1 5 0 0,0-1 0 0 0,0 1 1 0 0,0-1-1 0 0,0 1 1 0 0,0 0-1 0 0,0-1 1 0 0,0 1-1 0 0,0-1 1 0 0,0 1-1 0 0,0-1 0 0 0,1 1 1 0 0,-1 0-1 0 0,0-1 1 0 0,0 1-1 0 0,1-1 1 0 0,-1 1-1 0 0,0-1 1 0 0,1 1-1 0 0,-1-1 0 0 0,0 1 1 0 0,1-1-1 0 0,-1 1 1 0 0,1-1-1 0 0,-1 0 1 0 0,1 1-1 0 0,-1-1 1 0 0,1 0-6 0 0,5 7 90 0 0,-4 5 17 0 0,-2-12-52 0 0,0 1-56 0 0,1 3-66 0 0,-1-3 73 0 0,0 1 38 0 0,0-1 31 0 0,0 0 43 0 0,0 0 52 0 0,-1 0 60 0 0,-2 0-126 0 0,-6-2-54 0 0,-4 0 75 0 0,9-4-82 0 0,0-1-7 0 0,-6 1-24 0 0,-5-23 48 0 0,14 26-56 0 0,1 1 0 0 0,-1-1 0 0 0,1 0 0 0 0,0 0 0 0 0,-1 1 0 0 0,1-1 0 0 0,0 0 1 0 0,0 0-1 0 0,0 0 0 0 0,0 1 0 0 0,0-3-4 0 0,1 1 5 0 0,-1 1 0 0 0,0-1 0 0 0,0 0 1 0 0,-1 1-1 0 0,1-1 0 0 0,0 1 0 0 0,-1-1 0 0 0,0-1-5 0 0,-2-6 16 0 0,-9-23 22 0 0,10 29-38 0 0,0 0 0 0 0,0 0 0 0 0,1 0 0 0 0,-1 0 0 0 0,1 0 0 0 0,0 0 0 0 0,0-1 0 0 0,0 1 0 0 0,1 0 0 0 0,0-1 0 0 0,0 1 0 0 0,0-1 0 0 0,0-3 0 0 0,0-12-6 0 0,0-15-51 0 0,0 31 43 0 0,0 0 0 0 0,1-1 0 0 0,0 1 0 0 0,0 0 0 0 0,0-1 0 0 0,0 1 0 0 0,1 0 0 0 0,0 0 0 0 0,-1 0 0 0 0,2 0 1 0 0,0-1 13 0 0,7-16-63 0 0,-9 16 39 0 0,1 1 1 0 0,-1 0 0 0 0,1 0 0 0 0,1 0 0 0 0,-1 0 0 0 0,0 1 0 0 0,1-1 0 0 0,1-1 23 0 0,-3 4-10 0 0,1-1 1 0 0,-1 0-1 0 0,0 0 1 0 0,1 1-1 0 0,-1-1 1 0 0,0 0-1 0 0,0 0 1 0 0,-1 0-1 0 0,1 0 1 0 0,0-1-1 0 0,-1 1 1 0 0,1 0 9 0 0,6-15-64 0 0,-5 14 52 0 0,0 1-1 0 0,0 0 1 0 0,1 0 0 0 0,-1 0-1 0 0,1 0 1 0 0,-1 0 0 0 0,2 0 12 0 0,16-14-104 0 0,-17 13 81 0 0,0 1 0 0 0,0 0 0 0 0,0 0 0 0 0,0 0 0 0 0,1 0 0 0 0,0 0 23 0 0,8-5-53 0 0,-1-1 36 0 0,-6 2-10 0 0,-5 5 25 0 0,0 1 0 0 0,1-1 0 0 0,-1 1 0 0 0,1-1 0 0 0,-1 0 0 0 0,1 1 0 0 0,-1 0 0 0 0,1-1 0 0 0,0 1 0 0 0,-1-1 0 0 0,1 1 0 0 0,-1 0 0 0 0,1-1 0 0 0,0 1 0 0 0,-1 0 0 0 0,1 0 2 0 0,30-3-101 0 0,-25 3 95 0 0,-5 0 2 0 0,0 0 1 0 0,0 0-1 0 0,0 0 0 0 0,0 0 1 0 0,0 0-1 0 0,0 0 1 0 0,0 0-1 0 0,0 0 1 0 0,0 0-1 0 0,0 0 1 0 0,0 1-1 0 0,0-1 0 0 0,0 0 1 0 0,-1 0-1 0 0,1 1 1 0 0,0-1-1 0 0,0 1 1 0 0,0-1-1 0 0,0 1 1 0 0,-1-1-1 0 0,2 1 4 0 0,4 10-7 0 0,6 4 7 0 0,-10-14-1 0 0,-1 1 0 0 0,0-1 0 0 0,1 1 1 0 0,-1 0-1 0 0,0-1 0 0 0,0 1 0 0 0,0 0 1 0 0,0 0-1 0 0,0 0 0 0 0,-1 0 0 0 0,1 0 0 0 0,0 1 1 0 0,0 25-102 0 0,-1-20 62 0 0,0-6 32 0 0,1-1 1 0 0,-1 1 0 0 0,0 0 0 0 0,0-1 0 0 0,1 1 0 0 0,-1-1 0 0 0,1 1 0 0 0,-1-1 0 0 0,1 1 0 0 0,0-1 0 0 0,-1 0 0 0 0,1 1 7 0 0,1 0-4 0 0,-1-1 1 0 0,0 1 0 0 0,0 0-1 0 0,-1-1 1 0 0,1 1 0 0 0,0 0-1 0 0,0 0 1 0 0,-1 0 0 0 0,1 0-1 0 0,-1-1 1 0 0,0 1 0 0 0,0 0 0 0 0,1 1 3 0 0,-1 3 0 0 0,0-4 0 0 0,0 0 0 0 0,0 1 0 0 0,0-1 0 0 0,0 0 0 0 0,0 0 0 0 0,-1 0 0 0 0,1 0 0 0 0,0 0 0 0 0,-1 0 0 0 0,0 1 0 0 0,-4 5 0 0 0,4-7 0 0 0,0 0 0 0 0,1 0 0 0 0,-1 1 0 0 0,0-1 0 0 0,0 1 0 0 0,1-1 0 0 0,-1 1 0 0 0,1-1 0 0 0,-1 1 0 0 0,1-1 0 0 0,0 1 0 0 0,0 0 0 0 0,-1-1 0 0 0,1 1 0 0 0,-2 13 0 0 0,-8 0 0 0 0,5-2 0 0 0,-5-8 0 0 0,5 5 12 0 0,4-10-8 0 0,0 1 1 0 0,0-1-1 0 0,1 0 1 0 0,-1 1-1 0 0,0-1 1 0 0,0 0 0 0 0,1 0-1 0 0,-1 0 1 0 0,0 1-1 0 0,0-1 1 0 0,0 0-1 0 0,0 0 1 0 0,1 0 0 0 0,-2 0-5 0 0,-3-1 25 0 0,3 1-5 0 0,-21 13 27 0 0,8-10-47 0 0,0-6-32 0 0,13 2-47 0 0,0 0 37 0 0,0 0 27 0 0,0-1 41 0 0,-2 0 35 0 0,1 0-64 0 0,1 1-61 0 0,-1 0-80 0 0,1 0-56 0 0,-1 1-85 0 0,0 0-99 0 0,0 0-114 0 0,3 0 182 0 0,0 0-48 0 0,0 0-40 0 0,0 0-37 0 0,0 0-129 0 0,0 0-36 0 0,0 0-1338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3:37.8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 8352 0 0,'0'0'190'0'0,"0"0"28"0"0,0 0 7 0 0,-2 2 24 0 0,-8 8 79 0 0,8-8-152 0 0,1-1-40 0 0,0 3 38 0 0,1 0-86 0 0,1 0-42 0 0,-1-1 60 0 0,0 12 262 0 0,0 0-55 0 0,0 0-50 0 0,0 0-41 0 0,0 4 1 0 0,0-1-34 0 0,0 36 305 0 0,1-47-412 0 0,-1 0-1 0 0,1 0 1 0 0,1 0 0 0 0,-1 0 0 0 0,2 2-82 0 0,-1-1 90 0 0,0-1-1 0 0,-1 1 1 0 0,0-1-1 0 0,0 1 1 0 0,-1 3-90 0 0,0-3 82 0 0,1 0 0 0 0,0 0 1 0 0,0 0-1 0 0,1 3-82 0 0,9 19 278 0 0,-9-25-219 0 0,0 0 0 0 0,0 0 0 0 0,0 0 0 0 0,0 0 1 0 0,-1 1-1 0 0,0-1 0 0 0,0 0 0 0 0,0 1 0 0 0,-1-1 1 0 0,1 4-60 0 0,1 16 223 0 0,3-8 117 0 0,-1 0 1 0 0,6 8-341 0 0,-4-6 182 0 0,5 6 141 0 0,0-4-38 0 0,-2-4-85 0 0,-4 13 137 0 0,5-17-181 0 0,-8-10-49 0 0,-2-3-19 0 0,0 2-7 0 0,0 8-1 0 0,0-7 0 0 0,0-3-65 0 0,0 0-103 0 0,0 0-130 0 0,0 0-13 0 0,0 0-37 0 0,3-3-732 0 0,9-9-57 0 0</inkml:trace>
  <inkml:trace contextRef="#ctx0" brushRef="#br0" timeOffset="708.45">47 91 7632 0 0,'0'0'166'0'0,"0"0"29"0"0,0 0 14 0 0,0-2-25 0 0,1-5-150 0 0,4 3-29 0 0,1 0 52 0 0,-1-3 118 0 0,-5 7-159 0 0,0 0 0 0 0,0-1 0 0 0,0 1-1 0 0,1-1 1 0 0,-1 1 0 0 0,0 0-1 0 0,1-1 1 0 0,-1 1 0 0 0,0 0 0 0 0,1-1-1 0 0,-1 1 1 0 0,0 0 0 0 0,1-1 0 0 0,-1 1-1 0 0,1 0 1 0 0,-1 0 0 0 0,0-1 0 0 0,1 1-1 0 0,-1 0 1 0 0,1 0 0 0 0,-1 0 0 0 0,1 0-1 0 0,-1 0 1 0 0,1 0 0 0 0,-1 0 0 0 0,1 0-1 0 0,-1 0 1 0 0,1 0 0 0 0,-1 0 0 0 0,1 0-1 0 0,-1 0 1 0 0,1 0-16 0 0,0 0 22 0 0,-1 0 1 0 0,1 0-1 0 0,0 0 0 0 0,-1 0 1 0 0,1 0-1 0 0,0 0 0 0 0,-1 0 1 0 0,1 0-1 0 0,-1 0 0 0 0,1-1 1 0 0,0 1-1 0 0,-1 0 0 0 0,1 0 1 0 0,-1-1-1 0 0,1 1 0 0 0,0-1 1 0 0,-1 1-1 0 0,1 0 0 0 0,-1-1 1 0 0,1 1-1 0 0,-1-1 0 0 0,0 1 1 0 0,1-1-1 0 0,-1 1 0 0 0,1-1 1 0 0,-1 1-23 0 0,5-6 242 0 0,5 4-81 0 0,1 0-36 0 0,1-4 4 0 0,0 0 1 0 0,-1 5-2 0 0,4 1 127 0 0,11 0 258 0 0,-15 0-321 0 0,1 0-50 0 0,-1 0-80 0 0,-8 0-61 0 0,0 0 1 0 0,1 1-1 0 0,-1-1 0 0 0,0 1 1 0 0,0 0-1 0 0,0 0 1 0 0,0 0-1 0 0,0 0 0 0 0,2 1-1 0 0,5 2-1 0 0,55 27 1 0 0,-42-26 0 0 0,-13 7 0 0 0,-2-6 0 0 0,-1 0 0 0 0,1 0 0 0 0,0-1 0 0 0,2 0 0 0 0,-6-3 0 0 0,-3-1 0 0 0,0-1 0 0 0,-1 0-1 0 0,1 0 1 0 0,-1 1 0 0 0,1-1 0 0 0,0 0-1 0 0,-1 1 1 0 0,1-1 0 0 0,-1 0 0 0 0,1 1-1 0 0,-1-1 1 0 0,1 1 0 0 0,-1-1-1 0 0,0 1 1 0 0,1-1 0 0 0,-1 1 0 0 0,0 0-1 0 0,1-1 1 0 0,-1 1 0 0 0,0-1-1 0 0,1 1 1 0 0,-1 0 0 0 0,2 4-10 0 0,23 25-141 0 0,-12-5 83 0 0,5 10 124 0 0,-18-33-51 0 0,1 0 0 0 0,0 0 1 0 0,-1 1-1 0 0,1-1 0 0 0,-1 0 0 0 0,1 0 1 0 0,-1 0-1 0 0,0 0 0 0 0,0 0 0 0 0,0 1 0 0 0,0-1 1 0 0,-1 0-1 0 0,1 0 0 0 0,0 0 0 0 0,-1 0 0 0 0,0 0 1 0 0,1 0-1 0 0,-1 0 0 0 0,0 0 0 0 0,0 0 1 0 0,0 0-1 0 0,-1 0-5 0 0,1 1 10 0 0,0-1 1 0 0,0 1-1 0 0,0 0 0 0 0,0-1 1 0 0,0 1-1 0 0,0 0 0 0 0,1 0 1 0 0,-1 0-1 0 0,1 0-10 0 0,0-3 6 0 0,0 1 1 0 0,0-1-1 0 0,0 1 0 0 0,0-1 0 0 0,0 1 1 0 0,1-1-1 0 0,-2 1 0 0 0,1-1 1 0 0,0 1-1 0 0,0-1 0 0 0,0 1 1 0 0,0-1-1 0 0,0 1 0 0 0,0-1 0 0 0,0 1 1 0 0,-1-1-1 0 0,1 0 0 0 0,0 1 1 0 0,0-1-1 0 0,-1 1 0 0 0,1-1 1 0 0,0 0-1 0 0,0 1 0 0 0,-1-1 0 0 0,1 0 1 0 0,0 1-1 0 0,-1-1 0 0 0,1 0 1 0 0,-1 1-1 0 0,1-1 0 0 0,0 0 1 0 0,-1 0-7 0 0,-6 5 103 0 0,0 6 59 0 0,-3 5-44 0 0,-11-3-61 0 0,20-12-53 0 0,-1 0 1 0 0,0 0-1 0 0,0 0 1 0 0,0 0 0 0 0,1 0-1 0 0,-1 0 1 0 0,1 0-1 0 0,-1 0 1 0 0,1 1 0 0 0,-1-1-1 0 0,1 1 1 0 0,0-1-1 0 0,-1 2-4 0 0,1-1 5 0 0,0 0 0 0 0,0 0 0 0 0,-1 0 0 0 0,1 0 0 0 0,-1 0 0 0 0,1 0 0 0 0,-1 0 0 0 0,0-1 0 0 0,1 1 0 0 0,-1-1 1 0 0,-1 1-6 0 0,-6 6 14 0 0,2 1 32 0 0,7-8-44 0 0,0-1-1 0 0,0 0 1 0 0,-1 1-1 0 0,1-1 1 0 0,0 1-1 0 0,0-1 1 0 0,-1 0 0 0 0,1 1-1 0 0,0-1 1 0 0,-1 0-1 0 0,1 0 1 0 0,-1 1-1 0 0,1-1 1 0 0,0 0-1 0 0,-1 0 1 0 0,1 1-1 0 0,-1-1 1 0 0,1 0 0 0 0,-1 0-1 0 0,1 0 1 0 0,-1 0-1 0 0,1 0 1 0 0,0 0-1 0 0,-1 0 1 0 0,1 1-1 0 0,-1-2 1 0 0,1 1-1 0 0,-1 0 1 0 0,1 0 0 0 0,-1 0-1 0 0,1 0 1 0 0,-1 0-2 0 0,0 0 6 0 0,-1 0 0 0 0,1 0 0 0 0,-1 0 0 0 0,1 0 0 0 0,0 1 0 0 0,-1-1 1 0 0,1 1-1 0 0,-1-1 0 0 0,1 1 0 0 0,0-1 0 0 0,-1 1-6 0 0,-11 10 13 0 0,-2 2-3 0 0,2-11 44 0 0,11-2 10 0 0,2-5-3 0 0,0-5-58 0 0,-1 9-3 0 0,1 0 0 0 0,0 1 0 0 0,0-1 0 0 0,0 0 0 0 0,1 0 0 0 0,-1 0 0 0 0,0 1 0 0 0,0-1 0 0 0,0 0 0 0 0,0 0 0 0 0,1 0 0 0 0,-1 1 0 0 0,0-1 0 0 0,1-1 0 0 0,9-3-15 0 0,-5-5-54 0 0,23-5-53 0 0,-13 13 109 0 0,-14 2 13 0 0,-1 0 0 0 0,1 0 0 0 0,0 0 1 0 0,0 0-1 0 0,0 0 0 0 0,0 0 0 0 0,-1 0 0 0 0,1 0 1 0 0,0-1-1 0 0,0 1 0 0 0,0 0 0 0 0,-1-1 0 0 0,1 1 0 0 0,0 0 1 0 0,0-1-1 0 0,1-2-1 0 0,3-4-9 0 0,9 6-18 0 0,-12 1 26 0 0,1 0 0 0 0,-1 0-1 0 0,0 0 1 0 0,0 0 0 0 0,0 0-1 0 0,1-1 1 0 0,-1 1 0 0 0,0-1-1 0 0,0 1 1 0 0,0-1 0 0 0,1 0 2 0 0,4-4 0 0 0,-6 4 0 0 0,1 1 0 0 0,-1-1 0 0 0,1 0 0 0 0,-1 0 0 0 0,0 0 0 0 0,1 1 0 0 0,-1-1 0 0 0,1 1 0 0 0,0-1 0 0 0,-1 1 0 0 0,1 0 0 0 0,-1 0 0 0 0,1-1 0 0 0,0 1 0 0 0,0 0 0 0 0,21 0 0 0 0,-11-1 0 0 0,0 0 0 0 0,1 2 0 0 0,-1-1 0 0 0,0 1 0 0 0,5 2 0 0 0,3 7 10 0 0,8-5 33 0 0,-13 0-33 0 0,-13-3-4 0 0,1-1 0 0 0,0 0 0 0 0,0 0 0 0 0,0 0 0 0 0,0-1 0 0 0,0 1 0 0 0,1-1 0 0 0,-1 1 0 0 0,3-1-6 0 0,-2 0 5 0 0,0 0 0 0 0,0 1 0 0 0,0 0 1 0 0,0 0-1 0 0,0 0 0 0 0,0 0 0 0 0,-1 0 0 0 0,1 1 0 0 0,0 0 0 0 0,1 1-5 0 0,38 26 72 0 0,-32-21-26 0 0,1 1 0 0 0,11 5-46 0 0,-12-10 15 0 0,-10-3-12 0 0,0-1 0 0 0,0 0-1 0 0,0 1 1 0 0,0-1 0 0 0,0 1 0 0 0,0-1-1 0 0,0 1 1 0 0,0-1 0 0 0,0 1 0 0 0,0 0 0 0 0,0 0-1 0 0,0-1 1 0 0,-1 1 0 0 0,1 0 0 0 0,0 0-1 0 0,0 0 1 0 0,-1 0 0 0 0,1 0-3 0 0,7 16 53 0 0,-1-3 71 0 0,-2-2 38 0 0,2-7-58 0 0,-7-5-98 0 0,0 0 0 0 0,1 0 1 0 0,-1 0-1 0 0,1 1 0 0 0,-1-1 0 0 0,0 0 1 0 0,1 1-1 0 0,-1-1 0 0 0,0 0 0 0 0,1 1 1 0 0,-1-1-1 0 0,0 0 0 0 0,1 1 0 0 0,-1-1 0 0 0,0 1 1 0 0,0-1-1 0 0,1 0 0 0 0,-1 1 0 0 0,0-1 1 0 0,0 1-1 0 0,0-1 0 0 0,0 1 0 0 0,0-1 1 0 0,0 1-1 0 0,0-1 0 0 0,0 1 0 0 0,0-1 1 0 0,0 1-1 0 0,0-1 0 0 0,0 1 0 0 0,0-1 1 0 0,0 1-7 0 0,0 9 49 0 0,1-6-33 0 0,-1-1 1 0 0,0 1-1 0 0,0-1 0 0 0,0 1 1 0 0,-1-1-1 0 0,1 1 0 0 0,-1-1 1 0 0,-1 4-17 0 0,-2 1 77 0 0,-2 2 64 0 0,4 0 45 0 0,-1-5 38 0 0,-4 3-140 0 0,-1 0 99 0 0,4-4-37 0 0,0-1-1 0 0,0 1 0 0 0,0-1 1 0 0,0 0-1 0 0,-5 2-145 0 0,-7 2 256 0 0,0-1-213 0 0,-26 14-40 0 0,28-17 10 0 0,-7-3 50 0 0,13-1-25 0 0,-18 0 75 0 0,20 1-94 0 0,0-1-1 0 0,0 1 0 0 0,0 1 0 0 0,0-1 0 0 0,1 1 0 0 0,-1 0 0 0 0,-3 1-18 0 0,-5 3 17 0 0,11-4-10 0 0,0 1 0 0 0,-1-1 0 0 0,1 0 0 0 0,0-1 0 0 0,-1 1 0 0 0,1 0 0 0 0,0-1 0 0 0,-1 0 0 0 0,1 0-7 0 0,-76 0 94 0 0,34 0-42 0 0,30 0-41 0 0,-10-2 0 0 0,12-4 18 0 0,12 5-27 0 0,-1 0 0 0 0,1 0 0 0 0,0 0-1 0 0,-1 1 1 0 0,1-1 0 0 0,0 1 0 0 0,-1-1 0 0 0,1 1 0 0 0,-1 0 0 0 0,1-1 0 0 0,-1 1 0 0 0,1 0-1 0 0,-1 0-1 0 0,-10-2-21 0 0,11 2 10 0 0,-1-1-1 0 0,1 0 1 0 0,-1 0-1 0 0,1 1 0 0 0,-1-1 1 0 0,1 0-1 0 0,-1-1 0 0 0,1 1 1 0 0,0 0-1 0 0,-1-1 12 0 0,0 1-93 0 0,2 0-103 0 0,-3-2-163 0 0,1 1 300 0 0,1 0-13 0 0,-1 1-21 0 0,1-1-39 0 0,0 1-14 0 0,0-1-39 0 0,0 0-43 0 0,0 1-48 0 0,1-1 5 0 0,-1 1-39 0 0,1 0-44 0 0,-1-1-46 0 0,1 1-49 0 0,0-1-51 0 0,0 1-56 0 0,0-1-57 0 0,0 0-1250 0 0,0 2-1052 0 0</inkml:trace>
  <inkml:trace contextRef="#ctx0" brushRef="#br0" timeOffset="1305.51">1166 394 7920 0 0,'0'0'174'0'0,"0"0"29"0"0,0 0 13 0 0,-3 0-31 0 0,-10 0-147 0 0,-2 0 10 0 0,6 0 78 0 0,-5 0 503 0 0,5 0-424 0 0,8 0-192 0 0,1 0 1 0 0,-1 0 0 0 0,1 0-1 0 0,-1 0 1 0 0,1 0-1 0 0,0 0 1 0 0,-1 0 0 0 0,1 0-1 0 0,-1 0 1 0 0,1 0 0 0 0,0 0-1 0 0,-1 0 1 0 0,1 0-1 0 0,0 1 1 0 0,-1-1 0 0 0,1 0-1 0 0,0 0 1 0 0,-1 0-1 0 0,1 1 1 0 0,0-1 0 0 0,-1 0-1 0 0,1 0 1 0 0,0 1 0 0 0,-1-1-1 0 0,1 0 1 0 0,0 1-1 0 0,0-1 1 0 0,0 0 0 0 0,-1 1-1 0 0,1-1 1 0 0,0 1-14 0 0,-5 5 191 0 0,-5-1 68 0 0,5 5-3 0 0,-5-5-18 0 0,5 6-72 0 0,-1-7-79 0 0,5-4-82 0 0,1 0 0 0 0,0 0 0 0 0,-1 1 0 0 0,1-1 0 0 0,-1 0 1 0 0,1 1-1 0 0,0-1 0 0 0,-1 0 0 0 0,1 1 0 0 0,0-1 0 0 0,-1 0 0 0 0,1 1 1 0 0,0-1-1 0 0,0 0 0 0 0,-1 1 0 0 0,1-1 0 0 0,0 1 0 0 0,0-1 1 0 0,0 1-1 0 0,-1-1 0 0 0,1 1 0 0 0,0-1 0 0 0,0 1 0 0 0,0-1 1 0 0,0 0-1 0 0,0 1 0 0 0,0-1 0 0 0,0 1 0 0 0,0-1 0 0 0,0 1 1 0 0,0-1-1 0 0,1 1-5 0 0,-1 0 6 0 0,0 0 0 0 0,0-1 0 0 0,0 1 0 0 0,0-1 0 0 0,0 1 0 0 0,-1 0 0 0 0,1-1 0 0 0,0 1 0 0 0,0 0 1 0 0,0-1-1 0 0,0 1 0 0 0,-1 0 0 0 0,1-1 0 0 0,0 1 0 0 0,-1-1 0 0 0,1 1 0 0 0,0-1 0 0 0,-1 1 0 0 0,1-1 0 0 0,-1 1 1 0 0,1-1-1 0 0,-1 1 0 0 0,1-1 0 0 0,-1 1 0 0 0,1-1 0 0 0,-1 0-6 0 0,0 1 4 0 0,1-1 1 0 0,-1 0-1 0 0,1 1 0 0 0,-1-1 1 0 0,1 1-1 0 0,-1-1 1 0 0,1 1-1 0 0,0-1 0 0 0,-1 1 1 0 0,1-1-1 0 0,-1 1 0 0 0,1-1 1 0 0,0 1-1 0 0,0 0 1 0 0,-1-1-1 0 0,1 1 0 0 0,0-1 1 0 0,0 1-1 0 0,0 0 0 0 0,-1-1 1 0 0,1 1-1 0 0,0 0 1 0 0,0-1-1 0 0,0 1 0 0 0,0 0 1 0 0,0-1-5 0 0,0 2 8 0 0,0 0 0 0 0,0 0 1 0 0,0-1-1 0 0,-1 1 0 0 0,1 0 0 0 0,-1-1 1 0 0,1 1-1 0 0,-1 0 0 0 0,0-1 1 0 0,1 1-1 0 0,-1-1 0 0 0,0 1 1 0 0,0-1-9 0 0,0 1 7 0 0,0-1 1 0 0,0 0 0 0 0,0 1-1 0 0,1 0 1 0 0,-1-1 0 0 0,0 1-1 0 0,1-1 1 0 0,-1 1 0 0 0,1 0 0 0 0,0-1-1 0 0,0 1 1 0 0,-1 0 0 0 0,1 0-8 0 0,0 56 280 0 0,3-53-192 0 0,0-1-35 0 0,4 8-10 0 0,-2-4 20 0 0,0 1 97 0 0,-1-3 26 0 0,2 0 85 0 0,4 4 50 0 0,-8-8-173 0 0,-1-1-34 0 0,3 0 26 0 0,0-1-78 0 0,0-1-48 0 0,-1 1 56 0 0,2 0-42 0 0,-2 0 49 0 0,34 0 482 0 0,-29 0-547 0 0,-5 0-5 0 0,0 0 0 0 0,-1 1-1 0 0,1-1 1 0 0,0 0 0 0 0,0-1 0 0 0,-1 1 0 0 0,1 0-1 0 0,0-1 1 0 0,-1 0 0 0 0,1 1 0 0 0,-1-1 0 0 0,1 0-1 0 0,-1 0 1 0 0,1-1 0 0 0,-1 1 0 0 0,1 0 0 0 0,-1-1-1 0 0,0 1 1 0 0,2-2-7 0 0,12-10 31 0 0,-2 11 33 0 0,-13 2-58 0 0,-1-1-1 0 0,1 1 1 0 0,0 0-1 0 0,0 0 1 0 0,-1 0 0 0 0,1 0-1 0 0,0 0 1 0 0,0-1 0 0 0,-1 1-1 0 0,1 0 1 0 0,0-1 0 0 0,-1 1-1 0 0,1 0 1 0 0,0-1-1 0 0,-1 1 1 0 0,1-1 0 0 0,-1 1-1 0 0,1-1 1 0 0,0 1 0 0 0,-1-1-1 0 0,1 0 1 0 0,-1 1 0 0 0,0-1-1 0 0,1 1 1 0 0,-1-1-1 0 0,1 0 1 0 0,-1 0 0 0 0,0 1-1 0 0,1-2-5 0 0,-1 1 7 0 0,0 0 0 0 0,1 0-1 0 0,0 0 1 0 0,-1 0-1 0 0,1 0 1 0 0,0 0 0 0 0,-1 0-1 0 0,1 0 1 0 0,0 0-1 0 0,0 0 1 0 0,0 1 0 0 0,0-1-1 0 0,0 0 1 0 0,0 0 0 0 0,0 1-7 0 0,4-3 25 0 0,-5 3-22 0 0,1 0 0 0 0,0 0 0 0 0,-1 0 0 0 0,1-1 1 0 0,-1 1-1 0 0,1 0 0 0 0,0-1 0 0 0,-1 1 0 0 0,1-1 0 0 0,-1 1 0 0 0,1-1 0 0 0,-1 1 0 0 0,1-1 1 0 0,-1 1-1 0 0,0-1 0 0 0,1 1 0 0 0,-1-1 0 0 0,0 1 0 0 0,1-1 0 0 0,-1 0 0 0 0,0 1 0 0 0,0-1-3 0 0,3-4 5 0 0,9-10 49 0 0,-10 13-47 0 0,0 0 1 0 0,-1 0 0 0 0,1 0-1 0 0,-1 0 1 0 0,0-1 0 0 0,0 1 0 0 0,0 0-1 0 0,0-1 1 0 0,0 1 0 0 0,0-1 0 0 0,-1 1-1 0 0,1-1 1 0 0,-1 1 0 0 0,1-1-1 0 0,-1 1 1 0 0,0-3-8 0 0,0-14 116 0 0,-1 7 29 0 0,1 9-49 0 0,0 3-31 0 0,0 0-128 0 0,0 0-53 0 0,0 0-10 0 0,0 0 7 0 0,0 0 39 0 0,3 0 25 0 0,10 3 45 0 0,-12-2 10 0 0,0-1 0 0 0,0 1 0 0 0,0 0 0 0 0,0 0 0 0 0,0 0 0 0 0,0-1 0 0 0,0 1 0 0 0,0 0 0 0 0,0 0 0 0 0,-1 1 0 0 0,1-1 0 0 0,0 1 0 0 0,0 0-7 0 0,0 0 0 0 0,0 0 0 0 0,-1 0 0 0 0,1 0 0 0 0,-1 0 1 0 0,0 1-1 0 0,1-1 0 0 0,-1 0 7 0 0,0-1-6 0 0,0 0 0 0 0,0 0 0 0 0,0 0 1 0 0,0 0-1 0 0,0 0 0 0 0,0 0 0 0 0,0 0 0 0 0,1 0 0 0 0,-1 0 0 0 0,0 0 1 0 0,1 0-1 0 0,-1 0 0 0 0,1 0 0 0 0,-1 0 0 0 0,1 0 0 0 0,-1-1 0 0 0,1 1 1 0 0,0 0-1 0 0,-1 0 0 0 0,1-1 0 0 0,0 1 0 0 0,0 0 0 0 0,-1-1 1 0 0,1 1-1 0 0,0-1 0 0 0,1 1 6 0 0,4 2-36 0 0,-5-3 35 0 0,-1 1-1 0 0,1-1 1 0 0,-1 0 0 0 0,1 0 0 0 0,-1 0 0 0 0,1 0 0 0 0,-1 1-1 0 0,1-1 1 0 0,-1 0 0 0 0,0 1 0 0 0,1-1 0 0 0,-1 0-1 0 0,0 1 1 0 0,1-1 0 0 0,-1 0 0 0 0,0 1 0 0 0,1-1-1 0 0,-1 1 1 0 0,0-1 0 0 0,0 0 0 0 0,1 1 0 0 0,-1-1-1 0 0,0 1 1 0 0,0-1 0 0 0,0 1 0 0 0,0-1 0 0 0,0 1-1 0 0,0-1 1 0 0,1 1 0 0 0,-1-1 0 0 0,0 1 0 0 0,0-1-1 0 0,-1 1 1 0 0,1-1 0 0 0,0 1 0 0 0,0-1 0 0 0,0 1 0 0 0,0-1 1 0 0,0 0 0 0 0,0 1 0 0 0,0-1 0 0 0,0 1 0 0 0,-1-1 0 0 0,1 1 0 0 0,0-1 0 0 0,0 1 0 0 0,0-1 0 0 0,1 1 0 0 0,-1-1 0 0 0,0 1 0 0 0,0-1 0 0 0,0 1 0 0 0,0-1 0 0 0,0 1 0 0 0,1-1 0 0 0,-1 0 0 0 0,0 1 0 0 0,0-1 0 0 0,0 1 0 0 0,1-1 0 0 0,-1 0 0 0 0,0 1 0 0 0,1-1 0 0 0,-1 0 0 0 0,0 1 0 0 0,1-1 0 0 0,-1 0 0 0 0,1 1 0 0 0,-1-1 0 0 0,0 0 0 0 0,1 0 0 0 0,6 5 0 0 0,-6-3 0 0 0,0 0 0 0 0,1 0 0 0 0,-1 0 0 0 0,0 0 0 0 0,0 0 0 0 0,0 1 0 0 0,0-1 0 0 0,0 1 0 0 0,-1-1 0 0 0,1 1 0 0 0,0-1 0 0 0,0 0 0 0 0,0 0 0 0 0,0 1 0 0 0,1-1 0 0 0,-1 0 0 0 0,1 0 0 0 0,10 3 14 0 0,1 5 56 0 0,-11-7-2 0 0,-2-3-152 0 0,0 1 89 0 0,0 0 56 0 0,0 3 149 0 0,0-1-151 0 0,0-2-90 0 0,0 0-70 0 0,0 1-103 0 0,0-1-119 0 0,0-1 110 0 0,0 0-38 0 0,0 1-40 0 0,0-1-42 0 0,0 0-1 0 0,0 0-50 0 0,0 0-45 0 0,0 0-39 0 0,0 0-138 0 0,0 0-39 0 0,0 0-166 0 0,0 0-448 0 0</inkml:trace>
  <inkml:trace contextRef="#ctx0" brushRef="#br0" timeOffset="1808.7">1816 333 6536 0 0,'0'0'141'0'0,"0"0"23"0"0,0 0 13 0 0,-3 0-19 0 0,-25 0-126 0 0,23 0-37 0 0,-1 0 100 0 0,-1 0 85 0 0,1 0 72 0 0,0 0 51 0 0,-1 0 42 0 0,-23 0 1450 0 0,21 0-1320 0 0,0 0-101 0 0,3 0-214 0 0,1 0-58 0 0,0 0-66 0 0,1 0-72 0 0,-11 3 264 0 0,2 7-6 0 0,10-8-74 0 0,1-1-55 0 0,-1 0-33 0 0,-1-1-33 0 0,0 0-9 0 0,2 1 24 0 0,-16 14 184 0 0,11-9-149 0 0,2-2-54 0 0,-8 1 57 0 0,8 5-64 0 0,-5-5-6 0 0,5 5 33 0 0,-5-5-32 0 0,8 5 3 0 0,4-5 58 0 0,3 1-19 0 0,1 5-14 0 0,-1-1 12 0 0,-1-3 20 0 0,1-1 21 0 0,0 0 41 0 0,-1-2-49 0 0,0 0-12 0 0,-1-1 0 0 0,1 1-1 0 0,-1-1 1 0 0,1 0 0 0 0,2 1-72 0 0,5 1 147 0 0,-2 0-78 0 0,-1 0-76 0 0,-1 0-65 0 0,7 1 22 0 0,12 5-30 0 0,-8 0 117 0 0,1-1 29 0 0,-5-2 48 0 0,1 1-53 0 0,10 7-26 0 0,-15-12-35 0 0,-7-3 0 0 0,-1 0 0 0 0,0 0 0 0 0,0 0 0 0 0,0 1 0 0 0,0-1 0 0 0,0 0 0 0 0,0 1 0 0 0,0 0 0 0 0,0-1 0 0 0,-1 1 0 0 0,0-1 0 0 0,0 0 0 0 0,0 0 0 0 0,0 0 0 0 0,1 0 0 0 0,-1 0 0 0 0,0 0 0 0 0,1 0 0 0 0,-1 0 0 0 0,1 0 0 0 0,-1-1 0 0 0,1 1 0 0 0,-1 0 0 0 0,1-1 0 0 0,-1 1 0 0 0,1-1 0 0 0,0 0 0 0 0,-1 0 0 0 0,1 0 0 0 0,0 1 0 0 0,-1-2 1 0 0,-1 1 0 0 0,1 0 0 0 0,0 0 0 0 0,0 0 0 0 0,0 0 0 0 0,0 1 1 0 0,-1-1-1 0 0,1 0 0 0 0,0 0 0 0 0,0 0 0 0 0,0 1 0 0 0,-1-1 0 0 0,1 0 1 0 0,0 1-2 0 0,1 4 18 0 0,-1 12 205 0 0,-1-14-192 0 0,0-3-29 0 0,0 0 0 0 0,0 0 1 0 0,0 1-1 0 0,0-1 0 0 0,0 0 1 0 0,0 0-1 0 0,0 0 0 0 0,0 0 1 0 0,0 0-1 0 0,0 0 1 0 0,0 0-1 0 0,0 0 0 0 0,0 0 1 0 0,0 0-1 0 0,0 0 0 0 0,0 1 1 0 0,0-1-1 0 0,0 0 0 0 0,0 0 1 0 0,0 0-1 0 0,0 0 1 0 0,0 0-1 0 0,0 0 0 0 0,0 0 1 0 0,0 0-1 0 0,0 0 0 0 0,0 0 1 0 0,0 0-1 0 0,0 0 0 0 0,0 1 1 0 0,0-1-1 0 0,-1 0 1 0 0,1 0-1 0 0,0 0 0 0 0,0 0 1 0 0,0 0-1 0 0,0 0 0 0 0,0 0 1 0 0,0 0-1 0 0,0 0 0 0 0,0 0 1 0 0,0 0-1 0 0,0 0 1 0 0,0 0-1 0 0,-1 0 0 0 0,1 0 1 0 0,0 0-1 0 0,0 0 0 0 0,0 0 1 0 0,0 0-1 0 0,0 0 0 0 0,0 0 1 0 0,0 0-1 0 0,0 0 0 0 0,0 0 1 0 0,0 0-1 0 0,-1 0-2 0 0,-5 1 139 0 0,2 4 131 0 0,-1 1-5 0 0,-5-1 120 0 0,6 2-145 0 0,0-3-74 0 0,-5-2-101 0 0,-67-2 167 0 0,75 0-226 0 0,-1 0 1 0 0,1 0 0 0 0,-1 0 0 0 0,1-1-1 0 0,-1 1 1 0 0,1 0 0 0 0,-1-1 0 0 0,1 1 0 0 0,-1-1-1 0 0,0 0-6 0 0,-9-8-1 0 0,6 6-77 0 0,-2 2 48 0 0,2 0 8 0 0,-8-9-85 0 0,10 8-97 0 0,1 0 66 0 0,-1 2 40 0 0,1 0 34 0 0,-1 0 12 0 0,1-1-32 0 0,-1-9-289 0 0,3 10 365 0 0,1 0 1 0 0,-1 0 0 0 0,0 0-1 0 0,0 0 1 0 0,0 0 0 0 0,0 0 0 0 0,0 0-1 0 0,0-1 1 0 0,0 1 0 0 0,0 0 0 0 0,0 0-1 0 0,0 0 1 0 0,0 0 0 0 0,0 0-1 0 0,0 0 1 0 0,0 0 0 0 0,0 0 0 0 0,0 0-1 0 0,0 0 1 0 0,0-1 0 0 0,-1 1 0 0 0,1 0-1 0 0,0 0 1 0 0,0 0 0 0 0,0 0-1 0 0,0 0 1 0 0,0 0 0 0 0,0 0 0 0 0,0 0-1 0 0,0 0 1 0 0,0 0 0 0 0,0 0-1 0 0,0 0 1 0 0,0 0 0 0 0,0 0 0 0 0,0 0-1 0 0,0 0 1 0 0,-1 0 0 0 0,1-1 0 0 0,0 1-1 0 0,0 0 1 0 0,0 0 0 0 0,0 0-1 0 0,0 0 1 0 0,0 0 0 0 0,0 0 0 0 0,0 0-1 0 0,0 0 1 0 0,0 0 0 0 0,0 0 0 0 0,-1 0-1 0 0,1 0 1 0 0,0 0 0 0 0,0 0-1 0 0,0 1 1 0 0,0-1 0 0 0,0 0 7 0 0,-4 0-213 0 0,-2 0-150 0 0,3 0-281 0 0,3 0 372 0 0,1-1-12 0 0,0 0-68 0 0,-1 1 125 0 0,1-1-41 0 0,0 0-42 0 0,0 0-40 0 0,1-1-453 0 0,1-1-299 0 0,2-2-703 0 0</inkml:trace>
  <inkml:trace contextRef="#ctx0" brushRef="#br0" timeOffset="2092.65">2148 469 8928 0 0,'0'0'200'0'0,"0"0"33"0"0,0 0 14 0 0,3 3-41 0 0,2 2-87 0 0,0 0 0 0 0,0 0-1 0 0,-1 0 1 0 0,3 4-119 0 0,-7-8 40 0 0,0 0 1 0 0,1 0-1 0 0,-1 0 0 0 0,1 1 1 0 0,-1-1-1 0 0,0 0 0 0 0,0 0 1 0 0,0 0-1 0 0,1 0 1 0 0,-1 0-1 0 0,0 0 0 0 0,0 0 1 0 0,-1 0-1 0 0,1 2-40 0 0,-1 8 298 0 0,4-1 42 0 0,2-5 35 0 0,-4-5-344 0 0,-1 1 0 0 0,1-1 0 0 0,-1 0 0 0 0,1 1 0 0 0,-1-1 0 0 0,1 1 0 0 0,-1-1 0 0 0,1 1 0 0 0,-1-1 0 0 0,0 1 0 0 0,1-1 0 0 0,-1 1 0 0 0,0 0 0 0 0,1-1 0 0 0,-1 1 0 0 0,0-1 0 0 0,0 1 0 0 0,0 0 0 0 0,0-1 0 0 0,1 1 0 0 0,-1 0 0 0 0,0-1 0 0 0,0 1 0 0 0,0 0 0 0 0,0-1 0 0 0,0 1-31 0 0,2 12 467 0 0,3-3-110 0 0,0-1-78 0 0,-2 4-50 0 0,-3-4-73 0 0,0 8 233 0 0,0-11-248 0 0,0 1-57 0 0,0-3-93 0 0,0-4 11 0 0,0 0 0 0 0,0 0 1 0 0,0 1-1 0 0,0-1 0 0 0,0 0 0 0 0,0 0 0 0 0,0 0 0 0 0,-1 0 0 0 0,1 0 1 0 0,0 0-1 0 0,0 0 0 0 0,0 0 0 0 0,0 0 0 0 0,1 0 0 0 0,-1 0 0 0 0,0 1 0 0 0,0-1 1 0 0,0 0-1 0 0,0 0 0 0 0,0 0 0 0 0,0 0 0 0 0,0 0 0 0 0,0 0 0 0 0,0 0 0 0 0,0 0 1 0 0,0 0-1 0 0,0 0 0 0 0,0 0 0 0 0,0 0 0 0 0,0 1 0 0 0,0-1 0 0 0,0 0 0 0 0,0 0 1 0 0,0 0-1 0 0,0 0 0 0 0,1 0 0 0 0,-1 0 0 0 0,0 0 0 0 0,0 0 0 0 0,0 0 0 0 0,0 0 1 0 0,0 0-1 0 0,0 0 0 0 0,0 0 0 0 0,0 0 0 0 0,0 0 0 0 0,0 0 0 0 0,0 0 1 0 0,1 0-1 0 0,-1 0 0 0 0,0 0 0 0 0,0 0 0 0 0,0 0 0 0 0,0 0 0 0 0,0 0 0 0 0,0 0 1 0 0,0 0-3 0 0,10 2 100 0 0,-7 8-91 0 0,-3-7-73 0 0,0-3-56 0 0,0 0 81 0 0,0 0-17 0 0,0 0-22 0 0,0 0-40 0 0,0 0-18 0 0,0 0-40 0 0,0 0-46 0 0,0 0-52 0 0,0 0-55 0 0,0 0-52 0 0,0 0-46 0 0,0 0-40 0 0,0 0-139 0 0,0 0-39 0 0,0 0-168 0 0,0 0-449 0 0</inkml:trace>
  <inkml:trace contextRef="#ctx0" brushRef="#br0" timeOffset="2349.27">2148 288 7920 0 0,'0'0'174'0'0,"-2"0"29"0"0,-8-3 13 0 0,7-7-11 0 0,3 8-71 0 0,3 2-36 0 0,0 0-94 0 0,0 0-87 0 0,-1 0-82 0 0,-1 0 40 0 0,0 0-34 0 0,-1 0-35 0 0,1 0-34 0 0,0 0-312 0 0,-1 0-223 0 0,0 0-510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3:46.0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10760 0 0,'0'0'256'0'0,"0"0"-123"0"0,0 0 52 0 0,0 0 71 0 0,0 0 58 0 0,0 0 7 0 0,0 0 6 0 0,0 0 1 0 0,0 0 0 0 0,0 0 0 0 0,0 0-26 0 0,0 0-106 0 0,0 0-48 0 0,0 0-10 0 0,0 0-120 0 0,1 0-98 0 0,-1 0-89 0 0,1 0 39 0 0,0 0-36 0 0,-1 0-39 0 0,1 0-36 0 0,2 0-338 0 0,-1 1 72 0 0,0-1-50 0 0,2 2-663 0 0,2 2-502 0 0,3 4-984 0 0,-9-8 2634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3:46.1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0 10000 0 0,'0'0'292'0'0,"0"0"0"0"0,-2 0-151 0 0,1 0-268 0 0,0 0 56 0 0,1 0 52 0 0,-1 0 45 0 0,-1 0 103 0 0,1 0 82 0 0,-5 0 710 0 0,3 0-593 0 0,2 0-213 0 0,0 0-51 0 0,-1 0-59 0 0,1 0-70 0 0,0 0-61 0 0,0 0-72 0 0,0 0-78 0 0,0 0-86 0 0,0 0-93 0 0,0 0-101 0 0,0 0-109 0 0,0 0-114 0 0,1 0-693 0 0,0 0-841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00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0 108 7200 0 0,'0'0'165'0'0,"3"0"22"0"0,5 0-55 0 0,-1 0-49 0 0,5 0 60 0 0,-1 0-112 0 0,9 0 57 0 0,-11 0 208 0 0,0 0 88 0 0,0 0 50 0 0,11 0 642 0 0,-6 0-492 0 0,-6 0-306 0 0,1 0-71 0 0,0-3 108 0 0,-6-7-73 0 0,-3 10-238 0 0,0 0-1 0 0,0 0 1 0 0,0 0 0 0 0,0 0-1 0 0,0 0 1 0 0,0 0 0 0 0,0-1-1 0 0,0 1 1 0 0,0 0 0 0 0,0 0-1 0 0,0 0 1 0 0,0 0 0 0 0,0 0-1 0 0,0 0 1 0 0,0 0 0 0 0,0 0-1 0 0,0 0 1 0 0,0 0 0 0 0,0 0-1 0 0,0-1 1 0 0,0 1 0 0 0,0 0-1 0 0,0 0 1 0 0,0 0 0 0 0,0 0-1 0 0,0 0 1 0 0,1 0 0 0 0,-1 0-1 0 0,0 0 1 0 0,0 0 0 0 0,0 0-1 0 0,0 0 1 0 0,0 0 0 0 0,0 0 0 0 0,0 0-1 0 0,0 0 1 0 0,0-1 0 0 0,0 1-1 0 0,0 0 1 0 0,0 0 0 0 0,0 0-1 0 0,1 0 1 0 0,-1 0 0 0 0,0 0-1 0 0,0 0 1 0 0,0 0 0 0 0,0 0-1 0 0,0 0 1 0 0,0 0 0 0 0,0 0-1 0 0,0 0 1 0 0,0 0 0 0 0,0 0-1 0 0,1 0 1 0 0,-1 0 0 0 0,0 0-1 0 0,0 1-3 0 0,10-1 202 0 0,-8 0-22 0 0,1 0-78 0 0,7-3-8 0 0,-7-7 2 0 0,-3 10-95 0 0,-1 0 1 0 0,1 0-1 0 0,0 0 1 0 0,0 0 0 0 0,0-1-1 0 0,0 1 1 0 0,0 0-1 0 0,0 0 1 0 0,0 0 0 0 0,0 0-1 0 0,0 0 1 0 0,0 0-1 0 0,0 0 1 0 0,0 0-1 0 0,0 0 1 0 0,0 0 0 0 0,0 0-1 0 0,0-1 1 0 0,0 1-1 0 0,0 0 1 0 0,1 0 0 0 0,-1 0-1 0 0,0 0 1 0 0,0 0-1 0 0,0 0 1 0 0,0 0 0 0 0,0 0-1 0 0,0 0 1 0 0,0 0-1 0 0,0 0 1 0 0,0 0 0 0 0,0 0-1 0 0,0 0 1 0 0,0-1-1 0 0,0 1 1 0 0,0 0-1 0 0,0 0 1 0 0,1 0 0 0 0,-1 0-1 0 0,0 0 1 0 0,0 0-1 0 0,0 0 1 0 0,0 0 0 0 0,0 0-1 0 0,0 0 1 0 0,0 0-1 0 0,0 0 1 0 0,0 0 0 0 0,0 0-1 0 0,0 0 1 0 0,1 0-1 0 0,-1 0 1 0 0,0 0 0 0 0,0 0-1 0 0,0 0 1 0 0,0 0-1 0 0,0 0-1 0 0,10-2 59 0 0,-7-8-36 0 0,-3 5 25 0 0,0-8-24 0 0,1-7-1 0 0,-3 16 1 0 0,-10-5-11 0 0,7-1-13 0 0,3 8 8 0 0,-2 1 29 0 0,-18 2-18 0 0,22-1-19 0 0,0 0 1 0 0,-1-1-1 0 0,1 1 1 0 0,0 0-1 0 0,-1 0 0 0 0,1 0 1 0 0,-1 0-1 0 0,1 0 1 0 0,0 0-1 0 0,-1 0 1 0 0,1 0-1 0 0,0 0 1 0 0,-1 0-1 0 0,1 0 1 0 0,-1 0-1 0 0,1 0 1 0 0,0 0-1 0 0,-1 1 1 0 0,1-1-1 0 0,0 0 1 0 0,-1 0-1 0 0,1 0 1 0 0,0 1-1 0 0,-1-1 1 0 0,1 0-1 0 0,0 0 1 0 0,0 0-1 0 0,-1 1 0 0 0,1-1 1 0 0,0 0-1 0 0,-1 1 0 0 0,1 0 4 0 0,-1 0-1 0 0,0 0 1 0 0,0 1-1 0 0,-1-1 1 0 0,1 0-1 0 0,0 0 1 0 0,0 0 0 0 0,0 0-1 0 0,-1 0 1 0 0,1 0-1 0 0,-1-1 1 0 0,1 1-1 0 0,0 0 1 0 0,-2-1-4 0 0,-9 10 63 0 0,0 2 54 0 0,8-8-39 0 0,2-2 74 0 0,1 1-54 0 0,0 0-35 0 0,1 1-31 0 0,0-1-5 0 0,-1-1 23 0 0,-2 2 17 0 0,0 0 0 0 0,0 0 1 0 0,0 0-1 0 0,-1-1 1 0 0,-1 2-68 0 0,1-1 79 0 0,2-1 94 0 0,1 1-77 0 0,0-1-48 0 0,2 2-23 0 0,0-2 33 0 0,-1 15 199 0 0,0 7 199 0 0,0-23-193 0 0,2 1-22 0 0,6 8-110 0 0,-8-10-122 0 0,1 0-1 0 0,-1 0 1 0 0,1 0 0 0 0,-1 0 0 0 0,1 0 0 0 0,-1 0 0 0 0,1 0 0 0 0,-1-1-1 0 0,1 1 1 0 0,0 0 0 0 0,0 0 0 0 0,-1-1 0 0 0,1 1 0 0 0,0 0 0 0 0,0-1-1 0 0,0 1 1 0 0,0-1 0 0 0,-1 1 0 0 0,1-1 0 0 0,0 0 0 0 0,0 1 0 0 0,0-1 0 0 0,0 0-9 0 0,4 3 106 0 0,6 5 52 0 0,-10-7-133 0 0,1 0-1 0 0,-1-1 1 0 0,1 1 0 0 0,-1-1 0 0 0,0 0 0 0 0,1 1 0 0 0,-1-1 0 0 0,1 0 0 0 0,-1 0 0 0 0,2 0-25 0 0,-1 0 24 0 0,-1 1-1 0 0,1-1 1 0 0,-1 0 0 0 0,1 0 0 0 0,-1 1 0 0 0,1-1 0 0 0,-1 1-1 0 0,0-1 1 0 0,1 1 0 0 0,-1-1 0 0 0,1 1 0 0 0,-1 0 0 0 0,0 0-24 0 0,12 5 135 0 0,-8-5-152 0 0,0 0 40 0 0,22 0 243 0 0,-16-2-274 0 0,-5 0-69 0 0,1 0-73 0 0,-1 0-88 0 0,0-1-101 0 0,1 1-117 0 0,-4 0 180 0 0,0 0-34 0 0,-1 1-37 0 0,1-1-38 0 0,0 0-40 0 0,0 0-42 0 0,0 1-130 0 0,0-1-61 0 0,9-1-1464 0 0,6 1-1213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03.7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9728 0 0,'0'0'284'0'0,"0"0"1"0"0,0 0-223 0 0,2 0-24 0 0,-1 0-37 0 0,-1 0-1 0 0,0 0 1 0 0,1 0-1 0 0,-1 0 1 0 0,1 0-1 0 0,-1 0 1 0 0,1 0-1 0 0,-1 0 1 0 0,1-1 0 0 0,-1 1-1 0 0,1 0 1 0 0,-1 0-1 0 0,1 0 1 0 0,-1 0-1 0 0,0-1 1 0 0,1 1-1 0 0,-1 0 1 0 0,1 0-1 0 0,-1-1 1 0 0,0 1 0 0 0,1 0-1 0 0,-1-1 1 0 0,0 1-1 0 0,0 0 1 0 0,1-1-1 0 0,-1 1 1 0 0,0-1-1 0 0,1 1 0 0 0,0-7 60 0 0,-1 5 44 0 0,0 2 121 0 0,0 0 207 0 0,1 0-141 0 0,0 1-91 0 0,0-1-99 0 0,1 0-34 0 0,1 0-1 0 0,1 0-13 0 0,-1 1 65 0 0,9 9 302 0 0,-9-7-125 0 0,-2 0-108 0 0,0-1-67 0 0,-1 2-60 0 0,0 0-14 0 0,0-2 49 0 0,13 21 405 0 0,-6-12-314 0 0,-1 0-66 0 0,-6-10-102 0 0,1 1 0 0 0,-1-1 0 0 0,0 0 0 0 0,1 1 0 0 0,-1-1 1 0 0,0 0-1 0 0,0 1 0 0 0,0-1 0 0 0,0 0 0 0 0,0 2-18 0 0,3 14 197 0 0,4 7 62 0 0,11 40 474 0 0,-16-52-607 0 0,-1-9-78 0 0,0 1 1 0 0,0 0 0 0 0,0-1-1 0 0,0 1 1 0 0,1-1 0 0 0,0 1-1 0 0,-1-1 1 0 0,1 0 0 0 0,1 2-49 0 0,0-1 34 0 0,-1 0 1 0 0,0 0-1 0 0,0 0 1 0 0,-1 1-1 0 0,0-1 1 0 0,1 0-1 0 0,-1 1 1 0 0,-1-1-1 0 0,1 1 1 0 0,-1-1-1 0 0,1 5-33 0 0,0 8 176 0 0,6 1 7 0 0,-3-8-62 0 0,0-1 62 0 0,1 1 5 0 0,0-1-16 0 0,-3-1-20 0 0,-1-1 22 0 0,0 3 61 0 0,-1 10-127 0 0,0-20-107 0 0,0 0 0 0 0,0 0 0 0 0,0 0-1 0 0,-1 0 1 0 0,1 1 0 0 0,0-1 0 0 0,0 0 0 0 0,0 0-1 0 0,0 0 1 0 0,0 0 0 0 0,0 0 0 0 0,0 0 0 0 0,0 1-1 0 0,0-1 1 0 0,0 0 0 0 0,0 0 0 0 0,0 0 0 0 0,0 0-1 0 0,0 0 1 0 0,0 0 0 0 0,0 1 0 0 0,0-1 0 0 0,0 0-1 0 0,0 0 1 0 0,0 0 0 0 0,0 0 0 0 0,0 0 0 0 0,0 0-1 0 0,0 1 1 0 0,1-1 0 0 0,-1 0 0 0 0,0 0 0 0 0,0 0-1 0 0,0 0 1 0 0,0 0 0 0 0,0 0 0 0 0,0 0 0 0 0,0 0-1 0 0,0 1 1 0 0,0-1 0 0 0,1 0 0 0 0,-1 0 0 0 0,0 0-1 0 0,0 0 1 0 0,0 0 0 0 0,0 0 0 0 0,0 0 0 0 0,0 0-1 0 0,1 0 1 0 0,-1 0 0 0 0,0 0 0 0 0,0 0 0 0 0,0 0-1 0 0,0 0-1 0 0,10 0 110 0 0,-7 0 55 0 0,-3 0 24 0 0,0 0 3 0 0,0 0-4 0 0,0 0-16 0 0,0 0-4 0 0,2 2 0 0 0,-1-1-165 0 0,6 5 114 0 0,-3-9 10 0 0,0-1-71 0 0,6-1 73 0 0,-5-7-1 0 0,4-4-34 0 0,1 2-59 0 0,-6 8-35 0 0,0 0 0 0 0,0 0 0 0 0,0 0 0 0 0,-1-1 0 0 0,0 0-1 0 0,1-3 1 0 0,-1 2-7 0 0,0 1-1 0 0,0-1 0 0 0,1 1 1 0 0,2-2 7 0 0,12-19-95 0 0,-12 19 52 0 0,-3 4 11 0 0,-1 0-1 0 0,1-1 0 0 0,-1 1 1 0 0,1-7 32 0 0,9-19-134 0 0,-11 30 123 0 0,0-1 0 0 0,0 0 0 0 0,0 0 0 0 0,0 0 0 0 0,1 1 0 0 0,-1-1 0 0 0,0 1 0 0 0,1-1 0 0 0,-1 1 0 0 0,1 0-1 0 0,0-1 1 0 0,-1 1 0 0 0,2-1 11 0 0,8-2-78 0 0,-10 4 71 0 0,0-1 0 0 0,0 1 0 0 0,0 0 0 0 0,0-1 0 0 0,0 1-1 0 0,0-1 1 0 0,0 1 0 0 0,0-1 0 0 0,0 0 0 0 0,0 0 0 0 0,0 1 0 0 0,-1-1 0 0 0,1 0 0 0 0,0 0 0 0 0,0 0 0 0 0,-1 0 0 0 0,1 0 0 0 0,0 0 7 0 0,-1 0-1 0 0,1 0 1 0 0,-1 0-1 0 0,0 0 0 0 0,1 1 1 0 0,-1-1-1 0 0,0 0 0 0 0,1 0 1 0 0,-1 0-1 0 0,1 1 0 0 0,0-1 1 0 0,-1 0-1 0 0,1 1 0 0 0,0-1 1 0 0,-1 1-1 0 0,1-1 0 0 0,0 0 1 0 0,0 1-1 0 0,-1 0 0 0 0,1-1 1 0 0,0 1-1 0 0,0-1 0 0 0,0 1 1 0 0,0 0-1 0 0,-1 0 0 0 0,1-1 1 0 0,0 1-1 0 0,0 0 0 0 0,0 0 1 0 0,0 0-1 0 0,0 0 0 0 0,0 0 1 0 0,0 0-1 0 0,0 0 0 0 0,-1 0 1 0 0,1 1 0 0 0,4-1-8 0 0,-2 0-52 0 0,-1 2-12 0 0,23 13-72 0 0,-20-2 84 0 0,7 6 48 0 0,2 5 12 0 0,-5-3 0 0 0,-8-19 0 0 0,0 0 0 0 0,0 0 0 0 0,0 0 0 0 0,0 0 0 0 0,0 0 0 0 0,-1 0 0 0 0,1 0 0 0 0,-1 0 0 0 0,1 0 0 0 0,-1 1 0 0 0,0 1 0 0 0,0-3 0 0 0,0 0 0 0 0,0 0 0 0 0,0 0 0 0 0,0 0 0 0 0,0 0 0 0 0,1 0 0 0 0,-1 0 0 0 0,0 0 0 0 0,1 0 0 0 0,-1 1 0 0 0,0-1 0 0 0,1 0 0 0 0,-1 0 0 0 0,1-1 0 0 0,-1 1 0 0 0,1 0 0 0 0,0 1 0 0 0,5 9 0 0 0,-5-6 0 0 0,0 0 0 0 0,0-1 0 0 0,-1 1 0 0 0,0-1 0 0 0,0 3 0 0 0,0 51-20 0 0,0-55-81 0 0,0-3-26 0 0,0 0 43 0 0,0 0 17 0 0,0 0-35 0 0,0 0-14 0 0,0 0-35 0 0,0 0-39 0 0,0 0-44 0 0,0 0-47 0 0,0 0-45 0 0,0 0-42 0 0,0 0-37 0 0,0 0-263 0 0,0 0-62 0 0,0 0-48 0 0,0 0-36 0 0,0 0-1458 0 0,0 0-1293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04.8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0 7112 0 0,'0'0'157'0'0,"-2"0"23"0"0,-2 0-110 0 0,-11 1 182 0 0,10-1-196 0 0,1 2-35 0 0,-20 11-38 0 0,24-13 23 0 0,-4-1 75 0 0,2 2 34 0 0,-1 1 132 0 0,-3 3-17 0 0,-1 0 37 0 0,-7-3 180 0 0,7 0-209 0 0,2 0-53 0 0,2 3-44 0 0,0 0-35 0 0,2-4-93 0 0,1 0 1 0 0,-1 0-1 0 0,1 0 0 0 0,-1 0 1 0 0,0 0-1 0 0,1 0 0 0 0,-1 0 1 0 0,0 0-1 0 0,0 0 1 0 0,0 0-1 0 0,0-1 0 0 0,1 1 1 0 0,-1 0-1 0 0,-1 0 0 0 0,1-1-13 0 0,-5 3 80 0 0,-7 4 58 0 0,10-6-118 0 0,2 0 0 0 0,-1 1 1 0 0,0-1-1 0 0,0 0 0 0 0,0 1 0 0 0,1-1 0 0 0,-1 1 0 0 0,0 0 1 0 0,1-1-1 0 0,0 1 0 0 0,-1 0 0 0 0,1 0 0 0 0,-1 1-20 0 0,-2 8 115 0 0,-2 0 5 0 0,2-6-34 0 0,-2 1 47 0 0,5-5-117 0 0,0 0 1 0 0,0 1 0 0 0,0-1-1 0 0,0 1 1 0 0,0 0 0 0 0,0-1-1 0 0,0 1 1 0 0,1 0 0 0 0,-1-1-1 0 0,1 1 1 0 0,-1 0 0 0 0,1 0-1 0 0,-1 0-16 0 0,0 30 250 0 0,1-29-230 0 0,0 29 251 0 0,0-21-206 0 0,2-6 29 0 0,9 11 23 0 0,-4-2-22 0 0,5 1 45 0 0,14 0-12 0 0,-22-9-82 0 0,-1-1 32 0 0,7-3 34 0 0,6-2 83 0 0,7 0 93 0 0,-8-3-53 0 0,-3-2 24 0 0,0-5 88 0 0,-8 6-246 0 0,0 0-19 0 0,-1 1 0 0 0,1-1 0 0 0,0 1 0 0 0,-1 0 1 0 0,3-1-83 0 0,5-1 180 0 0,-10 5-162 0 0,0 0 1 0 0,0-1-1 0 0,0 1 0 0 0,0-1 1 0 0,0 1-1 0 0,0-1 1 0 0,0 1-1 0 0,0-1 1 0 0,0 1-1 0 0,0-1 0 0 0,0 0 1 0 0,-1 0-1 0 0,1 0 1 0 0,0 1-1 0 0,0-1 1 0 0,-1 0-1 0 0,1 0 1 0 0,0-1-19 0 0,3-8 171 0 0,0 2-31 0 0,6-4 29 0 0,-4 5-71 0 0,8-16 263 0 0,-9 13-230 0 0,-3 5-76 0 0,2-14 30 0 0,-5-10-81 0 0,1 19 10 0 0,1-10 37 0 0,-1 16-50 0 0,1 1 0 0 0,-1-1-1 0 0,0 0 1 0 0,0 0 0 0 0,0 0 0 0 0,-1 0 0 0 0,1 1 0 0 0,-1-1 0 0 0,0 0 0 0 0,-1-1-1 0 0,-2-3-7 0 0,1 3-36 0 0,0 0-50 0 0,1-1-65 0 0,2-1-84 0 0,0 7 217 0 0,0-1-1 0 0,0 1 1 0 0,0-1 0 0 0,0 1 0 0 0,0-1-1 0 0,0 1 1 0 0,0-1 0 0 0,0 1 0 0 0,0-1-1 0 0,0 1 1 0 0,0-1 0 0 0,0 1 0 0 0,0-1-1 0 0,0 1 1 0 0,0 0 0 0 0,-1-1 0 0 0,1 1-1 0 0,0-1 1 0 0,0 1 0 0 0,-1-1 0 0 0,1 1-1 0 0,0 0 1 0 0,0-1 0 0 0,-1 1 0 0 0,1-1-1 0 0,0 1 1 0 0,-1 0 0 0 0,1-1 0 0 0,-1 1-1 0 0,1 0 1 0 0,0 0 0 0 0,-1-1 0 0 0,1 1 0 0 0,-1 0-1 0 0,1 0 1 0 0,-1 0 0 0 0,1-1 0 0 0,-1 1-1 0 0,1 0 1 0 0,-1 0 0 0 0,1 0 0 0 0,-1 0-1 0 0,1 0 1 0 0,-1 0 0 0 0,1 0 0 0 0,-1 0 25 0 0,-1 0-592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06.1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62 8232 0 0,'0'0'182'0'0,"0"0"29"0"0,0-2 14 0 0,0 0-131 0 0,0-2 13 0 0,-16-5-70 0 0,9 5 11 0 0,-5-2 153 0 0,8 4-92 0 0,0-1 1 0 0,-1 1-1 0 0,1-1 0 0 0,1 0 1 0 0,-1 0-1 0 0,0-2-109 0 0,0 2 90 0 0,-1 0 55 0 0,0 1 83 0 0,-5-1 176 0 0,-1 2 3 0 0,4 1-173 0 0,0 0-82 0 0,0 0-53 0 0,5 0-83 0 0,-10-1 179 0 0,9 1-147 0 0,0 0-1 0 0,0 0 1 0 0,0 0 0 0 0,0 0-1 0 0,0 0 1 0 0,0 0 0 0 0,0 1-1 0 0,0 0 1 0 0,0-1 0 0 0,-1 1-48 0 0,-3 4 95 0 0,5-4-74 0 0,1 0 0 0 0,0 0 0 0 0,-1 0 0 0 0,1-1 0 0 0,-1 1 0 0 0,1 0 0 0 0,-1-1-1 0 0,1 1 1 0 0,-1-1 0 0 0,1 0 0 0 0,-1 1 0 0 0,0-1 0 0 0,1 0 0 0 0,-1 0-21 0 0,-13 3 128 0 0,0 9-13 0 0,0 1-10 0 0,10-11-78 0 0,4-2-19 0 0,1 0 1 0 0,-1 1-1 0 0,0-1 0 0 0,1 0 0 0 0,-1 1 1 0 0,1-1-1 0 0,-1 0 0 0 0,1 1 0 0 0,-1-1 1 0 0,1 1-1 0 0,-1-1 0 0 0,1 1 1 0 0,-1-1-1 0 0,1 1 0 0 0,-1-1 0 0 0,1 1 1 0 0,0-1-1 0 0,-1 1 0 0 0,1-1 0 0 0,0 1 1 0 0,0 0-1 0 0,-1 0-8 0 0,-1 3 40 0 0,-3 5 43 0 0,-2 2-13 0 0,-3 4 41 0 0,2 1 54 0 0,-2 4-155 0 0,4-11-98 0 0,2-3 43 0 0,-1 2 11 0 0,3-4 20 0 0,1 1-1 0 0,1-1 1 0 0,-1 1-1 0 0,1 0 1 0 0,0 1 14 0 0,0 29 16 0 0,1-11 33 0 0,-1-22-44 0 0,0-1 0 0 0,1 1 0 0 0,-1 0 0 0 0,1 0 0 0 0,-1-1 0 0 0,1 1 0 0 0,-1 0 0 0 0,1-1-1 0 0,0 1 1 0 0,0 0 0 0 0,0-1 0 0 0,0 1 0 0 0,0-1 0 0 0,0 1 0 0 0,0-1 0 0 0,1 0 0 0 0,-1 0 0 0 0,1 1-5 0 0,10 13 50 0 0,-10-10-27 0 0,-2-4-16 0 0,0-1 1 0 0,1 1-1 0 0,-1-1 1 0 0,0 1 0 0 0,1 0-1 0 0,-1-1 1 0 0,0 1-1 0 0,1-1 1 0 0,-1 1 0 0 0,1-1-1 0 0,-1 1 1 0 0,1-1-1 0 0,-1 1 1 0 0,1-1 0 0 0,-1 0-1 0 0,1 1 1 0 0,-1-1-1 0 0,1 0 1 0 0,-1 1 0 0 0,1-1-1 0 0,0 0 1 0 0,0 0-8 0 0,3 3 29 0 0,1 0 6 0 0,-2 0 1 0 0,1 0-1 0 0,0 0 1 0 0,0 1 0 0 0,0 1-36 0 0,0-1 39 0 0,3 0 62 0 0,1-5-79 0 0,-5 1-2 0 0,70 0 356 0 0,-71-1-360 0 0,0 1 0 0 0,0 0 0 0 0,0 0 1 0 0,0-1-1 0 0,0 1 0 0 0,0-1 1 0 0,0 1-1 0 0,0-1 0 0 0,-1 0 1 0 0,1 0-1 0 0,0 0 0 0 0,0 0 1 0 0,-1 0-1 0 0,2-1-16 0 0,19-20 270 0 0,-20 18-212 0 0,1 1 0 0 0,0 0 0 0 0,0 0 0 0 0,0 0 0 0 0,0 0 0 0 0,0 1 0 0 0,4-2-58 0 0,0 0 108 0 0,2 0-7 0 0,-1-1-50 0 0,-6 4-48 0 0,-1 0 0 0 0,1-1 0 0 0,0 1 0 0 0,-1 0 1 0 0,1-1-1 0 0,-1 1 0 0 0,1-1 0 0 0,-1 0 1 0 0,0 0-1 0 0,1 1 0 0 0,-1-1 0 0 0,0 0-3 0 0,3-8 30 0 0,-3 8-26 0 0,0-1 1 0 0,0 1-1 0 0,0 0 0 0 0,1 0 0 0 0,-1 0 1 0 0,0 0-1 0 0,1 0 0 0 0,0 0 0 0 0,-1 1-4 0 0,2-2 15 0 0,-1 1-1 0 0,0-1 1 0 0,-1 1 0 0 0,1-1-1 0 0,0 0 1 0 0,1-3-15 0 0,-2 3 18 0 0,1-1 1 0 0,0 1-1 0 0,1-1 1 0 0,-1 1-1 0 0,0 0 1 0 0,1 0 0 0 0,0 0-19 0 0,-2 1 1 0 0,1 1 1 0 0,-1 0 0 0 0,0-1 0 0 0,0 1-1 0 0,0 0 1 0 0,0-1 0 0 0,0 1 0 0 0,-1-1 0 0 0,1 0-1 0 0,0 1 1 0 0,-1-1 0 0 0,1 0 0 0 0,-1 1-1 0 0,0-1 1 0 0,1-1-2 0 0,-1 3 1 0 0,0 0-1 0 0,0 0 1 0 0,0 0-1 0 0,0 0 1 0 0,0 0 0 0 0,0 0-1 0 0,0 0 1 0 0,0 0-1 0 0,0 0 1 0 0,0 0-1 0 0,0 0 1 0 0,0-1-1 0 0,0 1 1 0 0,0 0 0 0 0,0 0-1 0 0,0 0 1 0 0,0 0-1 0 0,0 0 1 0 0,0 0-1 0 0,0 0 1 0 0,0 0 0 0 0,0 0-1 0 0,0 0 1 0 0,0 0-1 0 0,0-1 1 0 0,0 1-1 0 0,0 0 1 0 0,0 0-1 0 0,0 0 1 0 0,0 0 0 0 0,0 0-1 0 0,0 0 1 0 0,0 0-1 0 0,0 0 1 0 0,1 0-1 0 0,-1 0 1 0 0,0 0 0 0 0,0 0-1 0 0,0 0 1 0 0,0 0-1 0 0,0 0 1 0 0,0 0-1 0 0,0 0 1 0 0,0 0-1 0 0,0 0 1 0 0,0 0 0 0 0,0 0-1 0 0,1 0 1 0 0,-1 0-1 0 0,0 0 1 0 0,0 0-1 0 0,0 0 1 0 0,0 0-1 0 0,0 0 1 0 0,0 0 0 0 0,0 0-1 0 0,0 0 0 0 0,13 2-32 0 0,-12-1 32 0 0,0 0-1 0 0,0-1 1 0 0,0 1-1 0 0,0 0 1 0 0,0 0 0 0 0,0 0-1 0 0,0 0 1 0 0,0-1-1 0 0,-1 1 1 0 0,1 0-1 0 0,0 1 1 0 0,-1-1 0 0 0,1 0-1 0 0,0 0 1 0 0,-1 0-1 0 0,0 0 1 0 0,1 0-1 0 0,-1 0 1 0 0,0 1 0 0 0,1-1-1 0 0,-1 0 1 0 0,0 0-1 0 0,0 1 1 0 0,0-1 0 0 0,0 1 0 0 0,0-1 0 0 0,0-1 0 0 0,0 1 0 0 0,0-1 0 0 0,0 1 0 0 0,0-1 0 0 0,0 1 0 0 0,0-1 0 0 0,0 0 0 0 0,0 1 0 0 0,0-1 0 0 0,0 1 0 0 0,0-1 0 0 0,0 1 0 0 0,0-1 0 0 0,0 1 0 0 0,1-1 0 0 0,-1 1 0 0 0,0-1 0 0 0,0 0 0 0 0,1 1 0 0 0,-1-1 0 0 0,0 1 0 0 0,0-1 0 0 0,1 0 0 0 0,-1 1 0 0 0,1-1 0 0 0,-1 0 0 0 0,0 0 0 0 0,1 1 0 0 0,-1-1 0 0 0,1 0 0 0 0,-1 1 0 0 0,7 3 0 0 0,8 24 0 0 0,15 32 0 0 0,-27-45-22 0 0,-1 0-72 0 0,11 0-6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08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8576 0 0,'0'0'197'0'0,"0"0"24"0"0,0 0 17 0 0,0 3-38 0 0,0 5-140 0 0,0-1 10 0 0,0-1 20 0 0,0-2 36 0 0,0-1 192 0 0,0-1 2 0 0,0 23 112 0 0,0 0-35 0 0,0 30 307 0 0,0 12 17 0 0,0 28 214 0 0,0-85-806 0 0,1-2-35 0 0,5 7 65 0 0,0 0 5 0 0,-5-7-66 0 0,0 2 37 0 0,-2-1-33 0 0,0 2 9 0 0,2-2-9 0 0,0-2 14 0 0,1 2 37 0 0,2 1-22 0 0,1 0-14 0 0,-3-2-8 0 0,-1 0 15 0 0,0 1 43 0 0,-1 7 28 0 0,0 27 387 0 0,0-31-448 0 0,0-10-98 0 0,0 0-1 0 0,0-1 0 0 0,0 1 0 0 0,0 0 0 0 0,1 0 1 0 0,-1 0-1 0 0,1-1 0 0 0,-1 1 0 0 0,2 1-35 0 0,6 8 236 0 0,-8-11-222 0 0,1 0-5 0 0,-1 1 1 0 0,0-1-1 0 0,0 0 0 0 0,0 0 0 0 0,1 1 1 0 0,-1-1-1 0 0,0 0 0 0 0,0 0 0 0 0,0 1 0 0 0,0-1 1 0 0,1 0-1 0 0,-1 0 0 0 0,0 1 0 0 0,0-1 1 0 0,0 0-1 0 0,0 1 0 0 0,0-1 0 0 0,0 0 1 0 0,0 1-1 0 0,0-1 0 0 0,0 0 0 0 0,0 0 0 0 0,0 1 1 0 0,0-1-1 0 0,0 0 0 0 0,0 1-9 0 0,0 19 224 0 0,0-15-7 0 0,2-3-15 0 0,0 0-186 0 0,-1-1 1 0 0,0 0-1 0 0,0 1 1 0 0,0-1-1 0 0,0 1 0 0 0,0-1 1 0 0,0 1-1 0 0,0-1 1 0 0,-1 1-1 0 0,1-1 1 0 0,-1 1-1 0 0,1 0 1 0 0,-1-1-1 0 0,1 1 0 0 0,-1 1-16 0 0,0-1 104 0 0,0-2-6 0 0,0 0-109 0 0,0 0-33 0 0,1 1-36 0 0,-1-1-18 0 0,0 1-36 0 0,1-1-40 0 0,0 1-44 0 0,-1 0-48 0 0,1 0-47 0 0,0 0-41 0 0,0 0-38 0 0,1 1-259 0 0,0 0-62 0 0,-1 0-50 0 0,1 0-35 0 0,0 4-1439 0 0,-2 3-1278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09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8496 0 0,'0'0'190'0'0,"0"0"28"0"0,0 0 10 0 0,0 0 41 0 0,0 0 111 0 0,0 0 48 0 0,0 0 11 0 0,3 3-2 0 0,-2-2-375 0 0,1 1 46 0 0,3 5 62 0 0,-3-3-72 0 0,-1-1 25 0 0,0 1 49 0 0,-1 0 62 0 0,0 1 74 0 0,1 2-99 0 0,0-1-55 0 0,1 0-25 0 0,1 2 0 0 0,1 1 1 0 0,-1-2-2 0 0,-2 0 29 0 0,-1 1 63 0 0,0 4 65 0 0,0-1-68 0 0,-1-1-47 0 0,2 20 209 0 0,2-17-182 0 0,10 35 487 0 0,0 0-42 0 0,-3 1-52 0 0,-5-16-241 0 0,-3 0-47 0 0,-2 2 24 0 0,0 21 74 0 0,2-41-305 0 0,4 3-22 0 0,-2-8-27 0 0,0 0 77 0 0,0 1 0 0 0,1-1 0 0 0,3 5-123 0 0,2 2 118 0 0,-9-14-108 0 0,-1 1 0 0 0,1-1 0 0 0,0 0 0 0 0,-1 1 0 0 0,0-1 0 0 0,0 1 0 0 0,0-1 0 0 0,0 0 0 0 0,-1 2-10 0 0,1 3 14 0 0,3-3 29 0 0,-3-5-43 0 0,1 0 1 0 0,-1 1-1 0 0,0-1 1 0 0,1 0-1 0 0,-1 0 1 0 0,1 1 0 0 0,-1-1-1 0 0,0 1 1 0 0,1-1-1 0 0,-1 0 1 0 0,0 1-1 0 0,1-1 1 0 0,-1 1-1 0 0,0-1 1 0 0,0 1-1 0 0,0-1 1 0 0,1 1 0 0 0,-1-1-1 0 0,0 1 1 0 0,0-1-1 0 0,0 1 1 0 0,0-1-1 0 0,0 1 1 0 0,0-1-1 0 0,0 1 1 0 0,0-1-1 0 0,0 1 1 0 0,0 0-1 0 0,-6 1 23 0 0,6-2-13 0 0,-3 10 180 0 0,3-7 56 0 0,0-3 8 0 0,-2-3-40 0 0,-9-10-172 0 0,10 5-50 0 0,3 0-45 0 0,7-2-152 0 0,-8 9 167 0 0,0-1-147 0 0,0 0 42 0 0,0-1-42 0 0,-1-1 88 0 0,0-1 41 0 0,-1 4 14 0 0,1 0-34 0 0,0-6-115 0 0,0 5 120 0 0,-1 0 1 0 0,1 0-1 0 0,0 0 1 0 0,1 0-1 0 0,-1 0 0 0 0,0 0 1 0 0,1 0-1 0 0,-1 0 1 0 0,1 0-1 0 0,0-1 71 0 0,3-5-227 0 0,2-1-107 0 0,-4-7-88 0 0,-2 13 350 0 0,0 0-1 0 0,1 0 1 0 0,-1 0-1 0 0,1 0 0 0 0,-1 0 1 0 0,1 0-1 0 0,1-2 73 0 0,6-12-385 0 0,-8 16 346 0 0,1 0-1 0 0,-1-1 1 0 0,1 1-1 0 0,-1 0 1 0 0,0-1 0 0 0,0 1-1 0 0,0 0 1 0 0,1-1-1 0 0,-1 1 1 0 0,-1-1 39 0 0,4-16-368 0 0,-2 16 324 0 0,0-1 0 0 0,0 0 0 0 0,0 1 0 0 0,1-1 0 0 0,-1 1 1 0 0,1-1-1 0 0,0 1 0 0 0,-1 0 44 0 0,12-8-245 0 0,-8-10 42 0 0,2 12 43 0 0,-6 8 153 0 0,-1 0 0 0 0,0-1 1 0 0,1 1-1 0 0,-1 0 0 0 0,0-1 1 0 0,1 1-1 0 0,-1 0 0 0 0,0-1 1 0 0,1 1-1 0 0,-1-1 0 0 0,0 1 1 0 0,1 0-1 0 0,-1-1 0 0 0,0 1 1 0 0,0-1-1 0 0,0 1 0 0 0,1-1 1 0 0,-1 1-1 0 0,0-1 0 0 0,0 1 1 0 0,0-1-1 0 0,0 1 0 0 0,0-1 1 0 0,0 1-1 0 0,0-1 1 0 0,0 1-1 0 0,0-1 0 0 0,0 1 1 0 0,0-1 6 0 0,2-14-61 0 0,-1 14 58 0 0,-1 0 1 0 0,1 0-1 0 0,-1 0 0 0 0,1 1 0 0 0,0-1 0 0 0,-1 0 0 0 0,1 0 1 0 0,-1 1-1 0 0,1-1 0 0 0,0 0 0 0 0,0 1 0 0 0,0-1 1 0 0,-1 1-1 0 0,1-1 0 0 0,0 1 0 0 0,0-1 0 0 0,0 1 3 0 0,3-1-9 0 0,0 0 0 0 0,0 0-1 0 0,0 1 1 0 0,0 0-1 0 0,0-1 1 0 0,0 1-1 0 0,2 1 10 0 0,5-1-39 0 0,-9 0 38 0 0,0 0 0 0 0,-1 1 0 0 0,1-1 0 0 0,0 0 0 0 0,-1 1 0 0 0,1-1 0 0 0,0 1 0 0 0,-1-1 0 0 0,1 1 0 0 0,-1 0 0 0 0,1 0 0 0 0,-1 0 0 0 0,1 0 1 0 0,-1 0 0 0 0,1 0 0 0 0,-1-1 1 0 0,1 1-1 0 0,-1 0 0 0 0,1 0 0 0 0,0-1 0 0 0,-1 1 1 0 0,1-1-1 0 0,0 1 0 0 0,-1-1 0 0 0,1 0 0 0 0,0 0 1 0 0,0 0-1 0 0,2 1 0 0 0,0 0 0 0 0,0 0 0 0 0,0 1 0 0 0,0-1 0 0 0,0 1 0 0 0,0 0 0 0 0,0 0 0 0 0,0 0 0 0 0,-1 1 0 0 0,1-1 0 0 0,2 3 0 0 0,2 1 0 0 0,-5-4 6 0 0,0 0 0 0 0,0 0 0 0 0,-1 1 0 0 0,1-1 0 0 0,-1 0 0 0 0,0 1 0 0 0,1-1 0 0 0,-1 1 0 0 0,0 0 0 0 0,-1 0 0 0 0,1 0 0 0 0,0 0 0 0 0,0 3-6 0 0,2 1 16 0 0,21 23 208 0 0,-10 0-13 0 0,-10 1 12 0 0,5-19-111 0 0,-10-12-110 0 0,0 0 0 0 0,0 0 0 0 0,1 0 0 0 0,-1 0 0 0 0,0 0 0 0 0,0 0 0 0 0,0 1 1 0 0,0-1-1 0 0,0 0 0 0 0,0 0 0 0 0,0 0 0 0 0,0 0 0 0 0,0 0 0 0 0,1 0 0 0 0,-1 0 1 0 0,0 0-1 0 0,0 0 0 0 0,0 1 0 0 0,0-1 0 0 0,0 0 0 0 0,0 0 0 0 0,0 0 1 0 0,0 0-1 0 0,0 0 0 0 0,0 0 0 0 0,0 0 0 0 0,0 0 0 0 0,0 1 0 0 0,0-1 0 0 0,0 0 1 0 0,0 0-1 0 0,0 0 0 0 0,0 0 0 0 0,0 0 0 0 0,0 0 0 0 0,0 1 0 0 0,0-1 0 0 0,0 0 1 0 0,0 0-1 0 0,0 0 0 0 0,0 0 0 0 0,0 0 0 0 0,0 0 0 0 0,-1 0 0 0 0,1 0 0 0 0,0 0 1 0 0,0 1-1 0 0,0-1 0 0 0,0 0 0 0 0,0 0 0 0 0,0 0 0 0 0,0 0 0 0 0,0 0 1 0 0,0 0-1 0 0,-1 0 0 0 0,1 0 0 0 0,0 0-2 0 0,-8 11 138 0 0,4 3 67 0 0,4-11-21 0 0,0-1 0 0 0,0 0-168 0 0,0 2 56 0 0,0 11 294 0 0,0-10-268 0 0,0-3 79 0 0,-3-2-28 0 0,3 0-142 0 0,-1 0 0 0 0,1 0 0 0 0,-1 0 0 0 0,1 0 0 0 0,-1 0-1 0 0,1 0 1 0 0,-1 0 0 0 0,1 1 0 0 0,-1-1 0 0 0,1 0 0 0 0,-1 0 0 0 0,1 0 0 0 0,-1 1-1 0 0,1-1 1 0 0,-1 0 0 0 0,1 0 0 0 0,0 1 0 0 0,-1-1 0 0 0,1 0 0 0 0,0 1 0 0 0,-1-1-1 0 0,1 1 1 0 0,0-1 0 0 0,-1 0 0 0 0,1 1 0 0 0,0 0-7 0 0,-8 5 152 0 0,-3-4 20 0 0,9-2-162 0 0,1 1 0 0 0,-1-1-1 0 0,1 0 1 0 0,-1 1 0 0 0,1-1 0 0 0,-1 1 0 0 0,1-1 0 0 0,-1 1 0 0 0,1 0-1 0 0,0-1 1 0 0,-1 1 0 0 0,1 0-10 0 0,-1 0 9 0 0,1 0 1 0 0,-1 0-1 0 0,0 0 0 0 0,1 0 0 0 0,-1 0 1 0 0,0-1-1 0 0,0 1 0 0 0,0-1 0 0 0,1 1 1 0 0,-1-1-1 0 0,0 0 0 0 0,-1 0-9 0 0,1 0 1 0 0,1 1 0 0 0,-1-1 0 0 0,0 0 0 0 0,0 0 0 0 0,1 1 0 0 0,-1-1 0 0 0,1 1 0 0 0,-1 0 1 0 0,0-1-1 0 0,1 1 0 0 0,-1 0 0 0 0,1 0 0 0 0,-1 0-1 0 0,1 0 1 0 0,-1 0-1 0 0,1 0 1 0 0,-1-1 0 0 0,1 1 0 0 0,-1 0 0 0 0,1-1-1 0 0,-1 1 1 0 0,0-1 0 0 0,1 1 0 0 0,-1-1 0 0 0,0 0-1 0 0,0 0 1 0 0,1 1-1 0 0,-6-2 19 0 0,6 1-16 0 0,-1 0 0 0 0,1 0 0 0 0,-1 0 0 0 0,1 0 0 0 0,-1 0-1 0 0,0 0 1 0 0,1 0 0 0 0,-1 1 0 0 0,1-1 0 0 0,-1 0 0 0 0,1 1-1 0 0,-2 0-2 0 0,-1 5 0 0 0,3-5 0 0 0,1-1 0 0 0,0 1 0 0 0,0-1 0 0 0,0 0 0 0 0,-1 1 0 0 0,1-1 0 0 0,0 1 0 0 0,-1-1 0 0 0,1 0 0 0 0,0 1 0 0 0,-1-1 0 0 0,1 0 0 0 0,-1 0 0 0 0,1 1 0 0 0,0-1 0 0 0,-1 0 0 0 0,1 0 0 0 0,-1 0 0 0 0,1 1 0 0 0,-1-1 0 0 0,1 0 0 0 0,-1 0 0 0 0,1 0 0 0 0,-1 0 0 0 0,1 0 0 0 0,0 0 0 0 0,-1 0 0 0 0,1 0 0 0 0,-1 0 0 0 0,1 0 0 0 0,-1 0 0 0 0,0 0 0 0 0,-14 2-18 0 0,7 3-22 0 0,7-4 27 0 0,-1 0 0 0 0,1 0 1 0 0,-1 0-1 0 0,1-1 0 0 0,0 1 0 0 0,-1 0 1 0 0,0-1-1 0 0,1 1 0 0 0,-1-1 1 0 0,1 0-1 0 0,-3 1 13 0 0,2-1-63 0 0,2 0-20 0 0,0 0-53 0 0,0 0-141 0 0,0 0-255 0 0,0 0-18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 76 7696 0 0,'-11'0'258'0'0,"-13"0"182"0"0,15 0-214 0 0,5 0-66 0 0,0 0 34 0 0,0 0 41 0 0,0 0 46 0 0,-9 3 311 0 0,3 2-125 0 0,3 0-179 0 0,0-3-86 0 0,1 1-4 0 0,1 7 99 0 0,-9-2 34 0 0,3-1-139 0 0,7-2-85 0 0,3 2-91 0 0,1-1-7 0 0,-1-5-5 0 0,0 0-1 0 0,1 0 1 0 0,-1 0-1 0 0,0 0 1 0 0,0 0-1 0 0,0-1 1 0 0,0 1 0 0 0,1 0-1 0 0,-1 0 1 0 0,0-1-1 0 0,0 1 1 0 0,-1 0 0 0 0,1-1-1 0 0,0 1 1 0 0,0-1-4 0 0,0 0 2 0 0,1 1 1 0 0,-1-1-1 0 0,0 0 1 0 0,0 1-1 0 0,1-1 1 0 0,-1 0-1 0 0,0 1 1 0 0,1-1-1 0 0,-1 1 1 0 0,1-1-1 0 0,-1 1 1 0 0,1-1-1 0 0,-1 1 1 0 0,1 0-1 0 0,-1-1 1 0 0,1 1-1 0 0,-1-1 1 0 0,1 1-1 0 0,0 0 1 0 0,-1 0-1 0 0,1-1 1 0 0,0 1 0 0 0,0 0-1 0 0,-1-1 1 0 0,1 1-1 0 0,0 0 1 0 0,0 0-1 0 0,0 0 1 0 0,0 0-3 0 0,0 1 7 0 0,-1 0 1 0 0,1 0 0 0 0,0 0 0 0 0,-1 0-1 0 0,1 0 1 0 0,-1 0 0 0 0,0 0 0 0 0,0-1-1 0 0,0 2-7 0 0,-3 7 23 0 0,4-9-18 0 0,0 0 0 0 0,1 0 0 0 0,-1 0 0 0 0,0 0 0 0 0,1-1-1 0 0,-1 1 1 0 0,1 0 0 0 0,-1 0 0 0 0,1 0 0 0 0,-1-1 0 0 0,1 1 0 0 0,-1 0 0 0 0,1-1 0 0 0,0 1 0 0 0,-1 0-5 0 0,3 1 70 0 0,-3 0-60 0 0,0-1 0 0 0,0 0 0 0 0,0 1 1 0 0,0-1-1 0 0,0 0 0 0 0,1 1 0 0 0,-1-1 1 0 0,0 0-1 0 0,1 1 0 0 0,-1-1 0 0 0,1 0 0 0 0,-1 0 1 0 0,1 1-11 0 0,0-1 5 0 0,0 0 1 0 0,0 0-1 0 0,0-1 1 0 0,0 1-1 0 0,0 0 1 0 0,0-1-1 0 0,0 1 1 0 0,0-1-1 0 0,1 1 1 0 0,-1-1 0 0 0,0 0-1 0 0,0 1 1 0 0,0-1-1 0 0,0 0 1 0 0,0 0-1 0 0,1 0 1 0 0,-1 0-6 0 0,20 6 93 0 0,-15-3-78 0 0,-4-2 2 0 0,1 1 1 0 0,0-1-1 0 0,0 0 1 0 0,0 0-1 0 0,0 0 0 0 0,0 0 1 0 0,0 0-1 0 0,1-1 0 0 0,-1 0 1 0 0,0 1-1 0 0,0-1 1 0 0,3 0-18 0 0,-3 0 10 0 0,0-1 1 0 0,0 1 0 0 0,0-1 0 0 0,0 1-1 0 0,-1-1 1 0 0,1 0 0 0 0,0 0 0 0 0,0 0-11 0 0,19-6 60 0 0,16 2-33 0 0,-36 5-21 0 0,1-1 0 0 0,-1 0 0 0 0,0 1 0 0 0,1-1 0 0 0,-1 0 0 0 0,0 0 0 0 0,1 0 0 0 0,-1-1 0 0 0,0 1 1 0 0,0 0-1 0 0,1-2-6 0 0,-3 3 4 0 0,1-1 0 0 0,-1 1 0 0 0,1-1 0 0 0,-1 0 1 0 0,0 0-1 0 0,1 1 0 0 0,-1-1 0 0 0,0 0 0 0 0,1 1 1 0 0,-1-1-1 0 0,0 0 0 0 0,0 0 0 0 0,1 0 1 0 0,-1 1-1 0 0,0-1 0 0 0,0 0 0 0 0,0 0 0 0 0,0 0 1 0 0,0 0-5 0 0,0-1 7 0 0,0 1-1 0 0,0-1 1 0 0,1 0 0 0 0,-1 0 0 0 0,1 1 0 0 0,-1-1 0 0 0,1 0 0 0 0,0 1 0 0 0,0-1 0 0 0,-1 0 0 0 0,1 1 0 0 0,0-1 0 0 0,1 1 0 0 0,-1-1 0 0 0,0 1 0 0 0,0 0 0 0 0,1 0 0 0 0,-1-1-7 0 0,11-13 45 0 0,-10 11-34 0 0,-1 0 0 0 0,-1 0 0 0 0,1 0 0 0 0,0-1 1 0 0,-1 1-1 0 0,0 0 0 0 0,0 0 0 0 0,0 0 0 0 0,-1-4-11 0 0,0-8 28 0 0,1 5 6 0 0,1 8-27 0 0,-1 0 1 0 0,0 0-1 0 0,0 0 0 0 0,0 0 0 0 0,0 0 1 0 0,-1 0-1 0 0,1 0 0 0 0,-1 0 1 0 0,0 0-1 0 0,0-1-7 0 0,-4-3 9 0 0,0-2-7 0 0,3-20-2 0 0,2 16-12 0 0,0 11-52 0 0,0 2-27 0 0,-2 4 5 0 0,3 0 36 0 0,8 3 21 0 0,-5-5 13 0 0,11 26-55 0 0,-8-14 32 0 0,-1 5 22 0 0,3 7 10 0 0,2-7-37 0 0,35 57 34 0 0,-35-57 10 0 0,0 1 0 0 0,-1 3 0 0 0,3 3 0 0 0,-11-21 0 0 0,1 0 0 0 0,-1 0 0 0 0,0 0 0 0 0,-1 1 0 0 0,1-1 0 0 0,-1 1 0 0 0,0-1 0 0 0,-1 1 0 0 0,1 4 0 0 0,-1-7 0 0 0,0 0 0 0 0,0 0 0 0 0,1 0 0 0 0,-1 0 0 0 0,1 1 0 0 0,0-1 0 0 0,0 0 0 0 0,0 0 0 0 0,1 2 0 0 0,4 10 0 0 0,-5-5 0 0 0,0 1 0 0 0,0-1 0 0 0,-1 1 0 0 0,-1 5 0 0 0,1-1 0 0 0,0-1 0 0 0,1-10 0 0 0,-1 0 0 0 0,0-1 0 0 0,-1 1 0 0 0,1 0 0 0 0,-1 0 0 0 0,1 0 0 0 0,-1 0 0 0 0,-9 16 0 0 0,6-7 6 0 0,4-11-2 0 0,0 0-1 0 0,-1 0 0 0 0,1 1 1 0 0,-1-1-1 0 0,0 0 0 0 0,0 0 1 0 0,0 0-1 0 0,0 0 0 0 0,0 0 1 0 0,0 0-1 0 0,0 0 0 0 0,-1 0 1 0 0,1-1-1 0 0,-1 1-3 0 0,-5 5 9 0 0,4-3 7 0 0,0-1-1 0 0,0 0 0 0 0,0 0 1 0 0,-1 0-1 0 0,1-1 0 0 0,-1 1-15 0 0,-14 6 88 0 0,0 0-49 0 0,-7 3-32 0 0,21-11-5 0 0,1 0 1 0 0,-1 0 0 0 0,0 0 0 0 0,0-1-1 0 0,0 1 1 0 0,0-1 0 0 0,0 0 0 0 0,-2-1-3 0 0,-7 0-40 0 0,3-2-48 0 0,5 0 72 0 0,2 1-60 0 0,1 1-43 0 0,-1-1-68 0 0,1 1-84 0 0,-1 0-99 0 0,1 0-113 0 0,0 1 195 0 0,1-1-35 0 0,-1 1-36 0 0,0 0-37 0 0,0 0-40 0 0,1-1-41 0 0,-6 1-1142 0 0,-2 0-919 0 0</inkml:trace>
  <inkml:trace contextRef="#ctx0" brushRef="#br0" timeOffset="1">616 258 7224 0 0,'0'0'209'0'0,"0"-3"-5"0"0,2-6-166 0 0,-1 9-38 0 0,-1 0 1 0 0,0-1-1 0 0,1 1 0 0 0,-1 0 1 0 0,1 0-1 0 0,-1-1 1 0 0,1 1-1 0 0,-1 0 0 0 0,1 0 1 0 0,-1 0-1 0 0,1 0 1 0 0,-1 0-1 0 0,1 0 0 0 0,-1 0 1 0 0,1 0-1 0 0,-1 0 1 0 0,1 0-1 0 0,0 0 0 0 0,0 0 0 0 0,0 0 0 0 0,-1 0 0 0 0,1 0 0 0 0,0 0-1 0 0,0 0 1 0 0,0 0 0 0 0,-1 0 0 0 0,1 0 0 0 0,0 0 0 0 0,0 0 0 0 0,-1-1 0 0 0,1 1-1 0 0,0 0 1 0 0,0-1 0 0 0,-1 1 0 0 0,1 0 0 0 0,0-1 0 0 0,-1 1 0 0 0,1-1 0 0 0,2-4 12 0 0,-1 0 73 0 0,26-10 1060 0 0,-13 12-474 0 0,0 1-39 0 0,8-11 43 0 0,-11 6-356 0 0,-1 2-58 0 0,4 2 77 0 0,-8 3-211 0 0,-1-2-40 0 0,-1-9 49 0 0,5 6-10 0 0,-5-5-12 0 0,5 5-36 0 0,-5-5-12 0 0,1 6-22 0 0,-5 3-41 0 0,-1 1 0 0 0,0 0 0 0 0,1 0 0 0 0,-1 0 0 0 0,1 0 0 0 0,-1-1 0 0 0,0 1 0 0 0,0 0 0 0 0,1-1 0 0 0,-1 1 0 0 0,0 0 0 0 0,1 0 0 0 0,-1-1-1 0 0,0 1 1 0 0,0 0 0 0 0,0-1 0 0 0,1 1 0 0 0,-1-1 0 0 0,0 1 0 0 0,0 0 0 0 0,0-1 0 0 0,0 1 0 0 0,0 0 0 0 0,0-1 0 0 0,1 1 0 0 0,-1-1 0 0 0,0 1 0 0 0,0 0 0 0 0,0-1 0 0 0,-1 1 0 0 0,1-1-3 0 0,3-4 105 0 0,7-5 14 0 0,-7 7 1 0 0,-4 1-87 0 0,1 0 0 0 0,0 1 1 0 0,-1-1-1 0 0,1 0 0 0 0,-1 0 1 0 0,0 0-1 0 0,1 0 1 0 0,-1 0-1 0 0,0 0 0 0 0,0 1 1 0 0,0-1-1 0 0,0 0 0 0 0,-1 1 1 0 0,1-1-34 0 0,-11-11 264 0 0,-1 1 58 0 0,2 1 105 0 0,-1 4-220 0 0,-3 3-43 0 0,-20 3 63 0 0,24 1-176 0 0,9 0-50 0 0,0 0 0 0 0,1 0 0 0 0,-1 0 1 0 0,1 1-1 0 0,-1-1 0 0 0,1 1 0 0 0,-1-1 1 0 0,0 1-1 0 0,1-1 0 0 0,0 1 0 0 0,-1 0 0 0 0,1 0 1 0 0,0 0-1 0 0,-1 0-1 0 0,-6 3-2 0 0,-2 1-7 0 0,8-4 1 0 0,0 0 1 0 0,0 0 0 0 0,0 0 0 0 0,0 0 0 0 0,0 1 0 0 0,0-1 0 0 0,0 1-1 0 0,0-1 1 0 0,0 1 7 0 0,-11 10-14 0 0,9-8 12 0 0,-1 0 0 0 0,1 0 0 0 0,0 1 0 0 0,0 0 1 0 0,0 0-1 0 0,-1 1 2 0 0,1 4-30 0 0,3-7 27 0 0,0-1 1 0 0,0 0-1 0 0,0 0 1 0 0,-1 0-1 0 0,1 0 0 0 0,0 0 1 0 0,-1 0-1 0 0,0 0 1 0 0,1 0 2 0 0,-8 9-5 0 0,-7 18-66 0 0,13-24 75 0 0,2-4-5 0 0,1-1 0 0 0,-1 1 0 0 0,1 0 0 0 0,0 0 0 0 0,-1 0 0 0 0,1-1 1 0 0,0 1-1 0 0,0 0 0 0 0,-1 0 0 0 0,1 0 0 0 0,0 0 0 0 0,0-1 0 0 0,0 1 1 0 0,0 0-1 0 0,0 0 0 0 0,0 0 0 0 0,0 0 0 0 0,0 0 0 0 0,0 0 0 0 0,1-1 1 0 0,-1 1-1 0 0,0 0 0 0 0,1 0 0 0 0,-1 0 0 0 0,0-1 0 0 0,1 1 0 0 0,-1 0 1 0 0,1 0-1 0 0,-1-1 0 0 0,1 1 0 0 0,-1 0 0 0 0,1-1 0 0 0,0 1 0 0 0,-1-1 1 0 0,1 1-1 0 0,0-1 0 0 0,0 1 1 0 0,3 3-28 0 0,14 24 16 0 0,-13-24 1 0 0,0 0 1 0 0,1 0 0 0 0,-1-1 0 0 0,1 0 0 0 0,0 1-1 0 0,1-1 11 0 0,-2-1-2 0 0,-2-1 2 0 0,-1 0 0 0 0,1 0 0 0 0,0-1 0 0 0,-1 1 0 0 0,1-1 0 0 0,0 0 0 0 0,0 0 0 0 0,0 0 0 0 0,-1 0 0 0 0,1 0 0 0 0,1-1 0 0 0,7 1 0 0 0,24 1 2 0 0,9 0-64 0 0,-36-1 20 0 0,1-1 0 0 0,-1 0 1 0 0,0 0-1 0 0,1-1 42 0 0,7-2-74 0 0,-1 0 12 0 0,-4 1-8 0 0,-1 2-26 0 0,1 1-46 0 0,-2-1-1 0 0,-1 1-37 0 0,1-1-34 0 0,-1-1-34 0 0,10-2-345 0 0,0 0-118 0 0,-15 3 568 0 0,28-1-1178 0 0</inkml:trace>
  <inkml:trace contextRef="#ctx0" brushRef="#br0" timeOffset="2">1145 122 8176 0 0,'0'0'182'0'0,"2"2"29"0"0,2 2-148 0 0,-1 1 1 0 0,0 0-1 0 0,0 0 0 0 0,-1 0 1 0 0,1 0-1 0 0,1 4-63 0 0,0 1 54 0 0,1 0-33 0 0,0 1 22 0 0,1 0 73 0 0,-1 0 38 0 0,11 20 363 0 0,-10-18-328 0 0,1 1-63 0 0,-4-9 59 0 0,9 6 92 0 0,-8-7-110 0 0,0-1 94 0 0,-3-1-84 0 0,1 0 36 0 0,-1-1 40 0 0,0 1 45 0 0,-1-1-119 0 0,0-1-44 0 0,0 1-39 0 0,0-1-34 0 0,1 1-21 0 0,-1 0-61 0 0,0 2-181 0 0,-1-1 193 0 0,1-2 52 0 0,0 1 44 0 0,0-1 53 0 0,0 1 61 0 0,0-1 148 0 0,0 1-130 0 0,0-1 34 0 0,0 0 35 0 0,0 0 37 0 0,0 0 39 0 0,0 1 41 0 0,0-17-108 0 0,0-2-81 0 0,0-4-37 0 0,0-11-11 0 0,2 16-141 0 0,8-11 39 0 0,-7 7-14 0 0,-3 18-51 0 0,0 1-1 0 0,0 0 1 0 0,1-1-1 0 0,-1 1 1 0 0,1 0-1 0 0,-1-1 1 0 0,1 1-1 0 0,0 0 1 0 0,-1 0 0 0 0,1 0-1 0 0,0-1 1 0 0,1 1-1 0 0,-1 0 1 0 0,0 0-1 0 0,0 1 1 0 0,1-1 0 0 0,0 0-2 0 0,10-11 1 0 0,5-5-15 0 0,-1 6-40 0 0,6 1-157 0 0,14-11 211 0 0,-27 16-180 0 0,-1 2 99 0 0,10-3-53 0 0,-13 5 60 0 0,0 1-38 0 0,0-1-29 0 0,0 1-49 0 0,0 0-56 0 0,-1 0-66 0 0,0 0 46 0 0,-1 0-42 0 0,0 0-43 0 0,1 0-47 0 0,-1 0-50 0 0,0 0-54 0 0,1 0-56 0 0,-1 0-59 0 0,5-3-1196 0 0,2-4-1026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10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8328 0 0,'0'0'241'0'0,"0"0"0"0"0,0 0-177 0 0,0 2-37 0 0,0-1-120 0 0,0 0 41 0 0,0 0 37 0 0,0 0 35 0 0,0 1 50 0 0,0 0 44 0 0,0 3 221 0 0,0 0 91 0 0,0 7 669 0 0,1-8-802 0 0,-1-2-51 0 0,1 1-44 0 0,-1-2-145 0 0,1 0-35 0 0,9 4 606 0 0,-5 2-157 0 0,-1 2-181 0 0,0-2-33 0 0,-2-3-80 0 0,3 6 198 0 0,-1 1-53 0 0,-1-1-41 0 0,0 0-35 0 0,0-1 9 0 0,0-1 0 0 0,0 1-1 0 0,0-1 1 0 0,4 6-251 0 0,-1-5 244 0 0,2-1 33 0 0,2 7-16 0 0,-9-12-193 0 0,0-1 1 0 0,0 1-1 0 0,0 0 1 0 0,-1 0-1 0 0,1 0 1 0 0,-1-1 0 0 0,0 1-1 0 0,0 1-68 0 0,0 7 203 0 0,0-5-118 0 0,3-1 100 0 0,7 5-8 0 0,-8-7-5 0 0,-2-3-17 0 0,0 0-10 0 0,0 0-1 0 0,0 0 3 0 0,0 0 12 0 0,0 0 7 0 0,0 0 2 0 0,0 0-5 0 0,0 0-23 0 0,0 0-11 0 0,0 0-1 0 0,0 0-8 0 0,-10-3-35 0 0,5-4-40 0 0,5-16-23 0 0,0 11-22 0 0,0 10 3 0 0,0 0-1 0 0,0 1 0 0 0,1-1 1 0 0,-1 1-1 0 0,0-1 0 0 0,1 1 1 0 0,-1-1-1 0 0,1 0 0 0 0,0 1 1 0 0,-1 0-1 0 0,1-1 0 0 0,0 1 1 0 0,0 0-1 0 0,0-1-2 0 0,4-6 21 0 0,3-11-12 0 0,-6 15-8 0 0,-1 0-1 0 0,0 0 0 0 0,1 1 0 0 0,0-1 0 0 0,0 0 0 0 0,0 1 0 0 0,1-1 0 0 0,-1 1 0 0 0,1 0 0 0 0,-1 0 0 0 0,1 0 0 0 0,0 0 0 0 0,0 0 0 0 0,1 1 0 0 0,1-2 0 0 0,5 0 0 0 0,-8 3 0 0 0,0 0 0 0 0,0 0 0 0 0,0 0 0 0 0,0-1 0 0 0,0 1 0 0 0,0 0 0 0 0,0-1 0 0 0,0 0 0 0 0,0 1 0 0 0,13-12-12 0 0,-14 13 10 0 0,-1-1 0 0 0,1 1 0 0 0,0 0-1 0 0,-1 0 1 0 0,1 0 0 0 0,0-1-1 0 0,-1 1 1 0 0,1 0 0 0 0,0 0 0 0 0,-1 0-1 0 0,1 0 1 0 0,0 0 0 0 0,-1 0-1 0 0,1 0 1 0 0,0 0 0 0 0,0 1 0 0 0,-1-1-1 0 0,1 0 1 0 0,0 0 0 0 0,-1 1-1 0 0,1-1 3 0 0,16 9-12 0 0,8 4 8 0 0,-4-5-45 0 0,2 5 38 0 0,-3-1 11 0 0,-16-9 0 0 0,1 0 0 0 0,-1 0 0 0 0,0 1 0 0 0,-1-1 0 0 0,1 1 0 0 0,0-1 0 0 0,-1 1 0 0 0,0 0 0 0 0,1 2 0 0 0,18 20 0 0 0,-9-14 0 0 0,-8-8 0 0 0,-1 0 0 0 0,1 1 0 0 0,-1-1 0 0 0,0 1 0 0 0,0 0 0 0 0,0 2 0 0 0,1 5 0 0 0,2-7 0 0 0,-7-5 0 0 0,0 0 0 0 0,1 0 0 0 0,-1 1 0 0 0,1-1 0 0 0,-1 0 0 0 0,0 0 0 0 0,1 1 0 0 0,-1-1 0 0 0,0 0 0 0 0,1 1 0 0 0,-1-1 0 0 0,0 0 0 0 0,1 1 0 0 0,-1-1 0 0 0,0 1 0 0 0,0-1 0 0 0,0 1 0 0 0,1-1 0 0 0,-1 0 0 0 0,0 1 0 0 0,0-1 0 0 0,0 1 0 0 0,0-1 0 0 0,0 1 0 0 0,0-1 0 0 0,0 1 0 0 0,0-1 0 0 0,0 1 0 0 0,0-1 0 0 0,0 1 0 0 0,0-1 0 0 0,0 1 0 0 0,0 0 0 0 0,0 0 0 0 0,0-1 0 0 0,0 1 0 0 0,0 0 0 0 0,0 0 0 0 0,0 0 0 0 0,0 0 0 0 0,0-1 0 0 0,0 1 0 0 0,1 0 0 0 0,-1 0 0 0 0,0-1 0 0 0,1 1 0 0 0,-1 1 0 0 0,10 3-20 0 0,-8-3-18 0 0,-3 0 57 0 0,1 1-27 0 0,1 0-60 0 0,0-1-49 0 0,1 1-75 0 0,2 1-84 0 0,0-1 1 0 0,-1 0-35 0 0,-1-1-827 0 0,-2-2-58 0 0,0 0-11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10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61 8464 0 0,'0'0'190'0'0,"0"-3"28"0"0,0 3-187 0 0,-1-7 64 0 0,2 3 6 0 0,2 0 102 0 0,7-6-104 0 0,-8 8-6 0 0,-2 2 103 0 0,-2-3 163 0 0,-8-7 8 0 0,9 9-193 0 0,0-1-33 0 0,-1-1 54 0 0,2 0-59 0 0,1-2-45 0 0,-1 4-19 0 0,0 1-5 0 0,0-3 458 0 0,0 3 10 0 0,-2 0-19 0 0,-8 0-166 0 0,-5 0 120 0 0,10 3-86 0 0,-7 4-87 0 0,-2 1-1 0 0,8 3-123 0 0,6-10-162 0 0,-1 0 0 0 0,1 0 0 0 0,0 0 0 0 0,-1 0 0 0 0,0 0 1 0 0,1 0-1 0 0,-1-1 0 0 0,1 1 0 0 0,-1 0 0 0 0,0 0 0 0 0,0 0 0 0 0,1-1 0 0 0,-1 1 0 0 0,0 0 0 0 0,0-1 1 0 0,0 1-12 0 0,-4 2 45 0 0,4-3-34 0 0,1 0 0 0 0,-1 0-1 0 0,0 0 1 0 0,1 1 0 0 0,-1-1 0 0 0,1 0 0 0 0,-1 1 0 0 0,1-1 0 0 0,-1 1 0 0 0,1-1 0 0 0,-1 1 0 0 0,1-1 0 0 0,-1 1-1 0 0,1-1 1 0 0,-1 1 0 0 0,1-1 0 0 0,0 1 0 0 0,-1-1 0 0 0,1 1 0 0 0,0 0 0 0 0,0-1 0 0 0,-1 1-11 0 0,-1 4 43 0 0,-23 25 277 0 0,12-5-72 0 0,-4 11 16 0 0,16-33-239 0 0,0 0 0 0 0,0 1 1 0 0,0-1-1 0 0,1 0 1 0 0,-1 1-1 0 0,1-1 0 0 0,0 4-25 0 0,0-4 12 0 0,0 1-1 0 0,0-1 0 0 0,1 1 0 0 0,-1-1 0 0 0,1 0 0 0 0,0 1 0 0 0,1 2-11 0 0,13 22 151 0 0,-9-24-105 0 0,-5-4-43 0 0,-1 1-1 0 0,0-1 1 0 0,1 0 0 0 0,-1 0 0 0 0,0 0-1 0 0,1 1 1 0 0,-1-1 0 0 0,0 0-1 0 0,1 0 1 0 0,-1 1 0 0 0,0-1-1 0 0,1 0 1 0 0,-1 1 0 0 0,0-1-1 0 0,0 0 1 0 0,0 1 0 0 0,1-1 0 0 0,-1 0-1 0 0,0 1 1 0 0,0-1 0 0 0,0 1-1 0 0,0-1 1 0 0,0 0 0 0 0,0 1-1 0 0,0-1 1 0 0,1 1 0 0 0,-1-1-1 0 0,0 0 1 0 0,-1 1 0 0 0,1-1-1 0 0,0 1-2 0 0,3 4 71 0 0,3 0-52 0 0,1-2 44 0 0,-1-1 18 0 0,-1-1 1 0 0,1 0-1 0 0,-1-1 0 0 0,1 1 0 0 0,0-1 0 0 0,2 0-81 0 0,-8 0 2 0 0,5-3 140 0 0,-2 0-101 0 0,16-15 267 0 0,-16 16-281 0 0,0 0-37 0 0,8-3 60 0 0,0-1 1 0 0,0-3 32 0 0,-7 5-76 0 0,0 0 4 0 0,-1 1 1 0 0,1-1-1 0 0,-1 0 0 0 0,0 1 1 0 0,1-3-12 0 0,11-24 64 0 0,-10-1-54 0 0,0 24-11 0 0,0-3-21 0 0,-2-3-40 0 0,-3 11 50 0 0,-1-1 0 0 0,1 1 0 0 0,0 0 0 0 0,0-1-1 0 0,1 1 1 0 0,-1 0 0 0 0,0-1 0 0 0,1 1 0 0 0,0 0 0 0 0,-1 0-1 0 0,1-1 1 0 0,0 1 0 0 0,0 0 0 0 0,0 0 0 0 0,1 0 0 0 0,-1 0 0 0 0,0 0-1 0 0,1-1 13 0 0,1 1-77 0 0,-3 2-23 0 0,0-3-11 0 0,0-3 64 0 0,0 3-33 0 0,-1 9-120 0 0,1 0 94 0 0,1 0 41 0 0,0-2 57 0 0,0-2 37 0 0,6 3-42 0 0,-7-5 11 0 0,1 0 1 0 0,-1 0-1 0 0,0 1 1 0 0,1-1-1 0 0,-1 0 0 0 0,1 0 1 0 0,-1 1-1 0 0,0-1 1 0 0,1 0-1 0 0,-1 1 1 0 0,0-1-1 0 0,1 1 0 0 0,-1-1 1 0 0,0 0-1 0 0,0 1 1 0 0,0-1-1 0 0,1 1 0 0 0,-1-1 1 0 0,0 1-1 0 0,0-1 1 0 0,0 0-1 0 0,0 1 0 0 0,0-1 1 0 0,0 1-1 0 0,0-1 1 0 0,1 1-1 0 0,-2-1 0 0 0,1 1 1 0 0,0-1-1 0 0,0 1 1 0 0,0-1-1 0 0,0 1 2 0 0,0 6-8 0 0,0-5 2 0 0,-1 0 1 0 0,1 0-1 0 0,0 0 0 0 0,1 0 1 0 0,-1 0-1 0 0,0 0 1 0 0,0 0-1 0 0,1 0 1 0 0,0 0-1 0 0,0 1 6 0 0,9 12-11 0 0,-8 1 11 0 0,-2-15 0 0 0,0 1 0 0 0,1-1 0 0 0,-1 1 0 0 0,0 0 0 0 0,0-1 0 0 0,1 1 0 0 0,-1-1 0 0 0,1 1 0 0 0,0-1 0 0 0,-1 0 0 0 0,1 1 0 0 0,0-1 0 0 0,0 1 0 0 0,0-1 0 0 0,4 7 0 0 0,0 4 0 0 0,5-7 0 0 0,-5 6 0 0 0,5-6 0 0 0,-10-5 0 0 0,0 0 0 0 0,0 0 0 0 0,0 0 0 0 0,0 0 0 0 0,1 0 0 0 0,-1 0 0 0 0,0 0 0 0 0,0 0 0 0 0,0 0 0 0 0,0 0 0 0 0,0 0 0 0 0,0 0 0 0 0,0 0 0 0 0,0 0 0 0 0,0 0 0 0 0,0 1 0 0 0,1-1 0 0 0,-1 0 0 0 0,0 0 0 0 0,0 0 0 0 0,0 0 0 0 0,0 0 0 0 0,0 0 0 0 0,0 0 0 0 0,0 0 0 0 0,0 1 0 0 0,0-1 0 0 0,0 0 0 0 0,0 0 0 0 0,0 0 0 0 0,0 0 0 0 0,0 0 0 0 0,0 0 0 0 0,0 0 0 0 0,0 1 0 0 0,0-1 0 0 0,0 0 0 0 0,0 0 0 0 0,0 0 0 0 0,0 0 0 0 0,0 0 0 0 0,0 0 0 0 0,-1 0 0 0 0,1 0 0 0 0,0 0 0 0 0,0 1 1 0 0,0 3 0 0 0,14 13-29 0 0,-11-15-106 0 0,-3-2-24 0 0,0 0 69 0 0,0 0-68 0 0,0 0-84 0 0,0 0 72 0 0,0 0-39 0 0,0 0-41 0 0,0 0-40 0 0,0 0-392 0 0,0 0 93 0 0,0 0-54 0 0,2 0-758 0 0,2 0-599 0 0,5 0-1138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11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32 11000 0 0,'0'0'248'0'0,"0"0"34"0"0,0 0 21 0 0,0 5-34 0 0,0 5-202 0 0,3 0-39 0 0,4-3-17 0 0,-7-6-11 0 0,1-1 0 0 0,-1 0 0 0 0,0 0 0 0 0,1 1 0 0 0,-1-1 0 0 0,0 0 0 0 0,1 1 0 0 0,-1-1 0 0 0,0 1 0 0 0,1-1 0 0 0,-1 0 0 0 0,0 1 0 0 0,0-1 0 0 0,1 1 0 0 0,-1-1 0 0 0,0 1 0 0 0,0-1 0 0 0,0 1 0 0 0,0-1 0 0 0,0 1 0 0 0,1-1 0 0 0,-1 1 0 0 0,0-1 0 0 0,0 1 0 0 0,0-1 0 0 0,0 0 0 0 0,-1 1 0 0 0,1-1 0 0 0,0 1 0 0 0,0 1 11 0 0,0-1 1 0 0,1 1 0 0 0,-1-1 0 0 0,0 1 0 0 0,0-1 0 0 0,1 1-1 0 0,-1-1 1 0 0,1 1 0 0 0,0-1 0 0 0,-1 1 0 0 0,1-1 0 0 0,0 0-1 0 0,0 2-11 0 0,2 2 125 0 0,0 0 104 0 0,-2-2-64 0 0,0 1 40 0 0,-1 0 44 0 0,0 1 49 0 0,0 20 692 0 0,3-20-516 0 0,0-1-274 0 0,4 9 128 0 0,-6-7-124 0 0,-1-3-45 0 0,1 0 49 0 0,-1 1 60 0 0,0-1 69 0 0,0 1 81 0 0,0 0 90 0 0,0 0 102 0 0,0 0 110 0 0,0 0-25 0 0,0-30-296 0 0,3 21-280 0 0,-2 4-110 0 0,0 0 1 0 0,0 0-1 0 0,0 0 1 0 0,0-1-1 0 0,0 1 1 0 0,0 0-1 0 0,0-1 1 0 0,0 1-1 0 0,-1 0 1 0 0,1-1-1 0 0,0 1 1 0 0,-1-1-1 0 0,1 0 0 0 0,-1 1 1 0 0,0-1-1 0 0,0 1 1 0 0,1-1-1 0 0,-1 0-9 0 0,2-11 59 0 0,4 3-39 0 0,-2 2-19 0 0,1-1 3 0 0,-4 6 2 0 0,0 1 1 0 0,0 0-1 0 0,0 0 0 0 0,0 0 0 0 0,0 0 1 0 0,1 0-1 0 0,-1 0 0 0 0,1 0 0 0 0,0 0-6 0 0,15-26 12 0 0,-6 23-12 0 0,-6-7 0 0 0,-5 11 0 0 0,1 0 0 0 0,0-1 0 0 0,-1 1 0 0 0,1 0 0 0 0,0 0 0 0 0,0 0 0 0 0,0 1 0 0 0,0-1 0 0 0,0 0 0 0 0,0 0 0 0 0,0 0 0 0 0,1 0 0 0 0,13-4 0 0 0,0-7 0 0 0,1-1 0 0 0,-14 12-5 0 0,1 0-1 0 0,0 1 0 0 0,0-1 1 0 0,-1 1-1 0 0,1 0 0 0 0,0-1 0 0 0,0 1 1 0 0,0 0-1 0 0,0 1 0 0 0,-1-1 1 0 0,1 1-1 0 0,0-1 0 0 0,0 1 0 0 0,0 0 6 0 0,2 5-42 0 0,-5-5 40 0 0,0-1 0 0 0,0 1 1 0 0,1-1-1 0 0,-1 0 0 0 0,0 1 1 0 0,0-1-1 0 0,1 0 0 0 0,-1 1 1 0 0,0-1-1 0 0,1 0 0 0 0,-1 1 1 0 0,0-1-1 0 0,1 0 0 0 0,-1 1 1 0 0,1-1-1 0 0,-1 0 0 0 0,1 0 1 0 0,-1 0-1 0 0,0 1 0 0 0,1-1 1 0 0,-1 0-1 0 0,1 0 0 0 0,-1 0 1 0 0,1 0-1 0 0,-1 0 0 0 0,1 0 1 0 0,-1 0-1 0 0,1 0 0 0 0,-1 0 1 0 0,1 0-1 0 0,-1 0 0 0 0,1 0 2 0 0,6-1-32 0 0,5 1-85 0 0,-1 3-67 0 0,-3 2 54 0 0,2 0-60 0 0,3-2-53 0 0,-12-3 256 0 0,1 0-40 0 0,1 0-126 0 0,0 0-68 0 0,-1 0-60 0 0,7 0-804 0 0,-5 0 667 0 0,-3 1 243 0 0,1-1 35 0 0,-1 1 44 0 0,1-1 50 0 0,13 13-1228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13.2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1 108 9616 0 0,'0'0'216'0'0,"0"0"32"0"0,2 0 12 0 0,2-1-110 0 0,-4 1-108 0 0,5 3 20 0 0,14 8-40 0 0,-12-9 13 0 0,2 0 58 0 0,3-2 75 0 0,5-1 139 0 0,-2 0-13 0 0,1 2 216 0 0,8 0 125 0 0,-22-1-568 0 0,0 0 1 0 0,0-1 0 0 0,1 1 0 0 0,-1 0-1 0 0,0-1 1 0 0,0 1 0 0 0,0-1 0 0 0,2 0-68 0 0,4-4 172 0 0,1-1 72 0 0,4 4 49 0 0,-6 2-148 0 0,-5 0-101 0 0,0 1 1 0 0,0-1 0 0 0,0 0 0 0 0,0-1 0 0 0,0 1 0 0 0,0 0 0 0 0,0 0-1 0 0,0-1 1 0 0,0 0 0 0 0,1 0-45 0 0,20-11 416 0 0,-9 4-189 0 0,-5 3-143 0 0,21 0 215 0 0,-25 3-259 0 0,-2 0-7 0 0,3-6 13 0 0,10-8 44 0 0,-3 4-21 0 0,-8 7-14 0 0,5-5-32 0 0,-12 8 34 0 0,-5-1-58 0 0,6 3 5 0 0,-3-4-5 0 0,4 3 3 0 0,-1 0-1 0 0,1 1 1 0 0,-1-1 0 0 0,1 0 0 0 0,-1 1-1 0 0,0-1 1 0 0,1 0 0 0 0,-1 1 0 0 0,0-1-1 0 0,1 1 1 0 0,-1-1 0 0 0,0 1 0 0 0,0 0-1 0 0,1-1 1 0 0,-1 1 0 0 0,0 0 0 0 0,0-1-1 0 0,0 1 1 0 0,0 0 0 0 0,1 0 0 0 0,-1 0-1 0 0,0 0 1 0 0,0 0 0 0 0,0 0 0 0 0,0 0-1 0 0,0 0 1 0 0,1 0 0 0 0,-1 0 0 0 0,0 0-1 0 0,0 1 1 0 0,0-1 0 0 0,0 0 0 0 0,1 0-1 0 0,-1 1 1 0 0,0-1 0 0 0,0 1 0 0 0,0 0-2 0 0,-7 3 0 0 0,7-3 0 0 0,0 0 0 0 0,-1 0 0 0 0,1 0 0 0 0,-1 0 0 0 0,1-1 0 0 0,-1 1 0 0 0,1-1 0 0 0,-1 1 0 0 0,1-1 0 0 0,-1 1 0 0 0,1-1 0 0 0,-1 0 0 0 0,1 0 0 0 0,-1 0 0 0 0,0 0 0 0 0,1 0 0 0 0,-1 1 0 0 0,0-1 0 0 0,1 0 0 0 0,-1 1 0 0 0,1-1 0 0 0,-1 1 0 0 0,1-1 0 0 0,-1 1 0 0 0,1 0 0 0 0,-1-1 0 0 0,1 1 0 0 0,0 0 0 0 0,-1 0 0 0 0,-6 4 0 0 0,-1-1 0 0 0,6-3 0 0 0,1 0 0 0 0,0 0 0 0 0,0 1 0 0 0,0-1 0 0 0,0 0 0 0 0,0 1 0 0 0,0-1 0 0 0,0 1 0 0 0,0-1 0 0 0,-104 105 0 0 0,105-105 0 0 0,0 0 0 0 0,0 1 0 0 0,-1-1 0 0 0,1 0 0 0 0,0 0 0 0 0,0 1 0 0 0,0-1 0 0 0,1 0 0 0 0,-1 1 0 0 0,0-1 0 0 0,0 1 0 0 0,1-1 0 0 0,-1 1 0 0 0,1-1 0 0 0,-1 1 0 0 0,1 0 0 0 0,0-1 0 0 0,-1 1 0 0 0,1 0 0 0 0,0 0 0 0 0,0-2 0 0 0,0 1 0 0 0,0 0 0 0 0,0 0 0 0 0,0 0 0 0 0,0-1 0 0 0,0 1 0 0 0,0 0 0 0 0,0 0 0 0 0,0 0 0 0 0,-1-1 0 0 0,1 1 0 0 0,0 0 0 0 0,0 0 0 0 0,-1 0 0 0 0,-3 3 0 0 0,4-4 0 0 0,0 0 0 0 0,0 0 0 0 0,-1 0 0 0 0,1 0 0 0 0,0 0 0 0 0,0 0 0 0 0,0 0 0 0 0,0 0 0 0 0,0 0 0 0 0,0 1 0 0 0,-1-1 0 0 0,1 0 0 0 0,0 0 0 0 0,0 0 0 0 0,0 0 0 0 0,0 0 0 0 0,0 0 0 0 0,0 0 0 0 0,0 1 0 0 0,0-1 0 0 0,0 0 0 0 0,0 0 0 0 0,0 0 0 0 0,0 0 0 0 0,0 0 0 0 0,0 0 0 0 0,0 1 0 0 0,0-1 0 0 0,0 0 0 0 0,0 0 0 0 0,0 0 0 0 0,0 0 0 0 0,0 0 0 0 0,0 1 0 0 0,0-1 0 0 0,0 0 0 0 0,0 0 0 0 0,0 0 0 0 0,0 0 0 0 0,0 0 0 0 0,0 1 0 0 0,0-1 0 0 0,0 0 0 0 0,0 0 0 0 0,0 0 0 0 0,0 0 0 0 0,1 0 0 0 0,-1 0 0 0 0,0 0 0 0 0,0 0 0 0 0,0 1 0 0 0,5 7 0 0 0,-3 7 0 0 0,-2-14 0 0 0,0-1 0 0 0,0 1 1 0 0,0 0-1 0 0,0-1 1 0 0,0 1-1 0 0,0-1 1 0 0,0 1-1 0 0,0 0 1 0 0,1-1-1 0 0,-1 1 1 0 0,0 0-1 0 0,0-1 1 0 0,1 1-1 0 0,-1-1 1 0 0,0 1-1 0 0,1 0 1 0 0,-1-1-1 0 0,0 1 1 0 0,1-1-1 0 0,8 2 48 0 0,-7-2-40 0 0,0 0 1 0 0,-1 0 0 0 0,1 0-1 0 0,-1 1 1 0 0,1-1 0 0 0,-1 0-1 0 0,1 1 1 0 0,-1-1 0 0 0,1 1 0 0 0,0 0-9 0 0,6 3 40 0 0,-7-3-29 0 0,0 0 0 0 0,1 0 0 0 0,-1 0-1 0 0,1 0 1 0 0,-1-1 0 0 0,1 1 0 0 0,-1-1 0 0 0,1 1 0 0 0,-1-1 0 0 0,1 1 0 0 0,1-1-11 0 0,5 3 82 0 0,15 5 15 0 0,-18-7-50 0 0,1 0 0 0 0,-1 0 0 0 0,1 0 0 0 0,4-1-47 0 0,2 2 64 0 0,-4 3-36 0 0,5 1-10 0 0,-6-5 2 0 0,0 1 1 0 0,0-1 0 0 0,1-1-1 0 0,-1 0 1 0 0,7 0-21 0 0,11-1-20 0 0,-10 1-50 0 0,-2-1-62 0 0,-11 1 159 0 0,0 0-39 0 0,0 0-40 0 0,0 0-42 0 0,0 0-40 0 0,0 0-43 0 0,0 0-44 0 0,-1 0-43 0 0,1 0-45 0 0,0 0-46 0 0,0 0-46 0 0,0 0-48 0 0,0 0-48 0 0,0 0-49 0 0,0 0-49 0 0,0 0-51 0 0,4 0-1354 0 0,3 0-1137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13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1 227 8232 0 0,'0'0'182'0'0,"0"0"29"0"0,0 0 14 0 0,2 0-27 0 0,2 0-150 0 0,20 0-56 0 0,-17 0 37 0 0,-1 0 43 0 0,0 0 45 0 0,0-1 47 0 0,-1 0 50 0 0,3-4 83 0 0,1-1 151 0 0,-2 5-181 0 0,2 0 37 0 0,-1 1-61 0 0,4 1 29 0 0,-3-1-54 0 0,-2-1 6 0 0,0-2 55 0 0,10-7 269 0 0,8 5-4 0 0,-12-1-192 0 0,-4 2-50 0 0,2 2 33 0 0,2-1 31 0 0,-3-2-77 0 0,-3 0-85 0 0,3 0 77 0 0,0 1-73 0 0,4-2-13 0 0,-11 5-139 0 0,0-1-1 0 0,1 0 0 0 0,-1 0 0 0 0,0 0 0 0 0,0 0 1 0 0,2-2-56 0 0,-2 1 157 0 0,-3 1-85 0 0,0 1-70 0 0,0 1 0 0 0,0-1 0 0 0,0 1-1 0 0,0-1 1 0 0,0 0 0 0 0,0 1 0 0 0,1-1 0 0 0,-1 1 0 0 0,0-1 0 0 0,0 1 0 0 0,0-1 0 0 0,1 1 0 0 0,-1-1 0 0 0,0 1 0 0 0,1-1-1 0 0,-1 1 1 0 0,0 0 0 0 0,1-1 0 0 0,-1 1 0 0 0,1-1 0 0 0,-1 1 0 0 0,0 0 0 0 0,1-1 0 0 0,0 1-2 0 0,-1 0 2 0 0,1-1 1 0 0,0 1-1 0 0,-1-1 0 0 0,1 1 1 0 0,-1-1-1 0 0,1 1 1 0 0,-1-1-1 0 0,1 1 1 0 0,-1-1-1 0 0,1 1 0 0 0,-1-1 1 0 0,0 0-1 0 0,1 1 1 0 0,-1-1-1 0 0,0 0 1 0 0,0 1-1 0 0,1-1 0 0 0,-1 0 1 0 0,0 1-1 0 0,0-1 1 0 0,0 0-1 0 0,0 0 1 0 0,0 1-1 0 0,0-1 0 0 0,0 0-1 0 0,0-1 12 0 0,0 0 0 0 0,-1 0 1 0 0,1-1-1 0 0,-1 1 0 0 0,0 0 1 0 0,0 0-1 0 0,1 0 0 0 0,-1 0 1 0 0,0 0-1 0 0,-1 0-13 0 0,1 0 11 0 0,0 0 1 0 0,0 1-1 0 0,0-1 0 0 0,1 0 0 0 0,-1 0 0 0 0,0 1 1 0 0,1-1-1 0 0,0 0 0 0 0,-1-2-11 0 0,-2-1 69 0 0,-12-20 11 0 0,5 20-16 0 0,9 1-51 0 0,0 1-9 0 0,-14-5 82 0 0,6 3-45 0 0,8 4-37 0 0,0 0 1 0 0,-1 0 0 0 0,1 0-1 0 0,-1 1 1 0 0,1-1 0 0 0,-1 0-1 0 0,1 1 1 0 0,-1-1 0 0 0,1 1-1 0 0,-1 0 1 0 0,-1-1-5 0 0,-2 4 43 0 0,4-2-40 0 0,0 0 1 0 0,-1 0-1 0 0,1 0 1 0 0,0 0 0 0 0,0 0-1 0 0,-1 0 1 0 0,1 0-1 0 0,-1 0 1 0 0,1-1-1 0 0,-1 1 1 0 0,1-1-1 0 0,-1 1 1 0 0,1-1 0 0 0,-1 1-1 0 0,1-1 1 0 0,-1 0-1 0 0,1 0 1 0 0,-2 0-4 0 0,3 0 0 0 0,-1 0 0 0 0,1 0 1 0 0,-1 0-1 0 0,1 0 0 0 0,-1 0 1 0 0,1 0-1 0 0,-1 0 0 0 0,1 0 1 0 0,-1 0-1 0 0,1 0 0 0 0,-1 0 1 0 0,1 0-1 0 0,0 0 0 0 0,-1 1 1 0 0,1-1-1 0 0,-1 0 0 0 0,1 0 1 0 0,-1 0-1 0 0,1 1 0 0 0,0-1 1 0 0,-1 0-1 0 0,1 1 0 0 0,-1-1 1 0 0,1 0-1 0 0,0 1 0 0 0,-1-1 1 0 0,1 0-1 0 0,0 1 0 0 0,0-1 1 0 0,-1 0-1 0 0,1 1 0 0 0,0 0 0 0 0,-5 5 0 0 0,-5 0 0 0 0,9-5 0 0 0,0-1 0 0 0,0 0 0 0 0,0 1 0 0 0,0-1 0 0 0,0 1 0 0 0,0-1 0 0 0,0 1 0 0 0,0 0 0 0 0,0-1 0 0 0,1 1 0 0 0,-1 0 0 0 0,0 0 0 0 0,0 0 0 0 0,1-1 0 0 0,-1 1 0 0 0,0 1 0 0 0,-4 10 0 0 0,-7-4 0 0 0,-3 12 0 0 0,2-13 11 0 0,-2 21 53 0 0,14-25-59 0 0,0 0 0 0 0,0-1 0 0 0,1 1 0 0 0,-1 0 1 0 0,1 0-1 0 0,0 0 0 0 0,0 0 0 0 0,0-1 0 0 0,0 1 0 0 0,0 0 0 0 0,1 1-5 0 0,-1 4 8 0 0,2 31 74 0 0,3-25-47 0 0,1-4-21 0 0,-2 0 23 0 0,-3-8-32 0 0,0 0 0 0 0,0 1-1 0 0,1-1 1 0 0,-1 0 0 0 0,0 0 0 0 0,1 0-1 0 0,-1 0 1 0 0,1-1 0 0 0,0 1-5 0 0,5 6 28 0 0,-5-5 3 0 0,1 0 0 0 0,1 0 0 0 0,-1 0-1 0 0,0 0 1 0 0,1-1 0 0 0,0 1-31 0 0,6 2 106 0 0,-8-5-83 0 0,0 1 1 0 0,0 0-1 0 0,0 1 1 0 0,0-1-1 0 0,0 0 1 0 0,0 1-1 0 0,0-1 1 0 0,0 1-1 0 0,0 0-23 0 0,-1-1 22 0 0,1 1 0 0 0,0-1 0 0 0,-1 0 0 0 0,1 0-1 0 0,0 1 1 0 0,0-1 0 0 0,-1 0 0 0 0,1-1-1 0 0,2 2-21 0 0,0-1 74 0 0,0 0-1 0 0,1-1 0 0 0,-1 1 0 0 0,0-1 1 0 0,1 0-1 0 0,3 0-73 0 0,2 0 108 0 0,-6 0-75 0 0,0 0-1 0 0,-1 1 1 0 0,1 0-1 0 0,0-1 0 0 0,0 1 1 0 0,-1 1-1 0 0,1-1 1 0 0,-1 0-1 0 0,1 1 0 0 0,2 1-32 0 0,-5-2 6 0 0,-1-1 0 0 0,1 0 0 0 0,0 0 0 0 0,0 1 0 0 0,0-1 0 0 0,0 0 0 0 0,0 0 0 0 0,-1 0 0 0 0,1 0-1 0 0,0 0 1 0 0,0 0 0 0 0,0 0 0 0 0,0 0 0 0 0,0-1 0 0 0,-1 1 0 0 0,1 0 0 0 0,0 0 0 0 0,0-1 0 0 0,0 1-1 0 0,-1 0 1 0 0,1-1 0 0 0,0 1 0 0 0,0-1 0 0 0,-1 1 0 0 0,1-1 0 0 0,0 0-6 0 0,10-5 58 0 0,-7 5-37 0 0,0 1-1 0 0,0-1 1 0 0,1 1-1 0 0,-1-1 0 0 0,0 1 1 0 0,3 1-21 0 0,3-1 35 0 0,-8 0-31 0 0,0 0 0 0 0,0-1 1 0 0,-1 1-1 0 0,1 0 0 0 0,0-1 0 0 0,-1 1 1 0 0,1-1-1 0 0,0 1 0 0 0,-1-1 0 0 0,1 0 1 0 0,-1 0-1 0 0,1 0 0 0 0,-1 0-4 0 0,1 0 4 0 0,-1 0-1 0 0,0 0 0 0 0,1 1 1 0 0,0-1-1 0 0,-1 0 0 0 0,1 1 1 0 0,-1-1-1 0 0,1 1 0 0 0,0-1 0 0 0,-1 1 1 0 0,1 0-1 0 0,0 0 0 0 0,0 0-3 0 0,-1 0-1 0 0,1-1 0 0 0,0 1 0 0 0,-1 0 0 0 0,1 0 0 0 0,-1-1 0 0 0,1 1 0 0 0,-1-1 0 0 0,1 1-1 0 0,-1-1 1 0 0,1 0 0 0 0,-1 1 0 0 0,1-1 0 0 0,-1 0 0 0 0,0 0 0 0 0,0 0 0 0 0,1 0 0 0 0,-1 0-1 0 0,1-1 2 0 0,3-2-114 0 0,2 4 39 0 0,-5 0 26 0 0,1-1-41 0 0,3-3-183 0 0,-2 1 2 0 0,-1 0-35 0 0,-1-2-821 0 0,-2-8-51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12.1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0 7792 0 0,'0'0'230'0'0,"0"0"64"0"0,0 0 155 0 0,0 0 60 0 0,0 0 17 0 0,3 3-21 0 0,7 7-94 0 0,-8-8-141 0 0,-1 1-98 0 0,0 0-62 0 0,-1 1-57 0 0,0-1-12 0 0,1-1 45 0 0,9 11 230 0 0,-8-11-261 0 0,0-1 0 0 0,-1 1 0 0 0,1 0 0 0 0,-1-1 1 0 0,1 1-1 0 0,-1 0 0 0 0,0 0 0 0 0,0 0 0 0 0,1 2-55 0 0,-1 0 95 0 0,0 0 0 0 0,-1 0 0 0 0,1 0 1 0 0,-1 0-1 0 0,0 4-95 0 0,2 22 464 0 0,4-10-169 0 0,1-2-73 0 0,5 19 207 0 0,-10-22-246 0 0,-1 3 48 0 0,0 1-27 0 0,8 41 488 0 0,-4-35-429 0 0,-3-13-144 0 0,4 11 141 0 0,-4-17-155 0 0,-1 0 0 0 0,1 0 0 0 0,-1 0 0 0 0,-1 0 0 0 0,1 4-105 0 0,2 14 299 0 0,2-3-40 0 0,0-5-91 0 0,0 11 154 0 0,5-6-2 0 0,-5 4-18 0 0,1-13-149 0 0,-5-10-133 0 0,0-1 0 0 0,-1 0-1 0 0,1 1 1 0 0,0-1 0 0 0,-1 1-1 0 0,1-1 1 0 0,-1 0 0 0 0,0 1-1 0 0,1-1 1 0 0,-1 1 0 0 0,0-1-1 0 0,0 1 1 0 0,0 0-20 0 0,0 4 76 0 0,0-5-54 0 0,0 1 0 0 0,0-1 0 0 0,0 1 0 0 0,0 0 0 0 0,0-1 0 0 0,0 1 0 0 0,0-1 0 0 0,0 1 0 0 0,1-1 0 0 0,-1 1 0 0 0,1 0 0 0 0,0 0-22 0 0,2 1 3 0 0,1-3 57 0 0,-1 1 16 0 0,-2 2-64 0 0,0 6-86 0 0,-1-2-16 0 0,0 3-44 0 0,-2-7 54 0 0,-4 3 5 0 0,2-2-71 0 0,2-2-116 0 0,1-2 2 0 0,1 0-34 0 0,0 0-786 0 0,-2 0-52 0 0,-11 0-10 0 0</inkml:trace>
  <inkml:trace contextRef="#ctx0" brushRef="#br0" timeOffset="334.29">0 272 10136 0 0,'0'0'230'0'0,"3"-2"30"0"0,-1-2-179 0 0,0 3-36 0 0,5-2 66 0 0,0 0 3 0 0,2-1 53 0 0,-1-1-116 0 0,-7 4-51 0 0,1 0 0 0 0,-1 0 0 0 0,0 0-1 0 0,1 1 1 0 0,-1-1 0 0 0,1 0-1 0 0,-1 1 1 0 0,1-1 0 0 0,-1 1 0 0 0,1 0-1 0 0,0-1 1 0 0,-1 1 0 0 0,1 0 0 0 0,0 0 0 0 0,8-1 34 0 0,-2 0 61 0 0,-2-2 48 0 0,-1 1 34 0 0,14-5 424 0 0,-4 6-370 0 0,5-1 282 0 0,1-3-40 0 0,2-1-36 0 0,1 4-95 0 0,2 2 6 0 0,1 0-59 0 0,-1 0-56 0 0,1 0-55 0 0,-1 0-52 0 0,1 0-51 0 0,-1 0-48 0 0,0 0-47 0 0,-2-3-48 0 0,6-5-102 0 0,-26 6 136 0 0,2 0-48 0 0,-1 1-88 0 0,0 1-80 0 0,-1-1-71 0 0,0 1-63 0 0,0 0-52 0 0,0 1-45 0 0,0-1-34 0 0,8 1-1196 0 0,0-1-109 0 0,7 0-1032 0 0</inkml:trace>
  <inkml:trace contextRef="#ctx0" brushRef="#br0" timeOffset="705.55">680 166 7800 0 0,'0'0'174'0'0,"0"0"29"0"0,0 0 13 0 0,3 3-31 0 0,4 8-138 0 0,1 3-56 0 0,-2-10-1 0 0,0 1 18 0 0,-5 4 47 0 0,-1-8-22 0 0,0 1 0 0 0,0 0 0 0 0,0 0 0 0 0,1-1 1 0 0,-1 1-1 0 0,1 0 0 0 0,-1-1 0 0 0,1 1 0 0 0,0-1 0 0 0,-1 1 0 0 0,1-1 0 0 0,0 1 0 0 0,0-1-33 0 0,5 11 279 0 0,-4-1-41 0 0,-2-4-80 0 0,-1-5-103 0 0,1 0-1 0 0,0 0 1 0 0,0 0 0 0 0,0 0-1 0 0,1 0 1 0 0,-1 0 0 0 0,0 0 0 0 0,1 0-1 0 0,-1 0 1 0 0,1 1-55 0 0,7 15 342 0 0,-7-16-286 0 0,0 1 0 0 0,0 0 0 0 0,0 0 0 0 0,-1 0 1 0 0,1 0-1 0 0,-1 0 0 0 0,0 2-56 0 0,0 5 188 0 0,2-2-52 0 0,0-1-22 0 0,1 1 0 0 0,1 0 0 0 0,-2-1-1 0 0,0 1 23 0 0,-2 2 53 0 0,3 13 99 0 0,2-4 158 0 0,1 0 1 0 0,1 2-447 0 0,0-3 275 0 0,-5-9-109 0 0,-1-1-35 0 0,-1 4 59 0 0,2 5 37 0 0,0-12-116 0 0,2 2-17 0 0,-1-1 22 0 0,-1-1 36 0 0,-1 0 51 0 0,-1 2 95 0 0,3 5-3 0 0,7 1 24 0 0,-7-10-29 0 0,-3-3-3 0 0,0 0 4 0 0,0 0 10 0 0,0 0 3 0 0,0 0 0 0 0,0 0-5 0 0,0 0-23 0 0,0 0-11 0 0,0 0-1 0 0,0 0-20 0 0,0 0-84 0 0,-3-10 37 0 0,-3 3-81 0 0,5 7-111 0 0,1-1 0 0 0,-1 1 0 0 0,0-1 0 0 0,1 0 0 0 0,-1 1-1 0 0,1-1 1 0 0,-1 0 0 0 0,1 0 0 0 0,-1 1 0 0 0,1-1 0 0 0,-1 0 0 0 0,1 0 0 0 0,0 0 0 0 0,0 0 0 0 0,-1 1-1 0 0,1-1 1 0 0,0 0 0 0 0,0 0 0 0 0,0 0 0 0 0,0 0 0 0 0,0 0 0 0 0,0 0 0 0 0,0 0 0 0 0,0 0-1 0 0,0 1 1 0 0,0-1 0 0 0,1 0 0 0 0,-1 0 0 0 0,0 0 0 0 0,1 0 0 0 0,-1 1 0 0 0,0-1 0 0 0,1 0 0 0 0,-1 0-1 0 0,1 0-4 0 0,1-2 12 0 0,0 0 0 0 0,-1-1 0 0 0,1 1-1 0 0,-1-1 1 0 0,0 0 0 0 0,0 1 0 0 0,0-1-1 0 0,0 0 1 0 0,-1 0 0 0 0,1-2-12 0 0,-2 3 1 0 0,1 1 0 0 0,1-1-1 0 0,-1 1 1 0 0,0-1 0 0 0,0 1 0 0 0,1-1 0 0 0,0 1 0 0 0,-1-1 0 0 0,1 1 0 0 0,0 0 0 0 0,0-1 0 0 0,1 0-1 0 0,4-12 17 0 0,-4-3 25 0 0,-3 16-41 0 0,1-1 0 0 0,0 1-1 0 0,0 0 1 0 0,1 0 0 0 0,-1-1-1 0 0,0 1 1 0 0,1 0-1 0 0,-1 0 1 0 0,1-1 0 0 0,0 1-1 0 0,0 0 1 0 0,0 0 0 0 0,0 0-1 0 0,0 0 1 0 0,0 0-1 0 0,1 0 1 0 0,-1 0 0 0 0,1 1-1 0 0,0-2 0 0 0,3-3 0 0 0,0 0 0 0 0,0 0 0 0 0,-1-1 0 0 0,0 0 0 0 0,0 0 0 0 0,0 0 0 0 0,-1 0 0 0 0,1 0 0 0 0,0 1 0 0 0,0-1 0 0 0,0 1 0 0 0,1 0 0 0 0,0 1 0 0 0,0 1 0 0 0,-1 0 0 0 0,0 1 0 0 0,1 0 0 0 0,0 0 0 0 0,0 0 0 0 0,0 1 0 0 0,0-1 0 0 0,5 0 0 0 0,13-2 0 0 0,-13-5 0 0 0,-9 9 0 0 0,0 1-1 0 0,0-1 0 0 0,0 1 0 0 0,0 0 0 0 0,0-1 0 0 0,0 1 0 0 0,0 0 1 0 0,0 0-1 0 0,0 0 0 0 0,0 0 0 0 0,0 0 0 0 0,0 0 0 0 0,0 0 0 0 0,1 0 1 0 0,12 0-101 0 0,-11 0 92 0 0,5-1-44 0 0,2 1-39 0 0,9 4-181 0 0,-11 0 77 0 0,-3-1 30 0 0,0 0-34 0 0,1-1-37 0 0,1-2-36 0 0,-4 0 221 0 0,0 1-71 0 0,-1-1-72 0 0,0 1-74 0 0,-1 0-76 0 0,0 0-78 0 0,-1 0-79 0 0,1 1-82 0 0,0-1-61 0 0,0 1-79 0 0,0-1-82 0 0,0 1-84 0 0,3 0-1251 0 0,5-2-1203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11.2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11544 0 0,'0'0'264'0'0,"0"0"34"0"0,0 0 20 0 0,0 0-41 0 0,0 0-209 0 0,0 2-40 0 0,0 1-28 0 0,0-1 0 0 0,0 0 0 0 0,1 0 0 0 0,-1 0 0 0 0,1 0 0 0 0,0 0 0 0 0,0 0 0 0 0,-1 0 0 0 0,1-1 0 0 0,0 1 0 0 0,1 0 0 0 0,4 8 28 0 0,0-1 47 0 0,-1 1 68 0 0,-2 0 89 0 0,-1 1 111 0 0,-2-11-324 0 0,0 0 0 0 0,0 1 0 0 0,-1-1-1 0 0,1 1 1 0 0,0-1 0 0 0,0 1 0 0 0,0-1 0 0 0,0 1-1 0 0,1-1 1 0 0,-1 1 0 0 0,0-1 0 0 0,0 1 0 0 0,0-1-1 0 0,0 1 1 0 0,0-1 0 0 0,0 1 0 0 0,1-1 0 0 0,-1 0-1 0 0,0 1 1 0 0,0-1 0 0 0,1 1 0 0 0,-1-1 0 0 0,0 0-1 0 0,1 1 1 0 0,-1-1 0 0 0,0 0 0 0 0,1 1 0 0 0,-1-1-1 0 0,1 0 1 0 0,-1 0 0 0 0,0 1 0 0 0,1-1-19 0 0,5 4 297 0 0,-1 2 7 0 0,-1 2-46 0 0,3 3 136 0 0,-3-6-93 0 0,0-1-60 0 0,0-1-52 0 0,-1 0-45 0 0,3 2 32 0 0,11 6 74 0 0,-13-9-167 0 0,1 1 34 0 0,-4-3-101 0 0,0 1-1 0 0,0-1 0 0 0,0 1 1 0 0,0 0-1 0 0,0 0 1 0 0,-1-1-1 0 0,1 1 0 0 0,0 0 1 0 0,-1 0-1 0 0,1 0 1 0 0,0 0-1 0 0,-1 0 0 0 0,1 0 1 0 0,-1 0-1 0 0,0 0 1 0 0,1 0-16 0 0,5 10 192 0 0,0-7-125 0 0,2 0-41 0 0,3 3-10 0 0,-4 0 29 0 0,4 1-37 0 0,-5-5-124 0 0,-1 0 87 0 0,-2 0 61 0 0,2 2 174 0 0,-5-4-146 0 0,1 0-57 0 0,-1-1-43 0 0,1 1-57 0 0,0-1-67 0 0,0 0-79 0 0,1 1-91 0 0,0-1-102 0 0,1 0-113 0 0,-3 0-399 0 0</inkml:trace>
  <inkml:trace contextRef="#ctx0" brushRef="#br0" timeOffset="178.02">348 0 10328 0 0,'0'0'300'0'0,"0"0"0"0"0,0 0-160 0 0,0 3 37 0 0,1 4 91 0 0,-1 1-70 0 0,1 1-49 0 0,-2 15 147 0 0,-2-14-140 0 0,-3 3-12 0 0,5-11-111 0 0,0 1 0 0 0,0 0 0 0 0,0 0-1 0 0,0 0 1 0 0,1 0 0 0 0,-1 0 0 0 0,1 2-33 0 0,-1 6 127 0 0,1 3 64 0 0,-2 4 38 0 0,-6 13 192 0 0,1-7-114 0 0,2-8-97 0 0,0 5 132 0 0,2 5 42 0 0,0 9 62 0 0,2-29-335 0 0,0 0-1 0 0,-1 0 0 0 0,0-1 0 0 0,0 1 0 0 0,-2 3-110 0 0,1-4 91 0 0,1 0-1 0 0,0 0 0 0 0,0 0 1 0 0,1 0-1 0 0,-1 0 1 0 0,1 1-1 0 0,0-1 0 0 0,0 0 1 0 0,1 1-1 0 0,0 2-90 0 0,-2 16 330 0 0,-5 8 30 0 0,3-14-173 0 0,-4 14 240 0 0,6-22-265 0 0,-1 0 0 0 0,2 0 0 0 0,-1 0-1 0 0,1 0 1 0 0,1 1-162 0 0,-4 17 361 0 0,-3-3-117 0 0,5-20-206 0 0,-1 11 138 0 0,2-4-68 0 0,0 5 21 0 0,-5-2 4 0 0,1 0-39 0 0,3 0-54 0 0,2-9-90 0 0,0 0 41 0 0,0 1 57 0 0,0 8 136 0 0,0-10-176 0 0,0 1-54 0 0,0 0-53 0 0,0 1-69 0 0,0 1-80 0 0,0 2-92 0 0,0-9 43 0 0,0-1-49 0 0,0 1-46 0 0,0-1-42 0 0,0 1-284 0 0,-1-1-69 0 0,1 1-54 0 0,-1 0-41 0 0,-2 2-1152 0 0,-2 2-85 0 0,0 0-89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09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46 121 10336 0 0,'0'3'233'0'0,"0"1"-133"0"0,-1-2-49 0 0,1 0 0 0 0,0 0 0 0 0,0 1 0 0 0,1-1 0 0 0,-1 0 0 0 0,0 0 0 0 0,1 1 0 0 0,-1-1 0 0 0,1 1-51 0 0,4 5 132 0 0,1 2-9 0 0,-4 5-90 0 0,-3-5-28 0 0,0 20-12 0 0,5-12 85 0 0,-2-14 9 0 0,0-1 1 0 0,0 0 0 0 0,-1 1 0 0 0,1 0-1 0 0,-1-1 1 0 0,0 1 0 0 0,-1 0-1 0 0,1-1 1 0 0,0 1 0 0 0,-1 3-88 0 0,0-6 29 0 0,0 0 0 0 0,0-1 0 0 0,0 1 0 0 0,0 0 0 0 0,0 0 0 0 0,0-1 0 0 0,0 1 0 0 0,0 0 0 0 0,0-1 0 0 0,0 1 0 0 0,1 0 0 0 0,-1 0 0 0 0,0-1 0 0 0,0 1 0 0 0,1 0 0 0 0,-1-1 0 0 0,1 1 0 0 0,-1 0 0 0 0,0-1 0 0 0,1 1 0 0 0,-1-1 0 0 0,1 1 0 0 0,0-1 0 0 0,-1 1 0 0 0,1-1 0 0 0,-1 1 0 0 0,1-1-29 0 0,0 1 24 0 0,-1-1 0 0 0,1 0 0 0 0,-1 1 0 0 0,1-1 0 0 0,-1 0 0 0 0,0 1 0 0 0,1-1 0 0 0,-1 1 0 0 0,1-1 0 0 0,-1 1 0 0 0,0-1-1 0 0,1 1 1 0 0,-1-1 0 0 0,0 1 0 0 0,0-1 0 0 0,1 1 0 0 0,-1 0 0 0 0,0-1 0 0 0,0 1 0 0 0,0-1 0 0 0,0 1 0 0 0,0 0 0 0 0,0-1-1 0 0,0 1 1 0 0,0-1 0 0 0,0 1 0 0 0,0 0-24 0 0,0 5 180 0 0,0-5-126 0 0,0 1-1 0 0,-1 0 1 0 0,1-1 0 0 0,0 1 0 0 0,1-1 0 0 0,-1 1-1 0 0,0 0 1 0 0,0-1 0 0 0,1 1 0 0 0,-1-1 0 0 0,1 1 0 0 0,0 1-54 0 0,2-1 144 0 0,0-1-35 0 0,2 3 79 0 0,-4 1-77 0 0,-1 3 38 0 0,3 2-34 0 0,0-8-108 0 0,0-2-100 0 0,-1 0-94 0 0,-1 0 45 0 0,0 0-38 0 0,0 0-42 0 0,-1 0-38 0 0,1 0-364 0 0,-1 0 78 0 0,0 0-53 0 0,0 0-714 0 0,0 0-569 0 0,0 0-1077 0 0</inkml:trace>
  <inkml:trace contextRef="#ctx0" brushRef="#br0" timeOffset="383.52">0 15 10768 0 0,'0'0'241'0'0,"0"0"38"0"0,0 0 13 0 0,0-2-26 0 0,1-3-199 0 0,1 0-39 0 0,-1 4-27 0 0,-1 1-1 0 0,1 0 1 0 0,0-1 0 0 0,0 1 0 0 0,0 0 0 0 0,-1 0-1 0 0,1-1 1 0 0,0 1 0 0 0,0 0 0 0 0,0 0-1 0 0,-1 0 1 0 0,1 0 0 0 0,0 0 0 0 0,1 0-1 0 0,13 0 0 0 0,0 0 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06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364 78 7920 0 0,'0'0'174'0'0,"0"0"29"0"0,0 0 13 0 0,0 0 36 0 0,0 0 124 0 0,-3 0 52 0 0,-7 0 11 0 0,10 0-432 0 0,0 0 1 0 0,0 0-1 0 0,0 0 1 0 0,0 0-1 0 0,0 0 0 0 0,-1 0 1 0 0,1 0-1 0 0,0 0 1 0 0,0 0-1 0 0,0 0 1 0 0,0 0-1 0 0,0 0 1 0 0,0 0-1 0 0,0 0 1 0 0,0 0-1 0 0,0 0 1 0 0,0 0-1 0 0,0 0 0 0 0,-1 0 1 0 0,1 0-1 0 0,0 0 1 0 0,0 0-1 0 0,0 0 1 0 0,0 0-1 0 0,0 0 1 0 0,0 0-1 0 0,0 0 1 0 0,0-1-1 0 0,0 1 1 0 0,0 0-1 0 0,0 0 0 0 0,0 0 1 0 0,0 0-1 0 0,0 0 1 0 0,-1 0-1 0 0,1 0 1 0 0,0 0-1 0 0,0 0 1 0 0,0 0-1 0 0,0 0 1 0 0,0 0-1 0 0,0-1 1 0 0,0 1-1 0 0,0 0 0 0 0,0 0 1 0 0,0 0-1 0 0,0 0 1 0 0,0 0-1 0 0,0 0 1 0 0,0 0-1 0 0,0 0 1 0 0,0 0-1 0 0,0 0 1 0 0,0 0-1 0 0,0-1 1 0 0,0 1-1 0 0,0 0-7 0 0,0-10 363 0 0,1 10-358 0 0,-1 0 1 0 0,0 0 0 0 0,0 0 0 0 0,0 0 0 0 0,0 0 0 0 0,0 0-1 0 0,0 0 1 0 0,0-1 0 0 0,0 1 0 0 0,0 0 0 0 0,0 0 0 0 0,0 0-1 0 0,0 0 1 0 0,0 0 0 0 0,0 0 0 0 0,0 0 0 0 0,0 0 0 0 0,0 0-1 0 0,0 0 1 0 0,0-1 0 0 0,0 1 0 0 0,-1 0 0 0 0,1 0-1 0 0,0 0 1 0 0,0 0 0 0 0,0 0 0 0 0,0 0 0 0 0,0 0 0 0 0,0 0-1 0 0,0 0 1 0 0,0 0 0 0 0,0 0 0 0 0,0 0 0 0 0,0 0 0 0 0,0 0-1 0 0,0 0 1 0 0,0 0 0 0 0,0 0 0 0 0,-1-1 0 0 0,1 1-1 0 0,0 0 1 0 0,0 0 0 0 0,0 0 0 0 0,0 0 0 0 0,0 0 0 0 0,0 0-1 0 0,0 0 1 0 0,0 0 0 0 0,0 0 0 0 0,0 0 0 0 0,-1 0 0 0 0,1 0-1 0 0,0 0 1 0 0,0 0 0 0 0,0 1 0 0 0,0-1 0 0 0,0 0-6 0 0,-1 0 19 0 0,1 0 0 0 0,-1 0 0 0 0,1 0 1 0 0,-1-1-1 0 0,1 1 0 0 0,-1 0 1 0 0,1 0-1 0 0,-1 0 0 0 0,0 0 0 0 0,1-1 1 0 0,-1 1-1 0 0,1 0 0 0 0,0 0 0 0 0,-1-1 1 0 0,1 1-1 0 0,-1 0 0 0 0,1-1 0 0 0,-1 1 1 0 0,1-1-1 0 0,0 1 0 0 0,-1 0 1 0 0,1-1-1 0 0,0 1 0 0 0,-1-1-19 0 0,1 0 19 0 0,-1 1 0 0 0,1-1 1 0 0,-1 0-1 0 0,1 1 0 0 0,-1-1 0 0 0,1 1 0 0 0,-1-1 0 0 0,1 1 0 0 0,-1-1 1 0 0,1 1-1 0 0,-1 0 0 0 0,0-1 0 0 0,1 1 0 0 0,-1 0 0 0 0,0-1 1 0 0,1 1-1 0 0,-1 0 0 0 0,0 0 0 0 0,1 0 0 0 0,-1 0 0 0 0,0-1 1 0 0,1 1-1 0 0,-1 0 0 0 0,0 0 0 0 0,0 1-19 0 0,1-1 16 0 0,-1 0 0 0 0,0 0-1 0 0,1 0 1 0 0,-1 0 0 0 0,0-1 0 0 0,1 1 0 0 0,-1 0-1 0 0,0 0 1 0 0,1 0 0 0 0,-1 0 0 0 0,0-1-1 0 0,1 1 1 0 0,-1 0 0 0 0,1 0 0 0 0,-1-1 0 0 0,1 1-1 0 0,-1 0 1 0 0,1-1 0 0 0,-1 1 0 0 0,1-1 0 0 0,-1 1-1 0 0,1-1 1 0 0,-1 1 0 0 0,1-1 0 0 0,0 1 0 0 0,-1-1-16 0 0,1 0 15 0 0,-1 1 1 0 0,1-1 0 0 0,0 1 0 0 0,-1-1 0 0 0,1 1-1 0 0,-1-1 1 0 0,1 1 0 0 0,-1-1 0 0 0,1 1 0 0 0,-1 0-1 0 0,1-1 1 0 0,-1 1 0 0 0,0 0 0 0 0,1-1 0 0 0,-1 1-1 0 0,1 0 1 0 0,-1 0 0 0 0,0 0 0 0 0,1 0 0 0 0,-1-1-1 0 0,0 1 1 0 0,1 0 0 0 0,-1 0 0 0 0,0 0-1 0 0,1 0 1 0 0,-1 0-16 0 0,0 0 17 0 0,1 0-1 0 0,-1 1 1 0 0,0-2-1 0 0,1 1 1 0 0,-1 0-1 0 0,0 0 1 0 0,1 0-1 0 0,-1 0 1 0 0,0 0-1 0 0,1 0 1 0 0,-1-1-1 0 0,1 1 1 0 0,-1 0-1 0 0,0-1 1 0 0,1 1-1 0 0,-1 0 1 0 0,1-1-1 0 0,-1 1 1 0 0,1 0-1 0 0,-1-1 1 0 0,1 1-1 0 0,-1-1 1 0 0,1 1-1 0 0,0-1 1 0 0,-1 1-1 0 0,1-1-16 0 0,0 0 17 0 0,-1 1 0 0 0,1-1-1 0 0,-1 1 1 0 0,1-1-1 0 0,0 1 1 0 0,-1-1 0 0 0,1 1-1 0 0,-1-1 1 0 0,1 1 0 0 0,-1 0-1 0 0,0-1 1 0 0,1 1-1 0 0,-1 0 1 0 0,1-1 0 0 0,-1 1-1 0 0,0 0 1 0 0,1 0 0 0 0,-1 0-1 0 0,1-1 1 0 0,-1 1-1 0 0,0 0 1 0 0,1 0 0 0 0,-1 0-1 0 0,0 0 1 0 0,1 0 0 0 0,-1 0-17 0 0,-3 0 106 0 0,0 0 1 0 0,0 0-1 0 0,1-1 1 0 0,-1 1-1 0 0,0-1 1 0 0,-2-1-107 0 0,-2-1 137 0 0,2-2-97 0 0,3 2 83 0 0,-1 2-59 0 0,1 1-42 0 0,-2 1-30 0 0,2-1 28 0 0,-7 0-6 0 0,-10 0 71 0 0,10 2 0 0 0,-2 3-15 0 0,-1 2 28 0 0,0-6 41 0 0,1 2-123 0 0,-4 9-16 0 0,-11 6 0 0 0,22-8 0 0 0,-5-5 0 0 0,-6 23-14 0 0,1 2-116 0 0,11-12 73 0 0,5 11 51 0 0,0-15 5 0 0,-1 26-11 0 0,0-1 61 0 0,0 76 234 0 0,1-98-220 0 0,5-2-19 0 0,0 1 2 0 0,-4 1 21 0 0,-2-12-41 0 0,1 0 1 0 0,0 0 0 0 0,0 0-1 0 0,0 0 1 0 0,2 4-27 0 0,-1-4 25 0 0,0 1 0 0 0,-1-1 0 0 0,0 1 0 0 0,0-1 0 0 0,0 1 1 0 0,-1 0-26 0 0,0-3 14 0 0,0 1 1 0 0,0-1 0 0 0,1 0 0 0 0,-1 0 0 0 0,1 1 0 0 0,0-1 0 0 0,1 2-15 0 0,6 13 97 0 0,-3 12 126 0 0,5-13-130 0 0,-5 9-62 0 0,1-14 0 0 0,-5-10-28 0 0,0-1 0 0 0,-1 0 0 0 0,1 1 0 0 0,0-1 0 0 0,-1 0 0 0 0,1 1 0 0 0,-1-1 0 0 0,1 1 0 0 0,-1-1 0 0 0,0 1 0 0 0,0-1 0 0 0,0 1 0 0 0,0-1-3 0 0,0 1 11 0 0,1-1-1 0 0,-1 1 1 0 0,0-1-1 0 0,0 1 1 0 0,0-1-1 0 0,1 1 0 0 0,-1-1 1 0 0,1 0-1 0 0,-1 1 1 0 0,1-1-1 0 0,0 1 1 0 0,-1-1-1 0 0,1 0 1 0 0,0 0-1 0 0,0 1-10 0 0,4 3 24 0 0,-2-1 39 0 0,-2 0-35 0 0,-2 3-29 0 0,1-7 2 0 0,0 2-49 0 0,0-1-36 0 0,0-1-124 0 0,0 0 150 0 0,0 0-12 0 0,0 0-24 0 0,0 0-44 0 0,0 0-17 0 0,0 0-45 0 0,0 0-50 0 0,0 0-57 0 0,0 0-60 0 0,0 0-58 0 0,0 0-49 0 0,0 0-45 0 0,0 0-153 0 0,0 0-43 0 0,0 0-186 0 0,0 0-496 0 0</inkml:trace>
  <inkml:trace contextRef="#ctx0" brushRef="#br0" timeOffset="525.24">1 501 8408 0 0,'0'-2'190'0'0,"0"1"-185"0"0,0 1 0 0 0,0-1 0 0 0,0 1-1 0 0,0-1 1 0 0,0 1 0 0 0,0-1-1 0 0,0 1 1 0 0,0 0 0 0 0,1-1 0 0 0,-1 1-1 0 0,0-1 1 0 0,0 1 0 0 0,0 0-1 0 0,1-1 1 0 0,-1 1 0 0 0,0 0 0 0 0,0-1-1 0 0,1 1 1 0 0,-1 0 0 0 0,1-1-5 0 0,9-3 134 0 0,20 3 158 0 0,-14 1-177 0 0,-3-2-69 0 0,-9 1-49 0 0,0-1 0 0 0,0 0 0 0 0,-1 0 0 0 0,1 0 0 0 0,1-2 3 0 0,6-3 14 0 0,2 2 45 0 0,6 4 111 0 0,-7 1 18 0 0,-4-1-53 0 0,1-2 35 0 0,16-7 166 0 0,-19 7-258 0 0,0 0 1 0 0,0 1 0 0 0,0 0 0 0 0,0 0 0 0 0,0 0 0 0 0,1 1 0 0 0,-1 0-1 0 0,1 0 1 0 0,0 0-79 0 0,0 1 87 0 0,0-1-1 0 0,0 0 1 0 0,-1 0-1 0 0,1 0 1 0 0,0-1-1 0 0,5-3-86 0 0,-7 4 51 0 0,14-3 114 0 0,-2 5-72 0 0,-5-1-71 0 0,0 1 54 0 0,-6 0-28 0 0,-1-1-44 0 0,-1 0-30 0 0,0-1-35 0 0,0 1-23 0 0,0-1-35 0 0,0 0-39 0 0,0 0-45 0 0,-1 0-10 0 0,0 0-42 0 0,1-1-38 0 0,-1 1-33 0 0,3-2-451 0 0,1 1-87 0 0,1 0-576 0 0,1 1-829 0 0</inkml:trace>
  <inkml:trace contextRef="#ctx0" brushRef="#br0" timeOffset="876.66">485 320 8696 0 0,'0'0'197'0'0,"0"2"24"0"0,0 1-170 0 0,0-2 4 0 0,0 3 2 0 0,0 3 47 0 0,0 6 73 0 0,-1-7-139 0 0,1 3-29 0 0,-1 9-21 0 0,1-7 65 0 0,1-2 75 0 0,2-2 111 0 0,2 1-32 0 0,0 2 91 0 0,-2 3 80 0 0,-4-7-173 0 0,1 6 113 0 0,3 0-35 0 0,2-4-103 0 0,0 1 52 0 0,-2 2 54 0 0,-1-6 54 0 0,8 5-114 0 0,2 1 103 0 0,2 3 118 0 0,11 11 321 0 0,-15-18-623 0 0,0-4 34 0 0,1-1 37 0 0,13-1 241 0 0,-8-1-200 0 0,-7 0-155 0 0,-1 0-36 0 0,-6 0-53 0 0,0-1 0 0 0,-1 1 0 0 0,1 0 0 0 0,0-1 0 0 0,0 1 0 0 0,-1-1 0 0 0,1 0 0 0 0,0 1 0 0 0,-1-1 0 0 0,1 0 0 0 0,-1 0 0 0 0,1 0 0 0 0,-1 0 0 0 0,1 0 0 0 0,-1-1 0 0 0,0 1 0 0 0,1 0 0 0 0,-1-1-13 0 0,6-5 54 0 0,1 2-36 0 0,5 0 41 0 0,-8-5-31 0 0,5 5 13 0 0,5-23-193 0 0,-13 21 92 0 0,-1-3-89 0 0,0 2 42 0 0,0 3 89 0 0,12-11-145 0 0,-5 7 65 0 0,-4 3-4 0 0,-2 0-20 0 0,-1 0-44 0 0,1 19 142 0 0,11 2-29 0 0,0 0-1 0 0,-11 0 44 0 0,-3-10 10 0 0,2-3 0 0 0,12 21 0 0 0,-8-8 0 0 0,7 0 13 0 0,-4-7 22 0 0,8 8 125 0 0,-12-12-134 0 0,-4-4-26 0 0,3 3 70 0 0,-1-3-1 0 0,8 2 6 0 0,-7 8-49 0 0,-3-7 1 0 0,2-3-102 0 0,-2 0-13 0 0,1 0 60 0 0,-1 0 33 0 0,5 1 150 0 0,-3-1-185 0 0,0 0-88 0 0,0-1-115 0 0,-1 0 65 0 0,0 1-40 0 0,-1-1-43 0 0,1 0-46 0 0,1 0-197 0 0,-1 0-99 0 0,1-1-106 0 0,0 0-72 0 0,0 0-222 0 0,2-2-574 0 0</inkml:trace>
  <inkml:trace contextRef="#ctx0" brushRef="#br0" timeOffset="1271.25">1135 168 8776 0 0,'0'0'257'0'0,"0"0"-2"0"0,0 0-143 0 0,0 0-6 0 0,0 0 20 0 0,0 3 2 0 0,-1 12 473 0 0,0-11-477 0 0,1-1 0 0 0,-1 1 0 0 0,1 0 0 0 0,0-1-1 0 0,1 1 1 0 0,-1-1 0 0 0,0 1 0 0 0,1-1 0 0 0,0 1 0 0 0,0-1 0 0 0,0 1-124 0 0,4 3 189 0 0,1 6 112 0 0,-4 0-61 0 0,-1 0-60 0 0,5 9 140 0 0,0 0-38 0 0,-4-9-169 0 0,-2 1 40 0 0,0-3-57 0 0,2 10 66 0 0,9-1 42 0 0,-6 7 16 0 0,0-12-110 0 0,1 2 42 0 0,-5-1 34 0 0,1 3-18 0 0,12 28 288 0 0,-12-42-408 0 0,8 15 176 0 0,-5 5-6 0 0,1-12-87 0 0,-5-12-112 0 0,0 1 1 0 0,-1-1-1 0 0,1 0 0 0 0,0 1 0 0 0,-1-1 1 0 0,1 0-1 0 0,-1 1 0 0 0,1-1 0 0 0,-1 1 1 0 0,0-1-1 0 0,0 1 0 0 0,0-1 0 0 0,1 1-18 0 0,1 11 155 0 0,3-3-37 0 0,-4-9-106 0 0,0 1 1 0 0,0-1 0 0 0,0 1-1 0 0,-1-1 1 0 0,1 1-1 0 0,0-1 1 0 0,-1 1 0 0 0,1 0-1 0 0,-1-1 1 0 0,0 1-1 0 0,0 0 1 0 0,1 0-1 0 0,-1-1-13 0 0,0 12 68 0 0,0-10-4 0 0,0-1-10 0 0,0 8-33 0 0,0-7 32 0 0,0-3-43 0 0,0 0-92 0 0,0 0-113 0 0,0 0-244 0 0,0 0-412 0 0,0 0-39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05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92 6448 0 0,'0'0'190'0'0,"0"-2"-10"0"0,-3-11-142 0 0,-2 6-30 0 0,0-1 49 0 0,3 2 62 0 0,-1 0 95 0 0,-3 1 81 0 0,5 5-276 0 0,1 0-1 0 0,-1 0 1 0 0,1-1-1 0 0,0 1 0 0 0,-1 0 1 0 0,1 0-1 0 0,0-1 1 0 0,-1 1-1 0 0,1 0 0 0 0,0 0 1 0 0,0-1-1 0 0,-1 1 1 0 0,1 0-1 0 0,0-1 0 0 0,0 1 1 0 0,-1 0-1 0 0,1-1 1 0 0,0 1-1 0 0,0 0 0 0 0,0-1 1 0 0,0 1-1 0 0,0-1 1 0 0,0 1-1 0 0,-1 0 0 0 0,1-1 1 0 0,0 1-1 0 0,0-1 1 0 0,0 1-1 0 0,0 0 0 0 0,0-1 1 0 0,1 0-19 0 0,-1 1 8 0 0,0 0-1 0 0,0 0 1 0 0,0 0 0 0 0,0 0 0 0 0,0 0 0 0 0,0 0 0 0 0,0 0-1 0 0,0 0 1 0 0,0 0 0 0 0,0 0 0 0 0,0 0 0 0 0,0-1 0 0 0,0 1-1 0 0,0 0 1 0 0,0 0 0 0 0,0 0 0 0 0,0 0 0 0 0,0 0 0 0 0,0 0-1 0 0,0 0 1 0 0,0 0 0 0 0,0 0 0 0 0,-1 0 0 0 0,1 0 0 0 0,0 0-1 0 0,0-1 1 0 0,0 1 0 0 0,0 0 0 0 0,0 0 0 0 0,0 0 0 0 0,0 0-1 0 0,0 0 1 0 0,0 0 0 0 0,0 0 0 0 0,0 0 0 0 0,0 0 0 0 0,0 0 0 0 0,0 0-1 0 0,-1 0 1 0 0,1 0 0 0 0,0 0 0 0 0,0 0 0 0 0,0 0 0 0 0,0 0-1 0 0,0 0 1 0 0,0 0 0 0 0,0 0 0 0 0,0 0 0 0 0,0 0 0 0 0,0 0-1 0 0,0 0 1 0 0,-1 0 0 0 0,1 0 0 0 0,0 0 0 0 0,0 0 0 0 0,0 0-1 0 0,0 0-7 0 0,-12-3 441 0 0,-1-7 73 0 0,10 8-27 0 0,1 2-17 0 0,-4-1-265 0 0,0-1-38 0 0,-7-8 215 0 0,11 9-210 0 0,0 0-39 0 0,-1 0 36 0 0,-1 1-85 0 0,-1 0-45 0 0,3 1 57 0 0,-14-1 224 0 0,-20 0 508 0 0,23 0-578 0 0,1 0-51 0 0,1 0-97 0 0,6 2 67 0 0,4-1-159 0 0,-1 1 0 0 0,1-1 0 0 0,0 0 1 0 0,0 0-1 0 0,-1 0 0 0 0,1-1 0 0 0,0 1 0 0 0,-1 0 0 0 0,1 0 0 0 0,-1-1 1 0 0,1 1-1 0 0,-1-1 0 0 0,1 1 0 0 0,-1-1 0 0 0,1 0 0 0 0,-1 1 0 0 0,0-1 1 0 0,0 0-11 0 0,2 0 3 0 0,-1 0 0 0 0,1 0 0 0 0,-1-1 0 0 0,1 1 0 0 0,-1 0 0 0 0,1 0 0 0 0,-1 0 0 0 0,1 0 0 0 0,-1 0 0 0 0,1 1 0 0 0,-1-1 0 0 0,1 0 0 0 0,-1 0 0 0 0,1 0 0 0 0,-1 0 0 0 0,1 0 0 0 0,0 1 0 0 0,-1-1 0 0 0,1 0 0 0 0,-1 0 0 0 0,1 1 0 0 0,0-1 0 0 0,-1 0 0 0 0,1 1 0 0 0,0-1 0 0 0,-1 0 0 0 0,1 1 0 0 0,0-1 0 0 0,-1 1 0 0 0,1-1 0 0 0,0 0 0 0 0,0 1-3 0 0,-5 5 36 0 0,-7-1-11 0 0,10-4-18 0 0,1 1-1 0 0,-1-1 1 0 0,1 0 0 0 0,-1 0-1 0 0,1 0 1 0 0,0 1 0 0 0,-1-1-1 0 0,1 1 1 0 0,0-1 0 0 0,0 2-7 0 0,-14 19 66 0 0,14-21-65 0 0,0-1 2 0 0,0 1 1 0 0,0 0-1 0 0,0 0 1 0 0,0 0-1 0 0,0 0 1 0 0,0 0 0 0 0,0 0-1 0 0,0 0 1 0 0,0 0-1 0 0,1 0 1 0 0,-1 0-1 0 0,0 0 1 0 0,1 1-1 0 0,-1-1 1 0 0,1 0-1 0 0,-1 0 1 0 0,1 1-1 0 0,0-1 1 0 0,-1 0 0 0 0,1 1-1 0 0,0-1 1 0 0,0 0-1 0 0,0 1 1 0 0,0-1-1 0 0,0 1 1 0 0,0 0-4 0 0,0-2 1 0 0,0 184 111 0 0,1-177-99 0 0,0 1 1 0 0,0-1-1 0 0,0 1 0 0 0,1-1 1 0 0,0 0-1 0 0,1 1-13 0 0,4 16 37 0 0,-2-10-26 0 0,1 3 14 0 0,-4-1 40 0 0,1 13-5 0 0,-2-25-59 0 0,0 0 1 0 0,1-1 0 0 0,-1 1-1 0 0,1-1 1 0 0,0 1 0 0 0,1 1-2 0 0,2 3 0 0 0,-4-7 0 0 0,0 0 0 0 0,0 0 0 0 0,0 1 0 0 0,0-1 0 0 0,0 0 0 0 0,-1 1 0 0 0,1-1 0 0 0,0 1 0 0 0,-1-1 0 0 0,1 1 0 0 0,-1-1 0 0 0,0 1 0 0 0,1-1 0 0 0,-1 1 0 0 0,0 0 0 0 0,0 0 0 0 0,0-1 0 0 0,0 1 0 0 0,0-1 0 0 0,0 1 0 0 0,1 0 0 0 0,-1-1 0 0 0,1 1 0 0 0,-1-1 0 0 0,1 1 0 0 0,-1-1 0 0 0,1 1 0 0 0,0-1 0 0 0,0 0 0 0 0,0 1 0 0 0,0-1 0 0 0,3 7 0 0 0,12 22 10 0 0,-14-15 33 0 0,-2-10-35 0 0,0 18 28 0 0,0-21-120 0 0,0-1-40 0 0,0-1-183 0 0,0 0-19 0 0</inkml:trace>
  <inkml:trace contextRef="#ctx0" brushRef="#br0" timeOffset="455.47">0 395 8032 0 0,'0'0'233'0'0,"3"0"-9"0"0,1-1-211 0 0,-1 0 33 0 0,1-4 128 0 0,0 0 50 0 0,-3 5-197 0 0,0-1 0 0 0,-1 1-1 0 0,1 0 1 0 0,0-1-1 0 0,-1 1 1 0 0,1 0-1 0 0,0 0 1 0 0,-1-1 0 0 0,1 1-1 0 0,0 0 1 0 0,0 0-1 0 0,-1 0 1 0 0,1 0-1 0 0,0 0 1 0 0,0 0-27 0 0,12-3 357 0 0,-3-2-72 0 0,-2 0-90 0 0,4-1 137 0 0,0 1-85 0 0,-2 2-76 0 0,13-1 161 0 0,-13 4-158 0 0,-2-1-52 0 0,0-2-27 0 0,2-1-11 0 0,0 0 3 0 0,12-4 151 0 0,-7 2-96 0 0,-11 5-120 0 0,-1 0 0 0 0,1 0 0 0 0,-1 1 0 0 0,1-1 0 0 0,-1 1 0 0 0,2 0-22 0 0,-1 0-112 0 0,0 0 46 0 0,0 0 39 0 0,-1 0 34 0 0,5 0 77 0 0,9 0 215 0 0,-11 0-254 0 0,-1 0-54 0 0,1 0-98 0 0,-3 0 4 0 0,1 0-37 0 0,-1 0-56 0 0,1 0-53 0 0,-1 0-57 0 0,1 0-63 0 0,0 0-67 0 0,-1 0-72 0 0,1 0-77 0 0,0 0-82 0 0,6 0-820 0 0,8 0-847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0 197 9728 0 0,'0'0'222'0'0,"0"0"30"0"0,0 0 18 0 0,0 3 6 0 0,0 5-87 0 0,0 1 64 0 0,0 22 759 0 0,0-17-627 0 0,0-8-229 0 0,0 0-38 0 0,0 0-47 0 0,0-1-53 0 0,3 0 181 0 0,-2-3-176 0 0,0-1 1 0 0,0 1 0 0 0,0-1-1 0 0,0 1 1 0 0,0 0-1 0 0,0-1 1 0 0,0 1-1 0 0,0 0 1 0 0,-1 0 0 0 0,1 0-1 0 0,-1-1 1 0 0,1 1-1 0 0,-1 0 1 0 0,0 0-1 0 0,1 0-23 0 0,-1 9 163 0 0,0 2 48 0 0,0-9-127 0 0,3 1 52 0 0,7 5-11 0 0,-8-8-44 0 0,-2 1-26 0 0,0 0-47 0 0,0 2 4 0 0,0 12 85 0 0,3-12-54 0 0,7 5-46 0 0,-7-7-61 0 0,-3-3 10 0 0,0 0-69 0 0,0 0-77 0 0,0 0 57 0 0,0 0-34 0 0,0 0-37 0 0,0 0-35 0 0,0 0-341 0 0,0 0 79 0 0,0 0-48 0 0,0 0-662 0 0,0 0-523 0 0,0 0-993 0 0</inkml:trace>
  <inkml:trace contextRef="#ctx0" brushRef="#br0" timeOffset="1">121 1 10272 0 0,'0'0'298'0'0,"-2"0"-3"0"0,-2 0-230 0 0,-2 0-13 0 0,3 0 14 0 0</inkml:trace>
  <inkml:trace contextRef="#ctx0" brushRef="#br0" timeOffset="2">333 212 9272 0 0,'0'0'208'0'0,"0"0"33"0"0,0 0 14 0 0,2 3-42 0 0,12 13-167 0 0,-14-11-38 0 0,0-5-8 0 0,0 0 1 0 0,0 0-1 0 0,0 0 1 0 0,0 0 0 0 0,0 0-1 0 0,0 1 1 0 0,0-1-1 0 0,0 0 1 0 0,0 0 0 0 0,0 0-1 0 0,0 0 1 0 0,0 0-1 0 0,0 0 1 0 0,0 0 0 0 0,0 0-1 0 0,0 1 1 0 0,0-1-1 0 0,0 0 1 0 0,0 0 0 0 0,0 0-1 0 0,0 0 1 0 0,0 0-1 0 0,0 0 1 0 0,0 0 0 0 0,0 1-1 0 0,0-1 1 0 0,0 0-1 0 0,0 0 1 0 0,0 0 0 0 0,0 0-1 0 0,0 0 1 0 0,0 0-1 0 0,0 0 1 0 0,0 0 0 0 0,0 0-1 0 0,0 0 1 0 0,0 1 0 0 0,1-1-1 0 0,-1 0 1 0 0,0 0-1 0 0,0 0 1 0 0,0 0 0 0 0,0 0-1 0 0,0 0 1 0 0,0 0-1 0 0,0 0 0 0 0,11 5 192 0 0,-6 3-15 0 0,3 8 29 0 0,-6-12-139 0 0,7 15 185 0 0,5 9-4 0 0,-1-2-51 0 0,-4-9-30 0 0,-4 14 161 0 0,5-19-163 0 0,-8-9-53 0 0,0 0-42 0 0,-2-1-25 0 0,0 2-24 0 0,1 2 30 0 0,4 2 21 0 0,-4-7-52 0 0,0 1-1 0 0,0-1 0 0 0,0 1 1 0 0,-1-1-1 0 0,1 1 0 0 0,0-1 1 0 0,-1 1-1 0 0,1-1 0 0 0,-1 1 1 0 0,0-1-1 0 0,1 3-19 0 0,-1-2 131 0 0,0-2-3 0 0,-3 3 0 0 0,-7 7 4 0 0,8-8 16 0 0,2-2 4 0 0,0 0 0 0 0,0 0-4 0 0,0 0-18 0 0,0 0-8 0 0,0-2-2 0 0,0-2-77 0 0,0-5 12 0 0,-3-3-19 0 0,-3 7 4 0 0,5 5-39 0 0,1 0 0 0 0,0 0 1 0 0,-1-1-1 0 0,1 1 1 0 0,-1 0-1 0 0,1 0 1 0 0,0-1-1 0 0,-1 1 1 0 0,1 0-1 0 0,0-1 1 0 0,-1 1-1 0 0,1-1 1 0 0,0 1-1 0 0,0 0 1 0 0,-1-1-1 0 0,1 1 1 0 0,0-1-1 0 0,0 1 1 0 0,0-1-1 0 0,-1 1 1 0 0,1 0-1 0 0,0-1 1 0 0,0 1-1 0 0,0-1 1 0 0,0 1-1 0 0,0-1 0 0 0,0 1 1 0 0,0-1-1 0 0,0 1 1 0 0,0-1-1 0 0,0 1 1 0 0,1-1-2 0 0,-2-5 24 0 0,1 4-19 0 0,0 1-1 0 0,0-1 1 0 0,0 0-1 0 0,0 1 0 0 0,0-1 1 0 0,0 1-1 0 0,0-1 1 0 0,1 1-1 0 0,-1-1 0 0 0,0 0 1 0 0,1 1-1 0 0,0-2-4 0 0,5-1 29 0 0,-5 4-28 0 0,-1 0 0 0 0,1-1 0 0 0,-1 1 0 0 0,0 0 0 0 0,1 0 0 0 0,-1-1 1 0 0,1 1-1 0 0,-1 0 0 0 0,0-1 0 0 0,1 1 0 0 0,-1-1 0 0 0,0 1 0 0 0,0 0 0 0 0,1-1 0 0 0,-1 1 1 0 0,0-1-1 0 0,0 1 0 0 0,0 0 0 0 0,1-1 0 0 0,-1 1 0 0 0,0-1 0 0 0,0 1 0 0 0,0-1 0 0 0,0 1 0 0 0,0-1 1 0 0,0 1-1 0 0,0-1 0 0 0,0 1 0 0 0,0-1 0 0 0,0 1 0 0 0,0-1 0 0 0,0 1-1 0 0,0-2 4 0 0,0 0 0 0 0,0 1 0 0 0,0-1-1 0 0,1 1 1 0 0,-1-1 0 0 0,0 1 0 0 0,1-1-1 0 0,0 0 1 0 0,-1 1 0 0 0,1 0 0 0 0,0-1 0 0 0,0 1-1 0 0,-1 0 1 0 0,2-1-4 0 0,2-6 1 0 0,-1 4-1 0 0,-3 3 0 0 0,0 0 0 0 0,0 1 0 0 0,0-1 0 0 0,1 0 0 0 0,-1 1 0 0 0,0-1 0 0 0,1 1 0 0 0,-1-1 0 0 0,1 1 0 0 0,-1-1 0 0 0,1 1 0 0 0,-1-1 0 0 0,1 1 0 0 0,-1-1 0 0 0,1 1 0 0 0,-1 0 0 0 0,1-1 0 0 0,-1 1 0 0 0,1 0 0 0 0,0 0 0 0 0,-1-1 0 0 0,1 1 0 0 0,4-2 0 0 0,-4 1 0 0 0,-1 1 0 0 0,1 0 0 0 0,0-1 0 0 0,-1 1 0 0 0,1-1 0 0 0,0 1 0 0 0,-1-1 0 0 0,1 0 0 0 0,-1 1 0 0 0,1-1 0 0 0,-1 1 0 0 0,1-1 0 0 0,-1 0 0 0 0,1 1 0 0 0,-1-1 1 0 0,0 0-1 0 0,1 0 0 0 0,-1 1 0 0 0,0-1 0 0 0,0 0 0 0 0,0 0-1 0 0,1 0 1 0 0,-1 1-1 0 0,0-1 0 0 0,0 0 1 0 0,1 1-1 0 0,-1-1 0 0 0,0 1 1 0 0,1-1-1 0 0,-1 0 0 0 0,0 1 1 0 0,1-1-1 0 0,-1 1 0 0 0,1-1 1 0 0,-1 1-1 0 0,1 0 0 0 0,-1-1 1 0 0,1 1-1 0 0,-1-1 1 0 0,3 0-8 0 0,-1 1 1 0 0,1-1-1 0 0,-1 0 0 0 0,1 1 0 0 0,-1-1 1 0 0,1 1-1 0 0,-1 0 0 0 0,1 0 0 0 0,-1 0 1 0 0,1 0 7 0 0,25 0-96 0 0,-23 2 32 0 0,0 4 52 0 0,15 14-94 0 0,-16-15 50 0 0,-4 0 44 0 0,1 0 14 0 0,5-1-2 0 0,-5-4 0 0 0,-1 0 0 0 0,1 1 0 0 0,-1-1 0 0 0,1 0 0 0 0,-1 0 0 0 0,0 1 0 0 0,1-1 0 0 0,-1 0 0 0 0,0 1 0 0 0,1-1 0 0 0,-1 0 0 0 0,0 1 0 0 0,1-1 0 0 0,-1 1 0 0 0,0-1 0 0 0,0 1 0 0 0,0-1 0 0 0,1 0 0 0 0,-1 1 0 0 0,0-1 0 0 0,0 1 0 0 0,0-1 0 0 0,0 1 0 0 0,0-1 0 0 0,0 1 0 0 0,0-1 0 0 0,0 1 0 0 0,0-1 0 0 0,0 1 0 0 0,0-1 0 0 0,0 1 0 0 0,0-1 0 0 0,0 1 0 0 0,0-1 0 0 0,-1 1 0 0 0,1-1 0 0 0,0 1 0 0 0,0-1 0 0 0,0 1 0 0 0,0-1 0 0 0,0 1 0 0 0,0-1 0 0 0,1 1 0 0 0,-1-1 0 0 0,0 1 0 0 0,0-1 0 0 0,0 0 0 0 0,0 1 0 0 0,0-1 0 0 0,1 1 0 0 0,-1-1 0 0 0,0 1 0 0 0,0-1 0 0 0,1 0 0 0 0,-1 1 0 0 0,0-1 0 0 0,1 0 0 0 0,-1 1 0 0 0,0-1 0 0 0,1 0 0 0 0,-1 1 0 0 0,0-1 0 0 0,1 0 0 0 0,-1 0 0 0 0,1 1 0 0 0,5 3 0 0 0,-1 9 0 0 0,6 2 0 0 0,-8-8-95 0 0,0-1 67 0 0,0 4 123 0 0,-3-8-74 0 0,1-1-42 0 0,-1-1-27 0 0,1 1-34 0 0,0 0-148 0 0,0-1 62 0 0,1 1-38 0 0,0 0-176 0 0,-2-1-74 0 0,0 0-116 0 0,0 0 78 0 0,-1 0-44 0 0,0 0-632 0 0,-3 0-498 0 0,-5 0-946 0 0</inkml:trace>
  <inkml:trace contextRef="#ctx0" brushRef="#br0" timeOffset="3">998 76 9648 0 0,'0'0'216'0'0,"0"0"32"0"0,0 0 12 0 0,0 0 26 0 0,0 0 49 0 0,0 0 17 0 0,0 0 7 0 0,0 0-21 0 0,0 3-88 0 0,0-1-228 0 0,0 3 99 0 0,1 10 266 0 0,1-10-313 0 0,7 15 114 0 0,-1 0-50 0 0,-6-12-89 0 0,0 0 0 0 0,0 1 1 0 0,0-1-1 0 0,-1 1 0 0 0,0 0 0 0 0,-1 6-49 0 0,0-12 6 0 0,1 1-1 0 0,-1-1 1 0 0,1 0 0 0 0,-1 0-1 0 0,1 0 1 0 0,0 0 0 0 0,0 0-1 0 0,0 0 1 0 0,2 2-6 0 0,1 5 20 0 0,11 35 52 0 0,-14-41-66 0 0,0-1 0 0 0,0 1 1 0 0,-1-1-1 0 0,1 1 1 0 0,-1 0-1 0 0,0-1 0 0 0,0 1 1 0 0,0-1-1 0 0,-1 1 1 0 0,0 1-7 0 0,1-2 2 0 0,-1 1 0 0 0,1-1 0 0 0,0 1 1 0 0,0 0-1 0 0,0-1 0 0 0,1 1 0 0 0,-1-1 1 0 0,1 1-1 0 0,0-1 0 0 0,0 2-2 0 0,3 5 20 0 0,-2-7-16 0 0,-1 0 0 0 0,0 0-1 0 0,0 0 1 0 0,0 0 0 0 0,0 0-1 0 0,-1 0 1 0 0,1 0 0 0 0,-1 0 0 0 0,1 3-4 0 0,-1-5 4 0 0,0 1 0 0 0,0 0 0 0 0,0-1 1 0 0,0 1-1 0 0,1-1 0 0 0,-1 1 0 0 0,1-1 1 0 0,-1 1-1 0 0,1-1 0 0 0,0 1 0 0 0,-1-1 1 0 0,1 0-1 0 0,1 2-4 0 0,-1-2 6 0 0,0 1 1 0 0,0-1-1 0 0,0 1 1 0 0,-1 0-1 0 0,1-1 0 0 0,0 1 1 0 0,-1 0-1 0 0,1 0 1 0 0,-1 0-1 0 0,0-1 0 0 0,1 1 1 0 0,-1 0-1 0 0,0 2-6 0 0,0-3-146 0 0,0-1 47 0 0,0 1 41 0 0,0-1 37 0 0,0 1 52 0 0,0-1 64 0 0,0 0 362 0 0,0 1-343 0 0,0 0-108 0 0,0-1-46 0 0,0 1-56 0 0,0 1-64 0 0,0-1-45 0 0,0 1-65 0 0,0 0-71 0 0,0 0-77 0 0,0 0-83 0 0,0 1-91 0 0,0 1-96 0 0,0 0-102 0 0,0-4-915 0 0,0 0-974 0 0</inkml:trace>
  <inkml:trace contextRef="#ctx0" brushRef="#br0" timeOffset="4">741 258 9152 0 0,'0'0'208'0'0,"0"0"33"0"0,0 0 14 0 0,0 0 33 0 0,3 0 133 0 0,4 0-106 0 0,15 0 376 0 0,-9-3-274 0 0,1-4-176 0 0,2 0-58 0 0,0 1-56 0 0,-4 1-50 0 0,19-4 121 0 0,-2 2-98 0 0,-11 3-45 0 0,-1 0 0 0 0,9-5-55 0 0,-6 2-8 0 0,29-7 138 0 0,-35 11-127 0 0,1 0-51 0 0,-5 2-28 0 0,0 0-42 0 0,-1 0-50 0 0,0 1-57 0 0,-1 0-190 0 0,-1 0-117 0 0,-2-1 70 0 0,0 1-45 0 0,6-2-601 0 0,5-2-476 0 0,10-4-906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04.0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11 10016 0 0,'3'0'54'0'0,"2"0"-13"0"0,-3 0 18 0 0,0 0 62 0 0,1 0 94 0 0,-3-3 63 0 0,0 3-278 0 0,0 0 9 0 0,0 0 1 0 0,0-1 0 0 0,0 1-1 0 0,0 0 1 0 0,0-1 0 0 0,0 1 0 0 0,0 0-1 0 0,0 0 1 0 0,0-1 0 0 0,0 1-1 0 0,0 0 1 0 0,0-1 0 0 0,1 1-1 0 0,-1 0 1 0 0,0-1 0 0 0,0 1-1 0 0,0 0 1 0 0,0 0 0 0 0,0-1 0 0 0,1 1-1 0 0,-1 0 1 0 0,0 0 0 0 0,0-1-1 0 0,0 1 1 0 0,1 0 0 0 0,-1 0-10 0 0,2 1 17 0 0,-1 0 1 0 0,1 1-1 0 0,-1-1 1 0 0,0 1-1 0 0,1-1 1 0 0,-1 1-1 0 0,0 0 0 0 0,0-1 1 0 0,0 1-1 0 0,0 0 1 0 0,0 0-1 0 0,0 1-17 0 0,8 13 83 0 0,-9-16-80 0 0,1 0 0 0 0,-1 0 1 0 0,0 0-1 0 0,0 1 0 0 0,0-1 1 0 0,1 0-1 0 0,-1 0 0 0 0,0 1 1 0 0,0-1-1 0 0,0 0 0 0 0,0 0 1 0 0,1 1-1 0 0,-1-1 0 0 0,0 0 1 0 0,0 1-1 0 0,0-1 0 0 0,0 0 1 0 0,0 1-1 0 0,0-1 0 0 0,0 0 1 0 0,0 1-1 0 0,0-1 0 0 0,0 0 1 0 0,0 0-1 0 0,0 1 0 0 0,0-1-3 0 0,3 19 127 0 0,6 2 76 0 0,-5-7-47 0 0,-5 7-14 0 0,1-10-55 0 0,0 2 6 0 0,-1 1 51 0 0,1 43 587 0 0,3-35-466 0 0,2-7-98 0 0,-3-8-82 0 0,-1-1 0 0 0,1 0 0 0 0,-1 1 0 0 0,0-1 1 0 0,0 1-1 0 0,-1-1-85 0 0,2 12 205 0 0,5 6 159 0 0,-3-8-154 0 0,-2 2-83 0 0,-3-5-35 0 0,0 12 111 0 0,1-23-169 0 0,0 1 0 0 0,0-1 1 0 0,1 0-1 0 0,-1 1 0 0 0,1-1 1 0 0,-1 0-1 0 0,1 0 1 0 0,1 2-35 0 0,5 13 121 0 0,-6-14-106 0 0,0 0 0 0 0,0 0 0 0 0,0 0 1 0 0,-1 0-1 0 0,1 0 0 0 0,-1 0 1 0 0,0 2-16 0 0,2 8 72 0 0,4-1-6 0 0,0 0 18 0 0,-5 1 22 0 0,-1 0-42 0 0,0-12-60 0 0,0 0 1 0 0,0-1-1 0 0,0 1 1 0 0,0 0-1 0 0,0 0 1 0 0,0 0 0 0 0,0 0-1 0 0,1-1 1 0 0,-1 1-1 0 0,0 0 1 0 0,0 0-1 0 0,1-1 1 0 0,-1 1 0 0 0,1 1-5 0 0,2-1-11 0 0,0 0-98 0 0,-1-1-94 0 0,-1 0 51 0 0,0 0-39 0 0,-1 0 191 0 0,1 0-233 0 0,-1 0-41 0 0,1 0-37 0 0,-1 0-33 0 0,0 0-228 0 0,0 0-54 0 0,0 0-747 0 0,0 0-595 0 0,0 0-1129 0 0</inkml:trace>
  <inkml:trace contextRef="#ctx0" brushRef="#br0" timeOffset="401.44">0 343 11256 0 0,'0'0'256'0'0,"0"0"34"0"0,0 0 21 0 0,0 0-35 0 0,1 0-208 0 0,1 0-40 0 0,2 1-24 0 0,1-1 148 0 0,5-1 236 0 0,-5 0-248 0 0,-1 0-52 0 0,3-3 100 0 0,1-1 39 0 0,11-6 299 0 0,-6 6-270 0 0,15 0 96 0 0,-14 1-192 0 0,23-9 387 0 0,-25 8-384 0 0,-2 2-66 0 0,3-2 73 0 0,7-1 65 0 0,-14 4-177 0 0,0 0-1 0 0,0 1 1 0 0,0 0-1 0 0,1 0 1 0 0,-1 1 0 0 0,2 0-58 0 0,0 0-33 0 0,0-1 36 0 0,26-7 141 0 0,-25 6-177 0 0,2 0-90 0 0,-6 1 18 0 0,0 0-36 0 0,0 1-37 0 0,1 0-43 0 0,-3 0-20 0 0,0 0-40 0 0,0 0-36 0 0,0 0-35 0 0,2 0-230 0 0,-1 0-56 0 0,5 0-759 0 0,3 0-607 0 0,7 0-1149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01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6776 0 0,'0'0'198'0'0,"0"0"-52"0"0,0 0-9 0 0,0 0 49 0 0,0 0 159 0 0,0 0 293 0 0,0 0 24 0 0,0 0-22 0 0,0 0-100 0 0,0 0-42 0 0,0 0-8 0 0,0 0-29 0 0,0 0-112 0 0,0 0-49 0 0,0 0-10 0 0,0 0-10 0 0,0 2-35 0 0,0 39 438 0 0,3-34-418 0 0,-1-3-203 0 0,6 15 152 0 0,-6-11-97 0 0,-2 2 49 0 0,2 1 37 0 0,3-2-49 0 0,1 3-1 0 0,-1 14 73 0 0,1-11-46 0 0,3 5 89 0 0,2 3-74 0 0,-8-16-106 0 0,1 0 0 0 0,-1 1 1 0 0,1 5-90 0 0,1 15 231 0 0,5-8-15 0 0,-5 5-66 0 0,1-13-73 0 0,-5-11-66 0 0,0 1 0 0 0,0-1 0 0 0,0 1 1 0 0,-1-1-1 0 0,1 1 0 0 0,-1-1 1 0 0,1 1-1 0 0,-1-1 0 0 0,1 1 0 0 0,-1-1 1 0 0,0 1-1 0 0,0 0 0 0 0,0-1 0 0 0,0 1-11 0 0,2 17 88 0 0,12 27 223 0 0,-12-40-276 0 0,4 6 67 0 0,-1-1 31 0 0,-4 1 58 0 0,-1-11-185 0 0,0 0 0 0 0,0 0 0 0 0,0 0 0 0 0,1 0 0 0 0,-1 0 0 0 0,0 0 0 0 0,0 0 0 0 0,0 0 0 0 0,1 0 0 0 0,-1-1 0 0 0,1 1 0 0 0,-1 0 0 0 0,1 0 0 0 0,-1 0 0 0 0,1 0 0 0 0,0 0-6 0 0,0 1 8 0 0,0 0 1 0 0,1 0-1 0 0,-1 0 1 0 0,0 0 0 0 0,-1 1-1 0 0,1-1 1 0 0,0 0-1 0 0,0 1 1 0 0,-1-1-1 0 0,0 0 1 0 0,1 1-1 0 0,-1-1 1 0 0,0 0-1 0 0,0 1 1 0 0,0-1-1 0 0,-1 2-8 0 0,1-2 66 0 0,0-2 31 0 0,0 0-1 0 0,0 0-7 0 0,0 0-5 0 0,0 0-16 0 0,0 0-4 0 0,0 0 0 0 0,0 0 3 0 0,0 0 10 0 0,0-2-10 0 0,-10-26 0 0 0,18 13-46 0 0,-7 13-17 0 0,-1 0 1 0 0,1 0-1 0 0,-1 1 0 0 0,0-1 0 0 0,1 0 1 0 0,-1 0-1 0 0,0 0 0 0 0,0 1 0 0 0,0-1 1 0 0,0 0-1 0 0,-1-1-4 0 0,1 1-5 0 0,0 0 0 0 0,0 1 0 0 0,0-1 0 0 0,0 0 1 0 0,0 0-1 0 0,0 0 0 0 0,1 0 0 0 0,-1 1 0 0 0,0-1 0 0 0,1 0 0 0 0,0-1 5 0 0,9-14-29 0 0,-7 4-5 0 0,3-5-12 0 0,3 6 50 0 0,-8 11 1 0 0,0 0 1 0 0,0 0-1 0 0,1-1 0 0 0,-1 1 1 0 0,0 0-1 0 0,0 0 0 0 0,0-1 1 0 0,-1 1-1 0 0,1-1 0 0 0,0 1 1 0 0,0-1-1 0 0,-1 1 0 0 0,1-1 1 0 0,-1 1-1 0 0,1-1 0 0 0,-1 0 1 0 0,0 1-1 0 0,1-1 0 0 0,-1 1 1 0 0,0-1-6 0 0,0 0 0 0 0,0 1 0 0 0,0-1 0 0 0,0 1 0 0 0,1-1 0 0 0,-1 1 0 0 0,0 0 0 0 0,1-1 0 0 0,-1 1 0 0 0,1 0 0 0 0,-1-1 0 0 0,1 1 0 0 0,0 0 0 0 0,0 0 1 0 0,-1 0-1 0 0,1-1 0 0 0,0 1 0 0 0,0 0 0 0 0,0 0 0 0 0,0 0 0 0 0,1 1 0 0 0,-1-1 0 0 0,0 0 0 0 0,0 0 0 0 0,0 0 0 0 0,1 1 0 0 0,-1-1 0 0 0,0 1 0 0 0,1-1 0 0 0,-1 1 0 0 0,2-2-9 0 0,0 1-1 0 0,0-1 1 0 0,0 0-1 0 0,0 1 0 0 0,-1-1 1 0 0,2-2 9 0 0,-3 3-1 0 0,0 0 0 0 0,0-1 1 0 0,1 1-1 0 0,-1 0 0 0 0,0 0 1 0 0,0 0-1 0 0,1 0 0 0 0,-1 0 1 0 0,1 1-1 0 0,-1-1 0 0 0,1 0 1 0 0,-1 1-1 0 0,1-1 0 0 0,-1 1 1 0 0,1-1-1 0 0,-1 1 0 0 0,1-1 1 0 0,0 1-1 0 0,-1 0 0 0 0,1 0 1 0 0,-1 0 0 0 0,0 0 0 0 0,0 0 0 0 0,-1 0 0 0 0,1 0 0 0 0,0-1 0 0 0,0 1 0 0 0,-1 0 0 0 0,1 0 0 0 0,0-1 0 0 0,-1 1 0 0 0,1 0 0 0 0,0-1 0 0 0,-1 1 0 0 0,1-1 0 0 0,-1 1 0 0 0,1-1 0 0 0,0 1 0 0 0,-1-1 0 0 0,1 1 0 0 0,-1-1 0 0 0,1 0 0 0 0,-1 1 0 0 0,0-1 0 0 0,0 1 0 0 0,1-1 0 0 0,-1 1 0 0 0,0 0 0 0 0,0-1 0 0 0,1 1 0 0 0,-1 0 0 0 0,0-1 0 0 0,1 1 0 0 0,-1 0 0 0 0,0 0 0 0 0,1-1 0 0 0,-1 1 0 0 0,1 0 0 0 0,-1 0 0 0 0,0-1 0 0 0,1 1 0 0 0,-1 0 0 0 0,1 0 0 0 0,-1 0 0 0 0,1 0 0 0 0,-1 0 0 0 0,1 0 0 0 0,-1 0 0 0 0,1 0 0 0 0,-1 0 0 0 0,0 0 0 0 0,1 0 0 0 0,-1 0 0 0 0,1 0 0 0 0,-1 0 0 0 0,1 0 0 0 0,-1 0 0 0 0,1 0 0 0 0,-1 1 0 0 0,0-1 0 0 0,1 0 0 0 0,-1 0 0 0 0,1 1 0 0 0,6 3 0 0 0,-5-3 0 0 0,-1 0 0 0 0,0 0 0 0 0,1 0 0 0 0,-1-1 0 0 0,1 1 0 0 0,-1 0 0 0 0,1-1 0 0 0,-1 1 0 0 0,1-1 0 0 0,-1 0 0 0 0,1 1 0 0 0,-1-1 0 0 0,1 0 0 0 0,0 0 0 0 0,0 0 0 0 0,0 0 0 0 0,0 1 0 0 0,0-1 0 0 0,0 0 0 0 0,-1 1 0 0 0,1-1 0 0 0,0 1 0 0 0,0 0 0 0 0,0 0 0 0 0,0 0 0 0 0,-1 0 0 0 0,1 0 0 0 0,0 0 0 0 0,-1 0 0 0 0,1 0 0 0 0,-1 1 0 0 0,1-1 0 0 0,-1 0 0 0 0,4 5 0 0 0,0 0 0 0 0,-1 1 0 0 0,0-1 0 0 0,1 2 0 0 0,14 20 0 0 0,-15-24 0 0 0,-1 0 0 0 0,0 0 0 0 0,0 0 0 0 0,-1 1 0 0 0,1-1 0 0 0,-1 1 0 0 0,1 2 0 0 0,-1-2 0 0 0,0 0 0 0 0,0 0 0 0 0,1-1 0 0 0,0 1 0 0 0,0-1 0 0 0,0 0 0 0 0,2 2 0 0 0,-1-2 0 0 0,-1 1 0 0 0,7 17 0 0 0,0-7 0 0 0,-7 0 0 0 0,-3 0 0 0 0,0-7-9 0 0,0-3-27 0 0,0-4-37 0 0,0 0-79 0 0,0-1-114 0 0,0 0 2 0 0,1 1 74 0 0,1 1-32 0 0,0 0 20 0 0,1 1-46 0 0,2 2-334 0 0,-3-3-716 0 0,-2-2-57 0 0,0 0-11 0 0</inkml:trace>
  <inkml:trace contextRef="#ctx0" brushRef="#br0" timeOffset="495.02">681 485 7568 0 0,'0'0'166'0'0,"0"0"29"0"0,0 0 14 0 0,2 0-25 0 0,6 0-149 0 0,-1 0-3 0 0,6 0 33 0 0,-6 0 212 0 0,1 0 47 0 0,0 0 41 0 0,0 0 35 0 0,7 0 420 0 0,27 0 1678 0 0,-24 0-1494 0 0,-8-2-739 0 0,1-3-15 0 0,-4 1-82 0 0,-1 1-14 0 0,0 2 16 0 0,1 1 51 0 0,19 0 49 0 0,-21-3-148 0 0,-3 2-106 0 0,0-1-1 0 0,0 1 0 0 0,0 0 1 0 0,0 0-1 0 0,0-1 0 0 0,0 1 1 0 0,0 1-1 0 0,1-1 1 0 0,-1 0-1 0 0,0 1 0 0 0,1-1 1 0 0,-1 1-1 0 0,0 0 0 0 0,1-1 1 0 0,-1 1-1 0 0,1 0 1 0 0,-1 1-16 0 0,3-4 66 0 0,20-12-40 0 0,-20 5 22 0 0,5 5-36 0 0,-5-5-12 0 0,2 5-1 0 0,-7 5 1 0 0,1 0 0 0 0,-1 0-1 0 0,0 0 1 0 0,1-1 0 0 0,-1 1-1 0 0,1 0 1 0 0,-1-1 0 0 0,0 1 0 0 0,1 0-1 0 0,-1-1 1 0 0,0 1 0 0 0,1 0-1 0 0,-1-1 1 0 0,0 1 0 0 0,0-1-1 0 0,0 1 1 0 0,1 0 0 0 0,-1-1-1 0 0,0 1 1 0 0,0-1 0 0 0,0 1-1 0 0,0-1 1 0 0,0 1 0 0 0,0-1-1 0 0,1 1 1 0 0,-1-1 0 0 0,0 1-1 0 0,-1-1 1 0 0,1 1 0 0 0,0-1-1 0 0,0 1 1 0 0,0-1 0 0 0,0 0-3 0 0,0 0 0 0 0,0 1 0 0 0,0-1 0 0 0,0 0 0 0 0,0 0 0 0 0,0 0 0 0 0,0 1-1 0 0,0-1 1 0 0,1 0 0 0 0,-1 0 0 0 0,0 0 0 0 0,0 1 0 0 0,1-1 0 0 0,0-1 3 0 0,5-1-7 0 0,-5 3 7 0 0,-1 0 1 0 0,0 0-1 0 0,0 0 1 0 0,0 0-1 0 0,0 0 1 0 0,1 0-1 0 0,-1 0 1 0 0,0 0-1 0 0,0 0 1 0 0,0 0 0 0 0,0 0-1 0 0,1 0 1 0 0,-1 0-1 0 0,0 0 1 0 0,0 0-1 0 0,0 0 1 0 0,0-1-1 0 0,0 1 1 0 0,1 0-1 0 0,-1 0 1 0 0,0 0-1 0 0,0 0 1 0 0,0 0-1 0 0,0-1 1 0 0,0 1 0 0 0,0 0-1 0 0,0 0 1 0 0,0 0-1 0 0,1 0 1 0 0,-1-1-1 0 0,0 1 1 0 0,0 0-1 0 0,0 0 1 0 0,0 0-1 0 0,0 0 1 0 0,0-1-1 0 0,1-24 42 0 0,-3 10-42 0 0,-8-1 0 0 0,7 1 0 0 0,3 15 0 0 0,0-1 0 0 0,0 1 0 0 0,0-1 0 0 0,0 1 0 0 0,1 0 0 0 0,-1-1 0 0 0,0 1 0 0 0,-1-1 0 0 0,1 1 0 0 0,0-1 0 0 0,0 1 0 0 0,0-1 0 0 0,0 1 0 0 0,0-1 0 0 0,0 1 0 0 0,-1-1 0 0 0,1 1 0 0 0,0 0 0 0 0,0-1 0 0 0,-1 1 0 0 0,1-1 0 0 0,0 1 0 0 0,0 0 0 0 0,-1-1 0 0 0,1 1 0 0 0,0 0 0 0 0,-1-1 0 0 0,1 1 0 0 0,-1 0 0 0 0,1 0 0 0 0,0-1 0 0 0,-1 1 0 0 0,-6-4 0 0 0,2-6 0 0 0,-5 5 0 0 0,5-5 0 0 0,5 9 0 0 0,-1 1 0 0 0,0-1 0 0 0,0 1 0 0 0,1 0 0 0 0,-1 0 0 0 0,0-1 0 0 0,0 1 0 0 0,0 0 0 0 0,1 0 0 0 0,-1 0 0 0 0,0 0 0 0 0,0 0 0 0 0,0 0 0 0 0,0 0 0 0 0,-22 0-37 0 0,7 0-3 0 0,7 0-1 0 0,7-1 35 0 0,-2 2 2 0 0,-5 14 4 0 0,8-14 0 0 0,0 0 0 0 0,1 0 0 0 0,-1 1 0 0 0,0-1 0 0 0,0 0 0 0 0,0 0 0 0 0,0-1 0 0 0,0 1 0 0 0,0 0 0 0 0,0 0 0 0 0,0 0 0 0 0,-1 0 0 0 0,1-1 0 0 0,-1 1 0 0 0,1-1 0 0 0,0 1 0 0 0,0 0 0 0 0,0 0 0 0 0,-1-1 1 0 0,1 1-1 0 0,0 0 0 0 0,0 0 0 0 0,0 0 0 0 0,0 0 0 0 0,0 1 0 0 0,1-1 0 0 0,-1-1 0 0 0,1 1-1 0 0,0-1 1 0 0,0 1 0 0 0,0-1-1 0 0,0 0 1 0 0,0 1 0 0 0,0-1-1 0 0,0 1 1 0 0,0-1 0 0 0,0 1-1 0 0,0-1 1 0 0,0 1 0 0 0,0-1-1 0 0,1 0 1 0 0,-1 1 0 0 0,0-1-1 0 0,0 1 1 0 0,0-1 0 0 0,1 1 2 0 0,-1-1 0 0 0,0 1 0 0 0,0-1 0 0 0,0 1-1 0 0,0-1 1 0 0,1 1 0 0 0,-1-1 0 0 0,0 1 0 0 0,0-1 0 0 0,0 1 0 0 0,0-1-1 0 0,0 1 1 0 0,0-1 0 0 0,0 0 0 0 0,0 1 0 0 0,0-1 0 0 0,-1 1 0 0 0,1-1-1 0 0,0 1 1 0 0,0-1 0 0 0,0 1 0 0 0,0-1 0 0 0,-1 1 0 0 0,1-1 0 0 0,0 1 0 0 0,0-1-1 0 0,-1 0 1 0 0,1 1 0 0 0,0-1 0 0 0,-1 0 0 0 0,0 1-2 0 0,0 1 5 0 0,0-1 0 0 0,-1 1-1 0 0,1 0 1 0 0,0 0 0 0 0,0 0 0 0 0,0 0 0 0 0,0 0 0 0 0,1 0 0 0 0,-1 0 0 0 0,0 0 0 0 0,1 0-1 0 0,0 0 1 0 0,-1 0 0 0 0,1 1-5 0 0,-1 16 93 0 0,1 2 70 0 0,1 0 81 0 0,0-13-172 0 0,4 2-15 0 0,2 3 43 0 0,-5 1 57 0 0,1-2-77 0 0,0-8-26 0 0,0 0 1 0 0,-1 0-1 0 0,1-1 0 0 0,1 1 1 0 0,2 2-55 0 0,-2-3 36 0 0,-2 0 80 0 0,1-1 4 0 0,7 9 0 0 0,-5-8 5 0 0,0-2-83 0 0,0 0-18 0 0,-1 5 19 0 0,-1-2-3 0 0,10-2 60 0 0,38-2-60 0 0,1 0 82 0 0,-6 0-135 0 0,-38 1-22 0 0,-2 1-48 0 0,0 2-64 0 0,1 2-139 0 0,-5-5 82 0 0,-1 0 34 0 0,1 0-85 0 0,1-1 94 0 0,3 0-136 0 0,-4 0 127 0 0,-1-1-36 0 0,0 1-89 0 0,1 0 21 0 0,-1 0-36 0 0,2 0-406 0 0,-1 0 107 0 0,0 0-50 0 0,1 0-766 0 0,-1 0-597 0 0,-2 0-1136 0 0</inkml:trace>
  <inkml:trace contextRef="#ctx0" brushRef="#br0" timeOffset="840.8">1376 364 7512 0 0,'0'0'166'0'0,"0"0"29"0"0,0 0 13 0 0,0 2-29 0 0,1 5-144 0 0,5-2-37 0 0,0 2 15 0 0,-4 2 62 0 0,-2-3 79 0 0,0 4 158 0 0,3 2 227 0 0,7-7 51 0 0,-6 1-210 0 0,0 2-65 0 0,3 3 156 0 0,-6-10-241 0 0,0 1-43 0 0,0-1-37 0 0,-1 0-34 0 0,1 1-15 0 0,-1-1-32 0 0,0 3 15 0 0,0 0-17 0 0,1-2 67 0 0,9 10 408 0 0,-8-10-299 0 0,-1 0-67 0 0,-1 0-55 0 0,1 0-45 0 0,-1 0-26 0 0,-1 2-5 0 0,1-3 9 0 0,0-1 5 0 0,-1 0-52 0 0,1 1-1 0 0,0-1 1 0 0,0 0 0 0 0,0 0-1 0 0,0 0 1 0 0,0 0 0 0 0,0 0-1 0 0,0 0 1 0 0,0 0-1 0 0,0 0 1 0 0,0 0 0 0 0,0 0-1 0 0,0 0 1 0 0,0 1 0 0 0,0-1-1 0 0,0 0 1 0 0,0 0-1 0 0,0 0 1 0 0,0 0 0 0 0,0 0-1 0 0,0 0 1 0 0,1 0 0 0 0,-1 0-1 0 0,0 0 1 0 0,0 0-1 0 0,0 0 1 0 0,0 1 0 0 0,0-1-1 0 0,0 0 1 0 0,0 0-1 0 0,0 0 1 0 0,0 0 0 0 0,0 0-1 0 0,0 0 1 0 0,0 0 0 0 0,0 0-1 0 0,0 0 1 0 0,0 0-1 0 0,1 0 1 0 0,-1 0 0 0 0,0 0-1 0 0,0 0 1 0 0,0 0 0 0 0,0 0-1 0 0,0 0 1 0 0,0 0-1 0 0,0 0 1 0 0,0 0 0 0 0,0 0-1 0 0,0 0 1 0 0,0 0-1 0 0,1 0 1 0 0,-1 0 0 0 0,0 0-1 0 0,0 0 1 0 0,0 0 0 0 0,0 0-7 0 0,0 0 14 0 0,1 0-1 0 0,-1 0 1 0 0,1 0 0 0 0,-1 0 0 0 0,1 0 0 0 0,-1 0 0 0 0,1 0 0 0 0,-1 1 0 0 0,1-1 0 0 0,-1 0 0 0 0,1 0 0 0 0,-1 0 0 0 0,0 1 0 0 0,1-1 0 0 0,-1 0-1 0 0,1 0 1 0 0,-1 1 0 0 0,0-1 0 0 0,1 0 0 0 0,-1 1 0 0 0,0-1 0 0 0,0 1 0 0 0,1-1 0 0 0,-1 1-14 0 0,3 7 194 0 0,-2 7-41 0 0,-1-7-133 0 0,-1 0-47 0 0,1 0-60 0 0,0-1-68 0 0,0 9 27 0 0</inkml:trace>
  <inkml:trace contextRef="#ctx0" brushRef="#br0" timeOffset="841.8">1285 213 10712 0 0,'0'0'241'0'0,"0"0"38"0"0,0 0 11 0 0,0 0-28 0 0,0-1-197 0 0,0-1-37 0 0,0 2-28 0 0,0-1 1 0 0,0 1-1 0 0,0 0 0 0 0,0-1 1 0 0,0 1-1 0 0,0-1 0 0 0,0 1 1 0 0,0-1-1 0 0,0 1 0 0 0,1 0 1 0 0,-1-1-1 0 0,0 1 0 0 0,0 0 1 0 0,0-1-1 0 0,0 1 1 0 0,1-1-1 0 0,-1 1 0 0 0,0 0 1 0 0,0-1-1 0 0,0 1 0 0 0,1 0 1 0 0,-1 0-1 0 0,0-1 0 0 0,1 1 1 0 0,-1 0-1 0 0,0 0 0 0 0,1-1 1 0 0,-1 1-1 0 0,0 0 0 0 0,1 0 1 0 0,-1 0-1 0 0,7-5 0 0 0,-2-5 30 0 0,5 5 128 0 0,-6-1-26 0 0,-4 5-123 0 0,1 1 0 0 0,-1-1 0 0 0,0 1 0 0 0,0 0 0 0 0,1-1 0 0 0,-1 1 0 0 0,0-1 0 0 0,1 1 0 0 0,-1 0 0 0 0,0-1 0 0 0,1 1 0 0 0,-1 0 0 0 0,1 0 0 0 0,-1-1 0 0 0,0 1 0 0 0,1 0 0 0 0,-1 0 0 0 0,1-1 0 0 0,-1 1 0 0 0,1 0 0 0 0,-1 0 0 0 0,1 0 0 0 0,-1 0 0 0 0,0 0 0 0 0,1 0 0 0 0,-1 0 0 0 0,1 0 0 0 0,-1 0 0 0 0,1 0 0 0 0,-1 0 0 0 0,1 0 0 0 0,0 0-9 0 0,6 0 97 0 0,-1-2-34 0 0,3-3-8 0 0,-7 4-51 0 0,-1 0 0 0 0,1 0 0 0 0,-1 0 1 0 0,1 0-1 0 0,-1 1 0 0 0,1-1 0 0 0,0 1 0 0 0,-1-1 0 0 0,1 1 0 0 0,0 0 1 0 0,-1-1-1 0 0,1 1 0 0 0,0 0-4 0 0,4 0-32 0 0,-4 0-21 0 0,0 0-36 0 0,-1-1-18 0 0,1 1-36 0 0,0-1-42 0 0,1 1-45 0 0,-1-1-49 0 0,0 0-46 0 0,1 0-41 0 0,0 0-36 0 0,0-1-120 0 0,1 0-35 0 0,6-3-1238 0 0</inkml:trace>
  <inkml:trace contextRef="#ctx0" brushRef="#br0" timeOffset="1535.66">1890 228 6448 0 0,'0'0'141'0'0,"0"0"23"0"0,0 0 13 0 0,-2 0-19 0 0,-5-2-127 0 0,2-3-33 0 0,-2-2 15 0 0,-2 6 57 0 0,4 1 65 0 0,0 1 51 0 0,0 1 86 0 0,-2 2 187 0 0,-1 0 7 0 0,3-2-200 0 0,0-1-93 0 0,-1 0-58 0 0,-21-1 1094 0 0,22 2-594 0 0,-1 2-325 0 0,-1 0-60 0 0,-1 0-51 0 0,0 0-43 0 0,-8 3 24 0 0,14-6-141 0 0,0 0 0 0 0,0 0 1 0 0,0 0-1 0 0,0 0 0 0 0,0 0 1 0 0,0 1-1 0 0,0-1 0 0 0,0 1 1 0 0,1-1-1 0 0,-1 1 1 0 0,0 0-1 0 0,1 0 0 0 0,-1 0-19 0 0,-6 17 152 0 0,-2 3 8 0 0,-5-2-33 0 0,14-19-125 0 0,-1 1 0 0 0,1 0-1 0 0,0 0 1 0 0,-1 0 0 0 0,1 0 0 0 0,0 0 0 0 0,0 0 0 0 0,0 0 0 0 0,1 0-1 0 0,-1 0 1 0 0,0 1 0 0 0,0 1-2 0 0,-2 8-3 0 0,-7-2 3 0 0,8-3 51 0 0,0 2 82 0 0,3 25 445 0 0,-1-23-440 0 0,0-1-57 0 0,0-3-20 0 0,3 1-34 0 0,-3-7-25 0 0,1 0 1 0 0,0 0 0 0 0,0 0-1 0 0,-1 0 1 0 0,1 0-1 0 0,0 0 1 0 0,0 0-1 0 0,0 0 1 0 0,0 0-1 0 0,0-1 1 0 0,0 1 0 0 0,1 0-3 0 0,11 4 98 0 0,-10 1-32 0 0,-3-6-63 0 0,0 1 1 0 0,0-1-1 0 0,1 0 0 0 0,-1 1 0 0 0,0-1 1 0 0,0 0-1 0 0,0 1 0 0 0,0-1 0 0 0,1 0 1 0 0,-1 1-1 0 0,0-1 0 0 0,0 0 0 0 0,1 0 1 0 0,-1 1-1 0 0,0-1 0 0 0,0 0 0 0 0,1 0 1 0 0,-1 1-1 0 0,0-1 0 0 0,1 0 0 0 0,-1 0 1 0 0,0 0-1 0 0,1 0 0 0 0,-1 0 0 0 0,0 1 1 0 0,1-1-1 0 0,-1 0 0 0 0,0 0 0 0 0,1 0 1 0 0,-1 0-1 0 0,0 0 0 0 0,1 0 0 0 0,-1 0 1 0 0,1 0-1 0 0,-1 0 0 0 0,0 0 0 0 0,1 0 1 0 0,-1 0-1 0 0,0-1 0 0 0,1 1 1 0 0,-1 0-1 0 0,0 0 0 0 0,1 0 0 0 0,-1 0 1 0 0,0-1-1 0 0,1 1 0 0 0,-1 0 0 0 0,0 0 1 0 0,1-1-4 0 0,6-3 55 0 0,3-2 44 0 0,3 4 69 0 0,-12 2-143 0 0,1 0-1 0 0,0-1 1 0 0,-1 1-1 0 0,1 0 0 0 0,-1-1 1 0 0,1 1-1 0 0,-1-1 1 0 0,1 1-1 0 0,-1-1 0 0 0,1 0 1 0 0,-1 1-1 0 0,0-1 1 0 0,1 0-1 0 0,-1 0-24 0 0,7-4 112 0 0,2 1 42 0 0,-2 0-33 0 0,4-5 17 0 0,-6 3-66 0 0,10-10 265 0 0,-13 11-269 0 0,0 1-66 0 0,2-6 24 0 0,-5 8-26 0 0,1 0 0 0 0,0 0 0 0 0,1 0 1 0 0,-1 0-1 0 0,0 0 0 0 0,1 0 0 0 0,-1 0 0 0 0,1 0 1 0 0,0 0-1 0 0,-1 1 0 0 0,0-1 0 0 0,1 1 0 0 0,-1-1 0 0 0,0 1 0 0 0,0-1 0 0 0,1 1 0 0 0,-1-1 0 0 0,-1 0 0 0 0,1 0 0 0 0,0 0 0 0 0,0-4-17 0 0,-1-3 40 0 0,0 6 0 0 0,0 0 0 0 0,0 0 0 0 0,1 0 0 0 0,-1 0 0 0 0,1 0 0 0 0,-1 0 0 0 0,1 0 0 0 0,0 0-23 0 0,4-5 43 0 0,-4 7-40 0 0,0-1 0 0 0,0 1 1 0 0,-1 0-1 0 0,1-1 0 0 0,0 1 1 0 0,-1-1-1 0 0,1 1 0 0 0,-1-1 1 0 0,1 1-1 0 0,-1-1 0 0 0,0 0 1 0 0,1 1-1 0 0,-1-1 1 0 0,0 0-4 0 0,0-13 0 0 0,0 14 0 0 0,0 1 0 0 0,0-1 0 0 0,0 0 0 0 0,0 0 0 0 0,0 0 0 0 0,0 0 0 0 0,0 1 0 0 0,0-1 0 0 0,0 0 0 0 0,1 0 0 0 0,-1 1 0 0 0,0-1 0 0 0,1 0 0 0 0,-1 0 0 0 0,10-4-12 0 0,-7-5-24 0 0,-3 9 36 0 0,0 1 1 0 0,0 0-1 0 0,0 0 1 0 0,0 0 0 0 0,0 0-1 0 0,0 0 1 0 0,0 0 0 0 0,0 0-1 0 0,0 0 1 0 0,0 0-1 0 0,0 0 1 0 0,0 0 0 0 0,0-1-1 0 0,0 1 1 0 0,0 0 0 0 0,0 0-1 0 0,0 0 1 0 0,0 0 0 0 0,0 0-1 0 0,0 0 1 0 0,0 0-1 0 0,0 0 1 0 0,0 0 0 0 0,0 0-1 0 0,0 0 1 0 0,0-1 0 0 0,0 1-1 0 0,0 0 1 0 0,0 0-1 0 0,0 0 1 0 0,0 0 0 0 0,0 0-1 0 0,1 0 1 0 0,-1 0 0 0 0,0 0-1 0 0,0 0 1 0 0,0 0 0 0 0,0 0-1 0 0,0 0 1 0 0,0 0-1 0 0,0 0 1 0 0,0 0 0 0 0,0 0-1 0 0,0 0 1 0 0,0 0 0 0 0,1 0-1 0 0,-1 0 1 0 0,0 0-1 0 0,0 0 1 0 0,0 0 0 0 0,0 0-1 0 0,0 0 1 0 0,0 0 0 0 0,0 0-1 0 0,0 0 1 0 0,0 0 0 0 0,0 0-1 0 0,1 0 0 0 0,-1 0 0 0 0,0 0 1 0 0,1-1-1 0 0,-1 1 0 0 0,0 0 1 0 0,1 0-1 0 0,-1 0 1 0 0,0 0-1 0 0,1 0 0 0 0,-1 0 1 0 0,0 0-1 0 0,1 0 1 0 0,-1 0-1 0 0,0 0 0 0 0,1 0 1 0 0,-1 0-1 0 0,0 1 1 0 0,1-1-1 0 0,-1 0 0 0 0,0 0 1 0 0,1 0-1 0 0,-1 0 0 0 0,0 0 1 0 0,1 1-1 0 0,-1-1 1 0 0,0 0-1 0 0,0 0 0 0 0,1 0 1 0 0,-1 1-1 0 0,0-1 1 0 0,0 0-1 0 0,1 1 0 0 0,-1-1 1 0 0,0 0-1 0 0,0 0 1 0 0,0 1-1 0 0,0-1 0 0 0,0 0 1 0 0,1 1-1 0 0,-1-1 0 0 0,0 0 1 0 0,0 1-1 0 0,0-1 1 0 0,0 0-1 0 0,0 1 0 0 0,0-1 1 0 0,0 0-1 0 0,0 1 1 0 0,0-1-1 0 0,0 0 0 0 0,0 1 1 0 0,0-1-1 0 0,0 0 0 0 0,-1 1 1 0 0,1-1-1 0 0,0 11-20 0 0,5 3-59 0 0,2-3 29 0 0,6 10-41 0 0,-12-19 77 0 0,0 0-1 0 0,0 0 1 0 0,0 0 0 0 0,0 1-1 0 0,-1-1 1 0 0,1 0-1 0 0,0 0 1 0 0,-1 1 0 0 0,0 1 14 0 0,0-2-1 0 0,0 0 0 0 0,1 1 1 0 0,-1-1-1 0 0,0 0 1 0 0,1 1-1 0 0,-1-1 0 0 0,1 0 1 0 0,0 0-1 0 0,0 1 1 0 0,0-1-1 0 0,0 0 0 0 0,0 0 1 0 0,0 0-1 0 0,0 0 1 0 0,1 0-1 0 0,0 0 1 0 0,0 1 10 0 0,0 0 0 0 0,0 0 0 0 0,0 0 0 0 0,0 1 0 0 0,-1-1 0 0 0,2 4-10 0 0,2 18 14 0 0,5-5-14 0 0,-5 8 0 0 0,0-12 0 0 0,-3-10 0 0 0,-1 0 0 0 0,1 0 0 0 0,-1 1 0 0 0,0-1 0 0 0,-1 1 0 0 0,1-1 0 0 0,-1 0 0 0 0,1 0 0 0 0,-1 0 0 0 0,1 0 0 0 0,1 0 0 0 0,1 5 0 0 0,2 11 0 0 0,0 19 0 0 0,1-19-1 0 0,-4-16 6 0 0,-1 0-1 0 0,1 0 0 0 0,-1 0 1 0 0,-1 0-1 0 0,1 5-4 0 0,-1 3 44 0 0,-1-5-4 0 0,1 0-1 0 0,1 0 1 0 0,0-1 0 0 0,1 6-40 0 0,2 3 42 0 0,2 15 57 0 0,-4-8 18 0 0,-1-10-34 0 0,0 9 98 0 0,-5 3 92 0 0,3-24-253 0 0,-7 24 198 0 0,4 1 38 0 0,2-11-33 0 0,-4-7-46 0 0,1-1-71 0 0,1 2 9 0 0,3-8-96 0 0,0 0 0 0 0,0 0-1 0 0,0 0 1 0 0,-1 1 0 0 0,1-1-1 0 0,0-1 1 0 0,-1 1-1 0 0,1 0 1 0 0,-1 0-19 0 0,-26 26 223 0 0,28-28-219 0 0,0 0-1 0 0,-1 0 1 0 0,1 1 0 0 0,0-1 0 0 0,0 0 0 0 0,0 0-1 0 0,-1 0 1 0 0,1 1 0 0 0,0-1 0 0 0,-1 0 0 0 0,1 0-1 0 0,0 0 1 0 0,0 0 0 0 0,-1 0 0 0 0,1 0-1 0 0,0 0 1 0 0,-1 1 0 0 0,1-1 0 0 0,0 0 0 0 0,-1 0-1 0 0,1 0 1 0 0,0 0 0 0 0,-1 0 0 0 0,1-1 0 0 0,0 1-1 0 0,0 0-3 0 0,-21 3 96 0 0,11 7 0 0 0,-7-7-29 0 0,16-3-65 0 0,0 1 0 0 0,-1-1 0 0 0,1 0 0 0 0,0 0 0 0 0,-1 0 0 0 0,1 0 0 0 0,0 0-1 0 0,0-1 1 0 0,-1 1 0 0 0,1 0 0 0 0,0-1 0 0 0,0 1 0 0 0,0-1 0 0 0,-1 1 0 0 0,0-1-2 0 0,0-3 1 0 0,-3-2 9 0 0,-12 3 24 0 0,14 3-31 0 0,0 0 0 0 0,0 0 0 0 0,0-1 0 0 0,0 1 0 0 0,0-1 0 0 0,0 0 0 0 0,0 0-3 0 0,2 1-1 0 0,0-1 0 0 0,0 1 0 0 0,0-1 0 0 0,0 1 0 0 0,1-1 0 0 0,-1 0 0 0 0,0 1 0 0 0,0-1 0 0 0,1 0 0 0 0,-1 1 0 0 0,0-1 0 0 0,1 0 0 0 0,-1 0 0 0 0,1 0 0 0 0,-1 0 1 0 0,-15-31-145 0 0,12 25 77 0 0,1 0-41 0 0,-1 0-53 0 0,1 0-66 0 0,1 3 38 0 0,1 0 45 0 0,0-10-202 0 0,1 8 170 0 0,0 3 39 0 0,1 0-34 0 0,-1 0-22 0 0,0 0-41 0 0,0 0-48 0 0,0 0-54 0 0,0 0-66 0 0,0 0-57 0 0,0 0-49 0 0,0 0-43 0 0,0 0-160 0 0,0-1-44 0 0,0 0-192 0 0,0-3-520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3:59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16 6296 0 0,'0'0'184'0'0,"0"0"61"0"0,2 0 132 0 0,8 0 58 0 0,-10 0-427 0 0,0 0 0 0 0,0 0 0 0 0,1 0-1 0 0,-1 0 1 0 0,0 0 0 0 0,0-1 0 0 0,0 1 0 0 0,0 0 0 0 0,0 0-1 0 0,0 0 1 0 0,0 0 0 0 0,0 0 0 0 0,0 0 0 0 0,0 0 0 0 0,0 0-1 0 0,1 1 1 0 0,-1-1 0 0 0,0 0 0 0 0,0 0 0 0 0,0 0 0 0 0,0 0 0 0 0,0 0-1 0 0,0 0 1 0 0,0 0 0 0 0,0 0 0 0 0,0 0 0 0 0,0 0 0 0 0,0 0-1 0 0,0 0 1 0 0,1 0 0 0 0,-1 0 0 0 0,0 0 0 0 0,0 0 0 0 0,0 0-1 0 0,0 0 1 0 0,0 0 0 0 0,0 1 0 0 0,0-1 0 0 0,0 0 0 0 0,0 0-1 0 0,0 0 1 0 0,0 0 0 0 0,0 0 0 0 0,0 0 0 0 0,0 0 0 0 0,0 0-1 0 0,0 0 1 0 0,0 0 0 0 0,0 1 0 0 0,0-1 0 0 0,0 0 0 0 0,0 0-1 0 0,0 0 1 0 0,0 0 0 0 0,0 0 0 0 0,0 0 0 0 0,0 0-8 0 0,0 2 68 0 0,0 0 45 0 0,1 2 225 0 0,0-1 92 0 0,3 4 667 0 0,-2-4-810 0 0,0-1-55 0 0,2 2-55 0 0,-3-3-138 0 0,1 1-38 0 0,8 9 417 0 0,-7-9-114 0 0,-2 1-110 0 0,0 0-71 0 0,-1 1-65 0 0,0-1-19 0 0,1-1 49 0 0,3 6 61 0 0,-3-7-123 0 0,0 1 1 0 0,0-1-1 0 0,0 0 1 0 0,-1 1-1 0 0,1-1 1 0 0,0 1-1 0 0,-1-1 1 0 0,1 1 0 0 0,-1-1-1 0 0,0 1 1 0 0,1-1-1 0 0,-1 1 1 0 0,0 0-1 0 0,0-1-26 0 0,0 1 24 0 0,0-1-1 0 0,0 1 0 0 0,1-1 0 0 0,-1 1 1 0 0,0-1-1 0 0,1 1 0 0 0,-1-1 1 0 0,1 1-1 0 0,-1-1 0 0 0,1 1 0 0 0,0-1 1 0 0,0 0-1 0 0,0 0-23 0 0,5 12 157 0 0,-5-2-59 0 0,-1 1 55 0 0,0 6 123 0 0,4 2 83 0 0,0-10-236 0 0,3 7 80 0 0,-6 1 28 0 0,-1-10-141 0 0,-1 13 93 0 0,5-7 27 0 0,1-6-96 0 0,-4-7-92 0 0,-1 0 0 0 0,1 1 0 0 0,0-1 0 0 0,0 0 0 0 0,-1 1 0 0 0,1-1 0 0 0,0 1-1 0 0,-1-1 1 0 0,0 1 0 0 0,1-1 0 0 0,-1 1 0 0 0,0 0 0 0 0,0-1 0 0 0,0 1-22 0 0,0 9 132 0 0,0-8-95 0 0,-1 0 0 0 0,1 1 0 0 0,0-1 0 0 0,0 0 0 0 0,1 0 0 0 0,-1 0-1 0 0,0 0 1 0 0,1 0 0 0 0,0 0 0 0 0,0 0-37 0 0,4 5 70 0 0,-4-7-56 0 0,0 1 1 0 0,-1-1-1 0 0,1 1 0 0 0,0-1 0 0 0,0 0 1 0 0,-1 1-1 0 0,1-1 0 0 0,-1 1 0 0 0,1-1 1 0 0,-1 1-1 0 0,0 0 0 0 0,0-1 0 0 0,1 1 1 0 0,-1 0-15 0 0,-1 4 58 0 0,1-3-39 0 0,0-1-1 0 0,0 0 1 0 0,0 0 0 0 0,0 0-1 0 0,0 0 1 0 0,1 0 0 0 0,-1 0-1 0 0,1 0 1 0 0,-1 0 0 0 0,1 1-19 0 0,9 10 80 0 0,-6-8 4 0 0,-5 4-70 0 0,1-8-6 0 0,0 1 72 0 0,0-2 12 0 0,0 0-16 0 0,0 0-50 0 0,0 0-60 0 0,0 0-66 0 0,0 0-134 0 0,0 0-210 0 0,0 0-17 0 0</inkml:trace>
  <inkml:trace contextRef="#ctx0" brushRef="#br0" timeOffset="505.58">1 137 8232 0 0,'0'0'182'0'0,"0"0"29"0"0,2 0 14 0 0,20 0-48 0 0,-16 0-116 0 0,3-1-42 0 0,-3-1 51 0 0,2-3 112 0 0,-4 3-19 0 0,1-1 36 0 0,8 1 298 0 0,-1 0-50 0 0,-4-3-80 0 0,5-1 11 0 0,12 1 118 0 0,-10-2-130 0 0,-6 3-122 0 0,3 0 48 0 0,16-4 146 0 0,3-1-49 0 0,-2-2-50 0 0,13-7 208 0 0,-22 12-350 0 0,2 1-55 0 0,-11 4-113 0 0,0 1-33 0 0,-4-1 29 0 0,1 0 1 0 0,-1 0-1 0 0,0 0 1 0 0,1-1-1 0 0,-1 0 1 0 0,1-1-26 0 0,15-4 10 0 0,-8 2-10 0 0,-12 4 0 0 0,0-1 0 0 0,-1 1 0 0 0,1 0 0 0 0,1 1 0 0 0,-1-1 0 0 0,0 0 0 0 0,0 1 0 0 0,0 0 0 0 0,3 0 0 0 0,11 0-43 0 0,27 0 121 0 0,-30 0-110 0 0,0 0-72 0 0,-6 0 6 0 0,-1 0-35 0 0,1 0-40 0 0,0 0-43 0 0,-1 0-48 0 0,0 0-53 0 0,1 0-57 0 0,-1 0-61 0 0,-6 0 110 0 0,1 0-47 0 0,-1 0-40 0 0,1 0-36 0 0,0 0-130 0 0,-1 0-36 0 0,5 0-1350 0 0</inkml:trace>
  <inkml:trace contextRef="#ctx0" brushRef="#br0" timeOffset="990.51">757 31 7688 0 0,'0'0'166'0'0,"0"0"29"0"0,0 0 14 0 0,2 0 26 0 0,8 0 58 0 0,-10 0-287 0 0,0 0 0 0 0,1 0-1 0 0,-1 0 1 0 0,0 0-1 0 0,0 0 1 0 0,0 0-1 0 0,0 0 1 0 0,0 0 0 0 0,0 0-1 0 0,0 0 1 0 0,0 0-1 0 0,0 0 1 0 0,0 0-1 0 0,0 0 1 0 0,1 0-1 0 0,-1 0 1 0 0,0 0 0 0 0,0 0-1 0 0,0 0 1 0 0,0 0-1 0 0,0 0 1 0 0,0 0-1 0 0,0 0 1 0 0,0 0 0 0 0,0 0-1 0 0,0 0 1 0 0,0 0-1 0 0,0 0 1 0 0,1 0-1 0 0,-1 0 1 0 0,0 0 0 0 0,0 0-1 0 0,0 0 1 0 0,0 0-1 0 0,0 1 1 0 0,0-1-1 0 0,0 0 1 0 0,0 0 0 0 0,0 0-1 0 0,0 0 1 0 0,0 0-1 0 0,0 0 1 0 0,0 0-1 0 0,0 0 1 0 0,0 0-1 0 0,0 0 1 0 0,0 0 0 0 0,0 1-1 0 0,0-1 1 0 0,0 0-1 0 0,0 0 1 0 0,0 0-1 0 0,0 0 1 0 0,0 0 0 0 0,0 0-1 0 0,0 0 1 0 0,0 0-6 0 0,0 4 121 0 0,-1-2-66 0 0,1 1 0 0 0,0-1 0 0 0,0 0 0 0 0,1 0 0 0 0,-1 1 1 0 0,0-1-1 0 0,1 0 0 0 0,-1 0 0 0 0,1 2-55 0 0,3 3 95 0 0,20 43 430 0 0,-11-19-264 0 0,-8-14-80 0 0,0-1-34 0 0,13 52 385 0 0,-16-60-466 0 0,3 19 191 0 0,5-7 6 0 0,-5 8 15 0 0,-1-14-136 0 0,1 0 81 0 0,1 0 49 0 0,10 18 432 0 0,-6-13-329 0 0,-3-5-170 0 0,0 0-108 0 0,-6-12-47 0 0,-1 2-42 0 0,0 0 11 0 0,1-1 55 0 0,0-1 52 0 0,2 1 81 0 0,6 10 148 0 0,-6-1-34 0 0,-3-9-16 0 0,0-3-231 0 0,0 0-5 0 0,0 0 3 0 0,0 0-3 0 0,0 0 22 0 0,0 0 2 0 0,0 0-13 0 0,0 0-9 0 0,0 0 8 0 0,0 0-5 0 0,-1-2-45 0 0,0-1 25 0 0,1 1-42 0 0,2-22-17 0 0,-2 22 6 0 0,0 0 0 0 0,-1 0-1 0 0,1-1 1 0 0,1 1-1 0 0,-1 0 1 0 0,0 0-1 0 0,0-1 1 0 0,1 1-1 0 0,-1 0 1 0 0,1 0-1 0 0,0 0 1 0 0,0 0-1 0 0,0 0 1 0 0,0 0-1 0 0,0 0 1 0 0,0 0-1 0 0,0 0 1 0 0,0 0-1 0 0,1 0 1 0 0,-1 1-1 0 0,1-1 0 0 0,1-2 10 0 0,0 1 0 0 0,0-1 1 0 0,0 0-1 0 0,-1 0 0 0 0,1-2-10 0 0,-2 3 0 0 0,1 0 0 0 0,-1 1 0 0 0,1-1 1 0 0,0 0-1 0 0,0 1 0 0 0,-1 0 0 0 0,1-1 0 0 0,1 1 1 0 0,-1 0-1 0 0,0 0 0 0 0,1 0 0 0 0,-1 0 0 0 0,2 0 0 0 0,26-13 0 0 0,-15 12-14 0 0,0 1-38 0 0,-8-3 41 0 0,-7 5 9 0 0,1-1 0 0 0,0 0 0 0 0,-1 1 0 0 0,1-1 0 0 0,0 1 0 0 0,0-1 0 0 0,-1 1 0 0 0,1-1-1 0 0,0 1 1 0 0,0 0 0 0 0,0-1 0 0 0,0 1 0 0 0,-1 0 0 0 0,1 0 0 0 0,0-1 0 0 0,0 1 0 0 0,0 0 0 0 0,0 0 0 0 0,0 0 0 0 0,0 0 0 0 0,0 0 0 0 0,0 0-1 0 0,0 1 1 0 0,0-1 0 0 0,-1 0 0 0 0,1 0 0 0 0,0 1 2 0 0,27 14-23 0 0,-23-5-25 0 0,23 8 36 0 0,-8-5-14 0 0,-4-4-18 0 0,-9-1 43 0 0,-2 7 1 0 0,7 0 0 0 0,6 13 0 0 0,-12-24 0 0 0,-5-4 0 0 0,-1 0 0 0 0,0 1 0 0 0,1-1 0 0 0,-1 0 0 0 0,1 0 0 0 0,-1 1 0 0 0,0-1 0 0 0,1 0 0 0 0,-1 1 0 0 0,0-1 0 0 0,1 0 0 0 0,-1 1 0 0 0,0-1 0 0 0,0 1 0 0 0,1-1 0 0 0,-1 0 0 0 0,0 1 0 0 0,0-1 0 0 0,0 1 0 0 0,1-1 0 0 0,-1 1 0 0 0,0-1 0 0 0,0 1 0 0 0,0-1 0 0 0,0 1 0 0 0,0-1 0 0 0,0 1 0 0 0,0-1 0 0 0,0 1 0 0 0,0-1 0 0 0,0 1 0 0 0,0-1-1 0 0,2 16 12 0 0,8 3 37 0 0,-7-14-47 0 0,-3-5-9 0 0,0 3-20 0 0,0-1-58 0 0,0-1-39 0 0,0-1-177 0 0,0 0 224 0 0,0 0-5 0 0,0 0-18 0 0,0 0-43 0 0,0 0-14 0 0,0 0-42 0 0,0 0-49 0 0,0 0-52 0 0,0 0-59 0 0,0 0-54 0 0,0 0-47 0 0,0 0-42 0 0,0 0-147 0 0,0 0-42 0 0,0 0-178 0 0,0 0-480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18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75 8088 0 0,'0'0'182'0'0,"0"-2"29"0"0,0 1-202 0 0,0 1 1 0 0,0-1-1 0 0,0 1 0 0 0,0 0 1 0 0,0-1-1 0 0,0 1 1 0 0,0-1-1 0 0,0 1 0 0 0,0 0 1 0 0,0-1-1 0 0,0 1 0 0 0,0-1 1 0 0,0 1-1 0 0,-1 0 0 0 0,1-1 1 0 0,0 1-1 0 0,0 0 0 0 0,0-1 1 0 0,-1 1-1 0 0,1 0 0 0 0,0-1 1 0 0,0 1-1 0 0,-1 0 0 0 0,1 0 1 0 0,0-1-1 0 0,-1 1 1 0 0,1 0-1 0 0,0 0 0 0 0,-1-1 1 0 0,1 1-1 0 0,-1 0-9 0 0,-5-5 119 0 0,1-5-81 0 0,-8 5-38 0 0,4-1 13 0 0,3 0 34 0 0,3 3-72 0 0,0 0 47 0 0,0 1 40 0 0,0 0 34 0 0,-4 0 164 0 0,-8-1 463 0 0,9 3-544 0 0,1 0-52 0 0,-5-3 79 0 0,-1-2-66 0 0,-4-2 44 0 0,8 9-18 0 0,2 4-34 0 0,5-5-125 0 0,0-1 0 0 0,0 1 0 0 0,0-1-1 0 0,-1 0 1 0 0,1 1 0 0 0,0-1 0 0 0,-1 1-1 0 0,1-1 1 0 0,0 0 0 0 0,-1 1 0 0 0,1-1 0 0 0,0 0-1 0 0,-1 0 1 0 0,1 1 0 0 0,-1-1 0 0 0,1 0-1 0 0,0 0 1 0 0,-1 0 0 0 0,1 1 0 0 0,-1-1 0 0 0,1 0-1 0 0,-1 0 1 0 0,1 0 0 0 0,-1 0 0 0 0,1 0-1 0 0,-1 0 1 0 0,1 0 0 0 0,-1 0 0 0 0,1 0-1 0 0,-1 0 1 0 0,1 0 0 0 0,-1 0-7 0 0,-5 0 52 0 0,4 1-20 0 0,0-1 0 0 0,1 1 1 0 0,-1-1-1 0 0,0 1 1 0 0,1 0-1 0 0,-1 0 0 0 0,0 0 1 0 0,1 0-1 0 0,-1 0-32 0 0,-2 1 30 0 0,1 0-38 0 0,-10 3 43 0 0,13-4-30 0 0,-1 0-1 0 0,1-1 1 0 0,0 1-1 0 0,0 0 1 0 0,-1 0-1 0 0,1 0 1 0 0,0-1 0 0 0,0 1-1 0 0,0 0 1 0 0,0 0-1 0 0,0 0 1 0 0,0-1-1 0 0,0 1 1 0 0,0 1-5 0 0,0 13 56 0 0,0 30 8 0 0,0-44-63 0 0,-1-1 1 0 0,1 1-1 0 0,0-1 0 0 0,0 1 1 0 0,0-1-1 0 0,0 1 1 0 0,0-1-1 0 0,0 1 0 0 0,0-1 1 0 0,0 0-1 0 0,0 1 1 0 0,0-1-1 0 0,1 1 0 0 0,-1-1 1 0 0,0 1-1 0 0,0-1 0 0 0,0 1 1 0 0,1-1-1 0 0,-1 0 1 0 0,0 1-1 0 0,0-1 0 0 0,1 1 1 0 0,-1-1-1 0 0,0 0 0 0 0,1 1 1 0 0,-1-1-1 0 0,0 0 1 0 0,1 1-1 0 0,-1-1 0 0 0,0 0 1 0 0,1 0-1 0 0,0 1-1 0 0,8 6 57 0 0,6 18-10 0 0,13 20-114 0 0,-24-35 19 0 0,1 0 14 0 0,3 0 40 0 0,83 81 214 0 0,-85-83-147 0 0,-1 0 45 0 0,-4-7-96 0 0,-1 0-1 0 0,0-1 1 0 0,1 1-1 0 0,-1 0 1 0 0,1 0-1 0 0,-1 0 0 0 0,1-1 1 0 0,-1 1-1 0 0,1 0 1 0 0,-1-1-1 0 0,1 1 0 0 0,0 0 1 0 0,-1-1-1 0 0,1 1 1 0 0,0-1-1 0 0,0 1 1 0 0,-1-1-1 0 0,1 1 0 0 0,0-1 1 0 0,0 0-1 0 0,0 1 1 0 0,0-1-1 0 0,0 0 1 0 0,0 0-22 0 0,-1 0 4 0 0,0 0 1 0 0,0 0-1 0 0,0 0 1 0 0,0 0 0 0 0,0 0-1 0 0,0 0 1 0 0,0 0-1 0 0,0 0 1 0 0,1 0-1 0 0,-1 0 1 0 0,0 0 0 0 0,0 0-1 0 0,0 0 1 0 0,0 0-1 0 0,0 0 1 0 0,0 0 0 0 0,0 0-1 0 0,0 0 1 0 0,0 0-1 0 0,0 0 1 0 0,0 0-1 0 0,1 0 1 0 0,-1 0 0 0 0,0 0-1 0 0,0 0 1 0 0,0 0-1 0 0,0 0 1 0 0,0 1 0 0 0,0-1-1 0 0,0 0 1 0 0,0 0-1 0 0,0 0 1 0 0,0 0-1 0 0,0 0 1 0 0,0 0 0 0 0,0 0-1 0 0,0 0 1 0 0,0 0-1 0 0,0 0 1 0 0,0 0 0 0 0,0 0-1 0 0,0 1 1 0 0,0-1-1 0 0,0 0 1 0 0,0 0 0 0 0,0 0-1 0 0,0 0 1 0 0,0 0-1 0 0,0 0 1 0 0,0 0-1 0 0,0 0 1 0 0,0 0 0 0 0,0 0-1 0 0,0 0 1 0 0,0 1-1 0 0,0-1 1 0 0,0 0-5 0 0,0 10 283 0 0,0-8 6 0 0,0-2 6 0 0,0 3-22 0 0,-2 6-160 0 0,1-9-98 0 0,1 0 1 0 0,-1 1 0 0 0,1-1-1 0 0,-1 0 1 0 0,1 1 0 0 0,-1-1-1 0 0,0 0 1 0 0,1 0 0 0 0,-1 0-1 0 0,0 0 1 0 0,1 0 0 0 0,-1 1-1 0 0,1-1 1 0 0,-1 0 0 0 0,0 0-1 0 0,0-1-15 0 0,-9 2 143 0 0,3 2-81 0 0,-1 2-14 0 0,7-4-40 0 0,0 0 1 0 0,-1-1-1 0 0,1 1 1 0 0,0 0-1 0 0,-1 0 1 0 0,1-1-1 0 0,-1 1 1 0 0,1-1-1 0 0,-1 1 1 0 0,0-1-1 0 0,1 0 1 0 0,-1 0-1 0 0,1 1 1 0 0,-1-1-9 0 0,-13 0 80 0 0,0 0-36 0 0,-31 0-14 0 0,44 0-26 0 0,1-1 0 0 0,-1 1 0 0 0,0 0 0 0 0,1 0-1 0 0,-1-1 1 0 0,0 1 0 0 0,1-1 0 0 0,-1 0 0 0 0,1 1 0 0 0,-1-1-1 0 0,1 0 1 0 0,-1 0 0 0 0,1 0-4 0 0,-1 0-4 0 0,1 0-1 0 0,-1 0 1 0 0,1 1 0 0 0,-1-1-1 0 0,0 0 1 0 0,1 1 0 0 0,-1-1-1 0 0,1 1 1 0 0,-1-1 0 0 0,0 1-1 0 0,0 0 1 0 0,1 0 0 0 0,-1 0 4 0 0,-16-1-41 0 0,11-1-22 0 0,0 0-33 0 0,1-2-38 0 0,2 0-39 0 0,1-3-45 0 0,2-1-48 0 0,1 5-211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18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61 212 10088 0 0,'0'0'298'0'0,"0"0"-4"0"0,0 1-232 0 0,0 1-23 0 0,0-2-39 0 0,0 1 1 0 0,0-1-1 0 0,0 0 0 0 0,0 1 1 0 0,0-1-1 0 0,0 1 0 0 0,0-1 1 0 0,1 0-1 0 0,-1 1 0 0 0,0-1 1 0 0,0 1-1 0 0,0-1 0 0 0,0 0 1 0 0,0 1-1 0 0,1-1 0 0 0,-1 0 1 0 0,0 1-1 0 0,0-1 0 0 0,1 0 1 0 0,-1 1-1 0 0,0-1 0 0 0,0 0 1 0 0,1 0-1 0 0,-1 1 0 0 0,0-1 1 0 0,1 0-1 0 0,-1 0 0 0 0,1 1 0 0 0,6 7 51 0 0,-4 2 55 0 0,-1 0 43 0 0,8 0 188 0 0,-7 10 14 0 0,-1-10 3 0 0,0-6-273 0 0,3 6 71 0 0,-2-1-22 0 0,-1-1 27 0 0,-1 1 65 0 0,0 1 27 0 0,3-2-45 0 0,2 1-3 0 0,5 2 54 0 0,-6-6-118 0 0,-2-2 74 0 0,-2-1-78 0 0,0 1-47 0 0,-1 1-45 0 0,0 0-9 0 0,1-2 35 0 0,0 2 16 0 0,8 12 128 0 0,-4-8-101 0 0,1-4-39 0 0,-6-4-67 0 0,1 0 0 0 0,-1 0 0 0 0,1 1 0 0 0,-1-1 1 0 0,0 0-1 0 0,1 0 0 0 0,-1 1 0 0 0,0-1 0 0 0,1 0 0 0 0,-1 1 0 0 0,0-1 1 0 0,1 1-1 0 0,-1-1 0 0 0,0 0 0 0 0,0 1 0 0 0,1-1 0 0 0,-1 1 0 0 0,0-1 1 0 0,0 1-1 0 0,0-1 0 0 0,0 1 0 0 0,1-1 0 0 0,-1 0 0 0 0,0 1 0 0 0,0-1 1 0 0,0 1-1 0 0,0-1 0 0 0,0 1 0 0 0,0-1 0 0 0,0 1 0 0 0,-1-1 1 0 0,1 1-5 0 0,0 0 5 0 0,0 0 1 0 0,0 0 0 0 0,0-1-1 0 0,0 1 1 0 0,0 0 0 0 0,0 0 0 0 0,0 0-1 0 0,1 0 1 0 0,-1-1 0 0 0,0 1-1 0 0,0 0 1 0 0,1 0 0 0 0,-1-1 0 0 0,1 2-6 0 0,9 0 26 0 0,-10-2-26 0 0,0 0 0 0 0,0 0 0 0 0,0 0 1 0 0,0 0-1 0 0,0 0 0 0 0,0 0 0 0 0,0 0 0 0 0,1 0 0 0 0,-1 0 0 0 0,0 0 0 0 0,0 0 0 0 0,0 0 0 0 0,0 0 1 0 0,0 0-1 0 0,0 0 0 0 0,0 0 0 0 0,0 0 0 0 0,0 0 0 0 0,0 0 0 0 0,0 0 0 0 0,1 0 0 0 0,-1 0 0 0 0,0 0 0 0 0,0 0 1 0 0,0 0-1 0 0,0 0 0 0 0,0 0 0 0 0,0 1 0 0 0,0-1 0 0 0,0 0 0 0 0,0 0 0 0 0,0 0 0 0 0,0 0 0 0 0,0 0 0 0 0,0 0 1 0 0,0 0-1 0 0,0 0 0 0 0,0 0 0 0 0,0 0 0 0 0,1 0 0 0 0,-1 0 0 0 0,0 1 0 0 0,0-1 0 0 0,0 0 0 0 0,0 0 1 0 0,0 0-1 0 0,0 0 0 0 0,0 0 0 0 0,0 0 0 0 0,0 0 0 0 0,0 0 0 0 0,0 0 0 0 0,0 0 0 0 0,-1 0 0 0 0,1 1 0 0 0,0-1 1 0 0,0 0-1 0 0,0 4-53 0 0,0 2-81 0 0,0-4-145 0 0,0-2-15 0 0</inkml:trace>
  <inkml:trace contextRef="#ctx0" brushRef="#br0" timeOffset="1">1 46 8984 0 0,'0'0'200'0'0,"0"0"33"0"0,0-2 15 0 0,2-9-36 0 0,3 9-175 0 0,1-1-31 0 0,-1-7-6 0 0,-5 10 0 0 0,1 0 0 0 0,0-1 0 0 0,-1 1 0 0 0,1 0 0 0 0,0-1 0 0 0,0 1 0 0 0,0 0 0 0 0,-1 0 0 0 0,1 0 0 0 0,0-1 0 0 0,0 1 0 0 0,0 0 0 0 0,-1 0 0 0 0,1 0 0 0 0,0 1 0 0 0,14-4 0 0 0,-9 0-31 0 0,-3 0-81 0 0,-1 1-84 0 0,-1 1 53 0 0,0 0-37 0 0,-1 1 180 0 0,1 0-217 0 0,-1-1-36 0 0,1 0-345 0 0,-1 1-243 0 0,0 0-556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20.9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1 136 8144 0 0,'0'0'234'0'0,"0"0"6"0"0,0 1-176 0 0,2 1-37 0 0,0-1-26 0 0,-1 0-1 0 0,0 1 1 0 0,0-1 0 0 0,0 1-1 0 0,0-1 1 0 0,0 1-1 0 0,0 0 1 0 0,-1-1 0 0 0,1 1-1 0 0,0 0 1 0 0,-1 0-1 0 0,0-1 1 0 0,1 1 0 0 0,-1 0-1 0 0,0 0 0 0 0,1 15 83 0 0,1-7 182 0 0,4 2 180 0 0,-1-4-168 0 0,1 4 233 0 0,-1-1-100 0 0,-1-4-134 0 0,-4-5-189 0 0,1 0 0 0 0,-1 0-1 0 0,1 0 1 0 0,-1 0 0 0 0,0 0 0 0 0,0 0 0 0 0,0 0 0 0 0,0 0 0 0 0,0 0 0 0 0,0 1-87 0 0,0-2 58 0 0,-1 0 0 0 0,1 0 0 0 0,0 0 1 0 0,0 1-1 0 0,0-1 0 0 0,0 0 0 0 0,0 0 0 0 0,1 1 0 0 0,-1-1 1 0 0,0 0-1 0 0,0 0 0 0 0,1 0 0 0 0,-1 1 0 0 0,1-1 0 0 0,-1 0 1 0 0,1 0-59 0 0,5 3 413 0 0,-5-3-390 0 0,-1-1 0 0 0,1 0 0 0 0,-1 0 0 0 0,0 0 0 0 0,1 1 0 0 0,-1-1 0 0 0,0 0 0 0 0,1 0 0 0 0,-1 1 0 0 0,0-1 0 0 0,0 0 0 0 0,1 1 0 0 0,-1-1 0 0 0,0 0 0 0 0,0 1 0 0 0,1-1 0 0 0,-1 0 0 0 0,0 1-1 0 0,0-1 1 0 0,0 0 0 0 0,0 1 0 0 0,0-1 0 0 0,0 1 0 0 0,1-1 0 0 0,-1 0 0 0 0,0 1 0 0 0,0-1 0 0 0,0 1 0 0 0,0-1 0 0 0,0 0 0 0 0,-1 1-23 0 0,4 4 515 0 0,7 5-3 0 0,-7-7-11 0 0,-3-3-44 0 0,0 0-17 0 0,0 0-7 0 0,0 0-29 0 0,0 0-117 0 0,0 0-51 0 0,0 0-11 0 0,0 0-15 0 0,0 0-62 0 0,0 0-27 0 0,0 0-8 0 0,0 0-9 0 0,-1-28 34 0 0,0-14-49 0 0,1 37-86 0 0,0 0-1 0 0,1-1 1 0 0,-1 1 0 0 0,1 0-1 0 0,1-3-2 0 0,8-12 0 0 0,-5-5 0 0 0,1 10 0 0 0,-5 12 0 0 0,0 0 0 0 0,0 0 0 0 0,0 0 0 0 0,0-1 0 0 0,0 1 0 0 0,-1 0 0 0 0,1-1 0 0 0,-1 0 0 0 0,0 2 0 0 0,0 0 0 0 0,0 0 0 0 0,0 1 0 0 0,1-1 0 0 0,-1 0 0 0 0,0 1 0 0 0,1-1 0 0 0,-1 0 0 0 0,1 1 0 0 0,0-1 0 0 0,0 0 0 0 0,-1 1 0 0 0,1-1 0 0 0,0 1 0 0 0,0 0 0 0 0,1-1 0 0 0,-1 1 0 0 0,0 0 0 0 0,0 0 0 0 0,1-1 0 0 0,11-13 0 0 0,-9 5 0 0 0,-3 8 0 0 0,0-1 0 0 0,0 1 0 0 0,0 0 0 0 0,0 0 0 0 0,1 0 0 0 0,-1 0 0 0 0,1 0 0 0 0,-1 0 0 0 0,1 1 0 0 0,13-12 0 0 0,-12 12-1 0 0,0 0 0 0 0,0 1 0 0 0,-1-1 0 0 0,1 1 0 0 0,0-1 0 0 0,0 1 0 0 0,0 0 0 0 0,0 0 0 0 0,-1 1 0 0 0,1-1 0 0 0,0 0 0 0 0,0 1 0 0 0,0 0 0 0 0,0 0 1 0 0,2 9-59 0 0,23 8-9 0 0,-25-15 67 0 0,-1 1-1 0 0,1-1 1 0 0,-1 1 0 0 0,1 0-1 0 0,-1 0 1 0 0,-1 0-1 0 0,1 0 1 0 0,0 2 1 0 0,8 16 0 0 0,8 13-47 0 0,-6-10 30 0 0,-10-23 17 0 0,0 1 0 0 0,-1-1 0 0 0,1 1 0 0 0,-1-1 0 0 0,1 1 0 0 0,-1 0 0 0 0,0 0 0 0 0,0-1 0 0 0,-1 1 0 0 0,1 0 0 0 0,0 0 0 0 0,-1 0 0 0 0,0 0 0 0 0,1 0 0 0 0,-2 1 0 0 0,1-1 0 0 0,0 0 0 0 0,1-1 0 0 0,-1 1 0 0 0,0 0 0 0 0,1-1 0 0 0,-1 1 0 0 0,1-1 0 0 0,0 1 0 0 0,0-1 0 0 0,0 1 0 0 0,0-1 0 0 0,0 1 0 0 0,0-1 0 0 0,1 0 0 0 0,-2 0 0 0 0,1 0 0 0 0,0 1 0 0 0,0-1 0 0 0,-1 0 0 0 0,1 0 0 0 0,-1 1 0 0 0,0-1 0 0 0,1 0 0 0 0,-1 1 0 0 0,0-1 0 0 0,0 0 1 0 0,0 0 0 0 0,0-1-1 0 0,0 1 1 0 0,0-1-1 0 0,1 1 1 0 0,-1-1 0 0 0,1 1-1 0 0,-1-1 1 0 0,1 1 0 0 0,0-1-1 0 0,-1 0 1 0 0,1 1-1 0 0,1 0 0 0 0,4 11-22 0 0,-4 0-64 0 0,-2-10-20 0 0,-1 1 51 0 0,1 2-19 0 0,1-1-50 0 0,-1-4 30 0 0,1 1-34 0 0,-1-1-40 0 0,1 1-46 0 0,1-1-5 0 0,-1-1-39 0 0,0 1-44 0 0,1 0-48 0 0,0-1-50 0 0,0 1-55 0 0,1-1-58 0 0,-1 0-61 0 0,-1 0 182 0 0,0 0-46 0 0,0 0-42 0 0,0 0-36 0 0,1 0-144 0 0,0 0-35 0 0,3 0-1517 0 0</inkml:trace>
  <inkml:trace contextRef="#ctx0" brushRef="#br0" timeOffset="523.7">787 0 9648 0 0,'0'0'216'0'0,"0"0"32"0"0,0 0 12 0 0,0 1-106 0 0,0 1-79 0 0,-1 4-27 0 0,-4-2-40 0 0,-1 1-17 0 0,1 5 9 0 0,-6-5 34 0 0,-6 23 332 0 0,5-18-218 0 0,9-7-107 0 0,-1 0 0 0 0,1 0 0 0 0,0 0 0 0 0,0 0 0 0 0,0 0 0 0 0,0 1 0 0 0,1-1 0 0 0,0 1 0 0 0,-1 0 0 0 0,1 1-41 0 0,-1 7 82 0 0,3-10-64 0 0,-1 0 1 0 0,1 1-1 0 0,-1-1 0 0 0,0 0 0 0 0,1 0 1 0 0,-1 0-1 0 0,0 0 0 0 0,0 0 0 0 0,0 0 1 0 0,-1 0-1 0 0,1 0 0 0 0,0 0 0 0 0,-1-1 1 0 0,0 1-19 0 0,-10 14 189 0 0,9-1 7 0 0,2-5-30 0 0,-5 1-23 0 0,2-4-33 0 0,2-1 4 0 0,1 0 19 0 0,0 1 46 0 0,1 4-9 0 0,0-9-2 0 0,0-2-8 0 0,3 0-35 0 0,7 0-18 0 0,-8 0-3 0 0,1 0-2 0 0,0 0-67 0 0,-1 0-22 0 0,0 1 1 0 0,-1-1 0 0 0,1 0-1 0 0,0 0 1 0 0,0-1 0 0 0,-1 1 0 0 0,1 0-1 0 0,0 0 1 0 0,-1-1 0 0 0,1 1 0 0 0,1-1-14 0 0,1-6 57 0 0,-4 7-54 0 0,1-1 0 0 0,-1 1 1 0 0,0 0-1 0 0,0-1 0 0 0,1 1 0 0 0,-1-1 1 0 0,0 1-1 0 0,1 0 0 0 0,-1-1 0 0 0,0 1 1 0 0,1 0-1 0 0,-1-1 0 0 0,0 1 0 0 0,1 0 1 0 0,-1 0-1 0 0,1 0 0 0 0,-1-1 0 0 0,1 1 1 0 0,-1 0-1 0 0,0 0 0 0 0,1 0 0 0 0,-1 0 1 0 0,1 0-1 0 0,-1 0 0 0 0,1-1 0 0 0,-1 1 1 0 0,1 0-1 0 0,-1 1 0 0 0,1-1 0 0 0,-1 0 1 0 0,1 0-1 0 0,0 0-3 0 0,0 0 3 0 0,0 0-1 0 0,0 0 1 0 0,1 0 0 0 0,-1 0-1 0 0,0 0 1 0 0,0-1 0 0 0,0 1 0 0 0,1 0-1 0 0,-1-1 1 0 0,0 1 0 0 0,0-1 0 0 0,0 1-1 0 0,0-1 1 0 0,0 1 0 0 0,0-1-1 0 0,0 0 1 0 0,0 0 0 0 0,0 1 0 0 0,0-1-1 0 0,0 0 1 0 0,0 0 0 0 0,0 0-1 0 0,-1 0 1 0 0,1 0 0 0 0,0-1-3 0 0,4-11 21 0 0,8 6 22 0 0,2-13-32 0 0,-2 12-11 0 0,2-17 10 0 0,-8 18 35 0 0,1-4-36 0 0,-3-1 1 0 0,5 9 18 0 0,-5 3-76 0 0,8 3 23 0 0,-12-3 21 0 0,0 1 1 0 0,0 0-1 0 0,0-1 1 0 0,0 1-1 0 0,0 0 1 0 0,0 0-1 0 0,0 0 0 0 0,0 0 1 0 0,0 0-1 0 0,-1 0 1 0 0,1 0-1 0 0,0 1 4 0 0,14 28-10 0 0,-14-28 10 0 0,-1-1 0 0 0,1 1 0 0 0,-1 0 0 0 0,1-1 0 0 0,-1 1 0 0 0,0-1 0 0 0,0 1 0 0 0,0 0 0 0 0,0-1 0 0 0,0 1 0 0 0,0 139-130 0 0,0-93 139 0 0,0 0 58 0 0,0-45-61 0 0,0 0 1 0 0,0 0-1 0 0,1 0 0 0 0,-1 0 0 0 0,1 1 0 0 0,0-1 0 0 0,0 0 1 0 0,0 0-1 0 0,1 2-6 0 0,3 10 24 0 0,-1 6 84 0 0,-4 36 242 0 0,-1-29-214 0 0,1-14-54 0 0,1-6-27 0 0,-1-1-1 0 0,-1 0 1 0 0,1 1 0 0 0,-1-1 0 0 0,-1 2-55 0 0,-2 7 92 0 0,2-10-45 0 0,0 0 0 0 0,1 1 0 0 0,0-1-1 0 0,0 0 1 0 0,0 1 0 0 0,1 0-47 0 0,-2 14 159 0 0,-7 10 145 0 0,2-8-109 0 0,0-5-54 0 0,-20 25 293 0 0,18-31-313 0 0,-2 6 84 0 0,1-3-53 0 0,1-2-29 0 0,-3 1 76 0 0,-9 1 0 0 0,-3-5-24 0 0,6-5-21 0 0,0 1 71 0 0,-70 19 351 0 0,83-24-539 0 0,1 0-1 0 0,-1 0 0 0 0,1-1 1 0 0,0 0-1 0 0,-1 0 0 0 0,-1 0-36 0 0,-12 0 125 0 0,-4 0-44 0 0,-47 1 278 0 0,44-5-271 0 0,8 0-52 0 0,7 2-18 0 0,0 0 0 0 0,0-1 0 0 0,0 0 1 0 0,0-1-1 0 0,1 0 0 0 0,-3-2-18 0 0,-3-5-1 0 0,-18-20 66 0 0,23 21-82 0 0,1 0-43 0 0,3 3-18 0 0,-1-1-35 0 0,1 1-40 0 0,-1 1-46 0 0,4 2 108 0 0,1 2-8 0 0,0 0-24 0 0,0 1-52 0 0,1-1-20 0 0,0 1-51 0 0,0-1-60 0 0,0 1-67 0 0,1-1-71 0 0,-1 1-67 0 0,1-1-59 0 0,-1 1-52 0 0,1-1-182 0 0,0 0-52 0 0,0 0-221 0 0,0-2-593 0 0,0 4 1669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19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197 183 7800 0 0,'0'0'174'0'0,"0"0"29"0"0,0 0 13 0 0,-3 0-31 0 0,-9-2-86 0 0,6-2 1 0 0,-1-2 112 0 0,7 6-212 0 0,-2-2 195 0 0,1 1-45 0 0,-3 0 42 0 0,1 1-95 0 0,-2 1-45 0 0,3-1-12 0 0,1 0 37 0 0,-10 0 316 0 0,0 0 63 0 0,-1 0 56 0 0,-2 0 51 0 0,6 1-372 0 0,-2 5 6 0 0,-3 0-3 0 0,2-4-20 0 0,0 1-7 0 0,6 2-42 0 0,5-5-119 0 0,0 1 1 0 0,-1-1 0 0 0,1 1 0 0 0,0-1 0 0 0,-1 1 0 0 0,1-1 0 0 0,-1 1 0 0 0,1-1-1 0 0,-1 1 1 0 0,1-1 0 0 0,-1 0 0 0 0,0 1 0 0 0,1-1 0 0 0,-1 0 0 0 0,1 0 0 0 0,-1 1-1 0 0,0-1 1 0 0,1 0 0 0 0,-1 0 0 0 0,0 0 0 0 0,1 0 0 0 0,-1 0 0 0 0,0 0 0 0 0,1 0-1 0 0,-1 0 1 0 0,0 0-7 0 0,1 0 4 0 0,-1 0-1 0 0,1 0 1 0 0,0 0-1 0 0,-1 0 0 0 0,1 0 1 0 0,-1 0-1 0 0,1-1 1 0 0,-1 1-1 0 0,1 0 1 0 0,0 1-1 0 0,-1-1 0 0 0,1 0 1 0 0,-1 0-1 0 0,1 0 1 0 0,-1 0-1 0 0,1 0 1 0 0,-1 0-1 0 0,1 0 1 0 0,0 1-1 0 0,-1-1 0 0 0,1 0 1 0 0,0 0-1 0 0,-1 1 1 0 0,1-1-1 0 0,-1 0 1 0 0,1 0-1 0 0,0 1 0 0 0,0-1 1 0 0,-1 0-1 0 0,1 1 1 0 0,0-1-1 0 0,-1 1 1 0 0,1-1-1 0 0,0 0 0 0 0,0 1 1 0 0,0-1-1 0 0,0 1 1 0 0,-1-1-1 0 0,1 0 1 0 0,0 1-1 0 0,0-1 0 0 0,0 1 1 0 0,0-1-1 0 0,0 1 1 0 0,0-1-1 0 0,0 1 1 0 0,0-1-1 0 0,0 0 1 0 0,0 1-1 0 0,0-1 0 0 0,1 1-3 0 0,-1 0 2 0 0,0 0 0 0 0,0-1 0 0 0,0 1-1 0 0,0 0 1 0 0,0 0 0 0 0,0-1-1 0 0,0 1 1 0 0,0 0 0 0 0,0 0 0 0 0,-1-1-1 0 0,1 1 1 0 0,0 0 0 0 0,0-1-1 0 0,-1 1 1 0 0,1 0 0 0 0,0-1-1 0 0,-1 1 1 0 0,1 0 0 0 0,-1-1 0 0 0,1 1-2 0 0,-7 2 2 0 0,7-3-1 0 0,0 0-1 0 0,-1 0 1 0 0,1 0-1 0 0,0 0 1 0 0,0 0-1 0 0,0 0 1 0 0,-1 0-1 0 0,1 0 1 0 0,0 0 0 0 0,0 0-1 0 0,0 0 1 0 0,0 1-1 0 0,0-1 1 0 0,-1 0-1 0 0,1 0 1 0 0,0 0-1 0 0,0 0 1 0 0,0 0 0 0 0,0 0-1 0 0,0 0 1 0 0,-1 1-1 0 0,1-1 1 0 0,0 0-1 0 0,0 0 1 0 0,0 0-1 0 0,0 0 1 0 0,0 0 0 0 0,0 1-1 0 0,0-1 1 0 0,0 0-1 0 0,0 0 1 0 0,0 0-1 0 0,0 1 1 0 0,0-1-1 0 0,-1 0 1 0 0,1 0-1 0 0,-1 26 42 0 0,1-11-42 0 0,3 0 0 0 0,5 0 0 0 0,-4-8 0 0 0,0-1 0 0 0,-1 1 0 0 0,3 6 0 0 0,-3-1 0 0 0,-3-9 0 0 0,1-1 0 0 0,-1 0 0 0 0,1 0 0 0 0,-1 0 0 0 0,1 0 0 0 0,0 1 0 0 0,0-1 0 0 0,0 0 0 0 0,0 0 0 0 0,1-1 0 0 0,-1 1 0 0 0,0 0 0 0 0,1 0 0 0 0,-1 0 0 0 0,3 1 0 0 0,-1 1 0 0 0,1 0 0 0 0,-1 0 0 0 0,-1 0 0 0 0,1 0 0 0 0,0 1 0 0 0,-1-1 0 0 0,0 1 0 0 0,0 1 0 0 0,0-2-1 0 0,0 1 1 0 0,0-1 0 0 0,1 0 0 0 0,-1 1 0 0 0,1-1 0 0 0,0 0 0 0 0,0 0 0 0 0,0-1 0 0 0,1 1 0 0 0,-1-1-1 0 0,2 1 1 0 0,1 2 4 0 0,-1 0-1 0 0,1 0 0 0 0,-1 0 1 0 0,1 2-4 0 0,0 1 6 0 0,-2-2 40 0 0,0 0-1 0 0,1 0 0 0 0,1-1 1 0 0,-1 1-46 0 0,7 8 74 0 0,1 10 122 0 0,-10-20-154 0 0,0 4 70 0 0,-3-4-33 0 0,0-1 0 0 0,1 0 0 0 0,-2 0 0 0 0,1 0 0 0 0,-1 4-79 0 0,-1-3 70 0 0,-8 0 97 0 0,5 5-6 0 0,-9-1-7 0 0,3-3-61 0 0,8-3 4 0 0,-1-2-44 0 0,-4-2-16 0 0,5 1-8 0 0,-7 0 22 0 0,-10 0 39 0 0,18 0-84 0 0,1 0 0 0 0,-1 0-1 0 0,1-1 1 0 0,-1 1 0 0 0,0 0 0 0 0,1-1 0 0 0,-1 1 0 0 0,1-1 0 0 0,-1 0-1 0 0,1 1 1 0 0,0-1 0 0 0,-1 0 0 0 0,1 0 0 0 0,-1 0-6 0 0,-5-4 9 0 0,-24-10 23 0 0,27 13-48 0 0,-2-1-51 0 0,1-5-83 0 0,3 4 101 0 0,-8-9-141 0 0,7 10-57 0 0,2-1 91 0 0,1 2 68 0 0,1-4-53 0 0,-1 3-7 0 0,0 1 3 0 0,0-3 19 0 0,0 4 65 0 0,0 0-39 0 0,0-1-34 0 0,0 1-51 0 0,0-2-59 0 0,0 1-69 0 0,0-11-359 0 0</inkml:trace>
  <inkml:trace contextRef="#ctx0" brushRef="#br0" timeOffset="342.1">454 17 8408 0 0,'0'0'190'0'0,"0"0"28"0"0,0 0 8 0 0,0 0 33 0 0,2-3 92 0 0,8-7 38 0 0,-8 9-164 0 0,0 0-61 0 0,0 0-49 0 0,0 1-42 0 0,0-1-23 0 0,2 2 3 0 0,-3 0 1 0 0,-1-1 3 0 0,0 0-51 0 0,1 0 0 0 0,-1 0 0 0 0,0 0 1 0 0,0 0-1 0 0,0 0 0 0 0,0 0 1 0 0,0 0-1 0 0,0 0 0 0 0,0 0 0 0 0,0 0 1 0 0,0 0-1 0 0,0 0 0 0 0,0 0 0 0 0,1 0 1 0 0,-1 0-1 0 0,0 0 0 0 0,0 0 1 0 0,0 0-1 0 0,0 0 0 0 0,0 0 0 0 0,0 0 1 0 0,0 0-1 0 0,0 0 0 0 0,0 0 0 0 0,0 0 1 0 0,0 0-1 0 0,1 0 0 0 0,-1 0 0 0 0,0 0 1 0 0,0 0-1 0 0,0 0 0 0 0,0 0 1 0 0,0 0-1 0 0,0 0 0 0 0,0 0 0 0 0,0 1 1 0 0,0-1-1 0 0,0 0 0 0 0,0 0 0 0 0,0 0 1 0 0,0 0-1 0 0,0 0 0 0 0,0 0 0 0 0,0 0 1 0 0,0 0-1 0 0,0 0 0 0 0,0 0 1 0 0,0 0-1 0 0,0 1 0 0 0,0-1 0 0 0,0 0 1 0 0,0 0-1 0 0,0 0 0 0 0,0 0 0 0 0,0 0 1 0 0,0 0-1 0 0,0 0-6 0 0,0 1 16 0 0,0-1 0 0 0,0 1 0 0 0,0-1 0 0 0,0 1 0 0 0,0-1 0 0 0,0 1 0 0 0,0-1 0 0 0,0 1 1 0 0,0-1-1 0 0,0 0 0 0 0,0 1 0 0 0,1-1 0 0 0,-1 1 0 0 0,0-1 0 0 0,0 1 0 0 0,0-1 0 0 0,1 0 0 0 0,-1 1 0 0 0,0-1 0 0 0,1 1 0 0 0,-1-1 0 0 0,0 0 0 0 0,1 0 1 0 0,-1 1-1 0 0,0-1 0 0 0,1 0 0 0 0,-1 1 0 0 0,1-1 0 0 0,-1 0 0 0 0,1 0 0 0 0,-1 0 0 0 0,0 1 0 0 0,1-1 0 0 0,-1 0 0 0 0,1 0 0 0 0,-1 0 0 0 0,1 0 0 0 0,-1 0 0 0 0,1 0 1 0 0,-1 0-1 0 0,1 0 0 0 0,0 0-16 0 0,4 2 329 0 0,1 6-133 0 0,8 19 333 0 0,-9-19-378 0 0,-5-8-148 0 0,5 30 581 0 0,3-12-308 0 0,-7-15-231 0 0,0-1 0 0 0,-1 1 0 0 0,1 0 0 0 0,0 0 0 0 0,-1 0 0 0 0,0 0 1 0 0,0 2-46 0 0,2 12 245 0 0,4 0-45 0 0,-1-3-53 0 0,-3-4-21 0 0,-1 0-1 0 0,0-1 1 0 0,-1 1 0 0 0,0 0 0 0 0,-1 6-126 0 0,1 12 252 0 0,-1-3-91 0 0,0 15 110 0 0,1-32-193 0 0,0-1-1 0 0,1 1 1 0 0,0 0 0 0 0,1 0-78 0 0,2 7 119 0 0,-2-8-75 0 0,0-1-1 0 0,0 0 1 0 0,-1 1 0 0 0,0-1-1 0 0,-1 1 1 0 0,1-1-44 0 0,-2 12 81 0 0,2 23 142 0 0,1-27-158 0 0,4-1 10 0 0,-5-12-63 0 0,0 1-1 0 0,0-1 1 0 0,-1 0-1 0 0,1 1 1 0 0,0-1-1 0 0,-1 0 1 0 0,0 1 0 0 0,1-1-1 0 0,-1 1 1 0 0,0-1-1 0 0,1 1 1 0 0,-1-1-1 0 0,0 1-11 0 0,0 2-92 0 0,0-1 77 0 0,0 2 111 0 0,0 3 182 0 0,0-5-194 0 0,0 1-65 0 0,0 1-101 0 0,0 1-103 0 0,0-3 46 0 0,0 0-36 0 0,0 1-37 0 0,0 0-42 0 0,0 0-43 0 0,0 1-47 0 0,0-5-713 0 0</inkml:trace>
  <inkml:trace contextRef="#ctx0" brushRef="#br0" timeOffset="873.17">378 349 8176 0 0,'0'0'182'0'0,"0"0"29"0"0,3 0 13 0 0,17 0-52 0 0,2 0-113 0 0,-12 0-38 0 0,-2-2 55 0 0,2-2 91 0 0,0 0 29 0 0,-2 1 11 0 0,-1 2 38 0 0,1 0 85 0 0,3-1 164 0 0,-2-2-88 0 0,4-2 21 0 0,-9 5-308 0 0,0 0 1 0 0,0 1-1 0 0,0-1 0 0 0,0 1 1 0 0,3 0-120 0 0,-3 0 115 0 0,1 0 0 0 0,-1 0 1 0 0,0 0-1 0 0,0-1 0 0 0,3 0-115 0 0,8-5 385 0 0,0 1 18 0 0,3 3-100 0 0,-12 2-226 0 0,-1-1 0 0 0,1 0 0 0 0,-1 0 0 0 0,1 0 0 0 0,-1-1 0 0 0,1 0-77 0 0,-1 0 64 0 0,0 1 0 0 0,0 0 0 0 0,0 0-1 0 0,0 0 1 0 0,4 0-64 0 0,10 1 61 0 0,22 0 155 0 0,-29 0-187 0 0,1 0-45 0 0,0 0-70 0 0,1 0-92 0 0,-1 0-113 0 0,-6 0 98 0 0,0 0-37 0 0,-7 0 210 0 0,1 0-1 0 0,-1 0 1 0 0,1-1 0 0 0,-1 1-1 0 0,1 0 1 0 0,-1 0-1 0 0,1 0 1 0 0,-1 0-1 0 0,1 0 1 0 0,-1 0-1 0 0,1 1 1 0 0,-1-1 0 0 0,1 0-1 0 0,-1 0 1 0 0,0 0-1 0 0,1 0 1 0 0,-1 0-1 0 0,1 1 1 0 0,-1-1 0 0 0,1 0-1 0 0,-1 0 1 0 0,1 1-1 0 0,-1-1 1 0 0,0 0-1 0 0,1 1 1 0 0,-1-1 0 0 0,0 0-1 0 0,1 1 1 0 0,-1-1-1 0 0,0 1 1 0 0,0-1-1 0 0,1 1 1 0 0,-1-1-1 0 0,0 0 1 0 0,0 1 0 0 0,0-1-1 0 0,1 1 1 0 0,-1-1-1 0 0,0 1 1 0 0,0-1-1 0 0,0 1 1 0 0,0-1 0 0 0,0 1-1 0 0,0-1 1 0 0,0 1-1 0 0,0 0 21 0 0,0-1-8 0 0,0 0 0 0 0,0 0 0 0 0,0 0 0 0 0,0 0 0 0 0,0 0 0 0 0,0 0 0 0 0,0 0 0 0 0,0 0 0 0 0,0 0 0 0 0,0 0 0 0 0,0 1 0 0 0,0-1 0 0 0,0 0 0 0 0,0 0 0 0 0,0 0 0 0 0,0 0-1 0 0,0 0 1 0 0,0 0 0 0 0,0 0 0 0 0,0 0 0 0 0,0 0 0 0 0,0 0 0 0 0,0 0 0 0 0,0 1 0 0 0,0-1 0 0 0,0 0 0 0 0,0 0 0 0 0,0 0 0 0 0,0 0 0 0 0,0 0 0 0 0,0 0 0 0 0,0 0 0 0 0,0 0 0 0 0,0 0 0 0 0,0 0 0 0 0,1 0 0 0 0,-1 0-1 0 0,0 0 1 0 0,0 0 0 0 0,0 0 0 0 0,0 0 0 0 0,0 0 0 0 0,0 0 0 0 0,0 0 0 0 0,0 0 0 0 0,0 0 0 0 0,0 0 0 0 0,1 0 0 0 0,-1 0 0 0 0,0 0 0 0 0,0 0 0 0 0,0 0 0 0 0,0 0 0 0 0,0 0 0 0 0,0 0 0 0 0,0 0 0 0 0,0 0 8 0 0,10 0-456 0 0,-10 0 448 0 0,1 0 0 0 0,-1 0 0 0 0,0 0 0 0 0,0 0 0 0 0,0 0 0 0 0,0 0 0 0 0,0 0 0 0 0,0 0 0 0 0,0 0 0 0 0,0 0 0 0 0,0 0 0 0 0,0 0 0 0 0,0 0 0 0 0,1 0 0 0 0,-1 0 0 0 0,0 0 0 0 0,0 0 0 0 0,0 0 0 0 0,0 0 0 0 0,0 0 0 0 0,0 0 0 0 0,0 0 0 0 0,0 0 0 0 0,0 0 0 0 0,0 0 0 0 0,0 0 0 0 0,0 0 0 0 0,1 0 0 0 0,-1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1 8 0 0,0 8-224 0 0,0 0 41 0 0,0 1 38 0 0,0 0 38 0 0,0 1 36 0 0,0-1 35 0 0,0 12 64 0 0,0-1 123 0 0,0 0 114 0 0,0 0 102 0 0,0-2 93 0 0,0-17-419 0 0,0-1-1 0 0,0 1 1 0 0,0-1-1 0 0,1 1 1 0 0,-1-1 0 0 0,0 1-1 0 0,1-1 1 0 0,-1 1 0 0 0,1-1-1 0 0,0 1-40 0 0,7 9 293 0 0,-5-8-110 0 0,-2-1-67 0 0,0 1-45 0 0,-1 1-41 0 0,0 0-9 0 0,1-2 32 0 0,9 10 157 0 0,-6-6-31 0 0,-6-3-67 0 0,1-2-83 0 0,1 3-50 0 0,4 2-56 0 0,6 5-63 0 0,-10-11-67 0 0,1 1-35 0 0,0 0-334 0 0,-1-1 75 0 0,0 0-49 0 0,0 0-652 0 0,0 0-522 0 0,0 0-988 0 0</inkml:trace>
  <inkml:trace contextRef="#ctx0" brushRef="#br0" timeOffset="1184.55">877 92 8776 0 0,'0'0'257'0'0,"0"0"-2"0"0,0 0-123 0 0,0 0 78 0 0,0 0 57 0 0,3 0 12 0 0,9 0 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17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16 7848 0 0,'0'0'232'0'0,"-3"0"-14"0"0,-3-2-175 0 0,0-4-42 0 0,0 0 10 0 0,-1 4 49 0 0,5 2 52 0 0,1 0 128 0 0,1 0 204 0 0,-2 1-88 0 0,-2 0-45 0 0,0-1-44 0 0,0 0-40 0 0,0-1-41 0 0,0 1-37 0 0,1 0-37 0 0,1-1-35 0 0,2 1-35 0 0,-5 3 358 0 0,3-2-357 0 0,1 0 0 0 0,0 1 1 0 0,0-1-1 0 0,-1 0 1 0 0,1 0-1 0 0,-1-1 0 0 0,1 1 1 0 0,-1 0-1 0 0,0 0 0 0 0,1-1 1 0 0,-1 1-1 0 0,0-1 1 0 0,1 1-1 0 0,-1-1 0 0 0,-1 1-43 0 0,-2 1 228 0 0,-1 9-50 0 0,-3 3 76 0 0,-1-8-55 0 0,9-5-185 0 0,0-1 0 0 0,0 1-1 0 0,0-1 1 0 0,0 1-1 0 0,0-1 1 0 0,0 1 0 0 0,0-1-1 0 0,0 1 1 0 0,0 0 0 0 0,0-1-1 0 0,1 1 1 0 0,-1 0 0 0 0,0 0-1 0 0,1 0 1 0 0,-1 0 0 0 0,0 0-14 0 0,-7 18 269 0 0,-2 3-31 0 0,-5-3-67 0 0,14-17-157 0 0,-1 0 0 0 0,1 0 0 0 0,-1 0 0 0 0,1 0 0 0 0,0 0 0 0 0,0 0 0 0 0,-1 0 0 0 0,2 1 0 0 0,-1-1-1 0 0,0 0 1 0 0,0 1 0 0 0,1-1 0 0 0,-1 1-14 0 0,1-1 13 0 0,-1 0-1 0 0,1 1 1 0 0,-1-1 0 0 0,0 0-1 0 0,0 1 1 0 0,0-1 0 0 0,0 0-1 0 0,0 0 1 0 0,-1 0 0 0 0,1 0-1 0 0,0 0 1 0 0,-1 0 0 0 0,0 0-13 0 0,-2 3 47 0 0,0 0 0 0 0,0 1 0 0 0,0-1 0 0 0,1 1 0 0 0,0 0 0 0 0,0 1-47 0 0,0-2 38 0 0,0 9 82 0 0,3-2-36 0 0,-2 3 16 0 0,-5-8 31 0 0,7-7-124 0 0,0 0-1 0 0,-1 1 0 0 0,1-1 0 0 0,-1 0 1 0 0,1 1-1 0 0,0-1 0 0 0,-1 0 0 0 0,1 1 0 0 0,0-1 1 0 0,-1 1-1 0 0,1-1 0 0 0,0 0 0 0 0,0 1 0 0 0,-1-1 1 0 0,1 1-1 0 0,0-1 0 0 0,0 1 0 0 0,0-1 0 0 0,0 1 1 0 0,0-1-1 0 0,0 1 0 0 0,-1-1 0 0 0,1 1 1 0 0,0-1-1 0 0,0 1 0 0 0,1-1 0 0 0,-1 1 0 0 0,0-1 1 0 0,0 1-7 0 0,-1 11 98 0 0,1 3 9 0 0,4-2-25 0 0,5 7 45 0 0,7 10-109 0 0,-14-23-19 0 0,-1-7 3 0 0,-1 1-1 0 0,0-1 1 0 0,0 1-1 0 0,0-1 1 0 0,0 1 0 0 0,1-1-1 0 0,-1 1 1 0 0,0-1-1 0 0,0 0 1 0 0,1 1 0 0 0,-1-1-1 0 0,0 1 1 0 0,1-1-1 0 0,-1 0 1 0 0,0 1 0 0 0,1-1-1 0 0,-1 0 1 0 0,1 0-1 0 0,-1 1 1 0 0,1-1 0 0 0,-1 0-1 0 0,0 0 1 0 0,1 1-1 0 0,-1-1 1 0 0,1 0-1 0 0,-1 0 1 0 0,1 0 0 0 0,-1 0-1 0 0,1 0 1 0 0,-1 0-1 0 0,1 0 1 0 0,-1 0 0 0 0,1 0-1 0 0,-1 0 1 0 0,1 0-1 0 0,-1 0 1 0 0,1 0 0 0 0,-1 0-2 0 0,1-1 1 0 0,-1 1 0 0 0,1 0 0 0 0,-1 0 0 0 0,0 0 0 0 0,1 0 0 0 0,-1 0 1 0 0,1 0-1 0 0,-1 0 0 0 0,1 0 0 0 0,-1 0 0 0 0,1 0 0 0 0,-1 0 0 0 0,1 1 1 0 0,-1-1-1 0 0,1 0 0 0 0,-1 0 0 0 0,1 0 0 0 0,-1 1 0 0 0,0-1 0 0 0,1 0 1 0 0,-1 0-1 0 0,1 1 0 0 0,-1-1 0 0 0,0 0 0 0 0,1 1 0 0 0,-1-1 1 0 0,0 0-1 0 0,0 1 0 0 0,1-1 0 0 0,-1 1 0 0 0,0-1 0 0 0,1 1-1 0 0,3 5 29 0 0,19 7-29 0 0,-18-11-16 0 0,-2 0-34 0 0,7 0 18 0 0,-7-2-13 0 0,0 0-41 0 0,1 0-78 0 0,0 0-89 0 0,-1-1-110 0 0,-1 1 134 0 0,0 0-35 0 0,1 0-286 0 0,-2 0 229 0 0,0 0-34 0 0,1 0-35 0 0,-1 0-37 0 0,1 0-38 0 0,-1 0-40 0 0,5 0-1348 0 0,3 0-1056 0 0</inkml:trace>
  <inkml:trace contextRef="#ctx0" brushRef="#br0" timeOffset="349.48">576 106 7256 0 0,'0'0'165'0'0,"0"0"22"0"0,0 0 7 0 0,-2 0-23 0 0,-2 0-169 0 0,0 0 79 0 0,-2 1 94 0 0,-2 0 177 0 0,0 2 8 0 0,3 0-173 0 0,2 0-90 0 0,0 1-76 0 0,-2 9 387 0 0,-7-5-100 0 0,8-5-238 0 0,0 4-6 0 0,1-2 8 0 0,0 1 50 0 0,-1 3 74 0 0,-2 4-52 0 0,0 3 76 0 0,-3 5 120 0 0,0-1 52 0 0,-4 3 0 0 0,5-9-165 0 0,4-5-110 0 0,3-8-97 0 0,1 0 1 0 0,-1 0-1 0 0,1 0 1 0 0,-1 1-1 0 0,1-1 1 0 0,0 0-1 0 0,0 0 1 0 0,-1 1-1 0 0,1-1 1 0 0,0 0-1 0 0,0 0 1 0 0,0 1-1 0 0,1-1 1 0 0,-1 0-1 0 0,0 1-20 0 0,8 16 210 0 0,-7-17-190 0 0,0 1 0 0 0,0 0 1 0 0,0-1-1 0 0,-1 1 0 0 0,1 0 0 0 0,0-1 0 0 0,-1 1 0 0 0,1 0 0 0 0,-1 0 0 0 0,0 1-20 0 0,3 2 122 0 0,1-1-75 0 0,-1-1-2 0 0,1 1 0 0 0,-1-1 0 0 0,1 1 1 0 0,0-1-1 0 0,2 1-45 0 0,19 9 273 0 0,-20-11-227 0 0,-3-1-9 0 0,1 0 0 0 0,0-1 0 0 0,0 1 1 0 0,-1-1-1 0 0,1 1 0 0 0,0-1 1 0 0,0 0-1 0 0,0 0 0 0 0,-1 0 1 0 0,4-1-38 0 0,9 1 163 0 0,-2 0-61 0 0,2 0 34 0 0,60 0 650 0 0,-64-1-658 0 0,-2-2-43 0 0,1-1-25 0 0,2-4-12 0 0,7-4 53 0 0,-15 9-77 0 0,-3 3-19 0 0,-1 0 1 0 0,1 0 0 0 0,0 0-1 0 0,-1-1 1 0 0,1 1-1 0 0,-1 0 1 0 0,1-1 0 0 0,0 1-1 0 0,-1-1 1 0 0,1 1 0 0 0,-1-1-1 0 0,0 1 1 0 0,1-1-1 0 0,-1 1 1 0 0,1-1 0 0 0,-1 1-1 0 0,0-1 1 0 0,1 1-1 0 0,-1-1 1 0 0,0 0 0 0 0,1 1-1 0 0,-1-1-5 0 0,2-4 16 0 0,0 0-4 0 0,1 2-14 0 0,4-4 23 0 0,9-8 43 0 0,-14 13-56 0 0,-1 0 0 0 0,1 0 0 0 0,0 0 0 0 0,-1-1 0 0 0,0 1 0 0 0,1 0 0 0 0,-1-1 0 0 0,0 1 0 0 0,0-1 1 0 0,0-2-9 0 0,1-11-12 0 0,-7-1-44 0 0,-5-4-122 0 0,6 14 67 0 0,1 0-65 0 0,0 1-38 0 0,0 0-77 0 0,-1-1-89 0 0,1 1-103 0 0,2 4 244 0 0,0 1-33 0 0,-1-2-358 0 0,0 1 93 0 0,0-1-46 0 0,-2-1-678 0 0,-2-2-528 0 0,-3-3-1008 0 0</inkml:trace>
  <inkml:trace contextRef="#ctx0" brushRef="#br0" timeOffset="799.68">985 197 7016 0 0,'2'0'201'0'0,"6"2"-66"0"0,-5 2-60 0 0,-2 10-40 0 0,-1-12-36 0 0,0 0 0 0 0,0 0 1 0 0,0 1-1 0 0,0-1 1 0 0,0 0-1 0 0,0 0 1 0 0,1 0-1 0 0,-1 0 1 0 0,1 0-1 0 0,-1 0 1 0 0,1 0 0 0 0,1 2-3 0 0,2 4 46 0 0,0 0 101 0 0,-1-3 32 0 0,-1-2 82 0 0,8 2 408 0 0,-5 1-222 0 0,-1 2-69 0 0,2 3 183 0 0,-3-8-273 0 0,0-1-45 0 0,-1 1-39 0 0,0-1-35 0 0,1 1-6 0 0,-1-1-37 0 0,1 1-11 0 0,0 0 10 0 0,3 3 93 0 0,-4-4-107 0 0,0 0 35 0 0,-1-1 79 0 0,1 0-40 0 0,0 0 81 0 0,-1 0-161 0 0,0-1-33 0 0,1 0-19 0 0,-1 0-21 0 0,2-1 10 0 0,-2 2 7 0 0,0 0 34 0 0,1 9 364 0 0,-2-10-436 0 0,0 0-1 0 0,0 0 1 0 0,0 0 0 0 0,0 0-1 0 0,0 0 1 0 0,0 0-1 0 0,0 0 1 0 0,0 0 0 0 0,0 0-1 0 0,0 0 1 0 0,0 1-1 0 0,0-1 1 0 0,0 0 0 0 0,0 0-1 0 0,0 0 1 0 0,0 0-1 0 0,0 0 1 0 0,0 0 0 0 0,0 0-1 0 0,0 0 1 0 0,0 0 0 0 0,0 0-1 0 0,0 0 1 0 0,0 1-1 0 0,0-1 1 0 0,1 0 0 0 0,-1 0-1 0 0,0 0 1 0 0,0 0-1 0 0,0 0 1 0 0,0 0 0 0 0,0 0-1 0 0,0 0 1 0 0,0 0-1 0 0,0 0 1 0 0,0 0 0 0 0,0 0-1 0 0,0 0 1 0 0,0 0-1 0 0,0 0 1 0 0,1 0 0 0 0,-1 0-1 0 0,0 0 1 0 0,0 0-1 0 0,0 0 1 0 0,0 0 0 0 0,0 0-1 0 0,0 0 1 0 0,0 0-1 0 0,0 0 1 0 0,0 0 0 0 0,0 0-1 0 0,1 0 1 0 0,-1 0-1 0 0,0 0 1 0 0,0 0 0 0 0,0 0-8 0 0,9 3 414 0 0,-6 7-63 0 0,-3-8-30 0 0,0-2-7 0 0,0 0-14 0 0,0 0-51 0 0,0 0-22 0 0,0 0-3 0 0,0 0-2 0 0,0 0-6 0 0,0 0-7 0 0,0 0-1 0 0,0-2-16 0 0,1-4-103 0 0,-1-17 147 0 0,-1 15-188 0 0,-1 2-35 0 0,-3-2 0 0 0,4 7-9 0 0,0 0 0 0 0,1-1 0 0 0,-1 1 0 0 0,0-1-1 0 0,0 1 1 0 0,1-1 0 0 0,-1 1 0 0 0,1-1 0 0 0,-1 1 0 0 0,1-1 0 0 0,0 1 0 0 0,0-1 0 0 0,-1 0 0 0 0,1 1-4 0 0,0-1 3 0 0,0 1 0 0 0,0-1 0 0 0,0 0 1 0 0,0 1-1 0 0,-1-1 0 0 0,1 1 0 0 0,-1-1 0 0 0,1 1 0 0 0,-1-1 1 0 0,0 1-1 0 0,1 0 0 0 0,-1-1 0 0 0,-1 0-3 0 0,1 0 3 0 0,0 1-1 0 0,0-1 1 0 0,0 1-1 0 0,1-1 1 0 0,-1 0-1 0 0,0 0 1 0 0,1 1 0 0 0,-1-1-1 0 0,1 0 1 0 0,0 0-1 0 0,-1 0 1 0 0,1 0-1 0 0,0-1-2 0 0,1-3 8 0 0,-1 1-1 0 0,1 0 0 0 0,1-1 0 0 0,-1 1 0 0 0,2-3-7 0 0,-1 2 8 0 0,-1 1-1 0 0,0 0 0 0 0,1-1 0 0 0,-2 1 0 0 0,1-4-7 0 0,-1 8 0 0 0,0-1 0 0 0,0 0 0 0 0,1 1 0 0 0,-1-1 0 0 0,0 1 0 0 0,0-1 0 0 0,1 0 0 0 0,-1 1 0 0 0,1-1 0 0 0,0 1 0 0 0,-1-1 0 0 0,1 1 0 0 0,0 0 0 0 0,0-1 0 0 0,0 0 0 0 0,4-6 0 0 0,-2 2 0 0 0,-2 3-1 0 0,0 0 0 0 0,1 1 1 0 0,-1-1-1 0 0,0 1 0 0 0,1-1 1 0 0,0 1-1 0 0,-1-1 0 0 0,1 1 1 0 0,0 0-1 0 0,0 0 0 0 0,1 0 1 0 0,-1 0-1 0 0,0 0 0 0 0,0 1 1 0 0,2-1 0 0 0,26-13-70 0 0,-27 14 59 0 0,-1 0 0 0 0,1 0 0 0 0,0 0 0 0 0,0 1 0 0 0,0 0 0 0 0,-1-1 0 0 0,2 1 11 0 0,0 0-1 0 0,0 0 1 0 0,0 0 0 0 0,0 0 0 0 0,0 1-1 0 0,0-1 1 0 0,0 1 0 0 0,0 0-1 0 0,1 1 1 0 0,13 8 0 0 0,-6-7 0 0 0,-9-3-4 0 0,-1 0 0 0 0,0 1 1 0 0,0 0-1 0 0,1-1 0 0 0,-1 1 0 0 0,0 0 1 0 0,0 0-1 0 0,0 0 0 0 0,0 0 0 0 0,0 0 0 0 0,-1 1 1 0 0,1-1-1 0 0,0 0 0 0 0,0 1 4 0 0,23 20-11 0 0,-21-20 11 0 0,-1 1 0 0 0,1-1 0 0 0,-1 1 0 0 0,0 0 0 0 0,0 1 0 0 0,0-1 0 0 0,0 0 0 0 0,-1 1 0 0 0,1-1 0 0 0,-1 1 0 0 0,0 1 0 0 0,1-1 0 0 0,-1 0 0 0 0,1 0 0 0 0,0 0 0 0 0,0 0 0 0 0,1 0 0 0 0,-1 0 0 0 0,1-1 0 0 0,1 2 0 0 0,6 4 0 0 0,-5 3 0 0 0,-5-6 0 0 0,3 2 0 0 0,1 0 0 0 0,-1 0 0 0 0,1 0 0 0 0,1-1 0 0 0,-1 0 0 0 0,3 2 0 0 0,0 1 0 0 0,0 0 0 0 0,-1 1 0 0 0,4 6 0 0 0,4 13 0 0 0,-13-15 0 0 0,-2-14 1 0 0,0 0-1 0 0,0 0 1 0 0,0-1 0 0 0,0 1 0 0 0,0 0-1 0 0,0 0 1 0 0,0 0 0 0 0,1-1 0 0 0,-1 1-1 0 0,0 0 1 0 0,0 0 0 0 0,1 0 0 0 0,-1-1-1 0 0,0 1 1 0 0,1 0-1 0 0,9 4 43 0 0,-10-4-42 0 0,1-1-1 0 0,-1 1 1 0 0,1 0 0 0 0,-1 0 0 0 0,0 0-1 0 0,0-1 1 0 0,0 1 0 0 0,1 0 0 0 0,-1 0-1 0 0,0 0 1 0 0,0-1 0 0 0,0 1 0 0 0,0 0-1 0 0,0 1 0 0 0,0 10 12 0 0,0-9 16 0 0,0-3-61 0 0,0 0-34 0 0,0 0-117 0 0,0 0 75 0 0,0 0-68 0 0,0 0-85 0 0,0 0 80 0 0,0 0-41 0 0,0 0-42 0 0,0 0-42 0 0,0 0-37 0 0,0 0-34 0 0,0 0-244 0 0,0 0-56 0 0,0 0-798 0 0,0 0-629 0 0,0 0-1194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16.1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287 61 8496 0 0,'0'0'190'0'0,"0"0"28"0"0,0 0 10 0 0,0 0-73 0 0,0 0-17 0 0,0 0 42 0 0,0 0 144 0 0,0 0 268 0 0,0 0 16 0 0,0 0-27 0 0,0 3-137 0 0,1 0-339 0 0,-1 0 35 0 0,5 7 404 0 0,-3-7-349 0 0,1 1-73 0 0,-2-3-102 0 0,0 0-32 0 0,0 1 161 0 0,0-1-35 0 0,0 3 31 0 0,0-1-74 0 0,-2 2-40 0 0,0-2 53 0 0,3 7 115 0 0,4 2 24 0 0,0 0 8 0 0,-4-1-17 0 0,-2 8 174 0 0,0-1-96 0 0,0-1-70 0 0,0 23 228 0 0,0-10-91 0 0,0-23-267 0 0,1 1 1 0 0,0 0 0 0 0,1-1 0 0 0,1 5-93 0 0,-1-4 85 0 0,0-1 0 0 0,-1 1 0 0 0,1 0 0 0 0,-1 4-85 0 0,-1-10 23 0 0,0-1-1 0 0,0 1 0 0 0,0 0 0 0 0,0-1 0 0 0,0 1 0 0 0,1-1 0 0 0,-1 1 0 0 0,1 0 0 0 0,-1-1 0 0 0,1 1 0 0 0,0-1 0 0 0,-1 0 0 0 0,1 1 0 0 0,0-1-22 0 0,5 11 131 0 0,-5-9-107 0 0,-1 0 0 0 0,1 0-1 0 0,-1 0 1 0 0,0-1-1 0 0,0 1 1 0 0,0 0-1 0 0,0 0-23 0 0,0 15 150 0 0,3 2 39 0 0,7 3-43 0 0,-6-13-71 0 0,-4 1-35 0 0,0-10-36 0 0,0 0-1 0 0,-1 0 0 0 0,1 0 1 0 0,0 0-1 0 0,0-1 1 0 0,0 1-1 0 0,0 0 1 0 0,1 0-1 0 0,-1 0 0 0 0,0 0 1 0 0,0-1-1 0 0,0 1 1 0 0,1 0-1 0 0,-1 0 0 0 0,0 0-3 0 0,10 14 30 0 0,-7-2 34 0 0,-3-6-8 0 0,0 0-40 0 0,0 9 42 0 0,0-14-26 0 0,0-2-122 0 0,0 0-10 0 0,0 0 30 0 0,0 0-20 0 0,0 0-61 0 0,0 0-156 0 0,0 0-286 0 0,0 0-23 0 0,0 0-6 0 0</inkml:trace>
  <inkml:trace contextRef="#ctx0" brushRef="#br0" timeOffset="445.12">0 76 6176 0 0,'0'0'177'0'0,"0"0"-39"0"0,0 0-5 0 0,0 0 48 0 0,0 0 154 0 0,0-2 286 0 0,0 1-476 0 0,0-3-11 0 0,0 3-74 0 0,0 0 37 0 0,0 0 32 0 0,0-1 47 0 0,0 1 56 0 0,0-1 66 0 0,3 2 267 0 0,-3 0-562 0 0,2 0 46 0 0,1 0 159 0 0,0 0-17 0 0,5 0 431 0 0,-4 0-381 0 0,-1 0-72 0 0,-1 0-63 0 0,-2 0-97 0 0,0 0 0 0 0,0 0 0 0 0,0 0-1 0 0,0 0 1 0 0,0 1 0 0 0,0-1 0 0 0,0 0 0 0 0,0 0-1 0 0,1 0 1 0 0,-1 0 0 0 0,0 0 0 0 0,0 0-1 0 0,0 0 1 0 0,0 0 0 0 0,0 0 0 0 0,0 0-1 0 0,0-1 1 0 0,0 1 0 0 0,0 0 0 0 0,0 0 0 0 0,0 0-1 0 0,1 0 1 0 0,-1 0 0 0 0,0 0 0 0 0,0 0-1 0 0,0 0 1 0 0,0 0 0 0 0,0 0 0 0 0,0 0-1 0 0,0 0 1 0 0,0 0 0 0 0,0 0 0 0 0,0 0 0 0 0,0 0-1 0 0,0 0 1 0 0,0 0 0 0 0,0-1 0 0 0,0 1-1 0 0,0 0 1 0 0,0 0 0 0 0,0 0 0 0 0,0 0 0 0 0,0 0-1 0 0,0 0 1 0 0,0 0 0 0 0,0 0 0 0 0,0 0-1 0 0,0 0 1 0 0,0 0 0 0 0,0-1 0 0 0,0 1-1 0 0,0 0 1 0 0,0 0 0 0 0,0 0 0 0 0,0 0 0 0 0,0 0-1 0 0,0 0-8 0 0,0-1 22 0 0,0 1 0 0 0,0-1 0 0 0,0 1-1 0 0,0 0 1 0 0,0-1 0 0 0,0 1 0 0 0,0-1-1 0 0,1 1 1 0 0,-1-1 0 0 0,0 1 0 0 0,0-1-1 0 0,0 1 1 0 0,0 0 0 0 0,1-1 0 0 0,-1 1-1 0 0,0-1 1 0 0,0 1 0 0 0,1 0 0 0 0,-1-1-1 0 0,0 1 1 0 0,1 0 0 0 0,-1-1 0 0 0,0 1-1 0 0,1 0 1 0 0,-1 0 0 0 0,0-1-1 0 0,1 1 1 0 0,-1 0 0 0 0,1 0 0 0 0,-1 0-22 0 0,16-2 637 0 0,-11 2-485 0 0,0-2 210 0 0,5-6-129 0 0,3 5 51 0 0,19 1 367 0 0,-27 2-564 0 0,9-1 79 0 0,6-5 150 0 0,3 0 21 0 0,-6 4-171 0 0,-3 2-47 0 0,-6 1-60 0 0,-1-1-1 0 0,0-1 1 0 0,1 1 0 0 0,-1-1-1 0 0,2-1-58 0 0,-5 2 20 0 0,31-9 165 0 0,-1 6-50 0 0,-16 3-338 0 0,0 0 94 0 0,0 0 82 0 0,0 0 67 0 0,0 0 53 0 0,-1 0 41 0 0,65 0 653 0 0,-57 0-620 0 0,0 0-98 0 0,-10 0-90 0 0,0 0-55 0 0,-1 0-63 0 0,1 0-71 0 0,1 0-102 0 0,-1 0-100 0 0,1 0-108 0 0,0 0-119 0 0,-8 0 273 0 0,0 0-34 0 0,-1 0-34 0 0,1 0-36 0 0,0 0-36 0 0,0 0-38 0 0,0 0-39 0 0,-1 0-40 0 0,-5 0-1256 0 0,-1 0-1060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22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229 168 6568 0 0,'0'0'190'0'0,"-3"0"-10"0"0,0-1-137 0 0,2 1-39 0 0,-23 14-13 0 0,17-12 33 0 0,-1-2 50 0 0,1 0 53 0 0,-1 3 53 0 0,0 1 34 0 0,-1 2 75 0 0,-1-4 75 0 0,4 1 72 0 0,0 1-236 0 0,-5 3 166 0 0,-5 2 79 0 0,7-2-204 0 0,0 2 198 0 0,2-2-182 0 0,1-1-44 0 0,-6 6 103 0 0,3 0-118 0 0,6-9-138 0 0,1 1 0 0 0,0-1 0 0 0,0 1 0 0 0,0 0 0 0 0,0 0 1 0 0,0 2-61 0 0,-3 6 129 0 0,1-2-41 0 0,0 2-17 0 0,3-9-55 0 0,0 0 0 0 0,0 0 0 0 0,0 0 0 0 0,1 0 0 0 0,-1 0 0 0 0,1 1 0 0 0,0 0-16 0 0,-1 12 87 0 0,-5 1-14 0 0,0-2-17 0 0,5-7-14 0 0,0-1 0 0 0,0 1 0 0 0,1 0 0 0 0,0 0 0 0 0,0-1 1 0 0,1 1-1 0 0,0 0 0 0 0,0 3-42 0 0,10 9 119 0 0,-6 5 1 0 0,5-5 0 0 0,-7-8-72 0 0,4 8 82 0 0,-7-18-112 0 0,1-1-1 0 0,0 1 1 0 0,0 0-1 0 0,1 0 1 0 0,-1-1-1 0 0,0 1 1 0 0,0-1-1 0 0,1 1 1 0 0,-1-1-1 0 0,1 1 1 0 0,0-1-1 0 0,-1 0 1 0 0,1 0-1 0 0,0 0 1 0 0,0 1-18 0 0,11 4 141 0 0,-3-2-34 0 0,1 0-38 0 0,1 2-41 0 0,-8-4-22 0 0,0 0 0 0 0,0 0 0 0 0,0-1 0 0 0,0 1 1 0 0,0-1-1 0 0,0 0 0 0 0,1 0 0 0 0,-1 0 0 0 0,0-1 0 0 0,1 0 0 0 0,-1 0 0 0 0,1 0 0 0 0,3 0-6 0 0,3 0 45 0 0,12 1 105 0 0,3-5 70 0 0,-16 1-188 0 0,2-2 82 0 0,3-1 105 0 0,9-8 201 0 0,-14 8-279 0 0,7-4 92 0 0,-1-6 36 0 0,-10 4-196 0 0,0-1-36 0 0,12-23-23 0 0,-17 34-12 0 0,1 0 0 0 0,0-1 1 0 0,-1 0-1 0 0,1 0 1 0 0,-1 0 0 0 0,1 0-1 0 0,-1-1-2 0 0,1-6 41 0 0,-1-2 41 0 0,-1 8-59 0 0,0 0 1 0 0,1 0-1 0 0,0 1 1 0 0,0-1 0 0 0,0 0-1 0 0,0 1 1 0 0,0-1-1 0 0,1 0 1 0 0,-1 1 0 0 0,3-3-24 0 0,-1-7 92 0 0,-3-8-20 0 0,-1 10-38 0 0,1 7-19 0 0,0 0 0 0 0,-1 0-1 0 0,1 1 1 0 0,-1-1-1 0 0,0 0 1 0 0,0 1 0 0 0,0-1-1 0 0,0 1 1 0 0,-1-1 0 0 0,1 1-1 0 0,-3-3-14 0 0,2-9 66 0 0,-1 0-52 0 0,1 10-17 0 0,-14-24 74 0 0,7 18-67 0 0,-2-5-23 0 0,4 4-87 0 0,-18-3-159 0 0,20 10-18 0 0,2 2 107 0 0,1 1 64 0 0,0 0 45 0 0,0 0 5 0 0,1 1-23 0 0,-1-1-105 0 0,1 1-21 0 0,1 1-58 0 0,0 0 92 0 0,0 0-32 0 0,0 0-36 0 0,0 0-34 0 0,0 0-367 0 0,0 0 95 0 0,0 0-46 0 0,0 0-696 0 0,0 0-544 0 0,0 0-1035 0 0</inkml:trace>
  <inkml:trace contextRef="#ctx0" brushRef="#br0" timeOffset="407.1">803 62 8664 0 0,'0'0'197'0'0,"0"0"24"0"0,0-2 18 0 0,-2-8-34 0 0,-8 5-163 0 0,5-6-42 0 0,0 9 13 0 0,0-1 78 0 0,2 0 55 0 0,1 0 45 0 0,2 2-162 0 0,0 1 0 0 0,-1 0-1 0 0,1-1 1 0 0,0 1-1 0 0,0 0 1 0 0,0-1 0 0 0,-1 1-1 0 0,1 0 1 0 0,0-1 0 0 0,0 1-1 0 0,-1 0 1 0 0,1 0 0 0 0,0-1-1 0 0,-1 1 1 0 0,1 0-1 0 0,0 0 1 0 0,-1 0 0 0 0,1-1-1 0 0,-1 1 1 0 0,1 0 0 0 0,0 0-1 0 0,-1 0 1 0 0,1 0 0 0 0,-1 0-1 0 0,1 0 1 0 0,0 0-1 0 0,-1 0 1 0 0,1 0 0 0 0,-1 0-1 0 0,1 0 1 0 0,-1 0-29 0 0,-1 0 712 0 0,-1-3-36 0 0,-1-1-458 0 0,-2-2 63 0 0,4 5-45 0 0,0 0-64 0 0,1 0-53 0 0,-1 0-42 0 0,0 1-26 0 0,-3 1 2 0 0,4 0 2 0 0,1-1 6 0 0,-5 2 307 0 0,-5 8-135 0 0,7-7-117 0 0,1-2-43 0 0,0-1-27 0 0,-1-1-25 0 0,0 0-3 0 0,1 1 23 0 0,0 1 25 0 0,-1 1 42 0 0,0 1-70 0 0,-15 15 242 0 0,11-13-240 0 0,1-3 9 0 0,5-1-43 0 0,1-1 0 0 0,-1 0 0 0 0,1 0 0 0 0,-1 0 0 0 0,1 0 1 0 0,-1 1-1 0 0,1-1 0 0 0,-1 0 0 0 0,1 0 0 0 0,0 1 0 0 0,-1-1 0 0 0,1 0 1 0 0,0 1-1 0 0,-1-1 0 0 0,1 0 0 0 0,0 1 0 0 0,-1-1 0 0 0,1 1 0 0 0,0-1 1 0 0,0 1-1 0 0,-1-1 0 0 0,1 0 0 0 0,0 1 0 0 0,0-1 0 0 0,0 1 0 0 0,0-1 1 0 0,0 1-1 0 0,0-1 0 0 0,-1 1 0 0 0,1-1 0 0 0,0 1 0 0 0,0-1 0 0 0,1 1 1 0 0,-1-1-1 0 0,0 1 0 0 0,0-1 0 0 0,0 1 0 0 0,0-1-6 0 0,0 1 8 0 0,0-1 0 0 0,0 1-1 0 0,0-1 1 0 0,0 0 0 0 0,1 1-1 0 0,-1-1 1 0 0,0 1 0 0 0,-1-1-1 0 0,1 1 1 0 0,0-1 0 0 0,0 1-1 0 0,0-1 1 0 0,0 1 0 0 0,0-1-1 0 0,0 1 1 0 0,-1-1 0 0 0,1 1-1 0 0,0-1 1 0 0,0 0 0 0 0,-1 1-1 0 0,1-1 1 0 0,0 1 0 0 0,0-1-1 0 0,-1 0 1 0 0,1 1 0 0 0,0-1-1 0 0,-1 0 1 0 0,1 0 0 0 0,-1 1-1 0 0,1-1 1 0 0,0 0 0 0 0,-1 1-8 0 0,-6 3 120 0 0,4 0-29 0 0,0 2-36 0 0,-4 7-16 0 0,5-8-40 0 0,1-3 2 0 0,1 1 1 0 0,-1 0-1 0 0,0-1 1 0 0,1 1 0 0 0,0 0-1 0 0,-1 0 1 0 0,1-1-1 0 0,0 1 1 0 0,0 0 0 0 0,1 2-2 0 0,0 10 37 0 0,-1 89 112 0 0,1-92-141 0 0,0-1-1 0 0,1 1 1 0 0,0 0-1 0 0,1 0 1 0 0,0 0-8 0 0,2 7 36 0 0,0-3-26 0 0,-3-10-8 0 0,0 1 1 0 0,-1-1-1 0 0,0 0 0 0 0,0 1 0 0 0,0-1 1 0 0,-1 1-3 0 0,0-3 6 0 0,1 1 0 0 0,0-1 0 0 0,0 0 0 0 0,0 1 0 0 0,0-1 0 0 0,1 0 0 0 0,-1 0 0 0 0,1 0 0 0 0,0 0 0 0 0,2 3-6 0 0,8 17 17 0 0,-6-7 55 0 0,0 1-14 0 0,-3-8-31 0 0,1 1 32 0 0,0-1-1 0 0,1 0 1 0 0,3 5-59 0 0,1 2 33 0 0,-4-4 42 0 0,1-9-27 0 0,-5-4-45 0 0,-1 1 0 0 0,1-1 0 0 0,-1 0 0 0 0,1 0 1 0 0,-1 1-1 0 0,0-1 0 0 0,1 0 0 0 0,-1 1 0 0 0,0-1 1 0 0,1 0-1 0 0,-1 1 0 0 0,0-1 0 0 0,1 0 0 0 0,-1 1 0 0 0,0-1 1 0 0,0 1-1 0 0,0-1 0 0 0,1 1 0 0 0,-1-1 0 0 0,0 0 0 0 0,0 1 1 0 0,0-1-1 0 0,0 1 0 0 0,0-1 0 0 0,0 1 0 0 0,0-1 1 0 0,0 1-1 0 0,0-1 0 0 0,0 1 0 0 0,0-1 0 0 0,0 1 0 0 0,0 0-3 0 0,0 8 55 0 0,0-3 50 0 0,2-6-38 0 0,3 0-60 0 0,0 0-38 0 0,-2 0-154 0 0,-3 0-31 0 0,0 0 107 0 0,0 0-60 0 0,0 0-80 0 0,0 0 76 0 0,0 0-38 0 0,0 0-40 0 0,0 0-40 0 0,0 0-392 0 0,0 0 94 0 0,0 0-53 0 0,0 0-755 0 0,0 0-593 0 0,0 0-1129 0 0</inkml:trace>
  <inkml:trace contextRef="#ctx0" brushRef="#br0" timeOffset="728.93">576 365 8864 0 0,'0'0'200'0'0,"0"0"33"0"0,0 0 14 0 0,0 0-87 0 0,0 0-19 0 0,0 0 45 0 0,0 0 153 0 0,3 0 284 0 0,4-2-158 0 0,4-3 340 0 0,-4 1-353 0 0,0 1-81 0 0,-2 2-194 0 0,1 0-74 0 0,1 2 140 0 0,-5-1-164 0 0,0 0 0 0 0,0 0 0 0 0,0 0 0 0 0,0 0 0 0 0,0 0 0 0 0,0-1 0 0 0,0 1 0 0 0,0-1 1 0 0,0 1-1 0 0,1-1-79 0 0,5-4 199 0 0,4-1 117 0 0,1 4-65 0 0,4 0-8 0 0,9-8 182 0 0,-12 6-282 0 0,6 5-78 0 0,-12-1-37 0 0,7 1 28 0 0,6-1 10 0 0,-9-3-73 0 0,-8 1-74 0 0,0-1 101 0 0,0 0 41 0 0,-1 2-53 0 0,-1 0-50 0 0,1 0-64 0 0,0 0-44 0 0,0 0-70 0 0,0 1-79 0 0,1 0-91 0 0,-2 0 35 0 0,1 0-58 0 0,0 0-51 0 0,-1 0-44 0 0,2 0-152 0 0,-1 0-44 0 0,1 0-184 0 0,3 0-490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212 0 7488 0 0,'0'0'217'0'0,"0"0"-55"0"0,0 0-15 0 0,0 0 48 0 0,0 0 158 0 0,0 0 295 0 0,0 0 22 0 0,0 0-277 0 0,0 0-158 0 0,0 0-38 0 0,0 0 48 0 0,0 0 117 0 0,0 0-12 0 0,0 0-46 0 0,0 1-222 0 0,0 1-42 0 0,0 5-21 0 0,-1 14 97 0 0,1-18-81 0 0,0 1 1 0 0,0-1-1 0 0,0 0 1 0 0,0 1-1 0 0,1-1 1 0 0,0 0 0 0 0,1 4-36 0 0,2 0 60 0 0,-3-5-47 0 0,0-1 0 0 0,0 0 0 0 0,0 1 0 0 0,0-1 0 0 0,-1 1 0 0 0,1-1 0 0 0,-1 1 0 0 0,1-1 0 0 0,-1 1 0 0 0,1-1 0 0 0,-1 1 0 0 0,0 0 0 0 0,0-1 1 0 0,0 1-1 0 0,0 1-13 0 0,0 6 49 0 0,-1 10 48 0 0,5-2 13 0 0,-3-12-89 0 0,2 1 15 0 0,-1 1-1 0 0,0 0 1 0 0,-1-1-1 0 0,0 1 1 0 0,0 0-1 0 0,0 6-35 0 0,-1 1 18 0 0,0-6-17 0 0,0-1-1 0 0,0 1 1 0 0,0-1 0 0 0,1 1 0 0 0,1 0-1 0 0,2 8 0 0 0,-2-9 2 0 0,0-1 0 0 0,0 1 0 0 0,-1-1 0 0 0,0 1 0 0 0,-1 2-2 0 0,2 9 39 0 0,5 0-25 0 0,-3-8-13 0 0,11 35 12 0 0,-13-28 37 0 0,-2-15-47 0 0,0-1 0 0 0,0 1-1 0 0,1-1 1 0 0,-1 0 0 0 0,0 1-1 0 0,0-1 1 0 0,1 0 0 0 0,-1 1 0 0 0,0-1-1 0 0,1 1-2 0 0,4 6 21 0 0,-4-7-17 0 0,0 0-1 0 0,0 0 0 0 0,-1 1 0 0 0,1-1 0 0 0,0 1 0 0 0,-1-1 1 0 0,1 1-1 0 0,-1-1 0 0 0,1 1 0 0 0,-1-1 0 0 0,0 1 0 0 0,1 0 0 0 0,-1-1 1 0 0,0 1-4 0 0,0 26 73 0 0,0-26-5 0 0,0 1 4 0 0,0 7-41 0 0,0-8 6 0 0,-1-2-82 0 0,-1 0-43 0 0,-8 0-154 0 0,8 0-20 0 0</inkml:trace>
  <inkml:trace contextRef="#ctx0" brushRef="#br0" timeOffset="1">0 318 5848 0 0,'3'0'168'0'0,"1"0"-93"0"0,7 0 29 0 0,2-3-83 0 0,16-8-16 0 0,-16 11 25 0 0,-6 0 59 0 0,4-4 93 0 0,7-6 137 0 0,7 5 8 0 0,-5-5-33 0 0,8 5-140 0 0,31-10-13 0 0,-22 6-68 0 0,-12 3-55 0 0,35-19-18 0 0,-49 22-19 0 0,0 0-34 0 0,10-2-106 0 0,-10 3 3 0 0,0-1 0 0 0,0-1 1 0 0,3-2 155 0 0,0-1-118 0 0,-1-1-106 0 0,18-6-501 0 0,-24 11 542 0 0,0 0 65 0 0,-4 1-105 0 0,0 1 44 0 0,-1-1 41 0 0,0 1 35 0 0,0-1 17 0 0,-1 1 34 0 0,2-3 3 0 0,-1 2 9 0 0,0-1-45 0 0,5-4-27 0 0,1 2 64 0 0,-7 4 123 0 0,0 1-64 0 0,0-1-44 0 0,2 0-99 0 0,-1 1 95 0 0,-1 0 60 0 0,0 0 49 0 0,0 0 72 0 0,0 0 84 0 0,1 0 99 0 0,-1 0 113 0 0,-1 0-157 0 0,0-1-103 0 0,0-1-92 0 0,0 1-40 0 0,0-5 5 0 0,0 3 13 0 0,1 2 89 0 0,0 0-31 0 0,-1 1 38 0 0,1 0-260 0 0,0 0 90 0 0,1 0 75 0 0,0 0 61 0 0,1 0 162 0 0,6 0 516 0 0,-6 0-576 0 0,0 0-75 0 0,-2 0-125 0 0,0 0-38 0 0,1 0 176 0 0,-1 6-20 0 0,0-1-36 0 0,1 0-16 0 0,2 2-1 0 0,2 5 39 0 0,-5-1 25 0 0,1 4 21 0 0,3-1-53 0 0,2 2 2 0 0,-6 2 59 0 0,-1-7-96 0 0,0-5-27 0 0,0 1-1 0 0,0-1 1 0 0,0 1 0 0 0,1 0 0 0 0,1 4-65 0 0,4 1 129 0 0,-2-3 5 0 0,-1 5 35 0 0,-3-11-135 0 0,0 0 0 0 0,0 0 0 0 0,0 0 0 0 0,1 0 0 0 0,0 0 0 0 0,0 0 1 0 0,0 2-35 0 0,7 12 209 0 0,-4-3-26 0 0,-4-1-82 0 0,1 3-4 0 0,5-4-5 0 0,-5-11-78 0 0,0 1 0 0 0,0-1 0 0 0,-1 1 1 0 0,1-1-1 0 0,0 1 0 0 0,-1-1 0 0 0,1 1 0 0 0,-1-1 1 0 0,0 1-1 0 0,0-1 0 0 0,1 1 0 0 0,-1 0 0 0 0,0-1 1 0 0,0 1-15 0 0,-1 7 55 0 0,1 11 52 0 0,3-3 11 0 0,-1-12-94 0 0,5 19 118 0 0,-3 5 98 0 0,-4-28-175 0 0,0 0-37 0 0,0 0-41 0 0,0 3-78 0 0,0-3 109 0 0,0 0 51 0 0,0 0 48 0 0,0 1 63 0 0,0-1 76 0 0,0 1 87 0 0,2-2-208 0 0,5-1-45 0 0,6-6 195 0 0,-9 3-239 0 0,0 1-44 0 0,14-25 196 0 0,-6 20-108 0 0,-10 6-80 0 0,0-1 0 0 0,-1 1 0 0 0,1-1 0 0 0,-1 0 0 0 0,1 1 0 0 0,-1-1 0 0 0,0-1-10 0 0,0 0 9 0 0,1 0-1 0 0,0 0 1 0 0,0 0 0 0 0,0 1 0 0 0,0-1 0 0 0,0 1 0 0 0,1-1 0 0 0,0 1-9 0 0,42-43 75 0 0,-44 45-76 0 0,1 0 1 0 0,-1-1 0 0 0,0 1-1 0 0,1 0 1 0 0,0 0 0 0 0,-1 0-1 0 0,1 0 1 0 0,-1 0 0 0 0,1 0-1 0 0,0 1 1 0 0,0-1 0 0 0,0 0-1 0 0,-1 1 1 0 0,1-1 0 0 0,19 0-49 0 0,-20 1 48 0 0,-1 0 0 0 0,1 0-1 0 0,-1 0 1 0 0,1 0 0 0 0,-1 0-1 0 0,1 0 1 0 0,-1 0 0 0 0,1 0 0 0 0,-1 0-1 0 0,1 0 1 0 0,-1 0 0 0 0,0 0-1 0 0,1 0 1 0 0,-1 1 0 0 0,1-1-1 0 0,-1 0 1 0 0,1 0 0 0 0,-1 0-1 0 0,0 1 1 0 0,1-1 0 0 0,-1 0 0 0 0,1 0-1 0 0,-1 1 1 0 0,0-1 0 0 0,1 0-1 0 0,-1 1 1 0 0,0-1 0 0 0,1 1-1 0 0,-1-1 1 0 0,0 0 0 0 0,0 1 0 0 0,1 0 1 0 0,3 5-36 0 0,7 0 8 0 0,-10-6 24 0 0,0 1 1 0 0,0-1-1 0 0,0 1 0 0 0,0-1 1 0 0,0 1-1 0 0,-1-1 0 0 0,1 1 1 0 0,0 0-1 0 0,0-1 0 0 0,0 1 1 0 0,0 0-1 0 0,-1 0 0 0 0,1 0 1 0 0,0-1-1 0 0,-1 1 0 0 0,1 1 4 0 0,4 10-30 0 0,1-7-13 0 0,-5-5 41 0 0,0 1-1 0 0,-1-1 1 0 0,1 1-1 0 0,0 0 1 0 0,-1-1-1 0 0,1 1 1 0 0,-1 0-1 0 0,1 0 0 0 0,-1-1 1 0 0,1 1-1 0 0,-1 0 1 0 0,1 0-1 0 0,-1 0 1 0 0,0-1-1 0 0,1 1 1 0 0,-1 0-1 0 0,0 0 0 0 0,0 0 1 0 0,0 0 2 0 0,13 27-43 0 0,2 0 11 0 0,13 20-258 0 0,-26-33 176 0 0,-2-15 99 0 0,0 1-1 0 0,0 0 0 0 0,0 0 0 0 0,0 0 1 0 0,0-1-1 0 0,0 1 0 0 0,0 0 0 0 0,0 0 1 0 0,1 0-1 0 0,-1-1 0 0 0,0 1 0 0 0,0 0 1 0 0,1 0-1 0 0,-1-1 0 0 0,1 1 16 0 0,2 2-129 0 0,8 3-69 0 0,-8-5 96 0 0,0 1-51 0 0,0 0-69 0 0,-1-1-87 0 0,-1 1-136 0 0,0-2-109 0 0,0 1 79 0 0,-1-1-41 0 0,2 0-603 0 0,2 0-473 0 0,5 0-900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28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77 9152 0 0,'0'-2'208'0'0,"0"0"-148"0"0,0-1-13 0 0,0 1 8 0 0,0-2 66 0 0,0 0 92 0 0,-2-9 0 0 0,-9-2-170 0 0,9 9-20 0 0,0 1 42 0 0,0 3 44 0 0,-2 0 45 0 0,-1 2 48 0 0,0-3 390 0 0,-5-7 16 0 0,9 9-336 0 0,-1 0-66 0 0,0 0-56 0 0,1 1-48 0 0,-1-1-30 0 0,0 1-39 0 0,-3 1-24 0 0,4 0 23 0 0,0-1 51 0 0,0 0-71 0 0,1-1 1 0 0,-1 1 0 0 0,1 0 0 0 0,-1 0 0 0 0,1 0 0 0 0,-1 0 0 0 0,1 0-1 0 0,-1 0 1 0 0,1 0 0 0 0,-1 0 0 0 0,1 0 0 0 0,-1 1 0 0 0,1-1 0 0 0,0 0-1 0 0,-1 0 1 0 0,1 0 0 0 0,-1 0 0 0 0,1 1 0 0 0,-1-1 0 0 0,1 0 0 0 0,0 1-1 0 0,-1-1 1 0 0,1 0 0 0 0,0 0 0 0 0,-1 1 0 0 0,1-1 0 0 0,0 1 0 0 0,-1-1-1 0 0,1 0 1 0 0,0 1 0 0 0,0-1 0 0 0,-1 1-13 0 0,-3 5 189 0 0,-1-2-45 0 0,-1-1-34 0 0,0 0-17 0 0,-2 5 4 0 0,3 2-2 0 0,4-8-76 0 0,0 0 0 0 0,0 0 0 0 0,0 1 1 0 0,0-1-1 0 0,0 0 0 0 0,-1 0 0 0 0,1-1 0 0 0,-1 1 1 0 0,0 0-20 0 0,-5 5 58 0 0,5-5-43 0 0,0-1-1 0 0,0 2 1 0 0,-1-1 0 0 0,2 0 0 0 0,-1 0-1 0 0,0 0 1 0 0,0 1 0 0 0,1-1-1 0 0,-1 1 1 0 0,0 1-15 0 0,-3 16 52 0 0,3-13-32 0 0,0 1-1 0 0,0-1 1 0 0,0-1 0 0 0,-2 4-20 0 0,1-3 22 0 0,0-1 0 0 0,1 1 0 0 0,0 0 0 0 0,0 3-22 0 0,-4 11 72 0 0,1-7-8 0 0,3-11-49 0 0,1 1-1 0 0,0-1 0 0 0,0 0 0 0 0,0 0 0 0 0,1 1 0 0 0,-1-1 0 0 0,1 1 0 0 0,0-1 1 0 0,0 1-15 0 0,0 68 243 0 0,0-23-30 0 0,-1-49-210 0 0,1 1 0 0 0,0-1 0 0 0,0 1 0 0 0,0-1 0 0 0,0 0 0 0 0,0 1 0 0 0,0-1 0 0 0,0 1 0 0 0,0-1 0 0 0,0 1 0 0 0,0-1 0 0 0,0 1 0 0 0,1-1 0 0 0,-1 1 0 0 0,0-1 0 0 0,0 1 0 0 0,0-1 0 0 0,1 0 0 0 0,-1 1 0 0 0,0-1 0 0 0,0 1 0 0 0,1-1 0 0 0,-1 0 0 0 0,0 1 0 0 0,1-1 0 0 0,-1 0 0 0 0,0 1 0 0 0,1-1 0 0 0,-1 0 1 0 0,1 0-1 0 0,-1 1 0 0 0,1-1-3 0 0,5 4 47 0 0,9 22 178 0 0,-12-24-65 0 0,-1-2 7 0 0,20 0 131 0 0,12 0 235 0 0,-29-2-318 0 0,-1-3-142 0 0,-1 2-20 0 0,0-1 0 0 0,1 1 0 0 0,0-1 0 0 0,0 1-1 0 0,2-1-52 0 0,4 0 113 0 0,0-1-3 0 0,-3-3-39 0 0,-2-2-42 0 0,-4 7-23 0 0,0 1 0 0 0,0 0 1 0 0,0 0-1 0 0,0 0 1 0 0,0 0-1 0 0,1 0 1 0 0,-1 0-1 0 0,1 0 0 0 0,0 0-6 0 0,2-2 10 0 0,-1-1-1 0 0,0-1 1 0 0,0 1-1 0 0,0 0 0 0 0,0-1 1 0 0,-1 1-1 0 0,0-1 0 0 0,1-4-9 0 0,-1 4 17 0 0,-1 3-10 0 0,-1 0 0 0 0,1 0 0 0 0,0 0-1 0 0,-1 0 1 0 0,0 0 0 0 0,0 0-1 0 0,0-1 1 0 0,0 1-7 0 0,2-14 42 0 0,3 3-26 0 0,-4 10-16 0 0,1 1 0 0 0,-1 0 0 0 0,0 0 0 0 0,-1-1 0 0 0,1 1 0 0 0,0 0 0 0 0,-1-1 0 0 0,0 1 0 0 0,0-1 0 0 0,0-13 0 0 0,-1 8 0 0 0,1 0 0 0 0,0 1 0 0 0,1-1 0 0 0,0 1 0 0 0,1-5 0 0 0,4 0 0 0 0,-5 12 0 0 0,0 0 0 0 0,-1 0 0 0 0,1-1 0 0 0,0 1 0 0 0,-1-1 0 0 0,1 1 0 0 0,-1-1 0 0 0,0 1 0 0 0,1 0 0 0 0,-1-1 0 0 0,0 0 0 0 0,0 1 0 0 0,0-1 0 0 0,0-25-16 0 0,0 24-65 0 0,3 6-18 0 0,3 5 46 0 0,-1 0-1 0 0,0 0 0 0 0,0 1 0 0 0,-1 0 54 0 0,-4-8-1 0 0,1 1 0 0 0,0 0 0 0 0,-1 0 0 0 0,1 0-1 0 0,-1 1 1 0 0,1-1 0 0 0,-1 0 0 0 0,0 0-1 0 0,0 1 1 0 0,0-1 0 0 0,0 2 1 0 0,1 12 0 0 0,5-1 0 0 0,-5-12 0 0 0,0 0 0 0 0,0 1 0 0 0,0-1 0 0 0,0 0 0 0 0,0 0 0 0 0,-1 1 0 0 0,0-1 0 0 0,1 2 0 0 0,-1-2-3 0 0,0 0-1 0 0,0 0 1 0 0,0 0-1 0 0,1 0 1 0 0,0 0-1 0 0,0 0 0 0 0,-1 0 1 0 0,2 0-1 0 0,0 3 4 0 0,3 9-21 0 0,0 12 10 0 0,5-7 11 0 0,-5 6 0 0 0,9-1 0 0 0,-13-22 0 0 0,1-1 0 0 0,0 1 0 0 0,-1 0 0 0 0,1 0 0 0 0,-1 0 0 0 0,0 0 0 0 0,0 0 0 0 0,0 0 0 0 0,0 0 0 0 0,-1 0 0 0 0,1 3 0 0 0,-1-6 0 0 0,0 1 0 0 0,0-1 0 0 0,0 1 0 0 0,0-1 0 0 0,0 0 0 0 0,0 1 0 0 0,0-1 0 0 0,0 1 0 0 0,0-1 0 0 0,0 1 0 0 0,0-1 0 0 0,0 1 0 0 0,0-1 0 0 0,0 1 0 0 0,1-1 0 0 0,-1 1 0 0 0,0-1 0 0 0,0 0 0 0 0,0 1 0 0 0,1-1 0 0 0,-1 1 0 0 0,0-1 0 0 0,1 0 0 0 0,-1 1 0 0 0,0-1 0 0 0,1 0 0 0 0,-1 1 0 0 0,0-1 0 0 0,1 0 0 0 0,-1 0 0 0 0,1 1 0 0 0,0-1 0 0 0,5 4 0 0 0,-2 2-10 0 0,0 2-47 0 0,3 4-117 0 0,-5-10-73 0 0,-2-2 125 0 0,0 0-57 0 0,0 0-80 0 0,0 0 81 0 0,0 0-38 0 0,0 0-42 0 0,0 0-38 0 0,1 0-400 0 0,-1 0 96 0 0,0 0-53 0 0,2 0-768 0 0,2 0-605 0 0,5 0-1149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30.0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14 8720 0 0,'0'0'197'0'0,"0"0"24"0"0,0 0 19 0 0,-2 0-29 0 0,-11-2-168 0 0,5-4-29 0 0,4 2 40 0 0,4 4-54 0 0,-2-2 110 0 0,-1 4 125 0 0,-7 8 201 0 0,7-8-143 0 0,0-1-102 0 0,1 0-63 0 0,-1-3-59 0 0,1 1-28 0 0,0 1 40 0 0,-1 2 51 0 0,0 0 86 0 0,-1 2-122 0 0,1-1-23 0 0,-1 1 0 0 0,1-1 0 0 0,-1 1 0 0 0,1 0 1 0 0,-1 2-74 0 0,0 4 149 0 0,0-2-33 0 0,-5 4 16 0 0,2-6-56 0 0,4-4-52 0 0,1 0 1 0 0,0 0 0 0 0,0 0-1 0 0,0 1 1 0 0,0-1 0 0 0,0 0 0 0 0,1 1-1 0 0,-1-1 1 0 0,1 1 0 0 0,-1 1-25 0 0,-3 15 116 0 0,4-14-88 0 0,0-1 0 0 0,0 1-1 0 0,-1-1 1 0 0,1 0 0 0 0,-1 0 0 0 0,0 1-1 0 0,-1 0-27 0 0,-9 18 160 0 0,2 9 7 0 0,4-11-62 0 0,3-5 13 0 0,3 4-15 0 0,1-11-50 0 0,-1 5 45 0 0,-1-12-85 0 0,1 1 0 0 0,0-1 0 0 0,0 0 0 0 0,0 1 0 0 0,0-1 0 0 0,0 0 0 0 0,0 1-1 0 0,1-1 1 0 0,-1 0 0 0 0,1 0 0 0 0,-1 1 0 0 0,1-1 0 0 0,0 0 0 0 0,0 0 0 0 0,0 0 0 0 0,0 0 0 0 0,1 0 0 0 0,-1 0-1 0 0,0 0 1 0 0,1 0 0 0 0,-1-1 0 0 0,1 1-13 0 0,1 1 26 0 0,-1 0 1 0 0,0 0-1 0 0,0 0 0 0 0,0 0 0 0 0,0 0 0 0 0,0 2-26 0 0,0-2 27 0 0,0 0 1 0 0,0 1-1 0 0,0-1 1 0 0,0 0-1 0 0,0 0 1 0 0,1 0-28 0 0,4 5 76 0 0,-5-6-22 0 0,1 1-1 0 0,-1-1 0 0 0,1 0 0 0 0,-1 1 1 0 0,1-1-1 0 0,0 0 0 0 0,0 0 0 0 0,1 0-53 0 0,10 1 126 0 0,-10-3-100 0 0,2 0 42 0 0,2 0 66 0 0,10 0 235 0 0,-9-3-216 0 0,-4 1-104 0 0,2-2 36 0 0,0 1-1 0 0,0-1 1 0 0,0-1 0 0 0,-1 1-1 0 0,1-1-84 0 0,5-11 135 0 0,-7 6-81 0 0,-5 8-50 0 0,1 0 1 0 0,1 0-1 0 0,-1 0 1 0 0,0 0-1 0 0,0 0 1 0 0,1 0-1 0 0,-1 0 1 0 0,1 0-1 0 0,0 0-4 0 0,10-9 49 0 0,10-12 11 0 0,-21 22-57 0 0,1-1 1 0 0,-1 1-1 0 0,0-1 0 0 0,0 1 0 0 0,0-1 0 0 0,-1 0 0 0 0,1 0 0 0 0,0 1 0 0 0,-1-1 0 0 0,1 0 0 0 0,-1 0 0 0 0,1 0 0 0 0,-1 0 1 0 0,0 0-4 0 0,0-31 55 0 0,0 11-49 0 0,0 4-45 0 0,0 0-60 0 0,0 12-69 0 0,-2 1 45 0 0,-6-9-159 0 0,3 9 118 0 0,1 2-5 0 0,1-1-62 0 0,0 0-78 0 0,0 0-95 0 0,2 2 92 0 0,1 0-51 0 0,-1 0-45 0 0,1 0-40 0 0,-1-2-581 0 0,-1 0-96 0 0,-2-2-749 0 0,-4-3-1056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31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9328 0 0,'0'0'208'0'0,"0"0"33"0"0,0 0 15 0 0,0 1-108 0 0,2 1-77 0 0,4 6-16 0 0,-1 7-81 0 0,-4-6 39 0 0,0 0 63 0 0,-1-2 27 0 0,0 0 54 0 0,0-4-71 0 0,1 7 210 0 0,5 1 45 0 0,0 2 26 0 0,-4 0-41 0 0,-2-10-258 0 0,0 0-1 0 0,0 0 0 0 0,1 0 0 0 0,-1 0 0 0 0,1 0 1 0 0,0 0-1 0 0,1 2-67 0 0,5 12 411 0 0,-6-15-352 0 0,0 0 0 0 0,-1 0 0 0 0,1 0 0 0 0,-1-1 0 0 0,0 1 1 0 0,0 0-1 0 0,1 0 0 0 0,-1 0 0 0 0,0 0 0 0 0,-1 0 1 0 0,1 0-60 0 0,0 8 213 0 0,1 2-65 0 0,2 1 50 0 0,14 23 525 0 0,-10-24-475 0 0,-5 3 48 0 0,-2-14-275 0 0,0 0-1 0 0,0-1 0 0 0,0 1 1 0 0,0 0-1 0 0,0 0 1 0 0,0 0-1 0 0,0-1 1 0 0,0 1-1 0 0,0 0 0 0 0,1 0 1 0 0,-1 0-1 0 0,0-1 1 0 0,1 1-1 0 0,-1 0 1 0 0,1 0-21 0 0,-1-1 125 0 0,1 1-33 0 0,0 0 8 0 0,1 0-95 0 0,0 0-126 0 0,0 1-15 0 0,-1-2 130 0 0,0 0 35 0 0,-1 1 27 0 0,0-1 36 0 0,1 1 40 0 0,-1 0 45 0 0,0-1 9 0 0,1 1 38 0 0,-1-1 42 0 0,0 1 42 0 0,0 0 48 0 0,0 0 50 0 0,0 0 52 0 0,0 0 56 0 0,0-3-505 0 0,0 0 0 0 0,-1 1 0 0 0,1-1 0 0 0,-1 0 0 0 0,1 1 0 0 0,-1-1 0 0 0,0 0 0 0 0,0 1 0 0 0,0-2-9 0 0,-1 1 8 0 0,1 0 0 0 0,0 0-1 0 0,0 0 1 0 0,0 0-1 0 0,1 0 1 0 0,-1-1 0 0 0,0 1-1 0 0,1 0 1 0 0,0 0 0 0 0,-1-2-8 0 0,1-3 8 0 0,1 5-7 0 0,-1 0-1 0 0,0 0 0 0 0,0 0 0 0 0,0 0 0 0 0,-1 0 1 0 0,1 0-1 0 0,0 0 0 0 0,-1 0 0 0 0,1 0 0 0 0,-1-1 0 0 0,-2-2-4 0 0,1 2 9 0 0,1 0 1 0 0,0 0 0 0 0,-1 0 0 0 0,1 0-1 0 0,0 0 1 0 0,1 0 0 0 0,-1 0 0 0 0,1 0-1 0 0,-1-1 1 0 0,1 1 0 0 0,0 0-1 0 0,0-3-5 0 0,-1-15 0 0 0,1 7 0 0 0,-1 0 0 0 0,2 0 0 0 0,-1 0 0 0 0,4-10 0 0 0,-3 19 0 0 0,1 0 0 0 0,1-1 0 0 0,-1 1 0 0 0,1 0 0 0 0,0 1 0 0 0,0-1 0 0 0,0 0 0 0 0,4-3 0 0 0,6-12-29 0 0,-12 18 25 0 0,0 0-1 0 0,0 0 0 0 0,0 1 0 0 0,0-1 1 0 0,0 0-1 0 0,0 1 0 0 0,0-1 0 0 0,0 1 1 0 0,1-1-1 0 0,-1 1 0 0 0,1-1 0 0 0,-1 1 1 0 0,1-1 4 0 0,18-6-49 0 0,5-4 31 0 0,-9 0-29 0 0,-14 10 46 0 0,-1 1 0 0 0,1-1 0 0 0,0 1 0 0 0,0 0 0 0 0,-1-1 0 0 0,1 1 0 0 0,0 0 0 0 0,0 0 0 0 0,0 0 0 0 0,1 1 0 0 0,-1-1-1 0 0,0 0 1 0 0,0 1 0 0 0,0-1 0 0 0,1 1 0 0 0,-1 0 0 0 0,0 0 0 0 0,0 0 0 0 0,1 0 0 0 0,-1 0 0 0 0,0 1 1 0 0,0-1-9 0 0,0-1 0 0 0,-1 1 1 0 0,1 0-1 0 0,0 0 0 0 0,0-1 1 0 0,-1 1-1 0 0,1-1 0 0 0,-1 0 0 0 0,1 1 1 0 0,-1-1-1 0 0,1 0 0 0 0,-1 0 1 0 0,1 0 8 0 0,-1 0-15 0 0,1 0 1 0 0,-1 0-1 0 0,1 0 1 0 0,-1 1-1 0 0,1-1 1 0 0,0 1-1 0 0,-1-1 1 0 0,1 1-1 0 0,0-1 1 0 0,-1 1-1 0 0,1 0 1 0 0,0 0-1 0 0,0-1 15 0 0,0 1 37 0 0,-1 0-45 0 0,1 0-44 0 0,0 0-47 0 0,0 0-47 0 0,0 0-48 0 0,0 0-49 0 0,0 0-50 0 0,0 0-51 0 0,0 0-52 0 0,-1 0-52 0 0,1 0-54 0 0,0 0-54 0 0,0 0-56 0 0,0 0-56 0 0,0 0-58 0 0,4 0-1521 0 0,3 0-1279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31.9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9504 0 0,'0'0'216'0'0,"0"0"32"0"0,0 0 9 0 0,0 0-109 0 0,0 2-77 0 0,0 2-37 0 0,2 5-24 0 0,3-1 41 0 0,-2-4 35 0 0,-1 1 43 0 0,0 1 45 0 0,-1 1 47 0 0,-1-2 34 0 0,1 0 50 0 0,5 7 734 0 0,-2-6-539 0 0,-3-2-286 0 0,0-1-34 0 0,1 2-6 0 0,-2 1-93 0 0,2 4 288 0 0,4 2 48 0 0,0 0-20 0 0,-5-1-60 0 0,1 0-83 0 0,4 1-3 0 0,0 0-28 0 0,-5-2-18 0 0,-1-4-84 0 0,0 7 54 0 0,3-4-66 0 0,3-5-37 0 0,-6-4-68 0 0,1 1 0 0 0,-1-1 0 0 0,1 0 0 0 0,-1 0 0 0 0,1 1 1 0 0,-1-1-1 0 0,0 0 0 0 0,1 1 0 0 0,-1-1 0 0 0,0 0 0 0 0,1 1 1 0 0,-1-1-1 0 0,0 0 0 0 0,0 1 0 0 0,1-1 0 0 0,-1 1 0 0 0,0-1 0 0 0,0 1 1 0 0,0-1-1 0 0,0 1 0 0 0,1-1 0 0 0,-1 0 0 0 0,0 1 0 0 0,0-1 0 0 0,0 1 1 0 0,0-1-1 0 0,0 1 0 0 0,0-1 0 0 0,0 1 0 0 0,0-1 0 0 0,0 1 1 0 0,-1 0-6 0 0,1 13 74 0 0,0 32 2 0 0,0-31-145 0 0,0-2-58 0 0,0-11-22 0 0,0-2 43 0 0,0 0-14 0 0,0 0-63 0 0,0 0-179 0 0,0 0-329 0 0,0 0-32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32.6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32 8176 0 0,'0'0'182'0'0,"0"0"29"0"0,0 0 13 0 0,0-3-32 0 0,-2-7-81 0 0,1 10-29 0 0,-4-3-33 0 0,2 3 46 0 0,2 0-3 0 0,0 0 35 0 0,0 0 43 0 0,0 1 48 0 0,0-3 84 0 0,1 1-93 0 0,0 0-101 0 0,0 0-35 0 0,0-1 2 0 0,0-2-20 0 0,-1 3-10 0 0,1 0 35 0 0,-2 0-19 0 0,0 1 0 0 0,1-1 1 0 0,-1 1-1 0 0,0 0 1 0 0,0-1-1 0 0,1 1 0 0 0,-1 0 1 0 0,0 0-1 0 0,0 0 1 0 0,1 0-1 0 0,-2 0-61 0 0,-1 1 137 0 0,2-1 255 0 0,-1 0-26 0 0,-5 0-106 0 0,-1 0-37 0 0,-8 0 128 0 0,-5 0-61 0 0,-12 0-12 0 0,33 0-274 0 0,0 0 1 0 0,1 0-1 0 0,-1 0 1 0 0,1 0-1 0 0,-1 0 1 0 0,0 0-1 0 0,1 0 1 0 0,-1 1 0 0 0,1-1-1 0 0,-1 0 1 0 0,0 1-1 0 0,1-1 1 0 0,-1 0-1 0 0,1 1 1 0 0,-1-1-1 0 0,1 0 1 0 0,-1 1-1 0 0,1-1 1 0 0,0 1 0 0 0,-1-1-1 0 0,1 1 1 0 0,0-1-1 0 0,-1 1-4 0 0,1 0 2 0 0,-1-1 1 0 0,1 1-1 0 0,0-1 0 0 0,-1 1 0 0 0,1-1 0 0 0,-1 1 0 0 0,1-1 1 0 0,-1 0-1 0 0,1 1 0 0 0,-1-1 0 0 0,1 1 0 0 0,-1-1 0 0 0,1 0 1 0 0,-1 0-1 0 0,1 1 0 0 0,-1-1 0 0 0,0 0 0 0 0,1 0 1 0 0,-1 0-1 0 0,1 1 0 0 0,-1-1 0 0 0,0 0 0 0 0,0 0-2 0 0,-4 2 54 0 0,-8 15 9 0 0,13-13-63 0 0,0-4 0 0 0,0 1 0 0 0,0-1 0 0 0,0 0 0 0 0,0 0 0 0 0,0 0 0 0 0,0 0 0 0 0,0 0 0 0 0,0 0 0 0 0,0 0 0 0 0,0 0 0 0 0,0 0 0 0 0,0 1 0 0 0,0-1 0 0 0,0 0 0 0 0,0 0 0 0 0,0 0 0 0 0,0 0 0 0 0,0 0 0 0 0,0 0 0 0 0,0 0 0 0 0,0 1 0 0 0,0-1 0 0 0,0 0 0 0 0,0 0 0 0 0,0 0 0 0 0,0 0 0 0 0,0 0 0 0 0,0 0 0 0 0,0 0 0 0 0,0 0 0 0 0,0 1 0 0 0,0-1 0 0 0,0 0 0 0 0,0 0 0 0 0,-1 0 0 0 0,1 0 0 0 0,0 0 1 0 0,0 0-1 0 0,0 0 0 0 0,0 0 0 0 0,0 0 0 0 0,0 0 0 0 0,0 0 0 0 0,0 0 0 0 0,0 0 0 0 0,-1 0 0 0 0,-9 5 0 0 0,10-4 0 0 0,-1 0 0 0 0,1 0 0 0 0,0-1 0 0 0,0 1 0 0 0,-1 0 0 0 0,1 0 0 0 0,0 0 0 0 0,0-1 0 0 0,0 1 0 0 0,0 0 0 0 0,0 0 0 0 0,0 0 0 0 0,0-1 0 0 0,0 2 0 0 0,0 13 0 0 0,0 19 0 0 0,0-33 0 0 0,1-1 0 0 0,-1 1 0 0 0,0-1 0 0 0,0 0 0 0 0,0 1 0 0 0,0-1 0 0 0,0 1 0 0 0,0-1 0 0 0,0 0 0 0 0,0 1 0 0 0,1-1 0 0 0,-1 0 0 0 0,0 1 0 0 0,0-1 0 0 0,1 0 0 0 0,-1 1 0 0 0,0-1 0 0 0,0 0 0 0 0,1 0 0 0 0,-1 1 0 0 0,0-1 0 0 0,1 0 0 0 0,-1 0 0 0 0,1 1 0 0 0,5 4 0 0 0,-1 5 10 0 0,-1-8 4 0 0,-1-1 1 0 0,5 14 10 0 0,-7-14-25 0 0,0 0 0 0 0,-1-1 0 0 0,1 1 0 0 0,0 0 0 0 0,-1 0 0 0 0,1 0 0 0 0,0-1 0 0 0,0 1 0 0 0,0 0 0 0 0,0-1 0 0 0,0 1 0 0 0,0-1 0 0 0,0 1 0 0 0,0-1 0 0 0,0 1 0 0 0,0-1 0 0 0,10 6 0 0 0,-6 4 0 0 0,22 6 10 0 0,-7-8 80 0 0,-16-6-48 0 0,1 0 1 0 0,0 0-1 0 0,0 0 1 0 0,-1 1-1 0 0,0 0 1 0 0,1 0-1 0 0,-1 0 1 0 0,1 1-43 0 0,23 14 206 0 0,-11 10-60 0 0,-1-18-64 0 0,-4-3 80 0 0,-6 4 17 0 0,1 2-35 0 0,-5-9-87 0 0,1 4 66 0 0,-1 15 136 0 0,-3-13-121 0 0,0 0 32 0 0,1 0 63 0 0,0-9-253 0 0,0 2 41 0 0,0 2 89 0 0,-1 8 275 0 0,0-10-302 0 0,0-1-47 0 0,-9 3 88 0 0,5 5-11 0 0,-5-5-1 0 0,5 6-8 0 0,4-11-98 0 0,0 0-1 0 0,1 1 1 0 0,-1-1-1 0 0,0 0 1 0 0,0 0-1 0 0,1 1 0 0 0,-1-1 1 0 0,0 0-1 0 0,0 0 1 0 0,0 0-1 0 0,0 0 1 0 0,1 0-1 0 0,-1 0 0 0 0,-1 0-5 0 0,-7-1 46 0 0,0 2-20 0 0,0 3 9 0 0,-9 5 38 0 0,6-6 1 0 0,9-3-67 0 0,0 1 1 0 0,0-1-1 0 0,0 0 1 0 0,0-1 0 0 0,0 1-1 0 0,0 0 1 0 0,0-1 0 0 0,0 1-1 0 0,0-1 1 0 0,0 0-8 0 0,-25-12 2 0 0,19 12-57 0 0,3 2-10 0 0,1-3-97 0 0,-7-5 19 0 0,5 3 32 0 0,0-1-86 0 0,5 2 13 0 0,0 0-39 0 0,0-1-162 0 0,-7 2-236 0 0,8 2 288 0 0,0 0 179 0 0,1-1-37 0 0,0 1-2 0 0,0-1-38 0 0,0 1-41 0 0,0-1-49 0 0,0 0-50 0 0,0 0-48 0 0,0 0-43 0 0,0 0-36 0 0,0 0-142 0 0,0-1-36 0 0,0-3-1480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32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12064 0 0,'0'0'273'0'0,"0"0"40"0"0,0 0 21 0 0,0 0-143 0 0,0 0-92 0 0,0 0 27 0 0,0 0 22 0 0,0 0 32 0 0,0 0 4 0 0,0 0-149 0 0,0 0-101 0 0,0 0-91 0 0,0 0 34 0 0,0 0-36 0 0,0 0-37 0 0,0 0-37 0 0,0 0-328 0 0,0 0 69 0 0,0 0-50 0 0,0 0-646 0 0,0 0-515 0 0,0 0-976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34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7800 0 0,'0'0'174'0'0,"0"0"29"0"0,0 0 13 0 0,0 3-31 0 0,0 0-155 0 0,0-1-29 0 0,0-1-1 0 0,0 1 1 0 0,0 0 0 0 0,0 0 0 0 0,0-1-1 0 0,0 1 1 0 0,1 0 0 0 0,-1 0-1 0 0,0-1 1 0 0,1 1 0 0 0,0 1-1 0 0,5 1 41 0 0,-1 0 93 0 0,-3 5 97 0 0,-2 7 231 0 0,0 0-83 0 0,0-2-86 0 0,0-2-89 0 0,0-3 24 0 0,1-1-51 0 0,1-1-15 0 0,2 3 18 0 0,1 4 73 0 0,0 47 760 0 0,5-29-554 0 0,-5 9-13 0 0,0-19-172 0 0,1 5 51 0 0,-4-1-61 0 0,0 1 8 0 0,4-6-42 0 0,-1-6-75 0 0,-1 3 37 0 0,0-5-20 0 0,-1-1 0 0 0,-1 1 0 0 0,0 0 0 0 0,0 7-172 0 0,0-6 202 0 0,3-5-38 0 0,1 3 0 0 0,-1 13 90 0 0,-3-19-181 0 0,2 0-11 0 0,-1 0 11 0 0,-1-1 19 0 0,-1 1 31 0 0,-1 0 55 0 0,0 14 170 0 0,0-16-311 0 0,0-2-39 0 0,0 0 83 0 0,0-2-3 0 0,0 0-12 0 0,0 0-2 0 0,0 0 0 0 0,0 0 0 0 0,0 0 0 0 0,0 0 0 0 0,0 0 0 0 0,0 0 3 0 0,0-2 10 0 0,0-11-10 0 0,3-2-54 0 0,7-3-2 0 0,-7 6 10 0 0,-2 8-17 0 0,0 0 0 0 0,1 0 0 0 0,-1 1 0 0 0,1-1 0 0 0,-1 1 0 0 0,1-1 0 0 0,0 1 0 0 0,1-1-4 0 0,3-7 0 0 0,-2 5-4 0 0,0 0 1 0 0,0 1-1 0 0,0-1 1 0 0,4-3 3 0 0,3-4-47 0 0,1-4 21 0 0,-9 11 12 0 0,0 1 1 0 0,1 0 0 0 0,0 0-1 0 0,0 0 1 0 0,0 0 13 0 0,8-6-44 0 0,0 0-1 0 0,8-5 45 0 0,12-3-5 0 0,-30 18 5 0 0,1 0 0 0 0,0 0 0 0 0,0 1 0 0 0,-1-1 0 0 0,1 1 0 0 0,0 0 0 0 0,0-1 0 0 0,0 2 0 0 0,-1-1 0 0 0,4 0 0 0 0,9 1 0 0 0,-13-1 0 0 0,0 0 0 0 0,1 0 0 0 0,-1 0 0 0 0,0 0 0 0 0,0 0 0 0 0,1 1 0 0 0,-1-1 0 0 0,0 1 0 0 0,0 0 0 0 0,1-1 0 0 0,-1 1 0 0 0,0 0 0 0 0,0 0 0 0 0,0 0 0 0 0,0 1 0 0 0,0-1 0 0 0,-1 0 0 0 0,1 1 0 0 0,1 0 0 0 0,27 18 0 0 0,-28-17 0 0 0,-1-1 0 0 0,1 1 0 0 0,-1-1 0 0 0,1 1 0 0 0,-1 0 0 0 0,0 0 0 0 0,1 1 0 0 0,-1 0 0 0 0,0 0 0 0 0,1-1 0 0 0,0 1 0 0 0,0 0 0 0 0,0-1 0 0 0,1 1 0 0 0,-1-1 0 0 0,1 1 0 0 0,-1-3 0 0 0,-1 1 0 0 0,1 0 0 0 0,-1 0 0 0 0,0 0 0 0 0,0 0 0 0 0,0 0 0 0 0,0 0 0 0 0,0 0 0 0 0,0 0 0 0 0,0 0 0 0 0,0 0 0 0 0,-1 1 0 0 0,1-1 0 0 0,-1 0 0 0 0,0 0 0 0 0,0 1 0 0 0,0-1 0 0 0,0 0 0 0 0,0 2 0 0 0,0-3 0 0 0,0 1 0 0 0,0 0 0 0 0,1 0 0 0 0,-1 0 0 0 0,0 0 0 0 0,1-1 0 0 0,-1 1 0 0 0,1 0 0 0 0,0 0 0 0 0,-1-1 0 0 0,1 1 0 0 0,0 0 0 0 0,1 1 0 0 0,-1-2 0 0 0,0 0 0 0 0,0 1 0 0 0,-1-1 0 0 0,1 1 0 0 0,0-1 0 0 0,-1 0 0 0 0,1 1 0 0 0,-1-1 0 0 0,1 1 0 0 0,-1 0 0 0 0,0-1 0 0 0,0 1 0 0 0,0 0 0 0 0,0 0 0 0 0,0 0 0 0 0,1 0 0 0 0,-1-1 0 0 0,0 1 0 0 0,1 0 0 0 0,-1-1 0 0 0,1 1 0 0 0,-1 0 0 0 0,1-1 0 0 0,0 1 0 0 0,0-1 0 0 0,0 1 0 0 0,0-1 0 0 0,0 1 0 0 0,0-1 1 0 0,0 0 0 0 0,-1 1 0 0 0,1 0 0 0 0,0-1 0 0 0,-1 1 0 0 0,1-1 0 0 0,-1 1 0 0 0,1 0-1 0 0,-1-1 1 0 0,0 1 0 0 0,0 0 0 0 0,0 0-1 0 0,1 6 24 0 0,-2 1-4 0 0,-11 7 43 0 0,11-16-274 0 0,0 1 83 0 0,1 0 70 0 0,0 0 60 0 0,-1 0 46 0 0,1 1 36 0 0,0 4 442 0 0,0-4-432 0 0,1-1-87 0 0,-1 1-103 0 0,0-1 3 0 0,0 0-32 0 0,0 0-37 0 0,0 0-39 0 0,0-1-42 0 0,0 1-45 0 0,0 0-49 0 0,0 0-50 0 0,0-1-55 0 0,0 1-56 0 0,0 0-61 0 0,0-1-62 0 0,-1 1-66 0 0,1-1-69 0 0,0 0-1431 0 0,0 0-1244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35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10368 0 0,'0'0'233'0'0,"0"0"39"0"0,0 0 15 0 0,0 0-125 0 0,2 0-84 0 0,24 0 800 0 0,-5 0-124 0 0,-2 0-123 0 0,-2 0-125 0 0,-2 0-125 0 0,1 0-126 0 0,1 0-126 0 0,1 0-127 0 0,-17 0-2 0 0,-1 0 0 0 0,1 0 0 0 0,0 0 0 0 0,-1 0 0 0 0,1 0 0 0 0,0 0 0 0 0,-1 0 0 0 0,1 1 0 0 0,-1-1 0 0 0,1 0 0 0 0,0 0 0 0 0,-1 0 0 0 0,1 1 0 0 0,-1-1 0 0 0,1 0 0 0 0,0 1 0 0 0,-1-1 0 0 0,1 1 0 0 0,-1-1 0 0 0,1 0 0 0 0,-1 1 0 0 0,1-1 0 0 0,-1 1 0 0 0,0-1 0 0 0,1 1 0 0 0,-1 0 0 0 0,0-1 0 0 0,1 1 0 0 0,-1-1 0 0 0,1 1 0 0 0,-1-1 0 0 0,0 1 0 0 0,1-1 0 0 0,-1 1 0 0 0,1-1 0 0 0,-1 1 0 0 0,1-1 0 0 0,0 0 0 0 0,-1 1 0 0 0,1-1 0 0 0,-1 0 0 0 0,1 0 0 0 0,0 1 0 0 0,-1-1 0 0 0,1 0 0 0 0,-1 0 0 0 0,1 0 0 0 0,0 0 0 0 0,-1 0 0 0 0,1 0 0 0 0,0 0 0 0 0,-1 0 0 0 0,1 0 0 0 0,0 0-62 0 0,1 0 42 0 0,-1 0 36 0 0,0 0 52 0 0,1 0-1 0 0,-1 0-64 0 0,0 0-47 0 0,1 0-58 0 0,-1 0-36 0 0,0 0-57 0 0,0 0-66 0 0,0 0-73 0 0,-1 0-208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36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9792 0 0,'0'0'289'0'0,"0"0"-8"0"0,0 0-94 0 0,0 0-35 0 0,3 0 161 0 0,-1 0-166 0 0,1 0 61 0 0,2 0 148 0 0,9 1 580 0 0,-10-2-680 0 0,0 1-40 0 0,-1 0-95 0 0,-1-1-33 0 0,0 0-39 0 0,-1 0-44 0 0,3-5 311 0 0,-3 6-296 0 0,-1-1 0 0 0,0 1 0 0 0,0-1 0 0 0,0 1 0 0 0,1 0 0 0 0,-1-1 0 0 0,0 1 0 0 0,1 0 0 0 0,-1-1 0 0 0,0 1 0 0 0,1 0 0 0 0,-1-1 0 0 0,1 1 0 0 0,-1 0 0 0 0,0 0 0 0 0,1-1 0 0 0,-1 1 0 0 0,1 0 0 0 0,-1 0 0 0 0,1 0 0 0 0,-1 0 0 0 0,1-1 0 0 0,-1 1 0 0 0,1 0 0 0 0,-1 0 0 0 0,0 0 0 0 0,1 0 0 0 0,-1 0 0 0 0,1 0 0 0 0,-1 0 0 0 0,1 1 0 0 0,0-1-20 0 0,4 0-28 0 0,1 0 47 0 0,-1 0 41 0 0,1 0 34 0 0,6 0 208 0 0,16 0 541 0 0,-17 0-626 0 0,-3 0-124 0 0,0 0-84 0 0,0 0-102 0 0,0 0-121 0 0,-3 0-23 0 0,1 0-78 0 0,0 0-85 0 0,0 0-92 0 0,-1 0-98 0 0,1 0-105 0 0,0 0-112 0 0,0 0-119 0 0,0 0-948 0 0,3 0-1068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36.5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334 16 8288 0 0,'-3'0'190'0'0,"-22"0"253"0"0,20-2-251 0 0,-6-5-137 0 0,-9 2-88 0 0,9 4 45 0 0,-1 1 70 0 0,4 0 30 0 0,-1 0 57 0 0,0 0 108 0 0,1 0 105 0 0,0 1-122 0 0,2 1-37 0 0,-4 4 142 0 0,8-6-318 0 0,1 1-1 0 0,0 0 1 0 0,-1 0 0 0 0,1-1-1 0 0,0 1 1 0 0,-1 0 0 0 0,1-1-1 0 0,-1 0 1 0 0,1 1 0 0 0,-1-1-1 0 0,0 0 1 0 0,1 0-47 0 0,-7 3 295 0 0,-12 10-9 0 0,10 2-16 0 0,-10 0-53 0 0,10 0-22 0 0,1-8-112 0 0,-3 3 50 0 0,5 6 36 0 0,0 0-41 0 0,-21 27 253 0 0,20-32-291 0 0,-2 9 76 0 0,5 3-42 0 0,3-8-57 0 0,-5 7 64 0 0,6-20-111 0 0,0 1 0 0 0,0 0 0 0 0,0 0 0 0 0,0 1 0 0 0,1-1 0 0 0,-1 0 0 0 0,1 0 0 0 0,0 2-20 0 0,0 83 416 0 0,2-71-295 0 0,4 1-25 0 0,-1-8-35 0 0,-4-5 3 0 0,2 0 0 0 0,-1 1 0 0 0,0-2 1 0 0,1 1-1 0 0,0 0 0 0 0,0-1 0 0 0,2 3-64 0 0,0-2 72 0 0,0 0 0 0 0,0 0 1 0 0,0 0-1 0 0,1 0 1 0 0,2 0-73 0 0,5 3 134 0 0,-1-1 1 0 0,1 0 0 0 0,1-1-1 0 0,-1-1 1 0 0,7 2-135 0 0,-1 0 130 0 0,31 9 210 0 0,-44-14-296 0 0,0-1 0 0 0,1 0 0 0 0,-1-1-1 0 0,3 1-43 0 0,5-1 78 0 0,-7 0-39 0 0,-1 1 0 0 0,0-2 0 0 0,0 1 0 0 0,0-1 0 0 0,0 1 0 0 0,1-2-39 0 0,13-8 152 0 0,-8 7-79 0 0,-8 2-43 0 0,0 0 0 0 0,0 0 0 0 0,-1-1 0 0 0,1 1 0 0 0,0-1 0 0 0,-1 0 1 0 0,1 0-1 0 0,-1 0-30 0 0,7-5 68 0 0,10-7 71 0 0,-7 7-12 0 0,2-3 41 0 0,-2-6-46 0 0,-4 3-45 0 0,0 4 4 0 0,-7 6-46 0 0,1 0-1 0 0,-1 1 0 0 0,0-1 0 0 0,0 0 1 0 0,0-1-1 0 0,1 0-34 0 0,6-23 111 0 0,-7 16-70 0 0,-1-1 0 0 0,0 0 0 0 0,0 0-1 0 0,-1 0-40 0 0,-3-15 53 0 0,-7-17-42 0 0,5 26-11 0 0,-20-42-18 0 0,23 50-5 0 0,2 8 13 0 0,0 0 1 0 0,-1 0-1 0 0,1 0 0 0 0,-1 1 1 0 0,0-1-1 0 0,1 0 0 0 0,-1 0 1 0 0,0-1 9 0 0,-22-17-147 0 0,8 0 21 0 0,-3-3-59 0 0,-11-3-14 0 0,26 23 178 0 0,-1 1-1 0 0,0-1 1 0 0,1 1-1 0 0,-1 0 1 0 0,0 0-1 0 0,-3-1 22 0 0,-14-6-117 0 0,19 8 111 0 0,0 0 0 0 0,0 0 0 0 0,0 0-1 0 0,0 0 1 0 0,0 0 0 0 0,0 1 0 0 0,0-1 0 0 0,0 1-1 0 0,-1-1 1 0 0,1 1 0 0 0,-2 0 6 0 0,1 0 49 0 0,0-1-82 0 0,1 1-83 0 0,0-1-86 0 0,1 0-89 0 0,0 0-88 0 0,1 0-93 0 0,-1-1-93 0 0,0 1-73 0 0,0-1-92 0 0,0 1-92 0 0,0-1-96 0 0,-3 0-1287 0 0,-5 2-1255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243 318 7856 0 0,'0'0'174'0'0,"0"0"29"0"0,-2 0 13 0 0,-2 0-146 0 0,-8 0 44 0 0,3-2-75 0 0,5-2-43 0 0,4 3 4 0 0,-1 0-1 0 0,0 0 1 0 0,1 0 0 0 0,-1 1 0 0 0,0-1-1 0 0,0 0 1 0 0,1 1 0 0 0,-1-1-1 0 0,0 1 1 0 0,0-1 0 0 0,0 1-1 0 0,0-1 1 0 0,0 1 0 0 0,0-1-1 0 0,0 1 1 0 0,0 0 5 0 0,0 0 0 0 0,-1 0 0 0 0,1 0 0 0 0,0 0 0 0 0,0 0 0 0 0,0 0 0 0 0,0 1 0 0 0,0-1 0 0 0,0 0 0 0 0,0 1 0 0 0,-1-1 0 0 0,1 1 0 0 0,0-1-5 0 0,-7 5 113 0 0,-2 1 110 0 0,-2-4 74 0 0,5-2-133 0 0,5 0-110 0 0,0-1-1 0 0,0 1 1 0 0,-1 0 0 0 0,1 1 0 0 0,0-1-1 0 0,0 0 1 0 0,0 1 0 0 0,0-1 0 0 0,0 1-1 0 0,-1 0-53 0 0,-4 3 138 0 0,5-3-112 0 0,1 0-1 0 0,0 0 1 0 0,-1 0 0 0 0,1 0-1 0 0,-1-1 1 0 0,1 1 0 0 0,-1-1-1 0 0,1 1 1 0 0,-1-1 0 0 0,1 1 0 0 0,-1-1-1 0 0,0 0 1 0 0,1 0 0 0 0,-1 0-26 0 0,-5 1 113 0 0,-6 4 231 0 0,10-2-253 0 0,-1-1-50 0 0,1 0-60 0 0,-10 3 121 0 0,8 5-6 0 0,-5-5-16 0 0,9-3-74 0 0,-1 0 1 0 0,1 0-1 0 0,0 0 1 0 0,0 1 0 0 0,0-1-1 0 0,0 0 1 0 0,0 0-1 0 0,0 1-6 0 0,0 0 6 0 0,1-1 0 0 0,-1 0 0 0 0,0 0-1 0 0,0 1 1 0 0,-1-1 0 0 0,1 0 0 0 0,0 0-1 0 0,-1 0-5 0 0,-4 3 23 0 0,5-5-22 0 0,1 0 0 0 0,-1 0 0 0 0,1 0 0 0 0,0 1 0 0 0,-1-1 0 0 0,1 0 0 0 0,-1 1 0 0 0,1-1 0 0 0,0 0 0 0 0,-1 1 0 0 0,1-1 0 0 0,0 0 0 0 0,0 1-1 0 0,-1-1 1 0 0,1 1 0 0 0,0-1 0 0 0,0 0 0 0 0,0 1 0 0 0,-1-1 0 0 0,1 1 0 0 0,0-1 0 0 0,0 1 0 0 0,0-1 0 0 0,0 1 0 0 0,0-1 0 0 0,0 1 0 0 0,0-1 0 0 0,0 1 0 0 0,0-1 0 0 0,0 1 0 0 0,0-1 0 0 0,0 1-1 0 0,0 1 0 0 0,2 22 0 0 0,-2-23 0 0 0,1 0 0 0 0,-1 0 0 0 0,1 0 0 0 0,-1 0 0 0 0,0 0 0 0 0,1 0 0 0 0,-1 0 0 0 0,1 0 0 0 0,0 0 0 0 0,-1-1 0 0 0,1 1 0 0 0,0 0 0 0 0,0 0 0 0 0,-1-1 0 0 0,1 1 0 0 0,0 0 0 0 0,0-1 0 0 0,0 1 0 0 0,0 0 0 0 0,4 1 0 0 0,-4-2 0 0 0,-1 0 0 0 0,1 1 0 0 0,0-1 0 0 0,-1 0 0 0 0,1 1 0 0 0,-1-1 0 0 0,1 0 0 0 0,0 1 0 0 0,-1-1 0 0 0,1 1 0 0 0,-1-1 0 0 0,0 1 0 0 0,1-1 0 0 0,-1 1 0 0 0,1-1 0 0 0,-1 1 0 0 0,0-1 0 0 0,1 1 0 0 0,-1-1 0 0 0,0 1 0 0 0,1 0 0 0 0,-1 0 0 0 0,2 3 0 0 0,11 12 0 0 0,4-1 0 0 0,4-6 0 0 0,1-1 0 0 0,-17-5 1 0 0,-2-1 3 0 0,0-1 1 0 0,0 0-1 0 0,0 0 0 0 0,0 0 1 0 0,0 0-1 0 0,0 0 0 0 0,0 0 1 0 0,0-1-1 0 0,1 1 0 0 0,-1-1 1 0 0,0 0-1 0 0,3 0-4 0 0,-6 0 0 0 0,42 0 41 0 0,-27 0 12 0 0,1 0 56 0 0,-14 0-97 0 0,-1 0 1 0 0,1 0 0 0 0,-1-1 0 0 0,1 1-1 0 0,-1 0 1 0 0,1-1 0 0 0,-1 1-1 0 0,0-1 1 0 0,1 1 0 0 0,-1-1 0 0 0,0 0-1 0 0,1 0 1 0 0,-1 0 0 0 0,0 1 0 0 0,0-1-1 0 0,1 0 1 0 0,-1 0 0 0 0,0-1 0 0 0,0 0-13 0 0,1 1 14 0 0,-1-1 1 0 0,1 1 0 0 0,0-1 0 0 0,-1 1 0 0 0,1 0 0 0 0,0-1 0 0 0,0 1 0 0 0,0 0-1 0 0,0 0 1 0 0,1 0-15 0 0,8-2 41 0 0,-8 2-31 0 0,-1 1-1 0 0,1-1 0 0 0,-1 1 0 0 0,1-1 1 0 0,-1 0-1 0 0,1 0 0 0 0,-1 0 1 0 0,0-1-1 0 0,1 1 0 0 0,-1-1 0 0 0,0 1 1 0 0,0-1-1 0 0,0 0 0 0 0,0 1 1 0 0,0-1-1 0 0,0 0 0 0 0,-1 0 0 0 0,1 0 1 0 0,0-3-10 0 0,3-7 53 0 0,-1 10-45 0 0,3-4-5 0 0,-7 3-2 0 0,1 0 1 0 0,0 0-1 0 0,-1 0 1 0 0,0 0-1 0 0,0 0 1 0 0,0 0-1 0 0,0-1-1 0 0,0-3 4 0 0,0-8 44 0 0,0 13-32 0 0,0-1-1 0 0,0 1 1 0 0,-1-1-1 0 0,1 1 0 0 0,-1-1 1 0 0,1 1-1 0 0,-1-1 1 0 0,0 1-1 0 0,0 0 1 0 0,0-1-1 0 0,-1 1-15 0 0,-5-7 24 0 0,0 1 6 0 0,4 5-24 0 0,0 0-1 0 0,0 0 1 0 0,0 0-1 0 0,-1 0 1 0 0,1 0 0 0 0,-1 1-6 0 0,-7-3 0 0 0,10 5 0 0 0,0 0 0 0 0,0-1 0 0 0,0 1 0 0 0,0 0 0 0 0,0-1 0 0 0,0 0 0 0 0,0 1 0 0 0,0-1 0 0 0,0 1 0 0 0,0-1 0 0 0,0 0 0 0 0,1 0 0 0 0,-1 0 0 0 0,0 1 0 0 0,0-1 0 0 0,1 0 0 0 0,-1 0 0 0 0,0-1 0 0 0,-9-13-29 0 0,1 7-41 0 0,0 1-9 0 0,-1-6-135 0 0,5 12 133 0 0,0 0-14 0 0,0 0-113 0 0,2 0 54 0 0,1 0-43 0 0,0 0-115 0 0,1-1-65 0 0,0 1-58 0 0,0-1-46 0 0,0 0-137 0 0,0 0-38 0 0,-4 0-823 0 0,-3 2-836 0 0</inkml:trace>
  <inkml:trace contextRef="#ctx0" brushRef="#br0" timeOffset="1">954 91 8496 0 0,'-11'-15'187'0'0,"4"4"21"0"0,6 11-195 0 0,1 0 1 0 0,-1-1-1 0 0,1 1 1 0 0,0-1-1 0 0,-1 1 0 0 0,1 0 1 0 0,-1 0-1 0 0,1-1 0 0 0,-1 1 1 0 0,1 0-1 0 0,-1 0 1 0 0,1 0-1 0 0,-1-1 0 0 0,1 1 1 0 0,-1 0-1 0 0,1 0 0 0 0,-1 0 1 0 0,0 0-14 0 0,-4-2 202 0 0,-2-9-154 0 0,7 10-49 0 0,-1 0 1 0 0,1 0 0 0 0,-1 0 0 0 0,1 0-1 0 0,-1 0 1 0 0,1 0 0 0 0,-1 0 0 0 0,1 0 0 0 0,-1 1-1 0 0,0-1 1 0 0,0 0 0 0 0,1 0 0 0 0,-1 1-1 0 0,0-1 1 0 0,0 1 0 0 0,0-1 0 0 0,1 1 0 0 0,-1-1-1 0 0,0 1 1 0 0,0-1 0 0 0,0 1 0 0 0,0 0-1 0 0,0-1 1 0 0,0 1 0 0 0,0 0 0 0 0,-1 0 0 0 0,-7-2 56 0 0,5-3 119 0 0,0-1 114 0 0,-6 0 227 0 0,-10-3 96 0 0,15 8-485 0 0,-5-1 59 0 0,5 2-64 0 0,-1 1 25 0 0,-1-1 60 0 0,-6 0-113 0 0,-30 0 245 0 0,28 0-292 0 0,14-1-43 0 0,-1 1 0 0 0,1 0 0 0 0,-1 0 1 0 0,1 0-1 0 0,0 1 0 0 0,-1-1 0 0 0,1 0 0 0 0,-1 1 0 0 0,1-1 1 0 0,0 0-1 0 0,-1 1 0 0 0,1 0 0 0 0,0-1 0 0 0,-1 1 0 0 0,1 0 1 0 0,0 0-5 0 0,-21 10 53 0 0,17-9-49 0 0,1 0-3 0 0,-1 0-1 0 0,0 1 1 0 0,1-1 0 0 0,0 1-1 0 0,-1 0 1 0 0,1 0-1 0 0,0 0 1 0 0,1 0-1 0 0,-1 1 1 0 0,0 0-1 0 0,1 0 1 0 0,-1 1-1 0 0,-26 56-12 0 0,29-59 6 0 0,0 1 1 0 0,0 0 0 0 0,1-1 0 0 0,-1 1-1 0 0,1 0 1 0 0,0 0 0 0 0,0 0 0 0 0,0-1-1 0 0,0 1 1 0 0,0 3 5 0 0,1 8-7 0 0,-1 4 7 0 0,-1-7 0 0 0,1 1 0 0 0,0-1 0 0 0,1 1 0 0 0,2 10 0 0 0,-2-18 0 0 0,1 0 0 0 0,0 0 0 0 0,0 0 0 0 0,0-1 0 0 0,2 3 0 0 0,-2-4 0 0 0,0 1 0 0 0,-1 0 0 0 0,1-1 0 0 0,-1 1 0 0 0,0 0 0 0 0,1 0 0 0 0,-1 1 0 0 0,1 5 0 0 0,-2-7 0 0 0,0 0 0 0 0,1 0 0 0 0,-1 0 0 0 0,1 0 0 0 0,-1 0 0 0 0,1 0 0 0 0,0 0 0 0 0,0 1 0 0 0,22 17 0 0 0,-19-16 0 0 0,0 1 0 0 0,0-1 0 0 0,-1 1 0 0 0,1 0 0 0 0,-1 0 0 0 0,0 0 0 0 0,-1 1 0 0 0,1 0 0 0 0,-1 3 0 0 0,4 7 0 0 0,5-4 0 0 0,-9-10 0 0 0,0 0 0 0 0,0 0 0 0 0,0 0 0 0 0,-1 0 0 0 0,1 0 0 0 0,-1 0 0 0 0,1 0 0 0 0,-1 0 0 0 0,1 1 0 0 0,25 40 0 0 0,-12-25 12 0 0,-2-6 46 0 0,-12-11-219 0 0,0 0 68 0 0,-1 0 57 0 0,1 0 49 0 0,-1 1 112 0 0,1 1 322 0 0,-1-2-377 0 0,0 1-78 0 0,0-2-46 0 0,-1 1-42 0 0,1-1-50 0 0,0 1-54 0 0,0-1-27 0 0,0 1-52 0 0,0-1-55 0 0,0 1-59 0 0,0-1-63 0 0,0 1-67 0 0,0-1-71 0 0,0 1-75 0 0,0-1-805 0 0,0 0-836 0 0</inkml:trace>
  <inkml:trace contextRef="#ctx0" brushRef="#br0" timeOffset="2">440 242 7856 0 0,'0'0'174'0'0,"0"0"29"0"0,0 0 13 0 0,5 0-31 0 0,5 0-153 0 0,33 0-24 0 0,-28 0 27 0 0,11 1 206 0 0,-19 0-178 0 0,1-1 0 0 0,-1 0 0 0 0,0-1 0 0 0,0 1 0 0 0,0-1 0 0 0,2-1-63 0 0,6-3 105 0 0,1-1 18 0 0,1 4-9 0 0,-3 2-50 0 0,-1 1-7 0 0,0-1-1 0 0,0-1 1 0 0,4-1-57 0 0,16-8 93 0 0,-3 7-74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34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1 7856 0 0,'0'0'174'0'0,"0"0"29"0"0,0 0 13 0 0,-3 0-31 0 0,1 0-284 0 0,-1 0 104 0 0,0 0 48 0 0,0 0 33 0 0,-3 0 165 0 0,-13 1 853 0 0,17 0-907 0 0,0 0-44 0 0,-3 9 432 0 0,-5-5-60 0 0,5 5-21 0 0,0-6-251 0 0,-1-2-33 0 0,-2 2 53 0 0,1 4-36 0 0,3 1 76 0 0,-2 4 25 0 0,1 0-9 0 0,0-3-34 0 0,-5 8 99 0 0,5 7-88 0 0,0-11-125 0 0,4-11-143 0 0,-1 1 0 0 0,1-1 0 0 0,0 0 0 0 0,0 0 0 0 0,1 1 0 0 0,-1-1 1 0 0,1 1-1 0 0,0-1 0 0 0,0 1-38 0 0,-1 3 79 0 0,0 1-1 0 0,0 0 1 0 0,0 0 0 0 0,-1-1 0 0 0,0 2-79 0 0,0-2 70 0 0,0 0 0 0 0,1 0 0 0 0,0 0 0 0 0,0 0 0 0 0,1 1-70 0 0,-1 20 222 0 0,1 12 45 0 0,3-4-103 0 0,3-14-56 0 0,-5-16-65 0 0,1 0 0 0 0,-1 0 0 0 0,0 0 0 0 0,0 0-1 0 0,0 5-42 0 0,-1-7 27 0 0,0 1-1 0 0,1 0 0 0 0,-1 0 0 0 0,1-1 0 0 0,1 1 0 0 0,-1 0-25 0 0,11 25 87 0 0,-2-5-40 0 0,-7-17-24 0 0,1 1 0 0 0,0-1 0 0 0,0 0 0 0 0,1-1 0 0 0,4 7-24 0 0,-5-8 1 0 0,11 12 71 0 0,-3-5-12 0 0,-8-9-56 0 0,0 1-1 0 0,1-1 1 0 0,-1 0-1 0 0,1 0 1 0 0,0 0-1 0 0,2 1-3 0 0,5 0 0 0 0,-8 1 0 0 0,-3-5 0 0 0,-1-1 0 0 0,0 0-1 0 0,0 1 1 0 0,1-1-1 0 0,-1 1 1 0 0,0-1-1 0 0,0 0 1 0 0,1 1-1 0 0,-1-1 1 0 0,0 0-1 0 0,1 1 1 0 0,-1-1-1 0 0,1 0 1 0 0,-1 0 0 0 0,0 1-1 0 0,1-1 1 0 0,-1 0-1 0 0,1 0 1 0 0,-1 0-1 0 0,1 1 1 0 0,-1-1-1 0 0,1 0 1 0 0,-1 0-1 0 0,1 0 1 0 0,-1 0 0 0 0,1 0-1 0 0,-1 0 1 0 0,1 0-1 0 0,-1 0 1 0 0,0 0-1 0 0,1 0 1 0 0,0 0 0 0 0,31 0-162 0 0,-21 0 14 0 0,-9 0-7 0 0,-2 0-164 0 0,5 0-293 0 0,-1-1 465 0 0,-1 1 21 0 0,0 0-11 0 0,0 0-41 0 0,-1 0-7 0 0,0-1-40 0 0,0 1-45 0 0,-1-1-53 0 0,1 0-54 0 0,-1 0-53 0 0,0 0-44 0 0,-1 0-41 0 0,1-1-148 0 0,-1 1-39 0 0,0-1-179 0 0,0-2-483 0 0</inkml:trace>
  <inkml:trace contextRef="#ctx0" brushRef="#br0" timeOffset="310.11">516 107 8656 0 0,'0'0'250'0'0,"0"0"4"0"0,0 0-104 0 0,0 0-48 0 0,0 3 103 0 0,-2 3 36 0 0,-3-1 29 0 0,1-2-72 0 0,1 1 88 0 0,2 1-20 0 0,0 2 78 0 0,1 0-90 0 0,0-3-156 0 0,-1-1-1 0 0,1 1 0 0 0,0-1 1 0 0,0 0-1 0 0,1 1 1 0 0,-1-1-1 0 0,1 1 1 0 0,0-1-1 0 0,0 2-97 0 0,4 2 183 0 0,0 3 79 0 0,-2 3 68 0 0,-3-5-134 0 0,1-1-53 0 0,1-1-23 0 0,2 2 0 0 0,0 1 4 0 0,-2-2 0 0 0,-1 1 28 0 0,0 2 61 0 0,-2 1-30 0 0,1-3-25 0 0,0 0 0 0 0,0 0 0 0 0,1 0 1 0 0,1 7-159 0 0,2-2 192 0 0,3 8 140 0 0,6 22 320 0 0,-10-29-473 0 0,-2 1-38 0 0,-2-3 5 0 0,1 7 91 0 0,3-2-33 0 0,-1-12-163 0 0,5 19 175 0 0,-4-11-60 0 0,-2 3 37 0 0,-1 1-8 0 0,0 6 32 0 0,0-12-99 0 0,0 5 52 0 0,0 5 72 0 0,0-19-176 0 0,0-2-27 0 0,0 0-96 0 0,0 0-78 0 0,0 0-111 0 0,0 0-268 0 0,-2 0-482 0 0,0 0 763 0 0,0 0 51 0 0,1 0-1 0 0,-1 0-37 0 0,1 0 1 0 0,0 0-38 0 0,0 0-44 0 0,0 0-48 0 0,1 0-52 0 0,-1 0-49 0 0,1 0-43 0 0,-1 0-38 0 0,1 0-149 0 0,0 0-37 0 0,0 0-1565 0 0</inkml:trace>
  <inkml:trace contextRef="#ctx0" brushRef="#br0" timeOffset="594.89">334 198 8640 0 0,'0'0'197'0'0,"0"0"24"0"0,0 0 17 0 0,0 0-84 0 0,0 0-19 0 0,0 0 41 0 0,0 0 144 0 0,0 0 265 0 0,3 0 21 0 0,-3 0-590 0 0,2 0 45 0 0,0 0 77 0 0,0 0 51 0 0,9 0 559 0 0,-6-1-473 0 0,-2 0-155 0 0,-1 0-45 0 0,6-3 158 0 0,2-2 106 0 0,5 4 71 0 0,-12 2-344 0 0,0-1 0 0 0,0 1 0 0 0,0 0 0 0 0,0-1 0 0 0,0 0 0 0 0,0 1 0 0 0,2-2-66 0 0,12-6 388 0 0,-10 6-192 0 0,0 0-43 0 0,6 2 65 0 0,5-1 13 0 0,-2-3-69 0 0,-10 2-93 0 0,1 0 0 0 0,-1 0 1 0 0,0 1-1 0 0,1 0 1 0 0,-1 1-1 0 0,1-1-69 0 0,0 1 78 0 0,1-1 1 0 0,-1 0-1 0 0,0 0 0 0 0,1-1 1 0 0,0 0-79 0 0,14-3 138 0 0,2 2-79 0 0,0 4-50 0 0,-13 0-5 0 0,-1-1 0 0 0,0 0 1 0 0,1-1-1 0 0,-1 0 0 0 0,4-1-4 0 0,2-3-85 0 0,1 1-68 0 0,8 0-141 0 0,-7 4-47 0 0</inkml:trace>
  <inkml:trace contextRef="#ctx0" brushRef="#br0" timeOffset="948.58">999 62 9096 0 0,'0'0'200'0'0,"0"0"33"0"0,0 0 16 0 0,0 0 46 0 0,0 0 142 0 0,0 0 62 0 0,0 0 12 0 0,0 0-21 0 0,0 0-87 0 0,0 0-34 0 0,3 0-7 0 0,1 0-274 0 0,0 0 54 0 0,4-1 232 0 0,11 3 706 0 0,-13 0-748 0 0,0 1-90 0 0,-4-2-168 0 0,1 2-37 0 0,-1-1-43 0 0,-1 1-47 0 0,4 7 270 0 0,-1-2-33 0 0,5 4 49 0 0,-7-9-164 0 0,1 0 0 0 0,-1 0 1 0 0,0 0-1 0 0,0 0 0 0 0,0 0 1 0 0,0 2-70 0 0,5 7 176 0 0,1-2-49 0 0,-2-2-45 0 0,0 0 0 0 0,0 0-1 0 0,-1 0 1 0 0,0 1-1 0 0,-1-1 1 0 0,0 1-1 0 0,0 0 1 0 0,1 6-82 0 0,11 24 267 0 0,-2-5-100 0 0,-2 11-6 0 0,-6-18-49 0 0,35 107 464 0 0,-38-118-487 0 0,-3 4-15 0 0,-1-11-38 0 0,1-4-5 0 0,0 0 1 0 0,-1 0-1 0 0,0 0 0 0 0,0 0 1 0 0,0 0-1 0 0,0 0 0 0 0,-1-1 0 0 0,0 1 1 0 0,0-1-1 0 0,0 1 0 0 0,-1-1 0 0 0,0 2-30 0 0,-5 9 104 0 0,7-13-86 0 0,0 0 0 0 0,0 1 0 0 0,1-1-1 0 0,-1 0 1 0 0,1 0 0 0 0,-1 0-1 0 0,1 1 1 0 0,0-1-19 0 0,0-1 7 0 0,0 0-1 0 0,0 0 1 0 0,0 0-1 0 0,0 0 1 0 0,0 0-1 0 0,-1 0 1 0 0,1 0-1 0 0,0 0 1 0 0,0 0-1 0 0,-1 0 1 0 0,1 0-1 0 0,-1 0 1 0 0,1 0-1 0 0,-1 0 1 0 0,1-1-1 0 0,-1 1 1 0 0,1 0-1 0 0,-1 0 1 0 0,0-1-1 0 0,1 1 1 0 0,-1 0-1 0 0,0-1 1 0 0,0 1-1 0 0,1 0 1 0 0,-1-1-1 0 0,-1 1-6 0 0,-3 1 24 0 0,5-1-18 0 0,-1-1 0 0 0,0 0 0 0 0,1 0 0 0 0,-1 1 0 0 0,1-1 0 0 0,-1 0 0 0 0,0 1-1 0 0,1-1 1 0 0,-1 1 0 0 0,1-1 0 0 0,-1 0 0 0 0,1 1 0 0 0,-1-1 0 0 0,1 1 0 0 0,0-1-1 0 0,-1 1 1 0 0,1 0 0 0 0,0-1 0 0 0,-1 1 0 0 0,1-1 0 0 0,0 1 0 0 0,0 0-6 0 0,-3 4 23 0 0,3-4-18 0 0,-1 0 0 0 0,0 0-1 0 0,1 0 1 0 0,-1-1 0 0 0,0 1-1 0 0,1 0 1 0 0,-1 0-1 0 0,0 0 1 0 0,0-1 0 0 0,0 1-1 0 0,0 0 1 0 0,0-1 0 0 0,0 1-1 0 0,0-1 1 0 0,0 1-1 0 0,0-1 1 0 0,0 0 0 0 0,-1 1-5 0 0,-8 3 20 0 0,-6 9 60 0 0,1 0 0 0 0,3-11-52 0 0,12-2-27 0 0,0 0 0 0 0,-1 0 0 0 0,1 0 0 0 0,0 0 0 0 0,0 0-1 0 0,0 0 1 0 0,0 0 0 0 0,0 0 0 0 0,0 0 0 0 0,0 0 0 0 0,0 0-1 0 0,0 0 1 0 0,0 0 0 0 0,0 0 0 0 0,-1 0 0 0 0,1 0 0 0 0,0 0 0 0 0,0 0-1 0 0,0 0 1 0 0,0 0 0 0 0,0 0 0 0 0,0 0 0 0 0,0 0 0 0 0,0 0-1 0 0,0 0 1 0 0,0 0 0 0 0,0 0 0 0 0,0 0 0 0 0,-1 0 0 0 0,1 1-1 0 0,0-1 1 0 0,0 0 0 0 0,0 0 0 0 0,0 0 0 0 0,0 0 0 0 0,0 0 0 0 0,0 0-1 0 0,0 0 1 0 0,0 0 0 0 0,0 0 0 0 0,0 0 0 0 0,0 0 0 0 0,0 0-1 0 0,0 1 1 0 0,0-1 0 0 0,0 0 0 0 0,0 0 0 0 0,0 0 0 0 0,0 0-1 0 0,0 0 1 0 0,0 0 0 0 0,0 0 0 0 0,0 0 0 0 0,0 0 0 0 0,0 0 0 0 0,0 0-1 0 0,0 1 0 0 0,-2 9 12 0 0,-8-8-54 0 0,8-2-27 0 0,1 0-78 0 0,1 0-123 0 0,0 0-2 0 0,0 0 95 0 0,0 0 16 0 0,0 0-57 0 0,0 0-184 0 0,0 0-345 0 0,0-2-21 0 0,0-11-6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30.4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0 10568 0 0,'0'0'233'0'0,"0"0"39"0"0,0 0 17 0 0,0 0-27 0 0,0 0-121 0 0,0 0-55 0 0,0 0 85 0 0,0 0 153 0 0,0 0 18 0 0,2 3 16 0 0,8 7 62 0 0,-8-8-201 0 0,-1-1-50 0 0,-1 1-43 0 0,1 0-36 0 0,-1 1 20 0 0,-1 2-54 0 0,1-3-10 0 0,0-1 40 0 0,0 5 123 0 0,-1-4-145 0 0,1 1 1 0 0,0-1-1 0 0,0 0 0 0 0,0 0 1 0 0,1 0-1 0 0,-1 0 1 0 0,0 0-1 0 0,1 0 0 0 0,-1 0 1 0 0,1 1-65 0 0,4 4 182 0 0,1 3 80 0 0,-4 6 65 0 0,-1-3-134 0 0,5 7 152 0 0,0 3 20 0 0,-4-6-173 0 0,-2-9-67 0 0,1 1 0 0 0,0-1 0 0 0,1 1 0 0 0,0 0-125 0 0,5 19 264 0 0,-2-9-137 0 0,-1-3-42 0 0,-2-10-45 0 0,0 1 0 0 0,-1-1 0 0 0,1 0-1 0 0,-2 1 1 0 0,1-1 0 0 0,-1 1-40 0 0,4 19 135 0 0,3 0-59 0 0,0-3-58 0 0,-3-8 8 0 0,3 11 14 0 0,-5-4 14 0 0,-3-13-44 0 0,1-6-5 0 0,-1-1 0 0 0,1 1 0 0 0,0 0 0 0 0,0 0 0 0 0,0 0 0 0 0,0 0 0 0 0,1 0 0 0 0,-1-1 1 0 0,1 1-1 0 0,0 0 0 0 0,0 0-5 0 0,9 12 10 0 0,-7 1 1 0 0,-3 6-61 0 0,0-17-89 0 0,0-2-149 0 0,0-3 142 0 0,0 0-56 0 0,0 0-83 0 0,0 0 90 0 0,0 0-40 0 0,0 0-44 0 0,0 0-42 0 0,0 0-38 0 0,0 0-34 0 0,0 0-253 0 0,0 0-56 0 0,0 0-826 0 0,0 0-646 0 0,0 0-1230 0 0</inkml:trace>
  <inkml:trace contextRef="#ctx0" brushRef="#br0" timeOffset="225.22">0 318 7800 0 0,'0'0'174'0'0,"0"0"29"0"0,0 0 13 0 0,3 0-31 0 0,-2 0-181 0 0,1 0 0 0 0,-1-1 0 0 0,1 1 0 0 0,-1 0 0 0 0,1-1 0 0 0,-1 1 0 0 0,1-1-1 0 0,-1 0 1 0 0,1 1 0 0 0,-1-1 0 0 0,0 0 0 0 0,1 0-4 0 0,-1 0-1 0 0,1 0 0 0 0,-1 0 1 0 0,1 0-1 0 0,0 0 0 0 0,0 1 0 0 0,-1-1 1 0 0,1 0-1 0 0,0 1 0 0 0,0-1 0 0 0,0 1 1 0 0,0 0-1 0 0,1 0 1 0 0,3 0 22 0 0,0 0 31 0 0,0 0 33 0 0,0-1 36 0 0,0-1 35 0 0,1-2 67 0 0,3-2 99 0 0,3 4 83 0 0,-5 1-162 0 0,-1 0-67 0 0,1-2-27 0 0,2-1 2 0 0,0 0 16 0 0,-1 1 27 0 0,-1 1-51 0 0,-1-1-23 0 0,2 1 2 0 0,-1 0-6 0 0,-1-1-7 0 0,1 1 20 0 0,1-1 47 0 0,0-1-147 0 0,4-3 96 0 0,4-1-3 0 0,-4 3-153 0 0,-2 2-113 0 0,-5 2 19 0 0,1 1-41 0 0,-2 0-219 0 0,0 0-114 0 0,-1 0 63 0 0,1-1-44 0 0,4 0-569 0 0,3-3-445 0 0,6-5-855 0 0,-18 9 2327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29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61 9040 0 0,'0'0'200'0'0,"-2"2"33"0"0,0 0-203 0 0,0 0 1 0 0,1 1-1 0 0,0-1 0 0 0,-1 0 1 0 0,1 1-1 0 0,0-1 0 0 0,0 1 1 0 0,0-1-1 0 0,0 1 0 0 0,1-1 1 0 0,-1 1-1 0 0,1 0 1 0 0,0-1-1 0 0,-1 2-30 0 0,2 6 56 0 0,3 0-34 0 0,-2-5-15 0 0,3 4 50 0 0,-2 0 58 0 0,-1 1 61 0 0,-2 5 63 0 0,1-4-24 0 0,1 1 67 0 0,1 2 86 0 0,8 20 554 0 0,-7-23-625 0 0,0-1-55 0 0,-1-1-53 0 0,1 3 197 0 0,0-2-72 0 0,-1-2-91 0 0,0-1-35 0 0,1 16 253 0 0,-4-13-276 0 0,1-2-52 0 0,2 0-25 0 0,1 1-11 0 0,0 2 16 0 0,0-2 30 0 0,2 3 17 0 0,0 2 56 0 0,-4-2-12 0 0,-2-11-175 0 0,-1-1 1 0 0,1 1 0 0 0,0-1-1 0 0,0 1 1 0 0,0-1 0 0 0,0 1 0 0 0,0-1-1 0 0,0 1 1 0 0,0-1 0 0 0,0 1 0 0 0,0-1-1 0 0,0 1 1 0 0,1-1 0 0 0,-1 1 0 0 0,0-1-1 0 0,0 1 1 0 0,0-1 0 0 0,0 1 0 0 0,1-1-1 0 0,-1 0 1 0 0,0 1 0 0 0,1-1 0 0 0,-1 1-1 0 0,0-1 1 0 0,1 0 0 0 0,-1 1-1 0 0,0-1 1 0 0,1 0 0 0 0,-1 1 0 0 0,0-1-1 0 0,1 0 1 0 0,-1 0 0 0 0,1 1 0 0 0,-1-1-1 0 0,1 0 1 0 0,-1 0 0 0 0,1 0 0 0 0,-1 0-1 0 0,1 1 1 0 0,-1-1 0 0 0,1 0 0 0 0,-1 0-1 0 0,1 0 1 0 0,-1 0 0 0 0,1 0 0 0 0,-1 0-10 0 0,3 0 241 0 0,-3 0 73 0 0,0 0 36 0 0,0 0 8 0 0,0 0-27 0 0,0 0-124 0 0,0 0-58 0 0,0 0-12 0 0,0 0 9 0 0,-3 0 39 0 0,3 0-177 0 0,-1 0 1 0 0,1 0-1 0 0,0 0 0 0 0,-1 0 1 0 0,1 0-1 0 0,-1 0 0 0 0,1 0 1 0 0,-1-1-1 0 0,1 1 0 0 0,-1 0 0 0 0,1 0 1 0 0,0 0-1 0 0,-1 0 0 0 0,1 0 1 0 0,-1-1-1 0 0,1 1 0 0 0,0 0 1 0 0,-1 0-1 0 0,1-1 0 0 0,-1 1 0 0 0,1 0 1 0 0,0-1-1 0 0,0 1 0 0 0,-1 0 1 0 0,1-1-1 0 0,0 1 0 0 0,-1 0 1 0 0,1-1-1 0 0,0 1-8 0 0,-1-15 247 0 0,1 3-118 0 0,-3-1-71 0 0,1 8-57 0 0,0 2 5 0 0,1 0 0 0 0,-1 0 0 0 0,1 0 0 0 0,0 0 0 0 0,0 0 1 0 0,0 0-1 0 0,1 0 0 0 0,-1 0 0 0 0,1 0 0 0 0,0 0 0 0 0,-1-1 0 0 0,2-2-6 0 0,-2-17-1 0 0,1-48 68 0 0,3 49-69 0 0,3 7 2 0 0,-5 12 0 0 0,0 0 0 0 0,0 0 0 0 0,0 0 0 0 0,0 0 0 0 0,0-1 0 0 0,-1 1 0 0 0,0 0 0 0 0,1-2 0 0 0,-1 2-3 0 0,0 1-1 0 0,0-1 0 0 0,0 0 1 0 0,1 1-1 0 0,-1-1 0 0 0,1 0 0 0 0,-1 1 1 0 0,1-1-1 0 0,0 1 0 0 0,0-1 1 0 0,0 1-1 0 0,1-1 0 0 0,-1 1 1 0 0,1 0-1 0 0,-1-1 0 0 0,2-1 4 0 0,9-14-13 0 0,-7 8 13 0 0,-4 8-1 0 0,0 0-1 0 0,0 0 1 0 0,0-1-1 0 0,0 1 1 0 0,1 0-1 0 0,-1 0 1 0 0,1 1 0 0 0,-1-1-1 0 0,1 0 2 0 0,5-6-27 0 0,-4 5 18 0 0,0 0 1 0 0,0 0 0 0 0,0 0-1 0 0,1 0 1 0 0,-1 1 0 0 0,1-1 8 0 0,6-1-30 0 0,-7 3 25 0 0,-1 0 1 0 0,0 0 0 0 0,0-1-1 0 0,0 1 1 0 0,0 0 0 0 0,0-1-1 0 0,0 1 1 0 0,0-1-1 0 0,0 0 5 0 0,1-1-22 0 0,1 0-1 0 0,0 0 1 0 0,1 0 0 0 0,-1 1-1 0 0,1-1 1 0 0,-1 1-1 0 0,1 0 1 0 0,-1 0-1 0 0,1 0 1 0 0,0 1-1 0 0,0 0 1 0 0,0 0-1 0 0,0 0 1 0 0,5 0 22 0 0,0 1-147 0 0,-3-1 39 0 0,8-5-89 0 0,-6 2 78 0 0,-2 2 0 0 0,0 1-19 0 0,3 0-48 0 0,0 1 23 0 0,1 0-57 0 0,0 0-52 0 0,0 0-48 0 0,1 0-43 0 0,-1 0-40 0 0,14 0-503 0 0,3 0 114 0 0</inkml:trace>
  <inkml:trace contextRef="#ctx0" brushRef="#br0" timeOffset="342.06">682 45 6952 0 0,'0'0'201'0'0,"-2"0"-4"0"0,-1 0-174 0 0,-3 0 43 0 0,0 0 52 0 0,0 1 64 0 0,2 1 75 0 0,-1 5 194 0 0,5-7-423 0 0,0 0 0 0 0,0 1 1 0 0,-1-1-1 0 0,1 0 0 0 0,0 1 0 0 0,0-1 0 0 0,0 0 1 0 0,-1 1-1 0 0,1-1 0 0 0,0 0 0 0 0,-1 1 0 0 0,1-1 1 0 0,0 0-1 0 0,-1 0 0 0 0,1 0 0 0 0,0 1 0 0 0,-1-1 1 0 0,1 0-1 0 0,0 0 0 0 0,-1 0 0 0 0,1 0 0 0 0,-1 0 0 0 0,1 1 1 0 0,0-1-1 0 0,-1 0 0 0 0,1 0 0 0 0,-1 0 0 0 0,1 0 1 0 0,0 0-1 0 0,-1 0 0 0 0,1 0-28 0 0,-5 2 648 0 0,-2 9-215 0 0,3-3-179 0 0,-1-2 40 0 0,-5-1 156 0 0,8-1-229 0 0,-2 2-45 0 0,0 3-12 0 0,-1 3 21 0 0,0 13 91 0 0,0-10-91 0 0,0-1-1 0 0,3 2-45 0 0,-1 10 69 0 0,-5 1-69 0 0,6-19-112 0 0,1-7-18 0 0,1 1 0 0 0,0-1 0 0 0,-1 1 0 0 0,1-1 0 0 0,0 1 0 0 0,0 0 0 0 0,0-1 0 0 0,0 1 0 0 0,0-1 0 0 0,0 1-9 0 0,8 18 53 0 0,-4-12-28 0 0,-3-5-18 0 0,0 0 1 0 0,-1 0 0 0 0,1 0 0 0 0,-1 0-1 0 0,1 1 1 0 0,-1-1 0 0 0,0 0 0 0 0,0 1-8 0 0,1 12 18 0 0,5-1 35 0 0,-5-12-33 0 0,0 0-1 0 0,0 1 1 0 0,0-1-1 0 0,0 0 1 0 0,0 0-1 0 0,-1 1 0 0 0,0-1 1 0 0,1 2-20 0 0,-1-4 14 0 0,0 1 0 0 0,0 0 0 0 0,0 0 0 0 0,0 0 0 0 0,1-1 0 0 0,-1 1 0 0 0,0 0 0 0 0,1-1 0 0 0,0 1 0 0 0,-1 0 0 0 0,1-1 0 0 0,0 1 0 0 0,0-1 1 0 0,0 1-1 0 0,0-1 0 0 0,0 1 0 0 0,0-1-14 0 0,3 2 31 0 0,-1 0 1 0 0,0-1-1 0 0,1 1 1 0 0,-1-1-1 0 0,1 0 1 0 0,0 0-32 0 0,1 1 42 0 0,-1-1 0 0 0,0 1 0 0 0,1 0 0 0 0,-1 0 1 0 0,2 2-43 0 0,5 3 90 0 0,4-4 37 0 0,19-3 226 0 0,-21-1-195 0 0,-12 0-131 0 0,1 0 0 0 0,0-1 0 0 0,-1 1 0 0 0,1 0 0 0 0,-1-1 0 0 0,1 1 0 0 0,-1-1 0 0 0,1 1 0 0 0,-1-1 0 0 0,1 0 0 0 0,-1 1 0 0 0,0-1 0 0 0,1 0 0 0 0,-1 0-27 0 0,7-4 135 0 0,-6 4-102 0 0,7-3 155 0 0,14-6 220 0 0,-9 5-196 0 0,-12 5-198 0 0,-1-1-1 0 0,1 1 0 0 0,-1-1 1 0 0,1 0-1 0 0,0 0 1 0 0,-1 1-1 0 0,0-1 0 0 0,1 0 1 0 0,-1 0-1 0 0,1 0 1 0 0,-1-1-1 0 0,0 1 0 0 0,0 0 1 0 0,1-1-14 0 0,6-12 121 0 0,20-18 126 0 0,-19 11-182 0 0,-1-1 5 0 0,-5 18-61 0 0,-1 0 0 0 0,-1 0 1 0 0,1 0-1 0 0,-1 0 0 0 0,1-1 1 0 0,-1 1-1 0 0,-1 0 0 0 0,1-1 1 0 0,0 1-1 0 0,-1 0 0 0 0,0-1 1 0 0,0 1-1 0 0,-1-4-9 0 0,1 5 6 0 0,0 0 0 0 0,0 0-1 0 0,0 0 1 0 0,-1 0 0 0 0,0 0 0 0 0,1 0 0 0 0,-1 0-1 0 0,0 1 1 0 0,0-1 0 0 0,0 0 0 0 0,-1 1-1 0 0,1-1 1 0 0,-1 0 0 0 0,1 1 0 0 0,-2-2-6 0 0,-4-11 28 0 0,2-1-34 0 0,-1-6-76 0 0,5 20 57 0 0,0 0 1 0 0,0-1 0 0 0,0 1-1 0 0,0 0 1 0 0,-1 0 0 0 0,1 0-1 0 0,-1 0 1 0 0,0-1 24 0 0,-11-9-156 0 0,-8-8-135 0 0,12 7-2 0 0,7 8 160 0 0,-1-1-2 0 0,0-1-55 0 0,1 3-27 0 0,-2 1-76 0 0,3 1 96 0 0,-2 1-40 0 0,1 0-76 0 0,1 1-52 0 0,-1-1-47 0 0,0 1-41 0 0,-2-1-582 0 0,0-1-98 0 0,-2-2-761 0 0,-3-4-1069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27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7800 0 0,'0'0'174'0'0,"0"0"29"0"0,0 0 13 0 0,0 0 39 0 0,0 0 137 0 0,0 0 65 0 0,0 0 14 0 0,0 3 2 0 0,0 1-291 0 0,0-2-95 0 0,-1 0 1 0 0,1 0-1 0 0,0 1 0 0 0,1-1 0 0 0,-1 0 0 0 0,0 0 0 0 0,1 1 0 0 0,-1-1 1 0 0,1 2-88 0 0,4 3 234 0 0,1 3 96 0 0,-4 3 67 0 0,0-2-88 0 0,2-2-72 0 0,3 4 14 0 0,-2 12 127 0 0,5-5 2 0 0,-5 5 17 0 0,5-5 10 0 0,-5 0-108 0 0,-4-16-228 0 0,0 1 0 0 0,0-1 1 0 0,0 0-1 0 0,1 1 0 0 0,0-1 1 0 0,0 0-1 0 0,0 2-71 0 0,9 15 326 0 0,-5-1-101 0 0,-5-15-177 0 0,1-1 1 0 0,-1 1-1 0 0,0-1 0 0 0,1 0 1 0 0,0 0-1 0 0,0 0 1 0 0,1 0-49 0 0,7 14 250 0 0,-2 0-64 0 0,-2-5-81 0 0,0-1-48 0 0,5 7 95 0 0,-1-1 18 0 0,2-5-27 0 0,0 7-28 0 0,1 1-56 0 0,-11-19 7 0 0,1-2 1 0 0,3 0-83 0 0,-2 0-85 0 0,-2 0-112 0 0,-1 0-252 0 0,-1 0-444 0 0,0 0-45 0 0</inkml:trace>
  <inkml:trace contextRef="#ctx0" brushRef="#br0" timeOffset="311.22">409 136 9760 0 0,'0'0'222'0'0,"0"0"30"0"0,0 0 18 0 0,1 0-117 0 0,1 0-80 0 0,14 2-39 0 0,-7 1 111 0 0,-5 0 28 0 0,-1 4 142 0 0,1 1 78 0 0,2-3-173 0 0,-1-3-45 0 0,-4-1-132 0 0,-1-1 1 0 0,1 0-1 0 0,0 0 1 0 0,-1 1-1 0 0,1-1 1 0 0,-1 0-1 0 0,1 1 0 0 0,-1-1 1 0 0,1 1-1 0 0,0-1 1 0 0,-1 0-1 0 0,0 1 0 0 0,1-1 1 0 0,-1 1-1 0 0,1 0 1 0 0,-1-1-1 0 0,0 1 1 0 0,1-1-1 0 0,-1 1 0 0 0,0-1 1 0 0,0 1-1 0 0,1 0-43 0 0,1 4 157 0 0,11 10 306 0 0,-1 0-71 0 0,-7-5-133 0 0,-1-2-38 0 0,5 4 55 0 0,0-1-40 0 0,0 6 193 0 0,-3-7-213 0 0,0 0-37 0 0,14 23 261 0 0,-14-21-262 0 0,1 1 35 0 0,-6-12-189 0 0,0 1 0 0 0,0-1 0 0 0,0 0-1 0 0,0 0 1 0 0,0 0 0 0 0,1 0 0 0 0,-1 0-1 0 0,0 0 1 0 0,1 0 0 0 0,-1 0 0 0 0,0 0-1 0 0,1 0 1 0 0,-1-1 0 0 0,2 1-24 0 0,11 7 189 0 0,-8-1-115 0 0,-1 3 14 0 0,-5-9-79 0 0,0 0 0 0 0,0 0 0 0 0,1 0-1 0 0,-1 0 1 0 0,1 0 0 0 0,-1 0 0 0 0,1 0 0 0 0,-1 0 0 0 0,1 0 0 0 0,0 0 0 0 0,-1 0 0 0 0,1 0 0 0 0,0-1 0 0 0,0 1 0 0 0,-1 0 0 0 0,1 0 0 0 0,0-1 0 0 0,0 1 0 0 0,0-1 0 0 0,0 1 0 0 0,0-1 0 0 0,0 1 0 0 0,0-1 0 0 0,0 1 0 0 0,0-1-1 0 0,0 0 1 0 0,1 0 0 0 0,-1 1 0 0 0,0-1 0 0 0,0 0 0 0 0,0 0 0 0 0,0 0 0 0 0,1 0-9 0 0,0 0 10 0 0,-1 0 0 0 0,1 0 1 0 0,-1 0-1 0 0,1 0 0 0 0,0 1 0 0 0,-1-1 0 0 0,1 1 1 0 0,-1-1-1 0 0,1 1 0 0 0,-1 0 0 0 0,0 0 0 0 0,1-1 0 0 0,-1 1 1 0 0,1 0-11 0 0,5 4 38 0 0,-2-2-10 0 0,1 0 6 0 0,13 6 51 0 0,-9-6-52 0 0,3-2-48 0 0,1-1-55 0 0,-2-1-59 0 0,0 1-111 0 0,1 0-14 0 0,-11 0 84 0 0,-2 0 4 0 0,0 0-66 0 0,3-3-209 0 0,-2 2 268 0 0,1-1 77 0 0,-1 1 54 0 0,0 0-18 0 0,0 0-31 0 0,0 0-55 0 0,1-1-28 0 0,-1 1-58 0 0,1-1-67 0 0,1-1-74 0 0,9-9-491 0 0</inkml:trace>
  <inkml:trace contextRef="#ctx0" brushRef="#br0" timeOffset="596.43">817 106 7920 0 0,'0'0'174'0'0,"0"0"29"0"0,0 0 13 0 0,0 0-73 0 0,0 0-17 0 0,0 0 40 0 0,0 0 134 0 0,3 0 246 0 0,-3 0-515 0 0,1 0 0 0 0,-1 0 0 0 0,1 0 0 0 0,-1 1 0 0 0,1-1 0 0 0,-1 0 0 0 0,0 0 0 0 0,1 0 0 0 0,-1 1-1 0 0,1-1 1 0 0,-1 0 0 0 0,0 0 0 0 0,1 1 0 0 0,-1-1 0 0 0,1 0 0 0 0,-1 1 0 0 0,0-1 0 0 0,0 0 0 0 0,1 1-1 0 0,-1-1 1 0 0,0 0 0 0 0,1 1 0 0 0,-1-1 0 0 0,0 1 0 0 0,0-1 0 0 0,0 1-31 0 0,4 18 694 0 0,-3-7-396 0 0,-1 0-36 0 0,0 0-39 0 0,-1-1-43 0 0,1-3-60 0 0,-1-2-37 0 0,1 24 250 0 0,0 0-76 0 0,0 2-32 0 0,0 43 222 0 0,0-49-256 0 0,0-5-14 0 0,0 0 35 0 0,0 0 45 0 0,0 1 51 0 0,-15 63 795 0 0,15-76-938 0 0,-1-1-38 0 0,-1-1-13 0 0,-2 3 10 0 0,-1 4 49 0 0,2 3 28 0 0,3 25 375 0 0,0-28-418 0 0,0-4-18 0 0,-1-2-35 0 0,-1-1-16 0 0,-2 1 1 0 0,-2 7 57 0 0,4 3 42 0 0,3-10-118 0 0,-1 13 74 0 0,-3-7 16 0 0,-2-7-73 0 0,4-5-75 0 0,0-1 1 0 0,0 0-1 0 0,0 1 1 0 0,1-1-1 0 0,-1 1 1 0 0,0-1-1 0 0,1 1 1 0 0,-1-1-1 0 0,1 1 1 0 0,0-1-1 0 0,-1 1 0 0 0,1-1 1 0 0,0 1-1 0 0,0 0-13 0 0,0 8 51 0 0,0 2 9 0 0,0 9 60 0 0,0-19-106 0 0,0-2-41 0 0,0 0-56 0 0,0 0-117 0 0,0 0-207 0 0,0 0 303 0 0,0 0 0 0 0,0 0-22 0 0,0 0-47 0 0,0 0-16 0 0,0 0-48 0 0,0 0-55 0 0,0 0-61 0 0,0 0-67 0 0,0 0-62 0 0,0 0-54 0 0,0 0-49 0 0,0 0-170 0 0,0 0-47 0 0,0 0-207 0 0,0 0-555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26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30 6568 0 0,'0'0'190'0'0,"0"0"60"0"0,0-2 139 0 0,0-1-230 0 0,0 0 38 0 0,1-2 173 0 0,-1 0 59 0 0,0 5-372 0 0,-1-1 1 0 0,1 1-1 0 0,0-1 1 0 0,0 1-1 0 0,0-1 1 0 0,0 1-1 0 0,0-1 1 0 0,0 1-1 0 0,-1-1 1 0 0,1 1-1 0 0,0 0 1 0 0,0-1-1 0 0,-1 1 1 0 0,1-1-1 0 0,0 1 1 0 0,-1 0-1 0 0,1-1 1 0 0,0 1-1 0 0,-1 0 1 0 0,1-1-1 0 0,-1 1 1 0 0,1 0-1 0 0,0-1 1 0 0,-1 1-1 0 0,1 0 0 0 0,-1 0 1 0 0,0-1-58 0 0,-8 0 608 0 0,-5 1-283 0 0,-22 0 490 0 0,15 0-382 0 0,16 3-320 0 0,-20 12 90 0 0,17-4-142 0 0,-2 6-37 0 0,6-12-5 0 0,0 0-1 0 0,0 0 1 0 0,0 1-1 0 0,1 0 1 0 0,0 0-1 0 0,0 1-18 0 0,0-2 16 0 0,-9 28-4 0 0,9-23-13 0 0,3-10 1 0 0,-3 9 0 0 0,-1 1 0 0 0,1 0 0 0 0,1 0 0 0 0,0 0 0 0 0,0 0 0 0 0,1 0 0 0 0,1 0 0 0 0,0 6 0 0 0,0 42-60 0 0,0-56 55 0 0,0 0 0 0 0,0 0 0 0 0,0-1 1 0 0,1 1-1 0 0,-1 0 0 0 0,1-1 1 0 0,-1 1-1 0 0,1-1 0 0 0,0 1 1 0 0,0-1-1 0 0,-1 1 0 0 0,1-1 0 0 0,0 1 1 0 0,0-1-1 0 0,1 0 0 0 0,-1 1 1 0 0,0-1-1 0 0,0 0 0 0 0,1 0 5 0 0,10 15-8 0 0,-8-10 33 0 0,-3-2-16 0 0,1 0-1 0 0,0-1 1 0 0,0 1-1 0 0,0-1 1 0 0,1 1-1 0 0,-1-1 0 0 0,1 0-8 0 0,9 6 80 0 0,18 6 379 0 0,-19-12-239 0 0,2-2-38 0 0,0-1-37 0 0,-2-1-38 0 0,-1 0-29 0 0,-5 1-9 0 0,0 0 0 0 0,0-1 0 0 0,0 0 0 0 0,0 0 1 0 0,0 0-1 0 0,0 0 0 0 0,-1-1 0 0 0,1 0 0 0 0,0 0 0 0 0,-1 0 0 0 0,0-1 0 0 0,2 0-69 0 0,9-5 238 0 0,-4 3-64 0 0,-1 0-2 0 0,-3-3-42 0 0,-5 3-85 0 0,-1 5-37 0 0,-1-1 0 0 0,0 0 0 0 0,0 1 0 0 0,1-1-1 0 0,-1 1 1 0 0,0-1 0 0 0,1 0 0 0 0,-1 1 0 0 0,1-1 0 0 0,-1 1-1 0 0,0-1 1 0 0,1 1 0 0 0,-1-1 0 0 0,1 1 0 0 0,-1 0-1 0 0,1-1 1 0 0,0 1 0 0 0,-1 0 0 0 0,1-1 0 0 0,-1 1-1 0 0,1 0 1 0 0,0 0-8 0 0,4-3 27 0 0,-4 2-17 0 0,1 0 0 0 0,-1 0 0 0 0,0 0 0 0 0,0 0 0 0 0,1 0 0 0 0,-1 0 0 0 0,0-1 0 0 0,0 1 0 0 0,0 0 0 0 0,0-1 1 0 0,-1 1-1 0 0,1-1 0 0 0,0 1 0 0 0,0-2-10 0 0,1-1 16 0 0,-1 1-1 0 0,1 0 1 0 0,0 0 0 0 0,0 0 0 0 0,0 0 0 0 0,1 0 0 0 0,-1 0-16 0 0,0 2 2 0 0,-1 0 1 0 0,0 0-1 0 0,-1 0 0 0 0,1 1 0 0 0,0-1 0 0 0,0 0 1 0 0,-1 0-1 0 0,1 0 0 0 0,0 0 0 0 0,-1 0 0 0 0,1 0 0 0 0,-1 0 1 0 0,1 0-1 0 0,-1 0 0 0 0,1-2-2 0 0,0-12 40 0 0,-1-11 43 0 0,-2 13-34 0 0,-4 3-67 0 0,1 3-27 0 0,0-3-42 0 0,-5-11-64 0 0,8 9 0 0 0,-1 7-74 0 0,-1 1 123 0 0,1 1 16 0 0,-1-1 0 0 0,1 0 0 0 0,-1 1 0 0 0,1-1 0 0 0,-1-2 86 0 0,-11-24-651 0 0,14 26 511 0 0,0-7-75 0 0,1 7 94 0 0,-1 1-64 0 0,1 0-92 0 0,-1 1 94 0 0,0 1-32 0 0,0 0-65 0 0,0 1-46 0 0,-1-1-41 0 0,1 1-36 0 0,-2-1-490 0 0,1-1-82 0 0,0-2-676 0 0,1-4-931 0 0</inkml:trace>
  <inkml:trace contextRef="#ctx0" brushRef="#br0" timeOffset="478.26">484 91 8720 0 0,'0'0'197'0'0,"0"0"24"0"0,3 2 19 0 0,5 9-51 0 0,-7-10-182 0 0,0 1-1 0 0,-1-1 0 0 0,1 1 1 0 0,-1-1-1 0 0,1 1 1 0 0,-1-1-1 0 0,0 0 1 0 0,0 1-1 0 0,0-1 1 0 0,1 2-7 0 0,-2-2 0 0 0,1-1 0 0 0,0 1 0 0 0,0-1 0 0 0,0 0 0 0 0,0 1 0 0 0,0-1 0 0 0,0 1 0 0 0,0-1 0 0 0,0 1 0 0 0,0-1 0 0 0,0 1 0 0 0,0-1 0 0 0,1 1 0 0 0,-1-1 0 0 0,0 1 0 0 0,0-1 0 0 0,0 1 0 0 0,1-1 0 0 0,-1 0 0 0 0,0 1 0 0 0,0-1 0 0 0,1 0 0 0 0,-1 1 0 0 0,0-1 0 0 0,1 1 0 0 0,-1-1 0 0 0,0 0 0 0 0,1 0 0 0 0,-1 1 0 0 0,1-1 0 0 0,-1 0 0 0 0,1 1 0 0 0,5 3 0 0 0,-3 0 19 0 0,1 2 41 0 0,-1 1 41 0 0,0-1 44 0 0,-1-2 16 0 0,2 4 103 0 0,-2-1-72 0 0,0 0-31 0 0,0 2 3 0 0,0 0 3 0 0,0-2-2 0 0,1-1 33 0 0,0 2 73 0 0,2 0-22 0 0,1 1 96 0 0,-4 4 81 0 0,-2-12-405 0 0,0-1 0 0 0,0 1 0 0 0,0-1 0 0 0,0 1 1 0 0,0-1-1 0 0,0 1 0 0 0,0-1 0 0 0,0 0 0 0 0,0 1 0 0 0,0-1 1 0 0,0 1-1 0 0,0-1 0 0 0,0 1 0 0 0,0-1 0 0 0,0 1 1 0 0,1-1-1 0 0,-1 1 0 0 0,0-1 0 0 0,0 0 0 0 0,1 1 0 0 0,-1-1 1 0 0,0 1-1 0 0,0-1 0 0 0,1 0 0 0 0,-1 1 0 0 0,1-1 0 0 0,-1 0 1 0 0,0 0-1 0 0,1 1 0 0 0,-1-1 0 0 0,1 0 0 0 0,-1 1-21 0 0,7 3 295 0 0,-3 2-79 0 0,0 2-63 0 0,3 3 55 0 0,-5-8 35 0 0,-2-3-2 0 0,0 0-55 0 0,1 1-63 0 0,-1-1-52 0 0,0 1-44 0 0,0 0-40 0 0,0 3-138 0 0,0-3 123 0 0,0 0 66 0 0,0 1 89 0 0,0-2-20 0 0,0 1 34 0 0,0-1 37 0 0,0 1 41 0 0,0-1 44 0 0,0 1 48 0 0,-1-1 52 0 0,1 1 55 0 0,-3-1-346 0 0,-6 0-58 0 0,2-1-18 0 0,2-1 38 0 0,-1-4 117 0 0,6 3-100 0 0,-1 1 0 0 0,1-1 0 0 0,0 1 0 0 0,0 0 0 0 0,0-1 0 0 0,0 1 0 0 0,0-1 0 0 0,0 0-51 0 0,1-11 131 0 0,1-1-103 0 0,4-2-29 0 0,-1 6 2 0 0,-3 4 0 0 0,2-1-1 0 0,-1 0 0 0 0,1 1 0 0 0,0 0 0 0 0,0 0 0 0 0,6-6 0 0 0,4-4-10 0 0,16-14 10 0 0,-27 28-3 0 0,2-2-25 0 0,1 0 0 0 0,0 0 0 0 0,0 1 0 0 0,0 0-1 0 0,3-2 29 0 0,18-8-137 0 0,-17 9 69 0 0,-6 3 65 0 0,0 0 1 0 0,0 1-1 0 0,-1-1 1 0 0,1 1 0 0 0,0 0-1 0 0,0 0 1 0 0,2 0 2 0 0,22 0 59 0 0,-25 1-52 0 0,0 1-1 0 0,1 0 0 0 0,-1 0 0 0 0,0 0 0 0 0,0 0 1 0 0,1 0-1 0 0,-1 1 0 0 0,0-1 0 0 0,-1 1 0 0 0,1 0 0 0 0,1 1-6 0 0,13 11 8 0 0,-7 1 4 0 0,-1-8 9 0 0,-7-6-18 0 0,-1 0 0 0 0,0 0 1 0 0,1 0-1 0 0,-1 0 0 0 0,0 0 1 0 0,1 1-1 0 0,-1-1 0 0 0,0 0 0 0 0,0 1 1 0 0,0-1-1 0 0,0 1 0 0 0,0-1 0 0 0,-1 1 1 0 0,1-1-1 0 0,0 1 0 0 0,-1 0 0 0 0,1 1-3 0 0,12 20 60 0 0,-1-3-24 0 0,-7-10 9 0 0,-4-8-41 0 0,0 0 0 0 0,0 0 0 0 0,0 0 0 0 0,0 0 0 0 0,0 0 0 0 0,1 0 0 0 0,-1 0 0 0 0,1 0-1 0 0,0 0-3 0 0,-1-1 0 0 0,0 0-1 0 0,1 0 0 0 0,-1 0 1 0 0,0 0-1 0 0,0 1 0 0 0,0-1 0 0 0,0 0 1 0 0,0 1-1 0 0,0-1 0 0 0,-1 1 0 0 0,1-1 1 0 0,0 1-1 0 0,-1-1 0 0 0,1 1 0 0 0,-1 0 1 0 0,0-1-1 0 0,1 1 0 0 0,-1-1 1 0 0,0 1-1 0 0,0 0 1 0 0,2 16-48 0 0,7 1 77 0 0,-7-16-16 0 0,1 6 86 0 0,-3-4-54 0 0,2-1-9 0 0,8 1 44 0 0,-8 0-69 0 0,-2 0-34 0 0,0-5 23 0 0,0 2-140 0 0,0-1 36 0 0,0 1-10 0 0,0-1 97 0 0,0 0 52 0 0,0 2 223 0 0,0-2-193 0 0,0-1-101 0 0,0 1-38 0 0,0-1-45 0 0,0 1-31 0 0,0-1-47 0 0,0 1-51 0 0,0-1-56 0 0,0 1-60 0 0,0 0-66 0 0,0 0-69 0 0,0 0-76 0 0,0-1-199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46.9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14568 0 0,'0'0'330'0'0,"0"0"45"0"0,0 0 20 0 0,0 0-161 0 0,0 0-111 0 0,0 0-33 0 0,0 3-52 0 0,0-3-35 0 0,1 1 0 0 0,-1-1 0 0 0,0 1 0 0 0,0 0 0 0 0,0-1 1 0 0,0 1-1 0 0,0 0 0 0 0,1-1 0 0 0,-1 1 0 0 0,0-1 0 0 0,0 1 0 0 0,1-1 0 0 0,-1 1 1 0 0,1-1-1 0 0,-1 1 0 0 0,0-1 0 0 0,1 1 0 0 0,-1-1 0 0 0,1 1 0 0 0,-1-1 0 0 0,1 0 1 0 0,-1 1-1 0 0,1-1-3 0 0,0 0 7 0 0,-1 1-1 0 0,1-1 1 0 0,-1 1 0 0 0,1-1 0 0 0,-1 0 0 0 0,1 1 0 0 0,-1-1 0 0 0,0 1 0 0 0,1-1 0 0 0,-1 1 0 0 0,0-1 0 0 0,1 1-1 0 0,-1-1 1 0 0,0 1 0 0 0,1 0 0 0 0,-1-1 0 0 0,0 1 0 0 0,0-1 0 0 0,0 1 0 0 0,0 0 0 0 0,0-1 0 0 0,1 1-1 0 0,-1 0-5 0 0,0-1 0 0 0,0 0 1 0 0,-1 0 0 0 0,1 0 0 0 0,0 0 0 0 0,0 0 0 0 0,0 0 0 0 0,0 0 0 0 0,0 0 0 0 0,0 1 0 0 0,0-1 0 0 0,0 0 0 0 0,0 0 0 0 0,0 0 0 0 0,0 0 0 0 0,0 0 0 0 0,0 0 0 0 0,0 0 0 0 0,0 0 0 0 0,0 0 0 0 0,1 0 0 0 0,-1 0 0 0 0,0 1 0 0 0,0-1 0 0 0,0 0 0 0 0,0 0 0 0 0,0 0 0 0 0,0 0 0 0 0,0 0-1 0 0,0 0 1 0 0,0 0 0 0 0,0 0 0 0 0,0 0 0 0 0,0 0 0 0 0,0 0 0 0 0,0 0 0 0 0,0 0 0 0 0,0 0 0 0 0,1 0 0 0 0,-1 0 0 0 0,0 0 0 0 0,0 0 0 0 0,0 0 0 0 0,0 0 0 0 0,0 1 0 0 0,0-1 0 0 0,0 0 0 0 0,0 0 0 0 0,0 0 0 0 0,0 0 0 0 0,0-1 0 0 0,1 1 0 0 0,-1 0 0 0 0,0 0 0 0 0,0 0 0 0 0,0 0 0 0 0,0 0-1 0 0,0 0-1 0 0,2-1 26 0 0,2 2 12 0 0,5 14-2 0 0,-6-10-36 0 0,-1-1-96 0 0,-1-2-51 0 0,1 0-84 0 0,-1 1-103 0 0,0-1-120 0 0,0-1 177 0 0,-1 0-37 0 0,1 1-38 0 0,-1-1-41 0 0,0 0-43 0 0,1 0-45 0 0,-1 1-47 0 0,0-1-50 0 0,0 1-1423 0 0,0-1-1140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47.0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13184 0 0,'0'0'298'0'0,"0"0"46"0"0,0 0 22 0 0,0 0-156 0 0,0 0-102 0 0,1 0 24 0 0,0 0-45 0 0,0 0 44 0 0,-1 0-43 0 0,1 0-19 0 0,0 0-100 0 0,1 0-171 0 0,-2 0 170 0 0,1 0 43 0 0,0 0 80 0 0,0 0 111 0 0,-1 0-39 0 0,1 0 45 0 0,-1 0 48 0 0,1 0 53 0 0,0 0 56 0 0,-1 0 61 0 0,1 0 66 0 0,0 0 68 0 0,-1 0-1188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45.2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259 197 7584 0 0,'-3'-2'222'0'0,"-9"-8"-15"0"0,-4 7-164 0 0,16 3-43 0 0,-10-2 33 0 0,5-3 68 0 0,0-1 71 0 0,-5 4 74 0 0,-9 1 482 0 0,9-2-271 0 0,3 0-123 0 0,0-3-65 0 0,7 6-248 0 0,0 0 0 0 0,0 0 0 0 0,0 0 0 0 0,-1-1 0 0 0,1 1 0 0 0,0 0-1 0 0,0 0 1 0 0,-1 0 0 0 0,1-1 0 0 0,0 1 0 0 0,-1 0 0 0 0,1 0 0 0 0,0 0 0 0 0,0 0 0 0 0,-1 0 0 0 0,1 0 0 0 0,0 0 0 0 0,-1 0 0 0 0,1 0 0 0 0,0 0 0 0 0,-1 0 0 0 0,1 0 0 0 0,0 0 0 0 0,-1 0 0 0 0,1 0 0 0 0,0 0-21 0 0,-4 0 72 0 0,-1 0 78 0 0,-4 0 227 0 0,-8 0 366 0 0,10 0-459 0 0,0 0-60 0 0,0 0-101 0 0,-7 3 241 0 0,1 7 46 0 0,10-8-177 0 0,0-1-94 0 0,1 0-65 0 0,-2-1-72 0 0,0 0-18 0 0,2 1 54 0 0,-6 4-24 0 0,5-3-1 0 0,1 1 0 0 0,-1-1 0 0 0,0 1 0 0 0,1 0 0 0 0,0 0 0 0 0,-1 0 1 0 0,1 0-14 0 0,-3 10 74 0 0,-1-9-27 0 0,6-4-44 0 0,-1 1-1 0 0,1-1 1 0 0,-1 0 0 0 0,1 0 0 0 0,0 1-1 0 0,-1-1 1 0 0,1 0 0 0 0,-1 1-1 0 0,1-1 1 0 0,0 0 0 0 0,-1 1-1 0 0,1-1 1 0 0,0 0 0 0 0,0 1 0 0 0,-1-1-1 0 0,1 1 1 0 0,0-1 0 0 0,0 1-1 0 0,0-1 1 0 0,0 0 0 0 0,-1 1 0 0 0,1-1-1 0 0,0 1 1 0 0,0-1 0 0 0,0 1-1 0 0,0-1 1 0 0,0 1 0 0 0,0-1-1 0 0,0 1 1 0 0,0-1 0 0 0,0 1 0 0 0,1 0-3 0 0,-2 10 45 0 0,1-8-44 0 0,-1 0 1 0 0,1 0 0 0 0,0 0 0 0 0,0 0 0 0 0,1 0 0 0 0,-1 0 0 0 0,1 0 0 0 0,-1 0 0 0 0,1 0 0 0 0,0 1-2 0 0,4 4 0 0 0,-4-7 0 0 0,0 0 0 0 0,0 1 0 0 0,-1-1 0 0 0,1 0 0 0 0,0 1 0 0 0,-1-1 0 0 0,1 1 0 0 0,-1-1 0 0 0,1 1 0 0 0,-1 0 0 0 0,0-1 0 0 0,1 1 0 0 0,-1-1 0 0 0,0 1 0 0 0,0 1 0 0 0,0 0 0 0 0,1 1 0 0 0,-1-1 0 0 0,1 0 0 0 0,0 0 0 0 0,0 0 0 0 0,0 0 0 0 0,0 0 0 0 0,1 2 0 0 0,2 5 0 0 0,-1-3-1 0 0,0 0 1 0 0,0 0 0 0 0,1 0 0 0 0,2 2 0 0 0,6 14 11 0 0,-10-15 8 0 0,2 0 1 0 0,-1 0-1 0 0,1-1 0 0 0,0 0 0 0 0,0 0 1 0 0,6 6-20 0 0,4 4 178 0 0,16 14-178 0 0,-27-28 16 0 0,5 8 31 0 0,-1 0 96 0 0,-6-7-81 0 0,1-1-1 0 0,0 0 1 0 0,0 0 0 0 0,0 0 0 0 0,1 0 0 0 0,0 1-62 0 0,8 9 235 0 0,-10-11-207 0 0,-1-1-1 0 0,1 0 0 0 0,-1 1 0 0 0,1-1 0 0 0,-1 0 1 0 0,0 1-1 0 0,1-1 0 0 0,-1 1 0 0 0,0-1 0 0 0,0 0 1 0 0,0 1-28 0 0,0-1 12 0 0,0 0 1 0 0,0-1 0 0 0,0 1 0 0 0,0 0 0 0 0,0-1 0 0 0,0 1 0 0 0,0 0 0 0 0,0-1 0 0 0,1 1 0 0 0,-1 0 0 0 0,0-1 0 0 0,0 1 0 0 0,1-1-1 0 0,-1 1 1 0 0,0-1 0 0 0,1 1 0 0 0,-1 0 0 0 0,1-1 0 0 0,-1 1 0 0 0,0-1 0 0 0,1 0 0 0 0,-1 1 0 0 0,1-1 0 0 0,-1 1 0 0 0,1-1 0 0 0,0 1-13 0 0,-1-1 12 0 0,1 0 0 0 0,-1 1 0 0 0,1-1 0 0 0,-1 0 0 0 0,1 1 0 0 0,-1-1 0 0 0,1 1 0 0 0,-1-1 0 0 0,1 1 0 0 0,-1-1 0 0 0,0 1 0 0 0,1 0 0 0 0,-1-1 0 0 0,0 1 0 0 0,0-1 0 0 0,1 1 0 0 0,-1 0 0 0 0,0-1 0 0 0,0 1 0 0 0,0 0 0 0 0,0-1 0 0 0,0 1 0 0 0,0-1-1 0 0,0 1 1 0 0,0 0 0 0 0,0 0-12 0 0,0 2 74 0 0,0 0 0 0 0,0 1-1 0 0,0-1 1 0 0,-1 1 0 0 0,0-1-1 0 0,1 0 1 0 0,-1 1 0 0 0,-1 1-74 0 0,-2 1 73 0 0,1-2-56 0 0,0-1 83 0 0,2 0-36 0 0,0-1-22 0 0,2 1-24 0 0,-2 2 21 0 0,-10 0 66 0 0,8 1-41 0 0,3-5-62 0 0,0-1 0 0 0,0 0 0 0 0,0 0 0 0 0,0 0 0 0 0,0 0 0 0 0,0 1 0 0 0,0-1 0 0 0,0 0 0 0 0,0 0 0 0 0,0 0 0 0 0,0 0 0 0 0,0 1 0 0 0,0-1 0 0 0,0 0 0 0 0,0 0 0 0 0,0 0 0 0 0,-1 0 0 0 0,1 1 0 0 0,0-1 0 0 0,0 0-1 0 0,0 0 1 0 0,0 0 0 0 0,0 0 0 0 0,-1 0 0 0 0,1 0 0 0 0,0 0 0 0 0,0 0 0 0 0,0 1 0 0 0,0-1 0 0 0,0 0 0 0 0,-1 0 0 0 0,1 0 0 0 0,0 0 0 0 0,0 0 0 0 0,0 0 0 0 0,-1 0-2 0 0,-24 1 73 0 0,22-1-91 0 0,-32 0-545 0 0,30 0 407 0 0,3 0-27 0 0,2 0-34 0 0,-1-1-70 0 0,1 0 97 0 0,0 1-37 0 0,0-1-40 0 0,0 0-37 0 0,0-1-404 0 0,0 0 102 0 0,0 0-50 0 0,-2 0-768 0 0,-2 0-598 0 0,-5 1-1141 0 0</inkml:trace>
  <inkml:trace contextRef="#ctx0" brushRef="#br0" timeOffset="316.44">425 1 10192 0 0,'0'0'230'0'0,"0"0"30"0"0,0 0 19 0 0,0 0-30 0 0,0 0-185 0 0,3 0-37 0 0,-1 0-62 0 0,0 0 64 0 0,1 0 128 0 0,1 0 105 0 0,-1 0 34 0 0,3 1 470 0 0,-4 0-515 0 0,-1 0-36 0 0,1 0-50 0 0,-1 1-66 0 0,-1-1-77 0 0,1 1-40 0 0,-1-1-44 0 0,0 1-50 0 0,0-2 116 0 0,0 0 1 0 0,0 1-1 0 0,0-1 1 0 0,0 0-1 0 0,0 0 1 0 0,0 0-1 0 0,0 0 1 0 0,0 0-1 0 0,0 0 1 0 0,0 0-1 0 0,0 0 1 0 0,0 0-1 0 0,0 0 0 0 0,0 1 1 0 0,0-1-1 0 0,0 0 1 0 0,0 0-1 0 0,0 0 1 0 0,0 0-1 0 0,0 0 1 0 0,0 0-1 0 0,0 0 1 0 0,0 0-1 0 0,0 0 1 0 0,0 0-1 0 0,0 0 1 0 0,0 0-1 0 0,1 1 1 0 0,-1-1-1 0 0,0 0 1 0 0,0 0-1 0 0,0 0 1 0 0,0 0-1 0 0,0 0 1 0 0,0 0-1 0 0,0 0 1 0 0,0 0-1 0 0,0 0 1 0 0,0 0-1 0 0,0 0 1 0 0,0 0-1 0 0,1 0 1 0 0,-1 0-1 0 0,0 0 1 0 0,0 0-1 0 0,0 0 1 0 0,0 0-1 0 0,0 0 1 0 0,0 0-1 0 0,0 0 1 0 0,0 0-1 0 0,0 0 1 0 0,0 0-1 0 0,0 0 1 0 0,1 0-1 0 0,-1 0 1 0 0,0 0-5 0 0,0 0 11 0 0,1 0 0 0 0,-1 0 0 0 0,1 0 0 0 0,-1 0 0 0 0,1 0 0 0 0,-1 0 0 0 0,1 0 0 0 0,-1 0 0 0 0,0 0 0 0 0,1 0 0 0 0,-1 0 0 0 0,1 1 0 0 0,-1-1 0 0 0,1 0 0 0 0,-1 0 0 0 0,0 0 0 0 0,1 1 0 0 0,-1-1 0 0 0,1 0 0 0 0,-1 1 0 0 0,1-1-11 0 0,1 10 186 0 0,1 10-3 0 0,1-10-117 0 0,3 7 45 0 0,-6 1 42 0 0,0-11-74 0 0,0 0-1 0 0,0 0 1 0 0,0 0-1 0 0,3 6-78 0 0,-2-5 89 0 0,0 0 0 0 0,-1 0 0 0 0,0-1 0 0 0,1 9-89 0 0,-3 2 132 0 0,1-6-10 0 0,0 0-1 0 0,1 0 1 0 0,1 7-122 0 0,8 14 271 0 0,-5-3 1 0 0,5 3-6 0 0,-5 7-22 0 0,5-7-11 0 0,-6-16-105 0 0,8 24 192 0 0,-10-24-173 0 0,-2-15-134 0 0,0-1-1 0 0,0 1 0 0 0,0-1 1 0 0,0 0-1 0 0,0 1 1 0 0,1-1-1 0 0,-1 0 0 0 0,0 1 1 0 0,1-1-1 0 0,0 1-12 0 0,11 20 163 0 0,-5-10-103 0 0,-1-1-46 0 0,-6-10-11 0 0,1 0 0 0 0,-1 0-1 0 0,1 0 1 0 0,-1 0-1 0 0,0 0 1 0 0,1 0 0 0 0,-1 0-1 0 0,0 0 1 0 0,0 0-1 0 0,1 0 1 0 0,-1 0 0 0 0,0 0-1 0 0,0 0 1 0 0,0 0-1 0 0,0 0 1 0 0,-1 0 0 0 0,1 0-3 0 0,0 9 43 0 0,-1 8 57 0 0,1-18-314 0 0,0 1 68 0 0,0-1 61 0 0,0 1 54 0 0,0 0 78 0 0,0-1 94 0 0,0 3 536 0 0,0-3-573 0 0,0 1-40 0 0,0-1-55 0 0,0 1-69 0 0,0 0-82 0 0,0-1-96 0 0,0 1-65 0 0,0-1-96 0 0,0 1-106 0 0,0 0-114 0 0,0-1-123 0 0,0 1 321 0 0,0-1-34 0 0,0 0-36 0 0,0 1-36 0 0,0-1-39 0 0,0 1-38 0 0,0-1-1511 0 0,0 0-1199 0 0</inkml:trace>
  <inkml:trace contextRef="#ctx0" brushRef="#br0" timeOffset="520.83">349 409 9792 0 0,'0'0'222'0'0,"0"0"30"0"0,0-3 18 0 0,0 3-263 0 0,1-1 1 0 0,-1 0-1 0 0,0 1 1 0 0,0-1-1 0 0,0 0 0 0 0,1 0 1 0 0,-1 1-1 0 0,0-1 1 0 0,0 0-1 0 0,1 1 1 0 0,-1-1-1 0 0,1 1 1 0 0,-1-1-1 0 0,1 0 1 0 0,-1 1-1 0 0,1-1 1 0 0,-1 1-1 0 0,1-1 1 0 0,-1 1-1 0 0,1 0 0 0 0,0-1 1 0 0,0 1-8 0 0,19-10 89 0 0,-4 3-70 0 0,-2-1 37 0 0,-1 0 92 0 0,-7 4-28 0 0,0 0 1 0 0,-1 1 0 0 0,1 0-1 0 0,0 0 1 0 0,1 0 0 0 0,5-1-121 0 0,0 1 171 0 0,5-1 179 0 0,2-7 90 0 0,-6 3-176 0 0,0 1-1 0 0,0 0 1 0 0,0 0 0 0 0,1 1 0 0 0,8-2-264 0 0,-8 6 197 0 0,0-1-14 0 0,1-2-60 0 0,-6 2-86 0 0,-6 2-33 0 0,0 0 0 0 0,0 0-1 0 0,0 1 1 0 0,0-1 0 0 0,0 1-1 0 0,0 0 1 0 0,0 0-4 0 0,1 0 49 0 0,0 0-35 0 0,-1-1-33 0 0,1 1-34 0 0,0-1-33 0 0,-1 1-34 0 0,4-2-215 0 0,-1 1-129 0 0,0-1-125 0 0,0 0-124 0 0,0 0-121 0 0,-1 0 22 0 0,3 0-963 0 0,2 2-1014 0 0</inkml:trace>
  <inkml:trace contextRef="#ctx0" brushRef="#br0" timeOffset="981.44">863 560 6272 0 0,'0'0'141'0'0,"0"0"23"0"0,3 0 11 0 0,3 0-51 0 0,0 0-75 0 0,11 0-98 0 0,-6 0 90 0 0,-5 0 29 0 0,2 0 45 0 0,1 0 56 0 0,1 0 64 0 0,-5 0-10 0 0,0-1 44 0 0,7-5 659 0 0,-6 2-478 0 0,1 2-91 0 0,-2 0-198 0 0,0 2-81 0 0,-1 0 84 0 0,1 0 62 0 0,12 1 601 0 0,-10-1-510 0 0,-4-1-177 0 0,0 0-36 0 0,0 1-43 0 0,-2-1-52 0 0,3-6 224 0 0,-3 7-219 0 0,-1-1 1 0 0,0 1-1 0 0,0 0 1 0 0,1-1 0 0 0,-1 1-1 0 0,0-1 1 0 0,1 1-1 0 0,-1 0 1 0 0,0-1 0 0 0,1 1-1 0 0,-1 0 1 0 0,0-1-1 0 0,1 1 1 0 0,-1 0 0 0 0,1 0-1 0 0,-1-1 1 0 0,0 1-1 0 0,1 0 1 0 0,-1 0-1 0 0,1 0 1 0 0,-1 0 0 0 0,1 0-1 0 0,-1 0 1 0 0,1-1-1 0 0,-1 1 1 0 0,1 0 0 0 0,-1 0-1 0 0,1 0 1 0 0,-1 1-1 0 0,1-1 1 0 0,-1 0 0 0 0,1 0-15 0 0,5 0 147 0 0,-4 0-108 0 0,-1 1 0 0 0,1-1 0 0 0,-1 0-1 0 0,1 0 1 0 0,0 0 0 0 0,-1-1 0 0 0,1 1 0 0 0,-1 0-1 0 0,1-1 1 0 0,-1 1 0 0 0,1-1 0 0 0,1 0-39 0 0,2-9 259 0 0,8 2 43 0 0,-1 1-103 0 0,-8 3-63 0 0,-2 1-48 0 0,1 1-27 0 0,2-2-23 0 0,-2 2 10 0 0,2 0-4 0 0,-4 2-33 0 0,-1-1 0 0 0,1 1 0 0 0,0 0 0 0 0,-1 0 0 0 0,1-1 0 0 0,-1 1 0 0 0,1-1 0 0 0,0 1 0 0 0,-1 0 0 0 0,1-1 0 0 0,-1 1 0 0 0,0-1 0 0 0,1 1 0 0 0,-1-1 0 0 0,1 1 0 0 0,-1-1 0 0 0,0 1 0 0 0,1-1 0 0 0,-1 0 0 0 0,0 1 0 0 0,1-1 0 0 0,-1 0-11 0 0,2-4 39 0 0,13-22 170 0 0,-8 24-153 0 0,-7 3-55 0 0,0 0 1 0 0,1 0 0 0 0,-1 0-1 0 0,0 0 1 0 0,0 0 0 0 0,0 0-1 0 0,0-1 1 0 0,1 1-1 0 0,-1 0 1 0 0,0 0 0 0 0,0 0-1 0 0,0 0 1 0 0,0 0 0 0 0,1 0-1 0 0,-1 0 1 0 0,0 0 0 0 0,0 0-1 0 0,0 0 1 0 0,0-1 0 0 0,0 1-1 0 0,1 0 1 0 0,-1 0 0 0 0,0 0-1 0 0,0 0 1 0 0,0 0 0 0 0,0-1-1 0 0,0 1 1 0 0,0 0 0 0 0,0 0-1 0 0,0 0 1 0 0,0 0 0 0 0,0-1-1 0 0,0 1 1 0 0,0 0 0 0 0,0 0-1 0 0,0 0-1 0 0,2-26 63 0 0,-2 15-58 0 0,1 8 3 0 0,-1 0-1 0 0,0-1 0 0 0,0 1 0 0 0,0 0 0 0 0,0 0 0 0 0,-1 0 0 0 0,1 0 1 0 0,-1 0-1 0 0,0 0 0 0 0,0 0-7 0 0,1 1 5 0 0,-1 1 1 0 0,0 0 0 0 0,0 0-1 0 0,1 0 1 0 0,-1 0-1 0 0,0 0 1 0 0,0 0-1 0 0,0 0 1 0 0,0 1-1 0 0,0-1 1 0 0,0 0 0 0 0,-1 0-6 0 0,-11-4 66 0 0,9-1-53 0 0,4 5-13 0 0,-1 1 0 0 0,1-1 0 0 0,0 1 0 0 0,0 0 0 0 0,-1-1 0 0 0,1 1 0 0 0,0-1 0 0 0,-1 1 0 0 0,1 0 0 0 0,0-1 0 0 0,-1 1 0 0 0,1 0 0 0 0,0 0 0 0 0,-1-1 0 0 0,1 1 0 0 0,-1 0 0 0 0,1 0 0 0 0,-1 0 0 0 0,1-1 0 0 0,0 1 0 0 0,-1 0 0 0 0,1 0 0 0 0,-1 0 0 0 0,1 0 0 0 0,-1 0 0 0 0,1 0 0 0 0,-1 0 0 0 0,1 0 0 0 0,-1 0 1 0 0,1 0-1 0 0,-1 0 0 0 0,0 0 0 0 0,1 0 0 0 0,0 0 0 0 0,-1 0 0 0 0,1 0 0 0 0,-1 0 0 0 0,1 0 0 0 0,-1 0 0 0 0,1 0 0 0 0,-1 0 0 0 0,1 0 0 0 0,-1 0 0 0 0,1 0 0 0 0,-1 0 0 0 0,1 0 0 0 0,-1 1 0 0 0,1-1 0 0 0,0 0 0 0 0,-1 0 0 0 0,1 0 0 0 0,-1 1 0 0 0,1-1 0 0 0,-1 0 0 0 0,1 1 0 0 0,0-1 0 0 0,-1 0 0 0 0,1 1 0 0 0,0-1 0 0 0,-1 0 0 0 0,1 1 0 0 0,0-1 0 0 0,0 0 0 0 0,-1 1 0 0 0,1 0 0 0 0,-4 5 0 0 0,-24 9 0 0 0,18-11 0 0 0,9-3 0 0 0,-1-1 0 0 0,1 1 0 0 0,0 0 0 0 0,-1-1 0 0 0,1 1 0 0 0,0 0 0 0 0,-1 0 0 0 0,1 0 0 0 0,0 0 0 0 0,0 0 0 0 0,0 0 0 0 0,0 0 0 0 0,0 0 0 0 0,0 0 0 0 0,0 0 0 0 0,0 1 0 0 0,-9 20 0 0 0,8-18 0 0 0,1 0 0 0 0,-1 0 0 0 0,0 1 0 0 0,0-2 0 0 0,-1 1 0 0 0,1 0 0 0 0,-1 0 0 0 0,0 0 0 0 0,-1 0 1 0 0,1 0 1 0 0,0-1-1 0 0,0 1 0 0 0,0 1 1 0 0,0-1-1 0 0,1 0 1 0 0,-1 1-1 0 0,1-1 1 0 0,0 2-2 0 0,-7 14 77 0 0,8-18-70 0 0,-1 0-1 0 0,1 0 0 0 0,0 0 0 0 0,1 0 0 0 0,-1 1 1 0 0,0-1-1 0 0,1 0 0 0 0,-1 0 0 0 0,1 1 0 0 0,-1-1 1 0 0,1 0-1 0 0,0 2-6 0 0,-2 22 103 0 0,-1-18-66 0 0,2-7-31 0 0,1-1 0 0 0,0 1 0 0 0,-1 0 0 0 0,1 0 1 0 0,0 0-1 0 0,0 0 0 0 0,0 0 0 0 0,-1 0 0 0 0,1-1 0 0 0,0 1 0 0 0,0 0 0 0 0,0 0 0 0 0,0 0 0 0 0,0 0 1 0 0,1 0-1 0 0,-1 0 0 0 0,0 0 0 0 0,0 0 0 0 0,1-1 0 0 0,-1 1 0 0 0,0 0 0 0 0,1 0 0 0 0,-1 0 0 0 0,1-1 0 0 0,-1 1 1 0 0,1 0-1 0 0,0 0-6 0 0,-1-1 2 0 0,5 31 188 0 0,0-22-105 0 0,0 0 0 0 0,0 0 0 0 0,7 6-85 0 0,4 3 75 0 0,-10-11-46 0 0,-4-5-19 0 0,0 1 0 0 0,0-1 0 0 0,0 0-1 0 0,0 0 1 0 0,1 0 0 0 0,-1-1 0 0 0,0 1 0 0 0,1-1 0 0 0,-1 1 0 0 0,2 0-11 0 0,22 3 55 0 0,-11 0-39 0 0,-12-3-7 0 0,0-1-1 0 0,0 0 1 0 0,0 0 0 0 0,0 0 0 0 0,1-1 0 0 0,-1 1-1 0 0,0-1 1 0 0,2 0-8 0 0,60 0 93 0 0,-61 0-134 0 0,0 0 34 0 0,8-2 84 0 0,-8 0-74 0 0,2 0-88 0 0,-3 1-19 0 0,1-1-52 0 0,-1 1-60 0 0,0-1-69 0 0,-1 1 39 0 0,-1 1-40 0 0,2-1-391 0 0,0 1 92 0 0,-1-1-55 0 0,2 1-757 0 0,-4 0 1396 0 0,6 0-1993 0 0,4 0-1133 0 0</inkml:trace>
  <inkml:trace contextRef="#ctx0" brushRef="#br0" timeOffset="1404.14">1408 348 6768 0 0,'0'0'149'0'0,"0"0"23"0"0,0 0 12 0 0,2 3-25 0 0,4 4-126 0 0,-5-6-34 0 0,0 1 1 0 0,-1 0 0 0 0,1 0-1 0 0,0 0 1 0 0,-1 0 0 0 0,1 0-1 0 0,-1 0 1 0 0,1 0 0 0 0,-1 1 0 0 0,1 4 29 0 0,-1 2 37 0 0,0-7 19 0 0,0 0 0 0 0,0 0 1 0 0,1 1-1 0 0,-1-1 0 0 0,1 0 0 0 0,-1 0 0 0 0,1 0 0 0 0,0 0 1 0 0,0 0-1 0 0,0 0 0 0 0,1 2-85 0 0,3 5 360 0 0,-1 3 83 0 0,1-2-176 0 0,-1 0-32 0 0,-2-3-26 0 0,0 1 25 0 0,-2 0 76 0 0,1 0-3 0 0,0-1-77 0 0,1 0-28 0 0,2 3 17 0 0,1 0 31 0 0,-3-3-33 0 0,0-2-35 0 0,3 4 109 0 0,2 9 247 0 0,-6-6-238 0 0,1 2-63 0 0,4 7 197 0 0,0 1-25 0 0,-5-9-213 0 0,1 1 81 0 0,3-4-54 0 0,1 2 1 0 0,-3 9 72 0 0,-3-10-134 0 0,0-1 34 0 0,1 1 7 0 0,5 1 25 0 0,0 0-10 0 0,-4-1-34 0 0,0 14 127 0 0,-1-23-292 0 0,-1-1 0 0 0,1 1 0 0 0,-1-1 0 0 0,1 1 0 0 0,0-1 0 0 0,0 1 0 0 0,0-1 0 0 0,0 0 0 0 0,0 1 0 0 0,0-1 0 0 0,0 1-19 0 0,2 0 150 0 0,-3-2-45 0 0,0 0-17 0 0,0 0-7 0 0,0 0-3 0 0,0 0-6 0 0,0 0 13 0 0,0 0-16 0 0,-4 1-5 0 0,-4-4-60 0 0,7 3 8 0 0,-4-10 63 0 0,-1 5-31 0 0,5 5-43 0 0,1 0 0 0 0,0 0-1 0 0,-1-1 1 0 0,1 1 0 0 0,-1 0 0 0 0,1 0 0 0 0,0-1-1 0 0,-1 1 1 0 0,1 0 0 0 0,0-1 0 0 0,-1 1 0 0 0,1-1-1 0 0,0 1 1 0 0,0 0 0 0 0,-1-1 0 0 0,1 1 0 0 0,0-1-1 0 0,0 1 1 0 0,0-1 0 0 0,-1 1 0 0 0,1 0 0 0 0,0-1-1 0 0,0 1 1 0 0,0-1 0 0 0,0 1 0 0 0,0-1-1 0 0,0 1 1 0 0,0-1 0 0 0,0 1 0 0 0,0-1 0 0 0,0 1-1 0 0,1-1 0 0 0,-2-2 0 0 0,1 0 0 0 0,0-1 0 0 0,-1 1 0 0 0,1 0 0 0 0,-1 0 0 0 0,0 0 0 0 0,0 0 0 0 0,0 0 0 0 0,-2-2 0 0 0,-1-5 0 0 0,-4-12 0 0 0,6 18 0 0 0,0 0 0 0 0,1 0 0 0 0,0 0 0 0 0,0 0 0 0 0,0 1 0 0 0,0-1 0 0 0,1 0 0 0 0,-1-3 0 0 0,1-39-18 0 0,-1 29-61 0 0,-6-1 7 0 0,3 8 33 0 0,2-7-44 0 0,9-2 14 0 0,-2 7 17 0 0,-4-7-44 0 0,-1 6 4 0 0,4-3-60 0 0,9-7-23 0 0,-1 3-11 0 0,-7 10 83 0 0,-4 8 83 0 0,-1 0-1 0 0,2 0 1 0 0,-1 0-1 0 0,0 0 1 0 0,0 0 0 0 0,1 0-1 0 0,-1 0 1 0 0,1 0-1 0 0,0 0 21 0 0,0 0-28 0 0,0-1-1 0 0,0 0 0 0 0,0 1 0 0 0,-1-1 0 0 0,1 0 0 0 0,0-2 29 0 0,9-12-104 0 0,-10 16 100 0 0,0 1 1 0 0,0-1-1 0 0,0 0 1 0 0,0 0-1 0 0,0 1 0 0 0,0-1 1 0 0,0 1-1 0 0,1-1 1 0 0,-1 1-1 0 0,0 0 0 0 0,0-1 1 0 0,0 1-1 0 0,1 0 1 0 0,-1 0-1 0 0,0 0 0 0 0,0 0 1 0 0,1 0 3 0 0,40 0-79 0 0,-23 0 80 0 0,-18 0-1 0 0,1 0 0 0 0,0 0 0 0 0,-1 1 0 0 0,1-1 0 0 0,0 0 0 0 0,-1 1 0 0 0,1 0 0 0 0,-1-1 0 0 0,1 1 0 0 0,-1 0 0 0 0,1 0 0 0 0,-1 0 0 0 0,1 0 0 0 0,-1 0 0 0 0,0 0 0 0 0,1 0 0 0 0,-1 0 0 0 0,0 0 0 0 0,0 1 0 0 0,15 10 11 0 0,-13-10-2 0 0,1 1-1 0 0,-1-1 1 0 0,0 0-1 0 0,0 1 0 0 0,0 0 1 0 0,-1-1-1 0 0,1 1 1 0 0,-1 0-1 0 0,1 0 1 0 0,0 3-9 0 0,20 34 58 0 0,-20-33-60 0 0,-1 7-11 0 0,-2-13 7 0 0,0 1 0 0 0,0-1 0 0 0,0 1 0 0 0,1-1 0 0 0,-1 0 0 0 0,0 1 0 0 0,0-1 0 0 0,1 1 0 0 0,-1-1 0 0 0,1 1 6 0 0,3 5-11 0 0,-3-6 11 0 0,0 1 0 0 0,0-1-1 0 0,0 0 1 0 0,0 1 0 0 0,-1-1 0 0 0,1 1 0 0 0,0-1 0 0 0,-1 0 0 0 0,1 1-1 0 0,-1 0 1 0 0,0-1 0 0 0,1 1 0 0 0,-1-1 0 0 0,0 1 0 0 0,0-1 0 0 0,0 1-1 0 0,0 0 1 0 0,0-1 0 0 0,-1 1 0 0 0,1-1 0 0 0,0 1 0 0 0,-1-1 0 0 0,1 1 0 0 0,-1 0-1 0 0,-4 6 2 0 0,4-6 0 0 0,0-1 0 0 0,0 0 0 0 0,1 1 0 0 0,-1-1 0 0 0,0 1 0 0 0,1-1 0 0 0,-1 1 0 0 0,1-1 0 0 0,-1 1 0 0 0,1 0 1 0 0,-1 1-3 0 0,-1 2 49 0 0,-23 10-22 0 0,20-5 27 0 0,-8-5-29 0 0,-9 5-24 0 0,10-8-80 0 0,1 1-36 0 0,6 0 86 0 0,2-1-68 0 0,1-1-52 0 0,-1 1-82 0 0,1-1-102 0 0,-1 0-120 0 0,2 0 176 0 0,0-1-36 0 0,-1 1-39 0 0,0-1-42 0 0,1 0-43 0 0,-1 1-46 0 0,0-1-48 0 0,0 0-50 0 0,-4 0-1395 0 0,-3 0-1122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4:41.43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47 7920 0 0,'0'0'174'0'0,"0"0"29"0"0,0 0 13 0 0,0 0-67 0 0,0 0-2 0 0,0 0 62 0 0,0 0 186 0 0,0 0 340 0 0,0 0 29 0 0,0 0-318 0 0,0 0-191 0 0,0 0-56 0 0,0 0 23 0 0,0 2 78 0 0,2 8-76 0 0,4 3 22 0 0,0 0-36 0 0,-2-3-14 0 0,6 17 138 0 0,-5 1 2 0 0,5-8 10 0 0,-3 7 12 0 0,-2 0-82 0 0,-2-10-104 0 0,0-1 52 0 0,3 12 129 0 0,0-1-76 0 0,2 0-76 0 0,2 1-75 0 0,-5-17-75 0 0,3 13 28 0 0,-7-13-18 0 0,0 3 37 0 0,-1-10-76 0 0,0-1 1 0 0,1 0-1 0 0,-1 1 0 0 0,1-1 0 0 0,0 0 1 0 0,0 2-23 0 0,16 31 305 0 0,-10-24-200 0 0,-2 19 144 0 0,-1-24-163 0 0,0 1-39 0 0,4 7 20 0 0,-3-4 25 0 0,-2-2 56 0 0,0 1 99 0 0,-3-12-424 0 0,-1 1 39 0 0,-1-2-40 0 0,-1 1 97 0 0,-2-2-6 0 0,4 3-28 0 0,-1-1-65 0 0,0 1 37 0 0,-1-2-50 0 0,1 1 84 0 0,1 0 69 0 0,-1 1-33 0 0,0-1-88 0 0,-1-1-89 0 0,2 1 74 0 0,-1 0-39 0 0,-5-9-323 0 0,3 3 178 0 0,0 2-72 0 0,0 4 181 0 0,-3-4-176 0 0,2-16-274 0 0,1 12 342 0 0,-4-4-310 0 0,0-2-65 0 0,3 5 339 0 0,0-14-325 0 0,-5 5 0 0 0,5-8 0 0 0,0 11 293 0 0,-1 0 53 0 0,0-1 62 0 0,1 0 54 0 0,1 0 58 0 0,2 0 59 0 0,2-2-51 0 0,0 3 112 0 0,0 0 49 0 0,0-34 82 0 0,0 48-18 0 0,0-11 175 0 0,2-4 199 0 0,3 3-14 0 0,1 7-206 0 0,-4 5 33 0 0,0 0-80 0 0,-2 1-52 0 0,0-2-46 0 0,0 0-9 0 0,1 2 36 0 0,10-12 161 0 0,11 0 256 0 0,-18 11-363 0 0,0 1-1 0 0,0 0 0 0 0,0-1 0 0 0,0 0 1 0 0,1-1-123 0 0,5-5 254 0 0,7-1 210 0 0,-7 5-236 0 0,1-2-46 0 0,-4 3-128 0 0,0 1 46 0 0,2 0 66 0 0,6 0 141 0 0,11 1 218 0 0,-16 2-385 0 0,-1 0-34 0 0,-1 0-58 0 0,1 0 14 0 0,26-1 165 0 0,-22 5-184 0 0,18 21 11 0 0,-30-25-53 0 0,0 1 0 0 0,1-1 0 0 0,-1 1 1 0 0,0 0-1 0 0,1-1 0 0 0,-1 1 0 0 0,0 0 1 0 0,0 0-1 0 0,1 0 0 0 0,-1 0 0 0 0,0 0 1 0 0,0 0-1 0 0,0 0 0 0 0,0 0 0 0 0,-1 0 1 0 0,1 0-1 0 0,0 0 0 0 0,0 1 0 0 0,-1-1 1 0 0,1 0-1 0 0,0 1 0 0 0,-1-1 0 0 0,0 0 1 0 0,1 2-2 0 0,7 19 23 0 0,-1-10-19 0 0,-4-6 5 0 0,0-1 0 0 0,0 0 0 0 0,-1 1 0 0 0,0 0 0 0 0,0-1 0 0 0,0 1 0 0 0,0 0 0 0 0,-1 0 0 0 0,0 4-9 0 0,0 5 36 0 0,-1-12-28 0 0,1-1-1 0 0,-1 1 0 0 0,0 0 0 0 0,0 0 0 0 0,-1 0 0 0 0,1-1 0 0 0,0 1 0 0 0,-1 0 0 0 0,0 0 0 0 0,0 2-7 0 0,-25 40 105 0 0,21-15-15 0 0,1-23-62 0 0,0-2 1 0 0,-1 1 0 0 0,0-1 0 0 0,-1 1 0 0 0,-2 1-29 0 0,-2 3 26 0 0,-6 2 17 0 0,6-7-33 0 0,9-5-9 0 0,0 0-1 0 0,0 1 1 0 0,0-1 0 0 0,0 1-1 0 0,0-1 1 0 0,0 1 0 0 0,0-1-1 0 0,0 1 1 0 0,0 0-1 0 0,0-1 1 0 0,0 1 0 0 0,0 0-1 0 0,0 0 1 0 0,1 0-1 0 0,-1 0 1 0 0,0-1 0 0 0,1 1-1 0 0,-1 1 0 0 0,0 3 13 0 0,-1-1 2 0 0,-13 5 11 0 0,3 1-16 0 0,8-2 70 0 0,7 1-61 0 0,-2-9-11 0 0,4 9 10 0 0,13 8 108 0 0,-16-15-107 0 0,12 13 126 0 0,-9-10-67 0 0,-1 0 0 0 0,0 0 0 0 0,1-1 0 0 0,0 0 1 0 0,6 4-79 0 0,10 2 212 0 0,-12-5-130 0 0,5-2 67 0 0,-2-3-48 0 0,2 2 19 0 0,-4 8 72 0 0,-8-10-172 0 0,0 1 1 0 0,0-1 0 0 0,0 0-1 0 0,0 0 1 0 0,0 0 0 0 0,0 0-1 0 0,0 0 1 0 0,2 0-21 0 0,14 0 186 0 0,0 4 63 0 0,-11 0-150 0 0,-5-3-78 0 0,-1 0 1 0 0,0 0-1 0 0,1 0 0 0 0,-1 0 1 0 0,1-1-1 0 0,-1 1 1 0 0,1 0-1 0 0,-1-1 0 0 0,1 0 1 0 0,-1 1-1 0 0,1-1 0 0 0,-1 0 1 0 0,1 0-1 0 0,0 0-21 0 0,26 0 208 0 0,-23 3-127 0 0,5 7-3 0 0,-8-7-12 0 0,-2-3-27 0 0,0 0-107 0 0,0 0-48 0 0,0 0-10 0 0,1 0 15 0 0,1 2-62 0 0,0 0-4 0 0,1 1-46 0 0,2 2-317 0 0,-3-2-691 0 0,-2-3-60 0 0,0 0-11 0 0</inkml:trace>
  <inkml:trace contextRef="#ctx0" brushRef="#br0" timeOffset="377.77">711 515 8264 0 0,'0'0'182'0'0,"0"0"29"0"0,0-2 14 0 0,0 1-215 0 0,0 1 0 0 0,0-1 0 0 0,0 1 0 0 0,0-1-1 0 0,0 1 1 0 0,0-1 0 0 0,0 1 0 0 0,0-1 0 0 0,0 1 0 0 0,0-1-1 0 0,1 1 1 0 0,-1-1 0 0 0,0 1 0 0 0,0-1 0 0 0,1 1-1 0 0,-1-1 1 0 0,0 1 0 0 0,1-1-10 0 0,-1 1 4 0 0,1-1 0 0 0,0 1 0 0 0,-1 0 0 0 0,1-1 0 0 0,0 1 0 0 0,-1 0 0 0 0,1 0 0 0 0,0 0 0 0 0,0-1 0 0 0,-1 1 1 0 0,1 0-1 0 0,0 0 0 0 0,0 0 0 0 0,0 0 0 0 0,0 0-4 0 0,14-2 0 0 0,-7-3 52 0 0,-4 2 36 0 0,1 1 44 0 0,1 0 47 0 0,1 1 47 0 0,-6 1-195 0 0,-1 0 0 0 0,1 0 1 0 0,-1 1-1 0 0,1-1 0 0 0,-1 0 0 0 0,0 0 1 0 0,1 0-1 0 0,-1 0 0 0 0,1 0 0 0 0,-1-1 0 0 0,1 1 1 0 0,-1 0-1 0 0,1 0 0 0 0,-1 0 0 0 0,1 0 1 0 0,-1 0-1 0 0,1-1 0 0 0,-1 1 0 0 0,0 0 0 0 0,1 0 1 0 0,-1-1-1 0 0,1 1 0 0 0,-1 0 0 0 0,0-1 0 0 0,1 1 1 0 0,-1 0-1 0 0,0-1 0 0 0,0 1 0 0 0,1-1 1 0 0,-1 1-1 0 0,0 0 0 0 0,1-1-31 0 0,3-5 500 0 0,-1 3-212 0 0,1 1-50 0 0,2-1 45 0 0,1 0-59 0 0,6-2 184 0 0,-6 0-59 0 0,-1-5 110 0 0,-2 2-201 0 0,4 1-61 0 0,2 2-14 0 0,-4 2-109 0 0,5-4 43 0 0,-8 4-24 0 0,-2 1-34 0 0,0-5-9 0 0,0 1-22 0 0,24-21 74 0 0,-22 20-50 0 0,-3-1-54 0 0,-1 5 6 0 0,1-10 6 0 0,0 11 45 0 0,0-1 14 0 0,1 0-43 0 0,-1 3-25 0 0,0-1-1 0 0,0 1 1 0 0,0 0 0 0 0,0 0 0 0 0,0 0-1 0 0,0-1 1 0 0,0 1 0 0 0,0 0 0 0 0,0 0-1 0 0,0-1 1 0 0,0 1 0 0 0,0 0 0 0 0,0 0-1 0 0,0 0 1 0 0,0-1 0 0 0,0 1 0 0 0,0 0-1 0 0,0 0 1 0 0,0 0 0 0 0,0-1-1 0 0,-1 1 1 0 0,1 0 0 0 0,0 0 0 0 0,0 0-1 0 0,0 0 1 0 0,0-1 0 0 0,0 1 0 0 0,-1 0-1 0 0,1 0 1 0 0,0 0 0 0 0,0 0 0 0 0,0 0-1 0 0,0-1 1 0 0,-1 1 0 0 0,1 0 0 0 0,0 0-1 0 0,0 0 1 0 0,0 0-1 0 0,-28-2 65 0 0,22 2-57 0 0,4-1-9 0 0,1 1 0 0 0,-1 0 1 0 0,1 0-1 0 0,-1 0 0 0 0,0 0 1 0 0,1 0-1 0 0,-1 1 0 0 0,1-1 1 0 0,-1 0-1 0 0,1 1 1 0 0,-1-1-1 0 0,-1 1 1 0 0,-2 9-32 0 0,-5-3 74 0 0,9-7-37 0 0,0 0 1 0 0,0 1 0 0 0,0-1-1 0 0,0 1 1 0 0,0-1 0 0 0,0 1-1 0 0,0 0 1 0 0,0-1-1 0 0,0 1 1 0 0,0 0 0 0 0,1-1-1 0 0,-1 1 1 0 0,0 0 0 0 0,0 0-1 0 0,1 0 1 0 0,-1 0-6 0 0,-1 4 24 0 0,2-5-18 0 0,-1 1 0 0 0,1 0 0 0 0,0-1 0 0 0,-1 1 0 0 0,1-1 1 0 0,0 1-1 0 0,-1 0 0 0 0,1-1 0 0 0,0 1 0 0 0,-1-1 0 0 0,1 1 0 0 0,-1-1 0 0 0,1 0 0 0 0,-1 1 0 0 0,1-1 0 0 0,-1 1 0 0 0,1-1 0 0 0,-1 0 1 0 0,0 1-1 0 0,1-1 0 0 0,-1 0 0 0 0,0 0-6 0 0,-4 3 17 0 0,4-3-17 0 0,0 1 1 0 0,0 0-1 0 0,0-1 1 0 0,0 1 0 0 0,0 0-1 0 0,0 0 1 0 0,1 0 0 0 0,-1 0-1 0 0,0 0 1 0 0,0 0 0 0 0,1 0-1 0 0,-1 0 1 0 0,0 0-1 0 0,1 0 1 0 0,-1 0 0 0 0,1 0-1 0 0,-1 1 1 0 0,1-1 0 0 0,0 0-1 0 0,0 0 1 0 0,-1 0 0 0 0,1 1-1 0 0,0-1 1 0 0,0 0 0 0 0,0 1-1 0 0,0-1 0 0 0,1-1 0 0 0,-1 1 0 0 0,0-1 0 0 0,0 1 0 0 0,0-1 0 0 0,0 1 0 0 0,0-1 0 0 0,0 1 0 0 0,0-1 0 0 0,0 1 0 0 0,-1-1 0 0 0,1 1 0 0 0,0-1 0 0 0,0 0 0 0 0,0 1 0 0 0,0-1 0 0 0,-1 1 0 0 0,1-1 0 0 0,0 1 0 0 0,0-1 0 0 0,-1 0 0 0 0,1 1 0 0 0,0-1 0 0 0,-1 0 0 0 0,1 1 0 0 0,0-1 0 0 0,-1 0 0 0 0,1 1 0 0 0,0-1 0 0 0,-1 0 0 0 0,1 0 0 0 0,-1 1 0 0 0,-5 3 0 0 0,-9 24 0 0 0,12-21-24 0 0,2 3 36 0 0,1 3 38 0 0,1 6 70 0 0,-1-8-6 0 0,0-8-67 0 0,0 1 1 0 0,0-1 0 0 0,1 0-1 0 0,-1 0 1 0 0,1 0 0 0 0,-1 0 0 0 0,1 0-1 0 0,0 0 1 0 0,0 0 0 0 0,1 0-1 0 0,-1 0 1 0 0,2 1-48 0 0,5 6 128 0 0,3-3-71 0 0,2-2-35 0 0,-9 2 11 0 0,-4-7-32 0 0,1 0 1 0 0,-1 1-1 0 0,0-1 0 0 0,0 1 1 0 0,1-1-1 0 0,-1 0 1 0 0,0 1-1 0 0,1-1 1 0 0,-1 0-1 0 0,0 1 1 0 0,1-1-1 0 0,-1 0 1 0 0,0 1-1 0 0,1-1 0 0 0,-1 0 1 0 0,1 0-1 0 0,-1 0 1 0 0,1 1-1 0 0,-1-1 1 0 0,0 0-1 0 0,1 0 1 0 0,-1 0-1 0 0,1 0 1 0 0,-1 0-1 0 0,1 0 0 0 0,-1 0 1 0 0,1 0-1 0 0,-1 0 1 0 0,1 0-1 0 0,-1 0 1 0 0,1 0-1 0 0,0 0-1 0 0,0 0 10 0 0,1 0 0 0 0,-1 0 0 0 0,1 0 0 0 0,0 1 0 0 0,-1-1 0 0 0,1 1 0 0 0,-1-1 0 0 0,1 1 0 0 0,-1-1 0 0 0,1 1 0 0 0,-1 0 0 0 0,0 0 0 0 0,1 0 0 0 0,-1 0 0 0 0,0 0 0 0 0,0 0 0 0 0,1 0 0 0 0,-1 0-10 0 0,-1 0 3 0 0,1-1 0 0 0,-1 0 1 0 0,0 0-1 0 0,0 1 0 0 0,1-1 0 0 0,-1 0 0 0 0,0 0 0 0 0,0 0 0 0 0,1 0 0 0 0,-1 1 1 0 0,0-1-1 0 0,0 0 0 0 0,1 0 0 0 0,-1 0 0 0 0,0 0 0 0 0,1 0 0 0 0,-1 0 0 0 0,0 0 1 0 0,1 0-1 0 0,-1 0 0 0 0,0 0 0 0 0,1 0 0 0 0,-1 0 0 0 0,0 0 0 0 0,0 0 1 0 0,1 0-5 0 0,31 0 39 0 0,-19 0-67 0 0,-3 0 11 0 0,3-2-91 0 0,-3-4-83 0 0,0 1-100 0 0,3 3-116 0 0,2 2-93 0 0,0 0-3 0 0</inkml:trace>
  <inkml:trace contextRef="#ctx0" brushRef="#br0" timeOffset="805.52">1361 258 6568 0 0,'0'0'190'0'0,"0"-2"-10"0"0,-1-5-118 0 0,-1 1 35 0 0,-2 0 100 0 0,-2 0 229 0 0,4 3 384 0 0,-1 1 29 0 0,-2-3-422 0 0,0 0-31 0 0,3 3-43 0 0,0 1-93 0 0,0 0-79 0 0,1 1-63 0 0,-2 0-39 0 0,-1 1-7 0 0,3-1 12 0 0,1 0 10 0 0,-8 0 389 0 0,1 0-73 0 0,0 0-65 0 0,1 0-57 0 0,-2 0-8 0 0,1 0-56 0 0,0 0-12 0 0,-4 0 39 0 0,6 3-15 0 0,-6 4-63 0 0,10-6-147 0 0,0-1 1 0 0,0 1-1 0 0,0-1 1 0 0,0 0-1 0 0,0 1 1 0 0,0 0-1 0 0,0-1 1 0 0,1 1-1 0 0,-1-1 1 0 0,0 1-1 0 0,0 0 1 0 0,1 0-1 0 0,-1-1 1 0 0,0 1-1 0 0,1 0 1 0 0,-1 0-1 0 0,1 0 1 0 0,-1 0-1 0 0,1 0 1 0 0,0 0-1 0 0,-1 0 1 0 0,1 0-1 0 0,0 0-16 0 0,-3 4 190 0 0,-22 20 194 0 0,23-22-249 0 0,0-1-50 0 0,2 1-32 0 0,0 1-31 0 0,0-1-6 0 0,-1 0 23 0 0,-3 4 32 0 0,3-5-51 0 0,0 0 0 0 0,0 1 0 0 0,0-1 0 0 0,0 0 0 0 0,0 0 0 0 0,0 1 0 0 0,1 1-20 0 0,-1 5 84 0 0,0 5 53 0 0,1-3-114 0 0,-1-5-21 0 0,0 0 1 0 0,1 1-1 0 0,0-1 1 0 0,0 1-1 0 0,1-1 1 0 0,0 0-1 0 0,0 1 1 0 0,1 2-3 0 0,3-2 35 0 0,-4-5-25 0 0,-1-1 1 0 0,1 0 0 0 0,0 1-1 0 0,0-1 1 0 0,-1 1-1 0 0,1-1 1 0 0,0 1-1 0 0,-1-1 1 0 0,1 1-1 0 0,-1-1 1 0 0,0 1-1 0 0,0-1 1 0 0,0 1 0 0 0,1 0-11 0 0,-2-1 11 0 0,2 1 0 0 0,-1 0 0 0 0,0 0 0 0 0,0-1 0 0 0,1 1 0 0 0,-1-1 1 0 0,1 1-1 0 0,-1 0 0 0 0,1-1 0 0 0,-1 1 0 0 0,1-1 0 0 0,0 1 1 0 0,0-1-1 0 0,0 1-11 0 0,23 22 171 0 0,5 3-23 0 0,-14-11-136 0 0,0-4-12 0 0,4-3 25 0 0,-3 0 7 0 0,10 3-47 0 0,-22-10 32 0 0,1-1-37 0 0,0 0-34 0 0,1-1-34 0 0,5 0-181 0 0,1 0-115 0 0,-3-1 24 0 0,-1 1-54 0 0,-2 0 134 0 0,-5 0 145 0 0,1 0-36 0 0,0 0-5 0 0,-1 0-37 0 0,1 0-40 0 0,-1 0-47 0 0,1 0-50 0 0,-1 0-46 0 0,1 0-41 0 0,-1 0-36 0 0,1 0-136 0 0,0 0-35 0 0,3 0-1412 0 0</inkml:trace>
  <inkml:trace contextRef="#ctx0" brushRef="#br0" timeOffset="1212.95">1557 243 7744 0 0,'0'0'174'0'0,"0"0"29"0"0,0 0 12 0 0,0 0 30 0 0,0 3 124 0 0,0 15 191 0 0,0 28 841 0 0,0-32-997 0 0,0 1-36 0 0,0 6 72 0 0,0-10-269 0 0,0 0-39 0 0,0-8-91 0 0,1 0 0 0 0,-1 0 0 0 0,0 0-1 0 0,1 0 1 0 0,0 0 0 0 0,-1 0 0 0 0,2 1-41 0 0,6 14 240 0 0,-4-1 69 0 0,-4 2-70 0 0,0-8-111 0 0,1-3-36 0 0,6 0 118 0 0,-7-8-199 0 0,1 0-1 0 0,-1 0 1 0 0,1 1 0 0 0,-1-1-1 0 0,0 0 1 0 0,1 1 0 0 0,-1-1-1 0 0,0 0 1 0 0,1 1 0 0 0,-1-1-1 0 0,0 1 1 0 0,1-1 0 0 0,-1 0-1 0 0,0 1 1 0 0,0-1 0 0 0,0 1 0 0 0,0-1-1 0 0,1 1 1 0 0,-1-1 0 0 0,0 1-1 0 0,0-1 1 0 0,0 1 0 0 0,0-1-1 0 0,0 1 1 0 0,0-1 0 0 0,0 1-1 0 0,0-1 1 0 0,0 1 0 0 0,0-1-11 0 0,0 2 32 0 0,0-1 1 0 0,0 1 0 0 0,0-1-1 0 0,0 1 1 0 0,1 0 0 0 0,-1-1 0 0 0,1 0-1 0 0,-1 1 1 0 0,1-1 0 0 0,0 1 0 0 0,0-1-33 0 0,1 3 83 0 0,0-1 0 0 0,0-1 0 0 0,1 1 0 0 0,-1 0 0 0 0,4 2-83 0 0,-1 0 145 0 0,-2-2 65 0 0,-2-1-73 0 0,0 1-45 0 0,-2 0-46 0 0,1-1-19 0 0,1 0 43 0 0,13 7 244 0 0,-2-3-98 0 0,-9-3-11 0 0,0-2-97 0 0,1-1-63 0 0,1-1-41 0 0,-3 1 45 0 0,2 0-40 0 0,1 0 46 0 0,3 0 88 0 0,11 0 282 0 0,-14-1-324 0 0,0-1-38 0 0,22-13 348 0 0,-22 5-374 0 0,5 5-26 0 0,-5-5 32 0 0,6 5-47 0 0,-6-5-75 0 0,5 5-37 0 0,-5-5-11 0 0,1 7 52 0 0,-5 3 74 0 0,-1 0 0 0 0,0 0 0 0 0,0 0-1 0 0,0 0 1 0 0,1 0 0 0 0,-1 0 0 0 0,0 0 0 0 0,0-1 0 0 0,0 1-1 0 0,0 0 1 0 0,1 0 0 0 0,-1 0 0 0 0,0 0 0 0 0,0 0 0 0 0,0 0 0 0 0,0 0-1 0 0,0 0 1 0 0,1 0 0 0 0,-1-1 0 0 0,0 1 0 0 0,0 0 0 0 0,0 0-1 0 0,0 0 1 0 0,0 0 0 0 0,0 0 0 0 0,0-1 0 0 0,1 1 0 0 0,-1 0 0 0 0,0 0-1 0 0,0 0 1 0 0,0 0 0 0 0,0-1 0 0 0,0 1 0 0 0,0 0 0 0 0,0 0-1 0 0,0 0 2 0 0,1-26-81 0 0,-1 15 32 0 0,0-3-112 0 0,-1-7-167 0 0,-1 12 181 0 0,-1 0 45 0 0,0 4 72 0 0,0 1 39 0 0,1 2-92 0 0,1 0 45 0 0,0-6 45 0 0,2 6-91 0 0,-1 1 2 0 0,0 1-34 0 0,0 0-57 0 0,-1 3 151 0 0,1-2 19 0 0,5 6-31 0 0,4 10-41 0 0,-5-7 16 0 0,2 2 25 0 0,4-2-43 0 0,-4-2 73 0 0,-1 1 0 0 0,0-1 0 0 0,0 1 0 0 0,-1 0 4 0 0,-4-9 0 0 0,2 5 0 0 0,-1-4 0 0 0,-1-1 0 0 0,0 1 0 0 0,0-1 0 0 0,1 1 0 0 0,-1 0 0 0 0,0-1 0 0 0,1 1 0 0 0,-1-1 0 0 0,1 1 0 0 0,-1-1 0 0 0,0 1 0 0 0,1-1 0 0 0,-1 1 0 0 0,1-1 0 0 0,-1 0 0 0 0,1 1 0 0 0,0-1 0 0 0,-1 0 0 0 0,1 1 0 0 0,-1-1 0 0 0,1 0 0 0 0,0 0 0 0 0,4 3 0 0 0,10 9 0 0 0,7 12 0 0 0,-19-22 0 0 0,2 0 0 0 0,1 1-2 0 0,2 2 2 0 0,-7 2-30 0 0,-1-7 27 0 0,0 0 0 0 0,0 0 0 0 0,0 1 0 0 0,0-1 0 0 0,0 0 0 0 0,0 0 0 0 0,0 0 0 0 0,0 0 0 0 0,0 0 1 0 0,0 0-1 0 0,0 0 0 0 0,0 0 0 0 0,0 0 0 0 0,0 0 0 0 0,0 0 0 0 0,0 1 0 0 0,0-1 0 0 0,0 0 0 0 0,0 0 1 0 0,0 0-1 0 0,0 0 0 0 0,0 0 0 0 0,0 0 0 0 0,0 0 0 0 0,0 0 0 0 0,0 0 0 0 0,0 0 0 0 0,1 0 0 0 0,-1 0 1 0 0,0 1-1 0 0,0-1 0 0 0,0 0 0 0 0,0 0 0 0 0,0 0 0 0 0,0 0 0 0 0,0 0 0 0 0,0 0 0 0 0,0 0 0 0 0,0 0 1 0 0,0 0-1 0 0,0 0 0 0 0,0 0 0 0 0,1 0 0 0 0,-1 0 0 0 0,0 0 0 0 0,0 0 0 0 0,0 0 0 0 0,0 0 0 0 0,0 0 1 0 0,0 0-1 0 0,0 0 0 0 0,0 0 0 0 0,0 0 0 0 0,0 0 0 0 0,1 0 0 0 0,-1 0 0 0 0,0 0 3 0 0,10 0-218 0 0,-9 0 159 0 0,0 0-9 0 0,-1 0-21 0 0,0 0-40 0 0,0 0-18 0 0,0 0-40 0 0,0 0-47 0 0,0 0-52 0 0,0 0-57 0 0,0 0-53 0 0,0 0-46 0 0,0 0-42 0 0,0 0-142 0 0,0 0-40 0 0,0 0-173 0 0,0 0-462 0 0</inkml:trace>
  <inkml:trace contextRef="#ctx0" brushRef="#br0" timeOffset="1597.98">2026 289 9672 0 0,'0'0'216'0'0,"0"2"32"0"0,0 0-210 0 0,1 0 1 0 0,-1 0 0 0 0,0 1-1 0 0,1-1 1 0 0,0 0-1 0 0,-1 0 1 0 0,1 0 0 0 0,0 0-1 0 0,0-1 1 0 0,1 2-39 0 0,3 7 113 0 0,0 2-68 0 0,-2-3-3 0 0,0 0 79 0 0,1 0 65 0 0,-1 0 55 0 0,5 9 348 0 0,6 12 509 0 0,-8-18-654 0 0,0 1-50 0 0,1-1-92 0 0,-4-5-192 0 0,0-1-37 0 0,0-2 94 0 0,0 0 1 0 0,0 0-1 0 0,1 0 1 0 0,-1-1-1 0 0,2 2-167 0 0,-1-1 203 0 0,-2-2 71 0 0,-1 0-76 0 0,0-1-62 0 0,-1 1-51 0 0,0 0-31 0 0,-1 3-13 0 0,1-4 14 0 0,0-1 10 0 0,0 2 313 0 0,0-2-9 0 0,2 3-23 0 0,8 7-96 0 0,-7-7-39 0 0,-3-3-10 0 0,0 0-7 0 0,0 0-30 0 0,0 0-18 0 0,0 0-2 0 0,-3 0-8 0 0,1 0-98 0 0,1 0-41 0 0,-2 0 38 0 0,-5 0 58 0 0,-5 0 86 0 0,12 0-177 0 0,1 0 0 0 0,-1 0 0 0 0,1 0 0 0 0,-1 0 0 0 0,1 0 0 0 0,-1 0 0 0 0,1 0 0 0 0,-1 0 0 0 0,1 0 0 0 0,0 0 0 0 0,-1 0 0 0 0,1 0 0 0 0,-1-1 0 0 0,1 1 0 0 0,-1 0 0 0 0,1 0 0 0 0,-1 0 0 0 0,1-1 0 0 0,0 1 0 0 0,-1 0 0 0 0,1 0 0 0 0,-1-1 0 0 0,1 1 0 0 0,0 0 0 0 0,-1-1 0 0 0,1 1 0 0 0,0 0 0 0 0,-1-1 0 0 0,1 1 0 0 0,0-1 0 0 0,0 1 0 0 0,-1-1-2 0 0,-3-5 13 0 0,-6 1 30 0 0,5-5-22 0 0,-1 6 8 0 0,5 3-28 0 0,1 1 0 0 0,-1 0 0 0 0,1 0 0 0 0,0-1 0 0 0,-1 1 0 0 0,1 0 0 0 0,0-1 1 0 0,-1 1-1 0 0,1 0 0 0 0,0-1 0 0 0,-1 1 0 0 0,1 0 0 0 0,0-1 0 0 0,-1 1 0 0 0,1-1 0 0 0,0 1 0 0 0,0 0 1 0 0,0-1-1 0 0,-1 1 0 0 0,1-1 0 0 0,0 1 0 0 0,0-1 0 0 0,0 1 0 0 0,0-1 0 0 0,0 1 0 0 0,0-1 1 0 0,0 1-1 0 0,0-1 0 0 0,0 1 0 0 0,0-1 0 0 0,0 1 0 0 0,0-1-1 0 0,0-29 53 0 0,0 19-51 0 0,-1-7-14 0 0,5 2-38 0 0,18-21-55 0 0,-1 13-20 0 0,-11 13 32 0 0,-5 6 17 0 0,0-1-1 0 0,0 1 1 0 0,1 0-1 0 0,0 0 1 0 0,2-1 76 0 0,-3 4-57 0 0,-5 2 42 0 0,1 0 0 0 0,0-1 1 0 0,-1 1-1 0 0,1 0 0 0 0,0-1 0 0 0,-1 1 0 0 0,1 0 1 0 0,-1-1-1 0 0,1 1 0 0 0,-1-1 0 0 0,1 1 0 0 0,-1-1 1 0 0,1 1-1 0 0,-1-1 0 0 0,0 1 0 0 0,1-1 0 0 0,-1 1 1 0 0,0-1-1 0 0,1 1 0 0 0,-1-1 0 0 0,0 0 0 0 0,0 0 15 0 0,3-3-60 0 0,1-3-2 0 0,2 3-55 0 0,0 2-49 0 0,1 2-44 0 0,2-2-115 0 0,2-1-53 0 0,-7 0 184 0 0,-1 1-15 0 0,-1 1 19 0 0,0-1-59 0 0,0 1-70 0 0,0 0-83 0 0,-1 0 15 0 0,1 1-54 0 0,-1-1-48 0 0,1 1-42 0 0,0 0-154 0 0,-1-1-42 0 0,2 1-186 0 0,0 0-500 0 0</inkml:trace>
  <inkml:trace contextRef="#ctx0" brushRef="#br0" timeOffset="2062.88">2661 168 7800 0 0,'0'0'174'0'0,"0"0"29"0"0,0 0 13 0 0,0-3-31 0 0,-1-4-121 0 0,0 4-12 0 0,-3 1 76 0 0,-3 2 146 0 0,7 0-274 0 0,0 0 9 0 0,0 0 0 0 0,0 0 0 0 0,0 0 0 0 0,0 0 0 0 0,0 0 0 0 0,0 0 0 0 0,0 0 0 0 0,0 0 0 0 0,0 0 0 0 0,0 0 0 0 0,0 0 0 0 0,-1 0 0 0 0,1 0 0 0 0,0 0 0 0 0,0 0 0 0 0,0 0 0 0 0,0 0 0 0 0,0 0 0 0 0,0 0 0 0 0,0 0 0 0 0,0 0 0 0 0,0 0 0 0 0,0-1 0 0 0,0 1 0 0 0,-1 0 0 0 0,1 0 1 0 0,0 0-1 0 0,0 0 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0-9 0 0,0 0 25 0 0,0-1 0 0 0,0 1 0 0 0,0-1 0 0 0,0 1 0 0 0,0-1 0 0 0,0 1 0 0 0,0-1 0 0 0,0 1 0 0 0,0-1 0 0 0,0 1 0 0 0,-1-1 0 0 0,1 1 0 0 0,0 0 0 0 0,0-1 0 0 0,0 1 0 0 0,-1-1 0 0 0,1 1 0 0 0,0-1 0 0 0,0 1 0 0 0,-1 0 0 0 0,1-1 0 0 0,0 1 0 0 0,-1 0 0 0 0,1-1 0 0 0,-1 1 0 0 0,1 0 0 0 0,0 0 0 0 0,-1-1 0 0 0,1 1 0 0 0,-1 0 0 0 0,1 0 0 0 0,-1 0 0 0 0,1 0 0 0 0,-1-1 0 0 0,1 1 0 0 0,0 0 0 0 0,-1 0 0 0 0,1 0 0 0 0,-1 0 0 0 0,1 0 0 0 0,-1 0 0 0 0,0 0-25 0 0,-4-2 433 0 0,-4-5-125 0 0,6 6-201 0 0,0 0 1 0 0,-1 0 0 0 0,1 0-1 0 0,0 0 1 0 0,0 0-1 0 0,-1 1 1 0 0,1-1-1 0 0,-1 1 1 0 0,1 0-1 0 0,-1 0-107 0 0,-12 2 386 0 0,9 0-259 0 0,1 1-37 0 0,0 0-44 0 0,2 1-50 0 0,0-2 147 0 0,1-1-64 0 0,-6-1-22 0 0,7-1-11 0 0,2 1-39 0 0,-1 0-1 0 0,1 0 0 0 0,-1 0 1 0 0,1 0-1 0 0,-1 0 1 0 0,1 0-1 0 0,-1 0 1 0 0,1 0-1 0 0,-1 0 0 0 0,1 0 1 0 0,-1 0-1 0 0,1 0 1 0 0,-1 0-1 0 0,1 1 0 0 0,-1-1 1 0 0,1 0-1 0 0,0 0 1 0 0,-1 0-1 0 0,1 1 0 0 0,-1-1 1 0 0,1 0-1 0 0,0 1 1 0 0,-1-1-1 0 0,1 0 1 0 0,0 1-1 0 0,-1-1 0 0 0,1 0 1 0 0,0 1-1 0 0,-1-1 1 0 0,1 1-1 0 0,0-1 0 0 0,0 1-6 0 0,-5 5 75 0 0,-5-3-39 0 0,10-4-35 0 0,0 1 0 0 0,0 0-1 0 0,0 0 1 0 0,0 0 0 0 0,0 0 0 0 0,0 0-1 0 0,0 0 1 0 0,0 0 0 0 0,-1 0 0 0 0,1 0-1 0 0,0 0 1 0 0,0 0 0 0 0,0 0 0 0 0,0 0-1 0 0,0 0 1 0 0,0 0 0 0 0,0 0 0 0 0,0 0-1 0 0,0 0 1 0 0,0 0 0 0 0,0 0 0 0 0,-1 1-1 0 0,1-1 1 0 0,0 0 0 0 0,0 0 0 0 0,0 0-1 0 0,0 0 1 0 0,0 0 0 0 0,0 0 0 0 0,0 0-1 0 0,0 0 1 0 0,0 0 0 0 0,0 0 0 0 0,0 0-1 0 0,0 0 1 0 0,0 0 0 0 0,0 0 0 0 0,0 0-1 0 0,0 1 1 0 0,0-1 0 0 0,0 0 0 0 0,0 0-1 0 0,0 0 1 0 0,0 0 0 0 0,0 0 0 0 0,0 0-1 0 0,0 0 1 0 0,0 0 0 0 0,0 0 0 0 0,0 0-1 0 0,0 1 1 0 0,0-1 0 0 0,0 0 0 0 0,0 0-1 0 0,0 0 1 0 0,0 0 0 0 0,0 0-1 0 0,1 4 12 0 0,-2-4-11 0 0,-12 24-3 0 0,11-9 2 0 0,1-8 1 0 0,1-5-2 0 0,0 0-1 0 0,0 0 1 0 0,0 0 0 0 0,0 0-1 0 0,0 0 1 0 0,1 0 0 0 0,-1 0-1 0 0,1 0 1 0 0,-1 0 0 0 0,1 1 1 0 0,12 12-48 0 0,0 6 33 0 0,-13-19 11 0 0,1-1 0 0 0,0 1 0 0 0,0 0 0 0 0,0 0 0 0 0,0-1 1 0 0,0 1-1 0 0,1-1 0 0 0,-1 1 0 0 0,0-1 0 0 0,1 1 0 0 0,-1-1 0 0 0,1 0 0 0 0,0 1 4 0 0,3 0-7 0 0,-5-1 7 0 0,1-1 0 0 0,0 0 0 0 0,-1 0 0 0 0,1 1-1 0 0,-1-1 1 0 0,1 0 0 0 0,-1 1 0 0 0,1-1 0 0 0,0 1-1 0 0,-1-1 1 0 0,1 0 0 0 0,-1 1 0 0 0,0-1 0 0 0,1 1-1 0 0,-1-1 1 0 0,1 1 0 0 0,-1 0 0 0 0,0-1 0 0 0,1 1-1 0 0,-1-1 1 0 0,0 1 0 0 0,0 0 0 0 0,3 4 1 0 0,-1-2-7 0 0,0 0 0 0 0,0 0 0 0 0,1 0 1 0 0,0 0-1 0 0,-1 0 0 0 0,4 1 6 0 0,-3-1-3 0 0,0 0 0 0 0,-1-1 0 0 0,1 1 0 0 0,0 0-1 0 0,-1 0 1 0 0,2 3 3 0 0,1 4 30 0 0,-5-8-26 0 0,1 0 1 0 0,0 1-1 0 0,1-1 0 0 0,-1 0 0 0 0,0 0 1 0 0,1 0-1 0 0,-1 0 0 0 0,1-1 0 0 0,0 1-4 0 0,10 10 66 0 0,2 1 60 0 0,2 8 116 0 0,-13-17-190 0 0,-3-3-39 0 0,0 0 0 0 0,0-1 0 0 0,1 1 0 0 0,-1-1 0 0 0,0 1 0 0 0,1 0 0 0 0,-1-1 0 0 0,0 1 0 0 0,1-1 0 0 0,-1 1 0 0 0,1-1 0 0 0,-1 1 0 0 0,1-1 0 0 0,-1 0 0 0 0,1 1 0 0 0,-1-1 0 0 0,1 1 0 0 0,0-1 0 0 0,-1 0 0 0 0,1 0 0 0 0,-1 1 0 0 0,1-1-13 0 0,4 2 59 0 0,-1 0 13 0 0,10 5 130 0 0,-4-1 72 0 0,-6 1-69 0 0,-4-7-193 0 0,1 1 0 0 0,-1-1 1 0 0,0 0-1 0 0,0 1 0 0 0,0-1 0 0 0,1 0 0 0 0,-1 1 1 0 0,0-1-1 0 0,0 0 0 0 0,1 1 0 0 0,-1-1 1 0 0,0 0-1 0 0,1 0 0 0 0,-1 1 0 0 0,0-1 0 0 0,1 0 1 0 0,-1 0-1 0 0,0 0 0 0 0,1 1 0 0 0,-1-1 1 0 0,1 0-1 0 0,-1 0 0 0 0,0 0 0 0 0,1 0 1 0 0,-1 0-1 0 0,1 0 0 0 0,-1 0 0 0 0,0 0 0 0 0,1 0 1 0 0,-1 0-1 0 0,1 0-12 0 0,1 0 260 0 0,-2 0-17 0 0,0 0-3 0 0,0 0-11 0 0,0 6-40 0 0,-1-1-73 0 0,-1-1-54 0 0,-4 6 17 0 0,3-7-19 0 0,0-1 41 0 0,1 0-36 0 0,-1-2-24 0 0,0 0-26 0 0,-1 1 15 0 0,-1 5 21 0 0,5-6-48 0 0,0 1 0 0 0,0-1 0 0 0,0 1 0 0 0,-1-1 0 0 0,1 1 0 0 0,0-1 1 0 0,-1 0-1 0 0,1 1 0 0 0,0-1 0 0 0,-1 0 0 0 0,1 1 0 0 0,0-1 0 0 0,-1 0 0 0 0,1 0 0 0 0,-1 1 0 0 0,1-1 0 0 0,0 0 0 0 0,-1 0 0 0 0,1 0 0 0 0,-1 0 0 0 0,1 1 0 0 0,-1-1 0 0 0,1 0 0 0 0,-1 0 0 0 0,1 0 0 0 0,-1 0 0 0 0,1 0 0 0 0,-1 0 0 0 0,1 0 0 0 0,-1 0 0 0 0,1 0 0 0 0,-1-1-3 0 0,-6 1 33 0 0,5 0-29 0 0,0 0 0 0 0,0 0 0 0 0,0 0 0 0 0,0 0 0 0 0,0 0 0 0 0,0 0 0 0 0,0 1 0 0 0,0-1 0 0 0,0 1-1 0 0,-1 0-3 0 0,-1 1-5 0 0,0 0-1 0 0,1-1 1 0 0,-1 1-1 0 0,0-1 0 0 0,0 0 1 0 0,0 0-1 0 0,-2 0 6 0 0,-6 0-43 0 0,-4 0-35 0 0,10-2-78 0 0,-2 1-55 0 0,-8 3-359 0 0,11 0 429 0 0,2-1-26 0 0,1-1-30 0 0,0 1-77 0 0,-1-1-95 0 0,1 0-111 0 0,0 0 193 0 0,1-1-34 0 0,0 1-36 0 0,-1-1-39 0 0,0 0-40 0 0,1 0-43 0 0,-1 1-44 0 0,0-1-47 0 0,-4 0-1366 0 0,-3 0-1089 0 0</inkml:trace>
  <inkml:trace contextRef="#ctx0" brushRef="#br0" timeOffset="2465.19">2842 228 9960 0 0,'0'0'222'0'0,"3"3"30"0"0,2 3-125 0 0,-4-4-85 0 0,0 0 1 0 0,0 0-1 0 0,0 0 1 0 0,0 0-1 0 0,-1-1 1 0 0,1 1-1 0 0,-1 0 1 0 0,0 0-1 0 0,1 1-42 0 0,-1 5 75 0 0,1 0-48 0 0,-1-6-26 0 0,0 0 0 0 0,0-1 0 0 0,0 1 0 0 0,0-1 0 0 0,1 1 0 0 0,-1-1 0 0 0,1 0 0 0 0,-1 1 0 0 0,1-1 0 0 0,0 1 0 0 0,-1-1 0 0 0,1 0 0 0 0,0 1-1 0 0,5 10-2 0 0,-5-7 21 0 0,0 1 34 0 0,-1 6 130 0 0,-1-8-92 0 0,1 1-1 0 0,0-1 1 0 0,0 0-1 0 0,1 1 1 0 0,0-1-1 0 0,-1 0 1 0 0,2 4-91 0 0,0-4 62 0 0,0 2 34 0 0,3 5 171 0 0,11 26 761 0 0,-15-35-944 0 0,0 0-1 0 0,-1 0 1 0 0,1 0 0 0 0,-1 1-1 0 0,0-1 1 0 0,0 0-1 0 0,0 0 1 0 0,0 1-1 0 0,0 1-83 0 0,0-1 178 0 0,2 2 258 0 0,12 16 35 0 0,-8-9-266 0 0,0-4-37 0 0,-4-6 65 0 0,-2 1-123 0 0,0 0-51 0 0,0 4 1 0 0,0-7-58 0 0,0 0-1 0 0,0 0 0 0 0,0 0 1 0 0,0 0-1 0 0,0 0 1 0 0,0 0-1 0 0,0 0 1 0 0,0 1-1 0 0,0-1 0 0 0,0 0 1 0 0,0 0-1 0 0,0 0 1 0 0,0 0-1 0 0,0 0 1 0 0,0 0-1 0 0,0 0 0 0 0,0 0 1 0 0,0 0-1 0 0,0 0 1 0 0,0 1-1 0 0,0-1 1 0 0,0 0-1 0 0,0 0 0 0 0,0 0 1 0 0,0 0-1 0 0,0 0 1 0 0,0 0-1 0 0,0 0 1 0 0,1 0-1 0 0,-1 0 0 0 0,0 0 1 0 0,0 0-1 0 0,0 0 1 0 0,0 0-1 0 0,0 0 1 0 0,0 0-1 0 0,0 0 0 0 0,0 0 1 0 0,0 1-1 0 0,0-1 1 0 0,0 0-1 0 0,0 0 1 0 0,1 0-1 0 0,-1 0 0 0 0,0 0 1 0 0,0 0-1 0 0,0 0 1 0 0,0 0-1 0 0,0 0 1 0 0,0 0-1 0 0,0 0 0 0 0,0 0 1 0 0,0 0-1 0 0,0 0 1 0 0,0-1-1 0 0,1 1 1 0 0,-1 0-2 0 0,10 3 66 0 0,-8 7-66 0 0,-2-9-21 0 0,0 0-26 0 0,0-1-30 0 0,0 0-43 0 0,0 0-23 0 0,0 0-45 0 0,0 0-51 0 0,0 1-58 0 0,0-1-61 0 0,0 0-58 0 0,0 0-51 0 0,0 0-45 0 0,0 0-153 0 0,0 0-43 0 0,0 0-185 0 0,0 0-494 0 0</inkml:trace>
  <inkml:trace contextRef="#ctx0" brushRef="#br0" timeOffset="2466.19">2903 92 11088 0 0,'0'0'248'0'0,"0"0"34"0"0,0 0 22 0 0,0-2-29 0 0,0-4-207 0 0,0-1-40 0 0,0-8-17 0 0</inkml:trace>
  <inkml:trace contextRef="#ctx0" brushRef="#br0" timeOffset="2838.39">3160 168 10424 0 0,'0'0'233'0'0,"0"0"39"0"0,0 2 15 0 0,1 4-149 0 0,1 0-42 0 0,3 2-16 0 0,2-1-52 0 0,6 9-18 0 0,-5 6-10 0 0,-4-11 21 0 0,1-1 50 0 0,-1-5 12 0 0,-1 1 46 0 0,1 0 75 0 0,0 2 167 0 0,5 6 281 0 0,-2-3-302 0 0,-5-7-233 0 0,0 0 0 0 0,0 1 0 0 0,-1-1 0 0 0,1 0 1 0 0,-1 1-1 0 0,0-1 0 0 0,0 2-117 0 0,4 14 415 0 0,1-7-34 0 0,5 6 309 0 0,-7-11-412 0 0,0 0-63 0 0,6 11 254 0 0,0 0-96 0 0,1 3 8 0 0,-9-9-175 0 0,-2-11-29 0 0,3 1-8 0 0,7 7-2 0 0,-8-8-7 0 0,-2-2-7 0 0,0 0-1 0 0,0 0 6 0 0,0 0 22 0 0,0 0 10 0 0,0 0 2 0 0,0 0-2 0 0,0 0-12 0 0,0 0-2 0 0,0-4-20 0 0,0 2-77 0 0,0-6-7 0 0,0-8 49 0 0,0 14-114 0 0,0 1 0 0 0,1-1 0 0 0,-1 1-1 0 0,0-1 1 0 0,1 1 0 0 0,-1-1 0 0 0,0 1-1 0 0,1 0 1 0 0,0-1 0 0 0,-1 1 0 0 0,1 0-1 0 0,0-1 1 0 0,0 1-7 0 0,5-12 16 0 0,-5 4-3 0 0,0 0 0 0 0,0 0 0 0 0,-1-1 0 0 0,0 1 0 0 0,0-1-13 0 0,-1-4 7 0 0,1-4 41 0 0,0 12-46 0 0,0 0 0 0 0,0-1 0 0 0,0 1 0 0 0,1 0 0 0 0,0 0 0 0 0,0 0-2 0 0,14-29 0 0 0,-11 25 0 0 0,-2 7-2 0 0,-1 0 0 0 0,0 0 1 0 0,0 0-1 0 0,0 0 0 0 0,0 0 1 0 0,-1 0-1 0 0,1 0 0 0 0,-1 0 0 0 0,1-3 2 0 0,0-2-50 0 0,6-8 12 0 0,-5 12-9 0 0,1-1-44 0 0,-2 1-59 0 0,0-2-74 0 0,1 1-329 0 0,2 2 314 0 0,-2 0-25 0 0,1 1-73 0 0,-2 1 116 0 0,-1 0-41 0 0,1 0-43 0 0,0 1-43 0 0,-1 0-37 0 0,0-1-35 0 0,1 1-267 0 0,-1 0-57 0 0,0 0-866 0 0,0 0-678 0 0,0 0-1288 0 0</inkml:trace>
  <inkml:trace contextRef="#ctx0" brushRef="#br0" timeOffset="3161.07">3523 394 7512 0 0,'0'0'166'0'0,"0"0"29"0"0,0 0 13 0 0,2 3-29 0 0,-1-2-177 0 0,0-1 1 0 0,-1 1-1 0 0,1 0 0 0 0,0-1 1 0 0,-1 1-1 0 0,1-1 1 0 0,0 1-1 0 0,0-1 0 0 0,0 1 1 0 0,-1-1-1 0 0,1 0 1 0 0,0 1-1 0 0,0-1 0 0 0,0 0 1 0 0,0 1-3 0 0,3-2 47 0 0,3-2-119 0 0,-5 1 46 0 0,2 1 34 0 0,1-1 90 0 0,0 1 92 0 0,-2 1-48 0 0,0-1 35 0 0,8-1 395 0 0,-3-3-214 0 0,-2-3-36 0 0,-4 4-150 0 0,-2 3-130 0 0,1 0-1 0 0,-1 1 1 0 0,0-1 0 0 0,0 0 0 0 0,1 1-1 0 0,-1-1 1 0 0,1 1 0 0 0,-1-1 0 0 0,0 1-1 0 0,1-1 1 0 0,-1 1 0 0 0,1-1 0 0 0,-1 1-1 0 0,1-1 1 0 0,-1 1 0 0 0,1 0 0 0 0,-1-1 0 0 0,1 1-1 0 0,0 0 1 0 0,-1 0 0 0 0,1-1 0 0 0,0 1-42 0 0,4-2 165 0 0,3-6 205 0 0,-5 1-94 0 0,0 1-4 0 0,0 1 42 0 0,2 2-5 0 0,1 0-65 0 0,0 0-26 0 0,2-5 27 0 0,-3-2 5 0 0,-1 2-42 0 0,5-4 54 0 0,-2 5-94 0 0,5-5 39 0 0,-3 0-76 0 0,1-8 44 0 0,-5 10-104 0 0,-3-5 31 0 0,-2 14-97 0 0,0 1 0 0 0,0-1 1 0 0,0 0-1 0 0,0 0 0 0 0,0 0 1 0 0,0 1-1 0 0,0-1 1 0 0,1 0-1 0 0,-1 0 0 0 0,0 0 1 0 0,0 1-1 0 0,1-1 0 0 0,-1 0 1 0 0,0 0-1 0 0,1 0-5 0 0,5-3 43 0 0,-5 4-40 0 0,-1 0 0 0 0,0 0-1 0 0,1-1 1 0 0,-1 1 0 0 0,1 0-1 0 0,-1-1 1 0 0,0 1 0 0 0,1 0-1 0 0,-1-1 1 0 0,0 1 0 0 0,1 0 0 0 0,-1-1-1 0 0,0 1 1 0 0,0 0 0 0 0,1-1-1 0 0,-1 1 1 0 0,0-1 0 0 0,0 1-1 0 0,0-1 1 0 0,1 1 0 0 0,-1-1 0 0 0,0 1-1 0 0,0-1 1 0 0,0 1 0 0 0,0-1-1 0 0,0 1 1 0 0,0 0 0 0 0,0-1-1 0 0,0 1 1 0 0,0-1 0 0 0,0 1 0 0 0,0-1-3 0 0,0-27 169 0 0,-3 23-58 0 0,-7-5 1 0 0,7 7 13 0 0,3 3 55 0 0,0 3 20 0 0,0-2-187 0 0,0-1 1 0 0,0 1-1 0 0,0 0 1 0 0,0-1 0 0 0,-1 1-1 0 0,1 0 1 0 0,0-1-1 0 0,0 1 1 0 0,-1 0-1 0 0,1-1 1 0 0,0 1-1 0 0,-1-1 1 0 0,1 1-1 0 0,-1-1 1 0 0,1 1 0 0 0,-1 0-1 0 0,1-1 1 0 0,-1 0-1 0 0,1 1 1 0 0,-1-1-1 0 0,0 1 1 0 0,1-1-1 0 0,-1 0 1 0 0,0 1-1 0 0,1-1 1 0 0,-1 0 0 0 0,0 0-14 0 0,-7 5 122 0 0,1 4-38 0 0,2 1 16 0 0,4-8-79 0 0,0 0 0 0 0,0 0 0 0 0,0 0 0 0 0,0 0 1 0 0,-1 0-1 0 0,1 0 0 0 0,-1 0 0 0 0,1 0 0 0 0,-1 0-21 0 0,0 0 16 0 0,1-1 0 0 0,0 1 0 0 0,-1 0 0 0 0,1 0 0 0 0,0 0 0 0 0,0 0 0 0 0,0 0 0 0 0,0 0 0 0 0,0 0 0 0 0,0 0 0 0 0,1 0 0 0 0,-1 1 0 0 0,1-1-1 0 0,-1 0-15 0 0,-2 11 73 0 0,-7 7 79 0 0,5 5 0 0 0,0-10-50 0 0,4-12-84 0 0,-1 0 1 0 0,1 0 0 0 0,0 0 0 0 0,0 1 0 0 0,1-1 0 0 0,-1 0-1 0 0,1 1 1 0 0,0-1 0 0 0,0 1-19 0 0,0 25 124 0 0,0 2 85 0 0,3-16-123 0 0,9 0 0 0 0,0 1-6 0 0,-9-11-56 0 0,-3-5-21 0 0,0 1 0 0 0,0-1 0 0 0,1 1 0 0 0,-1 0 0 0 0,0-1 0 0 0,1 1-1 0 0,-1-1 1 0 0,0 1 0 0 0,1-1 0 0 0,-1 1 0 0 0,1-1 0 0 0,-1 1 0 0 0,1-1 0 0 0,-1 1 0 0 0,1-1 0 0 0,-1 0 0 0 0,1 1 0 0 0,-1-1 0 0 0,1 0 0 0 0,0 1 0 0 0,-1-1 0 0 0,1 0-3 0 0,4 2 7 0 0,25 24 89 0 0,-18-20-62 0 0,-1-1-91 0 0,-3-1-40 0 0,-3-2-16 0 0,10 0-39 0 0,-9-2 28 0 0,-1 0-41 0 0,-1 0-86 0 0,0 0-111 0 0,-2 0 133 0 0,-1 1-37 0 0,2 0-146 0 0,-1 0-64 0 0,0 0-56 0 0,-1 0-49 0 0,1 0-171 0 0,0 1-50 0 0,1 0-207 0 0,0 1-556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1.1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6176 0 0,'0'0'177'0'0,"0"2"0"0"0,2 6-112 0 0,3 0 71 0 0,-2-1 18 0 0,0-1 46 0 0,-2 1 49 0 0,-2 0 51 0 0,-2-2-157 0 0,3-5-117 0 0,-1 1-1 0 0,1-1 1 0 0,-1 1 0 0 0,1 0 0 0 0,0-1-1 0 0,-1 1 1 0 0,1 0 0 0 0,0-1-1 0 0,0 1 1 0 0,0 0 0 0 0,-1-1-1 0 0,1 1 1 0 0,0 0 0 0 0,0 0 0 0 0,0-1-1 0 0,0 1 1 0 0,0 0 0 0 0,0-1-1 0 0,0 1 1 0 0,0 0 0 0 0,1 0-1 0 0,-1-1 1 0 0,0 1 0 0 0,0 0 0 0 0,0-1-1 0 0,1 1 1 0 0,-1 0 0 0 0,0-1-1 0 0,1 1 1 0 0,-1-1 0 0 0,1 1-1 0 0,-1 0 1 0 0,1-1 0 0 0,-1 1 0 0 0,1-1-1 0 0,-1 1 1 0 0,1-1 0 0 0,-1 0-1 0 0,1 1 1 0 0,0-1-26 0 0,5 7 277 0 0,-1 0 39 0 0,-2 0 57 0 0,-2 3 73 0 0,0-3-107 0 0,0-1-77 0 0,1 1-25 0 0,1 3 17 0 0,3 5 94 0 0,-1 13 229 0 0,0-14-220 0 0,0-2-57 0 0,-3 10 81 0 0,-1-16-242 0 0,-1 0 1 0 0,1 0 0 0 0,0 0-1 0 0,1 6-139 0 0,9 21 461 0 0,-1-1-90 0 0,-8-26-290 0 0,-1 0 1 0 0,0 0-1 0 0,-1 1 1 0 0,1 3-82 0 0,-2 4 131 0 0,1-6-52 0 0,0-1-1 0 0,0 0 1 0 0,1 1-1 0 0,0-1 1 0 0,0 2-79 0 0,4 7 128 0 0,-3-10-65 0 0,-1 0-1 0 0,1 1 1 0 0,-1-1-1 0 0,0 1 1 0 0,-1-1 0 0 0,1 1-63 0 0,-2 10 134 0 0,1 19 180 0 0,3-16-162 0 0,3-8-28 0 0,-5-10-106 0 0,0-1 0 0 0,0 0 0 0 0,0 1 0 0 0,-1-1 0 0 0,1 0 0 0 0,-1 1 0 0 0,1-1 0 0 0,-1 1 0 0 0,0-1 0 0 0,1 1 0 0 0,-1-1 0 0 0,0 1 0 0 0,0-1-18 0 0,0 52 554 0 0,0-43-393 0 0,0 0 45 0 0,0-7-63 0 0,0-3-6 0 0,0 0-1 0 0,0 0 0 0 0,-3 0-8 0 0,-4 0-60 0 0,2 0 32 0 0,5-3-28 0 0,0 3-69 0 0,0-1 0 0 0,0 1 0 0 0,0-1 0 0 0,0 1 0 0 0,-1-1 0 0 0,1 1 0 0 0,0-1 0 0 0,0 1 0 0 0,0-1 0 0 0,0 0 0 0 0,-1 1 0 0 0,1 0 0 0 0,0-1 0 0 0,-1 1 0 0 0,1-1 0 0 0,0 1 0 0 0,-1-1 0 0 0,1 1 0 0 0,0-1 0 0 0,-1 1-1 0 0,1 0 1 0 0,-1-1 0 0 0,1 1 0 0 0,-1 0-3 0 0,0-1 3 0 0,1 1 0 0 0,-1-1-1 0 0,1 1 1 0 0,-1-1 0 0 0,0 1 0 0 0,1-1-1 0 0,-1 1 1 0 0,1-1 0 0 0,0 1-1 0 0,-1-1 1 0 0,1 1 0 0 0,-1-1 0 0 0,1 0-1 0 0,0 1 1 0 0,0-1 0 0 0,-1 0-1 0 0,1 1 1 0 0,0-1 0 0 0,0 0 0 0 0,0 1-1 0 0,0-1 1 0 0,0 0 0 0 0,0 0-1 0 0,0 1 1 0 0,0-1-3 0 0,-1-6 11 0 0,1 5-4 0 0,0 0 0 0 0,0 0 0 0 0,0 0-1 0 0,0 0 1 0 0,0 0 0 0 0,1-1 0 0 0,-1 1 0 0 0,1 0 0 0 0,-1 0 0 0 0,1 0-7 0 0,4-6 11 0 0,-4 7-10 0 0,0-1-1 0 0,0 1 0 0 0,-1 0 0 0 0,1-1 0 0 0,0 1 0 0 0,-1-1 0 0 0,1 1 0 0 0,-1-1 1 0 0,1 0-1 0 0,-1 1 0 0 0,0-1 0 0 0,1 1 0 0 0,-1-1 0 0 0,0 0 0 0 0,0 0 0 0 0,0-2 0 0 0,0 0 0 0 0,1 0 0 0 0,0 0 0 0 0,0 0 0 0 0,0 0 0 0 0,0 0 0 0 0,0 0 0 0 0,2-2 0 0 0,5-17 0 0 0,4 0 0 0 0,-8 16 0 0 0,0 1 0 0 0,0-1 0 0 0,-1 0 0 0 0,1-3 0 0 0,4-7-2 0 0,-6 13-6 0 0,0 0 1 0 0,0 1-1 0 0,1-1 1 0 0,-1 1-1 0 0,1 0 1 0 0,0-1-1 0 0,0 1 1 0 0,0 1-1 0 0,1-1 1 0 0,-1 0-1 0 0,1 0 8 0 0,6-2-43 0 0,-7 3 39 0 0,0 1-1 0 0,1-1 1 0 0,-1 1-1 0 0,0-1 1 0 0,1 1-1 0 0,-1 0 1 0 0,1 0-1 0 0,2 0 5 0 0,8 0-56 0 0,11 1 26 0 0,-18 3-17 0 0,10 25-21 0 0,-14-25 57 0 0,0 1-1 0 0,0 0 1 0 0,0-1 0 0 0,-1 1-1 0 0,0 0 1 0 0,1 2 11 0 0,9 14-36 0 0,-6-9 13 0 0,-2-5 12 0 0,0-1 0 0 0,0 1 0 0 0,0 0 0 0 0,4 3 11 0 0,-5-6 0 0 0,1 1 0 0 0,-1 0 0 0 0,0 0 0 0 0,0 0 0 0 0,-1 0 0 0 0,1 1 0 0 0,-1-1 0 0 0,0 1 0 0 0,1 1 0 0 0,5 14-3 0 0,5 6 53 0 0,-4-9-22 0 0,-7-2 15 0 0,1 0-33 0 0,1-8-4 0 0,3 9-18 0 0,-10-11 29 0 0,-8-3 36 0 0,11 1-25 0 0,0-3-210 0 0,0 0 47 0 0,0 0 42 0 0,0 0 38 0 0,0 1 44 0 0,1-1 102 0 0,-1 1 72 0 0,0 1 303 0 0,0-2-349 0 0,0 1-35 0 0,0-1-46 0 0,0 1-74 0 0,0 0-92 0 0,0-1-108 0 0,0 1-56 0 0,0 0-97 0 0,0-1-107 0 0,0 1-117 0 0,0-1 261 0 0,0 0-33 0 0,0 1-35 0 0,0-1-35 0 0,0 0-36 0 0,0 1-38 0 0,-1-1-39 0 0,1 0-41 0 0,0 0-1597 0 0,0 0-1253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242 393 7512 0 0,'0'0'166'0'0,"-2"-2"29"0"0,-8-8 13 0 0,7 7-94 0 0,1 2-44 0 0,-1 0-33 0 0,0 2-38 0 0,1-1-20 0 0,0-1 37 0 0,-3-5-16 0 0,5 5 0 0 0,0 1 0 0 0,0-1 0 0 0,0 1 0 0 0,-1-1 0 0 0,1 1 0 0 0,0 0 0 0 0,-1-1 0 0 0,1 1 0 0 0,0 0 0 0 0,-1-1 0 0 0,1 1 0 0 0,0 0 0 0 0,-1-1 0 0 0,1 1 0 0 0,-1 0 0 0 0,1 0 0 0 0,-1 0 0 0 0,1-1 0 0 0,0 1 0 0 0,-1 0 0 0 0,1 0 0 0 0,-1 0 0 0 0,1 0 0 0 0,-1 0 0 0 0,1 0 0 0 0,-1 0 0 0 0,1 0 0 0 0,-1 0 0 0 0,1 0 0 0 0,-1 0 0 0 0,1 0 0 0 0,-1 0 0 0 0,-5 0-11 0 0,2-2 42 0 0,-1-3 125 0 0,5 4-137 0 0,-1 1 1 0 0,1-1-1 0 0,-1 0 1 0 0,1 1-1 0 0,0-1 1 0 0,-1 1-1 0 0,1 0 0 0 0,-1-1 1 0 0,1 1-1 0 0,-1-1 1 0 0,0 1-1 0 0,1 0 1 0 0,-1-1-1 0 0,1 1 0 0 0,-1 0 1 0 0,0 0-1 0 0,1 0 1 0 0,-1-1-1 0 0,1 1 1 0 0,-1 0-1 0 0,0 0 0 0 0,1 0 1 0 0,-1 0-1 0 0,0 0 1 0 0,1 0-1 0 0,-1 0-19 0 0,-10 0 265 0 0,0 0-33 0 0,-9 0 145 0 0,-5 0-44 0 0,-14 0 19 0 0,38 0-350 0 0,1 0 1 0 0,0 0 0 0 0,-1 0-1 0 0,1 0 1 0 0,-1 0 0 0 0,1 0-1 0 0,-1 0 1 0 0,1 0 0 0 0,-1 0-1 0 0,1 0 1 0 0,-1 0 0 0 0,1 0 0 0 0,-1 0-1 0 0,1 0 1 0 0,-1 0 0 0 0,1 1-1 0 0,0-1 1 0 0,-1 0 0 0 0,1 0-1 0 0,-1 1 1 0 0,1-1 0 0 0,0 0-1 0 0,-1 1 1 0 0,1-1 0 0 0,0 0-1 0 0,-1 1 1 0 0,1-1 0 0 0,0 0-1 0 0,-1 1 1 0 0,1-1 0 0 0,0 1-1 0 0,0-1-2 0 0,-5 7 32 0 0,5-7-31 0 0,-1 0 0 0 0,0 1-1 0 0,0-1 1 0 0,1 0 0 0 0,-1 1 0 0 0,0-1-1 0 0,0 0 1 0 0,0 0 0 0 0,1 0 0 0 0,-1 0-1 0 0,0 0 1 0 0,0 0 0 0 0,0 0 0 0 0,0 0-1 0 0,0 0 0 0 0,0 0 0 0 0,0 0 0 0 0,0 0 0 0 0,1 0 0 0 0,-1 0 0 0 0,0 0 0 0 0,0 0 0 0 0,0 1 0 0 0,1-1 0 0 0,-1 0 0 0 0,0 0 0 0 0,0 1 0 0 0,0-1 0 0 0,0 1 0 0 0,-4 9 0 0 0,-5-5 0 0 0,10-4 0 0 0,-1-1 0 0 0,1 1 0 0 0,0 0 0 0 0,-1 0 0 0 0,1-1 0 0 0,0 1 0 0 0,0 0 0 0 0,-1 0 0 0 0,1 0 0 0 0,0-1 0 0 0,0 1 0 0 0,0 0 0 0 0,0 0 0 0 0,0 0 0 0 0,0 0 0 0 0,0 0 0 0 0,0 0 0 0 0,0 0 0 0 0,0 0 0 0 0,0-1 0 0 0,0 1 0 0 0,1 0 0 0 0,-1 0 0 0 0,0 0 0 0 0,0-1 0 0 0,1 1 0 0 0,-1 0 0 0 0,0 0 0 0 0,1 0 0 0 0,9 4 0 0 0,8 23 0 0 0,-11-21-6 0 0,-4-4-7 0 0,0 1 0 0 0,0-1 0 0 0,0 0 0 0 0,0-1 0 0 0,1 1 0 0 0,0 0 13 0 0,6 1-47 0 0,-8-3 37 0 0,0 0 1 0 0,0 0-1 0 0,1 0 1 0 0,-1 0-1 0 0,0 1 1 0 0,0-1 0 0 0,-1 1-1 0 0,1-1 1 0 0,0 1 9 0 0,0 0-4 0 0,0-1 0 0 0,0 1 1 0 0,0-1-1 0 0,0 1 0 0 0,0-1 1 0 0,0 0-1 0 0,0 0 0 0 0,1 0 0 0 0,-1 0 1 0 0,0 0-1 0 0,0-1 0 0 0,1 1 1 0 0,-1-1 3 0 0,1 1-2 0 0,-1-1 1 0 0,1 1 0 0 0,-1 0 0 0 0,0-1 0 0 0,0 1-1 0 0,1 0 1 0 0,-1 1 0 0 0,0-1 0 0 0,0 0-1 0 0,0 1 1 0 0,0-1 0 0 0,0 1 0 0 0,0-1 1 0 0,3 5 0 0 0,-2-3 0 0 0,-1-1 0 0 0,1 1 0 0 0,0-1 0 0 0,0 1 0 0 0,0-1 0 0 0,0 0 0 0 0,0 0 0 0 0,0 0 0 0 0,0-1 0 0 0,1 1 0 0 0,-1-1 0 0 0,4 1 0 0 0,15 8 12 0 0,-12-4 44 0 0,-5-2-55 0 0,-3 0 21 0 0,4 2 55 0 0,4 4 13 0 0,-7-7-20 0 0,-4-1-54 0 0,1-1 0 0 0,0 1 0 0 0,0 0 0 0 0,-1-1 0 0 0,1 1 0 0 0,-1-1 0 0 0,1 1 0 0 0,-1 0 1 0 0,1-1-1 0 0,-1 1 0 0 0,0-1 0 0 0,-1 2-16 0 0,-3 3 127 0 0,3-5 17 0 0,0 0-38 0 0,-2 0 14 0 0,-3-2-16 0 0,7 1-66 0 0,-4 0 106 0 0,0 0-75 0 0,-52 0-4 0 0,42 0 11 0 0,12 0-68 0 0,0 0 0 0 0,1 0 0 0 0,-1 0 0 0 0,1-1 0 0 0,-1 1 0 0 0,1-1-1 0 0,-1 1 1 0 0,1-1 0 0 0,-1 1 0 0 0,1-1 0 0 0,-1 0 0 0 0,1 0 0 0 0,0 0 0 0 0,-1 0-8 0 0,-6-3 31 0 0,-4-3-3 0 0,0 2-95 0 0,6 1 0 0 0,-6-1-141 0 0,10 4 208 0 0,1-1-46 0 0,0 1-46 0 0,0-1-47 0 0,1 1-57 0 0,-1 0-53 0 0,0 0-55 0 0,0 0-56 0 0,-1 0-57 0 0,0 0-60 0 0,-1 1-59 0 0,0 0-62 0 0,-3 0-796 0 0,-3 0-788 0 0</inkml:trace>
  <inkml:trace contextRef="#ctx0" brushRef="#br0" timeOffset="1">454 378 7224 0 0,'0'0'165'0'0,"3"0"22"0"0,0 0-124 0 0,8 0 205 0 0,-5 0-182 0 0,-2 0-60 0 0,-1 0-69 0 0,6 0 58 0 0,-5 0 40 0 0,-1 0 215 0 0,0 1-78 0 0,0-1-63 0 0,-1 0-45 0 0,8 1 107 0 0,-5-1-20 0 0,-3-1-15 0 0,1 1 59 0 0,0-2 69 0 0,1 1 83 0 0,16-9-122 0 0,-14 6-55 0 0,-2 1-79 0 0,-1 1-49 0 0,-1-1-36 0 0,0 0 44 0 0,1 0 126 0 0,0 1-17 0 0,8-5-35 0 0,3-2 57 0 0,-9-1-60 0 0,1 6-50 0 0,-5 4-86 0 0,-1-1 1 0 0,0 1-1 0 0,1 0 0 0 0,-1 0 1 0 0,0 0-1 0 0,1-1 0 0 0,-1 1 1 0 0,0 0-1 0 0,1 0 1 0 0,-1-1-1 0 0,0 1 0 0 0,1 0 1 0 0,-1-1-1 0 0,0 1 1 0 0,0 0-1 0 0,0-1 0 0 0,1 1 1 0 0,-1 0-1 0 0,0-1 0 0 0,0 1 1 0 0,0-1-1 0 0,0 1 1 0 0,0 0-1 0 0,0-1 0 0 0,0 1 1 0 0,1-1-1 0 0,-1 1 0 0 0,0 0 1 0 0,-1-1-1 0 0,1 1 1 0 0,0-1-6 0 0,3-4 120 0 0,7-5-35 0 0,-8 8-18 0 0,-2-1-3 0 0,0 3-61 0 0,0-1 1 0 0,0 1-1 0 0,0-1 1 0 0,1 1-1 0 0,-1-1 1 0 0,0 1 0 0 0,0-1-1 0 0,0 1 1 0 0,0-1-1 0 0,0 1 1 0 0,0-1 0 0 0,1 1-1 0 0,-1-1 1 0 0,0 1-1 0 0,0-1 1 0 0,1 1-1 0 0,-1 0 1 0 0,0-1 0 0 0,1 1-1 0 0,-1 0 1 0 0,0-1-1 0 0,1 1 1 0 0,-1 0-1 0 0,1-1 1 0 0,-1 1 0 0 0,1 0-4 0 0,6-8 115 0 0,-5-3 45 0 0,-2 10-156 0 0,0 1 1 0 0,0-1 0 0 0,0 1 0 0 0,0-1-1 0 0,0 1 1 0 0,0 0 0 0 0,0-1-1 0 0,-1 1 1 0 0,1-1 0 0 0,0 1 0 0 0,0-1-1 0 0,0 1 1 0 0,0-1 0 0 0,0 1 0 0 0,-1-1-1 0 0,1 1 1 0 0,0 0 0 0 0,-1-1-1 0 0,1 1 1 0 0,0 0 0 0 0,0-1 0 0 0,-1 1-1 0 0,1 0 1 0 0,-1-1 0 0 0,1 1 0 0 0,0 0-1 0 0,-1 0 1 0 0,1-1 0 0 0,-1 1 0 0 0,1 0-1 0 0,0 0 1 0 0,-1 0 0 0 0,1-1-1 0 0,-1 1 1 0 0,1 0 0 0 0,-1 0 0 0 0,1 0-1 0 0,-1 0 1 0 0,1 0 0 0 0,-1 0 0 0 0,1 0-1 0 0,-1 0-4 0 0,1 0 2 0 0,0 0-1 0 0,0 0 1 0 0,0 0 0 0 0,0 0-1 0 0,0 0 1 0 0,-1 0-1 0 0,1 0 1 0 0,0 0-1 0 0,0 0 1 0 0,0 0 0 0 0,0 0-1 0 0,0 0 1 0 0,0 0-1 0 0,0 0 1 0 0,0 0-1 0 0,0 0 1 0 0,0 0-1 0 0,0 0 1 0 0,-1 0 0 0 0,1 0-1 0 0,0 0 1 0 0,0 0-1 0 0,0 0 1 0 0,0 0-1 0 0,0 0 1 0 0,0 0 0 0 0,0 0-1 0 0,0 0 1 0 0,0 0-1 0 0,0 0 1 0 0,0 0-1 0 0,0 0 1 0 0,0 0 0 0 0,0 0-1 0 0,-1 0 1 0 0,1-1-1 0 0,0 1 1 0 0,0 0-1 0 0,0 0 1 0 0,0 0 0 0 0,0 0-1 0 0,0 0 1 0 0,0 0-1 0 0,0 0 1 0 0,0 0-1 0 0,0 0 1 0 0,0 0 0 0 0,0-1-1 0 0,0 1 1 0 0,0 0-1 0 0,0 0 1 0 0,0 0-1 0 0,0 0 1 0 0,0 0-1 0 0,0 0 1 0 0,0 0 0 0 0,0 0-2 0 0,0-10 88 0 0,1 10-87 0 0,-1-1 1 0 0,0 1-1 0 0,0 0 1 0 0,0 0-1 0 0,0 0 1 0 0,0 0-1 0 0,0 0 1 0 0,0 0-1 0 0,0 0 1 0 0,0 0-1 0 0,0 0 1 0 0,0 0-1 0 0,0 0 1 0 0,0-1-1 0 0,0 1 1 0 0,0 0-1 0 0,0 0 1 0 0,0 0-1 0 0,0 0 1 0 0,0 0 0 0 0,0 0-1 0 0,-1 0 1 0 0,1 0-1 0 0,0 0 1 0 0,0 0-1 0 0,0 0 1 0 0,0 0-1 0 0,0-1 1 0 0,0 1-1 0 0,0 0 1 0 0,0 0-1 0 0,0 0 1 0 0,0 0-1 0 0,0 0 1 0 0,0 0-1 0 0,0 0 1 0 0,0 0-1 0 0,0 0 1 0 0,-1 0-1 0 0,1 0 1 0 0,0 0-1 0 0,0 0 1 0 0,0 0 0 0 0,0 0-1 0 0,0 0 1 0 0,0 0-1 0 0,0 0 1 0 0,0 0-1 0 0,0 0 1 0 0,0 0-1 0 0,-1 0 1 0 0,1 0-1 0 0,0 0 1 0 0,0 0-1 0 0,0 0 1 0 0,0 0-1 0 0,0 0-1 0 0,-5 0 48 0 0,-23 0 180 0 0,21 3-196 0 0,2 7-18 0 0,-5-5-14 0 0,4 5 0 0 0,-4-4 0 0 0,9-6 0 0 0,0 1 0 0 0,0-1 0 0 0,0 1 0 0 0,0-1 0 0 0,0 1 0 0 0,0-1 0 0 0,0 1 0 0 0,0 0 0 0 0,0-1 0 0 0,1 1 0 0 0,-1 0 0 0 0,0 0 0 0 0,0-1 0 0 0,1 1 0 0 0,-1 0 0 0 0,0 0 0 0 0,-44 90 53 0 0,44-89-52 0 0,1 0 0 0 0,-1-1 0 0 0,1 1 1 0 0,-1 0-1 0 0,1 0 0 0 0,0-1 0 0 0,0 1 0 0 0,0 0 1 0 0,0 0-1 0 0,0 0 0 0 0,0 0-1 0 0,1 0-2 0 0,-1 0 0 0 0,0 0 0 0 0,0 0 0 0 0,0 0 0 0 0,0 0 0 0 0,0-1 1 0 0,-1 1-1 0 0,1 0 0 0 0,-1 0 0 0 0,1 0 0 0 0,-1 1 2 0 0,0-2-3 0 0,1-1-2 0 0,-1 1 0 0 0,1 0 0 0 0,-1 0 1 0 0,1-1-1 0 0,-1 1 0 0 0,1 0 0 0 0,0 0 0 0 0,-1 0 1 0 0,1 0-1 0 0,0 0 0 0 0,-1 0 0 0 0,1-1 0 0 0,0 1 1 0 0,0 0-1 0 0,0 0 0 0 0,0 0 0 0 0,0 0 0 0 0,0 0 1 0 0,0 0-1 0 0,0 0 0 0 0,1 0 0 0 0,-1 0 0 0 0,0 0 1 0 0,1-1-1 0 0,-1 1 0 0 0,0 0 0 0 0,1 0 0 0 0,-1 0 1 0 0,1 0-1 0 0,-1-1 0 0 0,1 2 5 0 0,0-1-1 0 0,0 1-1 0 0,0 0 0 0 0,-1 0 0 0 0,1 0 0 0 0,-1 0 1 0 0,1 1-1 0 0,-1-1 0 0 0,0 0 0 0 0,1 1 2 0 0,-2-2 0 0 0,1 0 0 0 0,0 0 0 0 0,1 0 0 0 0,-1 0 1 0 0,0 0-1 0 0,0 0 0 0 0,0 0 0 0 0,0 0 0 0 0,1 0 0 0 0,-1-1 0 0 0,1 1 0 0 0,-1 0 0 0 0,0 0 0 0 0,1 0 1 0 0,-1 0-1 0 0,1 0 0 0 0,0-1 0 0 0,-1 1 0 0 0,1 0 0 0 0,0 0 0 0 0,0-1 0 0 0,-1 1 0 0 0,1 0 0 0 0,0-1 0 0 0,0 1 1 0 0,1 0-1 0 0,10 4 0 0 0,-7 5 0 0 0,23 5 0 0 0,-12-11 22 0 0,12-5 58 0 0,-9 0-30 0 0,-16 1-42 0 0,0 0-1 0 0,0 0 1 0 0,0-1 0 0 0,0 1 0 0 0,0-1 0 0 0,0 0 0 0 0,1 0-8 0 0,14-7-7 0 0,-12 5-39 0 0,9 2 0 0 0,-9 1-1 0 0,-2 0-28 0 0,0 0-44 0 0,0 0-53 0 0,0-1-65 0 0,0-1-194 0 0,0 0-117 0 0,-2 0 74 0 0,1 0-44 0 0,1-3-613 0 0,2-1-381 0 0,3-3-1124 0 0</inkml:trace>
  <inkml:trace contextRef="#ctx0" brushRef="#br0" timeOffset="2">1059 0 8464 0 0,'0'0'190'0'0,"0"0"28"0"0,0 0 10 0 0,0 3-26 0 0,0 8-162 0 0,0-1 37 0 0,2 7 166 0 0,-2-13-62 0 0,1 1 0 0 0,0 0 0 0 0,0 0 0 0 0,1-1 0 0 0,0 1 0 0 0,1 3-181 0 0,1-1 179 0 0,-1 0-56 0 0,1 0-73 0 0,1 1-88 0 0,-5-7 53 0 0,1 1 0 0 0,-1-1 0 0 0,0 0 0 0 0,1 1 0 0 0,-1-1 0 0 0,0 0 0 0 0,0 1 0 0 0,0-1-1 0 0,0 0 1 0 0,0 1-15 0 0,3 16 134 0 0,7 10-25 0 0,-5-1-11 0 0,5-6-2 0 0,-5 6-6 0 0,7 19 8 0 0,1-1-46 0 0,-8-17 12 0 0,5-8-36 0 0,-5 5 20 0 0,1-10-33 0 0,-5-12-9 0 0,0 0 0 0 0,0 0 1 0 0,0 0-1 0 0,0 1 0 0 0,0-1 0 0 0,-1 0 1 0 0,0 1-1 0 0,1 0-6 0 0,-1 0 5 0 0,0-1-1 0 0,0 0 1 0 0,1 0 0 0 0,-1 0-1 0 0,1 0 1 0 0,0 0 0 0 0,-1 0 0 0 0,2 0-1 0 0,-1 0 1 0 0,1 2-5 0 0,2 5 17 0 0,5 12 17 0 0,-8-19-24 0 0,1 1 1 0 0,-1-1-1 0 0,0 1 1 0 0,0 0-1 0 0,0 0 1 0 0,0-1-1 0 0,-1 1 1 0 0,1 0-1 0 0,-1 4-10 0 0,0-5-41 0 0,0-1 86 0 0,0 0 13 0 0,0 2-121 0 0,0 2-107 0 0,0-1 31 0 0,0 0-42 0 0,0-3-209 0 0,0-2-114 0 0,0 1 65 0 0,0-1-42 0 0,0 0-570 0 0,0 0-446 0 0,0 0-847 0 0</inkml:trace>
  <inkml:trace contextRef="#ctx0" brushRef="#br0" timeOffset="3">908 378 8752 0 0,'0'0'197'0'0,"0"0"24"0"0,2 0 19 0 0,14 0-98 0 0,-4-2-57 0 0,-3 0-41 0 0,0-2-49 0 0,3-2-21 0 0,3 5 76 0 0,-1 0 92 0 0,2-5-3 0 0,0 1-32 0 0,14 0 101 0 0,3-6-24 0 0,9 6-107 0 0,82-20-2 0 0,-69 20-75 0 0,-7-5-12 0 0,-2 8-48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1.5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0 8840 0 0,'0'0'197'0'0,"0"0"24"0"0,0 0 19 0 0,-3 3-29 0 0,-1 2-171 0 0,-17 16 187 0 0,21-21-213 0 0,0 1-1 0 0,-1-1 0 0 0,1 1 1 0 0,0 0-1 0 0,0-1 0 0 0,-1 1 1 0 0,1-1-1 0 0,0 1 0 0 0,0-1 1 0 0,0 1-1 0 0,0-1 0 0 0,0 1 0 0 0,-1 0 1 0 0,1-1-1 0 0,0 1 0 0 0,1-1 1 0 0,-1 1-14 0 0,0 3 77 0 0,-3 1 187 0 0,-7 5 21 0 0,9-8-99 0 0,0-1-42 0 0,0 3 41 0 0,0 0-87 0 0,2 0-41 0 0,-1-2-15 0 0,1-1 34 0 0,-2 7 141 0 0,0-1-61 0 0,-1 0-26 0 0,-2 1 1 0 0,0 0 1 0 0,2-1 1 0 0,1 0 26 0 0,0 1 62 0 0,2 7 198 0 0,-1-3-121 0 0,0 0-52 0 0,-1-1-51 0 0,-1-3-51 0 0,-3 7 170 0 0,0-3-39 0 0,2 9 82 0 0,4 6 90 0 0,-1-6-172 0 0,0-1-56 0 0,-1-1-74 0 0,-1-2-87 0 0,-4 5 43 0 0,4-16-65 0 0,1 0 0 0 0,0 0-1 0 0,0 0 1 0 0,0 0-1 0 0,0 5-35 0 0,1 115 542 0 0,0-95-382 0 0,0 4 54 0 0,0 2 62 0 0,0-33-248 0 0,1-1-1 0 0,-1 1 0 0 0,1 0 0 0 0,0 0 0 0 0,0-1 0 0 0,0 1 0 0 0,0 0 0 0 0,1-1 0 0 0,0 1 0 0 0,1 2-27 0 0,-1 2 78 0 0,-2 6 92 0 0,0 0-30 0 0,3-5-120 0 0,7 4 45 0 0,-8-11-1 0 0,1-2-10 0 0,9 0-42 0 0,-4 0-68 0 0,-1 0-92 0 0,-2-1-119 0 0,-4 1 82 0 0,1-1-40 0 0,-1 1-41 0 0,0-1-46 0 0,0 0-47 0 0,0 0-53 0 0,-1 1-54 0 0,1-2-57 0 0,0 1-71 0 0,0 0-65 0 0,1-1-69 0 0,-1 1-73 0 0,3-1-1320 0 0,5 1-1198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4.5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1 6648 0 0,'0'0'149'0'0,"0"0"23"0"0,-3 0 12 0 0,-3 0-110 0 0,-3 0 13 0 0,-6 13-57 0 0,10-12 26 0 0,1-1 58 0 0,-2 4 65 0 0,-4 6 193 0 0,7-7-106 0 0,0-2-91 0 0,1-1-55 0 0,-1 0-55 0 0,0 0-21 0 0,1 1 51 0 0,-3 9 283 0 0,-5-5-2 0 0,5 5 0 0 0,-5-3-28 0 0,9-7-326 0 0,0 0-1 0 0,0 1 1 0 0,0-1-1 0 0,0 1 1 0 0,0-1 0 0 0,0 1-1 0 0,0-1 1 0 0,0 1-1 0 0,0 0 1 0 0,0 0-1 0 0,1-1 1 0 0,-1 1-1 0 0,0 0 1 0 0,1 0-1 0 0,-1 0 1 0 0,0 0-22 0 0,-4 12 307 0 0,-7-6-3 0 0,8-3-228 0 0,-1 3 0 0 0,3-2 1 0 0,-1 1 50 0 0,-1 2 77 0 0,-1 4-76 0 0,3-6-52 0 0,1-1-1 0 0,-2 0 1 0 0,1 0 0 0 0,0-1 0 0 0,-1 1 0 0 0,0 0-1 0 0,0-1 1 0 0,-1 1-76 0 0,3-4 15 0 0,0 0-1 0 0,-1 0 0 0 0,1 0 1 0 0,0 0-1 0 0,0 1 1 0 0,0-1-1 0 0,0 0 0 0 0,0 1 1 0 0,0-1-1 0 0,1 1 1 0 0,-1-1-1 0 0,0 1 0 0 0,1-1 1 0 0,-1 1-1 0 0,1 0 1 0 0,0-1-1 0 0,-1 1 0 0 0,1-1 1 0 0,0 1-1 0 0,0 0-14 0 0,0 0 13 0 0,0-1-1 0 0,0 1 1 0 0,-1-1-1 0 0,1 1 1 0 0,0-1-1 0 0,-1 1 1 0 0,1-1-1 0 0,-1 0 1 0 0,1 1 0 0 0,-1-1-1 0 0,0 1 1 0 0,0-1-1 0 0,1 0-12 0 0,-7 12 85 0 0,6-9-47 0 0,0 0 0 0 0,1 0 0 0 0,-1 1 0 0 0,1-1 0 0 0,0 4-38 0 0,0 16 228 0 0,1-13-69 0 0,-1 0 42 0 0,3 1-83 0 0,7 2 12 0 0,-7-9 10 0 0,-2 0-79 0 0,0 0-14 0 0,12 3 104 0 0,-1-1-46 0 0,-8-5 43 0 0,-1-1-67 0 0,6-4 24 0 0,-8 3-67 0 0,3-2 37 0 0,10-5 123 0 0,-4 1 61 0 0,-7 1-129 0 0,-1 0-34 0 0,10-3-47 0 0,4-2-52 0 0,9-15 14 0 0,10-10 138 0 0,-32 31-138 0 0,0 1 0 0 0,-1 0 1 0 0,0 0-1 0 0,0-1 1 0 0,0 1-1 0 0,0-2-11 0 0,0 2 8 0 0,0 0 0 0 0,0 0 0 0 0,-1 0 1 0 0,2 0-1 0 0,-1 0 0 0 0,1 0-8 0 0,-2 2 0 0 0,0 0 1 0 0,0 0-1 0 0,0 0 1 0 0,1 0 0 0 0,-1-1-1 0 0,0 1 1 0 0,0 0-1 0 0,-1-1 1 0 0,1 1-1 0 0,0-1 1 0 0,0 1-1 0 0,-1-1 1 0 0,1 1-1 0 0,-1-1 1 0 0,1 0-1 0 0,-1 1 1 0 0,0-1-1 0 0,1 1 1 0 0,-1-1 0 0 0,0 0-1 0 0,0-1 3 0 0,0 1 0 0 0,0-1 1 0 0,0 1-1 0 0,1 0 0 0 0,-1-1 1 0 0,1 1-1 0 0,0-1 0 0 0,-1 1 1 0 0,1 0-1 0 0,0-1 0 0 0,1 1 1 0 0,-1 0-1 0 0,0 0 0 0 0,1 0 1 0 0,-1 0-1 0 0,2-1-3 0 0,-3 2 0 0 0,1 0 1 0 0,0 1-1 0 0,1-1 1 0 0,-1 0-1 0 0,0 0 0 0 0,0 0 1 0 0,-1 0-1 0 0,1 0 0 0 0,0 0 1 0 0,0 0-1 0 0,0 0 1 0 0,-1 0-1 0 0,1-1 0 0 0,0 1 1 0 0,-1 0-1 0 0,1 0 1 0 0,-1-1-1 0 0,0 1 0 0 0,1 0 1 0 0,-1-1-1 0 0,0 1 0 0 0,0 0 1 0 0,0-1-1 0 0,0 1 1 0 0,0 0-1 0 0,0-1 0 0 0,0 0 0 0 0,0 2 1 0 0,0-1-2 0 0,0-1 1 0 0,0 1 0 0 0,0-1 0 0 0,0 1 0 0 0,0 0-1 0 0,0-1 1 0 0,1 1 0 0 0,-1 0 0 0 0,0-1-1 0 0,1 1 1 0 0,-1 0 0 0 0,1 0 0 0 0,-1-1 0 0 0,1 1-1 0 0,0 0 1 0 0,0-1 0 0 0,6-13 9 0 0,-5-8 35 0 0,-2 21-119 0 0,0 4-3 0 0,3 11 62 0 0,7 5 16 0 0,-5 9 0 0 0,-1-12-2 0 0,2 6 37 0 0,-4 4 61 0 0,-2-22-81 0 0,1 0-1 0 0,-1 0 1 0 0,1 0 0 0 0,-1 1-1 0 0,1-1 1 0 0,0 0 0 0 0,0 0 0 0 0,0 0-1 0 0,2 1-14 0 0,1 7 44 0 0,4 11 97 0 0,-6-19-112 0 0,-1 1 0 0 0,1-1 1 0 0,-1 1-1 0 0,0 0 1 0 0,0 0-1 0 0,-1-1 0 0 0,1 1 1 0 0,-1 0-1 0 0,1 4-29 0 0,-1-7 7 0 0,0 1 1 0 0,0-1-1 0 0,0 1 0 0 0,0 0 0 0 0,1-1 0 0 0,-1 1 0 0 0,1-1 1 0 0,-1 1-1 0 0,1-1 0 0 0,0 1 0 0 0,-1-1 0 0 0,1 0 1 0 0,0 1-1 0 0,0-1 0 0 0,0 0 0 0 0,0 1 0 0 0,0-1 0 0 0,1 0-7 0 0,2 6 63 0 0,-5 2-66 0 0,1-7 7 0 0,0 3-42 0 0,3 2 109 0 0,-2-6-88 0 0,1 0-56 0 0,-1 0-24 0 0,1-1-47 0 0,-1 0-55 0 0,1 0-61 0 0,-1 0 11 0 0,-1 0-42 0 0,1 0-38 0 0,-1 0-35 0 0,1 1-238 0 0,-1-1-57 0 0,0 2-779 0 0,0 2-614 0 0,0 4-1166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6.2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8496 0 0,'0'0'190'0'0,"0"0"28"0"0,0 0 10 0 0,0 0 34 0 0,0 2 84 0 0,0 16 441 0 0,0 0-113 0 0,0 0-91 0 0,0 1-69 0 0,2-7-250 0 0,2-3-44 0 0,2 3 22 0 0,-4-1-109 0 0,-2 1 69 0 0,-1-8-109 0 0,1 0 1 0 0,0 1-1 0 0,1-1 1 0 0,-1 0-1 0 0,1 1 0 0 0,-1-1 1 0 0,2 4-94 0 0,3 2 100 0 0,1 7 67 0 0,-4 1 41 0 0,0-4-87 0 0,3 7 119 0 0,1 1 8 0 0,-4-8-113 0 0,-2-2 24 0 0,0-2-44 0 0,0 13 117 0 0,0-13-112 0 0,2-2-34 0 0,4 8 55 0 0,0-2-5 0 0,-5 1 58 0 0,-2 0 26 0 0,0 5-59 0 0,1-18-141 0 0,0 1 1 0 0,0-1 0 0 0,1 1 0 0 0,-1-1 0 0 0,0 1 0 0 0,1-1 0 0 0,0 1 0 0 0,0-1-1 0 0,0 1-20 0 0,9 13 99 0 0,-8-4-23 0 0,-2-7-21 0 0,0 5-59 0 0,0-7-50 0 0,0-3-34 0 0,0 0-57 0 0,0 0-151 0 0,0 2-270 0 0,0 11-30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6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6592 0 0,'0'0'149'0'0,"0"0"23"0"0,0 0 11 0 0,0 0-61 0 0,0 0-6 0 0,0 0 47 0 0,0 0 144 0 0,0 0 267 0 0,0 0 24 0 0,0 0 2 0 0,0 0 0 0 0,3 0 0 0 0,-1 0-444 0 0,1 0 108 0 0,2-1 207 0 0,9 1 783 0 0,-9 0-880 0 0,-1 1-141 0 0,-1-1-94 0 0,0 1-119 0 0,-2 0-62 0 0,-1-1-38 0 0,5 10 491 0 0,5-5 5 0 0,-3 6-19 0 0,0 2-89 0 0,-5-9-192 0 0,-2-2-68 0 0,1 0 0 0 0,-1-1 1 0 0,1 1-1 0 0,-1 0 0 0 0,0 0 0 0 0,0-1 0 0 0,1 1 1 0 0,-1 0-1 0 0,0 0 0 0 0,-1 0 0 0 0,1 0-48 0 0,0 0 48 0 0,0 0 0 0 0,-1 0 0 0 0,1 0 0 0 0,1 0 0 0 0,-1 0 0 0 0,0 0 0 0 0,0-1 0 0 0,1 1 0 0 0,-1 0 0 0 0,1 0 1 0 0,0 1-49 0 0,9 14 330 0 0,-5 8-54 0 0,0-10-102 0 0,-4-12-137 0 0,1 0 0 0 0,-1 0 0 0 0,0 1-1 0 0,-1-1 1 0 0,1 0 0 0 0,0 1 0 0 0,-1-1 0 0 0,0 1-1 0 0,0-1-36 0 0,0 38 316 0 0,0 54 484 0 0,0-91-770 0 0,0-1 0 0 0,1 0 0 0 0,-1 0 0 0 0,1 1 0 0 0,-1-1-1 0 0,1 0 1 0 0,1 3-30 0 0,6 11 179 0 0,-4-4-15 0 0,-4 1-62 0 0,1 2 10 0 0,5-4-7 0 0,-5-11-90 0 0,0 1-1 0 0,-1-1 1 0 0,1 0-1 0 0,0 1 1 0 0,-1-1 0 0 0,1 1-1 0 0,-1-1 1 0 0,1 1-1 0 0,-1-1 1 0 0,0 1-1 0 0,0-1 1 0 0,0 1-1 0 0,1-1-14 0 0,-1 8 74 0 0,0 15 158 0 0,0-18-192 0 0,0-2-34 0 0,2 1 58 0 0,8 9-46 0 0,-7-3-46 0 0,-6-6-103 0 0,0-2 51 0 0,1-1-76 0 0,1 0-16 0 0,-1-1-76 0 0,1 0-90 0 0,0 0-107 0 0,0 0 6 0 0,1 0-70 0 0,-1-1-62 0 0,1 0-55 0 0,0 1-185 0 0,0-1-54 0 0,0 0-225 0 0,0 0-602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7.5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6968 0 0,'0'0'157'0'0,"0"0"23"0"0,0 0 11 0 0,0 3-31 0 0,0 11-150 0 0,0-3 72 0 0,1-3 54 0 0,0-2 40 0 0,5 5 376 0 0,-2-6-354 0 0,-2-3 99 0 0,-1-1-68 0 0,-1 1-59 0 0,1 0-49 0 0,-1 0-28 0 0,0 0-41 0 0,-1 2 19 0 0,1-2-13 0 0,0-1 54 0 0,0 13 425 0 0,-1-1-159 0 0,2-2-71 0 0,-1 0-68 0 0,2-2-65 0 0,5 4 174 0 0,-3-5-42 0 0,-2 4 45 0 0,-2-1-37 0 0,-1 0-74 0 0,1 0-53 0 0,1 18 224 0 0,1-16-203 0 0,3 3-2 0 0,-3-10-109 0 0,0 0-1 0 0,-1 1 1 0 0,0-1-1 0 0,0 1 1 0 0,0-1-1 0 0,-1 1-96 0 0,0 23 383 0 0,0 0-40 0 0,0 0-48 0 0,0 1-52 0 0,0-26-181 0 0,1 1 1 0 0,0 0-1 0 0,0-1 0 0 0,0 1 0 0 0,1-1 0 0 0,0 1-62 0 0,4 14 197 0 0,-5-6-112 0 0,-1 16 155 0 0,0 37 189 0 0,0-47-257 0 0,0-1 52 0 0,0-17-143 0 0,0-2-1 0 0,0 0-2 0 0,0 0-12 0 0,0 0-2 0 0,0 0 0 0 0,0 0 6 0 0,0-2 20 0 0,0-29 28 0 0,0 11-81 0 0,0 3-101 0 0,0-3-120 0 0,0 18 173 0 0,0 0 0 0 0,1 0 0 0 0,-1 1 0 0 0,0-1 0 0 0,1 0 0 0 0,-1 1 0 0 0,1-1 0 0 0,0 1 0 0 0,-1-1 0 0 0,1 1 0 0 0,0-1 0 0 0,0 1 0 0 0,0-1 0 0 0,0 1 0 0 0,0 0 0 0 0,0-1 0 0 0,1 1 0 0 0,-1 0 0 0 0,0 0 11 0 0,12-15-114 0 0,-11 11 83 0 0,2-1-29 0 0,3 2 38 0 0,-2 2 23 0 0,17-11-40 0 0,1 0-12 0 0,-19 12 38 0 0,0 0 1 0 0,0 0 0 0 0,0 1-1 0 0,0-1 1 0 0,1 1 0 0 0,-1 0-1 0 0,0 0 1 0 0,0 0 0 0 0,4 1 12 0 0,7 0-33 0 0,2 0-10 0 0,-14-1 41 0 0,0 1 0 0 0,0 0-1 0 0,-1 0 1 0 0,1 0 0 0 0,0 0 0 0 0,0 0-1 0 0,-1 1 1 0 0,1-1 0 0 0,-1 1-1 0 0,2 1 3 0 0,15 5-36 0 0,-16-7 35 0 0,0 0-1 0 0,0 0 0 0 0,-1 0 0 0 0,1 0 0 0 0,0 0 0 0 0,-1 1 1 0 0,1-1-1 0 0,-1 1 0 0 0,1 0 0 0 0,-1-1 0 0 0,0 1 0 0 0,0 0 0 0 0,2 2 2 0 0,20 44-19 0 0,-18-35-15 0 0,-4 2 23 0 0,-4 0 11 0 0,0-11 6 0 0,0 0-18 0 0,-2 3 29 0 0,-3 8 43 0 0,5-11 20 0 0,-1 3 53 0 0,-1 0 46 0 0,1-1 44 0 0,0-2 46 0 0,-8 2 251 0 0,4-2-309 0 0,1-1-37 0 0,2-1-56 0 0,-2 1-11 0 0,0 0-49 0 0,-9 5-23 0 0,12-7-26 0 0,-12 2 35 0 0,7-3-45 0 0,1 2-54 0 0,-1 3-79 0 0,3-2 8 0 0,0-1-33 0 0,-1 0-34 0 0,-1-1-36 0 0,4-1-90 0 0,0 0 68 0 0,-1 0 60 0 0,1 0 54 0 0,-2 0 15 0 0,0 0 82 0 0,0 0 64 0 0,-8 0 113 0 0,9 0-127 0 0,1 0-37 0 0,-1 0-41 0 0,1 0-51 0 0,-1 0-58 0 0,0 0-101 0 0,0 0-98 0 0,0 0-110 0 0,0 0-123 0 0,2 0 254 0 0,0 0-36 0 0,-1 0-36 0 0,1 0-40 0 0,0 0-40 0 0,0 0-42 0 0,-1 0-43 0 0,1 0-46 0 0,-2 0-1343 0 0,-5 0-1120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7.8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92 9168 0 0,'0'0'266'0'0,"0"2"1"0"0,0 1-213 0 0,0 7-6 0 0,-3 2-43 0 0,-3-8-19 0 0,1 1 23 0 0,4 6 77 0 0,0 1 53 0 0,-1-2 73 0 0,-2 0 71 0 0,-2 1 70 0 0,4-4 18 0 0,1 8 356 0 0,1-9-442 0 0,0-1-52 0 0,1-1-86 0 0,-1-2-113 0 0,0 0-51 0 0,0 3 419 0 0,-1 0-90 0 0,1-1-77 0 0,-1 0-64 0 0,-1 1 22 0 0,-5 2 78 0 0,5-5-135 0 0,1-1 30 0 0,0 1-34 0 0,0 0 45 0 0,0 1-70 0 0,2 1-65 0 0,-1-2 9 0 0,0 0 100 0 0,1-1-23 0 0,-1 0 44 0 0,2 1 138 0 0,-2-1-331 0 0,2 0-38 0 0,-1 0 78 0 0,1 1 50 0 0,1 3 151 0 0,-1-2-148 0 0,-1-1-88 0 0,0 0-62 0 0,-1 1-92 0 0,1-1-107 0 0,-1 0 93 0 0,0-1-34 0 0,0 1-36 0 0,0-1-37 0 0,0-1-63 0 0,0 0-55 0 0,0 0-48 0 0,0 0-42 0 0,0 0-147 0 0,0 0-42 0 0,0 0-179 0 0,0 0-477 0 0</inkml:trace>
  <inkml:trace contextRef="#ctx0" brushRef="#br0" timeOffset="1">11 16 9152 0 0,'-1'0'81'0'0,"0"1"-61"0"0,-6-1-88 0 0,5-1 99 0 0,2-1 104 0 0,1 0-13 0 0,0 0 44 0 0,2-1 51 0 0,0-1 56 0 0,0 2-190 0 0,-3 2-1 0 0,0 0-88 0 0,0 0-95 0 0,1 0-92 0 0,-1 0 47 0 0,1 0-37 0 0,0 0-41 0 0,0 0-38 0 0,1 0-359 0 0,1 0-254 0 0,3 0-584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8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9848 0 0,'0'0'222'0'0,"3"0"30"0"0,-3 0-240 0 0,1 0 0 0 0,-1 0-1 0 0,0 0 1 0 0,1 0 0 0 0,-1 0 0 0 0,1 0-1 0 0,-1 0 1 0 0,1 0 0 0 0,-1 0-1 0 0,1 0 1 0 0,-1 1 0 0 0,0-1-1 0 0,1 0 1 0 0,-1 0 0 0 0,1 0-1 0 0,-1 1 1 0 0,0-1 0 0 0,1 0 0 0 0,-1 0-1 0 0,0 1 1 0 0,1-1 0 0 0,-1 0-1 0 0,0 1 1 0 0,1-1 0 0 0,-1 0-1 0 0,0 1 1 0 0,0-1 0 0 0,1 0 0 0 0,-1 1-1 0 0,0-1 1 0 0,0 1 0 0 0,0-1-1 0 0,1 1 1 0 0,-1-1 0 0 0,0 0-1 0 0,0 1-11 0 0,3 5 82 0 0,1 0-45 0 0,4 3-27 0 0,-8-9-10 0 0,8 9 22 0 0,-1 2 46 0 0,-2-1 47 0 0,0 0 48 0 0,-2-4-46 0 0,2 6 392 0 0,5-7 17 0 0,-5 1-183 0 0,-1 2-42 0 0,2 4 184 0 0,-5-12-462 0 0,-1 0 1 0 0,0 0-1 0 0,0 0 0 0 0,0 1 1 0 0,1-1-1 0 0,-1 0 1 0 0,0 0-1 0 0,0 1 0 0 0,0-1 1 0 0,0 0-1 0 0,1 0 1 0 0,-1 1-1 0 0,0-1 0 0 0,0 0 1 0 0,0 1-1 0 0,0-1 0 0 0,0 0 1 0 0,0 1-1 0 0,0-1 1 0 0,0 0-1 0 0,0 1 0 0 0,0-1 1 0 0,0 0-1 0 0,0 0 1 0 0,0 1-1 0 0,0-1-23 0 0,2 20 615 0 0,5-12-129 0 0,-3-5-192 0 0,-2 6-48 0 0,-2-8-222 0 0,0 0 1 0 0,0 0-1 0 0,0-1 0 0 0,0 1 1 0 0,0 0-1 0 0,0-1 0 0 0,0 1 1 0 0,1 0-1 0 0,-1 0 0 0 0,0-1 1 0 0,0 1-1 0 0,1-1 0 0 0,-1 1 0 0 0,0 0 1 0 0,1-1-1 0 0,-1 1 0 0 0,1-1 1 0 0,-1 1-1 0 0,1 0 0 0 0,-1-1 1 0 0,1 1-1 0 0,-1-1 0 0 0,1 0 1 0 0,-1 1-1 0 0,1-1-24 0 0,0 1 21 0 0,-1-1-1 0 0,1 0 1 0 0,-1 0 0 0 0,1 1-1 0 0,-1-1 1 0 0,0 1 0 0 0,1-1-1 0 0,-1 0 1 0 0,0 1 0 0 0,1-1-1 0 0,-1 1 1 0 0,0-1 0 0 0,1 1-1 0 0,-1-1 1 0 0,0 1 0 0 0,0-1-1 0 0,0 1 1 0 0,1-1 0 0 0,-1 1-1 0 0,0-1 1 0 0,0 1 0 0 0,0 0-1 0 0,0-1 1 0 0,0 1-21 0 0,0 2 257 0 0,0-3-38 0 0,0 0-92 0 0,0 1-37 0 0,0 0-2 0 0,0 1-81 0 0,0 3-86 0 0,0-4 97 0 0,0-1 43 0 0,0-1 47 0 0,0 0 59 0 0,0-1 69 0 0,0-1 79 0 0,0 0 90 0 0,2-8-349 0 0,4-1-20 0 0,-1 4-22 0 0,0-4 50 0 0,5 7-48 0 0,7-23-5 0 0,-14 25-3 0 0,-1 0 0 0 0,0 0 1 0 0,1 0-1 0 0,-1 0 0 0 0,-1 0 0 0 0,2-2-8 0 0,-2 2 1 0 0,1 0 0 0 0,0 0-1 0 0,0-1 1 0 0,0 1 0 0 0,0 0-1 0 0,2 0 0 0 0,3-5 0 0 0,-4 5 0 0 0,0 0 0 0 0,0 0 0 0 0,0 0 0 0 0,0 0 0 0 0,1 1 0 0 0,0-1 0 0 0,26-12 0 0 0,-28 14 0 0 0,0 0 0 0 0,-1 1 0 0 0,1-1 0 0 0,0 1 0 0 0,0-1-1 0 0,0 1 1 0 0,0-1 0 0 0,0 1 0 0 0,1 0 0 0 0,16 4-55 0 0,-6 3-26 0 0,-2 2-46 0 0,-7-5 96 0 0,8 8-10 0 0,0-3 33 0 0,-7-6 7 0 0,-5-3 3 0 0,1 0 0 0 0,-1 0 0 0 0,1 0 0 0 0,0 1 0 0 0,-1-1 0 0 0,1 0 0 0 0,-1 1-1 0 0,1-1 1 0 0,-1 1 0 0 0,1-1 0 0 0,-1 1 0 0 0,1-1 0 0 0,-1 1 0 0 0,1-1 0 0 0,-1 1 0 0 0,0-1 0 0 0,1 1 0 0 0,-1-1 0 0 0,0 1 0 0 0,1 0 0 0 0,-1-1 0 0 0,0 1-2 0 0,2 4 12 0 0,0-2-11 0 0,0 1 0 0 0,0-1 0 0 0,-1 1 0 0 0,1-1 0 0 0,-1 1 0 0 0,0 0 0 0 0,-1-1 0 0 0,1 1 0 0 0,0 0 0 0 0,-1 3-1 0 0,0-5 0 0 0,0 1 0 0 0,0 0 0 0 0,0-1 0 0 0,1 1 0 0 0,-1-1 0 0 0,1 1 0 0 0,0 0 0 0 0,-1-1 0 0 0,1 1 0 0 0,0-1 0 0 0,0 0 0 0 0,1 1 0 0 0,-1-1 0 0 0,0 0 0 0 0,0 1 0 0 0,0-1 0 0 0,0 0 0 0 0,-1 0 0 0 0,1 0 0 0 0,-1 1 0 0 0,1-1 0 0 0,-1 0 0 0 0,0 1 0 0 0,0-1 0 0 0,0 1 0 0 0,0-1 0 0 0,1 0 0 0 0,-1 0 0 0 0,1 0 0 0 0,-1 0 0 0 0,1 0 0 0 0,0 0 0 0 0,-1 0 0 0 0,1 0 0 0 0,0 0 0 0 0,1 2 0 0 0,-1-3 0 0 0,0 0 0 0 0,0 0 0 0 0,0 1 0 0 0,0-1 0 0 0,-1 0 0 0 0,1 1 0 0 0,-1-1 0 0 0,1 1 0 0 0,-1-1 0 0 0,0 1 0 0 0,1-1 0 0 0,-1 1 0 0 0,0-1 0 0 0,0 1 0 0 0,0-1 0 0 0,0 1 0 0 0,0-1 0 0 0,0 1 0 0 0,-1-1 0 0 0,1 1 0 0 0,0-1 0 0 0,-1 1 0 0 0,1-1 0 0 0,-1 1 0 0 0,-4 6 0 0 0,4-7 0 0 0,0 1 0 0 0,0-1 0 0 0,1 0 0 0 0,-1 1 0 0 0,0-1 0 0 0,1 1 0 0 0,-1-1 0 0 0,1 1 0 0 0,-1-1 0 0 0,1 1 0 0 0,0-1 0 0 0,-1 1 0 0 0,1 0 0 0 0,0-1 0 0 0,0 20-3 0 0,0-14-42 0 0,0-5-58 0 0,0-1-48 0 0,0 1-213 0 0,0 0 269 0 0,0 0-2 0 0,0-1-22 0 0,0 0-47 0 0,0 0-16 0 0,0 0-48 0 0,0 0-55 0 0,0 0-60 0 0,0 0-66 0 0,0-1-60 0 0,0 1-55 0 0,0-1-48 0 0,0 0-167 0 0,0 1-47 0 0,0-1-202 0 0,0 0-547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8.8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304 78 6824 0 0,'0'0'149'0'0,"0"0"23"0"0,0 0 13 0 0,-2-3-21 0 0,-18-16-127 0 0,16 15-43 0 0,2 0 9 0 0,-1-3-4 0 0,1 3 65 0 0,0 1 65 0 0,-1 2 67 0 0,-2 0 72 0 0,0-1 453 0 0,-5-8 23 0 0,9 9-457 0 0,-1 0-54 0 0,1 0-49 0 0,0 0-43 0 0,-1 1-20 0 0,1-1-42 0 0,-1 1-28 0 0,0 0-24 0 0,-1 0 24 0 0,2 0 5 0 0,-1 0 34 0 0,-10-10 451 0 0,10 8-282 0 0,1 1-59 0 0,-1 1-52 0 0,0-1-42 0 0,0 1-25 0 0,0 0-36 0 0,-2 1 12 0 0,2-1-8 0 0,1 0 46 0 0,-5 1 84 0 0,-7 4 520 0 0,9-2-451 0 0,0-1-133 0 0,1 0-106 0 0,-10 3 371 0 0,8 5-84 0 0,-6-3-25 0 0,-5 4-34 0 0,0-1-4 0 0,4-3 14 0 0,5 5-4 0 0,-4 4-22 0 0,7-12-143 0 0,-9 9 84 0 0,-3 6-13 0 0,15-16-128 0 0,-1 0-1 0 0,0 0 0 0 0,1 0 0 0 0,0 0 0 0 0,0 0 1 0 0,-1 1-21 0 0,0 13 112 0 0,2-15-95 0 0,0 0 0 0 0,0-1 0 0 0,-1 1-1 0 0,1-1 1 0 0,0 1 0 0 0,-1-1-1 0 0,1 1 1 0 0,-1 0 0 0 0,0-1-1 0 0,1 0 1 0 0,-1 1 0 0 0,0-1-1 0 0,0 0 1 0 0,0 1-17 0 0,-4 6 105 0 0,-1 4 90 0 0,1-2-33 0 0,1-2-50 0 0,1 5 102 0 0,3 9 33 0 0,1-14-141 0 0,-1-6 47 0 0,0-2-14 0 0,2 3-55 0 0,-1-2-78 0 0,1 0-1 0 0,-1 0 0 0 0,0 0 1 0 0,1 1-1 0 0,-1-2 1 0 0,1 1-1 0 0,-1 0 0 0 0,1 0 1 0 0,-1 0-1 0 0,1-1 1 0 0,0 1-1 0 0,-1-1 1 0 0,1 1-1 0 0,0-1 0 0 0,0 0-5 0 0,3 3 79 0 0,-3-2-55 0 0,-2 0-18 0 0,1 0 0 0 0,0 0 0 0 0,0 0 0 0 0,0 0 0 0 0,0 0 0 0 0,0 0 0 0 0,0 0 0 0 0,1 0 0 0 0,-1-1 0 0 0,0 1 0 0 0,0-1 0 0 0,1 1-6 0 0,6 0 56 0 0,1-4 41 0 0,-5 1-79 0 0,15-6 42 0 0,-1 5 14 0 0,-16 3-64 0 0,0 0 0 0 0,1-1 0 0 0,-1 1 0 0 0,0-1-1 0 0,1 0 1 0 0,-1 0 0 0 0,0 0 0 0 0,0 0 0 0 0,0 0-1 0 0,0-1 1 0 0,0 1 0 0 0,0 0 0 0 0,0-1 0 0 0,0 0-1 0 0,-1 1 1 0 0,1-1 0 0 0,0 0 0 0 0,-1 0 0 0 0,1 0-10 0 0,20-19 29 0 0,-4 8-29 0 0,0 0 0 0 0,-2-1 0 0 0,6-6 0 0 0,-11 8-3 0 0,-1-1-1 0 0,0 0 1 0 0,4-7 3 0 0,1 2-56 0 0,-13 16 48 0 0,-1 0 0 0 0,1 1-1 0 0,-1-1 1 0 0,1 0 0 0 0,-1 0 0 0 0,0-1 0 0 0,0 1 0 0 0,0 0 0 0 0,0 0 8 0 0,4-8-5 0 0,5-3-7 0 0,-8 11-46 0 0,-2 2-8 0 0,0 0 2 0 0,0 2 11 0 0,0 164 53 0 0,0-163 4 0 0,0-1 1 0 0,0 1-1 0 0,0-1 0 0 0,1 1 0 0 0,-1-1 1 0 0,1 1-1 0 0,-1-1 0 0 0,1 0 0 0 0,0 1 1 0 0,0-1-1 0 0,0 0 0 0 0,0 1 0 0 0,0-1 1 0 0,0 0-1 0 0,1 0 0 0 0,0 1-4 0 0,1 2 64 0 0,-2 2-54 0 0,0-2-11 0 0,12 19-2 0 0,-13-23 0 0 0,0 2-12 0 0,-1-3 13 0 0,1 0 0 0 0,0 0 1 0 0,0 0-1 0 0,0 0 0 0 0,0 1 0 0 0,0-1 0 0 0,0 0 1 0 0,0 0-1 0 0,0 0 0 0 0,0 0 0 0 0,0 0 0 0 0,0 0 0 0 0,0 0 1 0 0,0 0-1 0 0,0 0 0 0 0,0 0 0 0 0,0 1 0 0 0,0-1 0 0 0,0 0 1 0 0,0 0-1 0 0,0 0 0 0 0,1 0 0 0 0,-1 0 0 0 0,0 0 0 0 0,0 0 1 0 0,0 0-1 0 0,0 0 0 0 0,0 0 0 0 0,0 0 0 0 0,0 0 1 0 0,0 0-1 0 0,0 1 0 0 0,0-1 0 0 0,0 0 0 0 0,0 0 0 0 0,0 0 1 0 0,0 0-1 0 0,0 0 0 0 0,1 0 0 0 0,-1 0 0 0 0,0 0 0 0 0,0 0 1 0 0,0 0-1 0 0,0 0 0 0 0,0 0 0 0 0,0 0 0 0 0,0 0 1 0 0,0 0-1 0 0,0 0 0 0 0,0 0 0 0 0,1 0 0 0 0,-1 0 0 0 0,0 0 1 0 0,0 0-1 0 0,0 0 0 0 0,0 0 0 0 0,0 0 2 0 0,25 0-227 0 0,-22 0 132 0 0,-3 0-54 0 0,0-1-272 0 0,1 1 95 0 0,0 0 82 0 0,1 0 68 0 0,-1 0 64 0 0,1 0 34 0 0,4 1-144 0 0,-5-1 118 0 0,0 0-54 0 0,11 0-934 0 0,-9 0-10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9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91 9152 0 0,'13'12'208'0'0,"-12"-10"-71"0"0,0 0-37 0 0,0 2 17 0 0,-2 3-12 0 0,1-7-68 0 0,-1 15 88 0 0,1 3-27 0 0,4-3-65 0 0,0-7 7 0 0,-1-3 28 0 0,0 0 34 0 0,-2 0 36 0 0,0 3 36 0 0,-1-3 222 0 0,0 0-57 0 0,0 0-51 0 0,0 0-42 0 0,0 2 125 0 0,0 15 429 0 0,0-17-602 0 0,0 1 34 0 0,0-5-197 0 0,0-1 1 0 0,0 1 0 0 0,0 0 0 0 0,0 0-1 0 0,0-1 1 0 0,0 1 0 0 0,1 0 0 0 0,-1-1 0 0 0,0 1-1 0 0,0 0 1 0 0,1-1 0 0 0,-1 1 0 0 0,0 0-1 0 0,1-1 1 0 0,-1 1 0 0 0,0 0 0 0 0,1-1 0 0 0,-1 1-1 0 0,1-1 1 0 0,-1 1 0 0 0,1-1 0 0 0,-1 1 0 0 0,1-1-1 0 0,0 0 1 0 0,-1 1-36 0 0,5 3 357 0 0,-3 4-60 0 0,-2-6 97 0 0,0-2-8 0 0,0 0-1 0 0,0 0 5 0 0,0 0 2 0 0,0 0 0 0 0,0 0-17 0 0,0 0-75 0 0,0 0-39 0 0,0 0-5 0 0,-2 0-18 0 0,-2 1-161 0 0,4-1-75 0 0,0 0 1 0 0,-1 0-1 0 0,1 0 0 0 0,0 0 0 0 0,0 0 0 0 0,0 0 0 0 0,-1 0 0 0 0,1 0 0 0 0,0 0 0 0 0,0 0 0 0 0,0 0 0 0 0,-1 0 0 0 0,1 0 0 0 0,0 0 1 0 0,0 0-1 0 0,0 0 0 0 0,-1 0 0 0 0,1 0 0 0 0,0 0 0 0 0,0 0 0 0 0,0 0 0 0 0,-1-1 0 0 0,1 1 0 0 0,0 0 0 0 0,0 0 0 0 0,0 0 0 0 0,0 0 1 0 0,-1 0-1 0 0,1 0 0 0 0,0-1 0 0 0,0 1 0 0 0,0 0 0 0 0,0 0 0 0 0,0 0 0 0 0,0 0 0 0 0,-1-1 0 0 0,1 1 0 0 0,0 0 0 0 0,0 0-2 0 0,-1-10 105 0 0,0 3-7 0 0,1-4 43 0 0,0-4-50 0 0,3 0-23 0 0,1 7-55 0 0,3-4-12 0 0,-6-1 52 0 0,2 0-43 0 0,9-2-10 0 0,6-12 0 0 0,-5 22 0 0 0,-6 0 0 0 0,-5 4 0 0 0,-1 0 0 0 0,0 0 0 0 0,1 0 0 0 0,-1 1 0 0 0,1-1 0 0 0,-1 0 0 0 0,1 1 0 0 0,-1-1 0 0 0,1 1 0 0 0,-1 0 0 0 0,1-1 0 0 0,-1 1 0 0 0,1 0 0 0 0,0 0 0 0 0,13-3 0 0 0,-7-1-1 0 0,1-2-28 0 0,4 4-46 0 0,-5 2 95 0 0,0 0-80 0 0,0 0-82 0 0,0 0-90 0 0,-1 0-92 0 0,0 0-98 0 0,0 0-102 0 0,-2 0-108 0 0,-2 0-538 0 0</inkml:trace>
  <inkml:trace contextRef="#ctx0" brushRef="#br0" timeOffset="351.66">409 106 10656 0 0,'0'2'241'0'0,"0"2"-138"0"0,3 2 50 0 0,-1-5-79 0 0,1 0 34 0 0,1 0 52 0 0,2-1 66 0 0,3 2-148 0 0,-9-1-76 0 0,0-1-1 0 0,1 1 1 0 0,-1-1-1 0 0,0 1 1 0 0,0-1-1 0 0,1 1 1 0 0,-1-1-1 0 0,0 1 1 0 0,0-1-1 0 0,0 1 1 0 0,0-1-1 0 0,0 1 1 0 0,0 0-1 0 0,0-1 1 0 0,0 1-1 0 0,0-1 1 0 0,0 1-2 0 0,0 1 0 0 0,0 0 0 0 0,0 0 0 0 0,1-1-1 0 0,-1 1 1 0 0,0 0 0 0 0,1-1 0 0 0,-1 1 0 0 0,1 0 0 0 0,0 0 0 0 0,1 2-19 0 0,1 0 69 0 0,1 0 77 0 0,2 3 137 0 0,1 0 75 0 0,-5-5-266 0 0,-1 0-34 0 0,2 5 197 0 0,2 2 53 0 0,-1-1-52 0 0,3 1 1 0 0,7 1 77 0 0,5-1 108 0 0,2 1 14 0 0,-10-3-265 0 0,1 0-44 0 0,8 2 4 0 0,-9-6-54 0 0,1 3 44 0 0,11 6 89 0 0,-1 1-64 0 0,-18-12-169 0 0,0 1 38 0 0,11-1 134 0 0,-9-1-125 0 0,2 0-80 0 0,-5 0-16 0 0,1-1-35 0 0,1 1-106 0 0,-1 0-87 0 0,1-1-102 0 0,0 1-113 0 0,-4 0 274 0 0,0 0-33 0 0,1 0-362 0 0,0 0 91 0 0,-1 0-45 0 0,2 0-689 0 0,-1 0-537 0 0,-1 0-1024 0 0</inkml:trace>
  <inkml:trace contextRef="#ctx0" brushRef="#br0" timeOffset="654.54">832 0 10368 0 0,'0'0'233'0'0,"3"3"39"0"0,7 7 15 0 0,-6-4-142 0 0,-4-2-50 0 0,1 1-47 0 0,3-2 11 0 0,-1 0 52 0 0,0 0 40 0 0,-2-2-119 0 0,-1-1-1 0 0,0 1 0 0 0,1 0 0 0 0,-1 0 0 0 0,1-1 0 0 0,-1 1 1 0 0,0 0-1 0 0,0 0 0 0 0,1 0 0 0 0,-1-1 0 0 0,0 1 1 0 0,0 0-1 0 0,0 0 0 0 0,0 0 0 0 0,0 0 0 0 0,0-1 0 0 0,0 1 1 0 0,0 0-1 0 0,0 0 0 0 0,-1 0 0 0 0,1 0 0 0 0,0-1 0 0 0,0 1 1 0 0,-1 0-1 0 0,1 0 0 0 0,-1 0 0 0 0,1-1 0 0 0,-1 2-31 0 0,-3 5 297 0 0,-2 3 140 0 0,4 5 83 0 0,2-5-311 0 0,1 1-3 0 0,-1-3-37 0 0,-2 0 9 0 0,0 1 50 0 0,0-5-144 0 0,0 3 56 0 0,0 0 0 0 0,0-1 0 0 0,1 1 0 0 0,-1 0 0 0 0,1 0 0 0 0,0 6-140 0 0,2 1 215 0 0,-1-6-86 0 0,0-1 0 0 0,0 0 1 0 0,-1 1-1 0 0,0-1 0 0 0,0 2-129 0 0,-19 67 1038 0 0,9-38-542 0 0,2-1-38 0 0,6-7-102 0 0,1 1-66 0 0,-2-17-174 0 0,-3 20 179 0 0,5-21-155 0 0,2 4 46 0 0,0-12-141 0 0,-1 1 0 0 0,0-1 0 0 0,0 0-1 0 0,-1 1 1 0 0,-1 2-45 0 0,2-3 37 0 0,-1 0 0 0 0,1 1 0 0 0,0-1 0 0 0,0 1 0 0 0,0 2-37 0 0,1 7-2 0 0,0-3 65 0 0,0 15 172 0 0,0-17-213 0 0,0 0-66 0 0,0 0-60 0 0,0 2-75 0 0,0 1-87 0 0,0 2-103 0 0,0-14 68 0 0,0 1-51 0 0,0-1-47 0 0,0 1-41 0 0,-1 0-290 0 0,1 0-69 0 0,-1-1-56 0 0,0 0-40 0 0,0 1-341 0 0,-2-2-37 0 0,-5 1-2674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5.2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394 106 8464 0 0,'0'0'190'0'0,"0"0"28"0"0,0 0 10 0 0,-3 0-26 0 0,-3-1-159 0 0,1-4-36 0 0,1-1-15 0 0,0 3 25 0 0,1 1 36 0 0,1 1 31 0 0,0-1 33 0 0,1-1 35 0 0,0-1 37 0 0,-1-2 472 0 0,-8-4 19 0 0,7 8-31 0 0,3 2-434 0 0,-2-3 64 0 0,-1 1-164 0 0,-1-2 98 0 0,-7-7 387 0 0,7 8-427 0 0,1 0-57 0 0,0 1-100 0 0,-10-3 317 0 0,8-5-21 0 0,-5 5-6 0 0,6-2-99 0 0,3 7-197 0 0,1 0 0 0 0,0-1 0 0 0,0 1 1 0 0,0 0-1 0 0,0-1 0 0 0,-1 1 0 0 0,1 0 0 0 0,0-1 1 0 0,-1 1-1 0 0,1 0 0 0 0,0-1 0 0 0,0 1 1 0 0,-1 0-1 0 0,1 0 0 0 0,0 0 0 0 0,-1-1 0 0 0,1 1 1 0 0,-1 0-1 0 0,1 0 0 0 0,0 0 0 0 0,-1 0 1 0 0,1-1-1 0 0,0 1 0 0 0,-1 0 0 0 0,1 0 0 0 0,-1 0 1 0 0,1 0-1 0 0,0 0 0 0 0,-1 0 0 0 0,1 0 1 0 0,-1 0-11 0 0,-1 0 204 0 0,0 1-36 0 0,0-1-72 0 0,-2 0-46 0 0,-1 0-29 0 0,2-1 36 0 0,-39 1 375 0 0,37 3-319 0 0,4-2-109 0 0,-1 0 0 0 0,1 0 1 0 0,0 0-1 0 0,0 0 0 0 0,0 0 1 0 0,-1-1-1 0 0,1 1 0 0 0,0 0 1 0 0,-1-1-1 0 0,1 1-4 0 0,-4 1 13 0 0,0 1-1 0 0,1-1 1 0 0,-1 1-1 0 0,1 0 1 0 0,0 1-1 0 0,0-1 1 0 0,0 1-1 0 0,0-1 1 0 0,-1 4-13 0 0,-3 0 7 0 0,6-5-3 0 0,0-1 0 0 0,0 0 0 0 0,1 1 0 0 0,-1-1 0 0 0,1 1 0 0 0,-1 0 0 0 0,1-1 0 0 0,0 1 0 0 0,-1 0 0 0 0,1 0 0 0 0,0 0 0 0 0,0 0 0 0 0,1 0 0 0 0,-1 0 0 0 0,0 0 0 0 0,1 0 0 0 0,-1 1 0 0 0,1-1-1 0 0,-1 1-3 0 0,1-1 3 0 0,0-1-1 0 0,0 1 0 0 0,0-1 1 0 0,0 1-1 0 0,-1-1 0 0 0,1 1 0 0 0,-1-1 1 0 0,1 1-1 0 0,-1-1 0 0 0,0 1 1 0 0,1-1-1 0 0,-1 1 0 0 0,-1 0-2 0 0,1-1 3 0 0,0 1-1 0 0,0 0 1 0 0,0-1 0 0 0,1 1-1 0 0,-1 0 1 0 0,0-1 0 0 0,1 1-1 0 0,-1 0 1 0 0,1 0 0 0 0,0 0-1 0 0,-1 0 1 0 0,1-1 0 0 0,0 3-4 0 0,-3 18 10 0 0,-6-1 36 0 0,8-19-41 0 0,0 1 0 0 0,0 0 1 0 0,1 0-1 0 0,-1-1 0 0 0,1 1 1 0 0,0 0-1 0 0,-1 0 0 0 0,1-1 0 0 0,1 1 1 0 0,-1 0-1 0 0,0 1-4 0 0,1 7 17 0 0,-1 35 59 0 0,0-1 39 0 0,0 0 51 0 0,0 1 61 0 0,1-39-161 0 0,-1 0 0 0 0,1 1 0 0 0,1-1 0 0 0,-1 0 0 0 0,2 2-66 0 0,-1-2 60 0 0,-1 0 0 0 0,1 1-1 0 0,-1-1 1 0 0,0 1 0 0 0,-1 0-60 0 0,0 7 31 0 0,0-9-30 0 0,-1 0 0 0 0,1 0 0 0 0,1 0 0 0 0,0 1 0 0 0,-1-1 0 0 0,2 0-1 0 0,3 9 0 0 0,-3-12 0 0 0,-1 0 0 0 0,0 1 0 0 0,0-1 0 0 0,0 0 0 0 0,-1 0 0 0 0,1 1 0 0 0,-1-1 0 0 0,0 2 0 0 0,0 40-13 0 0,0-43 8 0 0,0 0 0 0 0,1 0 0 0 0,-1-1 0 0 0,0 1 0 0 0,1 0 0 0 0,-1 0 0 0 0,1 0 0 0 0,-1-1 0 0 0,1 1 0 0 0,0 0 0 0 0,0 0 0 0 0,-1-1 0 0 0,2 2 5 0 0,-1-2 0 0 0,0 1 0 0 0,0-1 0 0 0,0 1-1 0 0,-1-1 1 0 0,1 0 0 0 0,0 1 0 0 0,-1-1 0 0 0,0 1 0 0 0,1-1 0 0 0,-1 1 0 0 0,0 0 0 0 0,0-1-1 0 0,0 2 1 0 0,0 27 0 0 0,0-17-12 0 0,0-11-49 0 0,0-2-18 0 0,0 0 22 0 0,0 0-11 0 0,0 0-70 0 0,0 0-41 0 0,0 0-227 0 0,0 0 306 0 0,0 0 2 0 0,0 0-18 0 0,0 0-43 0 0,0 0-14 0 0,0 0-44 0 0,0 0-49 0 0,0 0-56 0 0,0 0-61 0 0,0 0-55 0 0,0 0-50 0 0,0 0-44 0 0,0 0-155 0 0,0 0-42 0 0,0 0-188 0 0,0 0-505 0 0</inkml:trace>
  <inkml:trace contextRef="#ctx0" brushRef="#br0" timeOffset="719.17">0 424 8496 0 0,'0'0'190'0'0,"0"0"28"0"0,0 0 10 0 0,0 0-73 0 0,0 0-18 0 0,0 0 40 0 0,0 0 143 0 0,0 0 265 0 0,3 0 21 0 0,3 0-243 0 0,4 0-49 0 0,1 0-109 0 0,-2 0-110 0 0,-1-1-39 0 0,6-1-27 0 0,0-3 28 0 0,3-1 25 0 0,0 5 30 0 0,-12 0-71 0 0,0 1-1 0 0,0-1 1 0 0,0 0 0 0 0,-1-1 0 0 0,5-1-41 0 0,-3 2 41 0 0,-1-1 0 0 0,1 1 1 0 0,-1-1-1 0 0,1 2 1 0 0,0-1-1 0 0,0 1-41 0 0,8 0 115 0 0,-6 0-29 0 0,-1 0 1 0 0,1 0 0 0 0,-1-1-1 0 0,0 0 1 0 0,2 0-87 0 0,7-3 151 0 0,-10 2-81 0 0,1 0 0 0 0,-1 0 0 0 0,0 1 0 0 0,1 0 0 0 0,-1 1 0 0 0,1-1-70 0 0,38 1 114 0 0,1 0-42 0 0,22 0-23 0 0,-3 0-47 0 0,-60 3-61 0 0,5 10 55 0 0,-7-2 45 0 0,-3 8-31 0 0,-1-1 30 0 0,4-6 57 0 0,2-6-40 0 0,-5-5-50 0 0,1 0 1 0 0,0-1-1 0 0,-1 1 1 0 0,1 0-1 0 0,-1 0 0 0 0,1-1 1 0 0,-1 1-1 0 0,1 0 1 0 0,-1 0-1 0 0,0 0 1 0 0,1 0-1 0 0,-1-1 0 0 0,0 1 1 0 0,0 0-1 0 0,1 0 1 0 0,-1 0-1 0 0,0 0 1 0 0,0 0-1 0 0,0 0 1 0 0,0 0-1 0 0,0 0 0 0 0,0 0 1 0 0,-1 0-1 0 0,1-1 1 0 0,0 1-1 0 0,0 0 1 0 0,-1 0-8 0 0,-1 2 31 0 0,1 1 0 0 0,-1-1 0 0 0,1 0 1 0 0,0 1-1 0 0,-1-1 0 0 0,1 1 0 0 0,1 0 1 0 0,-1-1-1 0 0,0 4-31 0 0,1 4 93 0 0,0 3 37 0 0,0-3-54 0 0,0 2 36 0 0,0 51 564 0 0,0-63-666 0 0,0 0 1 0 0,0 0 0 0 0,0-1 0 0 0,0 1 0 0 0,0 0 0 0 0,0-1 0 0 0,0 1 0 0 0,0 0 0 0 0,1-1 0 0 0,-1 1 0 0 0,0 0 0 0 0,0-1 0 0 0,1 1 0 0 0,-1 0 0 0 0,1-1 0 0 0,-1 1 0 0 0,0-1 0 0 0,1 1-1 0 0,-1-1 1 0 0,1 1 0 0 0,-1-1 0 0 0,1 1 0 0 0,0-1 0 0 0,-1 1 0 0 0,1-1-11 0 0,-1 0 11 0 0,1 1 1 0 0,-1-1-1 0 0,1 0 0 0 0,-1 1 0 0 0,1-1 1 0 0,-1 1-1 0 0,0-1 0 0 0,1 0 1 0 0,-1 1-1 0 0,1-1 0 0 0,-1 1 0 0 0,0-1 1 0 0,0 1-1 0 0,1-1 0 0 0,-1 1 0 0 0,0-1 1 0 0,0 1-1 0 0,0-1 0 0 0,1 1 0 0 0,-1-1 1 0 0,0 1-1 0 0,0-1 0 0 0,0 1 0 0 0,0 0-11 0 0,2 4 192 0 0,8 5 0 0 0,-7-7-60 0 0,0-2-50 0 0,-1-1-31 0 0,0-1-28 0 0,1 0 1 0 0,-1 1 27 0 0,1 1 31 0 0,0 1 49 0 0,-3-2-127 0 0,11 9 152 0 0,-11-8-151 0 0,0-1 0 0 0,1 0 0 0 0,-1 1 0 0 0,1-1 0 0 0,-1 0 0 0 0,0 0 0 0 0,1 1 0 0 0,-1-1 0 0 0,1 0 0 0 0,-1 0 0 0 0,1 0 0 0 0,-1 0 0 0 0,1 0 0 0 0,-1 0 0 0 0,1 0 0 0 0,-1 0 0 0 0,1 0 0 0 0,-1 0 0 0 0,1 0 0 0 0,-1 0 0 0 0,1 0 0 0 0,-1 0 0 0 0,1 0 0 0 0,-1 0 0 0 0,0 0 0 0 0,1-1 0 0 0,-1 1 0 0 0,1 0 0 0 0,-1 0 0 0 0,1-1-5 0 0,3-5 70 0 0,-4 6-65 0 0,0-1-1 0 0,1 1 0 0 0,-1-1 1 0 0,0 1-1 0 0,0 0 0 0 0,1-1 1 0 0,-1 1-1 0 0,0 0 1 0 0,1-1-1 0 0,-1 1 0 0 0,0 0 1 0 0,1-1-1 0 0,-1 1 1 0 0,1 0-1 0 0,-1 0 0 0 0,1-1 1 0 0,-1 1-1 0 0,0 0 0 0 0,1 0 1 0 0,-1 0-1 0 0,1 0 1 0 0,-1-1-1 0 0,1 1 0 0 0,-1 0 1 0 0,1 0-1 0 0,-1 0 1 0 0,1 0-1 0 0,-1 0 0 0 0,1 0 1 0 0,-1 0-1 0 0,1 1 0 0 0,-1-1-4 0 0,2 0 11 0 0,0 0 0 0 0,0-1 0 0 0,-1 1-1 0 0,1 0 1 0 0,0-1 0 0 0,-1 1 0 0 0,1-1-1 0 0,-1 1 1 0 0,1-1 0 0 0,0 0 0 0 0,-1 0-1 0 0,1 0 1 0 0,-1 0-11 0 0,0 0 8 0 0,1 0-1 0 0,-1 0 1 0 0,1 1 0 0 0,0-1 0 0 0,-1 0-1 0 0,1 1 1 0 0,-1-1 0 0 0,1 1 0 0 0,0-1-1 0 0,-1 1 1 0 0,1 0 0 0 0,0 0-1 0 0,0 0-7 0 0,13-3 64 0 0,0-9-10 0 0,15-19-43 0 0,-9 11-97 0 0,-9 7-26 0 0,1 1-57 0 0,-2-2 14 0 0,-6 4 24 0 0,-1 1-9 0 0,0 1-35 0 0,0-2-60 0 0,0 0-59 0 0,1 3 95 0 0,0-3-85 0 0,-2-3-59 0 0,-3 8 189 0 0,1 0 41 0 0,5-6-99 0 0,-2 3 55 0 0,-2 3-11 0 0,0-1-33 0 0,-2-2-73 0 0,3-2 150 0 0,-2 9 92 0 0,4 0 33 0 0,-3 1-48 0 0,0 0-52 0 0,0 0-14 0 0,-2 2 53 0 0,0 28-2 0 0,0-8 68 0 0,0-4 58 0 0,0 0 74 0 0,0-16-127 0 0,0 0 0 0 0,1 0 0 0 0,-1-1 0 0 0,0 1 0 0 0,1 0 0 0 0,-1-1 0 0 0,1 1-1 0 0,-1 0 1 0 0,1-1 0 0 0,0 1 0 0 0,0-1 0 0 0,0 1 0 0 0,0-1-11 0 0,0 1 13 0 0,0-1-1 0 0,0 0 1 0 0,-1 1-1 0 0,1 0 1 0 0,0-1-1 0 0,-1 1 1 0 0,1-1 0 0 0,-1 1-1 0 0,1 0 1 0 0,-1 0-1 0 0,0-1 1 0 0,0 1 0 0 0,0 0-13 0 0,0 0 12 0 0,1-1 1 0 0,-1 1 0 0 0,0 0 0 0 0,0-1 0 0 0,1 1 0 0 0,-1 0 0 0 0,1-1 0 0 0,0 1 0 0 0,-1-1 0 0 0,1 1 0 0 0,0-1 0 0 0,0 1 0 0 0,0-1-13 0 0,0 1 13 0 0,0-1 1 0 0,0 1-1 0 0,-1-1 1 0 0,1 1-1 0 0,0 0 1 0 0,-1-1-1 0 0,1 1 1 0 0,-1-1-1 0 0,1 1 1 0 0,-1 0-1 0 0,0 0 1 0 0,0-1 0 0 0,0 1-14 0 0,0-1 5 0 0,0-1 0 0 0,0 1 0 0 0,0-1 0 0 0,0 1 0 0 0,0-1 0 0 0,0 0 0 0 0,0 1 0 0 0,0-1 0 0 0,0 1 0 0 0,0-1 0 0 0,0 1 0 0 0,0-1 0 0 0,0 1 0 0 0,1-1 0 0 0,-1 1 0 0 0,0-1 0 0 0,0 1 1 0 0,0-1-1 0 0,1 0 0 0 0,-1 1 0 0 0,0-1 0 0 0,1 1 0 0 0,-1-1 0 0 0,0 0 0 0 0,1 1 0 0 0,-1-1 0 0 0,0 0 0 0 0,1 0 0 0 0,-1 1 0 0 0,1-1 0 0 0,-1 0 0 0 0,1 1-5 0 0,5 3 79 0 0,-4-1-15 0 0,0 3-29 0 0,2 3-1 0 0,-2-5 33 0 0,2 0 40 0 0,0-2 66 0 0,-1-2-92 0 0,-1 0-72 0 0,1 0-79 0 0,-1 0-84 0 0,-1 0-40 0 0,0 0-64 0 0,0 0 26 0 0,-1 0-39 0 0,1 0-375 0 0,0 0 85 0 0,-1 0-55 0 0,0 0-730 0 0,0 0-581 0 0,0 0-1104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214 46 7632 0 0,'0'0'166'0'0,"0"0"29"0"0,0 0 14 0 0,-3 0-25 0 0,-3-1-152 0 0,-7-6-20 0 0,5 3 40 0 0,1 1 55 0 0,1 1 85 0 0,1-8 188 0 0,-5 3-7 0 0,-4 0-84 0 0,10 5-182 0 0,0 1-48 0 0,-1 0 50 0 0,-3 0 101 0 0,-10 1 347 0 0,12 1-417 0 0,2-1-47 0 0,-14 0 115 0 0,-7 0 30 0 0,23 0-116 0 0,-1 0-20 0 0,1 0-80 0 0,-13 0 82 0 0,9 1-100 0 0,1 0-37 0 0,4 0 28 0 0,0 0 0 0 0,0-1 0 0 0,0 1 0 0 0,0 0-1 0 0,0 0 1 0 0,0 0 0 0 0,0 0 0 0 0,0 0 0 0 0,0 0 0 0 0,0 0 0 0 0,1 0 0 0 0,-1 1 5 0 0,-1 1-2 0 0,1-2 1 0 0,1-1-1 0 0,0 1 0 0 0,0-1 0 0 0,-1 1 0 0 0,1-1 1 0 0,0 1-1 0 0,0-1 0 0 0,0 1 0 0 0,0-1 0 0 0,-1 1 1 0 0,1-1-1 0 0,0 1 0 0 0,0-1 0 0 0,0 1 1 0 0,0-1-1 0 0,0 1 0 0 0,0-1 0 0 0,0 1 0 0 0,1-1 1 0 0,-1 1-1 0 0,0-1 2 0 0,14 31-91 0 0,-12-26 85 0 0,-2-4 5 0 0,0-1 1 0 0,1 1 0 0 0,-1 0-1 0 0,0-1 1 0 0,1 1 0 0 0,-1-1-1 0 0,0 1 1 0 0,1-1-1 0 0,-1 1 1 0 0,1-1 0 0 0,-1 1-1 0 0,1-1 1 0 0,-1 1 0 0 0,1-1-1 0 0,-1 1 1 0 0,1-1-1 0 0,-1 0 1 0 0,1 1 0 0 0,-1-1-1 0 0,1 0 1 0 0,0 0-1 0 0,0 1 1 0 0,3 1-6 0 0,9 9-30 0 0,-11-10 33 0 0,-1 1 0 0 0,1 0 0 0 0,0-1 0 0 0,-1 0-1 0 0,1 1 1 0 0,0-1 0 0 0,0 0 0 0 0,0 0 0 0 0,2 1 3 0 0,9 1-21 0 0,-11-2 18 0 0,0-1 0 0 0,0 0 0 0 0,0 1 0 0 0,1 0 0 0 0,-1 0-1 0 0,0-1 1 0 0,0 1 0 0 0,0 1 0 0 0,0-1 0 0 0,0 0 0 0 0,0 0 0 0 0,-1 1 0 0 0,1-1 0 0 0,0 1 3 0 0,3 3-6 0 0,1-1 0 0 0,0 1 1 0 0,0-1-1 0 0,0-1 0 0 0,0 1 0 0 0,4 1 6 0 0,-3-2-3 0 0,-1 1 0 0 0,1-1 0 0 0,-1 1 0 0 0,-1 0 0 0 0,1 1 0 0 0,3 2 3 0 0,-7-4 0 0 0,1 0 0 0 0,0 0 0 0 0,0-1 0 0 0,0 0 0 0 0,1 1 0 0 0,-1-1 0 0 0,0 0 0 0 0,1-1 0 0 0,-1 1 0 0 0,1 0 0 0 0,0-1 0 0 0,0 0 0 0 0,1 0 0 0 0,10 4 0 0 0,-14-4-2 0 0,1-1 0 0 0,0 1 0 0 0,0-1 0 0 0,-1 1 0 0 0,1 0 0 0 0,0 0 0 0 0,-1 0 0 0 0,1 0 1 0 0,-1 0-1 0 0,1 1 0 0 0,-1-1 0 0 0,0 0 0 0 0,1 1 0 0 0,-1-1 0 0 0,0 0 0 0 0,0 1 0 0 0,0 0 0 0 0,0-1 0 0 0,0 1 1 0 0,0 0-1 0 0,0 1 2 0 0,11 12 60 0 0,1 0 49 0 0,-5 2 26 0 0,-3-6-51 0 0,-13-6-64 0 0,6-4-19 0 0,1 5-3 0 0,2 15 15 0 0,-1-21-11 0 0,0 0 1 0 0,0 1-1 0 0,0-1 1 0 0,0 1-1 0 0,0-1 1 0 0,0 1 0 0 0,0-1-1 0 0,0 1 1 0 0,0-1-1 0 0,0 1 1 0 0,0-1-1 0 0,0 1 1 0 0,0-1-1 0 0,-1 1 1 0 0,1-1 0 0 0,0 0-1 0 0,0 1 1 0 0,0-1-1 0 0,-1 1 1 0 0,1-1-1 0 0,0 0 1 0 0,-1 1 0 0 0,1-1-1 0 0,0 1 1 0 0,-1-1-1 0 0,1 0 1 0 0,0 1-1 0 0,-1-1 1 0 0,1 0-1 0 0,0 0 1 0 0,-1 1 0 0 0,0-1-3 0 0,-5 4 42 0 0,5 0-20 0 0,-1-1-4 0 0,-13 5 70 0 0,8-2-56 0 0,-2-1-11 0 0,-20-3 43 0 0,-34-2-31 0 0,35 0 73 0 0,27 0-100 0 0,-1 0 1 0 0,1 0-1 0 0,-1-1 1 0 0,1 1 0 0 0,-1 0-1 0 0,1-1 1 0 0,-1 1-1 0 0,1-1 1 0 0,0 1 0 0 0,-1-1-1 0 0,1 0 1 0 0,0 0-1 0 0,-1 0-6 0 0,-10-5 32 0 0,-11 1-21 0 0,17-1-11 0 0,4 2 0 0 0,-8-1-15 0 0,7 1-23 0 0,0-2-34 0 0,-4-8-142 0 0,5 10 105 0 0,0-8-286 0 0,2 9-18 0 0</inkml:trace>
  <inkml:trace contextRef="#ctx0" brushRef="#br0" timeOffset="1">516 137 7344 0 0,'0'0'165'0'0,"0"0"22"0"0,3 2 9 0 0,-3-1-185 0 0,1 0 1 0 0,0-1 0 0 0,-1 1 0 0 0,1 0-1 0 0,0 0 1 0 0,-1-1 0 0 0,1 1 0 0 0,-1 0-1 0 0,0 0 1 0 0,1 0 0 0 0,-1-1 0 0 0,1 1-1 0 0,-1 0 1 0 0,0 0 0 0 0,0 0-12 0 0,-7 14 36 0 0,6-14-31 0 0,1 1-1 0 0,-1-1 1 0 0,1 0 0 0 0,-1 0 0 0 0,1 0 0 0 0,0 1 0 0 0,-1-1 0 0 0,1 0 0 0 0,0 1-1 0 0,0-1 1 0 0,0 1-5 0 0,1 1 27 0 0,-1-1 0 0 0,1 0 0 0 0,-1 0 0 0 0,1 0-1 0 0,0 0 1 0 0,0 1 0 0 0,0-1 0 0 0,1 1-27 0 0,-1-1 27 0 0,0-1 1 0 0,0 1 0 0 0,0 0-1 0 0,0 0 1 0 0,0 0-1 0 0,-1 0 1 0 0,1 0 0 0 0,-1 0-1 0 0,1 1 1 0 0,-1 1-28 0 0,0-3 30 0 0,0 1 0 0 0,1-1 0 0 0,-1 1 0 0 0,0-1-1 0 0,0 1 1 0 0,1-1 0 0 0,-1 1 0 0 0,1-1 0 0 0,0 0 0 0 0,-1 1 0 0 0,1 0-30 0 0,2 1 75 0 0,-1 0-1 0 0,0 0 0 0 0,1 0 1 0 0,0 0-1 0 0,3 2-74 0 0,-3-3 53 0 0,-1 1 0 0 0,1-1 0 0 0,-1 1 0 0 0,0-1 0 0 0,1 1 0 0 0,-1 0 0 0 0,0 1-53 0 0,3 9 256 0 0,5-8-11 0 0,-3 5-55 0 0,-7-9-179 0 0,0 0 1 0 0,1 0-1 0 0,-1 0 0 0 0,1 0 0 0 0,-1 0 1 0 0,1 0-1 0 0,-1 0 0 0 0,1 0 1 0 0,0 0-1 0 0,-1 0 0 0 0,1-1 0 0 0,0 1 1 0 0,0 0-1 0 0,0 0 0 0 0,0-1 1 0 0,0 1-12 0 0,5 2 70 0 0,-5-3-62 0 0,-1 0-1 0 0,1 0 1 0 0,-1 0-1 0 0,0 0 1 0 0,1 1-1 0 0,-1-1 1 0 0,1 0-1 0 0,-1 0 1 0 0,0 0-1 0 0,1 1 1 0 0,-1-1-1 0 0,1 0 1 0 0,-1 1-1 0 0,0-1 0 0 0,1 0 1 0 0,-1 1-1 0 0,0-1 1 0 0,0 0-1 0 0,1 1 1 0 0,-1-1-1 0 0,0 0 1 0 0,0 1-1 0 0,0-1 1 0 0,1 1-1 0 0,-1-1 1 0 0,0 1-1 0 0,0-1 1 0 0,0 0-1 0 0,0 1 1 0 0,0-1-1 0 0,0 1 1 0 0,0-1-1 0 0,0 1 1 0 0,0-1-1 0 0,0 1 1 0 0,0-1-8 0 0,0 0 3 0 0,0 0 0 0 0,0 0 1 0 0,0 0-1 0 0,0 0 0 0 0,0 1 1 0 0,0-1-1 0 0,0 0 0 0 0,0 0 1 0 0,0 0-1 0 0,0 0 0 0 0,0 0 1 0 0,0 0-1 0 0,0 0 0 0 0,0 0 0 0 0,0 0 1 0 0,0 0-1 0 0,0 1 0 0 0,0-1 1 0 0,0 0-1 0 0,0 0 0 0 0,0 0 1 0 0,0 0-1 0 0,0 0 0 0 0,0 0 1 0 0,0 0-1 0 0,0 0 0 0 0,0 0 1 0 0,0 0-1 0 0,0 0 0 0 0,0 0 1 0 0,0 0-1 0 0,1 0 0 0 0,-1 1 1 0 0,0-1-1 0 0,0 0 0 0 0,0 0 1 0 0,0 0-1 0 0,0 0 0 0 0,0 0 1 0 0,0 0-1 0 0,0 0 0 0 0,0 0 0 0 0,0 0 1 0 0,0 0-1 0 0,1 0 0 0 0,-1 0 1 0 0,0 0-1 0 0,0 0 0 0 0,0 0 1 0 0,0 0-1 0 0,0 0 0 0 0,0 0 1 0 0,0 0-1 0 0,0 0 0 0 0,0 0 1 0 0,0 0-1 0 0,1 0-3 0 0,8 0 139 0 0,2 0 53 0 0,19 1 380 0 0,-17-2-358 0 0,-1 0-48 0 0,-6 0-124 0 0,-2 0-32 0 0,11-5 191 0 0,5-3 111 0 0,-17 8-278 0 0,0 0 0 0 0,0 0-1 0 0,-1 0 1 0 0,1-1 0 0 0,-1 1 0 0 0,0-1 0 0 0,1 0 0 0 0,-1 0-34 0 0,5-6 190 0 0,-6 7-173 0 0,-1 0 1 0 0,1 0-1 0 0,0 1 0 0 0,-1-1 0 0 0,1 1 1 0 0,0-1-1 0 0,0 0 0 0 0,-1 1 0 0 0,1-1 1 0 0,0 1-1 0 0,0 0 0 0 0,0-1 1 0 0,-1 1-1 0 0,1 0 0 0 0,0-1 0 0 0,0 1 1 0 0,0 0-1 0 0,0 0 0 0 0,0 0-17 0 0,2-1 17 0 0,0 0-1 0 0,0-1 1 0 0,0 1 0 0 0,0 0-1 0 0,0-1 1 0 0,0 0-1 0 0,0 0 1 0 0,-1 0-1 0 0,1 0 1 0 0,-1 0 0 0 0,1 0-1 0 0,-1-1 1 0 0,0 1-1 0 0,0-1-16 0 0,3-7 55 0 0,-4 8-44 0 0,0 0-1 0 0,0-1 0 0 0,0 1 1 0 0,0 0-1 0 0,0 0 0 0 0,1 0 1 0 0,-1 0-1 0 0,1 1 0 0 0,0-1-10 0 0,10-13 24 0 0,-9 0 30 0 0,-6 0-4 0 0,-9 0-36 0 0,-1-1-14 0 0,9 6 0 0 0,3 8 0 0 0,0 0 0 0 0,0 0 0 0 0,0 0 0 0 0,-1-1 0 0 0,1 1 0 0 0,0 1 0 0 0,-1-1 0 0 0,0 0 0 0 0,1 0 0 0 0,-12-10-13 0 0,8 8-25 0 0,1 0 0 0 0,-1 0 1 0 0,1-1-1 0 0,0 0 1 0 0,0 0-1 0 0,0-1 38 0 0,-1-5-100 0 0,1 1-159 0 0,-5 3-103 0 0,3 4 79 0 0,5 3 252 0 0,1 0-1 0 0,-1 0 1 0 0,1 0 0 0 0,0-1-1 0 0,-1 1 1 0 0,1 0 0 0 0,-1 0 0 0 0,1 0-1 0 0,0-1 1 0 0,-1 1 0 0 0,1 0-1 0 0,-1 0 1 0 0,1-1 0 0 0,0 1 0 0 0,-1 0-1 0 0,1-1 1 0 0,0 1 0 0 0,0 0-1 0 0,-1-1 1 0 0,1 1 0 0 0,0-1-1 0 0,0 1 1 0 0,0 0 0 0 0,-1-1 0 0 0,1 1-1 0 0,0-1 1 0 0,0 1 0 0 0,0-1-1 0 0,0 1 1 0 0,0 0 0 0 0,0-1-1 0 0,0 1 1 0 0,0-1 0 0 0,0 1 0 0 0,0-1-1 0 0,0 1 32 0 0,0-3-726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3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153 333 8032 0 0,'0'0'182'0'0,"0"0"29"0"0,0 0 12 0 0,-3-3-37 0 0,-4-4-124 0 0,4 4-12 0 0,2 2 125 0 0,-1 0-35 0 0,-1 0 56 0 0,0 0-58 0 0,-2 2-44 0 0,4 0-24 0 0,1-1-4 0 0,0 0-57 0 0,0 0 0 0 0,0 0 0 0 0,0 0 0 0 0,0 0 0 0 0,-1 0 0 0 0,1 0 0 0 0,0 0 0 0 0,0 0 0 0 0,0 0 0 0 0,0 0 0 0 0,0 0 0 0 0,0 0-1 0 0,0 0 1 0 0,0 0 0 0 0,0 0 0 0 0,0 0 0 0 0,0 0 0 0 0,-1 0 0 0 0,1 0 0 0 0,0 0 0 0 0,0 0 0 0 0,0 0 0 0 0,0 0 0 0 0,0 0 0 0 0,0 0 0 0 0,0 0 0 0 0,0 0 0 0 0,0 0 0 0 0,0 0 0 0 0,0 0 0 0 0,0 0 0 0 0,0 0 0 0 0,-1 0 0 0 0,1 0 0 0 0,0 0 0 0 0,0 1 0 0 0,0-1-1 0 0,0 0 1 0 0,0 0 0 0 0,0 0 0 0 0,0 0 0 0 0,0 0 0 0 0,0 0 0 0 0,0 0 0 0 0,0 0 0 0 0,0 0 0 0 0,0 0 0 0 0,0 0 0 0 0,0 1 0 0 0,0-1 0 0 0,0 0 0 0 0,0 0 0 0 0,0 0 0 0 0,0 0 0 0 0,0 0 0 0 0,0 0 0 0 0,0 0-9 0 0,-1 8 323 0 0,-4-5-60 0 0,-1 1-57 0 0,2 3-43 0 0,3-7-153 0 0,1 1 0 0 0,0-1 0 0 0,0 0 0 0 0,-1 1 0 0 0,1-1 0 0 0,0 1 0 0 0,0-1-1 0 0,-1 0 1 0 0,1 1 0 0 0,-1-1 0 0 0,1 0 0 0 0,0 0 0 0 0,-1 1 0 0 0,1-1 0 0 0,-1 0 0 0 0,1 0-1 0 0,0 1 1 0 0,-1-1 0 0 0,1 0 0 0 0,-1 0 0 0 0,1 0 0 0 0,-1 0 0 0 0,1 0 0 0 0,-1 0-1 0 0,1 0 1 0 0,-1 0 0 0 0,1 0 0 0 0,-1 0 0 0 0,1 0 0 0 0,0 0 0 0 0,-1 0 0 0 0,0 0-10 0 0,-13 3 207 0 0,13-3-194 0 0,0 0-1 0 0,0 1 1 0 0,0 0 0 0 0,0-1 0 0 0,0 1-1 0 0,0-1 1 0 0,0 1 0 0 0,1 0 0 0 0,-1 0-1 0 0,0 0 1 0 0,0-1 0 0 0,1 1 0 0 0,-1 0 0 0 0,0 0-1 0 0,0 1-12 0 0,-4 11 160 0 0,-5-8-6 0 0,3 6 5 0 0,-3 5-14 0 0,-2 1 9 0 0,11-14-118 0 0,0 0 0 0 0,1 0 0 0 0,-1 0 1 0 0,1 1-1 0 0,-1-1 0 0 0,1 0 0 0 0,0 0 1 0 0,1 1-37 0 0,-1-2 9 0 0,-1-1 1 0 0,1 1-1 0 0,0 0 1 0 0,0-1 0 0 0,-1 1-1 0 0,1 0 1 0 0,-1-1-1 0 0,0 1 1 0 0,1-1 0 0 0,-1 1-1 0 0,0-1 1 0 0,0 1-1 0 0,0-1-9 0 0,0 1 8 0 0,0-1-1 0 0,0 1 0 0 0,0-1 1 0 0,1 1-1 0 0,-1 0 0 0 0,1-1 1 0 0,-1 1-1 0 0,1-1 0 0 0,-1 1 1 0 0,1 0-1 0 0,0 0 0 0 0,0-1 1 0 0,-1 1-8 0 0,1 13 71 0 0,0-9-35 0 0,0 0 1 0 0,0 0 0 0 0,0 0-1 0 0,1 0 1 0 0,1 6-37 0 0,-1-10 14 0 0,0 0 0 0 0,-1 0 0 0 0,1 0 0 0 0,0 0 0 0 0,0-1 0 0 0,0 1 0 0 0,0 0 0 0 0,1 0-14 0 0,0 0 21 0 0,0 0-1 0 0,-1 0 0 0 0,1-1 0 0 0,0 1 0 0 0,0-1 0 0 0,0 0 0 0 0,0 1 1 0 0,2-1-21 0 0,8 4 88 0 0,-7 2-31 0 0,-5-7-53 0 0,0 1 0 0 0,0-1 0 0 0,0 0 0 0 0,1 1 0 0 0,-1-1 0 0 0,0 1 0 0 0,1-1 0 0 0,-1 0 0 0 0,0 1 0 0 0,1-1 0 0 0,-1 0 0 0 0,0 0 0 0 0,1 1 0 0 0,-1-1 0 0 0,1 0 0 0 0,-1 0 0 0 0,0 1 0 0 0,1-1 0 0 0,-1 0 0 0 0,1 0 0 0 0,-1 0 0 0 0,1 0 0 0 0,-1 0 0 0 0,1 0 0 0 0,-1 0 0 0 0,1 0 0 0 0,-1 0 0 0 0,1 0 0 0 0,-1 0 0 0 0,1 0 0 0 0,-1 0 0 0 0,1 0-4 0 0,35 0 248 0 0,-12 0-32 0 0,-9-3-94 0 0,0-10 169 0 0,-6 5-128 0 0,-2 4-83 0 0,3 0 48 0 0,-9 4-115 0 0,0-1 1 0 0,0 1-1 0 0,1-1 0 0 0,-1 1 0 0 0,0-1 1 0 0,0 1-1 0 0,0-1 0 0 0,0 1 0 0 0,-1-1 1 0 0,1 0-1 0 0,0 1 0 0 0,0-1 0 0 0,0 0 1 0 0,0 0-1 0 0,-1 0 0 0 0,1 0 0 0 0,0 0 1 0 0,-1 0-14 0 0,6-12 186 0 0,0 9-58 0 0,-6 4-119 0 0,1-1 0 0 0,-1 1-1 0 0,0 0 1 0 0,1 0 0 0 0,-1-1-1 0 0,1 1 1 0 0,-1 0 0 0 0,0-1-1 0 0,1 1 1 0 0,-1 0 0 0 0,0-1-1 0 0,1 1 1 0 0,-1 0 0 0 0,0-1-1 0 0,0 1 1 0 0,1-1 0 0 0,-1 1-1 0 0,0-1 1 0 0,0 1 0 0 0,0 0-1 0 0,0-1 1 0 0,0 1 0 0 0,1-1-1 0 0,-1 1 1 0 0,0-1 0 0 0,0 1-1 0 0,0-1 1 0 0,0 1 0 0 0,0-1-1 0 0,-1 1 1 0 0,1-1-1 0 0,0 0-7 0 0,2-11 175 0 0,4 2-41 0 0,-5 8-118 0 0,0 1 0 0 0,-1-1 0 0 0,1 1 0 0 0,0-1 0 0 0,0 1 0 0 0,-1-1 0 0 0,1 0 0 0 0,-1 1 0 0 0,1-1 0 0 0,-1 0 0 0 0,0 1 0 0 0,0-1-1 0 0,0 0-16 0 0,0-5 48 0 0,1 5-33 0 0,-1 0 0 0 0,0 0-1 0 0,0 0 1 0 0,0 0 0 0 0,-1 0 0 0 0,1 0 0 0 0,0 0 0 0 0,-1 0 0 0 0,1 0-1 0 0,-1-1-14 0 0,-4-5 45 0 0,-1-4 0 0 0,4 2-56 0 0,-1-5-58 0 0,-6 1-110 0 0,-2 2-94 0 0,-1 2-75 0 0,4 3-31 0 0,3 4-165 0 0,-7 3-6 0 0</inkml:trace>
  <inkml:trace contextRef="#ctx0" brushRef="#br0" timeOffset="405.63">697 30 6688 0 0,'0'-2'197'0'0,"-2"-5"-81"0"0,-2 3-41 0 0,-3 0-47 0 0,2-6-28 0 0,-1 7 21 0 0,0 3 54 0 0,1 0 74 0 0,0 0 40 0 0,-5 0 283 0 0,2 0 76 0 0,-13 0 831 0 0,14 0-991 0 0,0 0-43 0 0,2 1-149 0 0,2 0-46 0 0,-1 0-11 0 0,-2 3 28 0 0,-2 0 60 0 0,2-2-1 0 0,0 0 39 0 0,-2-2 93 0 0,8 0-343 0 0,0 0 1 0 0,-1 0-1 0 0,1 0 0 0 0,-1 0 0 0 0,1 0 0 0 0,0 0 0 0 0,-1 0 1 0 0,1 0-1 0 0,-1 0 0 0 0,1 1 0 0 0,0-1 0 0 0,-1 0 0 0 0,1 0 1 0 0,-1 0-1 0 0,1 0 0 0 0,0 1 0 0 0,-1-1 0 0 0,1 0 0 0 0,0 0 1 0 0,-1 1-1 0 0,1-1 0 0 0,0 0 0 0 0,0 0 0 0 0,-1 1 0 0 0,1-1 1 0 0,0 0-1 0 0,0 1 0 0 0,-1-1 0 0 0,1 0 0 0 0,0 1 0 0 0,0-1-15 0 0,-5 7 230 0 0,-1-3-62 0 0,-2 0-45 0 0,-3 3 46 0 0,3 2 64 0 0,2-1-69 0 0,0 1-30 0 0,0 5 17 0 0,2-6-47 0 0,-1 22 293 0 0,0-22-281 0 0,0 1 71 0 0,2 7 57 0 0,3-1-19 0 0,0 0-50 0 0,0-1-43 0 0,0 0-36 0 0,0 14 17 0 0,0 38 57 0 0,0-46-61 0 0,0 2 64 0 0,0-17-130 0 0,1 1 0 0 0,0-1 0 0 0,0 1 0 0 0,0-1 0 0 0,1 0 0 0 0,0 2-43 0 0,3 11 106 0 0,-3 1-52 0 0,-2-7-24 0 0,-1-9-18 0 0,1 0-1 0 0,0 1 0 0 0,0-1 1 0 0,0 1-1 0 0,0-1 0 0 0,1 1 1 0 0,0-1-1 0 0,-1 1 0 0 0,2 0-11 0 0,2 7 26 0 0,-3-9-20 0 0,1 1-1 0 0,-1 0 1 0 0,0 0-1 0 0,0 0 0 0 0,0 0 1 0 0,-1 1-1 0 0,1-1 1 0 0,-1 0-1 0 0,0 2-5 0 0,0-3 4 0 0,1-1 0 0 0,-1 1 0 0 0,0 0 0 0 0,0-1 0 0 0,1 1-1 0 0,-1-1 1 0 0,1 1 0 0 0,-1-1 0 0 0,1 1 0 0 0,0-1 0 0 0,-1 1 0 0 0,1-1 0 0 0,0 0 0 0 0,0 1-4 0 0,4 6 9 0 0,-2 7 19 0 0,-3-3-87 0 0,0-9-9 0 0,0-1-5 0 0,0-1-93 0 0,0-1 42 0 0,0 0 40 0 0,0 0 35 0 0,0 1 33 0 0,0-1 57 0 0,0 1 161 0 0,0 1 257 0 0,0-2-354 0 0,0 1-57 0 0,0-1-67 0 0,0 1-67 0 0,0-1-77 0 0,0 1-90 0 0,0 0-35 0 0,0-1-78 0 0,0 1-83 0 0,0-1-92 0 0,0 1-98 0 0,0 0-104 0 0,0-1-112 0 0,0 1-119 0 0,0-1-1040 0 0,0 0-1146 0 0</inkml:trace>
  <inkml:trace contextRef="#ctx0" brushRef="#br0" timeOffset="680.82">379 348 11256 0 0,'0'0'256'0'0,"0"0"34"0"0,3 0 21 0 0,5-2-97 0 0,-4-3-98 0 0,0 0-71 0 0,-4 5-44 0 0,1 0-1 0 0,0-1 1 0 0,-1 1-1 0 0,1-1 1 0 0,0 1-1 0 0,-1 0 1 0 0,1 0-1 0 0,0-1 1 0 0,0 1-1 0 0,-1 0 1 0 0,1 0-1 0 0,0 0 1 0 0,-1 0-1 0 0,1 0 1 0 0,1 0-1 0 0,4 0 1 0 0,-3 0 1 0 0,-1 0 0 0 0,0 1 1 0 0,0-2-1 0 0,0 1 1 0 0,0 0-1 0 0,0 0 1 0 0,0-1-1 0 0,0 1 1 0 0,0-1-1 0 0,1 0-2 0 0,4-3 50 0 0,3-2 53 0 0,6 4 40 0 0,-11 1-94 0 0,0 1 1 0 0,0-1 0 0 0,-1 0-1 0 0,1 0 1 0 0,4-2-50 0 0,14-4 147 0 0,-6 6-97 0 0,-8 1-69 0 0,11 0 164 0 0,-13 0-148 0 0,-1 0-67 0 0,-1 0-35 0 0,-1 0-56 0 0,1 0-64 0 0,-1 0-75 0 0,-1 0 9 0 0,0 0-49 0 0,0 0-43 0 0,0 0-39 0 0,1 0-126 0 0,0 0-38 0 0,6 0-1304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1.9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72 1 8328 0 0,'0'0'241'0'0,"0"0"0"0"0,0 0-177 0 0,0 2-37 0 0,0 1-106 0 0,-1 0 44 0 0,0 0 41 0 0,0 0 34 0 0,-1 0 46 0 0,0 0 34 0 0,-6 6 352 0 0,3-3-165 0 0,2-3-139 0 0,0 1-66 0 0,1-1-45 0 0,1 1 34 0 0,0 0 0 0 0,0 0 0 0 0,1 0 0 0 0,-1 1-1 0 0,1-1 1 0 0,0 0 0 0 0,0 0 0 0 0,0 0 0 0 0,1 4-91 0 0,0 8 295 0 0,-1 5 137 0 0,0 0-86 0 0,0 5-17 0 0,0 11 58 0 0,1-21-219 0 0,5 6 143 0 0,0 0 3 0 0,-4-6-142 0 0,-3 19 230 0 0,0-22-199 0 0,0 0 0 0 0,1 1-1 0 0,1-1 1 0 0,0 1 0 0 0,2 5-203 0 0,3-4 172 0 0,-3-6-51 0 0,-1-2-11 0 0,0 1 12 0 0,-2 1 36 0 0,3 14 110 0 0,2-3 110 0 0,1-1 0 0 0,1 1-378 0 0,0-1 207 0 0,-5-2 60 0 0,-2-16-241 0 0,0 1 0 0 0,0-1 0 0 0,0 1 0 0 0,0-1 0 0 0,0 0 0 0 0,1 1 0 0 0,-1-1 0 0 0,0 0 0 0 0,1 0 0 0 0,0 1-26 0 0,24 29 336 0 0,-20-19-191 0 0,5-7-11 0 0,-5 2-69 0 0,-5-7-62 0 0,0 1 0 0 0,0-1 0 0 0,0 0 0 0 0,0 1-1 0 0,1-1 1 0 0,-1 0 0 0 0,0 1 0 0 0,0-1 0 0 0,1 0 0 0 0,-1 1 0 0 0,0-1 0 0 0,1 0 0 0 0,-1 0-1 0 0,0 1 1 0 0,1-1 0 0 0,-1 0 0 0 0,0 0 0 0 0,1 0 0 0 0,-1 0 0 0 0,0 1 0 0 0,1-1-1 0 0,-1 0 1 0 0,1 0 0 0 0,-1 0 0 0 0,0 0 0 0 0,1 0 0 0 0,-1 0 0 0 0,1 0 0 0 0,-1 0 0 0 0,0 0-1 0 0,1 0-2 0 0,-1 0 2 0 0,0 0-1 0 0,0 0 0 0 0,0 0 0 0 0,0 0 0 0 0,1 0 0 0 0,-1 0 0 0 0,0 0 0 0 0,0 0 1 0 0,0 0-1 0 0,0 0 0 0 0,0 0 0 0 0,0 0 0 0 0,0 0 0 0 0,0 0 0 0 0,0 0 0 0 0,0 0 1 0 0,1 0-1 0 0,-1 0 0 0 0,0 0 0 0 0,0 0 0 0 0,0 0 0 0 0,0 0 0 0 0,0 0 0 0 0,0 0 1 0 0,0 0-1 0 0,0 0 0 0 0,0 0 0 0 0,0 0 0 0 0,0 0 0 0 0,0 0 0 0 0,0 0 0 0 0,1 0 1 0 0,-1 0-1 0 0,0 1 0 0 0,0-1 0 0 0,0 0 0 0 0,0 0 0 0 0,0 0 0 0 0,0 0 0 0 0,0 0 0 0 0,0 0 1 0 0,0 0-1 0 0,0 0 0 0 0,0 0 0 0 0,0 0 0 0 0,0 0 0 0 0,0 1 0 0 0,0-1 0 0 0,0 0 1 0 0,0 0-1 0 0,0 0 0 0 0,0 0 0 0 0,0 0 0 0 0,0 0 0 0 0,0 0 0 0 0,0 0 0 0 0,0 0-1 0 0,0 10 67 0 0,0-7 10 0 0,0 0-10 0 0,0 0-38 0 0,0-1-91 0 0,1 0-103 0 0,1-1-191 0 0,0-3-21 0 0,0 1 175 0 0,0-1 94 0 0,-1 0 78 0 0,1 1 106 0 0,1-2-312 0 0,-3 3 46 0 0,0 0-43 0 0,2-3-174 0 0,8-7-329 0 0,-7 8-21 0 0</inkml:trace>
  <inkml:trace contextRef="#ctx0" brushRef="#br0" timeOffset="215.25">11 394 8896 0 0,'-2'0'-54'0'0,"0"0"115"0"0,0 0 100 0 0,1 0 85 0 0,-1 0 142 0 0,1 1 76 0 0,1-1-1 0 0,0 0 678 0 0,0 0-376 0 0,1 0-429 0 0,0 0-45 0 0,0-1 9 0 0,-1 1-194 0 0,1 0-35 0 0,1-1-37 0 0,-1 1-117 0 0,0 0-7 0 0,0-1-36 0 0,0 1-36 0 0,-1-1-38 0 0,10-3 346 0 0,-2 0-42 0 0,-5 3-72 0 0,0 0 0 0 0,1 1 0 0 0,-1-1 1 0 0,0 1-1 0 0,1-1 0 0 0,-1 1 0 0 0,1 0-32 0 0,14 0 139 0 0,-12-1-96 0 0,-1 1 0 0 0,1-1 0 0 0,-1-1 0 0 0,0 1 0 0 0,4-2-43 0 0,12-3 128 0 0,-7 5-71 0 0,22-2 111 0 0,4-7-40 0 0,-5 5-110 0 0,-28 2-44 0 0,-2 1-68 0 0,-1 1-20 0 0,-1-1-56 0 0,0 1-68 0 0,0 0-78 0 0,-1 0 1 0 0,0 1-51 0 0,0-1-47 0 0,0 1-40 0 0,0 0-135 0 0,0-1-40 0 0,0 1-164 0 0,2 0-439 0 0</inkml:trace>
  <inkml:trace contextRef="#ctx0" brushRef="#br0" timeOffset="526.76">435 16 9168 0 0,'0'0'266'0'0,"0"0"1"0"0,0 0-88 0 0,0 0-36 0 0,0 0 152 0 0,2 0 279 0 0,10 3 14 0 0,6 11 477 0 0,-11-7-638 0 0,-2-1-131 0 0,0-1-46 0 0,1-1-58 0 0,-1 0-70 0 0,5 0 258 0 0,-1 0-67 0 0,3 8 55 0 0,-8-5-242 0 0,5 6 135 0 0,12 20 425 0 0,-15-23-507 0 0,-1 0-38 0 0,1 0 72 0 0,0 0 1 0 0,1 0-1 0 0,0-1 0 0 0,4 4-213 0 0,10 13 389 0 0,-4 2-55 0 0,14 32 245 0 0,-1 1-71 0 0,-16-24-309 0 0,-4 1-39 0 0,-6-23-101 0 0,-3-7-14 0 0,0 0-1 0 0,0 0 0 0 0,-1 0 1 0 0,-1 7-45 0 0,1-4 46 0 0,-2 7 47 0 0,-4 0-20 0 0,2-8-31 0 0,-4 13 64 0 0,5-17-86 0 0,0 0-1 0 0,0 0 0 0 0,-1 0 0 0 0,1-1 0 0 0,-1 1-19 0 0,-1 1 20 0 0,-8 14 3 0 0,-7 11 52 0 0,7-17-67 0 0,-2-5-8 0 0,0 11 0 0 0,7-16-12 0 0,4-3-38 0 0,-3 9-252 0 0,7-10 273 0 0,0 0 0 0 0,-1 0 0 0 0,1 0 1 0 0,-1 0-1 0 0,1 0 0 0 0,-1 0 0 0 0,1 0 0 0 0,-1-1 1 0 0,0 1-1 0 0,0 0 0 0 0,1 0 0 0 0,-1 0 0 0 0,0-1 1 0 0,0 1-1 0 0,0 0 0 0 0,0-1 29 0 0,-2 2-34 0 0,0-1-121 0 0,0 0-107 0 0,1 0-114 0 0,1 0-119 0 0,0 0-122 0 0,0 1-126 0 0,0-1-128 0 0,1 0 386 0 0,0 1-34 0 0,0-1-34 0 0,0 0-34 0 0,0 1-1698 0 0,0-1-1291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10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10680 0 0,'0'0'241'0'0,"0"0"38"0"0,0 0 11 0 0,0 0-28 0 0,0 0-101 0 0,0 0-42 0 0,0 0 125 0 0,0 0 225 0 0,0 0 19 0 0,0 2-11 0 0,0 2-315 0 0,0-2-93 0 0,-1 1 1 0 0,1-1-1 0 0,1 0 0 0 0,-1 0 0 0 0,0 1 0 0 0,0-1 0 0 0,1 0 0 0 0,-1 0 0 0 0,2 2-69 0 0,2 4 178 0 0,2 1 71 0 0,-4 4 55 0 0,-1-4-138 0 0,0-3-45 0 0,1 1-19 0 0,1 1-3 0 0,1 0 0 0 0,-1-1 0 0 0,-2 1 21 0 0,-1 2 49 0 0,0 2-26 0 0,0-5-23 0 0,0 1 0 0 0,0 0-1 0 0,1 0 1 0 0,1 7-120 0 0,8 20 348 0 0,-6-22-181 0 0,0 0 1 0 0,-1 0-1 0 0,0 0 1 0 0,-1 1-1 0 0,-1 4-167 0 0,0-6 191 0 0,2-2-55 0 0,-2-7-98 0 0,0 0-1 0 0,0 0 0 0 0,1-1 0 0 0,-1 1 1 0 0,1 0-1 0 0,0-1 0 0 0,0 1-37 0 0,4 5 116 0 0,0 3 51 0 0,-5-10-140 0 0,-1 1 0 0 0,1 0 0 0 0,-1-1 0 0 0,1 1-1 0 0,-1 0 1 0 0,0 0 0 0 0,1-1 0 0 0,-1 1 0 0 0,0 0 0 0 0,-1 0 0 0 0,1 1-27 0 0,0 0 29 0 0,0 0 0 0 0,0-1 0 0 0,0 1 0 0 0,0 0 1 0 0,0-1-1 0 0,1 1 0 0 0,-1-1 0 0 0,1 2-29 0 0,0-1 20 0 0,0 0-1 0 0,0-1 0 0 0,1 1 0 0 0,-1 0 0 0 0,1-1 0 0 0,-1 0 1 0 0,1 1-1 0 0,0-1-19 0 0,10 8 124 0 0,-9 10-18 0 0,-3-19-102 0 0,0-1 0 0 0,0 0 0 0 0,0 1 0 0 0,0-1 0 0 0,0 0 0 0 0,0 0 0 0 0,0 1 0 0 0,0-1 0 0 0,0 0 0 0 0,0 1 0 0 0,0-1 0 0 0,0 0 0 0 0,0 1 0 0 0,0-1 0 0 0,0 0 0 0 0,0 0 0 0 0,1 1 0 0 0,-1-1 0 0 0,0 0 0 0 0,0 1 0 0 0,0-1 0 0 0,1 0 0 0 0,-1 0 0 0 0,0 0 0 0 0,0 1 0 0 0,0-1-4 0 0,26 25 183 0 0,-24-21-112 0 0,-1 0-36 0 0,-2 3-6 0 0,1-7-19 0 0,0 3 20 0 0,0-3-71 0 0,0 0-68 0 0,0 0-117 0 0,0 0 99 0 0,0 0 44 0 0,0 0-34 0 0,0 0-14 0 0,0 0-36 0 0,0 0-39 0 0,0 0-46 0 0,0 0-48 0 0,0 0-47 0 0,0 0-42 0 0,0 0-38 0 0,0 0-276 0 0,0 1-64 0 0,0-1-49 0 0,0 1-36 0 0,0 3-1526 0 0,0 5-1349 0 0</inkml:trace>
  <inkml:trace contextRef="#ctx0" brushRef="#br0" timeOffset="364.32">31 258 10136 0 0,'0'0'230'0'0,"0"0"30"0"0,0 0 19 0 0,3 0 25 0 0,11-5 127 0 0,-3-3-70 0 0,-10 7-163 0 0,1 0-44 0 0,1 0 49 0 0,1 0-95 0 0,2 2-63 0 0,-4-1-8 0 0,0 1 49 0 0,1-1-41 0 0,0 0 0 0 0,-1-1 1 0 0,1 1-1 0 0,0 0 0 0 0,0-1 1 0 0,-1 1-1 0 0,1-1 0 0 0,1-1-45 0 0,15-9 292 0 0,-15 9-237 0 0,1 0 1 0 0,-1 0-1 0 0,0 1 0 0 0,0-1 0 0 0,1 1 1 0 0,-1 0-1 0 0,2 0-55 0 0,14-4 197 0 0,0-5-25 0 0,1 4-76 0 0,12 0-1 0 0,-16 3-48 0 0,15 0 30 0 0,-1 3-138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09.3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214 227 7744 0 0,'0'0'174'0'0,"0"0"29"0"0,0 0 12 0 0,-2 0-35 0 0,-3 0-150 0 0,-9 0-20 0 0,7 0 51 0 0,5 0 45 0 0,2 0 121 0 0,-3-2 200 0 0,-8-7-45 0 0,-3 5 99 0 0,12 4-125 0 0,-1 0-32 0 0,0 0-209 0 0,-7 0 82 0 0,5 0-67 0 0,0 0 61 0 0,0 0 104 0 0,3 3-9 0 0,-8 7-4 0 0,7-8-50 0 0,-1-1-105 0 0,0-1-67 0 0,0 0-38 0 0,1-1 47 0 0,-6 2 30 0 0,1 2 39 0 0,6-1-71 0 0,-1-1 1 0 0,0 1 0 0 0,1 0-1 0 0,0 0 1 0 0,-1 0 0 0 0,1 0-1 0 0,0 0 1 0 0,0 1-68 0 0,-9 11 333 0 0,5-5-145 0 0,2-1-66 0 0,0 0-43 0 0,-6 4 61 0 0,8-9-36 0 0,1 1-48 0 0,1 4-15 0 0,1-5-8 0 0,-1-1-23 0 0,0 12 105 0 0,1 4 115 0 0,4-2-38 0 0,1-8-146 0 0,-3-6 81 0 0,3-1 9 0 0,-1 0-50 0 0,1 2-22 0 0,4 5 23 0 0,-3-4 10 0 0,2-5-80 0 0,-7 0-3 0 0,16 1 27 0 0,7 0 129 0 0,-20-2-66 0 0,-4 1-93 0 0,0 0 0 0 0,0 0 0 0 0,1 0 1 0 0,-1 0-1 0 0,0 0 0 0 0,1 0 1 0 0,-1 0-1 0 0,0 0 0 0 0,1 0 1 0 0,-1 1-1 0 0,1-1 1 0 0,-1 1-1 0 0,1-1 0 0 0,-1 1 1 0 0,1 0-1 0 0,0 0 0 0 0,-1-1 1 0 0,2 1-13 0 0,-3 0 7 0 0,1 0-1 0 0,0 0 1 0 0,0 0-1 0 0,0 0 1 0 0,0 0-1 0 0,0 0 0 0 0,-1-1 1 0 0,1 1-1 0 0,0 0 1 0 0,0-1-1 0 0,-1 1 0 0 0,1 0 1 0 0,0-1-1 0 0,0 1 1 0 0,-1-1-1 0 0,1 1 0 0 0,-1-1 1 0 0,1 0-1 0 0,0 1 1 0 0,-1-1-1 0 0,1 0 1 0 0,-1 1-1 0 0,1-1 0 0 0,-1 0 1 0 0,0 0-1 0 0,1 1 1 0 0,-1-1-1 0 0,1 0-5 0 0,12-18 136 0 0,13-7-112 0 0,-23 20 35 0 0,-3-3-56 0 0,-1 7 6 0 0,1 1-8 0 0,0 1 1 0 0,0 0-1 0 0,0-1 0 0 0,0 1 1 0 0,-1-1-1 0 0,1 1 0 0 0,0-1 1 0 0,0 1-1 0 0,0 0 0 0 0,0-1 1 0 0,0 1-1 0 0,1-1 0 0 0,-1 1 1 0 0,0-1-1 0 0,0 1 0 0 0,0 0 1 0 0,0-1-1 0 0,0 1 0 0 0,1-1 1 0 0,-1 1-1 0 0,0 0 0 0 0,0-1 1 0 0,1 1-1 0 0,-1 0 0 0 0,0-1 1 0 0,0 1-1 0 0,1 0 0 0 0,-1-1 1 0 0,0 1-1 0 0,1 0 0 0 0,-1 0 1 0 0,0-1-1 0 0,1 1 0 0 0,-1 0 0 0 0,1 0-1 0 0,-1 0 2 0 0,1-1-1 0 0,-1 1 0 0 0,0 0 0 0 0,1 0 0 0 0,-1 0 0 0 0,0 0 0 0 0,1-1 0 0 0,-1 1 1 0 0,0 0-1 0 0,1 0 0 0 0,-1-1 0 0 0,0 1 0 0 0,0 0 0 0 0,1 0 0 0 0,-1-1 0 0 0,0 1 1 0 0,0 0-1 0 0,1-1 0 0 0,-1 1 0 0 0,0-1 0 0 0,0 1-1 0 0,1-3 8 0 0,0 0 1 0 0,-1-1-1 0 0,1 1 1 0 0,-1 0-1 0 0,0 0 1 0 0,0 0-1 0 0,0-2-8 0 0,0-5 38 0 0,0 4-77 0 0,0-5-52 0 0,0 11 89 0 0,0 1 0 0 0,0-1 0 0 0,0 1 0 0 0,0-1 0 0 0,1 1 0 0 0,-1 0-1 0 0,0-1 1 0 0,0 1 0 0 0,0-1 0 0 0,0 1 0 0 0,1-1 0 0 0,-1 1-1 0 0,0-1 1 0 0,1 1 0 0 0,-1-1 0 0 0,0 0 0 0 0,1 1 0 0 0,-1-1-1 0 0,0 1 1 0 0,1-1 0 0 0,-1 0 0 0 0,1 1 0 0 0,-1-1 0 0 0,1 1 2 0 0,0-1-3 0 0,-1 0 1 0 0,1 1 0 0 0,-1-1-1 0 0,1 1 1 0 0,0-1 0 0 0,-1 1 0 0 0,1-1-1 0 0,-1 1 1 0 0,0-1 0 0 0,1 1-1 0 0,-1 0 1 0 0,1-1 0 0 0,-1 1-1 0 0,0 0 1 0 0,0-1 0 0 0,1 1 0 0 0,-1 0-1 0 0,0-1 1 0 0,0 1 0 0 0,0 0-1 0 0,0-1 1 0 0,0 1 0 0 0,0 0-1 0 0,0 0 1 0 0,0-1 2 0 0,0 19-59 0 0,-1-11 55 0 0,1 0 1 0 0,0 0-1 0 0,1 0 0 0 0,0 0 1 0 0,1 6 3 0 0,8 7-43 0 0,-5 4 32 0 0,5-5 11 0 0,-5 5-10 0 0,5-5-33 0 0,-6-7 34 0 0,-4-10 10 0 0,2 1 1 0 0,-1 0-1 0 0,0 0 0 0 0,1-1 0 0 0,-1 1 0 0 0,1-1 0 0 0,0 1 0 0 0,1 0-1 0 0,20 39 55 0 0,-10-16-6 0 0,-4-12 18 0 0,-6-10-40 0 0,0 0 0 0 0,-1 0 0 0 0,0 0 0 0 0,0 0-1 0 0,0 0 1 0 0,-1 0 0 0 0,1 2-27 0 0,-1-2 20 0 0,0-1 0 0 0,1 0 0 0 0,-1 0 0 0 0,1 1 0 0 0,0-1 0 0 0,0 0 0 0 0,0 0-20 0 0,10 19 191 0 0,-2 9 34 0 0,-4-11-79 0 0,-3-8-20 0 0,-2 0-41 0 0,-3 0-24 0 0,-4 5-16 0 0,-1 2-1 0 0,6-4 19 0 0,0-13-49 0 0,1 0 0 0 0,0-1 0 0 0,0 1 0 0 0,-1 0 0 0 0,0 0 0 0 0,1-1 0 0 0,-2 2-14 0 0,-9 16 132 0 0,4-11-19 0 0,0 0-1 0 0,-1-1 1 0 0,-3 2-113 0 0,-1 2 136 0 0,9-9-99 0 0,-1-1 0 0 0,0 1-1 0 0,1 0 1 0 0,-1-1 0 0 0,0 0-1 0 0,-1 1-36 0 0,-16 9 116 0 0,18-10-102 0 0,-1 0 0 0 0,1-1-1 0 0,-1 1 1 0 0,0 0 0 0 0,0-1-1 0 0,0 0 1 0 0,0 0 0 0 0,0 0-1 0 0,-3-1-13 0 0,-42 2 102 0 0,33-2-68 0 0,2 0-32 0 0,8 1 4 0 0,1-1-1 0 0,0 0 0 0 0,0 0 0 0 0,-1 0 0 0 0,1-1 0 0 0,0 0 1 0 0,0 0-1 0 0,0 0 0 0 0,0-1 0 0 0,0 1 0 0 0,0-1 0 0 0,0 0 1 0 0,0-1-1 0 0,1 1-5 0 0,-4-3-11 0 0,-9-6-44 0 0,0-2-42 0 0,0-3-44 0 0,3-2-43 0 0,10 11-14 0 0,-4-15-128 0 0,6 11 132 0 0,0 1-86 0 0,2 5 85 0 0,-1-1-43 0 0,1 1-85 0 0,0-1-70 0 0,0 1-78 0 0,0 0-87 0 0,1-1-94 0 0,0 2-103 0 0,0-1-110 0 0,0 1-120 0 0,3-4-1136 0 0,5-2-1194 0 0</inkml:trace>
  <inkml:trace contextRef="#ctx0" brushRef="#br0" timeOffset="450.27">607 0 9528 0 0,'0'0'216'0'0,"0"0"32"0"0,0 0 10 0 0,3 0 50 0 0,11 5 231 0 0,-3 3-66 0 0,-10-7-248 0 0,0 1-41 0 0,1 0 76 0 0,-2 1-92 0 0,0 1-82 0 0,0-1-17 0 0,1 0 66 0 0,22 31 921 0 0,-4-7-301 0 0,-16-23-644 0 0,-1 0 0 0 0,0 0 0 0 0,0 0 0 0 0,0 1 0 0 0,-1-1 0 0 0,0 0-111 0 0,2 8 190 0 0,3 8 234 0 0,3-4-86 0 0,-7-12-258 0 0,0 0-1 0 0,0 0 0 0 0,0 0 1 0 0,0 1-1 0 0,-1-1 1 0 0,0 0-1 0 0,0 1 0 0 0,0-1 1 0 0,0 1-1 0 0,-1-1 0 0 0,0 5-79 0 0,1 3 259 0 0,1-1-78 0 0,1-4-62 0 0,7 7 100 0 0,-4-5-62 0 0,0 1 76 0 0,-3-3-57 0 0,-2-1-48 0 0,-1 1-22 0 0,-2 3-12 0 0,1 6 36 0 0,5-2 51 0 0,1-6-79 0 0,-1-2-42 0 0,-2 0 31 0 0,-1-1 47 0 0,0 3 80 0 0,-1 2 6 0 0,0-8 0 0 0,0-2-17 0 0,0 0-74 0 0,0 0-33 0 0,0 0-4 0 0,0 0-1 0 0,0 0-7 0 0,0 0-7 0 0,0 0-1 0 0,2 0-13 0 0,-2 1-67 0 0,1-1 1 0 0,-1 0-1 0 0,1 0 0 0 0,-1 0 0 0 0,1 0 1 0 0,-1 0-1 0 0,0 0 0 0 0,1 0 0 0 0,-1 0 1 0 0,1-1-1 0 0,-1 1 0 0 0,0 0 1 0 0,1 0-1 0 0,-1 0 0 0 0,1 0 0 0 0,-1 0 1 0 0,0-1-1 0 0,1 1 0 0 0,-1 0 0 0 0,0 0 1 0 0,1-1-1 0 0,-1 1 0 0 0,0 0 0 0 0,1-1 1 0 0,-1 1-1 0 0,0 0 0 0 0,0-1 1 0 0,1 1-1 0 0,-1 0 0 0 0,0-1 0 0 0,0 1 1 0 0,0 0-1 0 0,0-1 0 0 0,1 1 0 0 0,-1-1 1 0 0,0 1-1 0 0,0 0 0 0 0,0-1 1 0 0,0 1-1 0 0,0-1 0 0 0,0 1 0 0 0,0-1 1 0 0,0 1-1 0 0,0 0 0 0 0,0-1 0 0 0,0 1 1 0 0,-1-1-1 0 0,1-1 1 0 0,1 1 1 0 0,-1-1-1 0 0,0 0 1 0 0,0 1-1 0 0,1-1 1 0 0,-1 0 0 0 0,0 1-1 0 0,1-1 1 0 0,0-1-2 0 0,4-2 18 0 0,0 0 18 0 0,0-5 56 0 0,-3 6-75 0 0,0 2-5 0 0,-1-1 0 0 0,1 0 0 0 0,-1 0-1 0 0,0 0 1 0 0,0 0 0 0 0,0 0 0 0 0,-1 0 0 0 0,1-1-1 0 0,-1 1 1 0 0,1 0 0 0 0,-1 0-12 0 0,0 1 1 0 0,0 1 0 0 0,0-1 0 0 0,0 0 0 0 0,1 1 0 0 0,-1-1 0 0 0,1 1 0 0 0,-1-1-1 0 0,1 1 1 0 0,-1-1 0 0 0,1 1 0 0 0,0-1 0 0 0,0 1 0 0 0,0 0 0 0 0,0-1-1 0 0,3-5 0 0 0,2-6 0 0 0,4 8 0 0 0,-4-6 0 0 0,-6 10 0 0 0,1 0 0 0 0,-1 0 0 0 0,0 0 0 0 0,1 0 0 0 0,-1 0 0 0 0,1 0 0 0 0,0 0 0 0 0,-1 1 0 0 0,1-1 0 0 0,0 0 0 0 0,0 0 0 0 0,-1 0 0 0 0,1 1 0 0 0,0-1 0 0 0,0 0 0 0 0,0 1 0 0 0,12-3-12 0 0,-5 3-43 0 0,-3 0 53 0 0,-1 0-1 0 0,12 3 3 0 0,-10 0 0 0 0,-2-2 0 0 0,-1 1 0 0 0,0-1 0 0 0,1 1 0 0 0,-1 0 0 0 0,0 0 0 0 0,0 0 0 0 0,0 0 0 0 0,0 1 0 0 0,0-1 0 0 0,1 3 0 0 0,1 5-4 0 0,-4-7-3 0 0,0-1 0 0 0,0 0 0 0 0,0 0 0 0 0,0 0 0 0 0,1 0 1 0 0,-1 0-1 0 0,1 0 0 0 0,-1 0 0 0 0,1 0 7 0 0,16 25-67 0 0,-8-20 56 0 0,-9-7 11 0 0,0 0 0 0 0,0 1 0 0 0,0-1 0 0 0,0 1 0 0 0,0-1 0 0 0,0 1 0 0 0,0-1 0 0 0,0 1 0 0 0,0 0 0 0 0,0 0 0 0 0,-1-1 0 0 0,1 1 0 0 0,0 0 0 0 0,-1 0 0 0 0,1 0 0 0 0,0 0 0 0 0,1 14 11 0 0,-2-14-8 0 0,0 0 0 0 0,0-1 0 0 0,0 1 0 0 0,0 0 0 0 0,0 0-1 0 0,0 0 1 0 0,0-1 0 0 0,1 1 0 0 0,-1 0 0 0 0,0 0-1 0 0,0 0 1 0 0,1-1 0 0 0,-1 1 0 0 0,0 0 0 0 0,1 0-3 0 0,5 3 9 0 0,-1-1-5 0 0,-3 10-60 0 0,-2-10 36 0 0,0-3 31 0 0,0 2 6 0 0,0 2-41 0 0,0 4-40 0 0,0 5-55 0 0,0-13-120 0 0,0 0 73 0 0,-1 0 65 0 0,1 1 58 0 0,0-1 77 0 0,0 1 100 0 0,0 2 534 0 0,0-3-567 0 0,0 1-44 0 0,0 0-59 0 0,0-1-73 0 0,0 1-88 0 0,0 0-101 0 0,0 0-70 0 0,0-1-102 0 0,0 1-111 0 0,0-1-123 0 0,0 0 286 0 0,0 1-34 0 0,0-1-36 0 0,0 0-36 0 0,0 0-39 0 0,0 0-38 0 0,0 1-41 0 0,1-1-42 0 0,-1 0-570 0 0,0 0-34 0 0,0 0-2625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07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8232 0 0,'0'0'182'0'0,"0"0"29"0"0,0 0 14 0 0,0 0-71 0 0,0 0-14 0 0,0 0 47 0 0,0 0 156 0 0,0 0 288 0 0,0 0 17 0 0,0 2-9 0 0,0 39 1117 0 0,0-26-1207 0 0,0-1-50 0 0,0-1-133 0 0,0-1-58 0 0,0 0-68 0 0,0 0-78 0 0,0-4 1 0 0,1-1-44 0 0,1-1-18 0 0,2 2 1 0 0,0 1 0 0 0,-2-2-2 0 0,0 1 21 0 0,-2 2 48 0 0,1-5-87 0 0,-1 0 1 0 0,1 0-1 0 0,0 0 1 0 0,0 0-1 0 0,2 4-82 0 0,4 14 277 0 0,-6-7-128 0 0,-1-13-119 0 0,0 0-1 0 0,0 0 1 0 0,0 0-1 0 0,1 0 1 0 0,-1 0-1 0 0,1 0 0 0 0,0-1 1 0 0,-1 1-1 0 0,1 0 1 0 0,1 0-1 0 0,-1-1 0 0 0,0 1 1 0 0,1 0-1 0 0,-1-1 1 0 0,1 1-1 0 0,0 0-29 0 0,2 5 65 0 0,0 0 0 0 0,-1 0-1 0 0,0 1 1 0 0,0-1 0 0 0,-1 1 0 0 0,0 0-65 0 0,5 18 164 0 0,0-7-14 0 0,0 1-48 0 0,-6-17-82 0 0,3 14 94 0 0,-3-5-43 0 0,-1-12-67 0 0,0 1 0 0 0,0 0 0 0 0,0-1 0 0 0,0 1 0 0 0,0-1 0 0 0,0 1 0 0 0,1-1 0 0 0,-1 1-1 0 0,0-1 1 0 0,1 1 0 0 0,0-1 0 0 0,-1 1 0 0 0,1-1 0 0 0,0 1 0 0 0,0-1 0 0 0,0 0 0 0 0,0 1-1 0 0,0-1 1 0 0,0 0 0 0 0,0 0 0 0 0,1 1-4 0 0,2 3 12 0 0,0 0-1 0 0,0 1 1 0 0,0-1-1 0 0,-1 1 1 0 0,0 0-1 0 0,0 1-11 0 0,0-2 18 0 0,-1 4 71 0 0,-2-6-56 0 0,0-1 1 0 0,0 0-1 0 0,0 0 1 0 0,0 1-1 0 0,1-1 1 0 0,-1 0 0 0 0,1 0-1 0 0,0 1-33 0 0,9 10 185 0 0,-8-9-20 0 0,-1 0-90 0 0,-2 3-34 0 0,1-7-20 0 0,0 3 85 0 0,0-1-2 0 0,0-2-53 0 0,0 1-41 0 0,0 4-63 0 0,0-3 68 0 0,0-3 69 0 0,0-2 101 0 0,0 0-45 0 0,0 0 36 0 0,0-39-84 0 0,0 1-102 0 0,0-1-113 0 0,0 21 15 0 0,0 0-32 0 0,0 20 128 0 0,0-1 1 0 0,1 0-1 0 0,-1 1 0 0 0,0-1 1 0 0,1 0-1 0 0,-1 1 0 0 0,1-1 1 0 0,0 1-1 0 0,-1-1 1 0 0,1 0-1 0 0,0 1 0 0 0,0 0 1 0 0,0-1-1 0 0,0 1 0 0 0,0 0 1 0 0,0-1-1 0 0,1 1 0 0 0,-1 0 1 0 0,0 0 11 0 0,12-15-114 0 0,-4 1 10 0 0,0 7 63 0 0,-7 7 36 0 0,-1-1 1 0 0,1 0-1 0 0,0 0 0 0 0,0 0 0 0 0,-1 0 0 0 0,1 0 1 0 0,-1 0-1 0 0,1 0 0 0 0,-1 0 0 0 0,0-1 5 0 0,1-1-15 0 0,1 1-1 0 0,-1 0 0 0 0,1 0 1 0 0,0 0-1 0 0,0 0 1 0 0,0 0-1 0 0,0 0 1 0 0,0 1-1 0 0,2-2 16 0 0,21-8-11 0 0,-6 7 11 0 0,-14 3 0 0 0,-4 1-2 0 0,1 0 0 0 0,-1 0 1 0 0,1 0-1 0 0,0 0 0 0 0,-1 1 0 0 0,1 0 0 0 0,1-1 2 0 0,15 6-36 0 0,-16-4 29 0 0,0 0 0 0 0,-1 0 0 0 0,1 0 1 0 0,0-1-1 0 0,0 1 0 0 0,0-1 0 0 0,3 0 7 0 0,-5 0-6 0 0,1 1 0 0 0,0-1 0 0 0,-1 0 0 0 0,1 0-1 0 0,-1 1 1 0 0,1-1 0 0 0,-1 1 0 0 0,1-1 0 0 0,-1 1 0 0 0,1 0 0 0 0,-1-1-1 0 0,1 1 1 0 0,-1 0 0 0 0,0 0 6 0 0,7 4-1 0 0,2 0-3 0 0,-8-5-3 0 0,0 1 0 0 0,1 0 0 0 0,-1 1 0 0 0,0-1 1 0 0,0 0-1 0 0,0 1 0 0 0,0-1 0 0 0,-1 1 0 0 0,1 0 7 0 0,5 5 2 0 0,47 46-90 0 0,-53-51 88 0 0,1-1 0 0 0,-1 1 0 0 0,1 0 0 0 0,-1 0 0 0 0,0 0 0 0 0,0 0 0 0 0,0 0 0 0 0,0 0 0 0 0,0 0 0 0 0,-1 0 0 0 0,1 0 0 0 0,0 1 0 0 0,-1-1 0 0 0,0 0 0 0 0,3 11 0 0 0,-2-11 0 0 0,0-1 0 0 0,0 1 0 0 0,0 0 0 0 0,0 0 0 0 0,0-1 0 0 0,0 1 0 0 0,1-1 0 0 0,-1 1 0 0 0,0-1 0 0 0,1 0 0 0 0,-2 0 0 0 0,2 0 0 0 0,-1 1 0 0 0,1 0 0 0 0,-1 0 0 0 0,0 0 0 0 0,1 0 0 0 0,-1 0 0 0 0,0 1 0 0 0,0-1 0 0 0,0 0 0 0 0,-1 1 0 0 0,1-1 0 0 0,-1 0 0 0 0,1 1 0 0 0,-1-1 0 0 0,1 37 34 0 0,-2-20 11 0 0,1-4 28 0 0,0 0 14 0 0,0-2-8 0 0,0-8-23 0 0,0 5-67 0 0,0-7-92 0 0,0-3-3 0 0,0 0 13 0 0,0 0-70 0 0,0 0-134 0 0,1 1 4 0 0,1 0-37 0 0,-1 0 144 0 0,-1 0 73 0 0,1 0 41 0 0,1 0 16 0 0,-1 0-29 0 0,0 0-36 0 0,0 0-39 0 0,0 0-69 0 0,0 0-26 0 0,0 0-66 0 0,0 1-76 0 0,0-1-83 0 0,-1-1-798 0 0</inkml:trace>
  <inkml:trace contextRef="#ctx0" brushRef="#br0" timeOffset="593.82">680 470 9040 0 0,'0'0'200'0'0,"0"0"33"0"0,0 0 15 0 0,1 0-82 0 0,1 0-13 0 0,6-2 229 0 0,3-3 111 0 0,-4 1-151 0 0,-1 1-82 0 0,-1 2-13 0 0,1 1 37 0 0,6 0 281 0 0,1 1-59 0 0,10-5 125 0 0,-13 0-442 0 0,0 0-17 0 0,-3 1-24 0 0,0 2 14 0 0,1 0 47 0 0,3 0-4 0 0,1-5-14 0 0,0 0-34 0 0,-1 4-12 0 0,2 0 3 0 0,-4-3-97 0 0,-7 4-47 0 0,-1 0 0 0 0,1 0 0 0 0,-1 0 1 0 0,1 0-1 0 0,0 1 0 0 0,-1-1 0 0 0,1 1 0 0 0,-1-1 0 0 0,1 1 0 0 0,0 0 1 0 0,0-1-1 0 0,-1 1 0 0 0,1 0-4 0 0,8 1 10 0 0,-7-1-9 0 0,-1 0 0 0 0,1 1 0 0 0,0-1 0 0 0,-1 0 0 0 0,1-1 0 0 0,0 1 0 0 0,0 0 0 0 0,-1-1 0 0 0,1 1 0 0 0,-1-1 0 0 0,2 0-1 0 0,0-6 29 0 0,-4 7-28 0 0,1 0-1 0 0,-1-1 1 0 0,0 1 0 0 0,0-1 0 0 0,1 1-1 0 0,-1 0 1 0 0,0-1 0 0 0,1 1 0 0 0,-1-1-1 0 0,0 1 1 0 0,1 0 0 0 0,-1 0 0 0 0,0-1 0 0 0,1 1-1 0 0,-1 0 1 0 0,1 0 0 0 0,-1-1 0 0 0,1 1-1 0 0,-1 0 1 0 0,1 0 0 0 0,-1 0 0 0 0,0 0 0 0 0,1 0-1 0 0,-1 0 1 0 0,1 0 0 0 0,-1 0 0 0 0,1 0-1 0 0,-1 0 1 0 0,1 0 0 0 0,-1 0 0 0 0,1 0 0 0 0,0 0-1 0 0,-1 0 0 0 0,1 0 0 0 0,0 0 0 0 0,0 0 0 0 0,0 0 0 0 0,0 0 0 0 0,-1 0 0 0 0,1 0 0 0 0,0 0 0 0 0,0-1 0 0 0,0 1 0 0 0,-1 0 0 0 0,1 0 0 0 0,0-1 0 0 0,0 1 0 0 0,2-4 31 0 0,-2 0-71 0 0,-1-2-77 0 0,-3-2-137 0 0,-1-1 0 0 0,2 5 136 0 0,-1 1 78 0 0,1 0 72 0 0,-1 1-151 0 0,0 1 55 0 0,-6 1 26 0 0,7 1 4 0 0,0-1 22 0 0,0 0 1 0 0,1-1-1 0 0,-1 1 0 0 0,1 0 1 0 0,-1-1-1 0 0,0 1 0 0 0,1-1 1 0 0,-1 1-1 0 0,1-1 1 0 0,-1 1-1 0 0,1-1 0 0 0,0 0 1 0 0,-1 0-1 0 0,1 0 0 0 0,0 0 1 0 0,0 0-1 0 0,-1 0 1 0 0,1-1 11 0 0,-2 0-69 0 0,-1 1 36 0 0,-4 1 37 0 0,5 1-10 0 0,-27-1-74 0 0,15 2 80 0 0,0 11 0 0 0,11-9 0 0 0,-1-1 0 0 0,-17 7 0 0 0,10 0 14 0 0,7-6 74 0 0,-1-4-47 0 0,2 1-8 0 0,3 4-2 0 0,1 0 13 0 0,-4 1 67 0 0,-4 4-27 0 0,5 2 104 0 0,1 3 95 0 0,2 4 85 0 0,0-15-285 0 0,2 4 45 0 0,3 4 17 0 0,2 0-1 0 0,-6-4-17 0 0,2-3 49 0 0,3 7-32 0 0,3 2 57 0 0,1-8-66 0 0,-8-6-127 0 0,-1 1 1 0 0,0-1-1 0 0,0 0 1 0 0,-1 1-1 0 0,1-1 1 0 0,0 1-1 0 0,0 0 1 0 0,0-1-1 0 0,0 1 1 0 0,0 0-1 0 0,0 0 1 0 0,-1-1-1 0 0,1 1 1 0 0,0 0-1 0 0,-1 0 0 0 0,1 0-8 0 0,3 10 91 0 0,-3-10-82 0 0,-1 0 1 0 0,0 0 0 0 0,1 0 0 0 0,-1 0-1 0 0,1 0 1 0 0,-1 0 0 0 0,1 0-1 0 0,0 0 1 0 0,-1 0 0 0 0,1 0 0 0 0,0 0-1 0 0,0-1 1 0 0,-1 1 0 0 0,1 0 0 0 0,0 0-1 0 0,0-1 1 0 0,0 1 0 0 0,1 0-10 0 0,10 4 176 0 0,-7 5 14 0 0,6-3-6 0 0,2-1-47 0 0,-9-4-94 0 0,11 1 37 0 0,0-1-52 0 0,-7 3 4 0 0,-7-4-26 0 0,1 0-1 0 0,-1 0 0 0 0,0-1 0 0 0,1 1 0 0 0,-1 0 0 0 0,1-1 0 0 0,-1 1 1 0 0,1-1-1 0 0,-1 1 0 0 0,1-1 0 0 0,-1 0 0 0 0,1 1 0 0 0,0-1 0 0 0,0 0-5 0 0,50 0 405 0 0,-40 0-357 0 0,-1 0-37 0 0,-9 0-10 0 0,0 0-1 0 0,-1-1 0 0 0,1 1 1 0 0,0 0-1 0 0,-1-1 0 0 0,1 1 0 0 0,0-1 1 0 0,-1 1-1 0 0,1-1 0 0 0,-1 0 1 0 0,1 0-1 0 0,-1 0 0 0 0,1 0 0 0 0,10-5-11 0 0,-2 5-24 0 0,-1 1-119 0 0,7-3-76 0 0,-12 2 115 0 0,0-1-55 0 0,-1 1 3 0 0,0-1-44 0 0,-1 0-54 0 0,0 0-59 0 0,-1 1 47 0 0,0 1-41 0 0,-1-1-36 0 0,0 1-35 0 0,1 0-248 0 0,0 0-56 0 0,0 0-811 0 0,3 0-637 0 0,5 0-1211 0 0</inkml:trace>
  <inkml:trace contextRef="#ctx0" brushRef="#br0" timeOffset="828.48">1330 409 10208 0 0,'0'0'298'0'0,"0"0"-3"0"0,0 0-220 0 0,0 3-43 0 0,0 0-23 0 0,0-1-9 0 0,0-1 1 0 0,0 1-1 0 0,0 0 0 0 0,0 0 0 0 0,0-1 1 0 0,0 1-1 0 0,1 0 0 0 0,-1 0 0 0 0,0-1 0 0 0,1 1 1 0 0,0 1-1 0 0,4-1 8 0 0,0 1 54 0 0,10 22 790 0 0,-13-23-602 0 0,-1-1-58 0 0,-1 1-48 0 0,1 0-42 0 0,-1 0-23 0 0,0-1-35 0 0,-1 4 18 0 0,1-3-11 0 0,0-1 45 0 0,0-1-74 0 0,-1 1-1 0 0,1-1 0 0 0,0 1 0 0 0,0-1 1 0 0,0 1-1 0 0,0-1 0 0 0,0 1 0 0 0,0-1 1 0 0,0 1-1 0 0,0-1 0 0 0,1 0 1 0 0,-1 1-1 0 0,0-1 0 0 0,0 1 0 0 0,0-1 1 0 0,0 1-1 0 0,1-1 0 0 0,-1 1 0 0 0,0-1 1 0 0,0 0-1 0 0,1 1 0 0 0,-1-1 1 0 0,0 0-1 0 0,1 1 0 0 0,-1-1 0 0 0,0 0 1 0 0,1 1-1 0 0,-1-1 0 0 0,0 0 0 0 0,1 1 1 0 0,-1-1-1 0 0,1 0-21 0 0,5 4 329 0 0,-1 2-6 0 0,-1 2-50 0 0,-1-1-69 0 0,0-2-38 0 0,0-3 29 0 0,-2 1-69 0 0,0-1-45 0 0,-2 1-47 0 0,1 0-19 0 0,1-1 45 0 0,10 3 143 0 0,-10-2-166 0 0,0 0-112 0 0,-1-1-101 0 0,0-1 38 0 0,0 0-40 0 0,0 0-42 0 0,0-1-40 0 0,0 0-37 0 0,0 1-34 0 0,0-1-219 0 0,0 0-56 0 0,0 0-723 0 0,0 0-578 0 0,0 0-1095 0 0</inkml:trace>
  <inkml:trace contextRef="#ctx0" brushRef="#br0" timeOffset="996.45">1300 258 10568 0 0,'0'0'233'0'0,"0"0"39"0"0,0 0 17 0 0,-2-3-27 0 0,-8-7-133 0 0,7 8 67 0 0,3 2 48 0 0,0 0-193 0 0,0 0-76 0 0,0 0-36 0 0,0 0-24 0 0,0 0-37 0 0,0 0-41 0 0,0 0-47 0 0,0 0-50 0 0,0 0-47 0 0,0 0-43 0 0,0 0-35 0 0,0 0-119 0 0,0 0-35 0 0,0 0-1206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04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1 5728 0 0,'0'0'132'0'0,"0"0"17"0"0,0 0 10 0 0,0 0-43 0 0,0 0 21 0 0,0 0 79 0 0,0 0 213 0 0,0 0 390 0 0,3 0 40 0 0,3 0-351 0 0,-2 0-200 0 0,-2 0-41 0 0,-2 0 79 0 0,0 0 177 0 0,0 2-13 0 0,1 4-259 0 0,1-2-34 0 0,2-2-35 0 0,2-1-37 0 0,-4-1 118 0 0,-2 0-9 0 0,0 0 12 0 0,0 2-96 0 0,0 0-33 0 0,0 2 53 0 0,0-1-81 0 0,0 5 48 0 0,0-6-85 0 0,0 1 34 0 0,0 0 82 0 0,0 0 88 0 0,3-3-4 0 0,-3 0-264 0 0,1 0 1 0 0,-1 0-1 0 0,0 0 0 0 0,1 0 1 0 0,-1 0-1 0 0,1 0 0 0 0,-1 0 1 0 0,0 0-1 0 0,1 0 0 0 0,-1 0 1 0 0,1 0-1 0 0,-1 0 0 0 0,0 0 1 0 0,1 1-1 0 0,-1-1 0 0 0,0 0 1 0 0,1 0-1 0 0,-1 0 0 0 0,0 1 1 0 0,1-1-1 0 0,-1 0 0 0 0,0 0 1 0 0,1 1-1 0 0,-1-1 0 0 0,0 0 0 0 0,1 0 1 0 0,-1 1-1 0 0,0-1 0 0 0,0 0 1 0 0,0 1-1 0 0,1-1 0 0 0,-1 1 1 0 0,0-1-1 0 0,0 0 0 0 0,0 1 1 0 0,0-1-1 0 0,0 0 0 0 0,0 1 1 0 0,0-1-1 0 0,0 1 0 0 0,0-1 1 0 0,0 0-1 0 0,0 1 0 0 0,0-1 1 0 0,0 1-1 0 0,0-1 0 0 0,0 0 1 0 0,0 1-1 0 0,0 0-8 0 0,0-1 16 0 0,0 1-1 0 0,0 0 1 0 0,-1 0 0 0 0,1 0-1 0 0,1-1 1 0 0,-1 1 0 0 0,0 0-1 0 0,0 0 1 0 0,0 0-1 0 0,0-1 1 0 0,1 1 0 0 0,-1 0-1 0 0,0 0 1 0 0,0-1 0 0 0,1 1-1 0 0,-1 0 1 0 0,1-1 0 0 0,-1 1-1 0 0,1 0-15 0 0,5 3 147 0 0,-5-4-138 0 0,-1 1 1 0 0,1-1-1 0 0,-1 0 0 0 0,0 0 0 0 0,1 1 0 0 0,-1-1 1 0 0,0 0-1 0 0,1 1 0 0 0,-1-1 0 0 0,0 0 0 0 0,1 1 1 0 0,-1-1-1 0 0,0 1 0 0 0,1-1 0 0 0,-1 0 0 0 0,0 1 1 0 0,0-1-1 0 0,0 1 0 0 0,1-1 0 0 0,-1 1 0 0 0,0-1 1 0 0,0 1-1 0 0,0-1 0 0 0,0 0 0 0 0,0 1 0 0 0,0-1 1 0 0,0 1-1 0 0,0-1 0 0 0,0 1 0 0 0,0-1 0 0 0,0 1 1 0 0,0 0-10 0 0,1 9 167 0 0,5 1-41 0 0,-2-3-15 0 0,-2-3 19 0 0,-1 1 32 0 0,0 2 61 0 0,0 0-63 0 0,4 2 23 0 0,2 3 21 0 0,-5 1-32 0 0,-2-11-139 0 0,0 0 0 0 0,0 0 0 0 0,1 0 1 0 0,-1 0-1 0 0,1 0 0 0 0,0 0 0 0 0,1 1-33 0 0,5 14 201 0 0,-3-7-47 0 0,-4 5-11 0 0,1 0-16 0 0,5-1 18 0 0,-5-12-111 0 0,0 0 0 0 0,1 0 0 0 0,-2 0 0 0 0,1 0 0 0 0,0 1 0 0 0,-1-1 0 0 0,1 0-1 0 0,-1 2-33 0 0,0 10 152 0 0,1-2-42 0 0,0-4-34 0 0,1-1 1 0 0,0 1 0 0 0,0-1-1 0 0,3 6-76 0 0,-1 12 269 0 0,-5-3-77 0 0,0-12-107 0 0,1-2 20 0 0,0 17 213 0 0,0-10-136 0 0,0-3-67 0 0,0-1-46 0 0,3-7 12 0 0,0-1-92 0 0,0 0 58 0 0,0 2 67 0 0,0 3 121 0 0,-2 2 1 0 0,-1-3-120 0 0,0 0-68 0 0,0 1-59 0 0,-1 3-106 0 0,1-5 8 0 0,0 0-40 0 0,0-4-154 0 0,0-3 83 0 0,0 0 107 0 0,0 0-34 0 0,0 0-161 0 0,0 0 37 0 0,0 0-173 0 0,0 1 116 0 0,0 0 97 0 0,0 0 80 0 0,0 0 56 0 0,0 4-50 0 0,0-4 47 0 0,0 1-99 0 0,0-1 45 0 0,0-1-44 0 0,0 1-105 0 0,0 0-84 0 0,0-1-95 0 0,0 0-107 0 0,0 0-1035 0 0</inkml:trace>
  <inkml:trace contextRef="#ctx0" brushRef="#br0" timeOffset="676.83">0 92 6768 0 0,'0'0'149'0'0,"0"0"23"0"0,0 0 12 0 0,0 0-56 0 0,0 0-1 0 0,0 0 54 0 0,0 0 160 0 0,0 0 293 0 0,0 0 26 0 0,3 0-16 0 0,7 0-86 0 0,-8 0-40 0 0,1 0-6 0 0,9-1-75 0 0,-2-1-58 0 0,0-2-61 0 0,-2-2-68 0 0,-6 5-43 0 0,0 0-47 0 0,-1 0-41 0 0,1 1-34 0 0,2-1 16 0 0,0 2-55 0 0,-2-1-6 0 0,-1 1 36 0 0,9-1 159 0 0,1 0-62 0 0,8-3 97 0 0,-9-7 50 0 0,5 8-112 0 0,-3 2-60 0 0,4-3 53 0 0,-6-1-107 0 0,8-3 61 0 0,0 5 39 0 0,-10 3-118 0 0,-5-1-59 0 0,-1 1 1 0 0,1-1-1 0 0,0 0 1 0 0,0 0-1 0 0,0 0 1 0 0,0-1 0 0 0,0 1-1 0 0,-1-1 1 0 0,1 1-1 0 0,0-1 1 0 0,0 0-18 0 0,1-1 2 0 0,-1 0 0 0 0,0 1 0 0 0,1-1 0 0 0,-1 1 0 0 0,1 0-1 0 0,-1 0 1 0 0,1 0 0 0 0,0 0 0 0 0,-1 1 0 0 0,1-1 0 0 0,3 1-2 0 0,21 1 43 0 0,-10 0-41 0 0,1-1 1 0 0,-1-1 0 0 0,0 0 0 0 0,2-1-3 0 0,-5-4 0 0 0,-12 5 0 0 0,-1 0 0 0 0,1 0 0 0 0,0 0 0 0 0,0 0 0 0 0,0 0 0 0 0,0 1 0 0 0,1-1 0 0 0,-1 1 0 0 0,0 0 0 0 0,-1 0 0 0 0,1 0 0 0 0,-1 0 0 0 0,1 0 0 0 0,-1-1 0 0 0,1 1 0 0 0,-1-1 0 0 0,0 0 0 0 0,1 1 0 0 0,-1-1 0 0 0,0 0 0 0 0,2-1 0 0 0,-2 0 0 0 0,1 1 0 0 0,-1 0 0 0 0,0 0 0 0 0,1 1 0 0 0,-1-1 0 0 0,0 0 0 0 0,1 1 0 0 0,-1-1 0 0 0,1 1 0 0 0,-1 0 0 0 0,3 0 0 0 0,4 0-44 0 0,13 0 4 0 0,-15 0-8 0 0,-1 0-38 0 0,2 0-73 0 0,-1 0-81 0 0,0 0-101 0 0,0 0-117 0 0,-5 0-4 0 0,-2 0-88 0 0,0 0-40 0 0,0 0 353 0 0,1 0 14 0 0,-1 0-36 0 0,2 0-91 0 0,-1 0-106 0 0,2 0-95 0 0,-2 0 87 0 0,1 0-36 0 0,1 0-576 0 0,-1 0-444 0 0,-2 0-850 0 0</inkml:trace>
  <inkml:trace contextRef="#ctx0" brushRef="#br0" timeOffset="1422.73">726 31 7512 0 0,'0'0'166'0'0,"0"0"29"0"0,0 0 13 0 0,0 0-70 0 0,0 0-17 0 0,0 0 82 0 0,0 0 40 0 0,0 0 291 0 0,0 0 11 0 0,0 0-12 0 0,0 3-73 0 0,0 22 378 0 0,0-23-444 0 0,3 1-88 0 0,5 11-37 0 0,-7-11-196 0 0,0 1 0 0 0,0-1-1 0 0,0 1 1 0 0,-1-1 0 0 0,0 1 0 0 0,0 0-1 0 0,0 0-72 0 0,2 6 176 0 0,4 2 18 0 0,0 0-4 0 0,-5-1-20 0 0,-1 17 274 0 0,-1 2-3 0 0,1-11-184 0 0,1-4-88 0 0,2-1-56 0 0,1 1 2 0 0,2 6 143 0 0,-4-9-81 0 0,-2 3 35 0 0,0-12-177 0 0,1 0 0 0 0,-1 0 0 0 0,0 0 0 0 0,1 0 0 0 0,0 0 0 0 0,-1 0-1 0 0,2 2-34 0 0,6 12 209 0 0,-4-4-18 0 0,-4 1-71 0 0,1 2 7 0 0,5-4-12 0 0,-5-10-99 0 0,0-1 0 0 0,0 0-1 0 0,-1 1 1 0 0,1-1 0 0 0,-1 0 0 0 0,1 1 0 0 0,-1-1 0 0 0,1 1 0 0 0,-1-1 0 0 0,0 1-1 0 0,0-1 1 0 0,1 1 0 0 0,-1-1-16 0 0,0 1 16 0 0,0 0 0 0 0,0-1-1 0 0,0 1 1 0 0,1-1 0 0 0,-1 1-1 0 0,0-1 1 0 0,1 1 0 0 0,0-1 0 0 0,-1 1-1 0 0,1-1 1 0 0,0 1 0 0 0,0-1-1 0 0,-1 0 1 0 0,2 1-16 0 0,2 6 69 0 0,4 11 115 0 0,5 7 58 0 0,2-8 4 0 0,-14-17-233 0 0,0 0-1 0 0,0 0 0 0 0,0 1 1 0 0,0-1-1 0 0,0 1 0 0 0,0-1 0 0 0,0 1 1 0 0,0-1-1 0 0,-1 1 0 0 0,1 0 0 0 0,0-1 1 0 0,-1 1-1 0 0,0 0 0 0 0,1-1 0 0 0,-1 2-12 0 0,3 2 84 0 0,7 7-10 0 0,-8-8-43 0 0,-1-3 104 0 0,-1-5 277 0 0,0-1-166 0 0,0 1-162 0 0,1 2-91 0 0,0 0-89 0 0,4-1 161 0 0,-4 2-61 0 0,-1 1 0 0 0,0 0 0 0 0,1 0 0 0 0,-1 0 0 0 0,0 0 0 0 0,1 0 0 0 0,-1 0 0 0 0,0-1 0 0 0,1 1 0 0 0,-1 0 0 0 0,0 0 0 0 0,1-1 0 0 0,-1 1 0 0 0,0 0 0 0 0,0 0 0 0 0,1-1 0 0 0,-1 1 0 0 0,0 0 0 0 0,0-1 0 0 0,0 1 0 0 0,1 0 0 0 0,-1 0 0 0 0,0-1 0 0 0,0 1 0 0 0,0-1 0 0 0,0 1 0 0 0,0 0 0 0 0,0-1 0 0 0,0 1 0 0 0,0 0 0 0 0,0-1 0 0 0,0 1 0 0 0,0 0 0 0 0,0-1 0 0 0,0 1 0 0 0,0-1 0 0 0,0 1 0 0 0,0 0 0 0 0,0-1 0 0 0,0 1 0 0 0,0 0 0 0 0,-1-1 0 0 0,1 1 0 0 0,0 0 0 0 0,0-1 0 0 0,0 1 0 0 0,-1 0 0 0 0,1 0 0 0 0,0-1-4 0 0,-10-11 144 0 0,7 8-40 0 0,2 0-61 0 0,4-5-55 0 0,-2 8 21 0 0,3-7-8 0 0,-3 7 3 0 0,0 0-1 0 0,0-1 1 0 0,0 1 0 0 0,0-1 0 0 0,-1 1 0 0 0,1 0-1 0 0,-1-1 1 0 0,1 0 0 0 0,-1 1 0 0 0,1-1-1 0 0,-1 1 1 0 0,0-1 0 0 0,0 1 0 0 0,0-1-4 0 0,0-5 7 0 0,0-5-43 0 0,3 1-63 0 0,2 3 16 0 0,0-2-45 0 0,-3-3-36 0 0,1 0 19 0 0,2 4 92 0 0,0 1 39 0 0,0-5-39 0 0,5 8 39 0 0,-5-5 1 0 0,19-3-59 0 0,-20 11 67 0 0,26-13-59 0 0,-26 14 53 0 0,0 0 0 0 0,0 0 0 0 0,1 0 0 0 0,-1 1-1 0 0,0 0 1 0 0,0-1 0 0 0,0 2 0 0 0,0-1 0 0 0,4 1 11 0 0,8 0-28 0 0,-15-1 24 0 0,1 0 0 0 0,-1 0 0 0 0,1 0 0 0 0,0 1 0 0 0,-1-1 0 0 0,1 0 1 0 0,-1 1-1 0 0,1-1 0 0 0,-1 1 0 0 0,1 0 0 0 0,-1 0 0 0 0,0 0 0 0 0,1-1 0 0 0,-1 2 4 0 0,7 2-9 0 0,-1-1-15 0 0,6 4-2 0 0,-11-6 25 0 0,0 0 1 0 0,0 1 0 0 0,-1-1 0 0 0,1 0-1 0 0,0 1 1 0 0,0-1 0 0 0,-1 1 0 0 0,1 0-1 0 0,-1-1 1 0 0,1 1 0 0 0,-1 0 0 0 0,0 0-1 0 0,1 1 1 0 0,2 7 0 0 0,-3-8 0 0 0,0 0 0 0 0,0 0 0 0 0,0 1 0 0 0,1-1 0 0 0,-1 0 0 0 0,0 0 0 0 0,1-1 0 0 0,0 1 0 0 0,-1 0 0 0 0,3 2 0 0 0,-1 0 0 0 0,0 0 0 0 0,0 1 0 0 0,0-1 0 0 0,-1 1 0 0 0,0-1 0 0 0,0 1 0 0 0,1 1 0 0 0,5 14 0 0 0,-3-13 0 0 0,-4-6 0 0 0,0 1 0 0 0,0-1 0 0 0,-1 1 0 0 0,1-1 0 0 0,0 1 0 0 0,-1-1 0 0 0,1 1 0 0 0,-1-1 0 0 0,1 1 0 0 0,-1-1 0 0 0,0 1 0 0 0,1-1 0 0 0,-1 1 0 0 0,0 0 0 0 0,0 0 0 0 0,2 24 0 0 0,1-20 0 0 0,0 1 0 0 0,0 0 0 0 0,5 5 0 0 0,0 3 0 0 0,-5 1 0 0 0,-3-15-153 0 0,0 0 102 0 0,0 0 70 0 0,0 0 39 0 0,0 1 223 0 0,0-1-210 0 0,0 0-93 0 0,0 0-37 0 0,0-1-41 0 0,0 1-26 0 0,0-1-41 0 0,0 1-44 0 0,0 0-48 0 0,0-1-52 0 0,0 1-56 0 0,0 0-59 0 0,0 0-64 0 0,0-1 82 0 0,0 0-60 0 0,0 0-53 0 0,0 0-47 0 0,0 0-166 0 0,0 0-47 0 0,0 0-200 0 0,0 0-540 0 0</inkml:trace>
  <inkml:trace contextRef="#ctx0" brushRef="#br0" timeOffset="1838.92">1376 530 7248 0 0,'3'0'209'0'0,"12"0"-29"0"0,-4 0-106 0 0,10 0-80 0 0,-17 0 45 0 0,0 0 46 0 0,-2 0 119 0 0,1-2 235 0 0,0-1-203 0 0,2 0 55 0 0,13-8 827 0 0,-10 7-671 0 0,-3 1-221 0 0,-1 1-41 0 0,-4 2-179 0 0,8-2 306 0 0,-1 2-51 0 0,8-3 191 0 0,-7 0-232 0 0,15-10 411 0 0,-6-1-154 0 0,-6 6-301 0 0,-10 7-155 0 0,1 0 1 0 0,-1 1-1 0 0,0-1 0 0 0,1 1 0 0 0,-1-1 0 0 0,1 1 1 0 0,-1 0-1 0 0,1 0 0 0 0,-1 0 0 0 0,2 0-21 0 0,-3 0 5 0 0,1 0 0 0 0,-1 0 0 0 0,1 0 0 0 0,-1 0 0 0 0,1 0 0 0 0,-1 0 0 0 0,1 0 0 0 0,-1 0 0 0 0,1 0 0 0 0,-1 0 0 0 0,1 0 0 0 0,-1 0 0 0 0,1 0 0 0 0,-1 0 0 0 0,1-1 0 0 0,-1 1 0 0 0,1 0 0 0 0,-1 0 0 0 0,0 0 0 0 0,1-1 0 0 0,-1 1 0 0 0,1 0 0 0 0,-1-1 0 0 0,0 1 0 0 0,1 0 0 0 0,-1-1 0 0 0,0 1 0 0 0,1 0 0 0 0,-1-1 0 0 0,0 1 0 0 0,1-1 0 0 0,-1 1 0 0 0,0 0 0 0 0,0-1 0 0 0,0 1 0 0 0,1-1 0 0 0,-1 1 0 0 0,0-1 0 0 0,0 1 0 0 0,0-1 0 0 0,0 1 0 0 0,0-1 0 0 0,0 1 0 0 0,0-1 0 0 0,0 1 0 0 0,0-1-5 0 0,2-4 96 0 0,9-8-16 0 0,-9-2-64 0 0,-2 0-16 0 0,0-9 35 0 0,-3 20-14 0 0,2 4-21 0 0,0-1 1 0 0,0 0-1 0 0,0 1 1 0 0,0-1-1 0 0,0 0 0 0 0,0 0 1 0 0,0 1-1 0 0,0-1 1 0 0,1 0-1 0 0,-1 0 1 0 0,0 0-1 0 0,1 0 0 0 0,-1 0 1 0 0,0 0-1 0 0,1 0 1 0 0,0 0-1 0 0,-1 0 1 0 0,0-1-1 0 0,1 1 0 0 0,-1-1 0 0 0,0 1 0 0 0,1 0 0 0 0,-1 0 0 0 0,0 0 0 0 0,0 0 0 0 0,0 0 0 0 0,0 1 0 0 0,0-1 0 0 0,0 0 0 0 0,0 0 0 0 0,-1 0 0 0 0,-13-1 0 0 0,-16 4-1 0 0,30-2 2 0 0,1 0-1 0 0,-1 0 0 0 0,1 1 0 0 0,-1-1 1 0 0,0 0-1 0 0,1 0 0 0 0,-1 1 0 0 0,1-1 1 0 0,-1 0-1 0 0,1 1 0 0 0,0-1 0 0 0,-1 1 1 0 0,1-1-1 0 0,-1 1 0 0 0,1-1 0 0 0,0 1 1 0 0,-1-1-1 0 0,-2 4 8 0 0,-2 0 44 0 0,-2-3-40 0 0,1-1 0 0 0,-11 14 52 0 0,-1 4 66 0 0,8-7-18 0 0,-3 5 39 0 0,11-2-16 0 0,2-12-117 0 0,0 0 1 0 0,-1-1 0 0 0,1 1 0 0 0,0 0 0 0 0,-1-1 0 0 0,1 1-1 0 0,-1 0 1 0 0,1-1 0 0 0,-1 1 0 0 0,0-1 0 0 0,0 1-1 0 0,0-1 1 0 0,0 1-19 0 0,-5 10 165 0 0,5-1-14 0 0,0 2 53 0 0,1 12 69 0 0,3-8-110 0 0,4-9 8 0 0,-6-8-163 0 0,-1 0 1 0 0,0 0-1 0 0,1 1 0 0 0,-1-1 1 0 0,1 0-1 0 0,-1 1 1 0 0,0-1-1 0 0,1 0 1 0 0,-1 1-1 0 0,0-1 1 0 0,0 1-1 0 0,1-1 0 0 0,-1 0 1 0 0,0 1-1 0 0,0-1 1 0 0,0 1-1 0 0,1-1 1 0 0,-1 1-1 0 0,0-1 1 0 0,0 1-1 0 0,0-1 0 0 0,0 1 1 0 0,0-1-1 0 0,0 1 1 0 0,0-1-1 0 0,0 1 1 0 0,0-1-1 0 0,0 1 1 0 0,0-1-9 0 0,3 17 196 0 0,6-5-91 0 0,-5-9-78 0 0,0 0 1 0 0,0 0 0 0 0,1-1 0 0 0,-1 0 0 0 0,3 1-28 0 0,-2 0 39 0 0,17 6 50 0 0,-16-7-75 0 0,0-1 1 0 0,0-1-1 0 0,0 1 0 0 0,0-1 0 0 0,3 0-14 0 0,-1 0-30 0 0,1 0 51 0 0,19 0 196 0 0,-16 0-165 0 0,-4 0-63 0 0,-1 0-43 0 0,0 0-64 0 0,1 0-74 0 0,-1 0-88 0 0,1 0-99 0 0,-5 0 150 0 0,0 0-149 0 0,0 0-62 0 0,1 0-55 0 0,-1 0-48 0 0,0 0-162 0 0,1 0-48 0 0,0 0-197 0 0,3 0-526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23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0 9152 0 0,'0'0'208'0'0,"0"0"33"0"0,0 0 14 0 0,0 0 18 0 0,0 0 74 0 0,0 0 34 0 0,0 0 10 0 0,0 3-22 0 0,0 0-265 0 0,0-1-67 0 0,-1 0 0 0 0,1-1 0 0 0,0 1 0 0 0,0 0-1 0 0,1 0 1 0 0,-1-1 0 0 0,0 1 0 0 0,0 0 0 0 0,1-1-1 0 0,-1 1 1 0 0,1 1-37 0 0,6 1 148 0 0,-7-4-138 0 0,1 1 0 0 0,-1-1-1 0 0,0 0 1 0 0,1 0 0 0 0,-1 1 0 0 0,1-1 0 0 0,-1 0 0 0 0,0 1 0 0 0,1-1 0 0 0,-1 0 0 0 0,0 1 0 0 0,1-1 0 0 0,-1 0 0 0 0,0 1 0 0 0,0-1 0 0 0,0 1 0 0 0,1-1 0 0 0,-1 1-1 0 0,0-1 1 0 0,0 0 0 0 0,0 1 0 0 0,0-1 0 0 0,0 1 0 0 0,0-1 0 0 0,1 1 0 0 0,-1-1 0 0 0,0 1 0 0 0,-1-1 0 0 0,1 1 0 0 0,0-1 0 0 0,0 1 0 0 0,0 0-10 0 0,2 9 206 0 0,3 1 45 0 0,1 2 34 0 0,-4 0-35 0 0,-2 44 394 0 0,0 85 1048 0 0,0-98-1241 0 0,0-2-83 0 0,0-14-236 0 0,3-23-78 0 0,7 8-44 0 0,-8-1 1 0 0,-2-9 44 0 0,0-3 15 0 0,0 0 2 0 0,0 0 0 0 0,0 1-293 0 0,0 0 87 0 0,0-1 73 0 0,0 1 63 0 0,0 0 61 0 0,0 0 46 0 0,0 0 377 0 0,0 0-320 0 0,0-1-108 0 0,0 1-41 0 0,0-1-45 0 0,0 1-48 0 0,0-1-54 0 0,0 0-61 0 0,0 1-90 0 0,0-1-87 0 0,0 1-94 0 0,0 0-104 0 0,0-1-111 0 0,0 1-120 0 0,0-1 350 0 0,0 1-32 0 0,0-1-35 0 0,0 1-34 0 0,0-1-1483 0 0,0 0-1154 0 0</inkml:trace>
  <inkml:trace contextRef="#ctx0" brushRef="#br0" timeOffset="293.39">1 182 7512 0 0,'0'0'166'0'0,"0"0"29"0"0,2 0 13 0 0,11 0-29 0 0,2-3-143 0 0,-7-2-29 0 0,-4 3 38 0 0,1-1 53 0 0,1 1 72 0 0,1 2 90 0 0,4-2 165 0 0,0-4 69 0 0,2 0 39 0 0,-7 5-316 0 0,1 0 35 0 0,-4 2-161 0 0,0-2 1 0 0,0 1-1 0 0,0 0 0 0 0,0 0 0 0 0,0-1 0 0 0,0 0 1 0 0,2 0-92 0 0,3-4 252 0 0,1-2 36 0 0,-8 6-225 0 0,1 0 1 0 0,-1-1 0 0 0,1 1 0 0 0,0 0 0 0 0,-1 0-1 0 0,1 0 1 0 0,0 0 0 0 0,1-1-64 0 0,13-2 395 0 0,-3 2-191 0 0,38-15 453 0 0,-39 12-518 0 0,-2 1-44 0 0,-1 2 20 0 0,-2 1-42 0 0,2 1-27 0 0,2 0-28 0 0,1 1-14 0 0,38-1 4 0 0,-28 0-56 0 0,-10 0-24 0 0,0 0-46 0 0,1 0-55 0 0,-1 0-64 0 0,3 0-19 0 0</inkml:trace>
  <inkml:trace contextRef="#ctx0" brushRef="#br0" timeOffset="735.62">545 167 4928 0 0,'0'0'141'0'0,"2"0"-6"0"0,7 2-105 0 0,-8-2-30 0 0,-1 1-1 0 0,0-1 1 0 0,0 1-1 0 0,1-1 1 0 0,-1 1-1 0 0,0-1 1 0 0,0 1-1 0 0,1-1 1 0 0,-1 1-1 0 0,0-1 1 0 0,0 1-1 0 0,0 0 1 0 0,0-1-1 0 0,0 1 1 0 0,0-1-1 0 0,0 1 1 0 0,0 0 0 0 0,0 7 19 0 0,4 2 53 0 0,1-3 111 0 0,2 1 64 0 0,6 7 327 0 0,-10-8-274 0 0,0 0-75 0 0,0 1-28 0 0,0 3 19 0 0,0-1 15 0 0,0-1 58 0 0,-1-1-80 0 0,1-1-36 0 0,-1 2-2 0 0,0-1-1 0 0,0-1 0 0 0,1 1 34 0 0,0 1 80 0 0,1 4-26 0 0,5 10 256 0 0,-4-9-210 0 0,-2-5-130 0 0,-1-3-58 0 0,0 0-36 0 0,1 3 120 0 0,-2-2-42 0 0,-1 6 70 0 0,1 3 49 0 0,5-3-1 0 0,-1-4-25 0 0,-3 2 57 0 0,-2 17 510 0 0,2-23-471 0 0,8 5-26 0 0,-7-8-7 0 0,-3-2 0 0 0,0 0 13 0 0,0 0 8 0 0,0 0 1 0 0,0 0-3 0 0,0 0-10 0 0,-3 0-3 0 0,3 0-307 0 0,0 1 0 0 0,-1-1 1 0 0,1 0-1 0 0,-1 0 1 0 0,1 0-1 0 0,0 0 1 0 0,-1-1-1 0 0,1 1 0 0 0,-1 0 1 0 0,1 0-1 0 0,0 0 1 0 0,-1 0-1 0 0,1 0 1 0 0,0 0-1 0 0,-1-1 0 0 0,1 1 1 0 0,-1 0-1 0 0,1 0 1 0 0,0-1-1 0 0,0 1 1 0 0,-1 0-1 0 0,1 0 0 0 0,0-1 1 0 0,-1 1-1 0 0,1 0 1 0 0,0-1-1 0 0,0 1 1 0 0,0 0-1 0 0,-1-1 0 0 0,1 1 1 0 0,0-1-14 0 0,-5-5 194 0 0,-1 2-74 0 0,1 0-41 0 0,4 0-13 0 0,1-4 42 0 0,0-18 6 0 0,0-37-6 0 0,0 60-107 0 0,0 0 0 0 0,1-1-1 0 0,-1 1 1 0 0,1 0 0 0 0,0-1 0 0 0,0 1 0 0 0,0 0 0 0 0,1 0-1 0 0,-1-1 1 0 0,1 1 0 0 0,0 0 0 0 0,-1 1 0 0 0,2-2-1 0 0,0-1 0 0 0,1-1 0 0 0,-1 1 0 0 0,-1-1-1 0 0,2-5 1 0 0,-1 6 0 0 0,-1 1-1 0 0,0-1 1 0 0,1 0-1 0 0,0 1 0 0 0,0-1 1 0 0,0 1-1 0 0,3-2 1 0 0,15-17 3 0 0,-6 9 31 0 0,-2 1 35 0 0,4-1 18 0 0,8 0-4 0 0,-4 6-10 0 0,-6 1-66 0 0,10 2-7 0 0,-10 0 0 0 0,-12 3 0 0 0,0 1 0 0 0,0 0 0 0 0,0 0 0 0 0,1 0 0 0 0,-1 1 0 0 0,0-1 0 0 0,0 1 0 0 0,2 0 0 0 0,51 0-3 0 0,-46 0-50 0 0,0 0-53 0 0,3 1-436 0 0,0 6-458 0 0,-10-3 599 0 0,-2-4 339 0 0,2 3-1162 0 0</inkml:trace>
  <inkml:trace contextRef="#ctx0" brushRef="#br0" timeOffset="1371.74">1135 363 8088 0 0,'0'0'182'0'0,"2"0"29"0"0,27-1 167 0 0,-20 0-309 0 0,1-10-69 0 0,-6 10 29 0 0,1 1 54 0 0,6 0 198 0 0,15-1 380 0 0,-14-2-402 0 0,-5 1-106 0 0,2-1 100 0 0,1-2 111 0 0,14-6 571 0 0,-16 7-653 0 0,22-1 818 0 0,-22 1-843 0 0,1-2 38 0 0,4 4-58 0 0,-2 0-95 0 0,1-4 9 0 0,-4 1-65 0 0,7 0 71 0 0,0-8-74 0 0,0 1-30 0 0,-2 9-30 0 0,-11 3 41 0 0,-4-2 28 0 0,-11-11-12 0 0,-2 1-64 0 0,-15-4-16 0 0,27 15 0 0 0,0 1 0 0 0,0-1 0 0 0,0 0 0 0 0,0 1 0 0 0,0 0 0 0 0,0 0 0 0 0,0 0 0 0 0,0 0 0 0 0,0 0 0 0 0,0 0 0 0 0,0 1 0 0 0,0-1 0 0 0,1 1 0 0 0,-3 0 0 0 0,-10 12 0 0 0,8-6 0 0 0,4-3 0 0 0,0-1 0 0 0,0 0 0 0 0,0 0 0 0 0,-1 0 0 0 0,1-1 0 0 0,-1 1 0 0 0,-6 1-4 0 0,8-3-2 0 0,-1 0-1 0 0,1 0 1 0 0,0 0 0 0 0,0 1 0 0 0,0-1-1 0 0,0 0 1 0 0,0 1 0 0 0,1 0 0 0 0,-1-1 6 0 0,-6 6-12 0 0,5-4 12 0 0,0 0 0 0 0,0 0 0 0 0,0 1 0 0 0,0-1 0 0 0,1 1 0 0 0,-1 0 0 0 0,-27 56 0 0 0,28-56 3 0 0,1 0 1 0 0,1 0 0 0 0,-1 0 0 0 0,0 1-1 0 0,1-1 1 0 0,0 0 0 0 0,0 0 0 0 0,0 0 0 0 0,1 4-4 0 0,0 8 35 0 0,-1-7 29 0 0,-1-6-41 0 0,1 0 0 0 0,0-1-1 0 0,0 1 1 0 0,0 0 0 0 0,0 0 0 0 0,0-1-1 0 0,1 1 1 0 0,-1 0 0 0 0,1-1 0 0 0,-1 1 0 0 0,2 0-23 0 0,25 13 274 0 0,-9-8-66 0 0,-5-1-66 0 0,3-3 43 0 0,13-5-4 0 0,-14 0-84 0 0,52 1 120 0 0,-51 0-189 0 0,3 0-43 0 0,0 0-65 0 0,-16 0 100 0 0,-1 0-54 0 0,0-1-51 0 0,1 1-48 0 0,-1-1-46 0 0,0 1-43 0 0,-1-1-41 0 0,1 0-37 0 0,0 0-37 0 0,-1 0-32 0 0,2-1-459 0 0,0 0-101 0 0,-1 0-81 0 0,0 0-989 0 0,-2 1-1138 0 0</inkml:trace>
  <inkml:trace contextRef="#ctx0" brushRef="#br0" timeOffset="2068.11">1664 454 6448 0 0,'25'-13'141'0'0,"-16"9"-65"0"0,-3 4 94 0 0,4 0 25 0 0,-1-4-130 0 0,7-3-40 0 0,-11 5 0 0 0,0-1 44 0 0,0 0 50 0 0,1 1 34 0 0,-4 0-49 0 0,0 1 1 0 0,0 0-1 0 0,0 1 0 0 0,1-1 1 0 0,-1 0-1 0 0,0 0 1 0 0,1 1-1 0 0,1-1-104 0 0,1-1 648 0 0,6-5-165 0 0,2 3 70 0 0,18 2 590 0 0,-28 2-1051 0 0,-2 0-60 0 0,0 0 1 0 0,-1 0 0 0 0,1 0-1 0 0,0 0 1 0 0,0 0 0 0 0,0 0 0 0 0,-1 0-1 0 0,1 0 1 0 0,0 0 0 0 0,0-1-1 0 0,-1 1 1 0 0,1 0 0 0 0,0-1-1 0 0,-1 1 1 0 0,1-1-33 0 0,2-3 195 0 0,-3-1-38 0 0,0 5-152 0 0,0 0 0 0 0,0 0 1 0 0,0-1-1 0 0,0 1 0 0 0,0 0 0 0 0,0 0 0 0 0,0 0 0 0 0,0 0 0 0 0,0 0 0 0 0,0 0 0 0 0,0 0 0 0 0,0 0 1 0 0,0 0-1 0 0,0 0 0 0 0,0-1 0 0 0,0 1 0 0 0,0 0 0 0 0,0 0 0 0 0,0 0 0 0 0,0 0 0 0 0,0 0 0 0 0,0 0 1 0 0,0 0-1 0 0,0 0 0 0 0,0 0 0 0 0,0 0 0 0 0,0 0 0 0 0,1 0 0 0 0,-1 0 0 0 0,0-1 0 0 0,0 1 0 0 0,0 0 1 0 0,0 0-1 0 0,0 0 0 0 0,0 0 0 0 0,0 0 0 0 0,0 0 0 0 0,0 0 0 0 0,0 0 0 0 0,0 0 0 0 0,0 0 0 0 0,1 0 1 0 0,-1 0-1 0 0,0 0 0 0 0,0 0 0 0 0,0 0 0 0 0,0 0 0 0 0,0 0 0 0 0,0 0 0 0 0,0 0 0 0 0,0 0 0 0 0,0 0 1 0 0,0 0-1 0 0,0 0 0 0 0,1 0 0 0 0,-1 0 0 0 0,0 0-5 0 0,4 0 105 0 0,-2 1-57 0 0,0-1 0 0 0,0 0-1 0 0,1 0 1 0 0,-1 0 0 0 0,0-1-1 0 0,0 1 1 0 0,1-1 0 0 0,-1 1 0 0 0,2-1-48 0 0,3-4 106 0 0,-5 4-85 0 0,-1 0 0 0 0,0 0 0 0 0,1 1 1 0 0,-1-1-1 0 0,0 0 0 0 0,1 1 0 0 0,-1-1 0 0 0,1 0 0 0 0,0 1 1 0 0,-1 0-1 0 0,1-1 0 0 0,-1 1 0 0 0,1 0 0 0 0,0 0-21 0 0,1 0 40 0 0,0 0 50 0 0,9 0 351 0 0,-8 0-283 0 0,-1 0-83 0 0,-1 0-84 0 0,-2 0-40 0 0,3 0 165 0 0,-1-2-18 0 0,2-2-65 0 0,-2 2-10 0 0,0 0 0 0 0,0 0 0 0 0,0 0 0 0 0,0 0 1 0 0,0 0-1 0 0,0 0 0 0 0,0 1 0 0 0,1-1 0 0 0,-1 1 0 0 0,1 0 0 0 0,-1-1 0 0 0,1 1 0 0 0,-1 0 0 0 0,1 1 0 0 0,0-1-23 0 0,-1 1 119 0 0,-2-6-18 0 0,1 3-34 0 0,1 1-10 0 0,-1 1-55 0 0,1 0 0 0 0,-1 0 0 0 0,0 0 0 0 0,0 0 0 0 0,0 0-1 0 0,0 0 1 0 0,0 0 0 0 0,0 0 0 0 0,0-1 0 0 0,0 1 0 0 0,-1 0-1 0 0,1-1 1 0 0,0 1 0 0 0,-1 0 0 0 0,1-1-2 0 0,9-13 67 0 0,-7-1 15 0 0,-3-11 82 0 0,0 24-98 0 0,0 0-5 0 0,0-6-45 0 0,0 0 47 0 0,-1 7-60 0 0,-4-1 14 0 0,-2-4 33 0 0,2 1-37 0 0,5 5-12 0 0,0 1-1 0 0,0 0 0 0 0,0-1 1 0 0,0 1-1 0 0,-1 0 0 0 0,1-1 1 0 0,0 1-1 0 0,0 0 0 0 0,-1-1 1 0 0,1 1-1 0 0,0 0 0 0 0,-1 0 1 0 0,1-1-1 0 0,0 1 1 0 0,-1 0-1 0 0,1 0 0 0 0,0 0 1 0 0,-1-1-1 0 0,1 1 0 0 0,-1 0 1 0 0,1 0-1 0 0,0 0 0 0 0,-1 0 1 0 0,1 0-1 0 0,0 0 0 0 0,-1 0 1 0 0,1 0-1 0 0,-1 0 0 0 0,1 0 1 0 0,-1 0-1 0 0,1 0 0 0 0,-5-3 43 0 0,-20-12-32 0 0,20 5-11 0 0,4 10 0 0 0,0-1 0 0 0,0 1 0 0 0,1 0 0 0 0,-1-1 0 0 0,0 1 0 0 0,0 0 0 0 0,0 0 0 0 0,1 0 0 0 0,-1-1 0 0 0,0 1 0 0 0,0 0 0 0 0,0 0 0 0 0,1 0 0 0 0,-2 1 0 0 0,-75-1 157 0 0,63 0-101 0 0,13-1-52 0 0,-1 1 0 0 0,1 0 0 0 0,0 0 1 0 0,-1 0-1 0 0,1 1 0 0 0,-1-1 0 0 0,1 0 0 0 0,-1 1 0 0 0,1-1 1 0 0,0 0-1 0 0,-1 1 0 0 0,1 0 0 0 0,0-1 0 0 0,-1 1 0 0 0,1 0 1 0 0,0 0-5 0 0,-21 10 80 0 0,-23 14 73 0 0,40-22-147 0 0,4-3-3 0 0,1 0 0 0 0,-1 0 0 0 0,0 1 1 0 0,1-1-1 0 0,-1 0 0 0 0,1 1 0 0 0,-1-1 0 0 0,1 0 0 0 0,-1 1 1 0 0,0-1-1 0 0,1 1 0 0 0,0-1 0 0 0,-1 1 0 0 0,1-1 0 0 0,-1 1 1 0 0,1-1-1 0 0,0 1 0 0 0,-1-1 0 0 0,1 1 0 0 0,0 0 0 0 0,0-1 1 0 0,-1 1-4 0 0,-1 4 19 0 0,-3 3-5 0 0,4-7-10 0 0,0 0 0 0 0,1 1-1 0 0,-1-1 1 0 0,0 1 0 0 0,0-1 0 0 0,1 0 0 0 0,-1 1 0 0 0,1 0 0 0 0,-1-1 0 0 0,1 1 0 0 0,0-1 0 0 0,0 1 0 0 0,-1-1 0 0 0,1 1-4 0 0,0 0 1 0 0,0 0 0 0 0,0-1 0 0 0,0 1-1 0 0,-1 0 1 0 0,1-1 0 0 0,-1 1 0 0 0,1 0 0 0 0,-1-1 0 0 0,0 1 0 0 0,1-1 0 0 0,-1 1 0 0 0,0-1-1 0 0,0 1 0 0 0,0-1 0 0 0,0 1 0 0 0,0-1 0 0 0,0 1 0 0 0,0-1 0 0 0,1 1 0 0 0,-1 0 0 0 0,1-1 0 0 0,-1 1 0 0 0,1 0 0 0 0,0-1 0 0 0,-1 1 0 0 0,1 0 0 0 0,0 0-1 0 0,0-2 2 0 0,0 1-1 0 0,0 0 0 0 0,0-1 0 0 0,0 1 0 0 0,0 0 0 0 0,0-1 0 0 0,0 1 0 0 0,0-1 1 0 0,0 1-1 0 0,-1 0 0 0 0,1-1 0 0 0,0 1 0 0 0,0 0 0 0 0,-1-1 0 0 0,1 1 0 0 0,0-1 1 0 0,-1 1-1 0 0,1-1 0 0 0,-1 1 0 0 0,1-1 0 0 0,-1 1 0 0 0,1-1 0 0 0,-1 1 0 0 0,1-1 1 0 0,-1 0-1 0 0,1 1 0 0 0,-1-1 2 0 0,1 0-1 0 0,-1 1 1 0 0,0-1 0 0 0,1 1 0 0 0,-1-1 0 0 0,1 1 0 0 0,0-1 0 0 0,-1 1 0 0 0,1-1 0 0 0,-1 1 0 0 0,1-1 0 0 0,0 1 0 0 0,-1-1 0 0 0,1 1 0 0 0,0 0 0 0 0,0-1-1 0 0,0 1 1 0 0,-1-1 0 0 0,1 1 0 0 0,0 0 0 0 0,0-1 0 0 0,0 1 0 0 0,0 0 0 0 0,0-1 0 0 0,0 1 0 0 0,0 0-2 0 0,0 26 4 0 0,0 34 66 0 0,0-59-68 0 0,0-1-1 0 0,0 1 0 0 0,0 0 0 0 0,0-1 0 0 0,0 1 0 0 0,1-1 0 0 0,-1 1 0 0 0,0 0 0 0 0,1-1 0 0 0,0 1-1 0 0,11 13 43 0 0,-5-6-37 0 0,1 5 80 0 0,-6-11-56 0 0,0 0 0 0 0,0 1 1 0 0,0-1-1 0 0,0 0 0 0 0,0-1 0 0 0,1 2-30 0 0,4 4 56 0 0,-4-5-28 0 0,0 0 1 0 0,1 0-1 0 0,-1 0 1 0 0,0 0-1 0 0,1-1 1 0 0,0 1-29 0 0,26 12 247 0 0,-15-9-143 0 0,0 0-1 0 0,0-1 1 0 0,0 0-1 0 0,0-1 1 0 0,3-1-104 0 0,27 1 281 0 0,-27-4-182 0 0,33 0 282 0 0,-34-3-289 0 0,-4-3-9 0 0,-12 5-71 0 0,0 0-1 0 0,1 1 1 0 0,-1-1 0 0 0,1 0 0 0 0,-1 1 0 0 0,0-1-1 0 0,1 1 1 0 0,-1 0 0 0 0,1-1 0 0 0,-1 1 0 0 0,1 0 0 0 0,-1 0-1 0 0,1 0-11 0 0,0 0 12 0 0,-1-1 1 0 0,1 1-1 0 0,-1 0 0 0 0,1 0 0 0 0,-1-1 0 0 0,1 1 0 0 0,-1-1 0 0 0,1 1 0 0 0,-1-1 0 0 0,1 0 0 0 0,-1 1 0 0 0,1-1 0 0 0,-1 0 0 0 0,0 0-12 0 0,7-4 47 0 0,7 0 25 0 0,0-8-2 0 0,-2-2 15 0 0,-10 3-14 0 0,-3 9-39 0 0,0 3-40 0 0,0 0-39 0 0,0 0-73 0 0,0 0-116 0 0,0 0-11 0 0,0 0 87 0 0,0 0 20 0 0,0 0-43 0 0,0 0-152 0 0,0 0-281 0 0,0 0-22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30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61 7344 0 0,'0'0'165'0'0,"0"0"22"0"0,3-3 9 0 0,0 1-131 0 0,-3 1-61 0 0,1 1 0 0 0,-1 0 0 0 0,0 0 0 0 0,0 0 0 0 0,1 0 0 0 0,-1 0 0 0 0,0-1 0 0 0,1 1 0 0 0,-1 0 0 0 0,0 0 0 0 0,0-1 0 0 0,0 1 0 0 0,1 0 0 0 0,-1 0 0 0 0,0-1 0 0 0,0 1 0 0 0,0 0 0 0 0,1-1 0 0 0,-1 1 0 0 0,0 0 0 0 0,0 0 0 0 0,0-1 0 0 0,0 1 1 0 0,0 0-1 0 0,0-1 0 0 0,0 1-4 0 0,-1-1 9 0 0,-1 1 0 0 0,1-1 0 0 0,-1 0 0 0 0,1 1 0 0 0,-1 0-1 0 0,0-1 1 0 0,1 1 0 0 0,-1 0 0 0 0,1 0 0 0 0,-1 0 0 0 0,0 0 0 0 0,1 0 0 0 0,-2 0-9 0 0,1 0 160 0 0,4-2 63 0 0,8-8 273 0 0,-8 7 15 0 0,-2 3-13 0 0,1-8 213 0 0,1 3-270 0 0,-1 1-121 0 0,1 1-62 0 0,0 1-105 0 0,0 0-66 0 0,-1 0-77 0 0,1 1-88 0 0,-2 0 222 0 0,-1 0-62 0 0,-11 0 28 0 0,-7 1 199 0 0,0 2-94 0 0,-2 0-39 0 0,-5 7 28 0 0,20-7-55 0 0,1 0-40 0 0,-1-2-1 0 0,1 0-46 0 0,4-1-49 0 0,-1 1 0 0 0,1 0 0 0 0,-1 0 0 0 0,1 0 0 0 0,0 0 0 0 0,-1 0 0 0 0,1 0 0 0 0,0 1 0 0 0,-1-1 0 0 0,0 1-13 0 0,-10 4 26 0 0,1 0-44 0 0,11-5 15 0 0,0 0-1 0 0,0 0 1 0 0,-1 0-1 0 0,1 0 1 0 0,0 0-1 0 0,0 0 1 0 0,0 0-1 0 0,-1 0 1 0 0,1 0-1 0 0,0 0 1 0 0,0 0-1 0 0,0 1 1 0 0,-1-1-1 0 0,1 0 1 0 0,0 0-1 0 0,0 0 1 0 0,0 0-1 0 0,0 0 1 0 0,-1 0-1 0 0,1 1 1 0 0,0-1-1 0 0,0 0 1 0 0,0 0-1 0 0,0 0 1 0 0,0 1-1 0 0,0-1 1 0 0,0 0-1 0 0,-1 0 1 0 0,1 0-1 0 0,0 1 1 0 0,0-1-1 0 0,0 0 1 0 0,0 0-1 0 0,0 0 1 0 0,0 1 3 0 0,0-1-8 0 0,0 1 1 0 0,0-1 0 0 0,0 1 0 0 0,0-1 0 0 0,0 1 0 0 0,0-1 0 0 0,0 1 0 0 0,0-1 0 0 0,0 1 0 0 0,0-1 0 0 0,-1 1 0 0 0,1-1-1 0 0,0 1 1 0 0,0-1 0 0 0,-1 1 0 0 0,1-1 0 0 0,0 0 0 0 0,0 1 0 0 0,-1-1 0 0 0,1 1 0 0 0,-1-1 0 0 0,1 0 7 0 0,-8 2-66 0 0,8-2 67 0 0,-1 0 0 0 0,1 0-1 0 0,0 0 1 0 0,0 0 0 0 0,0 0-1 0 0,0 0 1 0 0,0 0 0 0 0,0 0 0 0 0,0 0-1 0 0,0 0 1 0 0,0 0 0 0 0,0 0-1 0 0,-1 0 1 0 0,1 0 0 0 0,0 0-1 0 0,0 0 1 0 0,0 0 0 0 0,0 0 0 0 0,0 0-1 0 0,0 0 1 0 0,0 0 0 0 0,0 0-1 0 0,0 0 1 0 0,0 1 0 0 0,0-1-1 0 0,0 0 1 0 0,-1 0 0 0 0,1 0 0 0 0,0 0-1 0 0,0 0 1 0 0,0 0 0 0 0,0 0-1 0 0,0 0 1 0 0,0 0 0 0 0,0 0 0 0 0,0 0-1 0 0,0 0 1 0 0,0 0 0 0 0,0 0-1 0 0,0 1 1 0 0,0-1 0 0 0,0 0-1 0 0,0 0 1 0 0,0 0 0 0 0,0 0 0 0 0,0 0-1 0 0,0 0 1 0 0,0 0 0 0 0,0 0-1 0 0,0 0 1 0 0,0 0 0 0 0,0 0-1 0 0,0 1 1 0 0,0-1 0 0 0,0 0 0 0 0,0 0-1 0 0,0 0 0 0 0,0 1-2 0 0,0 3 49 0 0,0 10 142 0 0,3-8-147 0 0,1-3-81 0 0,2-1-47 0 0,1 10-138 0 0,3 4 9 0 0,0-9 80 0 0,1-1 64 0 0,-1 0 44 0 0,-8-6 27 0 0,-1 1 0 0 0,0 0 0 0 0,0-1 1 0 0,0 1-1 0 0,0 0 0 0 0,0 0 1 0 0,0 0-1 0 0,-1 0 0 0 0,1 0 0 0 0,0 0 1 0 0,0 1-1 0 0,3 5-1 0 0,-3-4 0 0 0,0 0 0 0 0,1 0 0 0 0,-1 0 0 0 0,1 0 0 0 0,0 0 1 0 0,0 0-1 0 0,0-1 0 0 0,1 1 0 0 0,-1-1 0 0 0,1 0 0 0 0,-1 1 0 0 0,1-1 1 0 0,2 2 0 0 0,31 21-56 0 0,-28-19 55 0 0,0 0 1 0 0,0 1-1 0 0,-1 0 0 0 0,0 1 0 0 0,-1-1 1 0 0,3 5 0 0 0,6 10 0 0 0,0-12 0 0 0,0 13 0 0 0,0-5 0 0 0,0-3 0 0 0,-2 0 0 0 0,-11-2 36 0 0,-4-8 149 0 0,-12 4 76 0 0,0-6-23 0 0,1-1-43 0 0,4 3-90 0 0,8-4-95 0 0,-1 0 1 0 0,1 0 0 0 0,-1 0-1 0 0,0 0 1 0 0,1 0 0 0 0,-1-1-1 0 0,0 1 1 0 0,0-1 0 0 0,0 1-1 0 0,1-1 1 0 0,-1 0 0 0 0,0 0-1 0 0,-2 0-10 0 0,-7 0 33 0 0,4 0-13 0 0,1 0 0 0 0,-1 0 0 0 0,1 0 0 0 0,-1 1 1 0 0,-4 1-21 0 0,-4 4 11 0 0,14-5-11 0 0,-1-1 0 0 0,1 1 0 0 0,-1 0 0 0 0,1-1 0 0 0,-1 1 0 0 0,1-1 0 0 0,-1 1 0 0 0,0-1 0 0 0,1 0 0 0 0,-1 0 0 0 0,1 0 0 0 0,-1 0 0 0 0,0 0 0 0 0,1 0 0 0 0,-1 0 1 0 0,1 0-1 0 0,-1 0 0 0 0,-1-1 0 0 0,-9-5 0 0 0,11 5 0 0 0,0 0 0 0 0,-1 0 0 0 0,1 1 0 0 0,-1-1 0 0 0,1 0 0 0 0,-1 1 0 0 0,1-1 0 0 0,-1 1 0 0 0,0 0 0 0 0,1 0 0 0 0,-1-1 0 0 0,1 1 0 0 0,-1 0 0 0 0,0 0 0 0 0,0 0-17 0 0,-6 0-8 0 0,-11-1 80 0 0,12 0-85 0 0,1-1-48 0 0,1 0-66 0 0,1-1-81 0 0,0 0-98 0 0,3 2 114 0 0,0 0-34 0 0,1 1-332 0 0,-1-1 77 0 0,1 0-46 0 0,0 0-643 0 0,0-3-509 0 0,0-5-965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34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77 470 8376 0 0,'10'0'52'0'0,"3"0"39"0"0,-2-1 36 0 0,-3-3 36 0 0,-4-4 38 0 0,-4 8-197 0 0,0 0-1 0 0,-1 0 1 0 0,1 0-1 0 0,0 0 1 0 0,0-1-1 0 0,0 1 1 0 0,0 0-1 0 0,0 0 1 0 0,0 0-1 0 0,0 0 0 0 0,0 0 1 0 0,0 0-1 0 0,0 0 1 0 0,0 0-1 0 0,0 0 1 0 0,0 0-1 0 0,0 0 1 0 0,0-1-1 0 0,0 1 1 0 0,1 0-1 0 0,-1 0 1 0 0,0 0-1 0 0,0 0 0 0 0,0 0 1 0 0,0 0-1 0 0,0 0 1 0 0,0 0-1 0 0,0 0 1 0 0,0 0-1 0 0,0 0 1 0 0,0 0-1 0 0,0 0 1 0 0,0 0-1 0 0,0-1 1 0 0,0 1-1 0 0,0 0 0 0 0,0 0 1 0 0,1 0-1 0 0,-1 0 1 0 0,0 0-1 0 0,0 0 1 0 0,0 0-1 0 0,0 0 1 0 0,0 0-1 0 0,0 0 1 0 0,0 0-1 0 0,0 0 1 0 0,0 0-1 0 0,0 0 0 0 0,0 0 1 0 0,1 0-1 0 0,-1 0 1 0 0,0 0-1 0 0,0 0 1 0 0,0 0-1 0 0,0 0 1 0 0,0 0-4 0 0,10-2 40 0 0,-7-4-25 0 0,-3 2 40 0 0,0 4-55 0 0,0-2 115 0 0,0 1 130 0 0,0 1 214 0 0,-3 0 12 0 0,2 0-408 0 0,0 0 1 0 0,-1 1-1 0 0,1-1 1 0 0,0 0 0 0 0,0 0-1 0 0,-1 1 1 0 0,1-1-1 0 0,0 1 1 0 0,0-1-1 0 0,0 1 1 0 0,0-1 0 0 0,-1 1-1 0 0,1 0-63 0 0,-4 4 172 0 0,2-3-140 0 0,0 0-46 0 0,1 1 66 0 0,1-1 1 0 0,-1 0 0 0 0,0 1 0 0 0,1-1 0 0 0,-1 1 0 0 0,0 2-53 0 0,-8 11 239 0 0,0-6-158 0 0,3-6-48 0 0,-8 8 57 0 0,6 2 22 0 0,-3 6 21 0 0,-1 3 39 0 0,7-6 6 0 0,1 1-34 0 0,1-8-59 0 0,1 7 81 0 0,3 2-68 0 0,1-9-64 0 0,-2 4 26 0 0,1-11-48 0 0,-1 0 1 0 0,1 0 0 0 0,0 0 0 0 0,0-1-1 0 0,0 1 1 0 0,1 0 0 0 0,-1 0-1 0 0,1 0 1 0 0,-1-1 0 0 0,2 3-13 0 0,1 2 8 0 0,-1-4-6 0 0,-1 1-1 0 0,1-1 0 0 0,-1 1 0 0 0,1-1 1 0 0,0 0-1 0 0,1 0 0 0 0,-1 0 1 0 0,0 0-1 0 0,1 0 0 0 0,2 1-1 0 0,11 4 45 0 0,-2-1-36 0 0,-10-5-9 0 0,0-1 0 0 0,0-1 0 0 0,0 1 0 0 0,1 0 0 0 0,-1-1 0 0 0,0 0 0 0 0,0 0 0 0 0,0 0 0 0 0,4-1 0 0 0,8 0 10 0 0,-15 1-6 0 0,1 0 0 0 0,-1 0 0 0 0,1-1 0 0 0,-1 1 0 0 0,1 0 0 0 0,-1-1-1 0 0,1 1 1 0 0,-1-1 0 0 0,0 1 0 0 0,1-1 0 0 0,-1 0 0 0 0,0 0 0 0 0,1 0-4 0 0,10-5 13 0 0,1 3 8 0 0,-11 3-19 0 0,0 0 1 0 0,0-1-1 0 0,1 0 0 0 0,-1 1 1 0 0,0-1-1 0 0,0 0 0 0 0,0 0 1 0 0,0 0-1 0 0,0 0 0 0 0,0 0 1 0 0,0-1-1 0 0,0 1 0 0 0,-1-1 1 0 0,1 1-3 0 0,4-5 1 0 0,0 1 0 0 0,0 0 0 0 0,0 1 0 0 0,1-1 1 0 0,0 1-1 0 0,0 0-1 0 0,14-6-59 0 0,-11 5-8 0 0,1-4-40 0 0,-9 7 89 0 0,0 0 1 0 0,-1 0 0 0 0,0-1 0 0 0,1 1 0 0 0,-1 0-1 0 0,0-1 1 0 0,0 0 0 0 0,0 1 0 0 0,0-3 17 0 0,3-6-91 0 0,1-1-51 0 0,-1 4 9 0 0,2-1-100 0 0,-4-7-85 0 0,-2 2 99 0 0,1-22-356 0 0,-2 24 439 0 0,-1 1 72 0 0,-3-5-44 0 0,3 10 57 0 0,0 0 0 0 0,1-1 1 0 0,0 1-1 0 0,0 0 0 0 0,0-1 1 0 0,1 1 50 0 0,-2-22-112 0 0,-4 4 46 0 0,1 0 44 0 0,0-19 22 0 0,-5 8 0 0 0,5-8 0 0 0,-5-2 0 0 0,5 2 0 0 0,-4 1 18 0 0,-1 2 48 0 0,4 18 14 0 0,3 10 61 0 0,-1 1-44 0 0,-8-14 107 0 0,6 16-66 0 0,-2 0 103 0 0,3 5-68 0 0,0-1 43 0 0,3 2-118 0 0,-1 1 222 0 0,3 2-22 0 0,-1 7-72 0 0,0 1-63 0 0,1 2-28 0 0,1 5 4 0 0,0-2-16 0 0,-1-3-7 0 0,0-2-62 0 0,0 0 0 0 0,0 0 0 0 0,1 0 0 0 0,0 0 0 0 0,0 0 0 0 0,1 0 0 0 0,0 0 1 0 0,0 0-1 0 0,1 0 0 0 0,0 0-54 0 0,10 22 244 0 0,-11-20-158 0 0,3 11 92 0 0,15 11 93 0 0,-9 9 5 0 0,2-20-99 0 0,-4-7-61 0 0,6 18 124 0 0,-7-12-73 0 0,5 3 32 0 0,-3-6-72 0 0,-2-5-5 0 0,-1 0-1 0 0,0 0 0 0 0,3 11-121 0 0,1 3 102 0 0,19 41 223 0 0,-20-46-252 0 0,0-1-34 0 0,-7-13 73 0 0,0 0-58 0 0,0-2-64 0 0,-1 1-48 0 0,-1-2-34 0 0,1 1-45 0 0,0-1-49 0 0,-1 1-55 0 0,1-1-6 0 0,-1-1-45 0 0,0 1-47 0 0,0-1-51 0 0,0 1-55 0 0,1-1-55 0 0,-1 0-61 0 0,0 0-63 0 0,0 0-168 0 0,1 5-1336 0 0,-2 1-1217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36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46 6568 0 0,'0'0'190'0'0,"0"-3"-10"0"0,0-9-142 0 0,0 3-17 0 0,0 5 58 0 0,0 1 171 0 0,0 1-52 0 0,0 1-46 0 0,0-1-38 0 0,0 0 37 0 0,0-1 18 0 0,0 1-30 0 0,0 2-127 0 0,0 0 0 0 0,0 0 0 0 0,0 0 0 0 0,0 0 0 0 0,0-1 0 0 0,0 1 0 0 0,0 0 0 0 0,0 0-1 0 0,0 0 1 0 0,0 0 0 0 0,0 0 0 0 0,0 0 0 0 0,0 0 0 0 0,0 0 0 0 0,0 0 0 0 0,0 0 0 0 0,0 0 0 0 0,0-1 0 0 0,0 1 0 0 0,0 0 0 0 0,0 0 0 0 0,0 0-1 0 0,0 0 1 0 0,0 0 0 0 0,0 0 0 0 0,0 0 0 0 0,0 0 0 0 0,0 0 0 0 0,0 0 0 0 0,0 0 0 0 0,0 0 0 0 0,0 0 0 0 0,0-1 0 0 0,0 1 0 0 0,-1 0 0 0 0,1 0-1 0 0,0 0 1 0 0,0 0 0 0 0,0 0 0 0 0,0 0 0 0 0,0 0 0 0 0,0 0 0 0 0,0 0 0 0 0,0 0 0 0 0,0 0 0 0 0,0 0 0 0 0,0 0 0 0 0,-1 0 0 0 0,1 0 0 0 0,0 0-1 0 0,0 0 1 0 0,0 0 0 0 0,0 0 0 0 0,0 0 0 0 0,0 0 0 0 0,0 0 0 0 0,0 0-12 0 0,-1 0 65 0 0,-1 0 43 0 0,0 0 211 0 0,-2 0 158 0 0,-4 0 779 0 0,5 0-872 0 0,1 0-152 0 0,0 0-70 0 0,0 0-87 0 0,0 0-104 0 0,-1 3 337 0 0,-8 4-64 0 0,-3 1 99 0 0,7 4-67 0 0,-3 4-35 0 0,-1 0-4 0 0,4-5 22 0 0,-6-3-17 0 0,12-7-224 0 0,0 1 0 0 0,0-1 0 0 0,0 1 0 0 0,0-1 0 0 0,0 1 0 0 0,1 0 0 0 0,-1-1 0 0 0,0 1 0 0 0,1 0 0 0 0,-1-1 0 0 0,1 1-18 0 0,-3 8 111 0 0,-2 1 60 0 0,-8 12 148 0 0,6-11-177 0 0,2-1-37 0 0,4-9-75 0 0,0 0-1 0 0,0 1 1 0 0,1-1-1 0 0,-1 1 0 0 0,1-1 1 0 0,-1 1-1 0 0,1-1 1 0 0,0 2-30 0 0,1 21 156 0 0,0-15-98 0 0,-1 24 217 0 0,0-20-184 0 0,0-2-37 0 0,3 5 26 0 0,-2-15-73 0 0,0 0 0 0 0,1 0 0 0 0,-1 0 0 0 0,0-1 0 0 0,1 1 0 0 0,-1 0 0 0 0,1-1 0 0 0,0 1-7 0 0,10 13 28 0 0,-8-5 18 0 0,-4-8-44 0 0,1-1 1 0 0,-1 0-1 0 0,1 0 1 0 0,-1 0-1 0 0,1 0 1 0 0,-1 0-1 0 0,1 0 1 0 0,-1 0-1 0 0,1 0 0 0 0,0 0 1 0 0,-1-1-1 0 0,1 1 1 0 0,0 0-1 0 0,0 0 1 0 0,0-1-1 0 0,0 1 1 0 0,0 0-1 0 0,0 0-2 0 0,12 5 39 0 0,20 10-10 0 0,-20-9 9 0 0,-11-6-31 0 0,2 0 2 0 0,0 0 0 0 0,0 0 0 0 0,0 0 0 0 0,0-1-1 0 0,1 0 1 0 0,-1 1 0 0 0,0-1 0 0 0,0-1-1 0 0,4 0-8 0 0,7 1-18 0 0,-11 0-32 0 0,-1 0 43 0 0,6 0 14 0 0,-6 0-43 0 0,0 0-42 0 0,-1-1-27 0 0,0 1-45 0 0,0-1-53 0 0,1 0-61 0 0,-2 0-46 0 0,1 0-60 0 0,0-1-53 0 0,0 1-47 0 0,0 0-40 0 0,0-1-33 0 0,2 0-617 0 0,2 0-814 0 0,3 1-1124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7016 0 0,'0'0'201'0'0,"0"0"67"0"0,0 0 133 0 0,0 0 58 0 0,0 0 12 0 0,0 0-29 0 0,0 2-122 0 0,0 24 206 0 0,0-24-257 0 0,0 1 56 0 0,0 10 44 0 0,0 3-66 0 0,0-2-82 0 0,0-2-98 0 0,2 1-5 0 0,4-1-28 0 0,-5-10-82 0 0,0-1 0 0 0,0 1 0 0 0,0-1 0 0 0,-1 1-1 0 0,1-1 1 0 0,0 1 0 0 0,-1 0 0 0 0,1-1 0 0 0,-1 1-1 0 0,0 0 1 0 0,0 0 0 0 0,1-1 0 0 0,-1 1 0 0 0,0 1-8 0 0,0 0 11 0 0,0 0 1 0 0,0 0 0 0 0,1 0-1 0 0,-1-1 1 0 0,1 1 0 0 0,0 0 0 0 0,0 2-12 0 0,7 12 86 0 0,-7-15-73 0 0,0 1 0 0 0,-1-1 1 0 0,1 0-1 0 0,0 0 0 0 0,-1 1 1 0 0,0-1-1 0 0,0 0 0 0 0,0 1 0 0 0,0-1 1 0 0,0 2-14 0 0,1 12 59 0 0,9 4 31 0 0,-5 6-20 0 0,5-6-6 0 0,-5 5 0 0 0,1-11-24 0 0,-5-10-36 0 0,0-1 0 0 0,1 0 1 0 0,-2 0-1 0 0,1 1 1 0 0,0-1-1 0 0,-1 0 1 0 0,1 1-1 0 0,-1-1 1 0 0,0 1-5 0 0,0 0 8 0 0,0-1 1 0 0,1 1 0 0 0,-1 0 0 0 0,1-1-1 0 0,0 1 1 0 0,0 0 0 0 0,0-1-1 0 0,0 1 1 0 0,1-1 0 0 0,-1 0 0 0 0,3 3-9 0 0,-4-5 5 0 0,1 1 0 0 0,-1-1 1 0 0,0 0-1 0 0,1 1 0 0 0,-1-1 0 0 0,0 0 1 0 0,0 1-1 0 0,0-1 0 0 0,0 0 1 0 0,0 1-6 0 0,3 16 27 0 0,11 16-32 0 0,-3-10 31 0 0,-8-12 65 0 0,-3 0 64 0 0,-1-8-69 0 0,1-2 146 0 0,0 1-23 0 0,0 11-143 0 0,0-5 73 0 0,0-8-28 0 0,1-6-3 0 0,0 3-88 0 0,0 0-34 0 0,5-3 70 0 0,-5 5-53 0 0,-1 0 1 0 0,1 0-1 0 0,-1 0 0 0 0,0-1 0 0 0,1 1 1 0 0,-1 0-1 0 0,0-1 0 0 0,1 1 0 0 0,-1 0 1 0 0,0-1-1 0 0,1 1 0 0 0,-1 0 0 0 0,0-1 0 0 0,1 1 1 0 0,-1-1-1 0 0,0 1 0 0 0,0 0 0 0 0,0-1 1 0 0,1 1-1 0 0,-1-1 0 0 0,0 1 0 0 0,0-1 0 0 0,0 1 1 0 0,0-1-1 0 0,0 1 0 0 0,0-1 0 0 0,0 1 1 0 0,0-1-1 0 0,0 1 0 0 0,0-1 0 0 0,0 1 1 0 0,0-1-4 0 0,-1-11 57 0 0,1 8-37 0 0,-1 1-1 0 0,1-1 1 0 0,0 0 0 0 0,1 0-1 0 0,-1 0 1 0 0,1 1 0 0 0,0-1-1 0 0,0-2-19 0 0,3-4 27 0 0,-2 7-21 0 0,-1 0 0 0 0,0 0 0 0 0,0 0 0 0 0,0 0 0 0 0,0 0 0 0 0,0 0 0 0 0,-1 0 1 0 0,0 0-1 0 0,1-3-6 0 0,-1 5 7 0 0,0 0 1 0 0,0-1-1 0 0,0 1 1 0 0,0-1-1 0 0,0 1 1 0 0,1 0-1 0 0,-1-1 1 0 0,1 1-1 0 0,-1 0 1 0 0,1-1-1 0 0,-1 1 1 0 0,1 0-1 0 0,0-1-7 0 0,9-9 36 0 0,5-6-25 0 0,0-9-11 0 0,-5 16-5 0 0,-6 6-13 0 0,1 2 0 0 0,-1-1 0 0 0,1 0 1 0 0,0 1-1 0 0,0 0 18 0 0,2-2-10 0 0,9 2-54 0 0,-5 1 48 0 0,-8 1 14 0 0,0-1 1 0 0,0 1-1 0 0,0 0 1 0 0,0 0-1 0 0,0 1 1 0 0,0-1-1 0 0,0 1 1 0 0,0-1-1 0 0,0 1 1 0 0,1 0 1 0 0,0 1-17 0 0,20 11-127 0 0,-19-3 56 0 0,6-2 25 0 0,5 2 38 0 0,-13-7 25 0 0,-1 0 0 0 0,0 0 0 0 0,1 0 0 0 0,-2 0 0 0 0,1 0 0 0 0,1 2 0 0 0,-2-2 0 0 0,1 0 0 0 0,0 1 0 0 0,0-1 0 0 0,0 0 0 0 0,0 0 0 0 0,2 0 0 0 0,-3-1 1 0 0,1 0 1 0 0,0 1-1 0 0,-1-1 1 0 0,0 0-1 0 0,1 0 1 0 0,-1 1 0 0 0,0-1-1 0 0,0 1 1 0 0,0-1-1 0 0,0 1 1 0 0,-1 0-1 0 0,1-1 1 0 0,-1 1 0 0 0,0 1-2 0 0,1 7 17 0 0,0 0 0 0 0,-2 12-17 0 0,0 0 8 0 0,1-11-8 0 0,1-11 0 0 0,-1 0 0 0 0,0 0 0 0 0,0 0 0 0 0,0 0 0 0 0,0 0 0 0 0,0 0 0 0 0,0 0 0 0 0,0 0 0 0 0,0 0 0 0 0,-1-1 0 0 0,1 1 0 0 0,0 0 0 0 0,0 0 0 0 0,-1 0 0 0 0,1 0 0 0 0,-1 0 0 0 0,1 0 0 0 0,-5 6 0 0 0,-1 0 0 0 0,0-1 0 0 0,-6 6 0 0 0,4-4 1 0 0,7-5 0 0 0,-1-1 0 0 0,-1 0 0 0 0,1 0 0 0 0,0 0 0 0 0,0 0 0 0 0,-1 0 0 0 0,-1 1-1 0 0,2-3 6 0 0,0 1 1 0 0,0 0-1 0 0,0-1 1 0 0,1 1-1 0 0,-1-1 1 0 0,0 0-1 0 0,0 1 1 0 0,0-1-1 0 0,-1 0-6 0 0,0 0 4 0 0,0 0-1 0 0,0 0 1 0 0,1 0 0 0 0,-1 0-1 0 0,0 1 1 0 0,1-1 0 0 0,-2 1-4 0 0,-6 9 48 0 0,-1-8-32 0 0,1 0 0 0 0,-1-1 1 0 0,0-1-1 0 0,0 0 0 0 0,-7-1-16 0 0,-8-3-5 0 0,7-4 7 0 0,7 2-51 0 0,3 0-63 0 0,3 1-91 0 0,4 2-105 0 0,0 1 95 0 0,2 0 77 0 0,0-1-109 0 0,0 1 94 0 0,0 1-66 0 0,0 0 19 0 0,-1 0-55 0 0,0 0-62 0 0,0 1-43 0 0,0-1-40 0 0,0 1-33 0 0,0 0-125 0 0,-1 0-33 0 0,-3 0-1297 0 0</inkml:trace>
  <inkml:trace contextRef="#ctx0" brushRef="#br0" timeOffset="1">575 439 7368 0 0,'0'0'165'0'0,"3"0"22"0"0,3 0 163 0 0,15 0-284 0 0,-18 0-48 0 0,1 0 35 0 0,3 0 131 0 0,16 0 687 0 0,-19 0-729 0 0,1 0-48 0 0,5-1 108 0 0,2-5 11 0 0,0 0-12 0 0,-1 4-19 0 0,0 2 20 0 0,0 1 78 0 0,12-1 459 0 0,-15 0-526 0 0,-1-1-46 0 0,-4-1-90 0 0,7-8-11 0 0,-7 7 3 0 0,-1 1 22 0 0,8-8 5 0 0,-5 6 14 0 0,1 4-64 0 0,-2-1-13 0 0,1-10 50 0 0,2 7-29 0 0,-3 1-12 0 0,-3-2 35 0 0,0-3 70 0 0,-1 7-137 0 0,-1-1 1 0 0,1 0 0 0 0,0 0-1 0 0,-1 1 1 0 0,0-1 0 0 0,1 0-1 0 0,-1 1 1 0 0,0-1 0 0 0,0 1-1 0 0,0-1 1 0 0,0 1 0 0 0,0 0-1 0 0,0-1 1 0 0,0 1 0 0 0,-1-1-11 0 0,0-3 77 0 0,-1-8-5 0 0,-19-12 91 0 0,19 23-161 0 0,-2-2 45 0 0,-2 3-38 0 0,1 1-1 0 0,-16-10 41 0 0,10 7-21 0 0,1 1 9 0 0,-2-9-15 0 0,13 11-21 0 0,0 0 0 0 0,0 0-1 0 0,0 0 1 0 0,0 0 0 0 0,0 0 0 0 0,0 0-1 0 0,0 0 1 0 0,0 0 0 0 0,0-1 0 0 0,0 1-1 0 0,0 0 1 0 0,0 0 0 0 0,0 0 0 0 0,0 0-1 0 0,-1 0 1 0 0,1 0 0 0 0,0 0 0 0 0,0 0-1 0 0,0 0 1 0 0,0 0 0 0 0,0 0 0 0 0,0 0-1 0 0,0 0 1 0 0,-1 0 0 0 0,1 0 0 0 0,0 0-1 0 0,0 0 1 0 0,0 0 0 0 0,0 0 0 0 0,0 0-1 0 0,0 0 1 0 0,0 0 0 0 0,-1 0 0 0 0,1 0-1 0 0,0 0 1 0 0,0 0 0 0 0,0 0 0 0 0,0 0-1 0 0,0 0 1 0 0,0 0 0 0 0,0 0 0 0 0,-1 0-1 0 0,1 0 1 0 0,0 0 0 0 0,0 0 0 0 0,0 0-1 0 0,0 0 1 0 0,0 0 0 0 0,0 1 0 0 0,0-1-1 0 0,0 0 1 0 0,0 0 0 0 0,0 0 0 0 0,0 0-1 0 0,0 0 1 0 0,0 0 0 0 0,-1 0-1 0 0,-9 11 21 0 0,4-7-7 0 0,4-5 0 0 0,2 0-13 0 0,0 1-1 0 0,0 0 1 0 0,0 0-1 0 0,-1 0 1 0 0,1 0-1 0 0,0 0 1 0 0,0 0-1 0 0,0 0 1 0 0,0-1-1 0 0,0 1 1 0 0,-1 0-1 0 0,1 0 1 0 0,0 0-1 0 0,0 0 1 0 0,0 0-1 0 0,0 0 1 0 0,0 0-1 0 0,-1 0 1 0 0,1 0-1 0 0,0 0 1 0 0,0 0-1 0 0,0 0 1 0 0,0 0-1 0 0,-1 0 1 0 0,1 0-1 0 0,0 0 1 0 0,0 0-1 0 0,0 0 1 0 0,0 0-1 0 0,-1 0 1 0 0,1 0-1 0 0,0 0 1 0 0,0 0-1 0 0,0 0 1 0 0,0 0-1 0 0,-1 1 0 0 0,-17 14 8 0 0,-13 15-8 0 0,27-24-8 0 0,0-1 1 0 0,0 0-1 0 0,1 1 1 0 0,-1 0-1 0 0,1 0 1 0 0,0 0 7 0 0,1 0-9 0 0,0-2 7 0 0,1 0 0 0 0,1 0 0 0 0,-1 0-1 0 0,0 0 1 0 0,1 0 0 0 0,0 1 0 0 0,0-1 0 0 0,0 0 0 0 0,1 4 2 0 0,0 7-45 0 0,-1 58 35 0 0,0-72 10 0 0,0 0 0 0 0,0 0 0 0 0,0 0 0 0 0,0-1 0 0 0,0 1 0 0 0,0 0 0 0 0,0 0 0 0 0,1 0 0 0 0,-1 0 0 0 0,0-1 0 0 0,0 1 0 0 0,1 0 0 0 0,-1 0 0 0 0,1-1 0 0 0,-1 1 0 0 0,0 0 0 0 0,1-1 0 0 0,-1 1 0 0 0,1 0 0 0 0,0-1 0 0 0,-1 1 0 0 0,1-1 0 0 0,-1 1 0 0 0,1-1 0 0 0,0 1 0 0 0,-1-1 0 0 0,1 1 0 0 0,0-1 0 0 0,0 0 0 0 0,0 1 0 0 0,0-1 0 0 0,0 0 0 0 0,0 1 0 0 0,0-1 0 0 0,0 1 0 0 0,0-1 0 0 0,0 1 0 0 0,0 0 0 0 0,0-1 0 0 0,-1 1 0 0 0,1 0 0 0 0,0 0 0 0 0,0 0 0 0 0,-1-1 0 0 0,1 1 0 0 0,0 0 0 0 0,0 1 0 0 0,1 3 0 0 0,-2-5 0 0 0,1 1 0 0 0,-1 0 0 0 0,0-1 0 0 0,0 1 0 0 0,1-1 0 0 0,-1 1 0 0 0,0 0 0 0 0,1-1 0 0 0,-1 1 0 0 0,1-1 0 0 0,-1 1 0 0 0,1-1 0 0 0,-1 1 0 0 0,1-1 0 0 0,-1 0 0 0 0,1 1 0 0 0,-1-1 0 0 0,1 0 0 0 0,0 1 0 0 0,-1-1 0 0 0,1 0 0 0 0,0 0 0 0 0,3 3 0 0 0,2 0-12 0 0,27 12 33 0 0,-18-11-51 0 0,3 0-99 0 0,-7-3 11 0 0,0-1-46 0 0,-5 0 151 0 0,1 0-122 0 0,0 0-127 0 0,-3 0 82 0 0,-1 0-33 0 0,1 0-35 0 0,0 0-35 0 0,0 0-35 0 0,-1 0-36 0 0,1 0-37 0 0,-1 0-38 0 0,0 0-37 0 0,0 0-40 0 0,5 0-1059 0 0,2 0-888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36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8576 0 0,'0'0'197'0'0,"0"0"24"0"0,0 0 17 0 0,0 2-38 0 0,1 0-196 0 0,-1-1 0 0 0,0 1 0 0 0,1-1 1 0 0,-1 0-1 0 0,1 1 0 0 0,-1-1 0 0 0,1 1 0 0 0,0-1 1 0 0,-1 0-1 0 0,2 1-4 0 0,5 14-1 0 0,-8-5 42 0 0,0-10-33 0 0,-3 9 103 0 0,4-9-94 0 0,0 0 0 0 0,0 0 0 0 0,-1-1 0 0 0,1 1 0 0 0,0 0 0 0 0,0 0 0 0 0,1 0 0 0 0,-1 0 0 0 0,0 0 0 0 0,0 0-1 0 0,0 0 1 0 0,1 0 0 0 0,-1-1 0 0 0,0 1 0 0 0,1 0 0 0 0,-1 0 0 0 0,1 0 0 0 0,-1 0 0 0 0,1-1 0 0 0,-1 1-17 0 0,1 0 12 0 0,3 13 211 0 0,-5 7-24 0 0,0-13-93 0 0,2 9 226 0 0,2-3-49 0 0,0-2-53 0 0,1-2-57 0 0,-2-2-87 0 0,3 3 164 0 0,-1-2-37 0 0,2 6 109 0 0,-1 10 85 0 0,-3-19-270 0 0,0-1 1 0 0,1 0-1 0 0,-1 0 0 0 0,1 0 1 0 0,0 0-1 0 0,1-1 1 0 0,-1 1-138 0 0,7 7 261 0 0,1-1-78 0 0,2 10 177 0 0,-4-6-83 0 0,-1-8-164 0 0,-4-5-69 0 0,7 4 92 0 0,5 1 24 0 0,-14-6-119 0 0,1 0 1 0 0,-1 0 0 0 0,1-1 0 0 0,-1 1 0 0 0,1-1 0 0 0,0 0 0 0 0,1 1-42 0 0,2-1 86 0 0,-1 0 0 0 0,0 0-1 0 0,0-1 1 0 0,1 0 0 0 0,-1 0 0 0 0,4-1-86 0 0,1-2 87 0 0,-7 2-61 0 0,-1 1-1 0 0,1 0 1 0 0,0 0-1 0 0,0 0 1 0 0,1 0-1 0 0,-1 1 1 0 0,0-1-1 0 0,0 1 1 0 0,2 0-26 0 0,-3-1 11 0 0,0 1 0 0 0,0 0-1 0 0,0 0 1 0 0,-1-1 0 0 0,1 1 0 0 0,0-1 0 0 0,-1 1 0 0 0,1-1 0 0 0,0 0-1 0 0,-1 0 1 0 0,1 0 0 0 0,-1 0 0 0 0,1 0 0 0 0,0-1-11 0 0,20-19 81 0 0,-20 17-69 0 0,1 1 0 0 0,0-1 0 0 0,1 1 0 0 0,-1 0 0 0 0,1 0 0 0 0,-1 0 0 0 0,3 0-12 0 0,-1 0 5 0 0,-5 3-3 0 0,1 0 1 0 0,0 0-1 0 0,-1-1 0 0 0,1 1 1 0 0,-1 0-1 0 0,1-1 1 0 0,-1 1-1 0 0,1 0 0 0 0,0-1 1 0 0,-1 1-1 0 0,0-1 0 0 0,1 1 1 0 0,-1-1-1 0 0,1 1 1 0 0,-1-1-1 0 0,1 1 0 0 0,-1-1 1 0 0,0 0-1 0 0,0 1 0 0 0,1-1 1 0 0,-1 1-1 0 0,0-1-2 0 0,3-4 7 0 0,7-8-62 0 0,-8 12 39 0 0,0-1 1 0 0,-1 0-1 0 0,1 1 1 0 0,-1-1-1 0 0,0 0 1 0 0,1 0-1 0 0,-1 0 1 0 0,0 0-1 0 0,1-2 16 0 0,1-8-62 0 0,2-6-47 0 0,4 5-9 0 0,2 0-110 0 0,-7 6 68 0 0,-3-3-36 0 0,-1 2 39 0 0,1 1 35 0 0,2-1-8 0 0,0 1 43 0 0,3-8-49 0 0,-4 0 2 0 0,-2 1 70 0 0,0-15-176 0 0,0 26 144 0 0,0 3 0 0 0,0 0 4 0 0,2 3 16 0 0,2 0 47 0 0,-3-3 26 0 0,-1 1 1 0 0,1-1 0 0 0,-1 0 0 0 0,1 1 0 0 0,-1-1 0 0 0,0 0 0 0 0,1 1-1 0 0,-1-1 1 0 0,0 1 0 0 0,1-1 0 0 0,-1 0 0 0 0,0 1 0 0 0,0-1 0 0 0,1 1-1 0 0,-1-1 1 0 0,0 1 0 0 0,0-1 0 0 0,0 1 0 0 0,1 0 2 0 0,0 11-50 0 0,0 9-45 0 0,-1 41-19 0 0,0-38 99 0 0,0-22 15 0 0,0-1 0 0 0,0 1 0 0 0,0 0 0 0 0,0-1 0 0 0,1 1 0 0 0,-1 0 0 0 0,1 0 0 0 0,-1-1 0 0 0,1 1 0 0 0,-1-1 0 0 0,1 1 0 0 0,0-1 0 0 0,0 1 0 0 0,0 0 0 0 0,0-1 0 0 0,0 1 0 0 0,0-1 0 0 0,0 1 0 0 0,0 0 0 0 0,-1-1 0 0 0,1 1 0 0 0,-1-1 0 0 0,1 1 0 0 0,-1 0 0 0 0,1 0 0 0 0,-1-1 0 0 0,0 1 0 0 0,0 0 0 0 0,0 0 0 0 0,-1 5 0 0 0,2 1 0 0 0,12 20 0 0 0,2 2 0 0 0,-10-17 0 0 0,5-11-30 0 0,-10-2 27 0 0,0 0 1 0 0,0 0-1 0 0,0 0 0 0 0,0 0 0 0 0,0 0 1 0 0,0 0-1 0 0,0 0 0 0 0,0 0 0 0 0,1 0 0 0 0,-1 0 1 0 0,0 0-1 0 0,0 0 0 0 0,0 0 0 0 0,0 0 0 0 0,0 0 1 0 0,0 0-1 0 0,0 0 0 0 0,0 0 0 0 0,0 0 1 0 0,0 0-1 0 0,0 0 0 0 0,1 0 0 0 0,-1 0 0 0 0,0 0 1 0 0,0 1-1 0 0,0-1 0 0 0,0 0 0 0 0,0 0 1 0 0,0 0-1 0 0,0 0 0 0 0,0 0 0 0 0,0 0 0 0 0,0 0 1 0 0,0 0-1 0 0,0 0 0 0 0,0 0 0 0 0,0 0 0 0 0,0 0 1 0 0,0 0-1 0 0,0 0 0 0 0,0 1 0 0 0,0-1 1 0 0,0 0-1 0 0,0 0 0 0 0,0 0 0 0 0,0 0 0 0 0,0 0 1 0 0,0 0-1 0 0,0 0 0 0 0,0 0 0 0 0,0 0 1 0 0,0 0-1 0 0,0 1 0 0 0,0-1 0 0 0,0 0 0 0 0,0 0 1 0 0,0 0 2 0 0,3 10-238 0 0,-3-10 220 0 0,1 1 0 0 0,0-1 0 0 0,0 0-1 0 0,0 1 1 0 0,-1-1 0 0 0,1 0 0 0 0,0 0 0 0 0,0 0 0 0 0,0 1-1 0 0,-1-1 1 0 0,1 0 0 0 0,0 0 0 0 0,0 0 0 0 0,0 0 18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37.1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61 9384 0 0,'38'13'208'0'0,"-28"-8"33"0"0,-7-3-161 0 0,0 2-14 0 0,1 4 47 0 0,1 8 109 0 0,-1-6-188 0 0,2 8-22 0 0,-4-1 10 0 0,-1-9 57 0 0,-1-4 85 0 0,2 0 189 0 0,-1-3-228 0 0,0 0-34 0 0,1 1 21 0 0,2 3 9 0 0,-2-2-37 0 0,-1-1 60 0 0,-1 2 112 0 0,1-2-81 0 0,-1 0 36 0 0,0 0 40 0 0,0 1 44 0 0,1-1 47 0 0,-1 1 51 0 0,4 21 193 0 0,-1-16-350 0 0,2-2 36 0 0,-3-4 12 0 0,-1 0-78 0 0,0 0-67 0 0,-1 0-52 0 0,0 0-35 0 0,-1 2-22 0 0,1-3 21 0 0,0-1 13 0 0,0 3 277 0 0,2-1-11 0 0,8 9 0 0 0,-7-9 11 0 0,-3-2 3 0 0,0 0 0 0 0,0 0-12 0 0,0 0-50 0 0,0-7 73 0 0,0 1-99 0 0,0-1-80 0 0,-1 2-79 0 0,-1 0-79 0 0,-2-3 40 0 0,3 7-47 0 0,0-1 1 0 0,0 1-1 0 0,0 0 1 0 0,0-1 0 0 0,1 1-1 0 0,-1-1 1 0 0,1 1 0 0 0,-1-1-1 0 0,1 1 1 0 0,-1-1 0 0 0,1 1-1 0 0,0-1 1 0 0,0 0-1 0 0,0 1-11 0 0,0-24 135 0 0,0 1-45 0 0,0-48 67 0 0,0 71-157 0 0,0 1 0 0 0,-1-1 1 0 0,1 1-1 0 0,0-1 0 0 0,0 1 1 0 0,0-1-1 0 0,0 1 0 0 0,0-1 1 0 0,0 1-1 0 0,0-1 0 0 0,1 1 1 0 0,-1-1-1 0 0,0 1 0 0 0,0 0 1 0 0,0-1-1 0 0,0 1 0 0 0,1-1 1 0 0,-1 1-1 0 0,0-1 0 0 0,0 1 1 0 0,1 0-1 0 0,-1-1 0 0 0,0 1 1 0 0,1 0-1 0 0,-1-1 0 0 0,0 1 1 0 0,1 0-1 0 0,-1-1 0 0 0,0 1 1 0 0,1 0-1 0 0,-1 0 0 0 0,1-1 0 0 0,5-3 0 0 0,-1-9 0 0 0,8-2 0 0 0,-8 11 0 0 0,0 0 0 0 0,1 0 0 0 0,0 1 0 0 0,-1-1 0 0 0,1 1 0 0 0,1 0 0 0 0,-2 1 0 0 0,1-1 9 0 0,0 2-37 0 0,5 2-115 0 0,-8-1 91 0 0,-1 0 0 0 0,1 0 1 0 0,0 0-1 0 0,-1 0 0 0 0,1-1 1 0 0,0 1-1 0 0,-1 0 0 0 0,2-2 52 0 0,5-1-140 0 0,-6 2 54 0 0,0-1-33 0 0,-1 1-11 0 0,0 0-33 0 0,0 0-39 0 0,0 0-43 0 0,-2 1 245 0 0,1 0-291 0 0,0-1-44 0 0,0 1-41 0 0,0-1-36 0 0,0 1-265 0 0,1 0-61 0 0,-1 0-48 0 0,1 0-33 0 0,6 0-1469 0 0,9 0-1296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38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9272 0 0,'0'0'208'0'0,"0"0"33"0"0,0 0 14 0 0,0 0 10 0 0,0 0 39 0 0,5 0 15 0 0,-4 0-385 0 0,1 0 46 0 0,1 0 92 0 0,2 0 100 0 0,7 0 334 0 0,-8 0-396 0 0,0 0-53 0 0,1 0-85 0 0,-3 0-33 0 0,0 0-37 0 0,1 0-53 0 0,-1 0-52 0 0,0 0-56 0 0,-1 0-61 0 0,1 0-66 0 0,-1 0-71 0 0,0 0-76 0 0,0 0-80 0 0,1 0-821 0 0,-1 0-822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37.5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228 47 7512 0 0,'0'0'166'0'0,"2"-3"29"0"0,8-7 13 0 0,-7 8-64 0 0,-3 1-3 0 0,0 1 61 0 0,0 0 179 0 0,0 0 328 0 0,0 0 26 0 0,0 0-34 0 0,0 0-470 0 0,0-2 68 0 0,0-8 154 0 0,0 10-445 0 0,0 0-1 0 0,0 0 1 0 0,0 0-1 0 0,0-1 1 0 0,0 1 0 0 0,0 0-1 0 0,0 0 1 0 0,0 0 0 0 0,0 0-1 0 0,0 0 1 0 0,0 0-1 0 0,0 0 1 0 0,0 0 0 0 0,0 0-1 0 0,0 0 1 0 0,0-1 0 0 0,0 1-1 0 0,0 0 1 0 0,0 0-1 0 0,0 0 1 0 0,0 0 0 0 0,0 0-1 0 0,0 0 1 0 0,0 0 0 0 0,0 0-1 0 0,0 0 1 0 0,-1 0-1 0 0,1 0 1 0 0,0 0 0 0 0,0 0-1 0 0,0-1 1 0 0,0 1 0 0 0,0 0-1 0 0,0 0 1 0 0,0 0-1 0 0,0 0 1 0 0,0 0 0 0 0,0 0-1 0 0,0 0 1 0 0,0 0 0 0 0,0 0-1 0 0,-1 0 1 0 0,1 0-1 0 0,0 0 1 0 0,0 0 0 0 0,0 0-1 0 0,0 0 1 0 0,0 0 0 0 0,0 0-1 0 0,0 0 1 0 0,0 0 0 0 0,0 0-1 0 0,0 0 1 0 0,-1 0-1 0 0,1 0 1 0 0,0 0 0 0 0,0 0-8 0 0,-2 0 81 0 0,1 0 1 0 0,-1-1-1 0 0,0 1 1 0 0,1-1-1 0 0,-1 1 1 0 0,0-1-1 0 0,1 0 1 0 0,-1 0-1 0 0,-1 0-81 0 0,-8-5 352 0 0,4 4-227 0 0,0 1-47 0 0,1 1 46 0 0,4 0-90 0 0,-1 0 0 0 0,1 0 0 0 0,0 0-1 0 0,0 0 1 0 0,0 0 0 0 0,0 0 0 0 0,0 1 0 0 0,0-1-1 0 0,0 1 1 0 0,-1 0-34 0 0,-2 1 48 0 0,2 0-8 0 0,0-1 0 0 0,0 1 0 0 0,0-1-1 0 0,0 0 1 0 0,0 0 0 0 0,0 0 0 0 0,0-1 0 0 0,0 1 0 0 0,0-1 0 0 0,0 0 0 0 0,-1 0 0 0 0,-2 0-40 0 0,5 0 7 0 0,-3 0 13 0 0,1 0 1 0 0,-1 0-1 0 0,1 0 1 0 0,0 0-1 0 0,-1 0 1 0 0,1 1-1 0 0,0-1 1 0 0,-1 1-1 0 0,1 0 1 0 0,0 0-1 0 0,0 0 1 0 0,0 1-1 0 0,0-1 1 0 0,0 1 0 0 0,-2 1-21 0 0,5-3 3 0 0,-1 0 1 0 0,1 1-1 0 0,0-1 1 0 0,0 0-1 0 0,-1 0 1 0 0,1 0 0 0 0,0 1-1 0 0,0-1 1 0 0,-1 0-1 0 0,1 0 1 0 0,0 0 0 0 0,0 0-1 0 0,-1 0 1 0 0,1 0-1 0 0,0 0 1 0 0,-1 1 0 0 0,1-1-1 0 0,0 0 1 0 0,-1 0-1 0 0,1 0 1 0 0,0 0 0 0 0,0 0-1 0 0,-1 0 1 0 0,1 0-1 0 0,0-1 1 0 0,-1 1-4 0 0,-2 0 12 0 0,2 0-7 0 0,0 0 0 0 0,0 0 0 0 0,0 0 0 0 0,0 0 0 0 0,0 0 0 0 0,0 0 0 0 0,0 1 0 0 0,0-1 0 0 0,0 0-1 0 0,0 1 1 0 0,0-1 0 0 0,0 0 0 0 0,0 1 0 0 0,0 0-5 0 0,-8 11 74 0 0,8-12-70 0 0,0 1 1 0 0,1 0 0 0 0,-1 0 0 0 0,0 0-1 0 0,1 0 1 0 0,-1-1 0 0 0,0 1 0 0 0,0 0-1 0 0,0-1 1 0 0,0 1 0 0 0,0 0 0 0 0,0-1 0 0 0,0 1-1 0 0,0-1 1 0 0,0 0 0 0 0,0 1-5 0 0,-10 5 56 0 0,9 4-60 0 0,2-2-72 0 0,0 2 58 0 0,0-9 14 0 0,0 0-1 0 0,0-1 0 0 0,0 1 1 0 0,0 0-1 0 0,0 0 0 0 0,0 0 1 0 0,0-1-1 0 0,0 1 0 0 0,0 0 1 0 0,1 0-1 0 0,-1 0 0 0 0,0-1 1 0 0,1 1-1 0 0,-1 0 5 0 0,12 7-62 0 0,4 2 51 0 0,-12-7 14 0 0,-1 0 1 0 0,1 0 0 0 0,0 0 0 0 0,1 0-1 0 0,-1-1 1 0 0,0 0 0 0 0,1 0 0 0 0,-1 0-1 0 0,1-1 1 0 0,3 2-4 0 0,-1-1 6 0 0,-1 0-1 0 0,1 0 0 0 0,-1 1 0 0 0,1 0 1 0 0,3 3-6 0 0,-6-4-3 0 0,-1 0 1 0 0,1 0 0 0 0,0-1 0 0 0,0 1 0 0 0,-1-1 0 0 0,1 0 0 0 0,2 0 2 0 0,-3-1-3 0 0,1 1-1 0 0,-1 0 1 0 0,0 0 0 0 0,1 0 0 0 0,-1 0 0 0 0,0 1-1 0 0,0-1 1 0 0,0 1 0 0 0,0-1 0 0 0,0 1-1 0 0,-1 0 1 0 0,2 2 3 0 0,0-1-7 0 0,0 1 0 0 0,0-1 0 0 0,0 0 0 0 0,0 0 0 0 0,0-1 0 0 0,0 1-1 0 0,1-1 1 0 0,-1 0 0 0 0,2 0 7 0 0,-1 0-2 0 0,0 0 0 0 0,-1 0 0 0 0,1 1 0 0 0,-1-1 0 0 0,0 1 0 0 0,0 0 0 0 0,0 0 0 0 0,0 0 0 0 0,3 4 2 0 0,10 10 16 0 0,1 2 49 0 0,-11-9-37 0 0,-3 3 110 0 0,-3-2 28 0 0,-1 11 132 0 0,0-18-247 0 0,0-3-39 0 0,0 0 0 0 0,0 0-1 0 0,-1 0 1 0 0,1 0 0 0 0,-1 0 0 0 0,1 0-1 0 0,-1 0 1 0 0,1 0 0 0 0,-1 0 0 0 0,0-1-1 0 0,1 1 1 0 0,-1 0 0 0 0,0 0-1 0 0,0-1 1 0 0,1 1 0 0 0,-1 0 0 0 0,0-1-1 0 0,0 1 1 0 0,0-1 0 0 0,0 1 0 0 0,0-1-1 0 0,0 0 1 0 0,0 1-12 0 0,-10 7 112 0 0,11-8-108 0 0,-1 0 1 0 0,1 0-1 0 0,0 1 1 0 0,0-1-1 0 0,-1 0 1 0 0,1 0-1 0 0,0 0 1 0 0,0 0-1 0 0,-1 1 1 0 0,1-1-1 0 0,0 0 1 0 0,0 0-1 0 0,-1 0 1 0 0,1 0-1 0 0,0 0 1 0 0,-1 0-1 0 0,1 0 1 0 0,0 0-1 0 0,-1 0 1 0 0,1 0-1 0 0,0 0 1 0 0,-1 0-1 0 0,1 0 1 0 0,0 0-1 0 0,0 0 1 0 0,-1 0-5 0 0,-69 0 234 0 0,54 0-216 0 0,1 0-36 0 0,2-2-18 0 0,4-3-91 0 0,-1-1-100 0 0,-3 4-105 0 0,10 2 234 0 0,1 0 3 0 0,0 0-17 0 0,0-1-41 0 0,0 1-12 0 0,1 0-41 0 0,-1-1-47 0 0,1 1-53 0 0,-1-1-56 0 0,1 0-53 0 0,-1 0-47 0 0,1-1-41 0 0,-1 1-145 0 0,0-1-42 0 0,0 0-176 0 0,-1-1-477 0 0</inkml:trace>
  <inkml:trace contextRef="#ctx0" brushRef="#br0" timeOffset="290.45">470 137 11976 0 0,'2'0'266'0'0,"0"0"-214"0"0,0 1 0 0 0,-1-1 0 0 0,1 1 0 0 0,0-1 0 0 0,0 1 0 0 0,-1 0 0 0 0,1-1 0 0 0,0 1 0 0 0,-1 0 0 0 0,1 0 0 0 0,-1 0 0 0 0,1 0-52 0 0,8 7 236 0 0,-3 0-85 0 0,0-1-58 0 0,-1 0-76 0 0,-3 0-92 0 0,2 3 75 0 0,1 2 10 0 0,1-4 56 0 0,-2-3 32 0 0,-1 1 62 0 0,0 0 28 0 0,8 17 659 0 0,-9-18-679 0 0,2 8 345 0 0,1-9-265 0 0,-5-4-235 0 0,-1 0-1 0 0,0 1 1 0 0,1-1-1 0 0,-1 0 1 0 0,1 0-1 0 0,-1 1 1 0 0,0-1 0 0 0,1 0-1 0 0,-1 1 1 0 0,0-1-1 0 0,1 0 1 0 0,-1 1 0 0 0,0-1-1 0 0,0 1 1 0 0,1-1-1 0 0,-1 1 1 0 0,0-1 0 0 0,0 0-1 0 0,0 1 1 0 0,1-1-1 0 0,-1 1 1 0 0,0-1 0 0 0,0 1-1 0 0,0-1 1 0 0,0 1-1 0 0,0-1 1 0 0,0 1-1 0 0,0-1 1 0 0,0 1 0 0 0,0-1-1 0 0,0 1 1 0 0,-1-1-13 0 0,1 2 26 0 0,1-1 0 0 0,-1 1 0 0 0,0-1 0 0 0,0 0 0 0 0,1 1 0 0 0,-1-1 0 0 0,0 1 1 0 0,1-1-1 0 0,-1 0 0 0 0,1 0 0 0 0,0 1 0 0 0,0-1 0 0 0,-1 0 0 0 0,1 0-26 0 0,8 9 194 0 0,-2-2-109 0 0,-2 0-71 0 0,-4-6-4 0 0,0 0-1 0 0,-1 0 1 0 0,0 1-1 0 0,1-1 0 0 0,-1 0 1 0 0,0 0-1 0 0,0 0 0 0 0,0 1 1 0 0,0 1-10 0 0,0 0 6 0 0,0-2 11 0 0,0-2-33 0 0,0 0-64 0 0,0 0-53 0 0,0 0-204 0 0,0 0 176 0 0,0 0-37 0 0,0 0-68 0 0,0 0 88 0 0,0 0-35 0 0,0 0-38 0 0,0 0-36 0 0,0 0-382 0 0,0 0 96 0 0,0 0-49 0 0,0 0-728 0 0,0 0-570 0 0,0 0-1085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35.6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1 136 8352 0 0,'0'0'190'0'0,"0"0"28"0"0,0 0 7 0 0,0 3-33 0 0,0 3-135 0 0,0-2 19 0 0,0 0 252 0 0,0 1-48 0 0,0-2-41 0 0,0 1-35 0 0,0 3 104 0 0,0 10 354 0 0,0-9-307 0 0,0-8-332 0 0,0 1-1 0 0,0-1 0 0 0,0 1 1 0 0,-1-1-1 0 0,1 1 1 0 0,1-1-1 0 0,-1 1 0 0 0,0-1 1 0 0,0 1-1 0 0,0-1 0 0 0,0 1 1 0 0,0-1-1 0 0,0 1 1 0 0,0-1-1 0 0,1 1 0 0 0,-1-1 1 0 0,0 0-1 0 0,0 1 1 0 0,1-1-1 0 0,-1 1 0 0 0,0-1 1 0 0,1 0-1 0 0,-1 1 0 0 0,0-1 1 0 0,1 0-1 0 0,-1 1 1 0 0,0-1-1 0 0,1 0 0 0 0,-1 1-22 0 0,7 6 425 0 0,-2 16 87 0 0,2-11-186 0 0,-7-10-288 0 0,1-1 0 0 0,0 0-1 0 0,0 1 1 0 0,-1-1 0 0 0,1 0-1 0 0,-1 1 1 0 0,1-1-1 0 0,-1 1 1 0 0,1-1 0 0 0,-1 1-1 0 0,0-1 1 0 0,0 1 0 0 0,0-1-38 0 0,3 12 230 0 0,2-3-56 0 0,0-2-50 0 0,5 14 265 0 0,0 1-54 0 0,-5-9-160 0 0,0 0-50 0 0,-4-12-67 0 0,0 1 1 0 0,-1 0 0 0 0,1 0-1 0 0,-1 0 1 0 0,1 0 0 0 0,-1-1 0 0 0,0 1-1 0 0,0 0 1 0 0,0 0 0 0 0,-1 0-59 0 0,1 9 189 0 0,-1 5 49 0 0,1-14-55 0 0,0-3 11 0 0,0 2-2 0 0,1 4-41 0 0,-1-5-99 0 0,-2-5 64 0 0,-1 2-2 0 0,-1 0 21 0 0,-3 1 49 0 0,7-2-9 0 0,0-1-119 0 0,1 2-35 0 0,-1 0 1 0 0,0 0-1 0 0,0-1 1 0 0,0 1-1 0 0,-1 0 1 0 0,1 0-1 0 0,0-1 1 0 0,-1 1-1 0 0,0-1-21 0 0,-1-1 23 0 0,0 0 0 0 0,0-1-1 0 0,0 1 1 0 0,1 0 0 0 0,0 0-1 0 0,0 0 1 0 0,0-1 0 0 0,0 1-1 0 0,1-1 1 0 0,0 1 0 0 0,0-1-1 0 0,0 1 1 0 0,0-1-23 0 0,0-10 55 0 0,0-33 73 0 0,1 42-126 0 0,-1 1 0 0 0,1-1 0 0 0,0 0 0 0 0,2-3-2 0 0,7-24-59 0 0,-8 27 40 0 0,0 1 16 0 0,1-1 0 0 0,0 0 0 0 0,0 1 0 0 0,1 0 0 0 0,2-4 3 0 0,1 0-1 0 0,17-25 19 0 0,-13 19-38 0 0,2 1 0 0 0,4-5 20 0 0,-10 12-7 0 0,0 1-1 0 0,0 0 1 0 0,1 0 0 0 0,0 1-1 0 0,0-1 1 0 0,0 2 0 0 0,1-1 0 0 0,-1 1-1 0 0,5-1 8 0 0,9-3-1 0 0,1 0-4 0 0,-5 6-69 0 0,-5 2-62 0 0,-2-3-69 0 0,0-1-61 0 0,0-1-57 0 0,-8 4 196 0 0,-1 0 10 0 0,0 1-15 0 0,0-1-45 0 0,0 1-12 0 0,0 0-45 0 0,0 0-51 0 0,0 0-57 0 0,1 0-61 0 0,-1 0-58 0 0,1 0-51 0 0,-1 0-44 0 0,2 0-162 0 0,-1 0-44 0 0,1 0-194 0 0,3 0-526 0 0</inkml:trace>
  <inkml:trace contextRef="#ctx0" brushRef="#br0" timeOffset="377.87">560 257 7312 0 0,'0'0'165'0'0,"3"3"22"0"0,7 7 9 0 0,-5-8-20 0 0,7-2-140 0 0,-5 0 73 0 0,-1 0-37 0 0,0 0-13 0 0,-1 0-10 0 0,-5 0 2 0 0,1 0 43 0 0,0 0 39 0 0,0 0 56 0 0,2 0 68 0 0,0 0 78 0 0,2 0-90 0 0,11-1 716 0 0,-11-3-547 0 0,-3-3-93 0 0,-2 7-313 0 0,0 0 0 0 0,0 0-1 0 0,0 0 1 0 0,0-1 0 0 0,0 1 0 0 0,0 0 0 0 0,0 0-1 0 0,0 0 1 0 0,0 0 0 0 0,0 0 0 0 0,0 0-1 0 0,0 0 1 0 0,0 0 0 0 0,0 0 0 0 0,0 0 0 0 0,0-1-1 0 0,0 1 1 0 0,0 0 0 0 0,0 0 0 0 0,0 0 0 0 0,0 0-1 0 0,0 0 1 0 0,0 0 0 0 0,0 0 0 0 0,0 0-1 0 0,0 0 1 0 0,0 0 0 0 0,0 0 0 0 0,0 0 0 0 0,0 0-1 0 0,0-1 1 0 0,0 1 0 0 0,1 0 0 0 0,-1 0 0 0 0,0 0-1 0 0,0 0 1 0 0,0 0 0 0 0,0 0 0 0 0,0 0 0 0 0,0 0-1 0 0,0 0 1 0 0,0 0 0 0 0,0 0 0 0 0,0 0-1 0 0,0 0 1 0 0,1 0 0 0 0,-1 0 0 0 0,0 0 0 0 0,0 0-1 0 0,0 0 1 0 0,0 0 0 0 0,0 0 0 0 0,0 0 0 0 0,0 0-1 0 0,0 0 1 0 0,0 0 0 0 0,0 0-8 0 0,8-1 262 0 0,-1-2-41 0 0,4-5 123 0 0,-9 5-130 0 0,1 2-80 0 0,0 0-51 0 0,1 1-50 0 0,-1 0-9 0 0,-1 0 38 0 0,-2 0-60 0 0,33-18 492 0 0,-23 10-367 0 0,-6 3 21 0 0,-4 0-89 0 0,1 0-15 0 0,12 0 56 0 0,-12 5-99 0 0,0-1 1 0 0,0 0 0 0 0,0 0-1 0 0,0 1 1 0 0,0-1 0 0 0,0 0-1 0 0,0 0 1 0 0,0 0 0 0 0,0 0-1 0 0,0 0 1 0 0,-1 0 0 0 0,1-1-2 0 0,2-13 0 0 0,-3-16 84 0 0,0 29-60 0 0,1-7 13 0 0,-1 7 12 0 0,-1 0 35 0 0,-2 1 11 0 0,-1 1-48 0 0,-2-1-14 0 0,4-9 42 0 0,2 10-74 0 0,0-1 0 0 0,0 1 0 0 0,0 0 1 0 0,0 0-1 0 0,0 0 0 0 0,0 0 0 0 0,0 0 1 0 0,0 0-1 0 0,0 0 0 0 0,0 0 0 0 0,0 0 1 0 0,0 0-1 0 0,0 0 0 0 0,0-1 0 0 0,0 1 1 0 0,0 0-1 0 0,0 0 0 0 0,0 0 1 0 0,0 0-1 0 0,0 0 0 0 0,0 0 0 0 0,0 0 1 0 0,0 0-1 0 0,0 0 0 0 0,0 0 0 0 0,0 0 1 0 0,0 0-1 0 0,0-1 0 0 0,-1 1 0 0 0,1 0 1 0 0,0 0-1 0 0,0 0 0 0 0,0 0 0 0 0,0 0 1 0 0,0 0-1 0 0,0 0 0 0 0,0 0 1 0 0,0 0-1 0 0,0 0 0 0 0,0 0 0 0 0,0 0 1 0 0,0 0-1 0 0,-1 0 0 0 0,1 0 0 0 0,0 0 1 0 0,0 0-1 0 0,0 0 0 0 0,0 0 0 0 0,0 0 1 0 0,0 0-1 0 0,0 0 0 0 0,0 0 0 0 0,0 0 1 0 0,0 0-1 0 0,-1 0 0 0 0,1 0 1 0 0,0 0-2 0 0,-3 0 28 0 0,-13 0 89 0 0,8 3-102 0 0,-8 9 65 0 0,5-2-15 0 0,-2-3-37 0 0,10-6-28 0 0,0 1 0 0 0,0-1 1 0 0,1 1-1 0 0,-1 0 0 0 0,1 0 0 0 0,-1-1 0 0 0,1 1 1 0 0,0 1-1 0 0,-1-1 0 0 0,1 0 0 0 0,1 1 0 0 0,-1-1 1 0 0,-1 2-1 0 0,-1 6 0 0 0,3-8 0 0 0,0 0 0 0 0,0 0 0 0 0,0 0 0 0 0,0 0 0 0 0,-1 0 0 0 0,1 0 0 0 0,-1 0 0 0 0,1 0 0 0 0,-1 0 0 0 0,-6 5 0 0 0,5-4 2 0 0,0 0-1 0 0,0 0 1 0 0,0 0 0 0 0,0 1-1 0 0,1-1 1 0 0,-1 1-2 0 0,-12 26 54 0 0,14-26-48 0 0,0 0 1 0 0,0 0-1 0 0,0 1 1 0 0,1-1-1 0 0,0 0 1 0 0,-1 0-1 0 0,1 0 1 0 0,1 1-1 0 0,0 2-6 0 0,-1 9 24 0 0,0-11-10 0 0,0 20 42 0 0,1-23-44 0 0,-1 0 0 0 0,0 1 1 0 0,1-1-1 0 0,-1 0 1 0 0,1 0-1 0 0,0 0 0 0 0,0 0 1 0 0,0 0-1 0 0,0 0 1 0 0,0 0-1 0 0,0-1 0 0 0,0 1 1 0 0,1 0-1 0 0,-1 0 1 0 0,1-1-1 0 0,-1 1 0 0 0,1-1 1 0 0,0 1-1 0 0,-1-1 1 0 0,3 1-13 0 0,-3-1 5 0 0,1 0 1 0 0,0 0-1 0 0,-1-1 1 0 0,1 1-1 0 0,0 0 1 0 0,-1-1 0 0 0,1 1-1 0 0,0-1 1 0 0,-1 0-1 0 0,1 0 1 0 0,1 0-6 0 0,-3 0 2 0 0,1 0 0 0 0,-1 0 0 0 0,1 0 0 0 0,-1 0 0 0 0,1 0 0 0 0,-1 0 0 0 0,1 0 0 0 0,-1 0 0 0 0,1 0 0 0 0,-1 0 0 0 0,1 0 0 0 0,-1 1 0 0 0,1-1 0 0 0,-1 0 0 0 0,1 0 0 0 0,-1 0 0 0 0,0 1 0 0 0,1-1 0 0 0,-1 0 0 0 0,1 0 0 0 0,-1 1 0 0 0,0-1 0 0 0,1 0 0 0 0,-1 1 0 0 0,0-1 0 0 0,1 1 0 0 0,-1-1 0 0 0,0 0 0 0 0,1 1-2 0 0,6 6 22 0 0,-5-6-208 0 0,1 0 77 0 0,-1-1 66 0 0,1 1 56 0 0,4 0 132 0 0,11-1 393 0 0,-12 0-439 0 0,0 0-84 0 0,-2 0-58 0 0,-1 0-47 0 0,1-1-52 0 0,0 1-60 0 0,-1 0-54 0 0,1 0-66 0 0,-1 0-71 0 0,0 0-78 0 0,1 0-83 0 0,-1 0-89 0 0,0 0-94 0 0,0 0-99 0 0,7 0-1083 0 0,8 0-1102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33.9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9096 0 0,'0'0'200'0'0,"0"0"33"0"0,0 0 16 0 0,0 1-81 0 0,0 1-22 0 0,1 4 110 0 0,4-2 206 0 0,2 1-23 0 0,-2 8 201 0 0,-3-8-428 0 0,2 0-40 0 0,2 3 80 0 0,-4-5-178 0 0,0 0 0 0 0,0 0 0 0 0,-1 0 0 0 0,1 0 1 0 0,0 0-1 0 0,-1 1-74 0 0,1 5 211 0 0,-1 2 86 0 0,-1 0 53 0 0,-1 2-1 0 0,2-4-144 0 0,0-3-63 0 0,1 1-33 0 0,2 0 4 0 0,3 5 74 0 0,-6-1-34 0 0,-1-4-52 0 0,0-5-67 0 0,0 0 0 0 0,0 0 0 0 0,0 0 0 0 0,0 0 0 0 0,0 0 0 0 0,0 0 0 0 0,1 0 0 0 0,-1 0 0 0 0,1 0 1 0 0,0 1-35 0 0,4 5 107 0 0,0 1 44 0 0,-2 4 39 0 0,-3-7 53 0 0,7 12 139 0 0,-4-13-169 0 0,-2-3-67 0 0,0-1 33 0 0,0-1 38 0 0,0 0 46 0 0,-1-1 49 0 0,1-2 55 0 0,-2-9-340 0 0,0-17 25 0 0,5 12-54 0 0,1 9 3 0 0,-4 7 3 0 0,0 0-1 0 0,0-1 1 0 0,-1 1 0 0 0,1-1 0 0 0,0 1 0 0 0,-1 0-1 0 0,1-1 1 0 0,-1 0 0 0 0,1 1 0 0 0,-1-1-1 0 0,0 1 1 0 0,1-1 0 0 0,-1 1 0 0 0,0-1-4 0 0,0 0 0 0 0,0 0 1 0 0,0 1-1 0 0,1-1 1 0 0,-1 0 0 0 0,0 0-1 0 0,1 1 1 0 0,-1-1-1 0 0,1 1 1 0 0,0-1-1 0 0,0 0 1 0 0,-1 1 0 0 0,1 0-1 0 0,0-1 1 0 0,0 1-1 0 0,1-1 1 0 0,-1 1-1 0 0,0 0 1 0 0,0 0-1 0 0,1-1 0 0 0,13-15 0 0 0,-11 10 0 0 0,-3 5 0 0 0,1 0 0 0 0,-1 1 0 0 0,0-1 0 0 0,1 0 0 0 0,-1 0 0 0 0,1 1 0 0 0,-1-1 0 0 0,1 1 0 0 0,0-1 0 0 0,0 1 0 0 0,-1 0 0 0 0,1-1 0 0 0,0 1 0 0 0,2 0 0 0 0,0-1 0 0 0,-1-1 0 0 0,0 1 0 0 0,0 0 0 0 0,0-1 0 0 0,-1 0 0 0 0,1 0 0 0 0,0 0 0 0 0,1-1 0 0 0,0-1 0 0 0,0 1 0 0 0,1 0 0 0 0,2-1 0 0 0,14-4 0 0 0,1 0 0 0 0,-19 7 0 0 0,1 0-1 0 0,-1 1 0 0 0,1-1 1 0 0,0 1-1 0 0,0 0 0 0 0,-1 0 1 0 0,1 0-1 0 0,0 1 0 0 0,1-1 1 0 0,17 1-47 0 0,-17-1 40 0 0,-1 1 0 0 0,1 0 0 0 0,-1 0 0 0 0,1 1 0 0 0,-1-1 0 0 0,0 1 0 0 0,1 0 0 0 0,-1 0 0 0 0,0 1 0 0 0,0-1 0 0 0,1 1 0 0 0,-1 0 0 0 0,0 0 7 0 0,18 7 0 0 0,-1 0 0 0 0,-12-3 3 0 0,-1 1-1 0 0,0 1 1 0 0,0 0-1 0 0,5 5-2 0 0,4 5 57 0 0,-14-14-47 0 0,0 0 0 0 0,0 0 0 0 0,0 1 0 0 0,0-1 0 0 0,-1 1 0 0 0,1-1 0 0 0,-1 1 0 0 0,0 2-10 0 0,7 12-3 0 0,-5-12 4 0 0,-3-5 3 0 0,0-1-1 0 0,0 0 1 0 0,0 1 0 0 0,-1-1 0 0 0,1 1 0 0 0,0-1-1 0 0,-1 1 1 0 0,1-1 0 0 0,-1 1 0 0 0,0-1-1 0 0,1 1 1 0 0,-1 0 0 0 0,0-1 0 0 0,0 1-4 0 0,0 0 1 0 0,0-1 0 0 0,1 1-1 0 0,-1 0 1 0 0,0 0 0 0 0,1-1 0 0 0,-1 1 0 0 0,1-1 0 0 0,-1 1 0 0 0,1 0 0 0 0,0-1 0 0 0,0 1-1 0 0,0-1 1 0 0,0 1-1 0 0,0-1 0 0 0,0 1 0 0 0,-1-1 0 0 0,1 1 0 0 0,0-1 0 0 0,0 1 0 0 0,-1-1 0 0 0,1 1 0 0 0,-1 0 0 0 0,1-1 0 0 0,-1 1 0 0 0,0 0 0 0 0,0-1-1 0 0,0 1 1 0 0,0 0-228 0 0,0-1 84 0 0,0 0 74 0 0,0 1 62 0 0,0-1 48 0 0,0 1 36 0 0,0 4 437 0 0,0-4-420 0 0,0-1-87 0 0,0 0-57 0 0,0 0-50 0 0,0 1-55 0 0,0-1-64 0 0,0 0-94 0 0,0 0-88 0 0,0 0-97 0 0,0 0-106 0 0,0 0-114 0 0,0 0-123 0 0,0-1 373 0 0,0 1-34 0 0,0-1-35 0 0,0 1-36 0 0,0-1-1569 0 0,0 0-1214 0 0</inkml:trace>
  <inkml:trace contextRef="#ctx0" brushRef="#br0" timeOffset="411.69">727 212 6624 0 0,'0'0'192'0'0,"5"0"-7"0"0,5 0-150 0 0,2 1-34 0 0,-1-1 0 0 0,1-1 0 0 0,-1 0 0 0 0,3 0-1 0 0,3-6 22 0 0,-9 3 60 0 0,-8 4-82 0 0,5-1 169 0 0,1 0 195 0 0,0 1-128 0 0,5 1 53 0 0,-3-1-38 0 0,0-1 23 0 0,1-2 80 0 0,1-1-64 0 0,0 0-35 0 0,-2 2-50 0 0,0 0 7 0 0,2 2 51 0 0,-2 0-84 0 0,4 1 19 0 0,-3-1-32 0 0,-2-1 13 0 0,0-2 49 0 0,2-1 1 0 0,-1 0-49 0 0,2 1-13 0 0,5 2 19 0 0,-13 1-157 0 0,0 0 0 0 0,0 0 0 0 0,-1-1-1 0 0,1 1 1 0 0,0 0 0 0 0,-1-1 0 0 0,1 1-1 0 0,0-1 1 0 0,-1 0 0 0 0,1 1 0 0 0,0-1-29 0 0,11-10 249 0 0,-1 1-69 0 0,-10 9-168 0 0,-1 1 0 0 0,0-1 1 0 0,1 1-1 0 0,-1-1 0 0 0,0 1 0 0 0,1-1 0 0 0,-1 1 0 0 0,0 0 0 0 0,1 0 0 0 0,-1 0 0 0 0,1 0-12 0 0,-1 0 1 0 0,-1 0 1 0 0,1 0-1 0 0,-1 0 1 0 0,1 0-1 0 0,-1 0 0 0 0,1 0 1 0 0,-1 0-1 0 0,1 0 1 0 0,-1 0-1 0 0,1 0 1 0 0,-1 0-1 0 0,1 0 0 0 0,-1-1 1 0 0,0 1-1 0 0,1 0 1 0 0,-1 0-1 0 0,1 0 1 0 0,-1-1-1 0 0,1 1 0 0 0,-1 0 1 0 0,0 0-1 0 0,1-1 1 0 0,-1 1-1 0 0,0 0 1 0 0,1-1-1 0 0,-1 1 0 0 0,0 0 1 0 0,1-1-1 0 0,-1 1 1 0 0,0-1-1 0 0,0 1 1 0 0,1-1-2 0 0,3-5 35 0 0,6 1-9 0 0,5-20 44 0 0,-7 17-21 0 0,-4 4-41 0 0,-1 1 2 0 0,1-3 51 0 0,-5-3-47 0 0,1 8-6 0 0,0-14 84 0 0,-1-8 148 0 0,-3 16-139 0 0,-4 5-42 0 0,3-1 90 0 0,-9-6 21 0 0,11 8-122 0 0,0 1 0 0 0,0-1 0 0 0,-1 0 0 0 0,1 1 0 0 0,0 0-1 0 0,-1-1 1 0 0,1 1-48 0 0,-2 3 106 0 0,4-2-98 0 0,0 0 0 0 0,-1 0 0 0 0,1 0 0 0 0,0 0 1 0 0,0 0-1 0 0,-1 0 0 0 0,1 0 0 0 0,-1 0 1 0 0,1-1-1 0 0,0 1 0 0 0,-1 0 0 0 0,0-1 0 0 0,1 0 1 0 0,-1 1-1 0 0,1-1 0 0 0,-1 0 0 0 0,1 0 1 0 0,-2 1-9 0 0,1-1 8 0 0,0 0 0 0 0,0 0 1 0 0,0 1-1 0 0,0-1 1 0 0,0 1-1 0 0,0 0 1 0 0,0-1-1 0 0,-1 2-8 0 0,-3 1 17 0 0,1 0 0 0 0,-1 0 0 0 0,1 1 0 0 0,0 0 0 0 0,-4 4-17 0 0,-1 7 32 0 0,-11 0 48 0 0,11 0 16 0 0,2-7-54 0 0,-4 2 24 0 0,5 2 18 0 0,-21 21 109 0 0,21-19-152 0 0,1 10 100 0 0,4 2 8 0 0,2-6-94 0 0,0-13-52 0 0,0-4 6 0 0,0-1-1 0 0,0 1 0 0 0,0 0 1 0 0,0-1-1 0 0,1 1 0 0 0,-1 0 1 0 0,1 1-9 0 0,6 1 16 0 0,-4-3-7 0 0,4 9 31 0 0,-7-10-39 0 0,0 0 0 0 0,1 0-1 0 0,-1 0 1 0 0,1 0 0 0 0,-1 0 0 0 0,1 0 0 0 0,0 0 0 0 0,-1-1 0 0 0,1 1-1 0 0,0 0 1 0 0,-1 0 0 0 0,1 0 0 0 0,0-1 0 0 0,0 1 0 0 0,0 0 0 0 0,0-1-1 0 0,29 15 0 0 0,-28-14 0 0 0,1 0 0 0 0,-1 0 0 0 0,0-1 0 0 0,0 1 0 0 0,1-1 0 0 0,-1 0 0 0 0,0 1 0 0 0,0-1 0 0 0,1 0 0 0 0,1-1 0 0 0,12 2 0 0 0,-12 1 38 0 0,0-1-69 0 0,0 1-68 0 0,-1-1-63 0 0,1 0-119 0 0,0 1-82 0 0,-1-1-75 0 0,1 0-68 0 0,-1 0-60 0 0,1 0-52 0 0,0-1-45 0 0,1 0-36 0 0,3 0-1227 0 0,1 0-1096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32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318 199 6824 0 0,'0'0'149'0'0,"0"0"23"0"0,0 0 13 0 0,0-3-21 0 0,0-5-132 0 0,0-12 35 0 0,-2 12 88 0 0,-3 3 169 0 0,-1 1-43 0 0,1-4 63 0 0,-3-8 63 0 0,6 12-273 0 0,0-11 328 0 0,2 14-428 0 0,0 1-1 0 0,0-1 1 0 0,0 0 0 0 0,0 0 0 0 0,0 0 0 0 0,0 1 0 0 0,-1-1 0 0 0,1 0-1 0 0,0 0 1 0 0,0 0 0 0 0,-1 1 0 0 0,1-1 0 0 0,0 0 0 0 0,-1 0 0 0 0,1 0-34 0 0,-10-4 496 0 0,5-1-177 0 0,1-1-52 0 0,-2-5 139 0 0,4 11-206 0 0,1-1-37 0 0,0 0 68 0 0,0-1-82 0 0,1-1-75 0 0,0 1-16 0 0,0 1 59 0 0,-1 1-85 0 0,0 0-1 0 0,1 0 1 0 0,-1 0 0 0 0,0 0 0 0 0,1 0 0 0 0,-1 1 0 0 0,0-1 0 0 0,0 0 0 0 0,0 1 0 0 0,0-1 0 0 0,0 0 0 0 0,0 1 0 0 0,0-1 0 0 0,0 1 0 0 0,0 0 0 0 0,0-1-32 0 0,-10-5 433 0 0,6-4 13 0 0,-1 6-162 0 0,-1-1-46 0 0,0 2-60 0 0,2 0-34 0 0,3 1-11 0 0,0 1-37 0 0,-1 0 8 0 0,-5 2-47 0 0,8-1-27 0 0,-10 0 210 0 0,0 0-100 0 0,-2 0-65 0 0,-1 0-48 0 0,13 0-26 0 0,0 0 0 0 0,-1 0 0 0 0,1 0 0 0 0,0 0 0 0 0,0 0 0 0 0,0 0 0 0 0,0 0 0 0 0,0 0 1 0 0,0 0-1 0 0,0 0 0 0 0,0 0 0 0 0,0 0 0 0 0,0 0 0 0 0,0 0 0 0 0,-1 0 0 0 0,1 0 1 0 0,0 0-1 0 0,0 0 0 0 0,0 0 0 0 0,0 0 0 0 0,0 0 0 0 0,0 0 0 0 0,0 0 0 0 0,0 0 1 0 0,0 0-1 0 0,0 0 0 0 0,0 0 0 0 0,0 0 0 0 0,-1 1 0 0 0,1-1 0 0 0,0 0 0 0 0,0 0 1 0 0,0 0-1 0 0,0 0 0 0 0,0 0 0 0 0,0 0 0 0 0,0 0 0 0 0,0 0 0 0 0,0 0 0 0 0,0 0 1 0 0,0 0-1 0 0,0 0 0 0 0,0 1 0 0 0,0-1 0 0 0,0 0 0 0 0,0 0 0 0 0,0 0 0 0 0,0 0 1 0 0,0 0-1 0 0,0 0 0 0 0,0 0 0 0 0,0 0 0 0 0,0 0 0 0 0,0 0 0 0 0,0 0 0 0 0,0 1 1 0 0,0-1-2 0 0,-2 12 26 0 0,-11 3 17 0 0,12-14-43 0 0,-1 1 1 0 0,1-1-1 0 0,0 0 1 0 0,0 0 0 0 0,0 0-1 0 0,0 1 1 0 0,0-1-1 0 0,0 0 1 0 0,0 1-1 0 0,1-1 1 0 0,-1 1-1 0 0,0-1 1 0 0,1 1-1 0 0,-1 0 1 0 0,1-1-1 0 0,0 1 1 0 0,-1-1-1 0 0,1 1 1 0 0,0 0 0 0 0,0 0-1 0 0,0-1 0 0 0,0 1 0 0 0,0-1 0 0 0,-1 1 0 0 0,1 0 0 0 0,0-1 0 0 0,-1 1 0 0 0,1-1 0 0 0,-1 1 0 0 0,0-1 0 0 0,1 1 0 0 0,-1-1 0 0 0,0 0 0 0 0,0 1 0 0 0,0-1 0 0 0,-4 7 0 0 0,5-7 0 0 0,-1 1 0 0 0,1 0 0 0 0,-1-1 0 0 0,1 1 0 0 0,0-1 0 0 0,0 1 0 0 0,0 0 0 0 0,0-1 0 0 0,0 1 0 0 0,0 0 0 0 0,0 1 0 0 0,-1 1 0 0 0,1 0 0 0 0,-1 0 0 0 0,0-1 0 0 0,0 1 0 0 0,0 0 0 0 0,0-1 0 0 0,-1 1 0 0 0,0-1 0 0 0,-1 3 0 0 0,2-4 0 0 0,1 1 0 0 0,-1-1 0 0 0,0 0 0 0 0,1 0 0 0 0,-1 0 0 0 0,1 1 0 0 0,0-1 0 0 0,0 0 0 0 0,0 1 0 0 0,0-1 0 0 0,0 0 0 0 0,0 0 0 0 0,1 3 0 0 0,9 26 0 0 0,-7-23 0 0 0,-2-4 6 0 0,0-1 0 0 0,0 1 0 0 0,-1-1 1 0 0,1 0-1 0 0,-1 1 0 0 0,0-1 1 0 0,0 1-1 0 0,0-1 0 0 0,-1 2-6 0 0,1 7 34 0 0,-1-6-20 0 0,1 0 0 0 0,0-1 1 0 0,1 1-1 0 0,-1 0 0 0 0,1-1 0 0 0,0 1 0 0 0,1-1 0 0 0,-1 1 0 0 0,1-1 0 0 0,0 0 0 0 0,0 1 1 0 0,2 0-15 0 0,-1-2 29 0 0,-1 1 0 0 0,0-1 0 0 0,0 0 1 0 0,0 1-1 0 0,0 0 0 0 0,0 1-29 0 0,-1-1 30 0 0,1-1 0 0 0,0 1 0 0 0,0-1 0 0 0,0 1 0 0 0,0-1 0 0 0,2 2-29 0 0,0 0 43 0 0,-1 1 0 0 0,0 0 0 0 0,0 0 1 0 0,-1 2-45 0 0,1-3 41 0 0,-1 1 1 0 0,1 0 0 0 0,0 0-1 0 0,1 0-41 0 0,0-1 43 0 0,-1 1 0 0 0,0-1 0 0 0,0 0 0 0 0,0 1 0 0 0,0 5-43 0 0,-2-8 23 0 0,1 1 1 0 0,-1 0-1 0 0,1-1 0 0 0,0 0 1 0 0,1 1-1 0 0,-1-1 0 0 0,0 0 1 0 0,1 0-1 0 0,0 0 0 0 0,3 3-23 0 0,-5-6 5 0 0,0 0-1 0 0,1 0 0 0 0,-1 0 1 0 0,0 0-1 0 0,0 1 0 0 0,0-1 0 0 0,0 0 1 0 0,0 1-1 0 0,-1-1 0 0 0,1 1 0 0 0,0-1 1 0 0,-1 1-1 0 0,1-1 0 0 0,-1 1 0 0 0,1-1 1 0 0,-1 1-1 0 0,1 0 0 0 0,-1-1 1 0 0,0 1-1 0 0,0 0-4 0 0,2 13 66 0 0,8-2 17 0 0,-7-11 10 0 0,-3-2-50 0 0,0 0-62 0 0,-1 3-237 0 0,-2 0 108 0 0,1-1 78 0 0,-3 2-14 0 0,3-3-16 0 0,1 1-77 0 0,0-2-36 0 0,1 0-70 0 0,0 0 95 0 0,0 0-38 0 0,0 0-39 0 0,0 0-38 0 0,0 0-402 0 0,0 0 102 0 0,0-1-52 0 0,0 0-764 0 0,0-3-599 0 0,0-5-1140 0 0</inkml:trace>
  <inkml:trace contextRef="#ctx0" brushRef="#br0" timeOffset="641.88">0 350 7800 0 0,'0'2'174'0'0,"0"9"29"0"0,0-9 13 0 0,3-4-31 0 0,9-9-147 0 0,-9 10-9 0 0,0 0 54 0 0,0 1 46 0 0,0-1 38 0 0,3 1 204 0 0,9 0 613 0 0,-6 1-575 0 0,-5-1-254 0 0,1 0-45 0 0,15 0 434 0 0,-10-3-31 0 0,10-7-7 0 0,-10 8-37 0 0,-4 1-346 0 0,19 0 183 0 0,-23 1-254 0 0,1 0-1 0 0,0 0 1 0 0,-1 1-1 0 0,1-1 1 0 0,-1 1-1 0 0,1-1 1 0 0,0 1-1 0 0,1 0-51 0 0,-3 0 13 0 0,13 4 196 0 0,0-10-93 0 0,-13 4-112 0 0,0 1-1 0 0,-1 0 1 0 0,1-1 0 0 0,0 1 0 0 0,0 0-1 0 0,-1 0 1 0 0,1 0 0 0 0,0 0 0 0 0,0-1-1 0 0,0 1 1 0 0,0 0 0 0 0,-1 1 0 0 0,1-1 0 0 0,0 0-1 0 0,0 0 1 0 0,0 0 0 0 0,-1 0 0 0 0,1 1-1 0 0,0-1 1 0 0,0 0 0 0 0,-1 1 0 0 0,1-1-1 0 0,0 0 1 0 0,0 1 0 0 0,-1-1 0 0 0,1 1-1 0 0,0-1 1 0 0,-1 1 0 0 0,1-1 0 0 0,-1 1-4 0 0,1 0 3 0 0,0 0 0 0 0,-1-1-1 0 0,1 1 1 0 0,-1-1 0 0 0,1 1 0 0 0,0-1 0 0 0,-1 1 0 0 0,1-1 0 0 0,0 0 0 0 0,0 1 0 0 0,-1-1 0 0 0,1 0-1 0 0,0 1 1 0 0,0-1 0 0 0,0 0 0 0 0,-1 0 0 0 0,1 0 0 0 0,0 0 0 0 0,0 0 0 0 0,0 0 0 0 0,-1 0 0 0 0,1 0-1 0 0,0 0 1 0 0,0 0 0 0 0,0 0 0 0 0,0-1 0 0 0,-1 1 0 0 0,1 0 0 0 0,0-1-3 0 0,7-3 11 0 0,-7 3-11 0 0,0 0 0 0 0,1 0 0 0 0,-1 0 0 0 0,1 0 0 0 0,-1 1 0 0 0,1-1 0 0 0,-1 1 0 0 0,1-1 0 0 0,-1 1 0 0 0,1-1 0 0 0,-1 1 0 0 0,1 0 0 0 0,0 0 0 0 0,-1 0 0 0 0,44 0-6 0 0,-14 0-47 0 0,-26 0-35 0 0,0-1-76 0 0,-1 0-71 0 0,0 0-62 0 0,0 0-54 0 0,0-1-47 0 0,3-1-508 0 0,3-1-712 0 0,-2 2-115 0 0,1 2-986 0 0</inkml:trace>
  <inkml:trace contextRef="#ctx0" brushRef="#br0" timeOffset="915.71">635 395 6296 0 0,'-13'13'184'0'0,"10"-5"-53"0"0,4-1-57 0 0,-1-4-63 0 0,1 6 14 0 0,0-3 68 0 0,2-2 11 0 0,-1-1 34 0 0,1 2 82 0 0,0 0 49 0 0,-2 1 49 0 0,0 1 45 0 0,-1 14 740 0 0,0 0-85 0 0,0 5 118 0 0,0 9 461 0 0,3-30-1267 0 0,7 5-123 0 0,-8-7-58 0 0,-2-3-11 0 0,0 0-12 0 0,0 0-120 0 0,0 0-93 0 0,0 0-85 0 0,0 0 42 0 0,0 0-35 0 0,0 0-37 0 0,0 0-35 0 0,0 0-330 0 0,0 0 72 0 0,0 0-49 0 0,0 0-648 0 0,0 0-517 0 0,0 0-979 0 0</inkml:trace>
  <inkml:trace contextRef="#ctx0" brushRef="#br0" timeOffset="916.71">575 229 8752 0 0,'0'0'197'0'0,"0"0"24"0"0,0 0 19 0 0,0-3-29 0 0,0-7-143 0 0,0 8 55 0 0,0 2 9 0 0,0 0-118 0 0,0 0-101 0 0,1 0-92 0 0,-1 0 42 0 0,1 0-37 0 0,0 0-40 0 0,0 0-38 0 0,1 0-347 0 0,1 0-248 0 0,3 0-566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31.1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320 394 7256 0 0,'0'0'165'0'0,"0"0"22"0"0,-2-3 7 0 0,-12-13-83 0 0,14 11-42 0 0,0 5-68 0 0,0 0-1 0 0,0 0 1 0 0,0 0-1 0 0,0 0 1 0 0,0 0 0 0 0,0 0-1 0 0,0-1 1 0 0,0 1-1 0 0,0 0 1 0 0,0 0-1 0 0,0 0 1 0 0,0 0-1 0 0,0 0 1 0 0,0 0 0 0 0,1 0-1 0 0,-1-1 1 0 0,0 1-1 0 0,-1 0 1 0 0,1 0-1 0 0,0 0 1 0 0,0 0-1 0 0,0 0 1 0 0,0 0 0 0 0,0 0-1 0 0,0 0 1 0 0,0-1-1 0 0,0 1 1 0 0,0 0-1 0 0,0 0 1 0 0,0 0-1 0 0,0 0 1 0 0,0 0 0 0 0,0 0-1 0 0,0 0 1 0 0,0 0-1 0 0,0 0 1 0 0,0 0-1 0 0,-1-1 1 0 0,1 1-1 0 0,0 0 1 0 0,0 0 0 0 0,0 0-1 0 0,0 0 1 0 0,0 0-1 0 0,0 0 1 0 0,0 0-1 0 0,-5-2 13 0 0,0-1 79 0 0,2 0 76 0 0,2 0-15 0 0,-1 0 27 0 0,0 1 35 0 0,0 1-13 0 0,-1 1 66 0 0,0 0 80 0 0,-2-1 93 0 0,-3 1 196 0 0,-3 0-63 0 0,-30 0 996 0 0,31 2-1296 0 0,-1 4-61 0 0,0 0-49 0 0,1 1-36 0 0,-1 0 25 0 0,4-3-38 0 0,2 0-36 0 0,-1 0-23 0 0,1 3-20 0 0,-3 1-11 0 0,1-2 21 0 0,0-1-23 0 0,-21 14 98 0 0,23-15-79 0 0,-1 1-1 0 0,1-1 1 0 0,0 2-1 0 0,0-1 1 0 0,0 0 0 0 0,-2 5-42 0 0,0 1 48 0 0,4-5-34 0 0,-1 0 0 0 0,0-1 0 0 0,0 1 0 0 0,-4 3-14 0 0,6-7 0 0 0,0 0 0 0 0,1 0 0 0 0,-1 0 0 0 0,1 0 0 0 0,0 1 0 0 0,-1-1 0 0 0,1 0 0 0 0,0 1 0 0 0,1-1 0 0 0,-1 1 0 0 0,0-1 0 0 0,1 1 0 0 0,-1-1 0 0 0,1 2 0 0 0,-1 7 0 0 0,1-1 0 0 0,0 1 0 0 0,1 1 0 0 0,0 14 0 0 0,-1-19 6 0 0,0 0 0 0 0,1 1 0 0 0,-1-1 1 0 0,2 3-7 0 0,0-3 16 0 0,0 0 1 0 0,1-1 0 0 0,0 1 0 0 0,1 2-17 0 0,11 19 129 0 0,13-13-118 0 0,2-10-11 0 0,-14 5 0 0 0,-16-10 0 0 0,1 1 0 0 0,-1-1 0 0 0,1 0 0 0 0,0 0 0 0 0,0 1 0 0 0,-1-1 0 0 0,1 0 0 0 0,0 0 0 0 0,-1 0 0 0 0,1 0 0 0 0,0 0 0 0 0,-1 0 0 0 0,1 0 0 0 0,0 0 0 0 0,-1 0 0 0 0,1 0 0 0 0,0-1 0 0 0,-1 1 0 0 0,1 0 0 0 0,0 0 0 0 0,0-1 0 0 0,6-4 0 0 0,-5 4 4 0 0,-1 1 0 0 0,0-1-1 0 0,1 0 1 0 0,-1 0 0 0 0,1 1 0 0 0,-1-1-1 0 0,1 0 1 0 0,-1 1 0 0 0,1 0 0 0 0,-1-1 0 0 0,1 1-1 0 0,0 0 1 0 0,-1 0 0 0 0,1 0-4 0 0,0-1 4 0 0,1 1 1 0 0,-1-1 0 0 0,0 1-1 0 0,0-1 1 0 0,0 0-1 0 0,1 1 1 0 0,-1-1-1 0 0,0 0 1 0 0,0 0 0 0 0,0-1-1 0 0,0 1 1 0 0,-1 0-1 0 0,1-1 1 0 0,1 0-5 0 0,12-13 16 0 0,-1 0-47 0 0,1-1-99 0 0,-13 14 153 0 0,0 0-40 0 0,0 0-42 0 0,0 0-43 0 0,0-1-104 0 0,1 0-82 0 0,0 1-83 0 0,0-1-86 0 0,0 0-88 0 0,-1 0-91 0 0,1 1-93 0 0,0-1-95 0 0,2-3-808 0 0,4-2-926 0 0,-8 7 2171 0 0</inkml:trace>
  <inkml:trace contextRef="#ctx0" brushRef="#br0" timeOffset="347.21">320 76 6536 0 0,'0'-8'105'0'0,"0"0"40"0"0,0-8 245 0 0,0 3-358 0 0,0-7 164 0 0,0 15 37 0 0,0 2-106 0 0,0 1 479 0 0,0 2 24 0 0,0 0-25 0 0,0 0-112 0 0,0 0-49 0 0,0 0-10 0 0,0 2-38 0 0,0 12-115 0 0,0 0-61 0 0,0-1-52 0 0,0 0-43 0 0,0 12 32 0 0,0 16 8 0 0,0-22-66 0 0,0 0 56 0 0,0 2 80 0 0,1-14-168 0 0,-1 1 0 0 0,1-1 0 0 0,1 0 0 0 0,-1 0 0 0 0,1 1-67 0 0,1-1 75 0 0,-2 1 0 0 0,1 0 1 0 0,-1-1-1 0 0,0 1 0 0 0,-1 1-75 0 0,0 76 701 0 0,0-49-345 0 0,1-28-231 0 0,0 0-1 0 0,0 0 1 0 0,0 0-1 0 0,3 7-124 0 0,-2-8 117 0 0,0 0 0 0 0,-1 0 0 0 0,0 0 1 0 0,0 6-118 0 0,0-4 135 0 0,0-2-32 0 0,1 1-13 0 0,2 1 3 0 0,1 6 38 0 0,-4-7-30 0 0,0-1 1 0 0,0 1-1 0 0,-1 0 1 0 0,0 7-102 0 0,0-3 107 0 0,1 1 33 0 0,6 0 0 0 0,-6-12-123 0 0,-1 1 0 0 0,1-1 0 0 0,0 0 0 0 0,0 1 0 0 0,-1-1 0 0 0,1 1 1 0 0,-1-1-1 0 0,1 1 0 0 0,-1-1 0 0 0,0 1 0 0 0,0-1 0 0 0,1 1 0 0 0,-1 1-17 0 0,0 5 68 0 0,0 19 262 0 0,0-19-232 0 0,0-6-40 0 0,0-2-50 0 0,0 0-39 0 0,0 0-56 0 0,0 0-3 0 0,0 0-74 0 0,0 0-90 0 0,0 0 75 0 0,0 0-42 0 0,0 0-43 0 0,0 0-43 0 0,0 0-38 0 0,0 0-34 0 0,0 0-247 0 0,0 0-58 0 0,0 0-46 0 0,0 0-32 0 0,0 0-1367 0 0,0 0-1212 0 0</inkml:trace>
  <inkml:trace contextRef="#ctx0" brushRef="#br0" timeOffset="836.94">562 515 6536 0 0,'0'0'190'0'0,"3"0"-10"0"0,-1 0-114 0 0,0 0-155 0 0,-1 0 96 0 0,1 0 35 0 0,2 0 35 0 0,1 0 44 0 0,1 0 53 0 0,2 0 62 0 0,0-2 194 0 0,3-3 74 0 0,2-2 51 0 0,-8 6-332 0 0,1 1 34 0 0,8 0 300 0 0,-2 0-174 0 0,0 0-76 0 0,-1-1-70 0 0,-2-1-62 0 0,-1-1 22 0 0,-1 1-41 0 0,5-3 54 0 0,-4 3-116 0 0,2 2-35 0 0,8-2 54 0 0,-3-4-41 0 0,0 0-11 0 0,3 4 30 0 0,52 2 160 0 0,-68 0-243 0 0,-1 0-1 0 0,1 0 1 0 0,0 0 0 0 0,-1 0 0 0 0,1 0 0 0 0,-1-1 0 0 0,1 1 0 0 0,0-1 0 0 0,-1 1-1 0 0,1-1 1 0 0,-1 0 0 0 0,0 1 0 0 0,1-1 0 0 0,-1 0-8 0 0,11-5 50 0 0,3 5-6 0 0,-13 1-34 0 0,0 0 0 0 0,0 0-1 0 0,0 0 1 0 0,-1 0-1 0 0,1 0 1 0 0,0 0 0 0 0,0-1-1 0 0,0 1 1 0 0,0-1-1 0 0,0 1 1 0 0,0-1 0 0 0,1 0-10 0 0,0-6 41 0 0,-3 7-40 0 0,0 0 0 0 0,0-1-1 0 0,0 1 1 0 0,0 0 0 0 0,0 0 0 0 0,0 0 0 0 0,0 0-1 0 0,0-1 1 0 0,0 1 0 0 0,0 0 0 0 0,0 0 0 0 0,0 0 0 0 0,0 0-1 0 0,0-1 1 0 0,1 1 0 0 0,-1 0 0 0 0,0 0 0 0 0,0 0-1 0 0,0 0 1 0 0,0 0 0 0 0,0-1 0 0 0,0 1 0 0 0,1 0-1 0 0,-1 0 1 0 0,0 0 0 0 0,0 0 0 0 0,0 0 0 0 0,0 0-1 0 0,1 0 1 0 0,-1 0 0 0 0,0 0 0 0 0,0 0 0 0 0,0 0-1 0 0,0 0 1 0 0,1 0 0 0 0,-1 0-1 0 0,25-2 10 0 0,-24 2-10 0 0,0 0 0 0 0,0 0 0 0 0,0 0 0 0 0,0 0 0 0 0,-1 0 0 0 0,1 0 0 0 0,0 0 0 0 0,0 0 0 0 0,0 0 0 0 0,-1-1 0 0 0,1 1 0 0 0,0 0 0 0 0,0-1 0 0 0,0 1 0 0 0,-1-1 0 0 0,1 0 0 0 0,-1 0 0 0 0,1 1 0 0 0,-1-1 0 0 0,0 0 0 0 0,0 0 0 0 0,0 1 0 0 0,1-1 0 0 0,-1 0 0 0 0,0 0 0 0 0,0 0 0 0 0,0 0 0 0 0,0 1 0 0 0,0-2 0 0 0,0-11 37 0 0,0 11 154 0 0,-3-1 54 0 0,-7-7 10 0 0,5 8-42 0 0,-8 2-170 0 0,-17 0-43 0 0,15-3 0 0 0,7-2 8 0 0,2 1-12 0 0,1 2 50 0 0,-1 1 47 0 0,-2 1 69 0 0,2 0-31 0 0,-17 0 247 0 0,16 0-311 0 0,0 0-52 0 0,7 0-9 0 0,-1 0 1 0 0,0 0-1 0 0,1 0 0 0 0,-1 0 1 0 0,0 0-1 0 0,1 0 1 0 0,-1 0-1 0 0,1 0 1 0 0,-1 0-1 0 0,0 0 1 0 0,1 1-1 0 0,-1-1 1 0 0,0 0-1 0 0,1 1 1 0 0,-1-1-1 0 0,1 0 1 0 0,-1 1-1 0 0,1-1 1 0 0,-1 1-1 0 0,1-1 0 0 0,-1 0 1 0 0,1 1-1 0 0,-1-1 1 0 0,1 1-1 0 0,0 0 1 0 0,-1-1-7 0 0,1 1 7 0 0,0-1-1 0 0,-1 1 1 0 0,1-1 0 0 0,-1 1 0 0 0,1-1-1 0 0,-1 1 1 0 0,1-1 0 0 0,-1 1 0 0 0,1-1-1 0 0,-1 0 1 0 0,1 1 0 0 0,-1-1 0 0 0,1 0-1 0 0,-1 1 1 0 0,0-1 0 0 0,1 0 0 0 0,-1 0-1 0 0,1 1 1 0 0,-1-1 0 0 0,0 0 0 0 0,1 0 0 0 0,-1 0-1 0 0,0 0 1 0 0,1 0 0 0 0,-1 0 0 0 0,0 0-7 0 0,-3 0 47 0 0,1 1 0 0 0,-1 0 0 0 0,0 0 1 0 0,0 0-1 0 0,1 1 0 0 0,-1-1 1 0 0,1 1-1 0 0,-1-1 0 0 0,0 2-47 0 0,-4 1 55 0 0,-20 12 185 0 0,23-6-140 0 0,-5-5-80 0 0,-5 22-20 0 0,10-16 2 0 0,-1 0-2 0 0,-3 0 82 0 0,7-10-77 0 0,1 1 1 0 0,0-1 0 0 0,0 0 0 0 0,0 1 0 0 0,0-1-1 0 0,0 1 1 0 0,0-1 0 0 0,0 1 0 0 0,1-1 0 0 0,-1 1 0 0 0,1 0-1 0 0,-1-1 1 0 0,1 1 0 0 0,-1 0 0 0 0,1 0 0 0 0,0 0-6 0 0,3 16 115 0 0,1-7-63 0 0,2 6 31 0 0,-4-2 17 0 0,1-1-5 0 0,8 0 3 0 0,-10-13-87 0 0,1 1 0 0 0,-1-1 0 0 0,1 1 0 0 0,-1 0 1 0 0,0-1-1 0 0,1 1 0 0 0,-1 0 0 0 0,0 0 0 0 0,0 0 0 0 0,0 1-11 0 0,2 10 46 0 0,-3-11-37 0 0,1 0 1 0 0,-1 0-1 0 0,1 0 0 0 0,0 1 1 0 0,-1-1-1 0 0,1 0 0 0 0,0 0 1 0 0,0 0-1 0 0,0 0 0 0 0,1 0 1 0 0,-1 0-1 0 0,0-1 0 0 0,1 1 0 0 0,0 0-9 0 0,5 5 14 0 0,-4-4-5 0 0,0 0 1 0 0,0 0-1 0 0,0 0 0 0 0,0 1 1 0 0,0-1-1 0 0,-1 1-9 0 0,-1-2 1 0 0,0 1 0 0 0,1-1 0 0 0,-1 0 0 0 0,0 0 1 0 0,1 0-1 0 0,0-1 0 0 0,-1 1 0 0 0,1 0 0 0 0,0 0 0 0 0,0-1 1 0 0,0 1-2 0 0,7 6 11 0 0,1 4 42 0 0,2-8-39 0 0,-10-4-8 0 0,0 1-1 0 0,1-1 1 0 0,-1 1-1 0 0,0 0 1 0 0,0 0-1 0 0,0 0 1 0 0,0 0-1 0 0,0 0 1 0 0,0 0-1 0 0,0 0 1 0 0,0 1-1 0 0,1 1-5 0 0,-1-2 4 0 0,0 1-1 0 0,-1-1 1 0 0,1 0-1 0 0,0 0 1 0 0,-1 0-1 0 0,1 0 1 0 0,0 0-1 0 0,2 0-3 0 0,18 4-33 0 0,1-4-59 0 0,0-1-53 0 0,-5-1-37 0 0,-3-2-57 0 0,-5-2 42 0 0,-3 0 61 0 0,9 3-158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29.9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0 167 10912 0 0,'0'0'248'0'0,"0"0"34"0"0,0 0 20 0 0,0 0-38 0 0,1 0-199 0 0,1 2-37 0 0,4 5-3 0 0,-2-3 33 0 0,1 2 292 0 0,0 0-54 0 0,-2 0-44 0 0,0 0-36 0 0,2 4 112 0 0,-4-9-292 0 0,0 0 0 0 0,-1 0 1 0 0,1 0-1 0 0,0 0 0 0 0,0 0 0 0 0,0 0 1 0 0,0-1-1 0 0,-1 1 0 0 0,1 0 0 0 0,0 0 1 0 0,0-1-1 0 0,1 1-36 0 0,7 4 199 0 0,-5 0-74 0 0,-4 6 4 0 0,0 3-5 0 0,4-1 46 0 0,9 2 18 0 0,-12-14-180 0 0,0 1 1 0 0,1-1-1 0 0,-1 0 1 0 0,0 0-1 0 0,0 1 1 0 0,0-1-1 0 0,0 0 1 0 0,0 1-1 0 0,0-1 1 0 0,-1 1-1 0 0,1-1 0 0 0,0 1 1 0 0,-1 0-1 0 0,1-1 1 0 0,-1 1-1 0 0,0 0 1 0 0,1-1-1 0 0,-1 1 1 0 0,0 0-9 0 0,0 17 45 0 0,0 20 162 0 0,0-36-183 0 0,1-1 0 0 0,-1 0 0 0 0,1 1-1 0 0,-1-1 1 0 0,1 0 0 0 0,0 1 0 0 0,0-1 0 0 0,0 0 0 0 0,1 2-24 0 0,-1-4 9 0 0,0 1-1 0 0,-1 0 1 0 0,1-1-1 0 0,-1 1 1 0 0,0 0-1 0 0,1-1 1 0 0,-1 1 0 0 0,1 0-1 0 0,-1 0 1 0 0,0 0-1 0 0,0-1 1 0 0,1 1-1 0 0,-1 0 1 0 0,0 0 0 0 0,0 0-1 0 0,0 0 1 0 0,0-1-1 0 0,0 1 1 0 0,0 0-1 0 0,0 0 1 0 0,0 0-1 0 0,-1 0 1 0 0,1-1 0 0 0,0 1-1 0 0,0 0-8 0 0,-4 3 18 0 0,4-4-19 0 0,-1 0 1 0 0,1 0-1 0 0,0 0 1 0 0,0 0-1 0 0,0 0 0 0 0,0 0 1 0 0,0 0-1 0 0,0 1 0 0 0,-1-1 1 0 0,1 0-1 0 0,0 0 1 0 0,0 0-1 0 0,0 0 0 0 0,0 0 1 0 0,0 0-1 0 0,0 0 0 0 0,0 1 1 0 0,0-1-1 0 0,0 0 0 0 0,0 0 1 0 0,0 0-1 0 0,-1 0 1 0 0,1 0-1 0 0,0 0 0 0 0,0 1 1 0 0,0-1-1 0 0,0 0 0 0 0,0 0 1 0 0,0 0-1 0 0,0 0 1 0 0,0 0-1 0 0,0 1 0 0 0,0-1 1 0 0,0 0-1 0 0,0 0 0 0 0,0 0 1 0 0,1 0-1 0 0,-1 0 0 0 0,0 1 1 0 0,0-1-1 0 0,0 0 1 0 0,0 0-1 0 0,0 0 0 0 0,0 0 1 0 0,0 0-1 0 0,0 0 0 0 0,0 0 1 0 0,0 1-1 0 0,1-1 1 0 0,-1 0-1 0 0,0 0 1 0 0,5 8-31 0 0,-5-7 25 0 0,1 0-1 0 0,-1 1 1 0 0,0-1 0 0 0,1 0-1 0 0,-1 0 1 0 0,0 0 0 0 0,1 1-1 0 0,-1-1 1 0 0,0 0 0 0 0,0 0-1 0 0,0 1 1 0 0,0-1 0 0 0,0 0-1 0 0,-1 0 1 0 0,1 1 0 0 0,0-1-1 0 0,0 0 1 0 0,-1 0 0 0 0,1 1 6 0 0,-7 11-140 0 0,2-6 17 0 0,3-1-5 0 0,2-6 124 0 0,0 0 0 0 0,0 0 0 0 0,0 1 1 0 0,0-1-1 0 0,0 0 0 0 0,0 1 0 0 0,0-1 1 0 0,0 0-1 0 0,0 0 0 0 0,0 1 0 0 0,0-1 1 0 0,0 0-1 0 0,1 0 0 0 0,-1 1 0 0 0,0-1 1 0 0,0 0-1 0 0,0 0 0 0 0,0 1 0 0 0,0-1 1 0 0,0 0-1 0 0,1 0 0 0 0,-1 0 0 0 0,0 1 1 0 0,0-1-1 0 0,0 0 0 0 0,0 0 0 0 0,1 0 1 0 0,-1 1 3 0 0,2 0-88 0 0,0 0-74 0 0,-1-1-4 0 0,1 1-54 0 0,-1 0-64 0 0,1 0-72 0 0,-2 0 16 0 0,1 0-52 0 0,-1 0-45 0 0,1 0-39 0 0,-1 1-140 0 0,0-1-40 0 0,0 1-169 0 0,0 2-454 0 0</inkml:trace>
  <inkml:trace contextRef="#ctx0" brushRef="#br0" timeOffset="157.94">151 76 8376 0 0,'0'0'190'0'0,"0"-2"28"0"0,0-1-170 0 0,0 1 4 0 0,0-1 2 0 0,0-4 45 0 0,0-6 72 0 0,0 7-138 0 0,0-9-21 0 0,0 8 53 0 0,0 5 50 0 0,0 2 130 0 0,0 0 214 0 0,0 0 12 0 0,0-1-201 0 0,-2-1-126 0 0,-2-2-51 0 0,-2-2-11 0 0,6 6-78 0 0,-2-2-3 0 0,1 2-109 0 0,1 0-101 0 0,0 0 52 0 0,0 0-42 0 0,0 0-44 0 0,0 0-42 0 0,0 0-391 0 0,0 0-277 0 0,0 0-635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48.5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77 6768 0 0,'0'0'149'0'0,"0"0"23"0"0,0-3 12 0 0,0-1-42 0 0,0-19-93 0 0,0 14-34 0 0,-2 3 42 0 0,-2 0 60 0 0,-2-1 134 0 0,6 7-251 0 0,-3-3 472 0 0,1 1 9 0 0,-8-8-12 0 0,8 8-248 0 0,0 1-61 0 0,0 1-50 0 0,0-1-39 0 0,0 1-26 0 0,-3 1-2 0 0,5-1 6 0 0,-1 0 6 0 0,-5 0 294 0 0,0 0-56 0 0,-1 0-50 0 0,1 0-44 0 0,0 0-39 0 0,1 0-34 0 0,-4 0 48 0 0,4 3 86 0 0,2 0-200 0 0,-14 15 403 0 0,14-14-408 0 0,1-1-45 0 0,-3 9 159 0 0,-8-4-60 0 0,1 12-21 0 0,9-10-6 0 0,3-8-70 0 0,0 0-4 0 0,0 0-1 0 0,0 0 1 0 0,0 0 0 0 0,0 0 0 0 0,-1 0 0 0 0,1 0 0 0 0,-1 0 0 0 0,1 0 0 0 0,-2 2-8 0 0,-3 5 60 0 0,-4 1 53 0 0,8-9-101 0 0,0 1 0 0 0,0-1 1 0 0,0 1-1 0 0,0-1 1 0 0,0 1-1 0 0,0-1 0 0 0,0 1 1 0 0,1 0-1 0 0,-1 1-12 0 0,-3 19 162 0 0,4 31 230 0 0,1-27-185 0 0,-1-23-178 0 0,-1 2-39 0 0,1-2 38 0 0,0 0 49 0 0,1-2 71 0 0,0 0-62 0 0,1 0-41 0 0,4-2-15 0 0,-2 1 15 0 0,0-1 85 0 0,37 1 248 0 0,-36-2-278 0 0,20-13 78 0 0,-19 4-109 0 0,-5 10-67 0 0,-1 0 0 0 0,0 0 0 0 0,1 0 0 0 0,-1 0 0 0 0,1 0 0 0 0,-1 0 0 0 0,1 0 0 0 0,0 0 0 0 0,-1 1 0 0 0,1-1 0 0 0,0 0 0 0 0,0 0 0 0 0,0 1 0 0 0,-1-1 0 0 0,1 0 0 0 0,1 1-2 0 0,4-4 28 0 0,-3 3-21 0 0,0 0 0 0 0,-1 0 0 0 0,1 0 0 0 0,-1-1 0 0 0,1 1 0 0 0,-1-1 0 0 0,1 0 0 0 0,-1 0 0 0 0,0 0 0 0 0,0 0 0 0 0,0 0 0 0 0,0 0 0 0 0,0-1 0 0 0,-1 1 0 0 0,1-1-7 0 0,29-58 14 0 0,-31 59-14 0 0,1 0 0 0 0,-1 0 0 0 0,1 0 0 0 0,-1 0 0 0 0,0 0 0 0 0,0 0 0 0 0,0 0 0 0 0,0 0 0 0 0,0 0 0 0 0,0 0 0 0 0,0 1 0 0 0,-1-1 0 0 0,1 1 0 0 0,0 0 0 0 0,0 0 0 0 0,0-1 0 0 0,0 1 0 0 0,0 0 0 0 0,0 0 0 0 0,1 0 0 0 0,-1-1 0 0 0,0 1 0 0 0,1 0 0 0 0,-1 0 0 0 0,1 0 0 0 0,-1 0 0 0 0,1-1 0 0 0,5-2 0 0 0,-6 4 0 0 0,1 0 0 0 0,-1 0 0 0 0,1-1 0 0 0,-1 1 0 0 0,1 0 0 0 0,-1-1 0 0 0,0 1 0 0 0,1 0 0 0 0,-1 0 0 0 0,0-1 0 0 0,1 1 0 0 0,-1-1 0 0 0,0 1 0 0 0,0 0 0 0 0,1-1 0 0 0,-1 1 0 0 0,0-1 0 0 0,0 1 0 0 0,0-1 0 0 0,0 1 0 0 0,1-1 0 0 0,-1 1 0 0 0,0 0 0 0 0,0-1 0 0 0,0 1 0 0 0,0-1 0 0 0,0 1 0 0 0,0-1 0 0 0,0 1 0 0 0,0-1 0 0 0,0 1 0 0 0,-1-1 0 0 0,4-14 0 0 0,7 0 0 0 0,-8 2-12 0 0,-2 101-48 0 0,1-86 60 0 0,-1 0 0 0 0,0-1 0 0 0,0 1 0 0 0,1 0 0 0 0,-1-1 0 0 0,0 1 0 0 0,1 0 0 0 0,0-1 0 0 0,-1 1 0 0 0,1-1 0 0 0,0 1 0 0 0,0-1 0 0 0,0 1 0 0 0,0-1 0 0 0,0 1 0 0 0,0-1 0 0 0,0 1 0 0 0,-1-1 0 0 0,1 1 0 0 0,0 0 0 0 0,-1-1 0 0 0,1 1 0 0 0,-1 0 0 0 0,0-1 0 0 0,0 1 0 0 0,1 0 0 0 0,-1 0 0 0 0,0 4 0 0 0,0-4 0 0 0,0 0 0 0 0,0 1 0 0 0,0-1 0 0 0,0 0 0 0 0,0 0 0 0 0,0 0 0 0 0,-1 0 0 0 0,1 0 0 0 0,-1 0 0 0 0,0 1 0 0 0,-6 12 0 0 0,6-15 0 0 0,1 1 0 0 0,0-1 1 0 0,0 1-1 0 0,1-1 1 0 0,-1 1-1 0 0,0-1 1 0 0,0 1-1 0 0,0-1 1 0 0,0 1-1 0 0,0-1 1 0 0,0 1-1 0 0,1-1 1 0 0,-1 1-1 0 0,0-1 1 0 0,0 1-1 0 0,1-1 1 0 0,-1 0-1 0 0,1 1 0 0 0,3 8 21 0 0,-1 18 14 0 0,-3-20-13 0 0,0-1-42 0 0,0-4-53 0 0,0-2-96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7368 0 0,'0'0'165'0'0,"0"0"22"0"0,0 0 10 0 0,0 0-59 0 0,0 0-17 0 0,0 0 34 0 0,0 0 122 0 0,0 0 229 0 0,2-3 20 0 0,8-7-12 0 0,-7 8-54 0 0,-3 2-20 0 0,0 0-6 0 0,0 0-29 0 0,0 0-112 0 0,0 0-49 0 0,0 0-10 0 0,0 0-17 0 0,0 0-61 0 0,0 0-27 0 0,0 0-7 0 0,0 36 523 0 0,0-24-497 0 0,0-2-85 0 0,0-10-61 0 0,0 0 0 0 0,0 0 0 0 0,0 0 1 0 0,0 0-1 0 0,0 0 0 0 0,0 0 0 0 0,0 0 1 0 0,0 0-1 0 0,0 1 0 0 0,0-1 0 0 0,0 0 1 0 0,0 0-1 0 0,0 0 0 0 0,0 0 0 0 0,0 0 0 0 0,0 0 1 0 0,0 0-1 0 0,0 0 0 0 0,0 0 0 0 0,0 0 1 0 0,0 0-1 0 0,0 1 0 0 0,0-1 0 0 0,0 0 1 0 0,0 0-1 0 0,0 0 0 0 0,0 0 0 0 0,0 0 1 0 0,0 0-1 0 0,0 0 0 0 0,0 0 0 0 0,0 0 1 0 0,1 0-1 0 0,-1 0 0 0 0,0 0 0 0 0,0 0 1 0 0,0 0-1 0 0,0 0 0 0 0,0 0 0 0 0,0 0 1 0 0,0 0-1 0 0,0 0 0 0 0,0 0 0 0 0,0 1 1 0 0,0-1-1 0 0,1 0 0 0 0,-1 0 0 0 0,0 0 1 0 0,0 0-1 0 0,0-1 0 0 0,0 1 0 0 0,0 0 1 0 0,0 0-1 0 0,0 0 0 0 0,0 0 0 0 0,0 0 1 0 0,0 0-3 0 0,1 0 5 0 0,-1 0 0 0 0,1 0 1 0 0,-1 0-1 0 0,1 0 0 0 0,-1 0 1 0 0,1 1-1 0 0,-1-1 0 0 0,1 0 1 0 0,-1 0-1 0 0,1 0 1 0 0,-1 0-1 0 0,0 1 0 0 0,1-1 1 0 0,-1 0-1 0 0,1 0 0 0 0,-1 1 1 0 0,0-1-1 0 0,1 0 1 0 0,-1 1-1 0 0,0-1 0 0 0,1 0 1 0 0,-1 1-1 0 0,0-1 0 0 0,1 1 1 0 0,-1-1-1 0 0,0 0 0 0 0,0 1 1 0 0,0-1-1 0 0,1 1 1 0 0,-1 0-6 0 0,2 16 95 0 0,0-2-39 0 0,8-5 32 0 0,-9 4-27 0 0,0 2 19 0 0,2-3-53 0 0,1-3-1 0 0,-3-7-14 0 0,1-1 0 0 0,-1 1-1 0 0,0 0 1 0 0,0 0 0 0 0,0 1 0 0 0,-1-1 0 0 0,1 0 0 0 0,-1 0 0 0 0,0 2-12 0 0,0-3 4 0 0,1 0 1 0 0,-1 0-1 0 0,0-1 1 0 0,0 1-1 0 0,1 0 1 0 0,-1-1-1 0 0,1 1 1 0 0,0-1-1 0 0,-1 1 1 0 0,1 0-1 0 0,0-1 1 0 0,0 0-1 0 0,0 1-4 0 0,0-1 5 0 0,0 1 0 0 0,0-1 0 0 0,-1 1 0 0 0,1 0 0 0 0,0-1 0 0 0,-1 1 0 0 0,1-1 0 0 0,-1 1 0 0 0,1 0 0 0 0,-1-1 0 0 0,0 1 0 0 0,0 0 0 0 0,0 0-5 0 0,0 9 53 0 0,0-8-50 0 0,-1 0 1 0 0,1 0 0 0 0,0 0 0 0 0,0 0 0 0 0,0 0 0 0 0,1 1 0 0 0,-1-1 0 0 0,1 0 0 0 0,0 0 0 0 0,0 0-4 0 0,4 5 24 0 0,-4-7-20 0 0,-1 0 1 0 0,1 1-1 0 0,0-1 1 0 0,0 1-1 0 0,0-1 1 0 0,-1 1-1 0 0,1-1 0 0 0,-1 1 1 0 0,1-1-1 0 0,-1 1 1 0 0,0-1-1 0 0,0 1 1 0 0,0-1-1 0 0,1 1-4 0 0,-2 22 227 0 0,0 1 1 0 0,2-8-119 0 0,0-5-66 0 0,1-1-60 0 0,8 6 27 0 0,-7-2 49 0 0,-3-1 21 0 0,0 22 138 0 0,0 5 1 0 0,0-20-80 0 0,1 0 30 0 0,-2-3 64 0 0,-2-18-162 0 0,3 0-68 0 0,-1 0 0 0 0,1 0 0 0 0,-1 0 0 0 0,1 0 1 0 0,-1 0-1 0 0,1 0 0 0 0,-1 0 0 0 0,1 1 0 0 0,-1-1 0 0 0,1 0 0 0 0,0 0 0 0 0,-1 0 0 0 0,1 0 0 0 0,-1 1 0 0 0,1-1 0 0 0,-1 0 1 0 0,1 0-1 0 0,0 1 0 0 0,-1-1 0 0 0,1 0 0 0 0,0 1 0 0 0,-1-1 0 0 0,1 0 0 0 0,0 1 0 0 0,-1-1 0 0 0,1 0 0 0 0,0 1 0 0 0,0-1 0 0 0,-1 1 1 0 0,1-1-1 0 0,0 1 0 0 0,0-1 0 0 0,0 0 0 0 0,0 1 0 0 0,0-1 0 0 0,-1 1 0 0 0,1-1 0 0 0,0 1 0 0 0,0-1 0 0 0,0 1 0 0 0,0-1 1 0 0,1 1-5 0 0,-1 2 65 0 0,0-3 0 0 0,0 0 0 0 0,0 0 2 0 0,0 2-8 0 0,-3 8-46 0 0,-7-7-1 0 0,8-3 10 0 0,4 2 1 0 0,11 8-12 0 0,1-1-10 0 0,-12-6 0 0 0,-1 0 0 0 0,0-2 0 0 0,0-1 0 0 0,-1 1 0 0 0,1-1 0 0 0,0 0 0 0 0,0 0 0 0 0,-1 1 0 0 0,1-1 0 0 0,0 0 0 0 0,0 0 0 0 0,0 0 0 0 0,0 0 0 0 0,-1 0 0 0 0,1 0 0 0 0,1 0 0 0 0,13 0 0 0 0,0 2 0 0 0,-7 3 0 0 0,-7-4 0 0 0,0 0 0 0 0,1 0 0 0 0,-1 0 0 0 0,1-1 0 0 0,-1 1 0 0 0,0 0 0 0 0,1-1 0 0 0,0 1 0 0 0,-1-1 0 0 0,1 0 0 0 0,-1 1 0 0 0,1-1 0 0 0,-1 0 0 0 0,1 0 0 0 0,27 0-13 0 0,5 0 47 0 0,-2 0 41 0 0,-11 0 37 0 0,-21 0-108 0 0,1 0 0 0 0,-1 0 0 0 0,0 0-1 0 0,1 0 1 0 0,-1 0 0 0 0,0 0-1 0 0,1 0 1 0 0,-1 0 0 0 0,0 0-1 0 0,1 0 1 0 0,-1 0 0 0 0,0 0-1 0 0,0 0 1 0 0,1 0 0 0 0,-1 0 0 0 0,0 0-1 0 0,1-1 1 0 0,-1 1 0 0 0,0 0-1 0 0,0 0 1 0 0,1 0 0 0 0,-1-1-1 0 0,0 1 1 0 0,0 0 0 0 0,0 0-1 0 0,1 0-3 0 0,11-9 75 0 0,-2 6-63 0 0,-1 2-42 0 0,3 1-47 0 0,-11 0 66 0 0,1 0 0 0 0,0 0 0 0 0,-1-1 0 0 0,1 1 0 0 0,0-1 0 0 0,-1 1 0 0 0,1-1-1 0 0,0 1 1 0 0,-1-1 0 0 0,1 0 0 0 0,-1 0 0 0 0,1 0 0 0 0,-1 0 11 0 0,9-4-32 0 0,3 3 36 0 0,-6 2 28 0 0,-5 0-20 0 0,0 0 1 0 0,0 0 0 0 0,0 0 0 0 0,0 0-1 0 0,0 0 1 0 0,0 0 0 0 0,0-1 0 0 0,0 1-1 0 0,0-1 1 0 0,1 0-13 0 0,4-2-53 0 0,8-5 20 0 0,-9 5-21 0 0,-2 1-18 0 0,0 0-38 0 0,0 0-44 0 0,0 0-54 0 0,0 0-61 0 0,0 0-69 0 0,0 0-76 0 0,1 0-86 0 0,-4 1 111 0 0,1 0-57 0 0,-1 0-50 0 0,1 0-44 0 0,0-1-157 0 0,-1 1-43 0 0,1-1-191 0 0,2-2-511 0 0</inkml:trace>
  <inkml:trace contextRef="#ctx0" brushRef="#br0" timeOffset="1">742 500 6272 0 0,'0'0'141'0'0,"0"0"23"0"0,0 0 11 0 0,2 0-29 0 0,8 0-58 0 0,-8 0 8 0 0,-1 0 107 0 0,-1 0 176 0 0,0 0 6 0 0,0 0-9 0 0,2 0-60 0 0,8 0-104 0 0,0 0 64 0 0,27 0 790 0 0,-23 0-672 0 0,-9-3-139 0 0,0-2-119 0 0,10-10 345 0 0,-12 12-399 0 0,-1 1-80 0 0,2-1 172 0 0,0 2-90 0 0,3 2-13 0 0,-7 0-45 0 0,3-1 144 0 0,-3 0-22 0 0,0 0-10 0 0,0 0-2 0 0,0-3-4 0 0,0-7-18 0 0,0 7-8 0 0,0 1-2 0 0,0-8-6 0 0,0 7-22 0 0,0 3-10 0 0,0-2-2 0 0,-1-5-15 0 0,-6-6 163 0 0,4 10-182 0 0,1 1-41 0 0,0-1 81 0 0,-1 3-15 0 0,-12 0 53 0 0,-4 0-51 0 0,9 0-7 0 0,-6 0 82 0 0,3 3-116 0 0,-2 9-16 0 0,2 3 0 0 0,8-4 0 0 0,-5 6-12 0 0,10-17 10 0 0,0 0 0 0 0,-1 1 1 0 0,1-1-1 0 0,0 0 0 0 0,-1 1 0 0 0,1-1 1 0 0,0 0-1 0 0,0 1 0 0 0,-1-1 1 0 0,1 0-1 0 0,0 1 0 0 0,0-1 1 0 0,0 0-1 0 0,-1 1 0 0 0,1-1 1 0 0,0 1-1 0 0,0-1 0 0 0,0 0 1 0 0,0 1-1 0 0,0-1 0 0 0,0 1 1 0 0,0-1-1 0 0,0 1 0 0 0,0-1 1 0 0,0 0-1 0 0,0 1 0 0 0,0-1 2 0 0,-1 5-14 0 0,-5-1 15 0 0,5-3-1 0 0,1-1 0 0 0,0 0-1 0 0,-1 0 1 0 0,1 0 0 0 0,-1 1-1 0 0,1-1 1 0 0,0 0-1 0 0,-1 1 1 0 0,1-1 0 0 0,0 0-1 0 0,-1 1 1 0 0,1-1-1 0 0,0 1 1 0 0,0-1 0 0 0,-1 0-1 0 0,1 1 1 0 0,0-1-1 0 0,0 1 1 0 0,0-1 0 0 0,-1 1-1 0 0,1-1 1 0 0,0 1-1 0 0,0-1 1 0 0,0 1 0 0 0,0-1-1 0 0,0 0 1 0 0,0 1-1 0 0,0-1 1 0 0,0 1 0 0 0,0-1-1 0 0,0 1 1 0 0,1 0 0 0 0,-1 16-46 0 0,0 26 39 0 0,0-13 7 0 0,2-14 0 0 0,3-9 0 0 0,-4-5 0 0 0,0-1 0 0 0,-1 0 0 0 0,1 1 0 0 0,0-1 0 0 0,0 1 0 0 0,-1-1 0 0 0,1 1 0 0 0,-1-1 0 0 0,1 1 0 0 0,-1-1 0 0 0,0 1 0 0 0,0-1 0 0 0,1 1 0 0 0,-1 0 0 0 0,-1 3 0 0 0,1-3-1 0 0,13 21 12 0 0,-10-18-2 0 0,-3-5-7 0 0,0 1 0 0 0,0 0 0 0 0,1-1 0 0 0,-1 1 0 0 0,0-1 0 0 0,0 1 0 0 0,1 0 0 0 0,-1-1 0 0 0,1 1 0 0 0,-1-1 0 0 0,1 1 0 0 0,-1-1 0 0 0,1 0-1 0 0,-1 1 1 0 0,1-1 0 0 0,-1 1 0 0 0,1-1 0 0 0,-1 0 0 0 0,1 1 0 0 0,0-1 0 0 0,-1 0 0 0 0,1 0-2 0 0,4 3 2 0 0,10 9 36 0 0,-14-11-31 0 0,1 1-1 0 0,-1-1 0 0 0,0 0 1 0 0,1 0-1 0 0,-1 0 0 0 0,1 0 0 0 0,-1 0 1 0 0,1 0-1 0 0,-1 0 0 0 0,1 0 1 0 0,0 0-1 0 0,-1-1 0 0 0,1 1 0 0 0,0-1 1 0 0,0 1-1 0 0,-1-1 0 0 0,1 0 1 0 0,0 0-7 0 0,74 0 336 0 0,-75 0-328 0 0,1 0 0 0 0,0 0 0 0 0,-1 0 0 0 0,1-1 0 0 0,-1 1 1 0 0,1 0-1 0 0,-1-1 0 0 0,1 0 0 0 0,-1 1 0 0 0,1-1 0 0 0,-1 0 1 0 0,1 0-1 0 0,-1 1 0 0 0,0-2-8 0 0,7-2 47 0 0,11-5 97 0 0,12-6 8 0 0,-18 5-125 0 0,-3-4-39 0 0,-4 5-4 0 0,-6 9 17 0 0,1-1 1 0 0,-1 1-1 0 0,1-1 1 0 0,0 0-1 0 0,-1 1 1 0 0,1 0 0 0 0,0-1-1 0 0,0 1 1 0 0,-1-1-1 0 0,1 1 1 0 0,0 0-1 0 0,0-1 1 0 0,0 1 0 0 0,-1 0-1 0 0,2 0-1 0 0,2-1-18 0 0,0-1-39 0 0,1-3-52 0 0,-1-2-69 0 0,9-8-221 0 0,2-1-15 0 0</inkml:trace>
  <inkml:trace contextRef="#ctx0" brushRef="#br0" timeOffset="2">1120 76 7024 0 0,'0'0'157'0'0,"0"0"23"0"0,0 0 12 0 0,2 0-27 0 0,8-2-131 0 0,-7-4-15 0 0,-3 2 52 0 0,0 2 77 0 0,0 1 168 0 0,0 1 59 0 0,0 0-115 0 0,0-1-97 0 0,0 1-80 0 0,0-1-62 0 0,0 0-44 0 0,0-3-159 0 0,0 3 155 0 0,0-1 97 0 0,0 1 17 0 0,0 0 43 0 0,0 1 52 0 0,0-1 57 0 0,0 1 63 0 0,0-1 69 0 0,0 1 76 0 0,0-1 82 0 0,0 1 87 0 0,0 0 96 0 0,2 0-509 0 0,8 0-5 0 0,-10 0-194 0 0,1 0-1 0 0,-1 0 0 0 0,0 0 1 0 0,0 0-1 0 0,0 0 1 0 0,0 0-1 0 0,0 0 0 0 0,0 0 1 0 0,0 0-1 0 0,0 0 1 0 0,0 0-1 0 0,0 0 0 0 0,0 0 1 0 0,1 0-1 0 0,-1 0 1 0 0,0 0-1 0 0,0 0 0 0 0,0 0 1 0 0,0 0-1 0 0,0 0 0 0 0,0 0 1 0 0,0 0-1 0 0,0 0 1 0 0,0 0-1 0 0,0 0 0 0 0,0 0 1 0 0,0 0-1 0 0,1 0 1 0 0,-1 1-1 0 0,0-1 0 0 0,0 0 1 0 0,0 0-1 0 0,0 0 1 0 0,0 0-1 0 0,0 0 0 0 0,0 0 1 0 0,0 0-1 0 0,0 0 1 0 0,0 0-1 0 0,0 0 0 0 0,0 0 1 0 0,0 0-1 0 0,0 1 0 0 0,0-1 1 0 0,0 0-1 0 0,0 0 1 0 0,0 0-1 0 0,0 0 0 0 0,0 0 1 0 0,0 0-1 0 0,0 0 1 0 0,0 0-1 0 0,0 0 0 0 0,0 0 1 0 0,0 0-1 0 0,0 1 1 0 0,0-1-4 0 0,0 6 113 0 0,6 9 62 0 0,-1-6-74 0 0,2 4 54 0 0,5 2-109 0 0,-11-14-43 0 0,1 0 0 0 0,-1 1-1 0 0,0-1 1 0 0,0 0-1 0 0,0 0 1 0 0,0 1 0 0 0,0-1-1 0 0,0 1 1 0 0,0-1-1 0 0,0 1 1 0 0,-1-1-1 0 0,1 1 1 0 0,-1-1 0 0 0,1 1-1 0 0,-1 0 1 0 0,1-1-1 0 0,-1 1 1 0 0,0 0 0 0 0,0 0-3 0 0,0 0 4 0 0,1 0 1 0 0,-1 1 0 0 0,0-1 0 0 0,1 0 0 0 0,-1 0-1 0 0,1 0 1 0 0,0 0 0 0 0,-1 0 0 0 0,1 0 0 0 0,0 0-1 0 0,1 2-4 0 0,8 17 41 0 0,-6-11-19 0 0,3 7 30 0 0,-6-1 13 0 0,0-14-55 0 0,-1 0 1 0 0,0 0 0 0 0,0 0 0 0 0,1 0 0 0 0,-1 0 0 0 0,1 0 0 0 0,0-1 0 0 0,0 1 0 0 0,0 1-11 0 0,10 16 62 0 0,0 0-4 0 0,-7-3 15 0 0,-5 4-6 0 0,1-11-33 0 0,0-7-26 0 0,0-1 1 0 0,0 1 0 0 0,0-1-1 0 0,0 1 1 0 0,0 0 0 0 0,1-1-1 0 0,-1 1 1 0 0,1-1 0 0 0,-1 1-1 0 0,1-1 1 0 0,0 1 0 0 0,0-1 0 0 0,-1 1-1 0 0,1-1-8 0 0,5 11 61 0 0,-1 13 61 0 0,5-4 7 0 0,-5 4 6 0 0,10 6 143 0 0,1 3 100 0 0,-14-28-334 0 0,7 22 115 0 0,-8-26-151 0 0,0 0 1 0 0,0-1-1 0 0,-1 1 0 0 0,1 0 0 0 0,0-1 0 0 0,1 1 0 0 0,-1-1 0 0 0,0 1 0 0 0,0-1 0 0 0,1 1 1 0 0,-1-1-1 0 0,0 0 0 0 0,1 1-8 0 0,3 0 4 0 0,-4-2-1 0 0,-1 0 0 0 0,1 1 0 0 0,0-1 0 0 0,-1 0 0 0 0,1 1 0 0 0,-1-1 0 0 0,1 0 0 0 0,-1 1 1 0 0,1-1-1 0 0,-1 1 0 0 0,1-1 0 0 0,-1 1 0 0 0,1-1 0 0 0,-1 1 0 0 0,1-1 0 0 0,-1 1 0 0 0,0-1 0 0 0,1 1 0 0 0,-1-1 1 0 0,0 1-1 0 0,0 0 0 0 0,1 0-3 0 0,1 3 19 0 0,0 1-10 0 0,1-2-4 0 0,20 20-3 0 0,-1 0-2 0 0,-19-21 0 0 0,2 0 0 0 0,8 3 0 0 0,-8 5 10 0 0,-5-9-6 0 0,1-1 0 0 0,0 1 0 0 0,0-1 0 0 0,-1 0 0 0 0,1 0 0 0 0,0 1 0 0 0,0-1-1 0 0,0 0 1 0 0,-1 0 0 0 0,1 0 0 0 0,0 0 0 0 0,0 0 0 0 0,0 0 0 0 0,0 0-4 0 0,8 0 27 0 0,-5 0-51 0 0,1 0-195 0 0,-2-1 47 0 0,1 0-17 0 0,-1 0 56 0 0,-1-4-81 0 0,-1 0 17 0 0,-1 3-243 0 0</inkml:trace>
  <inkml:trace contextRef="#ctx0" brushRef="#br0" timeOffset="3">1135 364 7080 0 0,'0'0'157'0'0,"0"0"23"0"0,0 0 13 0 0,2 0-22 0 0,6-2-140 0 0,3-3-27 0 0,2-2-1 0 0,-2 6 36 0 0,-9 1-14 0 0,-1-1 0 0 0,1 1 0 0 0,-1 0 0 0 0,1 0 0 0 0,-1-1 0 0 0,1 1 0 0 0,-1-1 0 0 0,1 1 0 0 0,-1-1 0 0 0,1 1 0 0 0,-1-1 0 0 0,1 0 0 0 0,0-1-25 0 0,11-4 220 0 0,0 4-31 0 0,13-1 49 0 0,12-8 243 0 0,3-2 33 0 0,-12 10-247 0 0,-6 1-157 0 0,9-4-46 0 0,-14 2-34 0 0,16-4 25 0 0,-3 0-57 0 0,-21 7-16 0 0,0 0 1 0 0,0 1-1 0 0,3 0 18 0 0,-13 0 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49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46 7520 0 0,'0'0'217'0'0,"0"0"63"0"0,0-3 115 0 0,0 3-374 0 0,0-1 0 0 0,0 1 0 0 0,0-1 0 0 0,0 1 0 0 0,0-1 0 0 0,0 1 0 0 0,0-1 0 0 0,0 1 0 0 0,0-1 0 0 0,0 1 0 0 0,0 0 0 0 0,1-1 0 0 0,-1 1 0 0 0,0-1 0 0 0,0 1 1 0 0,0-1-1 0 0,1 1 0 0 0,-1 0 0 0 0,0-1 0 0 0,1 1 0 0 0,-1 0 0 0 0,0-1 0 0 0,1 1 0 0 0,-1 0 0 0 0,0-1 0 0 0,1 1 0 0 0,-1 0 0 0 0,1 0 0 0 0,-1-1 0 0 0,0 1 0 0 0,1 0 0 0 0,-1 0 0 0 0,1 0 0 0 0,-1 0 0 0 0,1 0 0 0 0,-1 0 0 0 0,1-1 1 0 0,-1 1-1 0 0,1 0 0 0 0,-1 0 0 0 0,1 0 0 0 0,-1 1-21 0 0,3-1 421 0 0,-3 0-112 0 0,0 0-49 0 0,0 0-10 0 0,-3-3-6 0 0,-7-7-18 0 0,8 7-8 0 0,2 3-2 0 0,-1-7 27 0 0,-4 1 74 0 0,-13 4 222 0 0,9 2-297 0 0,9 0-237 0 0,-1 0 1 0 0,1 0-1 0 0,-1 0 0 0 0,1 0 1 0 0,0 0-1 0 0,-1 0 1 0 0,1 0-1 0 0,-1 0 0 0 0,1 0 1 0 0,0 1-1 0 0,-1-1 0 0 0,1 0 1 0 0,-1 0-1 0 0,1 0 1 0 0,0 0-1 0 0,-1 1 0 0 0,1-1 1 0 0,0 0-1 0 0,-1 0 0 0 0,1 1 1 0 0,0-1-1 0 0,0 0 1 0 0,-1 0-1 0 0,1 1 0 0 0,0-1 1 0 0,0 0-1 0 0,-1 1 0 0 0,1-1 1 0 0,0 0-1 0 0,0 1 1 0 0,0-1-6 0 0,-5 7 84 0 0,-1-3-12 0 0,-2 0-36 0 0,-3 3-12 0 0,5-3 26 0 0,1-4-37 0 0,1 1-6 0 0,-1 9 36 0 0,-5-5-32 0 0,8-3-8 0 0,1 4-5 0 0,1 14 54 0 0,0-5-41 0 0,3 0-11 0 0,22 31 0 0 0,-20-34 0 0 0,5-7 0 0 0,7 23 0 0 0,-9-21 0 0 0,-6-5 0 0 0,0-1 0 0 0,0 1 0 0 0,-1-1 0 0 0,1 1 0 0 0,-1-1 0 0 0,1 1 0 0 0,-1 0 0 0 0,0-1 0 0 0,1 1 0 0 0,-1 0 0 0 0,0 0 0 0 0,0 0 0 0 0,-1 0 0 0 0,1 0 0 0 0,0 0 0 0 0,-1 1 0 0 0,1-1 0 0 0,-1 0 0 0 0,1 1 0 0 0,-1-1 0 0 0,0-1 0 0 0,0 0 0 0 0,0 0 0 0 0,0 1 0 0 0,0-1 0 0 0,0 0 0 0 0,1 1 0 0 0,-1-1 0 0 0,1 0 0 0 0,-1 0 0 0 0,1 0 0 0 0,-1 1 0 0 0,1-1 0 0 0,0 0 0 0 0,-1 0 0 0 0,1 0 0 0 0,0 0 0 0 0,0 0 0 0 0,0 0 0 0 0,0 0 0 0 0,0 0 0 0 0,0-1 0 0 0,0 2 0 0 0,1-1 0 0 0,-1 1 0 0 0,1-1 0 0 0,-1 1 0 0 0,0-1 0 0 0,0 1 0 0 0,0 0 0 0 0,1 1 0 0 0,-1 0 0 0 0,0 0 0 0 0,0 0 0 0 0,0 1 0 0 0,0-1 0 0 0,-1 1 0 0 0,1-1 0 0 0,-1 0 0 0 0,0 1 0 0 0,0 0 0 0 0,0 11 0 0 0,-1 15 62 0 0,-3-23-27 0 0,0-4 19 0 0,-5 5 91 0 0,-1 2-25 0 0,6-7-17 0 0,1-2-56 0 0,-5-2-26 0 0,8 0-8 0 0,-10 2 54 0 0,-3-1 17 0 0,6-3-63 0 0,2-4 13 0 0,5 7-33 0 0,0 0 0 0 0,0-1 0 0 0,0 1 0 0 0,-1 0 1 0 0,1-1-1 0 0,0 1 0 0 0,0 0 0 0 0,-1-1 0 0 0,1 1 0 0 0,0 0 1 0 0,0-1-1 0 0,-1 1 0 0 0,1 0 0 0 0,0 0 0 0 0,-1-1 1 0 0,1 1-1 0 0,0 0 0 0 0,-1 0 0 0 0,1 0 0 0 0,-1 0 0 0 0,1 0 1 0 0,0-1-1 0 0,-1 1 0 0 0,1 0 0 0 0,-1 0 0 0 0,1 0 1 0 0,0 0-1 0 0,-1 0 0 0 0,1 0 0 0 0,-1 0 0 0 0,1 0-1 0 0,0 0 1 0 0,0 0 0 0 0,0 0-1 0 0,-1 0 1 0 0,1 0 0 0 0,0 1 0 0 0,0-1-1 0 0,0 0 1 0 0,0 0 0 0 0,0 0 0 0 0,0 0-1 0 0,0 0 1 0 0,0 0 0 0 0,0 0 0 0 0,0 0-1 0 0,-1 0 1 0 0,1 0 0 0 0,0-1 0 0 0,0 1-1 0 0,0 0 1 0 0,0 0 0 0 0,0 0 0 0 0,0 0-1 0 0,0 0 1 0 0,0 0 0 0 0,0 0 0 0 0,0 0-1 0 0,0 0 1 0 0,0 0 0 0 0,0 0 0 0 0,-1 0-1 0 0,1 0 1 0 0,0 0 0 0 0,0 0 0 0 0,0 0-1 0 0,0 0 1 0 0,0 0 0 0 0,0-1 0 0 0,0 1-1 0 0,0 0 1 0 0,0 0 0 0 0,0 0 0 0 0,0 0-1 0 0,0 0 1 0 0,0 0 0 0 0,0 0 0 0 0,0 0-1 0 0,0 0 1 0 0,0 0 0 0 0,0 0 0 0 0,0-1-1 0 0,0 1 1 0 0,0 0 0 0 0,0 0 0 0 0,0 0-1 0 0,0 0 1 0 0,0 0 0 0 0,0 0-1 0 0,0-1 0 0 0,0 1 1 0 0,0 0-1 0 0,0-1 1 0 0,0 1-1 0 0,0-1 0 0 0,0 1 1 0 0,0 0-1 0 0,0-1 1 0 0,0 1-1 0 0,0-1 0 0 0,0 1 1 0 0,0 0-1 0 0,0-1 1 0 0,-1 1-1 0 0,1 0 0 0 0,0-1 1 0 0,0 1-1 0 0,0-1 1 0 0,-1 1-1 0 0,1 0 1 0 0,0 0-1 0 0,-1-1 0 0 0,1 1 1 0 0,0 0-1 0 0,0 0 1 0 0,-1-1-1 0 0,1 1 0 0 0,-1 0 1 0 0,1 0-1 0 0,0 0 1 0 0,-1-1-1 0 0,-5-3-2 0 0,3-6-36 0 0,3 5-143 0 0,0 2 71 0 0,0 0 43 0 0,0 0-20 0 0,0 1 24 0 0,0 0-263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49.4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11104 0 0,'0'0'324'0'0,"0"0"-3"0"0,0 0-136 0 0,0 0-64 0 0,0 0 122 0 0,0 0 220 0 0,0 0 17 0 0,0 0-32 0 0,0 0-287 0 0,0 0-37 0 0,0 0 84 0 0,0 0-14 0 0,0 0-24 0 0,0 0-122 0 0,0 0-33 0 0,0 3-70 0 0,0 7-45 0 0,0-8-10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49.6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 10480 0 0,'0'0'233'0'0,"0"0"39"0"0,0 0 16 0 0,0 0-32 0 0,0 0-192 0 0,-2 0-36 0 0,1 0-27 0 0,1 0-1 0 0,-1 0 1 0 0,1 0-1 0 0,-1 0 1 0 0,1 0-1 0 0,-1 0 1 0 0,1 0-1 0 0,-1 0 1 0 0,1 0-1 0 0,-1 0 1 0 0,1 1 0 0 0,-1-1-1 0 0,1 0 1 0 0,0 0-1 0 0,-1 0 1 0 0,1 1-1 0 0,-1-1 1 0 0,1 0-1 0 0,0 0 1 0 0,-1 1 0 0 0,1-1-1 0 0,0 0 1 0 0,-1 1-1 0 0,1-1 1 0 0,0 1-1 0 0,0-1 1 0 0,-1 0-1 0 0,1 1 0 0 0,-1 6 60 0 0,1-5 44 0 0,0-2 124 0 0,-2 0-21 0 0,1 0-49 0 0,0 0-42 0 0,0 0-37 0 0,0 0 1 0 0,-2 0-17 0 0,2 0 0 0 0,0 0 55 0 0,-1 0 121 0 0,1 0-70 0 0,0 0 39 0 0,1 0-128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47.6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0 197 9272 0 0,'0'0'208'0'0,"0"0"33"0"0,3 0 14 0 0,4 2-116 0 0,-4 2-53 0 0,2 3-55 0 0,5-2-31 0 0,-4 5-19 0 0,-1 0 40 0 0,2-5 59 0 0,3-1 193 0 0,2 2 156 0 0,-7 1-173 0 0,-2-2-113 0 0,-3-4-107 0 0,0-1 0 0 0,0 1-1 0 0,1 0 1 0 0,-1-1 0 0 0,0 1-1 0 0,1-1 1 0 0,-1 1 0 0 0,0-1-1 0 0,1 1 1 0 0,-1-1 0 0 0,1 1-1 0 0,-1-1 1 0 0,1 1 0 0 0,-1-1-1 0 0,1 1 1 0 0,-1-1 0 0 0,1 0-1 0 0,-1 1 1 0 0,1-1 0 0 0,0 0-1 0 0,-1 0 1 0 0,1 1-36 0 0,4 1 124 0 0,3 3 57 0 0,-1 3-39 0 0,8 4 91 0 0,-4-6-43 0 0,0-1-52 0 0,3 2-21 0 0,0 0-54 0 0,27 14-3 0 0,-37-20-72 0 0,7 1 83 0 0,-8-2-92 0 0,1 0-51 0 0,0 0-89 0 0,0 0-107 0 0,-2 0 85 0 0,0 0-36 0 0,-1-1-38 0 0,1 1-43 0 0,0 0-138 0 0,-1 0-77 0 0,1 0-82 0 0,-1 0-89 0 0,1 0-950 0 0,-2 0-934 0 0</inkml:trace>
  <inkml:trace contextRef="#ctx0" brushRef="#br0" timeOffset="238.04">272 0 6296 0 0,'0'0'184'0'0,"0"0"-48"0"0,0 0-14 0 0,0 0 38 0 0,0 0 126 0 0,0 0 236 0 0,0 0 20 0 0,-2 0-25 0 0,1 0-499 0 0,1 0-1 0 0,0 0 1 0 0,-1 0-1 0 0,1 0 1 0 0,-1 0 0 0 0,1 0-1 0 0,-1 1 1 0 0,1-1-1 0 0,-1 0 1 0 0,1 0-1 0 0,0 0 1 0 0,-1 0 0 0 0,1 0-1 0 0,-1 1 1 0 0,1-1-1 0 0,0 0 1 0 0,-1 0-1 0 0,1 1 1 0 0,-1-1 0 0 0,1 0-1 0 0,0 1 1 0 0,0-1-1 0 0,-1 0 1 0 0,1 1-1 0 0,0-1 1 0 0,-1 1 0 0 0,1-1-1 0 0,0 0 1 0 0,0 1-1 0 0,0-1-17 0 0,-2 16 462 0 0,2-11-344 0 0,-2 0 211 0 0,0-3-300 0 0,1 0 1 0 0,0 0-1 0 0,0-1 0 0 0,0 1 1 0 0,0 0-1 0 0,0 0 0 0 0,0 1 1 0 0,0-1-1 0 0,0 0 0 0 0,1 0 1 0 0,-1 0-1 0 0,1 0 0 0 0,0 1 1 0 0,0-1-1 0 0,0 0 0 0 0,0 0 1 0 0,0 1-1 0 0,0-1 0 0 0,0 0 1 0 0,1 1-30 0 0,-1 19 292 0 0,-1-11-102 0 0,-2 2 38 0 0,0-6-157 0 0,0 4 65 0 0,-1 0 49 0 0,2 3 57 0 0,1 3 63 0 0,2 4-40 0 0,-1-10-110 0 0,1 0 1 0 0,-2 0-1 0 0,1 0 1 0 0,-1 0 0 0 0,-1 2-156 0 0,-3 2 176 0 0,3-9-102 0 0,0 1 0 0 0,1-1 0 0 0,0 0 1 0 0,0 1-1 0 0,0-1 0 0 0,1 1-74 0 0,0 8 127 0 0,1-8-50 0 0,-1 0 1 0 0,-1 1-1 0 0,1-1 1 0 0,-1 1 0 0 0,-1 0-78 0 0,-2 8 128 0 0,2-10-67 0 0,0 1 0 0 0,1-1 0 0 0,0 0 0 0 0,0 1 0 0 0,0-1 0 0 0,1 1-61 0 0,0 8 114 0 0,1-8-44 0 0,-1 0 1 0 0,-1 1-1 0 0,1-1 0 0 0,-1 1 1 0 0,-1 0-71 0 0,-2 8 116 0 0,2-10-69 0 0,0 1 0 0 0,1-1 0 0 0,0 0 0 0 0,0 1 0 0 0,0-1 0 0 0,1 1-47 0 0,0 11 99 0 0,0 23 183 0 0,-3-27-203 0 0,-3-1 5 0 0,5-12-72 0 0,0 0-1 0 0,1 1 1 0 0,-1-1 0 0 0,0 0 0 0 0,1 1 0 0 0,-1-1 0 0 0,1 1-1 0 0,-1-1 1 0 0,1 1 0 0 0,0-1 0 0 0,0 1 0 0 0,0-1-1 0 0,0 1-11 0 0,0 2 21 0 0,0 17 141 0 0,0 13 186 0 0,0-20-224 0 0,0-12-52 0 0,0-2 7 0 0,0 0-69 0 0,0 0-96 0 0,0 0-121 0 0,0 0-11 0 0,0 0-35 0 0,2-2-685 0 0,11-11-55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5:46.6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0 182 5960 0 0,'0'0'132'0'0,"0"0"17"0"0,0 2 12 0 0,0 8 38 0 0,0-7 109 0 0,0-2-140 0 0,0 1-37 0 0,0 0 42 0 0,0 0-84 0 0,0 2-10 0 0,0-3 4 0 0,0 0-77 0 0,0-1 1 0 0,0 0-1 0 0,0 0 0 0 0,0 0 1 0 0,0 0-1 0 0,0 0 1 0 0,0 0-1 0 0,0 0 0 0 0,0 0 1 0 0,0 0-1 0 0,0 0 1 0 0,0 0-1 0 0,0 1 0 0 0,0-1 1 0 0,0 0-1 0 0,0 0 1 0 0,0 0-1 0 0,0 0 1 0 0,0 0-1 0 0,0 0 0 0 0,0 0 1 0 0,0 0-1 0 0,0 0 1 0 0,0 0-1 0 0,0 0 0 0 0,0 1 1 0 0,0-1-1 0 0,1 0 1 0 0,-1 0-1 0 0,0 0 0 0 0,0 0 1 0 0,0 0-1 0 0,0 0 1 0 0,0 0-1 0 0,0 0 0 0 0,0 0 1 0 0,0 0-1 0 0,0 0 1 0 0,0 0-1 0 0,0 0 1 0 0,0 0-1 0 0,1 0 0 0 0,-1 0 1 0 0,0 0-1 0 0,0 0 1 0 0,0 0-1 0 0,0 0 0 0 0,0 0 1 0 0,0 0-1 0 0,0 0 1 0 0,0 0-1 0 0,0 0 0 0 0,0 0 1 0 0,0 0-1 0 0,1 0 1 0 0,-1 0-1 0 0,0 0-6 0 0,10 0 355 0 0,-10 0-349 0 0,0 0 0 0 0,0 0 0 0 0,0 0 0 0 0,0 0 1 0 0,0 0-1 0 0,0 0 0 0 0,0 0 0 0 0,1 0 0 0 0,-1 0 1 0 0,0 0-1 0 0,0 0 0 0 0,0 0 0 0 0,0 0 0 0 0,0 0 0 0 0,0 0 1 0 0,0 0-1 0 0,0 0 0 0 0,0 0 0 0 0,0 0 0 0 0,0 0 0 0 0,1 0 1 0 0,-1 0-1 0 0,0 0 0 0 0,0 0 0 0 0,0 0 0 0 0,0 0 0 0 0,0 0 1 0 0,0 0-1 0 0,0 0 0 0 0,0 0 0 0 0,0 0 0 0 0,0 1 1 0 0,0-1-1 0 0,0 0 0 0 0,0 0 0 0 0,0 0 0 0 0,0 0 0 0 0,0 0 1 0 0,0 0-1 0 0,1 0 0 0 0,-1 0 0 0 0,0 0 0 0 0,0 0 0 0 0,0 0 1 0 0,0 1-1 0 0,0-1 0 0 0,0 0 0 0 0,0 0 0 0 0,0 0 1 0 0,0 0-1 0 0,0 0 0 0 0,0 0 0 0 0,0 0 0 0 0,-1 0 0 0 0,1 0 1 0 0,0 0-1 0 0,0 1-6 0 0,0 24 705 0 0,3-20-346 0 0,7 5 1 0 0,-9-9-184 0 0,0 1-40 0 0,1 1 37 0 0,-2 1-87 0 0,-1 1-45 0 0,0-3 60 0 0,1-1-88 0 0,0-1 1 0 0,0 1-1 0 0,0-1 1 0 0,0 1-1 0 0,0-1 1 0 0,0 1-1 0 0,0-1 1 0 0,0 1-1 0 0,0-1 1 0 0,0 1-1 0 0,0-1 1 0 0,0 1-1 0 0,1-1 1 0 0,-1 1-1 0 0,0-1 1 0 0,0 0-1 0 0,0 1 1 0 0,1-1-1 0 0,-1 1 1 0 0,0-1-1 0 0,0 0 1 0 0,1 1-1 0 0,-1-1 1 0 0,0 1-1 0 0,1-1 1 0 0,-1 0-1 0 0,0 0 1 0 0,1 1-1 0 0,-1-1 1 0 0,1 0-1 0 0,-1 0 1 0 0,1 1-14 0 0,5 3 199 0 0,-1 6 105 0 0,5-5 5 0 0,-1 9 85 0 0,-3-3-113 0 0,0-5-1 0 0,-2 0-76 0 0,0-1-37 0 0,0 4-20 0 0,4 5 44 0 0,-4-9-82 0 0,2 1 49 0 0,0 0-25 0 0,1 1 39 0 0,1 1 37 0 0,-2-1 45 0 0,-3-5-90 0 0,-1 1-65 0 0,1-1-41 0 0,-1 0-28 0 0,1 1 43 0 0,-1 0 151 0 0,-2-3 0 0 0,3 2-38 0 0,10 8-148 0 0,-1-7-22 0 0,-9-3 61 0 0,-3 0 4 0 0,0 0-7 0 0,0 0-4 0 0,0 0-4 0 0,0 0-2 0 0,0 0 0 0 0,0 0-1 0 0,0 0 7 0 0,0 0 15 0 0,0 0-14 0 0,0 0-1 0 0,0 0 2 0 0,2 0 0 0 0,8-3-12 0 0,-8 2-50 0 0,-1-5-7 0 0,-1-14 50 0 0,0-26 21 0 0,0 31-74 0 0,2 0 0 0 0,3 7 0 0 0,-4 7 0 0 0,0 0 0 0 0,0-1 0 0 0,-1 1 0 0 0,1-1 0 0 0,0 1 0 0 0,-1-1 0 0 0,1 1 0 0 0,0-1 0 0 0,-1 1 0 0 0,0-1 0 0 0,1 1 0 0 0,-1-1 0 0 0,0 1 0 0 0,0-1 0 0 0,0-4 0 0 0,-1 4 0 0 0,1 0 0 0 0,0 1 0 0 0,0-1 0 0 0,0 1 0 0 0,0-1 0 0 0,0 0 0 0 0,1 1 0 0 0,-1-1 0 0 0,0 1 0 0 0,1-1 0 0 0,-1 1 0 0 0,1-2 0 0 0,6-1 0 0 0,-7 4 0 0 0,1-1 0 0 0,-1 1 0 0 0,0 0 0 0 0,1 0 0 0 0,-1-1 0 0 0,1 1 0 0 0,-1 0 0 0 0,0-1 0 0 0,1 1 0 0 0,-1 0 0 0 0,0-1 0 0 0,1 1 0 0 0,-1 0 0 0 0,0-1 0 0 0,0 1 0 0 0,0-1 0 0 0,1 1 0 0 0,-1-1 0 0 0,0 1 0 0 0,0-1 0 0 0,0 1 0 0 0,0 0 0 0 0,0-1 0 0 0,0 1 0 0 0,0-1 0 0 0,1 1 0 0 0,-2-1 0 0 0,1 1 0 0 0,0-1 0 0 0,0 1 0 0 0,0-1 0 0 0,0 0 0 0 0,3-14 0 0 0,22-30 0 0 0,-20 32 0 0 0,5 11-14 0 0,-8 2-23 0 0,-2 0-48 0 0,0 0-28 0 0,0 0-111 0 0,0 0-201 0 0,1 0 236 0 0,-1 0-26 0 0,1 0-62 0 0,-1 0 95 0 0,1 0-35 0 0,0 0-37 0 0,0 0-35 0 0,1 0-381 0 0,0 0 98 0 0,-1 0-49 0 0,2 0-722 0 0,-1 0-567 0 0,-1 0-1076 0 0</inkml:trace>
  <inkml:trace contextRef="#ctx0" brushRef="#br0" timeOffset="435.65">469 333 5696 0 0,'2'2'132'0'0,"3"3"-74"0"0,-3-2-8 0 0,1-1-1 0 0,-1 1 1 0 0,1-1 0 0 0,0 1-1 0 0,0-1 1 0 0,0 0-1 0 0,2 1-49 0 0,9 0 63 0 0,9-3-5 0 0,-4-1 180 0 0,-10-4 53 0 0,-3 0-139 0 0,-5 4-131 0 0,2-2 171 0 0,0 2-70 0 0,-1 0-44 0 0,2 1-40 0 0,0 0-9 0 0,-2 0 32 0 0,6-5 71 0 0,-2 1-45 0 0,-1 2 29 0 0,1 0 50 0 0,2 2 91 0 0,3-3-61 0 0,3-7 8 0 0,-11 8-75 0 0,-1 1-44 0 0,0 0-28 0 0,1 1-28 0 0,0 1-11 0 0,-1-3 24 0 0,-1-2 13 0 0,-1-2 6 0 0,4 1 73 0 0,6-5-22 0 0,-8 7-20 0 0,-1 0-35 0 0,-1-6 24 0 0,0 9-62 0 0,0-3 124 0 0,0 3 1 0 0,2-2 2 0 0,8-8 12 0 0,-10 10-156 0 0,0 0 1 0 0,1 0 0 0 0,-1 0 0 0 0,0 0 0 0 0,0 0 0 0 0,0 0-1 0 0,0-1 1 0 0,0 1 0 0 0,0 0 0 0 0,0 0 0 0 0,0 0-1 0 0,0 0 1 0 0,1 0 0 0 0,-1 0 0 0 0,0 0 0 0 0,0 0-1 0 0,0 0 1 0 0,0 0 0 0 0,0-1 0 0 0,0 1 0 0 0,0 0-1 0 0,0 0 1 0 0,0 0 0 0 0,0 0 0 0 0,0 0 0 0 0,0 0-1 0 0,0 0 1 0 0,0-1 0 0 0,0 1 0 0 0,0 0 0 0 0,0 0-1 0 0,0 0 1 0 0,0 0 0 0 0,0 0 0 0 0,0 0 0 0 0,0 0 0 0 0,0-1-1 0 0,0 1 1 0 0,0 0 0 0 0,0 0 0 0 0,0 0 0 0 0,0 0-1 0 0,0 0 1 0 0,0 0 0 0 0,-1 0 0 0 0,1 0 0 0 0,0-1-1 0 0,0 1 1 0 0,0 0 0 0 0,0 0 0 0 0,0 0 0 0 0,0 0-1 0 0,0 0 1 0 0,0 0 0 0 0,0 0 0 0 0,-1 0 0 0 0,1 0-3 0 0,-10-10 160 0 0,7 7-49 0 0,1 2-38 0 0,-1 0-23 0 0,1 2-23 0 0,-1-1-8 0 0,1-1 21 0 0,1-1 13 0 0,1-1-54 0 0,0 0 22 0 0,0 1 54 0 0,-2-1 50 0 0,0 1 75 0 0,-8-8-75 0 0,7 7-11 0 0,3 3-2 0 0,-2 0-8 0 0,-11 0-28 0 0,1 0 4 0 0,7 3-23 0 0,-6 13-51 0 0,2 1 9 0 0,-2-5 81 0 0,10-11-87 0 0,0 0 0 0 0,0 0 0 0 0,0 1-1 0 0,0-1 1 0 0,0 0 0 0 0,0 0-1 0 0,0 1 1 0 0,1-1 0 0 0,-1 1 0 0 0,0-1-1 0 0,1 1 1 0 0,-1-1 0 0 0,1 1 0 0 0,-1-1-1 0 0,1 1 1 0 0,0 0 0 0 0,0-1 0 0 0,0 2-9 0 0,0 0 15 0 0,-1 0 1 0 0,1 0 0 0 0,-1 0-1 0 0,1 0 1 0 0,-1 1 0 0 0,0-1 0 0 0,0 0-1 0 0,0 0 1 0 0,-1 0 0 0 0,1-1-1 0 0,-1 1-15 0 0,0 1 28 0 0,0 6 101 0 0,2-4-115 0 0,0 4 86 0 0,0 29 385 0 0,3-24-361 0 0,9 0 208 0 0,-4-6-140 0 0,-4-2-96 0 0,-1-2-41 0 0,-3-5-42 0 0,0 1 1 0 0,0-1-1 0 0,1 1 1 0 0,-1 0-1 0 0,0-1 1 0 0,1 1-1 0 0,-1-1 1 0 0,0 1 0 0 0,1-1-1 0 0,-1 1 1 0 0,1-1-1 0 0,-1 1 1 0 0,1-1-1 0 0,-1 1 1 0 0,1-1-1 0 0,-1 0 1 0 0,1 1-1 0 0,-1-1 1 0 0,1 0 0 0 0,0 1-1 0 0,-1-1 1 0 0,1 0-14 0 0,4 2 47 0 0,3 3 20 0 0,-7-4-56 0 0,0 0 0 0 0,1 0 0 0 0,-1 0 0 0 0,1-1 0 0 0,-1 1 0 0 0,0 0 1 0 0,1-1-1 0 0,0 1 0 0 0,-1-1 0 0 0,1 0 0 0 0,-1 1 0 0 0,1-1 0 0 0,-1 0 0 0 0,1 0-11 0 0,0 0 10 0 0,0 0 0 0 0,-1 0 1 0 0,1 1-1 0 0,0-1 0 0 0,-1 1 0 0 0,1-1 0 0 0,0 1 0 0 0,-1-1 0 0 0,1 1 0 0 0,-1 0 0 0 0,1 0 1 0 0,-1 0-1 0 0,1 0-10 0 0,-1 0 4 0 0,1-1 1 0 0,-1 1-1 0 0,1 0 1 0 0,-1 0-1 0 0,1 0 1 0 0,0-1 0 0 0,-1 1-1 0 0,1-1 1 0 0,0 0-1 0 0,-1 1 1 0 0,1-1-1 0 0,0 0 1 0 0,0 0-5 0 0,17 0 55 0 0,4 0-30 0 0,-21 0-20 0 0,0 0 0 0 0,0 0 0 0 0,0 0 1 0 0,0-1-1 0 0,0 1 0 0 0,-1 0 0 0 0,1-1 0 0 0,0 0 1 0 0,0 1-1 0 0,-1-1 0 0 0,1 0 0 0 0,0 0 0 0 0,1-1-5 0 0,-2 1 4 0 0,0 0 0 0 0,1 1 0 0 0,-1-1 0 0 0,0 0 1 0 0,1 1-1 0 0,-1-1 0 0 0,1 1 0 0 0,-1-1 0 0 0,1 1 0 0 0,-1-1 0 0 0,1 1 0 0 0,0 0 0 0 0,0 0-4 0 0,17-1 30 0 0,-8-2-41 0 0,-4 0-47 0 0,-1-3-62 0 0,-1 4-152 0 0,8 2-14 0 0</inkml:trace>
  <inkml:trace contextRef="#ctx0" brushRef="#br0" timeOffset="799.34">923 15 8520 0 0,'0'0'190'0'0,"0"0"28"0"0,0 0 11 0 0,2-2-21 0 0,8-8-115 0 0,-8 8-11 0 0,-1 1 92 0 0,-1 1 144 0 0,0 0 2 0 0,0 3 1 0 0,0 0-239 0 0,0 0 1 0 0,0 0-1 0 0,0 0 0 0 0,0 0 1 0 0,1-1-1 0 0,0 1 1 0 0,-1 0-1 0 0,1 0-82 0 0,0-1 42 0 0,0 0 1 0 0,0 0-1 0 0,0 0 1 0 0,1 0-1 0 0,-1-1 1 0 0,0 1-1 0 0,1 0 1 0 0,0 0-43 0 0,-1-1 39 0 0,1 1 0 0 0,-1-1 0 0 0,0 1 0 0 0,1 0 1 0 0,-1 0-1 0 0,0 0 0 0 0,0 0 0 0 0,0 1-39 0 0,0-1 52 0 0,0 1-1 0 0,0 0 0 0 0,-1 0 0 0 0,1 0 0 0 0,-1 0 0 0 0,0 0 1 0 0,0 3-52 0 0,2 8 255 0 0,3-5-47 0 0,0 3 1 0 0,0 13 119 0 0,6-5-32 0 0,-6 5-10 0 0,0-10-89 0 0,0 0-2 0 0,-3 1-35 0 0,0-4 20 0 0,2-1-40 0 0,8 8 55 0 0,-2-1-36 0 0,-8 0 44 0 0,1-1-49 0 0,2-3-94 0 0,12 28 228 0 0,-9-24-196 0 0,-7-17-90 0 0,0 0 1 0 0,-1 0-1 0 0,1 0 1 0 0,0 0-1 0 0,0 0 1 0 0,0 0-1 0 0,0 0 1 0 0,0 0-1 0 0,0-1 1 0 0,0 1-1 0 0,1 0 1 0 0,-1 0-1 0 0,0-1 1 0 0,1 1-3 0 0,-2-1 2 0 0,1 0 0 0 0,0 1 0 0 0,-1-1 0 0 0,1 0 1 0 0,0 0-1 0 0,-1 1 0 0 0,1-1 0 0 0,-1 1 0 0 0,1-1 0 0 0,0 0 1 0 0,-1 1-1 0 0,1-1 0 0 0,-1 1 0 0 0,0 0 0 0 0,1-1 0 0 0,-1 1 1 0 0,1-1-1 0 0,-1 1 0 0 0,0 0 0 0 0,1-1 0 0 0,-1 1 0 0 0,0-1 1 0 0,0 1-1 0 0,1 0 0 0 0,-1 0 0 0 0,0-1 0 0 0,0 1-2 0 0,2 4 43 0 0,9 8-32 0 0,-9 0-22 0 0,-2-13 10 0 0,0 0 0 0 0,0 0-1 0 0,0 0 1 0 0,0 0 0 0 0,0 0 0 0 0,0 0 0 0 0,0 0 0 0 0,0 0 0 0 0,0 0 0 0 0,0 0-1 0 0,0 0 1 0 0,0 1 0 0 0,0-1 0 0 0,0 0 0 0 0,0 0 0 0 0,0 0 0 0 0,0 0 0 0 0,0 0 0 0 0,0 0-1 0 0,0 0 1 0 0,0 0 0 0 0,0 0 0 0 0,0 0 0 0 0,0 0 0 0 0,0 0 0 0 0,0 1 0 0 0,0-1-1 0 0,0 0 1 0 0,0 0 0 0 0,0 0 0 0 0,1 0 0 0 0,-1 0 0 0 0,0 0 0 0 0,0 0 0 0 0,0 0-1 0 0,0 0 1 0 0,0 0 0 0 0,0 0 0 0 0,0 0 0 0 0,0 0 0 0 0,0 0 0 0 0,0 0 0 0 0,0 0-1 0 0,0 0 1 0 0,1 0 0 0 0,-1 0 0 0 0,0 0 0 0 0,0 0 0 0 0,0 0 0 0 0,0 0 0 0 0,0 0-1 0 0,0 0 1 0 0,0 0 0 0 0,0 0 0 0 0,0 0 0 0 0,0 0 0 0 0,1 0 1 0 0,-2 0-180 0 0,1 0 56 0 0,1 0 49 0 0,-1 0 45 0 0,0 0 59 0 0,1 0 77 0 0,2 0 415 0 0,-2 0-442 0 0,0-1-33 0 0,-1 1-45 0 0,1 0-56 0 0,0 0-66 0 0,0 0-78 0 0,-1 0-53 0 0,1 0-77 0 0,0 0-86 0 0,-1 1-93 0 0,0-1-101 0 0,1 0-108 0 0,-1 0-115 0 0,0 0-124 0 0,0 0-951 0 0,0 0-1083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03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11 122 6648 0 0,'0'0'149'0'0,"0"0"23"0"0,0 0 12 0 0,0 0-55 0 0,0 0 1 0 0,0 0 57 0 0,0 0 171 0 0,0 0 313 0 0,0-3 29 0 0,0 2-572 0 0,0 1-53 0 0,0-1-32 0 0,0-1-53 0 0,0 1 31 0 0,0 0 48 0 0,0 0 71 0 0,0 0 62 0 0,0 0 90 0 0,0-1 107 0 0,0 1 122 0 0,-3 1 55 0 0,0-1-503 0 0,1 1 89 0 0,1 0 73 0 0,0 0 60 0 0,1 0 78 0 0,0 0 36 0 0,2 1 500 0 0,-1 0-355 0 0,1 0-170 0 0,0 1-106 0 0,-1 0-150 0 0,0 0-115 0 0,-1 0-54 0 0,0-1-37 0 0,1 1-37 0 0,-1 0-40 0 0,-1 1 237 0 0,1 2 42 0 0,0 12 332 0 0,0-10-301 0 0,1-1-71 0 0,0-3-91 0 0,0-2-41 0 0,5 4 96 0 0,-5-5-44 0 0,-1 0 0 0 0,1 0-1 0 0,-1 1 1 0 0,0-1 0 0 0,1 0-1 0 0,-1 0 1 0 0,1 1 0 0 0,-1-1-1 0 0,0 0 1 0 0,1 1 0 0 0,-1-1-1 0 0,0 1 1 0 0,0-1 0 0 0,1 0-1 0 0,-1 1 1 0 0,0-1 0 0 0,0 1-1 0 0,1-1 1 0 0,-1 1 0 0 0,0-1-1 0 0,0 0 1 0 0,0 1 0 0 0,0-1-1 0 0,0 1 1 0 0,0-1 0 0 0,0 1-1 0 0,0-1 1 0 0,0 1 0 0 0,0-1-1 0 0,0 1 1 0 0,0-1 0 0 0,0 1-4 0 0,0 40 433 0 0,0 1-40 0 0,0 89 672 0 0,0-125-1014 0 0,1-1-1 0 0,0 1 1 0 0,0-1-1 0 0,0 0 1 0 0,2 4-51 0 0,-1-4 49 0 0,0 0-1 0 0,-1 0 1 0 0,0 1 0 0 0,0-1-1 0 0,0 4-48 0 0,1 4 117 0 0,4 0 15 0 0,-5-12-115 0 0,0 1 1 0 0,-1-1 0 0 0,1 0 0 0 0,0 1-1 0 0,-1-1 1 0 0,1 1 0 0 0,-1-1-1 0 0,1 1 1 0 0,-1-1 0 0 0,0 1 0 0 0,1-1-1 0 0,-1 1 1 0 0,0 1-18 0 0,0 11 130 0 0,0 15 41 0 0,0-12-31 0 0,0-16-131 0 0,0 0-1 0 0,0-1 1 0 0,0 1 0 0 0,0 0-1 0 0,0-1 1 0 0,0 1-1 0 0,0 0 1 0 0,1 0-1 0 0,-1-1 1 0 0,0 1-1 0 0,0 0 1 0 0,1-1 0 0 0,-1 1-1 0 0,0-1 1 0 0,1 1-1 0 0,-1 0 1 0 0,1-1-1 0 0,-1 1 1 0 0,1-1-1 0 0,-1 1 1 0 0,1-1-1 0 0,-1 1 1 0 0,1-1 0 0 0,-1 1-1 0 0,1-1-8 0 0,0 0 7 0 0,-1 1 0 0 0,1-1-1 0 0,-1 0 1 0 0,0 1 0 0 0,1-1 0 0 0,-1 0-1 0 0,1 1 1 0 0,-1-1 0 0 0,0 1 0 0 0,1-1-1 0 0,-1 0 1 0 0,0 1 0 0 0,1-1 0 0 0,-1 1 0 0 0,0-1-1 0 0,0 1 1 0 0,0 0 0 0 0,1-1 0 0 0,-1 1-1 0 0,0-1 1 0 0,0 1 0 0 0,0-1 0 0 0,0 1-1 0 0,0 0-6 0 0,0 1 112 0 0,0 1-6 0 0,0-3-103 0 0,0 1 1 0 0,0-1-1 0 0,0 1 0 0 0,0-1 1 0 0,0 1-1 0 0,0-1 0 0 0,0 1 1 0 0,0-1-1 0 0,0 1 1 0 0,0-1-1 0 0,1 1 0 0 0,-1-1 1 0 0,0 0-1 0 0,0 1 1 0 0,0-1-1 0 0,1 1 0 0 0,-1-1 1 0 0,0 0-1 0 0,0 1 1 0 0,1-1-1 0 0,-1 1 0 0 0,0-1 1 0 0,1 0-1 0 0,-1 0 1 0 0,1 1-1 0 0,-1-1 0 0 0,0 0 1 0 0,1 0-1 0 0,-1 1 1 0 0,1-1-1 0 0,-1 0 0 0 0,1 0 1 0 0,-1 0-1 0 0,0 0 1 0 0,1 1-1 0 0,-1-1 0 0 0,1 0 1 0 0,-1 0-1 0 0,1 0 1 0 0,-1 0-1 0 0,1 0 0 0 0,0 0-3 0 0,1 0 64 0 0,-2 0 6 0 0,0 0 20 0 0,0 0 2 0 0,0 0-214 0 0,0 0 36 0 0,1 0 8 0 0,0 0 88 0 0,4 0 177 0 0,-3 0-162 0 0,-1 0-64 0 0,0-1-60 0 0,0 1-76 0 0,0 0-90 0 0,0 0-104 0 0,0 0-120 0 0,-1 0 196 0 0,0 0-36 0 0,0 0-37 0 0,0 1-39 0 0,0-1 92 0 0,0 0-38 0 0,0 0-453 0 0,1 0 124 0 0,-1 0-52 0 0,2 0-846 0 0,2 0-655 0 0,4 0-1250 0 0</inkml:trace>
  <inkml:trace contextRef="#ctx0" brushRef="#br0" timeOffset="463">676 122 6992 0 0,'0'-13'157'0'0,"0"13"-154"0"0,0 0 0 0 0,0 0 1 0 0,0 0-1 0 0,0 0 0 0 0,0 0 0 0 0,0-1 0 0 0,0 1 0 0 0,0 0 1 0 0,0 0-1 0 0,0 0 0 0 0,0 0 0 0 0,0 0 0 0 0,0 0 0 0 0,0 0 0 0 0,0 0 1 0 0,0 0-1 0 0,0 0 0 0 0,0 0 0 0 0,0-1 0 0 0,0 1 0 0 0,0 0 1 0 0,0 0-1 0 0,0 0 0 0 0,0 0 0 0 0,0 0 0 0 0,0 0 0 0 0,0 0 1 0 0,0 0-1 0 0,-1 0 0 0 0,1 0 0 0 0,0 0 0 0 0,0 0 0 0 0,0 0 0 0 0,0 0 1 0 0,0 0-1 0 0,0-1 0 0 0,0 1 0 0 0,0 0 0 0 0,0 0 0 0 0,0 0 1 0 0,0 0-1 0 0,0 0 0 0 0,-1 0 0 0 0,1 0 0 0 0,0 0 0 0 0,0 0 1 0 0,0 0-1 0 0,0 0 0 0 0,0 0 0 0 0,0 0 0 0 0,0 0 0 0 0,0 0 0 0 0,0 0 1 0 0,0 0-1 0 0,0 0 0 0 0,-1 0 0 0 0,1 1-3 0 0,-10-1 192 0 0,10 0-189 0 0,0 0 0 0 0,0 0 0 0 0,0 0 0 0 0,0 0 0 0 0,0 0 0 0 0,0 0-1 0 0,0 0 1 0 0,0 0 0 0 0,-1 0 0 0 0,1 0 0 0 0,0 0 0 0 0,0 0 0 0 0,0 0 0 0 0,0 0 0 0 0,0 0 0 0 0,0 0-1 0 0,0 0 1 0 0,0 0 0 0 0,0 0 0 0 0,0 0 0 0 0,-1 0 0 0 0,1 0 0 0 0,0-1 0 0 0,0 1 0 0 0,0 0 0 0 0,0 0-1 0 0,0 0 1 0 0,0 0 0 0 0,0 0 0 0 0,0 0 0 0 0,0 0 0 0 0,0 0 0 0 0,0 0 0 0 0,0 0 0 0 0,0 0 0 0 0,0 0-1 0 0,0 0 1 0 0,0 0 0 0 0,0-1 0 0 0,0 1 0 0 0,0 0 0 0 0,-1 0 0 0 0,1 0 0 0 0,0 0 0 0 0,0 0 0 0 0,0 0-1 0 0,0 0 1 0 0,0 0 0 0 0,0 0 0 0 0,0 0 0 0 0,0 0 0 0 0,1-1 0 0 0,-1 1 0 0 0,0 0 0 0 0,0 0 0 0 0,0 0-1 0 0,0 0-2 0 0,-3-10 34 0 0,-2 7-25 0 0,0 1 56 0 0,4-1 22 0 0,0 0 74 0 0,0-2 104 0 0,2-4 205 0 0,-1 0-3 0 0,0 4-224 0 0,-1 1-112 0 0,-1 2-89 0 0,-4-3 197 0 0,5 5-228 0 0,1 0 0 0 0,-1-1 1 0 0,1 1-1 0 0,0 0 0 0 0,-1 0 0 0 0,1 0 1 0 0,0-1-1 0 0,-1 1 0 0 0,1 0 0 0 0,0 0 1 0 0,0-1-1 0 0,-1 1 0 0 0,1 0 0 0 0,0-1 1 0 0,0 1-1 0 0,-1 0 0 0 0,1-1 0 0 0,0 1 1 0 0,0-1-1 0 0,0 1 0 0 0,0 0 0 0 0,0-1 1 0 0,-1 1-1 0 0,1-1 0 0 0,0 1 0 0 0,0 0 1 0 0,0-1-1 0 0,0 1 0 0 0,0-1 0 0 0,0 1 1 0 0,0-1-12 0 0,0 1 4 0 0,1 0 1 0 0,-1 0-1 0 0,0 0 1 0 0,0 0-1 0 0,0 0 0 0 0,0 0 1 0 0,0 0-1 0 0,0 0 1 0 0,0 0-1 0 0,0 0 1 0 0,0-1-1 0 0,0 1 1 0 0,0 0-1 0 0,0 0 1 0 0,0 0-1 0 0,0 0 1 0 0,0 0-1 0 0,0 0 1 0 0,0 0-1 0 0,0 0 1 0 0,-1 0-1 0 0,1 0 0 0 0,0 0 1 0 0,0 0-1 0 0,0-1 1 0 0,0 1-1 0 0,0 0 1 0 0,0 0-1 0 0,0 0 1 0 0,0 0-1 0 0,0 0 1 0 0,0 0-1 0 0,0 0 1 0 0,0 0-1 0 0,0 0 1 0 0,0 0-1 0 0,0 0 0 0 0,-1 0 1 0 0,1 0-1 0 0,0 0 1 0 0,0 0-1 0 0,0 0 1 0 0,0 0-1 0 0,0 0 1 0 0,0 0-1 0 0,0 0 1 0 0,0 0-1 0 0,0 0 1 0 0,0 0-1 0 0,0 0 1 0 0,-1 0-1 0 0,1 0 0 0 0,0 0 1 0 0,0 0-1 0 0,0 0 1 0 0,0 0-1 0 0,0 0-4 0 0,-10-3 261 0 0,7-7 41 0 0,1 5 18 0 0,-6-1-137 0 0,6 5-117 0 0,-1 0 0 0 0,1 0 0 0 0,0 1 0 0 0,-1-1 0 0 0,1 0 0 0 0,0 1 0 0 0,-1-1 0 0 0,-1 1-66 0 0,-6 0 148 0 0,8 0 38 0 0,2 0-8 0 0,-10 1 294 0 0,0-1-216 0 0,4-1-108 0 0,4 1-80 0 0,-2 0 98 0 0,0 0-81 0 0,2 0-60 0 0,0 0-56 0 0,-1 0 35 0 0,-2 2-77 0 0,-7 6-6 0 0,0 1 9 0 0,8-1 111 0 0,2-3 44 0 0,-9 3-7 0 0,-2 1 6 0 0,9 2-125 0 0,4-10 37 0 0,0-1 0 0 0,0 1 0 0 0,1-1 0 0 0,-1 0 0 0 0,0 1 0 0 0,0-1 0 0 0,0 1 0 0 0,0-1 0 0 0,0 1 0 0 0,-1-1 1 0 0,1 1-1 0 0,0-1 0 0 0,0 1 0 0 0,0-1 0 0 0,0 1 0 0 0,0-1 0 0 0,-1 1 0 0 0,1-1 0 0 0,0 0 0 0 0,0 1 0 0 0,-1-1 0 0 0,1 1 0 0 0,0-1 0 0 0,-1 0 0 0 0,1 1 0 0 0,0-1 0 0 0,-1 0 0 0 0,1 0 0 0 0,-1 1 0 0 0,1-1 0 0 0,0 0 0 0 0,-1 1 4 0 0,-5 3-67 0 0,1 8-20 0 0,-8 4 70 0 0,11-14 17 0 0,0 0 0 0 0,1 0 0 0 0,-1 0 0 0 0,1 1 0 0 0,0-1 0 0 0,-1 0 0 0 0,1 1 0 0 0,0-1 0 0 0,1 1 0 0 0,-1 0 0 0 0,0-1 0 0 0,1 1 0 0 0,-1 0 0 0 0,1-1 0 0 0,0 1 0 0 0,0 0 0 0 0,0-1 0 0 0,0 1 0 0 0,1 2 0 0 0,-1 3 0 0 0,0-6 0 0 0,0-1 0 0 0,-1 1 0 0 0,1 0 0 0 0,0 0 0 0 0,-1-1 0 0 0,1 1 0 0 0,-1-1 0 0 0,1 1 0 0 0,-1 0 0 0 0,0-1 0 0 0,0 1 0 0 0,0-1 0 0 0,0 1 0 0 0,0-1 0 0 0,0 1 0 0 0,0-1 0 0 0,1 1 0 0 0,-1-1 0 0 0,0 1 0 0 0,1-1 0 0 0,-1 1 0 0 0,1 0 0 0 0,-1-1 0 0 0,1 1 0 0 0,0 0 0 0 0,0-1 0 0 0,0 1 0 0 0,-1 13 0 0 0,1-9 0 0 0,0 1 0 0 0,0 0 0 0 0,1 0 0 0 0,-1-1 0 0 0,2 4 0 0 0,4 2 13 0 0,-5-10-9 0 0,0-1 0 0 0,0 0-1 0 0,-1 1 1 0 0,1-1 0 0 0,0 1 0 0 0,-1-1 0 0 0,1 1-1 0 0,-1 0 1 0 0,0-1 0 0 0,1 1 0 0 0,-1-1 0 0 0,0 1-1 0 0,0 0 1 0 0,0 0-4 0 0,0 7-9 0 0,-1 2 36 0 0,1 7 51 0 0,0 25 159 0 0,3-24-156 0 0,3-6-12 0 0,-5-12-56 0 0,0 1 1 0 0,0-1-1 0 0,0 0 0 0 0,-1 1 0 0 0,1-1 0 0 0,-1 1 1 0 0,1-1-1 0 0,-1 1 0 0 0,0-1 0 0 0,1 1 0 0 0,-1-1 1 0 0,0 1-1 0 0,0-1-13 0 0,0 6 65 0 0,-1-5-43 0 0,1 0 0 0 0,0 0 0 0 0,0 0 1 0 0,0 0-1 0 0,1 0 0 0 0,-1 0 0 0 0,0 0 0 0 0,1 0 0 0 0,-1 0 1 0 0,1 1-23 0 0,4 5 74 0 0,-1-2-25 0 0,-2 0 16 0 0,0 0 30 0 0,-2 1 54 0 0,0 10 135 0 0,0-11-98 0 0,0-4-48 0 0,0 1 38 0 0,3-1-36 0 0,7 11-112 0 0,-8 0-66 0 0,-2-11-150 0 0,0-2-42 0 0,0 0 116 0 0,0 0-51 0 0,0 0-72 0 0,0 0 74 0 0,0 0-34 0 0,0 0-39 0 0,0 0-34 0 0,0 0-366 0 0,0 0 89 0 0,0 0-49 0 0,0 0-699 0 0,0 0-551 0 0,0 0-1044 0 0</inkml:trace>
  <inkml:trace contextRef="#ctx0" brushRef="#br0" timeOffset="759.13">298 348 7368 0 0,'0'0'165'0'0,"0"0"22"0"0,2-2 10 0 0,18-11-36 0 0,3 1-103 0 0,-23 12-58 0 0,25-10-23 0 0,-15 7 48 0 0,1-2 65 0 0,-4 2-33 0 0,0 0 63 0 0,2-1 88 0 0,6-1 184 0 0,8-4 266 0 0,-16 6-490 0 0,0 0-47 0 0,11-5 258 0 0,1 2-67 0 0,1 0-59 0 0,-1 2-46 0 0,-4 0-65 0 0,-8 3-53 0 0,0-1 0 0 0,0 1-1 0 0,0 1 1 0 0,1 0-89 0 0,30 0 264 0 0,-4 2-136 0 0,-25-2-143 0 0,-5 0-30 0 0,-1 0-33 0 0,0 0-19 0 0,0 0-34 0 0,0 0-40 0 0,0 0-43 0 0,0 0-48 0 0,0 0-43 0 0,0 0-40 0 0,0 0-34 0 0,1 0-114 0 0,-1 0-34 0 0,8 0-1171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08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229 394 5264 0 0,'-3'0'116'0'0,"3"0"-110"0"0,-1 0 1 0 0,1 0 0 0 0,-1 0-1 0 0,1 0 1 0 0,-1 0 0 0 0,1 0-1 0 0,-1 0 1 0 0,1 0 0 0 0,0 0-1 0 0,-1 0 1 0 0,1 0-1 0 0,-1-1 1 0 0,1 1 0 0 0,-1 0-1 0 0,1 0 1 0 0,0-1 0 0 0,-1 1-1 0 0,1 0 1 0 0,-1 0 0 0 0,1-1-1 0 0,0 1 1 0 0,-1 0-1 0 0,1-1 1 0 0,0 1 0 0 0,-1 0-1 0 0,1-1 1 0 0,0 1 0 0 0,0-1-1 0 0,0 1 1 0 0,-1-1 0 0 0,1 1-1 0 0,0 0 1 0 0,0-1-1 0 0,0 1 1 0 0,0-1 0 0 0,0 1-1 0 0,0-1 1 0 0,0 1 0 0 0,0-1-1 0 0,0 1 1 0 0,0-1-1 0 0,0 0-6 0 0,0 1 3 0 0,0 0-1 0 0,0 0 0 0 0,0 0 1 0 0,0 0-1 0 0,0 0 0 0 0,0 0 1 0 0,0 0-1 0 0,0 0 0 0 0,0 0 0 0 0,0 0 1 0 0,0 0-1 0 0,0-1 0 0 0,0 1 1 0 0,0 0-1 0 0,0 0 0 0 0,0 0 0 0 0,0 0 1 0 0,0 0-1 0 0,0 0 0 0 0,0 0 1 0 0,0 0-1 0 0,0 0 0 0 0,0 0 1 0 0,0 0-1 0 0,0-1 0 0 0,-1 1 0 0 0,1 0 1 0 0,0 0-1 0 0,0 0 0 0 0,0 0 1 0 0,0 0-1 0 0,0 0 0 0 0,0 0 0 0 0,0 0 1 0 0,0 0-1 0 0,0 0 0 0 0,0 0 1 0 0,0 0-1 0 0,0 0 0 0 0,0 0 0 0 0,-1 0 1 0 0,1 0-1 0 0,0 0 0 0 0,0 0 1 0 0,0 0-1 0 0,0 0 0 0 0,0 0 1 0 0,0 0-1 0 0,0 0 0 0 0,0 0 0 0 0,0 0 1 0 0,0 0-1 0 0,0 0 0 0 0,-1 0 1 0 0,1 0-1 0 0,0 0 0 0 0,0 0-2 0 0,-3 1 20 0 0,2-1-22 0 0,-6-5 20 0 0,-10-4 45 0 0,15 8-52 0 0,0 1 54 0 0,-1-1 49 0 0,0 1 39 0 0,-6-1 296 0 0,-6 1 420 0 0,9 0-522 0 0,-1 1-9 0 0,4-1-216 0 0,0 0-37 0 0,1 0-42 0 0,-1 0-47 0 0,-2 2 356 0 0,0 3-171 0 0,-6 1 41 0 0,1-1-30 0 0,3-1-28 0 0,1 1 8 0 0,0 1 41 0 0,-9 19 248 0 0,4-19-276 0 0,10-6-172 0 0,0 1-1 0 0,0-1 1 0 0,0 1 0 0 0,0-1-1 0 0,0 1 1 0 0,0-1-1 0 0,1 1 1 0 0,-1 0 0 0 0,0-1-1 0 0,0 1 1 0 0,0 0-1 0 0,1 0 1 0 0,-1-1-1 0 0,0 1 1 0 0,1 0 0 0 0,-1 0-13 0 0,-4 9 129 0 0,4-7-102 0 0,0-1 1 0 0,0 0-1 0 0,0 0 0 0 0,0 0 0 0 0,-1 0 1 0 0,1 0-1 0 0,0 0 0 0 0,-1 0 0 0 0,0 0-27 0 0,-7 11 150 0 0,8-9-101 0 0,-1-1-1 0 0,1 1 1 0 0,0-1 0 0 0,1 1-1 0 0,-1-1 1 0 0,0 2-49 0 0,1 23 295 0 0,0-10-139 0 0,1 0-55 0 0,2-13-32 0 0,-2-4-58 0 0,0 0-1 0 0,0 1 1 0 0,1-1 0 0 0,-1 0 0 0 0,1 0-1 0 0,-1 0 1 0 0,1-1 0 0 0,-1 1 0 0 0,1 0 0 0 0,-1-1-1 0 0,1 1 1 0 0,0 0 0 0 0,-1-1 0 0 0,1 0-1 0 0,1 1-10 0 0,-1-1 66 0 0,3 0-2 0 0,4 0-32 0 0,-4 1 5 0 0,0-1 0 0 0,0 0 0 0 0,0 0 0 0 0,0 0 0 0 0,1-1 0 0 0,-1 1 0 0 0,-1-1 0 0 0,3-1-37 0 0,0-3 42 0 0,-5 4-34 0 0,-1 1 1 0 0,0-1-1 0 0,1 0 0 0 0,-1 0 1 0 0,1 0-1 0 0,-1 1 1 0 0,1-1-1 0 0,-1 1 0 0 0,1-1 1 0 0,-1 1-1 0 0,1 0 1 0 0,0 0-1 0 0,-1 0 1 0 0,1-1-9 0 0,0 1 8 0 0,1 0 0 0 0,-1-1 0 0 0,0 1 0 0 0,0-1 1 0 0,0 0-1 0 0,1 0 0 0 0,-1 0 0 0 0,0 0 0 0 0,0 0 1 0 0,0 0-1 0 0,0-1 0 0 0,-1 1 0 0 0,1 0 0 0 0,0-1 1 0 0,-1 0-1 0 0,1 1 0 0 0,0-1 0 0 0,-1 0 0 0 0,0 0-8 0 0,2-1 9 0 0,-1 1 0 0 0,0-1-1 0 0,1 1 1 0 0,0-1-1 0 0,0 1 1 0 0,-1 0 0 0 0,2 0-9 0 0,-1 1 0 0 0,-1-1 0 0 0,0 1 0 0 0,0 0 0 0 0,0-1 0 0 0,0 1 0 0 0,0-1 0 0 0,-1 1 0 0 0,1-1 0 0 0,0 0 0 0 0,-1 0 0 0 0,1 0 0 0 0,6-7 0 0 0,-1 4-9 0 0,1 0-53 0 0,-4 0 34 0 0,-1-1-76 0 0,1-1-60 0 0,-1-1-46 0 0,13-24-711 0 0,-11 23 748 0 0,-2 0-53 0 0,1-6-193 0 0,-1-2-62 0 0,-2-19-531 0 0,-1 13 412 0 0,-1 10 333 0 0,1 1 60 0 0,0 1 42 0 0,0-14-141 0 0,0 11 157 0 0,0-3 198 0 0,0 0-101 0 0,0-2-89 0 0,0-29-273 0 0,0 31 321 0 0,0 2 68 0 0,0-1 74 0 0,0 3 64 0 0,0 0 75 0 0,0 0 86 0 0,0 0 98 0 0,0 0 108 0 0,0 0 119 0 0,0 7-251 0 0,0 0 33 0 0,0-1 35 0 0,0 1 37 0 0,-2 6-355 0 0,1 0-94 0 0,1 0 1 0 0,-1 0 0 0 0,1 0 0 0 0,-1 0 0 0 0,0 0 0 0 0,1 0-1 0 0,-1 0 1 0 0,1 0 0 0 0,-1 1 0 0 0,1-1 0 0 0,0 0 0 0 0,-1 0-1 0 0,1 1 1 0 0,-1-1 0 0 0,1 0 0 0 0,-1 0 0 0 0,1 1 0 0 0,0-1-1 0 0,-1 0 1 0 0,1 1 0 0 0,-1-1 0 0 0,1 1 0 0 0,0-1-1 0 0,0 1 1 0 0,-1-1 0 0 0,1 0 0 0 0,0 1 0 0 0,-1 0-5 0 0,1 0 18 0 0,0 1-1 0 0,-1 0 1 0 0,1-1 0 0 0,0 1 0 0 0,0 0 0 0 0,0-1 0 0 0,0 1-1 0 0,0 0 1 0 0,0-1 0 0 0,0 1-18 0 0,7 25 206 0 0,-2-12-112 0 0,-3-10-67 0 0,1 12 109 0 0,-3 2 9 0 0,-1-10-64 0 0,3 17 183 0 0,4 6-3 0 0,0-3-46 0 0,-5-7-27 0 0,-1 3 36 0 0,-1-15-105 0 0,1 0 0 0 0,0 1 1 0 0,0-1-1 0 0,2 0 0 0 0,0 4-119 0 0,2 2 152 0 0,-2-10-73 0 0,0 1 0 0 0,-1-1 0 0 0,1 0 0 0 0,-2 1 0 0 0,1-1 0 0 0,-1 1-79 0 0,0 94 1071 0 0,0-67-783 0 0,0-3-99 0 0,0-29-184 0 0,0 0 1 0 0,0-1-1 0 0,0 1 1 0 0,-1 0-1 0 0,1-1 1 0 0,-1 1-1 0 0,1 0 1 0 0,-1-1-1 0 0,0 1 1 0 0,1-1-1 0 0,-1 1 1 0 0,0-1-1 0 0,0 1-5 0 0,0-1 5 0 0,0 1-1 0 0,0-1 0 0 0,0 1 0 0 0,1-1 0 0 0,-1 1 1 0 0,0 0-1 0 0,1-1 0 0 0,-1 1 0 0 0,1 0 1 0 0,0-1-1 0 0,-1 1 0 0 0,1 0 0 0 0,0 0-4 0 0,0 4-29 0 0,1-4 6 0 0,-1 1 0 0 0,0-1-1 0 0,0 0 1 0 0,0 0 0 0 0,0 0 0 0 0,-1 0 0 0 0,1 0-1 0 0,-1 0 1 0 0,1 0 0 0 0,-1 1 23 0 0,-9 12-181 0 0,7 0-3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0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16 7312 0 0,'0'0'165'0'0,"0"0"22"0"0,0 0 9 0 0,-3 0-20 0 0,2 0-126 0 0,-3 0-96 0 0,2 0 98 0 0,1 0 12 0 0,-1 0 35 0 0,1 0 39 0 0,-1 0 46 0 0,2-3 361 0 0,0-1-401 0 0,-1 1 38 0 0,-4-1 268 0 0,-14 3 556 0 0,12 1-766 0 0,-3 0 13 0 0,7 0-80 0 0,3 0-39 0 0,0 0-6 0 0,0 0-2 0 0,-2 2-6 0 0,-8 8-6 0 0,4-6 14 0 0,1-4-77 0 0,0 1-25 0 0,0 10 5 0 0,-5-5 13 0 0,9-6-42 0 0,0 1-1 0 0,0-1 1 0 0,0 0 0 0 0,0 1-1 0 0,0-1 1 0 0,0 1-1 0 0,0 0 1 0 0,0-1 0 0 0,0 1-1 0 0,0 0 1 0 0,1 0 0 0 0,-1-1-1 0 0,0 1 1 0 0,1 0 0 0 0,-1 0-1 0 0,0 0-1 0 0,-1 4 13 0 0,2-4-11 0 0,-1-1 1 0 0,1 1-1 0 0,0-1 0 0 0,0 1 0 0 0,-1 0 1 0 0,1-1-1 0 0,0 1 0 0 0,-1-1 0 0 0,1 1 0 0 0,-1-1 1 0 0,1 1-1 0 0,-1-1 0 0 0,1 1 0 0 0,-1-1 1 0 0,1 0-1 0 0,-1 1 0 0 0,1-1 0 0 0,-1 0 0 0 0,0 1 1 0 0,1-1-1 0 0,-1 0 0 0 0,0 1-2 0 0,-3 1 8 0 0,2-2-4 0 0,1 1 0 0 0,0 0 0 0 0,0 0 0 0 0,0 0 0 0 0,0-1 1 0 0,0 1-1 0 0,1 0 0 0 0,-1 0 0 0 0,0 0 0 0 0,0 0 1 0 0,1 0-1 0 0,-1 0 0 0 0,0 1 0 0 0,1-1 0 0 0,-1 0 0 0 0,1 0 1 0 0,0 0-1 0 0,-1 1 0 0 0,1-1 0 0 0,0 0 0 0 0,0 0 0 0 0,-1 1 1 0 0,1-1-5 0 0,-2 4 64 0 0,-8 9-27 0 0,7 0 22 0 0,3-12-54 0 0,0-1 0 0 0,0 1 0 0 0,-1 0 0 0 0,1-1 0 0 0,-1 1 1 0 0,0 0-1 0 0,1-1 0 0 0,-1 1 0 0 0,0 0 0 0 0,0-1 0 0 0,0 2-5 0 0,0-2 4 0 0,0 0-1 0 0,0 0 0 0 0,1 0 1 0 0,-1 0-1 0 0,0 0 0 0 0,1 0 1 0 0,-1 0-1 0 0,1 0 0 0 0,0 0 1 0 0,-1 0-1 0 0,1 1 0 0 0,0-1 0 0 0,0 0 1 0 0,-1 0-1 0 0,1 0 0 0 0,0 1 1 0 0,0-1-1 0 0,0 0 0 0 0,1 0 1 0 0,-1 1-1 0 0,0-1 0 0 0,0 0 1 0 0,1 0-1 0 0,-1 0 0 0 0,1 0 1 0 0,-1 1-1 0 0,1-1 0 0 0,-1 0 0 0 0,1 0 1 0 0,0 0-1 0 0,-1 0 0 0 0,1 0 1 0 0,0 0-1 0 0,0 0 0 0 0,0-1 1 0 0,0 1-1 0 0,0 0 0 0 0,0 0-3 0 0,0 0 13 0 0,1 6 17 0 0,-3 10 3 0 0,4-12 10 0 0,-2-4-40 0 0,0 0 1 0 0,0 0 0 0 0,0 0-1 0 0,1 0 1 0 0,-1 0-1 0 0,0 0 1 0 0,1 0-1 0 0,-1 0 1 0 0,1 0-1 0 0,-1-1 1 0 0,1 1 0 0 0,-1-1-1 0 0,1 1 1 0 0,-1-1-1 0 0,1 0 1 0 0,0 0-1 0 0,-1 1 1 0 0,2-1-4 0 0,-3 0 2 0 0,1 0 0 0 0,0 0-1 0 0,0 0 1 0 0,-1 0 0 0 0,1 0 0 0 0,0 0 0 0 0,0 0-1 0 0,-1 0 1 0 0,1 0 0 0 0,0 1 0 0 0,0-1 0 0 0,-1 0 0 0 0,1 1-1 0 0,0-1 1 0 0,0 1-2 0 0,-1-1 4 0 0,0 1 0 0 0,1-1-1 0 0,-1 0 1 0 0,0 1 0 0 0,1-1 0 0 0,-1 1-1 0 0,0-1 1 0 0,0 1 0 0 0,0-1 0 0 0,0 1-1 0 0,1-1 1 0 0,-1 1 0 0 0,0 0 0 0 0,0-1-1 0 0,0 1 1 0 0,0-1 0 0 0,0 1 0 0 0,0-1-4 0 0,0 2 35 0 0,2-4-2 0 0,-1 1-22 0 0,12-8 41 0 0,-6 7 2 0 0,2 2 54 0 0,8-5 31 0 0,0-5-39 0 0,-14 8-88 0 0,-1 1 0 0 0,1-1 0 0 0,0 0 0 0 0,0 1 0 0 0,0-1 1 0 0,0 1-1 0 0,0 0 0 0 0,0 0 0 0 0,0 0 0 0 0,1 0 0 0 0,-1 1 0 0 0,0-1-12 0 0,-2 1 2 0 0,0 0 1 0 0,0 0-1 0 0,0 0 1 0 0,-1 0-1 0 0,1 0 1 0 0,0 0-1 0 0,0 0 1 0 0,-1-1-1 0 0,1 1 1 0 0,0 0-1 0 0,-1-1 1 0 0,1 1-1 0 0,0 0 1 0 0,-1-1-1 0 0,1 1 1 0 0,0-1-1 0 0,-1 1 1 0 0,1-1-1 0 0,-1 1 0 0 0,1-1 1 0 0,-1 0-1 0 0,1 1 1 0 0,-1-1-1 0 0,0 0 1 0 0,1 1-1 0 0,-1-1 1 0 0,0 0-1 0 0,1 1 1 0 0,-1-2-3 0 0,1 1 2 0 0,-1 0 0 0 0,1 0 0 0 0,-1 0 1 0 0,1 0-1 0 0,0 0 0 0 0,-1 0 0 0 0,1 0 1 0 0,0 0-1 0 0,0 0 0 0 0,0 0 0 0 0,0 1 1 0 0,0-1-1 0 0,0 0 0 0 0,0 0 0 0 0,0 1-2 0 0,5-3 20 0 0,-5 3-19 0 0,-1 0 1 0 0,1-1-1 0 0,-1 1 0 0 0,1 0 0 0 0,-1 0 0 0 0,1 0 0 0 0,-1-1 1 0 0,0 1-1 0 0,1 0 0 0 0,-1-1 0 0 0,1 1 0 0 0,-1 0 0 0 0,0-1 0 0 0,1 1 1 0 0,-1 0-1 0 0,0-1 0 0 0,1 1 0 0 0,-1 0 0 0 0,0-1 0 0 0,0 1 1 0 0,0-1-1 0 0,1 1 0 0 0,-1-1 0 0 0,0 1 0 0 0,0-1 0 0 0,0 1 1 0 0,0-1-1 0 0,0 1 0 0 0,0-1 0 0 0,0 1 0 0 0,0-1 0 0 0,0 1 0 0 0,0-1 1 0 0,0 1-1 0 0,0-1 0 0 0,0 1 0 0 0,0 0 0 0 0,0-1-1 0 0,1-10 39 0 0,3 10-37 0 0,-4 1-1 0 0,1 0-1 0 0,-1 0 0 0 0,0 0 1 0 0,0 0-1 0 0,1 0 0 0 0,-1-1 1 0 0,0 1-1 0 0,0 0 0 0 0,1 0 1 0 0,-1 0-1 0 0,0 0 0 0 0,0 0 0 0 0,1 0 1 0 0,-1 0-1 0 0,0 0 0 0 0,0-1 1 0 0,0 1-1 0 0,1 0 0 0 0,-1 0 1 0 0,0 0-1 0 0,0-1 0 0 0,0 1 0 0 0,1 0 1 0 0,-1 0-1 0 0,0 0 0 0 0,0-1 1 0 0,0 1-1 0 0,0 0 0 0 0,0 0 1 0 0,0-1-1 0 0,0 1 0 0 0,0 0 0 0 0,1 0 1 0 0,-1-1-1 0 0,0 1 0 0 0,2-14 40 0 0,-1-12 44 0 0,-1 24-150 0 0,2 4-1 0 0,9 11 43 0 0,-9 2-29 0 0,-2-8 23 0 0,0-5 27 0 0,-1 0-1 0 0,1 0 1 0 0,0 0-1 0 0,1 0 1 0 0,-1 0 0 0 0,0 0-1 0 0,1 0 1 0 0,-1 0-1 0 0,1 0 1 0 0,0 1 3 0 0,24 42 0 0 0,-20-32 0 0 0,5-8 0 0 0,-5 8 0 0 0,8 2 0 0 0,14 2 0 0 0,-22-7 0 0 0,-3-8 33 0 0,-1-1-51 0 0,1 0-51 0 0,-1 0-46 0 0,1 0-44 0 0,0 0-42 0 0,0 0-39 0 0,0 0-36 0 0,2 1-303 0 0,-1-1-92 0 0,-1 1-79 0 0,1 0-61 0 0,-2 0-887 0 0,0-2-972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0.5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8032 0 0,'0'0'182'0'0,"2"0"29"0"0,8 0 12 0 0,-10 0-220 0 0,1 0 0 0 0,-1 0 1 0 0,0 0-1 0 0,0 0 0 0 0,0 0 0 0 0,0 0 1 0 0,0 0-1 0 0,0 0 0 0 0,0 0 0 0 0,0 0 1 0 0,0 0-1 0 0,0 0 0 0 0,1 0 1 0 0,-1 0-1 0 0,0 0 0 0 0,0 0 0 0 0,0 0 1 0 0,0 0-1 0 0,0 0 0 0 0,0 0 0 0 0,0 0 1 0 0,0 0-1 0 0,0 0 0 0 0,0 0 1 0 0,0 0-1 0 0,0 0 0 0 0,1 0 0 0 0,-1 0 1 0 0,0 0-1 0 0,0 0 0 0 0,0 1 1 0 0,0-1-1 0 0,0 0 0 0 0,0 0 0 0 0,0 0 1 0 0,0 0-1 0 0,0 0 0 0 0,0 0 0 0 0,0 0 1 0 0,0 0-1 0 0,0 0 0 0 0,0 0 1 0 0,0 0-1 0 0,0 1 0 0 0,0-1 0 0 0,0 0 1 0 0,0 0-1 0 0,0 0 0 0 0,0 0 0 0 0,0 0 1 0 0,0 0-1 0 0,0 0 0 0 0,0 0 1 0 0,0 0-1 0 0,0 0 0 0 0,0 0 0 0 0,0 1-3 0 0,2 12 40 0 0,-1-9-41 0 0,0-1 0 0 0,1 0-1 0 0,-1 0 1 0 0,1 0 0 0 0,0 0 0 0 0,0 0 0 0 0,0 0 1 0 0,5 6 32 0 0,-1 2 55 0 0,1 4 548 0 0,-2-6-191 0 0,-2-3-176 0 0,2 6 528 0 0,1-7-285 0 0,-1-2-43 0 0,-4 7-70 0 0,0-8-297 0 0,-1 0 0 0 0,0-1 0 0 0,0 1-1 0 0,1 0 1 0 0,-1-1 0 0 0,1 1 0 0 0,-1 0 0 0 0,1-1 0 0 0,0 1 0 0 0,0-1-1 0 0,0 2-100 0 0,5 8 657 0 0,-3 5 64 0 0,-3-6-305 0 0,-1-10-410 0 0,1 0 1 0 0,0 0 0 0 0,0 0 0 0 0,0 0 0 0 0,0 0 0 0 0,0 1 0 0 0,0-1 0 0 0,0 0 0 0 0,0 0 0 0 0,0 0 0 0 0,0 0 0 0 0,0 0 0 0 0,0 0 0 0 0,0 0 0 0 0,0 0 0 0 0,0 0 0 0 0,0 0 0 0 0,0 0 0 0 0,0 1-1 0 0,0-1 1 0 0,0 0 0 0 0,1 0 0 0 0,-1 0 0 0 0,0 0 0 0 0,0 0 0 0 0,0 0 0 0 0,0 0 0 0 0,0 0 0 0 0,0 0 0 0 0,0 0 0 0 0,0 0 0 0 0,0 0 0 0 0,0 0 0 0 0,0 0 0 0 0,0 1 0 0 0,0-1 0 0 0,0 0 0 0 0,0 0-1 0 0,1 0 1 0 0,-1 0 0 0 0,0 0 0 0 0,0 0 0 0 0,0 0 0 0 0,0 0 0 0 0,0 0 0 0 0,0 0 0 0 0,0 0 0 0 0,0 0 0 0 0,0 0 0 0 0,0 0 0 0 0,1 0 0 0 0,-1 0 0 0 0,0 0 0 0 0,0 0 0 0 0,0 0 0 0 0,0 0 0 0 0,0 0-7 0 0,0 0 77 0 0,0-1-36 0 0,1 1-28 0 0,4 0-46 0 0,-3 0 66 0 0,-1 0 47 0 0,1 0 44 0 0,-1 0 60 0 0,-1 0 71 0 0,1 1 82 0 0,-1 0-138 0 0,1 1-96 0 0,-1 0-66 0 0,-1 2-20 0 0,1-3 73 0 0,0 0 72 0 0,0 0-40 0 0,0-1 34 0 0,0-4-118 0 0,0-13 256 0 0,1 13-269 0 0,0 1-37 0 0,0 2 16 0 0,4-13 50 0 0,-10 0-42 0 0,4 13-13 0 0,1 0 1 0 0,-1-1 0 0 0,1 1 0 0 0,-1-1 0 0 0,1 1 0 0 0,-1-1 0 0 0,1 1 0 0 0,0-1 0 0 0,0 1 0 0 0,0-1 0 0 0,0 1 0 0 0,0-1 0 0 0,0 1 0 0 0,0-1 0 0 0,1 1 0 0 0,-1-1 0 0 0,1 1 0 0 0,-1-1 0 0 0,1 1 0 0 0,-1 0 0 0 0,1-1 0 0 0,0 1 0 0 0,-1 0 0 0 0,1-1 0 0 0,1 1 0 0 0,-1-1 0 0 0,0 0 0 0 0,0 0 0 0 0,0 0 0 0 0,0 0 0 0 0,-1 0 0 0 0,1 0 0 0 0,-1 0 0 0 0,1 0 0 0 0,-1 0 0 0 0,1-2 0 0 0,-1 2 0 0 0,0 0 0 0 0,0 1 0 0 0,0-1 0 0 0,1 1 0 0 0,-1-1 0 0 0,1 1 0 0 0,-1-1 0 0 0,1 1 0 0 0,-1-1 0 0 0,1 1 0 0 0,0-1 0 0 0,0 1 0 0 0,0 0 0 0 0,0-1 0 0 0,3-6 0 0 0,-1 2 0 0 0,-3 6 0 0 0,0-1-1 0 0,1 1 1 0 0,-1-1 0 0 0,0 1-1 0 0,0 0 1 0 0,0-1 0 0 0,0 1-1 0 0,1-1 1 0 0,-1 1 0 0 0,0 0-1 0 0,0-1 1 0 0,1 1 0 0 0,-1-1-1 0 0,0 1 1 0 0,1 0 0 0 0,-1 0 0 0 0,0-1-1 0 0,1 1 1 0 0,-1 0 0 0 0,0 0-1 0 0,1-1 1 0 0,-1 1 0 0 0,1 0-1 0 0,-1 0 1 0 0,0 0 0 0 0,1-1-1 0 0,-1 1 1 0 0,1 0 0 0 0,-1 0-1 0 0,1 0 1 0 0,-1 0 0 0 0,1 0-1 0 0,-1 0 1 0 0,0 0 0 0 0,1 0-1 0 0,-1 0 1 0 0,1 0-1 0 0,-1 0 0 0 0,0 0 0 0 0,0 0 0 0 0,0 0 0 0 0,0 1 0 0 0,0-1 0 0 0,0 0 0 0 0,0 0 0 0 0,0 0 0 0 0,0 0 0 0 0,0 0 0 0 0,0 0 0 0 0,1 0 0 0 0,-1 0 0 0 0,0 0 0 0 0,0 0 0 0 0,0-1 0 0 0,0 1-1 0 0,0 0 1 0 0,0 0 0 0 0,0 0 0 0 0,0 0 0 0 0,0 0 0 0 0,0 0 0 0 0,0 0 0 0 0,1 0 0 0 0,-1 0 0 0 0,0 0 0 0 0,0 0 0 0 0,0 0 0 0 0,0 0 0 0 0,0 0 0 0 0,0 0 0 0 0,0 0 0 0 0,0 0 0 0 0,0 0 0 0 0,0-1-1 0 0,0 1 1 0 0,0 0 0 0 0,0 0 0 0 0,0 0 0 0 0,0 0 0 0 0,0 0 0 0 0,0 0 0 0 0,0 0 0 0 0,0 0 0 0 0,0 0 0 0 0,0 0 0 0 0,0 0 0 0 0,0-1 0 0 0,0 1 0 0 0,0 0 0 0 0,0 0 0 0 0,0 0 0 0 0,0 0-1 0 0,0 0 1 0 0,0 0 1 0 0,0-1-5 0 0,0-1-1 0 0,0 1 0 0 0,1 0 0 0 0,-1-1 1 0 0,0 1-1 0 0,0 0 0 0 0,1 0 1 0 0,-1 0-1 0 0,1-1 0 0 0,0 1 0 0 0,-1 0 1 0 0,1 0-1 0 0,0 0 0 0 0,-1 0 0 0 0,1 0 1 0 0,0 0-1 0 0,0 0 0 0 0,0 0 0 0 0,0 1 1 0 0,0-1-1 0 0,0 0 0 0 0,0 0 0 0 0,0 1 6 0 0,12-5-12 0 0,-11 1 12 0 0,3-3 0 0 0,7 4 0 0 0,-10 2 0 0 0,1 1 0 0 0,-1-1 0 0 0,0 1 0 0 0,0-1 0 0 0,0 0 0 0 0,0 0 0 0 0,1 0 0 0 0,-1 0 0 0 0,-1 0 0 0 0,1-1 0 0 0,0 1 0 0 0,2-2 0 0 0,-3 2 1 0 0,11-10-11 0 0,-10 11 6 0 0,0-1-1 0 0,-1 0 1 0 0,1 1-1 0 0,0 0 1 0 0,-1-1 0 0 0,1 1-1 0 0,0 0 1 0 0,0 0 0 0 0,-1 0-1 0 0,1 0 5 0 0,2 0-4 0 0,0-1 0 0 0,0 1 1 0 0,0-1-1 0 0,-1 0 0 0 0,1 0 0 0 0,0 0 0 0 0,-1 0 0 0 0,1-1 0 0 0,-1 0 0 0 0,3-1 4 0 0,-4 2-20 0 0,0 1 0 0 0,1-1 0 0 0,-1 0 0 0 0,0 1 0 0 0,0-1 0 0 0,1 1 0 0 0,-1 0 0 0 0,0 0 0 0 0,1 0 0 0 0,1 0 20 0 0,12-1-100 0 0,-10-1 45 0 0,-3 0-23 0 0,-1 1-27 0 0,0 0-51 0 0,1 0-65 0 0,-1 1-75 0 0,0 0-42 0 0,-1 0-62 0 0,1 1-58 0 0,0 0-49 0 0,0 0-39 0 0,0 0-36 0 0,2 0-658 0 0,2-3-861 0 0,3-6-1193 0 0,-9 8 3264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1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0 182 6832 0 0,'0'0'200'0'0,"0"-3"-8"0"0,0 1-331 0 0,1-1 46 0 0,1 1 42 0 0,0 1 41 0 0,1-1 36 0 0,0 1 33 0 0,4 0 145 0 0,0 0 28 0 0,0 0 46 0 0,17 2 703 0 0,-11-1-351 0 0,-5 0-273 0 0,-3-1-125 0 0,-1 0-76 0 0,3-6 354 0 0,-7 7-487 0 0,1-1 0 0 0,-1 1 0 0 0,0-1 0 0 0,1 1 0 0 0,-1 0 0 0 0,0-1 0 0 0,1 1 0 0 0,-1 0 0 0 0,0-1 0 0 0,1 1 0 0 0,-1 0 0 0 0,1 0 0 0 0,-1-1 0 0 0,1 1 0 0 0,-1 0 0 0 0,0 0 0 0 0,1 0 0 0 0,-1-1 0 0 0,1 1 0 0 0,-1 0 0 0 0,1 0 0 0 0,-1 0 0 0 0,1 0 0 0 0,-1 0-1 0 0,1 0 1 0 0,-1 0 0 0 0,1 0 0 0 0,-1 0 0 0 0,1 0-23 0 0,10-1 389 0 0,1-5 51 0 0,0 0-42 0 0,-2 4-83 0 0,-3 3-121 0 0,-5-1-131 0 0,0 0 1 0 0,0 0-1 0 0,0 0 0 0 0,0 0 1 0 0,0 0-1 0 0,1-1 1 0 0,-1 1-1 0 0,0-1 0 0 0,0 1 1 0 0,0-1-64 0 0,21-12 526 0 0,-11 6-314 0 0,-1 2-64 0 0,19 0 268 0 0,-17-6-289 0 0,-8 8-21 0 0,0 4-68 0 0,0 0-7 0 0,0-5 65 0 0,9-12 8 0 0,-14 11-79 0 0,0 5-24 0 0,0 0-1 0 0,-1 0 1 0 0,1 0 0 0 0,0 0-1 0 0,0 0 1 0 0,0 0-1 0 0,0 0 1 0 0,0-1 0 0 0,0 1-1 0 0,0 0 1 0 0,0 0 0 0 0,0 0-1 0 0,0 0 1 0 0,0 0 0 0 0,0 0-1 0 0,0 0 1 0 0,0 0-1 0 0,0-1 1 0 0,0 1 0 0 0,0 0-1 0 0,0 0 1 0 0,0 0 0 0 0,0 0-1 0 0,0 0 1 0 0,0 0 0 0 0,0 0-1 0 0,0 0 1 0 0,0-1-1 0 0,0 1 1 0 0,1 0 0 0 0,-1 0-1 0 0,0 0 1 0 0,0 0 0 0 0,0 0-1 0 0,0 0 1 0 0,0 0-1 0 0,0 0 1 0 0,0 0 0 0 0,0 0-1 0 0,0 0 1 0 0,0-1 0 0 0,0 1-1 0 0,1 0 1 0 0,-1 0 0 0 0,0 0-1 0 0,0 0 0 0 0,10-2 75 0 0,-7 2 16 0 0,-3 0 5 0 0,-3-3 0 0 0,0 1-57 0 0,-2-6-5 0 0,2 2 37 0 0,2 1 45 0 0,0-1 80 0 0,-1 3-5 0 0,-5-8-47 0 0,7 10-127 0 0,-1 0-1 0 0,0-1 1 0 0,0 1-1 0 0,1 0 1 0 0,-1 0 0 0 0,0 0-1 0 0,0 0 1 0 0,0 0 0 0 0,0 0-1 0 0,-1-1-16 0 0,1 1 14 0 0,0 1 1 0 0,0-1-1 0 0,1 1 0 0 0,-1 0 1 0 0,0-1-1 0 0,0 1 0 0 0,0 0 1 0 0,0 0-1 0 0,0-1 0 0 0,0 1 1 0 0,0 0-1 0 0,0 0 0 0 0,0 0-14 0 0,-3 0 32 0 0,0 0 2 0 0,-12 0 47 0 0,12 0-64 0 0,-11 0 53 0 0,0 3-56 0 0,-46 27-14 0 0,60-29 0 0 0,-1 0 0 0 0,1 1 0 0 0,-1-1 0 0 0,1 0 0 0 0,-1 1 0 0 0,1-1 0 0 0,0 1 0 0 0,0 0 0 0 0,0-1 0 0 0,0 1 0 0 0,0 0 0 0 0,0 0 0 0 0,0 0 0 0 0,-12 19 0 0 0,9-16 0 0 0,0 0 0 0 0,0 1 0 0 0,0-1 0 0 0,1 1 0 0 0,0 0 0 0 0,0 1 0 0 0,0-2 0 0 0,2-2 0 0 0,1 0 0 0 0,-1-1 0 0 0,0 1 0 0 0,1 0 0 0 0,0 0 0 0 0,-1-1 0 0 0,1 1 0 0 0,0 0 0 0 0,0 0 0 0 0,1 2 0 0 0,0 10 0 0 0,-1 8-12 0 0,0 4 99 0 0,0 0 90 0 0,0-1 81 0 0,4-9 39 0 0,-2-14-236 0 0,0 1 1 0 0,1-1-1 0 0,-1 1 0 0 0,1-1 0 0 0,-1 0 1 0 0,1 0-1 0 0,0 0 0 0 0,0 0 1 0 0,1-1-1 0 0,2 2-61 0 0,6 3 216 0 0,-1-5 36 0 0,2 0-9 0 0,-3 4-48 0 0,-3-2-57 0 0,6 3 123 0 0,-1-2-51 0 0,1-1-4 0 0,10-2 61 0 0,-11-1-128 0 0,8-1 112 0 0,-4-3 15 0 0,-4-2-142 0 0,11-3 120 0 0,0 0-15 0 0,-11 3-130 0 0,6 1 71 0 0,-5 4-94 0 0,-11 0-74 0 0,0 0 0 0 0,-1 0 1 0 0,1 0-1 0 0,-1 0 0 0 0,1 0 0 0 0,-1-1 0 0 0,1 1 0 0 0,-1 0 0 0 0,1-1 1 0 0,-1 1-1 0 0,1-1 0 0 0,-1 0 0 0 0,1 1 0 0 0,-1-1 0 0 0,0 0 0 0 0,1 0 0 0 0,-1 0 1 0 0,0 0-1 0 0,0 0 0 0 0,1 0 0 0 0,-1-1-2 0 0,12-8 45 0 0,2 1-56 0 0,4 2-55 0 0,5 3-83 0 0,-21 3 101 0 0,-2 1-27 0 0,0 0-36 0 0,-1 0-60 0 0,1 0-28 0 0,-1-1-60 0 0,1 1-69 0 0,-1-1-79 0 0,1 0-82 0 0,0 0-79 0 0,0 0-68 0 0,1 0-62 0 0,-1-1-206 0 0,1 1-60 0 0,0-1-250 0 0,1-2-672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42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7632 0 0,'0'0'166'0'0,"0"0"29"0"0,0 0 14 0 0,0 2-25 0 0,0 4-240 0 0,0 1 53 0 0,0 0 44 0 0,0 1 38 0 0,0 6 130 0 0,0 15 384 0 0,0-6 20 0 0,-1-2-59 0 0,2-8-241 0 0,0-3-106 0 0,1-1-63 0 0,4 3 154 0 0,-1-3-1 0 0,-3 5 56 0 0,-2-11-290 0 0,0 0 0 0 0,0 0 1 0 0,1 0-1 0 0,-1 0 1 0 0,1 0-1 0 0,0 0 1 0 0,0 1-64 0 0,7 14 368 0 0,-6-3 13 0 0,-2-15-356 0 0,0 1 1 0 0,0 0 0 0 0,0 0-1 0 0,0 0 1 0 0,0-1 0 0 0,0 1 0 0 0,1 0-1 0 0,-1 0 1 0 0,0 0 0 0 0,0-1-1 0 0,1 1 1 0 0,-1 0 0 0 0,0 0 0 0 0,1-1-1 0 0,-1 1-25 0 0,10 4 303 0 0,-5 2-111 0 0,0 7 25 0 0,1-1-14 0 0,-2-6-34 0 0,6-2-15 0 0,-5 1-78 0 0,-5-5-71 0 0,0-1-1 0 0,0 0 0 0 0,1 1 1 0 0,-1-1-1 0 0,0 1 1 0 0,0-1-1 0 0,1 0 1 0 0,-1 1-1 0 0,0-1 1 0 0,1 0-1 0 0,-1 1 1 0 0,1-1-1 0 0,-1 0 1 0 0,0 0-1 0 0,1 1 1 0 0,-1-1-1 0 0,1 0 1 0 0,-1 0-1 0 0,1 0 1 0 0,-1 1-1 0 0,0-1 1 0 0,1 0-1 0 0,-1 0 1 0 0,1 0-1 0 0,-1 0 1 0 0,1 0-1 0 0,-1 0 1 0 0,1 0-1 0 0,-1 0 1 0 0,1 0-1 0 0,-1 0 1 0 0,1-1-5 0 0,9 1 99 0 0,16 0 292 0 0,-19 0-329 0 0,-2-2 84 0 0,7-6-37 0 0,-11 8-98 0 0,0-1-1 0 0,0 1 1 0 0,-1-1-1 0 0,1 1 0 0 0,0-1 1 0 0,0 1-1 0 0,0-1 1 0 0,0 1-1 0 0,0-1 1 0 0,-1 0-1 0 0,1 0 1 0 0,0 1-1 0 0,-1-1 0 0 0,1 0 1 0 0,0 0-1 0 0,-1 0 1 0 0,1 0-1 0 0,-1 1 1 0 0,0-1-1 0 0,1 0 1 0 0,-1 0-1 0 0,0 0 1 0 0,1 0-11 0 0,1-4 104 0 0,8-8-32 0 0,-7-2-3 0 0,-3 13-60 0 0,0 1 0 0 0,0-1-1 0 0,0 1 1 0 0,1-1 0 0 0,-1 0 0 0 0,1 1 0 0 0,-1-1 0 0 0,1 1-1 0 0,-1-1 1 0 0,1 1 0 0 0,0 0 0 0 0,0-1 0 0 0,0 1 0 0 0,0-1-9 0 0,3-5 30 0 0,7-15 35 0 0,-6 13-49 0 0,-1-7 46 0 0,-6 2-44 0 0,2 13-18 0 0,-1-1 0 0 0,1 0 0 0 0,0 1 0 0 0,-1-1 0 0 0,1 0 0 0 0,0 0 0 0 0,0 1 0 0 0,0-1 0 0 0,0 0 0 0 0,1 1 0 0 0,-1-1 0 0 0,0 0 0 0 0,1 1 0 0 0,-1-1 0 0 0,1 0 0 0 0,0 1-1 0 0,0-1 1 0 0,3-4 0 0 0,-3 5 0 0 0,-1 0 0 0 0,1 1 0 0 0,0-1 0 0 0,-1 0 0 0 0,1 0 0 0 0,-1 1 0 0 0,1-1 0 0 0,-1 0 0 0 0,0 0 0 0 0,1 0 0 0 0,-1 0 0 0 0,0 0 0 0 0,1 1 0 0 0,-1-1 0 0 0,0 0 0 0 0,0 0 0 0 0,0 0 0 0 0,0 0 0 0 0,0 0 0 0 0,0 0 0 0 0,0 0 0 0 0,0 0 0 0 0,0 0 0 0 0,0 0 0 0 0,-1 1 0 0 0,1-1 0 0 0,0 0 1 0 0,-1 0-2 0 0,1 0 1 0 0,-1 0 0 0 0,0 0 0 0 0,1 1 0 0 0,-1-1 0 0 0,1 0 0 0 0,0 0 0 0 0,-1 0 0 0 0,1 0 0 0 0,0 1 0 0 0,-1-1 0 0 0,1 0 0 0 0,0 0 0 0 0,0 0 0 0 0,0 0 0 0 0,0 0 0 0 0,0 0 0 0 0,0 0 0 0 0,0 0 0 0 0,0 0 0 0 0,0 0 0 0 0,0 1 0 0 0,1-1 0 0 0,-1 0 0 0 0,0 0 0 0 0,1 0 0 0 0,-1 0 0 0 0,1 0 0 0 0,-1 1 0 0 0,0-1 0 0 0,1 0 0 0 0,0 0 0 0 0,0 0 0 0 0,2-10 0 0 0,-3 8 0 0 0,0 0 0 0 0,1 0 0 0 0,-1 0 0 0 0,1 1 0 0 0,0-1 0 0 0,0 0 0 0 0,0 1 0 0 0,0-1 0 0 0,0 1 0 0 0,1-1 0 0 0,-1 1 0 0 0,1-1 0 0 0,1-3-21 0 0,1 2-155 0 0,-2 5 66 0 0,0 1 64 0 0,0 1 37 0 0,0 1 34 0 0,4 10-81 0 0,0 5 41 0 0,-3-9 5 0 0,-1 7-31 0 0,-2-15 40 0 0,0-1 0 0 0,0 1 0 0 0,0-1-1 0 0,1 0 1 0 0,-1 1 0 0 0,0-1-1 0 0,0 0 1 0 0,1 1 0 0 0,-1-1 0 0 0,1 1 1 0 0,4 5 0 0 0,-4-5 0 0 0,0-1 0 0 0,-1 0 0 0 0,1 1 0 0 0,0-1 0 0 0,0 1 0 0 0,-1-1 0 0 0,1 1 0 0 0,-1-1 0 0 0,1 1 0 0 0,-1-1 0 0 0,0 1 0 0 0,0 0 0 0 0,1-1 0 0 0,-1 1 0 0 0,0-1 0 0 0,-1 1 0 0 0,1-1 0 0 0,0 1 0 0 0,1-1 0 0 0,-1 1 0 0 0,0-1 0 0 0,0 0 0 0 0,1 1 0 0 0,-1-1 0 0 0,1 1 0 0 0,-1-1 0 0 0,1 0 0 0 0,-1 1 0 0 0,1-1 0 0 0,0 0 0 0 0,0 1 0 0 0,10 19 0 0 0,-6-13 0 0 0,-4-6 1 0 0,0-1 0 0 0,0 1 0 0 0,0-1 0 0 0,-1 0-1 0 0,1 1 1 0 0,0 0 0 0 0,-1-1 0 0 0,1 1 0 0 0,-1-1 0 0 0,0 1 0 0 0,1 1-1 0 0,1 5 43 0 0,9 14-22 0 0,-3-3 35 0 0,-8-19-56 0 0,1 0 0 0 0,-1 0 0 0 0,0 0 0 0 0,0 0 0 0 0,0 0 0 0 0,0 0 0 0 0,0 0 0 0 0,0 1 0 0 0,1-1 0 0 0,-1 0 0 0 0,0 0 0 0 0,0 0 0 0 0,0 0 0 0 0,0 0 0 0 0,0 0 0 0 0,1 0 0 0 0,-1 0 0 0 0,0 0 0 0 0,0 0 0 0 0,0 0 0 0 0,0 0 0 0 0,0 0 0 0 0,0 0 0 0 0,1 0 0 0 0,-1 0 0 0 0,0 0 0 0 0,0 0 0 0 0,0 0 0 0 0,0-1 0 0 0,0 1 0 0 0,1 0 0 0 0,-1 0 0 0 0,0 0 0 0 0,0 0 0 0 0,0 0 0 0 0,0 0 0 0 0,0 0 0 0 0,2-1 8 0 0,0 1 46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333 363 7632 0 0,'-12'-13'166'0'0,"9"11"-11"0"0,0 1-61 0 0,-1 0-32 0 0,-1 2 1 0 0,4-1-33 0 0,-3 0 106 0 0,1 0-64 0 0,0 0-46 0 0,0 0-46 0 0,-1 0 28 0 0,-14-2-8 0 0,4-4 15 0 0,6 2 39 0 0,8 4-54 0 0,-5-2 113 0 0,-1 4 129 0 0,3 0-142 0 0,-7 3 89 0 0,1-2-26 0 0,1-1 34 0 0,-2-2 82 0 0,4 1-72 0 0,0 0-51 0 0,0 1-21 0 0,-3 3-2 0 0,-12 4 84 0 0,-2 4-66 0 0,3-1 6 0 0,11-7-67 0 0,6-4-71 0 0,1 0 0 0 0,0 0 0 0 0,0 0-1 0 0,0 0 1 0 0,0 1 0 0 0,0-1 0 0 0,0 1 0 0 0,0-1 0 0 0,0 1-19 0 0,-5 5 61 0 0,4-4-32 0 0,-1 0 0 0 0,1 0 0 0 0,0 0 0 0 0,1 1-1 0 0,-1-1 1 0 0,0 1-29 0 0,-1 8 24 0 0,0-4-22 0 0,-20 18-6 0 0,22-25 4 0 0,1 1 0 0 0,-1 0 0 0 0,1-1 0 0 0,0 1 0 0 0,0 0 0 0 0,0 0 0 0 0,0 0 0 0 0,0 0 0 0 0,0 0 0 0 0,0 0 0 0 0,1 1 0 0 0,-1-1 0 0 0,1 1 0 0 0,-2 30 0 0 0,3-19 0 0 0,-2-13 0 0 0,1 0 0 0 0,0 0 0 0 0,0-1 0 0 0,0 1 0 0 0,1 0 0 0 0,-1 0 0 0 0,0 0 0 0 0,0 0 0 0 0,0-1 0 0 0,0 1 0 0 0,1 0 0 0 0,-1 0 0 0 0,0-1 0 0 0,1 2 0 0 0,6 2 10 0 0,-7-4-8 0 0,0 1 0 0 0,1-1 0 0 0,-1 0 1 0 0,0 0-1 0 0,1 0 0 0 0,-1 1 0 0 0,0-1 0 0 0,1 0 0 0 0,-1 0 1 0 0,0 1-1 0 0,1-1 0 0 0,-1 0 0 0 0,0 1 0 0 0,0-1 0 0 0,1 0 1 0 0,-1 1-1 0 0,0-1 0 0 0,0 0 0 0 0,0 1 0 0 0,0-1 0 0 0,1 1 1 0 0,-1-1-1 0 0,0 0 0 0 0,0 1 0 0 0,0-1 0 0 0,0 1 0 0 0,0-1 0 0 0,0 0 1 0 0,0 1-1 0 0,0-1 0 0 0,0 1-2 0 0,2 4 67 0 0,8 5-3 0 0,-9-10-62 0 0,-1 0 0 0 0,0 1 0 0 0,0-1 0 0 0,0 0 0 0 0,1 0 0 0 0,-1 0 0 0 0,0 1 0 0 0,0-1 0 0 0,1 0 0 0 0,-1 0 0 0 0,0 0 0 0 0,1 0 0 0 0,-1 0 0 0 0,0 1 0 0 0,0-1 0 0 0,1 0 1 0 0,-1 0-1 0 0,0 0 0 0 0,1 0 0 0 0,-1 0 0 0 0,0 0 0 0 0,1 0 0 0 0,-1 0 0 0 0,0 0 0 0 0,0 0 0 0 0,1 0-2 0 0,13 0 15 0 0,2 0 61 0 0,-13-1-71 0 0,0 1 0 0 0,0 0 0 0 0,-1-1 1 0 0,1 1-1 0 0,0-1 0 0 0,0 0 0 0 0,0 0-5 0 0,14-7 76 0 0,14 3 124 0 0,-14-5-96 0 0,9 5-18 0 0,-20 2-80 0 0,1 0 0 0 0,0 0 0 0 0,5-5-6 0 0,3 0 0 0 0,-5 3 0 0 0,-7 4 0 0 0,-1 0 0 0 0,0 0 0 0 0,0 0 0 0 0,0 0 0 0 0,0-1 0 0 0,0 1 0 0 0,0-1 0 0 0,0 1 0 0 0,0-1 0 0 0,9-8 4 0 0,-2 1-50 0 0,5-5-70 0 0,-13 12 101 0 0,0 1 0 0 0,0-1 0 0 0,0 1 0 0 0,0-1 0 0 0,0 0 0 0 0,0 0 0 0 0,0 1 0 0 0,0-1 0 0 0,-1 0 0 0 0,1 0 0 0 0,-1 0 0 0 0,0 0 0 0 0,1 0 0 0 0,-1-1 15 0 0,0-3-45 0 0,0 4 30 0 0,-1 0 0 0 0,1-1 0 0 0,0 1 0 0 0,0 0-1 0 0,1 0 1 0 0,-1 0 0 0 0,0 0 0 0 0,1 0 0 0 0,-1 0 0 0 0,1-1 15 0 0,4-3-49 0 0,-4 5 41 0 0,-1 0 0 0 0,1 0 0 0 0,0 0 0 0 0,-1 1 1 0 0,1-1-1 0 0,-1 0 0 0 0,1 0 0 0 0,-1 0 0 0 0,1 0 1 0 0,-1 0-1 0 0,0 0 0 0 0,1 0 0 0 0,-1 0 0 0 0,0 0 1 0 0,0 0-1 0 0,0 0 0 0 0,0 0 0 0 0,0 0 0 0 0,0-1 1 0 0,0 1-1 0 0,0 0 0 0 0,0 0 0 0 0,0 0 0 0 0,-1 0 1 0 0,1-1 7 0 0,-5-8-53 0 0,-1-7-36 0 0,4-1-17 0 0,3-13 11 0 0,0 15 46 0 0,-1-1-1 0 0,0 1 1 0 0,-1 0 0 0 0,-3-9 49 0 0,0 9-10 0 0,2 11 8 0 0,1 1 1 0 0,0-1 0 0 0,0 1 0 0 0,0-1-1 0 0,0 1 1 0 0,1-1 0 0 0,0 0-1 0 0,0 1 1 0 0,0-1 0 0 0,0 0 0 0 0,1-1 1 0 0,3-8-14 0 0,-2 5 6 0 0,1 1 1 0 0,-2-1-1 0 0,0 0 0 0 0,0 0 0 0 0,0 0 1 0 0,-1-2 7 0 0,0-47 0 0 0,2 43 0 0 0,-1 14 0 0 0,0 0 0 0 0,0-1 0 0 0,-1 1 0 0 0,1 0 0 0 0,0 0 0 0 0,0 0 0 0 0,0 1 0 0 0,0-1 0 0 0,0 0 0 0 0,0 0 0 0 0,0 0 0 0 0,1 0 0 0 0,-1 1 0 0 0,-1 0 0 0 0,0 0 0 0 0,1-1 0 0 0,-1 1 0 0 0,1 0 0 0 0,-1 0 0 0 0,1 0 0 0 0,-1 0 0 0 0,1-1 0 0 0,-1 1 0 0 0,1 0 0 0 0,-1 0 0 0 0,1 0 0 0 0,-1 0 0 0 0,1 0 0 0 0,-1 0 0 0 0,1 1 0 0 0,-1-1 0 0 0,0 0 0 0 0,1 0 0 0 0,-1 0 0 0 0,1 0 0 0 0,-1 0 0 0 0,1 1 0 0 0,-1-1 0 0 0,1 0 0 0 0,4 15 16 0 0,-1-4 12 0 0,3 6 50 0 0,-6-2 56 0 0,1 1 3 0 0,4-2-27 0 0,-5-11-98 0 0,0-1 0 0 0,0 0 0 0 0,0 0 1 0 0,0 1-1 0 0,0-1 0 0 0,-1 0 0 0 0,1 1 0 0 0,-1-1 1 0 0,0 1-1 0 0,0-1 0 0 0,0 3-12 0 0,1-2 5 0 0,-1 0-1 0 0,0 0 1 0 0,1 0 0 0 0,-1 0-1 0 0,1 0 1 0 0,0 0 0 0 0,0 0-1 0 0,0 0 1 0 0,1 0-5 0 0,3 12 22 0 0,-3 15 2 0 0,-2-26-15 0 0,0 0 1 0 0,1 0-1 0 0,-1 0 0 0 0,0 0 1 0 0,2 4-10 0 0,3 7 16 0 0,-3-12-8 0 0,-1 0 1 0 0,0 0-1 0 0,0 0 1 0 0,0 1-1 0 0,0-1 0 0 0,-1 0 1 0 0,0 1-1 0 0,1-1 1 0 0,-1 1-9 0 0,-1 8 13 0 0,1 8 15 0 0,3-4 27 0 0,1-6-42 0 0,3 7 12 0 0,-5 1 33 0 0,-2 5-6 0 0,0 33 174 0 0,0 26 248 0 0,0-79-394 0 0,0-3-87 0 0,0 0-38 0 0,0 0-36 0 0,0 0-21 0 0,0 0-37 0 0,0 0-42 0 0,0 0-48 0 0,0 0-51 0 0,0 0-48 0 0,0 0-41 0 0,0 0-38 0 0,0 0-122 0 0,0 0-37 0 0,0 0-1259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08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30 10656 0 0,'0'0'241'0'0,"0"0"38"0"0,0 0 10 0 0,0 0-33 0 0,0 1-192 0 0,-3 1-36 0 0,-3 9 1 0 0,2-3 30 0 0,-1-2 61 0 0,-1-2 21 0 0,6-3-131 0 0,-1-1 0 0 0,1 0-1 0 0,-1 0 1 0 0,1 1 0 0 0,-1-1-1 0 0,1 0 1 0 0,0 0 0 0 0,-1 1-1 0 0,1-1 1 0 0,0 1 0 0 0,-1-1-1 0 0,1 0 1 0 0,0 1 0 0 0,0-1-1 0 0,-1 1 1 0 0,1-1 0 0 0,0 0-1 0 0,0 1 1 0 0,0-1 0 0 0,0 1-1 0 0,-1-1 1 0 0,1 1 0 0 0,0-1-1 0 0,0 1 1 0 0,0-1 0 0 0,0 1-1 0 0,0-1 1 0 0,0 1 0 0 0,0-1-1 0 0,0 0 1 0 0,0 1 0 0 0,1 0-10 0 0,-1 26 364 0 0,0 0-33 0 0,0 28 245 0 0,0-2-88 0 0,0 72 556 0 0,0-87-697 0 0,0-1 37 0 0,0 8 138 0 0,0-1 93 0 0,-2-31-406 0 0,-4 0 31 0 0,0-2-24 0 0,5 0-37 0 0,1-6-88 0 0,0 4-20 0 0,0-3 9 0 0,0 4 86 0 0,0-3-36 0 0,0 1 38 0 0,-3-8-112 0 0,-3 0-69 0 0,2 0-70 0 0,2 0-91 0 0,1 0-208 0 0,1 0-377 0 0,0 0 577 0 0,0 0 31 0 0,0 0-8 0 0,0 0-41 0 0,0 0-5 0 0,0 0-41 0 0,0 0-48 0 0,0 0-53 0 0,0 0-56 0 0,0 0-54 0 0,0 0-47 0 0,0 0-41 0 0,0 0-155 0 0,0 0-41 0 0,0 0-187 0 0,0 0-508 0 0</inkml:trace>
  <inkml:trace contextRef="#ctx0" brushRef="#br0" timeOffset="325.91">1 76 5936 0 0,'0'0'169'0'0,"0"0"-36"0"0,0 0-3 0 0,0 0 47 0 0,0 0 154 0 0,0 0 283 0 0,2 0 24 0 0,8 0-136 0 0,1 0-61 0 0,26 0 728 0 0,-26-2-816 0 0,-2-3-71 0 0,4-1 17 0 0,-6 4-190 0 0,2 1 70 0 0,1 1 33 0 0,18 0 466 0 0,-16 0-418 0 0,0 1-57 0 0,-2-1-93 0 0,0-1 46 0 0,0 0 0 0 0,0 0 1 0 0,0-1-1 0 0,0 0 0 0 0,0-1-156 0 0,23-5 360 0 0,-15 4-257 0 0,-9 2-46 0 0,1-1 0 0 0,-1 2 0 0 0,1 0 0 0 0,7-1-57 0 0,-2 3 56 0 0,-8-1-26 0 0,1 0 1 0 0,-1 0-1 0 0,1-1 1 0 0,-1 0-1 0 0,2 0-30 0 0,7-3 16 0 0,-10 1-15 0 0,1 2-1 0 0,-1-1 1 0 0,1 1-1 0 0,-1 0 1 0 0,4 0-1 0 0,-4 1-48 0 0,-1 0-72 0 0,-1-1-67 0 0,0 0-60 0 0,0 0-54 0 0,0 0-45 0 0,2-2-458 0 0,-1 1 43 0 0,5-1-447 0 0,2 1-562 0 0,6 1-1014 0 0</inkml:trace>
  <inkml:trace contextRef="#ctx0" brushRef="#br0" timeOffset="886.54">620 545 7312 0 0,'0'0'165'0'0,"0"0"22"0"0,0 0 9 0 0,3 0-20 0 0,4-1-121 0 0,-1-1 24 0 0,2-3 136 0 0,-4 2-34 0 0,1 1 39 0 0,0 0 38 0 0,0 1 35 0 0,-2 1 387 0 0,-1-2-17 0 0,4-3-362 0 0,5-1 71 0 0,-3 2-93 0 0,0-1 95 0 0,-2 0-44 0 0,1 0 86 0 0,3-5 4 0 0,-9 8-231 0 0,1 1-43 0 0,1 0 40 0 0,1 1-93 0 0,1 1-47 0 0,-4-1-8 0 0,0 0 36 0 0,3 0-23 0 0,1 0 79 0 0,0 0 77 0 0,9 0 353 0 0,-9 0-395 0 0,-2 0-71 0 0,0 0-37 0 0,-1 0-46 0 0,0 0-54 0 0,3 3 107 0 0,5 9-48 0 0,-7 3-16 0 0,-3-14 0 0 0,-1 0 0 0 0,1 0 0 0 0,0-1 0 0 0,0 1 0 0 0,1 0 0 0 0,-1 0 0 0 0,0 0 0 0 0,0-1 0 0 0,0 1 0 0 0,0 0 0 0 0,1 0 0 0 0,-1-1 0 0 0,0 1 0 0 0,1 0 0 0 0,-1 0 0 0 0,7 3 7 0 0,-3 0 46 0 0,-2 6 47 0 0,-1 5 69 0 0,-1 14 96 0 0,-1-21-222 0 0,-2 0-40 0 0,-7 10-3 0 0,5 7 0 0 0,3-18 0 0 0,-2-1 0 0 0,1 1 0 0 0,-4 5 0 0 0,-2 4 0 0 0,-6 14 0 0 0,12-15 0 0 0,3-13 0 0 0,-1 22 0 0 0,0-23 0 0 0,1 0 0 0 0,0 0 0 0 0,-1 0 0 0 0,1 0 0 0 0,-1 0 0 0 0,1 0 0 0 0,-1 0 0 0 0,1 0 0 0 0,-1 0 0 0 0,0 0 0 0 0,1-1 0 0 0,-1 1 0 0 0,0 0 0 0 0,0 0 0 0 0,1-1 0 0 0,-1 1 0 0 0,0 0 0 0 0,0-1 0 0 0,-1 1 0 0 0,-10 4 0 0 0,11-4 0 0 0,1-1 0 0 0,0 1 0 0 0,-1 0 0 0 0,1 0 0 0 0,0-1 0 0 0,0 1 0 0 0,-1 0 0 0 0,1 0 0 0 0,0 0 0 0 0,0 0 0 0 0,0-1 0 0 0,0 1 0 0 0,0 0 0 0 0,0 1 0 0 0,0 13 0 0 0,0-15 0 0 0,0 1 0 0 0,0 0 0 0 0,0 0 0 0 0,0 0 0 0 0,0 0 0 0 0,0-1 0 0 0,0 1 0 0 0,1 0 0 0 0,-1 0 0 0 0,0 0 0 0 0,0-1 0 0 0,1 1 0 0 0,-1 0 0 0 0,1 0 0 0 0,1 0 0 0 0,1 0 0 0 0,0-1 0 0 0,-1 1 0 0 0,1-1 0 0 0,-1 0 0 0 0,1 1 0 0 0,0-1 0 0 0,0 0 0 0 0,-1-1 0 0 0,1 1 0 0 0,0 0 0 0 0,-1-1 0 0 0,1 0 0 0 0,0 0 0 0 0,2-9 0 0 0,-4 10 0 0 0,0-1 0 0 0,0 1 0 0 0,1-1 0 0 0,-1 1 0 0 0,0-1 0 0 0,0 1 0 0 0,0 0 0 0 0,1 0 0 0 0,-1 0 0 0 0,0 0 0 0 0,0-1 0 0 0,1 2 0 0 0,-1-1 0 0 0,0 0 0 0 0,0 0 0 0 0,0 0 0 0 0,2 0 0 0 0,-1 1 0 0 0,0-1 0 0 0,0 0 0 0 0,0 0 0 0 0,0-1 0 0 0,0 1 0 0 0,0 0 0 0 0,0-1 0 0 0,0 1 0 0 0,0-1 0 0 0,5-4-2 0 0,6-1 1 0 0,0 5-42 0 0,-2 0-34 0 0,-1-2-40 0 0,0-1-35 0 0,2-1-34 0 0,-9 4 110 0 0,-1 0-4 0 0,0 1-18 0 0,0 0-40 0 0,0-1-14 0 0,0 1-41 0 0,0 0-45 0 0,0 0-52 0 0,1 0-55 0 0,-1 0-52 0 0,1 0-46 0 0,-1 0-40 0 0,2 0-141 0 0,-1 0-39 0 0,1 0-172 0 0,3 0-460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07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1 6336 0 0,'0'0'141'0'0,"0"0"23"0"0,-2 0 11 0 0,-31 0 28 0 0,29 0-131 0 0,0 0 32 0 0,0 0 64 0 0,0 0 68 0 0,-1 0 84 0 0,-2 0 97 0 0,0 0-16 0 0,-2 0-33 0 0,-8 0 280 0 0,3 0-226 0 0,0 0-44 0 0,-15 0 287 0 0,28 0-656 0 0,0 0 0 0 0,1 0-1 0 0,-1 0 1 0 0,1 0 0 0 0,-1 0-1 0 0,0 0 1 0 0,1 1-1 0 0,-1-1 1 0 0,1 0 0 0 0,-1 0-1 0 0,0 1 1 0 0,1-1 0 0 0,-1 0-1 0 0,1 1 1 0 0,-1-1 0 0 0,1 1-1 0 0,-1-1 1 0 0,1 1-1 0 0,0-1 1 0 0,-1 0 0 0 0,1 1-1 0 0,0 0 1 0 0,-1-1-9 0 0,1 1 8 0 0,-1-1 0 0 0,1 1-1 0 0,0-1 1 0 0,-1 1 0 0 0,1-1 0 0 0,-1 1 0 0 0,1-1 0 0 0,-1 1-1 0 0,1-1 1 0 0,-1 0 0 0 0,1 1 0 0 0,-1-1 0 0 0,1 0 0 0 0,-1 1-1 0 0,1-1 1 0 0,-1 0 0 0 0,0 0 0 0 0,1 0 0 0 0,-1 1-1 0 0,1-1 1 0 0,-1 0 0 0 0,0 0 0 0 0,1 0-8 0 0,-6 2 64 0 0,-5 5-43 0 0,-3 1 49 0 0,14-7-69 0 0,-1 0 0 0 0,1 0 0 0 0,0-1 0 0 0,0 1 0 0 0,-1 0 0 0 0,1 0 1 0 0,0 0-1 0 0,0-1 0 0 0,0 1 0 0 0,0 0 0 0 0,0 0 0 0 0,0 0 0 0 0,0-1 1 0 0,0 2-2 0 0,0 0 0 0 0,0-1 0 0 0,-1 1 0 0 0,1-1 0 0 0,0 1 0 0 0,-1 0 0 0 0,1-1 0 0 0,-1 1 0 0 0,1-1 0 0 0,-1 1 0 0 0,0-1 0 0 0,1 0 0 0 0,-1 1 0 0 0,0-1 0 0 0,0 1 0 0 0,-4 5 0 0 0,0 6 16 0 0,-1-9 27 0 0,5-4-42 0 0,1 1 1 0 0,0-1-1 0 0,-1 0 1 0 0,1 0 0 0 0,-1 1-1 0 0,1-1 1 0 0,0 0 0 0 0,-1 1-1 0 0,1-1 1 0 0,0 0 0 0 0,-1 1-1 0 0,1-1 1 0 0,0 0 0 0 0,0 1-1 0 0,-1-1 1 0 0,1 1 0 0 0,0-1-1 0 0,0 1 1 0 0,0-1 0 0 0,-1 0-1 0 0,1 1 1 0 0,0-1 0 0 0,0 1-1 0 0,0-1 1 0 0,0 1 0 0 0,0-1-1 0 0,0 1 1 0 0,0-1 0 0 0,0 1-1 0 0,0-1 1 0 0,0 1 0 0 0,1 0-2 0 0,-1 19 77 0 0,0 5 12 0 0,2-11-25 0 0,8 0-28 0 0,-6-9 73 0 0,-4 2-68 0 0,1-2-11 0 0,4 3 12 0 0,-4-6-31 0 0,0-1-1 0 0,0 0 1 0 0,0 1-1 0 0,-1-1 1 0 0,1 1 0 0 0,0-1-1 0 0,-1 1 1 0 0,1 0 0 0 0,-1-1-1 0 0,0 1 1 0 0,1 1-11 0 0,-1-3 1 0 0,0 0 0 0 0,0 0 0 0 0,0 0 1 0 0,0 0-1 0 0,0 0 0 0 0,0 0 0 0 0,0 1 0 0 0,0-1 0 0 0,0 0 1 0 0,0 0-1 0 0,0 0 0 0 0,0 0 0 0 0,0 0 0 0 0,0 0 0 0 0,0 0 1 0 0,0 0-1 0 0,0 0 0 0 0,0 0 0 0 0,0 1 0 0 0,0-1 1 0 0,0 0-1 0 0,0 0 0 0 0,0 0 0 0 0,0 0 0 0 0,0 0 0 0 0,0 0 1 0 0,0 0-1 0 0,0 0 0 0 0,0 0 0 0 0,0 0 0 0 0,0 0 0 0 0,0 0 1 0 0,0 0-1 0 0,0 0 0 0 0,0 0 0 0 0,1 1 0 0 0,-1-1 0 0 0,0 0 1 0 0,0 0-1 0 0,0 0 0 0 0,0 0 0 0 0,0 0 0 0 0,0 0 0 0 0,0 0 1 0 0,0 0-1 0 0,0 0 0 0 0,0 0 0 0 0,1 0 0 0 0,-1 0 0 0 0,0 0 1 0 0,0 0-1 0 0,0 0 0 0 0,0 0 0 0 0,0 0 0 0 0,0 0 0 0 0,0 0 1 0 0,0-1-2 0 0,2 2 8 0 0,0-1 1 0 0,-1 0-1 0 0,1 1 1 0 0,0-1-1 0 0,-1 1 1 0 0,1 0-1 0 0,0-1 1 0 0,-1 1-1 0 0,1 0 1 0 0,-1 0-1 0 0,1 0 1 0 0,-1 0 0 0 0,0 0-1 0 0,1 0 1 0 0,-1 1-9 0 0,2 1 65 0 0,42-3 232 0 0,-29 0-158 0 0,-12 1-90 0 0,0-1-1 0 0,0 1 0 0 0,1-1 0 0 0,-1 0 1 0 0,0-1-1 0 0,0 1 0 0 0,0-1 0 0 0,0 0 1 0 0,4-1-49 0 0,20-13 208 0 0,-23 5-112 0 0,5 4-20 0 0,-9 5-74 0 0,0 1 0 0 0,0 0 0 0 0,0-1 0 0 0,0 1 0 0 0,0-1 1 0 0,0 0-1 0 0,0 1 0 0 0,0-1 0 0 0,0 0 0 0 0,0 1 0 0 0,-1-1 1 0 0,1 0-1 0 0,0 0 0 0 0,-1 0 0 0 0,1 0 0 0 0,0 0-2 0 0,4-11 59 0 0,7 4-31 0 0,-10 6-21 0 0,0 0-1 0 0,0-1 1 0 0,-1 1 0 0 0,0-1-1 0 0,1 1 1 0 0,-1-1 0 0 0,0 0-1 0 0,0 0-6 0 0,1-3 11 0 0,-1 3-11 0 0,11-20 63 0 0,3-8 2 0 0,-13 28-59 0 0,-1-3-2 0 0,-1-15 7 0 0,0 9 21 0 0,0 9-76 0 0,0 77-76 0 0,0-40 98 0 0,2-8 22 0 0,4-14 2 0 0,-5-10-3 0 0,0-1 0 0 0,0 0 0 0 0,0 1 0 0 0,-1-1 0 0 0,1 0 0 0 0,-1 1 0 0 0,1-1 0 0 0,-1 1 0 0 0,0-1 0 0 0,1 1 0 0 0,-1-1 0 0 0,0 1 0 0 0,0-1 1 0 0,2 14-43 0 0,14 13 33 0 0,-6-23 10 0 0,-5 5 0 0 0,5-5 0 0 0,-10-4-54 0 0,1 0-110 0 0,0 1-118 0 0,-1-1-122 0 0,0 0 154 0 0,1 0-34 0 0,-1 0-33 0 0,0 0-34 0 0,0 0-36 0 0,0 0-36 0 0,0 0-37 0 0,-1 0-38 0 0,1-1-1208 0 0,0 0-978 0 0</inkml:trace>
  <inkml:trace contextRef="#ctx0" brushRef="#br0" timeOffset="388.62">530 31 6000 0 0,'0'0'174'0'0,"2"2"-7"0"0,8 11-132 0 0,-8-5 1 0 0,-1-1 75 0 0,-1 1 82 0 0,2-1 87 0 0,0-3-101 0 0,1 0-17 0 0,0 0-42 0 0,-2-2-9 0 0,0 1 20 0 0,0 0 52 0 0,0-1 20 0 0,0 2 53 0 0,-1-1 64 0 0,0 1 71 0 0,0 3-54 0 0,0-2-153 0 0,0 1-38 0 0,2 14 357 0 0,5-15-150 0 0,-3-3-144 0 0,-2 2 76 0 0,2 3-48 0 0,3 6 138 0 0,-5-9-236 0 0,-2-2-31 0 0,0 2-53 0 0,0 0 14 0 0,1-2 68 0 0,0 1 75 0 0,0-2-62 0 0,1 1 35 0 0,-2-2-128 0 0,2 2 61 0 0,5 7 81 0 0,-4-5-90 0 0,-2 0 51 0 0,-1 0 72 0 0,-1 0 93 0 0,4-1 35 0 0,7 7-23 0 0,-8-7-94 0 0,-2-3-41 0 0,0 0-8 0 0,0 0-8 0 0,0 0-23 0 0,0 0-16 0 0,0 0-3 0 0,0 0-7 0 0,0 0-28 0 0,0 0-11 0 0,-2 0-2 0 0,1 0-93 0 0,1 0 1 0 0,-1 0 0 0 0,1 0 0 0 0,-1 0 0 0 0,0-1 0 0 0,1 1 0 0 0,-1 0 0 0 0,1 0 0 0 0,-1 0 0 0 0,1 0-1 0 0,-1-1 1 0 0,1 1 0 0 0,-1 0 0 0 0,1 0 0 0 0,-1-1 0 0 0,1 1 0 0 0,-1 0 0 0 0,1-1 0 0 0,0 1 0 0 0,-1-1 0 0 0,1 1-1 0 0,-1-1 1 0 0,1 1 0 0 0,0 0 0 0 0,0-1 0 0 0,-1 1 0 0 0,1-1 0 0 0,0 1 0 0 0,0-1 0 0 0,-1 0 0 0 0,1 1-1 0 0,0-1 1 0 0,0 1 0 0 0,0-1 0 0 0,0 0-4 0 0,0-1 9 0 0,0 0-1 0 0,0-1 0 0 0,0 1 1 0 0,0 0-1 0 0,1-1 0 0 0,-1 1 1 0 0,1 0-1 0 0,-1 0 0 0 0,1-1-8 0 0,10-22 20 0 0,-7 15-20 0 0,-3 8 0 0 0,0 0 0 0 0,0 0 0 0 0,1-1 0 0 0,-1 1 0 0 0,0 0 0 0 0,1 0 0 0 0,-1 1 0 0 0,1-1 0 0 0,0 0 0 0 0,5-5 0 0 0,-5 3 0 0 0,1 1 0 0 0,1 0 0 0 0,-1 0 0 0 0,0 0 0 0 0,1 1 0 0 0,0-1 0 0 0,9-3 11 0 0,6-4-50 0 0,9-4-31 0 0,-11 10 24 0 0,11 5 39 0 0,-12-1 7 0 0,-10 0-1 0 0,-3 0 1 0 0,-1 0 0 0 0,0 0 0 0 0,0 0 0 0 0,0 0 0 0 0,0 0 0 0 0,0 0 0 0 0,0 1 0 0 0,0-1 0 0 0,0 1 0 0 0,1 0 1 0 0,5 4-1 0 0,-7-4 0 0 0,0-1 0 0 0,1 1 0 0 0,-1 0 0 0 0,0 0 0 0 0,1 0 0 0 0,-1-1 0 0 0,1 1 0 0 0,-1-1 0 0 0,1 1 0 0 0,0-1 0 0 0,-1 0 0 0 0,1 0 0 0 0,-1 0 0 0 0,1 1-1 0 0,0-2 1 0 0,-1 1 0 0 0,1 0 0 0 0,-1 1 0 0 0,1-1 0 0 0,-1 0 0 0 0,1 0 0 0 0,-1 1 0 0 0,0-1 0 0 0,1 0 0 0 0,-1 1-1 0 0,1 0 1 0 0,-1 0 0 0 0,17 15 78 0 0,3 6 39 0 0,-16-18-54 0 0,2-3-52 0 0,-1-1-1 0 0,-5 1-7 0 0,0 0 1 0 0,0-1-1 0 0,0 1 0 0 0,0 0 1 0 0,0 0-1 0 0,0 0 0 0 0,0 0 1 0 0,0 0-1 0 0,-1 0 0 0 0,1 0 1 0 0,0 0-1 0 0,-1 0 1 0 0,1 0-1 0 0,-1 0 0 0 0,1 0 1 0 0,-1 1-1 0 0,1-1 0 0 0,-1 0 1 0 0,0 0-1 0 0,1 1 0 0 0,-1-1 1 0 0,0 0-1 0 0,0 1-3 0 0,0-2 1 0 0,0 0 0 0 0,0 0 0 0 0,0 0 0 0 0,0 0 0 0 0,0 0 0 0 0,0 0 0 0 0,0 0 0 0 0,0 0 0 0 0,0 0 0 0 0,0 0-1 0 0,0 1 1 0 0,0-1 0 0 0,0 0 0 0 0,0 0 0 0 0,0 0 0 0 0,0 0 0 0 0,0 0 0 0 0,0 0 0 0 0,0 0 0 0 0,0 0 0 0 0,0 0 0 0 0,0 0 0 0 0,0 0 0 0 0,0 1 0 0 0,0-1-1 0 0,0 0 1 0 0,0 0 0 0 0,0 0 0 0 0,0 0 0 0 0,0 0 0 0 0,0 0 0 0 0,0 0 0 0 0,1 0 0 0 0,-1 0 0 0 0,0 0 0 0 0,0 0 0 0 0,0 0 0 0 0,0 0 0 0 0,0 0 0 0 0,0 0 0 0 0,0 0-1 0 0,0 0 1 0 0,0 0 0 0 0,0 0 0 0 0,0 0 0 0 0,0 0 0 0 0,1 0 0 0 0,-1 0 0 0 0,0 0 0 0 0,0 0 0 0 0,0 0 0 0 0,0 0 0 0 0,0 0 0 0 0,0 0 0 0 0,0 0 0 0 0,0 0-1 0 0,0 0 0 0 0,6 1-61 0 0,5 4 45 0 0,-8-3-27 0 0,-1 1-48 0 0,1 1-90 0 0,-1 0-108 0 0,-2-2 96 0 0,1 0-36 0 0,-1 0-39 0 0,0 1-43 0 0,0-2-58 0 0,0-1-56 0 0,0 0-50 0 0,0 1-43 0 0,0-1-154 0 0,0 0-43 0 0,0 0-184 0 0,0 0-497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05.5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91 5784 0 0,'0'0'132'0'0,"0"0"17"0"0,0 0 10 0 0,0 0-51 0 0,0 0 2 0 0,0 0 50 0 0,0 0 144 0 0,0 0 263 0 0,0 0 17 0 0,0 0-17 0 0,0 0-101 0 0,0-2-46 0 0,0 0-475 0 0,0 0 94 0 0,0 1 87 0 0,0-1 78 0 0,0 2 69 0 0,0-1 61 0 0,0 0 53 0 0,1 1 44 0 0,-1 0 330 0 0,2 1 1567 0 0,-1 1-1379 0 0,0-1-273 0 0,0 0-103 0 0,-1 0-334 0 0,1-1-38 0 0,0 1-40 0 0,-1 0-45 0 0,1-1-48 0 0,0 1-53 0 0,-1-1-55 0 0,1 1-59 0 0,0-1-64 0 0,0 1-67 0 0,0-1-71 0 0,0 0-74 0 0,-1 3 435 0 0,0 32 24 0 0,0 3 84 0 0,1-23-104 0 0,5-1-23 0 0,0 2 18 0 0,-4 2 42 0 0,-3 5 9 0 0,0 7 79 0 0,1-19-62 0 0,0-1 0 0 0,0 1 0 0 0,1 0-1 0 0,2 9-126 0 0,3-6 152 0 0,-1 1 6 0 0,-3 4-57 0 0,-3-8-71 0 0,1-8-29 0 0,0-1 1 0 0,-1 1 0 0 0,1 0-1 0 0,0 0 1 0 0,0 0 0 0 0,1-1-1 0 0,-1 1 1 0 0,1 0 0 0 0,-1 0-1 0 0,1-1 1 0 0,0 2-2 0 0,4 4 21 0 0,-4-7-17 0 0,0 0-1 0 0,0 1 0 0 0,0-1 1 0 0,-1 1-1 0 0,1-1 0 0 0,0 0 1 0 0,-1 1-1 0 0,1 0 0 0 0,-1-1 1 0 0,0 1-1 0 0,1-1 0 0 0,-1 1 1 0 0,0-1-1 0 0,0 1-3 0 0,0 17 117 0 0,0 23 231 0 0,3-42-284 0 0,7 0 3 0 0,-8 0 10 0 0,-2 0-67 0 0,0 0-46 0 0,0 0-34 0 0,0 0-39 0 0,0 0-35 0 0,0 0-65 0 0,0 0-151 0 0,0 0-734 0 0,0-3-39 0 0,0-9-9 0 0</inkml:trace>
  <inkml:trace contextRef="#ctx0" brushRef="#br0" timeOffset="395.28">0 46 6240 0 0,'0'0'182'0'0,"3"0"-8"0"0,11 0 564 0 0,-2 0-118 0 0,-2 0-101 0 0,-2 0-84 0 0,-1 0-101 0 0,-1 0-42 0 0,25 0 900 0 0,-20-2-806 0 0,-2-3-72 0 0,4-1 24 0 0,-1 4-101 0 0,11 2 269 0 0,0-1-4 0 0,-11-1-271 0 0,3-3 90 0 0,-3 1-79 0 0,9 1 13 0 0,33 3 294 0 0,-17 0-227 0 0,-32-1-292 0 0,0 1 0 0 0,1-1 0 0 0,-1 0 0 0 0,0 0 0 0 0,0-1 1 0 0,2 0-31 0 0,-2 0 16 0 0,0 1 0 0 0,0-1 1 0 0,0 1-1 0 0,0 1 0 0 0,0-1 1 0 0,2 1-17 0 0,7 0-183 0 0,-1 0 76 0 0,1 0 66 0 0,0 0 55 0 0,13 0 131 0 0,37 0 400 0 0,-45 0-439 0 0,1 0-80 0 0,-8 0-60 0 0,-1 0-46 0 0,1 0-51 0 0,0 0-57 0 0,0 0-84 0 0,1 0-81 0 0,-1 0-88 0 0,0 0-96 0 0,1 0-104 0 0,-1 0-111 0 0,0 0-118 0 0,0 0-127 0 0,-4 0-753 0 0,2 0-989 0 0</inkml:trace>
  <inkml:trace contextRef="#ctx0" brushRef="#br0" timeOffset="752.33">907 454 8864 0 0,'0'0'200'0'0,"0"0"33"0"0,0 0 14 0 0,-2 3-41 0 0,1-3-105 0 0,0 1-64 0 0,0 0-72 0 0,-1 1-118 0 0,2-1 118 0 0,-1 0 57 0 0,-1 0 83 0 0,1 0 83 0 0,0 0 107 0 0,0 0-102 0 0,1 0 35 0 0,-1-1 37 0 0,0 1 38 0 0,1 0-72 0 0,-1 0-52 0 0,1 0-46 0 0,0 0-37 0 0,0 1-23 0 0,0 0-33 0 0,1 3-5 0 0,-1-4 2 0 0,0 0 55 0 0,0 6 205 0 0,0 1 55 0 0,0 0-76 0 0,1-1-59 0 0,0 0-46 0 0,-1-6-130 0 0,0 1 0 0 0,1 0 0 0 0,-1-1 0 0 0,1 1-1 0 0,0-1 1 0 0,-1 1 0 0 0,1-1 0 0 0,0 1-1 0 0,0-1 1 0 0,0 1 0 0 0,0-1 0 0 0,0 0 0 0 0,1 1-41 0 0,-1 0 164 0 0,0 0-37 0 0,0 1 34 0 0,-1 1-80 0 0,0 1-43 0 0,-1-3 56 0 0,1 5 47 0 0,0-5-96 0 0,0 0 0 0 0,0 0 0 0 0,0 0 0 0 0,0 0 0 0 0,0 0 0 0 0,0 0 0 0 0,1 0 0 0 0,-1 0 0 0 0,1 0 0 0 0,0 1-45 0 0,3 5 138 0 0,2 2 57 0 0,-4 2 45 0 0,-2 0-28 0 0,-1-9-153 0 0,1 0 0 0 0,0 0 0 0 0,0 0 0 0 0,0 0 0 0 0,0 0 0 0 0,1 0 0 0 0,-1 0 0 0 0,1 0 0 0 0,0 0 0 0 0,0 1-59 0 0,4 3 129 0 0,1 5 41 0 0,-5-6-81 0 0,-1 2 34 0 0,0-4-87 0 0,2 12 100 0 0,-2-15-132 0 0,0-1-1 0 0,0 0 0 0 0,1 1 1 0 0,-1-1-1 0 0,0 1 1 0 0,0-1-1 0 0,1 0 0 0 0,-1 1 1 0 0,0-1-1 0 0,0 0 0 0 0,1 1 1 0 0,-1-1-1 0 0,1 0 1 0 0,-1 1-1 0 0,0-1 0 0 0,1 0 1 0 0,-1 0-1 0 0,1 0 0 0 0,-1 1 1 0 0,0-1-1 0 0,1 0 0 0 0,-1 0 1 0 0,1 0-1 0 0,-1 0 1 0 0,1 0-1 0 0,-1 0 0 0 0,1 0 1 0 0,-1 0-1 0 0,0 0 0 0 0,1 0-3 0 0,-1 0 2 0 0,0 0-1 0 0,0 0 0 0 0,0 0 0 0 0,0 0 1 0 0,1 0-1 0 0,-1 0 0 0 0,0 0 0 0 0,0 0 0 0 0,0 0 1 0 0,0 0-1 0 0,0 0 0 0 0,0 0 0 0 0,0 0 0 0 0,0 0 1 0 0,0 0-1 0 0,0 0 0 0 0,0 0 0 0 0,1 0 1 0 0,-1 0-1 0 0,0 0 0 0 0,0 0 0 0 0,0 0 0 0 0,0 0 1 0 0,0 0-1 0 0,0 0 0 0 0,0 0 0 0 0,0 0 1 0 0,0 1-1 0 0,0-1 0 0 0,0 0 0 0 0,0 0 0 0 0,0 0 1 0 0,1 0-1 0 0,-1 0 0 0 0,0 0 0 0 0,0 0 0 0 0,0 0 1 0 0,0 0-1 0 0,0 0 0 0 0,0 0 0 0 0,0 0 1 0 0,0 1-1 0 0,0-1 0 0 0,0 0 0 0 0,0 0 0 0 0,0 0 1 0 0,0 0-1 0 0,0 0 0 0 0,0 0 0 0 0,0 0 1 0 0,0 0-1 0 0,0 0 0 0 0,0 0 0 0 0,0 0 0 0 0,0 1 1 0 0,0-1-1 0 0,0 0-1 0 0,0 10 53 0 0,0-8-140 0 0,0-2 51 0 0,0 0-21 0 0,0 0-29 0 0,0 0-47 0 0,0 0-23 0 0,0 0-48 0 0,0 0-54 0 0,0 0-62 0 0,0 0-66 0 0,0 0-63 0 0,0 0-53 0 0,0 0-49 0 0,0 0-164 0 0,0 0-47 0 0,0 0-199 0 0,0 0-530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5.3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8752 0 0,'0'0'197'0'0,"0"0"24"0"0,0 0 19 0 0,0 0 14 0 0,0 0 2 0 0,0 0 0 0 0,0 0 0 0 0,3 2-16 0 0,10 18 12 0 0,-1 1-32 0 0,-10-19-115 0 0,0 1-38 0 0,-2 0-24 0 0,1 1-21 0 0,-1 1 29 0 0,6 8 51 0 0,-5-10-79 0 0,0 0 0 0 0,0 0 0 0 0,0 0 0 0 0,0 0 0 0 0,0 1 0 0 0,-1-1 0 0 0,0 0-23 0 0,1 20 182 0 0,-2-1 83 0 0,1-14-177 0 0,-1 0 0 0 0,2-1 1 0 0,-1 1-1 0 0,1 0 1 0 0,1 6-89 0 0,4 1 122 0 0,-1 2 50 0 0,-3-1 47 0 0,-2 13 58 0 0,0 55 679 0 0,0-51-606 0 0,1-22-206 0 0,0-2-49 0 0,7 10 43 0 0,-5-15-94 0 0,-1 6 109 0 0,-2 10-7 0 0,0-19-141 0 0,0-1 0 0 0,0 0 0 0 0,0 1 0 0 0,0-1 0 0 0,0 0 0 0 0,0 0 0 0 0,0 1 0 0 0,0-1 0 0 0,0 0 0 0 0,0 1 0 0 0,0-1 0 0 0,0 0 0 0 0,0 1 0 0 0,0-1 0 0 0,0 0 0 0 0,1 0 0 0 0,-1 1 0 0 0,0-1 0 0 0,0 0 0 0 0,0 1 0 0 0,0-1 0 0 0,1 0 0 0 0,-1 0 0 0 0,0 0 0 0 0,0 1 0 0 0,1-1-5 0 0,5 8 53 0 0,-5-7-50 0 0,0 1 1 0 0,0-1-1 0 0,-1 0 0 0 0,1 0 1 0 0,-1 1-1 0 0,1-1 0 0 0,-1 0 1 0 0,0 1-1 0 0,1-1 0 0 0,-1 0 1 0 0,0 2-4 0 0,0 0 60 0 0,0-1 0 0 0,0-1-244 0 0,0 0 72 0 0,0 0 62 0 0,0 0 52 0 0,1 0 51 0 0,-1 0 40 0 0,1 2 314 0 0,0-3-269 0 0,-1 1-89 0 0,1-1-36 0 0,-1 1-37 0 0,1-1-41 0 0,0 0-45 0 0,-1 1-51 0 0,1-1-76 0 0,0 0-73 0 0,0 0-79 0 0,0 0-87 0 0,0 1-94 0 0,1-1-101 0 0,-1 0-107 0 0,0 0-115 0 0,-1 0-1021 0 0,0 0-1093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5.9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8720 0 0,'0'0'256'0'0,"0"0"-7"0"0,2 0-128 0 0,2 0-74 0 0,3 0 93 0 0,2 1 141 0 0,-3 4-43 0 0,-4 2-173 0 0,0-2 128 0 0,4 3-54 0 0,-1 0-1 0 0,0 0 0 0 0,0 1 0 0 0,-1 0-138 0 0,-4-9 2 0 0,2 4 51 0 0,-1 0 1 0 0,0 0-1 0 0,-1-1 1 0 0,1 1-1 0 0,-1 0 1 0 0,0 0-1 0 0,0 0 0 0 0,0 0 1 0 0,0 0-1 0 0,-1 0-53 0 0,1 13 158 0 0,2-3-55 0 0,3 0 45 0 0,-4-11-114 0 0,0 0-1 0 0,1 1 1 0 0,-1-1 0 0 0,-1 0 0 0 0,1 0-1 0 0,-1 1 1 0 0,1-1 0 0 0,-1 1 0 0 0,0-1-34 0 0,1 5 69 0 0,-1-1 1 0 0,1 1 0 0 0,1-1 0 0 0,-1 0 0 0 0,2 2-70 0 0,3 17 220 0 0,-5-7-44 0 0,0-12-89 0 0,-1 0 0 0 0,1 0 0 0 0,1 0 1 0 0,-1 0-1 0 0,1-1 0 0 0,2 6-87 0 0,-2-7 52 0 0,1 11 184 0 0,-3-3-93 0 0,2 6 20 0 0,1-7-61 0 0,5 23 192 0 0,-7-22-148 0 0,-1 3 55 0 0,0-6-48 0 0,0 1-34 0 0,3 8 76 0 0,4-12-4 0 0,-7-6-182 0 0,1-1 0 0 0,-1 0 0 0 0,1 0 0 0 0,-1 1 1 0 0,0-1-1 0 0,1 0 0 0 0,-1 1 0 0 0,0-1 0 0 0,1 1 0 0 0,-1-1 1 0 0,0 0-1 0 0,1 1 0 0 0,-1-1 0 0 0,0 1 0 0 0,0-1 1 0 0,0 1-1 0 0,0-1 0 0 0,1 1 0 0 0,-1-1 0 0 0,0 0 0 0 0,0 1 1 0 0,0-1-1 0 0,0 1 0 0 0,0-1 0 0 0,0 1 0 0 0,0-1 0 0 0,0 1 1 0 0,0-1-1 0 0,0 1-9 0 0,0 1-40 0 0,0 1 38 0 0,0 3 95 0 0,0 3 149 0 0,0 4 264 0 0,0-5-79 0 0,0-6-201 0 0,0-3-126 0 0,0-1-43 0 0,0-2-50 0 0,0-2-59 0 0,-2-13 146 0 0,2 16-85 0 0,0 0 0 0 0,-1-1-1 0 0,1 1 1 0 0,0 0-1 0 0,0-1 1 0 0,1 1 0 0 0,-1 0-1 0 0,1 0 1 0 0,-1-1 0 0 0,1 1-1 0 0,1-2-8 0 0,3-3 21 0 0,-4 7-19 0 0,0-1 1 0 0,0 1-1 0 0,-1 0 0 0 0,1-1 1 0 0,0 1-1 0 0,-1-1 0 0 0,1 1 1 0 0,-1-1-1 0 0,1 1 0 0 0,-1-1 1 0 0,0 1-1 0 0,1-1 0 0 0,-1 0 0 0 0,0 1-2 0 0,0-1 0 0 0,0 0 0 0 0,0 0 0 0 0,1 1 0 0 0,-1-1 0 0 0,0 0 0 0 0,1 1 0 0 0,0-1 0 0 0,-1 1 0 0 0,1-1 0 0 0,0 1 0 0 0,0-1 0 0 0,0 1 0 0 0,0-1 0 0 0,0 1 0 0 0,0 0 0 0 0,0-1 0 0 0,0 1 0 0 0,0 0 0 0 0,1 0 0 0 0,10-15 0 0 0,-9 11 0 0 0,-3 5 0 0 0,0-1-1 0 0,0 1 1 0 0,1-1 0 0 0,-1 0 0 0 0,0 1 0 0 0,1-1-1 0 0,-1 1 1 0 0,0-1 0 0 0,1 1 0 0 0,-1-1 0 0 0,1 1-1 0 0,-1-1 1 0 0,1 1 0 0 0,-1-1 0 0 0,1 1-1 0 0,-1 0 1 0 0,1-1 0 0 0,0 1 0 0 0,-1 0 0 0 0,1-1-1 0 0,-1 1 1 0 0,1 0 0 0 0,4-2-7 0 0,25-19-50 0 0,1 1 44 0 0,-18 17-25 0 0,8 3 23 0 0,-13 1 14 0 0,15-2-28 0 0,11 1-10 0 0,-15 3 43 0 0,-12 0-20 0 0,0 0-1 0 0,-1 0 0 0 0,7 5 17 0 0,2 0-14 0 0,-10-5 14 0 0,-5-3 0 0 0,1 0 0 0 0,-1 0 0 0 0,1 1 0 0 0,0-1 0 0 0,-1 0 0 0 0,1 1 0 0 0,-1-1 0 0 0,1 0 0 0 0,-1 1 0 0 0,1-1 0 0 0,-1 1 0 0 0,1-1 0 0 0,-1 1 0 0 0,1-1 0 0 0,-1 1 0 0 0,0-1 0 0 0,1 1 0 0 0,-1 0 0 0 0,0-1 0 0 0,1 1 0 0 0,-1-1 0 0 0,0 1 0 0 0,2 4 0 0 0,14 23 0 0 0,-10-24 0 0 0,-6-4 0 0 0,1 0 0 0 0,-1 1 0 0 0,1-1 0 0 0,-1 0 0 0 0,0 0 0 0 0,1 1 0 0 0,-1-1 0 0 0,0 0 0 0 0,1 1 0 0 0,-1-1 0 0 0,0 0 0 0 0,1 1 0 0 0,-1-1 0 0 0,0 1 0 0 0,0-1 0 0 0,1 1 0 0 0,-1-1 0 0 0,0 0 0 0 0,0 1 0 0 0,0-1 0 0 0,0 1 0 0 0,1-1 0 0 0,-1 1 0 0 0,0-1 0 0 0,0 1 0 0 0,0-1 0 0 0,0 1 0 0 0,0-1 0 0 0,0 1 0 0 0,0-1 0 0 0,-1 1 0 0 0,1-1 0 0 0,3 16-10 0 0,4-1-33 0 0,-13 2 31 0 0,0-7 36 0 0,-4-5 85 0 0,3 6 1 0 0,7-10-104 0 0,0 0 0 0 0,-1 0 0 0 0,1 0-1 0 0,-1 0 1 0 0,1 0 0 0 0,-1 0 0 0 0,1 0 0 0 0,-1 0-1 0 0,0 0 1 0 0,0-1 0 0 0,1 1 0 0 0,-1 0 0 0 0,0 0 0 0 0,0-1-1 0 0,0 1 1 0 0,0 0-6 0 0,-4 1 11 0 0,-1 2-23 0 0,2 3-44 0 0,1-3 29 0 0,3-3 22 0 0,-1 0-1 0 0,1 0 1 0 0,-1 0 0 0 0,1 0-1 0 0,-1 0 1 0 0,0-1 0 0 0,1 1-1 0 0,-1 0 1 0 0,0-1 0 0 0,0 1-1 0 0,0 0 1 0 0,0-1 0 0 0,1 1-1 0 0,-1-1 1 0 0,0 1-1 0 0,0-1 1 0 0,0 1 0 0 0,0-1-1 0 0,0 0 1 0 0,0 0 0 0 0,0 1-1 0 0,0-1 1 0 0,0 0 0 0 0,0 0-1 0 0,-1 0 1 0 0,1 0 0 0 0,0 0 5 0 0,-20 4-27 0 0,11 0 27 0 0,7-2 0 0 0,0-1 0 0 0,0 0 0 0 0,0 0 0 0 0,0 0 0 0 0,0 0 0 0 0,0-1 0 0 0,0 1 0 0 0,0-1 0 0 0,-3 0 0 0 0,4 1 1 0 0,1-1-1 0 0,-1 0 0 0 0,0 0 0 0 0,1 1 0 0 0,-1-1 0 0 0,0 0 0 0 0,1 1 0 0 0,-1 0 1 0 0,1-1-1 0 0,-1 1 0 0 0,0 0 0 0 0,1 0 0 0 0,-1 0 0 0 0,1 0 4 0 0,0 0 0 0 0,-1 0 0 0 0,1 0 0 0 0,-1-1 0 0 0,0 1 0 0 0,1 0 0 0 0,-1-1 0 0 0,0 1 0 0 0,1-1 0 0 0,-1 0 0 0 0,0 0 0 0 0,1 1 0 0 0,-1-1-4 0 0,-17 0 7 0 0,13 1 3 0 0,-1-1-1 0 0,0 0 1 0 0,0 0-1 0 0,0-1 0 0 0,1 0 1 0 0,-6-1-10 0 0,5-5 12 0 0,7 7-14 0 0,-1-1 1 0 0,1 1 0 0 0,0-1-1 0 0,-1 1 1 0 0,1 0-1 0 0,0-1 1 0 0,-1 1-1 0 0,1 0 1 0 0,0-1-1 0 0,-1 1 1 0 0,1 0-1 0 0,-1 0 1 0 0,1-1-1 0 0,-1 1 1 0 0,1 0-1 0 0,0 0 1 0 0,-1 0-1 0 0,1-1 1 0 0,-1 1-1 0 0,1 0 1 0 0,-1 0-1 0 0,1 0 1 0 0,-1 0 0 0 0,1 0-1 0 0,-1 0 1 0 0,1 0-1 0 0,-1 0 1 0 0,1 0-1 0 0,-1 0 2 0 0,-6 0-89 0 0,1 0-42 0 0,4 0-188 0 0,2 0 164 0 0,0 0-43 0 0,0-1-73 0 0,0 1 89 0 0,0-1-37 0 0,0 0-39 0 0,0 0-38 0 0,0-1-394 0 0,0 0 98 0 0,0 1-51 0 0,0-2-754 0 0,0 1-591 0 0,0 1-1126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6.2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0 121 9440 0 0,'5'3'51'0'0,"0"0"-30"0"0,1 0 7 0 0,-1-1 41 0 0,-1 0 44 0 0,1 1 69 0 0,-5-3 75 0 0,1 0-109 0 0,1 2-77 0 0,3 3-38 0 0,7 7-11 0 0,-11-10-23 0 0,0-1 0 0 0,0 0 0 0 0,0 1 1 0 0,0-1-1 0 0,0 1 0 0 0,0-1 1 0 0,0 1-1 0 0,-1 0 0 0 0,1-1 0 0 0,-1 1 1 0 0,1 0-1 0 0,-1-1 0 0 0,0 1 0 0 0,0 0 1 0 0,0 0 0 0 0,1 5 31 0 0,1-1 55 0 0,3 4 201 0 0,-4-9-234 0 0,0 0 0 0 0,0 1 0 0 0,0 0 1 0 0,-1-1-1 0 0,1 1 0 0 0,0-1 0 0 0,-1 1 1 0 0,1 0-1 0 0,-1-1 0 0 0,0 1 0 0 0,0 0 0 0 0,1-1 1 0 0,-1 1-54 0 0,-1-1 41 0 0,1 0 0 0 0,0 0 0 0 0,0 0 1 0 0,0-1-1 0 0,1 1 0 0 0,-1 0 0 0 0,0 0 1 0 0,0 0-1 0 0,0-1 0 0 0,0 1 0 0 0,1 0 0 0 0,-1 0 1 0 0,0 0-1 0 0,1 0-41 0 0,3 2 256 0 0,-2 0 62 0 0,-3 0-73 0 0,-4 6-37 0 0,4 2 142 0 0,8 4 41 0 0,-2-5-122 0 0,-3-4-47 0 0,-2-3 47 0 0,0-3-56 0 0,0 2-11 0 0,0 0-242 0 0,0 0 51 0 0,0 0 45 0 0,0 4 204 0 0,0-3-174 0 0,0 0-57 0 0,0-1-69 0 0,0 0-72 0 0,0 0-87 0 0,0 0-103 0 0,0 0-118 0 0,0-2 78 0 0,0 0-55 0 0,0 0-48 0 0,0 0-43 0 0,0 0-145 0 0,0 0-42 0 0,0 0-176 0 0,0 0-471 0 0</inkml:trace>
  <inkml:trace contextRef="#ctx0" brushRef="#br0" timeOffset="1">15 1 7976 0 0,'0'0'174'0'0,"3"0"29"0"0,-1 0-152 0 0,0 0-11 0 0,1 0 16 0 0,3 0 56 0 0,6 0 86 0 0,-10 0-144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6.7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9728 0 0,'0'0'222'0'0,"0"0"30"0"0,0 0 18 0 0,0 0-117 0 0,2 0-80 0 0,8 0 34 0 0,-8 0-8 0 0,-1 3 111 0 0,-1 1-49 0 0,1 0-43 0 0,4 6 109 0 0,0-3-35 0 0,-3 0 24 0 0,-1-1 50 0 0,0 1 104 0 0,0 1-113 0 0,5 3 36 0 0,0 2 24 0 0,-4-2-39 0 0,-2 0-63 0 0,1-1-48 0 0,4 17 230 0 0,-1-15-199 0 0,0-5-45 0 0,0 2 37 0 0,0-2-62 0 0,-3-5-103 0 0,0-1 0 0 0,0 0 0 0 0,0 1-1 0 0,-1-1 1 0 0,1 1 0 0 0,0-1 0 0 0,-1 1 0 0 0,1-1 0 0 0,-1 1 0 0 0,1-1 0 0 0,-1 1 0 0 0,0-1 0 0 0,0 1 0 0 0,0 0-25 0 0,0 1-64 0 0,1 1 55 0 0,0-1 50 0 0,0 1 40 0 0,3 3 212 0 0,8 6 578 0 0,-8-9-650 0 0,-1-2-143 0 0,-1 1-61 0 0,0-1 143 0 0,-2-2-4 0 0,0 0-17 0 0,0 0-10 0 0,0 0-1 0 0,0 1-34 0 0,-2-1-45 0 0,-8-1 11 0 0,10 1 73 0 0,0 0-131 0 0,1 0 0 0 0,-1 0 0 0 0,1 0-1 0 0,-1 0 1 0 0,1 0 0 0 0,-1 0-1 0 0,1 0 1 0 0,-1 0 0 0 0,1 0-1 0 0,-1 0 1 0 0,0-1 0 0 0,1 1 0 0 0,-1 0-1 0 0,1 0 1 0 0,-1 0 0 0 0,1-1-1 0 0,-1 1 1 0 0,0 0 0 0 0,1-1-1 0 0,-1 1 1 0 0,0 0 0 0 0,1-1 0 0 0,-1 1-1 0 0,0 0 1 0 0,1-1 0 0 0,-1 1-1 0 0,0-1 1 0 0,0 1 0 0 0,0-1-1 0 0,1 1 1 0 0,-1 0 0 0 0,0-1 0 0 0,0 1-2 0 0,0-21 31 0 0,0 19-26 0 0,0-1 0 0 0,-1 0 0 0 0,1 1 0 0 0,0-1-1 0 0,1 0 1 0 0,-1 0 0 0 0,0 1 0 0 0,1-1 0 0 0,-1 0-1 0 0,2-1-4 0 0,8-9 0 0 0,-8 11 0 0 0,0 1 0 0 0,-1-1 0 0 0,1 0 0 0 0,-1 1 0 0 0,1-1 0 0 0,-1 0 0 0 0,0 0 0 0 0,0 0 0 0 0,1-2 0 0 0,1-9 1 0 0,-2 11 3 0 0,-1 0-1 0 0,0 0 1 0 0,1 0 0 0 0,0-1 0 0 0,0 1 0 0 0,-1 0-1 0 0,1 0 1 0 0,0 0 0 0 0,1 0 0 0 0,-1 0-1 0 0,0 0 1 0 0,1 1 0 0 0,-1-1 0 0 0,1 0-4 0 0,10-11 10 0 0,-8 9-10 0 0,0-1 0 0 0,0 1 0 0 0,1 0 0 0 0,-1 0 0 0 0,1 0 0 0 0,2-1 0 0 0,4 1-1 0 0,0-2 1 0 0,0-4-52 0 0,1 0 31 0 0,4 7-22 0 0,-10 3 35 0 0,-4 0 7 0 0,1 0 1 0 0,-1 0 0 0 0,0 0 0 0 0,0 0-1 0 0,0 0 1 0 0,0 1 0 0 0,0-1 0 0 0,0 0 0 0 0,0 1-1 0 0,1 0 1 0 0,3 2 2 0 0,15 8-12 0 0,-19-10 5 0 0,-1 0 1 0 0,1 0-1 0 0,-1 0 1 0 0,1 0-1 0 0,-1 0 1 0 0,0 0 0 0 0,1 0-1 0 0,-1 1 1 0 0,0-1-1 0 0,1 2 5 0 0,-2-2 0 0 0,1 0-1 0 0,-1 1 1 0 0,1-1-1 0 0,-1 0 1 0 0,1 1 0 0 0,0-1-1 0 0,-1 0 1 0 0,1 0-1 0 0,0 1 1 0 0,0-1 0 0 0,0 0-1 0 0,0 0 1 0 0,0 0-1 0 0,0 0 1 0 0,1-1-1 0 0,-1 1 1 0 0,0 0 0 0 0,0 0-1 0 0,1-1 1 0 0,-1 1-1 0 0,0 0 1 0 0,1-1-1 0 0,-1 0 1 0 0,1 1 0 0 0,21 7-11 0 0,-23-7 9 0 0,1-1 0 0 0,0 1 0 0 0,0-1 0 0 0,0 1 0 0 0,0 0 0 0 0,-1-1 0 0 0,1 1 0 0 0,0 0 0 0 0,-1 0 0 0 0,1-1 0 0 0,0 1 0 0 0,-1 0 0 0 0,1 0 0 0 0,-1 0 0 0 0,1 0 0 0 0,-1 0 0 0 0,0 0 0 0 0,1 0 0 0 0,-1 0 0 0 0,0 0 0 0 0,0-1 0 0 0,0 1 0 0 0,1 0 0 0 0,-1 0 0 0 0,0 0 0 0 0,0 1 2 0 0,0 1 0 0 0,0-1 0 0 0,0 0 0 0 0,1 0-1 0 0,-1 1 1 0 0,1-1 0 0 0,-1 0 0 0 0,1 0-1 0 0,0 0 1 0 0,9 11 0 0 0,-8-13 0 0 0,-1 1 0 0 0,0 0 0 0 0,0 1 0 0 0,0-1 0 0 0,0 0 0 0 0,0 0 0 0 0,0 0 0 0 0,-1 1 0 0 0,1-1 0 0 0,0 0 0 0 0,-1 1 0 0 0,1-1 0 0 0,0 2 0 0 0,-9 12 0 0 0,8-15 1 0 0,-1 1 0 0 0,1 0 0 0 0,-1 0-1 0 0,1 0 1 0 0,0 0 0 0 0,-1 0 0 0 0,1 0-1 0 0,0 0 1 0 0,0-1 0 0 0,-1 1 0 0 0,1 0-1 0 0,0 0 1 0 0,0 0 0 0 0,0 0 0 0 0,0 0-1 0 0,0 0 1 0 0,1 1-1 0 0,-1 9-39 0 0,1 9-77 0 0,-1-18 61 0 0,2 4 12 0 0,0-5-3 0 0,0 1-48 0 0,-1-1-76 0 0,1 0-47 0 0,-1 0-82 0 0,0 1-97 0 0,1-1-110 0 0,-2 0 207 0 0,1-1-33 0 0,-1 1-34 0 0,0 0-37 0 0,1 0-37 0 0,-1 0-40 0 0,0 0-41 0 0,0 1-44 0 0,0 0-1570 0 0,0-2-1211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7.2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46 6384 0 0,'3'-3'184'0'0,"7"-7"-57"0"0,-4 4-55 0 0,-2 2-37 0 0,-3 2-29 0 0,1 1 15 0 0,0-1 26 0 0,0 0 102 0 0,-2 1 172 0 0,-2-1 287 0 0,-8-8 22 0 0,7 7-38 0 0,3 3-405 0 0,0 0 51 0 0,-5 0 112 0 0,0 0-52 0 0,-1 0-49 0 0,0 0-47 0 0,0 0-41 0 0,0 0-40 0 0,-3 0 17 0 0,4 3 94 0 0,-9 5 2 0 0,11-7-168 0 0,0 0 0 0 0,0 0 0 0 0,-1 0 0 0 0,1-1 0 0 0,0 0 0 0 0,0 0 0 0 0,-1 0-66 0 0,-1 3 232 0 0,-6 15 35 0 0,3-5-145 0 0,-1-1-41 0 0,-3 4 31 0 0,9-2 2 0 0,3-12-93 0 0,0-1 1 0 0,0 1-1 0 0,0-1 1 0 0,-1 1-1 0 0,1-1 1 0 0,-1 1-1 0 0,1-1 1 0 0,-1 1-1 0 0,1-1 1 0 0,-1 1-1 0 0,0-1 1 0 0,0 1-1 0 0,0-1 1 0 0,0 0-22 0 0,-3 7 107 0 0,-3 7 105 0 0,3-5-61 0 0,5-1-56 0 0,3 3-52 0 0,-3-12-42 0 0,-1 1 1 0 0,0 0 0 0 0,1 0-1 0 0,-1 0 1 0 0,0 0-1 0 0,0 0 1 0 0,0 0-1 0 0,0 0 1 0 0,0 0 0 0 0,0 0-1 0 0,0 0 1 0 0,0 0-1 0 0,0 0 1 0 0,0 0-1 0 0,-1 0 1 0 0,1 0 0 0 0,0 0-1 0 0,-1-1 1 0 0,1 1-1 0 0,-1 0 1 0 0,1 0-1 0 0,-1 0 1 0 0,1 0 0 0 0,-1-1-1 0 0,0 1-1 0 0,-4 10 39 0 0,2 2 51 0 0,3-11-80 0 0,0 0 1 0 0,1 0-1 0 0,-1-1 0 0 0,1 1 0 0 0,-1 0 1 0 0,1-1-1 0 0,0 1 0 0 0,0-1 1 0 0,-1 1-1 0 0,1-1 0 0 0,0 1 1 0 0,0-1-1 0 0,0 0 0 0 0,1 1 1 0 0,-1 0-11 0 0,2 0 76 0 0,0 1 0 0 0,7 7-44 0 0,-8-8 48 0 0,-2-2 17 0 0,5 3 6 0 0,15 7 1 0 0,-20-10-102 0 0,1 0 0 0 0,-1 0 1 0 0,0 0-1 0 0,0 1 1 0 0,0-1-1 0 0,0 0 0 0 0,0 0 1 0 0,1 0-1 0 0,-1 0 1 0 0,0 0-1 0 0,0 0 1 0 0,0 0-1 0 0,0 1 0 0 0,1-1 1 0 0,-1 0-1 0 0,0 0 1 0 0,0 0-1 0 0,0 0 1 0 0,1 0-1 0 0,-1 0 0 0 0,0 0 1 0 0,0 0-1 0 0,0 0 1 0 0,1 0-1 0 0,-1 0 0 0 0,0 0 1 0 0,0 0-1 0 0,0 0 1 0 0,1 0-1 0 0,-1-1 1 0 0,0 1-1 0 0,0 0 0 0 0,0 0 1 0 0,1 0-1 0 0,-1 0 1 0 0,0 0-1 0 0,0 0 0 0 0,0 0 1 0 0,0 0-1 0 0,0-1 1 0 0,1 1-1 0 0,-1 0 1 0 0,0 0-3 0 0,1-1 11 0 0,0 0 1 0 0,0-1-1 0 0,1 1 1 0 0,-1 0-1 0 0,0 0 1 0 0,0 1-1 0 0,1-1 1 0 0,-1 0 0 0 0,1 0-1 0 0,-1 1 1 0 0,1-1-1 0 0,-1 1 1 0 0,1-1-1 0 0,-1 1 1 0 0,1 0-1 0 0,0-1 1 0 0,-1 1 0 0 0,2 0-12 0 0,-2 0 11 0 0,1 0 1 0 0,0 0 0 0 0,-1 0 0 0 0,1-1 0 0 0,0 1 0 0 0,-1-1 0 0 0,1 1 0 0 0,0-1 0 0 0,-1 0 0 0 0,1 1 0 0 0,-1-1 0 0 0,1 0-1 0 0,-1 0-11 0 0,1 0 5 0 0,-1 0-1 0 0,1 0 0 0 0,-1 0 0 0 0,1 0 0 0 0,-1 1 0 0 0,1-1 0 0 0,0 1 0 0 0,-1-1 0 0 0,1 1 0 0 0,0 0 0 0 0,-1-1 0 0 0,1 1 1 0 0,0 0-5 0 0,0 0-1 0 0,1-1 1 0 0,-1 1 0 0 0,0-1 0 0 0,0 1 0 0 0,0-1 0 0 0,1 0 0 0 0,-1 0 0 0 0,0 0-1 0 0,0 0 1 0 0,0 0 0 0 0,0 0 0 0 0,-1-1 0 0 0,1 1 0 0 0,1-2 0 0 0,26-27 16 0 0,-14 15 43 0 0,-8 8-47 0 0,-4 4 0 0 0,0 0-1 0 0,0 0 1 0 0,0-1-1 0 0,0 1 1 0 0,0-1-1 0 0,-1 0-11 0 0,3-6 13 0 0,-4 8-12 0 0,0 0 1 0 0,0 0-1 0 0,0 0 0 0 0,0 0 1 0 0,1 0-1 0 0,-1 0 1 0 0,0 0-1 0 0,1 0 1 0 0,0 0-2 0 0,5-5 24 0 0,-3 4-18 0 0,-1 0 0 0 0,0 0 0 0 0,0 0 0 0 0,-1-1 0 0 0,1 1 0 0 0,0-1-6 0 0,2-9 0 0 0,5 8 0 0 0,-4-5 0 0 0,-6 9 0 0 0,1 0 0 0 0,-1 0 0 0 0,1 0 0 0 0,-1 0 0 0 0,1 0 0 0 0,-1 0 0 0 0,1 0 0 0 0,0 0 0 0 0,-1 0 0 0 0,1 0 0 0 0,0 1 0 0 0,0-1 0 0 0,-1 0 0 0 0,1 1 0 0 0,0-1 0 0 0,0 0 0 0 0,15-1 0 0 0,-10 1 0 0 0,-5 0 0 0 0,-1 1 0 0 0,1 0 0 0 0,0 0 0 0 0,0 0 0 0 0,0 0 0 0 0,0 0 0 0 0,-1 0 0 0 0,1 0 0 0 0,0 0 0 0 0,0 0 0 0 0,0 0 0 0 0,0 0 0 0 0,0 0 0 0 0,0 1 0 0 0,0 0 0 0 0,1 0 0 0 0,-1-1 0 0 0,0 1 0 0 0,0 0 0 0 0,0 0 0 0 0,-1 0 0 0 0,1 0 0 0 0,0 0 0 0 0,0 0 0 0 0,0 0 0 0 0,-1 0 0 0 0,1 1 0 0 0,-1-1 0 0 0,1 1 0 0 0,4 4-1 0 0,-5-5-1 0 0,1-1-1 0 0,0 1 1 0 0,-1 0 0 0 0,1 0-1 0 0,-1-1 1 0 0,1 1 0 0 0,-1 0-1 0 0,1 0 1 0 0,-1 0 0 0 0,0-1-1 0 0,1 1 1 0 0,-1 0 0 0 0,0 0-1 0 0,0 0 1 0 0,1 0-1 0 0,-1 0 1 0 0,0 0 0 0 0,0 0-1 0 0,0 0 1 0 0,0 0 0 0 0,0-1-1 0 0,0 1 1 0 0,-1 0 0 0 0,1 0-1 0 0,0 0 1 0 0,0 0 0 0 0,-1 0 2 0 0,-3 7-31 0 0,3-7 25 0 0,0 0 0 0 0,0 1-1 0 0,0-1 1 0 0,0 0 0 0 0,1 1 0 0 0,-1-1 0 0 0,1 1-1 0 0,-1-1 1 0 0,1 1 0 0 0,-1 0 0 0 0,1-1 0 0 0,0 1-1 0 0,0-1 1 0 0,0 1 6 0 0,-1 21-10 0 0,0-15 10 0 0,1 0 0 0 0,0 0 0 0 0,0 1 0 0 0,1-1 0 0 0,0 0 0 0 0,1 6 0 0 0,5-9 0 0 0,-4-3 0 0 0,2 11 0 0 0,8 2 0 0 0,2 0 0 0 0,0-2 0 0 0,-9-10-472 0 0,-2-1 57 0 0,-1 0 47 0 0,-1-1 37 0 0,-1 2-832 0 0,-1-1 503 0 0,1-1 277 0 0,0 0-51 0 0,3 1-1423 0 0,4-2-1060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7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8288 0 0,'0'0'190'0'0,"0"0"28"0"0,3 3 7 0 0,6 5-129 0 0,9 9 5 0 0,-5 1-67 0 0,-8-8-46 0 0,1 2 18 0 0,1-4 78 0 0,-2-3 21 0 0,-1 1 55 0 0,12 23 847 0 0,-13-24-845 0 0,2 26 911 0 0,4-14-443 0 0,3 9 274 0 0,-7-18-639 0 0,-1 1-40 0 0,6 4 116 0 0,-8-11-100 0 0,0 1-87 0 0,-2 0-56 0 0,0 1-51 0 0,0-1-11 0 0,1-1 39 0 0,4 6 77 0 0,0 2 40 0 0,-2 0 45 0 0,-3-8 45 0 0,0-2-22 0 0,2 4-123 0 0,0-2-59 0 0,0 0-38 0 0,2 1-31 0 0,-2-1 34 0 0,1 1 86 0 0,-3-3-5 0 0,0 0-18 0 0,0 0-9 0 0,0 0-1 0 0,0 0 0 0 0,0 0 0 0 0,0 0 0 0 0,0 0 0 0 0,0-30 102 0 0,0 14-145 0 0,0 1-40 0 0,0 13-10 0 0,0 1 0 0 0,0-1 0 0 0,0 0 0 0 0,1 1-1 0 0,-1-1 1 0 0,1 0 0 0 0,-1 1 0 0 0,1-1-1 0 0,0 0 1 0 0,0 1 0 0 0,-1-1 0 0 0,1 1-1 0 0,0-1-2 0 0,0 1 3 0 0,0 0 0 0 0,0-1 0 0 0,0 1 0 0 0,0-1-1 0 0,-1 0 1 0 0,1 1 0 0 0,-1-1 0 0 0,1 0-1 0 0,-1 1 1 0 0,0-1 0 0 0,1 0 0 0 0,-1 1-1 0 0,0-1-2 0 0,0 0 0 0 0,0 1 0 0 0,0-1 0 0 0,1 0 0 0 0,-1 1 0 0 0,0-1 0 0 0,1 1 0 0 0,-1-1 0 0 0,1 1 0 0 0,-1-1 0 0 0,1 1 0 0 0,0-1 0 0 0,0 1 0 0 0,0 0 0 0 0,0-1 0 0 0,4-5 0 0 0,10-24 0 0 0,-13 27 0 0 0,-2 3 0 0 0,0 0 0 0 0,1 1 0 0 0,-1-1 0 0 0,0 0 0 0 0,1 1 0 0 0,-1-1 0 0 0,0 1 0 0 0,1-1 0 0 0,-1 1 0 0 0,0-1 0 0 0,1 1 0 0 0,-1-1 0 0 0,1 1 0 0 0,-1-1 0 0 0,1 1 0 0 0,0 0 0 0 0,-1-1 0 0 0,1 1 0 0 0,-1 0 0 0 0,1-1 0 0 0,0 1 0 0 0,0 0 0 0 0,3-2 0 0 0,13-11 1 0 0,-16 11-2 0 0,0 1 1 0 0,0 0-1 0 0,0 0 0 0 0,1 0 1 0 0,-1 0-1 0 0,0 0 0 0 0,1 0 1 0 0,-1 0-1 0 0,1 0 0 0 0,-1 0 1 0 0,1 1-1 0 0,-1-1 0 0 0,1 0 1 0 0,-1 1-1 0 0,1 0 0 0 0,0-1 1 0 0,0 1 0 0 0,6-3-43 0 0,17-7 32 0 0,-22 9 12 0 0,-1 1-1 0 0,1-1 0 0 0,0 1 0 0 0,0-1 1 0 0,0 1-1 0 0,0 0 0 0 0,0 0 1 0 0,1 0-2 0 0,32 1-31 0 0,-32-1-15 0 0,8 0 27 0 0,-8 0-13 0 0,0 0-35 0 0,1 0-64 0 0,0 0-78 0 0,-1 0-94 0 0,1 0-111 0 0,-4 0 159 0 0,1 0-40 0 0,-1 0-37 0 0,1 0-32 0 0,0 0-238 0 0,0 1-54 0 0,3 0-775 0 0,1 3-610 0 0,3 5-1161 0 0,-9-9 3202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9.5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8464 0 0,'0'0'190'0'0,"0"0"28"0"0,0 0 10 0 0,2 2-26 0 0,5 6-151 0 0,-6-6-52 0 0,-1-1 0 0 0,1 0 0 0 0,0 1 1 0 0,-1-1-1 0 0,1 0 0 0 0,-1 1 0 0 0,1-1 1 0 0,-1 1-1 0 0,0-1 0 0 0,0 1 0 0 0,1-1 1 0 0,-1 2 0 0 0,2 15 64 0 0,3-6 92 0 0,-4-10-122 0 0,0 1-1 0 0,0-1 1 0 0,0 0 0 0 0,0 0 0 0 0,0 1 0 0 0,-1-1-1 0 0,1 1 1 0 0,-1-1 0 0 0,1 1 0 0 0,-1-1 0 0 0,0 2-34 0 0,-1 8 235 0 0,1-9-171 0 0,0 0-1 0 0,-1 0 1 0 0,1 0-1 0 0,1 0 1 0 0,-1 0-1 0 0,0 0 1 0 0,1 0-1 0 0,-1 0 1 0 0,1 0-1 0 0,0 1-63 0 0,4 4 125 0 0,0 1 48 0 0,-2 4 43 0 0,-3-2-40 0 0,1 24 515 0 0,3-20-369 0 0,3-3-82 0 0,-4-9 3 0 0,-2 1-109 0 0,-1-1-67 0 0,-1 2-36 0 0,1-2 49 0 0,0-1 55 0 0,0 0-64 0 0,0 2-56 0 0,0 1-89 0 0,0-2 74 0 0,0-1 60 0 0,0 1 87 0 0,0-1 82 0 0,0 0 112 0 0,0-1-122 0 0,0 1 36 0 0,0-1 37 0 0,0 0 42 0 0,-3 2-94 0 0,-7 7-2 0 0,8-8-4 0 0,2-2-2 0 0,-3-2-1 0 0,-7-8-11 0 0,8 6-60 0 0,1 0-85 0 0,2-3-24 0 0,-1 6-29 0 0,0-10 134 0 0,-1 0-40 0 0,0-9 18 0 0,3 1-78 0 0,-2 17-53 0 0,0-1 0 0 0,1 1 0 0 0,0 0 0 0 0,-1-1 0 0 0,1 1 0 0 0,0 0 0 0 0,0 0 0 0 0,0 0 0 0 0,0 0 0 0 0,1 0 0 0 0,-1 0 0 0 0,1 0 0 0 0,-1 0 0 0 0,1 0-3 0 0,7-12 8 0 0,2-2 38 0 0,-2 9-37 0 0,-7 5-9 0 0,0 1 0 0 0,-1-1 0 0 0,1 0 0 0 0,0 1 0 0 0,0-1 1 0 0,-1 0-1 0 0,0 0 0 0 0,1 0 0 0 0,-1 0 0 0 0,0 0 0 0 0,1-1 0 0 0,2-4 0 0 0,1 1 0 0 0,0-1 0 0 0,0 2 0 0 0,1-1 0 0 0,0 0 0 0 0,3-1 0 0 0,9-10 0 0 0,-15 14 1 0 0,0 1 0 0 0,0-1 0 0 0,0 1-1 0 0,0-1 1 0 0,1 1 0 0 0,-1 0-1 0 0,1 0 1 0 0,-1 1 0 0 0,1-1-1 0 0,0 1 1 0 0,0-1 0 0 0,2 1-1 0 0,21-3-31 0 0,-12 4-22 0 0,1 0-36 0 0,-15 0 85 0 0,5-1-9 0 0,-2 0-54 0 0,-1-2-44 0 0,-1 0-39 0 0,1-1-149 0 0,-2 4 264 0 0,0-1 0 0 0,-1 1 0 0 0,1 0 0 0 0,-1-1 1 0 0,1 1-1 0 0,0 0 0 0 0,0 0 0 0 0,-1-1 0 0 0,1 1 0 0 0,0 0 0 0 0,-1 0 0 0 0,1 0 0 0 0,0 0 0 0 0,0 0 1 0 0,0 0 34 0 0,14 0-604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 7368 0 0,'0'0'165'0'0,"0"0"22"0"0,0 0 10 0 0,2 0-16 0 0,23 0 379 0 0,-4 0-45 0 0,-2 0-47 0 0,-2 0-53 0 0,-1 0-57 0 0,1 0-60 0 0,0 0-66 0 0,2 0-68 0 0,-13 0-116 0 0,-1-1 1 0 0,1 0 0 0 0,-1 0 0 0 0,0-1-1 0 0,4 0-48 0 0,-4 0 39 0 0,0 0-1 0 0,0 1 1 0 0,1 0-1 0 0,-1 0 1 0 0,4 0-39 0 0,16-1 161 0 0,3-6-66 0 0,-21 5-79 0 0,11 1 48 0 0,-3-1 0 0 0,13-12 10 0 0,-28 15-70 0 0,1-1 0 0 0,-1 0 0 0 0,0 0 0 0 0,1 1-1 0 0,-1-1 1 0 0,0 0 0 0 0,0 0 0 0 0,0 0 0 0 0,0 1-1 0 0,1-1 1 0 0,-1 0 0 0 0,0 0 0 0 0,0 0 0 0 0,-1 0-4 0 0,1-14 53 0 0,1-5-18 0 0,-2 13-15 0 0,-1 6-11 0 0,-11-4 14 0 0,5 0 1 0 0,7 4-21 0 0,0 0 1 0 0,0 0 0 0 0,-1 1-1 0 0,1-1 1 0 0,-1 0 0 0 0,1 1 0 0 0,-1-1-1 0 0,1 1 1 0 0,-1-1 0 0 0,1 1-1 0 0,-1 0 1 0 0,0-1 0 0 0,1 1 0 0 0,-1 0-4 0 0,-29 0 152 0 0,1 0-34 0 0,-29 0 30 0 0,43 0-126 0 0,11 0-7 0 0,-1 1 1 0 0,1-1 0 0 0,0 1 0 0 0,-6 1-16 0 0,-18 9 27 0 0,2 4 27 0 0,23-12-47 0 0,1-1 0 0 0,0 1 0 0 0,0-1 0 0 0,0 1 0 0 0,0 0 0 0 0,0 0 0 0 0,0 0 0 0 0,1 1 1 0 0,-2 1-8 0 0,-1 7 12 0 0,-5-7 36 0 0,-5 23-36 0 0,10 2-79 0 0,1-23 56 0 0,3-7 11 0 0,0 1 0 0 0,1 0 0 0 0,-1-1 0 0 0,1 1 0 0 0,-1 0 0 0 0,1 0-1 0 0,-1 0 1 0 0,1-1 0 0 0,-1 1 0 0 0,1 0 0 0 0,0 0 0 0 0,-1 0 0 0 0,1 0 0 0 0,0 0 0 0 0,0 0 0 0 0,0-1 0 0 0,0 1-1 0 0,0 0 1 0 0,0 0 0 0 0,0 0 0 0 0,0 0 0 0 0,0 0 0 0 0,0 0 0 0 0,0 0 0 0 0,0 0 0 0 0,1 0 0 0 0,-1 0 0 0 0,5 6 0 0 0,-4-5 0 0 0,0-1 0 0 0,0 0 0 0 0,-1 1 0 0 0,1-1 0 0 0,0 1 0 0 0,-1-1 0 0 0,1 1 0 0 0,-1-1 0 0 0,1 1 0 0 0,-1-1 0 0 0,0 1 0 0 0,1-1 0 0 0,-1 1 0 0 0,0 0 0 0 0,2 13 0 0 0,11 0 0 0 0,-8-10-3 0 0,-2-2 7 0 0,19 19-72 0 0,-20-20 67 0 0,0 0 0 0 0,0-1-1 0 0,0 1 1 0 0,1-1 0 0 0,-1 0 0 0 0,0 1 0 0 0,1-1 0 0 0,-1 0 0 0 0,0-1-1 0 0,1 1 1 0 0,-1 0 0 0 0,1-1 0 0 0,0 1 0 0 0,0-1 1 0 0,8 1 0 0 0,1-1 1 0 0,-1 0-1 0 0,0-1 0 0 0,16 0 2 0 0,-17 2 1 0 0,9-1-4 0 0,-2-3-28 0 0,-2-2-36 0 0,11-1-79 0 0,-9 2 50 0 0,13-9-80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9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32 184 6384 0 0,'0'0'184'0'0,"2"0"-6"0"0,2 0-151 0 0,-2 0-26 0 0,0 0 1 0 0,1 0-1 0 0,-1 0 0 0 0,0 0 0 0 0,0 0 0 0 0,1-1 0 0 0,-1 1 1 0 0,0-1-1 0 0,2 0-1 0 0,3-3 46 0 0,6-2-138 0 0,-6 5 117 0 0,-3 0 40 0 0,2 1 52 0 0,0-1 60 0 0,1 1 73 0 0,1 0-32 0 0,1-2 45 0 0,4-2 199 0 0,2-1 55 0 0,14-9 572 0 0,-10 4-413 0 0,-7 3-285 0 0,-1 2-73 0 0,-7 3-198 0 0,12-7 212 0 0,-8 4-68 0 0,-3-5 66 0 0,1 6-112 0 0,-1 1-64 0 0,-4-5-53 0 0,2 3 16 0 0,7-7-11 0 0,-7-1-8 0 0,-3 4-45 0 0,-2-9 17 0 0,2 18-69 0 0,0-1-1 0 0,-1 1 1 0 0,1-1 0 0 0,-1 1 0 0 0,1-1-1 0 0,0 1 1 0 0,-1 0 0 0 0,1-1-1 0 0,-1 1 1 0 0,1 0 0 0 0,-1-1 0 0 0,1 1-1 0 0,-1 0 1 0 0,1 0 0 0 0,-1 0-1 0 0,0-1 1 0 0,1 1 0 0 0,-1 0 0 0 0,1 0-1 0 0,-1 0 1 0 0,1 0 0 0 0,-1 0-1 0 0,0 0 1 0 0,1 0 0 0 0,-1 0 0 0 0,0 0-1 0 0,1 0 0 0 0,-1 1 0 0 0,1-1 0 0 0,0 0 1 0 0,-1 0-1 0 0,1 0 0 0 0,-1 0 0 0 0,1 0 0 0 0,-1 0 1 0 0,1 0-1 0 0,-1 0 0 0 0,1 0 0 0 0,-1 0 1 0 0,1-1-1 0 0,-1 1 0 0 0,1 0 0 0 0,-1 0 1 0 0,1 0-1 0 0,-1 0 0 0 0,1-1 0 0 0,-1 1 0 0 0,1 0 1 0 0,0-1-1 0 0,-1 1 0 0 0,1 0 0 0 0,-1-1 1 0 0,1 1-1 0 0,0 0 0 0 0,-1-1 0 0 0,1 1 1 0 0,0 0-1 0 0,0-1 0 0 0,-1 1 0 0 0,1-1 0 0 0,0 1 1 0 0,0-1-1 0 0,0 1 0 0 0,0-1 0 0 0,-1 1 1 0 0,1-1-1 0 0,0 1 0 0 0,0-1 0 0 0,0 1 1 0 0,0-1-1 0 0,0 1 0 0 0,0-1 0 0 0,0 1 0 0 0,0 0 1 0 0,0-1 0 0 0,0 1 0 0 0,0 0-1 0 0,0 0 1 0 0,0 0 0 0 0,1 0 0 0 0,-1 0-1 0 0,0 0 1 0 0,0 0 0 0 0,0 0 0 0 0,0 0-1 0 0,0 0 1 0 0,0 0 0 0 0,0-1-1 0 0,0 1 1 0 0,-1 0 0 0 0,1 0 0 0 0,0 0-1 0 0,0 0 1 0 0,0 0 0 0 0,0 0 0 0 0,0 0-1 0 0,0 0 1 0 0,0 0 0 0 0,0 0 0 0 0,0 0-1 0 0,0-1 1 0 0,0 1 0 0 0,0 0 0 0 0,0 0-1 0 0,0 0 1 0 0,0 0 0 0 0,0 0 0 0 0,0 0-1 0 0,0 0 1 0 0,0 0 0 0 0,-1 0 0 0 0,1 0-1 0 0,0 0 1 0 0,0 0 0 0 0,0 0 0 0 0,0 0-1 0 0,0 0 1 0 0,0 0 0 0 0,0 0 0 0 0,0 0-1 0 0,0 0 1 0 0,0 0 0 0 0,-1 0 0 0 0,1 0-1 0 0,0 0 1 0 0,0 0 0 0 0,0 0 0 0 0,0 0-1 0 0,0 0 1 0 0,0 0 0 0 0,0 0-1 0 0,-8 0 9 0 0,5-1-9 0 0,-1 1 1 0 0,1 0-1 0 0,0 0 0 0 0,-1 0 0 0 0,1 0 0 0 0,-1 1 0 0 0,1 0 0 0 0,0-1 1 0 0,-2 2-1 0 0,-6 3-10 0 0,-6 3-21 0 0,0 1 0 0 0,1 0 0 0 0,0 1 0 0 0,1 0 0 0 0,0 2 0 0 0,1 0 0 0 0,-1 1 31 0 0,-30 32-53 0 0,43-43 50 0 0,0 0 1 0 0,1-1-1 0 0,0 1 1 0 0,0 0 0 0 0,-1 0-1 0 0,1 0 1 0 0,0 0 0 0 0,0 0-1 0 0,1 0 1 0 0,-1 0-1 0 0,0 1 1 0 0,1-1 0 0 0,-1 0-1 0 0,1 1 3 0 0,-3 9-20 0 0,-3 1 14 0 0,5-12 12 0 0,0 0 0 0 0,0 1 1 0 0,1-1-1 0 0,-1 0 0 0 0,0 1 0 0 0,1-1 0 0 0,0 1 0 0 0,-1-1 0 0 0,1 1 0 0 0,0-1 0 0 0,-1 1 0 0 0,1-1 1 0 0,0 1-7 0 0,0 10 54 0 0,-1-8-32 0 0,1-1 0 0 0,0 1 0 0 0,0 0 0 0 0,0 0-1 0 0,1 0 1 0 0,0-1 0 0 0,-1 1 0 0 0,2 2-22 0 0,8 16 103 0 0,-1-7 60 0 0,5-2-61 0 0,-4-5-14 0 0,2 4 63 0 0,-9-10-40 0 0,0 0-40 0 0,-1-2-26 0 0,2 1-23 0 0,2-1 27 0 0,2 5 13 0 0,-7-4-49 0 0,0 0-1 0 0,1 0 1 0 0,-1-1-1 0 0,0 1 1 0 0,1 0-1 0 0,-1-1 1 0 0,1 1-1 0 0,-1-1 1 0 0,1 1 0 0 0,0-1-1 0 0,-1 0 1 0 0,1 1-1 0 0,-1-1 1 0 0,1 0-13 0 0,0 0 13 0 0,0 0 1 0 0,-1 1-1 0 0,1-1 1 0 0,0 0 0 0 0,-1 1-1 0 0,1 0 1 0 0,-1-1-1 0 0,1 1 1 0 0,-1 0 0 0 0,1 0-1 0 0,0 1-13 0 0,-1-2 7 0 0,0 1 0 0 0,0 0 0 0 0,0-1 0 0 0,0 1 0 0 0,0-1 0 0 0,-1 1 0 0 0,1-1 0 0 0,0 0 1 0 0,0 1-1 0 0,0-1 0 0 0,0 0 0 0 0,1 1 0 0 0,-1-1 0 0 0,0 0 0 0 0,0 0 0 0 0,0 0 0 0 0,0 0 0 0 0,0 0 0 0 0,0 0 0 0 0,0 0 0 0 0,0-1 0 0 0,0 1 0 0 0,0 0 0 0 0,0-1-7 0 0,2 0-89 0 0,-1 0 35 0 0,3-1 35 0 0,-1 0 97 0 0,6-1 221 0 0,-7 2-249 0 0,0 0-65 0 0,0 1-60 0 0,0 0-74 0 0,0-1-88 0 0,-1 1 7 0 0,0 0-58 0 0,1 0-62 0 0,0 0-67 0 0,-1 0-72 0 0,1 0-77 0 0,1 0-82 0 0,-1 0-87 0 0,3 0-1075 0 0,3 0-1036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20.4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1 242 7800 0 0,'22'-6'67'0'0,"-7"1"-32"0"0,-3 3 19 0 0,-1 0 31 0 0,2 2 51 0 0,-11 0 80 0 0,1 0-31 0 0,9-3-147 0 0,-3-3-26 0 0,-5 2 30 0 0,-4 4-42 0 0,3-2 212 0 0,-1 1-74 0 0,1 0-45 0 0,1 1-35 0 0,-1 0-9 0 0,0-1 28 0 0,4-3 102 0 0,0 0-28 0 0,-2 1-12 0 0,0 2 23 0 0,1 1 55 0 0,-4-3-117 0 0,2-1-67 0 0,0 0-10 0 0,-1 1 0 0 0,1-1 1 0 0,0 1-1 0 0,-1 0 0 0 0,3-1-23 0 0,7-1 30 0 0,-9-2 15 0 0,-4 7-43 0 0,1 0-1 0 0,-1-1 1 0 0,0 1 0 0 0,0 0-1 0 0,0-1 1 0 0,1 1 0 0 0,-1 0-1 0 0,0-1 1 0 0,0 1-1 0 0,1 0 1 0 0,-1-1 0 0 0,0 1-1 0 0,1 0 1 0 0,-1 0 0 0 0,0 0-1 0 0,1-1 1 0 0,-1 1-1 0 0,0 0 1 0 0,1 0 0 0 0,-1 0-1 0 0,1 0 1 0 0,-1-1 0 0 0,0 1-1 0 0,1 0 1 0 0,-1 0 0 0 0,1 0-1 0 0,-1 0 1 0 0,0 0-1 0 0,1 0 1 0 0,-1 0 0 0 0,1 0-2 0 0,4-2 74 0 0,-4 0-62 0 0,1 0 0 0 0,-1 0-1 0 0,0 0 1 0 0,1 0-1 0 0,-1 0 1 0 0,0 0 0 0 0,-1-1-1 0 0,1 1 1 0 0,0 0-1 0 0,-1-1 1 0 0,1 1 0 0 0,-1 0-1 0 0,1-1 1 0 0,-1 1-1 0 0,0 0 1 0 0,0-1 0 0 0,-1 1-12 0 0,4-3 66 0 0,-1 2-48 0 0,1 1 0 0 0,0-1 1 0 0,-1 1-1 0 0,0-1 1 0 0,0 0-1 0 0,1 1 1 0 0,-2-1-1 0 0,1 0 1 0 0,1-3-19 0 0,1-6 96 0 0,-3-4 65 0 0,-1-12 62 0 0,-3 23-130 0 0,-7-5-62 0 0,8 7 27 0 0,-1 3-3 0 0,-10 3-44 0 0,-17 12-11 0 0,26-13 0 0 0,-1 0 0 0 0,0 0 0 0 0,1 0 0 0 0,-1 1 0 0 0,1 0 0 0 0,0-1 0 0 0,0 1 0 0 0,0 1 0 0 0,0-1 0 0 0,0 1 0 0 0,1-1 0 0 0,0 1 0 0 0,-2 2 0 0 0,1 4 4 0 0,4-9-1 0 0,-1 0 0 0 0,1 0 1 0 0,-1 0-1 0 0,1 1 0 0 0,-1-1 1 0 0,1 0-1 0 0,-1-1 0 0 0,1 1 1 0 0,-1 0-1 0 0,0 0 0 0 0,1 0 1 0 0,-1 0-1 0 0,0 0 0 0 0,0-1 1 0 0,0 1-1 0 0,0 0 0 0 0,0-1 1 0 0,0 1-4 0 0,-4 2 17 0 0,4-3-13 0 0,1 0 0 0 0,-1 0 1 0 0,0 1-1 0 0,1-1 0 0 0,-1 0 0 0 0,1 1 1 0 0,-1-1-1 0 0,1 0 0 0 0,-1 1 0 0 0,1-1 1 0 0,-1 1-1 0 0,1-1 0 0 0,-1 1 0 0 0,1-1 1 0 0,-1 1-1 0 0,1-1 0 0 0,0 1 0 0 0,-1 0 1 0 0,1-1-1 0 0,0 1 0 0 0,0-1 0 0 0,-1 1-4 0 0,-1 4 18 0 0,-23 25 143 0 0,3 14 138 0 0,14-27-201 0 0,7-15-85 0 0,0 0 0 0 0,0 0-1 0 0,1 0 1 0 0,-1 0 0 0 0,1 0-1 0 0,-1 1 1 0 0,1-1 0 0 0,0 0-1 0 0,0 0 1 0 0,0 1 0 0 0,0-1-1 0 0,0 0 1 0 0,1 0 0 0 0,-1 0-1 0 0,1 1 1 0 0,-1-1 0 0 0,1 1-13 0 0,2 4 46 0 0,0 0 0 0 0,1 0 0 0 0,0 0 1 0 0,0 1-47 0 0,5 6 81 0 0,-5-3-26 0 0,-4-10-49 0 0,1 0-1 0 0,-1 0 0 0 0,1 0 1 0 0,-1 0-1 0 0,1 0 0 0 0,-1 0 1 0 0,1 0-1 0 0,-1 0 1 0 0,1 0-1 0 0,0 0 0 0 0,0 0 1 0 0,-1 0-1 0 0,1-1 0 0 0,0 1 1 0 0,0 0-1 0 0,0 0 0 0 0,0-1 1 0 0,0 1-6 0 0,12 4 72 0 0,-8 5 0 0 0,9-1-8 0 0,-3-3-43 0 0,-3-1 32 0 0,12 6-26 0 0,-9-8 30 0 0,0-3-20 0 0,-10 0-31 0 0,1 0-1 0 0,-1 0 0 0 0,0 0 0 0 0,1 0 1 0 0,-1 0-1 0 0,0 0 0 0 0,1 0 0 0 0,-1 1 0 0 0,0-1 1 0 0,2 1-6 0 0,5 2-2 0 0,-4-1 16 0 0,1 0 0 0 0,-1-1-1 0 0,1 1 1 0 0,-1-1 0 0 0,3 1-14 0 0,3-2-8 0 0,1-3-42 0 0,4-7-81 0 0,0 7-11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8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0 9872 0 0,'0'0'222'0'0,"0"0"30"0"0,0 0 20 0 0,0 0 35 0 0,0 0 92 0 0,0 0 38 0 0,0 3 10 0 0,1 3-241 0 0,1-1-37 0 0,3 3 27 0 0,1-2-46 0 0,7 12 151 0 0,-10-1-19 0 0,-2-11-210 0 0,0-1 1 0 0,0 1 0 0 0,0-1 0 0 0,0 0 0 0 0,2 4-73 0 0,2 9 161 0 0,-2-1-40 0 0,-4 9 102 0 0,0-19-167 0 0,1 0 1 0 0,0 1 0 0 0,1-1 0 0 0,-1 0-1 0 0,1 0 1 0 0,1 2-57 0 0,3 7 108 0 0,-3-10-55 0 0,-1 0 1 0 0,1 0 0 0 0,-1 1 0 0 0,0-1 0 0 0,-1 1 0 0 0,1-1-54 0 0,0 16 157 0 0,5 7 25 0 0,0 3 43 0 0,-4-6 3 0 0,-2 5 43 0 0,0 56 455 0 0,0-29-170 0 0,0-55-398 0 0,0-3 2 0 0,0 0-81 0 0,0 0-79 0 0,0 0-68 0 0,0 0-127 0 0,0 0-217 0 0,0 0 222 0 0,0 0-32 0 0,0 0-69 0 0,0 0 99 0 0,0 0-38 0 0,0 0-39 0 0,0 0-38 0 0,0 0-406 0 0,0 0 104 0 0,0 0-52 0 0,0 0-770 0 0,0 0-603 0 0,0 0-1148 0 0</inkml:trace>
  <inkml:trace contextRef="#ctx0" brushRef="#br0" timeOffset="300.33">1 348 8808 0 0,'0'0'197'0'0,"0"0"24"0"0,0 0 19 0 0,2 0-29 0 0,2 0-205 0 0,0 0 41 0 0,3 1 75 0 0,0-1 55 0 0,2-1 87 0 0,3-2 188 0 0,-4-1-192 0 0,1-2 108 0 0,4 4 72 0 0,-1 0-104 0 0,-4-3-79 0 0,5-1 15 0 0,3 2-21 0 0,1 0-51 0 0,21-5 156 0 0,2-11 84 0 0,-31 15-297 0 0,0 0-1 0 0,0 1 1 0 0,1 0 0 0 0,6-1-143 0 0,-1 1 155 0 0,-2 2-44 0 0,12-2 15 0 0,28-6 31 0 0,-38 5-115 0 0,-8 3-24 0 0,-1 0 0 0 0,0 1 0 0 0,1 0 0 0 0,-1 0-1 0 0,1 0 1 0 0,-1 1-18 0 0,4 0-55 0 0,17 0 132 0 0,-18 0-115 0 0,-1 0-80 0 0,-3 0-32 0 0,0 0-66 0 0,0 0-77 0 0,-1 0-88 0 0,-2 0 47 0 0,0 0-53 0 0,0 0-48 0 0,0 0-41 0 0,0 0-142 0 0,0 0-41 0 0,1 0-171 0 0,0 0-459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7.9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 8832 0 0,'-3'0'258'0'0,"-3"-1"-124"0"0,6 1-133 0 0,0 0 1 0 0,0 0 0 0 0,0 0 0 0 0,0 0 0 0 0,0 0 0 0 0,0 0 0 0 0,0 1 0 0 0,0-1-1 0 0,-1 0 1 0 0,1 0 0 0 0,0 0 0 0 0,0 0 0 0 0,0 0 0 0 0,0 0 0 0 0,0 0-1 0 0,0 0 1 0 0,0 0 0 0 0,0 1 0 0 0,0-1 0 0 0,0 0 0 0 0,0 0 0 0 0,0 0 0 0 0,0 0-1 0 0,0 0 1 0 0,0 0 0 0 0,0 0 0 0 0,0 1 0 0 0,0-1 0 0 0,0 0 0 0 0,0 0 0 0 0,0 0-1 0 0,0 0 1 0 0,0 0 0 0 0,0 0 0 0 0,0 0 0 0 0,0 1 0 0 0,0-1 0 0 0,0 0-1 0 0,0 0 1 0 0,0 0 0 0 0,0 0 0 0 0,0 0-2 0 0,10 12 143 0 0,-3-5-132 0 0,7 7-6 0 0,-8-5 64 0 0,-3-4 73 0 0,-1 1-13 0 0,1 1 40 0 0,-2-5-78 0 0,1 0 34 0 0,0 1 12 0 0,0-1 35 0 0,0 1 41 0 0,2 0 47 0 0,-1 2-41 0 0,3 5 164 0 0,4 8 223 0 0,-2-11-286 0 0,-1-3-88 0 0,-3 0-54 0 0,-1 0-19 0 0,-2 2 7 0 0,4 4 94 0 0,-1-6-132 0 0,3 0 39 0 0,-7-4-148 0 0,1 1 1 0 0,0-1-1 0 0,0 1 0 0 0,0 0 0 0 0,0 0 1 0 0,-1-1-1 0 0,1 1 0 0 0,0 0 0 0 0,0 0 1 0 0,-1 0-1 0 0,1 0 0 0 0,-1 0 0 0 0,1 0 1 0 0,-1 0-1 0 0,0 0 0 0 0,1 0-19 0 0,5 10 272 0 0,4-6-21 0 0,-5 1-165 0 0,-1 2-53 0 0,2 3-9 0 0,2-3 49 0 0,-4-4-64 0 0,0-1 1 0 0,1 1 40 0 0,0-4-39 0 0,0 1-12 0 0,-1 6 4 0 0,1-2 21 0 0,3-4-38 0 0,-5-1-38 0 0,2 0 32 0 0,-3 0-45 0 0,1 0-92 0 0,-1 0 35 0 0,1 0-37 0 0,10 0-199 0 0</inkml:trace>
  <inkml:trace contextRef="#ctx0" brushRef="#br0" timeOffset="377.03">343 16 9848 0 0,'4'0'80'0'0,"-1"0"-36"0"0,6 0 24 0 0,-4 0 49 0 0,-1 0-3 0 0,1 0 46 0 0,1 0 55 0 0,1 0 63 0 0,-5 0-194 0 0,-1 0 93 0 0,1 0 142 0 0,5 3-18 0 0,4 10 59 0 0,-3 4-27 0 0,-6-7-79 0 0,-2-6-94 0 0,0 1-34 0 0,-1 2 40 0 0,0 0-80 0 0,2 8 56 0 0,0-10-63 0 0,1 0 40 0 0,4 10 106 0 0,-6-12-196 0 0,0-1 1 0 0,0 0 0 0 0,0 0-1 0 0,-1 1 1 0 0,1-1 0 0 0,-1 0 0 0 0,1 0-1 0 0,-1 1-29 0 0,-2 6 68 0 0,1 6 52 0 0,2 8 202 0 0,0 0 27 0 0,-3-8-179 0 0,-1 0 10 0 0,2-8-92 0 0,0-1-1 0 0,1 0 1 0 0,0 1 0 0 0,0-1 0 0 0,0 1 0 0 0,1-1-88 0 0,-3 23 291 0 0,-7 14 89 0 0,5-24-200 0 0,-5 16 145 0 0,6-22-154 0 0,0 0-1 0 0,1 0 0 0 0,0 0 0 0 0,1 0 0 0 0,0 5-170 0 0,2-9 140 0 0,-1-1-39 0 0,-1-1-18 0 0,-2 3-8 0 0,-1 4 17 0 0,4 4 11 0 0,0-1 5 0 0,-2-6 6 0 0,-6 10 46 0 0,5 0-100 0 0,4-13-115 0 0,-1-3 55 0 0,-4 5 155 0 0,1-5-106 0 0,2 1-112 0 0,1-1-35 0 0,0 2-57 0 0,0 1-65 0 0,1 1-74 0 0,0-7 20 0 0,0-1-48 0 0,0 1-43 0 0,0-1-38 0 0,0 1-267 0 0,0 0-65 0 0,0 0-51 0 0,0-1-37 0 0,0 0-314 0 0,0 0-33 0 0,0 0-2459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14.0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227 151 7568 0 0,'0'0'166'0'0,"0"0"29"0"0,0 0 14 0 0,0-3-25 0 0,0-9-146 0 0,0 3-21 0 0,0 5 46 0 0,0 2 67 0 0,0 2 150 0 0,0-3 254 0 0,-1-2-220 0 0,-5-9 492 0 0,3 8-536 0 0,1 1-49 0 0,0 0-67 0 0,1 0-87 0 0,-1 0 283 0 0,-9-5-34 0 0,9 7-187 0 0,1 0-47 0 0,0 1-29 0 0,1-1-32 0 0,1 1-12 0 0,-3 0 29 0 0,-8-3 92 0 0,6-2-43 0 0,4 7-82 0 0,-1-1 0 0 0,1 1-1 0 0,0 0 1 0 0,0-1-1 0 0,0 1 1 0 0,-1 0 0 0 0,1-1-1 0 0,0 1 1 0 0,0 0-1 0 0,-1-1 1 0 0,1 1 0 0 0,0 0-1 0 0,-1 0 1 0 0,1-1 0 0 0,0 1-1 0 0,-1 0 1 0 0,1 0-1 0 0,0 0 1 0 0,-1-1 0 0 0,1 1-1 0 0,-1 0 1 0 0,1 0-1 0 0,0 0 1 0 0,-1 0 0 0 0,1 0-1 0 0,-1 0 1 0 0,1 0-1 0 0,0 0 1 0 0,-1 0 0 0 0,1 0-1 0 0,-1 0-4 0 0,-1 0 98 0 0,2 0-2 0 0,-3-3 20 0 0,-7-7 82 0 0,8 8 33 0 0,2 2 8 0 0,0 0-29 0 0,-3-3-127 0 0,-10-7-72 0 0,13 10-11 0 0,0 0 0 0 0,-1-1 0 0 0,1 1 0 0 0,-1 0 0 0 0,1 0 0 0 0,-1 0 0 0 0,1 0 0 0 0,-1 0 0 0 0,1-1 0 0 0,-1 1 0 0 0,1 0 0 0 0,-1 0 0 0 0,1 0 0 0 0,-1 0 0 0 0,1 0 0 0 0,0 0 0 0 0,-1 1 0 0 0,1-1 0 0 0,-1 0 0 0 0,1 0 0 0 0,-1 0 0 0 0,1 0 0 0 0,-1 0 0 0 0,1 1 0 0 0,-1-1 0 0 0,1 0 0 0 0,-3 10-18 0 0,3-10 17 0 0,0 0-1 0 0,0 1 1 0 0,0-1-1 0 0,0 0 1 0 0,1 0-1 0 0,-1 0 1 0 0,0 0-1 0 0,0 0 1 0 0,0 0-1 0 0,0 0 1 0 0,0 0-1 0 0,0 0 1 0 0,0 0-1 0 0,0 0 1 0 0,0 1-1 0 0,0-1 1 0 0,-1 0-1 0 0,1 0 1 0 0,0 0-1 0 0,0 0 1 0 0,0 0-1 0 0,0 0 1 0 0,0 0-1 0 0,0 0 1 0 0,0 0-1 0 0,0 0 1 0 0,0 0-1 0 0,0 0 1 0 0,0 1-1 0 0,0-1 1 0 0,0 0-1 0 0,0 0 1 0 0,0 0-1 0 0,0 0 1 0 0,0 0-1 0 0,0 0 1 0 0,-1 0-1 0 0,1 0 1 0 0,0 0-1 0 0,0 0 1 0 0,0 0-1 0 0,0 0 1 0 0,0 0-1 0 0,0 0 1 0 0,0 0-1 0 0,0 0 1 0 0,0 0-1 0 0,0 0 1 0 0,0 0-1 0 0,-1 0 1 0 0,1 0-1 0 0,0 0 1 0 0,0 0-1 0 0,0 0 1 0 0,0 0-1 0 0,0 0 1 0 0,0 0 1 0 0,-10 0-97 0 0,10 0 95 0 0,0 0 1 0 0,0 0-1 0 0,-1 0 1 0 0,1 0 0 0 0,0 0-1 0 0,0 0 1 0 0,0 0-1 0 0,0 0 1 0 0,0 0 0 0 0,0 0-1 0 0,0 0 1 0 0,0 0-1 0 0,0 0 1 0 0,0 0 0 0 0,-1 0-1 0 0,1 0 1 0 0,0 0-1 0 0,0 0 1 0 0,0 0 0 0 0,0 0-1 0 0,0 0 1 0 0,0 0-1 0 0,0 0 1 0 0,0 0-1 0 0,0 0 1 0 0,0 0 0 0 0,0 0-1 0 0,0 0 1 0 0,0 0-1 0 0,-1 0 1 0 0,1 0 0 0 0,0 0-1 0 0,0 0 1 0 0,0 0-1 0 0,0 1 1 0 0,0-1 0 0 0,0 0-1 0 0,0 0 1 0 0,0 0-1 0 0,0 0 1 0 0,0 0 0 0 0,0 0-1 0 0,0 0 1 0 0,0 0-1 0 0,0 0 1 0 0,0 0 0 0 0,0 1-1 0 0,0-1 1 0 0,0 0-1 0 0,0 0 1 0 0,0 0 0 0 0,0 0-1 0 0,0 0 1 0 0,0 0-1 0 0,0 0 1 0 0,0 0 0 0 0,0 0 1 0 0,-2 10-16 0 0,-8-5 16 0 0,9-4 1 0 0,1 0 0 0 0,-1 0 1 0 0,1-1-1 0 0,0 1 1 0 0,0 0-1 0 0,-1 0 1 0 0,1 0-1 0 0,0-1 0 0 0,0 1 1 0 0,0 0-1 0 0,0 0 1 0 0,0 0-1 0 0,0 0 1 0 0,0 0-2 0 0,0 1 11 0 0,0-1 0 0 0,0 1 1 0 0,0-1-1 0 0,-1 1 0 0 0,1 0 1 0 0,-1-1-1 0 0,1 1 0 0 0,-1-1 1 0 0,1 1-1 0 0,-1-1 0 0 0,0 1 1 0 0,0-1-1 0 0,0 0 0 0 0,0 1 1 0 0,0-1-1 0 0,0 0 0 0 0,0 0 1 0 0,-1 1-12 0 0,2-2 4 0 0,0 1 0 0 0,-1-1 0 0 0,1 1 0 0 0,0-1 0 0 0,-1 1 0 0 0,1 0 1 0 0,0-1-1 0 0,0 1 0 0 0,-1-1 0 0 0,1 1 0 0 0,0 0 0 0 0,0-1 0 0 0,0 1 0 0 0,0 0 1 0 0,0-1-1 0 0,0 1 0 0 0,0 0 0 0 0,0-1 0 0 0,0 1 0 0 0,0-1 0 0 0,0 1 0 0 0,0 0 1 0 0,0-1-1 0 0,1 1-4 0 0,-1 1 5 0 0,3 33-5 0 0,3-21 0 0 0,-5-13 0 0 0,0 1 0 0 0,-1 0 0 0 0,1 0 0 0 0,0 0 0 0 0,0 0 0 0 0,-1 0 0 0 0,1 0 0 0 0,-1 0 0 0 0,0 0 0 0 0,0 0 0 0 0,0 0 0 0 0,0 0 0 0 0,0 0 0 0 0,0 1 0 0 0,0 11-4 0 0,-1-3-16 0 0,1-1 0 0 0,1 1 1 0 0,-1-1-1 0 0,3 7 20 0 0,0-4-39 0 0,5 22-76 0 0,-7-5 10 0 0,2-8 133 0 0,6 9 71 0 0,-8-29-91 0 0,2 15 80 0 0,-3 2-10 0 0,-1-9-39 0 0,0 9 72 0 0,1-15-86 0 0,-1 0 0 0 0,1-1 0 0 0,0 1 1 0 0,0 0-1 0 0,0 0 0 0 0,1 0 0 0 0,-1 0 0 0 0,1-1 1 0 0,0 1-1 0 0,1 2-25 0 0,3 1 45 0 0,-5-5-34 0 0,1-1 0 0 0,0 0 0 0 0,0 1 0 0 0,0-1 0 0 0,-1 1 0 0 0,1-1 0 0 0,0 1 0 0 0,-1-1 0 0 0,0 1 0 0 0,1-1 0 0 0,-1 1 0 0 0,0-1 0 0 0,0 1 0 0 0,0 0-11 0 0,0 6 67 0 0,0 16 189 0 0,0-17-218 0 0,0-3-47 0 0,0-2 94 0 0,0-2 32 0 0,0 0-15 0 0,0 0-100 0 0,0 0-96 0 0,0 0-91 0 0,0 0 45 0 0,0 0-37 0 0,0 0-40 0 0,0 0-38 0 0,0 0-357 0 0,0 0 78 0 0,0 0-53 0 0,0 0-697 0 0,0 0-556 0 0,0 0-1053 0 0</inkml:trace>
  <inkml:trace contextRef="#ctx0" brushRef="#br0" timeOffset="258.72">0 302 6648 0 0,'0'0'149'0'0,"0"0"23"0"0,0 0 12 0 0,3 0-25 0 0,11 0 400 0 0,-4 0-91 0 0,-1 0-80 0 0,-3 0-65 0 0,-1 0-78 0 0,0 0-34 0 0,19 0 601 0 0,-24 0-797 0 0,1 0-1 0 0,-1 1 1 0 0,1-1-1 0 0,-1 0 1 0 0,1 0-1 0 0,-1 0 1 0 0,1 0-1 0 0,-1 0 1 0 0,1 0-1 0 0,-1 0 0 0 0,1 0 1 0 0,-1-1-1 0 0,1 1 1 0 0,-1 0-1 0 0,1 0 1 0 0,-1 0-1 0 0,1 0 1 0 0,-1-1-1 0 0,1 1 1 0 0,-1 0-1 0 0,0 0 1 0 0,1-1-1 0 0,-1 1 0 0 0,1 0 1 0 0,-1-1-1 0 0,0 1 1 0 0,1 0-1 0 0,-1-1 1 0 0,0 1-1 0 0,0-1 1 0 0,1 1-1 0 0,-1 0 1 0 0,0-1-1 0 0,0 1 1 0 0,1-1-1 0 0,-1 1 0 0 0,0-1 1 0 0,0 1-1 0 0,0-1 1 0 0,0 1-1 0 0,0-1 1 0 0,0 1-1 0 0,0-1 1 0 0,0 1-1 0 0,0-1 1 0 0,0 0-15 0 0,0 1 5 0 0,0 0 0 0 0,0 0 0 0 0,0 0 0 0 0,0 0 0 0 0,0 0 0 0 0,0 0 0 0 0,0 0 0 0 0,0 0 1 0 0,0 0-1 0 0,0 0 0 0 0,0 0 0 0 0,0-1 0 0 0,0 1 0 0 0,0 0 0 0 0,0 0 0 0 0,0 0 0 0 0,0 0 0 0 0,0 0 1 0 0,0 0-1 0 0,0 0 0 0 0,0 0 0 0 0,0 0 0 0 0,0 0 0 0 0,0 0 0 0 0,0 0 0 0 0,0-1 0 0 0,0 1 0 0 0,0 0 1 0 0,0 0-1 0 0,1 0 0 0 0,-1 0 0 0 0,0 0 0 0 0,0 0 0 0 0,0 0 0 0 0,0 0 0 0 0,0 0 0 0 0,0 0 0 0 0,0 0 1 0 0,0 0-1 0 0,0 0 0 0 0,0 0 0 0 0,0 0 0 0 0,0 0 0 0 0,1 0 0 0 0,-1 0 0 0 0,0 0 0 0 0,0 0 0 0 0,0 0 1 0 0,0 0-1 0 0,0 0 0 0 0,0 0 0 0 0,0 0 0 0 0,0 0 0 0 0,0 0 0 0 0,0 0 0 0 0,0 0 0 0 0,1 0-5 0 0,33 0 128 0 0,49 0 373 0 0,-57 0-393 0 0,0 0-68 0 0,-11 0-55 0 0,-1 0-34 0 0,1 0-36 0 0,-1 0-43 0 0,0 0-45 0 0,1 0-51 0 0,-1 0-54 0 0,0 0-60 0 0,-12 0 75 0 0,-1 0-40 0 0,2 0-405 0 0,1 0-277 0 0,1 0-645 0 0</inkml:trace>
  <inkml:trace contextRef="#ctx0" brushRef="#br0" timeOffset="651.69">499 317 6504 0 0,'0'0'190'0'0,"0"3"-10"0"0,0 4-115 0 0,0-4-10 0 0,1 4 357 0 0,0-1-98 0 0,0-3-130 0 0,1 1-37 0 0,1 1 73 0 0,3 7 147 0 0,-5-6-196 0 0,-1 1 56 0 0,0 3-59 0 0,-1 15 176 0 0,1-23-288 0 0,0 1 1 0 0,0-1-1 0 0,0 1 1 0 0,1-1-1 0 0,-1 1 1 0 0,1-1-1 0 0,0 0 1 0 0,0 2-57 0 0,4 4 138 0 0,0 2 55 0 0,-2 2 42 0 0,-3-3-94 0 0,1-2-40 0 0,1-1-17 0 0,2 3-1 0 0,0-1 2 0 0,-2-1-1 0 0,-1-1 19 0 0,0 3 39 0 0,1 5 137 0 0,-1-13-257 0 0,-1 0 1 0 0,1 0-1 0 0,-1 0 0 0 0,1 0 0 0 0,-1 0 0 0 0,1 0 0 0 0,0 0 0 0 0,0-1 0 0 0,-1 1 0 0 0,1 0 0 0 0,0 0 0 0 0,0-1 0 0 0,0 1 1 0 0,0 0-1 0 0,1 0-22 0 0,4 2 146 0 0,-2 1-33 0 0,-1 0-12 0 0,-1 2 5 0 0,3 4 58 0 0,5-2 19 0 0,3 2-6 0 0,-11-8-53 0 0,1 0-45 0 0,0-2-29 0 0,1 0-26 0 0,1 1 33 0 0,3 4 20 0 0,-2-1-28 0 0,0-2 14 0 0,0-1 28 0 0,1 0 49 0 0,-5-2-109 0 0,0 1 0 0 0,0-1 0 0 0,0 1 0 0 0,0-1 0 0 0,0 0 0 0 0,0 0 0 0 0,0 0 1 0 0,1-1-32 0 0,8-3 106 0 0,-1 2-45 0 0,-5 1 24 0 0,6-5-24 0 0,-10 6-55 0 0,0 1 0 0 0,0 0 0 0 0,0-1 0 0 0,0 1 0 0 0,0-1 0 0 0,0 1 0 0 0,0-1 0 0 0,-1 0 0 0 0,1 1 0 0 0,0-1 0 0 0,0 0 1 0 0,-1 1-1 0 0,1-1 0 0 0,0 0 0 0 0,-1 0 0 0 0,1 0 0 0 0,-1 0 0 0 0,1 0 0 0 0,-1 1 0 0 0,1-1 0 0 0,-1 0 0 0 0,0 0 0 0 0,1 0 0 0 0,-1 0 0 0 0,0 0 1 0 0,0-1-7 0 0,0 1 7 0 0,0-1 1 0 0,0 0-1 0 0,1 1 1 0 0,-1-1-1 0 0,0 1 1 0 0,1-1-1 0 0,-1 1 1 0 0,1-1-1 0 0,0 1 1 0 0,-1-1-1 0 0,1 1 1 0 0,0 0-1 0 0,0-1 1 0 0,0 1-8 0 0,4-7 31 0 0,0-5 33 0 0,5 8 0 0 0,5-22 0 0 0,-10-4-4 0 0,-2 26-51 0 0,0-2 0 0 0,6-11 51 0 0,1 3 4 0 0,-7 0-50 0 0,-3 2-25 0 0,0 11-49 0 0,9 8-45 0 0,-4 5 41 0 0,-4 17-4 0 0,-2-25 55 0 0,1 0-1 0 0,0 0 1 0 0,0 0-1 0 0,0 1 0 0 0,1-1 1 0 0,-1 0-1 0 0,1 0 1 0 0,0 2 13 0 0,4 3-14 0 0,-4-7 14 0 0,0 1 0 0 0,0-1-1 0 0,0 0 1 0 0,-1 1 0 0 0,1-1 0 0 0,0 1 0 0 0,-1-1 0 0 0,1 1-1 0 0,-1-1 1 0 0,0 1 0 0 0,1 0 0 0 0,-1-1 0 0 0,0 1 0 0 0,0 0 0 0 0,-1 10-1 0 0,1 3 2 0 0,14 18-12 0 0,-12-18-32 0 0,1 0 33 0 0,7-2 28 0 0,-8-11 72 0 0,-2-2 0 0 0,0 0-43 0 0,0 0-146 0 0,0 0-58 0 0,0 0-16 0 0,0 0-3 0 0</inkml:trace>
  <inkml:trace contextRef="#ctx0" brushRef="#br0" timeOffset="976.65">1028 106 8088 0 0,'0'0'234'0'0,"0"0"61"0"0,0 0 84 0 0,0 2 34 0 0,2 5-166 0 0,3-3 60 0 0,2 4 95 0 0,-5 3-31 0 0,-2-10-353 0 0,0 0 1 0 0,0 0 0 0 0,0 0 0 0 0,0 1 0 0 0,0-1-1 0 0,1 0 1 0 0,-1 0 0 0 0,0 0 0 0 0,1-1-1 0 0,-1 1 1 0 0,1 0 0 0 0,-1 1-19 0 0,9 8 165 0 0,-7-8-138 0 0,0-1 0 0 0,-1 1-1 0 0,1 0 1 0 0,-1 0 0 0 0,1 0 0 0 0,-1 0 0 0 0,0 0 0 0 0,0 0 0 0 0,1 3-27 0 0,1 7 92 0 0,-3 11 111 0 0,0 1-12 0 0,2-10-105 0 0,4 0 0 0 0,-1 3 26 0 0,-3 0 22 0 0,-1-10-72 0 0,0 1 0 0 0,0 0 1 0 0,1 0-1 0 0,0-1 1 0 0,3 8-63 0 0,-4-13 16 0 0,2 14 148 0 0,-3-3-52 0 0,2 3 28 0 0,3-1 10 0 0,-4-12-116 0 0,1 1 1 0 0,-1-1-1 0 0,0 0 0 0 0,-1 0 0 0 0,1 0 0 0 0,0 1 0 0 0,-1-1 1 0 0,0 2-35 0 0,3 20 256 0 0,4-8-58 0 0,-4-11-156 0 0,-1 7 102 0 0,-2 3-44 0 0,-1-14-90 0 0,1 0 0 0 0,0-1-1 0 0,-1 1 1 0 0,1 0 0 0 0,0 0-1 0 0,0-1 1 0 0,0 1 0 0 0,1 0 0 0 0,-1-1-1 0 0,0 1 1 0 0,1 0 0 0 0,-1-1-1 0 0,1 1 1 0 0,-1-1 0 0 0,1 1 0 0 0,0 0-10 0 0,9 0 76 0 0,-8-2 16 0 0,-2 5-33 0 0,0-2-44 0 0,0-1-54 0 0,0 3-62 0 0,0-5-1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7:12.3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17 181 7976 0 0,'0'0'174'0'0,"2"-2"29"0"0,8-8 14 0 0,-2 6-73 0 0,-1 5-69 0 0,-4-1-64 0 0,23 0 31 0 0,-11-1 90 0 0,-6-3 94 0 0,-1-3 101 0 0,-8 7-318 0 0,1-2 316 0 0,0 1-59 0 0,1 1-54 0 0,-1-1-47 0 0,0 1-19 0 0,1-1-48 0 0,-1 1-26 0 0,2 0-18 0 0,0 0 48 0 0,-2 0-25 0 0,0 0 39 0 0,8-5 301 0 0,0 0 22 0 0,1 2-96 0 0,-5 1-51 0 0,20-24 202 0 0,-22 24-350 0 0,-3 2-44 0 0,0-5-10 0 0,1 1-39 0 0,-1 4-49 0 0,0-1 0 0 0,0 1-1 0 0,1-1 1 0 0,-1 1-1 0 0,0 0 1 0 0,0-1 0 0 0,1 1-1 0 0,-1 0 1 0 0,0-1 0 0 0,1 1-1 0 0,-1 0 1 0 0,0-1 0 0 0,1 1-1 0 0,-1 0 1 0 0,0 0-1 0 0,1 0 1 0 0,-1-1 0 0 0,0 1-1 0 0,1 0 1 0 0,-1 0 0 0 0,1 0-1 0 0,-1 0 1 0 0,1 0 0 0 0,-1 0-1 0 0,0 0 1 0 0,1 0-1 0 0,-1-1 1 0 0,1 2 0 0 0,-1-1-1 0 0,1 0 1 0 0,-1 0 0 0 0,0 0-2 0 0,1 0 1 0 0,-1 0 0 0 0,0 0 0 0 0,0 0 0 0 0,0 0 0 0 0,0 0 0 0 0,0 0 0 0 0,0 0 1 0 0,0 0-1 0 0,0 0 0 0 0,0 0 0 0 0,0 0 0 0 0,0 0 0 0 0,1 0 0 0 0,-1 0 0 0 0,0 0 1 0 0,0 0-1 0 0,0 0 0 0 0,0 0 0 0 0,0 0 0 0 0,0 0 0 0 0,0 0 0 0 0,0 0 0 0 0,0 0 1 0 0,0 0-1 0 0,0 0 0 0 0,1 0 0 0 0,-1 0 0 0 0,0-1 0 0 0,0 1 0 0 0,0 0 0 0 0,0 0 1 0 0,0 0-1 0 0,0 0 0 0 0,0 0 0 0 0,0 0 0 0 0,0 0 0 0 0,0 0 0 0 0,0 0 0 0 0,0 0 1 0 0,0 0-1 0 0,0 0 0 0 0,0-1 0 0 0,0 1 0 0 0,0 0 0 0 0,0 0 0 0 0,0 0 0 0 0,0 0 0 0 0,0 0 1 0 0,0 0-1 0 0,0 0 0 0 0,0 0 0 0 0,0 0 0 0 0,0 0 0 0 0,0 0 0 0 0,0-1 0 0 0,0 1 1 0 0,0 0-2 0 0,0-9 23 0 0,-1-11 136 0 0,1 17-135 0 0,-1 1 1 0 0,1 0 0 0 0,-1 0 0 0 0,0-1-1 0 0,0 1 1 0 0,0 0 0 0 0,0 0-1 0 0,0 0 1 0 0,0 0 0 0 0,-1 0-1 0 0,1 0 1 0 0,-1 1 0 0 0,1-1 0 0 0,-2 0-25 0 0,-7-8 145 0 0,7 7-35 0 0,1 2-37 0 0,0 0-23 0 0,-1 2-23 0 0,0-1-8 0 0,1-1 21 0 0,-1-5 51 0 0,3 6-87 0 0,0-1 0 0 0,0 1 0 0 0,-1 0 0 0 0,1-1 0 0 0,0 1 0 0 0,0 0 0 0 0,0-1 0 0 0,0 1 0 0 0,-1 0 0 0 0,1-1 0 0 0,0 1 0 0 0,0 0 0 0 0,0 0 0 0 0,-1-1 0 0 0,1 1 0 0 0,0 0 0 0 0,-1 0 0 0 0,1-1 0 0 0,0 1 0 0 0,-1 0 0 0 0,1 0 0 0 0,0 0 0 0 0,-1 0 0 0 0,1-1 0 0 0,0 1 0 0 0,-1 0 0 0 0,1 0 0 0 0,0 0 0 0 0,-1 0 0 0 0,1 0 0 0 0,0 0 0 0 0,-1 0 0 0 0,1 0 0 0 0,-1 0 0 0 0,1 0 0 0 0,0 0 0 0 0,-1 0 0 0 0,1 0 0 0 0,0 1 0 0 0,-1-1 0 0 0,1 0 0 0 0,0 0 0 0 0,-1 0 0 0 0,1 0 1 0 0,0 1-1 0 0,-1-1 0 0 0,1 0 0 0 0,0 0 0 0 0,0 1-4 0 0,-9 3 64 0 0,8-3-46 0 0,0 0-1 0 0,-1 0 0 0 0,1 0 1 0 0,-1 0-1 0 0,1-1 1 0 0,-1 1-1 0 0,1 0 0 0 0,-1-1 1 0 0,1 0-1 0 0,-1 1 1 0 0,-1-1-18 0 0,-2 3 124 0 0,4-2-113 0 0,0 0 0 0 0,-1 0 1 0 0,1 0-1 0 0,0 0 0 0 0,0 0 1 0 0,-1 0-1 0 0,1 0 0 0 0,-1-1 1 0 0,1 1-1 0 0,-1 0 0 0 0,1-1 1 0 0,-1 1-1 0 0,1-1 0 0 0,-1 1 1 0 0,1-1-1 0 0,-1 0 0 0 0,0 0 1 0 0,0 0-12 0 0,1 0 7 0 0,0 0 0 0 0,0 0 0 0 0,1 1 0 0 0,-1-1 0 0 0,0 0 0 0 0,0 0 0 0 0,0 0 0 0 0,1 1 1 0 0,-1-1-1 0 0,0 1 0 0 0,0-1 0 0 0,1 0 0 0 0,-1 1 0 0 0,0-1 0 0 0,0 1 0 0 0,1-1 1 0 0,-1 1-1 0 0,1 0 0 0 0,-1-1 0 0 0,1 1 0 0 0,-1 0 0 0 0,0 0-7 0 0,-8 19 135 0 0,2-4-26 0 0,-5 6 49 0 0,-1 1 37 0 0,8 7 107 0 0,-5-17-146 0 0,7-9 12 0 0,3 0-84 0 0,2 5-12 0 0,-1-9-40 0 0,4 8 57 0 0,-4-7-70 0 0,-1 1 1 0 0,1-1-1 0 0,0 1 1 0 0,0-1-1 0 0,0 0 1 0 0,-1 1-1 0 0,1-1 1 0 0,-1 1-1 0 0,1 0 1 0 0,-1-1-1 0 0,0 1 1 0 0,0-1-1 0 0,0 1 1 0 0,1 0-20 0 0,1 11 110 0 0,-1-11-74 0 0,0 0 0 0 0,1 1-1 0 0,-1-1 1 0 0,1 0 0 0 0,-1 0 0 0 0,1 0-1 0 0,0 0 1 0 0,-1 0 0 0 0,1 0-1 0 0,2 1-35 0 0,5 3 85 0 0,3-1 15 0 0,-7 1-46 0 0,-5-6-50 0 0,0 1-1 0 0,0-1 1 0 0,1 1-1 0 0,-1-1 0 0 0,0 0 1 0 0,0 1-1 0 0,1-1 0 0 0,-1 0 1 0 0,0 1-1 0 0,1-1 1 0 0,-1 0-1 0 0,0 1 0 0 0,1-1 1 0 0,-1 0-1 0 0,1 0 0 0 0,-1 1 1 0 0,1-1-1 0 0,-1 0 1 0 0,0 0-1 0 0,1 0 0 0 0,-1 0 1 0 0,1 1-1 0 0,-1-1 0 0 0,1 0 1 0 0,-1 0-1 0 0,1 0 1 0 0,-1 0-1 0 0,1 0 0 0 0,-1 0 1 0 0,1 0-1 0 0,-1-1 0 0 0,1 1-3 0 0,12 3 60 0 0,-3 2-40 0 0,-9-4-20 0 0,1 0 0 0 0,-1 0 0 0 0,1-1 0 0 0,-1 1 0 0 0,1 0 0 0 0,-1-1 0 0 0,1 1 0 0 0,0-1 0 0 0,-1 1 0 0 0,1-1 0 0 0,0 0 0 0 0,0 0 0 0 0,-1 0 0 0 0,27 0-35 0 0,-19 0-13 0 0,-1 0-35 0 0,-1 0-20 0 0,1 0-37 0 0,0 0-44 0 0,0 0-49 0 0,7 0-253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7:12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409 243 9648 0 0,'2'-3'216'0'0,"-2"3"-213"0"0,9-11 210 0 0,-8 11-203 0 0,-1-1 0 0 0,0 1-1 0 0,1-1 1 0 0,-1 1 0 0 0,0 0-1 0 0,0-1 1 0 0,1 1 0 0 0,-1-1 0 0 0,0 1-1 0 0,0-1 1 0 0,0 1 0 0 0,0-1-1 0 0,0 1 1 0 0,0-1 0 0 0,1 1 0 0 0,-1-1-1 0 0,0 1 1 0 0,0-1 0 0 0,-1 1-1 0 0,1-1 1 0 0,0 1 0 0 0,0 0 0 0 0,0-1-1 0 0,0 1 1 0 0,0-1 0 0 0,0 1 0 0 0,-1-1-1 0 0,1 1 1 0 0,0-1 0 0 0,-1 1-10 0 0,-4-3 130 0 0,0 1-31 0 0,-2-10-41 0 0,-3-4-69 0 0,-1 0-13 0 0,8 9 52 0 0,-1 2 64 0 0,-24-12 1030 0 0,20 9-758 0 0,-16-5 651 0 0,16 9-721 0 0,3 1-141 0 0,-8-2 345 0 0,9-1-178 0 0,4 5-300 0 0,0 1-1 0 0,0-1 1 0 0,-1 1 0 0 0,1 0 0 0 0,0-1 0 0 0,-1 1 0 0 0,1-1-1 0 0,0 1 1 0 0,-1 0 0 0 0,1-1 0 0 0,0 1 0 0 0,-1 0 0 0 0,1 0 0 0 0,0-1-1 0 0,-1 1 1 0 0,1 0 0 0 0,-1 0 0 0 0,1 0 0 0 0,-1-1 0 0 0,1 1 0 0 0,-1 0-1 0 0,1 0 1 0 0,0 0 0 0 0,-1 0 0 0 0,1 0 0 0 0,-1 0 0 0 0,1 0-1 0 0,-1 0 1 0 0,1 0 0 0 0,-1 0 0 0 0,1 0 0 0 0,-1 0-20 0 0,0 0 20 0 0,1 0 1 0 0,-1 0 0 0 0,0 0-1 0 0,1 0 1 0 0,-1 0-1 0 0,0 0 1 0 0,1 0 0 0 0,-1 0-1 0 0,0 0 1 0 0,1 0-1 0 0,-1-1 1 0 0,0 1-1 0 0,1 0 1 0 0,-1-1 0 0 0,1 1-1 0 0,-1 0 1 0 0,1-1-1 0 0,-1 1 1 0 0,1-1-1 0 0,-1 1 1 0 0,1 0 0 0 0,-1-1-1 0 0,1 1 1 0 0,-1-1-1 0 0,1 0 1 0 0,0 1-21 0 0,-1-1 18 0 0,1 1 0 0 0,0-1 0 0 0,-1 1 1 0 0,1-1-1 0 0,-1 1 0 0 0,1-1 0 0 0,-1 1 0 0 0,1-1 0 0 0,-1 1 0 0 0,1 0 0 0 0,-1-1 1 0 0,1 1-1 0 0,-1 0 0 0 0,0-1 0 0 0,1 1 0 0 0,-1 0 0 0 0,1 0 0 0 0,-1-1 1 0 0,0 1-1 0 0,1 0 0 0 0,-1 0 0 0 0,0 0 0 0 0,1 0 0 0 0,-1 0 0 0 0,0 0 1 0 0,1 0-19 0 0,-13 0 289 0 0,10 0-95 0 0,1 0-39 0 0,-16 0 45 0 0,9 0-111 0 0,-4 0 53 0 0,8 3-68 0 0,-5 7-46 0 0,4-6 23 0 0,1-4-38 0 0,0 1-6 0 0,0 9 36 0 0,-1-6-33 0 0,6-4-10 0 0,-1 1 0 0 0,1-1 0 0 0,-1 0 0 0 0,1 0 0 0 0,0 1 0 0 0,-1-1 0 0 0,1 0 0 0 0,-1 1 0 0 0,1-1 0 0 0,0 0 0 0 0,0 1 0 0 0,-1-1 0 0 0,1 0 0 0 0,0 1 0 0 0,0-1 0 0 0,-1 1 0 0 0,1-1 0 0 0,0 1 0 0 0,0-1 0 0 0,0 0 0 0 0,0 1 0 0 0,-1-1 0 0 0,1 1 0 0 0,0-1 0 0 0,0 1 0 0 0,0-1 0 0 0,0 1 0 0 0,0-1 0 0 0,0 1 0 0 0,0-1 0 0 0,1 1 0 0 0,-1 0 0 0 0,0 0 0 0 0,0 1 0 0 0,-1 0 0 0 0,1-1 0 0 0,0 1 0 0 0,-1 0 0 0 0,1-1 0 0 0,-1 1 0 0 0,1 0 0 0 0,-1-1 0 0 0,0 1 0 0 0,0-1 0 0 0,0 1 0 0 0,0-1 0 0 0,0 1 0 0 0,0-1 1 0 0,0 1 0 0 0,1-1 0 0 0,-1 1 0 0 0,0-1 0 0 0,1 1 0 0 0,-1 0 0 0 0,1-1 0 0 0,-1 1-1 0 0,1 0 1 0 0,0-1 0 0 0,0 1 0 0 0,0 0-1 0 0,0 10 37 0 0,1-8-33 0 0,-1-1 0 0 0,0 1 0 0 0,0 0 1 0 0,-1 0-1 0 0,1 0 0 0 0,-1-1 1 0 0,1 1-1 0 0,-2 2-4 0 0,-2 2 25 0 0,-4 12 41 0 0,8-19-57 0 0,0 1-1 0 0,0-1 0 0 0,0 1 0 0 0,0 0 0 0 0,0-1 0 0 0,0 1 1 0 0,1-1-1 0 0,-1 1 0 0 0,0-1 0 0 0,1 1-8 0 0,1 3 15 0 0,0 1 10 0 0,0 1 0 0 0,0 0 0 0 0,0 0-1 0 0,-1 0 1 0 0,0-1 0 0 0,0 7-25 0 0,-2 5 57 0 0,1-8 4 0 0,0 0 0 0 0,0 0 0 0 0,1 0 0 0 0,1 8-61 0 0,3-3 53 0 0,-3-8-24 0 0,-1-1-1 0 0,1 0 1 0 0,-1 1-1 0 0,0-1 1 0 0,-1 1-1 0 0,1-1-28 0 0,-1 2 37 0 0,1-1-1 0 0,0 1 0 0 0,0-1 0 0 0,1 0 0 0 0,0 2-36 0 0,0-2 34 0 0,0 0 0 0 0,0 0 0 0 0,-1 1 0 0 0,-1-1 0 0 0,1 2-34 0 0,-1-3 15 0 0,1-1-1 0 0,0 1 1 0 0,0-1-1 0 0,1 1 1 0 0,-1-1-1 0 0,1 0 1 0 0,1 1-1 0 0,-1-1 1 0 0,1 0-1 0 0,2 3-14 0 0,2 5 28 0 0,-5 3 19 0 0,1-1-34 0 0,1-8-12 0 0,-3-5 3 0 0,0-1 0 0 0,0 0 1 0 0,0 1-1 0 0,0-1 0 0 0,-1 1 0 0 0,1-1 1 0 0,-1 1-1 0 0,1-1 0 0 0,-1 1 0 0 0,1-1 1 0 0,-1 1-1 0 0,0 0 0 0 0,0-1 0 0 0,0 1-4 0 0,0 14 16 0 0,0-4-36 0 0,0-4-29 0 0,0-1-40 0 0,0-5-61 0 0,0-2 47 0 0,0 0-2 0 0,0 0-47 0 0,0 0-140 0 0,0 0-258 0 0,0 0 416 0 0,0 0 14 0 0,0 0-16 0 0,0 0-43 0 0,0 0-11 0 0,0 0-45 0 0,0 0-49 0 0,0 0-57 0 0,0 0-60 0 0,0 0-57 0 0,0 0-50 0 0,0 0-44 0 0,0 0-160 0 0,0 0-43 0 0,0 0-193 0 0,0 0-520 0 0</inkml:trace>
  <inkml:trace contextRef="#ctx0" brushRef="#br0" timeOffset="708">1 469 8928 0 0,'0'0'200'0'0,"0"0"33"0"0,0 0 14 0 0,2 0-41 0 0,27 2 351 0 0,-27-2-480 0 0,0 0 0 0 0,0 0-1 0 0,0 0 1 0 0,0 0 0 0 0,0 0-1 0 0,0 0 1 0 0,0 0 0 0 0,0 0-1 0 0,0-1 1 0 0,0 1-1 0 0,0-1 1 0 0,0 0 0 0 0,1 0-77 0 0,11-6 450 0 0,2 0-70 0 0,-1 0-97 0 0,-8 5-187 0 0,-1 0-35 0 0,18-5 334 0 0,-2 1-109 0 0,-10 4-128 0 0,-1-1 0 0 0,0-1 1 0 0,1 0-1 0 0,4-3-158 0 0,-6 2 124 0 0,0 2 1 0 0,1-1 0 0 0,-1 1 0 0 0,3 0-125 0 0,6-1 132 0 0,-2 1-33 0 0,-3 0-48 0 0,-3 1 38 0 0,-1 1 1 0 0,1 0 0 0 0,6 1-90 0 0,15 1 141 0 0,-7 0-64 0 0,38-1-10 0 0,-5 0-42 0 0,-57 0-25 0 0,1 0 0 0 0,-1 0 0 0 0,1 0 0 0 0,0 0 0 0 0,-1 0 0 0 0,1 1 0 0 0,-1-1 0 0 0,1 1 0 0 0,-1-1 0 0 0,1 1 0 0 0,-1 0 0 0 0,1-1 0 0 0,-1 1 0 0 0,1 0 0 0 0,10 5 0 0 0,11-1 0 0 0,-18 2 0 0 0,-3-4 0 0 0,8 2 0 0 0,5 23 0 0 0,-11-12 48 0 0,-4 13 115 0 0,-1-13-86 0 0,1 27 440 0 0,0-14-118 0 0,0-5-7 0 0,0 0 75 0 0,2-13-249 0 0,4 2 28 0 0,-5-11-218 0 0,0-1 0 0 0,0 0 1 0 0,-1 1-1 0 0,1-1 1 0 0,0 1-1 0 0,-1-1 0 0 0,1 1 1 0 0,-1-1-1 0 0,0 1 1 0 0,1-1-1 0 0,-1 1 0 0 0,0-1-28 0 0,2 4 196 0 0,7 6-28 0 0,-5 4 43 0 0,-1-10-46 0 0,7 5-6 0 0,-7-8-53 0 0,-1 0-36 0 0,0-2-22 0 0,1 0-23 0 0,2 1 29 0 0,-3 9 84 0 0,-2-10-135 0 0,0 0-1 0 0,0 0 1 0 0,0 0-1 0 0,0 0 0 0 0,0 0 1 0 0,0 0-1 0 0,0 0 1 0 0,0 0-1 0 0,0 1 0 0 0,0-1 1 0 0,0 0-1 0 0,0 0 0 0 0,0 0 1 0 0,0 0-1 0 0,0 0 1 0 0,0 0-1 0 0,0 0 0 0 0,0 0 1 0 0,0 0-1 0 0,0 0 1 0 0,0 1-1 0 0,0-1 0 0 0,0 0 1 0 0,0 0-1 0 0,0 0 0 0 0,0 0 1 0 0,0 0-1 0 0,1 0 1 0 0,-1 0-1 0 0,0 0 0 0 0,0 0 1 0 0,0 0-1 0 0,0 0 1 0 0,0 0-1 0 0,0 0 0 0 0,0 0 1 0 0,0 0-1 0 0,0 0 0 0 0,0 0 1 0 0,0 0-1 0 0,0 0 1 0 0,1 1-1 0 0,-1-1 0 0 0,0 0 1 0 0,0 0-1 0 0,0 0 1 0 0,0 0-1 0 0,0 0 0 0 0,0 0 1 0 0,0 0-1 0 0,0 0 1 0 0,0-1-1 0 0,0 1 0 0 0,0 0 1 0 0,1 0-1 0 0,-1 0 0 0 0,0 0-2 0 0,10 0 136 0 0,-10 0-133 0 0,0 0-1 0 0,0 0 0 0 0,0 0 0 0 0,0 0 1 0 0,0 0-1 0 0,0 1 0 0 0,0-1 0 0 0,1 0 1 0 0,-1 0-1 0 0,0 0 0 0 0,0 0 0 0 0,0 0 1 0 0,0 0-1 0 0,0 0 0 0 0,0 0 0 0 0,0-1 1 0 0,0 1-1 0 0,0 0 0 0 0,0 0 0 0 0,1 0 1 0 0,-1 0-1 0 0,0 0 0 0 0,0 0 0 0 0,0 0 1 0 0,0 0-1 0 0,0 0 0 0 0,0 0 0 0 0,0 0 1 0 0,0 0-1 0 0,0 0 0 0 0,0 0 0 0 0,0 0 1 0 0,0 0-1 0 0,0 0 0 0 0,0 0 0 0 0,0 0 1 0 0,0-1-1 0 0,0 1 0 0 0,1 0 0 0 0,-1 0 0 0 0,0 0 1 0 0,0 0-1 0 0,0 0 0 0 0,0 0 0 0 0,0 0 1 0 0,0 0-1 0 0,0 0 0 0 0,0 0 0 0 0,0-1 1 0 0,0 1-1 0 0,0 0 0 0 0,0 0 0 0 0,0 0 1 0 0,0 0-1 0 0,-1 0 0 0 0,1 0 0 0 0,0 0-2 0 0,0-1 4 0 0,0 1-1 0 0,0 0 0 0 0,0-1 1 0 0,0 1-1 0 0,0-1 0 0 0,0 1 0 0 0,0-1 1 0 0,0 1-1 0 0,0 0 0 0 0,0-1 1 0 0,1 1-1 0 0,-1-1 0 0 0,0 1 0 0 0,0 0 1 0 0,0-1-1 0 0,0 1 0 0 0,1-1 1 0 0,-1 1-1 0 0,0 0 0 0 0,0-1 0 0 0,1 1 1 0 0,-1 0-1 0 0,0 0 0 0 0,0-1 1 0 0,1 1-1 0 0,-1 0 0 0 0,0-1 0 0 0,1 1 1 0 0,-1 0-1 0 0,1 0 0 0 0,-1 0 1 0 0,0 0-1 0 0,1-1 0 0 0,-1 1 0 0 0,0 0 1 0 0,1 0-1 0 0,-1 0 0 0 0,1 0 1 0 0,-1 0-1 0 0,1 0 0 0 0,-1 0 0 0 0,0 0 1 0 0,1 0-1 0 0,-1 0 0 0 0,1 0 1 0 0,-1 0-1 0 0,1 0-3 0 0,0 0 9 0 0,1 0 1 0 0,0 0-1 0 0,0 0 1 0 0,-1 0-1 0 0,1-1 1 0 0,0 1-1 0 0,-1-1 1 0 0,1 1-1 0 0,1-1-9 0 0,12-12 48 0 0,12-5-113 0 0,-22 12 6 0 0,-1-1-38 0 0,3-5-127 0 0,1 3-148 0 0,-2 0 94 0 0,0-1 26 0 0,1-6-59 0 0,-4 7 112 0 0,2-1-56 0 0,0-1 40 0 0,-1 1 32 0 0,-1-12-107 0 0,1 5 26 0 0,9-1-6 0 0,-2 5 51 0 0,-8 1 27 0 0,-1 7 90 0 0,8-5 68 0 0,-7 7-46 0 0,-3 3 3 0 0,0 0-14 0 0,0 3 19 0 0,0-3 70 0 0,0 1 0 0 0,0-1 0 0 0,0 0-1 0 0,0 1 1 0 0,0-1 0 0 0,0 1 0 0 0,0-1 0 0 0,0 0-1 0 0,0 1 1 0 0,0-1 0 0 0,0 1 0 0 0,0-1 0 0 0,1 0 0 0 0,-1 1-1 0 0,0-1 1 0 0,0 0 0 0 0,0 1 0 0 0,1-1 0 0 0,-1 0-1 0 0,0 1 1 0 0,1-1 0 0 0,-1 0 0 0 0,0 0 0 0 0,0 1-1 0 0,1-1 1 0 0,-1 0 0 0 0,0 0 0 0 0,1 1 2 0 0,6 6-9 0 0,-6-3 9 0 0,0-1 0 0 0,0 0 0 0 0,-1 1 0 0 0,0-1 0 0 0,0 0 0 0 0,0 1 0 0 0,0 2 0 0 0,0 5 0 0 0,0-10 1 0 0,0-1 1 0 0,0 1 0 0 0,0 0 0 0 0,0 0 0 0 0,0 0 0 0 0,0 0 0 0 0,0-1 0 0 0,0 1 0 0 0,0 0 0 0 0,1 0-1 0 0,-1-1 1 0 0,0 1 0 0 0,1 0 0 0 0,-1 0-2 0 0,4 1 34 0 0,-4-2-30 0 0,0 0-1 0 0,0 1 1 0 0,0-1-1 0 0,1 0 1 0 0,-1 0-1 0 0,0 0 0 0 0,0 0 1 0 0,1 0-1 0 0,-1 1 1 0 0,0-1-1 0 0,0 0 1 0 0,0 0-1 0 0,1 0 1 0 0,-1 0-1 0 0,0 1 0 0 0,0-1 1 0 0,0 0-1 0 0,0 0 1 0 0,0 1-1 0 0,1-1 1 0 0,-1 0-1 0 0,0 0 1 0 0,0 1-1 0 0,0-1 0 0 0,0 0 1 0 0,0 0-1 0 0,0 1 1 0 0,0-1-4 0 0,-3 8 63 0 0,-4 10 36 0 0,7-17-88 0 0,0 0-1 0 0,0 0 1 0 0,0 0 0 0 0,0 0 0 0 0,0 0-1 0 0,0 0 1 0 0,1 0 0 0 0,-1 0-1 0 0,0 0 1 0 0,0 0 0 0 0,1 0-1 0 0,-1 1-9 0 0,5 6 80 0 0,1 2 44 0 0,-4 2 36 0 0,-2-10-136 0 0,2 31 419 0 0,1-20-299 0 0,0-8-111 0 0,2 0-34 0 0,-3 0 78 0 0,-2 6-12 0 0,0-9-24 0 0,3 1-97 0 0,7 7-45 0 0,-8-8 26 0 0,-2-2-81 0 0,0 0-91 0 0,0 0 72 0 0,0 0-42 0 0,0 0-44 0 0,0 0-41 0 0,0 0-38 0 0,0 0-35 0 0,0 0-243 0 0,0 0-57 0 0,0 0-796 0 0,0 0-627 0 0,0 0-1192 0 0</inkml:trace>
  <inkml:trace contextRef="#ctx0" brushRef="#br0" timeOffset="1043.32">1150 167 10568 0 0,'5'0'122'0'0,"6"0"-34"0"0,-6 0 30 0 0,-3 0-7 0 0,1 0 42 0 0,0 0 50 0 0,0 0 58 0 0,8 2-109 0 0,-9 3-17 0 0,1 1 43 0 0,7-1 222 0 0,-5 5 16 0 0,1-6-147 0 0,-6-3-238 0 0,1-1-1 0 0,0 1 1 0 0,-1-1-1 0 0,1 1 0 0 0,0 0 1 0 0,-1 0-1 0 0,1-1 0 0 0,-1 1 1 0 0,1 0-1 0 0,-1 0 1 0 0,1-1-1 0 0,-1 1 0 0 0,1 0 1 0 0,-1 0-1 0 0,0 0 0 0 0,0 0 1 0 0,1 0-1 0 0,-1 0 1 0 0,0 0-31 0 0,2 4 110 0 0,1 3-14 0 0,-1-3 16 0 0,2 1 89 0 0,-2-2-55 0 0,0 1 37 0 0,0-1-77 0 0,6 14 206 0 0,-6-9-154 0 0,-1 2 55 0 0,0 3-35 0 0,5 6 152 0 0,0 3 25 0 0,-4-7-171 0 0,1 13 77 0 0,9 12 177 0 0,-2-9-132 0 0,-6-16-193 0 0,-3 0-40 0 0,1 2 30 0 0,4-2-34 0 0,0-2-8 0 0,-5 1 24 0 0,-1-7-49 0 0,1 21 42 0 0,0-28-76 0 0,-1 1 1 0 0,1 0 0 0 0,-1-1 0 0 0,1 1 0 0 0,-1-1 0 0 0,1 1-1 0 0,0-1 1 0 0,0 1 0 0 0,0-1 0 0 0,0 1 0 0 0,0-1 0 0 0,0 0-1 0 0,1 1-2 0 0,1 4 77 0 0,-3 3-78 0 0,-1-6 5 0 0,1 24-29 0 0,0-24-114 0 0,0-3-77 0 0,0 0-28 0 0,0 0 78 0 0,0 0 4 0 0,0 0-67 0 0,0 0-205 0 0,0 0-377 0 0,0 0-26 0 0</inkml:trace>
  <inkml:trace contextRef="#ctx0" brushRef="#br0" timeOffset="1321.66">1497 1 10016 0 0,'7'0'38'0'0,"0"0"95"0"0,16 0 529 0 0,-18 0-558 0 0,-1 0-40 0 0,11 2 51 0 0,-11 1-27 0 0,1 1 58 0 0,6 12 486 0 0,-7-9-405 0 0,-3-4-137 0 0,1 0-48 0 0,-1-1-55 0 0,3 6 294 0 0,-1 0-65 0 0,2 2 44 0 0,0 13 195 0 0,-5-15-254 0 0,0 3 74 0 0,2 3-52 0 0,7 21 399 0 0,-5-23-432 0 0,-1 0-33 0 0,1 4 36 0 0,-2-10-98 0 0,0 0 1 0 0,0 1 0 0 0,-1-1-1 0 0,0 0 1 0 0,-1 1-1 0 0,1 0-95 0 0,2 22 328 0 0,8 9 51 0 0,2 2 27 0 0,-10-9-36 0 0,-2-11-206 0 0,2 0 45 0 0,13 44 549 0 0,-9-34-396 0 0,-3-13-168 0 0,-3-12-137 0 0,0-1-1 0 0,0 1 1 0 0,0 0 0 0 0,1-1 0 0 0,0 0-1 0 0,-1 1 1 0 0,2-1 0 0 0,-1 1-57 0 0,8 11 258 0 0,-2 6 27 0 0,2 3 35 0 0,-5 5 130 0 0,0-22-343 0 0,-4-7-91 0 0,-1 0 0 0 0,1 1 0 0 0,0-1 0 0 0,0 0 0 0 0,-1 1 0 0 0,1-1 0 0 0,0 1 1 0 0,-1-1-1 0 0,0 1 0 0 0,1-1 0 0 0,-1 1 0 0 0,0 0 0 0 0,0-1 0 0 0,0 1-16 0 0,0 19 122 0 0,0 16 19 0 0,0-30-370 0 0,0-1-228 0 0,0-4 251 0 0,0 1-879 0 0,0-3-61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7:11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212 1 10680 0 0,'0'0'241'0'0,"0"0"38"0"0,0 0 11 0 0,0 0-28 0 0,0 0-129 0 0,0 0 84 0 0,0 0 58 0 0,0 0 12 0 0,2 2-10 0 0,8 9-42 0 0,-7-9-13 0 0,-3 4-31 0 0,2-1-53 0 0,0 1-7 0 0,1 0-63 0 0,3 6 10 0 0,-4-2 38 0 0,-2 6 19 0 0,-1 1 49 0 0,1 48 613 0 0,1-53-662 0 0,2-1-33 0 0,22 80 609 0 0,-23-61-481 0 0,-2-26-180 0 0,0 0 0 0 0,0 0 0 0 0,1 0 0 0 0,-1 0-1 0 0,2 4-49 0 0,3 7 168 0 0,-3-12-131 0 0,-1 0-1 0 0,0 0 1 0 0,0 0-1 0 0,0 1 1 0 0,-1-1-1 0 0,1 0 1 0 0,-1 1-1 0 0,0-1 0 0 0,0 1-36 0 0,0 7 99 0 0,-1 10 81 0 0,5-8 12 0 0,1-5-90 0 0,0 1 46 0 0,-2 7 35 0 0,-4-10-117 0 0,0 17 57 0 0,5-12-85 0 0,2-6-9 0 0,-5-5-29 0 0,-1 0 1 0 0,1 0 0 0 0,-1 0 0 0 0,0 1 0 0 0,1-1-1 0 0,-1 0 1 0 0,1 1 0 0 0,-1-1 0 0 0,0 0-1 0 0,1 1 1 0 0,-1-1 0 0 0,0 0 0 0 0,0 1 0 0 0,1-1-1 0 0,-1 1 1 0 0,0-1 0 0 0,0 0 0 0 0,0 1-1 0 0,1-1 1 0 0,-1 1 0 0 0,0-1 0 0 0,0 1-1 0 0,0-1 1 0 0,0 1 0 0 0,0-1 0 0 0,0 1 0 0 0,0-1-1 0 0,0 1 1 0 0,0-1 0 0 0,0 1 0 0 0,0-1-1 0 0,0 1 0 0 0,0 3-33 0 0,0 6 35 0 0,0 18 243 0 0,0-17-218 0 0,0-6-63 0 0,0 0-40 0 0,0 0-47 0 0,0 0-55 0 0,-1-3 36 0 0,-1-1-140 0 0,2-1 133 0 0,0 0 86 0 0,-1 0 47 0 0,-2 1 105 0 0,2-1-75 0 0,0 0-37 0 0,0 0-36 0 0,0 0-22 0 0,0-1-35 0 0,0 1-40 0 0,0 0-45 0 0,0-1-50 0 0,0 1-54 0 0,0-1-60 0 0,0 0-64 0 0,0 0 35 0 0,0 0-55 0 0,0 0-49 0 0,0 0-43 0 0,-1-1-157 0 0,1 1-43 0 0,-1-1-189 0 0,-2-2-511 0 0</inkml:trace>
  <inkml:trace contextRef="#ctx0" brushRef="#br0" timeOffset="276.27">0 303 10104 0 0,'0'0'230'0'0,"0"0"30"0"0,0 0 19 0 0,1 0-118 0 0,1 0-83 0 0,2 0-41 0 0,4-2-26 0 0,0-3-23 0 0,4-1 18 0 0,-1 4 76 0 0,-10 2-37 0 0,1 0 1 0 0,-1 0 0 0 0,1 0 0 0 0,-1-1-1 0 0,1 1 1 0 0,0-1 0 0 0,-1 1 0 0 0,1-1-1 0 0,-1 1 1 0 0,0-1 0 0 0,1 0-1 0 0,-1 0 1 0 0,1 0 0 0 0,-1 0-46 0 0,7-3 237 0 0,0-1 71 0 0,0 1-47 0 0,6-3 157 0 0,-3 4-128 0 0,-3 2-142 0 0,0 1-39 0 0,10-1 114 0 0,13-11 139 0 0,-1-1-37 0 0,8 4-113 0 0,0-1-80 0 0,7-1-20 0 0,-15 8-156 0 0,0 1-55 0 0,-26 1 125 0 0,0 0-33 0 0,0 0-36 0 0,0 0-38 0 0,1-1-95 0 0,0 0-83 0 0,1 1-88 0 0,-1 0-96 0 0,1 0-102 0 0,-1 0-109 0 0,1 1-116 0 0,1-1-121 0 0,5 1-897 0 0,6 0-1016 0 0</inkml:trace>
  <inkml:trace contextRef="#ctx0" brushRef="#br0" timeOffset="633.4">620 31 6880 0 0,'0'0'157'0'0,"0"0"23"0"0,0 0 11 0 0,0 0 43 0 0,0 0-46 0 0,0 0 40 0 0,3 3 274 0 0,2 1-314 0 0,1-1 38 0 0,-5-3-184 0 0,-1 1-1 0 0,1-1 1 0 0,0 0-1 0 0,0 1 1 0 0,0-1-1 0 0,0 1 1 0 0,0 0-1 0 0,0-1 1 0 0,-1 1-1 0 0,1 0 1 0 0,0-1-1 0 0,0 1 1 0 0,-1 0-1 0 0,1 0 1 0 0,-1-1-1 0 0,1 1 1 0 0,0 0-1 0 0,-1 0 1 0 0,0 0-1 0 0,1 0 1 0 0,-1 0-1 0 0,0 0 1 0 0,1 0-1 0 0,-1 0 1 0 0,0 0-1 0 0,0 0-41 0 0,2 10 318 0 0,4 1 39 0 0,0 0-2 0 0,-5-1-38 0 0,0 1-13 0 0,-1-2-86 0 0,0-7-148 0 0,1 1 1 0 0,-1-1 0 0 0,1 0 0 0 0,0 0 0 0 0,0 0 0 0 0,0 0-1 0 0,0 1-70 0 0,2 2 138 0 0,0 0 35 0 0,-1 1 36 0 0,0 0-45 0 0,-2 1-13 0 0,-1 4 24 0 0,1 0-2 0 0,-1 0 12 0 0,1 3 76 0 0,-1 46 844 0 0,2-44-830 0 0,0-10-181 0 0,1-1-38 0 0,3 9 172 0 0,1 0 1 0 0,-4 0-49 0 0,-3 5 83 0 0,0-16-210 0 0,1-1 0 0 0,-1 1 1 0 0,1 0-1 0 0,0 0 0 0 0,1 0 1 0 0,-1 0-1 0 0,1-1 0 0 0,0 1 1 0 0,-1 0-1 0 0,2 1-53 0 0,0-1 67 0 0,1 0-29 0 0,1 2 2 0 0,-2 0 65 0 0,-1 0 83 0 0,0-3-48 0 0,-1 1 36 0 0,0-2-172 0 0,0 0 38 0 0,0-2 134 0 0,0-5 353 0 0,0 1-344 0 0,0 1-36 0 0,0-1-37 0 0,0 0-127 0 0,0 3-38 0 0,0 0-36 0 0,0 0 91 0 0,0-1-1 0 0,0 0 1 0 0,1 1-1 0 0,-1-1 0 0 0,0 0 1 0 0,1 1-1 0 0,0-1 0 0 0,-1 1 1 0 0,1-1-1 0 0,0 1 0 0 0,0-1 1 0 0,0 1-1 0 0,0-1 0 0 0,0 1 1 0 0,0 0-1 0 0,0-1 1 0 0,0 1-1 0 0,0 0 0 0 0,1 0-1 0 0,10-15 46 0 0,-7 6-34 0 0,-4 8-12 0 0,0 0 0 0 0,0 0 0 0 0,0-1 0 0 0,0 1 0 0 0,1 0 0 0 0,-1 0 0 0 0,1 1 0 0 0,-1-1 0 0 0,1 0 0 0 0,16-26-13 0 0,9 13-71 0 0,-10 11-11 0 0,11 5 24 0 0,-12 0 20 0 0,-1 1 24 0 0,0 11-40 0 0,-7-6 29 0 0,-5-4 29 0 0,0 0 0 0 0,0 0 0 0 0,0 0-1 0 0,0 0 1 0 0,-1 1 0 0 0,1 0 9 0 0,6 15-62 0 0,12 22 47 0 0,-20-39 7 0 0,-1 0 0 0 0,1 0 1 0 0,-1-1-1 0 0,1 1 0 0 0,-1 0 1 0 0,0 0-1 0 0,0 0 0 0 0,0-1 1 0 0,0 1-1 0 0,0 0 0 0 0,0 1 8 0 0,-1-1-8 0 0,1 0-1 0 0,0 0 0 0 0,0-1 0 0 0,0 1 0 0 0,0 0 0 0 0,1 0 1 0 0,-1 0-1 0 0,0-1 0 0 0,1 1 0 0 0,-1 0 0 0 0,1 1 9 0 0,4 4-32 0 0,1 5-22 0 0,-4-1-36 0 0,-2-6 75 0 0,0-1-28 0 0,0 0-33 0 0,0-1-51 0 0,0 0-27 0 0,0 0-53 0 0,0 0-61 0 0,0 0-68 0 0,0-1-3 0 0,0 0-56 0 0,0 1-63 0 0,0-1-67 0 0,0 0-71 0 0,0 0-76 0 0,0 0-80 0 0,0 0-86 0 0,0 4-1201 0 0,0 3-1152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7:25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0 7632 0 0,'0'25'166'0'0,"0"-20"29"0"0,0-5 14 0 0,0 3-25 0 0,0 0-111 0 0,0 0-55 0 0,0 8-107 0 0,0-6 102 0 0,0-1 43 0 0,0-1 49 0 0,0 1 76 0 0,0 0 83 0 0,0 0 98 0 0,0 0 111 0 0,2 5 66 0 0,2-1-91 0 0,3 6 79 0 0,-6-7-378 0 0,0 0 47 0 0,-2 10 306 0 0,1 0 66 0 0,0-13-415 0 0,0 0-1 0 0,0-1 1 0 0,1 1-1 0 0,0 0 1 0 0,-1 0-1 0 0,2 0-152 0 0,1 6 166 0 0,3 15 197 0 0,-4-12-182 0 0,-1 0 30 0 0,-1 2 70 0 0,0-10-196 0 0,1 0 1 0 0,0 0 0 0 0,0 0-1 0 0,0 0 1 0 0,0 1-86 0 0,10 26 372 0 0,1 6 12 0 0,-10-27-169 0 0,-1 0 1 0 0,0 0 0 0 0,-1 7-216 0 0,1 18 456 0 0,0-32-415 0 0,0-1 0 0 0,-1 0 0 0 0,1 1 0 0 0,0-1 0 0 0,1 0 0 0 0,-1 1 0 0 0,1-1 0 0 0,-1 0-1 0 0,2 0-40 0 0,7 15 268 0 0,-9-15-222 0 0,0 0-1 0 0,0 0 0 0 0,0 1 1 0 0,-1-1-1 0 0,1 0 0 0 0,-1 0 1 0 0,0 1-1 0 0,0-1 0 0 0,0 0 1 0 0,0 1-46 0 0,0 5 106 0 0,0-7-88 0 0,0 0-1 0 0,0-1 1 0 0,0 1-1 0 0,1-1 1 0 0,-1 1-1 0 0,0-1 1 0 0,1 0-1 0 0,-1 1 0 0 0,1-1 1 0 0,0 1-1 0 0,0-1 1 0 0,-1 0-1 0 0,1 1-17 0 0,5 10 105 0 0,-5-8-73 0 0,0 1 0 0 0,0-1-1 0 0,-1 0 1 0 0,0 1-1 0 0,0-1 1 0 0,0 2-32 0 0,0 5 65 0 0,0-10-60 0 0,0-1 0 0 0,0 1 0 0 0,0 0 0 0 0,0-1 0 0 0,0 1 0 0 0,0 0 0 0 0,0-1 0 0 0,0 1 0 0 0,0 0 0 0 0,1-1 0 0 0,-1 1 0 0 0,0-1 0 0 0,0 1 0 0 0,1 0 0 0 0,-1-1 0 0 0,0 1 0 0 0,1-1 0 0 0,-1 1 0 0 0,1-1 0 0 0,-1 1 0 0 0,1-1 0 0 0,-1 1 0 0 0,1-1 0 0 0,-1 0 0 0 0,1 1 0 0 0,-1-1-5 0 0,1 1 4 0 0,0-1 0 0 0,-1 0 1 0 0,1 1-1 0 0,-1-1 0 0 0,1 1 0 0 0,-1-1 0 0 0,0 1 0 0 0,1-1 0 0 0,-1 1 0 0 0,1-1 0 0 0,-1 1 0 0 0,0-1 0 0 0,1 1 0 0 0,-1-1 0 0 0,0 1 0 0 0,0 0 0 0 0,1-1 1 0 0,-1 1-1 0 0,0 0 0 0 0,0-1 0 0 0,0 1 0 0 0,0 0 0 0 0,0-1 0 0 0,0 1 0 0 0,0 0 0 0 0,0-1-4 0 0,0 3-52 0 0,0 2 180 0 0,0-4-133 0 0,0 0-37 0 0,0 0-38 0 0,0 0-49 0 0,0 1-57 0 0,0-1-67 0 0,0-1 152 0 0,0 0-1 0 0,0 0-21 0 0,-1 0-48 0 0,1 0-17 0 0,0 0-48 0 0,-1 0-55 0 0,0 0-62 0 0,1 0-67 0 0,-1 0-61 0 0,0 0-56 0 0,-1 0-49 0 0,1 0-170 0 0,-1 0-48 0 0,0 0-207 0 0,-1 0-556 0 0</inkml:trace>
  <inkml:trace contextRef="#ctx0" brushRef="#br0" timeOffset="262.16">1 348 9072 0 0,'0'0'200'0'0,"0"0"33"0"0,0 0 15 0 0,2 0-36 0 0,11-3-169 0 0,-5-1-2 0 0,1 0 71 0 0,4-3 125 0 0,17-8 398 0 0,-12 5-92 0 0,7 5-17 0 0,-14 1-280 0 0,3-5 174 0 0,1 1-15 0 0,-4 4-186 0 0,9-2 81 0 0,-1 2-129 0 0,0-4-74 0 0,18-7 71 0 0,-13 6-72 0 0,-10 3-64 0 0,-9 3-31 0 0,0 1 1 0 0,0 0 0 0 0,1 0 0 0 0,-1 1-1 0 0,0-1 1 0 0,1 1 0 0 0,-1 0 0 0 0,1 0 0 0 0,4 1-2 0 0,-7 0 0 0 0,0 0 0 0 0,0-1 0 0 0,0 1 0 0 0,1 0 0 0 0,-1-1 0 0 0,0 0 0 0 0,0 0 0 0 0,0 0 1 0 0,-1 0-1 0 0,3-1 0 0 0,5-3-17 0 0,0 2-68 0 0,3-2 44 0 0,1 0-13 0 0,-6 2-86 0 0,-4 3 37 0 0,0-1-33 0 0,0 1-38 0 0,0 0-43 0 0,-2 0 6 0 0,0 0-33 0 0,2 0-331 0 0,-2 0 78 0 0,0 0-45 0 0,1 0-639 0 0,-1 0-504 0 0,-1 0-958 0 0</inkml:trace>
  <inkml:trace contextRef="#ctx0" brushRef="#br0" timeOffset="604.44">621 363 5848 0 0,'9'11'113'0'0,"-8"-10"-96"0"0,-1 0 0 0 0,1 0-1 0 0,0 0 1 0 0,-1 1 0 0 0,1-1 0 0 0,-1 0 0 0 0,1 1 0 0 0,-1-1 0 0 0,0 0 0 0 0,0 1 0 0 0,1-1 0 0 0,-1 1 0 0 0,0 0-17 0 0,0 0 3 0 0,0 0 0 0 0,0-1 0 0 0,0 1 0 0 0,1 0 0 0 0,-1-1 0 0 0,1 1-1 0 0,-1 0 1 0 0,1-1 0 0 0,0 1 0 0 0,-1-1 0 0 0,1 1 0 0 0,0-1 0 0 0,0 1-3 0 0,0-1 0 0 0,0 1-1 0 0,0-1 1 0 0,0 1 0 0 0,0-1 0 0 0,-1 1-1 0 0,1 0 1 0 0,-1-1 0 0 0,1 1 0 0 0,-1 0 0 0 0,0-1-1 0 0,1 1 1 0 0,-1 0 0 0 0,0 0 0 0 0,0 5 14 0 0,2-1 48 0 0,1-1 50 0 0,-1-1 47 0 0,1 1 49 0 0,0 0 47 0 0,-2 1 46 0 0,0 1 48 0 0,0 0 109 0 0,2-2-57 0 0,7 2 280 0 0,-9-6-611 0 0,0-1-1 0 0,0 1 0 0 0,0 0 0 0 0,0-1 1 0 0,0 1-1 0 0,0 0 0 0 0,0 0 0 0 0,0 0 1 0 0,0 0-1 0 0,0 0 0 0 0,-1 0 0 0 0,1 0 0 0 0,0 0 1 0 0,0 1-70 0 0,1 10 454 0 0,-2-6-166 0 0,0-4-201 0 0,0 0 1 0 0,-1-1-1 0 0,1 1 1 0 0,0-1-1 0 0,1 1 1 0 0,-1 0 0 0 0,0-1-1 0 0,0 1 1 0 0,1-1-1 0 0,-1 1 1 0 0,1-1-1 0 0,0 2-87 0 0,0-2 161 0 0,0 0-47 0 0,1 0-26 0 0,0 0-15 0 0,1 1 49 0 0,-2-2-36 0 0,0 2 43 0 0,-1-1 112 0 0,1 2 112 0 0,-1-1-127 0 0,0 0 36 0 0,0 0 41 0 0,0 0 42 0 0,0 8 202 0 0,0-7-31 0 0,0-3-4 0 0,0 0-11 0 0,0 2-47 0 0,0 8-26 0 0,0-9-420 0 0,0-1-1 0 0,0 0 1 0 0,0 0-1 0 0,0 0 1 0 0,0 0-1 0 0,1 0 1 0 0,-1 0-1 0 0,0 0 0 0 0,0 0 1 0 0,0 0-1 0 0,0 0 1 0 0,0 0-1 0 0,0 1 1 0 0,0-1-1 0 0,0 0 0 0 0,-1 0 1 0 0,1 0-1 0 0,0 0 1 0 0,0 0-1 0 0,0 0 1 0 0,0 0-1 0 0,0 0 1 0 0,0 0-1 0 0,0 0 0 0 0,0 0 1 0 0,0 0-1 0 0,0 1 1 0 0,0-1-1 0 0,0 0 1 0 0,0 0-1 0 0,0 0 1 0 0,0 0-1 0 0,0 0 0 0 0,0 0 1 0 0,0 0-1 0 0,0 0 1 0 0,-1 0-1 0 0,1 0 1 0 0,0 0-1 0 0,0 0 0 0 0,0 0 1 0 0,0 0-1 0 0,0 0 1 0 0,0 0-1 0 0,0 0 1 0 0,0 0-1 0 0,0 0 1 0 0,0 0-1 0 0,-1 0 0 0 0,1 0 1 0 0,0 0-1 0 0,0 0 1 0 0,0 0-1 0 0,0 0 1 0 0,0 0-1 0 0,0 0 1 0 0,0 0-9 0 0,-1 0-24 0 0,1 0 34 0 0,-2 0 62 0 0,-1 0 56 0 0,-10 0 711 0 0,9-1-669 0 0,3 0-128 0 0,0 0-37 0 0,-4-9 112 0 0,-6 5-27 0 0,6-5-8 0 0,-1 6-32 0 0,6 4-48 0 0,-1 0 1 0 0,1-1-1 0 0,-1 1 0 0 0,1 0 0 0 0,0 0 1 0 0,-1-1-1 0 0,1 1 0 0 0,0 0 1 0 0,-1-1-1 0 0,1 1 0 0 0,0 0 1 0 0,-1-1-1 0 0,1 1 0 0 0,0-1 1 0 0,0 1-1 0 0,-1-1 0 0 0,1 1 1 0 0,0 0-1 0 0,0-1 0 0 0,0 1 1 0 0,0-1-1 0 0,0 1 0 0 0,-1-1 1 0 0,1 1-1 0 0,0-1 0 0 0,0 1 0 0 0,0-1 1 0 0,0 1-1 0 0,0-1 0 0 0,1 1 1 0 0,-1-1-1 0 0,0 1-1 0 0,0-2 4 0 0,0 0 0 0 0,-1 0 0 0 0,1 1 0 0 0,0-1 1 0 0,-1 0-1 0 0,1 1 0 0 0,-1-1 0 0 0,1 1 0 0 0,-1-1 0 0 0,0 0 0 0 0,0 1 0 0 0,0-1 0 0 0,0 1-4 0 0,0 0 5 0 0,0-1-1 0 0,1 1 0 0 0,-1-1 0 0 0,0 0 0 0 0,0 1 0 0 0,1-1 0 0 0,-1 1 0 0 0,1-1 0 0 0,-1 0 0 0 0,1 1 1 0 0,0-1-1 0 0,0 0 0 0 0,0 0-4 0 0,0-5 10 0 0,0 0 1 0 0,1-1-1 0 0,0 1 1 0 0,1 0-1 0 0,0 0 1 0 0,0-1 0 0 0,3-5-11 0 0,-1-1 8 0 0,-3 11-8 0 0,2-7 0 0 0,0 0 0 0 0,1 1 0 0 0,0-1 0 0 0,1 1 0 0 0,0 0 0 0 0,0 0 0 0 0,1 0 0 0 0,1-1 0 0 0,-2 5-1 0 0,2-2-6 0 0,11-11-82 0 0,-4 7-25 0 0,-13 10 101 0 0,0 1-1 0 0,0-1 1 0 0,0 1 0 0 0,0-1-1 0 0,1 1 1 0 0,-1-1-1 0 0,0 1 1 0 0,0 0 0 0 0,0 0-1 0 0,0 0 1 0 0,1 0 13 0 0,1 0-122 0 0,-2-1 34 0 0,3-1-20 0 0,2-1-21 0 0,1 0-34 0 0,0-1-61 0 0,-2 1-436 0 0,-5 3 382 0 0,0 0 0 0 0,1 0-56 0 0,0 0 121 0 0,-1 0-36 0 0,1 0-37 0 0,0 0-38 0 0,1 0-419 0 0,0 0 114 0 0,1 0-51 0 0,1 0-785 0 0,2 0-611 0 0,3 0-1164 0 0</inkml:trace>
  <inkml:trace contextRef="#ctx0" brushRef="#br0" timeOffset="1041.44">999 484 5248 0 0,'0'0'152'0'0,"2"0"0"0"0,-1 0-162 0 0,5 0-14 0 0,0 0 41 0 0,6 1 122 0 0,2 1 171 0 0,-13-1-247 0 0,1-1 0 0 0,0 1-1 0 0,-1 0 1 0 0,1-1-1 0 0,-1 1 1 0 0,0 0 0 0 0,1 0-1 0 0,-1 0 1 0 0,0 0-1 0 0,2 1-62 0 0,-1 0 558 0 0,3-2-2 0 0,0 1-383 0 0,7-1 54 0 0,-3 0-36 0 0,-2-1 17 0 0,0-1 61 0 0,1-2-42 0 0,-1 1-45 0 0,13-2 280 0 0,-10 4-234 0 0,-3 1-57 0 0,2 0 36 0 0,3-2 130 0 0,3-4 38 0 0,-4 0-114 0 0,-1 2-42 0 0,3 0-65 0 0,2-2 45 0 0,30-14 532 0 0,-44 20-722 0 0,0-1 1 0 0,0 0-1 0 0,-1 1 1 0 0,1-1-1 0 0,0 0 1 0 0,0 0-1 0 0,-1 1 0 0 0,1-1 1 0 0,0 0-1 0 0,-1 0 1 0 0,1 0-1 0 0,-1 0 1 0 0,1 0-1 0 0,-1 0 1 0 0,1 0-1 0 0,-1 0-9 0 0,6-10 94 0 0,5 6-4 0 0,-6-5-17 0 0,5 5-48 0 0,-8-5 29 0 0,-2 2-20 0 0,-1-11 57 0 0,1 19-89 0 0,0-1-1 0 0,-1 1 1 0 0,1 0 0 0 0,0-1 0 0 0,0 1-1 0 0,-1 0 1 0 0,1-1 0 0 0,0 1-1 0 0,-1 0 1 0 0,1-1 0 0 0,0 1-1 0 0,-1 0 1 0 0,1-1 0 0 0,0 1-1 0 0,-1 0 1 0 0,1 0 0 0 0,-1 0-1 0 0,1-1 1 0 0,0 1 0 0 0,-1 0-1 0 0,1 0 1 0 0,-1 0 0 0 0,1 0 0 0 0,-1 0-1 0 0,1 0 1 0 0,0 0 0 0 0,-1 0-1 0 0,1 0 1 0 0,-1 0 0 0 0,1 0-2 0 0,-5-3 64 0 0,3 2-59 0 0,0-1 0 0 0,0 1 1 0 0,0 0-1 0 0,0 0 0 0 0,-1 0 1 0 0,1 0-1 0 0,0 0 0 0 0,0 0 1 0 0,-1 0-1 0 0,1 1 0 0 0,0-1 1 0 0,-1 1-1 0 0,1 0 0 0 0,0 0 1 0 0,-1 0-1 0 0,1 0 0 0 0,-1 0-5 0 0,-2 2 43 0 0,-3 4-17 0 0,0-1 0 0 0,-1 0 0 0 0,1 0 0 0 0,-2-1-26 0 0,10-3 0 0 0,-4 1 14 0 0,3-2-9 0 0,0 0 1 0 0,1 1-1 0 0,-1-1 0 0 0,1 0 1 0 0,-1 0-1 0 0,0 1 0 0 0,1-1 1 0 0,-1 1-1 0 0,1-1 0 0 0,-1 0 1 0 0,1 1-1 0 0,-1-1 0 0 0,1 1 1 0 0,0-1-1 0 0,-1 1 0 0 0,1-1 1 0 0,-1 1-1 0 0,1 0 0 0 0,0-1 1 0 0,0 1-1 0 0,-1-1 1 0 0,1 1-6 0 0,-2 4 23 0 0,-1-1-1 0 0,1-1 0 0 0,-1 0 0 0 0,1 0 1 0 0,-1 1-1 0 0,0-2 0 0 0,0 1 0 0 0,-3 2-22 0 0,-15 15 135 0 0,11-4-8 0 0,5 9 33 0 0,-1-12-51 0 0,5-12-92 0 0,0 1 0 0 0,1-1 0 0 0,-1 0 1 0 0,0 1-1 0 0,1-1 0 0 0,-1 1 0 0 0,1-1 0 0 0,0 1 0 0 0,-1-1 0 0 0,1 1 1 0 0,0-1-1 0 0,0 1 0 0 0,0-1-17 0 0,-1 13 148 0 0,1 11 36 0 0,3-6-73 0 0,3-6-18 0 0,-5-12-80 0 0,0 0 0 0 0,0 1 0 0 0,-1-1 0 0 0,1 0 0 0 0,0 1 0 0 0,-1-1 0 0 0,1 1 0 0 0,-1-1 0 0 0,0 1 0 0 0,0-1 0 0 0,1 1 0 0 0,-1-1 0 0 0,0 1-13 0 0,0 0 12 0 0,0-1 0 0 0,0 1 0 0 0,0 0 0 0 0,1-1 0 0 0,-1 1 0 0 0,0 0 0 0 0,1-1 0 0 0,0 1 0 0 0,-1-1 0 0 0,1 1 0 0 0,0-1 0 0 0,0 1 0 0 0,0-1 0 0 0,0 1 0 0 0,0-1 0 0 0,0 0 0 0 0,0 0 0 0 0,0 1 0 0 0,0-1 0 0 0,2 1-12 0 0,2 1 39 0 0,0 0 0 0 0,1 0 1 0 0,-1 0-1 0 0,1 0 1 0 0,1-1-40 0 0,16 9 93 0 0,-3 1 20 0 0,2-2-39 0 0,-1-2-21 0 0,-1-2 0 0 0,5 1-53 0 0,-21-6 8 0 0,-1-1 0 0 0,0 1 0 0 0,1-1 0 0 0,-1 0 1 0 0,1 0-1 0 0,1 0-8 0 0,33-8 18 0 0,-31 6-16 0 0,0 1 1 0 0,1-1 0 0 0,-1 1-1 0 0,4 1-2 0 0,3 0-10 0 0,-7 0-53 0 0,0 0-33 0 0,10-3-304 0 0,3-7-317 0 0,-16 9 565 0 0,0 0 1 0 0,0 1 0 0 0,0-1 0 0 0,0 1 0 0 0,4 0 151 0 0</inkml:trace>
  <inkml:trace contextRef="#ctx0" brushRef="#br0" timeOffset="1399.13">1664 590 8752 0 0,'2'-3'197'0'0,"5"-2"-102"0"0,4 0 109 0 0,17 3 169 0 0,-21 1-307 0 0,1 0-49 0 0,19-8-103 0 0,-15 4 88 0 0,0-1 93 0 0,-6 3 3 0 0,0 0 41 0 0,-1 0 13 0 0,0 1 37 0 0,25-23 1199 0 0,-25 22-1135 0 0,0 1-44 0 0,-1 0-31 0 0,0 0-35 0 0,2-1 23 0 0,0-3-40 0 0,2-1 39 0 0,-5 5-30 0 0,0-1 1 0 0,-1 0-1 0 0,1 0 0 0 0,0 0 1 0 0,1-4-136 0 0,-1-1 134 0 0,-2 4-109 0 0,0-1-37 0 0,-1 4 16 0 0,-1 0 0 0 0,1 1-1 0 0,0-1 1 0 0,1 0 0 0 0,-1 1 0 0 0,0-1 0 0 0,0 1-1 0 0,0-1 1 0 0,0 0 0 0 0,0 1 0 0 0,1-1 0 0 0,-1 0 0 0 0,0 1-1 0 0,0-1 1 0 0,1 1 0 0 0,-1-1 0 0 0,1 1 0 0 0,-1-1-1 0 0,0 1 1 0 0,1-1 0 0 0,-1 1 0 0 0,1-1 0 0 0,-1 1 0 0 0,1-1-1 0 0,-1 1 1 0 0,1 0-4 0 0,0-1 2 0 0,-1 1 1 0 0,1 0-1 0 0,-1-1 0 0 0,1 1 0 0 0,-1-1 0 0 0,1 1 0 0 0,-1-1 1 0 0,1 1-1 0 0,-1-1 0 0 0,0 1 0 0 0,1-1 0 0 0,-1 1 1 0 0,0-1-1 0 0,1 0 0 0 0,-1 1 0 0 0,0-1 0 0 0,0 1 0 0 0,0-1 1 0 0,1 0-1 0 0,-1 1 0 0 0,0-1 0 0 0,0 0 0 0 0,0 1 1 0 0,0-1-1 0 0,0 0 0 0 0,0 1-2 0 0,0-4 41 0 0,0 1 0 0 0,-1-1 0 0 0,1 1 0 0 0,0 0 0 0 0,-1-1 0 0 0,0 1 0 0 0,0 0 0 0 0,-1-3-41 0 0,-5-4 68 0 0,5 7 112 0 0,1-1-15 0 0,1 0-38 0 0,-2 1 6 0 0,-1 0-45 0 0,-6 2 52 0 0,0 1 8 0 0,-3 0 94 0 0,10 0-222 0 0,-12 1 109 0 0,8 3-41 0 0,3 4 39 0 0,1-3 35 0 0,-2-1-101 0 0,0-1-12 0 0,0 0 0 0 0,1 1 0 0 0,0 0 0 0 0,-1 0 0 0 0,0 1-49 0 0,0 5 102 0 0,3-7-81 0 0,0-1 1 0 0,0 0-1 0 0,0 0 1 0 0,-1 0-1 0 0,1 0 1 0 0,0 0-1 0 0,-1 0 1 0 0,1 0-1 0 0,-1 0-21 0 0,-13 15 141 0 0,2 8 6 0 0,5-2 56 0 0,6-19-163 0 0,0-1 0 0 0,1 1-1 0 0,0 0 1 0 0,0 0 0 0 0,0 0-1 0 0,0 0 1 0 0,1 0-1 0 0,-1 3-39 0 0,1-3 57 0 0,0-1 0 0 0,1 1 0 0 0,-1 0 0 0 0,1-1 0 0 0,-1 1 0 0 0,2 3-57 0 0,4 7 185 0 0,-3-9-136 0 0,1 9 124 0 0,-5 7-23 0 0,1-16-89 0 0,2 5 121 0 0,-1-9-174 0 0,-1 1 6 0 0,1 0 0 0 0,0 0 0 0 0,0-1 0 0 0,0 1 0 0 0,0 0 0 0 0,1-1 0 0 0,-1 1 0 0 0,0-1 0 0 0,1 1 0 0 0,1 0-14 0 0,10 6 102 0 0,17 17 104 0 0,3-13-146 0 0,-23-9-42 0 0,-7-2-12 0 0,1 0-1 0 0,-1 0 0 0 0,0-1 1 0 0,1 1-1 0 0,-1-1 0 0 0,1 0 1 0 0,-1 0-1 0 0,1 0 0 0 0,1-1-5 0 0,7 1 18 0 0,2 0-10 0 0,29 0 89 0 0,-27 0-80 0 0,-14 0-32 0 0,1 0 0 0 0,0 0 0 0 0,0-1-1 0 0,-1 1 1 0 0,1 0 0 0 0,-1-1 0 0 0,1 0-1 0 0,0 0 1 0 0,0 0 15 0 0,4-2-126 0 0,0-1-99 0 0,-2 3 62 0 0,0 0-39 0 0,1 0-45 0 0,2 1-50 0 0,20 0-538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7:22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0 5584 0 0,'0'0'165'0'0,"0"3"-10"0"0,0 0-156 0 0,-1 0 63 0 0,-1 2 142 0 0,-2 2 230 0 0,2-4-274 0 0,0-1-49 0 0,0 0-79 0 0,0 1 494 0 0,4-1-16 0 0,9 8-71 0 0,-10-8-239 0 0,0 0-46 0 0,0-1-40 0 0,-1 1-32 0 0,0 2 15 0 0,-1 0-50 0 0,1-2-7 0 0,0-1 37 0 0,0 10 227 0 0,-1 3 2 0 0,1-12-261 0 0,0 0 0 0 0,0 0 0 0 0,0 0 0 0 0,1 0 0 0 0,-1 0 0 0 0,0 0 1 0 0,1 0-1 0 0,0 0 0 0 0,0 0-45 0 0,3 6 142 0 0,3 4 104 0 0,-6-1-29 0 0,1-1 38 0 0,4 2 44 0 0,0 0 11 0 0,-5-1-35 0 0,0-3-78 0 0,0-1-51 0 0,1 1-20 0 0,3 2 6 0 0,-1 0 17 0 0,0 2 106 0 0,0-2-48 0 0,2 5 65 0 0,-2 8 48 0 0,-4-13-151 0 0,1-2-47 0 0,1-1-21 0 0,2 1-1 0 0,0 0-2 0 0,-2-1 1 0 0,-1 1 19 0 0,0 2 47 0 0,3 17 142 0 0,3-1-61 0 0,-6-24-225 0 0,4 33 469 0 0,-3-29-441 0 0,6 23 182 0 0,-5-6-122 0 0,-3-21-104 0 0,0 0 1 0 0,0 0-1 0 0,1 0 1 0 0,-1 0-1 0 0,1 0 1 0 0,-1-1-1 0 0,1 1 1 0 0,0 0 0 0 0,0 0-1 0 0,0-1 1 0 0,0 1-1 0 0,0 0-5 0 0,0 0 11 0 0,0-1-1 0 0,0 0 1 0 0,-1 1-1 0 0,1-1 1 0 0,0 0 0 0 0,-1 1-1 0 0,1-1 1 0 0,-1 1-1 0 0,0-1 1 0 0,1 1 0 0 0,-1 0-1 0 0,0-1-10 0 0,2 4 82 0 0,2 0-89 0 0,-1 0 52 0 0,3 17 241 0 0,-6-13-211 0 0,0-7 8 0 0,6-2 5 0 0,-3 0 73 0 0,-3 0 250 0 0,-3-2-24 0 0,1 1-299 0 0,1-1-33 0 0,-1-2-58 0 0,1 1-51 0 0,1 0-42 0 0,0-118 96 0 0,2 110-7 0 0,4 0-53 0 0,-1 3 6 0 0,0-5-39 0 0,5 8 25 0 0,-4-6 54 0 0,-6 10 14 0 0,1 0 0 0 0,-1 0 0 0 0,1 0 0 0 0,-1 0 0 0 0,1 1 0 0 0,-1-1 0 0 0,1 0 0 0 0,0 0 0 0 0,-1 0 0 0 0,1 0 0 0 0,0 0 0 0 0,0 1 0 0 0,-1-1 0 0 0,1 0 0 0 0,0 1 0 0 0,0-1 0 0 0,10-4 0 0 0,-10 5 0 0 0,0 0 0 0 0,0 0 0 0 0,0-1 0 0 0,0 1 0 0 0,0-1 0 0 0,0 1 0 0 0,0-1 0 0 0,0 0 0 0 0,0 1 0 0 0,0-1 0 0 0,0 0 0 0 0,0 0 0 0 0,-1 1 0 0 0,1-1 0 0 0,0 0 0 0 0,0 0 0 0 0,-1 0 0 0 0,1-1 0 0 0,4-7-2 0 0,-5 8 0 0 0,0 0 0 0 0,0 0 1 0 0,1-1-1 0 0,-1 1 0 0 0,1 0 0 0 0,-1 0 0 0 0,1 0 0 0 0,-1 0 0 0 0,1 1 0 0 0,0-1 1 0 0,-1 0-1 0 0,1 0 0 0 0,0 0 0 0 0,0 0 0 0 0,-1 1 0 0 0,1-1 0 0 0,0 0 0 0 0,0 1 1 0 0,0-1-1 0 0,0 1 0 0 0,0-1 0 0 0,0 1 0 0 0,0-1 0 0 0,0 1 0 0 0,0 0 1 0 0,0-1-1 0 0,0 1 0 0 0,1 0 0 0 0,-1 0 0 0 0,0 0 0 0 0,0 0 0 0 0,0 0 0 0 0,1 0 2 0 0,0 0 0 0 0,-1 0 0 0 0,1-1 0 0 0,0 1 0 0 0,-1-1 0 0 0,1 1 0 0 0,0-1 0 0 0,-1 1 0 0 0,1-1 0 0 0,-1 0 0 0 0,1 0 0 0 0,0-1 0 0 0,10-4-16 0 0,-11 6 13 0 0,0 0 0 0 0,-1 0 1 0 0,1 0-1 0 0,0 0 0 0 0,0 0 0 0 0,-1 0 0 0 0,1 0 0 0 0,0 0 0 0 0,0 0 0 0 0,-1 0 0 0 0,1 0 0 0 0,0 0 0 0 0,-1 0 0 0 0,1 1 0 0 0,0-1 0 0 0,0 0 0 0 0,-1 0 3 0 0,8 5-12 0 0,-7-4 11 0 0,1 0 0 0 0,-1 0 0 0 0,0 0 1 0 0,1-1-1 0 0,-1 1 0 0 0,1 0 0 0 0,-1-1 0 0 0,1 1 0 0 0,-1-1 0 0 0,1 0 0 0 0,0 1 1 0 0,-1-1-1 0 0,1 0 0 0 0,0 0 1 0 0,-1 0-4 0 0,1 0 0 0 0,-1 0 0 0 0,1 1 1 0 0,-1-1-1 0 0,1 0 0 0 0,0 1 0 0 0,-1-1 1 0 0,1 1-1 0 0,-1 0 0 0 0,0-1 0 0 0,1 1 0 0 0,-1 0 1 0 0,1 0-1 0 0,-1 0 4 0 0,7 4-1 0 0,-4-3 1 0 0,-3-2 0 0 0,0 0 0 0 0,-1 1-1 0 0,1-1 1 0 0,0 0 0 0 0,-1 1 0 0 0,1-1 0 0 0,-1 0-1 0 0,1 1 1 0 0,-1-1 0 0 0,1 1 0 0 0,-1-1 0 0 0,1 0-1 0 0,-1 1 1 0 0,1-1 0 0 0,-1 1 0 0 0,0 0 0 0 0,1-1 0 0 0,-1 1-1 0 0,0-1 1 0 0,1 1 0 0 0,-1 0 0 0 0,0 0 0 0 0,2 3-6 0 0,-1-3 3 0 0,0 0 0 0 0,-1 0 1 0 0,1 0-1 0 0,0 0 0 0 0,-1-1 1 0 0,1 1-1 0 0,0 0 0 0 0,0 0 0 0 0,0-1 1 0 0,0 1-1 0 0,0-1 0 0 0,0 1 1 0 0,0-1-1 0 0,0 1 0 0 0,0-1 1 0 0,0 1 2 0 0,10 5-11 0 0,4 22 11 0 0,0 2 0 0 0,-10 0 0 0 0,0-22 0 0 0,-4-7 0 0 0,-1 0 0 0 0,1 1 0 0 0,0-1 0 0 0,0 1 0 0 0,-1-1 0 0 0,1 1 0 0 0,0-1 0 0 0,-1 1 0 0 0,0-1 0 0 0,1 1 0 0 0,-1-1 0 0 0,0 1 0 0 0,0 0 0 0 0,0-1 0 0 0,0 30 0 0 0,1-26 0 0 0,-1-4 0 0 0,-13 23 0 0 0,3-3 0 0 0,7-16 0 0 0,-2-1 0 0 0,-10 9 0 0 0,9-10 6 0 0,0 0 0 0 0,0-1 0 0 0,0 1 0 0 0,-1-1 0 0 0,1 0 0 0 0,-7 0-6 0 0,-11-1 69 0 0,7-2 10 0 0,16 1-64 0 0,-1 0-1 0 0,1 1 1 0 0,-1-1-1 0 0,1 0 0 0 0,-1 0 1 0 0,1 1-1 0 0,-1-1 1 0 0,1 1-1 0 0,-1 0 0 0 0,1-1 1 0 0,-1 1-1 0 0,1 0 1 0 0,-1 0-15 0 0,-9 5 60 0 0,4-4-70 0 0,-1-2-36 0 0,4 0-38 0 0,-7 0-37 0 0,7 0 40 0 0,-1 0-63 0 0,1 0-84 0 0,1-2-51 0 0,-7-8-17 0 0,8 8 156 0 0,2 1-48 0 0,0 1-73 0 0,0 0 83 0 0,0 0-36 0 0,0 0-40 0 0,0 0-37 0 0,0 0-391 0 0,0 0 97 0 0,0 0-52 0 0,0 0-746 0 0,0 0-585 0 0,0 0-1113 0 0</inkml:trace>
  <inkml:trace contextRef="#ctx0" brushRef="#br0" timeOffset="302.46">545 409 8640 0 0,'0'0'197'0'0,"0"0"24"0"0,0 0 17 0 0,3 0-38 0 0,7 2-160 0 0,-8 4-23 0 0,-1 3 37 0 0,-1 1 38 0 0,0-1 38 0 0,-1-3 41 0 0,4 0 326 0 0,0-2-330 0 0,0 2 50 0 0,5 20 645 0 0,-7-13-520 0 0,-2-1-76 0 0,-1-6-178 0 0,0 0-39 0 0,-2 0 8 0 0,-5 12 2 0 0,9-17-56 0 0,0 0 0 0 0,-1-1 0 0 0,1 1 0 0 0,0 0 0 0 0,0 0 0 0 0,0-1 0 0 0,0 1 0 0 0,0 0 0 0 0,0 0 0 0 0,0-1 0 0 0,0 1 0 0 0,0 0 0 0 0,0 0 0 0 0,0-1 0 0 0,0 1 0 0 0,1 0 0 0 0,-1-1 0 0 0,0 1 0 0 0,0 0 1 0 0,1-1-1 0 0,-1 1 0 0 0,0 0 0 0 0,1-1 0 0 0,-1 1 0 0 0,1-1-3 0 0,5 5 19 0 0,-5-5-17 0 0,-1 0 0 0 0,0 0 0 0 0,1 1 0 0 0,-1-1 0 0 0,1 0 0 0 0,-1 0 0 0 0,0 1 0 0 0,1-1 0 0 0,-1 0 0 0 0,0 1-1 0 0,1-1 1 0 0,-1 1 0 0 0,0-1 0 0 0,0 0 0 0 0,1 1 0 0 0,-1-1 0 0 0,0 1 0 0 0,0-1 0 0 0,0 1 0 0 0,1-1 0 0 0,-1 0 0 0 0,0 1 0 0 0,0-1 0 0 0,0 1 0 0 0,0-1 0 0 0,0 1 0 0 0,0-1 0 0 0,0 1 0 0 0,0-1 0 0 0,0 1 0 0 0,0-1 0 0 0,-1 1-2 0 0,1 1 65 0 0,0 0-38 0 0,0 0-38 0 0,0 0-37 0 0,0 0-37 0 0,0 0-39 0 0,0 0-36 0 0,0 0-38 0 0,0 0-37 0 0,0 0-38 0 0,0 0-36 0 0,0 0-38 0 0,0 0-37 0 0,0-1-36 0 0,0 1-38 0 0,0-1-36 0 0,0 5-1060 0 0,0 3-888 0 0</inkml:trace>
  <inkml:trace contextRef="#ctx0" brushRef="#br0" timeOffset="565.12">485 303 6824 0 0,'0'0'149'0'0,"0"-3"23"0"0,0-4-45 0 0,0 0-62 0 0,0-6 40 0 0,0 13-471 0 0,0 0-107 0 0,0 0-199 0 0,0 0-451 0 0</inkml:trace>
  <inkml:trace contextRef="#ctx0" brushRef="#br0" timeOffset="993.51">787 273 6048 0 0,'0'0'133'0'0,"0"0"23"0"0,0 0 11 0 0,0 2-27 0 0,1 5-90 0 0,1-1 37 0 0,-2-5-205 0 0,1 0 53 0 0,0 0 51 0 0,0 0 44 0 0,0 1 90 0 0,1 0 75 0 0,0 0 59 0 0,0 0 44 0 0,5 5 858 0 0,-4-3-722 0 0,-2-3-239 0 0,1 1-43 0 0,-1 0-54 0 0,0 0-61 0 0,3 7 244 0 0,0 0-79 0 0,5 6 7 0 0,-5-10-139 0 0,1 3-11 0 0,-3-3 18 0 0,1 1 48 0 0,1 2 73 0 0,-2-2-139 0 0,1 0 53 0 0,2 8 152 0 0,-4-11-154 0 0,1 1-1 0 0,0 0 1 0 0,0-1-1 0 0,0 1 1 0 0,0-1-1 0 0,1 1 1 0 0,1 1-110 0 0,5 7 329 0 0,1 10 257 0 0,4 5 149 0 0,-13-25-697 0 0,0-1 1 0 0,-1 0-1 0 0,1 0 1 0 0,0 0 0 0 0,1 0-1 0 0,-1 0 1 0 0,0 0-1 0 0,0 0 1 0 0,0 0 0 0 0,1 0-39 0 0,5 2 151 0 0,0 1-3 0 0,-6 1-13 0 0,-1 3 107 0 0,1-6-208 0 0,-1 0 1 0 0,0-1 0 0 0,1 1 0 0 0,-1 0 0 0 0,1-1 0 0 0,-1 1-1 0 0,1-1 1 0 0,0 1 0 0 0,0 0 0 0 0,0-1 0 0 0,0 0 0 0 0,0 1 0 0 0,0-1-1 0 0,0 1 1 0 0,1-1-35 0 0,0 2 335 0 0,-2-3 8 0 0,0 0-22 0 0,0 0-95 0 0,0 0-39 0 0,0 0-10 0 0,-2 2-3 0 0,-8 8-13 0 0,7-7-8 0 0,2-8 37 0 0,2-2-87 0 0,-1 6-98 0 0,0 0 0 0 0,0 1 1 0 0,1-1-1 0 0,-1 0 0 0 0,0 0 0 0 0,0 0 0 0 0,0 0 0 0 0,-1 0 0 0 0,1 0 0 0 0,0 1 1 0 0,0-1-1 0 0,0 0 0 0 0,0 0 0 0 0,-1 0 0 0 0,1 0 0 0 0,-1 1 0 0 0,1-2-5 0 0,-6-2 33 0 0,5 4-33 0 0,1 0 1 0 0,-1-1 0 0 0,1 1 0 0 0,-1 0 0 0 0,1 0 0 0 0,0-1 0 0 0,-1 1 0 0 0,1 0-1 0 0,0-1 1 0 0,-1 1 0 0 0,1 0 0 0 0,0-1 0 0 0,-1 1 0 0 0,1-1 0 0 0,0 1 0 0 0,0-1-1 0 0,0 1 1 0 0,-1 0 0 0 0,1-1 0 0 0,0 1 0 0 0,0-1 0 0 0,0 1 0 0 0,0-1 0 0 0,0 1-1 0 0,0-1 1 0 0,0 1 0 0 0,0-1 0 0 0,0 1 0 0 0,0-1 0 0 0,0 1 0 0 0,0-1-1 0 0,0 1 0 0 0,-1-16 18 0 0,1-13 31 0 0,4 13-52 0 0,0 8 3 0 0,-3 7 0 0 0,0 0 0 0 0,0-1 0 0 0,0 1 0 0 0,0 0 0 0 0,-1-1 0 0 0,1 1 0 0 0,-1-1 0 0 0,1 1 0 0 0,-1-1 0 0 0,1 0 0 0 0,-1 1 0 0 0,0-1 0 0 0,0 1 0 0 0,0-1 0 0 0,0-1 0 0 0,0 0 0 0 0,0 1-1 0 0,0-1 1 0 0,1 0-1 0 0,-1 0 1 0 0,1 0 0 0 0,0 1-1 0 0,-1-1 1 0 0,1 1-1 0 0,0-1 1 0 0,1 0 0 0 0,7-10 24 0 0,6-2 77 0 0,-13 13-80 0 0,6-4-19 0 0,0 1 1 0 0,1 0 0 0 0,0 0-1 0 0,0 1-2 0 0,-9 4 0 0 0,1-1 0 0 0,0 1 0 0 0,0 0 0 0 0,-1 0 0 0 0,1-1 0 0 0,0 1 0 0 0,0 0 0 0 0,0 0 0 0 0,0 0 0 0 0,0 0 0 0 0,0 0 0 0 0,0 0 0 0 0,0 1 0 0 0,0-1 0 0 0,0 0 0 0 0,-1 0 0 0 0,1 1 0 0 0,0-1 0 0 0,0 0 0 0 0,0 1 0 0 0,0-1 0 0 0,-1 1 0 0 0,1-1 0 0 0,0 1 0 0 0,0-1 0 0 0,-1 1 0 0 0,1 0 0 0 0,0-1 0 0 0,5 5 0 0 0,24 10 0 0 0,1-10 0 0 0,-29-3 0 0 0,1-1 0 0 0,-1 1 0 0 0,1 0 0 0 0,-1 0 0 0 0,0 1 0 0 0,0-1 0 0 0,0 0 0 0 0,0 1 0 0 0,0-1 0 0 0,-1 1 0 0 0,1-1 0 0 0,-1 1 0 0 0,1 1 0 0 0,0 0 0 0 0,0 0 0 0 0,1 0 0 0 0,0 0 0 0 0,0 0 0 0 0,1 1 0 0 0,9 7 0 0 0,-9-8 0 0 0,1 0 0 0 0,-1 0 0 0 0,0 1 0 0 0,0 0 0 0 0,0-1 0 0 0,1 3 0 0 0,0 6 0 0 0,5-8-26 0 0,5 23-250 0 0,-13-13 165 0 0,-2-15 109 0 0,0 1 1 0 0,0 0-1 0 0,0 0 0 0 0,0 0 0 0 0,0-1 1 0 0,0 1-1 0 0,1 0 0 0 0,-1 0 0 0 0,0 0 0 0 0,0-1 1 0 0,0 1-1 0 0,1 0 0 0 0,-1 0 0 0 0,1-1 0 0 0,-1 1 2 0 0,10 4 0 0 0,-9-4-1 0 0,-1 0 0 0 0,0 0-1 0 0,1-1 1 0 0,-1 1 0 0 0,0 0-1 0 0,0 0 1 0 0,1-1 0 0 0,-1 1-1 0 0,0 0 1 0 0,0 0 0 0 0,0 0-1 0 0,0 0 1 0 0,0-1 0 0 0,0 2 1 0 0,0 2-57 0 0,0 6-9 0 0,0-5-41 0 0,0-2-10 0 0,0 0-58 0 0,0-2-71 0 0,0 1-85 0 0,0-2 74 0 0,0 1-42 0 0,0-1-37 0 0,0 1-34 0 0,0-1-240 0 0,0 0-56 0 0,0 0-786 0 0,0 0-621 0 0,0 0-1178 0 0</inkml:trace>
  <inkml:trace contextRef="#ctx0" brushRef="#br0" timeOffset="1532.04">1664 378 6296 0 0,'0'0'184'0'0,"-3"0"-6"0"0,-3 0-119 0 0,2 0 28 0 0,2 0 88 0 0,2-2 204 0 0,0 1-313 0 0,-1 0 0 0 0,1 0-1 0 0,0 1 1 0 0,-1-1 0 0 0,1 0-1 0 0,0 0 1 0 0,-1 0 0 0 0,1 1-1 0 0,-1-1 1 0 0,1 0 0 0 0,-1 1-1 0 0,0-1 1 0 0,1 0 0 0 0,-1 1-1 0 0,0-1 1 0 0,1 1-66 0 0,-7-5 423 0 0,0 1-9 0 0,1 2-91 0 0,6 2-300 0 0,0 1 0 0 0,-1-1 0 0 0,1 0 0 0 0,0 0 0 0 0,0 1 0 0 0,0-1 1 0 0,-1 0-1 0 0,1 0 0 0 0,0 1 0 0 0,0-1 0 0 0,0 0 0 0 0,0 0 0 0 0,0 1 0 0 0,0-1 0 0 0,0 0 0 0 0,-1 1 0 0 0,1-1 0 0 0,0 0 0 0 0,0 1 1 0 0,0-1-1 0 0,0 0 0 0 0,0 0 0 0 0,0 1 0 0 0,0-1 0 0 0,1 0 0 0 0,-1 1-23 0 0,0-1 10 0 0,0 0-1 0 0,0 0 1 0 0,0 0-1 0 0,0 0 1 0 0,0 0-1 0 0,0 0 1 0 0,0 0-1 0 0,0 0 0 0 0,0 1 1 0 0,0-1-1 0 0,0 0 1 0 0,0 0-1 0 0,0 0 1 0 0,0 0-1 0 0,0 0 1 0 0,0 0-1 0 0,0 0 1 0 0,0 0-1 0 0,0 0 1 0 0,0 0-1 0 0,0 0 1 0 0,0 1-1 0 0,0-1 1 0 0,0 0-1 0 0,0 0 1 0 0,-1 0-1 0 0,1 0 1 0 0,0 0-1 0 0,0 0 1 0 0,0 0-1 0 0,0 0 1 0 0,0 0-1 0 0,0 0 1 0 0,0 0-1 0 0,0 0 1 0 0,0 0-1 0 0,0 0 1 0 0,0 0-1 0 0,0 0 1 0 0,0 0-1 0 0,-1 0 1 0 0,1 0-1 0 0,0 0 1 0 0,0 1-1 0 0,0-1 1 0 0,0 0-1 0 0,0 0 1 0 0,0 0-1 0 0,0 0 1 0 0,0-1-1 0 0,0 1 1 0 0,0 0-1 0 0,-1 0 1 0 0,1 0-1 0 0,0 0 1 0 0,0 0-1 0 0,0 0-9 0 0,-4 0 202 0 0,2 0-109 0 0,0 0-1 0 0,0 0 1 0 0,-1 0 0 0 0,1 0-1 0 0,0 0 1 0 0,0 1 0 0 0,-1-1 0 0 0,1 1-1 0 0,-2 0-92 0 0,-3 3 211 0 0,-5 3 114 0 0,1-6-65 0 0,1 1-29 0 0,3 1-41 0 0,-6 8 103 0 0,-2 1-16 0 0,4-7-106 0 0,10-5-154 0 0,0 0 0 0 0,0 1-1 0 0,0-1 1 0 0,0 0 0 0 0,0 1 0 0 0,0-1 0 0 0,0 1 0 0 0,0 0 0 0 0,0-1 0 0 0,0 1-1 0 0,0 0 1 0 0,1 0 0 0 0,-1-1 0 0 0,0 1 0 0 0,0 0 0 0 0,1 0 0 0 0,-1 0 0 0 0,0 1-17 0 0,-5 10 188 0 0,1-2-63 0 0,1-2-50 0 0,-1 5 65 0 0,-1-10-62 0 0,6-3-74 0 0,0 0 0 0 0,-1 0-1 0 0,1 0 1 0 0,0 0 0 0 0,-1 1 0 0 0,1-1 0 0 0,0 0-1 0 0,-1 0 1 0 0,1 0 0 0 0,0 1 0 0 0,-1-1 0 0 0,1 0 0 0 0,0 0-1 0 0,0 1 1 0 0,-1-1 0 0 0,1 0 0 0 0,0 0 0 0 0,0 1-1 0 0,0-1 1 0 0,-1 0 0 0 0,1 1 0 0 0,0-1 0 0 0,0 0-1 0 0,0 1 1 0 0,0-1 0 0 0,0 0 0 0 0,-1 1 0 0 0,1-1 0 0 0,0 0-1 0 0,0 1 1 0 0,0-1 0 0 0,0 1 0 0 0,0-1 0 0 0,0 0-1 0 0,0 1 1 0 0,1-1 0 0 0,-1 0 0 0 0,0 1 0 0 0,0-1 0 0 0,0 0-1 0 0,0 1 1 0 0,0-1 0 0 0,0 0 0 0 0,1 1 0 0 0,-1-1-1 0 0,0 0 1 0 0,0 1 0 0 0,1-1 0 0 0,-1 0-4 0 0,4 7 47 0 0,-3-7-42 0 0,0 1 1 0 0,-1 0 0 0 0,1-1-1 0 0,-1 1 1 0 0,1 0-1 0 0,-1 0 1 0 0,1-1-1 0 0,-1 1 1 0 0,1 0 0 0 0,-1 0-1 0 0,0 0 1 0 0,1 0-1 0 0,-1 0 1 0 0,0 0-1 0 0,0-1 1 0 0,0 1 0 0 0,0 0-1 0 0,0 0 1 0 0,0 0-1 0 0,0 0 1 0 0,0 0-1 0 0,0 0 1 0 0,0 0 0 0 0,0 0-1 0 0,0 0 1 0 0,-1 0-1 0 0,1-1-5 0 0,-5 9 42 0 0,5-9-40 0 0,0 0 0 0 0,0 0 0 0 0,0 0 0 0 0,0 0 0 0 0,0 0 0 0 0,-1 0-1 0 0,1 0 1 0 0,0 1 0 0 0,0-1 0 0 0,0 0 0 0 0,0 0 0 0 0,0 0 0 0 0,0 0-1 0 0,0 0 1 0 0,0 0 0 0 0,0 1 0 0 0,0-1 0 0 0,0 0 0 0 0,0 0 0 0 0,0 0 0 0 0,0 0-1 0 0,0 0 1 0 0,0 1 0 0 0,0-1 0 0 0,0 0 0 0 0,0 0 0 0 0,0 0 0 0 0,0 0-1 0 0,0 0 1 0 0,0 1 0 0 0,0-1 0 0 0,0 0 0 0 0,0 0 0 0 0,0 0 0 0 0,0 0 0 0 0,0 0-1 0 0,0 0 1 0 0,1 0 0 0 0,-1 1 0 0 0,0-1 0 0 0,0 0 0 0 0,0 0 0 0 0,0 0-1 0 0,0 0 1 0 0,0 0 0 0 0,0 0 0 0 0,1 0 0 0 0,-1 0 0 0 0,0 0 0 0 0,0 0 0 0 0,0 1-2 0 0,4 2 36 0 0,1 7 21 0 0,2-5-41 0 0,-7-5-13 0 0,0 0 0 0 0,1 0-1 0 0,-1 0 1 0 0,0 1 0 0 0,1-1 0 0 0,-1 0-1 0 0,0 0 1 0 0,1 1 0 0 0,-1-1 0 0 0,0 0-1 0 0,1 0 1 0 0,-1 1 0 0 0,0-1 0 0 0,0 0-1 0 0,0 1 1 0 0,1-1 0 0 0,-1 1-1 0 0,0-1 1 0 0,0 0 0 0 0,0 1 0 0 0,0-1-1 0 0,0 0 1 0 0,1 1 0 0 0,-1-1 0 0 0,0 1-1 0 0,0-1 1 0 0,0 0 0 0 0,0 1 0 0 0,0-1-1 0 0,0 1 1 0 0,0-1-3 0 0,0 0 1 0 0,0 0 0 0 0,-1 1 0 0 0,1-1 0 0 0,0 0 0 0 0,0 0 0 0 0,0 0 0 0 0,0 0 0 0 0,0 0 0 0 0,0 0 0 0 0,0 0 1 0 0,0 0-1 0 0,0 0 0 0 0,0 0 0 0 0,0 0 0 0 0,0 1 0 0 0,0-1 0 0 0,0 0 0 0 0,0 0 0 0 0,0 0 0 0 0,1 0 0 0 0,-1 0 0 0 0,0 0 0 0 0,0 0 0 0 0,0 0 0 0 0,0 0 0 0 0,0 0 0 0 0,0 0 0 0 0,0 0 0 0 0,0 1 0 0 0,0-1 0 0 0,0 0 0 0 0,0 0 0 0 0,0 0 0 0 0,0 0 0 0 0,0 0 0 0 0,0 0 0 0 0,0 0 0 0 0,1 0 0 0 0,-1 0 0 0 0,0 0 0 0 0,0 0 0 0 0,0 0 0 0 0,0 0 0 0 0,0 0 1 0 0,0 0-1 0 0,0 0 0 0 0,0 0 0 0 0,0 0 0 0 0,0 0 0 0 0,0 0 0 0 0,1 0 0 0 0,-1 0 0 0 0,0 0 0 0 0,0 0 0 0 0,0 0 0 0 0,0 0 0 0 0,0 0-1 0 0,13 2 24 0 0,-1 8 43 0 0,-5-6 10 0 0,1-5-80 0 0,-5 1 9 0 0,-1 0-6 0 0,-1 0 0 0 0,1 0 0 0 0,0-1 0 0 0,-1 1 0 0 0,1-1 0 0 0,0 1 0 0 0,-1-1 1 0 0,1 1-1 0 0,0-1 0 0 0,-1 0 0 0 0,1 0 0 0 0,-1 0 0 0 0,1 0 0 0 0,-1 0 4 0 0,0 0 0 0 0,1 1 0 0 0,0-1 0 0 0,-1 0 0 0 0,1 0 0 0 0,-1 1 0 0 0,1-1 0 0 0,0 1 0 0 0,-1 0 0 0 0,1-1 0 0 0,0 1 0 0 0,-1 0 0 0 0,1 0-4 0 0,0 0 1 0 0,-1 0 0 0 0,1-1-1 0 0,0 1 1 0 0,-1 0 0 0 0,1-1 0 0 0,-1 1 0 0 0,1 0 0 0 0,-1-1 0 0 0,1 0-1 0 0,-1 1 1 0 0,1-1 0 0 0,-1 0 0 0 0,0 0 0 0 0,1 0-1 0 0,6-4 11 0 0,5-1 28 0 0,6-4-14 0 0,-12 6-26 0 0,-1 0 0 0 0,0 0 1 0 0,0 0-1 0 0,0-1 0 0 0,0 1 1 0 0,0-3 0 0 0,22-10 0 0 0,-27 15 0 0 0,1 0 0 0 0,-1 0 0 0 0,0-1 0 0 0,0 1 0 0 0,0 0 0 0 0,0 0 0 0 0,0-1 0 0 0,0 1 0 0 0,0-1 0 0 0,-1 1 0 0 0,1 0 0 0 0,0-1 0 0 0,0 1 0 0 0,1 0 0 0 0,-1 0 0 0 0,0 0 0 0 0,1-1 0 0 0,4-1 0 0 0,-5 4 0 0 0,-1 0 0 0 0,1 0 0 0 0,-1-1 0 0 0,0 1 0 0 0,1 0 0 0 0,-1-1 0 0 0,0 1 0 0 0,1 0 0 0 0,-1-1 0 0 0,0 1 0 0 0,1 0 0 0 0,-1-1 0 0 0,0 1 0 0 0,1 0 0 0 0,-1-1 0 0 0,0 1 0 0 0,0-1 0 0 0,0 1 0 0 0,1-1 0 0 0,-1 1 0 0 0,0-1 0 0 0,0 1 0 0 0,0-1 0 0 0,0 1 0 0 0,0-1 0 0 0,0 1 0 0 0,0 0 0 0 0,0-1 0 0 0,0 1 0 0 0,0-1 0 0 0,0 1 0 0 0,0-1 0 0 0,0-2 0 0 0,0 12 0 0 0,0 15 0 0 0,2-9 0 0 0,3-7 0 0 0,-4-7 0 0 0,0 0 0 0 0,0 1 0 0 0,-1-1 0 0 0,1 1 0 0 0,0-1 0 0 0,-1 1 0 0 0,1-1 0 0 0,-1 1 0 0 0,1-1 0 0 0,-1 1 0 0 0,0-1 0 0 0,1 1 0 0 0,-1 0 0 0 0,0-1 0 0 0,0 1 0 0 0,0 0 0 0 0,0 0 0 0 0,0-1 0 0 0,1 1 0 0 0,-1 0 0 0 0,1-1 0 0 0,-1 1 0 0 0,1-1 0 0 0,0 1 0 0 0,-1 0 0 0 0,1-1 0 0 0,0 0 0 0 0,0 1 0 0 0,0-1 0 0 0,0 1 0 0 0,0-1 0 0 0,0 1 0 0 0,0 0 0 0 0,-1-1 0 0 0,1 1 0 0 0,-1-1 0 0 0,1 1 0 0 0,-1 0 0 0 0,0-1 0 0 0,1 1 0 0 0,-1 0 0 0 0,0 0 0 0 0,0-2 0 0 0,0 1 0 0 0,0-1 0 0 0,-1 1 0 0 0,1-1 0 0 0,0 1 0 0 0,0-1 0 0 0,0 1 0 0 0,0-1 0 0 0,0 0 0 0 0,1 1 0 0 0,-1-1 0 0 0,0 1 0 0 0,0-1 0 0 0,0 1 0 0 0,0-1 0 0 0,0 1 0 0 0,1-1 0 0 0,-1 1 0 0 0,0-1 0 0 0,0 0 0 0 0,1 1 0 0 0,-1-1 0 0 0,0 0 0 0 0,1 1 0 0 0,-1-1 0 0 0,0 0 0 0 0,1 1 0 0 0,-1-1 0 0 0,1 0 0 0 0,-1 1 0 0 0,0-1 0 0 0,1 0 0 0 0,5 4 0 0 0,10 24 0 0 0,-11-15 0 0 0,7-8 0 0 0,-3-1-523 0 0,-3-1 68 0 0,0 1-129 0 0,-3-2 78 0 0,-2-2-436 0 0,1 0 342 0 0,-1-1 256 0 0,1 1-40 0 0,4 0-1518 0 0,4 0-1082 0 0</inkml:trace>
  <inkml:trace contextRef="#ctx0" brushRef="#br0" timeOffset="1910.63">2042 363 8720 0 0,'0'3'197'0'0,"0"-3"-188"0"0,0 1 1 0 0,0-1-1 0 0,0 0 1 0 0,0 1-1 0 0,0-1 1 0 0,0 1-1 0 0,0-1 1 0 0,0 0-1 0 0,0 1 0 0 0,0-1 1 0 0,0 1-1 0 0,0-1 1 0 0,1 0-1 0 0,-1 1 1 0 0,0-1-1 0 0,0 0 0 0 0,0 1 1 0 0,1-1-1 0 0,-1 0 1 0 0,0 1-1 0 0,0-1 1 0 0,1 0-1 0 0,-1 1 0 0 0,0-1 1 0 0,1 0-1 0 0,-1 0 1 0 0,0 1-1 0 0,1-1 1 0 0,-1 0-1 0 0,0 0 0 0 0,1 0-9 0 0,6 5 169 0 0,-2 8 42 0 0,5 8-171 0 0,-1-6-31 0 0,-6-11 20 0 0,2 1 37 0 0,0 0 67 0 0,-1 1 77 0 0,0 0 35 0 0,5 10 541 0 0,-6-9-478 0 0,0-2-91 0 0,2 8 473 0 0,5-8-55 0 0,-6 0-324 0 0,-2 1-42 0 0,2 0 4 0 0,4 2 93 0 0,-3-6-201 0 0,1 2 249 0 0,-2 3-58 0 0,-2-2-242 0 0,-1-4-87 0 0,0 0 0 0 0,-1-1 0 0 0,1 1 0 0 0,0 0 0 0 0,-1 0 0 0 0,1 0 1 0 0,0-1-1 0 0,0 1 0 0 0,0 0 0 0 0,0-1 0 0 0,0 1 0 0 0,0-1 0 0 0,0 1 0 0 0,0-1 0 0 0,0 1 0 0 0,0-1-27 0 0,10 6 382 0 0,-7 1-111 0 0,-1-3-54 0 0,5-2-38 0 0,-6-2 72 0 0,-2 5-147 0 0,0-2 49 0 0,1 0 262 0 0,-1-7 582 0 0,0 1-726 0 0,0-1-44 0 0,0 1-59 0 0,-1-1-77 0 0,1 3-81 0 0,-1-1-45 0 0,0 0-52 0 0,1 1-56 0 0,-6-3 157 0 0,5 4-14 0 0,1 0 1 0 0,-1-1-1 0 0,1 1 0 0 0,-1 0 1 0 0,1 0-1 0 0,0-1 1 0 0,-1 1-1 0 0,1 0 0 0 0,0-1 1 0 0,-1 1-1 0 0,1 0 1 0 0,0-1-1 0 0,-1 1 0 0 0,1-1 1 0 0,0 1-1 0 0,0 0 0 0 0,0-1 1 0 0,-1 1-1 0 0,1-1 1 0 0,0 1-1 0 0,0-1 0 0 0,0 1 1 0 0,0-1-1 0 0,0 1 1 0 0,0-1-1 0 0,0 1 0 0 0,0-1 1 0 0,0 1-1 0 0,0 0 1 0 0,0-1-1 0 0,0 1 0 0 0,0-1 0 0 0,0-45 95 0 0,0 16-66 0 0,0 29-29 0 0,0-1 0 0 0,1 0 0 0 0,-1 1 0 0 0,0-1 0 0 0,1 1 0 0 0,-1-1 0 0 0,0 1 0 0 0,1-1 0 0 0,0 1 0 0 0,-1-1 0 0 0,1 1 0 0 0,0-1 0 0 0,0 1 0 0 0,0 0 0 0 0,4-7 0 0 0,0-7 0 0 0,-5 14 0 0 0,1-1 0 0 0,0 1 0 0 0,0 0 0 0 0,0 0 0 0 0,-1 0 0 0 0,1 0 0 0 0,0 0 0 0 0,0 1 0 0 0,0-1 0 0 0,0 0 0 0 0,1 0 0 0 0,-1 0 0 0 0,9-3 0 0 0,-7 3 0 0 0,-1 0 0 0 0,0 0 0 0 0,0-1 0 0 0,0 1 0 0 0,0 0 0 0 0,0-1 0 0 0,0 1 0 0 0,0-1 0 0 0,0 1 0 0 0,-1-1-3 0 0,1 0 0 0 0,0 1 0 0 0,-1 0 0 0 0,1-1 0 0 0,0 1 0 0 0,0 0 0 0 0,0 0 0 0 0,0 0 0 0 0,0 0 0 0 0,0 0 0 0 0,0 1 0 0 0,1-1 0 0 0,-1 1 0 0 0,0-1 0 0 0,0 1 0 0 0,0 0 0 0 0,1 0 0 0 0,-1 0 0 0 0,0 0-1 0 0,0 0 1 0 0,1 0 3 0 0,-1 0 0 0 0,-1 0 0 0 0,1 0 0 0 0,0 0 0 0 0,0-1 0 0 0,-1 1 0 0 0,1-1 0 0 0,-1 1 0 0 0,1-1 0 0 0,0 0 0 0 0,-1 1 0 0 0,1-1 0 0 0,-1 0 0 0 0,1 0 0 0 0,-1 0 0 0 0,1 0 0 0 0,-1 0 0 0 0,1 0 0 0 0,-1 1 0 0 0,1-1 0 0 0,-1 0 0 0 0,1 1 0 0 0,0-1 0 0 0,-1 1 0 0 0,1 0 0 0 0,0 0 0 0 0,-1-1 0 0 0,1 1 0 0 0,2 0-194 0 0,0 0 74 0 0,0 0 63 0 0,0 0 53 0 0,3 0 108 0 0,10 0 310 0 0,-11 0-359 0 0,-1 0-85 0 0,-2 0-41 0 0,0 0-48 0 0,1 0-52 0 0,-1 0-60 0 0,0 0-90 0 0,1 0-83 0 0,0 0-91 0 0,-1 0-98 0 0,1 0-107 0 0,0 0-114 0 0,0 0-122 0 0,-2 0 421 0 0,0 0-34 0 0,8 0-1707 0 0,7 0-1280 0 0</inkml:trace>
  <inkml:trace contextRef="#ctx0" brushRef="#br0" timeOffset="2143.93">2617 409 9152 0 0,'25'0'208'0'0,"-20"0"33"0"0,-3 2 14 0 0,5 10-70 0 0,-3-5-132 0 0,0-1-35 0 0,6-1-18 0 0,-1 9-25 0 0,-6-7 53 0 0,1-2 67 0 0,3 4 519 0 0,-1 0-67 0 0,-1 2-61 0 0,0-1-54 0 0,-1 1 6 0 0,2 0-51 0 0,-5-10-327 0 0,0 0 0 0 0,-1 1 0 0 0,1-1 0 0 0,0 0 0 0 0,1 0 0 0 0,-1 1 0 0 0,0-1 0 0 0,0 0 0 0 0,0 0 0 0 0,1 0 0 0 0,0 0-60 0 0,9 4 356 0 0,-1-1-7 0 0,-3 5-78 0 0,-2 1-18 0 0,2 4-11 0 0,-4-8-137 0 0,0 1 7 0 0,-3-7-102 0 0,0 1 0 0 0,1-1 0 0 0,-1 1 0 0 0,0-1 0 0 0,0 0-1 0 0,0 1 1 0 0,1-1 0 0 0,-1 1 0 0 0,0-1 0 0 0,0 1 0 0 0,1-1 0 0 0,-1 0-1 0 0,0 1 1 0 0,1-1 0 0 0,-1 0 0 0 0,1 1 0 0 0,-1-1 0 0 0,0 0 0 0 0,1 0-1 0 0,-1 1 1 0 0,1-1 0 0 0,-1 0 0 0 0,1 0 0 0 0,-1 0 0 0 0,1 0 0 0 0,-1 1-1 0 0,1-1 1 0 0,-1 0 0 0 0,1 0 0 0 0,-1 0 0 0 0,1 0 0 0 0,-1 0 0 0 0,1 0-1 0 0,-1 0 1 0 0,0 0 0 0 0,1-1 0 0 0,-1 1 0 0 0,1 0-10 0 0,0 0 7 0 0,-1 0-1 0 0,1 0 1 0 0,0 0 0 0 0,-1 0-1 0 0,1 0 1 0 0,0 1 0 0 0,0-1-1 0 0,-1 0 1 0 0,1 0 0 0 0,0 1-1 0 0,-1-1 1 0 0,1 0 0 0 0,-1 0 0 0 0,1 1-1 0 0,0-1 1 0 0,-1 1 0 0 0,1-1-7 0 0,5 9 67 0 0,-6-8-63 0 0,1 0 0 0 0,-1 1 0 0 0,1-1 0 0 0,-1 0 0 0 0,1 0 0 0 0,0 0 0 0 0,0 0-1 0 0,-1 0 1 0 0,1-1 0 0 0,0 1 0 0 0,0 0 0 0 0,0 0 0 0 0,0 0 0 0 0,0-1 0 0 0,0 1-4 0 0,14 1 11 0 0,-8-2 45 0 0,1 0-65 0 0,0 0-63 0 0,1 0-62 0 0,-1 0-63 0 0,-1 0-60 0 0,0 0-60 0 0,-3 0-60 0 0,-1 0-276 0 0</inkml:trace>
  <inkml:trace contextRef="#ctx0" brushRef="#br0" timeOffset="2458.56">2964 363 8864 0 0,'3'0'200'0'0,"-1"0"-142"0"0,-1 1-36 0 0,-1-1-29 0 0,2-1 52 0 0,4-2 98 0 0,0-1 30 0 0,4-1 79 0 0,0 2-184 0 0,-7 3-14 0 0,-3 0-54 0 0,2 0 130 0 0,-1 0 149 0 0,-1 0 249 0 0,0 0 15 0 0,0 0-22 0 0,0 0-94 0 0,0 0-41 0 0,0 0-8 0 0,0 0-12 0 0,2 5-36 0 0,8 15-12 0 0,-7-10-4 0 0,-2 1-159 0 0,5 9 123 0 0,0 3 29 0 0,-4-9-143 0 0,-2 103 1504 0 0,0-78-1152 0 0,0-1-37 0 0,0-7-117 0 0,0 1-40 0 0,0-2-46 0 0,0 1-53 0 0,-2-15-49 0 0,-3 1-33 0 0,-1-2-40 0 0,4 1 13 0 0,1 27 261 0 0,2-29-263 0 0,-1-2 9 0 0,0-2-43 0 0,0 13 39 0 0,0-21-105 0 0,0 0 0 0 0,0 0 0 0 0,-1 0 0 0 0,1 0-1 0 0,0-1 1 0 0,-1 1 0 0 0,1 0 0 0 0,-1 0 0 0 0,0-1 0 0 0,0 1-1 0 0,1 0 1 0 0,-1-1 0 0 0,-1 2-12 0 0,1-1 10 0 0,0-1 1 0 0,0 0-1 0 0,0 1 0 0 0,1-1 0 0 0,-1 1 0 0 0,1-1 1 0 0,-1 1-1 0 0,1-1 0 0 0,-1 1 0 0 0,1-1 1 0 0,0 1-1 0 0,0-1 0 0 0,0 2-10 0 0,0 4 34 0 0,0-5-29 0 0,0 0 0 0 0,0 0 0 0 0,0 0 0 0 0,0 0 0 0 0,0 0 0 0 0,0 0 0 0 0,-1 0 0 0 0,1 1 0 0 0,-1-1 0 0 0,0 0-5 0 0,-9 14 59 0 0,7-1-45 0 0,3-14-261 0 0,0 0 95 0 0,0 1 84 0 0,0-1 69 0 0,0 0 67 0 0,0 1 52 0 0,0 2 412 0 0,0-2-353 0 0,0-1-118 0 0,0 0-47 0 0,0 0-49 0 0,0 0-54 0 0,0 1-62 0 0,0-1-68 0 0,0 0-101 0 0,0 0-97 0 0,0 0-106 0 0,0 0-116 0 0,0 0-126 0 0,0 0 333 0 0,0-1-35 0 0,0 1-35 0 0,0 0-38 0 0,0-1-39 0 0,0 1-38 0 0,0-1-633 0 0,0 0-34 0 0,0 0-2690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8464 0 0,'0'0'190'0'0,"0"0"28"0"0,0 2 10 0 0,0-1-221 0 0,0-1 0 0 0,0 1 0 0 0,0-1 1 0 0,0 1-1 0 0,0 0 0 0 0,0-1 0 0 0,0 1 1 0 0,1-1-1 0 0,-1 1 0 0 0,0-1 0 0 0,0 1 0 0 0,1-1 1 0 0,-1 1-1 0 0,0-1 0 0 0,1 1 0 0 0,-1-1 1 0 0,0 0-1 0 0,1 1 0 0 0,-1-1 0 0 0,0 1 1 0 0,1-1-1 0 0,-1 0 0 0 0,1 1 0 0 0,0-1-7 0 0,4 5 53 0 0,-2 6-35 0 0,-1-1 3 0 0,4-5 43 0 0,-1 0 44 0 0,-3 5 45 0 0,0 1 98 0 0,4 1 42 0 0,0 0-7 0 0,-5-1-48 0 0,-1-9-181 0 0,1 0 1 0 0,-1 1-1 0 0,1-1 0 0 0,-1 1 0 0 0,1-1 0 0 0,0 0 0 0 0,0 0 0 0 0,0 2-57 0 0,7 11 240 0 0,-4-7-159 0 0,1 0 3 0 0,-5-7-65 0 0,1 0 0 0 0,0 1 1 0 0,0-1-1 0 0,0 0 0 0 0,-1 1 0 0 0,1-1 0 0 0,0 1 0 0 0,-1-1 0 0 0,0 1 0 0 0,1 0 0 0 0,-1-1 0 0 0,0 1 1 0 0,0-1-1 0 0,0 1-19 0 0,1 7 111 0 0,6 4 222 0 0,-4-10-281 0 0,-1 0-54 0 0,1-1 140 0 0,-3-2-2 0 0,0 0-2 0 0,0 0-6 0 0,0 0-6 0 0,0 0-2 0 0,0 0 4 0 0,0 0 17 0 0,0 0 10 0 0,0 0 1 0 0,0 0-11 0 0,0 0-45 0 0,0-5-14 0 0,1 4-53 0 0,-6-6-2 0 0,-4-10 54 0 0,8 16-79 0 0,1-1 0 0 0,-1 1 1 0 0,1-1-1 0 0,0 1 1 0 0,-1-1-1 0 0,1 0 0 0 0,0 1 1 0 0,0-1-1 0 0,0 1 1 0 0,0-1-1 0 0,0 1 0 0 0,1-1 1 0 0,-1 0-1 0 0,0 1 1 0 0,1-1-1 0 0,-1 1 0 0 0,1-1 1 0 0,-1 1-1 0 0,1-1 1 0 0,0 1-1 0 0,0 0 0 0 0,-1-1 1 0 0,1 1-1 0 0,1-1-2 0 0,2-5 7 0 0,-1 0-7 0 0,-2 4 0 0 0,0 1 0 0 0,1-1 0 0 0,-1 0 0 0 0,0 1 0 0 0,1-1 0 0 0,0 1 0 0 0,0 0 0 0 0,-1 0 0 0 0,1-1 0 0 0,0 1 0 0 0,1 0 0 0 0,-1 0 0 0 0,0 1 0 0 0,1-1 0 0 0,0 0 0 0 0,57-28 0 0 0,-56 29-9 0 0,0 0 0 0 0,0 0 0 0 0,1 0 1 0 0,-1 1-1 0 0,0-1 0 0 0,0 1 1 0 0,0 0-1 0 0,1 0 0 0 0,2 1 9 0 0,9 0-32 0 0,-16-1 30 0 0,1 0 0 0 0,-1 0-1 0 0,1 0 1 0 0,-1 0 0 0 0,1 0 0 0 0,-1 0 0 0 0,1 0-1 0 0,-1 0 1 0 0,1 0 0 0 0,-1 0 0 0 0,1 0 0 0 0,-1 0-1 0 0,1 1 1 0 0,-1-1 0 0 0,0 0 0 0 0,1 0 0 0 0,-1 0-1 0 0,1 1 1 0 0,-1-1 0 0 0,1 0 0 0 0,-1 1 0 0 0,0-1-1 0 0,1 0 1 0 0,-1 1 0 0 0,0-1 0 0 0,1 0 0 0 0,-1 1 0 0 0,0-1-1 0 0,0 1 3 0 0,8 6-20 0 0,1-5 1 0 0,-8-2 17 0 0,-1 0 1 0 0,1 0 0 0 0,0 0 0 0 0,-1 0-1 0 0,1 0 1 0 0,-1 0 0 0 0,1 0-1 0 0,0 0 1 0 0,-1 1 0 0 0,1-1 0 0 0,-1 0-1 0 0,1 0 1 0 0,-1 1 0 0 0,1-1-1 0 0,0 0 1 0 0,-1 0 0 0 0,1 1 0 0 0,-1-1-1 0 0,0 1 1 0 0,1-1 0 0 0,-1 1 0 0 0,1-1-1 0 0,-1 0 1 0 0,1 1 0 0 0,-1-1-1 0 0,0 1 1 0 0,1 0 0 0 0,-1-1 0 0 0,0 1-1 0 0,0-1 1 0 0,0 1 0 0 0,1-1-1 0 0,-1 1 1 0 0,0 0 0 0 0,0-1 0 0 0,0 1 1 0 0,3 4-48 0 0,5 2 34 0 0,17 19-60 0 0,-18-14 70 0 0,-2 16 4 0 0,-3-20 0 0 0,0-2 0 0 0,0 0 0 0 0,0 0 0 0 0,0 0 0 0 0,1 0 0 0 0,0-1 0 0 0,1 1 0 0 0,1 6 0 0 0,-2 3 0 0 0,-3-2-51 0 0,0-4 116 0 0,0-8-22 0 0,0 0-59 0 0,0-1-42 0 0,0 2-53 0 0,0 0-66 0 0,0 2-76 0 0,0-3 51 0 0,0 0-34 0 0,0 1-331 0 0,-1 0 73 0 0,1 0-48 0 0,-2 0-641 0 0,-2 0-504 0 0,-4-1-956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6:21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136 318 5904 0 0,'10'0'115'0'0,"13"1"243"0"0,-16-2-277 0 0,-1-1-55 0 0,14-8 153 0 0,-8 3 3 0 0,-5 2 40 0 0,-4 1-128 0 0,0 2 249 0 0,-3 2 10 0 0,0 0 40 0 0,0 0 21 0 0,0 0 2 0 0,0 0-11 0 0,-3-3-45 0 0,-7-7-21 0 0,8 8-3 0 0,2 2-24 0 0,0 0-100 0 0,0 0-42 0 0,0 0-8 0 0,0 0-6 0 0,-1-10 76 0 0,-2 2-73 0 0,-2 2-66 0 0,1 2-56 0 0,2 0 72 0 0,1 0-56 0 0,2-3-12 0 0,-1 7-25 0 0,0 0-15 0 0,0 0 1 0 0,0 0 0 0 0,0 0 0 0 0,0-1 0 0 0,0 1 0 0 0,0 0-1 0 0,0 0 1 0 0,0 0 0 0 0,0 0 0 0 0,0 0 0 0 0,0 0 0 0 0,0 0-1 0 0,0 0 1 0 0,0 0 0 0 0,0 0 0 0 0,0 0 0 0 0,0-1-1 0 0,0 1 1 0 0,0 0 0 0 0,0 0 0 0 0,0 0 0 0 0,0 0 0 0 0,0 0-1 0 0,0 0 1 0 0,0 0 0 0 0,0 0 0 0 0,0 0 0 0 0,-1 0 0 0 0,1 0-1 0 0,0 0 1 0 0,0 0 0 0 0,0-1 0 0 0,0 1 0 0 0,0 0-1 0 0,0 0 1 0 0,0 0 0 0 0,0 0 0 0 0,0 0 0 0 0,0 0 0 0 0,0 0-1 0 0,0 0 1 0 0,-1 0 0 0 0,1 0 0 0 0,0 0 0 0 0,0 0 0 0 0,0 0-1 0 0,0 0 1 0 0,0 0 0 0 0,0 0 0 0 0,0 0 0 0 0,0 0-1 0 0,0 0 1 0 0,0 0 0 0 0,0 0 0 0 0,-1 0 0 0 0,1 0 0 0 0,0 0-2 0 0,-1 0 15 0 0,-1 0 1 0 0,0-1-1 0 0,0 1 1 0 0,1-1-1 0 0,-1 1 1 0 0,0-1 0 0 0,1 1-1 0 0,-1-1 1 0 0,1 0-1 0 0,-1 0 1 0 0,1 0-1 0 0,-1 0 1 0 0,1 0-1 0 0,0 0 1 0 0,-1-1-16 0 0,0-1 135 0 0,2 3 1 0 0,-2 0-16 0 0,-1 1-59 0 0,-7-2-23 0 0,9 1-11 0 0,-11 0 79 0 0,9 0-2 0 0,1 0-18 0 0,-41 0-4 0 0,42 0-82 0 0,0 0 0 0 0,0 0 0 0 0,1 0 0 0 0,-1 0 0 0 0,0 0 0 0 0,0 0 0 0 0,0 0 0 0 0,1 1 0 0 0,-1-1 0 0 0,0 0 0 0 0,0 0 0 0 0,0 1 0 0 0,1-1 0 0 0,-2 1 0 0 0,-2 5 0 0 0,4-6 0 0 0,0 1 0 0 0,-1-1 0 0 0,1 1 0 0 0,0-1 0 0 0,0 0 0 0 0,-1 1 0 0 0,1-1 0 0 0,0 1 0 0 0,-1-1 0 0 0,1 0 0 0 0,0 1 0 0 0,-1-1 0 0 0,1 0 0 0 0,-1 0 0 0 0,1 1 0 0 0,0-1 0 0 0,-1 0 0 0 0,1 0 0 0 0,-1 0 0 0 0,1 0 0 0 0,-1 1 0 0 0,1-1 0 0 0,-1 0 0 0 0,1 0 0 0 0,-1 0 0 0 0,1 0 0 0 0,-1 0 0 0 0,1 0 0 0 0,0 0 0 0 0,-1 0 0 0 0,1 0 0 0 0,-1-1 0 0 0,0 1 0 0 0,0 0 0 0 0,0 0 0 0 0,0 0 0 0 0,1 0 0 0 0,-1 0 0 0 0,0 0 0 0 0,0 0 0 0 0,0 1 0 0 0,1-1 0 0 0,-1 0 0 0 0,0 0 0 0 0,0 1 0 0 0,0-1 0 0 0,0 1 0 0 0,1 0 0 0 0,-1-1 0 0 0,1 1 0 0 0,0 0 0 0 0,-1 0 0 0 0,1-1 0 0 0,0 1 0 0 0,0 0 0 0 0,0 0 0 0 0,-1 0 0 0 0,1-1 0 0 0,0 1 0 0 0,0 0 0 0 0,0 0 0 0 0,1 0 0 0 0,-4 15 0 0 0,-1-10 0 0 0,3-6 0 0 0,1 1 0 0 0,-1-1 0 0 0,1 1 0 0 0,-1-1 0 0 0,1 1 0 0 0,-1 0 0 0 0,1-1 0 0 0,-1 1 0 0 0,1 0 0 0 0,-1-1 0 0 0,1 1 0 0 0,0 0 0 0 0,0 0 0 0 0,-1-1 0 0 0,1 1 0 0 0,0 0 0 0 0,0 0 0 0 0,0 0 0 0 0,0-1 0 0 0,0 1 0 0 0,0 0 0 0 0,0 0 0 0 0,0 0 0 0 0,0 0 0 0 0,0-1 0 0 0,0 1 0 0 0,0 0 0 0 0,1 0 0 0 0,-1 0 0 0 0,1-1 0 0 0,-1 1 0 0 0,1-1 0 0 0,-1 1 0 0 0,0-1 0 0 0,1 1 0 0 0,-1-1 0 0 0,0 1 0 0 0,0 0 0 0 0,1-1 0 0 0,-1 1 0 0 0,0-1 0 0 0,0 1 0 0 0,0 0 0 0 0,0-1 0 0 0,0 1 0 0 0,0 0 0 0 0,0-1 0 0 0,0 1 0 0 0,0 0 0 0 0,0-1 0 0 0,0 1 0 0 0,0 0 0 0 0,0-1 0 0 0,0 1 0 0 0,-1-1 0 0 0,1 1 0 0 0,0 0 0 0 0,0-1 0 0 0,-1 1 0 0 0,1-1 0 0 0,-1 1 0 0 0,-3 12 0 0 0,4-2 0 0 0,0-8 0 0 0,-1 0 0 0 0,1 1 0 0 0,0-1 0 0 0,0 0 0 0 0,0 0 0 0 0,1 0 0 0 0,-1 0 0 0 0,1 0 0 0 0,0 0 0 0 0,0 0 0 0 0,14 25 0 0 0,13-10-54 0 0,-26-15 52 0 0,1-1 0 0 0,-1 1 1 0 0,0 0-1 0 0,0 1 0 0 0,0-1 0 0 0,0 1 2 0 0,-1 0 0 0 0,1-1 0 0 0,0 0 0 0 0,0 0 0 0 0,0 0 0 0 0,1 0 1 0 0,0 1-1 0 0,5 4 0 0 0,-5-6 0 0 0,0 1 0 0 0,0 0 0 0 0,-1 1 0 0 0,0-1 0 0 0,1 0 0 0 0,-1 1 0 0 0,0-1 0 0 0,-1 1 0 0 0,1 0 0 0 0,0 0 0 0 0,3 4 0 0 0,0 1-1 0 0,-3 17 16 0 0,-4-21 57 0 0,-8 5 10 0 0,7-7-2 0 0,3-3 6 0 0,0 0 29 0 0,-2 2 12 0 0,-8 9 1 0 0,7-9-7 0 0,-2-2-34 0 0,1-1-36 0 0,-5 2 3 0 0,-3 4-2 0 0,-3 3 25 0 0,14-8-73 0 0,0 1-1 0 0,0-1 1 0 0,0 1 0 0 0,0-1-1 0 0,0 0 1 0 0,0 1 0 0 0,0-1-1 0 0,0 0 1 0 0,0 0 0 0 0,0 0-1 0 0,0 0 1 0 0,0 0-1 0 0,0 0 1 0 0,0 0 0 0 0,-1 0-1 0 0,1 0-3 0 0,-27-1 81 0 0,16 1-60 0 0,9 0-8 0 0,3 0-47 0 0,0 0-62 0 0,0 0-127 0 0,-2 0-209 0 0,-8 0-16 0 0,7 0-6 0 0</inkml:trace>
  <inkml:trace contextRef="#ctx0" brushRef="#br0" timeOffset="1649.84">665 772 6768 0 0,'0'0'149'0'0,"0"2"23"0"0,0-1-163 0 0,0-1 0 0 0,0 1 0 0 0,0-1 1 0 0,0 1-1 0 0,0-1 0 0 0,0 1 0 0 0,0 0 0 0 0,0-1 0 0 0,-1 1 0 0 0,1-1 0 0 0,0 1 0 0 0,0-1 0 0 0,-1 1 0 0 0,1-1 1 0 0,0 1-1 0 0,-1-1 0 0 0,1 0 0 0 0,0 1 0 0 0,-1-1 0 0 0,1 1 0 0 0,-1-1 0 0 0,1 0 0 0 0,-1 1 0 0 0,1-1-9 0 0,-7 7 126 0 0,5 2-95 0 0,3-4-38 0 0,-1-3 3 0 0,-13 21 60 0 0,12-21-13 0 0,0 0 0 0 0,0 0 0 0 0,1 0 0 0 0,-1 0 0 0 0,1 0 0 0 0,0 1 1 0 0,0-1-1 0 0,-1 1-43 0 0,2 21 413 0 0,0-5-14 0 0,-1-16-480 0 0,0 0 100 0 0,0 2 65 0 0,0 7 188 0 0,0-5-188 0 0,0-3-102 0 0,0-1-58 0 0,0-1-70 0 0,0-1-81 0 0,0 0 32 0 0,0 0-34 0 0,0-1-318 0 0,0 1-228 0 0,0-1-520 0 0</inkml:trace>
  <inkml:trace contextRef="#ctx0" brushRef="#br0" timeOffset="48163.45">1119 1 7312 0 0,'0'0'209'0'0,"0"0"-51"0"0,0 0-7 0 0,0 0 54 0 0,0 0 172 0 0,0 0 316 0 0,0 0 19 0 0,0 0-21 0 0,0 2-117 0 0,0-1-549 0 0,0-1 0 0 0,0 0-1 0 0,0 1 1 0 0,0-1 0 0 0,0 1 0 0 0,0-1-1 0 0,0 1 1 0 0,0-1 0 0 0,0 1-1 0 0,0-1 1 0 0,1 1 0 0 0,-1-1-1 0 0,0 1 1 0 0,0-1 0 0 0,0 0-1 0 0,1 1 1 0 0,-1-1 0 0 0,0 1 0 0 0,0-1-1 0 0,1 0 1 0 0,-1 1 0 0 0,0-1-1 0 0,1 0 1 0 0,-1 1 0 0 0,1-1-1 0 0,-1 0 1 0 0,0 0 0 0 0,1 1 0 0 0,-1-1-1 0 0,1 0 1 0 0,-1 0 0 0 0,1 0-1 0 0,-1 0 1 0 0,0 1 0 0 0,1-1-1 0 0,-1 0 1 0 0,1 0 0 0 0,-1 0 0 0 0,1 0-1 0 0,-1 0 1 0 0,1 0 0 0 0,0 0-25 0 0,1 0 493 0 0,-2 1-300 0 0,-1 0-43 0 0,1 1 44 0 0,1 1-97 0 0,1 2-26 0 0,-1-5 17 0 0,5 5 153 0 0,-6-5-225 0 0,1 0-1 0 0,-1 0 0 0 0,1 0 0 0 0,-1 1 0 0 0,0-1 0 0 0,1 0 0 0 0,-1 1 0 0 0,1-1 0 0 0,-1 0 0 0 0,0 1 0 0 0,0-1 1 0 0,1 0-1 0 0,-1 1 0 0 0,0-1 0 0 0,0 1 0 0 0,1-1 0 0 0,-1 0 0 0 0,0 1 0 0 0,0-1 0 0 0,0 1 0 0 0,0-1 0 0 0,1 1 0 0 0,-1-1 1 0 0,0 1-1 0 0,0-1 0 0 0,0 1 0 0 0,0-1 0 0 0,0 1 0 0 0,0-1 0 0 0,0 1 0 0 0,-1-1 0 0 0,1 1-15 0 0,0 20 429 0 0,0-1-81 0 0,0-2-75 0 0,0 36 391 0 0,0-29-350 0 0,1-19-247 0 0,-1-1 0 0 0,1 1 0 0 0,1-1 0 0 0,-1 0 0 0 0,2 4-67 0 0,3 12 220 0 0,-5-7-102 0 0,-1 2 64 0 0,0-3-64 0 0,0 3 30 0 0,2 2 50 0 0,4-3-59 0 0,0 0-3 0 0,-4 3 55 0 0,-2 25 158 0 0,0 0-47 0 0,0 2-43 0 0,0 3-41 0 0,0-46-218 0 0,0-1 0 0 0,0 1 0 0 0,0 0 0 0 0,1-1-1 0 0,-1 1 1 0 0,1 0 0 0 0,-1-1 0 0 0,1 1 0 0 0,-1-1-1 0 0,1 1 1 0 0,0 0 0 0 0,0-1 0 0 0,0 1 0 0 0,0-1 2 0 0,0 0 1 0 0,0 1-1 0 0,0-1 1 0 0,-1 1-1 0 0,1 0 1 0 0,0-1-1 0 0,-1 1 0 0 0,1 0 1 0 0,-1-1-1 0 0,0 1 1 0 0,0 0-1 0 0,1-1 1 0 0,-1 1-3 0 0,-1-1 5 0 0,1-1 1 0 0,0 0 0 0 0,0 1 0 0 0,0-1-1 0 0,0 1 1 0 0,0-1 0 0 0,0 1 0 0 0,0-1-1 0 0,0 0 1 0 0,0 1 0 0 0,0-1 0 0 0,0 1-1 0 0,0-1 1 0 0,0 1 0 0 0,0-1 0 0 0,1 0-1 0 0,-1 1 1 0 0,0-1 0 0 0,0 1 0 0 0,0-1-1 0 0,0 0 1 0 0,1 1 0 0 0,-1-1-1 0 0,0 0 1 0 0,1 1 0 0 0,-1-1 0 0 0,0 0-1 0 0,0 1 1 0 0,1-1 0 0 0,-1 0 0 0 0,1 0-1 0 0,-1 1 1 0 0,0-1 0 0 0,1 0 0 0 0,-1 0-6 0 0,4 2 89 0 0,-1 2 42 0 0,-1 5 60 0 0,-1 9 78 0 0,-1-6-350 0 0,0-9 26 0 0,0-3 100 0 0,0 0-1 0 0,0 0-73 0 0,0 0-60 0 0,0 0-99 0 0,0 0-18 0 0,0 0 70 0 0,0 0 10 0 0,0 0-46 0 0,0 0-148 0 0,0 0-271 0 0,0 0 450 0 0,0 0 14 0 0,0 0-14 0 0,0 0-46 0 0,0 0-10 0 0,0 0-45 0 0,0 0-52 0 0,0 0-58 0 0,0 0-63 0 0,0 0-57 0 0,0 0-52 0 0,0 0-45 0 0,0 0-164 0 0,0 0-45 0 0,0 0-199 0 0,0 0-536 0 0</inkml:trace>
  <inkml:trace contextRef="#ctx0" brushRef="#br0" timeOffset="48504.99">953 333 6768 0 0,'0'0'149'0'0,"0"0"23"0"0,0 0 12 0 0,2 0-25 0 0,2 0-30 0 0,-1 0 36 0 0,3 0 250 0 0,0 0 73 0 0,8 0 753 0 0,-10 0-886 0 0,0 0-35 0 0,0 0-44 0 0,0 0-64 0 0,1 0-79 0 0,-1 0-93 0 0,7-1 335 0 0,1-5 36 0 0,0 0-5 0 0,-1 4-44 0 0,1 0 70 0 0,-2-4-87 0 0,-2 1-98 0 0,3 0 160 0 0,0 1-93 0 0,-1 1-73 0 0,-1 0-54 0 0,8-2 66 0 0,3-5 103 0 0,5 5-10 0 0,-5-5-38 0 0,8 5-150 0 0,23-12 32 0 0,-29 9-132 0 0,-20 7-57 0 0,1 0 1 0 0,-1 1-1 0 0,0-1 0 0 0,1 1 0 0 0,-1-1 0 0 0,0 1 1 0 0,1 0-1 0 0,-1 0 0 0 0,0 0 0 0 0,1 0 0 0 0,-1 0 1 0 0,3 1-2 0 0,-3 0 0 0 0,1-1-1 0 0,-1 0 1 0 0,0 1 0 0 0,1-1 0 0 0,-1 0 0 0 0,0 0 0 0 0,1-1 0 0 0,-1 1 0 0 0,0 0 0 0 0,1-1 0 0 0,-1 0-1 0 0,3 0 1 0 0,5-3-8 0 0,0-1-10 0 0,-3 3-53 0 0,0 1-52 0 0,1 0-75 0 0,2 1-56 0 0,-2-2 73 0 0,1-1 28 0 0,1-2-31 0 0,-6 3 87 0 0,2-1-179 0 0,-2 3 60 0 0,4 0-45 0 0,4 0-189 0 0,-12 0 419 0 0,1 0 0 0 0,-1 0 0 0 0,0 0 0 0 0,0 0 0 0 0,1 0-1 0 0,-1 0 1 0 0,0 0 0 0 0,1 0 0 0 0,-1 0 0 0 0,0 0 0 0 0,1 0 0 0 0,-1 0 0 0 0,0 0 0 0 0,1 0 0 0 0,-1 0 0 0 0,0 0 0 0 0,0-1 0 0 0,1 1-1 0 0,-1 0 1 0 0,0 0 0 0 0,0 0 0 0 0,1 0 0 0 0,-1-1 0 0 0,0 1 0 0 0,0 0 0 0 0,1 0 31 0 0,11-11-829 0 0,3 9-3 0 0</inkml:trace>
  <inkml:trace contextRef="#ctx0" brushRef="#br0" timeOffset="48936.31">1497 197 7312 0 0,'0'0'165'0'0,"0"0"22"0"0,0 0 9 0 0,0 0 52 0 0,0 0-103 0 0,0 0 114 0 0,0 0 213 0 0,3 0 9 0 0,-3 0-459 0 0,0 0 1 0 0,1 0-1 0 0,-1 0 1 0 0,1 0-1 0 0,-1 0 1 0 0,1 0-1 0 0,-1 0 0 0 0,1 0 1 0 0,-1 0-1 0 0,1 0 1 0 0,-1 1-1 0 0,1-1 0 0 0,-1 0 1 0 0,0 0-1 0 0,1 0 1 0 0,-1 1-1 0 0,1-1 0 0 0,-1 0 1 0 0,0 1-1 0 0,1-1 1 0 0,-1 0-1 0 0,0 1 1 0 0,1-1-1 0 0,-1 0 0 0 0,0 1 1 0 0,1-1-1 0 0,-1 0 1 0 0,0 1-1 0 0,0-1 0 0 0,0 1 1 0 0,1-1-1 0 0,-1 1 1 0 0,0-1-1 0 0,0 1 0 0 0,0-1 1 0 0,0 0-1 0 0,0 1 1 0 0,0-1-1 0 0,0 1 1 0 0,0-1-1 0 0,0 1 0 0 0,0 0-22 0 0,0 1 450 0 0,1-1-252 0 0,-1-1-43 0 0,0 2 44 0 0,0 0-97 0 0,0 2-52 0 0,0-1 3 0 0,-1-1 67 0 0,1 0 15 0 0,0 0 55 0 0,0 9 5 0 0,1-2-59 0 0,-1-6-84 0 0,1 1-1 0 0,-1-1 0 0 0,1 1 0 0 0,0-1 0 0 0,0 1 1 0 0,1 0-52 0 0,4 9 199 0 0,-3 1 71 0 0,-3 6-25 0 0,-1-11-127 0 0,2 1 53 0 0,0-3-51 0 0,1 0-21 0 0,2 1 0 0 0,0 1 10 0 0,-2-2 7 0 0,-1 0 28 0 0,-1 3 55 0 0,0 1-16 0 0,0-4-54 0 0,0 0 0 0 0,0-1 1 0 0,0 1-1 0 0,1-1 1 0 0,1 6-130 0 0,4 0 247 0 0,-2-3-71 0 0,-2 5-66 0 0,-2-4-75 0 0,-1-6-20 0 0,1 1 0 0 0,-1 0 0 0 0,1-1 0 0 0,1 1 0 0 0,-1-1 0 0 0,0 1 0 0 0,1-1 0 0 0,0 1 1 0 0,1 2-16 0 0,3 1 64 0 0,-4-7-44 0 0,0 0 0 0 0,-1 1 0 0 0,1-1 0 0 0,0 0-1 0 0,0 1 1 0 0,-1-1 0 0 0,1 1 0 0 0,-1-1 0 0 0,1 1 0 0 0,-1-1 0 0 0,0 1-1 0 0,0 0 1 0 0,1-1 0 0 0,-1 1-20 0 0,0 2 149 0 0,0 0-86 0 0,0 0-62 0 0,0 6-70 0 0,0-7 90 0 0,0 1 48 0 0,0-1 64 0 0,0 0 98 0 0,0 1 110 0 0,0-3-122 0 0,0 1 34 0 0,0 0 38 0 0,0-1 40 0 0,2-1-203 0 0,8-2-9 0 0,-7-3-72 0 0,-2-6-21 0 0,-2-16 46 0 0,1 25-67 0 0,0 1 0 0 0,0-1 0 0 0,0 0 0 0 0,1 1 0 0 0,-1-1 0 0 0,1 0 0 0 0,-1 1 0 0 0,1-1 0 0 0,0 0 0 0 0,-1 1 0 0 0,1-1 0 0 0,0 1 0 0 0,0-1-5 0 0,0 1 4 0 0,0 0 0 0 0,0-1 0 0 0,0 0 0 0 0,0 1 0 0 0,-1-1 1 0 0,1 1-1 0 0,-1-1 0 0 0,1 0 0 0 0,-1 1 0 0 0,0-1 0 0 0,1 0 0 0 0,-1 1 0 0 0,0-1-4 0 0,0 0 1 0 0,0 1 0 0 0,0-1 0 0 0,0 0 0 0 0,1 1 0 0 0,-1-1 0 0 0,0 1 0 0 0,1-1 0 0 0,-1 1 0 0 0,1-1 0 0 0,0 1 0 0 0,0 0 0 0 0,-1-1 0 0 0,2 0-1 0 0,-1 0-2 0 0,0 1 1 0 0,0-1 0 0 0,0 1-1 0 0,0-1 1 0 0,-1 0 0 0 0,1 0 0 0 0,-1 1-1 0 0,1-1 1 0 0,-1 0 0 0 0,1 0-1 0 0,-1 0 1 0 0,0 0 0 0 0,0-1 1 0 0,0-1-8 0 0,0 3 3 0 0,0-1 0 0 0,0 1 0 0 0,0 0 1 0 0,0 0-1 0 0,0 0 0 0 0,0 0 0 0 0,0-1 1 0 0,0 1-1 0 0,1 0 0 0 0,-1 0 0 0 0,0 0 0 0 0,1 0 1 0 0,-1 0-1 0 0,1 0 5 0 0,11-8-95 0 0,3-3-35 0 0,-14 10 114 0 0,0 1 0 0 0,0 0 0 0 0,1 0 1 0 0,-1-1-1 0 0,1 1 0 0 0,-1 0 0 0 0,1 0 0 0 0,-1 0 0 0 0,1 0 0 0 0,0 1 0 0 0,-1-1 1 0 0,1 0-1 0 0,0 1 0 0 0,0-1 0 0 0,-1 1 0 0 0,1-1 0 0 0,0 1 0 0 0,0 0 0 0 0,1 0 16 0 0,-2 0-10 0 0,1 0-1 0 0,-1 0 1 0 0,0 0-1 0 0,0 1 1 0 0,1-1-1 0 0,-1 0 1 0 0,0 1-1 0 0,0-1 1 0 0,0 1-1 0 0,0-1 1 0 0,1 1-1 0 0,-1 0 0 0 0,0 0 11 0 0,5 3-21 0 0,-1 1 35 0 0,18 17-14 0 0,-21-19 0 0 0,0 2 0 0 0,2 11-51 0 0,-5 15-158 0 0,1-17 99 0 0,0-13 81 0 0,0 1 0 0 0,0 0 0 0 0,1 0 1 0 0,-1-1-1 0 0,1 1 0 0 0,-1 0 0 0 0,1-1 0 0 0,0 1 0 0 0,-1-1 1 0 0,1 1-1 0 0,1 1 29 0 0,3 8-215 0 0,-3-4 71 0 0,-1 2-34 0 0,-1 16-231 0 0,0-23 85 0 0,0-2-48 0 0,0 0 205 0 0,0 0-32 0 0,0 0-66 0 0,0 0 89 0 0,0 0-34 0 0,0 0-37 0 0,0 0-36 0 0,0 0-374 0 0,0 0 94 0 0,0 0-48 0 0,0 0-713 0 0,0 0-560 0 0,0 0-1064 0 0</inkml:trace>
  <inkml:trace contextRef="#ctx0" brushRef="#br0" timeOffset="49297.93">1935 545 8928 0 0,'0'0'200'0'0,"3"-3"33"0"0,0-1-129 0 0,-2 4-89 0 0,-1-1 0 0 0,0 1 1 0 0,1-1-1 0 0,-1 1 0 0 0,0 0 0 0 0,1-1 1 0 0,-1 1-1 0 0,1-1 0 0 0,-1 1 0 0 0,1 0 0 0 0,-1-1 1 0 0,1 1-1 0 0,-1 0 0 0 0,1 0 0 0 0,0-1 1 0 0,-1 1-1 0 0,1 0-15 0 0,10-2 94 0 0,9 2-56 0 0,-9 0-17 0 0,-2-1 39 0 0,2-1 147 0 0,-11 2-172 0 0,1 0-1 0 0,-1 0 0 0 0,1 0 0 0 0,0-1 0 0 0,-1 1 1 0 0,1 0-1 0 0,-1-1 0 0 0,1 1 0 0 0,-1 0 1 0 0,1-1-1 0 0,-1 1 0 0 0,0 0 0 0 0,1-1 0 0 0,-1 1 1 0 0,1-1-1 0 0,-1 1 0 0 0,0-1-34 0 0,4-3 244 0 0,-3 3-2 0 0,0 0-46 0 0,1 0-39 0 0,-1 1-36 0 0,0-1-15 0 0,1 1-35 0 0,-1 0-23 0 0,2 0-17 0 0,0 0 18 0 0,-1-1 70 0 0,4-3 28 0 0,1-2 9 0 0,-4 4-18 0 0,-1 0-47 0 0,1 2-31 0 0,-1 0-29 0 0,1 0-13 0 0,-1-1 29 0 0,3-9 112 0 0,1 6-102 0 0,-5 3-56 0 0,-1 1 0 0 0,1 0 0 0 0,-1 0 0 0 0,0-1 1 0 0,1 1-1 0 0,-1 0 0 0 0,1 0 0 0 0,-1-1 1 0 0,0 1-1 0 0,1 0 0 0 0,-1-1 0 0 0,0 1 1 0 0,0-1-1 0 0,1 1 0 0 0,-1 0 0 0 0,0-1 0 0 0,0 1 1 0 0,0-1-1 0 0,1 1 0 0 0,-1-1 0 0 0,0 1 1 0 0,0-1-1 0 0,0 1 0 0 0,0-1 0 0 0,0 1 1 0 0,0-1-1 0 0,0 1 0 0 0,0 0 0 0 0,0-1 0 0 0,0 1 1 0 0,0-1-1 0 0,0 0-1 0 0,-1 1 2 0 0,1-1-1 0 0,0 1 1 0 0,0-1 0 0 0,0 1-1 0 0,0-1 1 0 0,0 1 0 0 0,0-1 0 0 0,0 1-1 0 0,0-1 1 0 0,0 1 0 0 0,0-1-1 0 0,0 1 1 0 0,0-1 0 0 0,1 1 0 0 0,-1-1-1 0 0,0 1 1 0 0,0 0 0 0 0,0-1-1 0 0,1 1 1 0 0,-1-1 0 0 0,0 1 0 0 0,0-1-1 0 0,1 1 1 0 0,-1 0 0 0 0,0-1-1 0 0,1 1 1 0 0,-1 0 0 0 0,1-1 0 0 0,-1 1-1 0 0,0 0 1 0 0,1-1 0 0 0,-1 1-1 0 0,1 0 1 0 0,-1 0 0 0 0,1 0-1 0 0,-1-1 1 0 0,1 1 0 0 0,-1 0 0 0 0,1 0-1 0 0,-1 0 1 0 0,1 0 0 0 0,-1 0-1 0 0,0 0 1 0 0,1 0 0 0 0,-1 0 0 0 0,1 0-2 0 0,-1 0 1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0,0 0 0 0 0,1 0 1 0 0,-1 0-1 0 0,0 0 0 0 0,0 0 0 0 0,0-1 0 0 0,0 1 0 0 0,0 0 0 0 0,0 0 0 0 0,0 0 0 0 0,0 0 0 0 0,0 0 0 0 0,0 0 0 0 0,0 0 0 0 0,0 0 0 0 0,0 0 0 0 0,0 0 0 0 0,0 0 0 0 0,0-1 0 0 0,0 1 0 0 0,0 0 0 0 0,0 0 0 0 0,0 0 0 0 0,0 0 0 0 0,0 0 0 0 0,0 0 0 0 0,0 0 0 0 0,0 0 0 0 0,0 0-1 0 0,0-13 68 0 0,0 0 12 0 0,0 13-73 0 0,0-1 1 0 0,0 0-1 0 0,0 0 0 0 0,0 0 0 0 0,0 1 1 0 0,0-1-1 0 0,0 0 0 0 0,0 0 0 0 0,-1 1 1 0 0,1-1-1 0 0,0 0 0 0 0,0 0 0 0 0,-1 1 1 0 0,1-1-1 0 0,0 0 0 0 0,-1 1 0 0 0,1-1 1 0 0,-1 0-1 0 0,1 1 0 0 0,-1-1 0 0 0,1 0 1 0 0,-1 1-1 0 0,1-1 0 0 0,-1 1 0 0 0,0-1 0 0 0,0 1-6 0 0,1-1 4 0 0,-1 1 1 0 0,1 0 0 0 0,-1 0 0 0 0,1-1 0 0 0,0 1 0 0 0,-1 0-1 0 0,1-1 1 0 0,0 1 0 0 0,-1-1 0 0 0,1 1 0 0 0,0 0 0 0 0,-1-1-1 0 0,1 1 1 0 0,0-1 0 0 0,0 1 0 0 0,-1-1 0 0 0,1 1 0 0 0,0 0-1 0 0,0-1 1 0 0,0 1 0 0 0,0-1 0 0 0,0 1 0 0 0,0-1 0 0 0,0 1-1 0 0,0-1 1 0 0,0 0-6 0 0,0-1 106 0 0,-2 1-95 0 0,0 1 0 0 0,0 0 1 0 0,1-1-1 0 0,-1 1 1 0 0,0 0-1 0 0,1 0 1 0 0,-1 1-1 0 0,0-1 0 0 0,0 0 1 0 0,1 0-1 0 0,-1 1 1 0 0,0-1-1 0 0,1 1 1 0 0,-1 0-12 0 0,0-1 8 0 0,-3 13-8 0 0,4-12 0 0 0,1 0 0 0 0,-1 0 0 0 0,0 0 0 0 0,0 0 0 0 0,0 0 0 0 0,0 0 0 0 0,0 0 0 0 0,0 0 0 0 0,0 0 0 0 0,0 0 0 0 0,0-1 0 0 0,-1 1 0 0 0,-4 2-2 0 0,5-3 3 0 0,1 1-1 0 0,-1-1 0 0 0,1 0 1 0 0,-1 0-1 0 0,1 0 0 0 0,-1 0 1 0 0,1 1-1 0 0,0-1 0 0 0,-1 0 1 0 0,1 1-1 0 0,-1-1 1 0 0,1 0-1 0 0,0 1 0 0 0,-1-1 1 0 0,1 0-1 0 0,0 1 0 0 0,-1-1 1 0 0,1 1-1 0 0,0-1 0 0 0,0 0 1 0 0,0 1-1 0 0,-1-1 0 0 0,1 1 1 0 0,0-1-1 0 0,0 1 0 0 0,0-1 1 0 0,0 1-1 0 0,0-1 0 0 0,0 1 1 0 0,0-1-1 0 0,0 1 0 0 0,0-1 1 0 0,0 1-1 0 0,0-1 1 0 0,0 1-1 0 0,0-1 0 0 0,0 1 1 0 0,0-1-1 0 0,0 2 4 0 0,0-1 0 0 0,0 1 1 0 0,0-1-1 0 0,-1 1 0 0 0,1 0 1 0 0,-1-1-1 0 0,1 1 0 0 0,-1-1 1 0 0,1 1-1 0 0,-1-1 1 0 0,0 0-1 0 0,0 1 0 0 0,0-1 1 0 0,0 1-5 0 0,-3 5 9 0 0,-12 23 73 0 0,15-26-33 0 0,0 1 1 0 0,0-1 0 0 0,1 0 0 0 0,-1 0 0 0 0,1 0 0 0 0,0 0 0 0 0,0 1 0 0 0,0-1 0 0 0,1 3-50 0 0,0 9 167 0 0,-1-1-32 0 0,-1-12-108 0 0,1 1 1 0 0,-1-1-1 0 0,1 0 1 0 0,0 0-1 0 0,0 0 1 0 0,1 0-1 0 0,-1 0 0 0 0,1 0 1 0 0,-1 1-1 0 0,1-1 1 0 0,0 0-1 0 0,0 0 1 0 0,1-1-1 0 0,-1 1 0 0 0,0 0 1 0 0,1 0-1 0 0,0-1 1 0 0,0 1-1 0 0,-1-1 1 0 0,3 2-28 0 0,6 6 72 0 0,-5-6 16 0 0,2-4-56 0 0,-2 1-14 0 0,8 9 9 0 0,-7-6 37 0 0,3-5-66 0 0,-6 1 7 0 0,18 1 8 0 0,-1 0-25 0 0,-6-1-81 0 0,-3-2-70 0 0,1-1-105 0 0,-5 0 141 0 0,-2 1-33 0 0,-1 1 5 0 0,-1-1-55 0 0,0 1-66 0 0,0 0-77 0 0,-1 1 9 0 0,0-1-50 0 0,0 1-46 0 0,0-1-39 0 0,0 1-140 0 0,0 0-39 0 0,0 0-169 0 0,1 0-456 0 0</inkml:trace>
  <inkml:trace contextRef="#ctx0" brushRef="#br0" timeOffset="49686.73">2329 424 7024 0 0,'0'0'157'0'0,"0"0"23"0"0,0 0 12 0 0,2 2-27 0 0,1 2-136 0 0,1 4-29 0 0,1 1 21 0 0,-2-4 55 0 0,0-3 44 0 0,0 0 35 0 0,-2-2-130 0 0,-1 0 1 0 0,1 0-1 0 0,-1 1 0 0 0,1-1 1 0 0,-1 0-1 0 0,0 1 0 0 0,1-1 1 0 0,-1 0-1 0 0,0 1 1 0 0,1-1-1 0 0,-1 0 0 0 0,0 1 1 0 0,1-1-1 0 0,-1 0 0 0 0,0 1 1 0 0,0-1-1 0 0,0 1 0 0 0,1-1 1 0 0,-1 1-1 0 0,0-1 0 0 0,0 1 1 0 0,0-1-1 0 0,0 1 1 0 0,0-1-1 0 0,0 1 0 0 0,0-1 1 0 0,0 0-1 0 0,0 1 0 0 0,0-1 1 0 0,0 1-1 0 0,0-1 0 0 0,0 1-25 0 0,0 5 273 0 0,-1-4-190 0 0,1 0 0 0 0,0-1 1 0 0,0 1-1 0 0,0-1 0 0 0,0 1 1 0 0,0-1-1 0 0,1 1 0 0 0,-1 0 0 0 0,0-1 1 0 0,1 1-1 0 0,-1-1 0 0 0,1 2-83 0 0,6 1 402 0 0,-7-4-377 0 0,0 1 0 0 0,1-1 1 0 0,-1 0-1 0 0,1 0 0 0 0,-1 1 1 0 0,0-1-1 0 0,1 0 1 0 0,-1 1-1 0 0,0-1 0 0 0,1 0 1 0 0,-1 1-1 0 0,0-1 0 0 0,1 0 1 0 0,-1 1-1 0 0,0-1 1 0 0,0 1-1 0 0,1-1 0 0 0,-1 1 1 0 0,0-1-1 0 0,0 1 0 0 0,0-1 1 0 0,0 0-1 0 0,0 1 1 0 0,0-1-1 0 0,0 1 0 0 0,0-1 1 0 0,0 1-1 0 0,0-1 1 0 0,0 1-1 0 0,0-1 0 0 0,0 1 1 0 0,0 0-26 0 0,1 8 367 0 0,2-1-55 0 0,1-2-47 0 0,1-2-36 0 0,-4-2-6 0 0,0 0-52 0 0,0-1-45 0 0,-1 1-37 0 0,0 2 13 0 0,-1 1-61 0 0,1-4-1 0 0,0 0 41 0 0,0 3-10 0 0,0 1 60 0 0,-1 3 139 0 0,2 11 442 0 0,0-15-546 0 0,1-1-58 0 0,-1-2 76 0 0,0 0-88 0 0,1 0-72 0 0,0 0-94 0 0,0 0-35 0 0,-1 0 123 0 0,0 0 105 0 0,0 0-12 0 0,-1 0 39 0 0,0-1 8 0 0,1 1 33 0 0,-1 0 36 0 0,0 0 38 0 0,0 0 42 0 0,0 1 43 0 0,0-1 47 0 0,0 0 48 0 0,-2-1-265 0 0,1 0-175 0 0,0 0 0 0 0,1 0-1 0 0,-1 0 1 0 0,1 0-1 0 0,-1 0 1 0 0,0-1-1 0 0,1 1 1 0 0,-1 0-1 0 0,1 0 1 0 0,-1-1 0 0 0,1 1-1 0 0,-1 0 1 0 0,1-1-1 0 0,-1 1 1 0 0,1-1-1 0 0,-1 1 1 0 0,1-1-1 0 0,0 1 1 0 0,-1-1 0 0 0,1 1-1 0 0,0-1 1 0 0,-1 1-1 0 0,1-1 1 0 0,0 1-1 0 0,-1-1 1 0 0,1 0-1 0 0,0 1 1 0 0,0-1 0 0 0,0 1-1 0 0,0-1 1 0 0,0 0-1 0 0,0 1 1 0 0,0-1-1 0 0,0 0-4 0 0,-1-29 110 0 0,2 15-88 0 0,-1 13-18 0 0,0 1 0 0 0,0-1-1 0 0,1 1 1 0 0,-1-1 0 0 0,0 0 0 0 0,1 1 0 0 0,-1-1-1 0 0,1 1 1 0 0,0-1 0 0 0,-1 1 0 0 0,1 0-1 0 0,0-1 1 0 0,0 1 0 0 0,0-1-4 0 0,4-5 0 0 0,0-8 0 0 0,7-1 0 0 0,-1 6-18 0 0,10-12-52 0 0,-7 12 66 0 0,1 7-44 0 0,-5 3 34 0 0,10 0-57 0 0,-17 1 60 0 0,1 0 0 0 0,-1 0 0 0 0,0 0 0 0 0,0 0 0 0 0,0 1 0 0 0,0-1 0 0 0,0 1 0 0 0,0 0 0 0 0,0-1 0 0 0,-1 1 0 0 0,1 1 0 0 0,-1-1 0 0 0,1 0 0 0 0,-1 1 0 0 0,0-1-1 0 0,0 1 1 0 0,0 0 0 0 0,1 1 11 0 0,-2-2-4 0 0,0-1 0 0 0,0 1-1 0 0,0 0 1 0 0,0 0 0 0 0,0 0-1 0 0,-1-1 1 0 0,1 1 0 0 0,-1 0-1 0 0,1 0 1 0 0,-1 0-1 0 0,0 2 5 0 0,0-4 0 0 0,0 1 0 0 0,0-1 0 0 0,0 0 0 0 0,0 1 0 0 0,0-1 0 0 0,0 1 0 0 0,0-1 0 0 0,0 1 0 0 0,0-1 0 0 0,0 1 0 0 0,0-1 0 0 0,0 1 0 0 0,1-1 0 0 0,-1 1 0 0 0,0-1 0 0 0,0 1 0 0 0,0-1 0 0 0,0 0 0 0 0,1 1 0 0 0,-1-1 0 0 0,0 1 0 0 0,1-1 0 0 0,-1 0 0 0 0,0 1 0 0 0,1-1 0 0 0,-1 0 0 0 0,0 1 0 0 0,1-1 0 0 0,-1 0 0 0 0,1 0 0 0 0,-1 1 0 0 0,1-1 0 0 0,5 4 0 0 0,9 24 0 0 0,-14-26 0 0 0,-1 0 0 0 0,1-1 0 0 0,-1 1 0 0 0,1 0 0 0 0,-1 0 0 0 0,0 0 0 0 0,0 0 0 0 0,0 0 0 0 0,0 0 0 0 0,0 0 0 0 0,0 0 0 0 0,-1 0 0 0 0,1 0 0 0 0,0 0 0 0 0,0 0 0 0 0,0-1 0 0 0,0 1 0 0 0,1 0 0 0 0,-1 0 0 0 0,0-1 0 0 0,1 1 0 0 0,-1 0 0 0 0,1 0 0 0 0,9 13-10 0 0,-7 1-33 0 0,-3-13 109 0 0,0 0-43 0 0,-1 0-45 0 0,1 0-48 0 0,0 1-49 0 0,-1-1-53 0 0,1-1-53 0 0,-1 1-56 0 0,0 0-58 0 0,0-1-60 0 0,0 1-63 0 0,0-1-64 0 0,0 0-67 0 0,0 1-69 0 0,-1-1-70 0 0,0-1-73 0 0,0 1-1284 0 0,2-1-1186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7:59.8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5 323 13584 0 0,'0'0'398'0'0,"0"0"-142"0"0,0 0-117 0 0,0 0 80 0 0,0 0-64 0 0,0 0-56 0 0,0 0-50 0 0,0 0-60 0 0,-1 0-88 0 0,0 0-449 0 0,0 0 460 0 0,1 0 36 0 0,0 0 46 0 0,-1 0 61 0 0,1 0 71 0 0,0 0 83 0 0,0 0 58 0 0,-1 0 85 0 0,1 0 92 0 0,0 0 102 0 0,0 0 109 0 0,0 0 117 0 0,0 0 127 0 0,0 0-399 0 0,1 0 34 0 0,-1 0-577 0 0,1 0-24 0 0,-1 0-31 0 0,1 0-53 0 0,-1 0-24 0 0,1 0-53 0 0,-1 0-62 0 0,0 0-67 0 0,1 0-74 0 0,-1 0-69 0 0,0 0-60 0 0,0 0-54 0 0,0 0-181 0 0,0 0-54 0 0,0 0-219 0 0,0 0-592 0 0</inkml:trace>
  <inkml:trace contextRef="#ctx0" brushRef="#br0" timeOffset="510.58">367 83 9672 0 0,'0'-1'195'0'0,"-4"-6"162"0"0,3 5-188 0 0,-2-1 126 0 0,2 1-99 0 0,1 1 40 0 0,-1 1 46 0 0,0-1 51 0 0,1 1 57 0 0,0 1 62 0 0,0 4-217 0 0,1 3 296 0 0,0-5-327 0 0,0 0-56 0 0,1 0-91 0 0,0 10-14 0 0,-3 1 61 0 0,2 6 87 0 0,1-11-90 0 0,-1 1 58 0 0,1 5 164 0 0,0 1 68 0 0,2 21 601 0 0,-2-26-711 0 0,1 0-57 0 0,1 7 300 0 0,-2-2-78 0 0,0 0-82 0 0,2-1-97 0 0,-1-6-113 0 0,-1 3 24 0 0,1 0 13 0 0,0-3-29 0 0,1 1 14 0 0,-1 6 207 0 0,-1-3-91 0 0,0-4-144 0 0,-1-4-80 0 0,-1 2 13 0 0,1-4 3 0 0,3 3 20 0 0,-3 12 73 0 0,-1-13-94 0 0,0-4-122 0 0,0-1-70 0 0,0 0-117 0 0,0 0 99 0 0,0 0 43 0 0,0 0-34 0 0,0 0-14 0 0,0 0-36 0 0,0 0-40 0 0,0 0-46 0 0,0 0-49 0 0,0 0-47 0 0,0 0-42 0 0,0 0-39 0 0,0 0-279 0 0,0 0-63 0 0,0 0-51 0 0,0 0-37 0 0,0 0-1540 0 0,0 0-1364 0 0</inkml:trace>
  <inkml:trace contextRef="#ctx0" brushRef="#br0" timeOffset="844.39">186 31 9960 0 0,'0'0'222'0'0,"1"0"37"0"0,1 0-98 0 0,0 0-66 0 0,4 0 64 0 0,-4-1-82 0 0,-1 1 35 0 0,4-2-143 0 0,2 0 66 0 0,1 1 68 0 0,0-1 70 0 0,1 1 115 0 0,-1-1 100 0 0,1 0 59 0 0,0 0-53 0 0,1 1-48 0 0,-1 0-44 0 0,0 1-39 0 0,0-1-35 0 0,10 0 143 0 0,3 1-39 0 0,11-4 80 0 0,-6 2-163 0 0,5-1 3 0 0,-14 1-52 0 0,-9 1-156 0 0,1 1-49 0 0,0 0-56 0 0,-1 0-66 0 0,1 1-72 0 0,0-1-82 0 0,-1 0-34 0 0,-1 0-72 0 0,1 1-77 0 0,-1-1-84 0 0,9 0-362 0 0</inkml:trace>
  <inkml:trace contextRef="#ctx0" brushRef="#br0" timeOffset="1586.35">683 375 9672 0 0,'0'0'216'0'0,"0"0"32"0"0,0 0 13 0 0,-1-1-52 0 0,2-1-154 0 0,0 0-36 0 0,2-1 35 0 0,1 1 94 0 0,-1 0 119 0 0,2 1 230 0 0,-1-1 27 0 0,-2 1-270 0 0,-1 0-17 0 0,-1 1-38 0 0,2-1 95 0 0,-1 1-172 0 0,0 0-34 0 0,0 0-4 0 0,1 0-36 0 0,1 0 45 0 0,-2 0-29 0 0,0 0 33 0 0,2-2 49 0 0,0 0 51 0 0,0 1 48 0 0,7-3 667 0 0,-5 3-576 0 0,-3 1-201 0 0,1-1-34 0 0,0 1-39 0 0,0 0-46 0 0,-3 0-16 0 0,1 0 1 0 0,-1 0-1 0 0,1 0 1 0 0,-1 0-1 0 0,1 1 1 0 0,-1-1 0 0 0,1 0-1 0 0,-1 0 1 0 0,1 0-1 0 0,-1 0 1 0 0,1 1-1 0 0,-1-1 1 0 0,1 0 0 0 0,-1 1-1 0 0,0-1 1 0 0,1 0-1 0 0,-1 1 1 0 0,0-1 0 0 0,1 0-1 0 0,-1 1 0 0 0,2 1 1 0 0,0-1-1 0 0,-2 0 0 0 0,1 0 0 0 0,0 0 0 0 0,0 0 0 0 0,0 0 0 0 0,0 0 0 0 0,-1 0 0 0 0,1 0 0 0 0,0 1 0 0 0,-1-1 0 0 0,1 0 0 0 0,-1 0 0 0 0,1 1 0 0 0,-1-1 0 0 0,0 0 0 0 0,0 1 0 0 0,1-1 0 0 0,-1 0 0 0 0,0 1 0 0 0,0-1 0 0 0,0 0 0 0 0,-1 1 0 0 0,1-1 0 0 0,0 0 0 0 0,0 1 0 0 0,-1-1 0 0 0,1 0 0 0 0,-1 1 0 0 0,1-1 0 0 0,-1 0 0 0 0,0 1 0 0 0,-8 26 137 0 0,2-8-79 0 0,-1-3-61 0 0,3-4 5 0 0,3-5-19 0 0,-3 0-52 0 0,-5 11-49 0 0,9-17 116 0 0,-1 0 0 0 0,1 1 0 0 0,1-1 0 0 0,-1 0 0 0 0,0 1 0 0 0,1-1 0 0 0,-1 3 2 0 0,1-3 0 0 0,-1 0 0 0 0,1 0 0 0 0,-1 0 0 0 0,1-1 0 0 0,-1 1 0 0 0,0 0 0 0 0,1 0 0 0 0,-1-1 0 0 0,0 1 0 0 0,0 0 0 0 0,0-1 0 0 0,0 1 0 0 0,-1-1 0 0 0,1 4 0 0 0,1 1 0 0 0,-1-1 0 0 0,0-3 222 0 0,0-1-34 0 0,0 2 101 0 0,1 0-65 0 0,1-1-120 0 0,1 0-34 0 0,2 1 43 0 0,-1-1 3 0 0,0-2 42 0 0,-1 1 84 0 0,-1-1-65 0 0,4 0 129 0 0,7 0 34 0 0,7-6-27 0 0,-15 5-249 0 0,1 1 0 0 0,-1-1 0 0 0,1 0 0 0 0,-1 0 0 0 0,1-1-1 0 0,2 0-63 0 0,13-5 133 0 0,-10 5-106 0 0,1 1-33 0 0,-10 1-143 0 0,0 0 52 0 0,0 0 45 0 0,1 0 39 0 0,0 0 70 0 0,3-2 344 0 0,-3 1-290 0 0,-1 1-120 0 0,0 0-40 0 0,0-1-36 0 0,0 1-40 0 0,0 0-44 0 0,0 0-50 0 0,0-1-54 0 0,0 1-58 0 0,0 0-63 0 0,0 0-67 0 0,0 0-71 0 0,0-1-77 0 0,0 1-81 0 0,1 0-86 0 0,-1 0-89 0 0,3 0-1472 0 0,3 0-1332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7:56.9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292 118 7568 0 0,'0'0'166'0'0,"0"0"29"0"0,0 0 14 0 0,0 0 0 0 0,0 0-53 0 0,0 0-46 0 0,1-1-41 0 0,-1 1-31 0 0,0 0-76 0 0,2-2-294 0 0,-2 1 250 0 0,1 1 89 0 0,-1 0 46 0 0,1-1 54 0 0,-1 1 63 0 0,0 0 45 0 0,0 0 64 0 0,1 0 73 0 0,-1 0 78 0 0,0 0 85 0 0,0 0 91 0 0,0 0 100 0 0,0 0 104 0 0,0 2-412 0 0,1-1-70 0 0,-1 1-61 0 0,1 0-55 0 0,0-1-48 0 0,0 1-40 0 0,1 1 33 0 0,2 4-5 0 0,-3-4-56 0 0,0 0 17 0 0,-1-1 54 0 0,2 9 381 0 0,1-3-217 0 0,-1-3-134 0 0,0 1-36 0 0,0 0-45 0 0,-2 0-55 0 0,2 6 63 0 0,6 6 152 0 0,-1 3 87 0 0,-3-2 62 0 0,1 0-46 0 0,4 13 215 0 0,-7-14-192 0 0,0-6-181 0 0,0-1-60 0 0,2 2 32 0 0,1 7 150 0 0,0-1-36 0 0,-2-7-158 0 0,0-3 25 0 0,-1 4-24 0 0,1 1-26 0 0,-2-11-373 0 0,-1 1 104 0 0,1-2 95 0 0,0 0 48 0 0,-1 0 42 0 0,1 0 34 0 0,-1 2 146 0 0,2 2 418 0 0,-2-5-485 0 0,0 1-53 0 0,0-1-75 0 0,0 0-61 0 0,0 0-38 0 0,0 0-142 0 0,0-1 59 0 0,0 1-36 0 0,0-1-38 0 0,0 1-40 0 0,0 0-43 0 0,0-1-45 0 0,0 1-47 0 0,0-1-50 0 0,-1 1-51 0 0,1 0-55 0 0,0-1-56 0 0,0 1-59 0 0,0 0-61 0 0,0 0-64 0 0,0-1-412 0 0,0 0-34 0 0,0 0-2612 0 0</inkml:trace>
  <inkml:trace contextRef="#ctx0" brushRef="#br0" timeOffset="465.82">0 71 5904 0 0,'0'0'132'0'0,"0"0"17"0"0,0 0 11 0 0,1 0 50 0 0,1 0 104 0 0,9 0 950 0 0,-9 0-1037 0 0,0 0-45 0 0,3 0 303 0 0,-1-1-104 0 0,0 0-80 0 0,0 0-57 0 0,8-1 345 0 0,-5 1-291 0 0,29-2 1243 0 0,-9-2-582 0 0,-6 0-263 0 0,-11 3-398 0 0,0 0-40 0 0,15-4 396 0 0,0 1-112 0 0,-13 2-322 0 0,0 1-39 0 0,1 1-42 0 0,-1-1-46 0 0,15-1 161 0 0,-1-1-50 0 0,9-1 6 0 0,17 1 28 0 0,-25 3-145 0 0,-2-1-45 0 0,28-1 9 0 0,-45 3-141 0 0,-1 0 97 0 0,0 0 63 0 0,12 2 255 0 0,-11-1-228 0 0,-2-1-77 0 0,0 1-69 0 0,1-1-85 0 0,-1 1-105 0 0,-3-1 71 0 0,0 0-33 0 0,1 0-36 0 0,-1 0-37 0 0,0 0-41 0 0,1 1-42 0 0,-1-1-45 0 0,1 0-48 0 0,-3 0 56 0 0,0 0-53 0 0,0 0-48 0 0,0 0-41 0 0,0 0-152 0 0,0 0-42 0 0,1 0-183 0 0,0 0-498 0 0</inkml:trace>
  <inkml:trace contextRef="#ctx0" brushRef="#br0" timeOffset="866.95">707 235 8664 0 0,'0'0'197'0'0,"0"0"24"0"0,0 0 18 0 0,1 0-34 0 0,3-1-16 0 0,0 0 58 0 0,-2-1 102 0 0,2-1 219 0 0,-2 0-128 0 0,0 2-189 0 0,0 0-82 0 0,0 1-46 0 0,6-1 541 0 0,-1-1-72 0 0,0 0-110 0 0,-4 1-295 0 0,1 1-41 0 0,-1 0-195 0 0,1-2 229 0 0,-3 2-178 0 0,0-1-44 0 0,0 1-61 0 0,0-1-77 0 0,0 0-91 0 0,0 1-106 0 0,0 0-122 0 0,0 0 199 0 0,-1-1-36 0 0,1 1-38 0 0,0 0-40 0 0,-1 0-41 0 0,1 0-44 0 0,1 0-1206 0 0,2 0-974 0 0</inkml:trace>
  <inkml:trace contextRef="#ctx0" brushRef="#br0" timeOffset="1412.42">736 351 8432 0 0,'0'0'190'0'0,"0"0"28"0"0,0 0 10 0 0,1 1-60 0 0,0 0-92 0 0,1 0-60 0 0,3 1-34 0 0,-2-1 96 0 0,0 0 173 0 0,-1 1 71 0 0,-2-1-301 0 0,1-1 0 0 0,-1 0 1 0 0,0 0-1 0 0,0 0 0 0 0,0 0 0 0 0,0 0 0 0 0,0 1 0 0 0,0-1 0 0 0,0 0 0 0 0,1 0 0 0 0,-1 0 0 0 0,0 0 0 0 0,0 0 0 0 0,0 0 1 0 0,0 0-1 0 0,1 0 0 0 0,-1 0 0 0 0,0 1 0 0 0,0-1 0 0 0,0 0 0 0 0,0 0 0 0 0,1 0 0 0 0,-1 0 0 0 0,0 0 0 0 0,0 0 1 0 0,0 0-1 0 0,0 0 0 0 0,1 0 0 0 0,-1 0 0 0 0,0 0 0 0 0,0 0 0 0 0,0 0 0 0 0,0 0 0 0 0,1-1 0 0 0,-1 1 0 0 0,0 0 0 0 0,0 0 1 0 0,0 0-1 0 0,0 0-21 0 0,2-1-52 0 0,-1 1 56 0 0,1-1 47 0 0,-1 1 39 0 0,2-1 169 0 0,4-1 463 0 0,-5 2-559 0 0,0-1-66 0 0,0 1-84 0 0,0-1-86 0 0,0 1-99 0 0,0 0-117 0 0,-1-1 97 0 0,0 1-36 0 0,0 0-36 0 0,0 0-38 0 0,0-1-41 0 0,0 1-43 0 0,0 0-44 0 0,0-1-46 0 0,3 1-1017 0 0,3-1-862 0 0</inkml:trace>
  <inkml:trace contextRef="#ctx0" brushRef="#br0" timeOffset="1916.46">1197 89 8984 0 0,'0'0'200'0'0,"0"0"33"0"0,0 0 15 0 0,0 0 0 0 0,0 0-1 0 0,0 3-80 0 0,0 0-46 0 0,0 6 87 0 0,0-7-96 0 0,0 6 248 0 0,1-1-68 0 0,0 1-1 0 0,2 5 102 0 0,-2-8-225 0 0,0-1 0 0 0,-1 1 0 0 0,1-1 0 0 0,-1 1 0 0 0,0-1 0 0 0,0 1 0 0 0,-1 2-168 0 0,0 8 449 0 0,2-1-66 0 0,3 16 455 0 0,-3 40 931 0 0,-1-40-937 0 0,0-25-633 0 0,1 1-35 0 0,1 10 222 0 0,-1-5-138 0 0,0-4-42 0 0,0 0 7 0 0,-1 0 49 0 0,0-2-245 0 0,0 0 81 0 0,0 1 77 0 0,0 8 301 0 0,0-9-350 0 0,0 0-61 0 0,0-1-60 0 0,0 1-83 0 0,0 0-104 0 0,0-3 45 0 0,0 1-32 0 0,0-1-36 0 0,0 0-37 0 0,0-2-60 0 0,0 0-48 0 0,0 0-44 0 0,0 0-40 0 0,0 0-281 0 0,0 0-66 0 0,-1 0-52 0 0,1-1-36 0 0,-1 1-329 0 0,0-1-33 0 0,-2-3-2576 0 0</inkml:trace>
  <inkml:trace contextRef="#ctx0" brushRef="#br0" timeOffset="2161.65">999 65 7056 0 0,'0'0'157'0'0,"0"0"23"0"0,0-1 12 0 0,1-2-34 0 0,1 2-111 0 0,1 0-38 0 0,4 1-31 0 0,-4 0 43 0 0,-2 0 42 0 0,9-1 670 0 0,-4-1-277 0 0,0 0-13 0 0,-3 2-264 0 0,1 0-35 0 0,4-1 389 0 0,-1 0-110 0 0,3-1-23 0 0,4-2 79 0 0,-2 1-59 0 0,-3 1-86 0 0,11-2 281 0 0,0 1-40 0 0,-6 0-246 0 0,-3 0-116 0 0,0-1-73 0 0,6-2 128 0 0,2 2-100 0 0,0 1-78 0 0,0 0-62 0 0,18-3-77 0 0,-33 5 34 0 0,-1 1-44 0 0,-1 0-53 0 0,1 0-82 0 0,-1 0-46 0 0,1 0-85 0 0,-1 0-99 0 0,0 0-111 0 0,0 0 83 0 0,0 0-68 0 0,-1 0-71 0 0,1 0-76 0 0,3 0-1115 0 0,2 0-1012 0 0</inkml:trace>
  <inkml:trace contextRef="#ctx0" brushRef="#br0" timeOffset="2451.62">1466 451 7632 0 0,'-1'1'274'0'0,"0"1"-70"0"0,0-1-58 0 0,1 1-48 0 0,0 1-6 0 0,1 2-30 0 0,-1-2-10 0 0,1-1 62 0 0,-1 1 89 0 0,1-1-59 0 0,-1 0 35 0 0,0-1 37 0 0,0 1 41 0 0,0 2 196 0 0,1-2-175 0 0,1 0-33 0 0,0 3 255 0 0,-1 0-120 0 0,-1-1-256 0 0,0-1 60 0 0,3 8 590 0 0,-1-6-484 0 0,-1-1-39 0 0,0 1-69 0 0,-1 2-26 0 0,-1 3 32 0 0,1-2 58 0 0,0-7-138 0 0,0-1-5 0 0,-1 1-40 0 0,3 9 43 0 0,-1-8-113 0 0,0 0-87 0 0,0-1-84 0 0,-1-1 45 0 0,0 0-35 0 0,0 0 168 0 0,1 0-206 0 0,-1 1-35 0 0,0-1-336 0 0,0 0 74 0 0,0 0-50 0 0,0 0-658 0 0,0 0-527 0 0,0 0-997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03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7 7888 0 0,'0'0'174'0'0,"0"0"29"0"0,0 0 13 0 0,-1-1-31 0 0,-3-3-75 0 0,3 3 7 0 0,1 1 132 0 0,-4 0 296 0 0,1 0-39 0 0,-1 0-48 0 0,0 0-58 0 0,0 0-66 0 0,1 0-75 0 0,0 0-84 0 0,0 0-93 0 0,0 1 124 0 0,-2 2-87 0 0,-5 5 52 0 0,7-2-144 0 0,1 0-1 0 0,-1-1 1 0 0,1 1 0 0 0,-1 6-27 0 0,9 11 0 0 0,-6-22 0 0 0,1 1 0 0 0,-1 0 0 0 0,0-1 0 0 0,1 1 0 0 0,-1-1 0 0 0,1 0 0 0 0,0 1 0 0 0,-1-1 0 0 0,1 1 0 0 0,1 0 0 0 0,4 11 0 0 0,-6-11 0 0 0,1-1 0 0 0,-1 1 0 0 0,1-1 0 0 0,0 1 0 0 0,0-1 0 0 0,-1 1 0 0 0,1-1 0 0 0,0 1 0 0 0,0-1 0 0 0,1 0 0 0 0,-1 1 0 0 0,0-1 0 0 0,0 0 0 0 0,0 0 0 0 0,1 0 0 0 0,5 5 20 0 0,-2 1 35 0 0,8 17 237 0 0,-3-6-47 0 0,-3-8-129 0 0,-4-7 73 0 0,-1 2 95 0 0,0 1 57 0 0,2 8 511 0 0,-3-11-620 0 0,-1 0-34 0 0,-1 2 209 0 0,-1-1-74 0 0,-1 5 252 0 0,2-6-262 0 0,-4-1-64 0 0,-1 1-60 0 0,-1-1-54 0 0,-1-1-50 0 0,0 0-45 0 0,1-1-40 0 0,1-1-37 0 0,2 0 26 0 0,-2 0-49 0 0,-1-1-68 0 0,1 1-78 0 0,0-2-93 0 0,1 0-103 0 0,0-3-117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04.1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36 5696 0 0,'1'-1'102'0'0,"4"-9"282"0"0,-5 7-302 0 0,-1 1-50 0 0,-1 1-14 0 0,0 1 46 0 0,2-1 198 0 0,0 1-34 0 0,-1-1 144 0 0,-1-2-40 0 0,-1 0 42 0 0,2 0-77 0 0,0 3-52 0 0,0-1-159 0 0,1 0 0 0 0,-1 0 1 0 0,0 1-1 0 0,0-1 1 0 0,0 0-1 0 0,0 1 0 0 0,0-1 1 0 0,-1 1-1 0 0,1-1 0 0 0,0 1 1 0 0,0 0-1 0 0,-1-1-86 0 0,-15 2 971 0 0,1 4-104 0 0,9-2-485 0 0,0 1-40 0 0,5-3-244 0 0,-7 5 354 0 0,0 4-77 0 0,1 1-58 0 0,1 1-43 0 0,-1 1 26 0 0,6-9-236 0 0,1-1 0 0 0,-1 1 0 0 0,1 0 0 0 0,-1-1 0 0 0,1 1 0 0 0,0 0 0 0 0,1 0 0 0 0,-1 0 0 0 0,0 1-64 0 0,1 14 206 0 0,2-6-122 0 0,1-3-76 0 0,5 0-6 0 0,3 0 47 0 0,5-1 57 0 0,-13-8-79 0 0,-1 0 0 0 0,1 0 0 0 0,0 0 0 0 0,0 0 0 0 0,-1-1 0 0 0,1 1 0 0 0,0-1 0 0 0,1 0-27 0 0,1 0 39 0 0,0 0-8 0 0,0 0 0 0 0,-1 0 0 0 0,1 0 0 0 0,0-1 0 0 0,0 0-31 0 0,4-3 110 0 0,-1-2 67 0 0,-1 1-33 0 0,-3 2-76 0 0,-1-1-34 0 0,0-1-41 0 0,-2-2-50 0 0,5-22 45 0 0,-5 22 12 0 0,1 1 36 0 0,0-1 39 0 0,-2 0 38 0 0,1 4-79 0 0,-1 1-35 0 0,4 2-126 0 0,-1 2 44 0 0,-1 0 58 0 0,-1-1 38 0 0,-1 0 40 0 0,2 4-53 0 0,-1 0 0 0 0,1 1 0 0 0,-1-1 0 0 0,-1 1 0 0 0,1-1 0 0 0,-1 1 0 0 0,0 0 0 0 0,0-3 0 0 0,0 0 0 0 0,0 1 0 0 0,0 0 0 0 0,0 0 0 0 0,1-1 0 0 0,-1 1 0 0 0,1-1 0 0 0,0 1 0 0 0,0 0 0 0 0,1 1 0 0 0,-1-2-198 0 0,0-1 71 0 0,0 0 61 0 0,0 1 54 0 0,0 1 67 0 0,0-1 65 0 0,1 9 438 0 0,-1-7-384 0 0,-1-1-126 0 0,1-2-65 0 0,-1 0-34 0 0,0 0-37 0 0,1 0-41 0 0,-1 0-45 0 0,1 0-50 0 0,-1 0-53 0 0,0 0-58 0 0,1 0-61 0 0,0 0-66 0 0,-1-1-69 0 0,1 1-75 0 0,0 0-77 0 0,-1-1-82 0 0,1 2-1188 0 0,-1 0-1116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06.6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26 7312 0 0,'0'-3'40'0'0,"0"1"46"0"0,-2-2 512 0 0,0 3-520 0 0,0-1-38 0 0,-1 0-50 0 0,0-2-62 0 0,-4-1 729 0 0,6 5-527 0 0,0-1 1 0 0,-1 1-1 0 0,1-1 1 0 0,0 1 0 0 0,-1 0-1 0 0,1 0 1 0 0,-1-1 0 0 0,1 1-1 0 0,0 0 1 0 0,-1 0-1 0 0,1 1 1 0 0,-1-1 0 0 0,1 0-1 0 0,0 0 1 0 0,-1 1-131 0 0,-9 3 802 0 0,1 1-53 0 0,5-2-422 0 0,0 1-38 0 0,0 0-44 0 0,1-1-50 0 0,0 1-56 0 0,0-1-61 0 0,-6 8 211 0 0,1 1-39 0 0,5-8-156 0 0,1 1-1 0 0,0-1 0 0 0,1 1 1 0 0,-1 0-1 0 0,1 0 0 0 0,0 0 1 0 0,-1 3-94 0 0,1-1 94 0 0,0 0 45 0 0,-3 8 203 0 0,3-4-177 0 0,2-3-35 0 0,0-6-105 0 0,0-1 0 0 0,-1 1 1 0 0,1-1-1 0 0,0 0 1 0 0,0 1-1 0 0,1-1 0 0 0,-1 1 1 0 0,0-1-1 0 0,0 1 0 0 0,1-1 1 0 0,-1 0-1 0 0,0 1 1 0 0,1-1-1 0 0,0 1 0 0 0,-1-1 1 0 0,1 0-1 0 0,0 0 1 0 0,0 2-26 0 0,3 1 104 0 0,-3-3-89 0 0,-1 0 0 0 0,1 0 0 0 0,0 0 0 0 0,-1 0 0 0 0,1-1 0 0 0,0 1 0 0 0,0 0 0 0 0,-1 0 0 0 0,1-1 0 0 0,0 1 0 0 0,0 0 0 0 0,0-1 0 0 0,0 1 0 0 0,0-1 0 0 0,0 1 0 0 0,0-1 0 0 0,0 0 0 0 0,0 1 0 0 0,0-1 0 0 0,0 0 0 0 0,0 0 0 0 0,0 1 0 0 0,0-1 0 0 0,0 0 0 0 0,0 0 0 0 0,1 0 0 0 0,-1-1 0 0 0,0 1 0 0 0,0 0 0 0 0,0 0 0 0 0,0 0 0 0 0,0-1-15 0 0,3-1 61 0 0,-1 0 1 0 0,1 0-1 0 0,-1-1 1 0 0,0 0 0 0 0,0 1-1 0 0,0-1 1 0 0,0 0-62 0 0,12-14 217 0 0,-6 6-135 0 0,0 2-47 0 0,-5 1 40 0 0,-2 0 43 0 0,3-6 147 0 0,-2 9-181 0 0,1-1-73 0 0,0-2-80 0 0,2-1-141 0 0,-6 9 206 0 0,0 0-1 0 0,0 0 0 0 0,1-1 0 0 0,-1 1 0 0 0,0 0 1 0 0,0 0-1 0 0,1 0 0 0 0,-1-1 0 0 0,0 1 0 0 0,0 0 1 0 0,1 0-1 0 0,-1 0 0 0 0,0 0 0 0 0,1 0 0 0 0,-1 0 1 0 0,0 0-1 0 0,1-1 0 0 0,-1 1 0 0 0,0 0 0 0 0,0 0 1 0 0,1 0-1 0 0,-1 0 0 0 0,0 0 0 0 0,1 0 0 0 0,-1 1 1 0 0,0-1-1 0 0,1 0 0 0 0,-1 0 0 0 0,0 0 5 0 0,7 7-90 0 0,1 14 0 0 0,-8-19 79 0 0,2 3-5 0 0,0 1 1 0 0,-1 0-1 0 0,0 0 1 0 0,-1 0-1 0 0,1 5 16 0 0,2 34-46 0 0,0 0 28 0 0,-3-37 20 0 0,0 12 3 0 0,0-1 0 0 0,-2 0-1 0 0,-1 6-4 0 0,0-2 126 0 0,3-20-115 0 0,0 0-1 0 0,0 0 1 0 0,0 0 0 0 0,-1 0-1 0 0,0 0 1 0 0,0 0 0 0 0,0 0-1 0 0,0 0 1 0 0,0 0-11 0 0,-8 10 80 0 0,-4 3 315 0 0,2-2-19 0 0,0-8-213 0 0,1-1-7 0 0,9-4-146 0 0,1-1-1 0 0,-1 1 1 0 0,0-1-1 0 0,1 1 1 0 0,-1-1-1 0 0,0 1 1 0 0,0-1 0 0 0,0 0-1 0 0,1 0 1 0 0,-1 1-1 0 0,0-1 1 0 0,0 0-1 0 0,0 0 1 0 0,0 0-1 0 0,0 0-9 0 0,-2 0-56 0 0,-2 0 44 0 0,-7 0 150 0 0,9-1-158 0 0,0 0-40 0 0,1 1-49 0 0,1-1-57 0 0,-1-1-69 0 0,0 1-77 0 0,1 0-87 0 0,-1-1-97 0 0,1 0-106 0 0,1 1 195 0 0,-1 0-59 0 0,1 1-52 0 0,0-1-47 0 0,-1 1-164 0 0,0-1-45 0 0,1 0-200 0 0,-2 0-535 0 0,2 1 1502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07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7856 0 0,'0'1'148'0'0,"0"-1"-60"0"0,0 1-41 0 0,1 2 2 0 0,-1-2-4 0 0,2 3 16 0 0,-1-1 0 0 0,0 1 0 0 0,0 0 0 0 0,0-1-1 0 0,0 5-60 0 0,0 3 96 0 0,2-1-57 0 0,-1-1 7 0 0,0-1 79 0 0,-1 1 64 0 0,0 0 44 0 0,2 16 512 0 0,0-15-457 0 0,2 8 736 0 0,-1 1-104 0 0,-2 1-97 0 0,-2 0-88 0 0,3 9 195 0 0,0 5 0 0 0,-3-26-734 0 0,0 0 101 0 0,0 2 164 0 0,0 4 308 0 0,0-13-581 0 0,0-1-17 0 0,0-2 92 0 0,2-2-82 0 0,0-1-44 0 0,1-1-29 0 0,1-2-6 0 0,-1 0-37 0 0,4-4-23 0 0,-1-1-62 0 0,-3 7-21 0 0,1 1 0 0 0,-1-1 0 0 0,1 1 0 0 0,1 0 0 0 0,2-3 41 0 0,2-3-56 0 0,-7 9 41 0 0,-1 0 0 0 0,1 0 0 0 0,0 0 0 0 0,0 0 0 0 0,0 0-1 0 0,0 0 1 0 0,0 1 0 0 0,0-1 0 0 0,1 0 15 0 0,9-5-75 0 0,1-1-31 0 0,-3 6 82 0 0,10 5-85 0 0,-3 4 89 0 0,-2 5 69 0 0,-4 3 54 0 0,-5-6-4 0 0,-1 1 0 0 0,-1-1 0 0 0,0 1 0 0 0,0 0 0 0 0,-1 0 0 0 0,1 6-99 0 0,-1 4 283 0 0,-1 0-111 0 0,-1 0-100 0 0,-1 1-87 0 0,0-20 22 0 0,0-1-70 0 0,0 0-97 0 0,0 0-212 0 0,0 0-376 0 0,0 0-40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07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2 11312 0 0,'0'0'256'0'0,"0"0"34"0"0,0 0 21 0 0,0-1-35 0 0,1 0-202 0 0,0 1-40 0 0,0 0-33 0 0,-1 0-1 0 0,1 0 1 0 0,-1 1-1 0 0,1-1 0 0 0,-1 0 1 0 0,0 0-1 0 0,1 0 0 0 0,-1 0 1 0 0,1 1-1 0 0,-1-1 1 0 0,0 0-1 0 0,1 0 0 0 0,-1 1 1 0 0,1-1-1 0 0,-1 0 1 0 0,0 1-1 0 0,0-1 0 0 0,1 0 1 0 0,-1 1-1 0 0,0-1 1 0 0,1 1-1 0 0,-1-1 0 0 0,0 0 1 0 0,0 1-1 0 0,0-1 1 0 0,1 1-1 0 0,-1 1 23 0 0,0-1 0 0 0,0 1 0 0 0,1-1 0 0 0,-1 1 1 0 0,1-1-1 0 0,-1 1 0 0 0,1-1 0 0 0,0 1 0 0 0,-1-1 1 0 0,1 1-24 0 0,0-1 23 0 0,0 0 1 0 0,0 1-1 0 0,-1-1 1 0 0,1 1 0 0 0,0 0-1 0 0,-1-1 1 0 0,0 1-1 0 0,1-1 1 0 0,-1 1 0 0 0,0 0-24 0 0,1 16 444 0 0,4 8 99 0 0,-2-10-193 0 0,-1-6-76 0 0,-1 0-7 0 0,-1 0 47 0 0,-1 10 209 0 0,-1 12 172 0 0,0 3 52 0 0,1-11-163 0 0,1-7-216 0 0,0-9-35 0 0,1 0 1 0 0,0 0-1 0 0,2 8-333 0 0,-1 6 469 0 0,-1-7-198 0 0,4 0-98 0 0,-5-14-352 0 0,0-1 46 0 0,0 0 43 0 0,0 0 38 0 0,1 0 37 0 0,-1 1 64 0 0,0-1 49 0 0,0 0 36 0 0,1 0 408 0 0,0 0-376 0 0,-1 0-117 0 0,0 1-41 0 0,0-1-49 0 0,1 1-57 0 0,-1 0-116 0 0,0 0-116 0 0,0-1 116 0 0,0 1-35 0 0,0 0-37 0 0,0 0-39 0 0,0-1-41 0 0,0 1-42 0 0,0 0-45 0 0,0 1-47 0 0,1-1-48 0 0,-1 0-51 0 0,0 1-52 0 0,0-1-54 0 0,0-1-506 0 0,0 0-32 0 0,0 0-2603 0 0</inkml:trace>
  <inkml:trace contextRef="#ctx0" brushRef="#br0" timeOffset="224.82">1 177 11432 0 0,'0'0'256'0'0,"0"0"34"0"0,0 0-65 0 0,0 0-60 0 0,1 0-52 0 0,-1-1-40 0 0,2 0-15 0 0,1-1-35 0 0,-3 0 11 0 0,9-3-24 0 0,0 2 49 0 0,-3 2 32 0 0,-1-1 56 0 0,6-3 222 0 0,0 2-59 0 0,3 0 4 0 0,8 0 87 0 0,8-2 141 0 0,-19 3-352 0 0,0-1-46 0 0,12-1 36 0 0,-11 1-101 0 0,0 1-1 0 0,0 1 1 0 0,4 0-79 0 0,26-4 91 0 0,-18 4-76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05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7512 0 0,'0'0'166'0'0,"0"0"29"0"0,0 0 13 0 0,0 1-29 0 0,0 3-78 0 0,0-3 5 0 0,0-1 121 0 0,0 0 200 0 0,0 0 12 0 0,-1 0-132 0 0,1 1-103 0 0,-1 0-94 0 0,1 0-40 0 0,-3 4 71 0 0,3-3-30 0 0,-1 0 96 0 0,1-1-54 0 0,1 0 40 0 0,2 6 134 0 0,-2 3-38 0 0,1 10 203 0 0,1 6 40 0 0,3 4-9 0 0,8 56 807 0 0,-9-49-726 0 0,0-3-5 0 0,-2-3-96 0 0,-2-15-299 0 0,0-1-56 0 0,1-5-24 0 0,-1 1 33 0 0,2 15 292 0 0,0-1 159 0 0,-4 0-112 0 0,0-5-186 0 0,1-19-214 0 0,1 1-37 0 0,1 3 7 0 0,0-2-26 0 0,-2-1 17 0 0,1-1 21 0 0,-1 0 35 0 0,0 0 13 0 0,0 0 35 0 0,0 0 38 0 0,-1 0 44 0 0,2-6-28 0 0,0-5-70 0 0,-1-6-40 0 0,5-6-42 0 0,3 3-7 0 0,3-11-40 0 0,6-13-22 0 0,-12 35 5 0 0,0-1 0 0 0,1 1 0 0 0,0 0 0 0 0,1 0 1 0 0,-2 2-9 0 0,-1 1-4 0 0,0 1 0 0 0,0 0-1 0 0,0 0 1 0 0,0 0 0 0 0,1 1 0 0 0,0 0 0 0 0,0 0-1 0 0,2-1 14 0 0,-4 2-6 0 0,-1 1-1 0 0,1 0 1 0 0,0 0-1 0 0,-1 0 1 0 0,1 0-1 0 0,0 0 0 0 0,0 1 1 0 0,0-1-1 0 0,0 1 1 0 0,0 0-1 0 0,0 0 1 0 0,-1 0-1 0 0,1 0 1 0 0,0 0-1 0 0,0 1 0 0 0,2 0 7 0 0,0 1-19 0 0,-1 1 0 0 0,1 0 0 0 0,-1 0 0 0 0,0 1 0 0 0,-1-1-1 0 0,1 1 1 0 0,0 0 0 0 0,-1 0 0 0 0,0 0 0 0 0,2 4 19 0 0,-2-5-14 0 0,-1 0 7 0 0,-1 0 0 0 0,1 0 0 0 0,-1 0 0 0 0,0 0 0 0 0,0 0 0 0 0,0 0 0 0 0,-1 0 0 0 0,1 0 1 0 0,-1 0-1 0 0,1 3 7 0 0,0 2 19 0 0,1 1 40 0 0,0 3 32 0 0,0 1-82 0 0,-2 1-68 0 0,1 0-55 0 0,-7 4 103 0 0,6-16-45 0 0,0 12 173 0 0,0-10-124 0 0,0 0-39 0 0,0-1-38 0 0,0-1-48 0 0,0 0-59 0 0,0 0-66 0 0,0-1-564 0 0,0-1 625 0 0,0 0 33 0 0,0 0-8 0 0,0 0-44 0 0,0 0-6 0 0,0 1-44 0 0,0-1-50 0 0,0 0-58 0 0,0 0-60 0 0,0 1-57 0 0,0-1-51 0 0,0 1-43 0 0,0-1-167 0 0,0 1-44 0 0,0 0-201 0 0,0 0-545 0 0</inkml:trace>
  <inkml:trace contextRef="#ctx0" brushRef="#br0" timeOffset="495.88">455 362 8144 0 0,'0'0'182'0'0,"0"0"29"0"0,0 0 13 0 0,1 0-52 0 0,5-1-113 0 0,-3 0-40 0 0,0 1 35 0 0,2-2 150 0 0,0 1 19 0 0,-1 0 48 0 0,5 0 375 0 0,6-2 546 0 0,-10 2-823 0 0,0 0-39 0 0,-1-1-96 0 0,-1 1-46 0 0,1-1-56 0 0,0 1-64 0 0,8-7 422 0 0,-5 3-229 0 0,-3 2-162 0 0,0 0-52 0 0,0 1-62 0 0,0-1-75 0 0,-3 3 79 0 0,-1-1 1 0 0,1 1-1 0 0,-1 0 0 0 0,0-1 0 0 0,1 1 0 0 0,-1-1 0 0 0,1 0 0 0 0,-1 1 1 0 0,0-1-1 0 0,1 1 0 0 0,-1-1 0 0 0,0 0 0 0 0,0 1 0 0 0,0-1 0 0 0,1 1 1 0 0,-1-1-1 0 0,0 0 0 0 0,0 1 0 0 0,0-1 0 0 0,0 0 0 0 0,0 0 11 0 0,0-6-37 0 0,0 0 51 0 0,0 0 64 0 0,-1 6-70 0 0,1-1 1 0 0,-1 1-1 0 0,0-1 0 0 0,1 1 1 0 0,-1-1-1 0 0,0 1 1 0 0,0 0-1 0 0,0-1 0 0 0,0 1 1 0 0,0 0-1 0 0,-1 0 0 0 0,1 0 1 0 0,0 0-1 0 0,-2-1-8 0 0,1 0 2 0 0,1 1 1 0 0,-1-1-1 0 0,0 1 0 0 0,0 0 0 0 0,0 0 0 0 0,0 0 0 0 0,0 0 1 0 0,0 0-1 0 0,0 0 0 0 0,0 1 0 0 0,-1-1-2 0 0,-4 5 64 0 0,6-4-47 0 0,0 0-1 0 0,0 0 0 0 0,1 0 0 0 0,-1 0 1 0 0,0 0-1 0 0,0 1 0 0 0,0-1 0 0 0,0 0 1 0 0,0 0-1 0 0,0 1 0 0 0,1-1 0 0 0,-1 1 1 0 0,0-1-1 0 0,0 1-16 0 0,-6 7 191 0 0,4-2-66 0 0,2-6-95 0 0,0 1 0 0 0,1 0 0 0 0,-1 0 0 0 0,1 0 0 0 0,-1 0 0 0 0,1 0 1 0 0,-1 0-1 0 0,1 0 0 0 0,-1 0 0 0 0,1 0 0 0 0,0 0 0 0 0,-1 0-30 0 0,0 5 157 0 0,-3 0 43 0 0,-3 10 152 0 0,2 3-46 0 0,1-3-74 0 0,2-5 29 0 0,6 8 82 0 0,9 11 226 0 0,-11-25-427 0 0,6 2 89 0 0,-1-2-92 0 0,-4 0-43 0 0,0 0 75 0 0,3-3-86 0 0,1 3-50 0 0,0 0-54 0 0,-3-4-57 0 0,1 1 34 0 0,5 2 37 0 0,7 0 88 0 0,-10-4-75 0 0,0-1-52 0 0,0-1-78 0 0,-5 1 39 0 0,1 0-20 0 0,-1 1 38 0 0,-1 0-39 0 0,0 0-78 0 0,0 0-87 0 0,1 0-107 0 0,-2 0 142 0 0,1 0-35 0 0,0 0-33 0 0,0 0-39 0 0,-1 0-41 0 0,1 1-43 0 0,0-1-45 0 0,-1 0-49 0 0,1 0-50 0 0,0 0-53 0 0,3 0-1465 0 0,3 0-1184 0 0</inkml:trace>
  <inkml:trace contextRef="#ctx0" brushRef="#br0" timeOffset="706.45">805 374 12752 0 0,'0'0'235'0'0,"0"1"-106"0"0,0-1-73 0 0,0 3-6 0 0,0-3-9 0 0,1 1 34 0 0,-1 0 74 0 0,0 0 85 0 0,3 2 0 0 0,-2 1-100 0 0,1 1-70 0 0,-1 4-66 0 0,-1-2 8 0 0,1-2 43 0 0,0-2 38 0 0,0 1 58 0 0,1-1 103 0 0,-1 0-37 0 0,1 4 109 0 0,0 1-114 0 0,-1-1-93 0 0,1 1-70 0 0,0 1-64 0 0,-1-3-75 0 0,-1-2-54 0 0,0-1 42 0 0,0 3-136 0 0</inkml:trace>
  <inkml:trace contextRef="#ctx0" brushRef="#br0" timeOffset="884.95">782 181 13584 0 0,'-1'-1'82'0'0,"-2"1"-35"0"0,1-1 3 0 0,0 0 62 0 0,0-1 78 0 0,1 1-51 0 0,-1 0 34 0 0,1-1-72 0 0,-1-1-59 0 0,1-1-42 0 0,1 3-78 0 0,0 1 50 0 0,0 0-19 0 0,0 0-23 0 0,0 0-40 0 0,0 0-18 0 0,0 0-40 0 0,0 0-46 0 0,0 0-50 0 0,0 0-56 0 0,0 0-50 0 0,0 0-46 0 0,0 0-40 0 0,0 0-135 0 0,0 0-40 0 0,0 0-164 0 0,0 0-439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02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0 6992 0 0,'0'0'157'0'0,"0"0"23"0"0,-1 0-19 0 0,1 0-68 0 0,-1 0-52 0 0,-1 1-15 0 0,1-1 10 0 0,-5 8 88 0 0,6-6-107 0 0,-1-1 0 0 0,1 1 0 0 0,-1-1 0 0 0,1 1 0 0 0,0-1 1 0 0,0 1-1 0 0,0-1 0 0 0,0 1 0 0 0,0-1 0 0 0,0 1 0 0 0,0-1 0 0 0,0 1 1 0 0,1-1-1 0 0,-1 2-17 0 0,3 5 135 0 0,-1-2 30 0 0,0 18 476 0 0,0-7-193 0 0,1-6-214 0 0,0 0 85 0 0,0 4 62 0 0,2 6 84 0 0,1 1 224 0 0,-1-1-1 0 0,-1 1 0 0 0,0 10-688 0 0,2 12 898 0 0,-4-28-657 0 0,0 24 229 0 0,-2-15-102 0 0,3 0 46 0 0,-1-11-137 0 0,-1-7-100 0 0,-1 1 35 0 0,0-6-84 0 0,0 12 122 0 0,0-7-102 0 0,0-1 92 0 0,0-4-74 0 0,0-1 39 0 0,0-1 43 0 0,0-2 50 0 0,0-1 54 0 0,0-2 60 0 0,1 2-308 0 0,-1-1-39 0 0,2-2-10 0 0,0-3-36 0 0,-1 1 37 0 0,0 1-45 0 0,0 0-1 0 0,0 0 0 0 0,0 0 1 0 0,1 0-1 0 0,0 0 1 0 0,1 0-1 0 0,0 0-10 0 0,2-5-2 0 0,1 0 0 0 0,0 0 0 0 0,4-5 2 0 0,-1 6-50 0 0,-8 10 50 0 0,0 0-1 0 0,0-1 1 0 0,0 1 0 0 0,1 0 0 0 0,-1 0 0 0 0,0 0-1 0 0,1 1 1 0 0,-1-1 0 0 0,1 0 0 0 0,-1 0 0 0 0,1 1-1 0 0,-1-1 1 0 0,1 1 0 0 0,-1-1 0 0 0,1 1-1 0 0,1 0 1 0 0,6-3 0 0 0,-8 2 0 0 0,-1 1 0 0 0,0 0 0 0 0,1 0 0 0 0,-1-1 0 0 0,0 1 0 0 0,1 0 0 0 0,-1 0 0 0 0,1 0 0 0 0,-1 0 0 0 0,0-1 0 0 0,1 1 0 0 0,-1 0 0 0 0,1 0 0 0 0,-1 0 0 0 0,1 0 0 0 0,-1 0 0 0 0,1 0 0 0 0,-1 0 0 0 0,0 0 0 0 0,1 0 0 0 0,-1 0 0 0 0,1 1 0 0 0,-1-1 0 0 0,1 0 0 0 0,-1 0-2 0 0,6 2-32 0 0,-1 0 0 0 0,1 0 0 0 0,-1 0 0 0 0,4 3 34 0 0,-7-4-10 0 0,0 1 1 0 0,-1-1-1 0 0,1 1 1 0 0,0-1-1 0 0,-1 1 0 0 0,1-1 1 0 0,-1 1-1 0 0,0 0 1 0 0,0 0-1 0 0,1-1 0 0 0,-1 1 1 0 0,0 0-1 0 0,0 0 0 0 0,-1 0 1 0 0,1 1 9 0 0,15 25-14 0 0,-14-15 9 0 0,0 1 0 0 0,0-1 0 0 0,-2 1 0 0 0,0 8 5 0 0,0-21-156 0 0,0 0 76 0 0,0 1 62 0 0,0 0 92 0 0,0 2 79 0 0,0-3-154 0 0,0 0-51 0 0,0 1-42 0 0,0-1-55 0 0,0 0-66 0 0,0 0-72 0 0,0 0-15 0 0,0 0-63 0 0,0-1-67 0 0,0 1-74 0 0,1 0-77 0 0,-1 0-83 0 0,0 0-89 0 0,0-1-93 0 0,2 3-1344 0 0,1 0-1249 0 0</inkml:trace>
  <inkml:trace contextRef="#ctx0" brushRef="#br0" timeOffset="477.95">504 287 6048 0 0,'0'0'133'0'0,"0"-1"-27"0"0,0 1-38 0 0,-1-1-15 0 0,-3-2 4 0 0,3 2 7 0 0,-1 1 51 0 0,-9 0-75 0 0,5 2 60 0 0,1 2 218 0 0,0 0 44 0 0,1 0 118 0 0,0 0-95 0 0,2 0-148 0 0,-1 1-36 0 0,-1 5 121 0 0,-2 4 158 0 0,-1 0-116 0 0,1 8 35 0 0,2-5-58 0 0,2-3 56 0 0,6 4 38 0 0,-1-2-52 0 0,-1-11-319 0 0,2-2 38 0 0,10 0 189 0 0,-11-3-198 0 0,0 0 0 0 0,0 0 0 0 0,0-1 0 0 0,0 1 1 0 0,0-1-1 0 0,0 0 0 0 0,0 0 0 0 0,0 0-93 0 0,-1 0 88 0 0,3-2 115 0 0,1 1-36 0 0,-1-1-35 0 0,0-1-34 0 0,4-3 1 0 0,0-4-120 0 0,-5 4 11 0 0,-1 4-13 0 0,0-1 0 0 0,-1 0 0 0 0,0 0 0 0 0,0 0 0 0 0,0-1 0 0 0,1-1 23 0 0,-1-9-28 0 0,0-2 38 0 0,-2 15-6 0 0,1-1 1 0 0,-1 1-1 0 0,0 0 0 0 0,0-1 1 0 0,0 1-1 0 0,0-1 0 0 0,0 1 0 0 0,-1 0 1 0 0,1-1-1 0 0,-1-1-4 0 0,0 3 4 0 0,1 0 1 0 0,0 0-1 0 0,-1 0 0 0 0,1 0 1 0 0,0 0-1 0 0,0 0 0 0 0,0 0 1 0 0,0-1-1 0 0,0 1 0 0 0,0 0 1 0 0,0 0-1 0 0,0-1-4 0 0,1-12 33 0 0,0 14 10 0 0,-1 0-43 0 0,1 0 1 0 0,-1 1-1 0 0,1-1 0 0 0,-1 0 1 0 0,1 1-1 0 0,-1-1 1 0 0,0 1-1 0 0,1-1 0 0 0,-1 0 1 0 0,0 1-1 0 0,0-1 0 0 0,1 1 1 0 0,-1-1-1 0 0,0 1 1 0 0,0-1-1 0 0,1 1 0 0 0,-1-1 1 0 0,0 1-1 0 0,0-1 0 0 0,0 1 1 0 0,0 0-1 0 0,0-1 1 0 0,0 1-1 0 0,0-1 0 0 0,0 1 1 0 0,0-1-1 0 0,0 1 0 0 0,0 1 1 0 0,11 46-1 0 0,0-12 161 0 0,-6-24-64 0 0,2-1 37 0 0,0 4-29 0 0,2 2 44 0 0,-2-10-89 0 0,-2-5-161 0 0,-4 3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0 153 7400 0 0,'0'0'216'0'0,"3"0"-11"0"0,26 1-163 0 0,-17 0 9 0 0,-6-2 47 0 0,-1 0 46 0 0,1-1 74 0 0,2-3 59 0 0,7-3 267 0 0,-1 0-9 0 0,-6 3-272 0 0,-2 3-114 0 0,-1 1-32 0 0,3 0 9 0 0,0 1-39 0 0,8-1 86 0 0,-9-1 2 0 0,0-2 0 0 0,-1 1 1 0 0,7-4-176 0 0,-5 2 112 0 0,-1 1-49 0 0,10-5 95 0 0,-4 3-54 0 0,-1 3-14 0 0,0 3-48 0 0,-8 0-33 0 0,1-2 55 0 0,5-8 3 0 0,-7 7-3 0 0,-3 1 0 0 0,-1-4-28 0 0,-7-9 175 0 0,4 11-152 0 0,1 1 74 0 0,2 0-44 0 0,1 1-29 0 0,0-1-26 0 0,0 0-10 0 0,-1 1 26 0 0,-9-4 133 0 0,-4-1-60 0 0,10 5-80 0 0,-1 1 20 0 0,1 0 6 0 0,0 1 0 0 0,0-1 1 0 0,0 1-1 0 0,0 0 0 0 0,-4 0-69 0 0,2 2 36 0 0,2-1-60 0 0,2 3 40 0 0,-3 2 11 0 0,-7-2-15 0 0,10-4-12 0 0,-1 1 0 0 0,1 0 0 0 0,0-1 0 0 0,0 1 0 0 0,0 0-1 0 0,0 0 1 0 0,0 0 0 0 0,0 0 0 0 0,0 0 0 0 0,0 1 0 0 0,0-1 0 0 0,-2 2 0 0 0,2 0 0 0 0,-1-1 0 0 0,0 0 0 0 0,0 0 0 0 0,-1 0 0 0 0,1 0 0 0 0,-1 0 0 0 0,0 0 0 0 0,1 0 0 0 0,0 0 0 0 0,0 0 0 0 0,0 0 0 0 0,0 0 0 0 0,-1 1 0 0 0,-3 4 0 0 0,3-4 0 0 0,1 0 0 0 0,0 0 0 0 0,0 1 0 0 0,1-1 0 0 0,-1 1 0 0 0,0 0 0 0 0,-1 5 0 0 0,3-6 0 0 0,0-1 0 0 0,0 0 0 0 0,0 0 0 0 0,-1 0 0 0 0,1 0 0 0 0,0 0 0 0 0,-1 0 0 0 0,1 0 0 0 0,-1 0 0 0 0,-2 3 0 0 0,1 0 0 0 0,-1 0 0 0 0,1 0 0 0 0,1 1 0 0 0,-1-1 0 0 0,1 1 0 0 0,0-1 0 0 0,-1 6 0 0 0,1-6 0 0 0,1-1 5 0 0,0 1 0 0 0,0-1 1 0 0,0 1-1 0 0,1-1 0 0 0,-1 1 1 0 0,1 0-1 0 0,0-1 0 0 0,1 1 1 0 0,-1 0-1 0 0,1-1 0 0 0,0 1 1 0 0,1 3-6 0 0,1-2 3 0 0,-2-2 3 0 0,1-1 0 0 0,0 1 1 0 0,-1-1-1 0 0,1 0 0 0 0,0 0 1 0 0,0 0-1 0 0,1 0 1 0 0,-1 0-1 0 0,1 0 0 0 0,2 2-6 0 0,3-2 15 0 0,1 0 0 0 0,0 0 0 0 0,0 0 0 0 0,0-1 0 0 0,1 0 0 0 0,-1-1 0 0 0,0 0 0 0 0,1-1 0 0 0,-1 0 0 0 0,7-1-15 0 0,-2 1 13 0 0,23 1 47 0 0,4 0-55 0 0,-28-1-27 0 0,-1-1 1 0 0,1 0 0 0 0,4-1 21 0 0,-6-1-37 0 0,-4 1-36 0 0,-3 0-7 0 0,0 1-36 0 0,1 0-42 0 0,0 0-50 0 0,-1 0-53 0 0,1 0-50 0 0,0 1-45 0 0,1-1-39 0 0,4 0-497 0 0,0 0-90 0 0,4-3-682 0 0,5-5-945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16.3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6392 0 0,'0'0'141'0'0,"0"0"23"0"0,0 0 12 0 0,0 0 40 0 0,0 0 143 0 0,0 0 66 0 0,0 0 14 0 0,0 0-2 0 0,0 0-10 0 0,0 0-87 0 0,0 1-73 0 0,0 1-60 0 0,0 0-49 0 0,0 2 38 0 0,0 2 38 0 0,0-4-106 0 0,1 5 158 0 0,0-1-61 0 0,1 0-48 0 0,0 0-34 0 0,-1-2-70 0 0,0-1 0 0 0,0 0 0 0 0,0 1 0 0 0,0-1 0 0 0,-1 1 0 0 0,1-1 0 0 0,-1 2-73 0 0,0 0 111 0 0,1 0 1 0 0,0 0-1 0 0,0 0 1 0 0,2 5-112 0 0,-2-5 91 0 0,1 1 1 0 0,-1-1-1 0 0,0 1 1 0 0,-1-1 0 0 0,1 1-92 0 0,0 10 210 0 0,3 6 23 0 0,-2-15-140 0 0,0-1 0 0 0,-1 1 0 0 0,0 0 1 0 0,-1 4-94 0 0,1 16 327 0 0,1-1 49 0 0,1 25 417 0 0,0-23-280 0 0,0-2-112 0 0,-3-25-393 0 0,0 9 87 0 0,0-10-82 0 0,0 1 1 0 0,1 0-1 0 0,-1 0 0 0 0,0-1 1 0 0,0 1-1 0 0,0 0 1 0 0,1 0-1 0 0,-1-1 1 0 0,0 1-1 0 0,1 0 0 0 0,-1 0 1 0 0,0-1-1 0 0,1 1 1 0 0,0 0-14 0 0,1 2 149 0 0,-1 0-47 0 0,-2 7 118 0 0,-1-6-73 0 0,0-1 108 0 0,1-2-73 0 0,0-1 45 0 0,0 0-41 0 0,1 0 4 0 0,0 0 2 0 0,0-2-11 0 0,-1 0-48 0 0,-1-1-4 0 0,0 0-57 0 0,-2-1 14 0 0,3 0 17 0 0,0-24 339 0 0,1 0-121 0 0,0 13-205 0 0,0 1-36 0 0,2 0-38 0 0,1 0-44 0 0,2 1-48 0 0,1 1-52 0 0,-4 8 45 0 0,6-9-80 0 0,0 0 45 0 0,9-9 8 0 0,-14 19 79 0 0,0 0 0 0 0,0 0 0 0 0,0 0 0 0 0,0 1-1 0 0,0-1 1 0 0,1 1 0 0 0,-1 0 0 0 0,1 0 0 0 0,-1 0 0 0 0,1 1 0 0 0,0-1 0 0 0,4 0 5 0 0,-6 2-7 0 0,1-1 0 0 0,-1 1 0 0 0,1 0 0 0 0,0 0 0 0 0,-1 0 0 0 0,1 0 0 0 0,-1 0 0 0 0,1 1 0 0 0,-1-1 0 0 0,1 1 0 0 0,-1 0 0 0 0,1 0 0 0 0,-1 0 0 0 0,1 0 0 0 0,-1 0 0 0 0,0 0 0 0 0,1 1 0 0 0,-1-1 0 0 0,0 1 0 0 0,0-1-1 0 0,0 1 1 0 0,0 0 0 0 0,-1 0 0 0 0,1 0 0 0 0,0 0 0 0 0,-1 0 0 0 0,1 2 7 0 0,2 0-10 0 0,-1 1 0 0 0,-1 0 1 0 0,1 0-1 0 0,-1 1 0 0 0,2 4 10 0 0,-2-5 1 0 0,-1 0-1 0 0,0 0 1 0 0,0 0 0 0 0,0 0 0 0 0,-1 0 0 0 0,0 0-1 0 0,3 21-68 0 0,0 7 18 0 0,-3 24 50 0 0,0-54-51 0 0,0-2 41 0 0,1 1 44 0 0,1-2 100 0 0,-1 0-133 0 0,-1 0-41 0 0,1 0-35 0 0,-1 1-41 0 0,1 0-49 0 0,-1 1-55 0 0,0 0-61 0 0,0-2 0 0 0,0 1-47 0 0,0-1-43 0 0,0 1-39 0 0,0 0-268 0 0,0-1-65 0 0,0 1-51 0 0,0 0-35 0 0,0-1-1491 0 0,0 1-1320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18.8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 8952 0 0,'0'0'200'0'0,"0"0"33"0"0,0 0 15 0 0,1-1-36 0 0,3-3-104 0 0,-3 5 203 0 0,5 6 801 0 0,-4-3-709 0 0,-1-2-269 0 0,0-1-39 0 0,-1 0-46 0 0,1 0-52 0 0,-1-1-13 0 0,2 6 216 0 0,-1 2-27 0 0,0-2-60 0 0,0-2-7 0 0,5 25 407 0 0,-4-13-263 0 0,4 14 306 0 0,2 14 218 0 0,0 0 38 0 0,-3-16-171 0 0,-2-10-215 0 0,0 0-22 0 0,0 0-12 0 0,0-1-80 0 0,0 0 41 0 0,-2-6-87 0 0,1-3-134 0 0,0 1 0 0 0,2 5 137 0 0,-4-13-400 0 0,1 0 62 0 0,-1 0 52 0 0,0 0 44 0 0,0 1 100 0 0,-1 2 297 0 0,1-3-318 0 0,0 0-93 0 0,0 0-35 0 0,-1 1-41 0 0,1-1-48 0 0,0 0-54 0 0,0 1-61 0 0,0 0-179 0 0,0-1 154 0 0,1 0-36 0 0,-1 0-36 0 0,0 1-39 0 0,0-1-41 0 0,1 1-43 0 0,-1-2-624 0 0</inkml:trace>
  <inkml:trace contextRef="#ctx0" brushRef="#br0" timeOffset="344.84">252 245 9616 0 0,'0'0'216'0'0,"0"0"32"0"0,0 0 12 0 0,7 0-55 0 0,-1 0-152 0 0,-1 0-35 0 0,0 0 42 0 0,1 0 106 0 0,-1 0 37 0 0,-1-1 42 0 0,10 0 677 0 0,-8 0-559 0 0,0 0-72 0 0,-3 1-188 0 0,0-1-36 0 0,19-2 681 0 0,-6 3-300 0 0,-2 0-126 0 0,-1 1-62 0 0,1 0-62 0 0,0-1-109 0 0,-6-1-31 0 0,-2-1-46 0 0,10-1-15 0 0,-15 3 2 0 0,0 0-32 0 0,1 0-125 0 0,-1 0-111 0 0,1 0-95 0 0,0 0-179 0 0,0 0-92 0 0,0 0-213 0 0,1 0-509 0 0,0 0-482 0 0,1 0-1042 0 0</inkml:trace>
  <inkml:trace contextRef="#ctx0" brushRef="#br0" timeOffset="678.74">345 93 7744 0 0,'4'1'377'0'0,"-1"2"-109"0"0,1 1-89 0 0,2 7 175 0 0,-2-5-57 0 0,-3-4-92 0 0,1 0 51 0 0,2 5 120 0 0,-2 1 33 0 0,-1-1 42 0 0,4 0 57 0 0,-2-2-195 0 0,-2-1-143 0 0,0-1-34 0 0,2 4 115 0 0,0-2-35 0 0,3 6 245 0 0,-1 12 372 0 0,-2-7-274 0 0,0-8-252 0 0,-3-6-225 0 0,1 1 0 0 0,-1-1-1 0 0,0 0 1 0 0,1 1 0 0 0,-1-1 0 0 0,0 1-1 0 0,-1-1 1 0 0,1 0 0 0 0,0 1 0 0 0,-1-1-1 0 0,1 0 1 0 0,-1 1 0 0 0,0-1-82 0 0,-1 9 279 0 0,1-2-35 0 0,1-6-116 0 0,-3 12 352 0 0,2-8-325 0 0,1-5-126 0 0,0-1-46 0 0,0-1-52 0 0,0 1 48 0 0,1-1 44 0 0,-1 0 64 0 0,1-1 3 0 0,-1 2-78 0 0,1-1-55 0 0,-1 0-65 0 0,1 1-44 0 0,-1 0-65 0 0,0 0-76 0 0,0 1-83 0 0,0-2 4 0 0,0 0-61 0 0,0 0-55 0 0,0 0-49 0 0,0 1-161 0 0,0-1-47 0 0,0 0-196 0 0,0 0-521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18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 11200 0 0,'2'-2'100'0'0,"0"0"70"0"0,4-2 579 0 0,-2 3-484 0 0,-1 0-162 0 0,0-1-61 0 0,1 0-77 0 0,1 0-90 0 0,1 0 370 0 0,3 1 45 0 0,5-2 170 0 0,-8 1-142 0 0,2 1-32 0 0,0 2-46 0 0,0-1-59 0 0,-2 1-87 0 0,-1-1-53 0 0,-3 0-37 0 0,1 0-44 0 0,3 0-174 0 0,-5 0 24 0 0</inkml:trace>
  <inkml:trace contextRef="#ctx0" brushRef="#br0" timeOffset="226.65">47 113 9384 0 0,'0'0'208'0'0,"0"0"33"0"0,0 0 16 0 0,1 0-111 0 0,-1 1-43 0 0,2 2 113 0 0,-1-2-90 0 0,0 0-16 0 0,-1-1 36 0 0,4 0 433 0 0,0 0 7 0 0,-1 0-114 0 0,1 0-98 0 0,-1-1-80 0 0,0 1-83 0 0,0 0-38 0 0,6-2 282 0 0,-6 0-234 0 0,1 0-34 0 0,-2 2-91 0 0,0-1-51 0 0,0 0-44 0 0,0 1-45 0 0,0-1-46 0 0,0 1-54 0 0,0-1-63 0 0,-1 1-16 0 0,1 0-53 0 0,-1 0-56 0 0,1-1-59 0 0,-1 1-65 0 0,0 0-69 0 0,0 0-71 0 0,1 0-78 0 0,1 0-1105 0 0,0 0-1019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16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12 6016 0 0,'0'0'133'0'0,"0"0"23"0"0,0 0 11 0 0,0 0 19 0 0,0 0 78 0 0,0 0-18 0 0,-1 1-76 0 0,0 1-9 0 0,-1 3-36 0 0,1-3-48 0 0,0 0 59 0 0,1-1 88 0 0,0 2-76 0 0,-2 1 16 0 0,-1 1 29 0 0,2 0-15 0 0,0 11 207 0 0,-9 25 597 0 0,6-26-653 0 0,1-1-57 0 0,0 4 81 0 0,1 9 35 0 0,0-1-55 0 0,-1-10-69 0 0,2-5-67 0 0,0 0-43 0 0,5 18 187 0 0,-2-10-86 0 0,-1-5-11 0 0,0-3-52 0 0,0 1 38 0 0,1-6-54 0 0,-1 0 0 0 0,1 0 0 0 0,1 0 0 0 0,-1 0 0 0 0,1 0 0 0 0,0 0 1 0 0,2 3-177 0 0,0-2 215 0 0,-3-2-55 0 0,7 7 185 0 0,-5-8-132 0 0,-1 0-78 0 0,0 0-67 0 0,0-1-36 0 0,-3-2-32 0 0,1 0 0 0 0,0-1 0 0 0,0 1 0 0 0,0 0 0 0 0,-1-1 0 0 0,1 1 0 0 0,0 0 0 0 0,0-1 0 0 0,0 0 0 0 0,0 1 0 0 0,0-1 0 0 0,0 1 0 0 0,0-1 0 0 0,0 0 0 0 0,0 0 0 0 0,0 1 0 0 0,0-1 0 0 0,1 0 0 0 0,0 0-67 0 0,0 0 54 0 0,4 2 165 0 0,-4-2-205 0 0,-1 1-23 0 0,-1-1-40 0 0,1 0-48 0 0,0 0-55 0 0,0 0-60 0 0,0 0-68 0 0,0 0 76 0 0,-1 0-36 0 0,1 0-36 0 0,0-1-39 0 0,0 1-40 0 0,0 0-43 0 0,-1-1-45 0 0,1 1-46 0 0,2-1-1390 0 0,0 1-1110 0 0,-3 0 3056 0 0</inkml:trace>
  <inkml:trace contextRef="#ctx0" brushRef="#br0" timeOffset="338.08">311 117 7800 0 0,'0'-4'613'0'0,"0"1"-107"0"0,1 2-98 0 0,0 0-86 0 0,-1 1-74 0 0,1 1-64 0 0,0 1-52 0 0,1 0-41 0 0,-1 2-15 0 0,2 5 45 0 0,-2-6-48 0 0,-1 0 52 0 0,0-1 65 0 0,0 9 210 0 0,1 0-83 0 0,0 2-10 0 0,2 5 92 0 0,0-4-146 0 0,-3 1 47 0 0,-1 15 403 0 0,0-21-407 0 0,0 0 0 0 0,1 1 0 0 0,0-1 0 0 0,1 0 0 0 0,0 2-296 0 0,1-2 288 0 0,-1-1-47 0 0,1 19 412 0 0,-2-16-339 0 0,0-3-91 0 0,0-1 39 0 0,0-5-202 0 0,3 16 322 0 0,-1-8-124 0 0,-1 3 42 0 0,-1-12-363 0 0,0 1 54 0 0,0 0 80 0 0,0 5 202 0 0,0-5-250 0 0,0 0-67 0 0,0-1-72 0 0,0 1-87 0 0,0 0-105 0 0,0-1-119 0 0,0-1 27 0 0,0 0-67 0 0,0 0-60 0 0,0 0-53 0 0,0 0-174 0 0,0 0-51 0 0,0 0-212 0 0,0 0-563 0 0</inkml:trace>
  <inkml:trace contextRef="#ctx0" brushRef="#br0" timeOffset="619.11">118 117 7744 0 0,'0'0'174'0'0,"0"0"29"0"0,0 0 12 0 0,0 0-96 0 0,1-1-43 0 0,4-2 48 0 0,-2 2-35 0 0,-2 0-1 0 0,1 1 38 0 0,7 0 642 0 0,1-2-74 0 0,0 0-83 0 0,1-1-95 0 0,-5 1-257 0 0,0 1-39 0 0,0 0-42 0 0,0 0-44 0 0,13-2 248 0 0,-1 1-51 0 0,-1-1-74 0 0,0 1-39 0 0,0-1-39 0 0,-1-1-36 0 0,29-5 268 0 0,-21 5-251 0 0,-1 2-42 0 0,10-2-35 0 0,-16 2-87 0 0,-1-1-34 0 0,-12 2-9 0 0,-1 0-60 0 0,-2 0-15 0 0,1 1-57 0 0,0-1-67 0 0,-1 1-78 0 0,1 0 3 0 0,-1-1-51 0 0,1 1-46 0 0,0 0-41 0 0,0 0-136 0 0,0 0-39 0 0,0 0-166 0 0,2 0-443 0 0,-4 0 1228 0 0</inkml:trace>
  <inkml:trace contextRef="#ctx0" brushRef="#br0" timeOffset="1065.33">620 0 8232 0 0,'0'0'182'0'0,"0"0"29"0"0,0 0 14 0 0,1 0-27 0 0,5 1-5 0 0,-1 0 38 0 0,-1 1 87 0 0,1 1 212 0 0,3 3 207 0 0,-2-3-292 0 0,0 2-62 0 0,-1-1-57 0 0,0 2-52 0 0,0-1-47 0 0,-1 2-41 0 0,3 6 80 0 0,1 5-82 0 0,6 22 47 0 0,-9-25-52 0 0,2 14 73 0 0,-2 17 170 0 0,-1-9-86 0 0,-3-17-185 0 0,-4 2 74 0 0,1-5-9 0 0,1-1 48 0 0,-1 9 206 0 0,-8 13 315 0 0,1-3-21 0 0,7-12-296 0 0,-1-9-158 0 0,-3-2-63 0 0,0-2-76 0 0,3 2-59 0 0,2-4-35 0 0,-5-2-36 0 0,-3 2-31 0 0,8-7-103 0 0,1-1-130 0 0,0 1 114 0 0,-1-1 87 0 0,1 0 47 0 0,-2 2 187 0 0,1-1-157 0 0,1-1-84 0 0,-1 1-33 0 0,1-1-38 0 0,0 0-27 0 0,0 0-40 0 0,0 0-43 0 0,0 0-49 0 0,0 1-51 0 0,0-2-56 0 0,0 1-60 0 0,0 0-64 0 0,4-5-642 0 0,-3-1-10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25.4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 0 10120 0 0,'5'0'79'0'0,"-4"0"94"0"0,-3 0 15 0 0,-3 0 146 0 0,-7 0 351 0 0,9 0-500 0 0,2 0-45 0 0,-3 1 166 0 0,-1 2-91 0 0,-3 2-19 0 0,-2 6 32 0 0,6-7-101 0 0,-10 12 152 0 0,11-13-239 0 0,0-1 1 0 0,1 1 0 0 0,-1 0 0 0 0,1 0 0 0 0,0 0-1 0 0,0 0 1 0 0,0 0 0 0 0,0 0 0 0 0,1 0 0 0 0,-1 1 0 0 0,1 0-41 0 0,-5 13 135 0 0,0 0 37 0 0,1-7 16 0 0,2 1-1 0 0,-1 0 1 0 0,0 4-188 0 0,2 7 214 0 0,3 18 280 0 0,1-15-204 0 0,2-5-92 0 0,1 2-56 0 0,-1-4-115 0 0,-3-13-11 0 0,0-1 0 0 0,0 1 0 0 0,0-1 0 0 0,0 0-1 0 0,1 1 1 0 0,0-1 0 0 0,0 0 0 0 0,1 1-16 0 0,16 22 373 0 0,3 0 117 0 0,3-2 98 0 0,1-5 77 0 0,7 7 157 0 0,-23-17-595 0 0,1 0-51 0 0,-11-10-234 0 0,2 1 93 0 0,4 3 157 0 0,-4-2-159 0 0,0 0-36 0 0,0 0-61 0 0,0 0-81 0 0,-1 0-100 0 0,-1-1-121 0 0,0 0 80 0 0,0-1-48 0 0,0 0-44 0 0,0 0-40 0 0,0 0-275 0 0,0 0-65 0 0,0 0-53 0 0,0 0-39 0 0,0 0-322 0 0,0 0-35 0 0,0 0-2536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23.8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71 8112 0 0,'1'1'79'0'0,"2"2"57"0"0,0-2-57 0 0,1-1 40 0 0,-3 11 255 0 0,-1-6-185 0 0,0-2-21 0 0,3 23 966 0 0,5 1-74 0 0,0 1-38 0 0,-4 2-85 0 0,-3-23-740 0 0,1 1 94 0 0,1 11 498 0 0,-3-18-898 0 0,0 1 50 0 0,0-1 45 0 0,0 0 42 0 0,0 1 71 0 0,0-1 61 0 0,0 0 166 0 0,0-1 66 0 0,-1 0 427 0 0,0-1-580 0 0,0 0-38 0 0,0 0-28 0 0,0 0-91 0 0,-1-3 216 0 0,0-2-111 0 0,1 0-83 0 0,-1-7 59 0 0,1 4-64 0 0,-1 0-38 0 0,-1-14 6 0 0,3 22-65 0 0,0-16 39 0 0,1 0 0 0 0,1-8-41 0 0,-1 19 4 0 0,0 1 0 0 0,1-1-1 0 0,-1 0 1 0 0,1 1 0 0 0,0-1-1 0 0,1 1 1 0 0,-1 0 0 0 0,1 0-1 0 0,1-1-3 0 0,-2 3 0 0 0,0 0-1 0 0,1 1 0 0 0,-1 0 0 0 0,1-1 1 0 0,0 1-1 0 0,-1 0 0 0 0,1 0 0 0 0,0 0 1 0 0,0 1-1 0 0,1-1 0 0 0,-1 1 0 0 0,0-1 1 0 0,0 1-1 0 0,1 0 0 0 0,-1 1 0 0 0,2-1 1 0 0,19 1-61 0 0,-20 0 61 0 0,-1 1 1 0 0,1-1-1 0 0,-1 1 0 0 0,1 0 0 0 0,-1 0 0 0 0,0 0 0 0 0,1 0 0 0 0,-1 1 0 0 0,0-1 0 0 0,0 1 0 0 0,0 0 0 0 0,0 0 0 0 0,1 1 0 0 0,4 2 0 0 0,0 1 0 0 0,-1 0 0 0 0,0 1 0 0 0,0-1 0 0 0,-1 1 0 0 0,0 0 0 0 0,0 1 0 0 0,0-1 0 0 0,3 9 0 0 0,-3-4 6 0 0,0 0-78 0 0,-1 0-53 0 0,1-1-37 0 0,-4-6 172 0 0,-1 2-54 0 0,-1-5 47 0 0,0 0 52 0 0,1-1 22 0 0,2-1 42 0 0,-4-1-15 0 0,1-3-47 0 0,2-9 1 0 0,0 1-2 0 0,-1 10-43 0 0,-1-1 0 0 0,1 0-1 0 0,0 0 1 0 0,0 1 0 0 0,0-1 0 0 0,0 1 0 0 0,1-3-13 0 0,6-10 13 0 0,0 0 36 0 0,0 5-47 0 0,-8 9-2 0 0,1 0-1 0 0,0 0 0 0 0,0 0 1 0 0,0 0-1 0 0,0 1 0 0 0,0-1 1 0 0,0 0-1 0 0,0 0 0 0 0,0 1 1 0 0,0-1-1 0 0,0 1 0 0 0,1-1 1 0 0,-1 1-1 0 0,0 0 0 0 0,0-1 1 0 0,1 1-1 0 0,-1 0 0 0 0,0 0 1 0 0,0 0-1 0 0,1 0 0 0 0,-1 0 1 0 0,0 0-1 0 0,0 0 0 0 0,2 0 1 0 0,-1 1-16 0 0,-1 0-1 0 0,1 0 1 0 0,0 0-1 0 0,-1 1 0 0 0,1-1 1 0 0,-1 0-1 0 0,1 1 0 0 0,-1-1 1 0 0,1 1-1 0 0,-1-1 1 0 0,0 1-1 0 0,0 0 0 0 0,0-1 1 0 0,0 1-1 0 0,0 1 17 0 0,10 16-61 0 0,-10-17 54 0 0,1 0 0 0 0,-1 0 0 0 0,1 0 1 0 0,-1 0-1 0 0,0 1 0 0 0,0-1 0 0 0,0 1 1 0 0,0-1-1 0 0,0 1 0 0 0,-1-1 0 0 0,1 1 0 0 0,-1 0 7 0 0,1 0-247 0 0,-1 0 109 0 0,0 0 94 0 0,1 0 78 0 0,0 0 58 0 0,0 0 44 0 0,2 8 419 0 0,-1-7-361 0 0,0 1-85 0 0,-1-3-103 0 0,0 0-40 0 0,0 0-46 0 0,0 0-54 0 0,0 1-59 0 0,0-1-65 0 0,0 0-72 0 0,0 0-76 0 0,0 0-83 0 0,0 0-89 0 0,0-1-65 0 0,0 1-93 0 0,0 0-97 0 0,0-1-104 0 0,0 2-1233 0 0,3 0-1233 0 0</inkml:trace>
  <inkml:trace contextRef="#ctx0" brushRef="#br0" timeOffset="469.54">626 53 6880 0 0,'0'0'128'0'0,"-1"0"-58"0"0,-2 0-12 0 0,1 0 5 0 0,2 0 18 0 0,-1 1 47 0 0,-4 3 32 0 0,-1-2-98 0 0,1-3-63 0 0,3 1 30 0 0,1-1 54 0 0,0 1 76 0 0,-1 0 101 0 0,2 1-84 0 0,-1 0 34 0 0,-4 3 249 0 0,1 1-44 0 0,0 0-40 0 0,0 0-38 0 0,-3 6 236 0 0,1 0-116 0 0,2-1-127 0 0,0 1-58 0 0,1-1-56 0 0,1-2-24 0 0,1 0 0 0 0,0 0 0 0 0,0 0 0 0 0,1 5-192 0 0,3-2 128 0 0,10 5 221 0 0,-12-15-214 0 0,1-1 28 0 0,1 2-27 0 0,1 1-23 0 0,-1-2 11 0 0,-2-1-68 0 0,0 0 0 0 0,0-1 0 0 0,0 1 0 0 0,1 0 0 0 0,-1 0 0 0 0,0-1 0 0 0,0 1 0 0 0,0-1 1 0 0,0 1-1 0 0,0-1 0 0 0,0 1 0 0 0,0-1 0 0 0,0 0-56 0 0,6-5 315 0 0,0 0-36 0 0,2-3 8 0 0,1 1-65 0 0,-3 1-89 0 0,-1-6-6 0 0,3-3-11 0 0,-6 10-85 0 0,0 1 0 0 0,-1 0 0 0 0,1-1 0 0 0,-1 1 0 0 0,0-4-31 0 0,1-7 37 0 0,-2 20-200 0 0,3 3 56 0 0,4 8 24 0 0,-4-1 92 0 0,-4-11-10 0 0,1 0 0 0 0,0-1 0 0 0,-1 1 0 0 0,1 0 0 0 0,0 0 0 0 0,0-1 0 0 0,0 1 0 0 0,1 0 0 0 0,-1-1 1 0 0,1 0-1 0 0,-1 1 0 0 0,3 1 1 0 0,3 7 40 0 0,-2 0 83 0 0,-2-4-57 0 0,2 1-113 0 0,2 1-114 0 0,3-3-185 0 0,-4-6 202 0 0</inkml:trace>
  <inkml:trace contextRef="#ctx0" brushRef="#br0" timeOffset="819.06">865 18 8352 0 0,'0'0'190'0'0,"0"0"28"0"0,0 0 7 0 0,3 2-53 0 0,1 1-113 0 0,0-1-76 0 0,0 0 36 0 0,-2 1 53 0 0,2 2 314 0 0,3 1 111 0 0,-3-3-246 0 0,0 1 36 0 0,1 2 190 0 0,1 3 212 0 0,0 0-18 0 0,0 1-49 0 0,1-1-50 0 0,0 1-53 0 0,1-1-54 0 0,0 0-57 0 0,0-1-59 0 0,0-1-60 0 0,0-1-49 0 0,-1 0-47 0 0,12 14 271 0 0,-12-12-279 0 0,0-2 42 0 0,14 11 415 0 0,-12-10-446 0 0,-4-4-158 0 0,1 1-52 0 0,-3-3 15 0 0,10 9 12 0 0,-8-7 20 0 0,0-1 7 0 0,2 4 61 0 0,-6-5-77 0 0,-1-1-65 0 0,0 0-36 0 0,0 0-123 0 0,0 0 86 0 0,0 0-66 0 0,0 0-87 0 0,0 0 82 0 0,0 0-41 0 0,0 0-44 0 0,0 0-41 0 0,0 0-37 0 0,0 0-35 0 0,0 0-248 0 0,0 0-57 0 0,0 0-809 0 0,0 0-638 0 0,0 0-1211 0 0</inkml:trace>
  <inkml:trace contextRef="#ctx0" brushRef="#br0" timeOffset="1073.18">1075 0 10680 0 0,'0'0'199'0'0,"0"0"-94"0"0,-1 0-62 0 0,-1 0-26 0 0,1 0 36 0 0,0 1 28 0 0,1-1 49 0 0,-1 0 57 0 0,1 0 70 0 0,-2 2-240 0 0,0-1 0 0 0,0 1 0 0 0,1 0 1 0 0,-1-1-1 0 0,1 1 0 0 0,0 0 0 0 0,0 0 0 0 0,-1 0 1 0 0,1 0-1 0 0,0 0 0 0 0,1 0 0 0 0,-1 0 1 0 0,0 2-18 0 0,-4 8 145 0 0,0 7 55 0 0,2-6-40 0 0,-2-3 17 0 0,-1 0-23 0 0,-15 27 480 0 0,14-21-428 0 0,5-11-146 0 0,0-1 1 0 0,0 1 0 0 0,0-1 0 0 0,-1 0 0 0 0,0 0 0 0 0,-1 2-61 0 0,-5 6 141 0 0,1 2-62 0 0,-10 23 96 0 0,8-21-105 0 0,9-10-16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27.8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8264 0 0,'0'0'182'0'0,"0"0"29"0"0,0 0 14 0 0,1-1-27 0 0,4-3-29 0 0,-3 3-57 0 0,1 1 63 0 0,-3 1-71 0 0,1-1 450 0 0,-1 0 20 0 0,0 0-21 0 0,0 0-94 0 0,0 0-41 0 0,0 0-8 0 0,0-1-157 0 0,-1 1-92 0 0,1 0-81 0 0,-1 0-36 0 0,-1 0-3 0 0,1 1 8 0 0,1-1 74 0 0,0 0 108 0 0,3 6 143 0 0,0 1-97 0 0,0 4-39 0 0,1 6 5 0 0,-1-6-61 0 0,-1 3 57 0 0,-2-11-196 0 0,0-1 1 0 0,0 0-1 0 0,1 0 1 0 0,-1 1-1 0 0,1-1 0 0 0,0 0 1 0 0,-1 0-1 0 0,2 1-43 0 0,6 17 279 0 0,-5 0-64 0 0,-2-15-125 0 0,-1 1 0 0 0,1-1 1 0 0,0 0-1 0 0,0 0 0 0 0,1 3-90 0 0,3 10 264 0 0,-4-5-44 0 0,0-1-14 0 0,4 3 192 0 0,-1 0-50 0 0,-2-4-208 0 0,-2-9-120 0 0,0 0-1 0 0,0 0 0 0 0,1 0 1 0 0,-1 0-1 0 0,1 0 0 0 0,0 0 1 0 0,0 0-1 0 0,0 2-19 0 0,3 6 54 0 0,-2 1-59 0 0,-2-11 5 0 0,0 1 0 0 0,0-1-1 0 0,0 1 1 0 0,0-1-1 0 0,0 1 1 0 0,0-1-1 0 0,0 1 1 0 0,1 0-1 0 0,-1-1 1 0 0,0 1 0 0 0,0-1-1 0 0,0 1 1 0 0,1-1-1 0 0,-1 1 1 0 0,0-1-1 0 0,0 1 1 0 0,1-1 0 0 0,2 5 20 0 0,2 4 47 0 0,-3-6-65 0 0,-1-1 80 0 0,0 0 98 0 0,-3-4-49 0 0,-4-9 11 0 0,6 0-37 0 0,12-12 26 0 0,-3 4-66 0 0,5-9-55 0 0,-5 15-1 0 0,-5 10-23 0 0,0-1 0 0 0,0 1-1 0 0,1 0 1 0 0,-1 0-1 0 0,1 0 1 0 0,0 0 14 0 0,4 1 50 0 0,-2 6-89 0 0,-5-2 17 0 0,33 13-189 0 0,-20-4 171 0 0,-6 4 89 0 0,-1-3-38 0 0,-7-11-11 0 0,0 0 0 0 0,0 0 0 0 0,0 0 0 0 0,0 0 0 0 0,0 0 0 0 0,0 1 0 0 0,-1-1 0 0 0,1 0 0 0 0,0 1-1 0 0,-1-1 1 0 0,3 6 0 0 0,-1 0 0 0 0,0 0 0 0 0,-1 0 0 0 0,0 0 0 0 0,0 0 0 0 0,0 3 0 0 0,-1-10-99 0 0,0 0 33 0 0,0 1 22 0 0,-1 0 103 0 0,1 2 142 0 0,-1 0-36 0 0,0-1-168 0 0,0 0-115 0 0,1-1 8 0 0,0 0-40 0 0,-1 0-196 0 0,1 0 122 0 0,0-1-37 0 0,0 1-39 0 0,0-1-42 0 0,-1 0-44 0 0,1 0-47 0 0,0 0 26 0 0,0 0-60 0 0,0 0-52 0 0,0 0-47 0 0,0 0-164 0 0,0 0-45 0 0,0 0-200 0 0,0 0-536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29.3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12528 0 0,'0'2'669'0'0,"0"2"-328"0"0,0-1-160 0 0,0-2-135 0 0,0 1-34 0 0,0 3-39 0 0,0 0 63 0 0,0 0 56 0 0,0 0 50 0 0,0 2 190 0 0,0 0 92 0 0,0-1 51 0 0,0 8 696 0 0,0-5-533 0 0,0-4-370 0 0,0 0-53 0 0,0 0-65 0 0,0 0-76 0 0,1 2 80 0 0,3-3-116 0 0,-3 1-38 0 0,-1-4 57 0 0,0 1-89 0 0,0 0-115 0 0,0 3-186 0 0,0-3 216 0 0,0 3-231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29.8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 12464 0 0,'0'-1'274'0'0,"1"0"-33"0"0,-1-2 147 0 0,1 1-109 0 0,0 0-91 0 0,1 1-66 0 0,-1-1-70 0 0,7 1-68 0 0,-3 2 70 0 0,-3-1 38 0 0,1 2 60 0 0,19 12 552 0 0,-12-6-456 0 0,-6-5-157 0 0,1 1-35 0 0,5 5 70 0 0,0 0 1 0 0,0 1-1 0 0,2 3-126 0 0,9 10 168 0 0,1 5 24 0 0,-8-9-23 0 0,-10-14-102 0 0,0 1 1 0 0,0 1-1 0 0,0-1 1 0 0,-1 0-1 0 0,1 5-67 0 0,1 2 93 0 0,-1 0 1 0 0,0 1-1 0 0,-1-1 0 0 0,0 3-93 0 0,2 5 112 0 0,-4-14-64 0 0,1-1 0 0 0,-1 0 0 0 0,0 1 0 0 0,-1 3-48 0 0,0 10 98 0 0,-1-1 100 0 0,-3 4 142 0 0,2-17-180 0 0,0 1 0 0 0,0-1-1 0 0,0 0 1 0 0,-2 1-160 0 0,-2 8 356 0 0,0-3-13 0 0,1-3-165 0 0,-7 10 346 0 0,10-14-395 0 0,-1-1 0 0 0,1 1 0 0 0,-1-1 1 0 0,0 0-1 0 0,-2 1-129 0 0,1 1 113 0 0,0 2 6 0 0,0 1 1 0 0,-1-3-7 0 0,3-4-211 0 0,1-1 40 0 0,-1 2 37 0 0,0-1 107 0 0,1 1 234 0 0,1-2-275 0 0,0-1-93 0 0,0 0-23 0 0,0 0-38 0 0,0 0-43 0 0,0 0-47 0 0,-1 0-51 0 0,1 0-56 0 0,-1 0-26 0 0,1 0-55 0 0,-1 0-57 0 0,0 0-61 0 0,1 0-761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28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1 8592 0 0,'0'0'250'0'0,"0"0"4"0"0,0 0-81 0 0,-1 1-38 0 0,-1 3 203 0 0,0-2-166 0 0,0 7 618 0 0,0-5-439 0 0,-1 0-49 0 0,0 0-42 0 0,1 2-39 0 0,-3 6 124 0 0,1 1-96 0 0,-4 26 267 0 0,7-25-223 0 0,-2 16 242 0 0,1-10-209 0 0,1-7-156 0 0,1 12 179 0 0,0-4-126 0 0,3 37 288 0 0,1-34-258 0 0,-2-13-128 0 0,1 2-15 0 0,3-1-57 0 0,0 2-54 0 0,3 1 18 0 0,-1-7 106 0 0,-1 0-50 0 0,3-2-61 0 0,-8-5-186 0 0,0-1 111 0 0,0 1 95 0 0,0 0 141 0 0,0 0-20 0 0,-1 0-85 0 0,0-1-51 0 0,0 0-50 0 0,0 1-42 0 0,0-1-52 0 0,0 0-59 0 0,0 0-66 0 0,0 0-15 0 0,-1 0-56 0 0,1 1-60 0 0,0-1-65 0 0,0 0-70 0 0,1 0-72 0 0,-1 0-79 0 0,0 0-82 0 0,2 0-912 0 0,1 0-71 0 0,0 0 107 0 0</inkml:trace>
  <inkml:trace contextRef="#ctx0" brushRef="#br0" timeOffset="279.33">369 112 9672 0 0,'0'0'282'0'0,"0"0"-2"0"0,0 0-116 0 0,0 0-49 0 0,0 0 118 0 0,0 0 133 0 0,0 1-78 0 0,0 1-63 0 0,0 0-51 0 0,0 1-15 0 0,0 4 172 0 0,0-5-152 0 0,3 27 989 0 0,-2-23-973 0 0,0 0-58 0 0,3 18 462 0 0,-2-8-204 0 0,1-1 175 0 0,-1-2-102 0 0,3 14 373 0 0,-3-15-456 0 0,1-4-76 0 0,-1 1 42 0 0,0-2-143 0 0,-1 5 43 0 0,0 1 5 0 0,1-4-48 0 0,1 5 8 0 0,-1-6-103 0 0,-1-3-68 0 0,0 3 68 0 0,-1-5-134 0 0,0 3-61 0 0,0-5-37 0 0,0-1-33 0 0,0 0-65 0 0,0 0-154 0 0,0 0 11 0 0,-1 0 50 0 0,1 0-43 0 0,-1 0 80 0 0,1 0 68 0 0,0 0 57 0 0,-1 0 48 0 0,1 0 34 0 0,-1 0-106 0 0,0 0 55 0 0,1-1-83 0 0,-1-4-982 0 0</inkml:trace>
  <inkml:trace contextRef="#ctx0" brushRef="#br0" timeOffset="565.09">229 112 9760 0 0,'0'0'222'0'0,"0"0"30"0"0,0 0 18 0 0,0-1-151 0 0,0 0-34 0 0,0-1-34 0 0,1 0-34 0 0,1-1 2 0 0,-1 0 35 0 0,3-2 142 0 0,0 2 67 0 0,6-3 630 0 0,-7 5-554 0 0,0 0-167 0 0,-2 1-56 0 0,3-2 133 0 0,-1 1-60 0 0,2 0-23 0 0,2 0 9 0 0,3 0 106 0 0,-4-1-115 0 0,0 1-33 0 0,2 1 19 0 0,0-1-36 0 0,11-1 133 0 0,-4 0-53 0 0,0 1-38 0 0,14-2 125 0 0,-6 1-75 0 0,1 1-41 0 0,-1 1-52 0 0,0-3-62 0 0,-20 3 6 0 0,1-1-92 0 0,-1 1-96 0 0,0 0-99 0 0,1 0-100 0 0,-1 0-105 0 0,0 0-107 0 0,1 0-109 0 0,-2 0 197 0 0,-1 0-43 0 0,1 0-44 0 0,0 0-44 0 0,3 0-1338 0 0,3 0-1100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196 434 7856 0 0,'0'0'174'0'0,"0"0"29"0"0,0 0 13 0 0,0 2-31 0 0,1 1-149 0 0,-2 1-26 0 0,-14 5-18 0 0,7-6 55 0 0,-1 2 95 0 0,-14 9 301 0 0,15-6-331 0 0,-7 7 155 0 0,-10 10 75 0 0,-8 8 73 0 0,30-30-367 0 0,1 0 0 0 0,0 0 0 0 0,0 0 0 0 0,0 0 0 0 0,0 0 0 0 0,0 2-48 0 0,0-2 48 0 0,0 0 0 0 0,0 0 0 0 0,0 1 0 0 0,0-1 0 0 0,0 0 0 0 0,-1 0-48 0 0,1-2 16 0 0,1 0 0 0 0,0 0-1 0 0,0 1 1 0 0,0-1 0 0 0,0 0 0 0 0,0 1 0 0 0,0-1 0 0 0,0 0 0 0 0,0 1 0 0 0,0-1 0 0 0,1 1 0 0 0,-1-1 0 0 0,0 1 0 0 0,1-1 0 0 0,-1 1 0 0 0,1 0 0 0 0,0-1-1 0 0,0 1 1 0 0,0 0 0 0 0,0 0-16 0 0,-1 0 20 0 0,1 0 0 0 0,-1 0 0 0 0,0 0 0 0 0,1 0 0 0 0,-1 0 0 0 0,0 0 0 0 0,0 0 0 0 0,-1 2-20 0 0,1-3 8 0 0,1-1 0 0 0,-1 1-1 0 0,0 0 1 0 0,1 0 0 0 0,-1 0-1 0 0,1-1 1 0 0,0 1 0 0 0,-1 0 0 0 0,1 0-1 0 0,0 0 1 0 0,-1 0 0 0 0,1 0-1 0 0,0 0 1 0 0,0 0 0 0 0,0 0 0 0 0,0 0-1 0 0,0 0 1 0 0,0 0 0 0 0,0 0-1 0 0,0 0 1 0 0,0 0 0 0 0,0 0 0 0 0,1 0-8 0 0,5 4 48 0 0,-5-5-47 0 0,-1 0 1 0 0,1 0-1 0 0,-1 1 0 0 0,0-1 0 0 0,1 0 1 0 0,-1 0-1 0 0,0 1 0 0 0,1-1 0 0 0,-1 0 0 0 0,0 0 1 0 0,0 1-1 0 0,1-1 0 0 0,-1 0 0 0 0,0 1 1 0 0,0-1-1 0 0,1 0 0 0 0,-1 1 0 0 0,0-1 1 0 0,0 0-1 0 0,0 1 0 0 0,0-1 0 0 0,0 1 0 0 0,1-1 1 0 0,-1 0-1 0 0,0 1 0 0 0,0-1 0 0 0,0 1 1 0 0,0-1-1 0 0,0 0 0 0 0,0 1 0 0 0,0-1-1 0 0,2 5 59 0 0,14 4-8 0 0,-13-7-33 0 0,1-1 0 0 0,-1 0 0 0 0,0 0 1 0 0,1-1-1 0 0,-1 1 0 0 0,1-1 0 0 0,-1 0 0 0 0,1 0 0 0 0,-1 0 0 0 0,1 0 0 0 0,-1 0 0 0 0,1-1 0 0 0,-1 0 1 0 0,0 0-1 0 0,3 0-18 0 0,-3-1 17 0 0,1 0 0 0 0,-1 0 0 0 0,1 1 0 0 0,-1 0 1 0 0,1-1-1 0 0,0 1 0 0 0,0 1 0 0 0,-1-1 0 0 0,1 0 1 0 0,3 1-18 0 0,11-2 78 0 0,-1-4-20 0 0,-7 1-33 0 0,-3 3-13 0 0,0 0 0 0 0,0-1 0 0 0,0 1 0 0 0,0-2 0 0 0,-1 1 0 0 0,0-1 0 0 0,6-4-12 0 0,-5 4 5 0 0,4-4 19 0 0,0 0-14 0 0,1 0 0 0 0,0 1 0 0 0,12-5-10 0 0,-18 9-2 0 0,0 0 0 0 0,0 0 1 0 0,0 0-1 0 0,-1-1 0 0 0,1 1 1 0 0,-1-2-1 0 0,0 1 1 0 0,0 0-1 0 0,0-1 0 0 0,-1 0 1 0 0,1-1 1 0 0,9-9-62 0 0,-6 4 43 0 0,-1-7-79 0 0,-6-16-80 0 0,-1 21 161 0 0,0 8 2 0 0,-1 0 0 0 0,1-1 0 0 0,-1 1 0 0 0,-1-5 15 0 0,-10-19-20 0 0,9 21 19 0 0,0 1 1 0 0,1-1-1 0 0,-1 1 0 0 0,1-1 1 0 0,1 0-1 0 0,-1-2 1 0 0,0 0 4 0 0,0-1 1 0 0,-1 1-1 0 0,0 0 0 0 0,-1-2-4 0 0,-7-16 81 0 0,0-2 0 0 0,2 1 0 0 0,-3-17-81 0 0,10 26 38 0 0,2 15-32 0 0,-1 0 1 0 0,0 0-1 0 0,0 0 1 0 0,0 0 0 0 0,0 0-1 0 0,-1 1 1 0 0,1-1-1 0 0,-1 0 1 0 0,-1 1 0 0 0,1-1-7 0 0,-9-15 58 0 0,10 17-53 0 0,0 1-1 0 0,0-1 1 0 0,1 0 0 0 0,-1 1-1 0 0,1-1 1 0 0,0 0 0 0 0,0 0 0 0 0,0-1-5 0 0,0 4 5 0 0,0-1 0 0 0,0 0 0 0 0,0 0 1 0 0,0 1-1 0 0,0-1 0 0 0,0 0 1 0 0,0 0-1 0 0,0 1 0 0 0,0-1 1 0 0,-1 0-1 0 0,1 0 0 0 0,0 1 0 0 0,0-1 1 0 0,-1 0-1 0 0,1 1 0 0 0,0-1 1 0 0,-1 0-1 0 0,1 1 0 0 0,-1-1 0 0 0,1 1 1 0 0,-1-1-1 0 0,1 1 0 0 0,-1-1 1 0 0,1 1-1 0 0,-1-1 0 0 0,0 1 0 0 0,1-1-5 0 0,-1 1 7 0 0,1 0-1 0 0,-1-1 0 0 0,1 1 0 0 0,-1-1 1 0 0,1 1-1 0 0,-1 0 0 0 0,1-1 1 0 0,-1 1-1 0 0,1-1 0 0 0,0 1 0 0 0,-1-1 1 0 0,1 1-1 0 0,0-1 0 0 0,0 1 0 0 0,-1-1 1 0 0,1 0-1 0 0,0 1 0 0 0,0-1 0 0 0,0 1 1 0 0,-1-1-1 0 0,1 0 0 0 0,0 1 1 0 0,0-1-1 0 0,0 1 0 0 0,0-1 0 0 0,0 0 1 0 0,1 1-7 0 0,-2-11 110 0 0,1 14-13 0 0,0 9-44 0 0,3 1-73 0 0,1-3 19 0 0,3 8-15 0 0,-5 0-27 0 0,-3 3 31 0 0,0-10 12 0 0,1 0 0 0 0,0-1 0 0 0,1 1 0 0 0,0 0 0 0 0,1 2 0 0 0,8 20 13 0 0,-5 7 40 0 0,0-18-37 0 0,-2-12 3 0 0,-2 0 1 0 0,1 1-1 0 0,-1-1 1 0 0,0 2-20 0 0,-1-2 14 0 0,1 0 0 0 0,0-1 0 0 0,0 1 0 0 0,1-1 0 0 0,1 1-14 0 0,-1-2 24 0 0,0 0-1 0 0,-1 0 1 0 0,0 0 0 0 0,0 8-24 0 0,-1-13 7 0 0,0 1-1 0 0,0-1 1 0 0,1 0 0 0 0,-1 0-1 0 0,1 0 1 0 0,0 0 0 0 0,0 0-1 0 0,0 0 1 0 0,1 3-7 0 0,4 8 41 0 0,-1 14 34 0 0,0-13-13 0 0,-4-12-47 0 0,1 0 1 0 0,-1 0 0 0 0,0 0-1 0 0,-1 1 1 0 0,1-1-1 0 0,0 0 1 0 0,-1 0 0 0 0,0 2-16 0 0,0 13 96 0 0,3-3-16 0 0,-3-14-79 0 0,1 0 0 0 0,-1 0-1 0 0,1-1 1 0 0,-1 1-1 0 0,1 0 1 0 0,-1 0-1 0 0,1 0 1 0 0,-1-1-1 0 0,0 1 0 0 0,1 0 1 0 0,-1 0-1 0 0,0 0 1 0 0,0 0-1 0 0,0 0 1 0 0,1 0-1 0 0,-1 0 1 0 0,0 0-1 0 0,0 0 0 0 0,-1-1 1 0 0,1 1-1 0 0,0 0 1 0 0,0 0-1 0 0,0 0 1 0 0,-1 0-1 0 0,1 0 1 0 0,0 0-1 0 0,-1 0 1 0 0,1-1-1 0 0,-1 1 0 0 0,1 0 1 0 0,-1 0-1 0 0,0 0 0 0 0,1 0 1 0 0,-3 14 9 0 0,3 1 33 0 0,0-1-32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32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1 11600 0 0,'0'0'264'0'0,"0"0"34"0"0,0 0 21 0 0,3 1-43 0 0,-1 1-192 0 0,-1 1-53 0 0,-1 2-7 0 0,0 1 45 0 0,0 3 151 0 0,0 0 95 0 0,-1 2 117 0 0,-2 11 660 0 0,1-14-751 0 0,0-2-122 0 0,-1 0-49 0 0,0 0-60 0 0,-1 0-70 0 0,-4 12-40 0 0,7-15 0 0 0,0 0 0 0 0,0-1 0 0 0,0 1 0 0 0,0 0 0 0 0,-1-1 0 0 0,1 1 0 0 0,-1-1 0 0 0,0 0 0 0 0,-1 3 0 0 0,2-5-177 0 0,0 1 69 0 0,1 0 59 0 0,-1 0 51 0 0,-1 1 110 0 0,-2 5 346 0 0,2-5-368 0 0,1 0-70 0 0,0-1-52 0 0,0 0-39 0 0,1 0-46 0 0,-1 0-50 0 0,1 0-75 0 0,-1 0-72 0 0,1 1-77 0 0,-1-1-86 0 0,1 0-92 0 0,0-1-98 0 0,-1 1-105 0 0,1 0-113 0 0,0 0-1038 0 0,0-1-1102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32.7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9216 0 0,'0'0'208'0'0,"0"0"33"0"0,3 7 191 0 0,-2-5-375 0 0,0 0-35 0 0,1 6 8 0 0,-3-1 64 0 0,0 0 69 0 0,3 1 72 0 0,4 11 1066 0 0,-3-4-541 0 0,-1-7-419 0 0,0-1-54 0 0,-1 0-64 0 0,2 0-73 0 0,8 31 1195 0 0,-6-19-763 0 0,-2-9-345 0 0,1 1-47 0 0,1 5 191 0 0,0 1 0 0 0,-1 0 0 0 0,0 7-381 0 0,0-1 398 0 0,-2-12-166 0 0,-1-1-102 0 0,2 11 75 0 0,-2-16-133 0 0,0 0-1 0 0,-1 0 0 0 0,0 1 1 0 0,0-1-1 0 0,0 2-71 0 0,-1 7 172 0 0,0-6-45 0 0,0-7-110 0 0,1 0 0 0 0,0 0-1 0 0,-1 0 1 0 0,1 0 0 0 0,-1 0 0 0 0,1 0-1 0 0,-1 0 1 0 0,0 0 0 0 0,1 0 0 0 0,-1 0-1 0 0,0 0 1 0 0,0 0 0 0 0,1 0 0 0 0,-1 0-17 0 0,1 0 61 0 0,-9 4 239 0 0,6-6-263 0 0,2 0-16 0 0,1 0-1 0 0,0 0 1 0 0,0 0-1 0 0,-1 0 0 0 0,1 0 1 0 0,0 0-1 0 0,0 0 1 0 0,0 0-1 0 0,0 0 1 0 0,0 0-1 0 0,0 0 0 0 0,0 0 1 0 0,0 0-1 0 0,0 0 1 0 0,1 0-1 0 0,-1 0 0 0 0,0 0 1 0 0,1 0-1 0 0,-1 0-20 0 0,4-9 90 0 0,-2 5-104 0 0,1-12 20 0 0,-3 14 1 0 0,1 0 1 0 0,-1 0-1 0 0,1-1 0 0 0,0 1 0 0 0,-1 0 1 0 0,2 1-1 0 0,-1-1 0 0 0,0-1-7 0 0,13-19 1 0 0,-7 11-41 0 0,2-2-98 0 0,-2 4-9 0 0,7-5 79 0 0,-13 14 64 0 0,0 0 0 0 0,1 0 0 0 0,-1 0 0 0 0,1 0 0 0 0,-1 0 1 0 0,1 1-1 0 0,0-1 0 0 0,-1 0 0 0 0,1 1 0 0 0,1-1 4 0 0,11 2-94 0 0,-11 0 85 0 0,0 0 1 0 0,-1 0-1 0 0,1 1 0 0 0,0-1 1 0 0,-1 0-1 0 0,1 1 0 0 0,-1 0 1 0 0,0-1-1 0 0,1 1 0 0 0,-1 1 9 0 0,7 4-52 0 0,-9-6 52 0 0,1-1-1 0 0,0 1 1 0 0,0 0-1 0 0,-1-1 1 0 0,1 1 0 0 0,0 0-1 0 0,-1 0 1 0 0,1-1-1 0 0,0 1 1 0 0,-1 0-1 0 0,1 0 1 0 0,-1 0 0 0 0,0 0-1 0 0,1 0 1 0 0,-1 0-1 0 0,0 0 1 0 0,1 0-1 0 0,-1 0 1 0 0,10 22-1 0 0,-8-20 4 0 0,-1-1-1 0 0,1 1 1 0 0,-1 0-1 0 0,0-1 1 0 0,0 1-1 0 0,0 0 1 0 0,0-1-1 0 0,0 1 1 0 0,-1 0 0 0 0,1 0-1 0 0,-1 3-2 0 0,0-2 91 0 0,0-1-39 0 0,0 5 67 0 0,0-3-23 0 0,0 4 66 0 0,0-8-176 0 0,0 0 0 0 0,0-1-1 0 0,0 1 1 0 0,0 0 0 0 0,-1 0-1 0 0,1 0 1 0 0,0 0 0 0 0,-1-1 0 0 0,1 1-1 0 0,0 0 1 0 0,-1 0 0 0 0,1 0 0 0 0,-1-1-1 0 0,1 1 1 0 0,-2 0 14 0 0,-1 3-65 0 0,1-3 53 0 0,2 0-9 0 0,0 0-20 0 0,0-1-24 0 0,0 1-36 0 0,0-1-17 0 0,0 1-36 0 0,0 0-42 0 0,0-1-46 0 0,0 1-50 0 0,0-1-48 0 0,-1 1-43 0 0,1-1-39 0 0,0 1-275 0 0,0 0-64 0 0,0 0-51 0 0,0 0-36 0 0,-2 1-1515 0 0,-1 2-1341 0 0,3-4 3697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33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0 8808 0 0,'0'0'197'0'0,"0"0"23"0"0,-2 0-73 0 0,-1 0-27 0 0,-3 1 65 0 0,2 4-196 0 0,0-2 35 0 0,1 1 34 0 0,0-1 38 0 0,0 0 42 0 0,0 1 45 0 0,0 0 49 0 0,0 0 53 0 0,-1 1 57 0 0,-4 10 191 0 0,1 0-102 0 0,2 3-16 0 0,-2 10 76 0 0,-1 7 61 0 0,3-11-134 0 0,0 0-1 0 0,2 0 0 0 0,0 0 1 0 0,2 20-418 0 0,1-32 108 0 0,-1 0 30 0 0,1 0 0 0 0,1 0 0 0 0,0 0 0 0 0,1 1 0 0 0,1 0-138 0 0,2 10 254 0 0,5 11 224 0 0,-9-32-441 0 0,0 1-1 0 0,0-1 0 0 0,1 1 1 0 0,0-1-1 0 0,-1 0 0 0 0,1 0 1 0 0,1 1-37 0 0,5 6 167 0 0,-3 0-38 0 0,-4-7-96 0 0,1 0 0 0 0,-1 0 0 0 0,0 0 0 0 0,1-1 1 0 0,-1 1-1 0 0,1 0 0 0 0,-1-1 0 0 0,1 1 0 0 0,1 0-33 0 0,9 10 288 0 0,-8-5-184 0 0,0-4-92 0 0,0-1-38 0 0,-3-1-41 0 0,0-1 22 0 0,3 2 118 0 0,-3-1-134 0 0,0-1-80 0 0,0 1-109 0 0,0-1 74 0 0,0 1-37 0 0,-1-1-41 0 0,1 0-44 0 0,-1 1-77 0 0,1-1-57 0 0,0 0-51 0 0,-1 1-45 0 0,1-1-157 0 0,0 1-45 0 0,-1 0-192 0 0,2 0-516 0 0,-2-1 1126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33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117 65 11432 0 0,'0'0'256'0'0,"0"0"34"0"0,0 0 22 0 0,0 0-30 0 0,1 0-209 0 0,0 0-37 0 0,8 6-37 0 0,-2 11 648 0 0,-5-5-258 0 0,0-4-185 0 0,0-1-34 0 0,0 0-43 0 0,1 0-50 0 0,7 18 421 0 0,0 20 178 0 0,-8-25-360 0 0,1 0 75 0 0,1-1 97 0 0,-2 3-41 0 0,-1-4-81 0 0,2-7-163 0 0,-1-1 46 0 0,-2 1-61 0 0,0-8-129 0 0,-1 0-1 0 0,1 0 1 0 0,-1 0-1 0 0,1 0 1 0 0,-1 0 0 0 0,0 0-1 0 0,-1 3-58 0 0,1 2 67 0 0,1-4 11 0 0,-1 0-62 0 0,-2-3-47 0 0,2-1-82 0 0,0 0-250 0 0,0 0 75 0 0,0 0 65 0 0,1 0 57 0 0,-1 0 33 0 0,1 0 43 0 0,-1 0-71 0 0,1 0 67 0 0,-1 0 7 0 0,1 0-33 0 0,-1 0-906 0 0</inkml:trace>
  <inkml:trace contextRef="#ctx0" brushRef="#br0" timeOffset="343.88">0 59 7696 0 0,'0'0'225'0'0,"1"0"-8"0"0,3-1-194 0 0,-2-1 111 0 0,0 1 25 0 0,0-1 42 0 0,-1-2 287 0 0,0 3-85 0 0,0 0 60 0 0,0 1-62 0 0,0-1-56 0 0,1 1-49 0 0,0-1 2 0 0,0 1-51 0 0,1-1 48 0 0,0 1-57 0 0,2-1 103 0 0,-1 0-77 0 0,-2 0 13 0 0,0 0 77 0 0,7-3 225 0 0,1 1-77 0 0,0 1-69 0 0,1-1-63 0 0,-2 1-89 0 0,0 0-38 0 0,10-4 151 0 0,5-1 2 0 0,3 1-103 0 0,1 3-101 0 0,-3 1-97 0 0,-19 2-116 0 0,6 0 95 0 0,-8 0-116 0 0,1 0-107 0 0,-2 0 22 0 0,-1 0-43 0 0,1 0-75 0 0,-1 0-67 0 0,1 0-73 0 0,-1 0-81 0 0,1 0-89 0 0,-1 0-96 0 0,1 0-103 0 0,-1 0-110 0 0,3 0-1219 0 0,3 0-1190 0 0</inkml:trace>
  <inkml:trace contextRef="#ctx0" brushRef="#br0" timeOffset="927.26">421 351 7920 0 0,'4'-1'140'0'0,"-2"-4"208"0"0,-1 3-174 0 0,0 0-85 0 0,3-1-24 0 0,-1 1-11 0 0,1 0 88 0 0,0 1 53 0 0,3-3 318 0 0,-2 1-281 0 0,3 1 113 0 0,-1 0 5 0 0,13 1 522 0 0,-8 1-413 0 0,-6 1-274 0 0,-1-1-52 0 0,1 0 63 0 0,0 3-41 0 0,0 0-36 0 0,-1 1-33 0 0,5 5 3 0 0,-3 1-86 0 0,-6-9-5 0 0,-1 0 1 0 0,1 0 0 0 0,-1 1 0 0 0,0-1 0 0 0,0 0 0 0 0,0 1 0 0 0,1-1 0 0 0,-1 0 0 0 0,0 0-1 0 0,-1 1 1 0 0,1-1 0 0 0,0 0 0 0 0,0 0 0 0 0,0 1 0 0 0,-1-1 0 0 0,1 0 0 0 0,-1 0 0 0 0,1 1-1 0 0,-1 0 2 0 0,-15 21-66 0 0,11-15 63 0 0,-5 6-42 0 0,-5 4 32 0 0,-7 9 18 0 0,8-13 20 0 0,12-12-12 0 0,0-1 0 0 0,0 1 0 0 0,1 0 0 0 0,-1 0 1 0 0,1-1-1 0 0,-1 1 0 0 0,0 2-13 0 0,2-4 1 0 0,-4 6 110 0 0,0 1 66 0 0,-1-4-4 0 0,0-2 56 0 0,4-1-101 0 0,1 0 0 0 0,0 0 5 0 0,0 0 23 0 0,0 0 11 0 0,2 0 87 0 0,3 0-97 0 0,10 0 105 0 0,-14 0-207 0 0,4 0 93 0 0,0-1-42 0 0,4-1 16 0 0,7-1 14 0 0,1 5 64 0 0,-3 1-107 0 0,6 0-30 0 0,-10-2-44 0 0,-1 1-41 0 0,-7-1 7 0 0,1 0-44 0 0,0 0-96 0 0,0-1-52 0 0,2 2-206 0 0,-2-1 179 0 0,8 0-316 0 0</inkml:trace>
  <inkml:trace contextRef="#ctx0" brushRef="#br0" timeOffset="2005.31">748 0 8464 0 0,'0'0'190'0'0,"0"0"28"0"0,7 0 180 0 0,-5 1-344 0 0,0-1-34 0 0,0 3 12 0 0,1-2 58 0 0,0 1 76 0 0,2 0 156 0 0,6 2 254 0 0,-6-1-51 0 0,0 1-41 0 0,0 1-46 0 0,0-1-52 0 0,-1 0-139 0 0,-1-1-35 0 0,1 0-39 0 0,-1-1-40 0 0,4 3 244 0 0,-1 1-89 0 0,0 1-32 0 0,2 4 11 0 0,0 0-29 0 0,-1-4-42 0 0,4 7 21 0 0,-3 1-51 0 0,2 3 5 0 0,6 13 20 0 0,-12-22-151 0 0,-1 1-1 0 0,0 0 1 0 0,-1 0 0 0 0,0 1-40 0 0,3 42 144 0 0,-5-18 23 0 0,-2-11 118 0 0,-5 0 87 0 0,-3-1 82 0 0,0 0 77 0 0,-10 5 213 0 0,17-23-587 0 0,-13 10 430 0 0,8-10-371 0 0,3 1-45 0 0,-2 0-94 0 0,3-2-26 0 0,3-4-74 0 0,1 1-78 0 0,0-1-154 0 0,-1 0 71 0 0,1 0 60 0 0,0 0 50 0 0,-1 0 33 0 0,-1 0 96 0 0,2 0-86 0 0,-1 0-63 0 0,1 0-86 0 0,-1 0-109 0 0,1 0 25 0 0,0 0-67 0 0,0 0-72 0 0,0 0-79 0 0,0 0 60 0 0,0 0-59 0 0,0 0-54 0 0,0 0-46 0 0,0 0-168 0 0,0 0-46 0 0,0 0-204 0 0,0 0-548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37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 8952 0 0,'0'0'200'0'0,"0"0"33"0"0,0 0 15 0 0,0-1-36 0 0,0-3-95 0 0,0 4 5 0 0,0-1 138 0 0,0 1 229 0 0,0 0 14 0 0,0 0-30 0 0,1 0-126 0 0,1 0-68 0 0,2 0-13 0 0,0 1 45 0 0,4 8 169 0 0,0-1-113 0 0,0 1-94 0 0,0 0-77 0 0,1 3-35 0 0,14 23 112 0 0,-15-17-109 0 0,4 9-14 0 0,1 1-68 0 0,-9-19-61 0 0,0 1 0 0 0,-1 0 0 0 0,1 3-21 0 0,6 23 13 0 0,-3-14 20 0 0,-2 3 65 0 0,-1 28 116 0 0,-3-24-55 0 0,2-1 100 0 0,-2-11-67 0 0,0 0 70 0 0,-2 0 65 0 0,0 0 58 0 0,-3 9 285 0 0,0 0 94 0 0,-2-1 71 0 0,0 0 50 0 0,3-16-622 0 0,-4 5 197 0 0,0 3 98 0 0,6-16-505 0 0,0 1-1 0 0,0 0 1 0 0,0-1-1 0 0,0 0 1 0 0,-1 1 0 0 0,1-1-1 0 0,0 0 1 0 0,-1 1 0 0 0,1-1-1 0 0,-1 0 1 0 0,1 0-1 0 0,-1 0 1 0 0,0 0 0 0 0,1-1-1 0 0,-1 1-52 0 0,-8 3 197 0 0,3-3-98 0 0,5-1-109 0 0,-1-1-101 0 0,1-1-119 0 0,1 1 66 0 0,-1 0-37 0 0,1 0-38 0 0,0 0-40 0 0,0 0-43 0 0,0 0-45 0 0,0 0-48 0 0,0 0-48 0 0,0 0-53 0 0,1 1-53 0 0,-1 0-159 0 0,1-1 246 0 0,0 1-58 0 0,0-1-54 0 0,0 1-46 0 0,0-1-179 0 0,0 1-46 0 0,-1-1-216 0 0,1 0-591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37.3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14424 0 0,'0'0'330'0'0,"0"0"45"0"0,0 0 18 0 0,0 0-162 0 0,1 0-111 0 0,4 0-103 0 0,-1 0 45 0 0,1 0 87 0 0,-1 0 54 0 0,4 2 594 0 0,-5 1-519 0 0,3-2 215 0 0,-6-1-479 0 0,0 0 0 0 0,1 0-1 0 0,-1 0 1 0 0,0 0 0 0 0,0 0 0 0 0,0 0-1 0 0,0 0 1 0 0,0 0 0 0 0,1 0-1 0 0,-1 0 1 0 0,0 0 0 0 0,0 0-1 0 0,0 0 1 0 0,0 0 0 0 0,1 0 0 0 0,-1 0-1 0 0,0 0 1 0 0,0 0 0 0 0,0 0-1 0 0,0 1 1 0 0,0-1 0 0 0,0 0-1 0 0,1 0 1 0 0,-1 0 0 0 0,0 0-1 0 0,0 0 1 0 0,0 0 0 0 0,0 0 0 0 0,0 0-1 0 0,0 1 1 0 0,0-1 0 0 0,1 0-1 0 0,-1 0 1 0 0,0 0 0 0 0,0 0-1 0 0,0 0 1 0 0,0 1 0 0 0,0-1-1 0 0,0 0 1 0 0,0 0 0 0 0,0 0 0 0 0,0 0-1 0 0,0 0 1 0 0,0 1 0 0 0,0-1-1 0 0,0 0 1 0 0,0 0 0 0 0,0 0-1 0 0,0 0-13 0 0,0 1 226 0 0,0-1-104 0 0,0 0-20 0 0,0 0-42 0 0,0 0 14 0 0,0 0-10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56.1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1 8464 0 0,'0'0'190'0'0,"0"0"28"0"0,-3 0 10 0 0,1 0-153 0 0,-8-1 50 0 0,1 4-81 0 0,5 1-44 0 0,2-4 0 0 0,-4-2 0 0 0,4 2 51 0 0,1 2 86 0 0,0 0 16 0 0,0-2-120 0 0,1 1 1 0 0,0-1-1 0 0,-1 0 0 0 0,0 1 1 0 0,1-1-1 0 0,-1 0 1 0 0,1 1-1 0 0,-1-1 0 0 0,1 0 1 0 0,-1 1-1 0 0,0-1 1 0 0,1 0-1 0 0,-1 0 0 0 0,0 0 1 0 0,1 0-1 0 0,-1 0 1 0 0,1 0-1 0 0,-1 0 1 0 0,0 0-1 0 0,1 0 0 0 0,-1 0-33 0 0,-4 0 365 0 0,1 1-70 0 0,0 0-63 0 0,0 0-55 0 0,1 1-26 0 0,-1 0-54 0 0,1 1-33 0 0,-2 2-24 0 0,0 0-1 0 0,1-2 25 0 0,0-1 31 0 0,1 1 50 0 0,2-3-133 0 0,0 0-1 0 0,0 1 0 0 0,1-1 1 0 0,-1 1-1 0 0,0-1 1 0 0,1 1-1 0 0,-1 0 0 0 0,0-1 1 0 0,1 1-1 0 0,-1-1 0 0 0,1 1 1 0 0,-1 0-1 0 0,1 0 1 0 0,0-1-1 0 0,-1 1 0 0 0,1 0 1 0 0,0 0-1 0 0,-1-1 0 0 0,1 1 1 0 0,0 0-1 0 0,0 0 1 0 0,0 0-1 0 0,0 0 0 0 0,0-1 1 0 0,0 1-1 0 0,0 1-11 0 0,-4 14 226 0 0,-6 1-58 0 0,9-14-138 0 0,-1 0 0 0 0,0 0 0 0 0,1 0 0 0 0,-1 0 1 0 0,1 0-1 0 0,0 0 0 0 0,0 0 0 0 0,0 2-30 0 0,0 15 135 0 0,0-8-81 0 0,2 21 102 0 0,3-18-96 0 0,4-2-37 0 0,18 25 172 0 0,-25-37-188 0 0,0 0 1 0 0,0 0-1 0 0,0 0 1 0 0,0 1 0 0 0,0-1-1 0 0,0 0 1 0 0,-1 0-1 0 0,1 0 1 0 0,0 1 0 0 0,-1-1-1 0 0,1 0 1 0 0,-1 1-1 0 0,1-1 1 0 0,-1 1 0 0 0,1-1-1 0 0,-1 1 1 0 0,0-1-8 0 0,1 3 69 0 0,2 0-36 0 0,5 1-4 0 0,-7-5-17 0 0,2 1 10 0 0,1 0 0 0 0,0 0 0 0 0,0-1 1 0 0,0 1-1 0 0,-1-1 0 0 0,1 0 1 0 0,0 0-1 0 0,0 0 0 0 0,2-1-22 0 0,2 0 41 0 0,0 1 38 0 0,0 0-1 0 0,0 0 1 0 0,0-1 0 0 0,2-1-79 0 0,-8 1 21 0 0,1 1 0 0 0,0-1 1 0 0,0-1-1 0 0,-1 1 0 0 0,1 0 1 0 0,-1 0-1 0 0,1-1-21 0 0,13-8 167 0 0,6-5 131 0 0,-7 2-166 0 0,-8 6-72 0 0,8-9 86 0 0,-12 1-17 0 0,-3 13-112 0 0,1 0-1 0 0,-1-1 1 0 0,0 1 0 0 0,1 0-1 0 0,-1 0 1 0 0,1 0-1 0 0,0 0 1 0 0,0 0 0 0 0,0 0-1 0 0,0 0-16 0 0,0 1 7 0 0,-1 0 0 0 0,1 0 0 0 0,-1-1 0 0 0,1 1 0 0 0,-1 0 0 0 0,1 0 0 0 0,-1-1 0 0 0,0 1-1 0 0,1 0 1 0 0,-1-1 0 0 0,0 1 0 0 0,0 0 0 0 0,0-1 0 0 0,0 1 0 0 0,0 0 0 0 0,0-1 0 0 0,-1 1 0 0 0,1-2-7 0 0,-4-7 91 0 0,-1 0 1 0 0,0 0 0 0 0,-3-4-92 0 0,-4-7 105 0 0,-2-3-81 0 0,1 10 24 0 0,3 5-45 0 0,2 3-40 0 0,-1 0-55 0 0,-2 0-69 0 0,9 5 182 0 0,1 0-37 0 0,-1 0-39 0 0,1-1-38 0 0,-1 1-40 0 0,0-1-40 0 0,1 1-41 0 0,-1-1-42 0 0,1 1-44 0 0,-1-1-43 0 0,1 1-45 0 0,-1-1-45 0 0,0 1-46 0 0,1 0-47 0 0,-1 0-47 0 0,1 0-49 0 0,-3-1-880 0 0,-2 2-848 0 0,3 0 1260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01.0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27 8088 0 0,'0'0'234'0'0,"-2"-2"-4"0"0,-4-4-151 0 0,4 3-16 0 0,1 2 139 0 0,0 1-42 0 0,-1-1 60 0 0,1 0-130 0 0,0 1-37 0 0,-3 0 23 0 0,3 0-6 0 0,-1 1 35 0 0,1-1 63 0 0,-1 0 80 0 0,1 0 98 0 0,-4 0-30 0 0,0-2-71 0 0,0-1-22 0 0,-1-2 18 0 0,4 3-24 0 0,0 1-47 0 0,-1 1-41 0 0,0-1-32 0 0,-2 1 17 0 0,-4 1 59 0 0,7 0-61 0 0,-3-1 108 0 0,1 0-80 0 0,-1 0-35 0 0,-2 0-15 0 0,4 0-27 0 0,2 0-30 0 0,-3 2 159 0 0,3-1-173 0 0,0 0 1 0 0,0 0 0 0 0,0 0 0 0 0,-1-1-1 0 0,1 1 1 0 0,0 0 0 0 0,0 0-1 0 0,-1-1 1 0 0,1 1 0 0 0,0-1 0 0 0,-1 1-1 0 0,1-1 1 0 0,-1 1 0 0 0,1-1 0 0 0,-1 0-20 0 0,1 1 113 0 0,0 1-48 0 0,-1 6 6 0 0,-7-4-48 0 0,7 7-23 0 0,2-10 0 0 0,0 0 1 0 0,0 1 0 0 0,0-1 0 0 0,-1 0-1 0 0,1 0 1 0 0,0 1 0 0 0,-1-1 0 0 0,1 0-1 0 0,-1 1 1 0 0,1-1 0 0 0,-1 0-1 0 0,0 0 1 0 0,1 0 0 0 0,-1 0 0 0 0,0 0-1 0 0,0 0 1 0 0,0 0 0 0 0,0 1-1 0 0,0-2 2 0 0,1 0 0 0 0,0 1 0 0 0,-1-1 0 0 0,1 1 1 0 0,0-1-1 0 0,0 1 0 0 0,-1-1 0 0 0,1 1 0 0 0,0-1 0 0 0,0 1 0 0 0,0-1 0 0 0,0 1 0 0 0,0-1 1 0 0,0 1-1 0 0,0-1 0 0 0,-1 1 0 0 0,2-1 0 0 0,-1 1 0 0 0,0-1 0 0 0,0 1 0 0 0,0-1 1 0 0,0 1-1 0 0,0-1 0 0 0,0 1 0 0 0,0-1 0 0 0,1 0 0 0 0,-1 1 0 0 0,0-1 0 0 0,0 1-2 0 0,9 10 63 0 0,-8-9-56 0 0,1 11-34 0 0,0-3-26 0 0,3-6 34 0 0,3 7 22 0 0,-5-6-3 0 0,0-1 0 0 0,1 1 0 0 0,-1-1 0 0 0,1 0 0 0 0,0 0 0 0 0,0-1 0 0 0,1 1 0 0 0,-1-1 0 0 0,1 1 0 0 0,0-1 0 0 0,-1 0 0 0 0,0 0 0 0 0,0 0 0 0 0,0 1 0 0 0,-1 0 0 0 0,1 0 0 0 0,-1 0 0 0 0,3 4 0 0 0,-5-7 0 0 0,0 0 0 0 0,0 1 0 0 0,0-1 0 0 0,0 0 0 0 0,0 0 0 0 0,1 0 0 0 0,-1 0 0 0 0,0 0 0 0 0,1 0 0 0 0,-1 0 0 0 0,1 0 0 0 0,-1-1 0 0 0,1 1 0 0 0,15 10 0 0 0,-2 3 16 0 0,-6-5 48 0 0,-7-6 39 0 0,-1-1-34 0 0,-1 0-21 0 0,0 0-19 0 0,1 2 35 0 0,1-3-59 0 0,0 0 53 0 0,1 0 68 0 0,-3-1-115 0 0,1 0 0 0 0,-1 0-1 0 0,0 0 1 0 0,0 1 0 0 0,0-1-1 0 0,0 0 1 0 0,1 0 0 0 0,-1 0-1 0 0,0 0 1 0 0,0 0 0 0 0,0 1-1 0 0,0-1 1 0 0,1 0 0 0 0,-1 0-1 0 0,0 0 1 0 0,0 1 0 0 0,0-1 0 0 0,0 0-1 0 0,0 0 1 0 0,0 0 0 0 0,0 1-1 0 0,0-1 1 0 0,0 0 0 0 0,0 0-1 0 0,0 1 1 0 0,0-1 0 0 0,0 0-1 0 0,0 0 1 0 0,0 1 0 0 0,0-1-1 0 0,0 0 1 0 0,0 0 0 0 0,0 0-1 0 0,0 1-10 0 0,-2 4 99 0 0,-6 5 218 0 0,6-8 10 0 0,0 0-2 0 0,-4 4-109 0 0,-11 7 497 0 0,10-10-543 0 0,1 1-71 0 0,1-2-47 0 0,3-1-26 0 0,0 0 0 0 0,-1 0 0 0 0,1 0 0 0 0,-1 0 0 0 0,1 0 0 0 0,-1 0 0 0 0,1-1 0 0 0,-1 1 0 0 0,0-1 0 0 0,1 0 0 0 0,-1 0 0 0 0,-2 0-26 0 0,-9 0-54 0 0,-1 0 74 0 0,-33 0 256 0 0,28 0-216 0 0,7 0-86 0 0,1 0-63 0 0,-1 0-94 0 0,0 0-107 0 0,7 0 98 0 0,0 0-33 0 0,-1 0-37 0 0,1 0-38 0 0,6 0 37 0 0,-1 0-39 0 0,0 0-407 0 0,1 0 100 0 0,0-1-55 0 0,0 0-778 0 0,0-2-613 0 0,0-4-1163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01.5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203 241 7080 0 0,'0'0'157'0'0,"2"0"23"0"0,-1 0-129 0 0,3 0-22 0 0,-2 0 4 0 0,1 0 36 0 0,-2-2 113 0 0,-1-7-36 0 0,0 4-37 0 0,0 0 148 0 0,0 3-114 0 0,0 1 107 0 0,0 1-46 0 0,-1-1-41 0 0,1 1-37 0 0,-1 0-16 0 0,0 0-36 0 0,0 0-22 0 0,0 0-14 0 0,-3 0 47 0 0,3 0-14 0 0,0 0 39 0 0,0 0 17 0 0,0-1 39 0 0,0 1 46 0 0,0-1 49 0 0,-3-3-54 0 0,-2 2 89 0 0,0-1 108 0 0,-11 1 613 0 0,10 2-702 0 0,1 0-85 0 0,0 0-68 0 0,2 0-91 0 0,-1 0-60 0 0,-4 1 236 0 0,-1 2-48 0 0,-2 3-10 0 0,-5 3 33 0 0,2 0-29 0 0,11-7-155 0 0,-1 1 1 0 0,1 0 0 0 0,1 0 0 0 0,-1 0 0 0 0,0 1-1 0 0,1-1 1 0 0,0 1 0 0 0,0 0 0 0 0,0 0-39 0 0,-4 5 105 0 0,0 1 0 0 0,2 0 0 0 0,-1 1-105 0 0,1 15 192 0 0,-1-9-93 0 0,2 12-28 0 0,4-13-14 0 0,0-15-51 0 0,0 0-2 0 0,0 1 0 0 0,0-1 0 0 0,0 0 1 0 0,1 1-1 0 0,-1-1 0 0 0,0 0 0 0 0,1 0 1 0 0,-1 1-1 0 0,1-1 0 0 0,0 0 0 0 0,-1 0 0 0 0,1 0 1 0 0,0 0-1 0 0,0 1-4 0 0,2 4 29 0 0,-2-5-23 0 0,0 1 0 0 0,0-1 0 0 0,-1 0 0 0 0,1 0-1 0 0,0 1 1 0 0,0-1 0 0 0,0 0 0 0 0,0 0 0 0 0,1 0 0 0 0,-1 0 0 0 0,0-1 0 0 0,0 1 0 0 0,1 0-6 0 0,11 9 30 0 0,-12-8-25 0 0,1-1 0 0 0,-1 0 0 0 0,1 0 0 0 0,0 0 0 0 0,0 0 0 0 0,-1 0 0 0 0,1 0 0 0 0,0 0 0 0 0,0-1 0 0 0,0 1 0 0 0,0-1 0 0 0,0 1 0 0 0,-1-1 0 0 0,1 0 0 0 0,0 0 0 0 0,2 0-5 0 0,12 3 33 0 0,-7 2-21 0 0,0-1 12 0 0,3-4 35 0 0,0-4-20 0 0,16-2-5 0 0,-5 5 53 0 0,-19 1-69 0 0,0-1 0 0 0,1 1 1 0 0,-1-1-1 0 0,0 0 0 0 0,0 0 1 0 0,0-1-1 0 0,0 1 1 0 0,0-1-1 0 0,0 0 0 0 0,-1 0 1 0 0,1 0-1 0 0,0-1 0 0 0,-1 1 1 0 0,3-3-19 0 0,6-3 22 0 0,1-1 46 0 0,-7 2-63 0 0,12-20 156 0 0,-18 25-154 0 0,1 0-1 0 0,0-1 1 0 0,-1 1 0 0 0,0-1 0 0 0,1 1 0 0 0,-1 0 0 0 0,0-1-1 0 0,0 1 1 0 0,0-1 0 0 0,-1 1 0 0 0,1-1-7 0 0,0-1 26 0 0,-2-5 33 0 0,-6-10-54 0 0,0-1 17 0 0,1 6-47 0 0,1 4-43 0 0,-1 2-59 0 0,1 1 8 0 0,3 5 49 0 0,1-1 0 0 0,-1 0-1 0 0,1 1 1 0 0,-1 0 0 0 0,0 0 0 0 0,-1-1 70 0 0,-1 0-151 0 0,1 0-38 0 0,-6-11-524 0 0,6 7 452 0 0,2-6-281 0 0</inkml:trace>
  <inkml:trace contextRef="#ctx0" brushRef="#br0" timeOffset="485.52">709 90 7224 0 0,'-21'-11'209'0'0,"20"11"-203"0"0,1 0 0 0 0,0 0 0 0 0,0 0-1 0 0,0 0 1 0 0,-1 0 0 0 0,1 0 0 0 0,0 0 0 0 0,0 0 0 0 0,0 0-1 0 0,0 0 1 0 0,-1 0 0 0 0,1-1 0 0 0,0 1 0 0 0,0 0 0 0 0,0 0-1 0 0,0 0 1 0 0,0 0 0 0 0,-1 0 0 0 0,1 0 0 0 0,0 0 0 0 0,0-1-1 0 0,0 1 1 0 0,0 0 0 0 0,0 0 0 0 0,0 0 0 0 0,0 0-1 0 0,0-1 1 0 0,0 1 0 0 0,0 0 0 0 0,-1 0 0 0 0,1 0 0 0 0,0 0-1 0 0,0-1 1 0 0,0 1 0 0 0,0 0-6 0 0,-2-11 43 0 0,1 9 9 0 0,-2-2-80 0 0,0-1-55 0 0,2 2 95 0 0,0 1 40 0 0,0 0 33 0 0,1-1 43 0 0,0 0 52 0 0,0 0 59 0 0,0 2-193 0 0,0 1-1 0 0,0-1 1 0 0,0 1-1 0 0,-1-1 1 0 0,1 1 0 0 0,0-1-1 0 0,0 1 1 0 0,0-1-1 0 0,0 1 1 0 0,-1-1-1 0 0,1 1 1 0 0,0-1 0 0 0,-1 1-1 0 0,1 0 1 0 0,0-1-1 0 0,-1 1 1 0 0,1-1-1 0 0,0 1 1 0 0,-1 0 0 0 0,1-1-1 0 0,-1 1 1 0 0,1 0-1 0 0,-1-1-45 0 0,1 1 46 0 0,-1 0-1 0 0,1 0 1 0 0,0-1 0 0 0,-1 1-1 0 0,1 0 1 0 0,-1-1-1 0 0,1 1 1 0 0,0-1-1 0 0,-1 1 1 0 0,1 0-1 0 0,0-1 1 0 0,0 1 0 0 0,-1-1-1 0 0,1 1 1 0 0,0-1-1 0 0,0 1 1 0 0,0-1-1 0 0,-1 1 1 0 0,1-1-1 0 0,0 1 1 0 0,0-1-1 0 0,0 1 1 0 0,0-1-46 0 0,0-1 581 0 0,-1 0-339 0 0,1 1-51 0 0,-1 0-46 0 0,0 0-37 0 0,0 0-21 0 0,0 0-34 0 0,-2-1 7 0 0,1 1 6 0 0,2 0 36 0 0,-3-1 395 0 0,3 2-96 0 0,0 0-217 0 0,0 1-51 0 0,-1-1-43 0 0,1 0-34 0 0,-1 0-22 0 0,-5 0 10 0 0,5-1 28 0 0,-1 1 65 0 0,0 0 85 0 0,1 0 106 0 0,-27 0 258 0 0,17 0-421 0 0,1 0-38 0 0,10 0-124 0 0,0 0 1 0 0,-1 0 0 0 0,1 0 0 0 0,0 0 0 0 0,-1 0-1 0 0,1-1 1 0 0,0 1 0 0 0,0 0 0 0 0,-1 0 0 0 0,1 0-1 0 0,0 0 1 0 0,-1 0 0 0 0,1 1 0 0 0,0-1 0 0 0,-1 0-1 0 0,1 0 1 0 0,0 0 0 0 0,-1 0 0 0 0,1 0 0 0 0,0 0-1 0 0,0 0 1 0 0,-1 1 0 0 0,1-1 0 0 0,0 0 0 0 0,0 0-1 0 0,-1 0 1 0 0,1 1 0 0 0,0-1 0 0 0,0 0 0 0 0,-1 0-1 0 0,1 0-3 0 0,-5 6 107 0 0,-6 1 46 0 0,-2 3-89 0 0,3 3-41 0 0,8 0 23 0 0,0-1-32 0 0,-8 1 15 0 0,-1 0 24 0 0,8 1-63 0 0,6 9 10 0 0,1-10 0 0 0,-3-11 0 0 0,0 0 0 0 0,0 1 0 0 0,0-1 0 0 0,-1 1 0 0 0,1 0 0 0 0,-1-1 0 0 0,1 1 0 0 0,-1-1 0 0 0,0 4 0 0 0,0 20 30 0 0,0 47 158 0 0,0-69-166 0 0,1 1 0 0 0,0 0 0 0 0,0-1-1 0 0,0 1 1 0 0,0-1 0 0 0,1 1-22 0 0,-1-1 31 0 0,0 0 0 0 0,0 0 0 0 0,0 1 0 0 0,0-1 0 0 0,0 4-31 0 0,0 7 100 0 0,4 3-1 0 0,0 0-2 0 0,-4-2-2 0 0,-1-15-91 0 0,1 14 49 0 0,-1-13-41 0 0,0 0 0 0 0,0 0 0 0 0,0 0 1 0 0,0 0-1 0 0,1 0 0 0 0,-1 0 0 0 0,1 0 1 0 0,0 0-1 0 0,-1-1 0 0 0,1 1 0 0 0,0 0 1 0 0,0 0-1 0 0,0 0 0 0 0,0-1 0 0 0,1 1-12 0 0,0 2 89 0 0,-1 2-37 0 0,-2 8 17 0 0,1-12-41 0 0,0-1-231 0 0,0 0 84 0 0,0 0 72 0 0,0 0 60 0 0,0 0 59 0 0,0 0 46 0 0,0 1 388 0 0,0-2-331 0 0,0 1-111 0 0,0-1-40 0 0,0 0-45 0 0,0 0-46 0 0,0 1-53 0 0,0-1-60 0 0,0 0-87 0 0,0 0-83 0 0,0 0-93 0 0,0 1-101 0 0,0-1-108 0 0,0 0-117 0 0,0 1-124 0 0,0-1 397 0 0,0 0-34 0 0,0-3-1543 0 0,0-4-1178 0 0</inkml:trace>
  <inkml:trace contextRef="#ctx0" brushRef="#br0" timeOffset="817.49">443 393 7976 0 0,'0'0'174'0'0,"0"0"29"0"0,0 0 14 0 0,2 0-26 0 0,5 0-155 0 0,10 0 59 0 0,-10 0 135 0 0,0-1 49 0 0,12-2 769 0 0,-11 1-643 0 0,-4 0-205 0 0,1-1-45 0 0,1 1 98 0 0,0 1-67 0 0,-1 1-28 0 0,3 1 2 0 0,0 1-7 0 0,-2-2-9 0 0,0-1 25 0 0,0-2 63 0 0,7-2 160 0 0,0 0-99 0 0,2 2-79 0 0,-1 0-55 0 0,15-4 135 0 0,-20 4-180 0 0,-4 1-8 0 0,0 0 0 0 0,0 1 0 0 0,1-1 1 0 0,-1 1-1 0 0,0 0 0 0 0,0 1 0 0 0,5-1-106 0 0,12 0 297 0 0,-12-1-155 0 0,-1 0 0 0 0,0-1 0 0 0,0 0-1 0 0,4-2-141 0 0,3-2 257 0 0,-4 4-147 0 0,5 4-56 0 0,-10-1-28 0 0,-5 0 29 0 0,0 0-39 0 0,0 0-41 0 0,0 0-43 0 0,0 0-42 0 0,0 0-44 0 0,-1 0-44 0 0,1 0-46 0 0,-1 0-46 0 0,1 0-47 0 0,-1 0-47 0 0,1 0-50 0 0,-1 0-49 0 0,0 0-50 0 0,0 0-52 0 0,0 0-52 0 0,1 0-1331 0 0,-2 0-1125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00.1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1 7512 0 0,'0'0'166'0'0,"0"0"29"0"0,0 0 13 0 0,-2 0-29 0 0,-2 0-259 0 0,0 0 73 0 0,0 1 63 0 0,1-1 49 0 0,-3 2 176 0 0,-3 2 270 0 0,5-1-340 0 0,3-2 22 0 0,0 0-43 0 0,0 0-39 0 0,0-1-33 0 0,-1 1-15 0 0,1-1-35 0 0,-2 0 15 0 0,0 0-23 0 0,1 1 66 0 0,2-1-97 0 0,-1 1 0 0 0,0-1 0 0 0,0 1 1 0 0,1-1-1 0 0,-1 1 0 0 0,0 0 0 0 0,1-1 0 0 0,-1 1 0 0 0,1 0 0 0 0,-1 0 0 0 0,1-1 0 0 0,-1 1 1 0 0,1 0-1 0 0,0 0 0 0 0,-1 0 0 0 0,1 0-29 0 0,-5 8 375 0 0,-5-3 30 0 0,-4 2-52 0 0,7 3-128 0 0,2 4 23 0 0,3-5-109 0 0,-7 7 149 0 0,6-7-153 0 0,-6 16 263 0 0,3-14-187 0 0,1 4-48 0 0,3-8-70 0 0,-1 5 96 0 0,3 4-60 0 0,1-9-74 0 0,1 6 75 0 0,6 3 12 0 0,-3-8-63 0 0,-3-6-61 0 0,0 1 1 0 0,1-1-1 0 0,0 1 1 0 0,0-1 0 0 0,0 0-1 0 0,0 0 1 0 0,0 0 0 0 0,1 0-1 0 0,-1-1 1 0 0,1 1-1 0 0,0-1 1 0 0,-1 0 0 0 0,1 0-1 0 0,0 0 1 0 0,4 0-19 0 0,-4 0 25 0 0,0-1 0 0 0,0 0-1 0 0,1 0 1 0 0,-1-1 0 0 0,0 1 0 0 0,3-1-25 0 0,12 1 60 0 0,24-1-35 0 0,-37 1-37 0 0,0-2 0 0 0,0 1 1 0 0,0-1-1 0 0,5-1 12 0 0,6-6-208 0 0,4 3-48 0 0,-20 5 230 0 0,1-1 0 0 0,-1 0-1 0 0,1 0 1 0 0,-1 1 0 0 0,1-1 0 0 0,-1 0-1 0 0,0 0 1 0 0,0-1 0 0 0,0 1 0 0 0,1 0 26 0 0</inkml:trace>
  <inkml:trace contextRef="#ctx0" brushRef="#br0" timeOffset="500.1">355 203 5728 0 0,'0'0'166'0'0,"2"0"-6"0"0,8 2-126 0 0,-6 0 6 0 0,-1 0 67 0 0,1 1 143 0 0,-3-2-188 0 0,1-1 0 0 0,-1 1 0 0 0,0-1 1 0 0,1 1-1 0 0,-1-1 0 0 0,0 0 0 0 0,1 0 0 0 0,-1 1 1 0 0,0-1-1 0 0,1 0 0 0 0,0 0-62 0 0,0 0 199 0 0,0 0-112 0 0,-1 0 0 0 0,1 0 0 0 0,-1 0 0 0 0,1 0 0 0 0,-1 0-1 0 0,1 0 1 0 0,-1 0 0 0 0,1-1 0 0 0,-1 1 0 0 0,0-1 0 0 0,2 1-87 0 0,0-6 368 0 0,-2 6-344 0 0,-1 0-1 0 0,0-1 0 0 0,0 1 1 0 0,0 0-1 0 0,1-1 0 0 0,-1 1 1 0 0,0 0-1 0 0,0-1 1 0 0,1 1-1 0 0,-1 0 0 0 0,0 0 1 0 0,1-1-1 0 0,-1 1 0 0 0,0 0 1 0 0,1 0-1 0 0,-1 0 0 0 0,0-1 1 0 0,1 1-1 0 0,-1 0 0 0 0,0 0 1 0 0,1 0-1 0 0,-1 0 1 0 0,1 0-1 0 0,-1 0 0 0 0,0 0 1 0 0,1 0-1 0 0,-1 0 0 0 0,1 0 1 0 0,-1 0-1 0 0,0 0 0 0 0,1 0 1 0 0,0 0-24 0 0,15-1 680 0 0,-8-1-309 0 0,-2-1-147 0 0,-1-1-99 0 0,-2 2 64 0 0,-1 1-69 0 0,0 0-44 0 0,1 1-42 0 0,0 0-8 0 0,-1-1 33 0 0,2-1-4 0 0,2-4 112 0 0,3-3 57 0 0,-3 5-150 0 0,7-3 108 0 0,-7 1-90 0 0,-1 0-45 0 0,-1-2-36 0 0,4-8 81 0 0,-8 15-90 0 0,1 1 1 0 0,-1-1-1 0 0,1 1 0 0 0,-1-1 1 0 0,0 1-1 0 0,1-1 1 0 0,-1 0-1 0 0,0 1 0 0 0,0-1 1 0 0,0 1-1 0 0,1-1 1 0 0,-1 0-1 0 0,0 1 0 0 0,0-1 1 0 0,0 0-1 0 0,0 1 0 0 0,0-1 1 0 0,0 0-1 0 0,0 1 1 0 0,0-1-3 0 0,-1-6 29 0 0,0-8 40 0 0,-1-6-14 0 0,2 20-54 0 0,-1-1 1 0 0,1 1-1 0 0,-1-1 0 0 0,0 1 1 0 0,0-1-1 0 0,0 1 0 0 0,0 0 1 0 0,0-1-1 0 0,0 1 0 0 0,0 0 1 0 0,0-1-2 0 0,-13-14 0 0 0,14 13 0 0 0,-1-1 0 0 0,-8 0 0 0 0,5-4 0 0 0,-4 3 0 0 0,5 1 0 0 0,3 3 0 0 0,0 1 0 0 0,0 0 0 0 0,0 0 0 0 0,0-1 0 0 0,0 1 0 0 0,-1 0 0 0 0,1-1 0 0 0,0 1 0 0 0,0 0 0 0 0,0 0 0 0 0,0-1 0 0 0,-1 1 0 0 0,1 0 0 0 0,0 0 0 0 0,0 0 0 0 0,-1-1 0 0 0,1 1 0 0 0,0 0 0 0 0,0 0 0 0 0,-1 0 0 0 0,1 0 0 0 0,0-1 0 0 0,0 1 0 0 0,-1 0 0 0 0,1 0 0 0 0,0 0 0 0 0,-1 0 0 0 0,1 0 0 0 0,0 0 0 0 0,-1 0 0 0 0,1 0 0 0 0,0 0 0 0 0,0 0 0 0 0,-1 0 0 0 0,1 0 0 0 0,0 0 0 0 0,-1 0 0 0 0,1 0 0 0 0,0 0 0 0 0,-1 0 0 0 0,1 1 0 0 0,0-1 0 0 0,0 0 0 0 0,-1 0 0 0 0,1 0 0 0 0,0 0 0 0 0,0 0 0 0 0,-1 1 0 0 0,1-1 0 0 0,-10 8-16 0 0,5-5-55 0 0,0-2 57 0 0,0 0 1 0 0,3 0 6 0 0,1 0-1 0 0,0 0 0 0 0,0 0 0 0 0,0 0 1 0 0,-1 0-1 0 0,1 1 0 0 0,0-1 0 0 0,0 0 1 0 0,1 1-1 0 0,-1-1 0 0 0,0 1 0 0 0,0-1 1 0 0,0 1 7 0 0,-9 15-50 0 0,-4 1 81 0 0,2 4 47 0 0,0-1 42 0 0,4-8 60 0 0,5-8-95 0 0,0 1 1 0 0,0-1-1 0 0,1 1 1 0 0,-2 4-86 0 0,1 11 283 0 0,2-14-132 0 0,-4 3 27 0 0,-1 2 38 0 0,8-3-34 0 0,6 1-11 0 0,-6-8-31 0 0,-1 5 52 0 0,2 0-51 0 0,1-1-41 0 0,0 1-35 0 0,-2-5-56 0 0,0 0 0 0 0,-1 0 0 0 0,1 0 0 0 0,0 0 0 0 0,0-1 0 0 0,0 1 0 0 0,0 0 0 0 0,1-1 0 0 0,-1 0 0 0 0,0 0 0 0 0,0 1 0 0 0,1-1 0 0 0,-1-1 0 0 0,1 1 0 0 0,-1 0 0 0 0,3 0-9 0 0,48-1 104 0 0,-40-2 8 0 0,-8 1-128 0 0,0 0-57 0 0,0 0-48 0 0,-1 0-64 0 0,0-1-78 0 0,0 1-87 0 0,-1 0 96 0 0,-1 0-36 0 0,1 1-39 0 0,0-1-42 0 0,-1 0-44 0 0,1 0-47 0 0,-1 1-48 0 0,1-1-51 0 0,7-2-1267 0 0,5-4-1050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258 16 7856 0 0,'0'0'174'0'0,"0"0"29"0"0,0 0 13 0 0,0 3-31 0 0,-2 4-140 0 0,-4-10-47 0 0,-1-1-3 0 0,-2 2 18 0 0,3 1 35 0 0,6 1-45 0 0,-3 0 47 0 0,-11 0 239 0 0,-4-1 231 0 0,3-4-38 0 0,7-1-262 0 0,6 5-72 0 0,1-1-35 0 0,-3 1 29 0 0,1 1-76 0 0,-2 1-41 0 0,2-1 54 0 0,3 0-64 0 0,-1 0 0 0 0,0 0 0 0 0,1 0-1 0 0,-1 0 1 0 0,0 0 0 0 0,1 0 0 0 0,-1 1 0 0 0,0-1-1 0 0,1 0 1 0 0,-1 0 0 0 0,0 0 0 0 0,1 1 0 0 0,-1-1-1 0 0,1 0 1 0 0,-1 1 0 0 0,1-1 0 0 0,-1 0 0 0 0,1 1-1 0 0,-1-1 1 0 0,1 1 0 0 0,-1-1 0 0 0,1 1-1 0 0,-1-1 1 0 0,1 1 0 0 0,0-1 0 0 0,-1 1-15 0 0,1-1 13 0 0,-1 1 1 0 0,1 0-1 0 0,0-1 1 0 0,-1 1-1 0 0,1-1 1 0 0,-1 1-1 0 0,1-1 1 0 0,-1 0-1 0 0,1 1 1 0 0,-1-1-1 0 0,1 1 0 0 0,-1-1 1 0 0,0 0-1 0 0,1 0 1 0 0,-1 1-1 0 0,1-1 1 0 0,-1 0-1 0 0,0 0 1 0 0,1 0-1 0 0,-1 0 1 0 0,0 1-1 0 0,1-1 1 0 0,-1 0-1 0 0,0 0 1 0 0,1 0-1 0 0,-1-1-13 0 0,-12 4 178 0 0,4 2-37 0 0,1 0-41 0 0,-3 0 41 0 0,3-2-45 0 0,7-2-89 0 0,1-1 1 0 0,-1 1-1 0 0,0-1 0 0 0,0 1 0 0 0,1-1 1 0 0,-1 1-1 0 0,0 0 0 0 0,1-1 0 0 0,-1 1 1 0 0,1 0-1 0 0,-1 0 0 0 0,1-1 1 0 0,-1 2-8 0 0,-4 8 74 0 0,5-8-59 0 0,-1 0 0 0 0,0 0 1 0 0,-1 0-1 0 0,1 0 0 0 0,0 0 1 0 0,-1 0-1 0 0,1 0 0 0 0,-1 0 1 0 0,0 0-16 0 0,-9 13 82 0 0,-3 10-19 0 0,12-20-44 0 0,1 1-11 0 0,0 1 3 0 0,-2-2 46 0 0,1-3-52 0 0,1-1 0 0 0,0 1 0 0 0,-1 0 0 0 0,1 0 1 0 0,0 0-1 0 0,0 0 0 0 0,1 0 0 0 0,-1 0 0 0 0,0 0 1 0 0,1 0-1 0 0,-1 0 0 0 0,1 0 0 0 0,-1 0 0 0 0,1 1-5 0 0,0 36 121 0 0,0-20-26 0 0,0-16-84 0 0,0 0 0 0 0,1 1 0 0 0,-1-1 1 0 0,1 0-1 0 0,0 0 0 0 0,0 0 0 0 0,0 0 1 0 0,0 0-1 0 0,1 2-11 0 0,3 5 27 0 0,-4-6-17 0 0,1 1 0 0 0,0-1 0 0 0,0 0 1 0 0,0 0-1 0 0,1 0 0 0 0,-1 0 1 0 0,1 0-1 0 0,0-1 0 0 0,0 1 0 0 0,1-1 1 0 0,-1 1-1 0 0,4 1-10 0 0,3 2 39 0 0,1 0 1 0 0,-1-1-1 0 0,1-1 1 0 0,0 0-40 0 0,7 4 65 0 0,-10-7-24 0 0,1 0-61 0 0,4-3-62 0 0,5-2-109 0 0,10-10 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57.7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1 165 9168 0 0,'0'0'266'0'0,"0"0"1"0"0,2 2-135 0 0,2 2-47 0 0,0 1 53 0 0,8 13 437 0 0,-7-9-397 0 0,3 1 118 0 0,1-1 36 0 0,10 12 311 0 0,-14-12-459 0 0,0 3 78 0 0,3 5 155 0 0,-1-5-168 0 0,-6-11-238 0 0,24 40 656 0 0,-11-7-121 0 0,-10-26-456 0 0,1 2 56 0 0,7 10 263 0 0,1 3 186 0 0,-5-6-148 0 0,0 1-1 0 0,1-5-52 0 0,-7-10-90 0 0,-2-3-9 0 0,2 0-87 0 0,0 2-89 0 0,0 0-64 0 0,2 5-12 0 0,-3-6 11 0 0,-1-1-44 0 0,0 1 99 0 0,1 0-63 0 0,-1 0-64 0 0,1 2-106 0 0,-1-2 102 0 0,0 0 54 0 0,0-1 84 0 0,0 1 78 0 0,0 0 105 0 0,0-1-103 0 0,0 0 32 0 0,0 1 37 0 0,0-1 37 0 0,0-2-294 0 0,0 1 0 0 0,0 0 0 0 0,-1 0-1 0 0,1-1 1 0 0,0 1 0 0 0,-1 0 0 0 0,1 0 0 0 0,-1 0-1 0 0,0-1 1 0 0,1 1 0 0 0,-1 0 0 0 0,0 0-8 0 0,0 0 7 0 0,1-1 1 0 0,-1 1-1 0 0,0 0 1 0 0,0-1-1 0 0,1 1 0 0 0,-1-1 1 0 0,1 1-1 0 0,-1-1 1 0 0,1 0-1 0 0,0 1 0 0 0,0-1 1 0 0,-1 0-8 0 0,1-18 50 0 0,0-15 54 0 0,3 16-88 0 0,1 7-12 0 0,-3 10 2 0 0,0-1 1 0 0,0 0-1 0 0,0 0 0 0 0,0 1 0 0 0,-1-1 1 0 0,1 0-1 0 0,-1 0 0 0 0,0 0 0 0 0,0 0-6 0 0,0-7 10 0 0,-1 7-10 0 0,1 0 0 0 0,0 1 1 0 0,0-1-1 0 0,0 0 0 0 0,0 0 1 0 0,1 0-1 0 0,-1 0 0 0 0,1 0 0 0 0,0-1 0 0 0,5-13 0 0 0,-3 6 0 0 0,1 0 0 0 0,4-11 0 0 0,-4 6-24 0 0,-4 15 22 0 0,0 0 0 0 0,0 0 0 0 0,0 0 0 0 0,0 0 0 0 0,0 1 1 0 0,1-1-1 0 0,-1 0 0 0 0,0 0 0 0 0,0 0 0 0 0,0 1 0 0 0,1-1 0 0 0,-1 0 0 0 0,1 0 0 0 0,-1 1 0 0 0,0-1 0 0 0,1 0 0 0 0,-1 0 0 0 0,1 1 0 0 0,0-1 0 0 0,-1 1 0 0 0,1-1 1 0 0,-1 1-1 0 0,1-1 0 0 0,0 1 0 0 0,0-1 0 0 0,0 0 2 0 0,5-3-39 0 0,-1 0-96 0 0,0 0-75 0 0,2 2-172 0 0,-6 1-297 0 0,-1 1 95 0 0,0-1 80 0 0,1 0 68 0 0,-1 0 59 0 0,1 0 38 0 0,0-3-671 0 0,-1 3 541 0 0,0 0-87 0 0,0 1 237 0 0,0 0-34 0 0,4-2-1932 0 0,3 2-1291 0 0</inkml:trace>
  <inkml:trace contextRef="#ctx0" brushRef="#br0" timeOffset="360.31">443 367 5904 0 0,'0'0'132'0'0,"0"0"17"0"0,2 0 11 0 0,9 0-21 0 0,5-1-108 0 0,-6 0 42 0 0,-6-1 38 0 0,-1-1 35 0 0,0-1 11 0 0,-2 3 107 0 0,0 0-60 0 0,1 1-52 0 0,-1-1-43 0 0,1 1-25 0 0,-1 0-35 0 0,3 1 23 0 0,-2-1-17 0 0,-2 0 50 0 0,5 0 116 0 0,0-1-37 0 0,-1-1-1 0 0,2-2 43 0 0,3 0 101 0 0,-2 3-44 0 0,-3-2 133 0 0,3-2-141 0 0,3 0-55 0 0,0-1-62 0 0,-1 1-69 0 0,-9 5-89 0 0,13-8 192 0 0,-1 0-56 0 0,1-3-65 0 0,-2 1 16 0 0,-7 5-13 0 0,-4 5-74 0 0,0 0 4 0 0,1-1 0 0 0,0 1-1 0 0,-1-1 1 0 0,1 1 0 0 0,-1-1-1 0 0,1 0 1 0 0,-1 1-1 0 0,0-1 1 0 0,1 0 0 0 0,-1 1-1 0 0,0-1 1 0 0,1 0 0 0 0,-1 0-1 0 0,0 1 1 0 0,0-1-4 0 0,0 0 1 0 0,0 0 1 0 0,0 1-1 0 0,-1-1 1 0 0,1 0-1 0 0,0 0 1 0 0,-1 1-1 0 0,1-1 0 0 0,0 0 1 0 0,-1 1-1 0 0,1-1 1 0 0,-1 0-1 0 0,1 1 0 0 0,-1-1 1 0 0,0 1-1 0 0,1-1-1 0 0,-2-3 43 0 0,0-4-20 0 0,-9 6 25 0 0,-14 2-52 0 0,10 3 22 0 0,2 6 53 0 0,-6 19 125 0 0,11-16-125 0 0,0-1-43 0 0,7-10-28 0 0,0-1 0 0 0,0 1 0 0 0,0 0 0 0 0,0 0 0 0 0,0 0 0 0 0,0 1 0 0 0,0-1 0 0 0,0 0 0 0 0,1 0 0 0 0,-1 0 0 0 0,1 1 0 0 0,-1-1 0 0 0,1 0 0 0 0,-1 1 0 0 0,1-1 0 0 0,0 0 0 0 0,-1 1 0 0 0,1-1 0 0 0,0 0 0 0 0,0 1 0 0 0,0 1 5 0 0,-1 1 1 0 0,0-1 0 0 0,0 1 0 0 0,0-1 0 0 0,0 0 0 0 0,0 0 0 0 0,-1 1-1 0 0,1-1 1 0 0,-1 0-6 0 0,0-1 12 0 0,1 1 0 0 0,0 0-1 0 0,-1 0 1 0 0,1 0 0 0 0,0 0 0 0 0,1 0 0 0 0,-1 0-1 0 0,0 2-11 0 0,5 8 96 0 0,-3-12-81 0 0,-1 0 1 0 0,1 0-1 0 0,-1 0 0 0 0,1 1 0 0 0,-1-1 0 0 0,1 0 0 0 0,-1 1 0 0 0,0-1 0 0 0,0 0 0 0 0,0 1-15 0 0,4 14 165 0 0,3-2-71 0 0,-3-6-82 0 0,-2-4-9 0 0,0-1-10 0 0,4 3 25 0 0,7 7 37 0 0,-11-12-43 0 0,-1 0 0 0 0,1 0-1 0 0,0 0 1 0 0,-1 0 0 0 0,1 0 0 0 0,0 0 0 0 0,0 0-1 0 0,-1 0 1 0 0,1-1 0 0 0,0 1 0 0 0,0-1 0 0 0,0 1 0 0 0,0-1-1 0 0,0 0 1 0 0,0 1 0 0 0,1-1-12 0 0,14 2 62 0 0,-7 2-19 0 0,-8-3-35 0 0,1 0 0 0 0,-1 0 0 0 0,0 0-1 0 0,1 0 1 0 0,-1-1 0 0 0,0 1 0 0 0,1-1-1 0 0,-1 0 1 0 0,1 0 0 0 0,-1 1 0 0 0,1-1-1 0 0,-1-1 1 0 0,0 1 0 0 0,1 0 0 0 0,1-1-8 0 0,6-4 19 0 0,-9 4-14 0 0,1 0 1 0 0,-1 1-1 0 0,0-1 1 0 0,0 1-1 0 0,1-1 1 0 0,-1 1-1 0 0,0-1 1 0 0,0 1-1 0 0,1 0 1 0 0,-1-1-1 0 0,0 1 1 0 0,1 0-1 0 0,-1 0 1 0 0,1 0-6 0 0,1 0 4 0 0,3 1-3 0 0,-1-1 0 0 0,0 0 0 0 0,1 0 0 0 0,-1-1 0 0 0,1 0 0 0 0,-1 0 0 0 0,0 0 0 0 0,0 0 0 0 0,1-1 1 0 0,-1 0-1 0 0,4-2-1 0 0,6-9 0 0 0</inkml:trace>
  <inkml:trace contextRef="#ctx0" brushRef="#br0" timeOffset="737.88">923 291 5904 0 0,'3'2'169'0'0,"2"8"-24"0"0,2 1-83 0 0,-6-10-62 0 0,0 0 0 0 0,0 0 0 0 0,0 0 0 0 0,0 0 0 0 0,0 0 0 0 0,-1 0 0 0 0,1 1 0 0 0,0-1 0 0 0,-1 0 0 0 0,1 0 0 0 0,-1 1 0 0 0,1-1 0 0 0,-1 0 0 0 0,0 1 0 0 0,3 5 0 0 0,2 3 44 0 0,2-3 93 0 0,-2-2 30 0 0,-1 1 57 0 0,0 2 192 0 0,-1-1-47 0 0,5 3 107 0 0,-2-3-138 0 0,0 5 266 0 0,1 0-4 0 0,-1-5-281 0 0,3 4 205 0 0,-6-5-216 0 0,-2 0 43 0 0,1-2 153 0 0,6 5-31 0 0,-6-7-7 0 0,-2-2 3 0 0,1 2-320 0 0,-1 0 39 0 0,0 1 286 0 0,-1-1 214 0 0,-4 1 426 0 0,2-3-588 0 0,0 1-65 0 0,1-1-205 0 0,0 0-53 0 0,1 0-80 0 0,-1 0-49 0 0,1 0-54 0 0,-1 0-60 0 0,1 0-106 0 0,0 0-118 0 0,-3-3 352 0 0,0 0-23 0 0,-2-2 70 0 0,-5-11 241 0 0,9 11-292 0 0,2-1-37 0 0,-2-2 7 0 0,-3 3-20 0 0,5 5-32 0 0,-1-1 0 0 0,1 1 0 0 0,-1 0 0 0 0,1-1 0 0 0,0 1 0 0 0,-1 0 0 0 0,1-1 0 0 0,0 1 0 0 0,-1-1 0 0 0,1 1 0 0 0,0-1 0 0 0,-1 1-1 0 0,1 0 1 0 0,0-1 0 0 0,0 1 0 0 0,-1-1 0 0 0,1 0 0 0 0,0 1 0 0 0,0-1 0 0 0,0 1 0 0 0,0-1 0 0 0,0 1 0 0 0,0-1 0 0 0,0 1 0 0 0,0-1 0 0 0,0 0-2 0 0,0-1 1 0 0,0-1-1 0 0,0 0 1 0 0,1 0 0 0 0,-1 0 0 0 0,1 0 0 0 0,-1 1 0 0 0,1-1-1 0 0,0 0 1 0 0,0 1 0 0 0,0-1 0 0 0,1 1 0 0 0,-1-1-1 0 0,0 1 0 0 0,0 0 0 0 0,0 1 0 0 0,-1-1 0 0 0,0 1 0 0 0,1-1 0 0 0,-1 1 0 0 0,0-1 0 0 0,0 1 0 0 0,0-1 0 0 0,0 1 0 0 0,0-1 0 0 0,0 0 0 0 0,-1 0 0 0 0,1 1 0 0 0,0-1 0 0 0,0 1 0 0 0,0-1 0 0 0,0 1 0 0 0,0-1 0 0 0,1 0 0 0 0,-1 1 0 0 0,0-1 0 0 0,1 1 0 0 0,0-1 0 0 0,9-11 0 0 0,-9 12 0 0 0,0 0 0 0 0,0 0 0 0 0,0 0 0 0 0,0 0 0 0 0,0-1 0 0 0,0 1 0 0 0,0 0 0 0 0,0 0 0 0 0,-1 0 0 0 0,1-1 0 0 0,-1 1 0 0 0,1 0 0 0 0,-1-1 0 0 0,1 1 0 0 0,-1 0 0 0 0,0-1 0 0 0,1 1 0 0 0,-1-1 0 0 0,0 1 0 0 0,0 0 0 0 0,0 0 0 0 0,0 0 0 0 0,0 1 0 0 0,0-1 0 0 0,0 0 0 0 0,1 0 0 0 0,-1 0 0 0 0,0 1 0 0 0,0-1 0 0 0,1 0 0 0 0,-1 1 0 0 0,0-1 0 0 0,1 0 0 0 0,-1 0 0 0 0,1 1 0 0 0,-1-1 0 0 0,1 1 0 0 0,-1-1 0 0 0,1 1 0 0 0,0-1 0 0 0,7-10 0 0 0,-7 9 0 0 0,1-1 1 0 0,0 1-1 0 0,0 0 0 0 0,1 0 0 0 0,-1-1 0 0 0,0 1 0 0 0,1 1 0 0 0,-1-1 0 0 0,1 0 0 0 0,0 1 0 0 0,-1-1 0 0 0,1 1 0 0 0,0 0 0 0 0,0 0 0 0 0,0 0 0 0 0,0 0 0 0 0,3 0 0 0 0,19-9-15 0 0,-18 7-103 0 0,0 0 83 0 0,16-6 140 0 0,-13 6-133 0 0,-4 2-59 0 0,0 0-72 0 0,1 0-112 0 0,-3 0 91 0 0,-1 1-33 0 0,1 0-36 0 0,0-1-39 0 0,0 1-40 0 0,0 0-44 0 0,8 0-726 0 0</inkml:trace>
  <inkml:trace contextRef="#ctx0" brushRef="#br0" timeOffset="1152.17">1442 0 8952 0 0,'0'0'200'0'0,"0"0"33"0"0,0 0 15 0 0,2 3-36 0 0,9 8-157 0 0,0 0-52 0 0,-10-7 72 0 0,-1-1 8 0 0,0 0 42 0 0,0 2 129 0 0,1 3-31 0 0,4 4 29 0 0,-1-4-74 0 0,1 2 74 0 0,-2-1-107 0 0,1-1-16 0 0,-2-2-10 0 0,-1 0 17 0 0,-1 1 46 0 0,1 2 23 0 0,0-2-53 0 0,2-1-20 0 0,3 3 15 0 0,2 3 49 0 0,-4-2 12 0 0,-3 4 9 0 0,0-4-40 0 0,-1-4-53 0 0,2 2 32 0 0,20 63 914 0 0,-20-62-881 0 0,-1-2-40 0 0,-1 4 17 0 0,-1-1-47 0 0,1 6 53 0 0,2-6-25 0 0,2 3 50 0 0,1-1-2 0 0,-4 1-43 0 0,-1-11-121 0 0,0 0 0 0 0,1 0-1 0 0,-1 0 1 0 0,0 0 0 0 0,1 0-1 0 0,-1 0 1 0 0,1 0 0 0 0,0 2-31 0 0,8 11 202 0 0,-7-13-180 0 0,-1 0-1 0 0,1 0 1 0 0,-1 0-1 0 0,0 0 1 0 0,0 0-1 0 0,0 0 1 0 0,0 1-1 0 0,-1-1 1 0 0,1 0 0 0 0,0 0-1 0 0,-1 1 1 0 0,0-1-1 0 0,1 1-21 0 0,-2 2 26 0 0,3 9 19 0 0,1-9-13 0 0,3-4 38 0 0,-5-1 60 0 0,0 2-59 0 0,-1 5-11 0 0,0-5 2 0 0,-1-1 18 0 0,0 0 45 0 0,1-1-237 0 0,-1 0 35 0 0,1 0 9 0 0,-1 0 81 0 0,0 0 112 0 0,0 0-114 0 0,0 0-37 0 0,1 0-72 0 0,-1 0-94 0 0,1 0 42 0 0,-1 0-37 0 0,1 0-40 0 0,-1 0-45 0 0,0 0-47 0 0,1 0-52 0 0,-1 0-55 0 0,1 0-57 0 0,0 0-605 0 0</inkml:trace>
  <inkml:trace contextRef="#ctx0" brushRef="#br0" timeOffset="1781">1366 241 7112 0 0,'0'0'157'0'0,"0"0"23"0"0,0 0 13 0 0,2 0 53 0 0,2 0-56 0 0,0 0 37 0 0,-2 0 269 0 0,0 0 15 0 0,2-1-369 0 0,-2 0 45 0 0,3-3 519 0 0,-3 0-241 0 0,1 2-219 0 0,0 1-105 0 0,2 1-76 0 0,-4 0 22 0 0,1 0-1 0 0,-1-1 1 0 0,1 1 0 0 0,0-1 0 0 0,-1 1 0 0 0,1-1 0 0 0,-1 1 0 0 0,1-1-1 0 0,-1 0 1 0 0,0 1 0 0 0,1-1-87 0 0,2-2 214 0 0,1 1-49 0 0,0 1-65 0 0,1 0-84 0 0,-5 1 10 0 0,8 0 157 0 0,11-1 534 0 0,-13-1-457 0 0,-1-1-124 0 0,-4 1-117 0 0,1 0-38 0 0,0 0 145 0 0,-1 1-57 0 0,6 1-21 0 0,-6 1-7 0 0,12-1 48 0 0,-6 0-41 0 0,16 0 27 0 0,6 0 57 0 0,-26 0-131 0 0,0 0 0 0 0,0 0 1 0 0,1-1-1 0 0,-1 1 1 0 0,0-1-1 0 0,0 0 1 0 0,0 0-1 0 0,0-1 1 0 0,0 1-1 0 0,0-1 1 0 0,1 0-2 0 0,-3 1 0 0 0,1 1 0 0 0,-1-1 0 0 0,0 1 0 0 0,1-1 0 0 0,-1 1 0 0 0,0 0 0 0 0,1 0 0 0 0,-1 0 0 0 0,1 0 0 0 0,-1 0 0 0 0,1 0 0 0 0,4 1 0 0 0,3-1 24 0 0,5 1 61 0 0,-3 0-34 0 0,-4-1-54 0 0,-2 0-36 0 0,1 0-42 0 0,-2 0-26 0 0,1-1-40 0 0,-1-1-47 0 0,1 1-51 0 0,-4 0-31 0 0,1 0-55 0 0,0 0-49 0 0,-1 0-43 0 0,4-2-527 0 0,-1 1-97 0 0,2 1-732 0 0,1 0-1011 0 0</inkml:trace>
  <inkml:trace contextRef="#ctx0" brushRef="#br0" timeOffset="2088.11">1947 266 7848 0 0,'0'0'232'0'0,"0"2"-14"0"0,0 4-178 0 0,-1-3-39 0 0,1 0-1 0 0,0 0 1 0 0,0 0 0 0 0,0-1-1 0 0,0 1 1 0 0,1 0-1 0 0,-1 0 1 0 0,1 0 0 0 0,0 1-1 0 0,3 2 7 0 0,-2-2 39 0 0,1 0 53 0 0,-2 1 73 0 0,0 1 90 0 0,0 3 181 0 0,4 1 73 0 0,0 0 2 0 0,-4-1-72 0 0,-1-5-319 0 0,0 1 42 0 0,0 1 107 0 0,0 1 44 0 0,2 12 841 0 0,-1-11-711 0 0,2-2-85 0 0,-1-3-234 0 0,1 0-41 0 0,-2-2 136 0 0,0 0-55 0 0,-1 0-46 0 0,1 0-39 0 0,-1 1-2 0 0,0 3-9 0 0,-1-4-25 0 0,1 1 35 0 0,0-1 48 0 0,0 1 59 0 0,0-1-201 0 0,0 2 206 0 0,0-1-196 0 0,0-1-50 0 0,0 0-39 0 0,0 0-47 0 0,0 0-54 0 0,0-1-167 0 0,0 0-56 0 0,0 0-50 0 0,0 0-44 0 0,0 0-151 0 0,0 0-43 0 0,0 0-182 0 0,0 0-488 0 0</inkml:trace>
  <inkml:trace contextRef="#ctx0" brushRef="#br0" timeOffset="2089.11">1909 26 9040 0 0,'0'0'200'0'0,"0"0"33"0"0,0 0 15 0 0,0 0-5 0 0,0 0-51 0 0,0 0-28 0 0,0 0-140 0 0,0 0-108 0 0,0 0-98 0 0,0 0 41 0 0,0 0-39 0 0,0 0-42 0 0,0 0-38 0 0,0 0-362 0 0,0 0-258 0 0,0 0-589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56.5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203 65 8232 0 0,'-2'-2'182'0'0,"0"1"-157"0"0,-3-5 113 0 0,-12-6 263 0 0,11 9-321 0 0,-2 0-50 0 0,6 2-30 0 0,-1 0 0 0 0,1 0 0 0 0,0 0 0 0 0,0 0 0 0 0,0 0 0 0 0,0 0 0 0 0,0-1 0 0 0,0 0 0 0 0,-2-2 21 0 0,2 0 43 0 0,-1 1 133 0 0,-3 2 125 0 0,2-1 331 0 0,-5-7 19 0 0,8 8-396 0 0,0 0-66 0 0,0 1-57 0 0,0-1-49 0 0,0 1-29 0 0,-1 0-40 0 0,-1 0-17 0 0,1 1 9 0 0,1-1 34 0 0,-1 0 47 0 0,1 0 61 0 0,-2 0-80 0 0,-6 0 241 0 0,5 1-215 0 0,1-1-64 0 0,1 1-68 0 0,2-1-36 0 0,-4 5 53 0 0,-1-1 5 0 0,-1 0 32 0 0,0 1 53 0 0,2 2 46 0 0,-1 2 108 0 0,0-5-80 0 0,-3 7 152 0 0,1 1-233 0 0,5-9-81 0 0,0 0 0 0 0,0 0 1 0 0,1-1-1 0 0,-1 1 0 0 0,1 0 0 0 0,0 0 1 0 0,0 0-1 0 0,0 1 0 0 0,0-1 1 0 0,0 0-1 0 0,1 0 0 0 0,-1 1-2 0 0,1 57 148 0 0,0-35-110 0 0,1-22-25 0 0,-1 1 0 0 0,1-1 0 0 0,-1 0 1 0 0,1 1-1 0 0,1-1 0 0 0,0 1-13 0 0,-1-1 14 0 0,0 1-1 0 0,0-1 0 0 0,0 0 1 0 0,0 1-1 0 0,-1-1 1 0 0,1 2-14 0 0,-1 1 20 0 0,1 0 1 0 0,0 0 0 0 0,0 0 0 0 0,1 4-21 0 0,18 46 218 0 0,-9-29-78 0 0,1 2 115 0 0,-8-18-180 0 0,4 15 63 0 0,-7-25-130 0 0,-1-1 1 0 0,1 1-1 0 0,0-1 0 0 0,0 1 0 0 0,0-1 0 0 0,-1 0 0 0 0,1 0 1 0 0,1 1-1 0 0,-1-1 0 0 0,0 0 0 0 0,0 0 0 0 0,0 0 0 0 0,0 0 1 0 0,2 1-9 0 0,4 0 32 0 0,-7-2-31 0 0,0 0 0 0 0,0 0-1 0 0,0 0 1 0 0,0 0 0 0 0,1 0 0 0 0,-1 0 0 0 0,0 0-1 0 0,0 0 1 0 0,0 0 0 0 0,1 0 0 0 0,-1 0-1 0 0,0 0 1 0 0,0 0 0 0 0,0 0 0 0 0,0 0 0 0 0,1 0-1 0 0,-1 0 1 0 0,0 1 0 0 0,0-1 0 0 0,0 0 0 0 0,0 0-1 0 0,0 0 1 0 0,0 0 0 0 0,1 0 0 0 0,-1 1 0 0 0,0-1-1 0 0,0 0 1 0 0,0 0 0 0 0,0 0 0 0 0,0 0 0 0 0,0 1-1 0 0,0-1 1 0 0,0 0 0 0 0,0 0-1 0 0,1 22 5 0 0,-1-21-155 0 0,0-1 46 0 0,0 0 41 0 0,0 1 37 0 0,0-1 36 0 0,0 1 36 0 0,0-1 46 0 0,0 1 90 0 0,0 0 37 0 0,0 0-105 0 0,0-1-58 0 0,0 1-51 0 0,0-1-47 0 0,0 1-53 0 0,0-1-59 0 0,0 1-67 0 0,0-1-20 0 0,0 1-56 0 0,0-1-61 0 0,0 1-66 0 0,0-1-69 0 0,0 1-75 0 0,0-1-79 0 0,0 1-82 0 0,0-1-1174 0 0,0 0-1090 0 0</inkml:trace>
  <inkml:trace contextRef="#ctx0" brushRef="#br0" timeOffset="466.68">1 268 9528 0 0,'0'0'216'0'0,"2"0"32"0"0,10 0-105 0 0,18 0 157 0 0,-21-1-239 0 0,-1-1-37 0 0,4-2-3 0 0,0-2 46 0 0,3 0 76 0 0,-2 1 71 0 0,-7 4-124 0 0,1 1 38 0 0,12-1 376 0 0,-7 1-204 0 0,-4 0-131 0 0,-2-1-61 0 0,0 0-40 0 0,7-2 43 0 0,1-1-58 0 0,9 1-25 0 0,-14 3-51 0 0,-6 0-24 0 0,0 0-35 0 0,0 0-19 0 0,-1 0-36 0 0,1 0-40 0 0,-1 0-46 0 0,1 0-49 0 0,-1 0-46 0 0,1 0-41 0 0,-1 0-35 0 0,1 0-120 0 0,1 0-34 0 0,5 0-1221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53.2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1 241 7632 0 0,'0'0'166'0'0,"0"0"29"0"0,0 0 14 0 0,0 0-66 0 0,2 2-15 0 0,-1 0-37 0 0,6 4 299 0 0,-6-4-169 0 0,0-1-39 0 0,0 1 83 0 0,0 0-83 0 0,-1-1-124 0 0,0 0-13 0 0,-1 2 28 0 0,2-3-16 0 0,-1 1 34 0 0,4 4 277 0 0,0 0-96 0 0,-1 2-33 0 0,2 5 48 0 0,-3-5-123 0 0,1 0 40 0 0,-1-2-33 0 0,1 0 36 0 0,8 20 1607 0 0,8 26-1814 0 0,-13-34 357 0 0,-1-1-35 0 0,0-1-55 0 0,-1 15 475 0 0,0-22-602 0 0,1 7 82 0 0,-4-9-105 0 0,0 0 38 0 0,0 3 58 0 0,4 1 29 0 0,-4-9-213 0 0,0 1 1 0 0,-1-1-1 0 0,1 0 1 0 0,0 1-1 0 0,-1-1 1 0 0,1 0-1 0 0,-1 1 1 0 0,0-1-1 0 0,1 0 1 0 0,-1 1-1 0 0,0-1 1 0 0,0 1-1 0 0,0-1-29 0 0,1 3 163 0 0,-1-1-81 0 0,2 2-59 0 0,1 1-71 0 0,-2-4 51 0 0,0 0 28 0 0,0 0 36 0 0,0 0 44 0 0,0 0 53 0 0,0 0 64 0 0,0 0 72 0 0,-1 0 81 0 0,0 0 91 0 0,0-5-459 0 0,0-1-4 0 0,0-12 56 0 0,0 4-16 0 0,0 6-35 0 0,-1 1 0 0 0,2-1 0 0 0,-1 0 0 0 0,1 1 0 0 0,0-4-14 0 0,12-31 64 0 0,-11 30-62 0 0,1 0 0 0 0,1 0 0 0 0,0 0 0 0 0,0 0 0 0 0,2-1-2 0 0,-4 8 1 0 0,0 0-1 0 0,-1 0 0 0 0,1 0 0 0 0,-1-1 0 0 0,0 1 0 0 0,1-4 0 0 0,-1 5-1 0 0,-1 0 0 0 0,1 0 0 0 0,0 0 0 0 0,0-1 0 0 0,0 1 0 0 0,0 0 0 0 0,0 0 1 0 0,0 0-1 0 0,0 0 0 0 0,1 1 0 0 0,-1-1 0 0 0,1 0 1 0 0,8-9-37 0 0,-7 7 34 0 0,1 0 1 0 0,0 1-1 0 0,-1-1 0 0 0,1 1 0 0 0,0 0 0 0 0,2-1 3 0 0,-2 2 0 0 0,1-1 0 0 0,0 1 0 0 0,-1 1 0 0 0,1-1 0 0 0,0 1 0 0 0,0-1 0 0 0,-1 2 0 0 0,1-1 0 0 0,0 0 0 0 0,0 1 0 0 0,0 0 0 0 0,1 0 0 0 0,-4 0 0 0 0,-1 0 1 0 0,0 0-1 0 0,1 1 0 0 0,-1-1 0 0 0,0 0 0 0 0,0 0 0 0 0,1 1 0 0 0,-1-1 0 0 0,0 1 0 0 0,0-1 0 0 0,0 1 0 0 0,1 0 0 0 0,-1 0 0 0 0,1 0-1 0 0,-1 0 0 0 0,0 0 0 0 0,1-1 0 0 0,-1 1 0 0 0,1-1 0 0 0,-1 1 0 0 0,1-1 0 0 0,-1 1 0 0 0,1-1 0 0 0,-1 0 0 0 0,1 1 0 0 0,-1-1 0 0 0,2 0 1 0 0,0 0-7 0 0,0 1 0 0 0,-1-1 0 0 0,1 1-1 0 0,0 0 1 0 0,-1 0 0 0 0,1 0 0 0 0,-1 0-1 0 0,1 0 1 0 0,-1 1 0 0 0,0-1 0 0 0,1 1-1 0 0,-1 0 1 0 0,0-1 0 0 0,0 1 0 0 0,0 0-1 0 0,0 0 1 0 0,-1 0 0 0 0,1 1 0 0 0,0-1-1 0 0,-1 0 1 0 0,0 1 0 0 0,1-1 0 0 0,-1 1 7 0 0,1-1-8 0 0,-1 1 1 0 0,1 0 0 0 0,0-1 0 0 0,1 1-1 0 0,-1-1 1 0 0,0 0 0 0 0,1 0 7 0 0,16 19-3 0 0,-16-16 3 0 0,-1 1 0 0 0,1-1 0 0 0,-1 1 0 0 0,0 0 0 0 0,0 0 0 0 0,-1 0 0 0 0,11 27 0 0 0,-8-26 0 0 0,-3-6 0 0 0,0 0 0 0 0,-1 0 0 0 0,1 0 0 0 0,-1 1 0 0 0,1-1 0 0 0,0 0 0 0 0,-1 0 0 0 0,0 1 0 0 0,1-1 0 0 0,-1 0 0 0 0,0 0 0 0 0,0 1 0 0 0,1-1 0 0 0,-1 1 0 0 0,-1-2 0 0 0,1 1 0 0 0,0 0 0 0 0,0-1 0 0 0,0 1 0 0 0,0 0 0 0 0,0-1 0 0 0,0 1 0 0 0,0 0 0 0 0,0-1 0 0 0,0 1 0 0 0,1 0 0 0 0,-1-1 0 0 0,0 1 0 0 0,0-1 0 0 0,1 1 0 0 0,-1 0 0 0 0,0-1 0 0 0,1 1 0 0 0,-1-1 0 0 0,0 1 0 0 0,1-1 0 0 0,-1 1 0 0 0,1-1 0 0 0,-1 1 0 0 0,1-1 0 0 0,-1 1 0 0 0,1-1 0 0 0,-1 1 0 0 0,1-1 0 0 0,-1 1 0 0 0,0 0 0 0 0,1-1 0 0 0,-1 1 0 0 0,0-1 0 0 0,1 1 0 0 0,-1 0 0 0 0,0-1 0 0 0,0 1 0 0 0,0 0 0 0 0,3 38 0 0 0,-3-35 0 0 0,1-2 2 0 0,9 7-17 0 0,-8-1-44 0 0,-2 2-43 0 0,0-7 50 0 0,0-2 6 0 0,0-1-21 0 0,0 0-29 0 0,0 1-51 0 0,0-1-24 0 0,0 0-50 0 0,0 0-59 0 0,0 0-66 0 0,0 0-70 0 0,0 0-65 0 0,0 0-59 0 0,0 0-52 0 0,0 0-174 0 0,0 0-51 0 0,0 0-212 0 0,0 0-569 0 0</inkml:trace>
  <inkml:trace contextRef="#ctx0" brushRef="#br0" timeOffset="280.48">645 342 9848 0 0,'0'0'222'0'0,"0"0"30"0"0,0 0 19 0 0,0 1-114 0 0,0 0-82 0 0,1 5-30 0 0,4 0-46 0 0,1 0 13 0 0,-3-1 32 0 0,1 2 69 0 0,2-1 36 0 0,5 7 192 0 0,-7-5-84 0 0,2 4 32 0 0,10 15 228 0 0,-9-19-314 0 0,0 0 59 0 0,-1-1-41 0 0,-1-1-57 0 0,3 11 199 0 0,-5-8-162 0 0,2 2 95 0 0,-2-6-172 0 0,0-1 1 0 0,-1 0 0 0 0,2-1-1 0 0,-1 1 1 0 0,0 0-1 0 0,2 0-124 0 0,15 14 457 0 0,-2 0-66 0 0,-14-15-295 0 0,0 1 0 0 0,0-1 1 0 0,0 1-1 0 0,0-1 0 0 0,0 0 1 0 0,1-1-1 0 0,-1 1 0 0 0,1-1 1 0 0,3 1-97 0 0,17 3 481 0 0,5-5 34 0 0,-28-1-476 0 0,0 1 17 0 0,0-1-1 0 0,0 0 0 0 0,0 0 1 0 0,0-1-1 0 0,0 1 0 0 0,0 0 1 0 0,0-1-1 0 0,0 1 0 0 0,0-1 1 0 0,0 1-1 0 0,-1-1 0 0 0,3-1-55 0 0,8-7 241 0 0,-4 0-93 0 0,-5 5-48 0 0,-4 0-65 0 0,0 0-15 0 0,4-1 53 0 0,-2 5-68 0 0,0-1 0 0 0,-1 1 0 0 0,1-1-1 0 0,-1 0 1 0 0,1 1 0 0 0,-1-1-1 0 0,1 0 1 0 0,-1 0 0 0 0,1 1-1 0 0,-1-1 1 0 0,1 0 0 0 0,-1 0-1 0 0,0 0 1 0 0,0 0 0 0 0,1 0 0 0 0,-1 1-1 0 0,0-1 1 0 0,0 0 0 0 0,0 0-5 0 0,-6-17 93 0 0,4 16-84 0 0,2 0 0 0 0,-1 1-1 0 0,1-1 1 0 0,-1 1-1 0 0,1-1 1 0 0,0 1 0 0 0,0-1-1 0 0,0 1 1 0 0,0-1-1 0 0,0 1 1 0 0,0-1-1 0 0,0 0-8 0 0,0 0 3 0 0,0 1 0 0 0,0-1 0 0 0,1 1 1 0 0,-2-1-1 0 0,1 0 0 0 0,0 1 0 0 0,0-1 0 0 0,0 1 0 0 0,-1-1 0 0 0,1 1 0 0 0,-1-1-3 0 0,-3-5 0 0 0,3 6 0 0 0,0 0 0 0 0,1 0 0 0 0,-1 0 0 0 0,0 0 0 0 0,1-1 0 0 0,-1 1 0 0 0,1 0 0 0 0,0 0 0 0 0,-1-1 0 0 0,1 1 0 0 0,0 0 0 0 0,0-1 0 0 0,-1 1 0 0 0,1-1 0 0 0,-1-8-28 0 0,-4 2-74 0 0,1 0-86 0 0,2-6-71 0 0,2 12 146 0 0,0-6 2 0 0,0 5 6 0 0,0 0-96 0 0,0 1 48 0 0,0 1-44 0 0,0-1-79 0 0,0 0-68 0 0,0 0-76 0 0,0 0-84 0 0,0 0-93 0 0,0 0-99 0 0,0 0-109 0 0,0 0-115 0 0,0-3-1326 0 0,0-3-1272 0 0</inkml:trace>
  <inkml:trace contextRef="#ctx0" brushRef="#br0" timeOffset="981.7">1151 367 8952 0 0,'0'0'200'0'0,"0"0"33"0"0,0 0 15 0 0,2 0-36 0 0,5 0-146 0 0,-1 0 15 0 0,-2 0 24 0 0,0 0 43 0 0,-4 1 30 0 0,1-1-38 0 0,0 2 42 0 0,-1 1-84 0 0,1 2-52 0 0,0-4-8 0 0,-1 0 43 0 0,10 12 314 0 0,-3-6-148 0 0,-3-1-54 0 0,-3-1-3 0 0,0 2 33 0 0,0 3 140 0 0,5 2 43 0 0,-1-2-110 0 0,-2-2-41 0 0,0 0-73 0 0,1 1-21 0 0,-2-3-14 0 0,-1 0 20 0 0,-1 1 56 0 0,2 2 81 0 0,3 1 6 0 0,0 0-39 0 0,-4-1-36 0 0,-1 39 1076 0 0,0-46-983 0 0,0-2-100 0 0,0 1-92 0 0,0 0-72 0 0,0 0-50 0 0,0 4-55 0 0,0-4 75 0 0,0 0 62 0 0,0 0 49 0 0,-1 0 72 0 0,1 0 86 0 0,-1-1 100 0 0,1 0-363 0 0,-5 0-52 0 0,3 0 31 0 0,0-1 54 0 0,1 1 18 0 0,0-1 43 0 0,1-12-47 0 0,0-11-24 0 0,0 13-41 0 0,0 5-30 0 0,3 1 12 0 0,-3 3-4 0 0,1 1 0 0 0,0-1 0 0 0,-1 1 0 0 0,1 0 0 0 0,0-1 0 0 0,0 1 0 0 0,0 0 0 0 0,0-1 0 0 0,1 1 0 0 0,-1 0 0 0 0,0 0 0 0 0,0 0 0 0 0,0 0 0 0 0,1-1 0 0 0,-1 1 0 0 0,0 0 0 0 0,-1-1 0 0 0,1 1 0 0 0,0-1 0 0 0,0 1 0 0 0,0-1 0 0 0,1-8 0 0 0,-2 8 0 0 0,1 0 0 0 0,-1 0 0 0 0,1 0 0 0 0,-1 1 0 0 0,1-1 0 0 0,0 0 0 0 0,-1 0 0 0 0,1 1 0 0 0,0-1 0 0 0,0 0 0 0 0,0 1 0 0 0,1-1 0 0 0,-1 1 0 0 0,0-1 0 0 0,22-19-48 0 0,-16 14 12 0 0,0 0 0 0 0,1 1 0 0 0,0 0-1 0 0,1 1 1 0 0,5-4 36 0 0,-12 9-4 0 0,1-1-1 0 0,-1 0 1 0 0,0 1-1 0 0,1-1 1 0 0,-1 1-1 0 0,0 0 1 0 0,1 0 0 0 0,-1 0-1 0 0,1 0 1 0 0,-1 0-1 0 0,1 1 5 0 0,4-1-15 0 0,7 0-15 0 0,-12 0 25 0 0,1-1 0 0 0,0 1-1 0 0,-1 0 1 0 0,1 0 0 0 0,0 0 0 0 0,0 0 0 0 0,-1 1 0 0 0,1-1 0 0 0,0 1-1 0 0,-1-1 1 0 0,1 1 0 0 0,0 0 0 0 0,-1 0 0 0 0,1 0 0 0 0,-1 1 0 0 0,0-1-1 0 0,1 0 1 0 0,-1 1 0 0 0,0 0 5 0 0,15 9-11 0 0,-15-11 10 0 0,-1 1 1 0 0,1 0-1 0 0,-1-1 0 0 0,1 1 0 0 0,-1 0 0 0 0,0 0 1 0 0,1 0-1 0 0,-1 0 0 0 0,0 0 0 0 0,0 1 0 0 0,1-1 1 0 0,-1 0-1 0 0,0 1 1 0 0,3 6-30 0 0,-3-6 27 0 0,-1 0 1 0 0,1 0-1 0 0,0 0 0 0 0,0-1 1 0 0,0 1-1 0 0,1 0 1 0 0,-1-1-1 0 0,0 1 0 0 0,1-1 3 0 0,23 37 0 0 0,-16-27 9 0 0,-5 4 36 0 0,-4-15-45 0 0,-1 0 0 0 0,1 1 1 0 0,0-1-1 0 0,0 1 0 0 0,0-1 1 0 0,0 0-1 0 0,0 1 0 0 0,0-1 1 0 0,0 1-1 0 0,0-1 0 0 0,1 0 1 0 0,-1 1-1 0 0,0-1 0 0 0,0 1 1 0 0,0-1-1 0 0,0 0 0 0 0,0 1 1 0 0,1-1-1 0 0,-1 0 0 0 0,0 1 1 0 0,0-1-1 0 0,0 0 0 0 0,1 1 1 0 0,-1-1-1 0 0,0 0 0 0 0,1 0 1 0 0,-1 1-1 0 0,0-1 0 0 0,1 0 1 0 0,-1 0-1 0 0,0 0 0 0 0,1 1 0 0 0,4 2 0 0 0,-3 6 11 0 0,-2-7 42 0 0,0-2 37 0 0,0 0 106 0 0,0 0 48 0 0,0 0 10 0 0,-2 0-40 0 0,-7-2-172 0 0,9 1-42 0 0,0 1 0 0 0,-1 0 0 0 0,1-1 0 0 0,0 1-1 0 0,0 0 1 0 0,0-1 0 0 0,-1 1 0 0 0,1 0 0 0 0,0-1 0 0 0,0 1 0 0 0,0-1 0 0 0,0 1 0 0 0,0 0 0 0 0,0-1 0 0 0,0 1-1 0 0,0 0 1 0 0,0-1 0 0 0,0 1 0 0 0,0-1 0 0 0,0 1 0 0 0,0 0 0 0 0,0-1 0 0 0,0 1 0 0 0,0-1 0 0 0,0 1 0 0 0,1-1-1 0 0,-1 1 4 0 0,-1-17-3 0 0,2-15 0 0 0,-1 30 0 0 0,0 0 0 0 0,1 0 0 0 0,-1 0 0 0 0,1 0 0 0 0,0 1 0 0 0,-1-1 0 0 0,1 0 0 0 0,0 0 0 0 0,0 0 0 0 0,0 1 0 0 0,0-1 0 0 0,1 0 0 0 0,-1 1 0 0 0,0-1 0 0 0,1 1 0 0 0,-1 0 0 0 0,0-1 0 0 0,0 0 0 0 0,0 1 0 0 0,0-1 0 0 0,0 0 0 0 0,0 1 0 0 0,0-1 0 0 0,0 0 0 0 0,-1 0 0 0 0,1 0 0 0 0,-1-1 0 0 0,1 1 0 0 0,-1 0 0 0 0,1 0 0 0 0,-1 0 0 0 0,1 0 0 0 0,0 0 0 0 0,0 0 0 0 0,0 0 0 0 0,0 0 0 0 0,0 0 0 0 0,0 0 0 0 0,0 1 0 0 0,1-1 0 0 0,0 0 0 0 0,8-8 0 0 0,-6 7 0 0 0,0-1 0 0 0,0 1 0 0 0,-1-1 0 0 0,0 0 0 0 0,0 0 0 0 0,1-2 0 0 0,-1 0 0 0 0,-3 6 0 0 0,0 0 0 0 0,0-1 0 0 0,0 1 0 0 0,0-1 0 0 0,1 1 0 0 0,-1 0 0 0 0,0-1 0 0 0,0 1 0 0 0,1 0 0 0 0,-1-1 0 0 0,0 1 0 0 0,0 0 0 0 0,1-1 0 0 0,-1 1 0 0 0,0 0 0 0 0,1 0 0 0 0,-1-1 0 0 0,0 1 0 0 0,1 0 0 0 0,-1 0 0 0 0,0 0 0 0 0,1-1 0 0 0,-1 1 0 0 0,0 0 0 0 0,1 0 0 0 0,-1 0 0 0 0,1 0 0 0 0,-1 0 0 0 0,0 0 0 0 0,1 0 0 0 0,-1 0 0 0 0,1 0 0 0 0,-1 0 0 0 0,1 0 0 0 0,-1 0 0 0 0,0 0 0 0 0,1 0 0 0 0,-1 0 0 0 0,1 0 0 0 0,1 0 0 0 0,-1 0 0 0 0,0 0 0 0 0,1 0 0 0 0,-1-1 0 0 0,0 1 0 0 0,1-1 0 0 0,-1 1 0 0 0,0-1 0 0 0,0 1 0 0 0,0-1 0 0 0,1 0 0 0 0,-1 1 0 0 0,0-1 0 0 0,5-3 0 0 0,-5 4 0 0 0,-1-1 0 0 0,1 1 0 0 0,0 0 0 0 0,-1 0 0 0 0,1 0 0 0 0,-1-1 0 0 0,1 1 0 0 0,-1 0 0 0 0,1 0 0 0 0,0 0 0 0 0,-1 0 0 0 0,1 0 0 0 0,-1 0 0 0 0,1 0 0 0 0,0 1 0 0 0,-1-1 0 0 0,1 0 0 0 0,-1 0 0 0 0,1 0 0 0 0,-1 0 0 0 0,1 1 0 0 0,4 1-2 0 0,16 10 5 0 0,-11-3-33 0 0,-6-1-64 0 0,-4-6 62 0 0,1 0 0 0 0,0 0 0 0 0,0 0 0 0 0,0-1 0 0 0,0 1 0 0 0,0 0 0 0 0,1-1 1 0 0,-1 1-1 0 0,1-1 32 0 0,5 8-175 0 0,-3 0 36 0 0,0 0 36 0 0,-1 1 35 0 0,1 3 34 0 0,1 0 59 0 0,-3-9-23 0 0,-1-1-1 0 0,1 0 0 0 0,-1 1 1 0 0,0-1-1 0 0,0 1 0 0 0,0 0 1 0 0,0-1-1 0 0,-1 1 0 0 0,1 0 1 0 0,-1-1-1 0 0,0 1 0 0 0,0 0 1 0 0,0 0-2 0 0,0-3 10 0 0,0 1 0 0 0,0-1 1 0 0,0 1-1 0 0,0-1 0 0 0,1 0 1 0 0,-1 1-1 0 0,1-1 0 0 0,-1 1 1 0 0,1-1-1 0 0,-1 0 1 0 0,1 0-1 0 0,0 1 0 0 0,0-1-10 0 0,0 0 10 0 0,-1 0 0 0 0,1 1 0 0 0,0-1 0 0 0,-1 0 0 0 0,1 0-1 0 0,-1 1 1 0 0,1-1 0 0 0,-1 1 0 0 0,1-1 0 0 0,-1 0 0 0 0,0 1 0 0 0,0-1-1 0 0,0 1-9 0 0,2 8-1 0 0,2-2-36 0 0,1 1-50 0 0,-3 4-56 0 0,-2-10 171 0 0,1 0 41 0 0,3 6 275 0 0,-1-6-230 0 0,-2-1-79 0 0,0-1-37 0 0,1 1 213 0 0,-2-2-174 0 0,0 0-114 0 0,0 0-115 0 0,0 0-248 0 0,0 0-448 0 0,0 0-52 0 0,0 0-10 0 0</inkml:trace>
  <inkml:trace contextRef="#ctx0" brushRef="#br0" timeOffset="1473.7">1959 1 10248 0 0,'0'0'230'0'0,"0"0"30"0"0,0 0 20 0 0,2 0-25 0 0,6 0-18 0 0,-1 0-38 0 0,5 2 101 0 0,-3 0-108 0 0,-2 1-79 0 0,-6-2-100 0 0,1 0 1 0 0,-1 0-1 0 0,0 0 0 0 0,0 0 1 0 0,0 0-1 0 0,0 0 1 0 0,0 1-1 0 0,0-1 0 0 0,0 0 1 0 0,0 0-1 0 0,0 2-13 0 0,3 6 103 0 0,0-2 21 0 0,4 3 19 0 0,-6-8-116 0 0,-1-1 0 0 0,1 0 0 0 0,-1 1 0 0 0,0-1 0 0 0,0 1 0 0 0,0 0 0 0 0,0-1 0 0 0,0 1 0 0 0,1 1-27 0 0,2 14 183 0 0,6 15 112 0 0,6 8 125 0 0,-2 24 331 0 0,-4-17-204 0 0,-1-18-231 0 0,3 14 152 0 0,-9-14-81 0 0,-2-15-188 0 0,4 3 32 0 0,-2-8-94 0 0,-1 1 39 0 0,-1-3-25 0 0,-1 2 35 0 0,0-1-61 0 0,-1 12 160 0 0,1-17-236 0 0,0-1 1 0 0,0 0 0 0 0,0 0-1 0 0,1 0 1 0 0,-1 0-1 0 0,1 0 1 0 0,-1 0-1 0 0,1 1-49 0 0,1-1 41 0 0,4 14 219 0 0,-3 4-74 0 0,-3-16-155 0 0,-1 0 60 0 0,-1-2 74 0 0,-1 0 126 0 0,-1-4-43 0 0,3 0-160 0 0,0-2-89 0 0,0 0-87 0 0,1-5 111 0 0,0-9 53 0 0,2 7-63 0 0,9-16-12 0 0,1-3-7 0 0,1 11-73 0 0,-3 9 21 0 0,7-6-27 0 0,-11 9 20 0 0,1 0-35 0 0,-5 6 84 0 0,0-1 0 0 0,0 1-1 0 0,1 0 1 0 0,-1 0-1 0 0,0 0 1 0 0,0 0 0 0 0,1 0-1 0 0,-1 0 1 0 0,1 1-1 0 0,1-1 17 0 0,-2 1-6 0 0,1-1-1 0 0,-1 1 0 0 0,1 0 1 0 0,-1 0-1 0 0,1 0 0 0 0,-1 0 1 0 0,1 0-1 0 0,-1 0 0 0 0,1 1 1 0 0,-1-1-1 0 0,0 1 0 0 0,1 0 1 0 0,-1 0 6 0 0,5 3-21 0 0,-6-4 18 0 0,0 1-1 0 0,0 0 1 0 0,0 0 0 0 0,0-1 0 0 0,1 1 0 0 0,-1-1 0 0 0,0 1 0 0 0,0-1 0 0 0,1 0 0 0 0,-1 1 0 0 0,0-1 0 0 0,1 0 0 0 0,-1 0 0 0 0,1 0 3 0 0,-1 0-3 0 0,0 0-1 0 0,0 1 1 0 0,0-1 0 0 0,0 0 0 0 0,1 0-1 0 0,-1 1 1 0 0,0-1 0 0 0,0 0 0 0 0,0 1 0 0 0,0-1-1 0 0,0 1 1 0 0,0 0 0 0 0,0-1 0 0 0,0 1 0 0 0,0 0-1 0 0,0 0 1 0 0,0-1 0 0 0,0 1 0 0 0,0 0 0 0 0,-1 0-1 0 0,1 0 1 0 0,0 0 0 0 0,-1 0 0 0 0,1 0-1 0 0,-1 0 1 0 0,1 0 0 0 0,-1 0 0 0 0,1 0 0 0 0,-1 1 3 0 0,11 15-25 0 0,-1-6 16 0 0,-7 4-42 0 0,-3-14 50 0 0,0 0 0 0 0,1 1 0 0 0,-1-1 0 0 0,0 1-1 0 0,1-1 1 0 0,-1 0 0 0 0,1 1 0 0 0,0-1 0 0 0,-1 0-1 0 0,1 0 1 0 0,0 1 1 0 0,0-1 0 0 0,0 0 0 0 0,-1-1 0 0 0,1 1 0 0 0,-1 0 1 0 0,1 0-1 0 0,-1 0 0 0 0,0-1 0 0 0,1 1 0 0 0,-1 0 0 0 0,0 0 0 0 0,0 0 0 0 0,1 0 0 0 0,-1-1 0 0 0,0 1 0 0 0,0 0 0 0 0,0 0 0 0 0,0 0 0 0 0,0 0 0 0 0,0 0 0 0 0,0 0 0 0 0,-1 0 0 0 0,1-1 0 0 0,0 1 0 0 0,0 0 0 0 0,-3 4 0 0 0,3-5 0 0 0,-10 31 0 0 0,8-25 0 0 0,-1 0 0 0 0,1 0 0 0 0,-1-1 0 0 0,-1 1 0 0 0,-1 1 0 0 0,3-4 0 0 0,1-1 0 0 0,-1 1 0 0 0,0-1 0 0 0,0 0 0 0 0,-1 1 0 0 0,1-1 0 0 0,0-1 0 0 0,-1 1 0 0 0,1 0 0 0 0,-1 0 0 0 0,0-1 0 0 0,-2 1 0 0 0,-5 1 0 0 0,8-3 0 0 0,0 1 0 0 0,0-1 0 0 0,1 1 0 0 0,-1-1 0 0 0,0 1 0 0 0,0-1 0 0 0,1 1 0 0 0,-1 0 0 0 0,0 0 0 0 0,1 0 0 0 0,-1 0 0 0 0,1 0 0 0 0,-1 1 0 0 0,1-1 0 0 0,0 0 0 0 0,0 0 0 0 0,0 0 0 0 0,0 0 0 0 0,0 0 0 0 0,0 0 0 0 0,0 0 0 0 0,0 0 0 0 0,-1-1 0 0 0,1 1 0 0 0,0 0 0 0 0,0-1 0 0 0,-1 1 0 0 0,1-1 0 0 0,0 1 0 0 0,-1-1 0 0 0,1 0 0 0 0,0 0 0 0 0,-1 1 0 0 0,1-1 0 0 0,-1 0 0 0 0,1 0 0 0 0,-1 0 0 0 0,1 0 0 0 0,0 0 0 0 0,-1 1 0 0 0,1-1 0 0 0,-1 0 0 0 0,1 1 0 0 0,0-1 0 0 0,-1 1 0 0 0,1 0 0 0 0,0-1 0 0 0,0 1 0 0 0,-1 0 0 0 0,-6 3-33 0 0,-3-2-72 0 0,2-2-32 0 0,-15 0-77 0 0,14 0 70 0 0,0 0-75 0 0,5 0 64 0 0,0 0-38 0 0,0 0 0 0 0,0-3-134 0 0,4 1 130 0 0,0 1 31 0 0,1 0-47 0 0,-1-1-54 0 0,0 1-64 0 0,0 0-14 0 0,0 1-57 0 0,-1-1-49 0 0,1 1-44 0 0,-1-1-596 0 0,0 0-98 0 0,0-3-826 0 0,2-3-1134 0 0</inkml:trace>
  <inkml:trace contextRef="#ctx0" brushRef="#br0" timeOffset="1954.39">2477 468 8864 0 0,'3'0'200'0'0,"10"0"-23"0"0,17-1 245 0 0,-20 2-329 0 0,-2 2-57 0 0,-1 0 8 0 0,0-1 75 0 0,2 1 135 0 0,18-1 427 0 0,-18-3-266 0 0,1-4 55 0 0,0 0-22 0 0,-1 3-74 0 0,2 2 98 0 0,-1-2-48 0 0,0-1-45 0 0,0-1-41 0 0,0 0-37 0 0,0-1-35 0 0,8-5 179 0 0,4-2-34 0 0,-17 9-350 0 0,-1 0 0 0 0,0 0 0 0 0,0-1 0 0 0,0 0 1 0 0,3-4-62 0 0,5-5 57 0 0,-3 5-35 0 0,-6 4 29 0 0,-4-3-47 0 0,1 1 61 0 0,0 3-55 0 0,-1-11 82 0 0,0 10-90 0 0,-8 0 41 0 0,5-4-22 0 0,-7 5 22 0 0,3 3-32 0 0,-8 0-22 0 0,5 3-45 0 0,5 5 26 0 0,6-7 25 0 0,0 0 0 0 0,0 0-1 0 0,-1 0 1 0 0,1 0 0 0 0,-1-1 0 0 0,1 1 0 0 0,-1 0 0 0 0,1 0 0 0 0,-1-1 0 0 0,0 1 0 0 0,1 0 0 0 0,-1-1 0 0 0,0 1 0 0 0,1-1 0 0 0,-1 1 0 0 0,0 0 5 0 0,-5 1-34 0 0,-5 4-1 0 0,10-5 35 0 0,-1 0 0 0 0,0 0 0 0 0,1 0 0 0 0,-1 0 0 0 0,1 0-1 0 0,0 1 1 0 0,-1-1 0 0 0,1 0 0 0 0,0 1 0 0 0,0-1 0 0 0,-1 1 0 0 0,1 0 0 0 0,0 0 0 0 0,-4 7-5 0 0,-3 11-48 0 0,6-9 59 0 0,2-8 5 0 0,0 0 0 0 0,-1 1 1 0 0,1-1-1 0 0,-1 0 0 0 0,0 0 1 0 0,0 0-1 0 0,0 0 0 0 0,0 0 1 0 0,0 0-1 0 0,-2 2-11 0 0,2-3 10 0 0,0 0 0 0 0,1 1 1 0 0,-1-1-1 0 0,1 0 0 0 0,0 1 0 0 0,-1-1 0 0 0,1 0 1 0 0,0 1-1 0 0,1-1 0 0 0,-1 1 0 0 0,0 0-10 0 0,1 4 53 0 0,-1-4-20 0 0,1 0-1 0 0,-1 0 0 0 0,1 0 1 0 0,0 1-1 0 0,0-1 1 0 0,0 0-1 0 0,0 0 0 0 0,1 0 1 0 0,-1 0-1 0 0,1-1 1 0 0,0 1-1 0 0,0 1-32 0 0,6 8 144 0 0,-4-3-42 0 0,-4-8-92 0 0,0 0 1 0 0,0 0-1 0 0,1 0 0 0 0,-1-1 1 0 0,1 1-1 0 0,-1 0 0 0 0,1 0 1 0 0,-1 0-1 0 0,1 0 1 0 0,-1-1-1 0 0,1 1 0 0 0,0 0 1 0 0,-1-1-1 0 0,1 1 0 0 0,0 0 1 0 0,-1-1-1 0 0,1 1 0 0 0,1-1-10 0 0,14 11 240 0 0,4 1-45 0 0,-18-11-181 0 0,1 0 0 0 0,0-1 0 0 0,0 1 0 0 0,-1 0 0 0 0,1-1 0 0 0,0 0 0 0 0,0 1 0 0 0,2-1-14 0 0,58 0 136 0 0,-62 0-131 0 0,1 0 0 0 0,-1 0 0 0 0,0-1 0 0 0,0 1 0 0 0,1 0 0 0 0,-1-1-1 0 0,0 1 1 0 0,0 0 0 0 0,1-1 0 0 0,-1 0 0 0 0,1 0-5 0 0,1-1-7 0 0,1 0-49 0 0,0 0-75 0 0,1 1-99 0 0,-2 0 70 0 0,0 1-33 0 0,7-2-717 0 0,-7-8-59 0 0</inkml:trace>
  <inkml:trace contextRef="#ctx0" brushRef="#br0" timeOffset="2250.36">2983 418 9272 0 0,'13'13'132'0'0,"19"20"445"0"0,-25-24-453 0 0,0 1-32 0 0,-1 1-57 0 0,4 5-60 0 0,-3-6 43 0 0,-3-1 91 0 0,0 1 201 0 0,-1-2 45 0 0,8 13 824 0 0,-7-14-780 0 0,0 0-32 0 0,4 4 555 0 0,-8-10-855 0 0,1-1 0 0 0,0 1 0 0 0,-1-1 0 0 0,1 1 0 0 0,-1-1 0 0 0,0 1 0 0 0,1 0 0 0 0,-1-1 0 0 0,1 1 0 0 0,-1 0 0 0 0,0-1 0 0 0,0 1 0 0 0,1 0 0 0 0,-1-1 0 0 0,0 1 0 0 0,0 0 0 0 0,0-1 0 0 0,0 1-67 0 0,2 4 688 0 0,7 3-102 0 0,-6-5-436 0 0,-2 0 97 0 0,-1 0 140 0 0,-3 0 283 0 0,-1-1-32 0 0,1-2-307 0 0,2 1-151 0 0,-1-1-118 0 0,0 0 90 0 0,2 0-37 0 0,-2-2-10 0 0,-2-2-57 0 0,2 2-11 0 0,0 0 1 0 0,0 0-1 0 0,0-1 0 0 0,0 1 0 0 0,0 0 0 0 0,0-1 1 0 0,0-2-38 0 0,-1-6 67 0 0,3 7-49 0 0,1-26 75 0 0,-1 26-88 0 0,0 1 0 0 0,1-1 0 0 0,0 1 0 0 0,-1-1 0 0 0,1 1 0 0 0,0-1 0 0 0,1 1-1 0 0,-1 0 1 0 0,1-1 0 0 0,1-1-5 0 0,7-11 18 0 0,5-6 33 0 0,-2 7-56 0 0,0 3 5 0 0,-9 9 0 0 0,0 0 0 0 0,0 0 0 0 0,-1-1 0 0 0,1 1 0 0 0,-1-1 0 0 0,0 0 0 0 0,0 0 0 0 0,-1 0 0 0 0,3-4 0 0 0,-5 6 0 0 0,1 1 0 0 0,-1 0 0 0 0,0 0 0 0 0,0 0 0 0 0,0 0 0 0 0,1 0 0 0 0,-1 0 0 0 0,1 0 0 0 0,-1 0 0 0 0,1 0 0 0 0,-1 0 0 0 0,1 0 0 0 0,-1 0 0 0 0,1 0 0 0 0,0 0 0 0 0,-1 1 0 0 0,1-1 0 0 0,0 0 0 0 0,0 0 0 0 0,0 1 0 0 0,0-1 0 0 0,0 1 0 0 0,0-1 0 0 0,0 0 0 0 0,-1 1 0 0 0,2 0 0 0 0,-1-1 0 0 0,0 1 0 0 0,0 0 0 0 0,0-1 0 0 0,0 1 0 0 0,1 0 0 0 0,-1-1 0 0 0,2 0 1 0 0,-1 0-1 0 0,0 0 0 0 0,0 0 0 0 0,0-1 0 0 0,0 0 0 0 0,0 1 0 0 0,0-1 1 0 0,0 0-1 0 0,0 0 0 0 0,1-1 0 0 0,-1 1-3 0 0,-1-1 1 0 0,1 2-1 0 0,0-1 1 0 0,0 0-1 0 0,0 0 1 0 0,0 1-1 0 0,1-1 3 0 0,7-3-63 0 0,7-7 18 0 0,-12 8-30 0 0,-1 0-68 0 0,-1 1-276 0 0,-1 1 85 0 0,0 0 74 0 0,0 1 63 0 0,1 0 28 0 0,-1 0 57 0 0,3-1-70 0 0,-3 2 55 0 0,-1-1 26 0 0,0 1-38 0 0,3-2-1078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8:51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203 28 7800 0 0,'0'0'174'0'0,"0"0"29"0"0,0 0 13 0 0,0 0 44 0 0,0 0-110 0 0,0 0 117 0 0,0 0 217 0 0,0 0 18 0 0,0 0-14 0 0,0 0-68 0 0,0 0-32 0 0,0 0-4 0 0,0 0-12 0 0,0 0-52 0 0,0 0-28 0 0,2 0-4 0 0,-1 0-272 0 0,-1 0 0 0 0,0 0 0 0 0,1 0 0 0 0,-1 0 0 0 0,0 0 0 0 0,1 0 0 0 0,-1 0 0 0 0,0 1 0 0 0,1-1 0 0 0,-1 0 0 0 0,0 0 0 0 0,1 0 0 0 0,-1 1 0 0 0,0-1 1 0 0,1 0-1 0 0,-1 0 0 0 0,0 1 0 0 0,0-1 0 0 0,1 0 0 0 0,-1 1 0 0 0,0-1 0 0 0,0 0 0 0 0,1 1 0 0 0,-1-1 0 0 0,0 0 0 0 0,0 1-16 0 0,3 14 472 0 0,-2 8 47 0 0,-2-7-267 0 0,1-7-157 0 0,0-2-57 0 0,2 4 117 0 0,6 1 25 0 0,-6-10-35 0 0,-1 1-64 0 0,-1 4-16 0 0,-1-5-12 0 0,1 0-32 0 0,0-1 1 0 0,1 0 0 0 0,-1 1 0 0 0,0-1 0 0 0,0 0 0 0 0,1 0 0 0 0,-1 1 0 0 0,1-1 0 0 0,-1 0 0 0 0,1 0 0 0 0,-1 0 0 0 0,1 0 0 0 0,0 0-22 0 0,4 10 147 0 0,-4 0-35 0 0,-1 3 61 0 0,-1 1 54 0 0,1-12-183 0 0,0-1-1 0 0,0 0 1 0 0,1 0-1 0 0,-1 0 1 0 0,0 0-1 0 0,1 0 1 0 0,-1 0-1 0 0,1 0 1 0 0,0 0-45 0 0,3 4 110 0 0,1 2 49 0 0,-3 5 38 0 0,-3-6-113 0 0,1 11 86 0 0,3-7 20 0 0,1-5-88 0 0,-4-4-79 0 0,1-1 0 0 0,0 0 0 0 0,0 0 0 0 0,-1 0-1 0 0,1 0 1 0 0,-1 1 0 0 0,1-1 0 0 0,-1 0 0 0 0,0 1-1 0 0,1-1 1 0 0,-1 0 0 0 0,0 1 0 0 0,0-1 0 0 0,0 0-1 0 0,0 2-21 0 0,0 15 172 0 0,0 1 62 0 0,0 45 706 0 0,0-36-583 0 0,0-12-193 0 0,0 1-52 0 0,0-17-107 0 0,0 1-1 0 0,0-1 1 0 0,0 1-1 0 0,0-1 1 0 0,0 1-1 0 0,0-1 1 0 0,0 1-1 0 0,0-1 1 0 0,0 1-1 0 0,1-1 1 0 0,-1 1 0 0 0,0-1-1 0 0,0 1 1 0 0,0-1-1 0 0,1 0 1 0 0,-1 1-1 0 0,0-1 1 0 0,0 1-1 0 0,1-1 1 0 0,-1 1-1 0 0,0-1 1 0 0,1 0-1 0 0,-1 1 1 0 0,1-1 0 0 0,-1 0-1 0 0,0 0 1 0 0,1 1-5 0 0,4 5 97 0 0,-3 3 12 0 0,-2-6-86 0 0,0 1 6 0 0,0 1 23 0 0,0 4 36 0 0,0-7-22 0 0,0-2 4 0 0,0 0-28 0 0,0 0-122 0 0,0 0-26 0 0,0 0 2 0 0,0 0 26 0 0,0 0-38 0 0,0 0-44 0 0,0 0-39 0 0,0 0-157 0 0,0 0-45 0 0,0 0-171 0 0,0-2-328 0 0,0-8-637 0 0</inkml:trace>
  <inkml:trace contextRef="#ctx0" brushRef="#br0" timeOffset="548.02">1 66 6776 0 0,'0'0'198'0'0,"0"0"62"0"0,0 0 152 0 0,0 0 62 0 0,0 0 7 0 0,0 0-1 0 0,0 0-28 0 0,0 0-17 0 0,2 0-3 0 0,6 0-14 0 0,-6 0-56 0 0,1 0-30 0 0,20 0 337 0 0,15 0 462 0 0,-30-2-870 0 0,2-2 34 0 0,1-2 20 0 0,0 5-34 0 0,-3 2-132 0 0,4-1 81 0 0,-9 1-161 0 0,-1-1 0 0 0,1 0 1 0 0,0 0-1 0 0,-1-1 1 0 0,1 1-1 0 0,0 0 1 0 0,-1-1-1 0 0,1 0 1 0 0,1 0-70 0 0,6-4 154 0 0,5-1 17 0 0,0 1-10 0 0,-4 0-23 0 0,0 1-14 0 0,3 6-35 0 0,0-1-12 0 0,-3-4 28 0 0,4-4-10 0 0,-13 6-89 0 0,1 0 0 0 0,0 1 0 0 0,0-1 0 0 0,0 1 0 0 0,-1 0-1 0 0,1-1 1 0 0,0 1-6 0 0,13 0 45 0 0,-13 0-39 0 0,0 0 1 0 0,0-1-1 0 0,1 1 1 0 0,-1-1-1 0 0,0 0 1 0 0,0 0-1 0 0,0 0 1 0 0,0 0-1 0 0,0-1 1 0 0,2 0-7 0 0,0 0 1 0 0,-1 1 0 0 0,1 1 1 0 0,0-1-1 0 0,0 1 0 0 0,0-1 0 0 0,0 1 1 0 0,0 1-1 0 0,4 0-1 0 0,4-1 0 0 0,27 0-16 0 0,-36 1-14 0 0,0-1-1 0 0,1 1 0 0 0,-1 0 0 0 0,0 0 1 0 0,0 0-1 0 0,3 1 31 0 0,7 2-136 0 0,-7-2 23 0 0,1-2-44 0 0,-7 0-42 0 0,0 0-197 0 0,-1 1 40 0 0,1 0 78 0 0,-1 0 67 0 0,1 0 56 0 0,1 0 38 0 0,-1 0 44 0 0,3 3-29 0 0,-3-4 35 0 0,-1 1-5 0 0,0-1-33 0 0,3 2-685 0 0</inkml:trace>
  <inkml:trace contextRef="#ctx0" brushRef="#br0" timeOffset="1031.5">557 53 7640 0 0,'0'0'224'0'0,"0"0"64"0"0,0 0 142 0 0,0 0 61 0 0,2 0 12 0 0,3 1-255 0 0,-2 1-43 0 0,-1 1-47 0 0,-2 2-49 0 0,0-3 72 0 0,3 0-18 0 0,2 4-35 0 0,1 4 56 0 0,1 3 92 0 0,-2 6 200 0 0,-3-6-176 0 0,3-3-137 0 0,0-1-34 0 0,6 12 127 0 0,-8-11-175 0 0,0 3 55 0 0,6 0 72 0 0,-1-3-9 0 0,-2 6 32 0 0,-1-1-35 0 0,1-4-33 0 0,-4-7-135 0 0,-1-1 0 0 0,1 0 0 0 0,-1 0 0 0 0,0 1 0 0 0,0-1 0 0 0,0 1 0 0 0,0-1 0 0 0,-1 1 0 0 0,1 0 0 0 0,-1-1-1 0 0,0 3-27 0 0,4 24 175 0 0,0-16-82 0 0,0 0 42 0 0,4 14 220 0 0,-6-20-185 0 0,0 0 0 0 0,-1 0-1 0 0,0 0 1 0 0,0 7-170 0 0,-2-8 104 0 0,1 10 109 0 0,3-5 32 0 0,1-2-60 0 0,2 13 319 0 0,-5-5-259 0 0,-1-13-129 0 0,0 5-40 0 0,0-6-15 0 0,0 1 75 0 0,0 0 111 0 0,0-3-71 0 0,0-1 42 0 0,0 1 47 0 0,0-1 51 0 0,0-1-312 0 0,0-1 0 0 0,-1 1 0 0 0,1 0 0 0 0,0-1 0 0 0,0 1 0 0 0,0-1 0 0 0,0 1-1 0 0,0-1 1 0 0,0 1 0 0 0,-1-1 0 0 0,1 1 0 0 0,0 0 0 0 0,0-1 0 0 0,0 1 0 0 0,-1-1 0 0 0,1 1 0 0 0,0 0 0 0 0,-1-1 0 0 0,1 1 0 0 0,0 0 0 0 0,-1-1 0 0 0,1 1 0 0 0,0 0 0 0 0,-1-1-4 0 0,0 1 2 0 0,1 0 0 0 0,-1-1 1 0 0,1 1-1 0 0,-1 0 0 0 0,1-1 0 0 0,-1 1 0 0 0,1-1 1 0 0,0 1-1 0 0,-1-1 0 0 0,1 1 0 0 0,0-1 1 0 0,-1 1-1 0 0,1-1 0 0 0,0 1 0 0 0,0-1 0 0 0,-1 1 1 0 0,1-1-1 0 0,0 1 0 0 0,0-1 0 0 0,0 0 1 0 0,0 1-1 0 0,0-1 0 0 0,0 1 0 0 0,0-1 0 0 0,0 0-2 0 0,0-18 77 0 0,0-23-74 0 0,0 39-3 0 0,1 0 0 0 0,-1-1 0 0 0,1 1 0 0 0,0 0 0 0 0,0 0 0 0 0,0 0 0 0 0,0 0 0 0 0,1 0 0 0 0,-1 0 0 0 0,1 0 0 0 0,0 1 0 0 0,1-2 0 0 0,4-8 0 0 0,-5 7 0 0 0,1 0 0 0 0,-1 1 0 0 0,1 0 0 0 0,0-1 0 0 0,0 1 0 0 0,1 0 0 0 0,-1 1 0 0 0,1-1 0 0 0,22-22 0 0 0,-26 26 0 0 0,2-2 0 0 0,-1 0 0 0 0,1 0 0 0 0,0 0 0 0 0,0 0 0 0 0,0 1 0 0 0,0-1 0 0 0,0 0 0 0 0,0 1 0 0 0,0 0 0 0 0,0 0 0 0 0,0-1 0 0 0,1 1 0 0 0,-1 0 0 0 0,0 1 0 0 0,1-1 0 0 0,-1 0 0 0 0,1 1 0 0 0,-1-1 0 0 0,1 1 0 0 0,-1 0 0 0 0,3 0 0 0 0,7 0 12 0 0,-10-1-18 0 0,1 1 0 0 0,0 0 1 0 0,0 0-1 0 0,0 0 0 0 0,0 0 1 0 0,-1 0-1 0 0,1 1 0 0 0,0-1 1 0 0,0 1-1 0 0,-1 0 0 0 0,1-1 1 0 0,0 1-1 0 0,-1 1 0 0 0,1-1 1 0 0,-1 0-1 0 0,1 1 0 0 0,-1-1 1 0 0,1 2 5 0 0,22 27-54 0 0,-21-25 54 0 0,-1 0 0 0 0,0 1 0 0 0,0 0 0 0 0,-1-1 0 0 0,1 1 0 0 0,-1 0 0 0 0,-1 1 0 0 0,1-1 0 0 0,-1 0 0 0 0,0 0 0 0 0,0 0 0 0 0,-1 1 0 0 0,0-1 0 0 0,0 31-60 0 0,0-13 56 0 0,-1-12 5 0 0,-3-11-2 0 0,4-1 1 0 0,0 0 0 0 0,0 0 0 0 0,-1 0 0 0 0,1 0 0 0 0,0 0 0 0 0,0 0 0 0 0,0 0 0 0 0,-1 0 0 0 0,1 1 0 0 0,0-1 0 0 0,0 0 0 0 0,0 0 0 0 0,-1 0 0 0 0,1 0 0 0 0,0 0 0 0 0,0 0 0 0 0,0 1 0 0 0,-1-1 0 0 0,1 0 0 0 0,0 0 0 0 0,0 0 0 0 0,0 0 0 0 0,0 1 0 0 0,0-1 0 0 0,0 0 0 0 0,-1 0 0 0 0,1 0 0 0 0,0 1 0 0 0,0-1 0 0 0,0 0 0 0 0,0 0 0 0 0,0 0 0 0 0,0 1 0 0 0,0-1 0 0 0,0 0 0 0 0,-1 5 2 0 0,0 1 1 0 0,1-1-1 0 0,-1 0 0 0 0,1 1 0 0 0,0 0-2 0 0,0-4 28 0 0,4-2-310 0 0,-1-1-102 0 0,0 1-55 0 0,3-3-645 0 0,-4 2 785 0 0,-1 0 37 0 0,0 0 45 0 0,0 0 63 0 0,0 0 78 0 0,0 0 89 0 0,2-1-1123 0 0</inkml:trace>
  <inkml:trace contextRef="#ctx0" brushRef="#br0" timeOffset="1424.21">1163 470 8784 0 0,'0'0'197'0'0,"0"0"24"0"0,3 0 19 0 0,6-1-95 0 0,0-1-64 0 0,1-1-43 0 0,5-4-38 0 0,-1 1 26 0 0,-4 2 53 0 0,-2 2 50 0 0,1 2 73 0 0,2-2 164 0 0,-2-3-42 0 0,6-8 226 0 0,-14 10-471 0 0,1 1-1 0 0,0 0 1 0 0,0 1-1 0 0,0-1 1 0 0,0 0-1 0 0,0 1 1 0 0,2-2-79 0 0,5-1 225 0 0,-2 1-36 0 0,3-5 49 0 0,-3 2-75 0 0,1 2-4 0 0,7-5 66 0 0,-7 2-108 0 0,2-3 39 0 0,-8 8-66 0 0,-2 0-11 0 0,0-6-12 0 0,-2 4-14 0 0,-1 1-42 0 0,2 2-18 0 0,-1-5 29 0 0,-4-8 59 0 0,5 14-76 0 0,1-1 1 0 0,-1 0-1 0 0,1 0 1 0 0,-1 1-1 0 0,1-1 1 0 0,-1 0-1 0 0,1 1 1 0 0,-1-1-1 0 0,0 0 1 0 0,1 1-1 0 0,-1-1 1 0 0,0 1-1 0 0,1-1 1 0 0,-1 1-1 0 0,0 0 1 0 0,0-1-1 0 0,1 1 1 0 0,-1 0-1 0 0,0-1 1 0 0,0 1-6 0 0,-11-1 114 0 0,12 1-111 0 0,-1 0 1 0 0,1 0 0 0 0,-1 0 0 0 0,1 0 0 0 0,-1 0-1 0 0,1-1 1 0 0,0 1 0 0 0,-1 0 0 0 0,1 0 0 0 0,-1 0-1 0 0,1 0 1 0 0,-1-1 0 0 0,1 1 0 0 0,0 0 0 0 0,-1 0 0 0 0,1-1-1 0 0,0 1 1 0 0,-1 0 0 0 0,1-1 0 0 0,0 1 0 0 0,-1 0-1 0 0,1-1 1 0 0,0 1 0 0 0,-1-1-4 0 0,1 0 6 0 0,0 1 1 0 0,-1 0-1 0 0,1-1 0 0 0,0 1 1 0 0,-1-1-1 0 0,1 1 0 0 0,-1-1 1 0 0,1 1-1 0 0,-1 0 0 0 0,1-1 0 0 0,-1 1 1 0 0,1 0-1 0 0,-1-1 0 0 0,1 1 1 0 0,-1 0-1 0 0,1 0 0 0 0,-1 0 1 0 0,0-1-1 0 0,1 1 0 0 0,-1 0 1 0 0,1 0-1 0 0,-1 0 0 0 0,0 0 1 0 0,1 0-1 0 0,-1 0-6 0 0,-8 0 106 0 0,-9 5 221 0 0,13-3-265 0 0,1 2-45 0 0,2-2 82 0 0,0-1-36 0 0,-4-1-2 0 0,2 1-13 0 0,-7 5 128 0 0,2 2-49 0 0,7-6-105 0 0,0 0 0 0 0,1 0 0 0 0,-1 0 0 0 0,1 1 0 0 0,-1-1 0 0 0,1 0 0 0 0,0 1 1 0 0,0-1-1 0 0,0 1 0 0 0,0 0 0 0 0,0-1 0 0 0,0 1-22 0 0,0 13 142 0 0,1-15-133 0 0,0 1 0 0 0,-1-1 0 0 0,1 0 0 0 0,0 0 0 0 0,0 1 0 0 0,-1-1 0 0 0,1 0 0 0 0,-1 1 0 0 0,1-1 0 0 0,-1 0 0 0 0,1 0-1 0 0,-1 0 1 0 0,0 1-9 0 0,0-1 11 0 0,0 1 0 0 0,0-1 0 0 0,1 0-1 0 0,-1 1 1 0 0,0-1 0 0 0,1 1 0 0 0,-1-1-1 0 0,1 1 1 0 0,0-1 0 0 0,-1 1 0 0 0,1-1-1 0 0,0 1 1 0 0,0 1-11 0 0,-1 6 59 0 0,1 11 129 0 0,3 2 102 0 0,1-14-208 0 0,-1 0-9 0 0,-1-1 5 0 0,-1-1 19 0 0,0 0 40 0 0,-1-3-89 0 0,0 0 0 0 0,0-1 0 0 0,1 1 0 0 0,-1 0-1 0 0,1-1 1 0 0,0 1 0 0 0,0-1 0 0 0,0 1 0 0 0,0-1 0 0 0,0 1 0 0 0,1-1-1 0 0,-1 0 1 0 0,2 2-48 0 0,9 11 225 0 0,-4-8-153 0 0,-1 0-34 0 0,3 3-54 0 0,-7-7 15 0 0,0-1 0 0 0,1 1 0 0 0,-1-1 0 0 0,0 0 0 0 0,1 0 0 0 0,0 0 0 0 0,-1 0 0 0 0,1-1 0 0 0,1 1 1 0 0,20 2-57 0 0,-23-4 53 0 0,-1 0 0 0 0,0 0 0 0 0,1 1 1 0 0,-1-1-1 0 0,0 0 0 0 0,1 0 0 0 0,-1 1 1 0 0,0-1-1 0 0,1 1 0 0 0,-1-1 0 0 0,0 1 0 0 0,0-1 1 0 0,0 1-1 0 0,1 0 4 0 0,8 4-41 0 0,13-3 9 0 0,2-2-48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05.0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204 14 7224 0 0,'0'0'165'0'0,"0"0"22"0"0,0 0 7 0 0,-2 0-23 0 0,-12 0 9 0 0,7 0 81 0 0,7 0-56 0 0,-1-1-44 0 0,1 0-40 0 0,0 0-32 0 0,-1-1 20 0 0,-1-3-13 0 0,2 4 5 0 0,0 1-74 0 0,-1 0 0 0 0,0-1 0 0 0,1 1 1 0 0,-1 0-1 0 0,1-1 0 0 0,-1 1 0 0 0,1 0 1 0 0,-1 0-1 0 0,0-1 0 0 0,1 1 0 0 0,-1 0 1 0 0,1 0-1 0 0,-1 0 0 0 0,0 0 0 0 0,1 0 1 0 0,-1 0-1 0 0,1 0 0 0 0,-1 0 0 0 0,0 0 1 0 0,1 0-1 0 0,-1 1 0 0 0,0-1 0 0 0,1 0 1 0 0,-1 0-28 0 0,-8 4 250 0 0,2 0-99 0 0,2-1-126 0 0,1-1 40 0 0,0-1 66 0 0,-6 5 447 0 0,6-4-457 0 0,1 1-95 0 0,-3 2 150 0 0,-5 1 136 0 0,3-1-88 0 0,3-2-110 0 0,2 0-52 0 0,0 1-39 0 0,1 0 9 0 0,2-4-25 0 0,0 1 0 0 0,0-1-1 0 0,-1 1 1 0 0,1-1 0 0 0,0 1 0 0 0,0-1 0 0 0,-1 1-1 0 0,1-1 1 0 0,0 1 0 0 0,-1-1 0 0 0,1 0 0 0 0,-1 1-1 0 0,1-1 1 0 0,0 0 0 0 0,-1 1 0 0 0,1-1 0 0 0,-1 0-1 0 0,1 1 1 0 0,-1-1 0 0 0,1 0 0 0 0,-1 0 0 0 0,0 0-7 0 0,-3 2 26 0 0,-4 6 41 0 0,2 3-40 0 0,-5 6-25 0 0,6-11-2 0 0,0 1 0 0 0,1 0 0 0 0,0 0 0 0 0,0 0 0 0 0,1 0 0 0 0,-1 2 0 0 0,-3 4 0 0 0,7-11 2 0 0,-1 0 1 0 0,0-1 0 0 0,1 1-1 0 0,-1 0 1 0 0,1-1 0 0 0,0 1-1 0 0,0 0 1 0 0,-1 0 0 0 0,1-1-1 0 0,0 1 1 0 0,0 0 0 0 0,1-1-1 0 0,-1 3-2 0 0,1 13 102 0 0,-1-11-74 0 0,-2 17 51 0 0,6-6 70 0 0,-2-13-131 0 0,9 13 84 0 0,-11-17-94 0 0,1 0 0 0 0,-1 1-1 0 0,1-1 1 0 0,-1 1-1 0 0,1-1 1 0 0,-1 0-1 0 0,1 1 1 0 0,0-1-1 0 0,-1 0 1 0 0,1 0 0 0 0,-1 1-1 0 0,1-1 1 0 0,0 0-1 0 0,-1 0 1 0 0,1 0-1 0 0,0 0 1 0 0,-1 0-8 0 0,8 1 87 0 0,-3 4-6 0 0,-3-2-20 0 0,1-1 39 0 0,1-1-1 0 0,2 0 34 0 0,8-2 290 0 0,-2 0-74 0 0,-1-3-99 0 0,-6 2-170 0 0,1-1-32 0 0,1 0 22 0 0,-1-1 48 0 0,11-9 375 0 0,-9 6-342 0 0,-3 2-55 0 0,1 0-34 0 0,3-3-14 0 0,-7 5-44 0 0,1 1-1 0 0,-1-1 0 0 0,0 0 1 0 0,1 1-1 0 0,-1-1 0 0 0,0-1-3 0 0,2-4 30 0 0,-3 6-27 0 0,-1 0-1 0 0,1 0 1 0 0,0 0-1 0 0,0 1 1 0 0,0-1 0 0 0,1 0-1 0 0,-1 1 1 0 0,0-1 0 0 0,1 1-3 0 0,1-4 0 0 0,1 1 0 0 0,-1-1 0 0 0,0 1 0 0 0,0-1 0 0 0,-1 0 0 0 0,1-1 0 0 0,-1 2 0 0 0,2-21-12 0 0,-3 22 14 0 0,4-6-25 0 0,-2-3-52 0 0,-1-6 49 0 0,-2-2 90 0 0,0 18-42 0 0,0 2-113 0 0,0 0-10 0 0,-1 4 35 0 0,0 2 34 0 0,1-2 32 0 0,0-1 0 0 0,0 1 1 0 0,1-1-1 0 0,-1 1 0 0 0,1-1 0 0 0,0 0 1 0 0,0 1-1 0 0,5 10 18 0 0,-5-9 25 0 0,0 0 1 0 0,0-1 0 0 0,0 1-1 0 0,-1 0 1 0 0,0 0 0 0 0,0 3-44 0 0,0-7 1 0 0,0 1 0 0 0,1-1 1 0 0,-1 1-1 0 0,0-1 0 0 0,1 0 1 0 0,-1 1-1 0 0,0-1 0 0 0,1 0 1 0 0,0 1-1 0 0,-1-1 0 0 0,1 0 1 0 0,0 0-1 0 0,0 1-1 0 0,-1-1 0 0 0,1 0 0 0 0,0 0 0 0 0,0 1-1 0 0,-1-1 1 0 0,1 0 0 0 0,-1 1 0 0 0,1-1 0 0 0,-1 0 0 0 0,0 1 0 0 0,1-1 0 0 0,-1 1 0 0 0,0-1 0 0 0,0 1 0 0 0,0 0 5 0 0,0 9-2 0 0,1 0-33 0 0,-1-10 18 0 0,0 1 0 0 0,0 0 0 0 0,0-1 0 0 0,1 1 0 0 0,-1 0 0 0 0,1-1 0 0 0,-1 1 1 0 0,1-1-1 0 0,0 1 0 0 0,-1-1 0 0 0,1 1 0 0 0,0-1 0 0 0,0 0 0 0 0,0 1 1 0 0,0-1 11 0 0,1 2-64 0 0,-1 0 34 0 0,-1 4 34 0 0,0-5-10 0 0,-1 2 6 0 0,1-3 0 0 0,11 19 0 0 0,-9-15-33 0 0,-2-3-85 0 0,0 0-89 0 0,0-1 55 0 0,0 0-37 0 0,0-1 189 0 0,0 0-230 0 0,0 1-39 0 0,0-1-370 0 0,0 1 84 0 0,0-1-52 0 0,0 0-720 0 0,0 0-565 0 0,0 0-1074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09.3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8408 0 0,'0'0'190'0'0,"0"0"28"0"0,0 2 8 0 0,0 1-151 0 0,0 7 46 0 0,2-2-79 0 0,4-4-42 0 0,-6-4 0 0 0,0 0 0 0 0,1 0 0 0 0,-1 1 0 0 0,0-1 0 0 0,1 0 0 0 0,-1 0 0 0 0,0 1 0 0 0,1-1 0 0 0,-1 0 0 0 0,0 0 0 0 0,0 1 0 0 0,1-1 0 0 0,-1 0 0 0 0,0 1 0 0 0,0-1 0 0 0,0 0 0 0 0,1 1 0 0 0,-1-1 0 0 0,0 1 0 0 0,0-1 0 0 0,0 0 0 0 0,0 1 0 0 0,0-1 0 0 0,0 1 0 0 0,0-1 0 0 0,0 0 0 0 0,0 1 0 0 0,0-1 0 0 0,0 1 0 0 0,0-1 0 0 0,0 0 0 0 0,0 1 0 0 0,0 5 42 0 0,2 0 72 0 0,1 1 88 0 0,2 3 158 0 0,0-1-92 0 0,5 4 264 0 0,0 0 10 0 0,-7-1-85 0 0,-3-5-173 0 0,2-1-47 0 0,8 11 336 0 0,-3-6-176 0 0,-4-3-55 0 0,-1 0 16 0 0,-1 0 86 0 0,-1 3-52 0 0,0-1-58 0 0,0-8-22 0 0,0-2-6 0 0,0 0-16 0 0,0 0-56 0 0,0 0-31 0 0,0 0-3 0 0,0 0-8 0 0,0 0-34 0 0,0 0-20 0 0,0 0-2 0 0,0-2-8 0 0,0-14 69 0 0,0-5-87 0 0,0-6-53 0 0,0-6-26 0 0,3 19 10 0 0,7 1-28 0 0,0 0-14 0 0,-8 10 1 0 0,-2 2 0 0 0,1 0 0 0 0,-1-1 0 0 0,1 1 0 0 0,0 0 0 0 0,-1-1 0 0 0,1 1 0 0 0,0 0 0 0 0,0 0 0 0 0,0-1 0 0 0,0 1 0 0 0,0 0 0 0 0,0 0 0 0 0,0 0 0 0 0,1 0 0 0 0,-1 1 0 0 0,0-1 0 0 0,0 0 0 0 0,1 0 0 0 0,-1 1 0 0 0,0-1 0 0 0,2 0 0 0 0,0 0 0 0 0,0-1 0 0 0,1 1-1 0 0,-1-1 0 0 0,1 1 1 0 0,-1 0-1 0 0,1 0 0 0 0,0 0 1 0 0,0 1-1 0 0,0-1 1 0 0,13 0-55 0 0,-15 1 54 0 0,0 1-1 0 0,0-1 0 0 0,0 0 0 0 0,-1 1 1 0 0,1-1-1 0 0,0 1 0 0 0,0-1 0 0 0,-1 1 0 0 0,1 0 1 0 0,0 0-1 0 0,1 0 2 0 0,14 7-66 0 0,-9-4 55 0 0,-1 1 0 0 0,0-1 0 0 0,0 1 0 0 0,0 1 1 0 0,0-1-1 0 0,-1 1 0 0 0,0 0 0 0 0,2 4 11 0 0,3 0 8 0 0,-9-8-8 0 0,0 1 0 0 0,1-1 0 0 0,-1 0 0 0 0,-1 1 0 0 0,1-1 0 0 0,0 1 0 0 0,0 0 0 0 0,-1-1 0 0 0,0 1 0 0 0,1 0 0 0 0,-1 0 0 0 0,0 0 0 0 0,17 39 0 0 0,-16-38-194 0 0,-1-1 62 0 0,1 0 57 0 0,-1 0 48 0 0,0-1 48 0 0,1 1 47 0 0,-1-1 57 0 0,0 1 107 0 0,-1 0-14 0 0,1-2-116 0 0,-1 0-63 0 0,0 0-55 0 0,0-1-48 0 0,0 1-55 0 0,-1 0-61 0 0,1-1-69 0 0,0 1-55 0 0,0 0-73 0 0,0 0-80 0 0,0 0-85 0 0,0 0-92 0 0,0 0-98 0 0,-1 1-104 0 0,1-1-110 0 0,0 2-1162 0 0,0 5-1200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09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215 28 8352 0 0,'0'0'190'0'0,"0"0"28"0"0,0 0 7 0 0,-2-2-33 0 0,-9-7-153 0 0,3 5-1 0 0,1 1 73 0 0,0 1 61 0 0,0-1 54 0 0,-4 1 308 0 0,2 0-10 0 0,-10 2 764 0 0,14 0-927 0 0,-1 1-38 0 0,1-1-87 0 0,-1 0-44 0 0,1 0-53 0 0,-1 0-61 0 0,-3 2 274 0 0,3 3-68 0 0,-4 3 48 0 0,6-5-239 0 0,0-1 0 0 0,1 1 0 0 0,-1 0 0 0 0,1 0 0 0 0,-3 3-93 0 0,-1 3 123 0 0,2-2-33 0 0,3-3-54 0 0,2-4-27 0 0,0 1-1 0 0,0-1 0 0 0,-1 1 1 0 0,1-1-1 0 0,0 1 0 0 0,0-1 0 0 0,-1 1 1 0 0,1-1-1 0 0,0 1 0 0 0,-1-1 1 0 0,1 1-1 0 0,-1-1 0 0 0,1 0 1 0 0,0 1-1 0 0,-1-1 0 0 0,1 0 1 0 0,-1 1-1 0 0,1-1 0 0 0,-1 0 1 0 0,1 0-1 0 0,-1 1 0 0 0,0-1-8 0 0,-3 2 33 0 0,4-2-27 0 0,-1 0 0 0 0,0 1 1 0 0,0-1-1 0 0,1 1 0 0 0,-1-1 1 0 0,1 1-1 0 0,-1 0 1 0 0,0-1-1 0 0,1 1 0 0 0,-1 0 1 0 0,1-1-1 0 0,-1 1 0 0 0,1 0 1 0 0,-1-1-1 0 0,1 1 1 0 0,0 0-1 0 0,-1 0 0 0 0,1-1 1 0 0,0 1-1 0 0,0 0 1 0 0,0 0-1 0 0,0 0 0 0 0,-1 0 1 0 0,1-1-1 0 0,0 1 0 0 0,0 1-6 0 0,-3 15 91 0 0,1-14-71 0 0,0 0 1 0 0,1 0-1 0 0,0 1 1 0 0,0-1-1 0 0,0 0 1 0 0,0 1-1 0 0,0 0-20 0 0,0 6 96 0 0,1 3 57 0 0,2 8-29 0 0,-1-20-120 0 0,-1 1 0 0 0,0-1 0 0 0,1 0 0 0 0,0 1 0 0 0,-1-1 0 0 0,1 0 0 0 0,0 0 0 0 0,0 0 0 0 0,-1 0 0 0 0,1 0 0 0 0,1 1-4 0 0,0 0 74 0 0,0 2 29 0 0,8 2-35 0 0,-10-6-64 0 0,11 8 130 0 0,-11-7-124 0 0,1 0 0 0 0,-1-1 0 0 0,1 1 0 0 0,0-1 0 0 0,-1 1 0 0 0,1-1 0 0 0,0 1 1 0 0,-1-1-1 0 0,1 0 0 0 0,0 1 0 0 0,-1-1 0 0 0,1 0 0 0 0,0 1 0 0 0,0-1 0 0 0,-1 0 0 0 0,1 0 1 0 0,0 0-1 0 0,0 0 0 0 0,0 0 0 0 0,0 0-10 0 0,5 0 56 0 0,-1 0 0 0 0,1-1 0 0 0,0 0 0 0 0,0 0 1 0 0,0-1-1 0 0,1 0-56 0 0,31-13 225 0 0,-7 1-109 0 0,-26 13-103 0 0,-1-1-1 0 0,0 0 1 0 0,0 0-1 0 0,0 0 1 0 0,0-1 0 0 0,0 1-1 0 0,-1-1 1 0 0,1 0-1 0 0,-1 0 1 0 0,1 0-1 0 0,-1-1 1 0 0,0 1-1 0 0,0-2-12 0 0,4-6 29 0 0,0 1 0 0 0,-1-2 0 0 0,4-10-29 0 0,1 0 38 0 0,-7 15-36 0 0,1 0-7 0 0,-4-15 58 0 0,-1 20-128 0 0,0 2-20 0 0,0 1 27 0 0,0 1 39 0 0,0 7 28 0 0,0-9-10 0 0,0 31-95 0 0,0-11 65 0 0,3-7 31 0 0,9 12-44 0 0,-9-20 54 0 0,-2-2 0 0 0,0 0 0 0 0,0 0 0 0 0,1 0 0 0 0,0-1 0 0 0,-1 1 0 0 0,1 0 0 0 0,0-1 0 0 0,0 0 0 0 0,0 1 0 0 0,2 1 0 0 0,-1-3-81 0 0,-1 1 65 0 0,1 0 54 0 0,0 0 64 0 0,-1 1-47 0 0,0-2-80 0 0,-1 0-53 0 0,1 0-68 0 0,0 0-37 0 0,-1-1-65 0 0,1 0-72 0 0,1 0-81 0 0,-3 0 145 0 0,0 0-38 0 0,0 0-399 0 0,0 1 95 0 0,0-1-53 0 0,0 1-767 0 0,0 3-602 0 0,0 3-1146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11.3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139 1 8088 0 0,'0'0'234'0'0,"0"2"-4"0"0,0 1-193 0 0,-2 4-26 0 0,-2-1 16 0 0,-1 3 110 0 0,5-9-123 0 0,0 1 0 0 0,-1-1 1 0 0,1 1-1 0 0,0 0 0 0 0,0-1 0 0 0,0 1 0 0 0,0-1 1 0 0,0 1-1 0 0,0-1 0 0 0,0 1 0 0 0,0 0 0 0 0,0-1 1 0 0,0 1-1 0 0,1-1 0 0 0,-1 1 0 0 0,0-1 1 0 0,0 1-1 0 0,1 0-14 0 0,3 5 202 0 0,0 2 99 0 0,-2 5 80 0 0,-2-8-290 0 0,0 2 60 0 0,0 3 141 0 0,0 15 500 0 0,1-18-585 0 0,0-2-44 0 0,1 1 56 0 0,0-1-34 0 0,0 1 4 0 0,2 7 260 0 0,-4-6-232 0 0,1 1 20 0 0,-1 2 61 0 0,0-4-122 0 0,1 0-1 0 0,0 0 0 0 0,0 0 0 0 0,2 4-175 0 0,-1-3 178 0 0,-1-1 0 0 0,0 1 0 0 0,0-1-1 0 0,0 8-177 0 0,-1-2 193 0 0,0-7-103 0 0,0 0 1 0 0,0 0-1 0 0,0 0 1 0 0,1 0 0 0 0,-1 1-1 0 0,2-1-90 0 0,1 6 215 0 0,0-2-45 0 0,1 13 170 0 0,-4-9-188 0 0,0 33 261 0 0,0-32-330 0 0,0 3-32 0 0,0 5-52 0 0,-2-10 11 0 0,-1-7-45 0 0,0-2-93 0 0,1-2-96 0 0,1 0 60 0 0,-1 0-40 0 0,1 0-45 0 0,0-1-42 0 0,0 0-38 0 0,-1 1-34 0 0,1-1-238 0 0,-1 0-57 0 0,0 0-781 0 0,2 0 1439 0 0,-2 0-2055 0 0,2 0-1172 0 0</inkml:trace>
  <inkml:trace contextRef="#ctx0" brushRef="#br0" timeOffset="272.3">0 228 9328 0 0,'0'0'208'0'0,"0"0"33"0"0,0 0 15 0 0,0 0-108 0 0,0-2-77 0 0,2-2-9 0 0,9-7-103 0 0,-5 8 66 0 0,0 0 74 0 0,1 2 106 0 0,-4 0-52 0 0,0 1 38 0 0,3 0 129 0 0,0-1-71 0 0,-1-1-21 0 0,3-1 26 0 0,5-1 117 0 0,-2 1-16 0 0,0 0-39 0 0,0-1-37 0 0,0 1-35 0 0,12-4 150 0 0,-2 1-110 0 0,-1 1-9 0 0,1-2-78 0 0,4 5-119 0 0,-16 1-114 0 0,1 0 40 0 0,36-10 191 0 0,-28 7-218 0 0,-9 1-43 0 0,0 1-46 0 0,0 1-55 0 0,0-1-63 0 0,0 2-71 0 0,0-1-80 0 0,-7 1 54 0 0,1 0-51 0 0,-1 0-46 0 0,1 0-41 0 0,0 0-138 0 0,0 0-39 0 0,0 0-167 0 0,3 0-448 0 0</inkml:trace>
  <inkml:trace contextRef="#ctx0" brushRef="#br0" timeOffset="550.34">531 228 7632 0 0,'0'2'166'0'0,"0"0"-142"0"0,0-1 0 0 0,0 0 0 0 0,1 1 0 0 0,-1-1-1 0 0,0 0 1 0 0,1 0 0 0 0,-1 1 0 0 0,1-1 0 0 0,0 0-1 0 0,-1 0 1 0 0,1 0 0 0 0,0 0-24 0 0,0 1 25 0 0,-1-1 0 0 0,1 0 0 0 0,0 1 1 0 0,0-1-1 0 0,-1 1 0 0 0,1-1 0 0 0,-1 1 1 0 0,1-1-1 0 0,-1 1 0 0 0,0-1 0 0 0,0 1 0 0 0,1 0-25 0 0,1 21-39 0 0,2-13 80 0 0,0 0 60 0 0,-1-4 6 0 0,0 0 38 0 0,1 0 40 0 0,-1 0 46 0 0,0-1 13 0 0,0 1 41 0 0,0-1 44 0 0,0 1 48 0 0,-2-5-222 0 0,-1 2-65 0 0,0 1 19 0 0,0-3-31 0 0,1 0 34 0 0,-1 0 14 0 0,1 0 35 0 0,-1 0 40 0 0,2 0 44 0 0,-2 0-446 0 0,1 0 70 0 0,0 0 64 0 0,0 0 61 0 0,-1 0 55 0 0,1 1 49 0 0,0-1 45 0 0,-1 0 40 0 0,1 1 107 0 0,0-1 48 0 0,-1 2 307 0 0,2 4 960 0 0,-2-5-1164 0 0,1 1-58 0 0,-1-1-106 0 0,0-1-75 0 0,0 1-90 0 0,0 0-102 0 0,0 0 382 0 0,0-2-35 0 0,0 0-128 0 0,-1 0-84 0 0,-2 1-35 0 0,-2-2-59 0 0,3 1 11 0 0,1-1 77 0 0,0 0 111 0 0,1 1-238 0 0,0-1 0 0 0,0 1 0 0 0,0-1-1 0 0,0 1 1 0 0,0-1 0 0 0,0 1 0 0 0,0-1 0 0 0,0 1-1 0 0,0 0 1 0 0,-1-1 0 0 0,1 1 0 0 0,0-1-1 0 0,0 1 1 0 0,-1 0 0 0 0,1-1 0 0 0,0 1-1 0 0,0-1 1 0 0,-1 1 0 0 0,1 0 0 0 0,0-1-1 0 0,-1 1 1 0 0,1 0 0 0 0,-1 0 0 0 0,1-1-12 0 0,-1 1 9 0 0,1 0 1 0 0,-1-1 0 0 0,1 1 0 0 0,-1-1 0 0 0,1 1 0 0 0,-1 0-1 0 0,1-1 1 0 0,0 1 0 0 0,-1-1 0 0 0,1 1 0 0 0,0-1 0 0 0,-1 1-1 0 0,1-1 1 0 0,0 1 0 0 0,0-1 0 0 0,-1 0 0 0 0,1 1 0 0 0,0-1-1 0 0,0 1 1 0 0,0-1 0 0 0,0 1 0 0 0,0-1 0 0 0,0 0 0 0 0,0 1-1 0 0,0-1-9 0 0,2-18 195 0 0,8-4 1 0 0,1 0-45 0 0,-8 13-111 0 0,-2 6-26 0 0,-1 1 0 0 0,1 0 1 0 0,1 0-1 0 0,-1 0 0 0 0,0 0 1 0 0,1 0-1 0 0,0 0 0 0 0,0 0-14 0 0,11-18 82 0 0,15-21-18 0 0,-24 36-66 0 0,0 1 0 0 0,1 0 0 0 0,0 0 0 0 0,0 0 0 0 0,0 1 0 0 0,4-2 2 0 0,0 0-19 0 0,-4 3 11 0 0,0 0-1 0 0,-1 0 0 0 0,1-1 0 0 0,2-2 9 0 0,-6 4 0 0 0,0 1-1 0 0,0 0 0 0 0,0 0 0 0 0,1 0 1 0 0,-1 0-1 0 0,0 1 0 0 0,0-1 0 0 0,1 0 0 0 0,-1 0 1 0 0,0 1-1 0 0,1-1 0 0 0,-1 1 0 0 0,0-1 0 0 0,1 1 1 0 0,-1-1-1 0 0,1 1 0 0 0,0 0 1 0 0,2-2-53 0 0,-2 0 189 0 0,1 0-107 0 0,0 0-98 0 0,0 0-86 0 0,2 0-130 0 0,-1 1-90 0 0,2 1-169 0 0,4 2-397 0 0,-6 1 499 0 0,-3-2 251 0 0,1 0-36 0 0,-1 0 3 0 0,0 0-37 0 0,-1 0-42 0 0,1 0-48 0 0,0-1-50 0 0,-1 1-48 0 0,1-1-42 0 0,-1 0-37 0 0,0 1-146 0 0,0-1-37 0 0,0 0-1549 0 0</inkml:trace>
  <inkml:trace contextRef="#ctx0" brushRef="#br0" timeOffset="915.17">847 342 7080 0 0,'0'0'157'0'0,"2"0"23"0"0,4 0-49 0 0,1 0-45 0 0,3 0 61 0 0,-1-1-110 0 0,1-4-45 0 0,0 0 29 0 0,-1 3 70 0 0,-8 2-22 0 0,1 0 0 0 0,-1 0 0 0 0,1 0-1 0 0,-1 0 1 0 0,1-1 0 0 0,-1 1-1 0 0,0-1 1 0 0,1 1 0 0 0,-1-1-1 0 0,0 0 1 0 0,0 1 0 0 0,1-1-1 0 0,-1 0-68 0 0,7-3 494 0 0,-3 2-202 0 0,1 2 44 0 0,-1-1-44 0 0,-1 0-42 0 0,4-3 148 0 0,2-1-18 0 0,4 1-21 0 0,-4 1-81 0 0,0 0 59 0 0,-3 0-64 0 0,1-1 49 0 0,9-4 151 0 0,-4 2-213 0 0,-3 2-96 0 0,-2 1-63 0 0,0 1 56 0 0,-2-1-43 0 0,19-8 196 0 0,-24 10-293 0 0,3 0 18 0 0,-1-3 3 0 0,-1-2 19 0 0,4-6 60 0 0,2 0-53 0 0,-6-1-43 0 0,-2 0 22 0 0,-2 3-22 0 0,-21-3 43 0 0,22 13-60 0 0,0-1-1 0 0,0 1 1 0 0,0-1 0 0 0,0 1-1 0 0,-1 0 1 0 0,1 0-1 0 0,0 0 1 0 0,0-1-1 0 0,0 1 1 0 0,-1 0 0 0 0,1 0-1 0 0,0 0 1 0 0,0 1-1 0 0,0-1 1 0 0,-1 0 0 0 0,1 0-1 0 0,0 1 1 0 0,0-1-1 0 0,0 1 1 0 0,0-1 0 0 0,0 1-1 0 0,0-1 1 0 0,0 1-1 0 0,-1 0-3 0 0,0 0 5 0 0,0 0-1 0 0,1 0 1 0 0,-1 0-1 0 0,0 0 1 0 0,0 0 0 0 0,0-1-1 0 0,0 1 1 0 0,0-1-1 0 0,0 0 1 0 0,0 1-1 0 0,0-1-4 0 0,-20 2 43 0 0,6 8-32 0 0,-4 5-6 0 0,1 1 0 0 0,-14 14-5 0 0,31-23 43 0 0,2-4-42 0 0,-1-1 1 0 0,1 1-1 0 0,-1 0 1 0 0,0 0-1 0 0,0-1 0 0 0,0 1 1 0 0,0 0-1 0 0,0-1 1 0 0,-1 1-1 0 0,1-1 0 0 0,-1 0 1 0 0,1 1-1 0 0,-1-1 1 0 0,0 0-1 0 0,0 0 0 0 0,0 0 1 0 0,0 0-2 0 0,2-2 1 0 0,0 0 0 0 0,-1 0 0 0 0,1 0 0 0 0,0 0 0 0 0,0 0-1 0 0,0 0 1 0 0,0 0 0 0 0,0 0 0 0 0,0 0 0 0 0,0 1 0 0 0,0-1 0 0 0,0 0 0 0 0,0 0 0 0 0,0 0 0 0 0,0 0 0 0 0,-1 0 0 0 0,1 0 0 0 0,0 0 0 0 0,0 0 0 0 0,0 0 0 0 0,0 0-1 0 0,0 1 1 0 0,0-1 0 0 0,0 0 0 0 0,0 0 0 0 0,0 0 0 0 0,0 0 0 0 0,0 0 0 0 0,0 0 0 0 0,0 0 0 0 0,0 0 0 0 0,0 0 0 0 0,0 1 0 0 0,0-1 0 0 0,0 0 0 0 0,0 0-1 0 0,0 0 1 0 0,0 0 0 0 0,0 0 0 0 0,0 0 0 0 0,0 0 0 0 0,1 0 0 0 0,-1 0 0 0 0,0 1 0 0 0,0-1 0 0 0,0 0 0 0 0,0 0 0 0 0,0 0 0 0 0,0 0 0 0 0,0 0 0 0 0,0 0 0 0 0,0 0-1 0 0,0 0 1 0 0,0 0 0 0 0,0 0 0 0 0,1 0 0 0 0,-1 0-1 0 0,36 49 160 0 0,-33-46-148 0 0,0 0-16 0 0,2 2 24 0 0,7 7 47 0 0,-9-8 3 0 0,-2 0-47 0 0,1 3-13 0 0,3-4 8 0 0,0 0 1 0 0,0 0 0 0 0,0-1 0 0 0,1 1 0 0 0,-1-1-19 0 0,10 5 59 0 0,0-3-31 0 0,8 7 39 0 0</inkml:trace>
  <inkml:trace contextRef="#ctx0" brushRef="#br0" timeOffset="1362.5">1239 418 9440 0 0,'21'0'216'0'0,"-17"0"32"0"0,-2-2 9 0 0,-2 1-240 0 0,9-6 167 0 0,7 4-122 0 0,7 1-62 0 0,-17 1 26 0 0,-1-1 50 0 0,0 0 43 0 0,1-1 37 0 0,1 0 73 0 0,0 0 34 0 0,13-8 636 0 0,-3 2-198 0 0,-7 4-324 0 0,-1 1-156 0 0,-2 1-111 0 0,1 0-5 0 0,1 0 39 0 0,-7 2-117 0 0,-1 0 0 0 0,1 0 0 0 0,0 0-1 0 0,0-1 1 0 0,-1 1 0 0 0,1-1 0 0 0,-1 1-1 0 0,1-1 1 0 0,-1 0-27 0 0,19-18 199 0 0,-18 18-192 0 0,-1 0-1 0 0,1 0 1 0 0,-1 0-1 0 0,0-1 0 0 0,1 1 1 0 0,-1 0-1 0 0,0-1 1 0 0,0 1-1 0 0,-1 0 1 0 0,1-1-1 0 0,0 1 0 0 0,-1-1 1 0 0,0 1-1 0 0,1-1 1 0 0,-1 0-1 0 0,0 1 1 0 0,0-1-7 0 0,-4-20 82 0 0,-7 2-28 0 0,4 11-17 0 0,7 8-35 0 0,-1 1 0 0 0,0-1 0 0 0,0 1 0 0 0,0 0-1 0 0,0-1 1 0 0,0 1 0 0 0,0 0 0 0 0,-1 0 0 0 0,1-1 0 0 0,0 1 0 0 0,-1 0 0 0 0,1 0 0 0 0,-1 0 0 0 0,0 0-2 0 0,-21-10 43 0 0,15 11-22 0 0,1 0-11 0 0,6 0-8 0 0,1 0-1 0 0,0 0 1 0 0,-1 0 0 0 0,1 0-1 0 0,-1 0 1 0 0,1 0-1 0 0,0 0 1 0 0,-1 0 0 0 0,1 0-1 0 0,-1 0 1 0 0,1 0-1 0 0,0 1 1 0 0,-1-1 0 0 0,1 0-1 0 0,-1 0 1 0 0,1 0-1 0 0,0 0 1 0 0,-1 1-1 0 0,1-1 1 0 0,0 0 0 0 0,-1 0-1 0 0,1 1 1 0 0,0-1-1 0 0,-1 0 1 0 0,1 1 0 0 0,0-1-1 0 0,0 0 1 0 0,-1 1-1 0 0,1-1-1 0 0,-6 6 18 0 0,-2-4 3 0 0,7-1-20 0 0,0-1 1 0 0,0 0 0 0 0,1 0-1 0 0,-1 0 1 0 0,0 0 0 0 0,1 1-1 0 0,-1-1 1 0 0,0 0 0 0 0,1 1-1 0 0,-1-1 1 0 0,0 1 0 0 0,1-1-1 0 0,-1 1 1 0 0,1-1 0 0 0,-1 1-1 0 0,0-1 1 0 0,1 1 0 0 0,0-1-1 0 0,-1 1 1 0 0,1 0 0 0 0,-1-1 0 0 0,1 1-1 0 0,0 0 1 0 0,-1-1 0 0 0,1 1-1 0 0,0 0-1 0 0,-21 24 68 0 0,17-17-23 0 0,3-6-36 0 0,0 0 0 0 0,0 0 0 0 0,1 0 0 0 0,-2-1 0 0 0,1 1 0 0 0,0 0 1 0 0,0-1-1 0 0,0 1 0 0 0,-1-1-9 0 0,1 0 3 0 0,0 1 1 0 0,0-1-1 0 0,-1 0 0 0 0,1 0 1 0 0,1 1-1 0 0,-1-1 1 0 0,0 1-1 0 0,0-1 0 0 0,0 1 1 0 0,1-1-1 0 0,-1 1 0 0 0,1-1 1 0 0,-1 1-1 0 0,1 1-3 0 0,-1 6 44 0 0,1 0 41 0 0,0 1 39 0 0,-2 2 72 0 0,-2-2-48 0 0,3-8-132 0 0,0-1 0 0 0,1 0-1 0 0,-1 0 1 0 0,1 0-1 0 0,-1 1 1 0 0,1-1 0 0 0,0 0-1 0 0,-1 1 1 0 0,1-1-1 0 0,0 0 1 0 0,0 1 0 0 0,0-1-1 0 0,0 0 1 0 0,0 1-1 0 0,0-1 1 0 0,0 0 0 0 0,0 1-1 0 0,1 0-15 0 0,4 8 159 0 0,-1-2 14 0 0,-3 4 44 0 0,-1-4-128 0 0,0 6 127 0 0,0-12-148 0 0,0 1 0 0 0,0 0 0 0 0,1 0 0 0 0,-1 0 0 0 0,1 0 0 0 0,0 0 0 0 0,-1 0 0 0 0,1-1 0 0 0,1 3-68 0 0,5 4 147 0 0,3 4 110 0 0,-7-3-36 0 0,-3-9-32 0 0,2 0-81 0 0,1 0-50 0 0,2 0-32 0 0,-3-1 43 0 0,15 10 156 0 0,-14-9-186 0 0,0 1-1 0 0,0 0 0 0 0,0-1 1 0 0,0 1-1 0 0,0-1 0 0 0,0 0 1 0 0,0 0-1 0 0,2 0-38 0 0,15 0 155 0 0,-14-1-181 0 0,0 0 52 0 0,18 0 218 0 0,-13 0-169 0 0,-5 0-67 0 0,0 0-40 0 0,1 0-57 0 0,0 0-68 0 0,0 0-81 0 0,-1 0-92 0 0,-5 0 50 0 0,0 0-50 0 0,1 0-44 0 0,-1 0-40 0 0,1 0-273 0 0,0 0-66 0 0,1-1-53 0 0,0 0-37 0 0,1 0-321 0 0,0-1-34 0 0,11-5-2512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10.2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66 8696 0 0,'0'0'197'0'0,"0"2"24"0"0,0-1-141 0 0,0 12 231 0 0,0-8-242 0 0,2-1-43 0 0,5 9 23 0 0,-1-4 34 0 0,-1 0 43 0 0,-2 1 44 0 0,-1-1 46 0 0,-1 0 269 0 0,4 1 88 0 0,0 0-2 0 0,-3-1-86 0 0,-2-4-268 0 0,1-1-36 0 0,1 1 0 0 0,1 0 48 0 0,2 5 150 0 0,-4-1-36 0 0,-1-7-155 0 0,0 0-47 0 0,1-1-43 0 0,-1 0-36 0 0,1 1-24 0 0,-1-1-43 0 0,4 2-109 0 0,-3-2 121 0 0,0 0 61 0 0,0 0 76 0 0,0 0 95 0 0,0 0 114 0 0,-1 0-127 0 0,1-1 36 0 0,-1 1 38 0 0,0 0 41 0 0,1 0 43 0 0,-1-1 45 0 0,0 1 49 0 0,0 0 50 0 0,0-7-433 0 0,-1-6 6 0 0,4-5 7 0 0,4 2-31 0 0,-2 1-38 0 0,-2 4-17 0 0,1 1 0 0 0,0 1 0 0 0,1-1 0 0 0,3-4-22 0 0,2-8 13 0 0,-9 18-13 0 0,1-1 0 0 0,-1 1 0 0 0,0 0 0 0 0,1 0 0 0 0,0 0 0 0 0,0 0 0 0 0,0 1 0 0 0,0-1 0 0 0,0 0 0 0 0,1 1-1 0 0,-1 0 1 0 0,1-1 0 0 0,2 0 0 0 0,13-10 0 0 0,1 2 0 0 0,0 0 0 0 0,9-3 0 0 0,1 10 0 0 0,-21 1 6 0 0,-4 1-16 0 0,1 1 1 0 0,-1-1-1 0 0,1 1 1 0 0,-1 0-1 0 0,1 0 1 0 0,0 0-1 0 0,0 1 10 0 0,12 4-3 0 0,-13-2-27 0 0,8 3 89 0 0,-6-3-69 0 0,-3-2-31 0 0,1 1-36 0 0,1-1-42 0 0,1 0-52 0 0,4 2-240 0 0,3 9-5 0 0</inkml:trace>
  <inkml:trace contextRef="#ctx0" brushRef="#br0" timeOffset="292.58">531 28 10656 0 0,'0'0'241'0'0,"0"2"38"0"0,0-2-258 0 0,0 1 0 0 0,0-1 0 0 0,0 1 0 0 0,1-1 1 0 0,-1 1-1 0 0,0-1 0 0 0,0 1 0 0 0,0-1 0 0 0,0 0 0 0 0,0 1 1 0 0,1-1-1 0 0,-1 1 0 0 0,0-1 0 0 0,0 1 0 0 0,1-1 0 0 0,-1 0 1 0 0,0 1-1 0 0,1-1 0 0 0,-1 0 0 0 0,0 1 0 0 0,1-1 1 0 0,-1 0-1 0 0,0 0 0 0 0,1 1-21 0 0,2 1 111 0 0,-1 0-40 0 0,-1 2-57 0 0,0 1-70 0 0,-1 1 24 0 0,-1 1 43 0 0,1 3 81 0 0,0 0 98 0 0,1-1 106 0 0,1 0 119 0 0,16 24 1021 0 0,-4-12-533 0 0,-1-4-240 0 0,-5-9-375 0 0,0 1-36 0 0,3 2 76 0 0,2 2 14 0 0,0 0-43 0 0,15 15 192 0 0,-6-15-316 0 0,-18-5-150 0 0,6-6 34 0 0,-5-2-86 0 0,-4 0-23 0 0,0 0-35 0 0,0 0-17 0 0,0 0-35 0 0,0 0-39 0 0,0 0-43 0 0,-1 0-48 0 0,1 0-45 0 0,-1 0-40 0 0,0 0-37 0 0,1 0-255 0 0,-1 0-60 0 0,0 0-47 0 0,0 0-34 0 0,0 0-1404 0 0,0 0-1239 0 0</inkml:trace>
  <inkml:trace contextRef="#ctx0" brushRef="#br0" timeOffset="491.14">860 2 10536 0 0,'0'0'233'0'0,"0"0"39"0"0,0 0 17 0 0,0 0-27 0 0,0 3-102 0 0,0 12 484 0 0,0 1-107 0 0,0 0-92 0 0,0 0-77 0 0,0 4-9 0 0,0 0-64 0 0,0 39 449 0 0,-1-46-570 0 0,-4 4 23 0 0,2-8-81 0 0,1 1 37 0 0,0 6 143 0 0,2-9-205 0 0,-2-1 1 0 0,1 1 0 0 0,-1 0 0 0 0,1-1 0 0 0,-2 1 0 0 0,1-1-1 0 0,-1 0 1 0 0,0 0 0 0 0,0 0 0 0 0,-2 2-92 0 0,0 1 154 0 0,0-1 1 0 0,1 2-1 0 0,0-1 0 0 0,-1 7-154 0 0,0 3 239 0 0,-8 25 378 0 0,9-32-468 0 0,1 0-44 0 0,-2 17 361 0 0,2-20-372 0 0,2-7-67 0 0,0 0-1 0 0,0 1 1 0 0,0-1-1 0 0,0 1 1 0 0,0-1-1 0 0,1 1 0 0 0,-1 0 1 0 0,1-1-1 0 0,0 3-26 0 0,0-4 9 0 0,0 1 0 0 0,0-1 1 0 0,-1 0-1 0 0,1 0 0 0 0,0 1 0 0 0,0-1 0 0 0,-1 0 0 0 0,1 0 0 0 0,-1 1 0 0 0,1-1 0 0 0,-1 0 0 0 0,0 0 0 0 0,0 1-9 0 0,0-1 7 0 0,0 1 1 0 0,0-1 0 0 0,1 0-1 0 0,-1 1 1 0 0,1-1-1 0 0,-1 1 1 0 0,1-1 0 0 0,-1 1-1 0 0,1-1 1 0 0,0 1-1 0 0,-1-1 1 0 0,1 1-1 0 0,0 1-7 0 0,0 33 24 0 0,-2-24 12 0 0,2-11-141 0 0,-1 0 74 0 0,0 0 65 0 0,-1 0 86 0 0,0 1-17 0 0,1-1-105 0 0,0 0-73 0 0,0 0-90 0 0,1 0-56 0 0,-1 0-89 0 0,1 0-100 0 0,0 0-113 0 0,0-1 89 0 0,0 0-70 0 0,0 0-61 0 0,0 0-54 0 0,0 0-183 0 0,0 0-54 0 0,0 0-223 0 0,0 0-596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08.5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0 7080 0 0,'0'0'157'0'0,"0"0"23"0"0,0 0 13 0 0,-1 0-60 0 0,0 2-14 0 0,-3 1 41 0 0,-1 3 131 0 0,3-4 246 0 0,2-2 21 0 0,0 2-28 0 0,0 6-53 0 0,0 0-67 0 0,0 0-59 0 0,0 1-52 0 0,0 2 1 0 0,0-1-53 0 0,0 3-3 0 0,0 6 59 0 0,1-12-130 0 0,-1-1-47 0 0,2-1-18 0 0,1 2 2 0 0,1 0 7 0 0,-3-1-2 0 0,0 0 23 0 0,0 3 54 0 0,-2-1-53 0 0,1 8 109 0 0,3-2-31 0 0,18 59 425 0 0,-17-24-144 0 0,1-37-320 0 0,-1 1 1 0 0,-2 0-38 0 0,-1-1 5 0 0,3-5-42 0 0,1 3-4 0 0,-4 4-2 0 0,-1-3-13 0 0,3 0 45 0 0,1-4-64 0 0,-3-6-51 0 0,0 0 0 0 0,0 0 0 0 0,-1 0 0 0 0,1 1 0 0 0,0-1 0 0 0,-1 0 0 0 0,1 1 0 0 0,-1-1 0 0 0,0 0 0 0 0,1 1-1 0 0,-1 0-14 0 0,2 2 104 0 0,-2-4 4 0 0,0 1-99 0 0,5 4-179 0 0,-3-4 190 0 0,-1-1 47 0 0,0-1 50 0 0,0 0 60 0 0,-1 0 69 0 0,1-2 79 0 0,-1 0 88 0 0,0 2-412 0 0,0 0-1 0 0,0-1 0 0 0,0 1 0 0 0,0 0 0 0 0,1-1 0 0 0,-1 1 0 0 0,1 0 1 0 0,-1 0-1 0 0,1-1 0 0 0,-1 1 0 0 0,1 0 0 0 0,0 0 0 0 0,-1 0 0 0 0,1 0 0 0 0,3-6 12 0 0,-4 6-8 0 0,1 0 0 0 0,-1 1 1 0 0,0-1-1 0 0,1 0 0 0 0,-1 0 0 0 0,1 0 1 0 0,-1 1-1 0 0,1-1 0 0 0,-1 0 0 0 0,1 1 1 0 0,-1-1-1 0 0,1 0 0 0 0,0 1 1 0 0,-1-1-1 0 0,1 1 0 0 0,0-1 0 0 0,0 1-4 0 0,4-4 18 0 0,0 1 0 0 0,-1-1 0 0 0,1 0 0 0 0,-1 0 0 0 0,3-3-18 0 0,-5 6 0 0 0,-1-1 0 0 0,1 1 0 0 0,-1 0 0 0 0,1 0 0 0 0,0 0 0 0 0,-1 0 0 0 0,1 0 0 0 0,0 0 0 0 0,0 0 0 0 0,6-3-10 0 0,5-6-33 0 0,-12 9 43 0 0,1-1-1 0 0,-1 1 1 0 0,1 0-1 0 0,-1 0 1 0 0,1 0-1 0 0,0 0 1 0 0,-1 0-1 0 0,1 0 1 0 0,0 1-1 0 0,-1-1 1 0 0,1 0-1 0 0,0 1 1 0 0,0-1-1 0 0,0 1 0 0 0,0 0 1 0 0,-1 0-1 0 0,1 0 1 0 0,0 0-1 0 0,0 0 1 0 0,0 0-1 0 0,0 0 1 0 0,-1 0-2 0 0,1 0 0 0 0,-1 0-1 0 0,1-1 1 0 0,-1 1 0 0 0,0 0-1 0 0,1-1 1 0 0,-1 1 0 0 0,0-1 0 0 0,1 0-1 0 0,0 0 3 0 0,7-2-37 0 0,-8 3 36 0 0,0 0-1 0 0,0 1 1 0 0,0-1-1 0 0,0 0 0 0 0,0 1 1 0 0,0-1-1 0 0,-1 1 0 0 0,1-1 1 0 0,0 1-1 0 0,0 0 1 0 0,-1-1-1 0 0,1 1 0 0 0,0 0 1 0 0,0 0 1 0 0,-1-1 0 0 0,12 9-38 0 0,-11-9 37 0 0,0 0 1 0 0,0 1-1 0 0,-1-1 1 0 0,1 1-1 0 0,0-1 1 0 0,-1 0-1 0 0,1 1 0 0 0,0-1 1 0 0,-1 1-1 0 0,1-1 1 0 0,-1 1-1 0 0,1 0 0 0 0,-1-1 1 0 0,1 1-1 0 0,-1-1 1 0 0,1 1-1 0 0,-1 0 1 0 0,0-1-1 0 0,1 1 0 0 0,-1 0 1 0 0,0 0-1 0 0,1-1 1 0 0,-1 1-1 0 0,0 0 1 0 0,0 0-1 0 0,0 0 0 0 0,0 0 1 0 0,0-1-1 0 0,0 1 0 0 0,0-1 0 0 0,0 1 0 0 0,0-1-1 0 0,0 1 1 0 0,0-1 0 0 0,0 1 0 0 0,1-1-1 0 0,-1 1 1 0 0,0-1 0 0 0,0 1 0 0 0,0-1-1 0 0,1 1 1 0 0,-1-1 0 0 0,0 1 0 0 0,0-1 0 0 0,1 1-1 0 0,-1-1 1 0 0,0 1 0 0 0,1-1 0 0 0,-1 0-1 0 0,1 1 1 0 0,-1-1 0 0 0,0 0 0 0 0,1 1-1 0 0,0-1 2 0 0,-1 0-1 0 0,0 1 0 0 0,1-1 0 0 0,-1 0 0 0 0,1 1-1 0 0,-1-1 1 0 0,1 1 0 0 0,-1-1 0 0 0,0 0-1 0 0,1 1 1 0 0,-1-1 0 0 0,0 1 0 0 0,0-1-1 0 0,1 1 1 0 0,-1-1 0 0 0,0 1 0 0 0,0-1 0 0 0,0 1-1 0 0,1-1 1 0 0,-1 1 0 0 0,0-1 0 0 0,0 1-1 0 0,0-1 1 0 0,0 1 0 0 0,0 0 0 0 0,0-1-1 0 0,0 1 2 0 0,0 9 0 0 0,0 6 20 0 0,0 8 48 0 0,0-22-68 0 0,0-1 0 0 0,0 0 0 0 0,0 0 0 0 0,0 0 0 0 0,0 1 0 0 0,0-1 0 0 0,-1 0 0 0 0,1 0 0 0 0,0 0 0 0 0,-1 0 0 0 0,1 0 0 0 0,-1 1 0 0 0,1-1 0 0 0,-1 0 0 0 0,1 0 0 0 0,-1 0 0 0 0,-9 17 0 0 0,9-14 0 0 0,-3-1 0 0 0,-14 5 0 0 0,-20 13 0 0 0,23-19 0 0 0,-28-2 7 0 0,37 0-42 0 0,1 0-48 0 0,-4 0-68 0 0,7 0 201 0 0,0 0-41 0 0,0-1-39 0 0,0 0-37 0 0,0 0-35 0 0,-1 0-33 0 0,-1-2-225 0 0,1 0-109 0 0,-1 0-93 0 0,0-1-76 0 0,1 1-62 0 0,0 0-125 0 0,3 2 445 0 0,-1 1-46 0 0,1 0-40 0 0,0-1-36 0 0,0 1-139 0 0,-1 0-36 0 0,1 0-1475 0 0</inkml:trace>
  <inkml:trace contextRef="#ctx0" brushRef="#br0" timeOffset="339.21">531 354 12032 0 0,'0'0'273'0'0,"2"0"40"0"0,1 0-204 0 0,-3 0-101 0 0,0-1-1 0 0,1 1 0 0 0,-1 0 0 0 0,0 0 0 0 0,0 0 0 0 0,0 0 0 0 0,1 0 0 0 0,-1 0 0 0 0,0 0 0 0 0,0 0 0 0 0,0 0 0 0 0,0 0 0 0 0,1 0 0 0 0,-1 0 0 0 0,0 0 0 0 0,0 0 0 0 0,0 0 0 0 0,0 0 1 0 0,1 1-1 0 0,-1-1 0 0 0,0 0 0 0 0,0 0 0 0 0,0 0 0 0 0,0 0 0 0 0,0 0 0 0 0,1 0 0 0 0,-1 0 0 0 0,0 0 0 0 0,0 1 0 0 0,0-1 0 0 0,0 0 0 0 0,0 0 0 0 0,0 0 0 0 0,0 0 0 0 0,1 1 0 0 0,-1-1 1 0 0,0 0-1 0 0,0 0-7 0 0,1 8 153 0 0,0 7 39 0 0,-1-10-99 0 0,1-1-88 0 0,4 5-170 0 0,-4-6 160 0 0,0-1 52 0 0,1 1 72 0 0,-1 0 90 0 0,-1-1-10 0 0,1 1 53 0 0,-1 0 60 0 0,0 0 65 0 0,1 2-126 0 0,1 0-62 0 0,1 0-27 0 0,2 1-6 0 0,-3-4 52 0 0,-2-2-14 0 0,0 0-21 0 0,0 1-208 0 0,0 0 49 0 0,0 3 170 0 0,0-2-142 0 0,0 0-85 0 0,0-1-24 0 0,0-1-37 0 0,0 1-43 0 0,0 0-48 0 0,0-1-54 0 0,0 0-59 0 0,0 0-45 0 0,0 0-60 0 0,0 0-53 0 0,0 0-46 0 0,0 0-154 0 0,0 0-46 0 0,0 0-186 0 0,0 0-499 0 0</inkml:trace>
  <inkml:trace contextRef="#ctx0" brushRef="#br0" timeOffset="340.21">468 152 9152 0 0,'0'0'208'0'0,"0"0"33"0"0,2 0 14 0 0,18-1-105 0 0,-12 1-71 0 0,0 3-52 0 0,4 7-27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12240 0 0,'0'0'273'0'0,"0"0"40"0"0,0 0 23 0 0,0 0-137 0 0,0 0-96 0 0,0 0-41 0 0,3 0-23 0 0,9 4-54 0 0,1 5 60 0 0,11 14 129 0 0,-15-14-103 0 0,8 19 27 0 0,-7-23-55 0 0,6 23 21 0 0,-14-13-43 0 0,-2-14-17 0 0,0 0 0 0 0,0-1 0 0 0,0 1-1 0 0,0 0 1 0 0,0 0 0 0 0,0 0 0 0 0,0-1 0 0 0,0 1 0 0 0,1 0-1 0 0,-1 0 1 0 0,0 0 0 0 0,1-1 0 0 0,-1 1 0 0 0,1 1-4 0 0,9 3 53 0 0,-10-5-52 0 0,0 1 1 0 0,1 0-1 0 0,-1-1 1 0 0,0 1 0 0 0,1 0-1 0 0,-1 0 1 0 0,0 0-1 0 0,0-1 1 0 0,0 1-1 0 0,0 0 1 0 0,0 0-1 0 0,0 0 1 0 0,0 0-1 0 0,0 0-1 0 0,0 0 1 0 0,0 0 0 0 0,0-1 0 0 0,0 1 0 0 0,0 0-1 0 0,0 0 1 0 0,0 0 0 0 0,1-1 0 0 0,-1 1 0 0 0,0 0 0 0 0,0 0-1 0 0,1-1 1 0 0,-1 1 0 0 0,0 0 0 0 0,1-1 0 0 0,-1 1-1 0 0,4 2-43 0 0,2-3-43 0 0,-4 0-122 0 0,-2 0 102 0 0,1 0-45 0 0,0 0-64 0 0,0 0-110 0 0,1 0-130 0 0,0 0-116 0 0,-1 0 81 0 0,1 0-45 0 0,1 0-626 0 0,-1 0-493 0 0,-2 0-937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05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393 65 8176 0 0,'0'0'182'0'0,"0"-3"29"0"0,0 2-148 0 0,0-3-6 0 0,-4 2 39 0 0,-5-3 104 0 0,5 3-169 0 0,-15-9-23 0 0,17 7 0 0 0,-1 0 69 0 0,-1 2 105 0 0,0 0 71 0 0,1-4 105 0 0,2 6-334 0 0,1 0 0 0 0,0-1 0 0 0,0 1 0 0 0,0 0 0 0 0,-1-1 0 0 0,1 1 0 0 0,0 0 0 0 0,0-1 0 0 0,-1 1 0 0 0,1 0 1 0 0,0 0-1 0 0,-1-1 0 0 0,1 1 0 0 0,0 0 0 0 0,-1 0 0 0 0,1 0 0 0 0,0-1 0 0 0,-1 1 0 0 0,1 0 0 0 0,-1 0 0 0 0,1 0 0 0 0,0 0 0 0 0,-1 0 0 0 0,1 0 0 0 0,-1 0 0 0 0,1 0 0 0 0,0 0 0 0 0,-1 0 1 0 0,1 0-1 0 0,-1 0 0 0 0,1 0 0 0 0,-1 0-24 0 0,-11 0 541 0 0,6 0-317 0 0,1 0-35 0 0,1-2 169 0 0,-4-4-103 0 0,7 5-222 0 0,0 1 0 0 0,0-1 0 0 0,0 1 0 0 0,0-1 0 0 0,0 1 0 0 0,0-1 0 0 0,-1 1 0 0 0,1 0 0 0 0,0-1 0 0 0,0 1 0 0 0,0 0 0 0 0,-1 0 0 0 0,1 0 0 0 0,0 0 0 0 0,0 0 0 0 0,-1 0 0 0 0,1 0 0 0 0,0 1 0 0 0,0-1 0 0 0,-1 0 0 0 0,1 1 0 0 0,-1 0-33 0 0,0 0 36 0 0,-8 3 162 0 0,8-3-136 0 0,-1 0 0 0 0,1 0 0 0 0,-1 0 0 0 0,1-1-1 0 0,-1 0 1 0 0,0 1 0 0 0,1-1 0 0 0,-1 0 0 0 0,0 0-62 0 0,-9 2 129 0 0,-5 6-43 0 0,8-3-33 0 0,5-4-26 0 0,2 2-2 0 0,-17 16-13 0 0,18-18-12 0 0,0 0 0 0 0,0 0 0 0 0,0 0 0 0 0,0 0 0 0 0,0 0 0 0 0,0 0 0 0 0,1 0 0 0 0,-1 0 0 0 0,0 0 0 0 0,1 1 0 0 0,-1-1 0 0 0,0 0 0 0 0,1 0 0 0 0,0 1 0 0 0,-1-1 0 0 0,1 0 0 0 0,0 1 0 0 0,0-1 0 0 0,-1 1 0 0 0,1-1 0 0 0,0 1 4 0 0,0-1 1 0 0,0 1-1 0 0,0-1 1 0 0,0 0-1 0 0,-1 1 1 0 0,1-1-1 0 0,-1 0 1 0 0,1 1-1 0 0,-1-1 1 0 0,0 0-1 0 0,1 1 1 0 0,-1-1-1 0 0,0 0-4 0 0,0 0 6 0 0,0 1 0 0 0,1-1-1 0 0,-1 0 1 0 0,1 0 0 0 0,-1 1 0 0 0,0-1-1 0 0,1 0 1 0 0,0 1 0 0 0,-1-1 0 0 0,1 1-1 0 0,0-1 1 0 0,0 1 0 0 0,0-1-6 0 0,0 3 9 0 0,0 0 1 0 0,0-1-1 0 0,0 1 1 0 0,0 0-1 0 0,-1-1 1 0 0,0 1-1 0 0,1 0 0 0 0,-1-1 1 0 0,0 1-1 0 0,-1-1 1 0 0,1 1-1 0 0,-1-1 1 0 0,0 1-10 0 0,-1 7 56 0 0,4 7-28 0 0,-1-12-14 0 0,1 10 66 0 0,4 2-2 0 0,-3-15-57 0 0,-1 1 0 0 0,0 0 0 0 0,0 0 0 0 0,0 0 0 0 0,-1 0 0 0 0,1 0 1 0 0,-1 3-22 0 0,-9 41 65 0 0,10-41-56 0 0,0-1 0 0 0,0 0-1 0 0,1 0 1 0 0,-1 1 0 0 0,1-1 0 0 0,1 2-9 0 0,-1-3 5 0 0,0 1 1 0 0,0-1 0 0 0,0 1-1 0 0,-1 0 1 0 0,0 0 0 0 0,-1 1-6 0 0,0 4 36 0 0,0-8-31 0 0,0-1-1 0 0,0 1 1 0 0,0-1 0 0 0,0 1-1 0 0,0-1 1 0 0,1 0-1 0 0,-1 1 1 0 0,1-1-1 0 0,-1 1 1 0 0,1-1 0 0 0,0 1-5 0 0,8 8 65 0 0,-8-9-58 0 0,1-1 1 0 0,-1 1 0 0 0,0-1 0 0 0,0 1-1 0 0,0-1 1 0 0,0 1 0 0 0,0 0 0 0 0,0 0 0 0 0,-1-1-1 0 0,1 1 1 0 0,-1 0 0 0 0,1 0 0 0 0,-1 0 0 0 0,1 0-1 0 0,-1 0 1 0 0,0 0 0 0 0,0-1 0 0 0,0 1 0 0 0,0 1-8 0 0,2 11 55 0 0,6-3-25 0 0,-8-11-27 0 0,3 6 74 0 0,-3 1-72 0 0,-1-5 9 0 0,1 11 63 0 0,0-3 6 0 0,0-8-27 0 0,0-2-102 0 0,5 1-172 0 0,-2-1 61 0 0,-2 0 25 0 0,0 0-44 0 0,0-1-54 0 0,-1 1-61 0 0,0 0-51 0 0,1 0-55 0 0,-1 0-49 0 0,0 0-41 0 0,1 0-146 0 0,-1 0-42 0 0,0 0-175 0 0,0 0-470 0 0</inkml:trace>
  <inkml:trace contextRef="#ctx0" brushRef="#br0" timeOffset="677.94">1 381 6536 0 0,'0'0'141'0'0,"0"0"23"0"0,0 0 13 0 0,2 0-19 0 0,6-1-126 0 0,9-4-31 0 0,-6 0 84 0 0,-5 3 103 0 0,0 2 65 0 0,7-2 326 0 0,-9 0-430 0 0,3-2 185 0 0,12 0 535 0 0,-9 3-614 0 0,-3 1-93 0 0,1-1 0 0 0,-1 0 1 0 0,0 0-1 0 0,5-2-162 0 0,17-5 397 0 0,0-1-38 0 0,0 3-32 0 0,0 0-60 0 0,-1 1-47 0 0,-9 1-86 0 0,-11 2-67 0 0,1 1 0 0 0,-1-1 0 0 0,1 1 0 0 0,1 1-67 0 0,15-2 174 0 0,-4-3-53 0 0,-13 3-87 0 0,0 1-1 0 0,1 0 1 0 0,-1 0 0 0 0,6 0-34 0 0,-11 1 1 0 0,1 0 0 0 0,-1-1 0 0 0,0 1 0 0 0,0-1 1 0 0,0 0-1 0 0,0 0 0 0 0,0 0 0 0 0,0 0 0 0 0,0-1 1 0 0,2 0-2 0 0,-3 1 0 0 0,0 0 1 0 0,0 1 0 0 0,0-1-1 0 0,0 1 1 0 0,0 0-1 0 0,0-1 1 0 0,0 1 0 0 0,1 0-1 0 0,-1 1 1 0 0,0-1 0 0 0,0 0-1 0 0,0 0 1 0 0,0 1 0 0 0,0-1-1 0 0,0 1 1 0 0,0 0-1 0 0,0 0 1 0 0,0 0 0 0 0,0 0-1 0 0,0 0 1 0 0,-1 0 0 0 0,1 0-1 0 0,0 1 0 0 0,2 0 64 0 0,2-2-57 0 0,-2 0 13 0 0,-3 2 61 0 0,3 10 113 0 0,3-3-38 0 0,-5-6-4 0 0,-1 0-68 0 0,-1 0-42 0 0,-1 1-25 0 0,1-2 28 0 0,0 15 72 0 0,0 1 35 0 0,0 16 245 0 0,0 1 116 0 0,0 0 104 0 0,2-26-431 0 0,3-3-61 0 0,3 4-6 0 0,-6-6-99 0 0,0-1 50 0 0,9 8 286 0 0,-7-7-251 0 0,-2-3-93 0 0,0 2 194 0 0,15-5 352 0 0,-10 0-349 0 0,-1-1-56 0 0,-3 1-122 0 0,-1 0-38 0 0,1 0 97 0 0,-1 1-36 0 0,0 0-24 0 0,0 2-32 0 0,2-2-2 0 0,-2-1 4 0 0,-1 0 0 0 0,9-17 0 0 0,-10 17 0 0 0,1 1 0 0 0,-1-1 0 0 0,1 1 0 0 0,-1-1 0 0 0,0 1 0 0 0,0-1 0 0 0,0 1 0 0 0,0-1 0 0 0,0 1 0 0 0,0-1 0 0 0,0 0 0 0 0,0 0 0 0 0,0 1 0 0 0,-1-1 0 0 0,1 0 0 0 0,0 1 0 0 0,1-1 0 0 0,-1 1 0 0 0,0-1 0 0 0,0 1 0 0 0,1-1 0 0 0,-1 1 0 0 0,1-1 0 0 0,7-11 0 0 0,-5 0 0 0 0,-1 1 0 0 0,6 1-17 0 0,-6 9-79 0 0,-2 2-57 0 0,0 0-21 0 0,0 0 14 0 0,0 0 60 0 0,0 2-13 0 0,2 5 88 0 0,-2-5 10 0 0,5 2 2 0 0,3 6-51 0 0,-3-2 48 0 0,11 22-62 0 0,-13-24 77 0 0,-2-4-3 0 0,-1 0-1 0 0,1 1 1 0 0,1-1 0 0 0,-1 0 0 0 0,0 0 0 0 0,1 0 0 0 0,-1 0 0 0 0,1 0-1 0 0,-1 0 1 0 0,1-1 0 0 0,0 1 0 0 0,0 0 0 0 0,0-1 0 0 0,0 0-1 0 0,0 1 5 0 0,3-1 0 0 0,-2 0 0 0 0,4 12 0 0 0,6 10 0 0 0,-5-21-17 0 0,-6-2-184 0 0,-1 0 71 0 0,0 0 60 0 0,0 0 52 0 0,0 0 93 0 0,1 0 308 0 0,-1 0-314 0 0,-1 0-70 0 0,0 0-44 0 0,1 0-40 0 0,-1 0-44 0 0,0 0-52 0 0,1 0-76 0 0,-1 0-71 0 0,0 0-80 0 0,1 0-85 0 0,0 0-92 0 0,-1 0-100 0 0,1 0-106 0 0,0 0-114 0 0,-1 0-1114 0 0,0 0-1151 0 0</inkml:trace>
  <inkml:trace contextRef="#ctx0" brushRef="#br0" timeOffset="1006.8">986 102 9040 0 0,'0'0'266'0'0,"0"0"1"0"0,0 3-119 0 0,0-1-81 0 0,-1 1 51 0 0,-3 6 371 0 0,3-6-313 0 0,0 0-52 0 0,0-2-86 0 0,1 1-43 0 0,1 1 134 0 0,1 3-9 0 0,1-1 12 0 0,-2-1 20 0 0,0 0 36 0 0,-1 1 75 0 0,1 7 45 0 0,2-1-72 0 0,0 0-63 0 0,0-1-56 0 0,-2-8-89 0 0,2 8 139 0 0,-2-3-56 0 0,-2 11 92 0 0,0-10-87 0 0,1 2 74 0 0,0-1-34 0 0,0 1-40 0 0,-1-5-62 0 0,1 0-1 0 0,0 1 1 0 0,0-1-1 0 0,0 0 1 0 0,1 1-1 0 0,0-1 1 0 0,0 0-54 0 0,4 8 147 0 0,-4-11-108 0 0,0 1-1 0 0,0-1 1 0 0,0 1 0 0 0,-1 0 0 0 0,1 0-1 0 0,-1-1 1 0 0,0 1 0 0 0,1 1-39 0 0,-1 4 130 0 0,1-1-36 0 0,4 6 65 0 0,0-1-2 0 0,-4-5-64 0 0,-1 1 35 0 0,1 1-44 0 0,1 1 35 0 0,2 1 126 0 0,1 0 0 0 0,0 0 0 0 0,2 3-245 0 0,-3-6 112 0 0,4 2 19 0 0,-4-5 10 0 0,-5-3-93 0 0,0 3-27 0 0,4 0 13 0 0,5 3 44 0 0,-6-5-9 0 0,-2-3-2 0 0,0 0-37 0 0,0 0-43 0 0,0 0-45 0 0,0 0-89 0 0,0 0-156 0 0,0 0 224 0 0,0 0-4 0 0,0 0-21 0 0,0 0-42 0 0,0 0-16 0 0,0 0-43 0 0,0 0-49 0 0,0 0-55 0 0,0 0-60 0 0,0 0-56 0 0,0 0-48 0 0,0 0-43 0 0,0 0-152 0 0,0 0-42 0 0,0 0-183 0 0,0 0-493 0 0</inkml:trace>
  <inkml:trace contextRef="#ctx0" brushRef="#br0" timeOffset="1339.16">1176 90 8088 0 0,'0'0'234'0'0,"0"2"-4"0"0,0 1-193 0 0,2 2-26 0 0,9-3-11 0 0,-4-2 19 0 0,-4 0 51 0 0,-1 0 75 0 0,-2 0 165 0 0,0 3 268 0 0,0-3-543 0 0,0 1 1 0 0,0-1-1 0 0,0 0 0 0 0,0 1 0 0 0,1-1 0 0 0,-1 1 0 0 0,0-1 0 0 0,0 1 0 0 0,0-1 0 0 0,0 1 0 0 0,0-1 0 0 0,1 0 0 0 0,-1 1 0 0 0,0-1 1 0 0,0 1-1 0 0,1-1 0 0 0,-1 0 0 0 0,0 1 0 0 0,1-1 0 0 0,-1 0 0 0 0,0 1 0 0 0,1-1 0 0 0,-1 0 0 0 0,1 1-35 0 0,4 3 445 0 0,-3 5-57 0 0,-2-9-355 0 0,0 1 1 0 0,0 0-1 0 0,0-1 0 0 0,0 1 0 0 0,0-1 1 0 0,0 1-1 0 0,0 0 0 0 0,0-1 0 0 0,1 1 1 0 0,-1 0-1 0 0,0-1 0 0 0,0 1 0 0 0,0-1 1 0 0,1 1-1 0 0,-1-1 0 0 0,0 1 0 0 0,1-1 1 0 0,-1 1-1 0 0,1-1 0 0 0,-1 1 0 0 0,1-1 1 0 0,-1 1-34 0 0,1 0 51 0 0,0 0 1 0 0,0 0 0 0 0,0-1-1 0 0,0 1 1 0 0,0 1 0 0 0,-1-1 0 0 0,1 0-1 0 0,0 0 1 0 0,-1 0 0 0 0,1 0-1 0 0,-1 0 1 0 0,1 1-52 0 0,4 12 215 0 0,13 24 429 0 0,-11-27-494 0 0,1-2-60 0 0,4-1 55 0 0,0 1 10 0 0,-11-8-137 0 0,0-1 1 0 0,0 1-1 0 0,0 0 1 0 0,0 0-1 0 0,0 0 1 0 0,-1 0-1 0 0,1 0 1 0 0,-1 0-1 0 0,1 0 1 0 0,0 0 0 0 0,-1 1-19 0 0,4 14 181 0 0,-3-12-135 0 0,0 0-1 0 0,0 0 1 0 0,0-1-1 0 0,0 1 1 0 0,1-1-1 0 0,0 1 1 0 0,0 1-46 0 0,7 10 244 0 0,-3 7 33 0 0,4 6 30 0 0,-4-13-142 0 0,-5 6 145 0 0,0-6-89 0 0,2-5-110 0 0,0 0 44 0 0,0-3-46 0 0,1-1-24 0 0,1 2-8 0 0,3 2 19 0 0,-2 2 25 0 0,-2-6-74 0 0,-3-5-38 0 0,0 0 0 0 0,-1 0 0 0 0,1 1 0 0 0,0-1 0 0 0,-1 0 0 0 0,1 0 0 0 0,-1 0 0 0 0,1 1 0 0 0,-1-1 0 0 0,0 0 0 0 0,0 1 0 0 0,1-1 0 0 0,-1 0 0 0 0,0 1-9 0 0,2 7 55 0 0,2-1-34 0 0,-3-8-20 0 0,-1 1 0 0 0,1 0-1 0 0,-1 0 1 0 0,1-1 0 0 0,-1 1-1 0 0,1 0 1 0 0,-1 0 0 0 0,0 0-1 0 0,1-1 1 0 0,-1 1 0 0 0,0 0-1 0 0,0 0 1 0 0,0 0 0 0 0,1 0-1 0 0,-1 0 1 0 0,0 0 0 0 0,0-1-1 0 0,0 1 1 0 0,-1 0 0 0 0,1 0-1 0 0,0 0 1 0 0,0 0 0 0 0,0 0-1 0 0,-1 0 0 0 0,-2 3-19 0 0,1-1-99 0 0,0-1-101 0 0,2-1 56 0 0,-1-1-43 0 0,0 1-45 0 0,1-1-44 0 0,0 1-39 0 0,-1-1-36 0 0,1 1-244 0 0,1-1-60 0 0,-1 1-47 0 0,1 0-33 0 0,2 2-1358 0 0,4 4-1209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16.9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13 11672 0 0,'0'-11'341'0'0,"0"10"-121"0"0,0 0-100 0 0,0 1-34 0 0,-2 0-51 0 0,-6 0-33 0 0,6 0-58 0 0,2 0-3 0 0,0 0-36 0 0,0 0-16 0 0,0 0-35 0 0,0 0-39 0 0,0 0-45 0 0,0 0-47 0 0,0 0-45 0 0,0 0-39 0 0,0 0-35 0 0,0 0-117 0 0,0 0-35 0 0,0 0-1213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20.9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127 329 5672 0 0,'-2'0'165'0'0,"-5"0"-10"0"0,14-2-123 0 0,-5-3-9 0 0,-4 2 46 0 0,-3 1 50 0 0,1 1 51 0 0,2 1 234 0 0,2 0 11 0 0,0 0-14 0 0,0 0-60 0 0,-2 2-21 0 0,-7 4-64 0 0,2-3-86 0 0,2 1 44 0 0,1 1 29 0 0,-7 3 317 0 0,4-3-305 0 0,0 8 208 0 0,1-2-138 0 0,1-5-171 0 0,-2 3 74 0 0,-1 5 186 0 0,3-5-212 0 0,0-1-44 0 0,-4 7 29 0 0,6-8-78 0 0,1 0 1 0 0,-1-1 0 0 0,1 1-1 0 0,0 1 1 0 0,1-1 0 0 0,-1 0-110 0 0,1 16 233 0 0,1-22-216 0 0,0 0 0 0 0,0 1-1 0 0,0-1 1 0 0,0 0-1 0 0,1 0 1 0 0,-1 1 0 0 0,0-1-1 0 0,1 0 1 0 0,-1 0 0 0 0,1 0-1 0 0,0 0 1 0 0,-1 0 0 0 0,1 1-17 0 0,4 8 105 0 0,-3-2-42 0 0,-1 1 43 0 0,-1-6-55 0 0,0-1-1 0 0,0 1 0 0 0,1 0 0 0 0,-1-1 0 0 0,1 1 0 0 0,0-1 0 0 0,0 2-50 0 0,5 3 154 0 0,6-4-59 0 0,-10-3 22 0 0,1 2-11 0 0,12 6 37 0 0,-13-7-123 0 0,0 0 0 0 0,-1-1 0 0 0,1 1 0 0 0,0-1 0 0 0,0 0 0 0 0,0 0 0 0 0,0 1 0 0 0,0-1 0 0 0,0-1 0 0 0,-1 1 0 0 0,1 0 0 0 0,0 0 0 0 0,0-1 0 0 0,0 1 1 0 0,0-1-1 0 0,1 0-20 0 0,8-5 120 0 0,1-1-35 0 0,4-3-19 0 0,6-1-21 0 0,-5 4 6 0 0,-3-4-63 0 0,-8 5-38 0 0,-1 0 0 0 0,1-1 0 0 0,-1 0 0 0 0,3-6 50 0 0,-4 7-27 0 0,2-4-32 0 0,-2 0-59 0 0,-2-2-48 0 0,0 1-33 0 0,-1-23-420 0 0,-2 20 380 0 0,0 1 61 0 0,1 1 62 0 0,0 8 72 0 0,-1-1 0 0 0,1 1 0 0 0,-1-1 0 0 0,0 1 0 0 0,0 0 0 0 0,-1-1 0 0 0,1 1 0 0 0,-1 0 0 0 0,-1-1 44 0 0,1-1-60 0 0,-1-1 0 0 0,1 1 0 0 0,0-1 0 0 0,0-1 60 0 0,-2-15-71 0 0,2 10 47 0 0,-1 0 1 0 0,-3-11 23 0 0,0 5-34 0 0,-13-36-12 0 0,16 47 46 0 0,1 0 0 0 0,0 0 0 0 0,0 0 0 0 0,0-2 0 0 0,2 5 0 0 0,-1 0 0 0 0,0 1 0 0 0,0-1 0 0 0,0 1 0 0 0,-1-1 0 0 0,1 1 0 0 0,-1-1 0 0 0,0 1 0 0 0,-1-1 0 0 0,1 2 6 0 0,0 1 0 0 0,1 0 0 0 0,0-1 1 0 0,-1 1-1 0 0,1-1 0 0 0,0 1 0 0 0,0-1 1 0 0,1 1-1 0 0,-1-3-6 0 0,0-3 57 0 0,1-2 37 0 0,0 2-12 0 0,0 8-74 0 0,0-1-1 0 0,0 1 1 0 0,0-1-1 0 0,0 1 1 0 0,0-1 0 0 0,0 1-1 0 0,0 0 1 0 0,0-1-1 0 0,0 1 1 0 0,0-1-1 0 0,0 1 1 0 0,0 0 0 0 0,0-1-1 0 0,0 1 1 0 0,0-1-1 0 0,0 1 1 0 0,0 0 0 0 0,-1-1-1 0 0,1 1 1 0 0,0 0-1 0 0,0-1 1 0 0,-1 1 0 0 0,1 0-1 0 0,0-1 1 0 0,0 1-1 0 0,-1 0 1 0 0,1-1 0 0 0,0 1-1 0 0,-1 0 1 0 0,1 0-1 0 0,0-1 1 0 0,-1 1 0 0 0,1 0-1 0 0,0 0 1 0 0,-1 0-1 0 0,1 0 1 0 0,-1-1 0 0 0,1 1-1 0 0,0 0 1 0 0,-1 0-1 0 0,1 0 1 0 0,-1 0-1 0 0,1 0 1 0 0,-1 0 0 0 0,1 0-1 0 0,-1 0-7 0 0,-1 0 243 0 0,2 0 21 0 0,0 0 7 0 0,0 3-71 0 0,0 0-64 0 0,0 0-55 0 0,0 0-33 0 0,1 7 28 0 0,0-6-1 0 0,10 23 177 0 0,1 17 172 0 0,-9-28-234 0 0,1-1 0 0 0,1 0 1 0 0,1-1-1 0 0,2 6-190 0 0,6 11 257 0 0,-8-17-118 0 0,-1 1 0 0 0,0 0 0 0 0,1 9-139 0 0,0-1 170 0 0,2-6-80 0 0,-5-12-74 0 0,0 0 1 0 0,-1 1-1 0 0,0-1 0 0 0,0 1 1 0 0,-1-1-1 0 0,1 3-16 0 0,0 0 13 0 0,1-1-1 0 0,0 0 1 0 0,0 0 0 0 0,1 0 0 0 0,-1 0 0 0 0,2 0-13 0 0,11 23 44 0 0,-9-11-48 0 0,-6-15 62 0 0,0-1-53 0 0,0 1-51 0 0,0-1-51 0 0,0 2-129 0 0,0-1-101 0 0,0 1-101 0 0,0 0-98 0 0,1-1-97 0 0,-1 0-95 0 0,0 0-93 0 0,0 0-92 0 0,1 2-1161 0 0,-2 2-1176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23.6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38 8928 0 0,'2'0'200'0'0,"2"0"-136"0"0,-3 0-42 0 0,0 0 0 0 0,0 0 0 0 0,0 0 0 0 0,-1 0 0 0 0,1 0 0 0 0,0 0 0 0 0,0 0 0 0 0,-1 0 0 0 0,1 0 0 0 0,0 1 0 0 0,0-1 0 0 0,-1 0 0 0 0,1 0 0 0 0,0 1 0 0 0,0-1 0 0 0,-1 0 0 0 0,1 1 0 0 0,0-1 0 0 0,-1 1 0 0 0,1-1-1 0 0,-1 1-21 0 0,6 7 161 0 0,4 5-119 0 0,-3-6 7 0 0,-1 2 84 0 0,0 5 149 0 0,0 8 268 0 0,-5-13-338 0 0,-1-3 90 0 0,1 0-46 0 0,1 0 8 0 0,2 1 92 0 0,0 2 28 0 0,-1-1-79 0 0,6 11 224 0 0,-8-16-325 0 0,0 0-37 0 0,1 1 74 0 0,-2 0-82 0 0,-1 0-77 0 0,1 0-24 0 0,1-1 66 0 0,5 3 278 0 0,-6-5-383 0 0,1-1 1 0 0,-1 0-1 0 0,0 0 1 0 0,0 1-1 0 0,1-1 0 0 0,-1 0 1 0 0,0 0-1 0 0,1 1 1 0 0,-1-1-1 0 0,0 0 1 0 0,0 1-1 0 0,1-1 0 0 0,-1 0 1 0 0,0 1-1 0 0,0-1 1 0 0,0 1-1 0 0,0-1 1 0 0,0 0-1 0 0,1 1 0 0 0,-1-1 1 0 0,0 1-1 0 0,0-1 1 0 0,0 0-1 0 0,0 1 0 0 0,0-1 1 0 0,0 1-1 0 0,0-1 1 0 0,0 0-1 0 0,-1 1-19 0 0,1 0 158 0 0,0 2-44 0 0,0 11 190 0 0,0-9-84 0 0,0-3-83 0 0,0 0 36 0 0,0-1 42 0 0,0-1 46 0 0,0 0 54 0 0,0-1 59 0 0,0 0 65 0 0,0-2 71 0 0,0 0-500 0 0,0 2-9 0 0,0-31 68 0 0,0 25-60 0 0,0-42 69 0 0,0 17-80 0 0,1 30 2 0 0,-1 1 0 0 0,0 0 0 0 0,0-1 0 0 0,0 1 0 0 0,1-1 0 0 0,-1 1 0 0 0,1 0 0 0 0,-1-1 0 0 0,1 1 0 0 0,-1 0 0 0 0,1-1 0 0 0,0 1 0 0 0,0 0 0 0 0,0 0 0 0 0,-1-1 0 0 0,1 1 0 0 0,0 0 0 0 0,-1 0 0 0 0,1-1 0 0 0,-1 1 0 0 0,1 0 0 0 0,-1-1 0 0 0,0 1 0 0 0,1-1 0 0 0,-1 1 0 0 0,0 0 0 0 0,0-1 0 0 0,0-3 0 0 0,0 3 0 0 0,0 1 0 0 0,0 0 0 0 0,-1 0 0 0 0,1-1 0 0 0,1 1 0 0 0,-1 0 0 0 0,0-1 0 0 0,0 1 0 0 0,0 0 0 0 0,1-1 0 0 0,-1 1 0 0 0,1-1 0 0 0,4-2 0 0 0,3-7 0 0 0,2-2-10 0 0,14-1-57 0 0,-21 8 31 0 0,-3 6 35 0 0,0 0 0 0 0,1-1-1 0 0,-1 1 1 0 0,0 0-1 0 0,0-1 1 0 0,1 1 0 0 0,-1 0-1 0 0,0-1 1 0 0,0 1 0 0 0,1 0-1 0 0,-1 0 1 0 0,0-1-1 0 0,1 1 1 0 0,-1 0 0 0 0,0 0-1 0 0,1 0 1 0 0,-1-1-1 0 0,0 1 1 0 0,1 0 0 0 0,-1 0-1 0 0,1 0 1 0 0,-1 0 0 0 0,0 0-1 0 0,1 0 1 0 0,-1 0-1 0 0,1 0 1 0 0,-1 0 0 0 0,0 0-1 0 0,1 0 1 0 0,-1 0-1 0 0,1 0 1 0 0,-1 0 1 0 0,11-2-81 0 0,-3-2-58 0 0,0-1-71 0 0,3 3-83 0 0,-9 2 297 0 0,-1 0-40 0 0,1 0-41 0 0,0 0-43 0 0,-1 0-42 0 0,1 0-44 0 0,-1 0-45 0 0,1 0-45 0 0,-1 0-47 0 0,1 0-46 0 0,0 0-49 0 0,-1 0-48 0 0,1 0-50 0 0,-1 0-50 0 0,1 0-52 0 0,-1 0-52 0 0,5 0-1448 0 0,1 0-1209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27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52 10136 0 0,'1'0'10'0'0,"-1"1"1"0"0,1-1 0 0 0,-1 0-1 0 0,0 0 1 0 0,1 0 0 0 0,-1 0-1 0 0,1 0 1 0 0,-1 0 0 0 0,1 0-1 0 0,-1 0 1 0 0,0 0 0 0 0,1 0-1 0 0,-1 0 1 0 0,1-1 0 0 0,-1 1-1 0 0,0 0 1 0 0,1 0 0 0 0,-1 0-1 0 0,0 0 1 0 0,1-1 0 0 0,-1 1-1 0 0,0 0 1 0 0,1 0 0 0 0,-1-1-1 0 0,0 1 1 0 0,1 0 0 0 0,-1-1-1 0 0,0 1 1 0 0,0 0 0 0 0,1-1-1 0 0,-1 1 1 0 0,0 0 0 0 0,0-1-1 0 0,0 1 1 0 0,1-1 0 0 0,-1 1-1 0 0,0 0 1 0 0,0-1 0 0 0,0 1-1 0 0,0-1 1 0 0,0 1 0 0 0,0 0-1 0 0,0-1 1 0 0,0 1 0 0 0,0-1-1 0 0,0 1-10 0 0,0-2 279 0 0,0 1-118 0 0,0 0-83 0 0,0-3-41 0 0,-2-3-26 0 0,-1 3 32 0 0,-1 1 74 0 0,-1-1 94 0 0,-4-1 178 0 0,0 1 5 0 0,5 1-204 0 0,3 2 17 0 0,0 0-49 0 0,-1 0-43 0 0,1 1-36 0 0,-2 0 4 0 0,-1 0-71 0 0,2 1 14 0 0,1-1 39 0 0,-11-1 206 0 0,8 1-195 0 0,1-1 0 0 0,-1 1 1 0 0,1 0-1 0 0,-1 0 0 0 0,1 0 0 0 0,-1 1 1 0 0,1-1-1 0 0,-1 1 0 0 0,-2 1-76 0 0,-18 10 411 0 0,2 2-80 0 0,1 1-72 0 0,-1 5-62 0 0,12-13-144 0 0,9-6-49 0 0,-1-1-1 0 0,1 1 0 0 0,0 0 1 0 0,0 0-1 0 0,0-1 1 0 0,0 1-1 0 0,-1 0 1 0 0,1 0-1 0 0,0 0 1 0 0,0 1-4 0 0,-2 7 27 0 0,-1 6 4 0 0,-6-3 24 0 0,4-2-56 0 0,3 3 37 0 0,2 15 71 0 0,1-20-86 0 0,0-6 53 0 0,0-2 0 0 0,2 2 10 0 0,10 5-2 0 0,14-2 144 0 0,4-5 34 0 0,-10-1-117 0 0,-8 1-78 0 0,-2-1-35 0 0,19-2 106 0 0,-5-5-75 0 0,-14 5-65 0 0,-8 2 4 0 0,-1 0 0 0 0,1 0 0 0 0,0 0 0 0 0,-1 0 0 0 0,1 0 0 0 0,-1 0 0 0 0,1-1 0 0 0,-1 1 0 0 0,2-2 0 0 0,7-6 11 0 0,-2 6 19 0 0,-6 2-27 0 0,0 0-1 0 0,0 0 1 0 0,0 0-1 0 0,-1 0 1 0 0,1 0 0 0 0,0 0-1 0 0,-1 0 1 0 0,1-1-1 0 0,-1 1-2 0 0,4-3 2 0 0,-1 0 0 0 0,1 1 0 0 0,-1-1 0 0 0,1 1-1 0 0,0 1 1 0 0,1-1-2 0 0,5-5 52 0 0,-6-3-52 0 0,-2 2 1 0 0,8-3-1 0 0,-1-1 0 0 0,-5 6-26 0 0,0 9 6 0 0,1 10-7 0 0,-5-9 12 0 0,4 1-27 0 0,-4-4 40 0 0,-1 0 1 0 0,0 1-1 0 0,1-1 1 0 0,-1 0-1 0 0,0 0 1 0 0,1 0-1 0 0,-1 1 1 0 0,0-1-1 0 0,0 0 1 0 0,1 1-1 0 0,-1-1 1 0 0,0 0-1 0 0,0 1 1 0 0,1-1-1 0 0,-1 0 1 0 0,0 1-1 0 0,0-1 1 0 0,0 0-1 0 0,0 1 1 0 0,1-1-1 0 0,-1 0 1 0 0,0 1-1 0 0,0-1 1 0 0,0 1-1 0 0,0-1 1 0 0,0 0-1 0 0,0 1 1 0 0,0-1-1 0 0,0 1 1 0 0,0-1-1 0 0,0 0 1 0 0,-1 1 1 0 0,2 17-49 0 0,0-14 49 0 0,-1-1-1 0 0,1 1 0 0 0,0 0 1 0 0,0 0-1 0 0,0-1 1 0 0,1 1-1 0 0,-1-1 0 0 0,1 1 1 0 0,-1-2 0 0 0,-1-1 0 0 0,1 1 0 0 0,-1 0 0 0 0,1 0 0 0 0,-1 0 0 0 0,0 0 0 0 0,1 0 0 0 0,-1 0 0 0 0,0 0 0 0 0,-1 1 0 0 0,2 11 0 0 0,4-4 0 0 0,-4-9 0 0 0,0 0 0 0 0,-1 0 0 0 0,1 1 0 0 0,-1-1 0 0 0,1 0 0 0 0,-1 0 0 0 0,1 0 0 0 0,-1 1 0 0 0,0-1 0 0 0,0 0 0 0 0,1 0 0 0 0,-1 1 0 0 0,0-1 0 0 0,0 1 1 0 0,0 0-1 0 0,1 0 0 0 0,-1 0 0 0 0,1-1 0 0 0,0 1 1 0 0,-1 0-1 0 0,1 0 0 0 0,0-1 0 0 0,0 1 0 0 0,0 0 1 0 0,0-1-1 0 0,0 1 0 0 0,1-1 0 0 0,-1 1 0 0 0,0-1 0 0 0,1 0 1 0 0,-1 1-1 0 0,1-1 0 0 0,-1 0 0 0 0,2 1-6 0 0,-1 0 0 0 0,0 0-1 0 0,0 0 1 0 0,0 0 0 0 0,0 1 0 0 0,-1-1-1 0 0,2 1 7 0 0,-2 0-94 0 0,1 1 9 0 0,-1-1 46 0 0,4 4 42 0 0,-3-5-31 0 0,-1-1-22 0 0,1 0-37 0 0,0 0-56 0 0,0 0-61 0 0,1 1-73 0 0,0-1-83 0 0,0 1 13 0 0,-2-1-19 0 0,0-1-55 0 0,1 1-50 0 0,-1 0-44 0 0,0 1-152 0 0,1-1-42 0 0,0 1-185 0 0,1 0-494 0 0,-3-2 1347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27.7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148 0 12096 0 0,'0'0'356'0'0,"0"0"-130"0"0,0 0-104 0 0,0 0 48 0 0,0 0 89 0 0,0 0 58 0 0,-2 0 17 0 0,-1 0-223 0 0,-1 0 53 0 0,-4 1 276 0 0,5-1-317 0 0,1 1-39 0 0,1-1-70 0 0,-3 6 179 0 0,4-6-182 0 0,0 0 1 0 0,-1 1 0 0 0,1-1 0 0 0,0 0 0 0 0,0 1 0 0 0,0-1 0 0 0,-1 0 0 0 0,1 1-1 0 0,0-1 1 0 0,-1 0 0 0 0,1 1 0 0 0,0-1 0 0 0,-1 0 0 0 0,1 0 0 0 0,0 0 0 0 0,-1 1 0 0 0,1-1-1 0 0,0 0 1 0 0,-1 0 0 0 0,1 0 0 0 0,-1 0 0 0 0,1 0 0 0 0,0 0 0 0 0,-1 0 0 0 0,1 0 0 0 0,0 0-1 0 0,-1 0 1 0 0,1 0 0 0 0,-1 0 0 0 0,1 0 0 0 0,0 0 0 0 0,-1 0-12 0 0,-11 3 187 0 0,-1 7-14 0 0,0 0-18 0 0,4-6-51 0 0,8-4-96 0 0,0 0 0 0 0,0 1 1 0 0,1-1-1 0 0,-1 0 0 0 0,0 1 1 0 0,0-1-1 0 0,0 1 0 0 0,0-1 1 0 0,1 1-1 0 0,-1 0 1 0 0,0-1-1 0 0,0 1 0 0 0,1 0 1 0 0,-1-1-1 0 0,1 1 0 0 0,-1 0 1 0 0,1 0-1 0 0,-1 0-8 0 0,-5 7 78 0 0,-3-4-8 0 0,1-1-24 0 0,3 3 19 0 0,3-2-40 0 0,1 0-2 0 0,-10 15 23 0 0,4-14-46 0 0,16 5 0 0 0,1 3 0 0 0,-9-12 0 0 0,-1 1 0 0 0,1-1 0 0 0,0 0 0 0 0,0 0 0 0 0,0 0 0 0 0,0 0 0 0 0,0 0 0 0 0,0 0 0 0 0,0 0 0 0 0,1 0 0 0 0,-1 0 0 0 0,0 0 0 0 0,1-1 1 0 0,-1 1-1 0 0,0-1 0 0 0,-1 1 0 0 0,1 0 0 0 0,0-1 0 0 0,-1 1 0 0 0,1-1 0 0 0,0 1 0 0 0,-1 0 0 0 0,1 0 0 0 0,-1-1 0 0 0,1 1 0 0 0,-1 0 0 0 0,0 0 0 0 0,1 0 0 0 0,-1-1 0 0 0,0 2 0 0 0,6 7-1 0 0,17 5 1 0 0,-13-1 0 0 0,-4-5 13 0 0,3-1 35 0 0,-4-4-37 0 0,0 0 1 0 0,-1 1-1 0 0,1-1 1 0 0,-1 1-1 0 0,0 0 1 0 0,0 1-12 0 0,10 13 79 0 0,-8-3 80 0 0,-6-15-71 0 0,2 1-38 0 0,6 2 40 0 0,-4 2 292 0 0,-4 1-93 0 0,-2 1-74 0 0,-1-1-60 0 0,-3 2-24 0 0,-6 4 87 0 0,10-10-140 0 0,-4 0 70 0 0,-2-2-98 0 0,-16 0 122 0 0,10 0-112 0 0,1-2-50 0 0,0-8-42 0 0,3-1-136 0 0,8 8-40 0 0,1-4-143 0 0,1 4 119 0 0,0 2 29 0 0,1 0-68 0 0,-1 0-10 0 0,0 0-44 0 0,0 0-38 0 0,0-1-36 0 0,0 0-258 0 0,0 1-59 0 0,0-1-46 0 0,0 0-33 0 0,0-3-1425 0 0,0-3-1260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28.0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14544 0 0,'0'0'330'0'0,"0"0"45"0"0,0 0 20 0 0,0 0-162 0 0,0 0-110 0 0,0 0 58 0 0,0 0-75 0 0,0 0 102 0 0,0 0 187 0 0,2 0 18 0 0,9 3 107 0 0,-1 1-272 0 0,-2 0-134 0 0,-3 0-109 0 0,-1 7 12 0 0,1-4-47 0 0,-2-4-80 0 0,-3-3 110 0 0,1 1-335 0 0,0 0 64 0 0,0 1 56 0 0,-1-1 49 0 0,1 0 0 0 0,-1 1 58 0 0,-1 2-92 0 0,1-3 54 0 0,0-1 15 0 0,0 2-934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28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 13992 0 0,'0'0'314'0'0,"0"0"46"0"0,0 0 24 0 0,0 0-158 0 0,0 0-108 0 0,0 0 77 0 0,0 0-63 0 0,0 0 136 0 0,0 0 249 0 0,0-2 24 0 0,0-3-227 0 0,0 1-142 0 0,0 3-50 0 0,0 0-6 0 0,0 1 14 0 0,0 0-129 0 0,0 0-40 0 0,0 0-35 0 0,0 0-19 0 0,0 0-34 0 0,0 0-40 0 0,0 0-44 0 0,0 0-47 0 0,0 0-45 0 0,0 0-41 0 0,0 0-38 0 0,0 0-251 0 0,0 0-63 0 0,0 0-47 0 0,0 0-36 0 0,0 0-1401 0 0,0 0-1245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24.2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190 241 9184 0 0,'0'0'208'0'0,"0"0"33"0"0,0 0 14 0 0,0-2-42 0 0,0 1-211 0 0,0 1-1 0 0,1 0 1 0 0,-1-1-1 0 0,0 1 1 0 0,0-1 0 0 0,-1 1-1 0 0,1 0 1 0 0,0-1-1 0 0,0 1 1 0 0,0 0-1 0 0,0-1 1 0 0,0 1 0 0 0,0 0-1 0 0,0-1 1 0 0,-1 1-1 0 0,1 0 1 0 0,0-1 0 0 0,0 1-1 0 0,0 0 1 0 0,-1-1-1 0 0,1 1 1 0 0,0 0-1 0 0,-1 0 1 0 0,1-1 0 0 0,0 1-1 0 0,0 0 1 0 0,-1 0-1 0 0,1-1 1 0 0,-1 1-2 0 0,-10 0-9 0 0,0 0 24 0 0,0-3 58 0 0,4 0 81 0 0,1 0 97 0 0,-4 1 210 0 0,-8 0 389 0 0,9 2-518 0 0,-6-1 176 0 0,-6 1 149 0 0,8 1-297 0 0,6 0-189 0 0,0 1-54 0 0,1 1-64 0 0,1 1-75 0 0,2 0 126 0 0,3 1-84 0 0,-1-1-22 0 0,-10-2 2 0 0,1 0 0 0 0,8-1 0 0 0,2 4 0 0 0,0 12 0 0 0,0-16 0 0 0,0 0 0 0 0,0-1 0 0 0,0 1 0 0 0,0 0 0 0 0,0 0 0 0 0,0 0 0 0 0,1-1 0 0 0,-1 1 0 0 0,0 0 0 0 0,1 0 0 0 0,-1-1 0 0 0,0 1 0 0 0,1 0 0 0 0,-1-1 0 0 0,1 1 0 0 0,-1 0 0 0 0,1-1 0 0 0,-1 1 0 0 0,1-1 0 0 0,0 1 0 0 0,7 9 0 0 0,2 3 0 0 0,0-2-1 0 0,-7-8-1 0 0,1 1 0 0 0,-1 0 0 0 0,1-1-1 0 0,0 1 1 0 0,0-1 0 0 0,2 1 2 0 0,3 0-38 0 0,8 5 6 0 0,-11-6 31 0 0,-1 0 0 0 0,1 1 0 0 0,-1 0-1 0 0,0 0 1 0 0,0 0 0 0 0,0 1 1 0 0,-2-2-10 0 0,0-1 0 0 0,0 1 0 0 0,1-1 0 0 0,-1 0 0 0 0,4 2 10 0 0,-5-3-1 0 0,1 1 1 0 0,0-1 0 0 0,-1 1 0 0 0,1 0-1 0 0,-1 0 1 0 0,0 0 0 0 0,0 0-1 0 0,1 0 1 0 0,-1 0 0 0 0,-1 1 0 0 0,2 0 0 0 0,9 16 0 0 0,1-11 10 0 0,0 9 33 0 0,-6-11-27 0 0,0 5 45 0 0,-3-4-47 0 0,2 2 27 0 0,-5-2 26 0 0,1-3 23 0 0,6 5-8 0 0,-7-9-81 0 0,-1 0 0 0 0,0 0 1 0 0,0 0-1 0 0,0 0 1 0 0,0 0-1 0 0,0 0 1 0 0,0 0-1 0 0,0 0 1 0 0,0 0-1 0 0,0 0 1 0 0,0 0-1 0 0,1 0 0 0 0,-1 0 1 0 0,0 1-1 0 0,0-1 1 0 0,0 0-1 0 0,0 0 1 0 0,0 0-1 0 0,0 0 1 0 0,0 0-1 0 0,0 0 0 0 0,0 0 1 0 0,0 0-1 0 0,0 0 1 0 0,0 1-1 0 0,0-1 1 0 0,0 0-1 0 0,0 0 1 0 0,0 0-1 0 0,0 0 1 0 0,0 0-1 0 0,0 0 0 0 0,0 0 1 0 0,0 0-1 0 0,0 0 1 0 0,0 1-1 0 0,0-1 1 0 0,0 0-1 0 0,0 0 1 0 0,0 0-1 0 0,0 0 0 0 0,0 0 1 0 0,0 0-1 0 0,0 0 1 0 0,0 0-1 0 0,-1 0 1 0 0,1 0-1 0 0,0 0 1 0 0,0 1-1 0 0,0-1 1 0 0,0 0-1 0 0,0 0 0 0 0,0 0 1 0 0,0 0-1 0 0,0 0 1 0 0,0 0-1 0 0,-1 0-1 0 0,1 0 17 0 0,-7 5 18 0 0,5-2 11 0 0,1-1 46 0 0,-3 9 90 0 0,-4-9-61 0 0,-7 0-16 0 0,11-1-135 0 0,0 1 35 0 0,-8 2 55 0 0,6-2-62 0 0,-1 0-57 0 0,1-1-87 0 0,0-1-63 0 0,0 0-99 0 0,1-1-113 0 0,2 0 162 0 0,0 0-35 0 0,2 0-39 0 0,0 0-49 0 0,0 0-44 0 0,-1 0-39 0 0,1 0-136 0 0,-1 0-38 0 0,1-1-165 0 0,-2-1-443 0 0</inkml:trace>
  <inkml:trace contextRef="#ctx0" brushRef="#br0" timeOffset="270.97">367 329 11664 0 0,'0'0'264'0'0,"2"2"34"0"0,2 3-144 0 0,2 5 118 0 0,-3-3-127 0 0,1-1-43 0 0,-1-2-70 0 0,1 0-38 0 0,-3-3 6 0 0,0 0 1 0 0,0 0 0 0 0,0 0-1 0 0,0 0 1 0 0,-1 0-1 0 0,1 0 1 0 0,0 0-1 0 0,0 0 1 0 0,-1 1-1 0 0,1-1 1 0 0,0 0-1 0 0,-1 0 1 0 0,1 1-1 0 0,-1-1 1 0 0,0 0-1 0 0,1 1 1 0 0,-1-1 0 0 0,0 0-1 0 0,0 1 1 0 0,0-1-1 0 0,1 6 24 0 0,1 0 43 0 0,2 1 55 0 0,3 3 117 0 0,2 5 159 0 0,-6-8-163 0 0,1 2 109 0 0,-1-6-165 0 0,0-1-7 0 0,1 1 57 0 0,2 4-133 0 0,-5-6-42 0 0,-1 1 0 0 0,1-1 0 0 0,0 1-1 0 0,-1-1 1 0 0,1 1 0 0 0,-1 0 0 0 0,0-1 0 0 0,0 1-54 0 0,1 5 80 0 0,-1 0-72 0 0,0-8-8 0 0,0 1-11 0 0,0 0-89 0 0,0-1-92 0 0,0 0 48 0 0,0 0-39 0 0,0 0-41 0 0,0 0-39 0 0,0 0-367 0 0,0 0 80 0 0,0 0-53 0 0,2 0-720 0 0,1 0-572 0 0,4 0-1083 0 0</inkml:trace>
  <inkml:trace contextRef="#ctx0" brushRef="#br0" timeOffset="810.29">342 127 11600 0 0,'0'0'264'0'0,"0"0"34"0"0,0 0 21 0 0,0 0-133 0 0,0 0-89 0 0,0 0 15 0 0,0-2-28 0 0,0 2-81 0 0,0-1 1 0 0,0 1 0 0 0,0-1 0 0 0,0 1 0 0 0,0 0 0 0 0,0-1 0 0 0,0 1 0 0 0,0 0-1 0 0,1-1 1 0 0,-1 1 0 0 0,0 0 0 0 0,0-1 0 0 0,0 1 0 0 0,1 0 0 0 0,-1-1 0 0 0,0 1-1 0 0,0 0 1 0 0,0-1 0 0 0,1 1 0 0 0,-1 0 0 0 0,0 0 0 0 0,1-1 0 0 0,-1 1 0 0 0,0 0-1 0 0,1 0 1 0 0,-1-1-4 0 0,5 0-10 0 0,-3 1-46 0 0,1-1-49 0 0,-1 1-61 0 0,1 0-73 0 0,-2 0 1 0 0,0 0-45 0 0,0 0-49 0 0,0 0-43 0 0,-1 0-37 0 0,1 0-124 0 0,-1 0-37 0 0,0 0-1274 0 0</inkml:trace>
  <inkml:trace contextRef="#ctx0" brushRef="#br0" timeOffset="1126.35">582 253 8640 0 0,'21'0'197'0'0,"-17"0"24"0"0,-4 0 17 0 0,0 3-38 0 0,3 7-160 0 0,2 1-11 0 0,-2-3 52 0 0,-1-3 68 0 0,-2 0 141 0 0,2 4 235 0 0,6 6 211 0 0,2 2-112 0 0,-1-3-193 0 0,-1 0-81 0 0,-2 0-82 0 0,-1-2-86 0 0,-1-2 3 0 0,0-3-44 0 0,1 6 58 0 0,-2-3-82 0 0,0 3 45 0 0,6 0 43 0 0,-2-7-73 0 0,7 11 200 0 0,-10-2-30 0 0,-2-4-61 0 0,7 1 47 0 0,-9-11-116 0 0,1-1-51 0 0,-1 1-44 0 0,1 0-37 0 0,-1 1-36 0 0,0 2-110 0 0,0-2 108 0 0,0-1 57 0 0,0 0 81 0 0,0-1 102 0 0,0 1-13 0 0,1-1 63 0 0,-1 0 69 0 0,1 0 76 0 0,2 0-320 0 0,-1 0 53 0 0,6-4 510 0 0,-5 2-449 0 0,-1 1-154 0 0,-1-1-37 0 0,0 1-44 0 0,0-1-51 0 0,3-5 226 0 0,0-1-46 0 0,4-7 17 0 0,-6 12-119 0 0,0 0 1 0 0,-1 0 0 0 0,0 0-1 0 0,0 0 1 0 0,1 0-1 0 0,-2-1 1 0 0,1 1-1 0 0,0 0 1 0 0,-1-2-24 0 0,0 3 1 0 0,0 0 0 0 0,1-1 1 0 0,-1 1-1 0 0,0 0 1 0 0,1 0-1 0 0,-1 0 0 0 0,1 0 1 0 0,-1 0-1 0 0,1 1 0 0 0,0-1 1 0 0,1-2-2 0 0,-1 3 1 0 0,0-1 0 0 0,-1 0 0 0 0,1 0 0 0 0,0 0-1 0 0,-1 0 1 0 0,1 0 0 0 0,-1 0 0 0 0,1 0 0 0 0,-1 0 0 0 0,0 0 0 0 0,0-2-1 0 0,1-9 38 0 0,5-1-23 0 0,-3 5-15 0 0,5-9-36 0 0,-4 7 12 0 0,-2 4-60 0 0,-1-1-61 0 0,-1 0-90 0 0,3-4-180 0 0,5 0-70 0 0,-8 12 265 0 0,1-1 45 0 0,-1 0 40 0 0,1 0 34 0 0,-1-2-34 0 0,0 0 67 0 0,0 1 13 0 0,0 1-21 0 0,0 0-24 0 0,0 1-43 0 0,0-1-15 0 0,1 1-41 0 0,-1 0-45 0 0,1 0-52 0 0,10 0-566 0 0</inkml:trace>
  <inkml:trace contextRef="#ctx0" brushRef="#br0" timeOffset="1476.61">949 468 7464 0 0,'2'0'216'0'0,"2"0"-96"0"0,1 1-43 0 0,7 0-21 0 0,-9-1-57 0 0,0 0 1 0 0,-1 0-1 0 0,1 0 1 0 0,-1-1-1 0 0,1 1 0 0 0,0 0 1 0 0,-1-1-1 0 0,1 0 1 0 0,0 0 0 0 0,2-1-91 0 0,0-1 108 0 0,0 0 91 0 0,0 0 75 0 0,1-1 139 0 0,11-10 781 0 0,-10 7-690 0 0,0 1-152 0 0,-4 3-184 0 0,0 0-44 0 0,15-9 360 0 0,-16 11-343 0 0,0 0 0 0 0,0 0 0 0 0,-1 0-1 0 0,1 0 1 0 0,0 0 0 0 0,-1 0 0 0 0,1-1-1 0 0,0 0-49 0 0,-1 1 12 0 0,-1 0-1 0 0,1 1 1 0 0,-1-1-1 0 0,0 0 1 0 0,1 0-1 0 0,-1 0 1 0 0,0 0-1 0 0,1 1 1 0 0,-1-1-1 0 0,0 0 1 0 0,0 0-1 0 0,0 0 1 0 0,0 0-1 0 0,0 0-11 0 0,2-3 92 0 0,11-17 56 0 0,-8 17-133 0 0,-4 4-15 0 0,-1 0 0 0 0,0 0 0 0 0,1-1 0 0 0,-1 1 0 0 0,0 0 0 0 0,1 0 0 0 0,-1-1 0 0 0,0 1 0 0 0,0 0 0 0 0,1 0 0 0 0,-1-1 0 0 0,0 1 0 0 0,0 0 0 0 0,1-1 0 0 0,-1 1 0 0 0,0 0 0 0 0,0-1-1 0 0,0 1 1 0 0,0-1 0 0 0,1 1 0 0 0,-1 0 0 0 0,0-1 0 0 0,0 1 0 0 0,0-1 0 0 0,0 1 0 0 0,0 0 0 0 0,0-1 0 0 0,0 1 0 0 0,0-1 0 0 0,0 1 0 0 0,0 0 0 0 0,0-1 0 0 0,-1-12 43 0 0,1 11-28 0 0,-1 1 0 0 0,1-1 0 0 0,0 0 1 0 0,-1 1-1 0 0,1-1 0 0 0,-1 1 0 0 0,0-1 0 0 0,1 1 1 0 0,-1-1-1 0 0,0 1 0 0 0,0-1 0 0 0,0 1 0 0 0,0-1 1 0 0,0 1-16 0 0,-1-1 96 0 0,2 2-4 0 0,0 0-16 0 0,0 0-4 0 0,-3 4 21 0 0,-7 3-57 0 0,10-7-33 0 0,-16 3 46 0 0,15-3-46 0 0,0 0 0 0 0,0 0 0 0 0,0 0 0 0 0,0 1-1 0 0,1-1 1 0 0,-1 0 0 0 0,0 0 0 0 0,0 0 0 0 0,0 0 0 0 0,1 1 0 0 0,-1-1-1 0 0,0 0 1 0 0,0 1 0 0 0,1-1 0 0 0,-1 1 0 0 0,0-1 0 0 0,1 1 0 0 0,-1-1 0 0 0,0 1-1 0 0,1-1 1 0 0,-1 1 0 0 0,1 0 0 0 0,-1-1 0 0 0,1 1 0 0 0,-1 0 0 0 0,0 0-3 0 0,-2 8 51 0 0,2-8-35 0 0,0 1 1 0 0,0 0 0 0 0,0 0 0 0 0,0 0-1 0 0,0-1 1 0 0,0 1 0 0 0,0-1-1 0 0,-1 1 1 0 0,1 0-17 0 0,-25 35 381 0 0,14-22-249 0 0,2 4-9 0 0,8-9-50 0 0,1 1 36 0 0,1 8 128 0 0,0-17-203 0 0,1 14 261 0 0,4-3-40 0 0,2-2-48 0 0,5-2-57 0 0,-8-7-106 0 0,-3-2-33 0 0,-1 0 0 0 0,1 0-1 0 0,-1 0 1 0 0,1 1 0 0 0,-1-1-1 0 0,1 0 1 0 0,-1 1 0 0 0,1-1 0 0 0,-1 0-1 0 0,1 1 1 0 0,-1-1 0 0 0,0 0-1 0 0,1 1 1 0 0,-1-1 0 0 0,0 1-1 0 0,1-1 1 0 0,-1 1 0 0 0,0-1-1 0 0,1 1 1 0 0,-1-1 0 0 0,0 1-1 0 0,0 0-10 0 0,2 2 44 0 0,-1-1-26 0 0,0-1 1 0 0,0 1-1 0 0,1-1 1 0 0,-1 0-1 0 0,0 0 1 0 0,1 0-1 0 0,-1 0 1 0 0,0 0 0 0 0,1 0-1 0 0,0 0 1 0 0,-1 0-19 0 0,14 6 96 0 0,-10-4-68 0 0,12 0 72 0 0,2-3-54 0 0,-2-1-36 0 0,-10 1 1 0 0,10 1 30 0 0,-11-2-75 0 0,2-1-47 0 0,0-1-126 0 0,-4 1 99 0 0,0 1-35 0 0,3-1-136 0 0,-1 0-62 0 0,-2 0 125 0 0,0 1-37 0 0,20-10-701 0 0</inkml:trace>
  <inkml:trace contextRef="#ctx0" brushRef="#br0" timeOffset="1741.95">1391 1 10016 0 0,'0'0'230'0'0,"2"2"30"0"0,6 6 18 0 0,-2-4-137 0 0,-3-4-49 0 0,1 0-45 0 0,-2 11-47 0 0,0 2 0 0 0,1-9 3 0 0,-1 0 22 0 0,0 0 43 0 0,-4 1 87 0 0,-1 3 179 0 0,4-4-165 0 0,0 0 35 0 0,7 10 513 0 0,-2-3-190 0 0,-3-4-252 0 0,1 4 25 0 0,-1 4 25 0 0,0-3-85 0 0,-1-3-32 0 0,0-1 12 0 0,1 0 58 0 0,21 76 1298 0 0,-12-39-807 0 0,-5-21-432 0 0,1 0-44 0 0,-5-15-193 0 0,-2-7-73 0 0,1 0 0 0 0,-2 1-1 0 0,1-1 1 0 0,0 1 0 0 0,0-1-1 0 0,-1 1 1 0 0,1 0 0 0 0,-1-1-1 0 0,0 3-26 0 0,2 8 67 0 0,3 1-20 0 0,-1-5-21 0 0,8 18 38 0 0,-10-20-90 0 0,-1-3-69 0 0,-1-4 95 0 0,0 1-262 0 0,-1 0 52 0 0,1 0 46 0 0,0-1 40 0 0,0 1 21 0 0,0 0 42 0 0,0 0 28 0 0,0 0 33 0 0,0 1 2 0 0,-1-1-70 0 0,1 0-72 0 0,0-1-105 0 0,1 1-61 0 0,-1 0-109 0 0,0-1 162 0 0,0 0-33 0 0,0 1-36 0 0,1-1-37 0 0,-1 0-41 0 0,0 0-50 0 0,0 0-44 0 0,0 0-40 0 0,0 0-151 0 0,0 0-39 0 0,0 0-182 0 0,0 0-494 0 0</inkml:trace>
  <inkml:trace contextRef="#ctx0" brushRef="#br0" timeOffset="1742.95">1694 329 11864 0 0,'44'11'266'0'0,"-27"-7"29"0"0,-17-3-283 0 0,0-1 1 0 0,1 0-1 0 0,-1 0 1 0 0,0 0-1 0 0,0 1 0 0 0,0-1 1 0 0,1 0-1 0 0,-1 0 0 0 0,0 1 1 0 0,0-1-1 0 0,0 0 1 0 0,0 1-1 0 0,0-1 0 0 0,0 0 1 0 0,0 0-1 0 0,1 1 0 0 0,-1-1 1 0 0,0 0-1 0 0,0 1 0 0 0,0-1 1 0 0,0 0-1 0 0,0 0 1 0 0,0 1-1 0 0,-1-1 0 0 0,1 0-12 0 0,0 1 28 0 0,1 2 162 0 0,0-1-92 0 0,3 2-23 0 0,-1 1-41 0 0,6 13-49 0 0,-3-5 37 0 0,-1-4 69 0 0,-1-3 56 0 0,1 0 86 0 0,18 17 851 0 0,-21-22-875 0 0,-1 1-34 0 0,0 1 89 0 0,-1 1-71 0 0,0-1-113 0 0,0 0-35 0 0,-1 3 37 0 0,2-4-24 0 0,0-1 33 0 0,7 4 184 0 0,3 0-73 0 0,3 2-4 0 0,-10-2-151 0 0,7 3 30 0 0,-4-4-68 0 0,-6-3-11 0 0,0-1 0 0 0,0 1 0 0 0,1 0 0 0 0,-1-1 0 0 0,0 1 0 0 0,0-1 0 0 0,1 1 1 0 0,-1-1-1 0 0,0 1 0 0 0,1-1 0 0 0,0 0 2 0 0,0 0-112 0 0,-2 0-313 0 0,1 0 45 0 0,-1 0 37 0 0,1 0 34 0 0,1 0-79 0 0,-1 0 39 0 0,4 0-695 0 0,-3 0 551 0 0,-1 0 53 0 0,-1 0-69 0 0,5 0-1485 0 0,3 0-1133 0 0</inkml:trace>
  <inkml:trace contextRef="#ctx0" brushRef="#br0" timeOffset="2082.41">1985 279 12032 0 0,'22'0'252'0'0,"-15"0"-117"0"0,0 0 64 0 0,-6 0-38 0 0,0 0-37 0 0,-1 2 35 0 0,0 1-79 0 0,-2 1-55 0 0,2-3 50 0 0,-6 5 114 0 0,2-1-37 0 0,1-1-8 0 0,0 0 25 0 0,-2 3 112 0 0,2-4 69 0 0,3 0-92 0 0,0 0-76 0 0,1 1-61 0 0,1 0-31 0 0,4 3 36 0 0,-4-4 22 0 0,1 10 204 0 0,-9 3 114 0 0,1-5-169 0 0,3-4-96 0 0,1 1 73 0 0,1 3 122 0 0,0 6 260 0 0,1-1-59 0 0,-1-5-269 0 0,-1-3-124 0 0,-1 0-84 0 0,-1 5-62 0 0,0-2-74 0 0,1 1-80 0 0,0 1-85 0 0,2 6-89 0 0,0-15 232 0 0,0-1 4 0 0,0 0 1 0 0,0 0-1 0 0,0 1 0 0 0,-1-1 1 0 0,1 0-1 0 0,-2 2 34 0 0,-2 4-18 0 0,-2 2 48 0 0,4-8-8 0 0,1 1-1 0 0,-1-1 1 0 0,1 0 0 0 0,0 1-1 0 0,0-1 1 0 0,0 1 0 0 0,0-1-1 0 0,1 1 1 0 0,0-1-1 0 0,-1 1 1 0 0,1 2-22 0 0,-4 24 202 0 0,2-22-143 0 0,0 0 40 0 0,-8 18 306 0 0,6-16-248 0 0,1-1-48 0 0,2-1 48 0 0,1-1-41 0 0,7 9 95 0 0,-4-9-103 0 0,-2 4 125 0 0,-7 1 32 0 0,2-3-62 0 0,2-1-34 0 0,3 0-23 0 0,-1-6-112 0 0,0 1-1 0 0,0-1 1 0 0,0 0-1 0 0,0 0 1 0 0,0 1-1 0 0,0-1 0 0 0,0 0 1 0 0,-1 0-1 0 0,1 1 1 0 0,-1-1-1 0 0,0 1-33 0 0,-4 1 91 0 0,2-1-38 0 0,-1 4-34 0 0,-5 4-2 0 0,7-9-129 0 0,2-2-20 0 0,0 0 15 0 0,0 0 36 0 0,0 0-37 0 0,0 0-41 0 0,0 0-39 0 0,0 0-154 0 0,0 0-44 0 0,0 0-167 0 0,0 0-325 0 0,0 0-632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22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115 1 9760 0 0,'0'0'222'0'0,"0"0"30"0"0,-2 0 18 0 0,-1 0-143 0 0,3 0-47 0 0,-9 11-15 0 0,-3-4-83 0 0,6-5 38 0 0,3 1 47 0 0,1-1 45 0 0,1-2 127 0 0,-1 1-4 0 0,0 1-43 0 0,-2 1 86 0 0,0 2-81 0 0,-3 3-27 0 0,5-6-75 0 0,0 0 48 0 0,0 1 99 0 0,1-1-90 0 0,1 0-58 0 0,0 2-53 0 0,0-2-12 0 0,-1 0 43 0 0,-9 11 219 0 0,0 0-1 0 0,7-1-65 0 0,3-5-108 0 0,-1-1-35 0 0,-4 6 51 0 0,0 1 5 0 0,4-7-50 0 0,0 1 34 0 0,1-6-86 0 0,0 0-1 0 0,0 0 1 0 0,0 1-1 0 0,0-1 1 0 0,-1 0 0 0 0,1 0-1 0 0,-1 1 1 0 0,1-1-1 0 0,-1 0 1 0 0,1 0-1 0 0,-1 0 1 0 0,1 0 0 0 0,-1 0-36 0 0,-4 10 252 0 0,3-4-130 0 0,1 1 41 0 0,1 14 275 0 0,3-11-242 0 0,10 18-11 0 0,-5-11-104 0 0,-4-9 46 0 0,-3-2-61 0 0,0-7-62 0 0,-1 1-1 0 0,0 0 1 0 0,0-1 0 0 0,0 1-1 0 0,0-1 1 0 0,0 1 0 0 0,1-1-1 0 0,-1 1 1 0 0,0-1 0 0 0,0 1 0 0 0,1-1-1 0 0,-1 1 1 0 0,0-1 0 0 0,1 1-1 0 0,-1-1 1 0 0,1 0 0 0 0,-1 1 0 0 0,1-1-1 0 0,-1 0 1 0 0,0 1 0 0 0,1-1-1 0 0,-1 0 1 0 0,1 1 0 0 0,-1-1-1 0 0,2 0-3 0 0,4 4 56 0 0,0 1-15 0 0,7 3 25 0 0,-3 0-39 0 0,-4-5 37 0 0,1-3-66 0 0,-5 0 6 0 0,15 0 5 0 0,1 2-46 0 0,-6-3-65 0 0,-3 0-55 0 0,-2-2-86 0 0,-3 1 173 0 0,-1 1-44 0 0,-1 0-49 0 0,0 0-82 0 0,0 0-100 0 0,0 0-119 0 0,-1 0 181 0 0,1 1-36 0 0,-1-1-39 0 0,0 0-42 0 0,1 1-43 0 0,0-1-47 0 0,0 1-48 0 0,0-1-50 0 0,6-3-1377 0 0,7-3-1111 0 0</inkml:trace>
  <inkml:trace contextRef="#ctx0" brushRef="#br0" timeOffset="471.6">355 26 9096 0 0,'0'0'200'0'0,"0"0"33"0"0,0 0 16 0 0,0 2-31 0 0,0 1-168 0 0,0-3-46 0 0,11 21-14 0 0,-10-18 31 0 0,1 1 38 0 0,-1 5 151 0 0,-1-1 54 0 0,-1 13 440 0 0,0-11-409 0 0,1 0-100 0 0,2 2 47 0 0,3 7 204 0 0,0-2-65 0 0,-4-6-174 0 0,-1-2 25 0 0,1-2-42 0 0,1 2-7 0 0,2 2 34 0 0,0 4 80 0 0,-3-3-40 0 0,0-2 46 0 0,1-1-70 0 0,2 0-21 0 0,3 4 30 0 0,2 1 32 0 0,-4-2-20 0 0,6 8-8 0 0,-1-4 5 0 0,-8-12-198 0 0,-2-3-43 0 0,0-1 0 0 0,0 1 1 0 0,1-1-1 0 0,-1 1 0 0 0,0-1 1 0 0,0 1-1 0 0,1-1 0 0 0,-1 1 1 0 0,0-1-1 0 0,1 0 1 0 0,-1 1-1 0 0,0-1 0 0 0,1 1 1 0 0,-1-1-1 0 0,1 0 0 0 0,-1 1 1 0 0,1-1-1 0 0,-1 0 1 0 0,1 0-1 0 0,-1 1 0 0 0,1-1 1 0 0,0 0-11 0 0,3 2 38 0 0,-4-2-16 0 0,9 5 34 0 0,-7-1 7 0 0,-1 0 64 0 0,-1-4-121 0 0,0 1 0 0 0,0-1 1 0 0,1 1-1 0 0,-1-1 0 0 0,0 1 0 0 0,0-1 0 0 0,0 1 0 0 0,0-1 1 0 0,1 0-1 0 0,-1 1 0 0 0,0-1 0 0 0,1 1 0 0 0,-1-1 0 0 0,0 1 1 0 0,1-1-1 0 0,-1 0 0 0 0,0 1 0 0 0,1-1 0 0 0,-1 0 0 0 0,1 1 1 0 0,-1-1-1 0 0,1 0 0 0 0,-1 0 0 0 0,0 1 0 0 0,1-1 0 0 0,-1 0 1 0 0,1 0-1 0 0,-1 0 0 0 0,1 0 0 0 0,-1 0 0 0 0,1 0 0 0 0,-1 0 1 0 0,1 0-1 0 0,0 0-6 0 0,24 1 211 0 0,-14-2-133 0 0,-9-3-50 0 0,0-2-83 0 0,0 4-11 0 0,1 0 58 0 0,-2 0 5 0 0,0 1-27 0 0,0 0-27 0 0,0 0-40 0 0,0 0-21 0 0,-1 0-39 0 0,1-1-46 0 0,0 0-50 0 0,0 1-6 0 0,0-1-42 0 0,0 1-38 0 0,0 0-34 0 0,0-1-242 0 0,1 1-57 0 0,0-2-794 0 0,-2 3 1466 0 0,2-1-2093 0 0,-2 0-1191 0 0</inkml:trace>
  <inkml:trace contextRef="#ctx0" brushRef="#br0" timeOffset="828.81">596 52 4896 0 0,'0'0'108'0'0,"0"0"17"0"0,0 0 10 0 0,0 2-22 0 0,0 1-180 0 0,-1-1 58 0 0,1 1 50 0 0,0 0 43 0 0,-1 2 168 0 0,-3 6 474 0 0,2-7-559 0 0,-1-2-66 0 0,2 0 119 0 0,0-1-50 0 0,0 0-44 0 0,1 1-35 0 0,0 1 18 0 0,1 1-52 0 0,-1-3-11 0 0,0 0 40 0 0,0 9 272 0 0,1-8-254 0 0,-1 1-1 0 0,0-1 0 0 0,0 1 1 0 0,0-1-1 0 0,0 1 1 0 0,-1 0-1 0 0,1-1 0 0 0,-1 1 1 0 0,1-1-1 0 0,-1 1-103 0 0,0-2 22 0 0,1 0 7 0 0,-1-1 0 0 0,1 1 0 0 0,0-1 0 0 0,-1 1 0 0 0,1 0 0 0 0,-1 0 0 0 0,1-1 0 0 0,0 1 0 0 0,0 0 0 0 0,-1-1 0 0 0,1 1 0 0 0,0 0 0 0 0,0 0 0 0 0,0 0 0 0 0,0-1 0 0 0,0 1 0 0 0,0 0 0 0 0,0 0 0 0 0,0-1 0 0 0,0 1 0 0 0,0 0 0 0 0,1 0-1 0 0,-1-1 1 0 0,0 1 0 0 0,0 0 0 0 0,1 0 0 0 0,-1-1 0 0 0,1 1 0 0 0,-1 0 0 0 0,0-1 0 0 0,1 1-29 0 0,0 0 23 0 0,1 5 208 0 0,-1 0-51 0 0,-1 1-14 0 0,-1 3 26 0 0,1-3-27 0 0,0 8 280 0 0,0-1-99 0 0,0-2-89 0 0,0-2-79 0 0,0-2 21 0 0,1-2-54 0 0,1 0-26 0 0,1 1-5 0 0,0 0-8 0 0,-1-1-3 0 0,-1 0 23 0 0,0 2 50 0 0,-2 1-47 0 0,0-4-13 0 0,1 0 1 0 0,0 1-1 0 0,0-1 0 0 0,1 0 0 0 0,-1 2-116 0 0,3 0 124 0 0,-1-3-170 0 0,-1-1 56 0 0,1 0 38 0 0,2 10 309 0 0,-3-6-333 0 0,-1-3-63 0 0,0 0-43 0 0,0 1-51 0 0,0 1-57 0 0,0 1-64 0 0,0 0-73 0 0,0-7 7 0 0,0 0-50 0 0,0 0-45 0 0,0 0-39 0 0,0 0-135 0 0,0 0-39 0 0,0 0-162 0 0,0 0-438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10304 0 0,'0'3'233'0'0,"4"11"76"0"0,4-3-59 0 0,-8-11-114 0 0,-1 0-46 0 0,0 1-24 0 0,-1 1-56 0 0,-1 0-46 0 0,3-2 58 0 0,3 7-22 0 0,-2-5 0 0 0,0-1 0 0 0,0 1 0 0 0,-1 0 0 0 0,1-1 0 0 0,0 1 0 0 0,-1 0 0 0 0,1 0 0 0 0,-1-1 0 0 0,1 1 0 0 0,-1 2 0 0 0,2 9 32 0 0,3-4 83 0 0,1 1 72 0 0,-4 3 63 0 0,0-2-32 0 0,2-2-39 0 0,3 4-7 0 0,-6 4-48 0 0,-1-14-101 0 0,0 0 0 0 0,0 0 1 0 0,0 0-1 0 0,1 0 0 0 0,-1 1 0 0 0,1-1 0 0 0,0 0 0 0 0,0 0-23 0 0,9 25 122 0 0,-5 0 2 0 0,5-6 17 0 0,-5 14 10 0 0,2-15-16 0 0,-6-18-113 0 0,0 0 1 0 0,0 0-1 0 0,0 0 1 0 0,-1 0-1 0 0,1 0 0 0 0,-1 0 1 0 0,0 0-1 0 0,1 2-22 0 0,1 16 154 0 0,6 10 152 0 0,-1-7-104 0 0,-3-10-95 0 0,-2-7-50 0 0,0-1-1 0 0,0 0 1 0 0,-1 0-1 0 0,0 1 1 0 0,-1-1-1 0 0,1 2-56 0 0,-1-6 10 0 0,0 0 0 0 0,0-1 1 0 0,0 1-1 0 0,1 0 0 0 0,-1-1 0 0 0,1 1 0 0 0,-1 0 0 0 0,1-1 0 0 0,0 1 0 0 0,-1-1 1 0 0,1 1-1 0 0,0-1 0 0 0,0 1-10 0 0,0-1 4 0 0,0 1 1 0 0,0-1-1 0 0,0 1 0 0 0,0-1 1 0 0,-1 1-1 0 0,1-1 0 0 0,-1 1 1 0 0,1 0-1 0 0,-1-1 0 0 0,0 1 1 0 0,1 0-1 0 0,-1 0 0 0 0,0-1-4 0 0,0 20 51 0 0,0 4 16 0 0,0-17-46 0 0,0-4-56 0 0,0-2-65 0 0,0-1-138 0 0,0-1-245 0 0,0 0-26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21.6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 8464 0 0,'0'0'190'0'0,"0"0"28"0"0,0 0 10 0 0,2 2-26 0 0,0 1-129 0 0,-1-3-112 0 0,0 1-21 0 0,0 1 84 0 0,2 0 40 0 0,-1 1 28 0 0,2 1 41 0 0,1 1 49 0 0,1 1 53 0 0,2 2 353 0 0,10 16 838 0 0,-13-14-951 0 0,0-2-112 0 0,-1 1-41 0 0,-1-1-50 0 0,0 0-60 0 0,1 2 2 0 0,0 3 90 0 0,1 0 64 0 0,-2-7-161 0 0,-2 0-52 0 0,-1 0-20 0 0,-2 2 8 0 0,1 0-4 0 0,1-3-12 0 0,1 1 19 0 0,1 0 49 0 0,1-2-111 0 0,-2-1-29 0 0,0-1 0 0 0,0 0 0 0 0,0 1 1 0 0,0-1-1 0 0,0 1 0 0 0,-1 0 0 0 0,1-1 1 0 0,-1 1-1 0 0,1-1 0 0 0,-1 1 0 0 0,0 0 0 0 0,0 2-55 0 0,0 4 116 0 0,0 17 256 0 0,0-20-308 0 0,0-3-56 0 0,0 2 122 0 0,0-1-54 0 0,0-2-33 0 0,0-1-25 0 0,0 2 31 0 0,0-1 90 0 0,0-2-10 0 0,-2 1-21 0 0,0 0-47 0 0,-5 7 21 0 0,5-5 17 0 0,0-6-17 0 0,-6-5-2 0 0,6 6 2 0 0,-1 0 4 0 0,-1-2-43 0 0,-10-13 160 0 0,10 9-171 0 0,3-1-46 0 0,1 6 14 0 0,0 0 0 0 0,-1-1 0 0 0,1 1 0 0 0,-1 0 0 0 0,0 0 0 0 0,0 0 0 0 0,0 0 0 0 0,0 0 0 0 0,0 0 0 0 0,-2-2 0 0 0,2 3 1 0 0,0 0-1 0 0,1-1 0 0 0,-1 1 0 0 0,1 0 1 0 0,0-1-1 0 0,-1 1 0 0 0,1-1 0 0 0,0 1 1 0 0,0 0-1 0 0,1-1 0 0 0,-1 0 0 0 0,1-4 8 0 0,-1-20 59 0 0,0-13-17 0 0,1 33-50 0 0,0 0 0 0 0,1 0 0 0 0,0 0 0 0 0,0 0 0 0 0,1 1 0 0 0,1-5 0 0 0,4-9 0 0 0,-7 17-1 0 0,0 0-1 0 0,0-1 0 0 0,1 1 0 0 0,-1 0 0 0 0,1 0 0 0 0,0 0 0 0 0,1-2 2 0 0,11-6-76 0 0,-3 4-46 0 0,-5 0 53 0 0,11-6-27 0 0,-11 7 12 0 0,-1 2-40 0 0,0 2-66 0 0,4 1-147 0 0,-9 1 334 0 0,7-2-717 0 0,-6 1 549 0 0,1-1 28 0 0,-1 1-9 0 0,1 0-40 0 0,-1 0-6 0 0,1 0-40 0 0,-1 1-47 0 0,1-1-52 0 0,0 0-56 0 0,0 1-53 0 0,0-1-46 0 0,1 1-40 0 0,-1 0-152 0 0,1 0-41 0 0,1 0-183 0 0,1 0-497 0 0</inkml:trace>
  <inkml:trace contextRef="#ctx0" brushRef="#br0" timeOffset="343.37">266 228 6296 0 0,'0'0'184'0'0,"2"0"-6"0"0,1 1-135 0 0,-3-1-39 0 0,20-11-13 0 0,-16 9 31 0 0,1 0 41 0 0,3-3 171 0 0,0 2 51 0 0,-1-1 59 0 0,19-7 943 0 0,-16 7-785 0 0,-5 2-286 0 0,0 0-37 0 0,-1 0-43 0 0,1 1-52 0 0,-3 0-20 0 0,10-3 317 0 0,1-6 46 0 0,-3 2-140 0 0,-2 5-138 0 0,-1 1-36 0 0,8-3 79 0 0,-4-2-29 0 0,-1-4 59 0 0,-3 9-27 0 0,3 1-129 0 0,3-8-13 0 0,-5 6 27 0 0,-7 3-2 0 0,0-1-50 0 0,-1-5-71 0 0,0 4 71 0 0,-1 1 103 0 0,1 1-12 0 0,-1 0 46 0 0,0 1-155 0 0,0 0 0 0 0,0 0 0 0 0,-1 0 0 0 0,1-1 0 0 0,0 1 0 0 0,-1 0 0 0 0,1 0 0 0 0,-1-1 0 0 0,1 1 0 0 0,0-1 0 0 0,-1 0-1 0 0,0 1-9 0 0,-11 4 77 0 0,6 4 27 0 0,1-2 35 0 0,-18 4 245 0 0,15-7-269 0 0,2-1-47 0 0,4-1-8 0 0,0 1 1 0 0,0-1-1 0 0,0 1 1 0 0,1-1-1 0 0,-1 1 1 0 0,1 0-1 0 0,0 0 1 0 0,0 0-1 0 0,0 0 1 0 0,0 0-1 0 0,-1 2-60 0 0,-7 22 393 0 0,5-13-228 0 0,-1-1-38 0 0,5-10-77 0 0,0 1 0 0 0,1-1 0 0 0,-1 0 0 0 0,1 1 0 0 0,0-1 0 0 0,-1 1 0 0 0,2-1 0 0 0,-1 1 0 0 0,1 2-50 0 0,-1 7 144 0 0,0-11-131 0 0,0-1 1 0 0,1 0 0 0 0,-1 1 0 0 0,0-1 0 0 0,0 0 0 0 0,1 1 0 0 0,-1-1 0 0 0,1 0 0 0 0,-1 0-1 0 0,1 1 1 0 0,-1-1 0 0 0,1 0 0 0 0,0 0 0 0 0,0 0-14 0 0,3 6 62 0 0,-2-2-7 0 0,-2-4-51 0 0,0-1 0 0 0,1 0 0 0 0,-1 1 0 0 0,0-1 0 0 0,0 1 0 0 0,0-1 0 0 0,0 0 0 0 0,1 1 0 0 0,-1-1 0 0 0,0 0 0 0 0,0 1 0 0 0,1-1 0 0 0,-1 0-1 0 0,0 0 1 0 0,1 1 0 0 0,-1-1 0 0 0,0 0 0 0 0,1 0 0 0 0,-1 1 0 0 0,0-1 0 0 0,1 0 0 0 0,-1 0 0 0 0,0 0 0 0 0,1 0 0 0 0,-1 1 0 0 0,1-1 0 0 0,-1 0 0 0 0,0 0-1 0 0,1 0 1 0 0,-1 0 0 0 0,1 0 0 0 0,-1 0 0 0 0,0 0 0 0 0,1 0 0 0 0,-1 0 0 0 0,1 0 0 0 0,-1-1 0 0 0,1 1-4 0 0,0 0 8 0 0,1 1 0 0 0,-1-1 0 0 0,1 0-1 0 0,-1 1 1 0 0,1-1 0 0 0,-1 0 0 0 0,0 1 0 0 0,1 0 0 0 0,-1-1 0 0 0,1 1 0 0 0,-1 0 0 0 0,0 0-1 0 0,0 0 1 0 0,1 0 0 0 0,-1 0 0 0 0,0 0 0 0 0,1 1-8 0 0,-1-1 4 0 0,0 0-1 0 0,0 0 1 0 0,0 0-1 0 0,0 0 1 0 0,1 0-1 0 0,-1 0 1 0 0,0 0-1 0 0,1 0 1 0 0,-1-1 0 0 0,0 1-1 0 0,1-1 1 0 0,-1 1-1 0 0,1-1 1 0 0,-1 1-1 0 0,1-1 1 0 0,-1 0-1 0 0,2 1-3 0 0,10-1 64 0 0,0 0-62 0 0,1 0-59 0 0,-1 0-55 0 0,1 0-53 0 0,0 0-48 0 0,-1 0-47 0 0,0 0-43 0 0,-6 0 108 0 0,18 0-285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20.0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8952 0 0,'11'0'200'0'0,"-9"0"33"0"0,-2 0 15 0 0,0 2-36 0 0,0 1-178 0 0,0-2-33 0 0,0 1-1 0 0,-1-1 1 0 0,1 0 0 0 0,1 1 0 0 0,-1-1 0 0 0,0 1-1 0 0,0-1 1 0 0,0 1 0 0 0,1-1 0 0 0,-1 1 0 0 0,1 0-1 0 0,8 4 0 0 0,-7 3 11 0 0,0-1 71 0 0,0-5 31 0 0,1-1 40 0 0,0-1 58 0 0,2 6 233 0 0,-1 0-79 0 0,-2 0-61 0 0,0 1-46 0 0,6 15 415 0 0,-1-14-347 0 0,-6-7-263 0 0,0-1 0 0 0,0 1 0 0 0,0 0 0 0 0,0-1 0 0 0,0 1 0 0 0,0 0 0 0 0,0 0 1 0 0,0 0-1 0 0,-1-1 0 0 0,1 1 0 0 0,-1 0 0 0 0,1 0 0 0 0,-1 0 0 0 0,0 0 0 0 0,0 0 1 0 0,0 1-64 0 0,1 6 208 0 0,1-1-69 0 0,-1-6-81 0 0,0-1 0 0 0,0 1 0 0 0,0 0 0 0 0,0-1 0 0 0,0 1 0 0 0,0-1 0 0 0,1 1 0 0 0,-1-1 0 0 0,2 2-58 0 0,5 7 389 0 0,-4-3-110 0 0,-1-1-38 0 0,2 3 43 0 0,-1 0-48 0 0,-2-5-138 0 0,0 1 0 0 0,0-1 0 0 0,-1 0 0 0 0,0 0 0 0 0,0 1 0 0 0,0-1 0 0 0,0 0 0 0 0,-1 1 0 0 0,1 1-98 0 0,-1-5 9 0 0,-1-1 0 0 0,1 0 0 0 0,0 1 0 0 0,0-1 0 0 0,0 1 0 0 0,0-1 0 0 0,0 0 0 0 0,0 1 0 0 0,0-1 0 0 0,0 1 0 0 0,0-1 0 0 0,0 0 0 0 0,0 1 0 0 0,1-1 0 0 0,-1 1 0 0 0,0-1 0 0 0,0 0 0 0 0,0 1 0 0 0,0-1 0 0 0,1 1 0 0 0,-1-1 0 0 0,0 0 0 0 0,0 1 0 0 0,1-1 0 0 0,-1 0 0 0 0,0 0 0 0 0,1 1 0 0 0,-1-1 0 0 0,0 0 0 0 0,1 0 0 0 0,-1 1 0 0 0,0-1 0 0 0,1 0 0 0 0,-1 0 0 0 0,0 0 0 0 0,1 0 0 0 0,-1 1 0 0 0,1-1 0 0 0,-1 0 0 0 0,1 0 0 0 0,-1 0 0 0 0,0 0 0 0 0,1 0 0 0 0,-1 0 0 0 0,1 0 0 0 0,-1 0-10 0 0,1 0 189 0 0,0 1-105 0 0,0 1-68 0 0,-1 2-52 0 0,-1-3 54 0 0,1 0 35 0 0,0 0 50 0 0,-1-1 61 0 0,1 1 74 0 0,-1-2 87 0 0,-7-9-293 0 0,6-3 41 0 0,2-10 10 0 0,0-30-83 0 0,0 51 1 0 0,0-1 0 0 0,0 0-1 0 0,1 1 1 0 0,-1-1 0 0 0,1 1-1 0 0,0-1 1 0 0,0 1 0 0 0,0-1-1 0 0,1-1 1 0 0,1-5-11 0 0,-1 3-23 0 0,-1 3 13 0 0,0-1 0 0 0,0 1 0 0 0,1 0 0 0 0,-1-1 0 0 0,1 1 0 0 0,-1 0 0 0 0,1 0 0 0 0,2-2 21 0 0,5 0-64 0 0,-5 1 26 0 0,6-4 2 0 0,3-3-18 0 0,-9 7 29 0 0,-4 4 24 0 0,0-1 0 0 0,1 1 0 0 0,-1 0 0 0 0,0-1 0 0 0,0 1 0 0 0,1 0 0 0 0,-1 0 0 0 0,0-1 0 0 0,1 1 0 0 0,-1 0 0 0 0,0 0 0 0 0,1-1 0 0 0,-1 1 0 0 0,1 0 0 0 0,-1 0 0 0 0,0 0 0 0 0,1 0 0 0 0,-1 0 0 0 0,0 0 0 0 0,1-1 0 0 0,-1 1 0 0 0,1 0 0 0 0,-1 0 0 0 0,1 0 0 0 0,-1 0 0 0 0,0 1 0 0 0,1-1 0 0 0,-1 0 1 0 0,1 0-1 0 0,-1 0 0 0 0,0 0 0 0 0,1 0 0 0 0,-1 0 0 0 0,0 1 0 0 0,1-1 0 0 0,-1 0 0 0 0,0 0 0 0 0,1 0 0 0 0,-1 1 0 0 0,0-1 0 0 0,1 0 0 0 0,-1 1 1 0 0,21 6-94 0 0,-19-6 85 0 0,0 0 1 0 0,0 0-1 0 0,0 0 0 0 0,0 0 0 0 0,0 1 0 0 0,-1-1 0 0 0,1 1 0 0 0,0-1 0 0 0,0 1 9 0 0,15 11-16 0 0,-14-11 18 0 0,0 0 0 0 0,0 0 0 0 0,0 1-1 0 0,0-1 1 0 0,-1 1 0 0 0,1 0-1 0 0,-1 0 1 0 0,1 0 0 0 0,-1 0-1 0 0,0 0 1 0 0,0 0 0 0 0,0 1-2 0 0,15 21 58 0 0,-16-24-52 0 0,1 0-1 0 0,-1 0 1 0 0,0 1 0 0 0,0-1-1 0 0,0 1 1 0 0,0-1 0 0 0,-1 1-1 0 0,1-1 1 0 0,0 1-1 0 0,-1 0 1 0 0,1-1-6 0 0,1 17 11 0 0,-2-16-11 0 0,0-1 0 0 0,0 1 0 0 0,0-1 0 0 0,0 1 0 0 0,1-1 0 0 0,-1 1 0 0 0,0-1 0 0 0,1 0 0 0 0,-1 1 0 0 0,1-1 0 0 0,0 0 0 0 0,-1 1 0 0 0,1-1 0 0 0,0 1 0 0 0,0-1 0 0 0,0 0 0 0 0,0 0 0 0 0,-1 1 0 0 0,1-1 0 0 0,-1 0 0 0 0,1 1 0 0 0,-1-1 0 0 0,1 0 0 0 0,-1 1 0 0 0,0-1 0 0 0,0 1 0 0 0,1-1 0 0 0,-1 1 0 0 0,0 0 0 0 0,2 17 0 0 0,6-11-16 0 0,-6 11-61 0 0,-2 6-18 0 0,0-23 34 0 0,0-2-72 0 0,0 0-115 0 0,2 2-276 0 0,7 7-495 0 0,-7-7-49 0 0,-2-2-10 0 0</inkml:trace>
  <inkml:trace contextRef="#ctx0" brushRef="#br0" timeOffset="386.66">531 228 7584 0 0,'0'0'222'0'0,"2"0"-15"0"0,8 1-160 0 0,14-1-55 0 0,-16-1 46 0 0,-1-1 52 0 0,-1-1 94 0 0,0 1 43 0 0,0 0 37 0 0,0 1 34 0 0,2 0 97 0 0,0 0 35 0 0,19 1 983 0 0,-16 0-919 0 0,-9 0-422 0 0,1-1-1 0 0,-1 1 1 0 0,1 0 0 0 0,-1-1 0 0 0,1 1-1 0 0,-1-1 1 0 0,2 0-72 0 0,10-6 421 0 0,-4 5-93 0 0,0 2-109 0 0,-3 0-102 0 0,4-2 16 0 0,0-7 6 0 0,-9 8-48 0 0,0-1-34 0 0,4 2-13 0 0,-1-1-15 0 0,4-6 34 0 0,-4 2 21 0 0,4-6-11 0 0,-7 0 6 0 0,-2-4 61 0 0,0 6-88 0 0,0 8-52 0 0,-2-3 74 0 0,-11-17 12 0 0,5 17-12 0 0,6 1-48 0 0,1 0-7 0 0,-11-4 6 0 0,-8-4-25 0 0,19 11 0 0 0,-3 1 0 0 0,3-1 0 0 0,0 0 0 0 0,0 0 0 0 0,0 0 0 0 0,1 0 0 0 0,-1 0 0 0 0,0 0 0 0 0,0 0 0 0 0,1 1 0 0 0,-1-1 0 0 0,0 0 0 0 0,0 1 0 0 0,1-1 0 0 0,-1 1 0 0 0,0-1 0 0 0,1 0 0 0 0,-1 1 0 0 0,1-1 0 0 0,-1 1 0 0 0,0 0 0 0 0,1-1 0 0 0,-11 8 0 0 0,-1 3 16 0 0,-10 16 144 0 0,-2 15 136 0 0,21-35-254 0 0,0 4 47 0 0,4 7-5 0 0,-1-12-43 0 0,2 24 185 0 0,1-19-165 0 0,3 1-46 0 0,2 6 48 0 0,-7-14-54 0 0,0-1 0 0 0,1 1 0 0 0,-1-1 0 0 0,1 0 1 0 0,0 0-1 0 0,0 0 0 0 0,0 0 0 0 0,1 0 1 0 0,0 1-10 0 0,1-1 10 0 0,0 0-1 0 0,1-1 1 0 0,-1 1 0 0 0,1-1 0 0 0,-1 0 0 0 0,1 0 0 0 0,0 0 0 0 0,3 0-10 0 0,-3 0-7 0 0,12 1 20 0 0,-4-2-41 0 0,-3-2-32 0 0,-1 1-44 0 0,-2-1-29 0 0,0 1-46 0 0,7 0-357 0 0,-1 0-21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17.4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229 442 9216 0 0,'-2'0'208'0'0,"-6"0"33"0"0,6 0 14 0 0,0-2-42 0 0,-7-8-170 0 0,8 7-24 0 0,-1-1 35 0 0,-1-2 152 0 0,3 6-154 0 0,-1-1 0 0 0,1 0 0 0 0,0 0 0 0 0,-1 0 1 0 0,1 1-1 0 0,-1-1 0 0 0,0 0 0 0 0,1 0 0 0 0,-1 1 1 0 0,0-1-1 0 0,1 1 0 0 0,-1-1 0 0 0,0 0 1 0 0,0 1-1 0 0,0-1 0 0 0,0 1-52 0 0,-3-1 152 0 0,0 0-34 0 0,0-1 324 0 0,-5-6-154 0 0,7 6-123 0 0,0 1-61 0 0,-1 0-39 0 0,0 1-35 0 0,0 0-7 0 0,1 0 28 0 0,-4-4 57 0 0,1 0-39 0 0,0 3 32 0 0,0 0 49 0 0,-1 0 86 0 0,-8 3 49 0 0,6 0-135 0 0,1 1-66 0 0,0 1-49 0 0,3-2-13 0 0,4-2-19 0 0,-1 0-1 0 0,1 0 1 0 0,-1 0-1 0 0,1 1 1 0 0,-1-1-1 0 0,1 0 1 0 0,-1 1-1 0 0,1-1 1 0 0,-1 0-1 0 0,1 1 1 0 0,0-1-1 0 0,-1 0 1 0 0,1 1-1 0 0,0-1 1 0 0,-1 1-1 0 0,1-1 1 0 0,0 1-1 0 0,-1-1 1 0 0,1 1-1 0 0,0-1 1 0 0,0 1-1 0 0,-1 0-2 0 0,0 2 9 0 0,0-1-3 0 0,0-1 1 0 0,-1 0-1 0 0,1 1 1 0 0,0-1 0 0 0,0 0-1 0 0,0 0 1 0 0,-1 0-1 0 0,1 0 1 0 0,0 0 0 0 0,-1 0-1 0 0,1-1 1 0 0,-1 1-1 0 0,0 0-6 0 0,-15 10 55 0 0,15-9-50 0 0,0 1 0 0 0,0 0 0 0 0,0-1 0 0 0,0 1 1 0 0,1 0-1 0 0,-1 0 0 0 0,1 0 0 0 0,0 0 0 0 0,0 0 1 0 0,0 1-1 0 0,0 1-5 0 0,-9 21 19 0 0,9-23-16 0 0,-1 0 1 0 0,0 1 0 0 0,1-1-1 0 0,0 1 1 0 0,-1-1 0 0 0,2 1-1 0 0,-1-1 1 0 0,0 1 0 0 0,1 0-1 0 0,-1-1 1 0 0,1 1 0 0 0,0 0-1 0 0,0-1 1 0 0,1 1 0 0 0,-1 1-4 0 0,1 38 9 0 0,1-22-9 0 0,5-16 3 0 0,-4-4 4 0 0,11 10 38 0 0,-13-9-44 0 0,1-1 1 0 0,-1 0-1 0 0,0 1 0 0 0,1-1 1 0 0,0 0-1 0 0,-1 0 1 0 0,1 0-1 0 0,0 0 1 0 0,0 0-1 0 0,-1 0 1 0 0,1-1-2 0 0,-1 0 6 0 0,0 1-1 0 0,1-1 1 0 0,-1 0 0 0 0,0 0 0 0 0,0 0 0 0 0,0 0 0 0 0,0 0 0 0 0,0-1 0 0 0,0 1 0 0 0,0 0 0 0 0,0 0 0 0 0,0-1 0 0 0,0 1 0 0 0,0-1 0 0 0,1 0-6 0 0,8-3 48 0 0,5-2-17 0 0,11-5 30 0 0,-24 10-60 0 0,0 0 1 0 0,0 0 0 0 0,0 0 0 0 0,0 0-1 0 0,0-1 1 0 0,0 1 0 0 0,-1-1 0 0 0,1 0-1 0 0,0 0-1 0 0,19-15 25 0 0,-10 8-89 0 0,-2 1-15 0 0,-1 0-26 0 0,-3-1-51 0 0,-4 7 144 0 0,0 0-44 0 0,0 0-42 0 0,0 1-40 0 0,0-2-130 0 0,0 1-75 0 0,0 0-66 0 0,0-1-61 0 0,1 1-53 0 0,-1 0-47 0 0,1-1-40 0 0,0 0-33 0 0,3-6-1019 0 0,2-5-939 0 0,-6 14 2516 0 0</inkml:trace>
  <inkml:trace contextRef="#ctx0" brushRef="#br0" timeOffset="317.83">128 0 8232 0 0,'0'0'182'0'0,"0"0"29"0"0,0 0 14 0 0,0 0 19 0 0,0 0 31 0 0,0 0 12 0 0,0 2 1 0 0,0 3-93 0 0,0 0-34 0 0,0 3 38 0 0,0 1-57 0 0,0-7-107 0 0,0 1-1 0 0,0-1 1 0 0,1 1-1 0 0,-1-1 1 0 0,1 1 0 0 0,0-1-1 0 0,-1 0 1 0 0,1 1-1 0 0,1 0-34 0 0,5 6 178 0 0,-6-7-144 0 0,0-1-1 0 0,1 1 0 0 0,-1-1 0 0 0,0 1 0 0 0,0 0 0 0 0,0 0 1 0 0,-1-1-1 0 0,1 1 0 0 0,0 0 0 0 0,-1 0 0 0 0,1 0 1 0 0,-1 0-1 0 0,1 0 0 0 0,-1 0 0 0 0,0-1 0 0 0,0 1 0 0 0,0 1-33 0 0,1 6 108 0 0,1 0-34 0 0,10 24 271 0 0,-6-18-158 0 0,-2-7-56 0 0,-1 1 34 0 0,18 40 353 0 0,-17-34-364 0 0,-1-5-44 0 0,-1 0-1 0 0,0 0 1 0 0,0-1-1 0 0,-1 1 1 0 0,0 1-110 0 0,-1-4 76 0 0,1-1 0 0 0,-1 0 1 0 0,2 0-1 0 0,-1 0 1 0 0,1 1-77 0 0,0-1 79 0 0,-1 0 1 0 0,0 0-1 0 0,0 1 1 0 0,0-1 0 0 0,-1 1-80 0 0,0 8 162 0 0,0 20 308 0 0,2-24-334 0 0,3-1 18 0 0,-4-9-131 0 0,0 1 1 0 0,-1-1 0 0 0,1 0-1 0 0,0 0 1 0 0,-1 1 0 0 0,1-1-1 0 0,-1 0 1 0 0,0 0 0 0 0,0 1-1 0 0,1-1 1 0 0,-1 0 0 0 0,0 1-1 0 0,0-1 1 0 0,0 1-24 0 0,0 1 36 0 0,0 0 0 0 0,1 0 1 0 0,-1 0-1 0 0,1 1 0 0 0,0-1 0 0 0,0 0 1 0 0,0 0-1 0 0,0 0 0 0 0,1 0 1 0 0,0 2-37 0 0,-1-3 37 0 0,0 0 0 0 0,0 0 0 0 0,-1 1 0 0 0,1-1 0 0 0,-1 0 0 0 0,0 1 1 0 0,0-1-1 0 0,0 2-37 0 0,0 9 99 0 0,-1 0-33 0 0,1 0-33 0 0,2-12 43 0 0,6 2-61 0 0,-6-1-55 0 0,-1 1 42 0 0,-1 5 129 0 0,-2-5-100 0 0,-1 1-88 0 0,2-3-36 0 0,-2 0-56 0 0,1 0-66 0 0,0-1-75 0 0,2 0-152 0 0</inkml:trace>
  <inkml:trace contextRef="#ctx0" brushRef="#br0" timeOffset="727.69">520 430 7248 0 0,'0'0'209'0'0,"0"-2"-5"0"0,2-7-162 0 0,-1 8-42 0 0,-1 1 0 0 0,0 0 0 0 0,0 0 0 0 0,1-1 0 0 0,-1 1 0 0 0,1 0 0 0 0,-1 0 0 0 0,0 0-1 0 0,1 0 1 0 0,-1 0 0 0 0,0-1 0 0 0,1 1 0 0 0,-1 0 0 0 0,1 0 0 0 0,-1 0 0 0 0,0 0 0 0 0,1 0 0 0 0,-1 0 0 0 0,0 0-1 0 0,1 0 1 0 0,-1 0 0 0 0,1 0 0 0 0,-1 1 0 0 0,0-1 0 0 0,1 0 0 0 0,-1 0 0 0 0,1 0 3 0 0,4 0-19 0 0,-2-2 63 0 0,-1 0 54 0 0,0 0 42 0 0,1-2 149 0 0,7 1 207 0 0,6 2 199 0 0,-8-1-314 0 0,-2-1-148 0 0,0-1-99 0 0,-4 2 155 0 0,0 2-17 0 0,1 0-159 0 0,-1-1-53 0 0,5-3-20 0 0,-6 3-11 0 0,1-1 50 0 0,1 1 67 0 0,-1-1 90 0 0,1 0 109 0 0,-8 3-144 0 0,-1-3-100 0 0,-6-7-13 0 0,12 9-74 0 0,-2-2 77 0 0,0 2 18 0 0,-5-2-81 0 0,5 1-11 0 0,-2-7 11 0 0,-4 4 33 0 0,3-5-32 0 0,-5 7 42 0 0,4 2-40 0 0,4 0-29 0 0,1 0-1 0 0,-1 0 1 0 0,0 0 0 0 0,1 0-1 0 0,-1 0 1 0 0,0 0-1 0 0,0 1 1 0 0,1-1 0 0 0,-1 1-1 0 0,0-1-4 0 0,-11 11 43 0 0,0-1-35 0 0,8-7 5 0 0,1 1 37 0 0,1 0 17 0 0,1 0 34 0 0,-20 21 399 0 0,19-19-379 0 0,0-1-39 0 0,-1-1-22 0 0,-1 1-18 0 0,-3 1 1 0 0,8-5-37 0 0,-1 0 0 0 0,0-1 1 0 0,1 1-1 0 0,-1 0 1 0 0,1 0-1 0 0,-1 0 1 0 0,1 0-1 0 0,0 0 1 0 0,-1 1-1 0 0,1-1 1 0 0,0 0-1 0 0,0 0 0 0 0,0 0 1 0 0,0 0-1 0 0,0 0 1 0 0,0 0-1 0 0,0 0 1 0 0,0 0-1 0 0,0 1-6 0 0,-1 17 84 0 0,-2-13-60 0 0,-4 14 57 0 0,7-18-72 0 0,-1-1 1 0 0,1 0-1 0 0,0 1 1 0 0,0-1-1 0 0,0 1 1 0 0,0-1-1 0 0,0 1 1 0 0,0-1-1 0 0,0 0 1 0 0,1 1-1 0 0,-1-1 1 0 0,0 0-1 0 0,1 1 1 0 0,0 0-10 0 0,5 9 84 0 0,1 1 64 0 0,7 12 167 0 0,-8-10-190 0 0,1-3 45 0 0,-6-10-161 0 0,0-1 0 0 0,-1 1 0 0 0,1-1 0 0 0,0 1 0 0 0,0-1 0 0 0,0 1 0 0 0,0-1 0 0 0,0 0-1 0 0,0 0 1 0 0,0 1 0 0 0,0-1 0 0 0,1 0-9 0 0,-1 0 4 0 0,0 0 0 0 0,-1 0-1 0 0,1 0 1 0 0,0 0-1 0 0,0 1 1 0 0,0-1 0 0 0,0 0-1 0 0,0 0 1 0 0,-1 1-1 0 0,1-1 1 0 0,0 1 0 0 0,0-1-1 0 0,-1 1 1 0 0,1-1-1 0 0,0 1 1 0 0,-1-1 0 0 0,1 1-1 0 0,0-1 1 0 0,-1 1-1 0 0,1 0 1 0 0,-1 0 0 0 0,1-1-1 0 0,-1 1 1 0 0,1 0 0 0 0,-1 0-4 0 0,4 7 42 0 0,-4-7-39 0 0,0 0 0 0 0,0-1 0 0 0,0 1 1 0 0,1 0-1 0 0,-1 0 0 0 0,0-1 0 0 0,1 1 0 0 0,-1 0 0 0 0,1 0 0 0 0,-1-1 0 0 0,1 1 0 0 0,-1-1 1 0 0,1 1-1 0 0,0 0 0 0 0,-1-1 0 0 0,1 1 0 0 0,-1-1 0 0 0,1 1 0 0 0,0-1 0 0 0,0 0 1 0 0,-1 1-1 0 0,1-1 0 0 0,0 0 0 0 0,0 1-3 0 0,9 2 9 0 0,16 6 59 0 0,-23-8-58 0 0,0 0-1 0 0,0 0 1 0 0,0 0 0 0 0,1-1-1 0 0,-1 0 1 0 0,0 0-1 0 0,0 0 1 0 0,0 0 0 0 0,1 0-1 0 0,0-1-9 0 0,13 1-2 0 0,-15 0-69 0 0,2 0 70 0 0,0 0-5 0 0,-2 1-30 0 0,0-1-26 0 0,0 0-40 0 0,0 0-19 0 0,0 0-38 0 0,0 0-44 0 0,0 0-48 0 0,-1-1 1 0 0,1 1-41 0 0,-1 0-42 0 0,1 0-47 0 0,-1-1-49 0 0,1 1-53 0 0,-1-1-54 0 0,0 0-58 0 0,4-2-1307 0 0,3-4-1091 0 0</inkml:trace>
  <inkml:trace contextRef="#ctx0" brushRef="#br0" timeOffset="1191.32">1089 177 8840 0 0,'0'0'197'0'0,"0"-2"24"0"0,0-4 195 0 0,0 0-359 0 0,0-5-36 0 0,-4-3-43 0 0,1 9 37 0 0,-1-2 77 0 0,0 0 216 0 0,0 2 90 0 0,-5-8 467 0 0,5 8-566 0 0,-2 0-35 0 0,-3 0 18 0 0,-5-1 94 0 0,-1 0 19 0 0,8 2-238 0 0,-1-1 67 0 0,-3 3 59 0 0,8 2-123 0 0,-4-3-13 0 0,4 1-40 0 0,2-1 72 0 0,1 1-4 0 0,2 0 58 0 0,-3 2 3 0 0,-1 0-94 0 0,-1 0-60 0 0,-1 0-48 0 0,1 0 1 0 0,1 0 27 0 0,1 0-69 0 0,-2-1 34 0 0,-3 1 93 0 0,-11 1 251 0 0,13-1-309 0 0,1 2-59 0 0,0 3-7 0 0,3-5 2 0 0,0 1 1 0 0,-1-1-1 0 0,1 0 0 0 0,0 1 0 0 0,0-1 1 0 0,-1 0-1 0 0,1 1 0 0 0,0-1 0 0 0,0 0 0 0 0,-1 1 1 0 0,1-1-1 0 0,0 0 0 0 0,-1 0 0 0 0,1 0 1 0 0,0 1-1 0 0,-1-1 0 0 0,1 0 0 0 0,0 0 1 0 0,-1 0-1 0 0,1 0 0 0 0,-1 0 0 0 0,1 1 0 0 0,0-1 1 0 0,-1 0-1 0 0,1 0 0 0 0,-1 0 0 0 0,1 0 1 0 0,0 0-1 0 0,-1 0 0 0 0,1 0 0 0 0,-1-1 1 0 0,1 1 1 0 0,-1 0-1 0 0,0 0 0 0 0,1 0 0 0 0,-1 0 1 0 0,0 1-1 0 0,0-1 0 0 0,1 0 1 0 0,-1 0-1 0 0,0 0 0 0 0,1 1 0 0 0,-1-1 1 0 0,1 0-1 0 0,-1 1 0 0 0,0-1 1 0 0,1 0-1 0 0,-1 1 0 0 0,1-1 0 0 0,-1 1 1 0 0,1-1-1 0 0,-1 1 0 0 0,1-1 1 0 0,-1 1-1 0 0,1 0 0 0 0,-1-1 0 0 0,1 1 1 0 0,0-1-1 0 0,-1 1 0 0 0,1 0 1 0 0,0 0 0 0 0,-5 6 25 0 0,-2 2 48 0 0,-3 1-14 0 0,-1 3-62 0 0,8-2-44 0 0,4 7 28 0 0,-1-11 19 0 0,0 12-3 0 0,-1 5 22 0 0,4-4 45 0 0,2-8-9 0 0,-4-9-42 0 0,0-1 0 0 0,0 1 0 0 0,0 0 0 0 0,-1-1 0 0 0,1 1 0 0 0,-1 0 0 0 0,1 0 1 0 0,-1 1-14 0 0,4 14 105 0 0,10 3-52 0 0,-2-5-21 0 0,-6-4 18 0 0,-3 12-13 0 0,-1-6 27 0 0,-1-15-46 0 0,0 0 0 0 0,-1-1-1 0 0,1 1 1 0 0,1-1 0 0 0,-1 1-1 0 0,0-1 1 0 0,1 1-18 0 0,5 11 76 0 0,7 24 178 0 0,-12-31-207 0 0,2 5 120 0 0,-1 1-31 0 0,1 1 37 0 0,-1-8-67 0 0,0 2 45 0 0,4 5 87 0 0,-12 1-113 0 0,6-12-114 0 0,-1 0 0 0 0,1 0-1 0 0,-1 0 1 0 0,1 0 0 0 0,-1 0 0 0 0,1-1-1 0 0,0 1 1 0 0,0 0 0 0 0,0 0 0 0 0,0-1-1 0 0,0 1 1 0 0,1 0-11 0 0,6 12 77 0 0,-6-3-78 0 0,-2-7 1 0 0,0 3 3 0 0,0 22 48 0 0,0-29-147 0 0,0 1 53 0 0,0-1 57 0 0,0 1 60 0 0,0 0 90 0 0,0 0-108 0 0,0 0-90 0 0,0 0-108 0 0,0 0-83 0 0,0 0-116 0 0,0 0 121 0 0,0-1-36 0 0,0 1-39 0 0,0-1-41 0 0,0 0-405 0 0</inkml:trace>
  <inkml:trace contextRef="#ctx0" brushRef="#br0" timeOffset="1967.7">735 417 7920 0 0,'0'0'174'0'0,"0"0"29"0"0,0 0 13 0 0,0-2-31 0 0,0-4-36 0 0,2 3-36 0 0,-2 3-97 0 0,1-1-1 0 0,-1 1 0 0 0,0 0 0 0 0,1 0 0 0 0,-1 0 0 0 0,0-1 0 0 0,1 1 0 0 0,-1 0 0 0 0,0 0 0 0 0,1 0 0 0 0,-1 0 0 0 0,1 0 0 0 0,-1 0 0 0 0,0 0 0 0 0,1 0 0 0 0,-1 0 0 0 0,1 0 1 0 0,-1 0-1 0 0,0 0 0 0 0,1 0 0 0 0,-1 0 0 0 0,0 0 0 0 0,1 0 0 0 0,-1 0 0 0 0,1 0 0 0 0,-1 0-15 0 0,0 0 61 0 0,9 0 461 0 0,12 0 755 0 0,-15 0-852 0 0,-4 0-187 0 0,0-2 69 0 0,0 1-236 0 0,0 0-1 0 0,-1 0 1 0 0,1 0-1 0 0,0 0 1 0 0,0 0-1 0 0,-1 1 1 0 0,1-1 0 0 0,0 0-1 0 0,0 1 1 0 0,0 0-1 0 0,0-1 1 0 0,0 1-1 0 0,0 0 1 0 0,1 0-71 0 0,6-1 215 0 0,0-1-88 0 0,2-2 59 0 0,-8 2-133 0 0,1 1 1 0 0,-1 0-1 0 0,1 0 0 0 0,-1 1 0 0 0,1-1 0 0 0,1 1-53 0 0,13-1 215 0 0,1-1-48 0 0,0-2-69 0 0,-10 2-50 0 0,0 1-1 0 0,0-1 1 0 0,0 1 0 0 0,5 1-48 0 0,-7 0-88 0 0,-1 0 35 0 0,8 0 36 0 0,1 0 87 0 0,19 0 191 0 0,-21 0-217 0 0,-3 0-57 0 0,1 0-62 0 0,-1 0-76 0 0,1 0-92 0 0,-3 0-40 0 0,1 0-83 0 0,0 0-92 0 0,-1 0-100 0 0,0 0-108 0 0,1 0-118 0 0,-1 0-126 0 0,-4 0 405 0 0,0 0-35 0 0,0 2-381 0 0,-2 0 762 0 0,0 0-40 0 0,3 3-292 0 0,14 14-1213 0 0,-16-15 1370 0 0,1-1 38 0 0,0 1 28 0 0,0-1 79 0 0,-1-1 97 0 0,0 0 113 0 0,2 0-44 0 0,0 1 96 0 0,-3 7 136 0 0,-1-5-56 0 0,-1-1-72 0 0,5 5 1 0 0,-3-7-33 0 0,-1 1 41 0 0,0 0 54 0 0,0 0 70 0 0,0-1-26 0 0,-1 1 43 0 0,1 0 46 0 0,-1 0 51 0 0,0 0-73 0 0,1 1-36 0 0,4 5 317 0 0,-2-3-183 0 0,-1-2-75 0 0,-1 1 0 0 0,0 0 55 0 0,-1-2-33 0 0,0 1 69 0 0,0 0 101 0 0,0 7 694 0 0,0-7-781 0 0,0-1-119 0 0,0 1-34 0 0,0-1-43 0 0,0 1-49 0 0,1 2 118 0 0,1 0-41 0 0,2-1-38 0 0,-1-1-35 0 0,-1-2 80 0 0,-2-1-66 0 0,0 1-89 0 0,0 5-24 0 0,1-5 5 0 0,0 0 49 0 0,0 0-106 0 0,4 4-12 0 0,-3-4-26 0 0,1-1-40 0 0,-3-1-2 0 0</inkml:trace>
  <inkml:trace contextRef="#ctx0" brushRef="#br0" timeOffset="2235.97">1215 202 10192 0 0,'0'0'230'0'0,"0"0"30"0"0,0 0 19 0 0,0-2-30 0 0,1-5-137 0 0,4 3-51 0 0,-1 5-11 0 0,-1-1 78 0 0,-3 0 7 0 0,0 0 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16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7920 0 0,'0'0'174'0'0,"0"0"29"0"0,0 0 13 0 0,0 0-73 0 0,0 2-19 0 0,0-1-68 0 0,0 0 0 0 0,1 0 0 0 0,-1 0 1 0 0,0 1-1 0 0,1-1 0 0 0,-1 0 1 0 0,0 0-1 0 0,1 0 0 0 0,-1 0 0 0 0,1 0 1 0 0,0 1-57 0 0,5 5 369 0 0,-4-5 176 0 0,-2-2-298 0 0,0 1-55 0 0,0 0-48 0 0,0 0-42 0 0,0 1 6 0 0,0 5-33 0 0,0-6 44 0 0,0 3 195 0 0,0 0-46 0 0,-1 1-40 0 0,1-1-36 0 0,-1 4 40 0 0,1-1-50 0 0,1 16 280 0 0,2-15-216 0 0,-2-6-206 0 0,5 11 240 0 0,-5-11-208 0 0,0 1 0 0 0,-1 0 0 0 0,1-1 0 0 0,-1 1 0 0 0,0 0 0 0 0,1-1 0 0 0,-1 3-72 0 0,1 4 187 0 0,4 1 22 0 0,0 0 18 0 0,-4-1-9 0 0,-1-9-200 0 0,0 1 1 0 0,0-1-1 0 0,0 1 1 0 0,0-1-1 0 0,0 1 1 0 0,0-1-1 0 0,0 1 1 0 0,0 0-1 0 0,1-1 1 0 0,-1 1-1 0 0,0-1 1 0 0,0 1-1 0 0,0-1 1 0 0,1 1-1 0 0,-1-1 1 0 0,0 1-1 0 0,1-1 1 0 0,-1 0-1 0 0,0 1 1 0 0,1-1-1 0 0,-1 1 1 0 0,1-1-1 0 0,-1 0 1 0 0,0 1-1 0 0,1-1 1 0 0,-1 0-19 0 0,1 1 17 0 0,-1-1 0 0 0,1 0 1 0 0,-1 1-1 0 0,1-1 0 0 0,-1 0 1 0 0,0 1-1 0 0,1-1 0 0 0,-1 1 1 0 0,1-1-1 0 0,-1 0 1 0 0,0 1-1 0 0,0-1 0 0 0,1 1 1 0 0,-1-1-1 0 0,0 1 0 0 0,0-1 1 0 0,0 1-1 0 0,1-1 0 0 0,-1 1 1 0 0,0 0-1 0 0,0-1 0 0 0,0 1 1 0 0,0-1-1 0 0,0 1 0 0 0,0-1 1 0 0,0 1-18 0 0,2 11 174 0 0,6-1-27 0 0,-5-7-5 0 0,-4 1-89 0 0,1-1-10 0 0,3 0 79 0 0,5 4-25 0 0,-6-6-1 0 0,-2 1-16 0 0,0 7-53 0 0,2 1 16 0 0,7-9-46 0 0,-7-2-74 0 0,-2 0-59 0 0,0 0 92 0 0,0 0-19 0 0,0 0-25 0 0,0 0-46 0 0,0 0-20 0 0,0 0-46 0 0,0 0-52 0 0,0 0-58 0 0,0 0-64 0 0,0 0-59 0 0,0 0-52 0 0,0 0-46 0 0,0 0-156 0 0,0 0-46 0 0,0 0-191 0 0,0 0-509 0 0</inkml:trace>
  <inkml:trace contextRef="#ctx0" brushRef="#br0" timeOffset="514.17">367 38 7200 0 0,'0'0'165'0'0,"0"0"22"0"0,0 0 6 0 0,0-2-28 0 0,-1-3-131 0 0,-1 2 47 0 0,-1 1 63 0 0,-2 1 77 0 0,3 1 255 0 0,0-2 18 0 0,0 1-517 0 0,0-1 37 0 0,-2 0 109 0 0,-2 0 162 0 0,2 1-1 0 0,-1 0 40 0 0,-6 0 361 0 0,5 1-264 0 0,0 0-131 0 0,0 0-85 0 0,2 0-128 0 0,1 0-58 0 0,1 0 169 0 0,0-2-50 0 0,-7-7-18 0 0,5 7-6 0 0,-6 4-10 0 0,6 0-77 0 0,-16 9 18 0 0,16-1-45 0 0,-6 10 0 0 0,9-19 0 0 0,2 4 0 0 0,-1-5 0 0 0,0 1 0 0 0,0-1 0 0 0,0 1 0 0 0,0-1 0 0 0,0 1 0 0 0,0-1 0 0 0,0 1 0 0 0,0 0 1 0 0,0-1-1 0 0,0 1 0 0 0,1-1 0 0 0,-1 1 0 0 0,0-1 0 0 0,0 1 0 0 0,1-1 0 0 0,-1 1 0 0 0,0-1 0 0 0,1 0 1 0 0,-1 1-1 0 0,0-1 0 0 0,1 1 0 0 0,-1-1 0 0 0,1 0 0 0 0,-1 1 0 0 0,0-1 0 0 0,1 0 0 0 0,0 1 0 0 0,-1-1-1 0 0,0 0 1 0 0,1 1-1 0 0,-1-1 1 0 0,1 0-1 0 0,-1 1 1 0 0,0-1-1 0 0,1 0 1 0 0,-1 1-1 0 0,0-1 1 0 0,1 1-1 0 0,-1-1 1 0 0,0 1-1 0 0,0-1 1 0 0,1 1-1 0 0,-1-1 1 0 0,0 1-1 0 0,0-1 1 0 0,0 1-1 0 0,0 0 1 0 0,0-1-1 0 0,0 1 0 0 0,0-1 1 0 0,0 1-1 0 0,0-1 1 0 0,0 1 0 0 0,2 12-43 0 0,9-1 33 0 0,0 5-16 0 0,-11-15 23 0 0,1-1 0 0 0,0 1 0 0 0,0-1 0 0 0,-1 1 0 0 0,1-1 0 0 0,0 0 0 0 0,0 1 0 0 0,0-1 0 0 0,1 0 0 0 0,-1 0 0 0 0,0 1 1 0 0,0-1-1 0 0,1 0 3 0 0,8 2-1 0 0,-3 1 4 0 0,14 16-59 0 0,-11-9 46 0 0,-7-7 10 0 0,1 0 0 0 0,0-1 0 0 0,-1 1 0 0 0,1-1 0 0 0,0 0 0 0 0,2 1 0 0 0,-4-3 0 0 0,0 0 0 0 0,0 1 0 0 0,-1-1 0 0 0,1 0 0 0 0,0 1 0 0 0,-1 0 0 0 0,1-1 0 0 0,-1 1 0 0 0,0 0 0 0 0,1-1 0 0 0,-1 1 0 0 0,0 0 0 0 0,0 0 0 0 0,0 0 0 0 0,0 2 0 0 0,7 6-1 0 0,-3-4 16 0 0,-3 3 43 0 0,-2-9-54 0 0,0 1 1 0 0,0-1 0 0 0,0 0 0 0 0,0 1 0 0 0,-1-1 0 0 0,1 1 0 0 0,0-1 0 0 0,0 1-1 0 0,0-1 1 0 0,1 0 0 0 0,-1 1 0 0 0,0-1 0 0 0,0 1 0 0 0,0-1 0 0 0,0 0 0 0 0,0 1-1 0 0,0-1 1 0 0,1 1 0 0 0,-1-1 0 0 0,0 0 0 0 0,0 1 0 0 0,0-1 0 0 0,1 0-1 0 0,-1 1 1 0 0,0-1 0 0 0,1 0 0 0 0,-1 0 0 0 0,0 1 0 0 0,1-1 0 0 0,-1 0 0 0 0,0 0-1 0 0,1 1 1 0 0,-1-1 0 0 0,0 0 0 0 0,1 0 0 0 0,-1 0 0 0 0,1 0 0 0 0,-1 0 0 0 0,0 0-1 0 0,1 1 1 0 0,-1-1 0 0 0,1 0 0 0 0,-1 0 0 0 0,0 0 0 0 0,1 0 0 0 0,0-1-5 0 0,0 2 103 0 0,-1 0-46 0 0,1 5-8 0 0,-1-3 1 0 0,0-1 19 0 0,0 0 44 0 0,0 7 54 0 0,0-7 5 0 0,0-2 16 0 0,-2 0 4 0 0,0 0-168 0 0,1 0 0 0 0,-1 1 1 0 0,1-1-1 0 0,-1 0 1 0 0,1 1-1 0 0,0-1 0 0 0,-1 1 1 0 0,1 0-1 0 0,0-1 1 0 0,0 1-1 0 0,0 0 0 0 0,-1 0 1 0 0,1 0-1 0 0,0 0-24 0 0,-5 5 77 0 0,1-1-36 0 0,2-2-39 0 0,-2 0 56 0 0,0-2-49 0 0,0-1-9 0 0,2 2-112 0 0,1 0 84 0 0,-6 4 141 0 0,6-4-105 0 0,1 0-36 0 0,-1-1-48 0 0,0 1-63 0 0,0-1 6 0 0,1 0-38 0 0,0 0-41 0 0,-1 0-46 0 0,1-1 5 0 0,-1 1-36 0 0,1-1-40 0 0,0 1-40 0 0,-1-1-44 0 0,1 0-46 0 0,-1 0-49 0 0,0 0-50 0 0,-3 0-1180 0 0,-2 0-990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36.3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11728 0 0,'0'0'342'0'0,"0"0"-118"0"0,0 0-102 0 0,0 0 102 0 0,0 1-49 0 0,0 1 186 0 0,0 0-228 0 0,0 1 94 0 0,1-2 102 0 0,2 2 525 0 0,-2-2-595 0 0,0-1-103 0 0,0 0-46 0 0,1 0-59 0 0,-1 0-68 0 0,1 0 218 0 0,-1 0 37 0 0,-1 0 99 0 0,0 2-17 0 0,-1-2-330 0 0,1 5 229 0 0,1-3-188 0 0,1 0-92 0 0,-1-1-16 0 0,1-1-38 0 0,0 1-43 0 0,1-1-48 0 0,-2 0-36 0 0,-1 0-42 0 0,0 0-38 0 0,1 0-34 0 0,-1 0-234 0 0,0 0-58 0 0,0 0-770 0 0,0 0-611 0 0,0 0-1159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36.5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11000 0 0,'3'0'87'0'0,"0"0"-47"0"0,-1 0-46 0 0,-1 0-77 0 0,0 0 71 0 0,1 0 43 0 0,2 0 64 0 0,0 0 60 0 0,3 0 82 0 0,1 0 95 0 0,3 0 112 0 0,-8 0-262 0 0,-2 0 216 0 0,-1 0 378 0 0,0 0 37 0 0,0 0-333 0 0,0 0-197 0 0,0 0-52 0 0,0 0 50 0 0,0 0 121 0 0,0 0-300 0 0,0 0-106 0 0,0 0-33 0 0,0 0-25 0 0,0 0-34 0 0,0 0-37 0 0,0 0-43 0 0,0 0-47 0 0,0 0-43 0 0,0 0-40 0 0,0 0-36 0 0,0 0-230 0 0,0 0-60 0 0,0 0-47 0 0,0 0-35 0 0,0 0-1287 0 0,0 0-1152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34.77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281 102 8776 0 0,'0'0'257'0'0,"0"0"-2"0"0,-1-1-190 0 0,-1-1-37 0 0,-11-11 154 0 0,8 8 4 0 0,2 2-15 0 0,2 2 122 0 0,0 0-66 0 0,-1 1-57 0 0,1-1-48 0 0,-1 1-27 0 0,1 0-41 0 0,-3 1 29 0 0,3-1-20 0 0,0 0 54 0 0,-4 0 121 0 0,1-1-38 0 0,-1-1 1 0 0,0-1 50 0 0,-5-2 156 0 0,1 4-50 0 0,-2-1 65 0 0,3-3-100 0 0,1 2-117 0 0,-5 0 56 0 0,-2 3-86 0 0,-7 0-15 0 0,12 0-67 0 0,0 0 56 0 0,-1 0 86 0 0,8 0-183 0 0,0 0 0 0 0,0 1 0 0 0,0-1 1 0 0,1 0-1 0 0,-1 1 0 0 0,0-1 0 0 0,0 1 1 0 0,1 0-1 0 0,-1-1 0 0 0,0 2-52 0 0,-10 5 293 0 0,5-3-148 0 0,-1 0-36 0 0,0-1-42 0 0,-1-2-50 0 0,9-1-14 0 0,-1 0 0 0 0,0 1 0 0 0,0-1 0 0 0,1 0 1 0 0,-1 0-1 0 0,0 0 0 0 0,0 1 0 0 0,1-1 0 0 0,-1 0 0 0 0,0 1 1 0 0,1-1-1 0 0,-1 1 0 0 0,0-1 0 0 0,1 1 0 0 0,-1-1 0 0 0,0 1 0 0 0,1-1 1 0 0,-1 1-1 0 0,1-1 0 0 0,-1 1 0 0 0,1 0 0 0 0,0-1 0 0 0,-1 1 1 0 0,1 0-1 0 0,0-1 0 0 0,-1 1 0 0 0,1 0-3 0 0,-9 12 14 0 0,-1-1-14 0 0,6 5 5 0 0,5 13 55 0 0,0-14-8 0 0,0-8-47 0 0,4-1-74 0 0,3 4-31 0 0,-6-9 88 0 0,-1 1-1 0 0,1-1 1 0 0,0 1 0 0 0,0-1 0 0 0,-1 0 0 0 0,3 2 12 0 0,26 18-55 0 0,-24-18 34 0 0,1 1 0 0 0,-1 0 0 0 0,5 4 21 0 0,-7-6-2 0 0,0 1 0 0 0,0-1-1 0 0,0 0 1 0 0,1 0 0 0 0,-1 0 2 0 0,1-1 0 0 0,-1 1 0 0 0,1 0 0 0 0,-1 1 0 0 0,0-1 1 0 0,0 1-1 0 0,-2-2 0 0 0,0 0 0 0 0,1 1 0 0 0,-1-1 0 0 0,1 0 1 0 0,0 0-1 0 0,-1-1 0 0 0,1 1 0 0 0,0-1 0 0 0,0 1 1 0 0,0-1-1 0 0,0 0 0 0 0,1 0 0 0 0,0 0 0 0 0,8 3 8 0 0,-3 0 23 0 0,0 0-1 0 0,0 1 1 0 0,2 3-31 0 0,12 5 130 0 0,-14-9-78 0 0,5 4 44 0 0,-13-7-91 0 0,-1-1 0 0 0,0 0 0 0 0,1 0 0 0 0,-1 0 0 0 0,0 1 0 0 0,0-1 0 0 0,1 0 0 0 0,-1 0 1 0 0,0 1-1 0 0,0-1 0 0 0,0 0 0 0 0,1 0 0 0 0,-1 1 0 0 0,0-1 0 0 0,0 0 0 0 0,0 1 0 0 0,0-1 1 0 0,0 0-1 0 0,0 1 0 0 0,0-1 0 0 0,0 0 0 0 0,1 1 0 0 0,-1-1 0 0 0,0 0 0 0 0,0 1 0 0 0,0-1 1 0 0,-1 0-1 0 0,1 1 0 0 0,0-1 0 0 0,0 0 0 0 0,0 1 0 0 0,0-1 0 0 0,0 0 0 0 0,0 1 1 0 0,0-1-7 0 0,-9 5 146 0 0,6-4-81 0 0,1 8 28 0 0,1-8-18 0 0,0 0 56 0 0,-9 1 24 0 0,1 2-47 0 0,-10 5-34 0 0,14-8-59 0 0,0 1 1 0 0,0 0 0 0 0,-1-1 0 0 0,1 1 0 0 0,-1-1 1 0 0,1-1-1 0 0,-1 1 0 0 0,1-1-15 0 0,-5 0-53 0 0,-12 0-5 0 0,8 0-48 0 0,6 0-13 0 0,0 0-59 0 0,0 0-74 0 0,0 0-86 0 0,5 0 268 0 0,1 0-87 0 0,0-1-79 0 0,0 0-75 0 0,0 0-68 0 0,0 0-64 0 0,0 0-56 0 0,0 0-51 0 0,-1-1-505 0 0,-1 0-105 0 0,-1 0-753 0 0,-2 1-1079 0 0</inkml:trace>
  <inkml:trace contextRef="#ctx0" brushRef="#br0" timeOffset="310.14">458 0 9408 0 0,'-2'1'-21'0'0,"0"-1"52"0"0,1 0 48 0 0,-1 0 43 0 0,1 0 39 0 0,1 1 33 0 0,-1 0 280 0 0,1 0 198 0 0,2 2 513 0 0,-1-1-700 0 0,0 0-100 0 0,0-1-48 0 0,0 1-63 0 0,-1 0-79 0 0,1 0-91 0 0,0 1-107 0 0,-1-1-121 0 0,0-1 13 0 0,1 1-36 0 0,-2 10 483 0 0,1-2-119 0 0,0 0-51 0 0,3 6 55 0 0,1-4-22 0 0,-3-9-148 0 0,0 0 0 0 0,0-1 0 0 0,0 1 0 0 0,0 0 0 0 0,-1 0 0 0 0,1-1 0 0 0,-1 1 0 0 0,0 0 0 0 0,0 0-51 0 0,1 11 199 0 0,4 4 176 0 0,0 0-3 0 0,-3-5-180 0 0,-2 61 723 0 0,0-66-768 0 0,1-1-41 0 0,1-1-19 0 0,1 0-5 0 0,2 7 63 0 0,-4-6-58 0 0,-1 1 35 0 0,2 7 37 0 0,7 6 124 0 0,-8-19-261 0 0,0 0 0 0 0,-1 0 1 0 0,1 0-1 0 0,-1 1 1 0 0,1-1-1 0 0,-1 0 0 0 0,0 0 1 0 0,0 2-23 0 0,-1 21 110 0 0,0-8-70 0 0,1 6 24 0 0,0-21-89 0 0,0-2-24 0 0,0 0-35 0 0,0 0-19 0 0,0 0-37 0 0,0 0-41 0 0,0 0-46 0 0,0 0-51 0 0,0 0-47 0 0,0 0-43 0 0,0 0-40 0 0,0 0-267 0 0,0 0-65 0 0,0 0-50 0 0,0 0-35 0 0,0 0-1479 0 0,0 0-1304 0 0</inkml:trace>
  <inkml:trace contextRef="#ctx0" brushRef="#br0" timeOffset="655.97">344 241 9016 0 0,'0'0'265'0'0,"0"0"-4"0"0,0-1-194 0 0,2-1-39 0 0,8-6-17 0 0,5 2 26 0 0,-4 4 54 0 0,-8 1-54 0 0,1 0 0 0 0,-1 0 1 0 0,1 0-1 0 0,-1 0 0 0 0,1-1 1 0 0,0 0-38 0 0,13-6 159 0 0,2 1 87 0 0,40-11 701 0 0,-30 10-577 0 0,-14 3-236 0 0,0 1-48 0 0,-11 2-21 0 0,1 1-66 0 0,0-1-94 0 0,0 1-105 0 0,0-1-115 0 0,-2 1 111 0 0,0 1-33 0 0,0-1-34 0 0,0 1-36 0 0,0 0-36 0 0,0-1-39 0 0,0 1-40 0 0,0 0-40 0 0,7 0-999 0 0,5 0-838 0 0</inkml:trace>
  <inkml:trace contextRef="#ctx0" brushRef="#br0" timeOffset="926.33">710 380 6648 0 0,'0'0'149'0'0,"2"2"23"0"0,7 6 12 0 0,-2-5-64 0 0,-2-3-58 0 0,-2-1-53 0 0,7 3 31 0 0,-2 3 85 0 0,1-1 92 0 0,1-2 98 0 0,7-1 755 0 0,13 0 633 0 0,-21-3-1170 0 0,-1 0-32 0 0,-2-2-164 0 0,2-1 140 0 0,3 3 91 0 0,-3 2-224 0 0,-1-2-109 0 0,0 0-48 0 0,1-3 25 0 0,-4 4-94 0 0,-2 0 78 0 0,0 0-34 0 0,1 0 72 0 0,-1 0-76 0 0,1 1-77 0 0,0 0-36 0 0,1-1 67 0 0,-1 0-88 0 0,0-1 35 0 0,2 0 49 0 0,3-3 94 0 0,2-2 64 0 0,-4 3-143 0 0,-2 2-60 0 0,2-1 56 0 0,-3-2-70 0 0,-1 1-46 0 0,-1 3 1 0 0,-1 0-1 0 0,1 0 1 0 0,-1 0-1 0 0,1 0 1 0 0,0 0 0 0 0,0 0-1 0 0,0 1 1 0 0,-1-1-1 0 0,1 0 1 0 0,0 1-1 0 0,0-1 1 0 0,1 0-4 0 0,4-1 9 0 0,-5 2-9 0 0,-1 0 0 0 0,0 0 0 0 0,0 0 0 0 0,0 0 0 0 0,1 0 0 0 0,-1 0 0 0 0,0 0 0 0 0,0 0 0 0 0,0 0 1 0 0,0 0-1 0 0,1 0 0 0 0,-1 0 0 0 0,0 0 0 0 0,0 0 0 0 0,0 0 0 0 0,0 0 0 0 0,1-1 0 0 0,-1 1 0 0 0,0 0 0 0 0,0 0 0 0 0,0 0 0 0 0,0 0 0 0 0,0 0 0 0 0,0-1 0 0 0,1 1 0 0 0,-1 0 0 0 0,0 0 0 0 0,0 0 0 0 0,0 0 0 0 0,0-1 1 0 0,0 1-1 0 0,0 0 0 0 0,0 0 0 0 0,0 0 0 0 0,1-22 0 0 0,0 4 0 0 0,-2 14 0 0 0,-1 0 0 0 0,-8-8-11 0 0,-1 1-46 0 0,6 9-46 0 0,-2 1 57 0 0,-6 4 31 0 0,9 8 15 0 0,-1-3 0 0 0,2-3 0 0 0,1 0 0 0 0,-1 0 0 0 0,1 0 0 0 0,0 0 0 0 0,1 1 0 0 0,-1-1 0 0 0,1 1 0 0 0,0-1 0 0 0,0 0 0 0 0,1 1 0 0 0,-1 4 0 0 0,1 12 59 0 0,-1 21 206 0 0,7-19-106 0 0,2-12-91 0 0,-7-11-56 0 0,1 1-1 0 0,-1-1 0 0 0,0 1 0 0 0,0 0 0 0 0,0 0 0 0 0,0-1 0 0 0,0 1 1 0 0,0 0-1 0 0,0 0 0 0 0,-1 0 0 0 0,1 0 0 0 0,-1 0 0 0 0,1 0-11 0 0,-1 0 11 0 0,1 0-1 0 0,-1 0 1 0 0,1 0 0 0 0,-1 0-1 0 0,1 0 1 0 0,0 0-1 0 0,0-1 1 0 0,0 1 0 0 0,0 0-1 0 0,0 0 1 0 0,1-1 0 0 0,-1 1-1 0 0,0-1-10 0 0,5 5 35 0 0,-3-3-20 0 0,-1 0-1 0 0,1-1 1 0 0,0 1 0 0 0,-1-1-1 0 0,1 0 1 0 0,1 0-15 0 0,11 10 69 0 0,-13-10-63 0 0,-1-1 0 0 0,0 1 0 0 0,1-1-1 0 0,-1 0 1 0 0,1 0 0 0 0,0 0 0 0 0,-1 0 0 0 0,1 0 0 0 0,0 0-1 0 0,-1 0 1 0 0,1-1 0 0 0,0 1 0 0 0,0-1 0 0 0,0 1-1 0 0,0-1 1 0 0,0 1 0 0 0,-1-1 0 0 0,1 0 0 0 0,1 0-6 0 0,36 0 93 0 0,-17 0-92 0 0,-20 0 1 0 0,-1 0 0 0 0,0 0-1 0 0,1 0 1 0 0,-1-1 0 0 0,0 1-1 0 0,1 0 1 0 0,-1 0 0 0 0,0-1-1 0 0,1 1 1 0 0,-1-1 0 0 0,0 0-1 0 0,0 1 1 0 0,0-1 0 0 0,1 0-2 0 0,8-4-30 0 0,0 3-90 0 0,1 0-64 0 0,6-6-254 0 0,-11 6 272 0 0,-2 2-26 0 0,-1-1 13 0 0,0 1-59 0 0,-1-1-71 0 0,1 0-82 0 0,-1 1 14 0 0,-1-1-53 0 0,1 0-48 0 0,-1 0-42 0 0,1 0-151 0 0,0-1-41 0 0,0 1-184 0 0,0-2-492 0 0,-2 3 1348 0 0</inkml:trace>
  <inkml:trace contextRef="#ctx0" brushRef="#br0" timeOffset="1332.59">1329 253 8288 0 0,'0'0'190'0'0,"3"0"28"0"0,-3 0-204 0 0,1 1 0 0 0,0-1 1 0 0,-1 0-1 0 0,1 0 0 0 0,0 1 1 0 0,0-1-1 0 0,-1 0 0 0 0,1 1 1 0 0,0-1-1 0 0,-1 0 0 0 0,1 1 1 0 0,-1-1-1 0 0,1 1 0 0 0,-1 0 1 0 0,1-1-1 0 0,-1 1 0 0 0,1-1 1 0 0,-1 1-1 0 0,1 0 0 0 0,-1-1 1 0 0,0 1-1 0 0,1 0 0 0 0,-1-1 1 0 0,0 1-15 0 0,4 6 80 0 0,2-1-48 0 0,-2-2-47 0 0,-1 0 12 0 0,0 3 40 0 0,1 6 44 0 0,0-6 63 0 0,1 1 57 0 0,0-1 46 0 0,0 2 76 0 0,-2 0 93 0 0,-1 1 106 0 0,-2-5-398 0 0,0 4 160 0 0,0-6-173 0 0,0-1 0 0 0,0 0 0 0 0,0 1 0 0 0,1-1 0 0 0,-1 0 0 0 0,1 1-1 0 0,-1-1 1 0 0,1 0 0 0 0,1 2-111 0 0,5 6 375 0 0,-1-3-110 0 0,-2 0-35 0 0,-2 2 11 0 0,-1 4 78 0 0,1-2 72 0 0,1-3-76 0 0,2 2-2 0 0,0 4 18 0 0,0 2 135 0 0,-2-7-171 0 0,1 1 58 0 0,0-2-104 0 0,-1-1-67 0 0,4 9 207 0 0,-4-12-203 0 0,1 1 60 0 0,-1 7 129 0 0,-3 14 97 0 0,-1-18-271 0 0,1-6-31 0 0,0-2-30 0 0,0 1-3 0 0,0 1-86 0 0,0 5-8 0 0,0-5 34 0 0,-2-1 78 0 0,-4-1-94 0 0,-9 0 57 0 0,11-2-24 0 0,-9-6-12 0 0,11 7-80 0 0,1 0 0 0 0,-1 1 0 0 0,0-1 1 0 0,0 0-1 0 0,1-1 0 0 0,-1 1 0 0 0,1 0 0 0 0,-1 0 1 0 0,1-1-1 0 0,-1 1 0 0 0,1 0 0 0 0,-1-2-2 0 0,-2-5 41 0 0,2 5-38 0 0,1 1 0 0 0,0 0-1 0 0,0 0 1 0 0,0 0-1 0 0,0-1 1 0 0,0 1 0 0 0,0 0-1 0 0,1-1 1 0 0,-1 1-1 0 0,1-1 1 0 0,0 1-1 0 0,0-2-2 0 0,-1 0 11 0 0,1 0 0 0 0,-1 0-1 0 0,0 0 1 0 0,0 0 0 0 0,-1-4-11 0 0,0 4 3 0 0,1-1 0 0 0,0 1 0 0 0,0-1 0 0 0,0 0 0 0 0,0 1 0 0 0,1-2-3 0 0,0 1 12 0 0,0-3-2 0 0,-1 0-1 0 0,2 0 0 0 0,-1 0 0 0 0,1 0 0 0 0,0 0 1 0 0,1 0-1 0 0,0 1 0 0 0,0-1 0 0 0,3-4-9 0 0,9-19-156 0 0,-4 10-126 0 0,1-1 0 0 0,4-3 282 0 0,-4 12-163 0 0,6 2 3 0 0,-3 3 30 0 0,-5 0 4 0 0,3-1-28 0 0,7 2 57 0 0,0 0 60 0 0,-17 6 29 0 0,0 0-1 0 0,0 0 1 0 0,1 1-1 0 0,-1-1 1 0 0,0 1-1 0 0,0 0 1 0 0,0-1-1 0 0,0 1 1 0 0,1 0-1 0 0,-1 0 1 0 0,0 1-1 0 0,0-1 0 0 0,0 0 1 0 0,2 1 8 0 0,25 10-62 0 0,-16-2-1 0 0,0-1 59 0 0,-12-7 4 0 0,0-1 0 0 0,-1 1 0 0 0,1 0 0 0 0,0-1 0 0 0,0 1 0 0 0,0 0 0 0 0,-1 0 0 0 0,1 0 0 0 0,0 0 0 0 0,-1-1 0 0 0,1 1 0 0 0,-1 0 0 0 0,1 0 0 0 0,-1 0 0 0 0,1 0 0 0 0,-1 1 0 0 0,0-1 0 0 0,1 0 0 0 0,-1 0 0 0 0,0 0 0 0 0,0 0 0 0 0,1 28 0 0 0,-2-17 0 0 0,1-10 0 0 0,0-1 0 0 0,0 1 0 0 0,0 0 0 0 0,-1-1 0 0 0,1 1 0 0 0,-1-1 0 0 0,1 1 0 0 0,-1-1 0 0 0,1 1 0 0 0,-1-1 0 0 0,0 1 0 0 0,0-1 0 0 0,0 1 0 0 0,0-1 0 0 0,0 0 0 0 0,0 0 0 0 0,0 1-1 0 0,0-1 2 0 0,-27 18 93 0 0,5-3 40 0 0,19-12-362 0 0,0-1 94 0 0,0 0 82 0 0,-1 0 68 0 0,-3 1 136 0 0,-13 2 410 0 0,13-5-442 0 0,5 0-101 0 0,-1-1-36 0 0,0 0-41 0 0,0 0-48 0 0,0 1-53 0 0,0-1-59 0 0,-2 0-176 0 0,4 0 150 0 0,-1 0-35 0 0,1 0-36 0 0,-1 0-38 0 0,0 0-40 0 0,1 0-41 0 0,-2 0-175 0 0,1 0-73 0 0,0 0-75 0 0,0-1-79 0 0,1 1-1356 0 0,1 0-1244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31.7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5848 0 0,'0'0'168'0'0,"0"0"-32"0"0,0 0 14 0 0,0 0 75 0 0,0 0 209 0 0,0 0 383 0 0,0 0 30 0 0,0 0-347 0 0,0 0-203 0 0,0 0-48 0 0,0 2 60 0 0,0 1-141 0 0,0 0 59 0 0,0 6 370 0 0,1-6-428 0 0,-1-1-54 0 0,1 1-93 0 0,3 3 179 0 0,1 2 79 0 0,-3 3 65 0 0,2 5 182 0 0,4 0-89 0 0,3 5 29 0 0,-7 0-171 0 0,5-4-7 0 0,-5 4-26 0 0,0-10-105 0 0,4 18 188 0 0,-3-17-224 0 0,0 2 44 0 0,-4 0 34 0 0,0-3-74 0 0,4 8 110 0 0,0-2-5 0 0,-3-5-110 0 0,-3 0 61 0 0,1-9-139 0 0,-1-1 0 0 0,1 0 0 0 0,0 1 0 0 0,0-1 1 0 0,1 0-1 0 0,-1 1 0 0 0,0-1 0 0 0,1 0 0 0 0,-1 1 0 0 0,2 1-43 0 0,0 1 71 0 0,-1-3-46 0 0,0 0 0 0 0,0 0 0 0 0,0 0-1 0 0,0 0 1 0 0,0 1 0 0 0,-1-1 0 0 0,1 0 0 0 0,0 2-25 0 0,-1 10 146 0 0,0-11-113 0 0,0-3-28 0 0,3 6 44 0 0,5 8 55 0 0,-6-3-16 0 0,-2-7-20 0 0,0 0-62 0 0,0 0-48 0 0,0-2-64 0 0,0-2-48 0 0,0 0-210 0 0,0 0 195 0 0,0 0-37 0 0,0 0-70 0 0,0 0 91 0 0,0 0-36 0 0,0 0-40 0 0,0 0-36 0 0,0 0-398 0 0,0 0 101 0 0,-1 0-51 0 0,0 0-755 0 0,-3 0-590 0 0,-3 0-1125 0 0</inkml:trace>
  <inkml:trace contextRef="#ctx0" brushRef="#br0" timeOffset="669.11">25 38 5840 0 0,'0'0'132'0'0,"0"0"17"0"0,0 0 11 0 0,0 0-49 0 0,0 0-5 0 0,1 0 44 0 0,1 0 131 0 0,3-1 67 0 0,-1-3 329 0 0,2-2 188 0 0,-2 5-610 0 0,2 0-35 0 0,0 1 119 0 0,-1 0-71 0 0,0 0-58 0 0,0-1-49 0 0,3-1 44 0 0,5-2 42 0 0,-7 1-115 0 0,-3 2-57 0 0,0 0 1 0 0,0 1 0 0 0,0-1-1 0 0,-1 1 1 0 0,1 0 0 0 0,0 0 0 0 0,0 0-1 0 0,0 0-75 0 0,10 0 206 0 0,-1 1-88 0 0,0-1-12 0 0,12 0 21 0 0,-10 0-25 0 0,-2 2-14 0 0,-4 3-39 0 0,-7-5-45 0 0,1 1 0 0 0,-1 0-1 0 0,0-1 1 0 0,0 1 0 0 0,0-1 0 0 0,0 1 0 0 0,1-1-1 0 0,-1 0 1 0 0,0 1 0 0 0,0-1 0 0 0,1 0-1 0 0,-1 0-3 0 0,3 2 59 0 0,32 34 20 0 0,-21-20-44 0 0,-13-12-11 0 0,1-1-1 0 0,-1 1 1 0 0,0 0 0 0 0,1-1 0 0 0,-2 1-1 0 0,1 0 1 0 0,0 0 0 0 0,-1 1 0 0 0,0-1-1 0 0,0 0 1 0 0,0 1-24 0 0,1 20 61 0 0,-2-24-56 0 0,0 1-1 0 0,0-1 1 0 0,-1 0-1 0 0,1 1 1 0 0,0-1-1 0 0,-1 1 1 0 0,1-1-1 0 0,-1 0 1 0 0,1 1 0 0 0,-1-1-1 0 0,0 0 1 0 0,1 0-1 0 0,-1 1-4 0 0,0-1 10 0 0,0 0-1 0 0,0 0 0 0 0,1 1 1 0 0,-1-1-1 0 0,1 0 1 0 0,-1 1-1 0 0,1-1 0 0 0,-1 0 1 0 0,1 1-1 0 0,0-1 0 0 0,0 1 1 0 0,-1-1-1 0 0,1 1-9 0 0,0-1 13 0 0,0 0 0 0 0,0 1 0 0 0,0-1 0 0 0,-1 1 0 0 0,1-1 0 0 0,0 0 0 0 0,-1 1-1 0 0,1-1 1 0 0,-1 0 0 0 0,0 1 0 0 0,1-1 0 0 0,-1 0 0 0 0,0 0 0 0 0,0 0 0 0 0,0 0 0 0 0,0 0 0 0 0,0 0 0 0 0,0 0-1 0 0,0 0-12 0 0,-10 12 137 0 0,9-9-100 0 0,2-3-30 0 0,0-1 0 0 0,0 1 0 0 0,0 0 0 0 0,-1-1 0 0 0,1 1 1 0 0,0-1-1 0 0,-1 0 0 0 0,1 1 0 0 0,0-1 0 0 0,-1 1 0 0 0,1-1 0 0 0,0 1 0 0 0,-1-1 1 0 0,1 0-1 0 0,-1 1 0 0 0,1-1 0 0 0,-1 0 0 0 0,1 0 0 0 0,-1 1 0 0 0,1-1 1 0 0,-1 0-1 0 0,0 0-7 0 0,-2 2 19 0 0,2-1-15 0 0,0-1 1 0 0,0 1-1 0 0,1-1 0 0 0,-1 1 1 0 0,0 0-1 0 0,1-1 1 0 0,-1 1-1 0 0,0 0 0 0 0,1-1 1 0 0,-1 1-1 0 0,1 0 0 0 0,-1 0 1 0 0,1 0-1 0 0,0-1 0 0 0,-1 1 1 0 0,1 0-5 0 0,-5 8 61 0 0,-2-5-17 0 0,-6 3-18 0 0,10-5-16 0 0,-7 0 38 0 0,0 0-10 0 0,-8 7 36 0 0,15-8-66 0 0,-2 0-1 0 0,-13-1-6 0 0,11 0 17 0 0,7 0 35 0 0,5-5 27 0 0,-3-3-93 0 0,1-2 42 0 0,5 7-82 0 0,-4 1-47 0 0,0-2 59 0 0,13-11-99 0 0,-16 15 137 0 0,0-1-1 0 0,0 1 0 0 0,1-1 0 0 0,-1 1 0 0 0,0-1 1 0 0,0 1-1 0 0,1 0 0 0 0,-1-1 0 0 0,0 1 0 0 0,0 0 1 0 0,1 0 3 0 0,-1 0 3 0 0,1 0 0 0 0,-1 0 0 0 0,0 0 0 0 0,0-1 0 0 0,1 1 0 0 0,-1 0 0 0 0,0-1 0 0 0,0 1 0 0 0,0-1 0 0 0,0 1 0 0 0,1-1 0 0 0,-1 0 0 0 0,0 1-3 0 0,9-5 41 0 0,-4 4-40 0 0,-1 0 0 0 0,0 1 1 0 0,1 0-1 0 0,-1 0 0 0 0,0 0 1 0 0,0 1-1 0 0,1 0 0 0 0,-1 0 1 0 0,0 0-1 0 0,0 0 0 0 0,1 1-1 0 0,4 1 2 0 0,16 0-2 0 0,-24-3 0 0 0,1 0 0 0 0,0 0 0 0 0,0 1 0 0 0,0-1 0 0 0,0 1 0 0 0,-1-1 0 0 0,1 1 0 0 0,0 0 0 0 0,-1 0 0 0 0,1 0 0 0 0,-1 1 0 0 0,1-1 0 0 0,1 2 0 0 0,55 22 0 0 0,-51-19 2 0 0,-1-1 1 0 0,0 2 0 0 0,-1-1 0 0 0,5 6-3 0 0,3 3 79 0 0,-10-11-54 0 0,-1 0 0 0 0,0 1 0 0 0,0 0 0 0 0,0-1 0 0 0,-1 1 0 0 0,1 1-25 0 0,-1-2 14 0 0,1 7 111 0 0,-3 10 200 0 0,-1-12-209 0 0,-1-3-48 0 0,-6 0 92 0 0,2 4 8 0 0,-3 3-16 0 0,2-5-56 0 0,-4 4 16 0 0,-1-4 48 0 0,1-2-99 0 0,-9 6 48 0 0,3-5 9 0 0,-12 3 27 0 0,9-3-50 0 0,10-3-63 0 0,7-3-30 0 0,-1 0 0 0 0,0-1 1 0 0,1 1-1 0 0,-1-1 1 0 0,1 0-1 0 0,-1 0 0 0 0,-3 0-2 0 0,-11 1 0 0 0,11 2 0 0 0,6-3 0 0 0,0 0 0 0 0,1 1 0 0 0,-1-1 0 0 0,0 0 0 0 0,0 0 0 0 0,1 1 0 0 0,-1-1 0 0 0,0 0 0 0 0,0 0 0 0 0,1 0 0 0 0,-1 0 0 0 0,0 0 0 0 0,0 0 0 0 0,1 0 0 0 0,-1 0 0 0 0,0-1 0 0 0,0 1 0 0 0,1 0 0 0 0,-1 0 0 0 0,0-1 0 0 0,1 1 0 0 0,-1 0 0 0 0,0-1 0 0 0,1 1 0 0 0,-1 0 0 0 0,0-1 0 0 0,1 0 0 0 0,-1 1 0 0 0,-2-1-2 0 0,0 0 0 0 0,0 1 1 0 0,0-1-1 0 0,0 1 1 0 0,0 0-1 0 0,-1-1 1 0 0,1 1-1 0 0,0 0 1 0 0,0 1-1 0 0,-1-1 2 0 0,-10 1-44 0 0,4-3-36 0 0,4-6-78 0 0,-6 1-38 0 0,3 1 0 0 0,8 5-38 0 0,0-1 52 0 0,0 1 44 0 0,1 0 37 0 0,0-3-30 0 0,0 0 44 0 0,1 3 29 0 0,-1 0-43 0 0,0-11-481 0 0</inkml:trace>
  <inkml:trace contextRef="#ctx0" brushRef="#br0" timeOffset="1128.17">708 265 8232 0 0,'0'0'182'0'0,"0"0"29"0"0,0 0 14 0 0,-2 0-27 0 0,-9 0-158 0 0,4 0-27 0 0,4 0 35 0 0,-1 1 163 0 0,2-1-36 0 0,-3 2 89 0 0,1 1-53 0 0,0 3 29 0 0,2-1-95 0 0,-1-1 56 0 0,0-1-23 0 0,0 1 45 0 0,-4 7 119 0 0,6-8-246 0 0,0 0-1 0 0,1 0 1 0 0,-1 0-1 0 0,1 0 1 0 0,0 0-1 0 0,0 0 1 0 0,0 1-96 0 0,-2 4 228 0 0,-2 2 30 0 0,-2 1 18 0 0,5 0-30 0 0,1-7-175 0 0,0 1 32 0 0,0 21 499 0 0,0-21-490 0 0,0-1-90 0 0,0 2 166 0 0,0 0-49 0 0,1 1-2 0 0,0-1-60 0 0,3 3 24 0 0,1-3 24 0 0,-4-4 17 0 0,1 0-51 0 0,-2 1-34 0 0,0 0-28 0 0,0 0-7 0 0,1-1 24 0 0,3 3 36 0 0,6 6 132 0 0,-6-7-148 0 0,-1-1-46 0 0,-1-1 62 0 0,1-2 20 0 0,7 0-52 0 0,-5 0-13 0 0,0 0 1 0 0,0-1 0 0 0,1 1 0 0 0,-1-1 0 0 0,1 0-38 0 0,12-7 99 0 0,-3 2-15 0 0,-13 6-69 0 0,1-1 0 0 0,-1 0 0 0 0,0 0 0 0 0,1 0 0 0 0,-1-1 0 0 0,0 1 0 0 0,0-1 0 0 0,1 0-15 0 0,1-2 11 0 0,7-4-10 0 0,-10 7-1 0 0,-1 1 0 0 0,1-1 0 0 0,0 1 0 0 0,0-1 0 0 0,0 0 0 0 0,-1 1 0 0 0,1-1 0 0 0,0 0 0 0 0,-1 0 0 0 0,1 0 0 0 0,0 0 0 0 0,-1 1 0 0 0,1-1 0 0 0,-1 0 0 0 0,1 0 0 0 0,-1 0 0 0 0,0 0 0 0 0,1 0 0 0 0,-1 0 0 0 0,0 0 0 0 0,0 0 0 0 0,0 0 0 0 0,0 0 0 0 0,0 0 0 0 0,0-1 0 0 0,0 1 0 0 0,0 1 0 0 0,0-1 0 0 0,0 0 0 0 0,0 1 0 0 0,0-1 0 0 0,0 1 0 0 0,0-1 0 0 0,1 1 0 0 0,-1-1 0 0 0,0 1 0 0 0,0-1 0 0 0,0 1 0 0 0,1-1 0 0 0,-1 1 0 0 0,0-1 0 0 0,0 1 0 0 0,1-1 0 0 0,-1 1 0 0 0,0 0 0 0 0,1-1 0 0 0,-1 1 0 0 0,1-1 0 0 0,-1 1 0 0 0,1 0 0 0 0,-1-1 0 0 0,1 1 0 0 0,-1 0 0 0 0,1-1 0 0 0,-1 1 0 0 0,0 0 0 0 0,1-1 0 0 0,-1 1 0 0 0,1 0 0 0 0,-1-1 0 0 0,0 1 0 0 0,1-1 0 0 0,-1 1 0 0 0,0-1 0 0 0,1 1 0 0 0,-1-1 0 0 0,0 1 0 0 0,0-1 0 0 0,0 1 0 0 0,1-1 0 0 0,-1 1 0 0 0,0-1 0 0 0,0 1 0 0 0,0-1 0 0 0,0 1 0 0 0,0-1 0 0 0,0 1 0 0 0,0-1 0 0 0,0 0 0 0 0,0-11-20 0 0,0-18 54 0 0,0 19-60 0 0,0 2-36 0 0,0 0-48 0 0,0 1-60 0 0,0 1-74 0 0,1 10 243 0 0,-1 1 0 0 0,1-1 0 0 0,1 0-1 0 0,-1 1 1 0 0,0-1 0 0 0,1 0 0 0 0,-1 0 0 0 0,1 0 0 0 0,2 2 1 0 0,0-1 0 0 0,4 6 0 0 0,-4-3-1 0 0,-3-6 0 0 0,0 0 1 0 0,-1 0-1 0 0,1 0 0 0 0,0 1 0 0 0,-1-1 0 0 0,1 0 0 0 0,-1 0 1 0 0,1 1-1 0 0,-1-1 0 0 0,0 0 0 0 0,0 1 0 0 0,1-1 0 0 0,-1 0 1 0 0,0 1 0 0 0,2 10-45 0 0,-1-11 44 0 0,-1 0 0 0 0,1-1 0 0 0,-1 1 0 0 0,1 0 0 0 0,0-1-1 0 0,-1 1 1 0 0,1 0 0 0 0,0-1 0 0 0,0 1 0 0 0,-1-1 0 0 0,1 0 0 0 0,0 1-1 0 0,0-1 1 0 0,0 0 1 0 0,9 7 1 0 0,-5 2-1 0 0,-5-8 0 0 0,1 0 0 0 0,-1 0 0 0 0,1-1 0 0 0,-1 1 0 0 0,0 0 0 0 0,1 0 0 0 0,-1 0 0 0 0,1-1 0 0 0,0 1 0 0 0,-1 0 0 0 0,1-1 0 0 0,-1 1 0 0 0,1-1 0 0 0,0 1 0 0 0,0 0 0 0 0,0-1 0 0 0,7 5-10 0 0,-4-1-68 0 0,9 4-205 0 0,-10-6 226 0 0,-2-1-10 0 0,1 0-21 0 0,-1 0-40 0 0,0 0-16 0 0,0 0-41 0 0,0 0-46 0 0,0-1-52 0 0,-1 1-55 0 0,1 0-53 0 0,-1-1-46 0 0,0 0-40 0 0,0 0-141 0 0,1 0-39 0 0,-1 1-171 0 0,0-1-456 0 0</inkml:trace>
  <inkml:trace contextRef="#ctx0" brushRef="#br0" timeOffset="1555.8">1150 215 8288 0 0,'0'0'190'0'0,"-2"0"28"0"0,0 0-142 0 0,-10 0 216 0 0,7 0-229 0 0,1 2-38 0 0,1-1-26 0 0,-16 7-15 0 0,12-7 47 0 0,-2-1 40 0 0,7 1-16 0 0,1-1-1 0 0,0 0 0 0 0,-1 0 1 0 0,1 0-1 0 0,-1 1 1 0 0,1-1-1 0 0,0 1 1 0 0,-1-1-1 0 0,1 1 1 0 0,0-1-1 0 0,-1 1 0 0 0,1 0 1 0 0,0 0-55 0 0,-7 3 385 0 0,3-2-158 0 0,-1-2 33 0 0,1 1 6 0 0,1 0-41 0 0,-2 4 128 0 0,-4 3 7 0 0,4-4-198 0 0,-4 13 333 0 0,6-10-356 0 0,2-4-119 0 0,1 0-43 0 0,-3 2 134 0 0,4 0-45 0 0,7 4-32 0 0,-6-9-38 0 0,0 1 0 0 0,-1-1 1 0 0,1 1-1 0 0,-1-1 1 0 0,1 1-1 0 0,-1-1 0 0 0,1 1 1 0 0,-1 0-1 0 0,0-1 0 0 0,1 1 1 0 0,-1 0-1 0 0,0 0 1 0 0,1-1-1 0 0,-1 1 0 0 0,0 0 4 0 0,0 0 0 0 0,0 1-11 0 0,0 0 0 0 0,0 0 0 0 0,0 1 0 0 0,0-1 1 0 0,1 0-1 0 0,-1 0 0 0 0,1 0 0 0 0,-1 0 0 0 0,1 0 0 0 0,0 2 11 0 0,8 4-5 0 0,-8-8 5 0 0,0 1-1 0 0,1 0 1 0 0,-1 0 0 0 0,0 0 0 0 0,0 0 0 0 0,0 0 0 0 0,0 0 0 0 0,0 0 0 0 0,0 0 0 0 0,0 0 0 0 0,0 0 0 0 0,0 0-1 0 0,0 1 1 0 0,9 11 23 0 0,-2-6 34 0 0,5 0 74 0 0,4 4 28 0 0,2 2-10 0 0,0 0-61 0 0,-6-3-57 0 0,-1-8 55 0 0,-11-2-77 0 0,-1 0 0 0 0,1 0 1 0 0,-1 0-1 0 0,1 0 0 0 0,-1 0 0 0 0,1 0 0 0 0,-1 1 0 0 0,1-1 0 0 0,0 0 0 0 0,-1 0 1 0 0,1 0-1 0 0,-1 0 0 0 0,1 1 0 0 0,-1-1 0 0 0,1 0 0 0 0,-1 0 0 0 0,0 1 0 0 0,1-1 0 0 0,-1 1 1 0 0,1-1-1 0 0,-1 0 0 0 0,0 1 0 0 0,1-1 0 0 0,-1 1 0 0 0,0-1 0 0 0,1 1-9 0 0,-1-1 10 0 0,0 1 1 0 0,1-1-1 0 0,-1 0 0 0 0,0 1 0 0 0,1-1 0 0 0,-1 1 0 0 0,1-1 1 0 0,-1 0-1 0 0,0 1 0 0 0,1-1 0 0 0,-1 0 0 0 0,1 1 0 0 0,-1-1 1 0 0,1 0-1 0 0,-1 0 0 0 0,1 0 0 0 0,-1 1 0 0 0,1-1 0 0 0,-1 0 1 0 0,1 0-1 0 0,-1 0 0 0 0,1 0 0 0 0,0 0 0 0 0,-1 0 0 0 0,1 0 1 0 0,-1 0-11 0 0,5 0 42 0 0,-1 2 96 0 0,-2-1 80 0 0,-1 2 63 0 0,-1 0 116 0 0,-6 7 625 0 0,1-5-537 0 0,0 0-93 0 0,1-2-207 0 0,0-1-79 0 0,0 0-88 0 0,1-1-73 0 0,0 0-83 0 0,0-1-90 0 0,-2 0 241 0 0,-4 0-26 0 0,0 2-48 0 0,5 3 17 0 0,0 0-15 0 0,-3-5-26 0 0,2 0-35 0 0,0 0-34 0 0,-8 0-396 0 0,11 1 350 0 0,2-1-19 0 0,-1 1-59 0 0,0-1 96 0 0,1 1-32 0 0,-1-1-104 0 0,0 2-53 0 0,0-1-45 0 0,0 0-41 0 0,-2 1-554 0 0,1 0-92 0 0,1 0-762 0 0,0-2-1051 0 0</inkml:trace>
  <inkml:trace contextRef="#ctx0" brushRef="#br0" timeOffset="1839.03">1415 303 11024 0 0,'0'0'248'0'0,"0"0"34"0"0,3 2 22 0 0,2 4-178 0 0,10 10 57 0 0,-7-9-130 0 0,-1-2-33 0 0,-3-3 1 0 0,-2 0 40 0 0,3 3 161 0 0,0 1 180 0 0,0 5 348 0 0,1-1-117 0 0,-2-3-275 0 0,0-1-128 0 0,1 0-86 0 0,2 4 330 0 0,-4-1-114 0 0,-2 3 173 0 0,-1-5-221 0 0,0 1 38 0 0,0-4-154 0 0,4 8 168 0 0,2-3-121 0 0,-4-6-132 0 0,-1 0-53 0 0,-1 4-41 0 0,0-5 7 0 0,0 11 43 0 0,0-1 8 0 0,0-4-47 0 0,0-5-48 0 0,0-1-75 0 0,0-2-56 0 0,0 0-219 0 0,0 0-28 0 0</inkml:trace>
  <inkml:trace contextRef="#ctx0" brushRef="#br0" timeOffset="2239.07">1845 215 9872 0 0,'0'0'222'0'0,"0"0"30"0"0,-2 0 20 0 0,2 0-263 0 0,-1 0-1 0 0,1 0 1 0 0,-1 0-1 0 0,1 0 1 0 0,-1 0-1 0 0,1-1 1 0 0,-1 1-1 0 0,1 0 1 0 0,-1 0-1 0 0,1 0 1 0 0,0 0-1 0 0,-1-1 1 0 0,1 1-1 0 0,-1 0 1 0 0,1 0-1 0 0,0-1 1 0 0,-1 1-1 0 0,1 0 1 0 0,0-1-1 0 0,-1 1 1 0 0,1 0-1 0 0,0-1 1 0 0,-1 1-1 0 0,1-1-8 0 0,-4-4 61 0 0,-5 3-40 0 0,8 2-23 0 0,-1 0 1 0 0,1 0 0 0 0,0 0-1 0 0,0 0 1 0 0,-1-1-1 0 0,1 1 1 0 0,0 0 0 0 0,0-1-1 0 0,0 1 1 0 0,0-1 0 0 0,-1 1-1 0 0,0-2 2 0 0,-1 0 26 0 0,0-1 41 0 0,1 2 129 0 0,1 0-43 0 0,-2 0 49 0 0,0 1-90 0 0,-1 0-34 0 0,3 0-28 0 0,0 1 36 0 0,-17-1 616 0 0,13 0-432 0 0,3 0 54 0 0,0 0-61 0 0,1 0-228 0 0,-5-1 73 0 0,3 1 3 0 0,1 1-17 0 0,1 1 34 0 0,-8 6-20 0 0,5-4-42 0 0,-12 12-51 0 0,13-12-17 0 0,1-1 3 0 0,0 10-13 0 0,5 2-42 0 0,10 8 35 0 0,-6-10-28 0 0,10 12-77 0 0,-6-10 53 0 0,12 7 119 0 0,-8-9 20 0 0,-8-6-78 0 0,1-1 37 0 0,16 7 170 0 0,-11-6-88 0 0,-4-2-69 0 0,6 8 79 0 0,-5 0 59 0 0,-8-8-92 0 0,-2-4-77 0 0,1-1-1 0 0,-1 0 1 0 0,0 1-1 0 0,0-1 1 0 0,0 1-1 0 0,0-1 0 0 0,1 0 1 0 0,-1 1-1 0 0,0-1 1 0 0,0 0-1 0 0,1 1 1 0 0,-1-1-1 0 0,0 0 0 0 0,0 0 1 0 0,1 1-1 0 0,-1-1 1 0 0,0 0-1 0 0,1 0 1 0 0,-1 1-1 0 0,0-1 0 0 0,1 0 1 0 0,-1 0-1 0 0,1 0 1 0 0,-1 0-1 0 0,0 1 0 0 0,1-1 1 0 0,-1 0-1 0 0,1 0 1 0 0,-1 0-1 0 0,0 0 1 0 0,1 0-1 0 0,-1 0 0 0 0,1 0 1 0 0,-1 0-1 0 0,0 0 1 0 0,1 0-1 0 0,-1-1 1 0 0,1 1-9 0 0,7 2 143 0 0,-5 1-13 0 0,-2 4 122 0 0,0-3-71 0 0,-2 0 46 0 0,1 4 198 0 0,0-3-303 0 0,-6 6 258 0 0,3-8-320 0 0,0-1-63 0 0,-8 6 95 0 0,11-8-87 0 0,-1 1-1 0 0,1-1 0 0 0,-1 1 1 0 0,0-1-1 0 0,1 1 0 0 0,-1-1 0 0 0,1 1 1 0 0,-1-1-1 0 0,0 1 0 0 0,0-1 1 0 0,1 0-1 0 0,-1 1 0 0 0,0-1 1 0 0,0 0-1 0 0,1 0 0 0 0,-1 0 1 0 0,0 0-1 0 0,0 0 0 0 0,0 0 1 0 0,0 0-6 0 0,-3 1 28 0 0,-1-1-58 0 0,1 0-49 0 0,1 1-39 0 0,-3 1-167 0 0,-7 4-478 0 0,10-5 659 0 0,-9 1-698 0 0,-1-2-11 0 0</inkml:trace>
  <inkml:trace contextRef="#ctx0" brushRef="#br0" timeOffset="2767.14">1491 13 11000 0 0,'-12'0'248'0'0,"1"0"34"0"0,9 0 21 0 0,0 0-34 0 0,-2-1-202 0 0,-1 0-39 0 0,3-10-17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47.9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0 190 6648 0 0,'0'0'149'0'0,"2"0"23"0"0,14 0 145 0 0,4 0-259 0 0,-9-1-27 0 0,-2 0 66 0 0,-1-2 69 0 0,-1-1 73 0 0,-4 3-159 0 0,-2 0 12 0 0,1 1 1 0 0,-1-1-1 0 0,1 1 1 0 0,-1 0-1 0 0,1-1 0 0 0,-1 1 1 0 0,1 0-1 0 0,-1 0 0 0 0,1 0 1 0 0,-1 0-1 0 0,2 0-92 0 0,-2 1 94 0 0,1-1 0 0 0,-1 0 0 0 0,1 0-1 0 0,-1 0 1 0 0,1 0 0 0 0,0 0 0 0 0,-1-1 0 0 0,1 1-1 0 0,-1 0 1 0 0,1-1 0 0 0,0 0-94 0 0,4-3 284 0 0,4-1 162 0 0,-1 4-87 0 0,-8 1-329 0 0,-1 0-1 0 0,1 0 1 0 0,-1 0-1 0 0,1 0 0 0 0,-1 0 1 0 0,1 0-1 0 0,-1 0 1 0 0,1 0-1 0 0,0-1 0 0 0,-1 1 1 0 0,1 0-1 0 0,-1 0 1 0 0,1 0-1 0 0,-1-1 0 0 0,1 1 1 0 0,-1 0-1 0 0,0-1 1 0 0,1 1-1 0 0,-1 0 0 0 0,1-1 1 0 0,-1 1-1 0 0,0-1 1 0 0,1 1-1 0 0,-1 0 0 0 0,0-1 1 0 0,1 1-30 0 0,3-5 341 0 0,4 3-67 0 0,12-3 233 0 0,-7-2-206 0 0,-4 1-88 0 0,-2 1-48 0 0,-2 0-15 0 0,-2 2-50 0 0,-1 0-29 0 0,1 1-21 0 0,2-3 5 0 0,1-1 25 0 0,1-1 36 0 0,4-4 62 0 0,-11 11-170 0 0,8-10 41 0 0,-5 3 4 0 0,-6-1 94 0 0,1 5-141 0 0,1 2-2 0 0,-8-19-3 0 0,8 20-1 0 0,1-1 0 0 0,-1 0 0 0 0,1 1 0 0 0,-1-1 0 0 0,0 0 0 0 0,1 1 0 0 0,-1-1 0 0 0,0 0 0 0 0,1 1 0 0 0,-1-1 0 0 0,0 1 0 0 0,0-1 0 0 0,0 1 0 0 0,1 0 0 0 0,-1-1 0 0 0,0 1 0 0 0,-8-5 0 0 0,5 0 2 0 0,4 4 0 0 0,0 1 0 0 0,0-1-1 0 0,-1 1 1 0 0,1 0-1 0 0,0-1 1 0 0,0 1 0 0 0,-1 0-1 0 0,1 0 1 0 0,0-1-1 0 0,0 1 1 0 0,-1 0-1 0 0,1-1 1 0 0,0 1 0 0 0,-1 0-1 0 0,1 0 1 0 0,0 0-1 0 0,-1 0 1 0 0,1-1-1 0 0,-1 1 1 0 0,1 0 0 0 0,0 0-1 0 0,-1 0 1 0 0,1 0-1 0 0,-1 0 1 0 0,1 0-1 0 0,0 0 1 0 0,-1 0 0 0 0,1 0-1 0 0,-1 0 1 0 0,1 0-1 0 0,0 0 1 0 0,-1 0-2 0 0,-4 0 9 0 0,4 1-8 0 0,-1-1 0 0 0,1 0 0 0 0,0 0 0 0 0,-1 0 0 0 0,1 0 0 0 0,0 0 0 0 0,-1-1 0 0 0,1 1 0 0 0,0 0 0 0 0,-1-1 0 0 0,1 1 0 0 0,-1-1-1 0 0,-1-4 20 0 0,3 5-19 0 0,0 0 0 0 0,0 0-1 0 0,0-1 1 0 0,0 1 0 0 0,-1 0-1 0 0,1-1 1 0 0,0 1 0 0 0,0 0-1 0 0,0 0 1 0 0,0-1 0 0 0,-1 1-1 0 0,1 0 1 0 0,0 0 0 0 0,0-1-1 0 0,0 1 1 0 0,-1 0 0 0 0,1 0 0 0 0,0 0-1 0 0,0 0 1 0 0,-1-1 0 0 0,1 1-1 0 0,0 0 1 0 0,-1 0 0 0 0,1 0-1 0 0,0 0 1 0 0,0 0 0 0 0,-1 0-1 0 0,1 0 1 0 0,0 0 0 0 0,-1 0-1 0 0,1 0 1 0 0,0 0 0 0 0,-1 0-1 0 0,1 0 1 0 0,0 0 0 0 0,0 0-1 0 0,-1 0 1 0 0,1 0 0 0 0,0 0-1 0 0,-1 0 1 0 0,1 0 0 0 0,0 0-1 0 0,0 1 1 0 0,-1-1 0 0 0,1 0-1 0 0,0 0 1 0 0,0 0 0 0 0,-1 0 0 0 0,1 1-1 0 0,-2 0 0 0 0,-1 0 7 0 0,1 1 0 0 0,-1-1 0 0 0,0 0 0 0 0,1 0 1 0 0,-1 0-1 0 0,0-1 0 0 0,0 1 0 0 0,1 0 0 0 0,-1-1 0 0 0,0 0 0 0 0,0 0 0 0 0,0 0-7 0 0,1 0 8 0 0,0 1-1 0 0,0-1 1 0 0,1 1 0 0 0,-1-1 0 0 0,0 1 0 0 0,0-1-1 0 0,0 1 1 0 0,1 0 0 0 0,-1 0 0 0 0,0 0-1 0 0,1 0 1 0 0,-1 0 0 0 0,1 1 0 0 0,-2 0-8 0 0,-21 23 162 0 0,12-12-62 0 0,7-9-71 0 0,-10 14 119 0 0,8 0 11 0 0,3-8-102 0 0,-3 9 81 0 0,-4 11 101 0 0,9-16-77 0 0,2 2-16 0 0,0-8-72 0 0,1-5-21 0 0,-1 0 0 0 0,1 0 0 0 0,0 1 0 0 0,-1-1 0 0 0,2 0 0 0 0,-1 0 0 0 0,0 0 0 0 0,0 0 0 0 0,1 0 0 0 0,0 0 0 0 0,-1-1 0 0 0,2 2-53 0 0,5 8 235 0 0,-5-4-100 0 0,5 4 91 0 0,10-4-3 0 0,-12-6-187 0 0,9 2 100 0 0,-11-2-82 0 0,1-1-1 0 0,0-1 0 0 0,0 1 1 0 0,0-1-1 0 0,1 0-53 0 0,13 1 94 0 0,23-1 73 0 0,-17-3-155 0 0,-19 2-11 0 0,9-4 60 0 0,-10 4-79 0 0,1-1-59 0 0,0 1-82 0 0,-1-1-55 0 0,0 1-87 0 0,-1-1-102 0 0,1 1-115 0 0,-2 0 211 0 0,-1 1-33 0 0,0-1-36 0 0,1 0-38 0 0,-1 1-38 0 0,0-1-41 0 0,0 1-43 0 0,1-1-44 0 0,7-1-1659 0 0,5 2-1278 0 0,-15 0 3480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48.7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9560 0 0,'0'0'216'0'0,"0"0"32"0"0,0 0 10 0 0,0 1-107 0 0,0 1-78 0 0,0 1-58 0 0,0 5 72 0 0,-1-2 61 0 0,0-6-135 0 0,1 1 1 0 0,0-1-1 0 0,0 0 0 0 0,0 1 0 0 0,-1-1 0 0 0,1 0 1 0 0,0 1-1 0 0,0-1 0 0 0,0 0 0 0 0,-1 0 0 0 0,1 1 0 0 0,0-1 1 0 0,-1 0-1 0 0,1 0 0 0 0,0 1 0 0 0,-1-1 0 0 0,1 0 0 0 0,0 0 1 0 0,-1 0-1 0 0,1 0 0 0 0,0 0 0 0 0,-1 1 0 0 0,1-1 1 0 0,0 0-1 0 0,-1 0 0 0 0,1 0 0 0 0,-1 0 0 0 0,1 0 0 0 0,0 0 1 0 0,-1 0-14 0 0,0 0 171 0 0,1 1-46 0 0,-1 2 19 0 0,1 5-19 0 0,0-8-78 0 0,0 1-34 0 0,0-1 0 0 0,0 1 0 0 0,0-1 1 0 0,0 0-1 0 0,0 1 0 0 0,0-1 0 0 0,0 1 1 0 0,0-1-1 0 0,0 0 0 0 0,0 1 0 0 0,0-1 1 0 0,0 1-1 0 0,0-1 0 0 0,0 0 0 0 0,1 1 1 0 0,-1-1-1 0 0,0 1 0 0 0,0-1 0 0 0,0 0 1 0 0,1 1-1 0 0,-1-1 0 0 0,0 0 0 0 0,1 0 1 0 0,-1 1-1 0 0,0-1 0 0 0,0 0 0 0 0,1 1 0 0 0,-1-1 1 0 0,1 0-14 0 0,4 6 276 0 0,-2 10 6 0 0,-3-7-112 0 0,0 0 47 0 0,0-9-199 0 0,0 1 1 0 0,-1 0-1 0 0,2-1 1 0 0,-1 1-1 0 0,0-1 0 0 0,0 1 1 0 0,0-1-1 0 0,0 1 1 0 0,0-1-1 0 0,0 1 0 0 0,0-1 1 0 0,1 1-1 0 0,-1-1 1 0 0,0 1-1 0 0,0-1 0 0 0,1 1 1 0 0,-1-1-1 0 0,0 1 1 0 0,1-1-1 0 0,-1 1 0 0 0,1-1 1 0 0,-1 0-1 0 0,0 1 1 0 0,1-1-1 0 0,-1 0 1 0 0,1 1-19 0 0,-1-1 18 0 0,1 0 0 0 0,-1 0 0 0 0,1 1 0 0 0,-1-1 0 0 0,1 1 0 0 0,-1-1 0 0 0,0 0 0 0 0,1 1 0 0 0,-1-1 0 0 0,0 1 0 0 0,1-1 0 0 0,-1 1 0 0 0,0-1 0 0 0,0 1 0 0 0,1-1 0 0 0,-1 1 0 0 0,0-1 0 0 0,0 1 0 0 0,0-1 0 0 0,0 1 0 0 0,0-1 0 0 0,0 1 0 0 0,0-1 0 0 0,0 1 0 0 0,0 0 0 0 0,0-1-18 0 0,2 21 509 0 0,2-13-300 0 0,1-1-39 0 0,-3-4 79 0 0,-1-1-110 0 0,-1 2-70 0 0,-1 0-35 0 0,1-2 48 0 0,0 1 37 0 0,0 2-50 0 0,-1 1 6 0 0,1-2 76 0 0,1 0 93 0 0,-1-3-68 0 0,0 1 42 0 0,1 1-42 0 0,1-1-91 0 0,5 3-28 0 0,-7-4-26 0 0,3 1 122 0 0,-3-2-10 0 0,0 2-40 0 0,0 6-21 0 0,0-6-2 0 0,0-2 3 0 0,0 0 10 0 0,0 0 3 0 0,0 0 0 0 0,0 0 0 0 0,0 0 2 0 0,0 0 4 0 0,0 0 2 0 0,0-2-17 0 0,0-4-67 0 0,0-11 48 0 0,0 4-17 0 0,1 10-41 0 0,0 0 0 0 0,0 0-1 0 0,0 0 1 0 0,0 0 0 0 0,0 0 0 0 0,2-1-10 0 0,-2 1 9 0 0,0 0-2 0 0,0 0 0 0 0,0 0 0 0 0,-1 0 0 0 0,1-1 0 0 0,-1 1 0 0 0,0 0 0 0 0,0 0 0 0 0,0-1 0 0 0,0 1 0 0 0,-1-1-7 0 0,1 1 1 0 0,0 0 0 0 0,0 0-1 0 0,0-1 1 0 0,0 1 0 0 0,0 0-1 0 0,1-3 0 0 0,0 4 0 0 0,0 1 0 0 0,0-1 0 0 0,0 0 0 0 0,0 1 0 0 0,0-1 0 0 0,0 1 0 0 0,1-1 0 0 0,-1 1 0 0 0,2-2 0 0 0,5-7 0 0 0,-6 7 0 0 0,-2 1-1 0 0,1 1 1 0 0,-1 0-1 0 0,1-1 1 0 0,0 1-1 0 0,-1 0 1 0 0,1-1-1 0 0,0 1 1 0 0,0 0-1 0 0,0 0 1 0 0,0 0 0 0 0,0 0-1 0 0,0 0 1 0 0,0 0-1 0 0,1 0 1 0 0,-1 0-1 0 0,0 0 1 0 0,0 0-1 0 0,1 1 1 0 0,-1-1-1 0 0,1 0 1 0 0,0 1 0 0 0,1-2-4 0 0,5-2-34 0 0,10-5 0 0 0,-13 7 37 0 0,-1 1 0 0 0,1-1-1 0 0,0 1 1 0 0,0 0 0 0 0,0 0 0 0 0,-1 0 0 0 0,1 0-1 0 0,0 1 1 0 0,2 0 1 0 0,15 2-67 0 0,9 7 72 0 0,-19-5-10 0 0,36 21-5 0 0,-47-24 7 0 0,0-1 1 0 0,-1 0 0 0 0,1 1-1 0 0,-1-1 1 0 0,1 1 0 0 0,0-1-1 0 0,-1 1 1 0 0,1-1 0 0 0,-1 1-1 0 0,1 0 1 0 0,-1-1-1 0 0,1 1 1 0 0,-1 0 0 0 0,0-1-1 0 0,1 1 1 0 0,-1 0 0 0 0,0 0 2 0 0,8 11-14 0 0,6-1 14 0 0,-11-9 0 0 0,1 0 0 0 0,-1 0 0 0 0,0 0 0 0 0,0 0 0 0 0,-1 1 0 0 0,1 0 0 0 0,-1-1 0 0 0,1 1 0 0 0,-1 0 0 0 0,0 0 0 0 0,2 6 0 0 0,-3-8 0 0 0,0 1 0 0 0,0 0 0 0 0,0 0 0 0 0,0 0 0 0 0,0-1 0 0 0,0 1 0 0 0,0-1 0 0 0,1 1 0 0 0,-1-1 0 0 0,14 23 0 0 0,-10-21 0 0 0,-5-3 0 0 0,1 1 0 0 0,-1-1 0 0 0,0 0 0 0 0,1 0 0 0 0,-1 0 0 0 0,0 1 0 0 0,1-1 0 0 0,-1 0 0 0 0,0 0 0 0 0,1 1 0 0 0,-1-1 0 0 0,0 0 0 0 0,0 1 0 0 0,1-1 0 0 0,-1 0 0 0 0,0 1 0 0 0,0-1 0 0 0,0 1 0 0 0,0-1 0 0 0,0 0 0 0 0,1 1 0 0 0,-1-1 0 0 0,0 0 0 0 0,0 1 0 0 0,0-1 0 0 0,0 1 0 0 0,0-1 0 0 0,0 0 0 0 0,0 1 0 0 0,0-1 0 0 0,0 1 0 0 0,-1-1 0 0 0,2 9-1 0 0,-1 10 19 0 0,-3-11 25 0 0,-5-4-20 0 0,6 5 4 0 0,2-7-94 0 0,0-2-14 0 0,0 0 22 0 0,0 0-22 0 0,0 0-224 0 0,0 0 74 0 0,0 0 68 0 0,0 1 59 0 0,0-1 42 0 0,0 1 109 0 0,0 0 70 0 0,0 1 234 0 0,0-1-273 0 0,0 0-35 0 0,0 0-48 0 0,0-1-64 0 0,0 1-77 0 0,0 0-90 0 0,0-1-61 0 0,0 1-93 0 0,0-1-100 0 0,0 1-112 0 0,0-1-120 0 0,0 0 313 0 0,0 0-34 0 0,0 0-35 0 0,0 1-35 0 0,0-1-38 0 0,0 0-38 0 0,0 0-1433 0 0,0 0-1136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61 10368 0 0,'0'2'233'0'0,"-2"7"-56"0"0,-3 1 44 0 0,3-8-188 0 0,1 0 1 0 0,1-1-1 0 0,-1 1 0 0 0,0 0 1 0 0,0-1-1 0 0,1 1 1 0 0,-1 0-1 0 0,1 0 0 0 0,-1 0 1 0 0,1 0-1 0 0,0 0 1 0 0,-1 0-34 0 0,1 4 43 0 0,0-4-42 0 0,0 0-1 0 0,0-1 1 0 0,0 1-1 0 0,0-1 0 0 0,0 1 1 0 0,0 0-1 0 0,0-1 0 0 0,0 1 1 0 0,1-1-1 0 0,-1 1 0 0 0,1-1 1 0 0,0 2-1 0 0,9 2 0 0 0,-6 0 21 0 0,0 4 45 0 0,0 0 45 0 0,-1-2 47 0 0,2 16 214 0 0,2-18-136 0 0,-4-2-96 0 0,1 2 48 0 0,-2 0-43 0 0,2 2-18 0 0,4 1 9 0 0,-3-7-100 0 0,3 0 153 0 0,2 0 67 0 0,-3 1-157 0 0,-2 0-57 0 0,-2 0-12 0 0,0-1 1 0 0,0 1-1 0 0,0-1 1 0 0,0 0-1 0 0,0 0 1 0 0,0 0-1 0 0,0-1 1 0 0,0 1-1 0 0,0-1 1 0 0,1 0-1 0 0,-1 1 1 0 0,3-2-31 0 0,4 2 53 0 0,-6 0-29 0 0,1-1 0 0 0,0 0 1 0 0,-1 0-1 0 0,1 0 0 0 0,-1 0 1 0 0,1-1-1 0 0,-1 1 0 0 0,1-1 1 0 0,2-1-25 0 0,1-3 32 0 0,-7 4-23 0 0,1 0-1 0 0,-1 0 1 0 0,1 0 0 0 0,-1 1-1 0 0,1-1 1 0 0,-1 0 0 0 0,1 1-1 0 0,-1-1 1 0 0,1 1 0 0 0,-1 0 0 0 0,3-1-9 0 0,1-1 64 0 0,12-8 17 0 0,-7 5-34 0 0,-8 4-42 0 0,0 0 0 0 0,-1-1 1 0 0,0 1-1 0 0,1 0 0 0 0,-1 0 1 0 0,0-1-1 0 0,1 1 0 0 0,-1 0 1 0 0,0-1-1 0 0,1 0-5 0 0,0-2 1 0 0,-1 1 1 0 0,1 0-1 0 0,0-1 1 0 0,-1 0-1 0 0,0 1 1 0 0,0-1-1 0 0,0 1 1 0 0,0-1-1 0 0,0-2-1 0 0,1-40-2 0 0,-2 39 2 0 0,0-81-14 0 0,0 75-51 0 0,0 10-7 0 0,0 3 7 0 0,0 0 1 0 0,-1 7-22 0 0,1 1 52 0 0,0-8 33 0 0,0 1-1 0 0,0 0 1 0 0,0 0-1 0 0,0 0 1 0 0,0 0-1 0 0,0 0 0 0 0,1 0 1 0 0,-1 0-1 0 0,0 0 1 0 0,0-1-1 0 0,1 1 0 0 0,-1 0 1 0 0,0 0-1 0 0,1 0 2 0 0,5 3-35 0 0,-5-3 33 0 0,-1-1 1 0 0,1 0-1 0 0,-1 0 1 0 0,1 1 0 0 0,-1-1-1 0 0,0 0 1 0 0,1 0-1 0 0,-1 1 1 0 0,0-1 0 0 0,1 1-1 0 0,-1-1 1 0 0,0 0 0 0 0,1 1-1 0 0,-1-1 1 0 0,0 1-1 0 0,0-1 1 0 0,0 0 0 0 0,1 1-1 0 0,-1-1 1 0 0,0 1-1 0 0,0-1 1 0 0,0 1 0 0 0,0-1-1 0 0,0 1 1 0 0,0-1 0 0 0,0 1-1 0 0,0-1 1 0 0,0 1-1 0 0,0-1 1 0 0,0 0 0 0 0,0 1-1 0 0,0 0 2 0 0,0 0-3 0 0,0 1 0 0 0,0 0 0 0 0,0-1-1 0 0,1 1 1 0 0,-1-1 0 0 0,0 1 0 0 0,1-1 0 0 0,-1 1-1 0 0,1-1 1 0 0,0 1 0 0 0,-1-1 0 0 0,1 0 0 0 0,1 2 3 0 0,-1-2-2 0 0,0 1 0 0 0,0-1 0 0 0,0 1 0 0 0,-1 0 0 0 0,1-1 0 0 0,0 1 0 0 0,-1 0 0 0 0,1 0 0 0 0,-1 0 0 0 0,0-1 0 0 0,1 1 0 0 0,-1 0 1 0 0,0 2 1 0 0,0-2-3 0 0,0 0 0 0 0,0 1 0 0 0,0-1 0 0 0,0 0 1 0 0,0 0-1 0 0,1 1 0 0 0,-1-1 0 0 0,1 0 0 0 0,-1 0 0 0 0,1 1 1 0 0,0-1-1 0 0,0 0 0 0 0,0 0 0 0 0,0 0 0 0 0,1 0 1 0 0,-1 0-1 0 0,0-1 0 0 0,1 1 0 0 0,0 1 3 0 0,0-2-1 0 0,-1 1 0 0 0,0 0 1 0 0,1 0-1 0 0,-1-1 0 0 0,0 1 0 0 0,0 0 0 0 0,0 0 0 0 0,0 1 0 0 0,0-1 0 0 0,0 0 1 0 0,-1 0-1 0 0,1 0 0 0 0,-1 0 0 0 0,1 1 1 0 0,2 9 2 0 0,7 9-2 0 0,-5 6 0 0 0,-1-11 0 0 0,-2-10 0 0 0,0 0 0 0 0,-1 1 0 0 0,1-1 0 0 0,-2 1 0 0 0,1-1 0 0 0,-1 1 0 0 0,0-4 1 0 0,0 0 0 0 0,0 0 0 0 0,1 0 0 0 0,-1-1 0 0 0,0 1 0 0 0,1 0 0 0 0,0 0 0 0 0,0 0 0 0 0,0 0 0 0 0,0 0 0 0 0,0-1 1 0 0,0 1-1 0 0,1-1 0 0 0,-1 1 0 0 0,1-1 0 0 0,0 2-1 0 0,1 0 16 0 0,-1 0-1 0 0,0 1 1 0 0,0-1 0 0 0,-1 1-1 0 0,1-1 1 0 0,-1 1 0 0 0,0 0 0 0 0,0 0-1 0 0,-1-1 1 0 0,0 1-16 0 0,1 53 215 0 0,-1-35-107 0 0,-2-6 4 0 0,-5 1-22 0 0,3-8-37 0 0,-3 10 70 0 0,5-14-88 0 0,-1-1 1 0 0,1 0-1 0 0,-1 0 0 0 0,0 0 1 0 0,0-1-1 0 0,-1 1 0 0 0,0 1-35 0 0,-13 11 142 0 0,13-12-93 0 0,-1 0 0 0 0,0-1 0 0 0,0 1 0 0 0,-1-1 0 0 0,1 0 0 0 0,-1-1 1 0 0,0 0-1 0 0,-1 1-49 0 0,-22 7 223 0 0,19-7-156 0 0,7-2-47 0 0,0-1-1 0 0,0 0 1 0 0,0 0-1 0 0,0 0 1 0 0,0 0-1 0 0,0-1 1 0 0,0 1-1 0 0,0-1 1 0 0,0 1-1 0 0,-2-1-19 0 0,-53 10 169 0 0,39-15-117 0 0,16 4-42 0 0,0 0 0 0 0,0 0 0 0 0,0 0 1 0 0,0 1-1 0 0,0-1 0 0 0,0 1 1 0 0,0 0-1 0 0,-2 0-10 0 0,-12-1 12 0 0,11 1 8 0 0,0-1 1 0 0,0 0 0 0 0,1 0-1 0 0,-1 0 1 0 0,1-1 0 0 0,-2 0-21 0 0,-6-5 2 0 0,10 5-31 0 0,-1-1-1 0 0,0 1 0 0 0,1-1 1 0 0,0 0-1 0 0,-3-3 30 0 0,-1-6-121 0 0,5-2-41 0 0,0 4 16 0 0,-2 1-75 0 0,-1-2-235 0 0,7 4 133 0 0,2-1-47 0 0,-1 0 25 0 0,1-2-60 0 0,9-18-337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49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9152 0 0,'0'0'208'0'0,"0"0"33"0"0,0 0 14 0 0,0 2-42 0 0,0 2-175 0 0,5 9-27 0 0,-1-5 63 0 0,-1-3 68 0 0,0-1 108 0 0,1 0 70 0 0,4 7 377 0 0,-1 1-200 0 0,2 4 54 0 0,-4-4-280 0 0,-2-2-87 0 0,0 3 76 0 0,6-1 52 0 0,2 1-39 0 0,3 6 34 0 0,0 0 15 0 0,-2-6-23 0 0,1 4 89 0 0,-12-15-338 0 0,1 0 0 0 0,-1 0 0 0 0,1 0 0 0 0,0 0 0 0 0,-1 0 1 0 0,1 0-1 0 0,1 0-50 0 0,12 5 302 0 0,8 3 142 0 0,-13-4-307 0 0,10 3 155 0 0,-2-1 4 0 0,2-4 28 0 0,-17-4-276 0 0,0 0-1 0 0,1 0 1 0 0,-1 0-1 0 0,0 0 1 0 0,0-1-1 0 0,1 1 1 0 0,-1-1-1 0 0,2-1-47 0 0,1-2 77 0 0,4-1 31 0 0,-5 4-34 0 0,1 1 35 0 0,-5 0-101 0 0,0 0-1 0 0,0 0 0 0 0,0 0 1 0 0,0 0-1 0 0,0-1 0 0 0,-1 1 1 0 0,1 0-1 0 0,0 0 0 0 0,0-1 0 0 0,0 1 1 0 0,0 0-1 0 0,-1-1 0 0 0,1 1 1 0 0,0-1-1 0 0,0 1 0 0 0,-1-1 1 0 0,1 1-1 0 0,0-1 0 0 0,-1 1 0 0 0,1-1 1 0 0,-1 0-1 0 0,1 0 0 0 0,0 1 1 0 0,-1-1-1 0 0,0 0 0 0 0,1 0 1 0 0,-1 1-1 0 0,1-1 0 0 0,-1 0 0 0 0,0 0 1 0 0,0 0-1 0 0,1 0-7 0 0,0-4 34 0 0,-1 0-1 0 0,1-1 1 0 0,-1 1-1 0 0,0 0 1 0 0,0-4-34 0 0,-1-2 30 0 0,-1-2-30 0 0,-8 0-13 0 0,1 3-63 0 0,1-4-40 0 0,2 1-54 0 0,3 2-68 0 0,3 9 61 0 0,-2 0-166 0 0,1 1 215 0 0,0-1 37 0 0,-3-4-173 0 0,2 3 120 0 0,1 1-87 0 0,1 0-5 0 0,-1 0-74 0 0,1 0-85 0 0,0 1-96 0 0,0 0 102 0 0,0 1-52 0 0,0-1-47 0 0,0 1-40 0 0,0 0-153 0 0,0 0-40 0 0,0 0-183 0 0,0-1-496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49.6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 8776 0 0,'0'0'257'0'0,"0"0"-2"0"0,0 1-190 0 0,0 1-37 0 0,0 8-17 0 0,1-2 6 0 0,0-3 46 0 0,3 1 100 0 0,-1-2-15 0 0,-1 0 36 0 0,0 7 283 0 0,-2-10-433 0 0,0-1-1 0 0,0 1 0 0 0,0-1 0 0 0,0 1 0 0 0,0-1 0 0 0,0 1 0 0 0,0-1 1 0 0,0 1-1 0 0,0-1 0 0 0,0 1 0 0 0,1 0 0 0 0,-1-1 0 0 0,0 1 1 0 0,0-1-1 0 0,1 0 0 0 0,-1 1 0 0 0,0-1 0 0 0,1 1 0 0 0,-1-1 1 0 0,0 1-1 0 0,1-1 0 0 0,-1 0 0 0 0,1 1 0 0 0,-1-1 0 0 0,1 0 1 0 0,-1 1-34 0 0,4 3 408 0 0,-2 4-47 0 0,0 2-26 0 0,3 0 40 0 0,0-1-39 0 0,-4-2-44 0 0,1-1 92 0 0,7 11-28 0 0,-8-14-190 0 0,0-1-36 0 0,0 1 38 0 0,-1 0-79 0 0,-1-1-49 0 0,1-1-7 0 0,0 0 39 0 0,0 1 251 0 0,0-2-16 0 0,0 0-126 0 0,0 1-53 0 0,0-1-46 0 0,0 1-39 0 0,0 0-37 0 0,0 3-99 0 0,0-3 125 0 0,0 0 66 0 0,0 0 95 0 0,0 0 117 0 0,0-1-104 0 0,0 0 38 0 0,0 0 41 0 0,0 0 43 0 0,0-3-295 0 0,0-2 0 0 0,0-10 55 0 0,-1-2-4 0 0,0 13-84 0 0,1-1 1 0 0,-1 1 0 0 0,1-1 0 0 0,1 1-1 0 0,-1-1 1 0 0,0 1 0 0 0,1 0 0 0 0,0-1-1 0 0,1-2 0 0 0,2 1 1 0 0,-3 5 2 0 0,-1 0 1 0 0,1 0-1 0 0,0-1 1 0 0,-1 1-1 0 0,1 0 1 0 0,-1 0 0 0 0,1 0-1 0 0,-1-1 1 0 0,1 1-1 0 0,-1 0 1 0 0,0-1-1 0 0,0 1 1 0 0,0 0-1 0 0,0-1 1 0 0,0 0-4 0 0,1-1 1 0 0,-1 0 0 0 0,0-1 0 0 0,1 1 0 0 0,0 0 0 0 0,-1 0 0 0 0,1 0 0 0 0,1 0 0 0 0,-1 0 0 0 0,0 0 0 0 0,2-2-1 0 0,1-3-7 0 0,0 3-49 0 0,5-7-95 0 0,-8 10 139 0 0,0 1 0 0 0,1-1 0 0 0,-1 1 0 0 0,0 0-1 0 0,1-1 1 0 0,0 1 0 0 0,-1 0 0 0 0,1 0 0 0 0,-1 0 0 0 0,1 0 0 0 0,0 0 0 0 0,1 0 12 0 0,9-6-73 0 0,-3 3-28 0 0,-8 4 97 0 0,1 0 0 0 0,0 0 0 0 0,0 1-1 0 0,0-1 1 0 0,0 0 0 0 0,0 1 0 0 0,0-1 0 0 0,-1 1 0 0 0,2 0 4 0 0,20 11-64 0 0,-19-7 36 0 0,7 3-8 0 0,-6-4 20 0 0,1 0-1 0 0,-1 0 1 0 0,0 0 0 0 0,0 1 0 0 0,-1 0-1 0 0,3 3 17 0 0,6 6-20 0 0,13 24 20 0 0,-25-37 0 0 0,0 0 0 0 0,0 0 0 0 0,0 0 0 0 0,0 0 0 0 0,-1 0 0 0 0,1 0 0 0 0,0 0 0 0 0,0 1 0 0 0,-1-1 0 0 0,1 0 0 0 0,0 0 0 0 0,-1 1 0 0 0,1-1 0 0 0,-1 0 0 0 0,0 0 0 0 0,1 1 0 0 0,-1-1 0 0 0,0 1 0 0 0,0-1 0 0 0,0 1 0 0 0,0-1 0 0 0,0 0 0 0 0,0 1 0 0 0,1-1 0 0 0,-1 0 0 0 0,0 1 0 0 0,1-1 0 0 0,-1 0 0 0 0,1 0 0 0 0,-1 1 0 0 0,1-1 0 0 0,-1 0 0 0 0,1 0 0 0 0,0 0 0 0 0,0 0 0 0 0,3 6 0 0 0,4 3 0 0 0,-8-9 0 0 0,1-1 0 0 0,-1 1 0 0 0,1-1 0 0 0,-1 1 0 0 0,1 0 0 0 0,-1-1 0 0 0,1 1 0 0 0,-1 0 0 0 0,1-1 0 0 0,-1 1 0 0 0,0 0 0 0 0,0 0 0 0 0,1-1 0 0 0,-1 1 0 0 0,0 0 0 0 0,0 0 0 0 0,0-1 0 0 0,0 1 0 0 0,0 0 0 0 0,0 0 0 0 0,0-1 4 0 0,1 9-9 0 0,-1-9 8 0 0,0 1 0 0 0,1-1 0 0 0,-1 0 0 0 0,0 1 0 0 0,1-1 0 0 0,-1 0 0 0 0,1 0 0 0 0,-1 1 0 0 0,1-1 0 0 0,-1 0 0 0 0,0 0 0 0 0,1 0 0 0 0,-1 1 0 0 0,1-1 0 0 0,-1 0 0 0 0,1 0 0 0 0,-1 0 0 0 0,1 0 0 0 0,-1 0 0 0 0,1 0 0 0 0,-1 0-1 0 0,1 0-2 0 0,1 0 72 0 0,-2 0 30 0 0,0 0-4 0 0,0 0-2 0 0,0 0 2 0 0,0 0 4 0 0,0 0 2 0 0,-2 0 0 0 0,2 0-97 0 0,-1 0 0 0 0,1 0 0 0 0,-1 0 0 0 0,1 0 0 0 0,0 0 0 0 0,-1-1 0 0 0,1 1 0 0 0,0 0-1 0 0,-1 0 1 0 0,1 0 0 0 0,0 0 0 0 0,-1-1 0 0 0,1 1 0 0 0,0 0 0 0 0,-1 0 0 0 0,1 0-1 0 0,0-1 1 0 0,-1 1 0 0 0,1 0 0 0 0,0-1 0 0 0,0 1 0 0 0,-1 0-7 0 0,-2-11 91 0 0,3-21-20 0 0,0 16-57 0 0,1 12-14 0 0,-1 0 0 0 0,1 0 0 0 0,0 1 0 0 0,0-1 0 0 0,0 0 0 0 0,0 1 0 0 0,1-1 0 0 0,0 1 0 0 0,-1 0 0 0 0,1-1 0 0 0,0 1 0 0 0,1 0 0 0 0,7-15 0 0 0,4 0-2 0 0,6 0-74 0 0,-6 4-36 0 0,6 0-21 0 0,-6 7 76 0 0,-10 5 52 0 0,-2 1-5 0 0,0 0 0 0 0,-1 1-1 0 0,1-1 1 0 0,0 1 0 0 0,0-1-1 0 0,-1 1 1 0 0,1 0 0 0 0,0 0-1 0 0,0 0 1 0 0,0 0 0 0 0,-1 0 0 0 0,1 0-1 0 0,0 0 1 0 0,0 1 0 0 0,1 0 10 0 0,25 11-85 0 0,-23-10 64 0 0,8 9-32 0 0,-10-8 47 0 0,-1 0 1 0 0,1 1-1 0 0,-1-1 1 0 0,1 1-1 0 0,-1 0 1 0 0,-1 0-1 0 0,1-1 1 0 0,0 1-1 0 0,-1 0 1 0 0,0 0-1 0 0,0 1 1 0 0,0-1-1 0 0,0 0 0 0 0,-1 4 6 0 0,0-7 0 0 0,0 1 0 0 0,0-1 0 0 0,0 0 0 0 0,1 1 0 0 0,-1-1 0 0 0,0 0 0 0 0,1 1 0 0 0,-1-1 0 0 0,0 0 0 0 0,1 0 0 0 0,0 1 0 0 0,-1-1 0 0 0,1 0 0 0 0,0 0 0 0 0,0 1 0 0 0,3 4 0 0 0,-2 7 0 0 0,-2 22-7 0 0,0-22-94 0 0,1-12-125 0 0,0 0 92 0 0,2 0 59 0 0,2 1-9 0 0,-5-2 14 0 0,3 10-272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53.4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5960 0 0,'0'0'132'0'0,"0"2"17"0"0,0 0-133 0 0,0-1 1 0 0,0 0-1 0 0,0 0 0 0 0,1 1 0 0 0,-1-1 0 0 0,1 0 0 0 0,-1 0 1 0 0,1 1-1 0 0,-1-1 0 0 0,1 0 0 0 0,0 0 0 0 0,-1 0-16 0 0,6 10 113 0 0,-5-2-85 0 0,0 0 10 0 0,2-1 67 0 0,1-1 52 0 0,1 1 38 0 0,6 13 424 0 0,-10-11-379 0 0,0-3 136 0 0,0-1-103 0 0,1 0-46 0 0,1 1 3 0 0,0 0-1 0 0,-1-2-1 0 0,-1 1 45 0 0,-1 1 103 0 0,3 6 407 0 0,7 5 250 0 0,0 0-42 0 0,-8-4-284 0 0,-2-3-60 0 0,-1 11 268 0 0,2-12-506 0 0,1-5-38 0 0,-1-4-247 0 0,0 0-37 0 0,1 0-7 0 0,-1-1-40 0 0,2 2 6 0 0,-2-1 19 0 0,0 0 41 0 0,0 0 69 0 0,-1 0 38 0 0,1 1 74 0 0,-2 0 85 0 0,1 0 98 0 0,-2-1-133 0 0,-8-1 549 0 0,5-1-623 0 0,2 1-98 0 0,1 0-68 0 0,1 0-82 0 0,1 0-99 0 0,-4-1 269 0 0,1-1-95 0 0,-3-7-18 0 0,6 9-42 0 0,-4-6 82 0 0,0 1-37 0 0,0 1-22 0 0,1-7-21 0 0,4 10-27 0 0,-1 0-1 0 0,0 1 0 0 0,0-1 1 0 0,-1 0-1 0 0,1 0 0 0 0,0 0 0 0 0,0 0 1 0 0,0 0-1 0 0,-1 0 0 0 0,1 0 0 0 0,0 1 1 0 0,-1-1-1 0 0,1 0 0 0 0,0 0 1 0 0,-1 0-1 0 0,1 1 0 0 0,-1-2-4 0 0,-5-11 30 0 0,4-8 31 0 0,2 9-30 0 0,-1 10-28 0 0,1 0 0 0 0,0 0 0 0 0,0 0 0 0 0,0 1 0 0 0,0-1 0 0 0,1 0 0 0 0,-1 0 0 0 0,0 0-1 0 0,1 0 1 0 0,-1 1 0 0 0,1-1 0 0 0,0 0 0 0 0,0 0-3 0 0,5-6-17 0 0,0 0 0 0 0,1 0 0 0 0,0 1-1 0 0,1 0 18 0 0,5-5-54 0 0,-4 6-54 0 0,-1 0-1 0 0,1 0 0 0 0,2 0 109 0 0,0 1-138 0 0,7 0 26 0 0,-14 4 53 0 0,2 0-40 0 0,0-1-53 0 0,2-1-66 0 0,-6 3 106 0 0,-1-1 39 0 0,2 0 17 0 0,-1 0 42 0 0,3-1 17 0 0,-2 0-45 0 0,1 1-59 0 0,-1 0-89 0 0,0 1-55 0 0,1-1-96 0 0,0 1-112 0 0,-2 0 181 0 0,0 0-35 0 0,0 0-123 0 0,0 0-61 0 0,0 0-56 0 0,0 0-47 0 0,1 0-172 0 0,0 0-49 0 0,1 0-207 0 0,1 0-563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55.0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204 26 7760 0 0,'-2'0'49'0'0,"-3"0"-3"0"0,4 0 9 0 0,-1 0 52 0 0,1 0 78 0 0,2 0-183 0 0,-1 0 0 0 0,0 0 0 0 0,1 0 0 0 0,-1 0 0 0 0,1 0 0 0 0,-1 0 0 0 0,0 0 0 0 0,1 0 0 0 0,-1 0 0 0 0,1 0 0 0 0,-1 0 0 0 0,0 0 0 0 0,1 0 0 0 0,-1-1 0 0 0,1 1 0 0 0,-1 0 0 0 0,0 0 0 0 0,1 0 0 0 0,-1-1-1 0 0,0 1 1 0 0,1 0 0 0 0,-1 0 0 0 0,0-1 0 0 0,1 1 0 0 0,-1 0 0 0 0,0-1 0 0 0,0 1 0 0 0,1 0 0 0 0,-1-1 0 0 0,0 1 0 0 0,0 0 0 0 0,0-1-2 0 0,0-3 33 0 0,0 3 22 0 0,0 0 116 0 0,0 0 197 0 0,0 1 325 0 0,0 0 19 0 0,0 0-33 0 0,0 0-456 0 0,0-2 67 0 0,-1-1-244 0 0,1 1 82 0 0,-2 0 109 0 0,-1 0 225 0 0,-1 1 37 0 0,0 0-197 0 0,1 1-95 0 0,0 1-59 0 0,0-1-87 0 0,0 0-48 0 0,1 0 4 0 0,0-1 60 0 0,-2 1 130 0 0,-7 1 382 0 0,8 0-465 0 0,0 0-62 0 0,-6 3 105 0 0,-1-1-36 0 0,-9 4 111 0 0,7 2-32 0 0,-7 4 117 0 0,0-1-16 0 0,5 0-93 0 0,10-9-160 0 0,0 1 1 0 0,1-1-1 0 0,-1 0 1 0 0,1 1-1 0 0,-1 0 0 0 0,1 0 1 0 0,0 0-1 0 0,1 0 0 0 0,-3 4-58 0 0,-7 28 294 0 0,8-21-130 0 0,6 3-69 0 0,-1-16-88 0 0,0 1 1 0 0,0 0-1 0 0,-1 0 0 0 0,2 0 0 0 0,-1-1 1 0 0,0 1-1 0 0,0-1 0 0 0,1 1 0 0 0,0-1 1 0 0,-1 1-1 0 0,1-1 0 0 0,0 0 0 0 0,0 0 1 0 0,0 0-1 0 0,2 1-7 0 0,17 8 19 0 0,8 4 55 0 0,-27-15-69 0 0,0 1 0 0 0,0-1 0 0 0,0 1 0 0 0,-1-1 0 0 0,1 1 0 0 0,0-1 0 0 0,0 0 0 0 0,0 0 0 0 0,0 0 0 0 0,2 0-5 0 0,9 1-9 0 0,-8 1-57 0 0,0 1 113 0 0,-2-1-17 0 0,-1-1-44 0 0,0 0-32 0 0,1-1-41 0 0,-1 1-24 0 0,0-1-41 0 0,1 0-46 0 0,0 0-51 0 0,-1 0-10 0 0,0 0-43 0 0,0 0-40 0 0,0 0-36 0 0,2 0-247 0 0,0 0-58 0 0,5 0-808 0 0,4 0-634 0 0,10 0-1203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55.4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0 140 5496 0 0,'0'0'124'0'0,"2"0"17"0"0,14 0 121 0 0,4 0-213 0 0,-14-1-21 0 0,-1 0 50 0 0,2-3 184 0 0,-5 3-207 0 0,-1 0 0 0 0,0 0 0 0 0,1 0-1 0 0,-1 1 1 0 0,0-1 0 0 0,1 1 0 0 0,-1-1 0 0 0,1 1 0 0 0,-1-1 0 0 0,1 1-1 0 0,0 0 1 0 0,-1 0 0 0 0,2 0-55 0 0,4-1 390 0 0,2-4 58 0 0,2 0 24 0 0,-2 3-74 0 0,-6 2-242 0 0,3 0 88 0 0,8-2 291 0 0,-9-1-250 0 0,1-1 59 0 0,-3 2-128 0 0,0-2 36 0 0,2 0-12 0 0,7-2 209 0 0,-1 0-12 0 0,-5 1-220 0 0,-4 3-8 0 0,0 1-73 0 0,0 1-47 0 0,0 0-48 0 0,1 0-21 0 0,-2-1 47 0 0,3-3 88 0 0,7-4 146 0 0,0-1-186 0 0,-9 7-52 0 0,-1 0-35 0 0,-2-5-24 0 0,1 5 21 0 0,0-2 46 0 0,-2-6 31 0 0,1 9-83 0 0,-4-7 32 0 0,2 5 6 0 0,-1 2 56 0 0,3 1-108 0 0,1 0 1 0 0,0 0-1 0 0,-1 0 0 0 0,1 0 0 0 0,-1 0 0 0 0,1 0 1 0 0,0 0-1 0 0,-1 0 0 0 0,1 0 0 0 0,-1-1 0 0 0,1 1 1 0 0,0 0-1 0 0,-1 0 0 0 0,1 0 0 0 0,0-1 0 0 0,-1 1 0 0 0,1 0 1 0 0,0 0-1 0 0,-1-1 0 0 0,1 1 0 0 0,0 0 0 0 0,-1-1 1 0 0,1 1-1 0 0,0 0 0 0 0,0-1 0 0 0,-1 1-5 0 0,-5-6 122 0 0,-3 4 39 0 0,2 2-87 0 0,-10 0 53 0 0,9 0-47 0 0,-1 0 35 0 0,-1 0 62 0 0,0 3-94 0 0,-2 7 138 0 0,4-3-90 0 0,2-3-75 0 0,4-3-35 0 0,0 0 0 0 0,0 0 1 0 0,0 0-1 0 0,1 1 1 0 0,-1-1-1 0 0,0 1 1 0 0,0-1-1 0 0,1 1 1 0 0,-1 0-1 0 0,0 0-21 0 0,-5 7 88 0 0,2-5-48 0 0,-3 7 2 0 0,0 12 93 0 0,6 4 90 0 0,1-17-137 0 0,1 8 34 0 0,3-8-98 0 0,7 3 19 0 0,-6-10-34 0 0,0 1 0 0 0,0-1 1 0 0,0 1-1 0 0,0-1 0 0 0,0-1 1 0 0,0 1-1 0 0,1 0 0 0 0,0-1-9 0 0,6 7 12 0 0,-7-6 41 0 0,2-3-45 0 0,-1 1-9 0 0,1 3 2 0 0,-5-3 0 0 0,0-1-1 0 0,0 1 1 0 0,0 0 0 0 0,1-1-1 0 0,-1 1 1 0 0,0-1 0 0 0,0 1-1 0 0,1-1 1 0 0,-1 1 0 0 0,0-1-1 0 0,1 0 1 0 0,-1 0 0 0 0,0 0-1 0 0,1 0 1 0 0,0 0-1 0 0,8 1 19 0 0,9-1-69 0 0,-9-1-23 0 0,-1-1-36 0 0,-3 1-6 0 0,2-1 49 0 0,-1-1 33 0 0,-2 2-22 0 0,0 0-36 0 0,-1 0-57 0 0,-1 1-32 0 0,1-1-62 0 0,-1 1-71 0 0,1 0-80 0 0,-2 0 32 0 0,-1 0-55 0 0,1 0-47 0 0,0 0-42 0 0,-1 0-148 0 0,1 0-42 0 0,0 0-178 0 0,1 0-482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55.8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27 11200 0 0,'0'0'256'0'0,"0"0"34"0"0,0 0 20 0 0,-2-2-40 0 0,-12-12-169 0 0,10 9-79 0 0,1 3 23 0 0,1 0 201 0 0,1 1-98 0 0,-2 0-51 0 0,0 1-44 0 0,1 1-3 0 0,1-1 25 0 0,-1 0 43 0 0,1 0 56 0 0,-1 0 68 0 0,-2 0-36 0 0,-16 0 437 0 0,14 1-477 0 0,2 1-62 0 0,2-1-47 0 0,1 1-12 0 0,-1 4 13 0 0,-5 8 55 0 0,3-5-61 0 0,-1 0-24 0 0,-3 0 24 0 0,7-8-52 0 0,0 0 1 0 0,0 0 0 0 0,0 0-1 0 0,0 0 1 0 0,1 0-1 0 0,-1 0 1 0 0,0 0 0 0 0,1 1-1 0 0,-1-1 1 0 0,1 0-1 0 0,-1 0 1 0 0,1 1 0 0 0,-1-1-1 0 0,1 0 1 0 0,0 1-1 0 0,0-1 1 0 0,0 0 0 0 0,-1 1-1 0 0,4 11 0 0 0,9 12-3 0 0,-6-12 15 0 0,1-1 39 0 0,-6-10-47 0 0,0-1 0 0 0,0 0 0 0 0,0 1 0 0 0,0-1 0 0 0,0 0 0 0 0,1 0 0 0 0,-1 0 0 0 0,0 0 0 0 0,1 0 0 0 0,-1 0-1 0 0,1-1 1 0 0,-1 1 0 0 0,2 0-4 0 0,14 10 37 0 0,-6-2 3 0 0,17 8-3 0 0,-9-6 31 0 0,-10-5 6 0 0,-1 1 39 0 0,3 3 45 0 0,-7-6-88 0 0,0-1 0 0 0,-1 1 0 0 0,1-1 0 0 0,-1 1 0 0 0,0 1 0 0 0,1 0-70 0 0,0 4 184 0 0,-3-8-138 0 0,0 1 0 0 0,0 0 0 0 0,0 0 0 0 0,0 0 1 0 0,0-1-1 0 0,0 1 0 0 0,0-1 0 0 0,1 1 0 0 0,-1 0-46 0 0,0-1 47 0 0,1 0-1 0 0,-1 1 1 0 0,0 0 0 0 0,0-1-1 0 0,0 1 1 0 0,0 0 0 0 0,0 0-1 0 0,0 0 1 0 0,-1-1 0 0 0,1 1-1 0 0,0 0 1 0 0,-1 0 0 0 0,0 0 0 0 0,1 0-47 0 0,0 14 345 0 0,-2 1 44 0 0,1 1 83 0 0,-1-17-452 0 0,1 0 0 0 0,0 0 1 0 0,0-1-1 0 0,-1 1 0 0 0,1 0 1 0 0,-1-1-1 0 0,1 1 0 0 0,0-1 1 0 0,-1 1-1 0 0,1 0 0 0 0,-1-1 1 0 0,1 1-1 0 0,-1-1 0 0 0,0 1 0 0 0,0-1-20 0 0,-16 12 209 0 0,-4-2-70 0 0,3-6-45 0 0,-19-4-15 0 0,22 0-75 0 0,-3 0-58 0 0,0 0-88 0 0,17 0 118 0 0,-1 0 1 0 0,1 0-1 0 0,0 0 0 0 0,-1-1 1 0 0,1 1-1 0 0,0 0 0 0 0,0-1 1 0 0,-1 1-1 0 0,1-1 0 0 0,0 1 1 0 0,0-1-1 0 0,0 0 0 0 0,-1 1 1 0 0,1-1 23 0 0,-5-3-109 0 0,3 2 66 0 0,0 0-59 0 0,0 1-54 0 0,1-1-46 0 0,-1 0-93 0 0,1 0-46 0 0,-1 0-112 0 0,-1-2-278 0 0,1-7-408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57.8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254 51 7200 0 0,'0'0'165'0'0,"0"0"22"0"0,0 0 6 0 0,0 0 46 0 0,0 0-94 0 0,2-2 116 0 0,3-4 26 0 0,-2 1-65 0 0,-1 0-9 0 0,-1 0 35 0 0,-1 3 249 0 0,0 0 6 0 0,0-1-449 0 0,0 1 65 0 0,0-2 171 0 0,0 1 19 0 0,-2-3 465 0 0,0 3-389 0 0,0 2-263 0 0,0 0-43 0 0,0 1-49 0 0,-1 0-58 0 0,-24 0 686 0 0,8 0-303 0 0,4 0-172 0 0,8 0-143 0 0,1 0-42 0 0,4 0 12 0 0,-1 0 0 0 0,0 1 0 0 0,1-1 1 0 0,-1 1-1 0 0,1 0 0 0 0,-1 0 1 0 0,1-1-1 0 0,-1 2 0 0 0,1-1 1 0 0,-1 0-1 0 0,1 0 0 0 0,-2 2-10 0 0,-16 8 58 0 0,3-8 18 0 0,15-3-60 0 0,0 0-1 0 0,0 0 1 0 0,0 0-1 0 0,0 1 0 0 0,0-1 1 0 0,0 0-1 0 0,0 1 0 0 0,1 0 1 0 0,-1-1-1 0 0,0 1 1 0 0,0 0-1 0 0,0 0 0 0 0,1 0 1 0 0,-1 0-1 0 0,1 1 1 0 0,-2 0-16 0 0,0 1 32 0 0,-1 1 0 0 0,0-1 0 0 0,0 1 0 0 0,0-1 0 0 0,-1-1 0 0 0,1 1 0 0 0,-1 0 0 0 0,0-1-32 0 0,3-1 10 0 0,0 0 1 0 0,1 0 0 0 0,-1 1 0 0 0,0-1-1 0 0,0 1 1 0 0,1-1 0 0 0,-1 1 0 0 0,1-1-1 0 0,-1 1 1 0 0,1 0 0 0 0,0 0 0 0 0,0 0-1 0 0,-1 0-10 0 0,-1 12 101 0 0,3-14-96 0 0,0 1 1 0 0,0 0-1 0 0,0-1 1 0 0,0 1-1 0 0,0-1 1 0 0,0 1-1 0 0,0-1 1 0 0,0 1 0 0 0,-1-1-1 0 0,1 1 1 0 0,0-1-1 0 0,0 1 1 0 0,0-1-1 0 0,-1 1 1 0 0,1-1-1 0 0,0 1 1 0 0,-1-1-1 0 0,1 1 1 0 0,0-1 0 0 0,-1 0-1 0 0,1 1 1 0 0,0-1-1 0 0,-1 1 1 0 0,1-1-1 0 0,-1 0 1 0 0,1 0-6 0 0,-1 1 5 0 0,1-1 1 0 0,-1 0-1 0 0,1 1 0 0 0,-1-1 1 0 0,1 0-1 0 0,0 1 0 0 0,-1-1 1 0 0,1 1-1 0 0,0-1 1 0 0,-1 1-1 0 0,1-1 0 0 0,0 1 1 0 0,-1-1-1 0 0,1 1 0 0 0,0-1 1 0 0,0 1-1 0 0,0-1 1 0 0,0 1-1 0 0,-1-1 0 0 0,1 1 1 0 0,0-1-1 0 0,0 1 0 0 0,0-1 1 0 0,0 1-1 0 0,0-1 1 0 0,0 1-6 0 0,0 8 41 0 0,0 12 149 0 0,2-13-141 0 0,9 5-25 0 0,-5-7 0 0 0,-3-4-15 0 0,-1 0-1 0 0,1 1 1 0 0,-1 0-1 0 0,1 0 1 0 0,-1 0 0 0 0,0 0-9 0 0,-1-1 13 0 0,0-1 0 0 0,0 1 0 0 0,0-1 1 0 0,0 1-1 0 0,1-1 0 0 0,-1 0 1 0 0,0 1-1 0 0,1-1 0 0 0,-1 0 1 0 0,1 0-1 0 0,-1 0 0 0 0,1 0 1 0 0,-1 0-1 0 0,2 0-13 0 0,0 0 14 0 0,0 0 0 0 0,0 0-1 0 0,0 0 1 0 0,0 0 0 0 0,0-1 0 0 0,1 1 0 0 0,-1-1 0 0 0,2 0-14 0 0,-4 0 8 0 0,0 0-1 0 0,1 0 1 0 0,-1 0 0 0 0,0 1 0 0 0,1-1 0 0 0,-1 0-1 0 0,0 1 1 0 0,1-1 0 0 0,-1 0 0 0 0,0 1-1 0 0,0 0 1 0 0,1-1 0 0 0,-1 1 0 0 0,0 0-8 0 0,9 4 50 0 0,-8-5-42 0 0,0 1 0 0 0,0-1 1 0 0,-1 0-1 0 0,1 1 1 0 0,0-1-1 0 0,0 0 0 0 0,0 0 1 0 0,0 0-1 0 0,1-1-8 0 0,1 1 30 0 0,0-1 0 0 0,0-1 0 0 0,0 1 0 0 0,0 0 0 0 0,0-1 1 0 0,1-1-31 0 0,-4 3 13 0 0,1-1 0 0 0,0 0 0 0 0,0 1 1 0 0,0 0-1 0 0,0-1 0 0 0,0 1 1 0 0,-1 0-1 0 0,1 0 0 0 0,0 0 1 0 0,2 0-14 0 0,9-1 58 0 0,4-7 40 0 0,-6 5-49 0 0,-10 3-37 0 0,1 0-1 0 0,0-1 1 0 0,0 1 0 0 0,0-1 0 0 0,0 0 0 0 0,-1 1 0 0 0,1-1-1 0 0,0 0 1 0 0,-1 0 0 0 0,1 0 0 0 0,-1 0 0 0 0,1 0 0 0 0,-1-1-1 0 0,1 1-11 0 0,7-8 78 0 0,34-37 339 0 0,-38 40-296 0 0,0-1 0 0 0,-1 0 0 0 0,4-7-121 0 0,-1-2 211 0 0,-5 12-140 0 0,0-1 0 0 0,0 1 1 0 0,0 0-1 0 0,0 0 0 0 0,1 0 0 0 0,2-3-71 0 0,-3 5 112 0 0,-1 0-39 0 0,0 0-23 0 0,-2-1-23 0 0,1 1-9 0 0,1 0 22 0 0,1 1 6 0 0,1 1 40 0 0,3 5 301 0 0,-3 0-155 0 0,-1-1-118 0 0,0 0-60 0 0,0-1-50 0 0,-2-1-41 0 0,1 0-41 0 0,0-1 78 0 0,1 2 0 0 0,0 1 0 0 0,0 0 0 0 0,-1-1 0 0 0,1 1 0 0 0,-1 0 0 0 0,0 0 0 0 0,0 0 0 0 0,0 0 0 0 0,-1 0 0 0 0,1 1 0 0 0,-1 1 0 0 0,2 7 0 0 0,2-7 1 0 0,-3-5-1 0 0,0 0 1 0 0,-1 1 0 0 0,1-1 0 0 0,0 0-1 0 0,-1 0 1 0 0,1 0 0 0 0,-1 1 0 0 0,0-1-1 0 0,1 0 1 0 0,-1 1 0 0 0,0-1 0 0 0,0 0-1 0 0,1 1 1 0 0,-1-1-1 0 0,0 0 3 0 0,0 0-1 0 0,0-1 1 0 0,0 1 0 0 0,0 0-1 0 0,0 0 1 0 0,0 0 0 0 0,1-1-1 0 0,-1 1 1 0 0,0 0 0 0 0,0 0-1 0 0,1-1 1 0 0,-1 1-1 0 0,1 0 1 0 0,-1-1 0 0 0,1 1-1 0 0,-1-1 1 0 0,1 1 0 0 0,-1 0-1 0 0,1-1 1 0 0,0 1-3 0 0,6 9 0 0 0,6 13 11 0 0,-8-19 18 0 0,0 0-18 0 0,-4 3-99 0 0,-1-1-80 0 0,1-3-60 0 0,2 0-99 0 0,3-2-206 0 0,-6-1 520 0 0,0 0-1 0 0,0 0 0 0 0,0 0 1 0 0,0 0-1 0 0,0 0 1 0 0,1 0-1 0 0,-1 0 1 0 0,0 0-1 0 0,0 0 1 0 0,0 0-1 0 0,0 0 1 0 0,0 0-1 0 0,0 0 1 0 0,0 0-1 0 0,0 0 0 0 0,0 0 1 0 0,0 0-1 0 0,0 0 1 0 0,0 0-1 0 0,0 0 1 0 0,1 0-1 0 0,-1 0 1 0 0,0 0-1 0 0,0 0 1 0 0,0 0-1 0 0,0 0 0 0 0,0 0 1 0 0,0 0-1 0 0,0 0 1 0 0,0 0-1 0 0,0 0 1 0 0,0 0-1 0 0,0 0 1 0 0,0 0-1 0 0,0 0 1 0 0,0 1-1 0 0,0-1 0 0 0,0 0 1 0 0,0 0-1 0 0,0 0 1 0 0,0 0-1 0 0,0 0 1 0 0,0 0-1 0 0,0 0 1 0 0,0 0-1 0 0,0 0 1 0 0,0 0-1 0 0,0 0 1 0 0,0 0-1 0 0,0 0 0 0 0,0 1 1 0 0,0-1-1 0 0,0 0 1 0 0,0 0-1 0 0,0 0 1 0 0,0 0-1 0 0,0 0 14 0 0,0 11-783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59.5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8320 0 0,'0'0'190'0'0,"0"0"28"0"0,0 0 7 0 0,4 0-33 0 0,14 3-164 0 0,-8 0 14 0 0,-2 0 53 0 0,-2 1 81 0 0,-3 2 108 0 0,-3-3-94 0 0,-1 0 36 0 0,-6 10 323 0 0,-4 5 215 0 0,10-16-663 0 0,0 0 1 0 0,1 0-1 0 0,-1 0 1 0 0,0 1 0 0 0,1-1-1 0 0,-1 0 1 0 0,1 0 0 0 0,0 3-102 0 0,0 9 424 0 0,0 29 592 0 0,0-24-529 0 0,0-1 41 0 0,0-8-218 0 0,0-1 38 0 0,0-6-287 0 0,0-1 0 0 0,0 1 0 0 0,1-1 0 0 0,-1 1 0 0 0,1-1 0 0 0,0 1 0 0 0,0 1-61 0 0,6 10 338 0 0,-5-8-172 0 0,-1 0-37 0 0,-1 1 11 0 0,-1-1-41 0 0,-1 8 70 0 0,6-2 3 0 0,0-6-97 0 0,1 4 31 0 0,-4-5-23 0 0,-1 1 43 0 0,2 9-14 0 0,-2-13-104 0 0,0-1 1 0 0,1 1 0 0 0,-1-1 0 0 0,1 1-1 0 0,-1-1 1 0 0,1 0 0 0 0,0 1 0 0 0,-1-1-1 0 0,1 0 1 0 0,0 1 0 0 0,0-1-1 0 0,1 1-8 0 0,0 2 54 0 0,-2-4-58 0 0,0 1 1 0 0,0-1-1 0 0,0 1 1 0 0,0-1 0 0 0,0 0-1 0 0,0 1 1 0 0,0-1-1 0 0,0 1 1 0 0,0-1-1 0 0,0 1 1 0 0,0-1 0 0 0,0 0-1 0 0,0 1 1 0 0,0-1-1 0 0,1 0 1 0 0,-1 1-1 0 0,0-1 1 0 0,0 1-1 0 0,0-1 1 0 0,1 0 0 0 0,-1 1-1 0 0,0-1 1 0 0,0 0-1 0 0,1 0 1 0 0,-1 1-1 0 0,0-1 1 0 0,1 0 0 0 0,-1 0-1 0 0,0 1 1 0 0,1-1-1 0 0,-1 0 1 0 0,1 0 3 0 0,3 0-117 0 0,-1 0-176 0 0,-3 0 214 0 0,0 0-6 0 0,0 0-22 0 0,0 0-45 0 0,0 0-17 0 0,0 0-45 0 0,0 0-52 0 0,0 0-58 0 0,0 0-63 0 0,0 0-58 0 0,0 0-52 0 0,0 0-45 0 0,0 0-160 0 0,0 0-44 0 0,0 0-192 0 0,0 0-518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59.8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0 9272 0 0,'8'0'-17'0'0,"-1"0"62"0"0,0 0 50 0 0,-2 0 37 0 0,-3 0 26 0 0,-3 0 13 0 0,-15 0 162 0 0,4 2-290 0 0,7 2-25 0 0,2 0 34 0 0,1 5 126 0 0,7 14 320 0 0,-2-13-287 0 0,-1-1-64 0 0,-2-7-112 0 0,0-1 1 0 0,0 0-1 0 0,-1 1 1 0 0,1-1 0 0 0,0 0-1 0 0,0 1 1 0 0,-1-1-1 0 0,1 0 1 0 0,-1 0-1 0 0,1 1 1 0 0,-1-1 0 0 0,1 0-1 0 0,-1 0 1 0 0,0 1-36 0 0,-4 8 239 0 0,1 36 541 0 0,3-43-716 0 0,-3 12 267 0 0,4-13-309 0 0,0-1 0 0 0,0 0 0 0 0,0 1 0 0 0,1-1 0 0 0,-1 1 0 0 0,1-1 0 0 0,-1 0 0 0 0,1 0 0 0 0,-1 1 0 0 0,1-1 0 0 0,0 0 0 0 0,-1 0 0 0 0,1 0 0 0 0,0 1 0 0 0,0-1 0 0 0,0 0-22 0 0,15 17 285 0 0,-4-6-54 0 0,-2 2 34 0 0,-2 1 40 0 0,-5 4 41 0 0,-3 24 289 0 0,0-27-348 0 0,0 1 95 0 0,0-12-288 0 0,0 0 1 0 0,1-1-1 0 0,0 1 1 0 0,0 0 0 0 0,1 0-1 0 0,-1-1 1 0 0,3 5-95 0 0,-3-6 66 0 0,1 1 0 0 0,0-1 1 0 0,0 1-1 0 0,0-1 0 0 0,1 0 0 0 0,-1 0-66 0 0,11 8 220 0 0,-12-11-208 0 0,0 0 0 0 0,0 1-1 0 0,-1-1 1 0 0,1 1 0 0 0,0-1-1 0 0,-1 1 1 0 0,1-1 0 0 0,-1 1-1 0 0,1-1 1 0 0,0 1 0 0 0,-1 0-1 0 0,1-1 1 0 0,-1 1 0 0 0,0 0-12 0 0,2 10 111 0 0,-3-8-88 0 0,0 0-1 0 0,0 1 1 0 0,-1-1 0 0 0,1 0 0 0 0,-1 1 0 0 0,0-1-23 0 0,-1 3 28 0 0,0 3-48 0 0,2-3 55 0 0,4 2 73 0 0,1-6-99 0 0,-1-2-72 0 0,1 0-106 0 0,-3 0 36 0 0,0 0-39 0 0,0 0-105 0 0,0 0 15 0 0,-1 0-46 0 0,0 0-41 0 0,1 0-37 0 0,-1 1-254 0 0,-1-1-63 0 0,1 1-48 0 0,-1-1-35 0 0,-2 3-977 0 0,0 1-69 0 0,-2 0-233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00.6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7568 0 0,'0'0'166'0'0,"2"2"29"0"0,7 6 14 0 0,-6-1-70 0 0,-4-1-67 0 0,1-4-61 0 0,0 7-23 0 0,-1 9 15 0 0,4-7 95 0 0,-1-8 7 0 0,-1-1 0 0 0,0 1-1 0 0,1 0 1 0 0,-1 0 0 0 0,0 0 0 0 0,0 1 0 0 0,-1-1-1 0 0,1 0 1 0 0,-1 0 0 0 0,1 3-105 0 0,-1 2 307 0 0,1-2-81 0 0,1 0-35 0 0,1 1 2 0 0,0 0-12 0 0,-1-1-9 0 0,-1 0 30 0 0,-1 2 74 0 0,4 22 367 0 0,4 0-43 0 0,1 2-18 0 0,-5 1-36 0 0,-3-27-386 0 0,0 1 0 0 0,0 0 1 0 0,0-1-1 0 0,2 7-160 0 0,-1-7 137 0 0,-1 0 1 0 0,0-1-1 0 0,0 1 0 0 0,0 5-137 0 0,1 1 268 0 0,2-4-52 0 0,1 2-2 0 0,-4-2-25 0 0,0 19 229 0 0,-2-14-196 0 0,0 1 90 0 0,1-8-110 0 0,0 1 37 0 0,0-1 44 0 0,0 1 48 0 0,1-2 53 0 0,0 1 59 0 0,1-8-363 0 0,1-2-68 0 0,15-15-8 0 0,-16 16-3 0 0,0 0-1 0 0,0 1 0 0 0,0-1 0 0 0,0 1 0 0 0,0 0 0 0 0,1-1 0 0 0,-1 1 0 0 0,1 0 1 0 0,-1 1-1 0 0,16-14-15 0 0,-13 9-11 0 0,-3 4 15 0 0,0 0 0 0 0,-1 0-1 0 0,1 1 1 0 0,0-1 0 0 0,0 0 0 0 0,0 1-1 0 0,0 0 1 0 0,0-1 0 0 0,0 1-1 0 0,1 0 12 0 0,18-4-72 0 0,-8 1 24 0 0,-11 3 39 0 0,1 0-1 0 0,-1 0 1 0 0,1 0 0 0 0,0 0 0 0 0,0 1-1 0 0,0-1 1 0 0,-1 1 0 0 0,1 0-1 0 0,0 0 10 0 0,6-1-7 0 0,-1 0 0 0 0,0 0 0 0 0,0 0-1 0 0,4-2 8 0 0,-4 0-17 0 0,1 2-1 0 0,0-1 1 0 0,5 1 17 0 0,-11 1-1 0 0,1 0 1 0 0,-1 0 0 0 0,0 0-1 0 0,1 1 1 0 0,-1-1 0 0 0,0 1-1 0 0,1 0 1 0 0,19 9 3 0 0,-1 2-35 0 0,-2 0-16 0 0,-15-10 28 0 0,18 12-50 0 0,-22-13 68 0 0,0 0 0 0 0,0 0-1 0 0,-1 0 1 0 0,1 0 0 0 0,0 0 0 0 0,0 0 0 0 0,-1 0 0 0 0,1 1 0 0 0,0-1 0 0 0,-1 0-1 0 0,1 0 1 0 0,-1 1 0 0 0,0-1 0 0 0,1 0 0 0 0,-1 0 0 0 0,0 1 0 0 0,0-1 0 0 0,0 0-1 0 0,0 1 3 0 0,0-1-5 0 0,0 1-1 0 0,1-1 1 0 0,-1 1-1 0 0,0-1 0 0 0,0 0 1 0 0,1 1-1 0 0,-1-1 0 0 0,1 0 1 0 0,-1 0-1 0 0,1 1 1 0 0,0-1-1 0 0,0 0 0 0 0,-1 0 1 0 0,1 0 5 0 0,3 5 6 0 0,-4-6-6 0 0,0 1 0 0 0,0-1 0 0 0,1 0 0 0 0,-1 0 0 0 0,0 1 0 0 0,0-1 0 0 0,0 0 0 0 0,0 0 0 0 0,0 1 0 0 0,1-1 0 0 0,-1 0 0 0 0,0 1 0 0 0,0-1 0 0 0,0 0 0 0 0,0 1 0 0 0,0-1 0 0 0,0 0 0 0 0,0 0 0 0 0,0 1 0 0 0,0-1 0 0 0,0 0 0 0 0,0 1 0 0 0,0-1 0 0 0,0 0 0 0 0,-1 1 0 0 0,1-1 0 0 0,0 0 0 0 0,0 0 0 0 0,0 1 0 0 0,0-1 0 0 0,0 0 0 0 0,-1 0 0 0 0,1 1 0 0 0,0-1 0 0 0,0 0 0 0 0,0 0 0 0 0,-1 1 0 0 0,1-1 0 0 0,0 0 0 0 0,0 0 0 0 0,-1 0 0 0 0,1 0 0 0 0,0 1 0 0 0,0-1 0 0 0,-1 0 0 0 0,1 0 0 0 0,0 0 0 0 0,-1 0 0 0 0,1 0 0 0 0,-5 3 0 0 0,3 7 0 0 0,2-8 1 0 0,0-1 0 0 0,0-1 0 0 0,-1 1 0 0 0,1 0 0 0 0,-1 0 0 0 0,1 0 0 0 0,0 0 0 0 0,-1 0 0 0 0,0 0-1 0 0,1 0 1 0 0,-1 0 0 0 0,1-1 0 0 0,-1 1 0 0 0,0 0 0 0 0,0 0 0 0 0,1-1 0 0 0,-1 1 0 0 0,0-1 0 0 0,0 1-1 0 0,0-1 1 0 0,0 1-1 0 0,-1 0 5 0 0,0 0 0 0 0,0 0 1 0 0,0 0-1 0 0,0 0 0 0 0,0 0 0 0 0,0-1 0 0 0,0 1 0 0 0,0-1 0 0 0,0 0 0 0 0,0 1 0 0 0,-1-1-5 0 0,2 0 4 0 0,-1 0 0 0 0,1 0 0 0 0,0 0 1 0 0,-1 1-1 0 0,1-1 0 0 0,-1 0 0 0 0,1 1 0 0 0,0-1 0 0 0,-1 1 0 0 0,1 0 0 0 0,0-1 0 0 0,0 1 0 0 0,-1 0-4 0 0,1 0 5 0 0,0 0-1 0 0,0-1 0 0 0,-1 1 0 0 0,1 0 0 0 0,0-1 0 0 0,-1 1 0 0 0,1-1 0 0 0,0 0 0 0 0,-1 1 0 0 0,1-1 1 0 0,-1 0-1 0 0,1 0 0 0 0,-1 0-4 0 0,-1 1 2 0 0,-1-1 0 0 0,0 0 0 0 0,0 1 0 0 0,0 0 0 0 0,1 0 1 0 0,-1 0-1 0 0,-1 1-2 0 0,1-1-7 0 0,0 0 1 0 0,0 0 0 0 0,0 0-1 0 0,0 0 1 0 0,0-1 0 0 0,0 1-1 0 0,-2-1 7 0 0,-5 0-106 0 0,-2 0-44 0 0,-31 0-458 0 0,26 0 388 0 0,7-1 15 0 0,2-1-58 0 0,0-1-66 0 0,0-1-72 0 0,6 2 278 0 0,1 2 13 0 0,1 0-33 0 0,-1 0-33 0 0,0-1-35 0 0,1 1-35 0 0,-1 0-35 0 0,1 0-37 0 0,-1 0-37 0 0,0 0-38 0 0,1 0-37 0 0,-1 0-40 0 0,1 0-39 0 0,-1-1-40 0 0,1 0-41 0 0,-4-2-1243 0 0,-3-4-1027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9216 0 0,'0'0'208'0'0,"0"0"33"0"0,0 0 14 0 0,0 3-42 0 0,0 5-167 0 0,-1 1-40 0 0,0 11-31 0 0,1-5 52 0 0,1-3 65 0 0,2-1 95 0 0,6 22 155 0 0,-6-18-169 0 0,-2-2-8 0 0,-1 2 50 0 0,0-3-106 0 0,-1-3-30 0 0,1 0-1 0 0,1 0 0 0 0,0 0 1 0 0,0 3-79 0 0,12 46 283 0 0,-5-21-125 0 0,-3-16-106 0 0,-3 12 44 0 0,1-3-5 0 0,7 5 14 0 0,-6-22-51 0 0,0 0 0 0 0,-1 0 0 0 0,0 0 0 0 0,-1 1 1 0 0,-1 4-55 0 0,-1-17 9 0 0,0 1 1 0 0,0 0-1 0 0,1-1 0 0 0,-1 1 1 0 0,0-1-1 0 0,1 1 1 0 0,-1 0-1 0 0,0-1 1 0 0,1 1-1 0 0,0-1 1 0 0,-1 1-1 0 0,1-1 1 0 0,0 0-1 0 0,0 1-9 0 0,5 10 61 0 0,-3 1-10 0 0,-2-11-36 0 0,-1 0-1 0 0,1 1 0 0 0,-1-1 0 0 0,1 0 0 0 0,0 0 0 0 0,0 1 0 0 0,0-1 0 0 0,0 0 0 0 0,0 0 0 0 0,0 0 1 0 0,2 1-15 0 0,1 3 124 0 0,-4 0-77 0 0,1 0-10 0 0,9 7 67 0 0,-7-11 0 0 0,-3-2 14 0 0,0 0 61 0 0,0 0 21 0 0,0 0 7 0 0,2-2-7 0 0,3-3-111 0 0,10-10 209 0 0,-12 11-242 0 0,-1 2-43 0 0,3-5 119 0 0,1-7-78 0 0,-2 4-17 0 0,1 0-1 0 0,0 0 1 0 0,3-4-37 0 0,2-1 45 0 0,4-2-1 0 0,1-1 0 0 0,7-5-44 0 0,-20 20 2 0 0,0 1 0 0 0,0-1 0 0 0,0 0 0 0 0,-1 0 0 0 0,1 1 0 0 0,0-3-2 0 0,-1 3-1 0 0,0 0-1 0 0,0 0 1 0 0,0 0 0 0 0,0 0-1 0 0,0 1 1 0 0,1-1 0 0 0,-1 0 0 0 0,1 1-1 0 0,-1-1 1 0 0,1 0 1 0 0,-1 2-5 0 0,0-1-1 0 0,1 0 1 0 0,-1 1 0 0 0,0-1 0 0 0,0 1-1 0 0,0-1 1 0 0,1 1 0 0 0,-1 0 0 0 0,0 0-1 0 0,1-1 1 0 0,-1 1 0 0 0,0 0 0 0 0,1 0 5 0 0,3 1-14 0 0,-3-1 17 0 0,4-4-24 0 0,11-5-50 0 0,-16 8 68 0 0,0 1 0 0 0,-1 0 0 0 0,1 0-1 0 0,0-1 1 0 0,0 1 0 0 0,-1 0 0 0 0,1 0 0 0 0,0 0 0 0 0,0 0 0 0 0,-1 0 0 0 0,1 0-1 0 0,0 0 1 0 0,0 0 0 0 0,-1 0 0 0 0,1 0 0 0 0,0 1 0 0 0,0-1 0 0 0,-1 0 0 0 0,1 0-1 0 0,0 1 1 0 0,0-1 0 0 0,-1 0 0 0 0,1 1 3 0 0,14 12-68 0 0,-2-2 23 0 0,-9-9 26 0 0,-3-2 16 0 0,0 1-1 0 0,-1-1 1 0 0,1 0 0 0 0,-1 1 0 0 0,1-1 0 0 0,0 0 0 0 0,-1 1 0 0 0,1-1 0 0 0,-1 0 0 0 0,1 1-1 0 0,-1-1 1 0 0,1 1 0 0 0,-1-1 0 0 0,0 1 0 0 0,1-1 0 0 0,-1 1 0 0 0,1-1 0 0 0,-1 1-1 0 0,0 0 1 0 0,0-1 0 0 0,1 1 0 0 0,-1 0 3 0 0,2 4-4 0 0,8 16-47 0 0,-7 0 42 0 0,-3-19 6 0 0,0 0 0 0 0,0 0 0 0 0,0 0 0 0 0,1 0 0 0 0,-1 0 0 0 0,1-1 0 0 0,-1 1 0 0 0,1 0 0 0 0,-1 0 0 0 0,1-1 0 0 0,0 1 0 0 0,0 0 0 0 0,1 1 3 0 0,-1-2-3 0 0,0 0 1 0 0,-1 1-1 0 0,1-1 1 0 0,0 0-1 0 0,-1 1 0 0 0,1-1 1 0 0,0 1-1 0 0,-1-1 1 0 0,0 1-1 0 0,1-1 1 0 0,-1 1-1 0 0,0 0 1 0 0,0 0 2 0 0,1 10 0 0 0,-1-9 0 0 0,0 0 0 0 0,0 0 0 0 0,0 0 0 0 0,0 0 0 0 0,0 0 0 0 0,0 0 0 0 0,-1 0 0 0 0,0 0 0 0 0,1 0 0 0 0,-2 1 0 0 0,-8 13 0 0 0,5 6 0 0 0,-1-18 0 0 0,2-2 0 0 0,-2 7-1 0 0,6-9 2 0 0,-1 0 0 0 0,1 0 0 0 0,-1 0-1 0 0,1 0 1 0 0,-1 0 0 0 0,1 0 0 0 0,-1 0-1 0 0,1 0 1 0 0,-1 0 0 0 0,0-1 0 0 0,0 1-1 0 0,1 0 1 0 0,-1 0 0 0 0,0-1 0 0 0,0 1 0 0 0,0 0-1 0 0,-14 1 45 0 0,14-2-44 0 0,0 0 0 0 0,0 0 0 0 0,0 0 0 0 0,1 0 0 0 0,-1 0 0 0 0,0 0 0 0 0,0 0 0 0 0,0 0 0 0 0,1 1 0 0 0,-1-1 0 0 0,0 0 0 0 0,0 0 0 0 0,1 1 0 0 0,-1-1 0 0 0,0 1-1 0 0,-4 9 18 0 0,-23 5 154 0 0,25-14-150 0 0,-1 0 1 0 0,1-1-1 0 0,-1 1 0 0 0,1-1 0 0 0,-1 1 1 0 0,1-1-1 0 0,-1 0 0 0 0,-3-1-22 0 0,-3 1 21 0 0,4-1-33 0 0,-4-1 50 0 0,4-2-81 0 0,2 0-71 0 0,-1-1-101 0 0,3 3 89 0 0,0 0 32 0 0,0 0-14 0 0,0 0-31 0 0,1 1-61 0 0,-1-1-97 0 0,1 1-104 0 0,0 0 66 0 0,1 1-50 0 0,-1-1-44 0 0,1 1-39 0 0,0 0-136 0 0,0-1-39 0 0,-1 1-165 0 0,1 0-446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00.8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10808 0 0,'0'0'316'0'0,"0"0"-3"0"0,0 0-234 0 0,0 2-47 0 0,2 8-20 0 0,4-2 7 0 0,-1-3 52 0 0,0 1 84 0 0,-1-1 81 0 0,-1 1 76 0 0,-2 2 73 0 0,-2-7-357 0 0,1-1-1 0 0,0 1 0 0 0,0-1 0 0 0,0 0 1 0 0,0 1-1 0 0,0-1 0 0 0,0 1 1 0 0,0-1-1 0 0,0 0 0 0 0,0 1 0 0 0,0-1 1 0 0,1 1-1 0 0,-1-1 0 0 0,0 0 0 0 0,0 1 1 0 0,0-1-1 0 0,0 0 0 0 0,0 1 1 0 0,1-1-1 0 0,-1 0 0 0 0,0 1 0 0 0,0-1 1 0 0,1 0-1 0 0,-1 1 0 0 0,0-1 1 0 0,1 0-1 0 0,-1 0 0 0 0,0 1 0 0 0,1-1 1 0 0,-1 0-1 0 0,0 0 0 0 0,1 1-27 0 0,4 2 406 0 0,-1 6 133 0 0,1-5-218 0 0,3 6 346 0 0,-6-6-523 0 0,8 7 299 0 0,-6-8-334 0 0,-1 0-37 0 0,-1-1-51 0 0,0 3 86 0 0,0 3-38 0 0,0-6-116 0 0,5 2 56 0 0,-4-3-38 0 0,0 1-71 0 0,-1-1-105 0 0,0 0 52 0 0,-1-1-39 0 0,0 1-43 0 0,-1 0-48 0 0,1-1-80 0 0,-1 1-58 0 0,1-1-53 0 0,-1 0-44 0 0,0 1-155 0 0,0-1-44 0 0,0 0-187 0 0,0 0-500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01.2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 9464 0 0,'-21'10'274'0'0,"12"-5"-140"0"0,9-5-132 0 0,0 0 1 0 0,0 0 0 0 0,0 0 0 0 0,0 0 0 0 0,0 0 0 0 0,0 0 0 0 0,0 0 0 0 0,0 0-1 0 0,0 0 1 0 0,1 0 0 0 0,-1 0 0 0 0,0 1 0 0 0,0-1 0 0 0,0 0 0 0 0,0 0 0 0 0,0 0 0 0 0,0 0-1 0 0,0 0 1 0 0,0 0 0 0 0,0 0 0 0 0,0 0 0 0 0,0 0 0 0 0,0 1 0 0 0,0-1 0 0 0,0 0-1 0 0,0 0 1 0 0,0 0 0 0 0,0 0 0 0 0,0 0 0 0 0,0 0 0 0 0,0 0 0 0 0,0 0 0 0 0,-1 0-1 0 0,1 0 1 0 0,0 0 0 0 0,0 1 0 0 0,0-1 0 0 0,0 0 0 0 0,0 0 0 0 0,0 0 0 0 0,0 0 0 0 0,0 0-1 0 0,0 0 1 0 0,0 0 0 0 0,0 0 0 0 0,0 0 0 0 0,0 0 0 0 0,0 0 0 0 0,-1 0 0 0 0,1 0-1 0 0,0 0 1 0 0,0 0 0 0 0,0 0 0 0 0,0 0 0 0 0,0 0 0 0 0,0 0 0 0 0,0 0 0 0 0,0 0-1 0 0,0 0 1 0 0,0 0 0 0 0,-1 0 0 0 0,1 0 0 0 0,0 0 0 0 0,0 0 0 0 0,0 0 0 0 0,0 0 0 0 0,0 0-1 0 0,0 0 1 0 0,0 0-3 0 0,5 7 50 0 0,-5-6-50 0 0,6 10 19 0 0,-3-2 37 0 0,-4-1 41 0 0,-3-1 43 0 0,4-7-134 0 0,0 0 0 0 0,0 0 0 0 0,0 0 0 0 0,0 0 0 0 0,-1 0 0 0 0,1 0 0 0 0,0 0 0 0 0,0 0 0 0 0,0 0 0 0 0,0 1 0 0 0,0-1 0 0 0,0 0 0 0 0,0 0 0 0 0,0 0 0 0 0,0 0 0 0 0,0 0 0 0 0,0 0 0 0 0,0 0 0 0 0,0 0 0 0 0,0 0 0 0 0,0 0 0 0 0,0 1 0 0 0,-1-1 1 0 0,1 0-1 0 0,0 0 0 0 0,0 0 0 0 0,0 0 0 0 0,0 0 0 0 0,0 0 0 0 0,0 0 0 0 0,0 0 0 0 0,0 0 0 0 0,0 1 0 0 0,0-1 0 0 0,1 0 0 0 0,-1 0 0 0 0,0 0 0 0 0,0 0 0 0 0,0 0 0 0 0,0 0 0 0 0,0 0 0 0 0,0 0 0 0 0,0 0 0 0 0,0 1 0 0 0,0-1 0 0 0,0 0 0 0 0,0 0 0 0 0,0 0 0 0 0,0 0 0 0 0,0 0 0 0 0,0 0 0 0 0,0 0 1 0 0,1 0-1 0 0,-1 0 0 0 0,0 0 0 0 0,0 0 0 0 0,0 0-6 0 0,6 8 242 0 0,-1 1 62 0 0,-4-6-207 0 0,0-1 0 0 0,1 1 1 0 0,-1-1-1 0 0,1 0 0 0 0,0 1 0 0 0,-1-1 1 0 0,1 0-1 0 0,0 0 0 0 0,0 0 0 0 0,1 0 1 0 0,-1 0-1 0 0,2 1-97 0 0,-3-3 44 0 0,-1 0-1 0 0,1 0 1 0 0,0 1-1 0 0,0-1 1 0 0,-1 0 0 0 0,1 1-1 0 0,0-1 1 0 0,-1 1-1 0 0,1-1 1 0 0,0 1 0 0 0,-1 0-1 0 0,1-1 1 0 0,-1 1-1 0 0,1-1 1 0 0,-1 1 0 0 0,1 0-1 0 0,-1-1 1 0 0,0 1-1 0 0,1 0-43 0 0,-1 11 504 0 0,0-7-368 0 0,0 1 52 0 0,2 8 340 0 0,-2-14-509 0 0,0 1 1 0 0,0-1-1 0 0,1 1 0 0 0,-1-1 1 0 0,0 0-1 0 0,1 1 1 0 0,-1-1-1 0 0,0 0 0 0 0,1 1 1 0 0,-1-1-1 0 0,1 0 1 0 0,-1 0-1 0 0,1 0 0 0 0,-1 1 1 0 0,0-1-1 0 0,1 0 0 0 0,-1 0 1 0 0,1 0-1 0 0,-1 0 1 0 0,1 0-1 0 0,-1 0 0 0 0,1 0 1 0 0,-1 0-1 0 0,1 0 0 0 0,-1 0 1 0 0,1 0-20 0 0,1 0 180 0 0,0 0-89 0 0,-1 1-67 0 0,1-1-34 0 0,1 1-105 0 0,-2 0 107 0 0,-1 0 78 0 0,1 0 6 0 0,-1-1 34 0 0,0 1 20 0 0,0-1 35 0 0,0 1 36 0 0,1 0 41 0 0,-1-1 45 0 0,0 1 46 0 0,0 0 51 0 0,0 0 54 0 0,0-2-431 0 0,0 1 0 0 0,0-1 0 0 0,0 1 0 0 0,0-1 0 0 0,-1 1 0 0 0,1 0 0 0 0,0-1 0 0 0,0 1 0 0 0,0-1-1 0 0,0 1 1 0 0,-1-1 0 0 0,1 1 0 0 0,0 0 0 0 0,0-1 0 0 0,-1 1 0 0 0,1-1 0 0 0,0 1 0 0 0,0 0 0 0 0,-1-1 0 0 0,1 1-1 0 0,-1 0 1 0 0,1 0 0 0 0,0-1 0 0 0,-1 1-7 0 0,0-1 5 0 0,1 1-1 0 0,-1 0 1 0 0,1-1-1 0 0,0 1 1 0 0,-1 0 0 0 0,1-1-1 0 0,-1 1 1 0 0,1-1-1 0 0,0 1 1 0 0,-1-1-1 0 0,1 1 1 0 0,0-1 0 0 0,-1 1-1 0 0,1-1 1 0 0,0 1-1 0 0,0-1 1 0 0,-1 0-1 0 0,1 1 1 0 0,0-1 0 0 0,0 1-1 0 0,0-1 1 0 0,0 1-1 0 0,0-1 1 0 0,0 0-1 0 0,0 1-4 0 0,0-2 11 0 0,0 0-1 0 0,1 1 0 0 0,-1-1 0 0 0,0 1 0 0 0,1-1 0 0 0,-1 1 0 0 0,1-1 0 0 0,0 1 0 0 0,0-1 0 0 0,-1 1 0 0 0,1-1-10 0 0,0 1 3 0 0,0-1-1 0 0,0 1 1 0 0,0-1 0 0 0,-1 1-1 0 0,1-1 1 0 0,-1 0 0 0 0,1 1-1 0 0,-1-1 1 0 0,0 0 0 0 0,1 1-1 0 0,-1-1-2 0 0,0-24 60 0 0,0 25-60 0 0,0-1 0 0 0,0 1 0 0 0,1-1 0 0 0,-1 0 0 0 0,1 1 0 0 0,-1-1 0 0 0,1 1 0 0 0,-1-1 0 0 0,1 1 0 0 0,0-1 0 0 0,0 1 0 0 0,0 0 0 0 0,0-1 0 0 0,0 1 0 0 0,0 0 0 0 0,0 0 0 0 0,0 0 0 0 0,0 0 0 0 0,2-1 0 0 0,26-16 0 0 0,-24 16 0 0 0,-2 0 0 0 0,2 2 1 0 0,13 0-12 0 0,-9-1-24 0 0,-7 1 33 0 0,1 0 0 0 0,0 0 0 0 0,-1 0 0 0 0,1 0 1 0 0,-1 0-1 0 0,1 0 0 0 0,-1 1 0 0 0,1-1 0 0 0,0 1 0 0 0,-1 0 2 0 0,25 9 0 0 0,-22-8 0 0 0,0-1 0 0 0,0 1 0 0 0,-1 0 0 0 0,1 0 0 0 0,0 0 0 0 0,-1 1 0 0 0,0 0 0 0 0,0 0 0 0 0,4 3 0 0 0,10 13 8 0 0,-13-13 16 0 0,0 0 1 0 0,1 0-1 0 0,0 0 1 0 0,0-1 0 0 0,1 0-1 0 0,3 3-24 0 0,-8-7 7 0 0,0 0 0 0 0,-1-1-1 0 0,0 1 1 0 0,1 1 0 0 0,-1-1 0 0 0,0 0 0 0 0,1 0-1 0 0,-1 0 1 0 0,0 1 0 0 0,0-1 0 0 0,0 0 0 0 0,0 1-1 0 0,0 0-6 0 0,5 8 5 0 0,1 3 21 0 0,-4-12-20 0 0,-1-2-11 0 0,-1 1-281 0 0,-1 0 105 0 0,0 0 90 0 0,1 1 76 0 0,-1-1 60 0 0,0 1 44 0 0,1 2 506 0 0,-1-2-497 0 0,0 0-111 0 0,0 0-50 0 0,0-1-44 0 0,0 1-50 0 0,0-1-56 0 0,0 1-60 0 0,-1-1-67 0 0,1 1-72 0 0,0-1-77 0 0,0 1-223 0 0,0-1 307 0 0,0 0-35 0 0,0 0-35 0 0,0 0-38 0 0,0 0-38 0 0,0 1-40 0 0,0-1-1580 0 0,0 0-1232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01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221 26 7848 0 0,'0'0'232'0'0,"0"-2"-14"0"0,0-4-144 0 0,0 3-16 0 0,0 2 83 0 0,0 0 161 0 0,-3-1 265 0 0,3 2-437 0 0,-5-4-8 0 0,3 3-68 0 0,1 0 34 0 0,0 0 27 0 0,1 0 43 0 0,-1 0 51 0 0,1 0 57 0 0,0 1-1 0 0,-1 0-69 0 0,0 0-56 0 0,-1 0-48 0 0,0 0-10 0 0,-4 0 4 0 0,5 0 13 0 0,-22 0 808 0 0,19 2-484 0 0,-7 6 19 0 0,-1-6-60 0 0,5-1-156 0 0,1 0-57 0 0,-11 8 198 0 0,9-5-147 0 0,5-2-152 0 0,0 0 0 0 0,1 0 0 0 0,-1 0 0 0 0,1 0 0 0 0,0 0 0 0 0,-2 3-68 0 0,2-3 63 0 0,0 1 0 0 0,-1-1-1 0 0,1 0 1 0 0,-1 0 0 0 0,1 0-1 0 0,-3 2-62 0 0,-4 1 180 0 0,1-1-34 0 0,-13 14 214 0 0,18-15-316 0 0,1-1-13 0 0,0 0 0 0 0,0 0 0 0 0,0-1 0 0 0,0 1 0 0 0,1 0 0 0 0,-1 1 0 0 0,1-1 0 0 0,-1 0 0 0 0,1 0 0 0 0,0 1 0 0 0,0-1 0 0 0,0 2-31 0 0,-1 4 124 0 0,2 3 41 0 0,0-10-155 0 0,-1 1 1 0 0,1-1 0 0 0,0 1-1 0 0,0-1 1 0 0,-1 0 0 0 0,1 1-1 0 0,-1-1 1 0 0,0 0 0 0 0,1 1-1 0 0,-2 0-10 0 0,3-2 2 0 0,-1 0 0 0 0,0 0 1 0 0,0 0-1 0 0,0 0 0 0 0,1 0 0 0 0,-1 0 0 0 0,0 0 0 0 0,0 0 0 0 0,1 0 0 0 0,-1 0 0 0 0,0 0 0 0 0,0 0 0 0 0,0 0 0 0 0,1 0 0 0 0,-1 0 0 0 0,0 0 0 0 0,0 0 0 0 0,1 0 0 0 0,-1 0 1 0 0,0 0-1 0 0,0 0 0 0 0,0 0 0 0 0,1 0 0 0 0,-1 0 0 0 0,0 1 0 0 0,0-1 0 0 0,0 0 0 0 0,0 0 0 0 0,1 0 0 0 0,-1 0 0 0 0,0 1 0 0 0,0-1 0 0 0,0 0 0 0 0,0 0 0 0 0,0 0 1 0 0,0 1-1 0 0,1-1 0 0 0,-1 0 0 0 0,0 0 0 0 0,0 0 0 0 0,0 1 0 0 0,0-1 0 0 0,0 0 0 0 0,0 0 0 0 0,0 0 0 0 0,0 1 0 0 0,0-1 0 0 0,0 0 0 0 0,0 0 0 0 0,0 1 0 0 0,0-1 0 0 0,0 0 1 0 0,0 0-1 0 0,0 0 0 0 0,0 1 0 0 0,-1-1 0 0 0,1 0 0 0 0,0 0 0 0 0,0 0 0 0 0,0 1 0 0 0,0-1 0 0 0,0 0 0 0 0,0 0 0 0 0,-1 0 0 0 0,1 0 0 0 0,0 1 0 0 0,0-1 0 0 0,0 0-2 0 0,1 0 10 0 0,-1 0-1 0 0,1 0 1 0 0,0 0-1 0 0,0 0 1 0 0,-1 0-1 0 0,1 1 0 0 0,0-1 1 0 0,0 0-1 0 0,-1 0 1 0 0,1 1-1 0 0,0-1 1 0 0,0 0-1 0 0,-1 1 0 0 0,1-1 1 0 0,0 1-1 0 0,-1-1 1 0 0,1 1-1 0 0,-1-1 1 0 0,1 1-1 0 0,0 0-9 0 0,9 7 135 0 0,13 0-10 0 0,5-6-74 0 0,-23-2-50 0 0,-3 1 8 0 0,0-1 0 0 0,-1 0 0 0 0,1 0 0 0 0,0 0 0 0 0,0-1 0 0 0,-1 1 0 0 0,1 0 0 0 0,0-1 0 0 0,-1 1 0 0 0,2-1-9 0 0,42-17 124 0 0,-13 9-78 0 0,2-2-51 0 0,4-10 5 0 0,-35 20 0 0 0,0 0 0 0 0,0 0 0 0 0,0 0 0 0 0,0-1 0 0 0,-1 1 0 0 0,1-1 0 0 0,0 1 0 0 0,-1-1 0 0 0,1 0 0 0 0,-1 0 0 0 0,0-1 0 0 0,2-1 0 0 0,0 0 0 0 0,34-22-64 0 0,-27 16 50 0 0,-5 6-51 0 0,-5 4 58 0 0,-1 0 0 0 0,0 0 0 0 0,0 0 1 0 0,0 0-1 0 0,1 0 0 0 0,-1 0 0 0 0,0 0 1 0 0,0 0-1 0 0,1 0 0 0 0,-1 0 0 0 0,0 0 1 0 0,0 0-1 0 0,1 0 0 0 0,-1 1 0 0 0,0-1 1 0 0,0 0-1 0 0,0 0 0 0 0,1 0 0 0 0,-1 0 0 0 0,0 1 1 0 0,0-1-1 0 0,0 0 0 0 0,0 0 0 0 0,1 0 1 0 0,-1 0-1 0 0,0 1 0 0 0,0-1 0 0 0,0 0 1 0 0,0 0-1 0 0,0 1 7 0 0,3 9-212 0 0,-2-4 132 0 0,-1-3 76 0 0,1-1 57 0 0,4 2-89 0 0,-5-4 35 0 0,1 0 0 0 0,-1 0 1 0 0,0 0-1 0 0,1 1 0 0 0,-1-1 0 0 0,0 0 0 0 0,1 0 0 0 0,-1 1 0 0 0,0-1 0 0 0,0 0 0 0 0,1 0 0 0 0,-1 1 0 0 0,0-1 0 0 0,0 0 0 0 0,1 1 0 0 0,-1-1 0 0 0,0 1 0 0 0,0-1 0 0 0,0 0 0 0 0,0 1 0 0 0,0-1 0 0 0,0 0 0 0 0,1 1 0 0 0,-1-1 0 0 0,0 1 0 0 0,0-1 0 0 0,0 0 0 0 0,0 1 0 0 0,0-1 0 0 0,-1 1 0 0 0,1-1 0 0 0,0 1 1 0 0,0 11 1 0 0,1 5-2 0 0,13 17 12 0 0,-14-33-8 0 0,1 0 0 0 0,0 0-1 0 0,-1-1 1 0 0,1 1 0 0 0,0 0 0 0 0,-1 0 0 0 0,1 0-1 0 0,0-1 1 0 0,0 1 0 0 0,0 0 0 0 0,0-1 0 0 0,0 1-1 0 0,0-1 1 0 0,0 1 0 0 0,0-1 0 0 0,0 0-1 0 0,0 1 1 0 0,0-1 0 0 0,0 0 0 0 0,0 0 0 0 0,0 0-1 0 0,0 1 1 0 0,0-1-3 0 0,1 2 51 0 0,0 6-49 0 0,-1-7-52 0 0,0 0 33 0 0,1-2 85 0 0,-1 0 6 0 0,2 2-113 0 0,-1 0-49 0 0,1 2-67 0 0,0 0-78 0 0,2 2-93 0 0,-4-5 73 0 0,-1 1-41 0 0,1-1-40 0 0,-1 0-34 0 0,0 1-243 0 0,0-1-58 0 0,0 0-45 0 0,0 0-35 0 0,0 0-1347 0 0,0 0-1201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02.1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64 11600 0 0,'10'11'264'0'0,"-7"-9"34"0"0,-3 0 21 0 0,0 1-43 0 0,0 1-192 0 0,0 12-53 0 0,0-13 16 0 0,0 1 86 0 0,0-1 71 0 0,0 0 59 0 0,1 1 147 0 0,2 5 887 0 0,-1-5-794 0 0,0-1-143 0 0,-1-2-223 0 0,0 1-35 0 0,1-1 191 0 0,-2 0 93 0 0,0-1 212 0 0,2 2-20 0 0,10 6 8 0 0,-3-5-161 0 0,-7-3-13 0 0,-1-1-125 0 0,0 1-102 0 0,1 0-78 0 0,0 0-56 0 0,4-1 3 0 0,-5 0 29 0 0,10-7 138 0 0,-9 6-58 0 0,0 0-17 0 0,6-7-10 0 0,-3 6-18 0 0,-1 3-71 0 0,0-1-13 0 0,-2 0-6 0 0,-1-1-11 0 0,2-4 19 0 0,4-8 46 0 0,-3 1-68 0 0,6 1-14 0 0,-4 6 0 0 0,-3 3 0 0 0,0 1 0 0 0,-1-1 0 0 0,1 0 0 0 0,-1 1 0 0 0,0-1 0 0 0,0-1 0 0 0,0 3 0 0 0,-1-1 0 0 0,0 0 0 0 0,0 0 0 0 0,1 0 0 0 0,-1 1 0 0 0,1-1 0 0 0,-1 1 0 0 0,1-1 0 0 0,0 1 0 0 0,0 0 0 0 0,0 0 0 0 0,-1 0 0 0 0,1 0 0 0 0,0 0 0 0 0,2-1 0 0 0,13-8 0 0 0,-15 8 0 0 0,0 0 0 0 0,1 0 0 0 0,0 1 0 0 0,-1-1 0 0 0,1 1 0 0 0,0-1 0 0 0,0 1 0 0 0,0 0 0 0 0,0 0 0 0 0,0 1 0 0 0,0-1 0 0 0,0 0 0 0 0,0 1 0 0 0,0 0 0 0 0,1 0 0 0 0,10 0-121 0 0,-5 0-32 0 0,-1 0-58 0 0,-1 0-105 0 0,-1 0-46 0 0,0 0-108 0 0,0 0-123 0 0,-4 0 246 0 0,1 0-37 0 0,-2 0 101 0 0,0 0 65 0 0,-1 0 4 0 0,0 0-40 0 0,0 1 5 0 0,0-1-40 0 0,0 0-46 0 0,0 1-52 0 0,0 0-55 0 0,0-1-52 0 0,0 1-45 0 0,0 0-41 0 0,0 1-160 0 0,0-1-40 0 0,0 1-194 0 0,0 0-530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03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127 1 8536 0 0,'0'0'249'0'0,"0"0"-1"0"0,0 0-137 0 0,0 0-37 0 0,0 0 87 0 0,2 0 173 0 0,0 0-254 0 0,-1 0 47 0 0,2 0 149 0 0,5 0 679 0 0,-4 1-615 0 0,-3-1-228 0 0,0 0-34 0 0,0 1-38 0 0,-1-1-45 0 0,4 5 410 0 0,7 3 424 0 0,-5-3-448 0 0,0 8 236 0 0,-1 4-56 0 0,-2-6-280 0 0,-1-4-140 0 0,-1-1-90 0 0,2 4 198 0 0,-2 0-38 0 0,-1 4 48 0 0,-1 1-45 0 0,0 9 137 0 0,4-9-82 0 0,1-3-6 0 0,0-2-41 0 0,-3-8-197 0 0,-1-1 0 0 0,0 1 1 0 0,0-1-1 0 0,0 0 0 0 0,0 1 1 0 0,0-1-1 0 0,0 1 0 0 0,0-1 1 0 0,0 1-1 0 0,0-1 0 0 0,-1 1-25 0 0,-3 10 179 0 0,0-4-55 0 0,3-2-10 0 0,0 1 13 0 0,0 0 37 0 0,1 12 117 0 0,0 0-40 0 0,0 18 127 0 0,0 1-91 0 0,0 72 331 0 0,0-107-543 0 0,0-3-29 0 0,0 0-81 0 0,0 0-35 0 0,0 0-127 0 0,0 0 89 0 0,0 0 38 0 0,0 0-34 0 0,0 0-13 0 0,0 0-35 0 0,0 0-40 0 0,0 0-44 0 0,0 0-49 0 0,0 0-45 0 0,0 0-42 0 0,0 0-37 0 0,0 0-273 0 0,0 0-61 0 0,0 0-50 0 0,0 0-36 0 0,0 0-1501 0 0,0 0-1330 0 0</inkml:trace>
  <inkml:trace contextRef="#ctx0" brushRef="#br0" timeOffset="533.73">1 190 10768 0 0,'0'0'241'0'0,"0"0"38"0"0,0 0 13 0 0,2 0-26 0 0,4 1-189 0 0,3-1-49 0 0,-7 0-28 0 0,0 0 0 0 0,0 0 1 0 0,0 0-1 0 0,0 0 0 0 0,0 0 0 0 0,0-1 0 0 0,0 1 0 0 0,0-1 0 0 0,1 0 0 0 0,3-3 5 0 0,-2 2 27 0 0,0 0 39 0 0,1 0 52 0 0,1 2 66 0 0,1 0 43 0 0,-1-1-60 0 0,-1-1-25 0 0,2-1 4 0 0,0-1 2 0 0,-1 3-5 0 0,0 0 28 0 0,3 0 67 0 0,9-1 32 0 0,8-8 49 0 0,3-1 1 0 0,-11 7-127 0 0,0 0-69 0 0,3 0-38 0 0,9 1-5 0 0,-24 3-63 0 0,1-1 0 0 0,-1 1 0 0 0,1-1 0 0 0,-1-1 0 0 0,3 0-23 0 0,-3 0 12 0 0,-1 1 1 0 0,1 0-1 0 0,0 0 1 0 0,0 0 0 0 0,2 1-13 0 0,8 0-26 0 0,1 0-43 0 0,61 0-470 0 0,-67 1 293 0 0,0 4-29 0 0,-1 0-22 0 0,-2-4 2 0 0,-7-1 254 0 0,0 0 0 0 0,0 0-1 0 0,0 0 1 0 0,-1 1 0 0 0,1-1 0 0 0,0 0 0 0 0,0 0 0 0 0,-1 0-1 0 0,1 1 1 0 0,0-1 0 0 0,0 0 0 0 0,-1 1 0 0 0,1-1 0 0 0,0 1-1 0 0,-1-1 1 0 0,1 1 0 0 0,-1-1 0 0 0,1 1 0 0 0,0-1 0 0 0,-1 1 41 0 0,11 7-524 0 0,-5-3 374 0 0,-5-4 114 0 0,-1 0 0 0 0,1 0 0 0 0,-1 0 0 0 0,1 0 0 0 0,-1 0 0 0 0,1 0 0 0 0,-1 0 0 0 0,0 0 0 0 0,0 0 0 0 0,1 0 0 0 0,-1 0 0 0 0,0 0 0 0 0,0 0 0 0 0,0 0 36 0 0,1 7-178 0 0,1 0 104 0 0,0-6 54 0 0,-1 1 10 0 0,0-1 0 0 0,1 1 0 0 0,-1 0-1 0 0,0-1 1 0 0,-1 1 0 0 0,1 0 0 0 0,0-1 0 0 0,-1 1 0 0 0,1 0 0 0 0,-1 0-1 0 0,0 0 1 0 0,0 0 10 0 0,0-2 0 0 0,0 1-1 0 0,0-1 0 0 0,0 0 0 0 0,1 1 0 0 0,-1-1 0 0 0,1 1 1 0 0,-1-1-1 0 0,1 0 0 0 0,-1 1 0 0 0,1-1 0 0 0,0 0 1 0 0,-1 0-1 0 0,1 1 1 0 0,4 6 23 0 0,-3 3 40 0 0,0 10 96 0 0,5-1 63 0 0,2-1 63 0 0,1 0 59 0 0,2 3 145 0 0,-11-19-407 0 0,2 0-11 0 0,0 3 25 0 0,-1-2 41 0 0,-1 1 67 0 0,-1-2-60 0 0,0 0 33 0 0,3 7 121 0 0,5 1 44 0 0,-7-8-163 0 0,1-1 106 0 0,-2 2 119 0 0,-1 4 639 0 0,1-6-720 0 0,-1 0-121 0 0,1 0-52 0 0,-1-1-64 0 0,1 0-75 0 0,0-1-79 0 0,0 0-86 0 0,-4 2 276 0 0,-14-1 355 0 0,10-1-322 0 0,4 0-99 0 0,0-3 62 0 0,-3-3-60 0 0,4 5-41 0 0,1-1 0 0 0,0 0 0 0 0,0 0 0 0 0,-1 0 0 0 0,1 0 0 0 0,1-1 0 0 0,-1 1 0 0 0,0-1 0 0 0,0 1 0 0 0,1-1 0 0 0,-1 1 0 0 0,1-1 0 0 0,0 0 0 0 0,0 0 0 0 0,0 1 0 0 0,0-3-17 0 0,1 3 8 0 0,0 0-1 0 0,-1 0 1 0 0,1 0-1 0 0,-1-1 0 0 0,1 1 1 0 0,-1 0-1 0 0,0 0 0 0 0,0 0 1 0 0,1 1-1 0 0,-2-2-7 0 0,2 2 3 0 0,-1 0-1 0 0,0 0 1 0 0,1 0 0 0 0,-1-1 0 0 0,1 1-1 0 0,-1 0 1 0 0,1 0 0 0 0,0-1 0 0 0,0 1-1 0 0,-1 0 1 0 0,1-1 0 0 0,0 1-1 0 0,0 0 1 0 0,0-1 0 0 0,0 1 0 0 0,1 0-1 0 0,-1-1 1 0 0,0 0-3 0 0,9-15 43 0 0,-7 6-34 0 0,-1 10-5 0 0,-1-1 0 0 0,0 0 0 0 0,1 0 0 0 0,-1 0 0 0 0,1 0 0 0 0,0 1 0 0 0,0-1-1 0 0,0 0 1 0 0,0 1 0 0 0,0-1 0 0 0,0 0 0 0 0,0 1 0 0 0,0 0 0 0 0,1-1-4 0 0,0-1 1 0 0,1 0 0 0 0,0 0 0 0 0,-1-1 1 0 0,1 1-1 0 0,-1-1 0 0 0,0 1 0 0 0,0-1 0 0 0,0 0 0 0 0,0-1-1 0 0,-2 4 0 0 0,0-1 0 0 0,1 1 0 0 0,0-1 0 0 0,-1 1 0 0 0,1 0 0 0 0,-1-1 0 0 0,1 1 0 0 0,0 0 0 0 0,0 0 0 0 0,0 0 0 0 0,0 0 0 0 0,0-1 0 0 0,0 1 0 0 0,0 0 0 0 0,0 0 0 0 0,0 1 0 0 0,1-2 0 0 0,8-5 0 0 0,1-4-1 0 0,-4 4-2 0 0,0 0 0 0 0,0 0-1 0 0,1 1 1 0 0,7-5 3 0 0,-10 8-17 0 0,19-12-36 0 0,-3 6 49 0 0,-18 8-169 0 0,0-1 58 0 0,1 1 53 0 0,-1 0 45 0 0,0-1 45 0 0,1 0 40 0 0,6-4 250 0 0,-4 2-152 0 0,-1 1-117 0 0,-2 1-64 0 0,1 0-67 0 0,-1 0-47 0 0,1 1-62 0 0,-1 0-72 0 0,0-1-80 0 0,0 1-8 0 0,0 1-65 0 0,0-1-69 0 0,0 0-75 0 0,1 1-78 0 0,-1-1-83 0 0,0 1-88 0 0,1 0-92 0 0,1 0-1214 0 0,2 0-1199 0 0</inkml:trace>
  <inkml:trace contextRef="#ctx0" brushRef="#br0" timeOffset="990.39">949 228 5672 0 0,'0'0'165'0'0,"4"0"-10"0"0,1 1-128 0 0,-1-1-26 0 0,0 1-1 0 0,0-1 1 0 0,0 0-1 0 0,0 0 1 0 0,0 0-1 0 0,0-1 1 0 0,1 0-1 0 0,-1 1 1 0 0,0-2-1 0 0,0 1 26 0 0,-1-1 47 0 0,1 1 40 0 0,-1-1 35 0 0,4 1 211 0 0,10-2 586 0 0,-11 3-701 0 0,1 0-55 0 0,-3 0 93 0 0,0 0-37 0 0,4-1 155 0 0,-1 0-141 0 0,0 0-50 0 0,15-6 341 0 0,-13 2-265 0 0,-5 3-103 0 0,1-1 33 0 0,-1-1 40 0 0,0 0 46 0 0,5-1-78 0 0,3-2 82 0 0,-8 2-148 0 0,-1 2-30 0 0,4-2-49 0 0,0 0-6 0 0,-2-5-44 0 0,-4 3 9 0 0,-1 1 52 0 0,0 1 12 0 0,0 0 44 0 0,0 0 39 0 0,0 0 54 0 0,-1 5-84 0 0,-1 0-66 0 0,0 0-48 0 0,-4 0-6 0 0,4 0 10 0 0,-3 0 20 0 0,4-1-47 0 0,0 1 1 0 0,-1 0-1 0 0,1 0 0 0 0,0 0 1 0 0,-1 0-1 0 0,1 0 0 0 0,0 0 0 0 0,-1 1 1 0 0,1-1-1 0 0,0 0 0 0 0,0 1 1 0 0,-2 0-18 0 0,-1 3 82 0 0,-6 4 81 0 0,2-4-130 0 0,1 0 0 0 0,0 1 1 0 0,0-1-1 0 0,1 1 0 0 0,-1 1 0 0 0,-4 4-33 0 0,7-6 11 0 0,0 1 0 0 0,0 0 0 0 0,0 1 1 0 0,1-1-1 0 0,-3 6-11 0 0,-5 2 63 0 0,10-12-54 0 0,0 0 0 0 0,0 0 0 0 0,0 0 0 0 0,0 0 0 0 0,0 0 0 0 0,0 0 0 0 0,1 1 0 0 0,-1-1 1 0 0,0 0-1 0 0,0 0 0 0 0,1 1 0 0 0,-1-1 0 0 0,1 0 0 0 0,0 1 0 0 0,-1-1 0 0 0,1 0 0 0 0,0 1 0 0 0,0-1 1 0 0,-1 1-10 0 0,1 2 30 0 0,0-2-14 0 0,0-1-1 0 0,0 1 1 0 0,0 0-1 0 0,1 0 0 0 0,-1 0 1 0 0,0 0-1 0 0,1 0 0 0 0,-1 0 1 0 0,1 0-1 0 0,0 0-15 0 0,3 5 115 0 0,3 1 91 0 0,-1 2-64 0 0,1 1 72 0 0,0-6-39 0 0,7 1 31 0 0,1 0 48 0 0,-9-2-152 0 0,-5-3-86 0 0,0-1 0 0 0,0 1 0 0 0,1 0 0 0 0,-1-1 0 0 0,0 1 0 0 0,0-1-1 0 0,1 1 1 0 0,-1-1 0 0 0,0 1 0 0 0,0-1 0 0 0,1 0 0 0 0,-1 0 0 0 0,0 0 0 0 0,1 0-16 0 0,-1 1 11 0 0,1-1-1 0 0,-1 0 1 0 0,0 0 0 0 0,0 0-1 0 0,1 0 1 0 0,-1 1 0 0 0,0-1 0 0 0,0 1-1 0 0,1-1 1 0 0,-1 1 0 0 0,0-1 0 0 0,0 1-1 0 0,1 0-10 0 0,-1 0 10 0 0,1 0-1 0 0,-1 0 0 0 0,0 0 0 0 0,1-1 1 0 0,-1 1-1 0 0,1-1 0 0 0,-1 1 0 0 0,1-1 1 0 0,-1 1-1 0 0,1-1 0 0 0,-1 0 1 0 0,1 0-1 0 0,1 0-9 0 0,6 0-12 0 0,20 0 66 0 0,-16 0-59 0 0,-1 0-46 0 0,-1 0-66 0 0,-6 0-8 0 0,4-4-13 0 0,-7 3 38 0 0,0-1-71 0 0,0 1 4 0 0,0 0-51 0 0,-1 1-58 0 0,1-1-66 0 0,-1 0-20 0 0,0 1-56 0 0,1-1-48 0 0,-1 1-43 0 0,1 0-149 0 0,-1 0-43 0 0,1 0-181 0 0,1-1-486 0 0,-3 1 1367 0 0</inkml:trace>
  <inkml:trace contextRef="#ctx0" brushRef="#br0" timeOffset="1458.77">1366 254 6880 0 0,'2'0'157'0'0,"12"0"-49"0"0,23 0 246 0 0,-26 0-281 0 0,-2 0-45 0 0,10-2 7 0 0,-4-3 72 0 0,-1 1 82 0 0,6 2 85 0 0,-13 3-38 0 0,3-1 38 0 0,-3 0-33 0 0,-1-1 22 0 0,0-1 78 0 0,0-2-10 0 0,2-1 64 0 0,3 3-35 0 0,-2 1-112 0 0,1-4 24 0 0,0 0-19 0 0,-1 4-42 0 0,4-2-29 0 0,-3-9 1 0 0,-10 11-173 0 0,0 1 0 0 0,0-1 0 0 0,1 0 0 0 0,-1 1 0 0 0,0-1 0 0 0,1 1 0 0 0,-1-1 0 0 0,1 1 0 0 0,-1-1 0 0 0,1 1 0 0 0,-1-1 0 0 0,1 1 0 0 0,-1-1-1 0 0,1 1 1 0 0,-1 0 0 0 0,1-1 0 0 0,-1 1 0 0 0,1 0 0 0 0,0-1 0 0 0,-1 1 0 0 0,1 0 0 0 0,-1 0 0 0 0,1 0 0 0 0,0 0 0 0 0,0-1-10 0 0,1 1 114 0 0,-1-3-2 0 0,3 1-68 0 0,2-2-7 0 0,-5-1 90 0 0,-1-6-11 0 0,0-2 92 0 0,0-31 688 0 0,0 35-742 0 0,0 2-40 0 0,-2 2-24 0 0,-6-1-31 0 0,6 2 42 0 0,0 4-11 0 0,-5-2-61 0 0,5 2-4 0 0,-8-9 75 0 0,2 7-37 0 0,8 2-60 0 0,-1 0 1 0 0,0 0-1 0 0,1 0 1 0 0,-1 1-1 0 0,1-1 1 0 0,-1 0-1 0 0,0 0 1 0 0,1 1-1 0 0,-1-1 1 0 0,1 0-1 0 0,-1 1 1 0 0,1-1-1 0 0,-1 1 1 0 0,1-1-1 0 0,-1 1 1 0 0,1-1-1 0 0,-1 1-3 0 0,1-1 3 0 0,0 1 0 0 0,-1 0 0 0 0,0-1 0 0 0,1 1 0 0 0,-1-1 0 0 0,1 0 0 0 0,-1 1 0 0 0,1-1 1 0 0,-1 1-1 0 0,0-1 0 0 0,1 0 0 0 0,-1 1 0 0 0,0-1 0 0 0,1 0 0 0 0,-1 0 0 0 0,0 0 0 0 0,0 1 0 0 0,0-1-3 0 0,-8 1 44 0 0,-11 8 2 0 0,11-4-3 0 0,8-5-40 0 0,0 1 1 0 0,0 0-1 0 0,0 0 0 0 0,0 0 0 0 0,0 0 1 0 0,0 0-1 0 0,0 0 0 0 0,1 0 0 0 0,-1 0 1 0 0,0 0-1 0 0,0 1 0 0 0,1-1 1 0 0,-1 0-1 0 0,1 1-3 0 0,-1 0 3 0 0,1-1 0 0 0,-1 0 0 0 0,1 0 0 0 0,-1 1 0 0 0,0-1 0 0 0,0 0 0 0 0,1 0 0 0 0,-1 0 0 0 0,0 0 0 0 0,0 0 0 0 0,0 0 0 0 0,0 0 0 0 0,0 0 0 0 0,-1 0-3 0 0,-18 11 90 0 0,2 4-46 0 0,13-12-18 0 0,-10 14 78 0 0,8 0 31 0 0,0-3-40 0 0,5-10-34 0 0,-2 2 38 0 0,-3 18 59 0 0,3 22 172 0 0,5-43-294 0 0,0 1 1 0 0,1 0-1 0 0,-1 0 1 0 0,1-1-1 0 0,0 1 1 0 0,0 0-1 0 0,0-1 1 0 0,0 0-1 0 0,3 3-36 0 0,3 8 187 0 0,-6-12-143 0 0,0-1-1 0 0,0 1 1 0 0,0 0-1 0 0,1-1 1 0 0,-1 0-1 0 0,1 1 1 0 0,0-1-1 0 0,0 0 1 0 0,-1 0-1 0 0,1-1 1 0 0,1 1-1 0 0,-1 0 0 0 0,0-1 1 0 0,0 0-1 0 0,2 1-43 0 0,11 5 192 0 0,-3 0-44 0 0,-11-5-111 0 0,1 0 0 0 0,0 0 0 0 0,0-1 0 0 0,-1 1 0 0 0,1-1 0 0 0,1 0 0 0 0,-1 1 0 0 0,0-2 0 0 0,0 1 0 0 0,0 0 0 0 0,0-1 0 0 0,2 1-37 0 0,4 0 65 0 0,-4-1-25 0 0,-1 0 1 0 0,1 0 0 0 0,-1 0-1 0 0,1 0 1 0 0,-1 0-1 0 0,1-1 1 0 0,-1 0 0 0 0,1 0-41 0 0,0-1 13 0 0,14-4 66 0 0,6 3 35 0 0,-24 3-113 0 0,0 0 0 0 0,1 0 0 0 0,-1 0 0 0 0,0 0 0 0 0,1-1 0 0 0,-1 1 0 0 0,0-1 0 0 0,0 1 0 0 0,1-1 0 0 0,-1 1 0 0 0,0-1 0 0 0,0 0 0 0 0,0 1 0 0 0,0-1-1 0 0,6-3 10 0 0,4-4 52 0 0,-8 6-50 0 0,1 0-41 0 0,-1 0-23 0 0,1 1-35 0 0,-2 0-26 0 0,0 0 58 0 0,0-3 48 0 0,0 1-32 0 0,-1 1-66 0 0,1 1-57 0 0,0 0-87 0 0,-4-1-276 0 0,-9-8-18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02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15 165 11088 0 0,'0'0'248'0'0,"0"0"34"0"0,0 0 22 0 0,-3 2-29 0 0,-1 3-207 0 0,0 1-40 0 0,1 3-50 0 0,3-3 44 0 0,3-1 52 0 0,1-1 58 0 0,0 2 149 0 0,-2-3-92 0 0,-1 2 35 0 0,-1-5-181 0 0,0 1 0 0 0,0 0 1 0 0,0 0-1 0 0,0 0 0 0 0,0-1 0 0 0,0 1 0 0 0,0 0 1 0 0,1 0-1 0 0,-1-1 0 0 0,0 1 0 0 0,1 0 1 0 0,-1 0-1 0 0,1-1 0 0 0,-1 1 0 0 0,0 0 0 0 0,1-1 1 0 0,-1 1-1 0 0,1-1 0 0 0,0 1 0 0 0,-1 0-43 0 0,4 3 256 0 0,0 2-45 0 0,-3-5-175 0 0,0 0 0 0 0,0 0 0 0 0,0 0 1 0 0,0 1-1 0 0,0-1 0 0 0,0-1 0 0 0,0 1 1 0 0,0 0-1 0 0,0 0 0 0 0,0 0 0 0 0,1-1 0 0 0,-1 1 1 0 0,0 0-1 0 0,1 0-36 0 0,9 4 281 0 0,-1 3 99 0 0,8 5-99 0 0,2-6-71 0 0,3-4-99 0 0,-10-3-100 0 0,0 1-35 0 0,-12-1 60 0 0,1 0-67 0 0,1 0-57 0 0,-1 0-43 0 0,10-1-644 0 0,-9-1 609 0 0,-1-8-288 0 0</inkml:trace>
  <inkml:trace contextRef="#ctx0" brushRef="#br0" timeOffset="197.35">305 1 7976 0 0,'0'0'174'0'0,"0"0"29"0"0,0 0 14 0 0,0 2-26 0 0,0 9 69 0 0,0-2 87 0 0,0-1 113 0 0,0 6 689 0 0,0-10-784 0 0,0 0-124 0 0,0-1-45 0 0,0 1-54 0 0,0 0-66 0 0,-1 6 352 0 0,-3-3-82 0 0,-1 3 27 0 0,4 4-29 0 0,0-1 3 0 0,-2-4-17 0 0,0-1-99 0 0,0-1-35 0 0,-2 8 121 0 0,-7 18 258 0 0,6-18-295 0 0,0 9 193 0 0,4-17-280 0 0,0 1-1 0 0,-1-1 1 0 0,0 1-1 0 0,0-1-192 0 0,-8 14 434 0 0,6-12-171 0 0,0 1 1 0 0,0 0 0 0 0,1 0-1 0 0,-2 6-263 0 0,4-6 171 0 0,-2 4 179 0 0,-4 2 63 0 0,6-14-380 0 0,1 0 10 0 0,0 0 0 0 0,-1 0-1 0 0,1 0 1 0 0,0 0 0 0 0,0 1 0 0 0,0-1 0 0 0,0 0 0 0 0,0 2-43 0 0,0 3 112 0 0,1 1 34 0 0,-1-4-90 0 0,1-1-1 0 0,-1 1 1 0 0,0 0-1 0 0,0-1 1 0 0,0 1-1 0 0,0-1 1 0 0,-1 0-1 0 0,0 1 1 0 0,1-1 0 0 0,-2 0-56 0 0,-2 8 127 0 0,1-1-51 0 0,-1 19 285 0 0,-4-13-232 0 0,8-14-110 0 0,-1 1 0 0 0,1-1 1 0 0,-1 0-1 0 0,1 1 0 0 0,0-1 0 0 0,0 1 0 0 0,0-1 0 0 0,0 1 1 0 0,0 0-1 0 0,0-1 0 0 0,1 1 0 0 0,-1 0-19 0 0,1-2 12 0 0,0 0 0 0 0,0 1 0 0 0,0-1-1 0 0,0 0 1 0 0,0 0 0 0 0,-1 0 0 0 0,1 1 0 0 0,-1-1 0 0 0,1 0-1 0 0,-1 0 1 0 0,1 0 0 0 0,-1 0 0 0 0,0 1-12 0 0,-1 1 28 0 0,-1 0-33 0 0,1-1 85 0 0,2-2-14 0 0,0 0-129 0 0,0 0-53 0 0,0 0 80 0 0,0 0-17 0 0,0 0-22 0 0,0 0-39 0 0,0 0-18 0 0,0 0-40 0 0,0 0-44 0 0,0 0-51 0 0,0 0-55 0 0,0 0-52 0 0,0 0-47 0 0,0 0-42 0 0,0 0-304 0 0,0 0-70 0 0,0 0-56 0 0,0 0-41 0 0,0 0-353 0 0,0 0-36 0 0,0 0-2773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58.6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304 134 6776 0 0,'0'0'198'0'0,"2"-2"-11"0"0,12-9-143 0 0,-10 11-42 0 0,-1-1-9 0 0,1-5 69 0 0,-1 3 114 0 0,3 1 123 0 0,-2 0 278 0 0,-4 2-428 0 0,0 0-73 0 0,1-2-59 0 0,1 0-97 0 0,-1 0 81 0 0,0 1 64 0 0,1 0 97 0 0,-1 0 88 0 0,-1 0-81 0 0,1 1 34 0 0,-1 0 37 0 0,1 0 37 0 0,-1 0 43 0 0,1-1 43 0 0,-2 1-86 0 0,1 0-81 0 0,0-1-66 0 0,1-1-51 0 0,-1 1-30 0 0,0-4 7 0 0,0 4-4 0 0,-1 0 23 0 0,1 0 38 0 0,-1 1 49 0 0,0 0 57 0 0,1 0-195 0 0,0 0 0 0 0,-1 0 0 0 0,1 0 0 0 0,-1 0 0 0 0,1 0 0 0 0,-1-1 0 0 0,1 1 0 0 0,-1 0-1 0 0,1 0 1 0 0,-1 0 0 0 0,1 0 0 0 0,0-1 0 0 0,-1 1 0 0 0,1 0 0 0 0,-1 0 0 0 0,1-1 0 0 0,0 1 0 0 0,-1 0 0 0 0,1-1-1 0 0,0 1 1 0 0,0 0 0 0 0,-1-1 0 0 0,1 1 0 0 0,0-1-24 0 0,-1 1 25 0 0,1-1 1 0 0,0 1-1 0 0,-1-1 1 0 0,1 1-1 0 0,-1-1 1 0 0,1 1-1 0 0,-1-1 0 0 0,1 1 1 0 0,0 0-1 0 0,-1-1 1 0 0,1 1-1 0 0,-1 0 1 0 0,0-1-1 0 0,1 1 0 0 0,-1 0 1 0 0,1 0-1 0 0,-1 0 1 0 0,1-1-1 0 0,-1 1 0 0 0,0 0 1 0 0,1 0-1 0 0,-1 0 1 0 0,1 0-1 0 0,-1 0 1 0 0,0 0-26 0 0,1 0 35 0 0,-1 0 1 0 0,0 0 0 0 0,0 0 0 0 0,0 0 0 0 0,1 0 0 0 0,-1 0-1 0 0,0-1 1 0 0,0 1 0 0 0,1 0 0 0 0,-1-1 0 0 0,0 1 0 0 0,0 0-1 0 0,1-1 1 0 0,-1 1 0 0 0,0-1 0 0 0,1 1 0 0 0,-1-1 0 0 0,1 1-1 0 0,-1-1 1 0 0,0 0-36 0 0,-9-7 484 0 0,-7 0-5 0 0,-2-1-55 0 0,-1-1-46 0 0,0 0-89 0 0,10 1-197 0 0,4 6 14 0 0,-3 4-64 0 0,0 0-20 0 0,3-4 49 0 0,6 2-68 0 0,-1 1-1 0 0,1 0 0 0 0,0-1 1 0 0,-1 1-1 0 0,1-1 0 0 0,-1 1 0 0 0,1 0 1 0 0,-1-1-1 0 0,1 1 0 0 0,-1 0 0 0 0,0 0 1 0 0,1-1-1 0 0,-1 1 0 0 0,1 0 1 0 0,-1 0-1 0 0,1 0 0 0 0,-1 0 0 0 0,0 0 1 0 0,1 0-1 0 0,-1 0 0 0 0,0 0 0 0 0,1 0 1 0 0,-1 0-1 0 0,1 0 0 0 0,-1 0 1 0 0,0 0-1 0 0,1 0 0 0 0,-1 0 0 0 0,1 1 1 0 0,-1-1-1 0 0,1 0 0 0 0,-1 1 0 0 0,1-1 1 0 0,-1 0-1 0 0,1 1 0 0 0,-1-1 1 0 0,1 0-1 0 0,-1 1-2 0 0,-1 0 9 0 0,-11 1 8 0 0,8-2-17 0 0,4 0 0 0 0,0 0 0 0 0,-1-1 0 0 0,1 1 0 0 0,0 0 0 0 0,-1 1 0 0 0,1-1 0 0 0,0 0 0 0 0,-1 0 0 0 0,1 0 0 0 0,0 1 0 0 0,0-1 0 0 0,-2 1 0 0 0,-1 8 0 0 0,-1-6 0 0 0,4-3 0 0 0,1 0 0 0 0,0 1 0 0 0,-1-1 0 0 0,1 0 0 0 0,0 0 0 0 0,-1 1 0 0 0,1-1 0 0 0,0 0 0 0 0,0 0 0 0 0,-1 1 0 0 0,1-1 0 0 0,0 0 0 0 0,0 1 0 0 0,-1-1 0 0 0,1 0 0 0 0,0 1 0 0 0,0-1 0 0 0,0 0 0 0 0,0 1 0 0 0,-1-1 0 0 0,1 1 0 0 0,0-1 0 0 0,0 0 0 0 0,0 1 0 0 0,0-1 0 0 0,0 1 0 0 0,0-1 0 0 0,0 0 0 0 0,0 1 0 0 0,0-1 0 0 0,0 1 0 0 0,1-1 0 0 0,-1 1 0 0 0,-1 0 0 0 0,1 0 0 0 0,0-1 0 0 0,0 1 0 0 0,0 0 0 0 0,0 0 0 0 0,0 0 0 0 0,-1-1 0 0 0,1 1 0 0 0,0 0 0 0 0,-1-1 0 0 0,1 1 0 0 0,0 0 0 0 0,-1 0 0 0 0,1-1 0 0 0,-1 1 0 0 0,1-1 0 0 0,-1 1 0 0 0,0-1 1 0 0,1 1-1 0 0,-8 10-13 0 0,4-5-10 0 0,3-5 20 0 0,0 0 1 0 0,1 0-1 0 0,-1 0 1 0 0,0 1-1 0 0,1-1 1 0 0,-1 0-1 0 0,1 0 1 0 0,-1 1-1 0 0,1-1 1 0 0,0 0-1 0 0,0 1 1 0 0,-1-1-1 0 0,1 0 1 0 0,0 1 0 0 0,0 0 2 0 0,0 56-55 0 0,0 3 35 0 0,0-1 38 0 0,0-3 45 0 0,0-56-58 0 0,0 1 0 0 0,1-1 0 0 0,-1 0 0 0 0,0 1 0 0 0,0-1 0 0 0,1 1-1 0 0,-1-1 1 0 0,1 0 0 0 0,-1 1 0 0 0,1-1 0 0 0,0 0 0 0 0,-1 0 0 0 0,2 2-5 0 0,3 8 30 0 0,-6 0 32 0 0,-8 10-3 0 0,7-8-37 0 0,2-1 35 0 0,0 7-52 0 0,0 0 41 0 0,0-17-123 0 0,0-2-6 0 0,0 0 20 0 0,0 0-25 0 0,0 0-62 0 0,0 0-154 0 0,0 0-277 0 0,0 0-24 0 0</inkml:trace>
  <inkml:trace contextRef="#ctx0" brushRef="#br0" timeOffset="626.91">1 362 7080 0 0,'0'0'157'0'0,"0"0"23"0"0,0 0 13 0 0,2 0-22 0 0,3-1-131 0 0,-2-2 47 0 0,-1-1 31 0 0,3 1 53 0 0,-2 2-73 0 0,0 2-53 0 0,1 0 19 0 0,0-2 62 0 0,1 0 65 0 0,1-2 104 0 0,31-11 665 0 0,3 2-94 0 0,-4 2-186 0 0,0-2-34 0 0,-27 9-497 0 0,1 0 0 0 0,-1 1 1 0 0,0 0-1 0 0,0 1 1 0 0,1 0-1 0 0,-1 0 0 0 0,2 1-149 0 0,23 0 359 0 0,-19 0-245 0 0,8-2 110 0 0,-3-2-68 0 0,-13 2-108 0 0,1 0 0 0 0,0 1 0 0 0,-1 0 0 0 0,1 1 0 0 0,1-1-48 0 0,5 2 38 0 0,-7-1-14 0 0,1 0 0 0 0,-1 0 0 0 0,0 0 0 0 0,0-1 0 0 0,4-1-24 0 0,3-1 35 0 0,-9 1-29 0 0,0 0 0 0 0,0 1 0 0 0,1 0 0 0 0,-1 1 0 0 0,0-1 1 0 0,1 1-7 0 0,5-1 5 0 0,-7 1-16 0 0,-1-1-1 0 0,1 1 1 0 0,0 0 0 0 0,-1 0 0 0 0,1 0-1 0 0,0 1 1 0 0,-1-1 0 0 0,1 1 0 0 0,2 1 11 0 0,7 6 0 0 0,-4-3 0 0 0,-8-5 0 0 0,-1 0 0 0 0,0 0 0 0 0,0 0 0 0 0,0 0 0 0 0,1 0 0 0 0,-1 0 0 0 0,0 0 0 0 0,0 0 0 0 0,0 0 0 0 0,1 0 0 0 0,-1 0 0 0 0,0 0 0 0 0,0 0 0 0 0,0 0 0 0 0,1 0 0 0 0,-1 1 0 0 0,0-1 0 0 0,0 0 0 0 0,0 0 0 0 0,0 0 0 0 0,0 0 0 0 0,1 1 0 0 0,-1-1 0 0 0,0 0 0 0 0,0 0 0 0 0,0 0 0 0 0,0 0 0 0 0,0 1 0 0 0,0-1 0 0 0,0 0 0 0 0,0 0 0 0 0,0 0 0 0 0,0 1 0 0 0,0-1 0 0 0,0 0 0 0 0,0 0 0 0 0,0 1 0 0 0,0-1 0 0 0,0 0 0 0 0,0 0 0 0 0,0 0 0 0 0,0 1 0 0 0,0-1 0 0 0,0 0 0 0 0,0 0 0 0 0,0 0 0 0 0,0 1 0 0 0,-1 15 0 0 0,1 3 4 0 0,0 23 125 0 0,-2-29-96 0 0,-3-4 52 0 0,4-8-64 0 0,1 0-1 0 0,-1 0 1 0 0,0 0-1 0 0,1 0 1 0 0,-1 1-1 0 0,1-1 1 0 0,-1 0-1 0 0,1 0 1 0 0,0 1 0 0 0,-1-1-1 0 0,1 0 1 0 0,0 0-1 0 0,0 2-20 0 0,0 10 110 0 0,0 0 50 0 0,0 31 478 0 0,0-28-424 0 0,2-2 25 0 0,6-3 35 0 0,-7-11-260 0 0,0 3 180 0 0,1-1-71 0 0,-2 0-44 0 0,0 1-40 0 0,0 0-8 0 0,1-1 31 0 0,2 2 0 0 0,1 0 45 0 0,2-1 67 0 0,5-1 144 0 0,10-1 222 0 0,-14-1-395 0 0,0-1-35 0 0,1 1-36 0 0,-1 0-84 0 0,5-2 101 0 0,-8 0-72 0 0,-1 0 1 0 0,15-17 10 0 0,-11 12-30 0 0,6-7-72 0 0,-12 13 61 0 0,-1 0-1 0 0,1 0 0 0 0,0 0 1 0 0,-1 0-1 0 0,1-1 0 0 0,-1 1 1 0 0,1 0-1 0 0,-1 0 0 0 0,0-1 1 0 0,0 1-1 0 0,1 0 0 0 0,-1-1 0 0 0,0 1 12 0 0,0-1-20 0 0,0 1-1 0 0,0-1 1 0 0,1 0-1 0 0,-1 1 1 0 0,0 0-1 0 0,1-1 1 0 0,-1 1-1 0 0,1-1 1 0 0,0 1-1 0 0,0 0 1 0 0,-1-1-1 0 0,1 1 0 0 0,0 0 1 0 0,0 0-1 0 0,0-1 1 0 0,0 1-1 0 0,1-1 21 0 0,7-8-240 0 0,-8 8 211 0 0,-1 1 1 0 0,1 0-1 0 0,-1 0 0 0 0,1 0 1 0 0,-1 0-1 0 0,0 0 1 0 0,0 0-1 0 0,1-1 1 0 0,-1 1-1 0 0,0 0 0 0 0,0-1 29 0 0,2-18-423 0 0,5 5 112 0 0,-5 12 277 0 0,-2 2 2 0 0,1-1 0 0 0,-1 1-1 0 0,0-1 1 0 0,1 1-1 0 0,-1-1 1 0 0,0 1 0 0 0,0-1-1 0 0,0 1 1 0 0,0-1-1 0 0,0 1 1 0 0,0-2 32 0 0,-1 2-27 0 0,1-1 0 0 0,0 1 0 0 0,0-1 0 0 0,0 1 0 0 0,0-1 0 0 0,0 1 0 0 0,1-1 0 0 0,-1 0 0 0 0,0 1 0 0 0,1 0 0 0 0,0-2 27 0 0,7-7-162 0 0,-7 8 50 0 0,0 0 43 0 0,-1 0 28 0 0,0-2 24 0 0,0 1-2 0 0,0 2-22 0 0,1 0-26 0 0,0 1-39 0 0,4 0 75 0 0,11 0-130 0 0,-13 0 97 0 0,-3 0 0 0 0,2 2 10 0 0,3 2 45 0 0,4 4 7 0 0,2 18 3 0 0,-10-20 0 0 0,5 12 12 0 0,0-8 45 0 0,-1-7-12 0 0,-5-3-42 0 0,1 1-1 0 0,-1-1 1 0 0,0 0-1 0 0,1 0 1 0 0,-1 0-1 0 0,0 1 1 0 0,0-1-1 0 0,1 0 1 0 0,-1 0-1 0 0,0 1 0 0 0,1-1 1 0 0,-1 0-1 0 0,0 1 1 0 0,0-1-1 0 0,0 0 1 0 0,1 1-1 0 0,-1-1 1 0 0,0 1-1 0 0,0-1 0 0 0,0 0 1 0 0,0 1-1 0 0,0-1 1 0 0,0 0-1 0 0,0 1 1 0 0,0-1-1 0 0,0 1 1 0 0,0-1-1 0 0,0 0 1 0 0,0 1-1 0 0,0-1 0 0 0,0 1 1 0 0,0-1-4 0 0,0 3 38 0 0,0 0 0 0 0,0 0 0 0 0,1 0 0 0 0,-1 0 0 0 0,1 0 0 0 0,-1-1 0 0 0,1 1-1 0 0,0 0 1 0 0,1 0-38 0 0,-2-1 22 0 0,1-1-1 0 0,0 1 1 0 0,0-1-1 0 0,0 1 0 0 0,0-1 1 0 0,1 1-1 0 0,-1-1 1 0 0,0 0-1 0 0,1 0 1 0 0,-1 0-1 0 0,1 1 0 0 0,-1-1 1 0 0,1-1-1 0 0,0 2-21 0 0,5 1 127 0 0,-7-2-116 0 0,1-1 0 0 0,-1 0 0 0 0,0 0 0 0 0,1 1 0 0 0,-1-1 0 0 0,1 0 0 0 0,-1 1 0 0 0,0-1 0 0 0,0 0 0 0 0,1 1 0 0 0,-1-1 0 0 0,0 0 0 0 0,1 1 0 0 0,-1-1 0 0 0,0 1-1 0 0,0-1 1 0 0,0 1 0 0 0,0-1 0 0 0,1 0 0 0 0,-1 1 0 0 0,0-1 0 0 0,0 1-11 0 0,0 4 116 0 0,0 0 44 0 0,0 2 32 0 0,-2 3-52 0 0,-7 1-4 0 0,7-8-15 0 0,2-3-10 0 0,0 0-76 0 0,0 0-55 0 0,0 0-50 0 0,0 0-102 0 0,0 0-180 0 0,0 0 261 0 0,0 0-1 0 0,0 0-21 0 0,0 0-42 0 0,0 0-16 0 0,0 0-44 0 0,0 0-49 0 0,0 0-57 0 0,0 0-61 0 0,0 0-55 0 0,0 0-51 0 0,0 0-44 0 0,0 0-155 0 0,0 0-43 0 0,0 0-188 0 0,0 0-505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56.4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202 278 8032 0 0,'0'0'182'0'0,"0"0"29"0"0,2 0 12 0 0,2 0-57 0 0,-1-1-43 0 0,0-1-4 0 0,-2-1-51 0 0,-1-1 21 0 0,0 4 24 0 0,-2-5 371 0 0,-7-3 18 0 0,7 6-154 0 0,-1 1-46 0 0,-1 1-43 0 0,1-1-41 0 0,-1 1-36 0 0,1 1-35 0 0,-3-1 58 0 0,4 1-114 0 0,-19 0 544 0 0,10 1-240 0 0,2 1-109 0 0,-1 1-58 0 0,3 0 8 0 0,0-2-56 0 0,-8 3 56 0 0,-2 1 14 0 0,8 3 0 0 0,-2-5-97 0 0,-7 3 27 0 0,17-6-170 0 0,-1 0 1 0 0,1 0 0 0 0,0 0 0 0 0,0 0 0 0 0,-1 0-1 0 0,1 0 1 0 0,0 0 0 0 0,0 1 0 0 0,0-1 0 0 0,0 0-1 0 0,0 1 1 0 0,0 0-11 0 0,-7 8 107 0 0,4-4-48 0 0,2 3-34 0 0,-1 3 23 0 0,-5-1-16 0 0,8-11-31 0 0,0 0 0 0 0,0 0 0 0 0,0 1 0 0 0,0-1 1 0 0,-1 0-1 0 0,1 0 0 0 0,0 0 0 0 0,0 0 0 0 0,0 0 0 0 0,0 0 0 0 0,0 0 1 0 0,0 0-1 0 0,0 0 0 0 0,0 0 0 0 0,0 0 0 0 0,0 0 0 0 0,0 0 0 0 0,0 1 1 0 0,0-1-1 0 0,0 0 0 0 0,0 0 0 0 0,-1 0 0 0 0,1 0 0 0 0,0 0 1 0 0,0 0-1 0 0,0 0 0 0 0,0 0 0 0 0,0 0 0 0 0,0 1 0 0 0,0-1 0 0 0,0 0 1 0 0,0 0-1 0 0,0 0 0 0 0,0 0 0 0 0,0 0 0 0 0,1 0 0 0 0,-1 0 0 0 0,0 0 1 0 0,0 0-1 0 0,0 1 0 0 0,0-1 0 0 0,0 0 0 0 0,0 0 0 0 0,0 0 0 0 0,0 0 1 0 0,0 0-1 0 0,0 0 0 0 0,0 0 0 0 0,0 0 0 0 0,0 0 0 0 0,0 0 0 0 0,0 0 1 0 0,1 0-1 0 0,-1 0 0 0 0,0 1 0 0 0,0-1 0 0 0,0 0-1 0 0,6 5 57 0 0,13 9 219 0 0,-8-8-198 0 0,-9-5-56 0 0,20 10 197 0 0,2-2-43 0 0,-20-8-155 0 0,-1 0 0 0 0,1-1 0 0 0,0 1 0 0 0,-1-1 0 0 0,1 1 1 0 0,0-1-1 0 0,-1 0 0 0 0,1-1 0 0 0,0 1 0 0 0,-1-1 0 0 0,1 1 0 0 0,3-2-21 0 0,4-2 59 0 0,18-5 32 0 0,-17 5-80 0 0,2-1 12 0 0,-2 4 27 0 0,-11 1-46 0 0,0 0 0 0 0,0 0 0 0 0,1-1 0 0 0,-1 1 0 0 0,0 0 0 0 0,0-1 0 0 0,1 1 0 0 0,-1 0 0 0 0,0-1 0 0 0,0 0 0 0 0,0 1 0 0 0,0-1 0 0 0,0 0 0 0 0,0 1 0 0 0,0-1 0 0 0,0 0 0 0 0,0 0 0 0 0,0 0 0 0 0,0 0-4 0 0,1-1 4 0 0,-1 1 0 0 0,0 0 0 0 0,1-1 0 0 0,-1 1 0 0 0,1 0 0 0 0,-1 0 0 0 0,1 0 0 0 0,-1 0 0 0 0,1 1 0 0 0,1-1-4 0 0,6-2 22 0 0,-8 3-20 0 0,0 0 0 0 0,-1 0 0 0 0,1 0 0 0 0,0 0 0 0 0,0 0 0 0 0,-1-1 0 0 0,1 1 0 0 0,0 0 0 0 0,-1-1 0 0 0,1 1 1 0 0,0 0-1 0 0,-1-1 0 0 0,1 1 0 0 0,-1-1 0 0 0,1 1 0 0 0,0-1 0 0 0,-1 1 0 0 0,1-1 0 0 0,-1 1 0 0 0,1-1 0 0 0,-1 0 0 0 0,0 1 0 0 0,1-1 0 0 0,-1 0 0 0 0,0 1 0 0 0,1-1 0 0 0,-1 0-2 0 0,2-3 10 0 0,0 1 4 0 0,17-15 15 0 0,-18 17-28 0 0,-1 1-1 0 0,1-1 0 0 0,0 0 0 0 0,-1 1 0 0 0,1-1 0 0 0,-1 0 0 0 0,1 1 0 0 0,-1-1 1 0 0,0 0-1 0 0,1 0 0 0 0,-1 1 0 0 0,0-1 0 0 0,1 0 0 0 0,-1 0 0 0 0,0 0 0 0 0,0 1 1 0 0,0-1-1 0 0,0 0 0 0 0,0 0 0 0 0,0 0 0 0 0,-2-7-14 0 0,-2-1-45 0 0,1 4 12 0 0,1 2 48 0 0,0-1-57 0 0,-2 0-48 0 0,0 0-37 0 0,-1-2-66 0 0,-9-6-454 0 0,9 9 407 0 0,1 1 31 0 0,2 2 2 0 0,0-1 31 0 0,1 1-53 0 0,-1-1-63 0 0,1 1-73 0 0,-1-1 25 0 0,1 0-46 0 0,0 0-42 0 0,0 0-36 0 0,-1 0-137 0 0,1 0-37 0 0,-1-1-165 0 0,-1-1-451 0 0,3 3 1156 0 0</inkml:trace>
  <inkml:trace contextRef="#ctx0" brushRef="#br0" timeOffset="413.29">758 88 12528 0 0,'11'-21'281'0'0,"-9"14"82"0"0,-2 3-102 0 0,-3 0-84 0 0,0 1-62 0 0,2 3-108 0 0,1 0 1 0 0,-1-1-1 0 0,1 1 1 0 0,0-1-1 0 0,-1 1 1 0 0,1 0 0 0 0,-1-1-1 0 0,1 1 1 0 0,0-1-1 0 0,-1 1 1 0 0,1-1-1 0 0,0 1 1 0 0,-1-1 0 0 0,1 1-1 0 0,0-1 1 0 0,0 0-1 0 0,0 1 1 0 0,-1-1-1 0 0,1 1 1 0 0,0-1 0 0 0,0 0-8 0 0,-2-12 12 0 0,-3 6-1 0 0,2 4 28 0 0,3 3-39 0 0,-2-2 83 0 0,1 2 96 0 0,1 0 165 0 0,0 0 9 0 0,0 0-25 0 0,-2 0-128 0 0,-7-3-67 0 0,-3-5 5 0 0,12 8-136 0 0,0 0 0 0 0,0 0 0 0 0,0 0 0 0 0,0 0 0 0 0,0 0 0 0 0,0 0 0 0 0,0-1 0 0 0,0 1 0 0 0,0 0 0 0 0,0 0 0 0 0,0 0 1 0 0,0 0-1 0 0,0 0 0 0 0,-1 0 0 0 0,1 0 0 0 0,0 0 0 0 0,0 0 0 0 0,0 0 0 0 0,0 0 0 0 0,0 0 0 0 0,0 0 0 0 0,0 0 0 0 0,0 0 0 0 0,0 0 1 0 0,-1 0-1 0 0,1 0 0 0 0,0 0 0 0 0,0 0 0 0 0,0 0 0 0 0,0 0 0 0 0,0 0 0 0 0,0 0 0 0 0,0 0 0 0 0,0 0 0 0 0,0 0 0 0 0,-1 0 1 0 0,1 0-1 0 0,0 0 0 0 0,0 0 0 0 0,0 0 0 0 0,0 0 0 0 0,0 0 0 0 0,0 0 0 0 0,0 0 0 0 0,0 0 0 0 0,0 0 0 0 0,0 0 0 0 0,0 0 1 0 0,-1 0-1 0 0,1 0 0 0 0,0 1 0 0 0,0-1 0 0 0,0 0 0 0 0,0 0 0 0 0,0 0 0 0 0,0 0 0 0 0,0 0-2 0 0,-3 3 25 0 0,0-1 0 0 0,-1 0 0 0 0,1 0-1 0 0,-1 0 1 0 0,0 0 0 0 0,-2 1-25 0 0,1-1 13 0 0,1 0 0 0 0,-1 0 1 0 0,1 0-1 0 0,0 1 0 0 0,0 0 0 0 0,0 0 1 0 0,0 0-14 0 0,-15 14 31 0 0,-10 11 6 0 0,16-10-41 0 0,12-17 3 0 0,1 1 1 0 0,-1-1 0 0 0,1 0 0 0 0,-1 1 0 0 0,1-1 0 0 0,0 1 0 0 0,-1-1 0 0 0,1 0 0 0 0,0 1 0 0 0,0-1 0 0 0,0 1 0 0 0,0-1 0 0 0,0 1-1 0 0,1-1 1 0 0,-1 0 0 0 0,0 1 0 0 0,1-1 0 0 0,-1 1 1 0 0,1-1 0 0 0,-1 1 0 0 0,0-1 0 0 0,0 0 0 0 0,0 1 0 0 0,0-1 0 0 0,0 1 0 0 0,0-1 0 0 0,0 1 0 0 0,0-1 0 0 0,0 0-1 0 0,-1 1 1 0 0,1-1 0 0 0,0 1 0 0 0,-1-1 0 0 0,0 0 0 0 0,1 1-1 0 0,-10 13 59 0 0,-1 3-34 0 0,9 1 31 0 0,0 11-16 0 0,1-17 1 0 0,1 0 0 0 0,0 0 0 0 0,1 0 0 0 0,0 0 0 0 0,2 4-41 0 0,1-4 37 0 0,-3-11-25 0 0,0 0 0 0 0,0 1 0 0 0,0-1 0 0 0,0 1 0 0 0,-1-1 0 0 0,1 1 0 0 0,-1-1 0 0 0,0 1 0 0 0,0 0-13 0 0,2 10 57 0 0,3 1-38 0 0,-1-5-6 0 0,0 3 34 0 0,1-2-23 0 0,1 0 3 0 0,4 10 37 0 0,-8-9-41 0 0,-2-9-138 0 0,0-2 32 0 0,0 0-70 0 0,0 0-86 0 0,0 0 70 0 0,0 0-38 0 0,0 0-43 0 0,0 0-39 0 0,0 0-37 0 0,0 0-33 0 0,0 0-235 0 0,0 0-54 0 0,0 0-766 0 0,0 0-605 0 0,0 0-1150 0 0</inkml:trace>
  <inkml:trace contextRef="#ctx0" brushRef="#br0" timeOffset="793.51">379 177 10304 0 0,'10'0'85'0'0,"14"0"26"0"0,-15 0-13 0 0,1 0 91 0 0,-5 0-52 0 0,0 0 35 0 0,-4-1-10 0 0,2 0-84 0 0,18-8 18 0 0,-12 8-10 0 0,1 0 40 0 0,21 2 391 0 0,-11-1-185 0 0,-8 0-149 0 0,-3-1-72 0 0,-1-1-50 0 0,5-2 133 0 0,-11 3-151 0 0,1 0-1 0 0,0 0 0 0 0,-1 0 1 0 0,1 0-1 0 0,0 1 1 0 0,0-1-1 0 0,-1 1 0 0 0,1 0 1 0 0,0 0-43 0 0,9 0 81 0 0,6 1 122 0 0,-3-1-13 0 0,-4 0-94 0 0,-3 0-51 0 0,1 0-45 0 0,-1 0-42 0 0,-1-1-46 0 0,1 0-53 0 0,0 0-59 0 0,-5 0-14 0 0,1 0-40 0 0,-1 0-36 0 0,1 0-34 0 0,1 0-161 0 0,1-1-45 0 0,4 0-624 0 0,6 0-567 0 0,6 2-987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53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165 1 9616 0 0,'0'0'216'0'0,"0"0"32"0"0,0 0 12 0 0,0 0-106 0 0,0 2-79 0 0,0 1-38 0 0,2 4-27 0 0,0-3-7 0 0,1 1 21 0 0,-2-1 39 0 0,-2 0 39 0 0,0-1 34 0 0,-1 2 88 0 0,5 5 214 0 0,1-3-98 0 0,-3 2 74 0 0,-1-3-114 0 0,0 0-48 0 0,0 2 24 0 0,0 0-66 0 0,1 1-23 0 0,1 2 10 0 0,6 6 189 0 0,-4 4-9 0 0,5-4-29 0 0,-5 4-17 0 0,0-10-128 0 0,-1 0-3 0 0,2 7 51 0 0,-3-11-187 0 0,1 0 36 0 0,3 7 176 0 0,4 11 245 0 0,3 10 11 0 0,-10-25-392 0 0,-3 3-12 0 0,1 0-16 0 0,4-2 6 0 0,-4-10-104 0 0,0 0 1 0 0,-1 0-1 0 0,1 0 0 0 0,0 0 0 0 0,-1 1 0 0 0,0-1 0 0 0,1 0 0 0 0,-1 0 0 0 0,0 1 0 0 0,1-1 1 0 0,-1 0-1 0 0,0 0 0 0 0,0 1-14 0 0,0 0-174 0 0,0 0 57 0 0,0 0 50 0 0,0 1 44 0 0,-1 0 48 0 0,1 0 46 0 0,0 0 62 0 0,0 3 129 0 0,-1 1 100 0 0,1-3-156 0 0,0 0-86 0 0,0 0-67 0 0,0-1-76 0 0,-1 1-73 0 0,1-1-84 0 0,1 0-96 0 0,-1 0-36 0 0,0-1-81 0 0,0 1-88 0 0,0-1-96 0 0,1 1-101 0 0,-1-1-109 0 0,0 0-115 0 0,1 1-121 0 0,-1-3-1181 0 0,0 0-1256 0 0</inkml:trace>
  <inkml:trace contextRef="#ctx0" brushRef="#br0" timeOffset="747.93">0 329 7080 0 0,'0'0'157'0'0,"0"0"23"0"0,0 0 13 0 0,1 0-59 0 0,1 0-12 0 0,6 0 213 0 0,9-5 533 0 0,-12 2-635 0 0,0 1-39 0 0,-3 1-115 0 0,-1 1 0 0 0,1-1 1 0 0,-1 1-1 0 0,1 0 1 0 0,-1-1-1 0 0,1 1 0 0 0,-1 0 1 0 0,1 0-1 0 0,-1 0 0 0 0,1 0 1 0 0,0 0-80 0 0,0 1 75 0 0,-1-1 1 0 0,1 0-1 0 0,0 0 1 0 0,-1 0-1 0 0,1 0 1 0 0,-1 0-1 0 0,1-1 1 0 0,-1 1 0 0 0,1 0-1 0 0,-1-1 1 0 0,1 0-76 0 0,8-3 338 0 0,-2 1-51 0 0,1 1-45 0 0,0 1-36 0 0,2 0 11 0 0,-3 0-56 0 0,2 0-25 0 0,2-3-5 0 0,8-1 49 0 0,-12 5-86 0 0,1-1 34 0 0,14-1 156 0 0,0-2-91 0 0,-15 2-116 0 0,0 0 1 0 0,1 1 0 0 0,6 0-78 0 0,-8 0 44 0 0,-1 1 1 0 0,0-1-1 0 0,0 0 0 0 0,0 0 0 0 0,3-2-44 0 0,10-1 94 0 0,2 2-55 0 0,-6 1-67 0 0,-1 0 0 0 0,9-3 28 0 0,7-1-85 0 0,0 3-46 0 0,-21 2 106 0 0,-1 0-36 0 0,1 0-36 0 0,-1 0-35 0 0,9 0-217 0 0,-1 0-127 0 0,0 0-127 0 0,0 0-126 0 0,-1 0-125 0 0,1 0-124 0 0,0 0-124 0 0,0 0-122 0 0,-14 0 470 0 0,-1 1 334 0 0,0 0 232 0 0,2 2 150 0 0,1 1 86 0 0,0 0 73 0 0,1 1 71 0 0,2 8 319 0 0,-6-8-365 0 0,-1-3 119 0 0,2 2 226 0 0,-1 0-422 0 0,1 0 75 0 0,-1 0 65 0 0,0 1 53 0 0,1 4 370 0 0,0 17 1059 0 0,-1-19-1228 0 0,-1 1-73 0 0,0-4-206 0 0,0 0-42 0 0,0 0-49 0 0,0 0-54 0 0,0 4 272 0 0,0-1 35 0 0,0 13 882 0 0,0-12-732 0 0,0 4 7 0 0,0-5-291 0 0,0 1-52 0 0,0 1-60 0 0,0 2-68 0 0,0-11-634 0 0</inkml:trace>
  <inkml:trace contextRef="#ctx0" brushRef="#br0" timeOffset="1001.53">620 190 8352 0 0,'0'0'190'0'0,"0"0"28"0"0,0 0 7 0 0,2 0-33 0 0,11-5-145 0 0,-12 4-47 0 0,0 0-1 0 0,0 1 1 0 0,-1-1 0 0 0,1 1-1 0 0,0-1 1 0 0,0 1 0 0 0,0-1-1 0 0,0 1 1 0 0,0 0-1 0 0,0-1 1 0 0,0 1 0 0 0,0 0-1 0 0,0 0 1 0 0,0 0 0 0 0,0 0-1 0 0,0-1 1 0 0,-1 2 0 0 0,1-1-1 0 0,0 0 1 0 0,0 0-1 0 0,0 0 1 0 0,0 0 0 0 0,1 1 0 0 0,10 7-16 0 0,1-6-64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52.7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9528 0 0,'0'0'216'0'0,"0"0"32"0"0,0 0 10 0 0,0 0-107 0 0,2 0-78 0 0,3 1-27 0 0,2 5-52 0 0,-1-1 31 0 0,-1-2 46 0 0,3 1 204 0 0,0 1 50 0 0,16 13 893 0 0,-13-9-725 0 0,-5-3-236 0 0,0 0-38 0 0,24 18 717 0 0,-8-10-390 0 0,-10-8-299 0 0,-2 1-33 0 0,2 4 87 0 0,-5 0-77 0 0,3 3 15 0 0,9 2 138 0 0,4-1 42 0 0,0 1 58 0 0,-1 2 39 0 0,-12-8-328 0 0,-6-7-127 0 0,0 1 0 0 0,0-1 0 0 0,-1 1 0 0 0,0 0 0 0 0,1 0 0 0 0,-1 2-61 0 0,15 21 351 0 0,-10-18-255 0 0,-6-7 3 0 0,-2-2 11 0 0,0 0 2 0 0,0 0-27 0 0,1 0-35 0 0,1 0-20 0 0,2 0-41 0 0,-1 0 65 0 0,-1-1 88 0 0,-2 1-25 0 0,0-1 38 0 0,0-8 85 0 0,0 1-102 0 0,-2-1-62 0 0,-3-7-59 0 0,2 9 22 0 0,2 4-31 0 0,0 0 0 0 0,1 0-1 0 0,-1 0 1 0 0,1-1 0 0 0,-1 1-1 0 0,1 0 1 0 0,0 0 0 0 0,1-1-1 0 0,-1 1 1 0 0,1-2-8 0 0,1-6-1 0 0,4-4 1 0 0,-10 2 11 0 0,10-1 32 0 0,-2 2-37 0 0,-3 8-7 0 0,0 0 1 0 0,0-1-1 0 0,1 1 0 0 0,-1 0 1 0 0,1 0-1 0 0,0 0 1 0 0,0 0-1 0 0,0 1 0 0 0,1-1 1 0 0,0 1-1 0 0,-1-1 0 0 0,1 1 1 0 0,0 0-1 0 0,0 0 0 0 0,1 0 1 0 0,-1 0 0 0 0,5-2-52 0 0,6-2 55 0 0,2-2-34 0 0,-6 3-90 0 0,-3 1-85 0 0,-4 2 58 0 0,1 0-36 0 0,2-2-118 0 0,7-1-238 0 0,-8 5 273 0 0,-2 1 83 0 0,0 0-37 0 0,0 0-42 0 0,-1-1-49 0 0,-2 1 312 0 0,2 0-306 0 0,0 0-39 0 0,1 0-450 0 0,-1 0 121 0 0,0 0-55 0 0,2-2-843 0 0,1-1-658 0 0,3-4-1251 0 0,-8 7 3480 0 0</inkml:trace>
  <inkml:trace contextRef="#ctx0" brushRef="#br0" timeOffset="396.27">670 152 6992 0 0,'0'0'157'0'0,"0"0"23"0"0,0 0 12 0 0,2 0-27 0 0,5 0-133 0 0,10 0 44 0 0,-10 0 155 0 0,0 0 62 0 0,0 0 15 0 0,19 0 1017 0 0,-18-2-976 0 0,-1 0-78 0 0,-1-1-106 0 0,-3 1-131 0 0,-1 0-36 0 0,1 0 244 0 0,-1 1-89 0 0,0 1-58 0 0,1 0-55 0 0,0 0-10 0 0,-1-1 42 0 0,12-7 238 0 0,7-4 161 0 0,-7 9-214 0 0,-10 1-73 0 0,17-11 140 0 0,-17 5-294 0 0,7-1-29 0 0,-11 8 2 0 0,0-2 5 0 0,0 1 56 0 0,0 0 12 0 0,0 2-70 0 0,0-8 8 0 0,-3 3 42 0 0,-7-3-32 0 0,-7 4 99 0 0,-13 5 198 0 0,14 0-139 0 0,13-1-179 0 0,0 0-1 0 0,1 1 0 0 0,-1 0 1 0 0,1-1-1 0 0,-1 1 1 0 0,1 0-1 0 0,-1 0 0 0 0,1 1 1 0 0,0-1-1 0 0,-1 0 1 0 0,-1 2-3 0 0,-17 8-1 0 0,14-9 1 0 0,-5 2 17 0 0,4 15 67 0 0,-2-9-30 0 0,2-1 2 0 0,3 0 15 0 0,3-7-35 0 0,0 1-1 0 0,0 0 0 0 0,0-1 1 0 0,-1 0-1 0 0,1 1 1 0 0,-2 0-36 0 0,1 0 40 0 0,1-1 0 0 0,-1 0 0 0 0,1 1 0 0 0,0-1 0 0 0,0 1 1 0 0,-1 1-41 0 0,0 2 71 0 0,-3 7 155 0 0,0 2 56 0 0,6-14-241 0 0,-1 1 1 0 0,1 0-1 0 0,0 0 1 0 0,0-1-1 0 0,-1 1 1 0 0,1 0-1 0 0,0 0 0 0 0,1 0 1 0 0,-1 0-1 0 0,0-1 1 0 0,0 1-1 0 0,1 0 1 0 0,-1 0-1 0 0,1-1 1 0 0,0 3-42 0 0,5 6 19 0 0,0 0 0 0 0,0 0 0 0 0,1 0-19 0 0,10 10 66 0 0,-7-13 8 0 0,-1-1 38 0 0,19-1 106 0 0,-24-4-204 0 0,28 7 90 0 0,-29-7-100 0 0,0-1 1 0 0,0 0 0 0 0,0 0 0 0 0,0 0 0 0 0,0-1 0 0 0,0 1-1 0 0,1-1-4 0 0,9-3 34 0 0,-8 3-26 0 0,0-1-1 0 0,1 1 1 0 0,-1 0 0 0 0,0 0 0 0 0,1 1 0 0 0,-1 0-8 0 0,13-1 51 0 0,-13 1-60 0 0,1 0-40 0 0,-2 0-32 0 0,1-1-48 0 0,-1 1-56 0 0,1-1-65 0 0,-2 0-15 0 0,1 0-56 0 0,0 0-62 0 0,-1 0-68 0 0,1 0-71 0 0,0-1-78 0 0,-1 1-83 0 0,1-1-88 0 0,5-3-1046 0 0,5-2-1033 0 0,-12 6 2389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42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32 6384 0 0,'0'0'184'0'0,"-2"-2"-6"0"0,-15-12-135 0 0,12 14-20 0 0,5 0-21 0 0,0 0 0 0 0,0 0-1 0 0,0 0 1 0 0,0 0 0 0 0,0 0-1 0 0,0 0 1 0 0,0 0-1 0 0,0 0 1 0 0,-1 0 0 0 0,1 0-1 0 0,0 0 1 0 0,0 0-1 0 0,0 1 1 0 0,0-1 0 0 0,0 0-1 0 0,0 0 1 0 0,0 0-1 0 0,0 0 1 0 0,-1 0 0 0 0,1-1-1 0 0,0 1 1 0 0,0 0-1 0 0,0 0 1 0 0,0 0 0 0 0,0 0-1 0 0,0 0 1 0 0,0 0 0 0 0,0 0-1 0 0,-1 0 1 0 0,1 0-1 0 0,0 0 1 0 0,0 0 0 0 0,0 0-1 0 0,0 0 1 0 0,0 0-1 0 0,0 0 1 0 0,0 0 0 0 0,0-1-1 0 0,0 1 1 0 0,0 0-1 0 0,0 0 1 0 0,0 0 0 0 0,-1 0-1 0 0,1 0 1 0 0,0 0-1 0 0,0 0-1 0 0,-2-3 163 0 0,0-1-13 0 0,1 1 27 0 0,-1 2 33 0 0,0 0-15 0 0,-1 0 65 0 0,0 1 76 0 0,-2 0 88 0 0,4 0-302 0 0,-1 0 41 0 0,-2 0 109 0 0,-1-1 43 0 0,-14 1 719 0 0,10 0-574 0 0,4 0-269 0 0,1 1-37 0 0,0 0-17 0 0,2 1-94 0 0,-3 8 289 0 0,-5-5-4 0 0,5 1-109 0 0,2-1-56 0 0,-4-4-47 0 0,1 2 32 0 0,3 2-76 0 0,-1 0 0 0 0,0 1 0 0 0,1-1 0 0 0,-1 3-72 0 0,-3 5 95 0 0,7-12-94 0 0,-5 29 209 0 0,1-22-160 0 0,3-7-39 0 0,0 0 0 0 0,0 1 0 0 0,0-1 1 0 0,0 0-1 0 0,1 1 0 0 0,-1-1 1 0 0,1 1-1 0 0,-1-1 0 0 0,1 1 0 0 0,-1-1 1 0 0,1 1-1 0 0,0 0 0 0 0,0-1 1 0 0,0 1-12 0 0,0 0 11 0 0,0-1 1 0 0,-1 1-1 0 0,1-1 1 0 0,0 1 0 0 0,-1-1-1 0 0,1 1 1 0 0,0-1-1 0 0,-1 1 1 0 0,0-1-1 0 0,1 1 1 0 0,-1-1 0 0 0,0 1-1 0 0,0 0-11 0 0,-1-1 13 0 0,2 1-1 0 0,-1 0 0 0 0,0-1 1 0 0,0 1-1 0 0,0 0 1 0 0,1-1-1 0 0,-1 1 1 0 0,1 0-1 0 0,-1 0 0 0 0,1 0 1 0 0,0 0-1 0 0,0-1 1 0 0,0 3-13 0 0,-1 4 38 0 0,0 13 41 0 0,5-7 12 0 0,5 1 12 0 0,-5-9-26 0 0,-1 1 1 0 0,1-1 0 0 0,1 8-78 0 0,-2-2 61 0 0,-2-10-47 0 0,-1 1 0 0 0,1-1 0 0 0,-1 0 0 0 0,1 0 0 0 0,0 0-1 0 0,0 0 1 0 0,-1 0 0 0 0,2 0 0 0 0,-1 0 0 0 0,0 0 0 0 0,0 0 0 0 0,1 0 0 0 0,-1 0 0 0 0,1 0-14 0 0,4 3 54 0 0,10 11 154 0 0,-12-12-165 0 0,0-2-36 0 0,26 13 166 0 0,-15-11-106 0 0,5-5-11 0 0,-14 1-32 0 0,4-3 48 0 0,11-6 0 0 0,13-7 88 0 0,-19 14-79 0 0,0-1-45 0 0,-2-7-148 0 0,-11 8 85 0 0,-1 0-1 0 0,1 1 1 0 0,0-1-1 0 0,0 1 0 0 0,-1-1 1 0 0,1 1-1 0 0,0 0 0 0 0,0 0 1 0 0,2-1 27 0 0,4 0-97 0 0,-3 1-47 0 0,-2 1-4 0 0,0-1-58 0 0,0 1-69 0 0,0-1-82 0 0,0 0 15 0 0,-1 0-51 0 0,-1 0-46 0 0,1 0-40 0 0,0-1-141 0 0,0 1-41 0 0,0-1-171 0 0,2-1-462 0 0,-4 2 1168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41 10208 0 0,'0'0'298'0'0,"0"0"-3"0"0,0 1-220 0 0,0 1-43 0 0,0 20 306 0 0,0 14 713 0 0,0-23-624 0 0,0-11-278 0 0,2 1-41 0 0,8 7 63 0 0,-7-7-17 0 0,-2 1-81 0 0,-2 4-20 0 0,1-8-32 0 0,0 0-19 0 0,0 0-1 0 0,0 0 1 0 0,0 0 0 0 0,0 0-1 0 0,0 0 1 0 0,0 0 0 0 0,0 0-1 0 0,0 0 1 0 0,0 1 0 0 0,0-1-1 0 0,0 0 1 0 0,0 0 0 0 0,0 0 0 0 0,0 0-1 0 0,0 0 1 0 0,0 0 0 0 0,0 0-1 0 0,0 0 1 0 0,0 0 0 0 0,0 0-1 0 0,0 1 1 0 0,0-1 0 0 0,0 0-1 0 0,0 0 1 0 0,0 0 0 0 0,0 0-1 0 0,0 0 1 0 0,0 0 0 0 0,0 0-1 0 0,0 0 1 0 0,0 0 0 0 0,0 0 0 0 0,0 0-1 0 0,0 0 1 0 0,0 0 0 0 0,1 0-1 0 0,-1 0 1 0 0,0 0 0 0 0,0 0-1 0 0,0 0 1 0 0,0 0 0 0 0,0 1-1 0 0,0-1 1 0 0,0 0 0 0 0,0 0-1 0 0,0 0 1 0 0,0 0 0 0 0,0 0-1 0 0,1 0 1 0 0,-1 0 0 0 0,0 0 0 0 0,0-1-1 0 0,0 1 1 0 0,0 0 0 0 0,0 0-1 0 0,0 0 1 0 0,0 0-2 0 0,2 1 10 0 0,0-1-1 0 0,-1 0 1 0 0,1 1 0 0 0,0-1 0 0 0,-1 1 0 0 0,1-1-1 0 0,0 1 1 0 0,-1 0 0 0 0,1 0 0 0 0,-1 0-1 0 0,1 0 1 0 0,-1 0 0 0 0,0 0 0 0 0,1 0 0 0 0,-1 1-10 0 0,6 1 130 0 0,2-3-68 0 0,-7-1-21 0 0,8 0 101 0 0,4-6 120 0 0,-3 2-53 0 0,-3 3-127 0 0,-6 2 94 0 0,-2-2-29 0 0,-1 0-63 0 0,2 0-46 0 0,1-4-8 0 0,-1 6 9 0 0,4-1 7 0 0,0 1-1 0 0,0-4 46 0 0,-2 0-66 0 0,-3 4-24 0 0,7-6 38 0 0,11-12 52 0 0,-12 13-71 0 0,-6 5-19 0 0,1-1 1 0 0,-1 1-1 0 0,1-1 1 0 0,-1 1-1 0 0,1-1 1 0 0,-1 1-1 0 0,1-1 1 0 0,-1 1-1 0 0,1-1 0 0 0,-1 0 1 0 0,0 1-1 0 0,1-1 1 0 0,-1 0-1 0 0,0 1 1 0 0,1-1-1 0 0,-1 0-1 0 0,2-29 81 0 0,-3 21-49 0 0,2 0-5 0 0,12-19-22 0 0,-10 22-18 0 0,1 2-122 0 0,0 7 18 0 0,0 4 138 0 0,-3-3-30 0 0,0 0 0 0 0,0 0 0 0 0,-1 1 0 0 0,1-1 0 0 0,-1 0 0 0 0,0 0 1 0 0,0 0-1 0 0,0 0 0 0 0,-1 4 9 0 0,0 8-10 0 0,1 3-45 0 0,0 16 39 0 0,0-26 7 0 0,1-2-8 0 0,0 1 1 0 0,0 0-1 0 0,1-1 0 0 0,0 1 1 0 0,2 2 16 0 0,3 15-37 0 0,-3-9 28 0 0,-2-10 9 0 0,0 0 0 0 0,-1 0-1 0 0,1 1 1 0 0,-2-1 0 0 0,1 1 0 0 0,-1-1 0 0 0,1 1 0 0 0,-1 0 0 0 0,1 0 0 0 0,0-1 0 0 0,1 1 0 0 0,0 0 0 0 0,0 1 0 0 0,0 0 0 0 0,0 0 0 0 0,-1 0 0 0 0,0 1 0 0 0,0 0 0 0 0,-1 22 23 0 0,0-1 37 0 0,0 7 50 0 0,0 19 105 0 0,0-54-204 0 0,-1 1 0 0 0,1-1 1 0 0,0 1-1 0 0,0-1 1 0 0,-1 1-1 0 0,0-1 1 0 0,1 1-1 0 0,-1-1 1 0 0,0 1-1 0 0,0-1 1 0 0,-1 1-12 0 0,-7 10 95 0 0,-5 2 40 0 0,5-1 14 0 0,-2 2 66 0 0,10-15-201 0 0,-1 0 0 0 0,1 0 1 0 0,-1 0-1 0 0,1 0 0 0 0,-1 0 1 0 0,1 0-1 0 0,-1-1 1 0 0,0 1-1 0 0,1 0 0 0 0,-1-1 1 0 0,0 1-15 0 0,-8 2 105 0 0,-1 2 73 0 0,3-1-52 0 0,-2 2 54 0 0,-2-4 48 0 0,-1-2-19 0 0,1 0-57 0 0,-24 0 159 0 0,21-2-200 0 0,13 0-102 0 0,0 1-1 0 0,0 0 0 0 0,0-1 1 0 0,0 1-1 0 0,0-1 1 0 0,0 1-1 0 0,0-1 1 0 0,-1-2-9 0 0,-6-9 13 0 0,3 1-46 0 0,1-1-58 0 0,1 3-29 0 0,-1 1-53 0 0,4 6 171 0 0,-1 0-54 0 0,1 0-52 0 0,0 0-49 0 0,0 1-46 0 0,0-1-45 0 0,0 1-40 0 0,0-1-39 0 0,0 1-36 0 0,0-1-33 0 0,0-2-487 0 0,1 0-102 0 0,0-1-81 0 0,0-2-1045 0 0,0-2-1198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51.4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342 241 7584 0 0,'-12'0'222'0'0,"-1"-2"-15"0"0,-1-6-166 0 0,5 3 54 0 0,5 2-10 0 0,-1 1 34 0 0,1 0 38 0 0,-1 0 46 0 0,1 1 49 0 0,0 1 57 0 0,0-2 345 0 0,-7-5-40 0 0,-3 3 88 0 0,-19 4 772 0 0,18 0-851 0 0,5 2-455 0 0,3 2-33 0 0,-4 1-3 0 0,-5-3-19 0 0,14-2-97 0 0,0 1-1 0 0,0-1 1 0 0,0 0-1 0 0,0 0 0 0 0,0 1 1 0 0,0-1-1 0 0,0 1 0 0 0,0-1 1 0 0,0 1-1 0 0,1 0 1 0 0,-1 0-1 0 0,0 0 0 0 0,0 0 1 0 0,1 0-1 0 0,-1 0 1 0 0,0 1-16 0 0,-24 15 168 0 0,20-9-141 0 0,5-7-22 0 0,0 1 0 0 0,0-1-1 0 0,-1 1 1 0 0,1-1 0 0 0,-1 1 0 0 0,1-1 0 0 0,-1 0-1 0 0,0 0 1 0 0,1 0 0 0 0,-1 0 0 0 0,-1 0-5 0 0,-9 9 60 0 0,-3 11-39 0 0,4-7-22 0 0,11-14 1 0 0,-1 1 0 0 0,0-1 0 0 0,0 1 0 0 0,0 0 0 0 0,0-1 0 0 0,1 1 0 0 0,-1 0 0 0 0,0 0 0 0 0,0 0 0 0 0,1 0 0 0 0,-1 0 0 0 0,1 0 0 0 0,-1 0 0 0 0,1 0 0 0 0,-1 0 0 0 0,1 0 0 0 0,-1 0 0 0 0,1 0 0 0 0,0 0 0 0 0,0 0 0 0 0,-1 0 0 0 0,1 0 0 0 0,0 1 0 0 0,0-1 0 0 0,0 0 0 0 0,0 0 0 0 0,1 1 0 0 0,-1-2 0 0 0,0 2-1 0 0,-1 0 1 0 0,1 0 0 0 0,0 0 0 0 0,-1 0 0 0 0,1 0 0 0 0,-1 0 0 0 0,0 0 0 0 0,0-1 0 0 0,0 1 0 0 0,1 0 0 0 0,-2 0 0 0 0,1-1 0 0 0,1 0 1 0 0,-1 0 0 0 0,1 0-1 0 0,-1 0 1 0 0,0 0 0 0 0,1 1-1 0 0,0-1 1 0 0,-1 0 0 0 0,1 0-1 0 0,0 0 1 0 0,0 0 0 0 0,-1 1-1 0 0,1-1 1 0 0,0 0-1 0 0,0 0 1 0 0,0 0 0 0 0,0 1-1 0 0,1-1 1 0 0,-1 0 0 0 0,0 0-1 0 0,0 0 1 0 0,1 0 0 0 0,-1 1-1 0 0,1 0 0 0 0,2 1 5 0 0,3 4 64 0 0,2 2 45 0 0,-4-3-68 0 0,-2-3-30 0 0,-2-2-7 0 0,1 1-1 0 0,-1-1 1 0 0,1 0-1 0 0,0 1 1 0 0,-1-1-1 0 0,1 0 0 0 0,0 1 1 0 0,0-1-1 0 0,0 0 1 0 0,0 0-1 0 0,0 0 1 0 0,0 0-1 0 0,0 0 1 0 0,0 0-1 0 0,1 0 1 0 0,-1 0-1 0 0,0-1 1 0 0,1 1-1 0 0,-1 0 1 0 0,0-1-1 0 0,2 1-8 0 0,0 0 14 0 0,32 14 118 0 0,-18-9-48 0 0,-12-4-61 0 0,-1-2 0 0 0,1 1 0 0 0,-1 0 1 0 0,1-1-1 0 0,0 0 0 0 0,-1 0 0 0 0,1 0 1 0 0,0-1-1 0 0,1 0-23 0 0,44-10 195 0 0,-36 8-143 0 0,-12 2-41 0 0,1 0 1 0 0,-1 0 0 0 0,1 0-1 0 0,-1 0 1 0 0,0-1 0 0 0,1 1-1 0 0,-1-1-11 0 0,19-9 107 0 0,-11 8-70 0 0,-7 2-23 0 0,0 0 0 0 0,1 0-1 0 0,-1 0 1 0 0,0 0 0 0 0,0-1 0 0 0,0 1 0 0 0,0-1 0 0 0,0 0-14 0 0,4-3 31 0 0,-1 2-11 0 0,-1-1 0 0 0,1 1 0 0 0,-1-1 0 0 0,0 0 0 0 0,0-1 0 0 0,0 1-1 0 0,-1-1 1 0 0,0 0 0 0 0,3-4-20 0 0,-7 8 2 0 0,3-3 16 0 0,-1-1 0 0 0,0 0 1 0 0,0 0-1 0 0,0 0 0 0 0,0-4-18 0 0,-1-7 1 0 0,0 9 6 0 0,-1 3-1 0 0,0 1 0 0 0,0-1 1 0 0,-1 0-1 0 0,1 1 0 0 0,-1-1 1 0 0,0-2-7 0 0,-3-2-32 0 0,-2 0-48 0 0,-3-4-14 0 0,6 6 24 0 0,-2 2-63 0 0,2 2-11 0 0,-2 1-55 0 0,-6-1-281 0 0,9-9-21 0 0</inkml:trace>
  <inkml:trace contextRef="#ctx0" brushRef="#br0" timeOffset="387.69">886 102 9792 0 0,'-6'-2'62'0'0,"5"1"-37"0"0,-1 0 0 0 0,0 0 1 0 0,1 0-1 0 0,-1 0 0 0 0,0 0 1 0 0,1 0-1 0 0,-1 0 0 0 0,1 0 1 0 0,-1-1-26 0 0,-1-3 119 0 0,2-2 42 0 0,-1-2-78 0 0,-3 3-56 0 0,-2-5-27 0 0,5 9 20 0 0,0-1 38 0 0,-3-3 149 0 0,-1 0 79 0 0,-8-8 467 0 0,10 12-558 0 0,1 0-42 0 0,-3-2 207 0 0,1 0-60 0 0,1 0-2 0 0,-6 1 88 0 0,-22 3 578 0 0,23 0-744 0 0,5 0-159 0 0,0 0-42 0 0,0 2 127 0 0,1 1-120 0 0,-17 15-22 0 0,17-16-1 0 0,0 1 0 0 0,0 0 0 0 0,0-1 0 0 0,0 1 0 0 0,1 0 1 0 0,-1 0-1 0 0,1 0 0 0 0,0 0 0 0 0,0 1 0 0 0,0-1 0 0 0,1 1-3 0 0,-8 11 19 0 0,6-11-10 0 0,1 0 0 0 0,0 0 0 0 0,0 0 0 0 0,1 0 0 0 0,-1 0 1 0 0,1 1-1 0 0,0 1-9 0 0,0-3 15 0 0,0 1 0 0 0,0-1 1 0 0,-1 1-1 0 0,1-1 0 0 0,-1 1 0 0 0,1-1 1 0 0,-2 1-16 0 0,1 0 27 0 0,0 1 0 0 0,0 0 0 0 0,0-1 0 0 0,1 1 0 0 0,0 0 0 0 0,0 0 0 0 0,0 0 0 0 0,0 0 0 0 0,1 0 0 0 0,-1 1-27 0 0,2 55 297 0 0,0-39-200 0 0,0-6 3 0 0,4-2-18 0 0,-1-2-24 0 0,13 49 306 0 0,-15-56-318 0 0,1 0 1 0 0,-1-1 0 0 0,1 1 0 0 0,0-1 0 0 0,2 4-47 0 0,0-1 57 0 0,19 20 237 0 0,-22-22-310 0 0,0-1 38 0 0,4 7 179 0 0,-2-6-184 0 0,-1-2-57 0 0,1 1-49 0 0,1 1-58 0 0,2 2-68 0 0,-3-2 32 0 0,-3-5-68 0 0,0 1-43 0 0,-1-1-38 0 0,0 0-36 0 0,0 1-240 0 0,1-1-60 0 0,-1 0-45 0 0,0 0-35 0 0,0 0-1348 0 0,0 0-1205 0 0</inkml:trace>
  <inkml:trace contextRef="#ctx0" brushRef="#br0" timeOffset="648.29">494 216 8576 0 0,'17'0'97'0'0,"1"1"60"0"0,30 0 336 0 0,-33-2-385 0 0,1-2-67 0 0,-4-1-17 0 0,1 1 38 0 0,27-5 252 0 0,-23 5-211 0 0,-6 1-73 0 0,0 1-33 0 0,0 0-45 0 0,2 0-57 0 0,-1 1-65 0 0,1-1-75 0 0,-9 1 34 0 0,-1 0-38 0 0,4 0-347 0 0,2 0-252 0 0,4 0-570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50.1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7976 0 0,'0'0'174'0'0,"0"0"29"0"0,0 0 14 0 0,2 0-26 0 0,5 1-151 0 0,13 9-34 0 0,-12-6 56 0 0,-1 1 85 0 0,-4 2 79 0 0,2 2 196 0 0,-1-5-200 0 0,0-1-53 0 0,1 1 16 0 0,-4-3-153 0 0,0 0 0 0 0,0 0 0 0 0,-1 1-1 0 0,1-1 1 0 0,0 0 0 0 0,0 0 0 0 0,-1 0 0 0 0,1 1 0 0 0,0-1-1 0 0,-1 1-31 0 0,3 7 223 0 0,-1-1-48 0 0,0 0-12 0 0,1 4 17 0 0,1 3 49 0 0,-1-4-21 0 0,1 0 31 0 0,5 18 339 0 0,12 22 301 0 0,-18-37-634 0 0,1 4 60 0 0,4 0-42 0 0,-4-8-77 0 0,-1-1 1 0 0,0 0 0 0 0,0 1-1 0 0,1 5-186 0 0,0 3 282 0 0,2 2 57 0 0,-3-11-227 0 0,3 5 74 0 0,-5-8-86 0 0,-1 1 34 0 0,4 10 180 0 0,5-3-97 0 0,-7-12-185 0 0,-1 0 0 0 0,0 1 0 0 0,1-1 0 0 0,-1 0 0 0 0,0 0 0 0 0,0 1 0 0 0,0-1-1 0 0,0 1 1 0 0,-1-1 0 0 0,1 1 0 0 0,-1-1 0 0 0,1 2-32 0 0,-1-4 37 0 0,0 2-21 0 0,0 3-52 0 0,0-2 95 0 0,-1-1 82 0 0,0-1-28 0 0,1-1 34 0 0,-9-2-75 0 0,7-9-38 0 0,2 2-117 0 0,1 0-33 0 0,4-14-359 0 0,0 13 297 0 0,-3 6-21 0 0,1-1 0 0 0,0 1 1 0 0,0 0-1 0 0,0-1 0 0 0,0 1 0 0 0,3-2 199 0 0,6-4-475 0 0,2 0 27 0 0,-6 6 269 0 0,0-1 37 0 0,-3 3-4 0 0,8-5-97 0 0,2 2 107 0 0,-13 4 129 0 0,0 1 0 0 0,-1 0 0 0 0,1-1 0 0 0,0 1 0 0 0,0 0 0 0 0,0 0 0 0 0,-1 0 0 0 0,1 0 0 0 0,0 0 0 0 0,0 1 0 0 0,0-1 0 0 0,-1 0 0 0 0,1 1 0 0 0,0-1 0 0 0,1 2 7 0 0,10 4-22 0 0,24 13-119 0 0,-24-8 118 0 0,2 12 23 0 0,-10-19 0 0 0,3 6 12 0 0,-7-7-8 0 0,5 9 67 0 0,-5-9-46 0 0,-1 0 0 0 0,1-1 0 0 0,-1 1 1 0 0,1 0-1 0 0,-1-1 0 0 0,0 1 1 0 0,0 1-26 0 0,-1 3 92 0 0,-8 16 415 0 0,4-17-354 0 0,-2-1 42 0 0,-7 1-1 0 0,0 0 17 0 0,7-2-128 0 0,6-3-66 0 0,0 0 0 0 0,0-1 1 0 0,0 1-1 0 0,0 0 0 0 0,-1-1 0 0 0,1 1 0 0 0,0-1 0 0 0,0 0 0 0 0,-1 1 0 0 0,1-1 0 0 0,0 0 0 0 0,-1 0 0 0 0,1 1 0 0 0,-1-1-17 0 0,1 0 3 0 0,0 0-1 0 0,-1 0 0 0 0,1 0 1 0 0,-1 0-1 0 0,1 1 0 0 0,0-1 1 0 0,-1 1-1 0 0,1-1 1 0 0,0 1-1 0 0,-1 0 0 0 0,1-1 1 0 0,0 1-1 0 0,-1 0-2 0 0,1 0 1 0 0,0 0 0 0 0,0-1-1 0 0,0 1 1 0 0,-1-1 0 0 0,1 1-1 0 0,0 0 1 0 0,-1-1 0 0 0,1 0-1 0 0,-1 1 1 0 0,1-1 0 0 0,0 0-1 0 0,-1 0 1 0 0,1 0-1 0 0,-8 0-54 0 0,-9-2 90 0 0,12 1-106 0 0,2 0-72 0 0,-1-1-105 0 0,3 1 78 0 0,0 0-36 0 0,-1 0-39 0 0,1 0-41 0 0,1 0-55 0 0,-1 1-53 0 0,1-1-48 0 0,0 1-41 0 0,-1 0-142 0 0,1 0-42 0 0,-1 0-172 0 0,-1 0-463 0 0,3 0 1300 0 0</inkml:trace>
  <inkml:trace contextRef="#ctx0" brushRef="#br0" timeOffset="455.36">557 430 6592 0 0,'2'2'149'0'0,"5"3"16"0"0,2-1-37 0 0,13-1 37 0 0,2-2-92 0 0,1-3-58 0 0,-3 1-22 0 0,-15 1 28 0 0,0 0 102 0 0,-1 0 42 0 0,0 0 42 0 0,11 0 590 0 0,-10 0-484 0 0,0 0-68 0 0,-4 0-163 0 0,0 0-34 0 0,3 0 221 0 0,-1-1-41 0 0,0-1 6 0 0,0-1 69 0 0,6-2 208 0 0,-6 4-302 0 0,1 1 34 0 0,-4 0-253 0 0,1 0 90 0 0,0 0 60 0 0,1 0 47 0 0,9 0 553 0 0,-8-1-461 0 0,-2 1-151 0 0,-1-1-40 0 0,1-1 2 0 0,1 0-6 0 0,1-2 30 0 0,0 2 28 0 0,-1 1 59 0 0,1 1 106 0 0,-3-2-119 0 0,12-6-4 0 0,-5 3-84 0 0,1-3 26 0 0,-6 4-49 0 0,-4-1-60 0 0,1 1-11 0 0,7 0 37 0 0,-6-4-20 0 0,-2-1 37 0 0,0-1-2 0 0,-2 3-42 0 0,-1 6-2 0 0,0 0 1 0 0,-4-11 22 0 0,7 11-33 0 0,-1 0 0 0 0,1 0 0 0 0,-1 0 0 0 0,0 0 0 0 0,1 0 0 0 0,-1 0 0 0 0,0 1 0 0 0,0-1 0 0 0,0 0 0 0 0,0 1 0 0 0,0-1 0 0 0,0 0-4 0 0,-12-1 12 0 0,1 4-12 0 0,-11 11 19 0 0,-12 14-63 0 0,29-21 37 0 0,0 0 0 0 0,0 0 0 0 0,1 1 0 0 0,-1 2 7 0 0,-6 14 47 0 0,5-5 10 0 0,5-15-24 0 0,1 0 1 0 0,0 0-1 0 0,0 0 0 0 0,0 1 1 0 0,0-1-1 0 0,1 0 1 0 0,-1 0-1 0 0,1 0 1 0 0,0 4-34 0 0,0-2 44 0 0,0-4-30 0 0,-1 0 1 0 0,1 1-1 0 0,0-1 0 0 0,0 0 1 0 0,0 1-1 0 0,0-1 0 0 0,1 0 0 0 0,-1 1 1 0 0,0-1-1 0 0,1 0 0 0 0,-1 1 1 0 0,1 0-15 0 0,4 2 71 0 0,3 7 82 0 0,-7-9-131 0 0,1 1 0 0 0,-1-1 0 0 0,1 0 0 0 0,0 1 0 0 0,0-1 0 0 0,0 0 1 0 0,0 0-1 0 0,0 0 0 0 0,0 0 0 0 0,1-1 0 0 0,-1 1 0 0 0,0-1 0 0 0,1 1 0 0 0,0-1 1 0 0,-1 0-1 0 0,1 0 0 0 0,0 0 0 0 0,-1 0 0 0 0,1 0 0 0 0,1-1-22 0 0,30 4 166 0 0,0-4-62 0 0,-11 0-78 0 0,-21 0-22 0 0,-1 0-1 0 0,1 0 0 0 0,0 0 1 0 0,0-1-1 0 0,0 1 0 0 0,0 0 1 0 0,0-1-1 0 0,0 1 0 0 0,0-1 1 0 0,-1 1-1 0 0,1-1 1 0 0,0 0-1 0 0,0 0 0 0 0,-1 0 1 0 0,1 0-1 0 0,-1 0 0 0 0,1 0 1 0 0,-1 0-1 0 0,1-1-3 0 0,6-4 13 0 0,1 1-69 0 0,0 2-53 0 0,0 1-39 0 0,-6 2 72 0 0,1-1 0 0 0,-1 0 1 0 0,0 0-1 0 0,0 0 0 0 0,0-1 0 0 0,0 1 1 0 0,2-1 75 0 0,9-11-508 0 0</inkml:trace>
  <inkml:trace contextRef="#ctx0" brushRef="#br0" timeOffset="748.37">1151 404 9040 0 0,'33'11'200'0'0,"-20"-5"-49"0"0,-1 8 174 0 0,-3-2-116 0 0,-1-6-158 0 0,-1-2-34 0 0,-1 2 36 0 0,0 1 37 0 0,-1 0 38 0 0,1 0 54 0 0,0 0 49 0 0,-5-6 90 0 0,0 1-51 0 0,0-1-46 0 0,-1 1-41 0 0,1 0-8 0 0,-2-1-41 0 0,1 1-14 0 0,-1 2 14 0 0,0 1 100 0 0,1-3-117 0 0,0-1 36 0 0,0 1 8 0 0,1-1 37 0 0,0 1 41 0 0,0-1 47 0 0,0 0-460 0 0,-1-1 33 0 0,1 1-45 0 0,0 0 118 0 0,-1-1 96 0 0,1 1 85 0 0,0 0 75 0 0,-1-1 120 0 0,1 1 74 0 0,0 0 147 0 0,0-1 346 0 0,0 0 1 0 0,0 0-343 0 0,-1-1-148 0 0,0 0-72 0 0,1 0-121 0 0,-1 0-74 0 0,0 0-84 0 0,0-1-95 0 0,-1 2 168 0 0,0-1-47 0 0,-8-2 22 0 0,9 2-71 0 0,-1 0-1 0 0,1 0 0 0 0,0 0 1 0 0,-1 0-1 0 0,1 0 0 0 0,0 0 0 0 0,0 0 1 0 0,0 0-1 0 0,0 0 0 0 0,0 0 0 0 0,0 0 1 0 0,0 0-1 0 0,0 0 0 0 0,0 0 0 0 0,0-1-10 0 0,0 1 7 0 0,1 0 0 0 0,-1 0 0 0 0,0 0 0 0 0,0 0-1 0 0,0 0 1 0 0,0 0 0 0 0,0 0 0 0 0,0 0 0 0 0,0 0-1 0 0,-1 0 1 0 0,1 0 0 0 0,0 0 0 0 0,-1 0 0 0 0,1 0-1 0 0,-1-1-6 0 0,-4-1 42 0 0,5 3-39 0 0,-1 0 0 0 0,1-1-1 0 0,-1 1 1 0 0,1 0 0 0 0,0 0-1 0 0,0-1 1 0 0,-1 1 0 0 0,1 0-1 0 0,0 0 1 0 0,-1-1 0 0 0,1 1 0 0 0,0 0-1 0 0,0-1 1 0 0,-1 1 0 0 0,1 0-1 0 0,0-1 1 0 0,0 1 0 0 0,0 0-1 0 0,0-1 1 0 0,0 1 0 0 0,-1-1-1 0 0,1 1 1 0 0,0 0 0 0 0,0-1 0 0 0,0 1-1 0 0,0-1 1 0 0,0 1 0 0 0,0 0-1 0 0,0-1 1 0 0,0 1 0 0 0,0-1-1 0 0,1 1-2 0 0,-1-5 43 0 0,0 0-1 0 0,0 0 0 0 0,0 1 0 0 0,1-1 0 0 0,0 0 0 0 0,1-3-42 0 0,1 1 20 0 0,0 0-37 0 0,14-18 17 0 0,-16 24 0 0 0,0-1 0 0 0,0 1 0 0 0,0 0 0 0 0,0 0 0 0 0,1-1 0 0 0,-1 1 0 0 0,0 0 0 0 0,1 0 0 0 0,-1 1 0 0 0,0-1 0 0 0,1 0 0 0 0,-1 0 0 0 0,2 0 0 0 0,14-9 0 0 0,-15 8 0 0 0,0 0 0 0 0,1 0 0 0 0,-1 0 0 0 0,1 1 0 0 0,0-1 0 0 0,-1 1 0 0 0,1 0 0 0 0,0 0 0 0 0,0 0 0 0 0,3-1 0 0 0,12-5 0 0 0,-9 4 0 0 0,1-3-6 0 0,-3 1-30 0 0,-6 3 11 0 0,0 1-1 0 0,1 0 1 0 0,0 0 0 0 0,-1 0 0 0 0,1 0 0 0 0,-1 0-1 0 0,1 0 1 0 0,0 0 0 0 0,0 0 0 0 0,0 1 0 0 0,-1-1-1 0 0,1 1 1 0 0,0-1 0 0 0,0 1 0 0 0,0 0 0 0 0,0 0-1 0 0,0 0 1 0 0,0 0 0 0 0,0 0 25 0 0,2 0-70 0 0,-1 0-11 0 0,-2 0-25 0 0,1 0-49 0 0,-1-1-19 0 0,1 1-49 0 0,-1 0-55 0 0,0-1-63 0 0,0 0-67 0 0,1 0-62 0 0,-1 1-56 0 0,0-1-48 0 0,1-1-170 0 0,-1 1-48 0 0,1-1-204 0 0,1-1-551 0 0,-3 3 1546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09:46.7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313 102 6896 0 0,'0'0'200'0'0,"0"0"-47"0"0,0 0 2 0 0,0 0 65 0 0,0 0 194 0 0,0 0 358 0 0,0 0 27 0 0,0 0-32 0 0,0 0-449 0 0,0 0-38 0 0,0 0 242 0 0,0 0-12 0 0,0 2-24 0 0,1 4-194 0 0,3 3 197 0 0,-1-4-213 0 0,0 2-42 0 0,-2-3-113 0 0,-1 1-37 0 0,1 4 138 0 0,-1-2-53 0 0,7 19 378 0 0,-4-16-321 0 0,-1 5 64 0 0,-2 12 218 0 0,0 1-41 0 0,2-14-253 0 0,3-1 28 0 0,-2-3-44 0 0,0 7 40 0 0,-3 5 35 0 0,0 64 922 0 0,0-64-930 0 0,0 0-60 0 0,0-21-199 0 0,0-1-1 0 0,0 1 0 0 0,0-1 0 0 0,0 1 1 0 0,0-1-1 0 0,0 1 0 0 0,0-1 0 0 0,0 1 1 0 0,0-1-1 0 0,0 1 0 0 0,0-1 0 0 0,0 1 1 0 0,1-1-1 0 0,-1 0 0 0 0,0 1 1 0 0,0-1-1 0 0,1 1 0 0 0,-1-1 0 0 0,0 1 1 0 0,1-1-1 0 0,-1 0 0 0 0,0 1 0 0 0,1-1 1 0 0,-1 0-1 0 0,0 1 0 0 0,1-1 0 0 0,0 0-5 0 0,-1 1 5 0 0,1-1 0 0 0,-1 0-1 0 0,1 1 1 0 0,-1-1 0 0 0,1 1-1 0 0,-1-1 1 0 0,0 1 0 0 0,1-1-1 0 0,-1 1 1 0 0,0-1 0 0 0,1 1-1 0 0,-1-1 1 0 0,0 1 0 0 0,1-1-1 0 0,-1 1 1 0 0,0-1 0 0 0,0 1-1 0 0,0 0 1 0 0,0-1 0 0 0,1 1-1 0 0,-1 0 1 0 0,0-1 0 0 0,0 1-1 0 0,0-1 1 0 0,0 1 0 0 0,-1 0-1 0 0,1 0-4 0 0,0-1-122 0 0,0 0 34 0 0,0 1 2 0 0,0-1 111 0 0,0 1 58 0 0,0-1 34 0 0,0 1 212 0 0,0 0-259 0 0,0-1-44 0 0,0 1-46 0 0,0-1-48 0 0,0 0-54 0 0,0 1-63 0 0,0-1-22 0 0,0 1-55 0 0,0-1-57 0 0,0 1-63 0 0,0-1-67 0 0,0 1-72 0 0,0-1-76 0 0,0 1-80 0 0,0-1 254 0 0,0 0-52 0 0,0 0-49 0 0,0 0-42 0 0,0 0-159 0 0,0 0-42 0 0,0 0-193 0 0,0 0-524 0 0</inkml:trace>
  <inkml:trace contextRef="#ctx0" brushRef="#br0" timeOffset="358.31">10 127 6776 0 0,'0'0'198'0'0,"-1"0"-55"0"0,-1 0-15 0 0,1 0-133 0 0,0 0 77 0 0,0 0 68 0 0,0-1 59 0 0,0 1 106 0 0,0 0 56 0 0,1-1 127 0 0,0 0 297 0 0,0 0-16 0 0,1 0-310 0 0,-1 1-131 0 0,1-1-67 0 0,0 0-106 0 0,-1 0-66 0 0,1 1-75 0 0,0-1-83 0 0,0 0-105 0 0,-1 0-112 0 0,3-1 635 0 0,-1 2-28 0 0,0 0-229 0 0,1 0-1 0 0,-1 0 0 0 0,1-1 0 0 0,-1 1 1 0 0,1-1-1 0 0,-1 1 0 0 0,3-2-91 0 0,8-4 389 0 0,13 2 449 0 0,-12-3-441 0 0,-11 6-332 0 0,-1 0 1 0 0,1 1-1 0 0,0-1 1 0 0,-1 1-1 0 0,1-1 1 0 0,0 1 0 0 0,2 0-66 0 0,4-1 219 0 0,1 0 0 0 0,-1 0 0 0 0,0-1 0 0 0,1 0 0 0 0,7-4-219 0 0,2 1 281 0 0,1 0-47 0 0,-5 2-118 0 0,11-1 100 0 0,33-6 273 0 0,-41 5-375 0 0,-1-1-49 0 0,17-5 59 0 0,14 3 2 0 0,-27 4-69 0 0,53 0 201 0 0,-56 0-175 0 0,9-1 29 0 0,-7 4-104 0 0,-11 1-128 0 0,-1 0 62 0 0,19 0 31 0 0,-16 0-38 0 0,-4 0-26 0 0,0 0-53 0 0,1 0-85 0 0,-1 0-91 0 0,1 0-105 0 0,1 0-122 0 0,-7 0 155 0 0,1 0-57 0 0,-1 0-51 0 0,1 0-45 0 0,0 0-160 0 0,0 0-45 0 0,1 0-192 0 0,1 0-519 0 0</inkml:trace>
  <inkml:trace contextRef="#ctx0" brushRef="#br0" timeOffset="704.45">881 127 7568 0 0,'0'0'166'0'0,"0"0"29"0"0,0 2 14 0 0,0 4-122 0 0,0 9 13 0 0,3 0-65 0 0,2-3-8 0 0,-2-2 57 0 0,-1 3 61 0 0,-2 5 64 0 0,3 0 224 0 0,6 11 377 0 0,2 1 84 0 0,-9-9-368 0 0,-2-11-301 0 0,-1 0 6 0 0,1-3-35 0 0,1-1 12 0 0,1-1 54 0 0,2 3-8 0 0,-1-1-39 0 0,-2-5-142 0 0,0 1 0 0 0,-1-1 0 0 0,1 0 0 0 0,-1 1 0 0 0,1-1 0 0 0,-1 1 0 0 0,0 1-73 0 0,1 7 346 0 0,5 0 41 0 0,-2-2-42 0 0,-2 0-55 0 0,-3-1 6 0 0,1-5-211 0 0,0-1 0 0 0,0 0 1 0 0,-1 0-1 0 0,1 1 0 0 0,1-1 0 0 0,-1 0 1 0 0,0 0-1 0 0,1 1 0 0 0,-1-1 0 0 0,1 0 1 0 0,0 1-86 0 0,4 1 237 0 0,-4-4-224 0 0,-1 0 0 0 0,0 0 0 0 0,0 0 0 0 0,1 1 0 0 0,-1-1 0 0 0,0 0 0 0 0,1 0 0 0 0,-1 0 0 0 0,0 1 0 0 0,0-1-1 0 0,1 0 1 0 0,-1 0 0 0 0,0 1 0 0 0,0-1 0 0 0,0 0 0 0 0,0 1 0 0 0,1-1 0 0 0,-1 0 0 0 0,0 0 0 0 0,0 1 0 0 0,0-1 0 0 0,0 0 0 0 0,0 1 0 0 0,0-1 0 0 0,0 0-1 0 0,0 1 1 0 0,0-1 0 0 0,0 0 0 0 0,0 1 0 0 0,0-1 0 0 0,0 1-13 0 0,0 1 297 0 0,0-2-145 0 0,0 0-44 0 0,0 1 3 0 0,0 1-99 0 0,0 2-83 0 0,0-3 91 0 0,0 0 49 0 0,0 0 72 0 0,0-1 87 0 0,0 0 107 0 0,0 0-121 0 0,0 0 33 0 0,0-5-218 0 0,0-18 124 0 0,2 15-141 0 0,1 4-12 0 0,-1-1 0 0 0,0 0 0 0 0,1 0 0 0 0,0 0 0 0 0,0 1 0 0 0,1-1 0 0 0,0 1 0 0 0,10-17 0 0 0,-12 18 0 0 0,-1 0 0 0 0,1 0 0 0 0,0 0 0 0 0,0 1 0 0 0,0-1 0 0 0,0 1 0 0 0,1-1 0 0 0,-1 1 0 0 0,1 0 0 0 0,2-2 0 0 0,15-8-20 0 0,-13 10-9 0 0,0-1 0 0 0,-1 1 0 0 0,1 1 0 0 0,0-1 0 0 0,0 1 0 0 0,0 0 0 0 0,1 1 29 0 0,17-1 7 0 0,-20 1-7 0 0,-3-1-1 0 0,0 1 1 0 0,1 0-1 0 0,-1 0 0 0 0,0 0 1 0 0,1 1-1 0 0,-1-1 1 0 0,1 0-1 0 0,-1 1 1 0 0,0-1-1 0 0,0 1 1 0 0,1 0-1 0 0,-1 0 1 0 0,0 0-1 0 0,0 0 0 0 0,0 0 1 0 0,0 1-1 0 0,0-1 1 0 0,1 1 0 0 0,-1 0-4 0 0,-1-1 0 0 0,1 0-1 0 0,-1 1 1 0 0,1-1 0 0 0,0 0 0 0 0,0 0 0 0 0,0 0 0 0 0,-1-1 0 0 0,1 1 0 0 0,0 0 0 0 0,0-1-1 0 0,0 1 1 0 0,0-1 4 0 0,0 0-4 0 0,0 1 0 0 0,0-1 0 0 0,0 1 0 0 0,0 0 0 0 0,0 0 0 0 0,0-1 0 0 0,0 1 0 0 0,0 0-1 0 0,-1 0 1 0 0,1 1 0 0 0,-1-1 0 0 0,1 0 0 0 0,0 1 4 0 0,5 5-6 0 0,0 0 5 0 0,0-1 0 0 0,-1 1 1 0 0,0 0-1 0 0,0 0 0 0 0,-1 1 0 0 0,3 6 1 0 0,3-1 0 0 0,-10-12 0 0 0,0 0 0 0 0,0 0 0 0 0,0 0 0 0 0,0 0 0 0 0,0 0 0 0 0,0 0 0 0 0,-1 0 0 0 0,1 1 0 0 0,0-1 0 0 0,-1 0 0 0 0,1 0 0 0 0,0 1 0 0 0,-1-1 0 0 0,0 0 0 0 0,1 1 0 0 0,-1-1 0 0 0,0 1 0 0 0,0-1 0 0 0,0 1 0 0 0,0 2 1 0 0,0-3-3 0 0,11 19 14 0 0,2 5 41 0 0,-11-14-77 0 0,-2-9-92 0 0,0-2 33 0 0,0 0 17 0 0,0 0-33 0 0,0 0-14 0 0,0 0-34 0 0,0 0-38 0 0,0 0-43 0 0,0 0-46 0 0,0 0-45 0 0,0 0-40 0 0,0 0-36 0 0,0 0-257 0 0,0 0-61 0 0,0 0-47 0 0,0 0-34 0 0,0 0-1426 0 0,0 0-1264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08.5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153 1 7856 0 0,'0'0'174'0'0,"0"0"29"0"0,0 0 13 0 0,-2 0-31 0 0,-9 0-147 0 0,4 0-10 0 0,1 0 51 0 0,0 0 42 0 0,2 0 35 0 0,-1 0 87 0 0,-5 0 525 0 0,7 0-470 0 0,-1 0-86 0 0,1 0-72 0 0,-1 2 257 0 0,-8 6-26 0 0,3-6-56 0 0,4 0 11 0 0,4 0-288 0 0,-4 2 125 0 0,-7 9 350 0 0,9-9-409 0 0,1 0-33 0 0,2-3-55 0 0,0-1 0 0 0,0 1 0 0 0,0-1 1 0 0,-1 1-1 0 0,1-1 0 0 0,0 1 0 0 0,-1-1 0 0 0,1 1 1 0 0,0-1-1 0 0,-1 1 0 0 0,1-1 0 0 0,0 0 0 0 0,-1 1 0 0 0,1-1 1 0 0,-1 0-1 0 0,1 1 0 0 0,-1-1 0 0 0,1 0 0 0 0,-1 1 0 0 0,1-1 1 0 0,-1 0-1 0 0,0 0-16 0 0,-2 2 58 0 0,-5 5 70 0 0,4 6 117 0 0,1 5-13 0 0,-6 5-128 0 0,7-1-38 0 0,2 15 103 0 0,0-22-88 0 0,0-13-70 0 0,0-1-1 0 0,0 1 0 0 0,1-1 1 0 0,-1 1-1 0 0,0-1 1 0 0,1 1-1 0 0,-1-1 0 0 0,1 1 1 0 0,-1-1-1 0 0,1 1 1 0 0,0-1-1 0 0,-1 0 0 0 0,2 2-10 0 0,-1-2 5 0 0,-1 0-1 0 0,1 0 0 0 0,0 0 0 0 0,-1 1 1 0 0,1-1-1 0 0,-1 0 0 0 0,1 0 1 0 0,-1 0-1 0 0,0 1 0 0 0,1-1 0 0 0,-1 0 1 0 0,0 1-1 0 0,0 0-4 0 0,-1 8 25 0 0,1-9-20 0 0,0-1 0 0 0,0 1-1 0 0,0 0 1 0 0,0 0-1 0 0,0 0 1 0 0,0 0-1 0 0,0-1 1 0 0,0 1-1 0 0,0 0 1 0 0,0 0-1 0 0,0-1 1 0 0,1 1-1 0 0,-1 0 1 0 0,0 0 0 0 0,1-1-1 0 0,-1 1 1 0 0,0 0-5 0 0,24 26 44 0 0,-11-15-34 0 0,2 1 10 0 0,4-3-117 0 0,-17-9 62 0 0,-1 0-16 0 0,0-1-24 0 0,-1 0-39 0 0,1 0-18 0 0,0 0-40 0 0,0 0-47 0 0,0 0-51 0 0,0 0-56 0 0,1 0-51 0 0,0 0-47 0 0,0 0-40 0 0,0 0-137 0 0,1 0-41 0 0,1 0-166 0 0,1 0-447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1.8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51 127 9672 0 0,'0'2'216'0'0,"2"3"-90"0"0,2 5 156 0 0,0-3-82 0 0,-2-2-95 0 0,-1-1-47 0 0,-1 1-37 0 0,1 3 4 0 0,2 0 44 0 0,5 6 163 0 0,-6-12-186 0 0,-1 0 1 0 0,1 1-1 0 0,-1-1 0 0 0,0 0 0 0 0,0 1 1 0 0,0-1-1 0 0,0 0 0 0 0,0 1 1 0 0,0 0-1 0 0,-1-1 0 0 0,1 1 0 0 0,-1-1 1 0 0,0 2-47 0 0,2 15 481 0 0,7-11 6 0 0,-4 5-118 0 0,-2-2-94 0 0,2-1 57 0 0,-5-9-268 0 0,1 1 0 0 0,-1-1 0 0 0,0 1 1 0 0,1-1-1 0 0,-1 1 0 0 0,0-1 1 0 0,0 1-1 0 0,0-1 0 0 0,0 0 1 0 0,0 1-1 0 0,0 0-64 0 0,-1 8 337 0 0,4 0-67 0 0,1-4-115 0 0,1 4 101 0 0,-4-1-45 0 0,0 0-26 0 0,5-2-36 0 0,0 2 19 0 0,-6-7-94 0 0,0 7-30 0 0,0-7-110 0 0,0-2-16 0 0</inkml:trace>
  <inkml:trace contextRef="#ctx0" brushRef="#br0" timeOffset="1">1 0 10016 0 0,'0'0'230'0'0,"0"0"30"0"0,0 0 18 0 0,0 0-202 0 0,0 0-99 0 0,1 0-79 0 0,0 0-101 0 0,1 0-121 0 0,-1 0-107 0 0,1 0 50 0 0,-1 0-41 0 0,1 0-507 0 0,0 0-408 0 0,-1 0-771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2.3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52 8232 0 0,'0'0'182'0'0,"0"0"29"0"0,0 0 14 0 0,0 2-27 0 0,0 2-161 0 0,0 7-36 0 0,0-3 28 0 0,0 4 38 0 0,0-2 287 0 0,0 6 367 0 0,2-6-159 0 0,3-2 7 0 0,-2-3-239 0 0,2-1 36 0 0,-1 1-140 0 0,-1 1 44 0 0,-2-3-136 0 0,0 0 0 0 0,-1 0 0 0 0,1 0-1 0 0,-1 0 1 0 0,0 0 0 0 0,0 0 0 0 0,0 1-134 0 0,2 5 286 0 0,3 2 11 0 0,0-2-41 0 0,-4-2-28 0 0,1-3 101 0 0,-2-4-139 0 0,0 0-112 0 0,0 1-79 0 0,1-1-44 0 0,1 3-203 0 0,-1-2 193 0 0,0 1 97 0 0,0-2 31 0 0,-1 1 43 0 0,1-1 32 0 0,-1 1 45 0 0,0-1 50 0 0,1 1 54 0 0,-1-1 59 0 0,0 0 64 0 0,0 0 67 0 0,0 0 73 0 0,0 0-545 0 0,0 0 0 0 0,-1 0 0 0 0,1 0-1 0 0,-1 0 1 0 0,1 0 0 0 0,0 0 0 0 0,-1 0-1 0 0,1 0 1 0 0,0-1 0 0 0,-1 1 0 0 0,1 0 0 0 0,0 0-1 0 0,-1 0 1 0 0,1-1 0 0 0,0 1 0 0 0,-1 0-1 0 0,1 0 1 0 0,0-1 0 0 0,0 1 0 0 0,0 0-1 0 0,-1-1 1 0 0,1 1 0 0 0,0 0 0 0 0,0-1-1 0 0,0 1 1 0 0,-1 0-15 0 0,-2-15 307 0 0,2-5-95 0 0,2 0-109 0 0,0 5-125 0 0,-1 12 22 0 0,0 0 0 0 0,1 1 0 0 0,-1-1 0 0 0,1 0 0 0 0,-1 1 0 0 0,1-1 0 0 0,0 1 0 0 0,0-1 0 0 0,0 1 0 0 0,1 0 0 0 0,-1-1 0 0 0,0 1 0 0 0,1 0 0 0 0,0 0 0 0 0,-1 0 0 0 0,1 0 0 0 0,2-2 0 0 0,13-17 0 0 0,-13 15-1 0 0,-2 2 1 0 0,1-1-1 0 0,0 0 0 0 0,0 1 0 0 0,0 0 0 0 0,1 0 0 0 0,0 0 0 0 0,0 0 0 0 0,0 1 1 0 0,0-1-1 0 0,0 1 0 0 0,1 0 0 0 0,-1 0 0 0 0,1 0 0 0 0,4-1 1 0 0,7-5-42 0 0,-14 7 39 0 0,0 1 0 0 0,0-1 0 0 0,1 1 0 0 0,-1 0 0 0 0,1-1 0 0 0,-1 1 0 0 0,1 0 0 0 0,-1 0 0 0 0,1 1 0 0 0,0-1 0 0 0,-1 0-1 0 0,1 1 4 0 0,15 1-54 0 0,-14-1 53 0 0,0 1 0 0 0,-1 0 1 0 0,1-1-1 0 0,0 2 0 0 0,-1-1 1 0 0,1 0-1 0 0,-1 1 0 0 0,1 0 1 0 0,9 2 0 0 0,-1 6 0 0 0,-9-7 0 0 0,28 30 0 0 0,-30-31 0 0 0,-1-1 0 0 0,1 1 0 0 0,-1-1 0 0 0,1 0 0 0 0,-1 1 0 0 0,1-1 0 0 0,-1 1 0 0 0,0-1 0 0 0,0 1 0 0 0,0-1 0 0 0,0 1 0 0 0,0-1 0 0 0,0 1 0 0 0,0 0 0 0 0,0 0 0 0 0,0 0 0 0 0,0-1 0 0 0,0 1 0 0 0,1 0 0 0 0,-1-1-1 0 0,0 1 1 0 0,0-1 0 0 0,1 1 0 0 0,-1-1-1 0 0,1 1 1 0 0,0-1 0 0 0,-1 0 0 0 0,1 1 0 0 0,1 0 0 0 0,2 6-40 0 0,-2 2-68 0 0,-2-8 181 0 0,0 0-56 0 0,0 0-53 0 0,0-1-48 0 0,1 1-46 0 0,-1-1-43 0 0,1 0-38 0 0,-1 1-36 0 0,1-1-92 0 0,0 0-40 0 0,0 2-477 0 0,1-1 5 0 0,3 4-1229 0 0,-5-6 2067 0 0,5 5-2185 0 0,3 2-1248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2.8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1 10800 0 0,'0'0'241'0'0,"0"0"38"0"0,-2 0 13 0 0,-4 0-95 0 0,0 3-62 0 0,0 1-74 0 0,1 1-82 0 0,-12 6 25 0 0,6-5 61 0 0,3 2 104 0 0,4 1 9 0 0,4-7-137 0 0,-1-1 0 0 0,0 1 0 0 0,0 0 0 0 0,0 0-1 0 0,0-1 1 0 0,-1 1 0 0 0,1 0 0 0 0,0-1 0 0 0,-1 1-41 0 0,-3 4 132 0 0,0 0 34 0 0,1 2 144 0 0,0 0 0 0 0,0 0 0 0 0,-1 6-310 0 0,1-3 226 0 0,0-1-83 0 0,4-8-122 0 0,-1 0 14 0 0,1 0-1 0 0,-1 0 1 0 0,1 0 0 0 0,0-1-1 0 0,0 1 1 0 0,-1 0 0 0 0,2 0-1 0 0,-1 0 1 0 0,0 0-35 0 0,5 16 255 0 0,4-2-54 0 0,2-3-54 0 0,-5-8-82 0 0,0 1 1 0 0,0-1-1 0 0,1 0 0 0 0,0-1 1 0 0,2 1-66 0 0,5 3 82 0 0,0-1-37 0 0,-7-4-40 0 0,-6-2 2 0 0,0-1 0 0 0,0 0 1 0 0,1 1-1 0 0,-1-1 1 0 0,0 0-1 0 0,0 0 0 0 0,1 1 1 0 0,-1-1-1 0 0,0 0 1 0 0,1 0-1 0 0,-1-1 0 0 0,0 1 1 0 0,1 0-1 0 0,-1 0 1 0 0,0-1-1 0 0,1 1 1 0 0,-1-1-1 0 0,0 1 0 0 0,0-1 1 0 0,0 1-1 0 0,0-1 1 0 0,1 0-1 0 0,-1 1 0 0 0,0-2-7 0 0,5-1 20 0 0,11-4 31 0 0,-14 6-28 0 0,0-1 0 0 0,0 1 0 0 0,0 0 0 0 0,1-1 0 0 0,-1 0 0 0 0,0 1-1 0 0,-1-1 1 0 0,1 0 0 0 0,0-1 0 0 0,-1 1 0 0 0,1 0 0 0 0,-1-1 0 0 0,0 1 0 0 0,1-1 0 0 0,0-1-23 0 0,6-13 120 0 0,9-4-27 0 0,7-17 28 0 0,-15 24-67 0 0,-9 11-50 0 0,-1 1 1 0 0,1 0 0 0 0,-1-1 0 0 0,1 1-1 0 0,-1-1 1 0 0,0 1 0 0 0,0-3-5 0 0,-1 0 14 0 0,2 2 4 0 0,9-16 16 0 0,-8 6-34 0 0,1 3 0 0 0,5 7-18 0 0,-6 3-78 0 0,-2 0-30 0 0,0 0-1 0 0,2 1 46 0 0,0 1 40 0 0,5 8 23 0 0,-7-10 15 0 0,0 2-9 0 0,1 1 0 0 0,0-1 1 0 0,-1 1-1 0 0,1-1 0 0 0,-1 0 1 0 0,0 1-1 0 0,1-1 0 0 0,-1 2 12 0 0,-2 22-54 0 0,2-14 49 0 0,0 21 5 0 0,1-15 0 0 0,-1-1 0 0 0,-1 1 0 0 0,-1 10 0 0 0,-5-1 0 0 0,14 1 10 0 0,-5 5 50 0 0,-2 7 66 0 0,-1-23-6 0 0,1-1 0 0 0,0 0-1 0 0,3 9-119 0 0,2-6 150 0 0,-4-14-86 0 0,0 0-1 0 0,0 0 1 0 0,0 0 0 0 0,0 0-1 0 0,-1 4-63 0 0,0 41 538 0 0,0 1 55 0 0,-2-39-409 0 0,-8 1 4 0 0,-1 0-11 0 0,9-9-103 0 0,-3 6 50 0 0,-4 3 2 0 0,-3-4-7 0 0,0-7-10 0 0,11-2-96 0 0,0 0-1 0 0,-1 0 0 0 0,1 0 0 0 0,0 0 0 0 0,0 1 0 0 0,-1-1 1 0 0,1 0-1 0 0,0 1 0 0 0,0-1 0 0 0,0 1 0 0 0,0 0 0 0 0,-1-1 1 0 0,1 1-13 0 0,-9 4 73 0 0,-1-3-12 0 0,7-1-38 0 0,1-1 0 0 0,0 1 1 0 0,0-1-1 0 0,-1 0 0 0 0,1 0 0 0 0,0-1 0 0 0,0 1 0 0 0,-1-1 0 0 0,1 1 0 0 0,-2-2-23 0 0,2 1-215 0 0,-1-1 107 0 0,-1 0 89 0 0,-2 0 126 0 0,1 0 26 0 0,2 0-77 0 0,0 1-54 0 0,1-1-58 0 0,0 1-49 0 0,0-1-61 0 0,1 1-74 0 0,-1-1-81 0 0,1 1-17 0 0,0-1-69 0 0,0 0-76 0 0,0 0-81 0 0,1 0-87 0 0,-1 0-92 0 0,1 0-98 0 0,-1-1-105 0 0,1-2-1407 0 0,0-2-1336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5.9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11600 0 0,'2'0'264'0'0,"5"2"-146"0"0,-4 4 54 0 0,-3 10 226 0 0,0-2-171 0 0,1-7-159 0 0,1-1-43 0 0,6 16 20 0 0,-6 9 96 0 0,1-16 5 0 0,8 8 115 0 0,-2-2-8 0 0,-6-13 2 0 0,0 0-43 0 0,1 1 0 0 0,1 3 49 0 0,2 3 76 0 0,-3-4-68 0 0,-2-3 61 0 0,1-1-74 0 0,1 1-26 0 0,1 2 15 0 0,4 8 137 0 0,-6-11-199 0 0,0 2 54 0 0,-2-6-192 0 0,4 11 233 0 0,11 24 484 0 0,-9-28-563 0 0,0-1-44 0 0,-6-8-141 0 0,0 0 0 0 0,0 0 0 0 0,1 1-1 0 0,-1-1 1 0 0,0 0 0 0 0,0 1 0 0 0,-1-1 0 0 0,1 1 0 0 0,0-1-1 0 0,0 2-13 0 0,0 6 119 0 0,2-7-65 0 0,-1 1-70 0 0,0-2-64 0 0,-1 1-19 0 0,0-1-49 0 0,0 0-60 0 0,0 0-68 0 0,0-1 0 0 0,-1 1-45 0 0,0-1-44 0 0,1 0-37 0 0,-1 1-264 0 0,0-1-64 0 0,0 0-50 0 0,0 0-37 0 0,0 0-1468 0 0,0 0-1307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6.9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304 40 8032 0 0,'0'0'233'0'0,"-2"-2"-9"0"0,-12-10-171 0 0,10 12-50 0 0,1-1-12 0 0,-1-4 39 0 0,1 1 63 0 0,-5 3 64 0 0,-12-2 285 0 0,5-3-69 0 0,12 4-328 0 0,0 1 72 0 0,-1 0 63 0 0,0 1 39 0 0,-7-1 348 0 0,5 2-263 0 0,0-1-118 0 0,3 0-134 0 0,0 0-32 0 0,-9-1 173 0 0,-9 0 137 0 0,18 1-256 0 0,1 0-1 0 0,-1 0 1 0 0,0 0 0 0 0,0 1-1 0 0,0-1 1 0 0,0 1-1 0 0,0 0 1 0 0,-2 0-74 0 0,-1 3 113 0 0,-4 1 74 0 0,1-3-34 0 0,-4-1 40 0 0,-1 5-44 0 0,5-3-68 0 0,3-1-14 0 0,-4 2 44 0 0,9-4-103 0 0,0 1 0 0 0,1-1 0 0 0,-1 0 0 0 0,0 1 0 0 0,1-1 0 0 0,-1 1 0 0 0,1-1 0 0 0,-1 1 0 0 0,1 0 0 0 0,-1-1 0 0 0,1 1 0 0 0,-1 0 0 0 0,1-1 1 0 0,-1 1-1 0 0,1 0-8 0 0,-7 10 117 0 0,-1-3-29 0 0,0 0-24 0 0,1 3 9 0 0,6-8-55 0 0,-1 1-1 0 0,1 0 0 0 0,-1-1 0 0 0,1 1 1 0 0,0 0-1 0 0,0 2-17 0 0,0 17 122 0 0,1 0-42 0 0,2-19 1 0 0,11 17 126 0 0,-11-19-182 0 0,0-1 0 0 0,0 0 0 0 0,0 1 0 0 0,1-1 0 0 0,-1 0 0 0 0,0 0 0 0 0,1 0 0 0 0,0 0-25 0 0,4 2 88 0 0,0 0 50 0 0,5 2 45 0 0,-1-2 48 0 0,2-1 55 0 0,2-2 62 0 0,7-2 116 0 0,-2-3-71 0 0,-7 1-189 0 0,-1-1-60 0 0,-2 2-80 0 0,-1-1-50 0 0,-4 2 9 0 0,0 0 0 0 0,0-1-1 0 0,0 0 1 0 0,0 0 0 0 0,-1 0 0 0 0,0 0 0 0 0,1-1 0 0 0,-1 0 0 0 0,0 0-1 0 0,-1 0 1 0 0,1 0-23 0 0,9-9 71 0 0,1-11-1 0 0,-8 22-58 0 0,-5 2-12 0 0,-1 0 1 0 0,0 0-1 0 0,0 0 1 0 0,0 0-1 0 0,0 0 1 0 0,0 0-1 0 0,0 0 1 0 0,1 0-1 0 0,-1 0 0 0 0,0 0 1 0 0,0 0-1 0 0,0 0 1 0 0,0 0-1 0 0,0 0 1 0 0,0 0-1 0 0,0 0 0 0 0,1 0 1 0 0,-1 0-1 0 0,0 0 1 0 0,0 0-1 0 0,0 0 1 0 0,0 0-1 0 0,0 0 1 0 0,0 0-1 0 0,0 0 0 0 0,0-1 1 0 0,1 1-1 0 0,-1 0 1 0 0,0 0-1 0 0,0 0 1 0 0,0 0-1 0 0,0 0 0 0 0,0 0 1 0 0,0 0-1 0 0,0 0 1 0 0,0-1-1 0 0,0 1 1 0 0,0 0-1 0 0,0 0 0 0 0,0 0 1 0 0,0 0-1 0 0,0 0 1 0 0,0 0-1 0 0,0-1 1 0 0,0 1-1 0 0,0 0 1 0 0,0 0-1 0 0,0 0 0 0 0,0 0 1 0 0,0 0-1 0 0,1-30 28 0 0,-2 39-79 0 0,1-6 50 0 0,0 0 0 0 0,0 0-1 0 0,0-1 1 0 0,1 1 0 0 0,-1 0 0 0 0,1 0-1 0 0,0 1 2 0 0,3 3 1 0 0,-3-6 2 0 0,-1 0 1 0 0,1 0-1 0 0,0 0 1 0 0,-1 0-1 0 0,1 1 1 0 0,-1-1 0 0 0,1 0-1 0 0,-1 0 1 0 0,1 1-1 0 0,-1-1 1 0 0,0 0-1 0 0,0 1 1 0 0,0-1-1 0 0,0 0 1 0 0,0 2-4 0 0,0 4 8 0 0,-1 10 12 0 0,5-6 22 0 0,-3-8-41 0 0,0-1 5 0 0,0 1 0 0 0,1-1 1 0 0,-1 1-1 0 0,0 0 0 0 0,0-1 1 0 0,-1 1-1 0 0,1 0 0 0 0,-1 0 0 0 0,1 0 1 0 0,-1-1-1 0 0,0 1 0 0 0,0 0-6 0 0,3 11-30 0 0,-1-12 38 0 0,-1 1 0 0 0,1-1 1 0 0,0 1-1 0 0,0-1 0 0 0,0 0 1 0 0,0 0-1 0 0,1 1-8 0 0,5 4-7 0 0,-2-1-39 0 0,0-1-52 0 0,0 1-65 0 0,-3 1-79 0 0,2 3-354 0 0,5-8-31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7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0 114 10880 0 0,'0'0'248'0'0,"0"0"34"0"0,0 0 20 0 0,0 2-38 0 0,2 4-191 0 0,3 0-45 0 0,3 5-25 0 0,-4-4 51 0 0,-2-4 37 0 0,1 2 48 0 0,-2-1 51 0 0,0 2 53 0 0,-1-5-210 0 0,-1-1-1 0 0,1 0 1 0 0,0 1-1 0 0,0-1 1 0 0,0 1-1 0 0,0-1 1 0 0,0 0 0 0 0,0 1-1 0 0,0-1 1 0 0,0 1-1 0 0,0-1 1 0 0,0 0 0 0 0,1 1-1 0 0,-1-1 1 0 0,0 1-1 0 0,0-1 1 0 0,0 0 0 0 0,0 1-1 0 0,1-1 1 0 0,-1 0-1 0 0,0 1 1 0 0,0-1 0 0 0,0 0-1 0 0,1 0 1 0 0,-1 1-1 0 0,0-1 1 0 0,1 0 0 0 0,-1 1-1 0 0,0-1 1 0 0,1 0-1 0 0,-1 0 1 0 0,0 0-33 0 0,8 6 609 0 0,-6-4-479 0 0,-1-1-48 0 0,2 3 47 0 0,-2-2-42 0 0,0 0 1 0 0,0 0 37 0 0,0 1 29 0 0,1-1 45 0 0,-1 2 52 0 0,1-1 59 0 0,9 14 372 0 0,-4-10-201 0 0,-3-3 31 0 0,-1 2-208 0 0,1-1-113 0 0,1 1 40 0 0,-4-5-9 0 0,0 1-83 0 0,-1 1-52 0 0,0 0-48 0 0,0 0-3 0 0,0-2 39 0 0,1 0 46 0 0,0-1 73 0 0,3 1-123 0 0,-2 0 112 0 0,-2 1 68 0 0,-2 1 413 0 0,1-2-492 0 0,-1-1-37 0 0,1 0-49 0 0,0-1-66 0 0,0-1-80 0 0,1 0-94 0 0,0-6 246 0 0,-1-1-47 0 0,1-17-27 0 0,3 16 32 0 0,20-39-27 0 0,-19 44-9 0 0,0 1-1 0 0,0-1 1 0 0,0 0-1 0 0,6-3-13 0 0,-6 4 0 0 0,1 0 0 0 0,-1-1 0 0 0,0 0-1 0 0,4-4 1 0 0,-4 3 8 0 0,12-17-74 0 0,-13 18 32 0 0,1 0-1 0 0,0 1 1 0 0,0 0 0 0 0,1-1 0 0 0,-1 2-1 0 0,4-3 35 0 0,11-7-100 0 0,-13 6-21 0 0,-5 6 106 0 0,-1 0 0 0 0,1 1 0 0 0,-1-1 0 0 0,1 1 0 0 0,-1-1 0 0 0,1 1 0 0 0,0-1 0 0 0,-1 1 0 0 0,1-1 0 0 0,0 1 0 0 0,-1 0 1 0 0,1-1-1 0 0,0 1 0 0 0,-1 0 0 0 0,1 0 0 0 0,0 0 0 0 0,0-1 0 0 0,-1 1 0 0 0,1 0 15 0 0,16-4-167 0 0,-5 1 66 0 0,-5 1-1 0 0,-2 0-15 0 0,-2 1-40 0 0,2-2-249 0 0,-3 0-111 0 0,0 0-162 0 0,6 1-402 0 0,5 2-494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11920 0 0,'0'0'266'0'0,"0"0"44"0"0,0 0 14 0 0,0 0-132 0 0,0 0-91 0 0,0 0 18 0 0,0 0-14 0 0,0 0 14 0 0,0 0 1 0 0,0 0-61 0 0,0 0-56 0 0,0 0-48 0 0,0 0-87 0 0,0 0-147 0 0,0 0-17 0 0,0 0-6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9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10752 0 0,'0'0'314'0'0,"0"0"-6"0"0,0 0-136 0 0,0 0-60 0 0,0 0 111 0 0,0 2 202 0 0,0 0-259 0 0,-1 7 67 0 0,1-4-80 0 0,0-2-20 0 0,1 0 49 0 0,0-1 59 0 0,0 0 69 0 0,1-1-233 0 0,-1 0 0 0 0,0 0 1 0 0,0 1-1 0 0,0-1 0 0 0,-1 1 1 0 0,1-1-1 0 0,0 1 0 0 0,0-1 1 0 0,-1 1-1 0 0,1-1 0 0 0,-1 1 1 0 0,1 1-78 0 0,-1 13 578 0 0,-3 4 66 0 0,-1-11-367 0 0,0-1-36 0 0,2 1 193 0 0,1 2-73 0 0,1 0-73 0 0,1-1-72 0 0,-1-2-54 0 0,0 3 196 0 0,0 0-38 0 0,0 10 227 0 0,0-3-128 0 0,0 22 490 0 0,2-36-764 0 0,7 5-14 0 0,-6-5-57 0 0,-3 2-69 0 0,-1 0 32 0 0,1-5-147 0 0,0-1 34 0 0,0 1 13 0 0,0-1 99 0 0,0 1 51 0 0,0 0 175 0 0,0 0-170 0 0,0-1-93 0 0,0 1-34 0 0,0-1-41 0 0,0 1-48 0 0,0-1-33 0 0,0 0-48 0 0,0 1-52 0 0,0-1-58 0 0,0 1-62 0 0,0 0-66 0 0,0-1-72 0 0,0 1-76 0 0,0-1-812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9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 51 6880 0 0,'0'0'157'0'0,"0"0"23"0"0,0 0 11 0 0,0-2-31 0 0,0-8-128 0 0,0 2-8 0 0,0 5 65 0 0,0 1 95 0 0,-2 0 216 0 0,-7-7 369 0 0,8 8-464 0 0,0 0-54 0 0,0 1-47 0 0,0-1-42 0 0,0 1-17 0 0,0 0-44 0 0,0 0-25 0 0,0 0-23 0 0,-2 0 19 0 0,3 0-5 0 0,-1-1 43 0 0,-3-4 236 0 0,4 5-329 0 0,0-1 0 0 0,0 1 0 0 0,0 0 0 0 0,-1-1 0 0 0,1 1 0 0 0,0 0 0 0 0,0-1 0 0 0,-1 1-1 0 0,1 0 1 0 0,0-1 0 0 0,-1 1 0 0 0,1 0 0 0 0,0 0 0 0 0,-1 0 0 0 0,1-1 0 0 0,0 1 0 0 0,-1 0 0 0 0,1 0 0 0 0,0 0 0 0 0,-1 0 0 0 0,1 0-1 0 0,-1-1 1 0 0,1 1 0 0 0,0 0 0 0 0,-1 0 0 0 0,1 0 0 0 0,-1 0 0 0 0,1 0 0 0 0,0 0 0 0 0,-1 0 0 0 0,1 1 0 0 0,-1-1-17 0 0,-7 0 386 0 0,-1 0-32 0 0,1 0-46 0 0,-32 0 920 0 0,40 0-1224 0 0,-1 0 0 0 0,1-1 1 0 0,0 1-1 0 0,0 0 0 0 0,0 0 1 0 0,-1 0-1 0 0,1 0 0 0 0,0 0 0 0 0,0 0 1 0 0,-1 0-1 0 0,1 0 0 0 0,0 0 1 0 0,0 0-1 0 0,0 0 0 0 0,-1 0 1 0 0,1 0-1 0 0,0 0 0 0 0,0 1 1 0 0,0-1-1 0 0,-1 0 0 0 0,1 0 1 0 0,0 0-1 0 0,0 0 0 0 0,0 0 1 0 0,-1 0-1 0 0,1 0 0 0 0,0 1 1 0 0,0-1-1 0 0,0 0 0 0 0,0 0 1 0 0,-1 0-1 0 0,1 0 0 0 0,0 1-4 0 0,-1 0 12 0 0,1 0 0 0 0,-1 0 0 0 0,0 0 0 0 0,0 0-1 0 0,0 0 1 0 0,0 0 0 0 0,0-1 0 0 0,0 1 0 0 0,0 0-1 0 0,0 0 1 0 0,0-1 0 0 0,0 1 0 0 0,0-1 0 0 0,0 1 0 0 0,-1-1-12 0 0,1 1 0 0 0,0-1 0 0 0,0 1 0 0 0,1 0 0 0 0,-1-1 0 0 0,0 1 0 0 0,1-1 0 0 0,-1 1 0 0 0,1 0 0 0 0,-1 0 0 0 0,0-1 0 0 0,1 1 0 0 0,0 0 0 0 0,-1 0 0 0 0,1 0 0 0 0,-1-1 0 0 0,1 2 0 0 0,-5 7 0 0 0,-4-5 0 0 0,7 6 0 0 0,3 0 0 0 0,-1-8 0 0 0,0 1 0 0 0,0-1 0 0 0,1 1 0 0 0,-2 0 0 0 0,1-1 0 0 0,0 1 0 0 0,-1-1 0 0 0,1 1 0 0 0,-1-1 0 0 0,0 1 0 0 0,-3 4-1 0 0,4-7 1 0 0,0 0-1 0 0,0 0 0 0 0,0 0 1 0 0,0 0-1 0 0,0 0 0 0 0,0 1 1 0 0,0-1-1 0 0,0 0 0 0 0,-1 0 1 0 0,1 0-1 0 0,0 0 1 0 0,0 0-1 0 0,0 0 0 0 0,0 0 1 0 0,0 0-1 0 0,0 1 0 0 0,0-1 1 0 0,0 0-1 0 0,0 0 0 0 0,0 0 1 0 0,0 0-1 0 0,0 0 0 0 0,0 0 1 0 0,0 1-1 0 0,0-1 1 0 0,0 0-1 0 0,0 0 0 0 0,0 0 1 0 0,0 0-1 0 0,0 0 0 0 0,0 0 1 0 0,0 0-1 0 0,0 1 0 0 0,0-1 1 0 0,1 0-1 0 0,-1 0 0 0 0,0 0 1 0 0,0 0-1 0 0,0 0 1 0 0,0 0-1 0 0,0 0 0 0 0,0 0 1 0 0,0 0-1 0 0,0 1 0 0 0,0-1 1 0 0,0 0-1 0 0,1 0 0 0 0,-1 0 1 0 0,0 0-1 0 0,0 0 0 0 0,0 0 1 0 0,3 3-20 0 0,0 8 9 0 0,-2 1 12 0 0,8-2-16 0 0,4 5-34 0 0,-11-9 49 0 0,-1-4 0 0 0,0 0 0 0 0,0 1 0 0 0,0-1 0 0 0,0 0 0 0 0,1 0 0 0 0,-1 0 0 0 0,1 0 0 0 0,-1 0 0 0 0,1 0 0 0 0,0-1 0 0 0,-1 1 0 0 0,1 0 0 0 0,0-1 0 0 0,0 0 0 0 0,1 1 0 0 0,7 3-1 0 0,-7-3 0 0 0,1 0 1 0 0,-1 0-1 0 0,0 0 0 0 0,0 0 1 0 0,0 1-1 0 0,0-1 1 0 0,0 1-1 0 0,-1 0 1 0 0,3 3 0 0 0,3 2-5 0 0,10 8-43 0 0,2-4 43 0 0,-9-4 21 0 0,-9-6 64 0 0,-2-2 14 0 0,0 0 9 0 0,0 0 56 0 0,0 0 29 0 0,0 0 4 0 0,0 0-14 0 0,0 0-55 0 0,0 2-24 0 0,0-1-93 0 0,0 0 1 0 0,0 0 0 0 0,0 0 0 0 0,0-1 0 0 0,-1 1 0 0 0,1 0 0 0 0,0 0 0 0 0,0 0 0 0 0,-1-1 0 0 0,1 1 0 0 0,0 0 0 0 0,-1 0 0 0 0,1-1 0 0 0,-1 1 0 0 0,1 0 0 0 0,-1-1 0 0 0,1 1 0 0 0,-1 0 0 0 0,1-1 0 0 0,-1 1 0 0 0,0-1 0 0 0,0 1-7 0 0,-1 0 17 0 0,1 0 0 0 0,-1 0 0 0 0,0 0 1 0 0,-1-1-1 0 0,1 1 0 0 0,0 0 0 0 0,0-1 1 0 0,0 1-1 0 0,-1-1-17 0 0,-24 1 127 0 0,2-2-57 0 0,10 0-75 0 0,-1 1 59 0 0,2 0-41 0 0,2 0-42 0 0,1 0-40 0 0,11 0-51 0 0,-1-2 38 0 0,-2-5-78 0 0,3 6 67 0 0,0 0-143 0 0,-1 1 90 0 0,0 0 76 0 0,0-1 59 0 0,-1 1 57 0 0,-2 1 208 0 0,2-1-193 0 0,0 0-97 0 0,1 0-38 0 0,0 0-46 0 0,0 0-52 0 0,0 0-58 0 0,0 0-67 0 0,0 0-71 0 0,0 0 79 0 0,1 0-37 0 0,-1 0-39 0 0,1 0-41 0 0,-1 0-43 0 0,1-1-44 0 0,-1 1-47 0 0,1 0-49 0 0,0 0-1143 0 0,0 0-974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20.1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12096 0 0,'0'0'273'0'0,"0"-2"40"0"0,0 2-296 0 0,0-1-1 0 0,0 1 1 0 0,0 0 0 0 0,0-1-1 0 0,0 1 1 0 0,0-1-1 0 0,0 1 1 0 0,0 0 0 0 0,0-1-1 0 0,1 1 1 0 0,-1 0-1 0 0,0-1 1 0 0,0 1-1 0 0,0-1 1 0 0,0 1 0 0 0,1 0-1 0 0,-1-1 1 0 0,0 1-1 0 0,0 0 1 0 0,1 0 0 0 0,-1-1-1 0 0,0 1 1 0 0,0 0-1 0 0,1 0 1 0 0,-1-1-1 0 0,0 1 1 0 0,1 0 0 0 0,-1 0-17 0 0,6-1 159 0 0,-4 0-88 0 0,-2 0-43 0 0,0-6 1 0 0,3 3-46 0 0,1 4-6 0 0,-1 0 43 0 0,-1 1 65 0 0,-2-2 96 0 0,3 1-108 0 0,7 0-58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8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 1 8384 0 0,'0'0'242'0'0,"0"0"5"0"0,0 0-182 0 0,0 2-38 0 0,0 3 3 0 0,0-2 41 0 0,1-2 159 0 0,-1-1-47 0 0,1 0-42 0 0,0 1-36 0 0,1 0 37 0 0,3 0 22 0 0,-4-1-33 0 0,1 4 203 0 0,1 1-43 0 0,3 6 205 0 0,-5-7-301 0 0,0-2-22 0 0,0 1-1 0 0,0-1 1 0 0,0 1-1 0 0,-1-1 1 0 0,0 1-1 0 0,1 0 1 0 0,-1-1-1 0 0,0 1 1 0 0,0 2-173 0 0,-1 9 619 0 0,0-5-270 0 0,1-1-67 0 0,0 0-83 0 0,2-2-101 0 0,2 6 210 0 0,0-2-47 0 0,-2 8 70 0 0,-2-7-166 0 0,0 1 56 0 0,0 36 808 0 0,2-30-659 0 0,1-6-154 0 0,3 16 229 0 0,-5-17-255 0 0,0 2 60 0 0,-1 1 65 0 0,-1-5-175 0 0,1-4-74 0 0,-1-1-1 0 0,1 1 1 0 0,0-1-1 0 0,1 1 1 0 0,-1-1-1 0 0,1 1 1 0 0,0-1-1 0 0,0 1-65 0 0,1 0 24 0 0,0 0 26 0 0,-1 1 0 0 0,1-1 0 0 0,-1 0 0 0 0,0 1 0 0 0,0-1 0 0 0,-1 1 0 0 0,1 0-50 0 0,-2-5-206 0 0,1 0 63 0 0,0 0 56 0 0,0 0 50 0 0,0 0 49 0 0,0 0 51 0 0,0 0 64 0 0,0 0 125 0 0,-1 1 62 0 0,1-1-148 0 0,0 0-81 0 0,0 0-70 0 0,0 0-68 0 0,0 1-73 0 0,0-1-83 0 0,0 1-95 0 0,0 0-28 0 0,0-1-80 0 0,0 1-86 0 0,0 1-92 0 0,1-1-99 0 0,-1 1-104 0 0,0-1-112 0 0,1 2-117 0 0,-1-4-160 0 0,0 0-33 0 0,0 0-2549 0 0</inkml:trace>
  <inkml:trace contextRef="#ctx0" brushRef="#br0" timeOffset="250.88">0 266 12464 0 0,'21'0'281'0'0,"-16"0"40"0"0,-3 0 22 0 0,2 0-194 0 0,0-2-41 0 0,4-2 10 0 0,-7 3-114 0 0,0 0 0 0 0,1 1 0 0 0,-1-1 0 0 0,1 0 0 0 0,-1 1 0 0 0,0-1 0 0 0,1 1 0 0 0,0-1 0 0 0,-1 1 0 0 0,1 0 0 0 0,-1 0 0 0 0,2-1-4 0 0,2 2 2 0 0,7-2 0 0 0,-4-1 63 0 0,1-2 133 0 0,7-1 184 0 0,-9 4-207 0 0,2 1 73 0 0,3 0 88 0 0,1-2-13 0 0,2-2-34 0 0,1-1-37 0 0,1 3-86 0 0,7 2 43 0 0,-3-2-62 0 0,-1-1-61 0 0,3-2-63 0 0,4 2-23 0 0,9 3 0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7.8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90 6704 0 0,'0'0'149'0'0,"0"0"23"0"0,-2-2 12 0 0,-8-6-25 0 0,4 5-190 0 0,0 2 39 0 0,1 1 37 0 0,0 0 34 0 0,-4 3 167 0 0,0 1 100 0 0,-3 1 201 0 0,0-3 78 0 0,7-1-373 0 0,1 0-43 0 0,-3 3 112 0 0,-4 1-39 0 0,2-3-114 0 0,-1 2 114 0 0,7-1-146 0 0,0 2 37 0 0,-6 8 162 0 0,-4-2-63 0 0,10-8-199 0 0,0-1 0 0 0,0 1 0 0 0,0 0-1 0 0,1 0 1 0 0,-1 0 0 0 0,1 0 0 0 0,-2 3-73 0 0,0 8 255 0 0,2-4-134 0 0,-3 0-36 0 0,5-9-75 0 0,-1 0-1 0 0,0 0 1 0 0,1 0-1 0 0,-1 0 1 0 0,1 0-1 0 0,-1 0 1 0 0,1 1-1 0 0,-1-1 0 0 0,1 0 1 0 0,0 0-1 0 0,-1 0 1 0 0,1 1-1 0 0,0-1 1 0 0,0 0-1 0 0,0 1 0 0 0,0-1 1 0 0,0 0-1 0 0,0 0 1 0 0,1 1-1 0 0,-1-1 1 0 0,0 0-1 0 0,1 0 1 0 0,-1 1-1 0 0,1-1-9 0 0,3 6 41 0 0,-3-6-33 0 0,-1 0 0 0 0,1 0 0 0 0,0 0 0 0 0,-1 0 0 0 0,1 1 0 0 0,-1-1 1 0 0,1 0-1 0 0,-1 0 0 0 0,1 1 0 0 0,-1-1 0 0 0,0 0 0 0 0,0 1 0 0 0,0-1 1 0 0,0 0-9 0 0,2 14 72 0 0,-2-14-66 0 0,1 1-1 0 0,-1-1 1 0 0,1 0 0 0 0,-1 0 0 0 0,1 0 0 0 0,0 1-1 0 0,-1-1 1 0 0,1 0 0 0 0,0 0 0 0 0,0 0 0 0 0,0 0-1 0 0,0 0 1 0 0,0-1 0 0 0,0 1 0 0 0,1 1-6 0 0,7 5 123 0 0,-1 1 37 0 0,-7-7-148 0 0,1-1 0 0 0,-1 1 0 0 0,0-1-1 0 0,0 0 1 0 0,0 1 0 0 0,1-1 0 0 0,-1 0-1 0 0,0 0 1 0 0,1 0 0 0 0,-1 0 0 0 0,0 0 0 0 0,1 0-12 0 0,-1 0 22 0 0,1 0 0 0 0,-1 0 0 0 0,0 1 1 0 0,1-1-1 0 0,-1 0 0 0 0,1 1 0 0 0,-1-1 1 0 0,0 1-1 0 0,1-1 0 0 0,-1 1 0 0 0,0-1 1 0 0,0 1-1 0 0,1 1-22 0 0,8 3 243 0 0,3-6 105 0 0,-5-3-191 0 0,0 0-15 0 0,-1 2-13 0 0,0 1 15 0 0,1 1 48 0 0,10-3 67 0 0,8-6 69 0 0,4-2 9 0 0,-26 10-278 0 0,11-3 101 0 0,-1 0-54 0 0,3-2-28 0 0,10-9-3 0 0,5-6-10 0 0,-29 19-57 0 0,-1 1 0 0 0,1-1-1 0 0,-1 0 1 0 0,1 1-1 0 0,0 0 1 0 0,0 0-1 0 0,0 0 1 0 0,1-1-8 0 0,10-4 17 0 0,1-11 36 0 0,-14 17-49 0 0,0-1 0 0 0,0 0 0 0 0,0 0 0 0 0,0 0 0 0 0,0 0 0 0 0,0 0 0 0 0,0-1 0 0 0,-1 1 0 0 0,1 0 0 0 0,0 0 0 0 0,-1-1 0 0 0,1 1 0 0 0,-1 0 0 0 0,1 0 1 0 0,-1-1-6 0 0,3-7 21 0 0,2-2-3 0 0,-4 9-13 0 0,-1 1 1 0 0,1 0-1 0 0,0 0 0 0 0,-1-1 0 0 0,1 1 1 0 0,-1 0-1 0 0,0-1 0 0 0,1 1 1 0 0,-1 0-1 0 0,0-1 0 0 0,0 1 0 0 0,0-1 1 0 0,0 1-1 0 0,0 0 0 0 0,0-1 0 0 0,0 1 1 0 0,0-1-1 0 0,0 1 0 0 0,-1 0 1 0 0,1-1-1 0 0,-1 0-4 0 0,0-2 34 0 0,-3-7-35 0 0,-1-1-82 0 0,-1 0-72 0 0,-1 3-64 0 0,-13-8-192 0 0,-11-3-133 0 0,8 6 156 0 0,9 6 59 0 0,-4 1-40 0 0,6 3 111 0 0,3 0 41 0 0,3 2 5 0 0,-9 1-93 0 0,11 1 153 0 0,0 0-75 0 0,2 1-61 0 0,0-1-100 0 0,1 0 77 0 0,0 0-46 0 0,0 0-39 0 0,0 0-36 0 0,1 0-125 0 0,0 0-35 0 0,0 0-1304 0 0</inkml:trace>
  <inkml:trace contextRef="#ctx0" brushRef="#br0" timeOffset="460.04">835 78 8264 0 0,'0'0'182'0'0,"0"0"29"0"0,0 0 14 0 0,-2 0-27 0 0,-4 0-128 0 0,3 0-8 0 0,-7 0 628 0 0,1 0-101 0 0,0 0-86 0 0,0 0-70 0 0,1 0-92 0 0,0 0-32 0 0,-18 0 606 0 0,15 0-497 0 0,2 0-153 0 0,1 2-62 0 0,-13 9 235 0 0,14-7-276 0 0,-1 1 44 0 0,2-3-35 0 0,-1 1 36 0 0,-5 3-52 0 0,4-1-5 0 0,1 0 0 0 0,0 1 0 0 0,1 0 0 0 0,-2 2-150 0 0,-7 6 196 0 0,5-3-124 0 0,7-7-65 0 0,0 0 0 0 0,0 1 0 0 0,0-1 1 0 0,1 0-1 0 0,0 1 0 0 0,0 0 0 0 0,0 0 1 0 0,0 3-8 0 0,0-4 13 0 0,2-1-8 0 0,-1 0 0 0 0,0 0 1 0 0,1 0-1 0 0,0 0 1 0 0,-1 0-1 0 0,1 0 1 0 0,0-1-1 0 0,0 1 1 0 0,1 2-6 0 0,-1 2 16 0 0,0-4-10 0 0,1-1-1 0 0,-1 1 1 0 0,0-1 0 0 0,1 1 0 0 0,0-1 0 0 0,-1 0 0 0 0,1 1-1 0 0,0-1 1 0 0,0 0 0 0 0,0 1 0 0 0,0-1 0 0 0,1 1-6 0 0,3 5 18 0 0,-1-2 2 0 0,0-1-1 0 0,0 0 1 0 0,1-1 0 0 0,0 1 0 0 0,0-1 0 0 0,0 0-1 0 0,0 0 1 0 0,1 0 0 0 0,3 1-20 0 0,-2 0 22 0 0,-5-4-18 0 0,-1 0 1 0 0,1 0-1 0 0,0 0 0 0 0,-1 0 1 0 0,1 0-1 0 0,0 0 1 0 0,0 0-1 0 0,0-1 0 0 0,0 1 1 0 0,0-1-1 0 0,0 0 1 0 0,0 1-1 0 0,0-1 0 0 0,1 0-4 0 0,0 0 19 0 0,1 0 1 0 0,0 1-1 0 0,-1-1 0 0 0,1 1 0 0 0,-1 0 0 0 0,2 1-19 0 0,1 0 19 0 0,13 3 78 0 0,6-2 69 0 0,-17-2-128 0 0,9-1 34 0 0,-4-3 10 0 0,1-2-26 0 0,-7 3 1 0 0,0-2-1 0 0,1 1 1 0 0,-1-1 0 0 0,1-1-57 0 0,6-1 44 0 0,-12 6-33 0 0,0-1 0 0 0,0 0 0 0 0,1 1 1 0 0,-1-1-1 0 0,0 0 0 0 0,0-1 0 0 0,0 1 0 0 0,1-1-11 0 0,11-21 128 0 0,-12 21-116 0 0,-1 1 0 0 0,1-1-1 0 0,-1 0 1 0 0,0 0-1 0 0,0 0 1 0 0,0 0-1 0 0,0 0 1 0 0,0 0 0 0 0,-1 0-1 0 0,1 0 1 0 0,0-1-1 0 0,-1 1 1 0 0,0 0-1 0 0,1-1-11 0 0,-1-19 83 0 0,0 6-78 0 0,-1 6-37 0 0,1 1-38 0 0,0 6 52 0 0,-1 1 0 0 0,1 0 0 0 0,-1-1 0 0 0,1 1 0 0 0,-1 0 0 0 0,0 0-1 0 0,0 0 1 0 0,0 0 0 0 0,0 0 0 0 0,0 0 0 0 0,0 0 18 0 0,-10-14-185 0 0,6 9 35 0 0,0 0-140 0 0,0 1 1 0 0,-1 0 0 0 0,-4-5 289 0 0,-8-6-648 0 0,8 8 268 0 0,0 0-33 0 0,-2-4-131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6.2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11464 0 0,'0'0'333'0'0,"0"2"0"0"0,1 6-257 0 0,0-1-36 0 0,8 14-22 0 0,-7-15 10 0 0,-2 0 59 0 0,0 1 63 0 0,2-1 69 0 0,2 1 56 0 0,2 5 265 0 0,1 0 17 0 0,-3-5-252 0 0,-2-3-143 0 0,-2-4-120 0 0,0 1 0 0 0,0-1 0 0 0,1 1-1 0 0,-1-1 1 0 0,0 1 0 0 0,1-1 0 0 0,-1 1 0 0 0,0-1 0 0 0,1 1 0 0 0,-1-1-1 0 0,0 1 1 0 0,1-1 0 0 0,-1 0 0 0 0,1 1 0 0 0,-1-1 0 0 0,0 0 0 0 0,1 1-1 0 0,-1-1 1 0 0,1 0 0 0 0,-1 0 0 0 0,1 0 0 0 0,0 1-42 0 0,3 1 172 0 0,3 3 216 0 0,0 8 300 0 0,-2-4-302 0 0,-2-4-242 0 0,0-2-45 0 0,15 9 448 0 0,-15-10-449 0 0,0-1 0 0 0,0 1 0 0 0,-1 0 0 0 0,1 0 0 0 0,0 0 0 0 0,-1 0 0 0 0,1 1-98 0 0,8 5 13 0 0,1-6-28 0 0,1 0-63 0 0,-3 7-38 0 0,-8-7-11 0 0</inkml:trace>
  <inkml:trace contextRef="#ctx0" brushRef="#br0" timeOffset="212.62">240 1 10752 0 0,'0'0'314'0'0,"2"2"-6"0"0,3 2-230 0 0,1 0-46 0 0,6 3 172 0 0,-10-4-64 0 0,-1 0 37 0 0,2 0 68 0 0,-1-1 94 0 0,-3 1-40 0 0,-3 3-19 0 0,2-1-19 0 0,0 0-33 0 0,1 5 144 0 0,1 0-90 0 0,2 0-61 0 0,-1 17 248 0 0,-4-16-222 0 0,2-7-193 0 0,-1 2 25 0 0,0-1-1 0 0,1 1 1 0 0,0 0 0 0 0,-1-1-1 0 0,2 1 1 0 0,-1 5-79 0 0,1-6 57 0 0,-1 0 0 0 0,0 1 0 0 0,0-1 1 0 0,0 0-1 0 0,-1 0 0 0 0,1 0 0 0 0,-1 0 0 0 0,-1 0 0 0 0,1-1 0 0 0,-2 3-57 0 0,0 0 96 0 0,1 0-1 0 0,0 0 1 0 0,1-1 0 0 0,-1 1-1 0 0,0 5-95 0 0,0 4 132 0 0,2-8-24 0 0,-1 1 0 0 0,0-1-1 0 0,0 1 1 0 0,-3 4-108 0 0,-3 14 178 0 0,-2 19 142 0 0,1-7-23 0 0,-4 9 49 0 0,10-37-242 0 0,-2 3 21 0 0,1 1-35 0 0,3-10-76 0 0,-1 0-1 0 0,1 0 0 0 0,-1 0 1 0 0,0-1-1 0 0,0 1 1 0 0,0 0-1 0 0,-1-1 1 0 0,1 0-1 0 0,-1 0 1 0 0,0 1-14 0 0,1-4 0 0 0,1 1 1 0 0,0-1-1 0 0,0 1 1 0 0,0-1 0 0 0,0 1-1 0 0,0 0 1 0 0,0-1-1 0 0,0 1 1 0 0,0 0-1 0 0,1 0 1 0 0,-1 0 0 0 0,1-1-1 0 0,-1 1 1 0 0,1 0-1 0 0,0 0 1 0 0,0 0-1 0 0,0 0 1 0 0,0 0-1 0 0,0 1 0 0 0,0-1-238 0 0,0 0 106 0 0,0 0 90 0 0,0 0 72 0 0,-1 0 123 0 0,0 3 364 0 0,0-4-400 0 0,1 0-91 0 0,-1-1-33 0 0,1 1-40 0 0,-1 0-45 0 0,0 0-55 0 0,1 0-59 0 0,-1-1-66 0 0,0 1-72 0 0,0 0-78 0 0,0 0-85 0 0,0 0-90 0 0,0 0-97 0 0,1 0 187 0 0,-1 0-46 0 0,0-1-47 0 0,0 1-49 0 0,0 1-524 0 0,-1 0-36 0 0,-5 5-2315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5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242 14 7920 0 0,'-10'0'174'0'0,"8"0"29"0"0,-1 0 13 0 0,-7-2-31 0 0,3-1-137 0 0,-11-2-75 0 0,10 3 74 0 0,0 2 91 0 0,3 0-22 0 0,0 0 38 0 0,-6-1 299 0 0,-15 1 403 0 0,19 1-617 0 0,3 1-47 0 0,-1 2-8 0 0,1-1-55 0 0,3-2-107 0 0,0-1 0 0 0,0 1-1 0 0,-1-1 1 0 0,1 1 0 0 0,0-1-1 0 0,0 0 1 0 0,-1 0 0 0 0,1 0 0 0 0,0 1-1 0 0,0-1 1 0 0,-1-1 0 0 0,1 1-22 0 0,-1 0 22 0 0,1 0 0 0 0,0 0 0 0 0,-1 1 0 0 0,1-1 0 0 0,0 0 1 0 0,0 0-1 0 0,-1 1 0 0 0,1-1 0 0 0,0 0 0 0 0,0 1 0 0 0,0-1 1 0 0,-1 1-23 0 0,-4 6 138 0 0,2 1-32 0 0,3-7-93 0 0,1 1 0 0 0,0-1 0 0 0,-1 0 0 0 0,0 0 0 0 0,1 0 0 0 0,-1 0 1 0 0,0 0-1 0 0,1 0 0 0 0,-1 0 0 0 0,0 0 0 0 0,0 0 0 0 0,0 0 0 0 0,0 0 0 0 0,0-1 1 0 0,0 1-1 0 0,0 0-13 0 0,-7 3 88 0 0,-6 3-2 0 0,13-6-83 0 0,0-1 0 0 0,0 1 0 0 0,0 0-1 0 0,-1 0 1 0 0,1 0 0 0 0,0 1 0 0 0,1-1-1 0 0,-1 0 1 0 0,0 0 0 0 0,0 0 0 0 0,0 1-1 0 0,1-1 1 0 0,-1 0 0 0 0,0 1 0 0 0,1 0-3 0 0,-1 11 39 0 0,1-11-32 0 0,0 0-1 0 0,0 0 0 0 0,0 0 0 0 0,0 0 0 0 0,0 0 0 0 0,-1-1 0 0 0,1 1 1 0 0,-1 0-1 0 0,1 0 0 0 0,-1 1-6 0 0,-2 2 23 0 0,2-3 0 0 0,0 1 1 0 0,0-1 0 0 0,0 0-1 0 0,0 1 1 0 0,0 0 0 0 0,0-1-1 0 0,1 1 1 0 0,-1-1 0 0 0,1 1-1 0 0,0 0 1 0 0,0-1 0 0 0,0 3-24 0 0,0 2 33 0 0,-1-4-27 0 0,1-1 0 0 0,0 1-1 0 0,0-1 1 0 0,0 0 0 0 0,0 1-1 0 0,0-1 1 0 0,0 0 0 0 0,1 1-1 0 0,0-1 1 0 0,-1 0 0 0 0,1 1-6 0 0,7 15-1 0 0,7 13 31 0 0,-13-28 26 0 0,0-1 1 0 0,1 1-1 0 0,-1 0 1 0 0,0-1-1 0 0,1 0 0 0 0,0 1 1 0 0,2 0-57 0 0,-1 0 68 0 0,0-1 0 0 0,0 0 0 0 0,0 0 0 0 0,1 0 0 0 0,-1 0 0 0 0,1-1 0 0 0,-1 0-1 0 0,3 1-67 0 0,8-1 229 0 0,-1 1 0 0 0,1-2 0 0 0,0 0-1 0 0,1-1-228 0 0,8 1 380 0 0,-12-2-27 0 0,-4-2-58 0 0,2-1 3 0 0,0 3-71 0 0,3-2 24 0 0,0-5-66 0 0,-7 4-108 0 0,-3 2-43 0 0,-1 1 0 0 0,1-1 0 0 0,-1 0 0 0 0,1 0 0 0 0,-1 0-1 0 0,0 0-33 0 0,6-7 150 0 0,-8 9-140 0 0,1 1 0 0 0,0-1-1 0 0,-1 1 1 0 0,1-1 0 0 0,-1 0-1 0 0,1 1 1 0 0,-1-1 0 0 0,0 0 0 0 0,1 1-1 0 0,-1-1 1 0 0,0 0 0 0 0,1 0-1 0 0,-1 1 1 0 0,0-1 0 0 0,0 0 0 0 0,0 0-1 0 0,1 1 1 0 0,-1-1 0 0 0,0 0-1 0 0,0 0-9 0 0,0-11 91 0 0,0 7-37 0 0,0 0-1 0 0,0 0 0 0 0,0 0 1 0 0,-1 0-1 0 0,0-3-53 0 0,0 7 11 0 0,1-1 0 0 0,-1 0 1 0 0,0 1-1 0 0,1-1 0 0 0,-1 0 0 0 0,0 1 0 0 0,0-1 0 0 0,0 1 0 0 0,0 0 0 0 0,-1-1 0 0 0,1 1-11 0 0,-3-3-136 0 0,1 0 55 0 0,-8-8-1 0 0,6 7 36 0 0,1 0-60 0 0,1 2-16 0 0,-1 0-54 0 0,2 0-20 0 0,-1 0-50 0 0,0 0-58 0 0,0 1-64 0 0,1 0 9 0 0,-1 0-52 0 0,1-1-57 0 0,-1 1-58 0 0,1 0-64 0 0,-1 0-66 0 0,1 0-71 0 0,-1 1-74 0 0,-6-5-1139 0 0,-5-1-1086 0 0</inkml:trace>
  <inkml:trace contextRef="#ctx0" brushRef="#br0" timeOffset="389.68">419 65 8720 0 0,'0'0'197'0'0,"0"0"24"0"0,0 2 19 0 0,0 8-108 0 0,0-2-49 0 0,1-1-34 0 0,0 1-42 0 0,3 0-30 0 0,1-3 95 0 0,-4-2 187 0 0,1-1-91 0 0,-2 0-54 0 0,0 1-42 0 0,0 0-12 0 0,1-1 34 0 0,3 5 128 0 0,1 2 137 0 0,-4-2-40 0 0,1-3 232 0 0,4 2-194 0 0,-3 0-85 0 0,-2-1-13 0 0,0 2 41 0 0,-1-3-65 0 0,1 1-46 0 0,2 1 26 0 0,0-1-56 0 0,1 4 85 0 0,-2-3-40 0 0,0-1 86 0 0,2 0-159 0 0,-1 1 35 0 0,0 5 134 0 0,-3 0 39 0 0,0-9-11 0 0,0-2-7 0 0,0 0-29 0 0,0 0-18 0 0,0 0-2 0 0,0 0 0 0 0,0 0 0 0 0,0 0 0 0 0,0 0 0 0 0,0 0-18 0 0,0 0-78 0 0,0-3-48 0 0,-1 0-41 0 0,1-1-23 0 0,1-3-16 0 0,-1-1 21 0 0,2-7-36 0 0,0 11-22 0 0,-1-1-6 0 0,1 0 0 0 0,-1 1 1 0 0,1-1-1 0 0,1 0 0 0 0,-1 1 1 0 0,1-1-1 0 0,-1 1 0 0 0,4-3-5 0 0,-5 6 3 0 0,0-1-1 0 0,0 0 1 0 0,1 1-1 0 0,-1-1 1 0 0,0 0-1 0 0,0 0 1 0 0,0 1-1 0 0,-1-1 0 0 0,1 0 1 0 0,0 0-1 0 0,-1 0 1 0 0,1 0-1 0 0,-1 0-2 0 0,0 0 3 0 0,1 0-1 0 0,-1 0 1 0 0,1 0-1 0 0,0 0 1 0 0,0 0-1 0 0,-1 0 1 0 0,1 0-1 0 0,0 1 1 0 0,1-1-1 0 0,-1 0 0 0 0,0 1 1 0 0,0-1-1 0 0,1 0-2 0 0,17-14 5 0 0,14-5-74 0 0,-11 8 35 0 0,-3 3-11 0 0,8 2 37 0 0,-10 3 7 0 0,-15 4 1 0 0,0 1 0 0 0,1-1 0 0 0,-1 1 0 0 0,0 0 0 0 0,1 0 0 0 0,-1 0 0 0 0,1 0 0 0 0,-1 0 0 0 0,0 0 0 0 0,1 1 0 0 0,-1-1 0 0 0,0 1 0 0 0,1-1 0 0 0,-1 1 0 0 0,0 0 0 0 0,2 1 0 0 0,7 2 0 0 0,22 7-1 0 0,-28-9-7 0 0,1 1 1 0 0,-2-1-1 0 0,1 1 0 0 0,0 1 0 0 0,0-1 0 0 0,-1 1 0 0 0,0-1 0 0 0,1 2 8 0 0,6 5 0 0 0,-7-7 0 0 0,-1 1 0 0 0,1 0 0 0 0,0-1 0 0 0,-1 1 0 0 0,0 0 0 0 0,1 2 0 0 0,21 45 0 0 0,-22-48 0 0 0,-3-1 0 0 0,-1 28 0 0 0,1-1 1 0 0,0-20-42 0 0,0-7-24 0 0,0-2-78 0 0,0 0-137 0 0,0 0 141 0 0,0 0-59 0 0,0 0-85 0 0,0 0 88 0 0,0 0-40 0 0,0 0-45 0 0,0 0-42 0 0,0 0-38 0 0,0 0-36 0 0,0 0-254 0 0,0 0-57 0 0,0 0-47 0 0,0 0-32 0 0,0 0-1407 0 0,0 0-1244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3.3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65 318 10536 0 0,'0'0'233'0'0,"0"0"39"0"0,0 0 17 0 0,0 0-27 0 0,-2 2-86 0 0,0 1-77 0 0,-1 0 74 0 0,-2 2 236 0 0,-1 5 379 0 0,3-6-480 0 0,0 1-57 0 0,0 1-93 0 0,-2 2 109 0 0,-7 15 420 0 0,8-14-463 0 0,-1-1-32 0 0,1-1-48 0 0,0 1-59 0 0,4-6-62 0 0,-1 0 1 0 0,0 0 0 0 0,1 0-1 0 0,-1 0 1 0 0,1 0-1 0 0,0 0 1 0 0,0 0-1 0 0,0 1-23 0 0,1 18 114 0 0,-1-13-84 0 0,0-4-14 0 0,0 1-1 0 0,0-1 1 0 0,0 0 0 0 0,1 0 0 0 0,-1 0-1 0 0,1 0 1 0 0,0 0 0 0 0,0 0 0 0 0,1 0-1 0 0,-1 0 1 0 0,3 4-16 0 0,-4-4 11 0 0,2 0-10 0 0,10 3 81 0 0,-11-7-82 0 0,10 5 75 0 0,13 11 243 0 0,-19-14-142 0 0,-1-2-59 0 0,2-2-29 0 0,3-3-3 0 0,-3 1 33 0 0,7 3 38 0 0,0 1 19 0 0,-3-3 12 0 0,-7 1-104 0 0,22-12 319 0 0,-23 13-373 0 0,0 0-1 0 0,0-1 0 0 0,0 1 1 0 0,0-1-1 0 0,0 0 0 0 0,0 0 1 0 0,-1 0-1 0 0,1 0 0 0 0,-1 0 0 0 0,1-1-28 0 0,2-5 107 0 0,0-1-32 0 0,3 3-43 0 0,-4 5-121 0 0,-1-1 35 0 0,3-2 27 0 0,-1-2 92 0 0,3-9 209 0 0,-6 9-224 0 0,0 0-66 0 0,0 1-76 0 0,0-1-98 0 0,-1 0-117 0 0,0 3 103 0 0,0 1-37 0 0,0-1-39 0 0,0 0-43 0 0,0 0-43 0 0,0 1-48 0 0,0-1-50 0 0,0 1-52 0 0,0 0 37 0 0,0 0-42 0 0,0 0-42 0 0,0 0-44 0 0,0-2-1614 0 0,0 4-1263 0 0</inkml:trace>
  <inkml:trace contextRef="#ctx0" brushRef="#br0" timeOffset="360.28">735 116 10016 0 0,'11'-11'230'0'0,"-9"7"29"0"0,-1 0-88 0 0,-1-3-34 0 0,-3-5 67 0 0,-1 4-149 0 0,-5-10-63 0 0,3 11 27 0 0,1 2 52 0 0,5 5-71 0 0,-11-11 362 0 0,1 4 95 0 0,3 2-72 0 0,-2 0 82 0 0,-2-3 108 0 0,10 7-381 0 0,-1 0-46 0 0,1 0-39 0 0,0 1-33 0 0,-3 0 8 0 0,0 0-59 0 0,3 1 7 0 0,0-1 36 0 0,-11 0 260 0 0,-1 0-70 0 0,1 0-80 0 0,1 0-86 0 0,7 2 2 0 0,-9 9-18 0 0,-10 3-50 0 0,21-13-21 0 0,0 0 1 0 0,1 0-1 0 0,-1 0 1 0 0,1 0-1 0 0,-1 1 1 0 0,1-1-1 0 0,-1 0 1 0 0,1 1-1 0 0,0-1 1 0 0,-2 2-6 0 0,1 2 0 0 0,0-1 1 0 0,0 0 0 0 0,0 1-1 0 0,0-1 1 0 0,1 1 0 0 0,0 0-1 0 0,-9 22 11 0 0,-2 0 42 0 0,-10 47-42 0 0,20-62 9 0 0,2 8 65 0 0,0-15-48 0 0,0 1 0 0 0,0-1 0 0 0,-1 1 1 0 0,0 3-38 0 0,-3 4 52 0 0,3-7-28 0 0,-1-1 1 0 0,1 0 0 0 0,0 0-1 0 0,0 1 1 0 0,1-1 0 0 0,-1 1-25 0 0,1 73 326 0 0,0-47-247 0 0,0-27-69 0 0,1-1 1 0 0,-1 0-1 0 0,1 0 1 0 0,0 0-1 0 0,0 0 1 0 0,0 0-1 0 0,1 1-10 0 0,-1-1 12 0 0,0 0 1 0 0,0-1-1 0 0,0 1 1 0 0,0 0-1 0 0,-1 0 0 0 0,1 0 1 0 0,-1 1-13 0 0,-1 6 12 0 0,1 1-16 0 0,12 15 60 0 0,-11-24-91 0 0,1 9 127 0 0,-2-8-133 0 0,0-2-22 0 0,-1 0-37 0 0,1-1-42 0 0,0 0-50 0 0,0-1-116 0 0</inkml:trace>
  <inkml:trace contextRef="#ctx0" brushRef="#br0" timeOffset="656.08">356 318 11104 0 0,'0'0'324'0'0,"0"0"-3"0"0,0 0-238 0 0,2 0-49 0 0,5 0-22 0 0,9 0 67 0 0,-1 0 538 0 0,-1 0-84 0 0,0 0-77 0 0,0 0-69 0 0,1 0-60 0 0,-1 0-52 0 0,1 0-45 0 0,0 0-36 0 0,2-2 23 0 0,-1-2-48 0 0,-9 2-106 0 0,0 1 0 0 0,0-1 1 0 0,-1 1-1 0 0,1 1 0 0 0,2-1-63 0 0,12 2 113 0 0,19-1 121 0 0,-15-3-119 0 0,-12-1-76 0 0,-7 3-21 0 0,-1-1 0 0 0,0 1 0 0 0,1 0 0 0 0,-1 0 0 0 0,0 1 1 0 0,1-1-19 0 0,2 1 19 0 0,8 0 6 0 0,0 0-50 0 0,-5 0-33 0 0,3 0-41 0 0,9 0-27 0 0</inkml:trace>
  <inkml:trace contextRef="#ctx0" brushRef="#br0" timeOffset="1048.99">141 381 7744 0 0,'0'0'174'0'0,"0"0"29"0"0,0 0 12 0 0,0 0 25 0 0,-2-2 101 0 0,-6-7 47 0 0,6 7 11 0 0,-1 2 3 0 0,0 0-263 0 0,-11-1 414 0 0,14 1-535 0 0,-1 0 1 0 0,1 0-1 0 0,0 0 1 0 0,-1-1-1 0 0,1 1 1 0 0,0 0-1 0 0,-1 0 0 0 0,1-1 1 0 0,0 1-1 0 0,0 0 1 0 0,-1 0-1 0 0,1-1 1 0 0,0 1-1 0 0,0 0 1 0 0,-1-1-1 0 0,1 1 1 0 0,0 0-1 0 0,0-1 1 0 0,0 1-1 0 0,0 0 0 0 0,0-1 1 0 0,-1 1-1 0 0,1 0 1 0 0,0-1-1 0 0,0 1 1 0 0,0-1-1 0 0,0 1 1 0 0,0 0-1 0 0,0-1 1 0 0,0 1-19 0 0,0-1 193 0 0,0 0-53 0 0,-1 1-45 0 0,0 0-36 0 0,-1-1-24 0 0,-2 1-17 0 0,1 0 13 0 0,1 1 45 0 0,1-1 67 0 0,-2-1-98 0 0,0 1 38 0 0,-5-4 286 0 0,5 2-242 0 0,1 0-71 0 0,-1 0-110 0 0,-4-2 179 0 0,3 8-88 0 0,1 5-21 0 0,-1-7 38 0 0,-5-2-57 0 0,9 0 6 0 0,-1 0-64 0 0,0 0 40 0 0,0-1 34 0 0,0 1 52 0 0,-1 0 12 0 0,1 0-64 0 0,0 0-47 0 0,0 0-58 0 0,0 0-38 0 0,0 0-58 0 0,1 0-67 0 0,-2 1-75 0 0,2-1 42 0 0,0 0-46 0 0,0 0-41 0 0,0 0-35 0 0,0 0-121 0 0,0 0-36 0 0,0 0-1257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10.7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176 216 9504 0 0,'0'0'216'0'0,"-2"0"32"0"0,-28 0 190 0 0,14 0-176 0 0,0 0 34 0 0,1 0 36 0 0,-1 0 39 0 0,0 0 41 0 0,1 0 45 0 0,6 1-339 0 0,7 3-49 0 0,-3 1-15 0 0,-17-3 6 0 0,12 0-39 0 0,9-1-19 0 0,1-1 0 0 0,0 1-1 0 0,0-1 1 0 0,0 0-1 0 0,0 1 1 0 0,-1-1 0 0 0,1 0-1 0 0,0 1 1 0 0,0-1 0 0 0,0 1-1 0 0,0-1 1 0 0,0 0 0 0 0,0 1-1 0 0,0-1 1 0 0,0 1 0 0 0,0-1-1 0 0,0 1 1 0 0,0-1-1 0 0,0 0 1 0 0,1 1 0 0 0,-1-1-1 0 0,0 0 1 0 0,0 1 0 0 0,0-1-1 0 0,0 1 1 0 0,1-1-2 0 0,7 13 0 0 0,-1-1-78 0 0,-3-10 63 0 0,0-2 1 0 0,-1 2 7 0 0,-1 0 0 0 0,1 0 0 0 0,-1 0 0 0 0,1 0 0 0 0,-1 1 0 0 0,2 1 7 0 0,-2-1-7 0 0,0-1 0 0 0,0 0-1 0 0,1 1 1 0 0,-1-1 0 0 0,1 0 0 0 0,2 1 7 0 0,15 5-50 0 0,-6-1 57 0 0,2 5 36 0 0,-5-3-22 0 0,9-1 106 0 0,-2 1 52 0 0,-15-7-122 0 0,-1 0 0 0 0,1 0 1 0 0,0 0-1 0 0,-1 0 1 0 0,1 1-1 0 0,-1 0 0 0 0,2 1-57 0 0,-3-3 27 0 0,-1 0 0 0 0,1 0 0 0 0,-1 0 0 0 0,1 1 0 0 0,-1-1-1 0 0,1 0 1 0 0,-1 0 0 0 0,0 0 0 0 0,1 0 0 0 0,-1 0 0 0 0,0 1 0 0 0,0 0-27 0 0,2 2 85 0 0,7 6-62 0 0,-8-5-166 0 0,1-1 120 0 0,-2 2 100 0 0,1-1 81 0 0,-2 2 142 0 0,-3 12 764 0 0,2-12-671 0 0,0-5-259 0 0,1 1-34 0 0,0-1-41 0 0,-1-1-46 0 0,0 1 91 0 0,0-1-40 0 0,-1 0-25 0 0,0-1-27 0 0,-2 1 23 0 0,-5 7 63 0 0,4-5-5 0 0,-1-4-91 0 0,5 1 10 0 0,-1 0-11 0 0,1 0 8 0 0,0 0 0 0 0,0 0 0 0 0,0 0 0 0 0,0 0 0 0 0,0 0 0 0 0,0-1 0 0 0,0 1 0 0 0,0-1 0 0 0,0 1 0 0 0,0-1-9 0 0,-5-3-41 0 0,-1-4-94 0 0,7 8 54 0 0,0-1 37 0 0,-6-3 28 0 0,5 3-16 0 0,0 0-40 0 0,0 0-55 0 0,0 0-69 0 0,1 0 20 0 0,0 0-40 0 0,0 0-47 0 0,0 1-48 0 0,1-1-51 0 0,-1 0-54 0 0,1 0-49 0 0,-1 0-43 0 0,1 0-149 0 0,0 0-42 0 0,0-1-181 0 0,0-1-485 0 0</inkml:trace>
  <inkml:trace contextRef="#ctx0" brushRef="#br0" timeOffset="301.94">454 1 10800 0 0,'7'0'114'0'0,"-2"2"209"0"0,-4 0-125 0 0,-1 0-95 0 0,0 0-47 0 0,0 0-37 0 0,0-2-20 0 0,0 3 267 0 0,0-3-199 0 0,0 2-39 0 0,0 11 234 0 0,0-2-33 0 0,0 4 103 0 0,0 13 373 0 0,0-19-456 0 0,0 1 41 0 0,2-1-24 0 0,1-1-49 0 0,3 2 20 0 0,-4 2-32 0 0,-2 24 472 0 0,0-25-475 0 0,0-1 14 0 0,0-2-50 0 0,1 1 7 0 0,4 8 174 0 0,-1-6-102 0 0,-2-3-98 0 0,-1 2 38 0 0,0 28 530 0 0,-2-22-444 0 0,1-1-92 0 0,-1-3-89 0 0,1-11-84 0 0,0-1-1 0 0,0 1 1 0 0,0-1 0 0 0,0 1-1 0 0,0-1 1 0 0,0 1 0 0 0,0-1-1 0 0,0 1 1 0 0,0 0 0 0 0,0-1-1 0 0,0 1 1 0 0,-1-1-1 0 0,1 1 1 0 0,0-1 0 0 0,-1 1-1 0 0,1-1 1 0 0,0 0 0 0 0,0 1-1 0 0,-1-1 1 0 0,1 1 0 0 0,-1-1-1 0 0,1 0 1 0 0,0 1 0 0 0,-1-1-1 0 0,1 0 1 0 0,-1 1-6 0 0,1-1 4 0 0,-1 0 1 0 0,1 1-1 0 0,-1-1 1 0 0,1 0-1 0 0,-1 1 1 0 0,1-1-1 0 0,0 1 0 0 0,-1-1 1 0 0,1 0-1 0 0,0 1 1 0 0,-1-1-1 0 0,1 1 1 0 0,0-1-1 0 0,0 1 1 0 0,-1-1-1 0 0,1 1 1 0 0,0-1-1 0 0,0 1 1 0 0,0-1-1 0 0,0 1 0 0 0,0-1 1 0 0,0 1-1 0 0,0 0 1 0 0,0-1-1 0 0,0 1 1 0 0,0-1-5 0 0,0 2-104 0 0,0-1 71 0 0,0 0 90 0 0,0 0 142 0 0,0 0-148 0 0,0 0-65 0 0,0 1-95 0 0,0 1-95 0 0,0-2 58 0 0,0 1-34 0 0,0 0-35 0 0,0 1-39 0 0,0-1-42 0 0,0 2-44 0 0,0-4-570 0 0</inkml:trace>
  <inkml:trace contextRef="#ctx0" brushRef="#br0" timeOffset="710.25">240 216 8928 0 0,'2'0'200'0'0,"5"0"-89"0"0,1 0 56 0 0,0 0 51 0 0,1 0 47 0 0,5 0 210 0 0,0 0 78 0 0,-1 0 62 0 0,0 0 47 0 0,-4-2-330 0 0,1-3 8 0 0,0 0-30 0 0,-1 4-30 0 0,-1 1-40 0 0,0 0-78 0 0,12 0 129 0 0,-8-2-70 0 0,-5-1-45 0 0,3-2-2 0 0,4 4-8 0 0,-12 1-147 0 0,0 0-1 0 0,-1 0 1 0 0,1 0 0 0 0,0 0-1 0 0,0-1 1 0 0,0 1 0 0 0,0 0-1 0 0,0-1 1 0 0,0 1 0 0 0,1-2-19 0 0,0 1 8 0 0,0-1 0 0 0,-1 1 0 0 0,1 0 1 0 0,0 0-1 0 0,0 0 0 0 0,0 0 0 0 0,0 0 0 0 0,0 1 0 0 0,3-1-8 0 0,15 1-1 0 0,-14 0-33 0 0,10 1-82 0 0,-5-4-65 0 0,-10 1 121 0 0,0 1-11 0 0,1-1-54 0 0,-1 1-75 0 0,0-1-95 0 0,1 1-116 0 0,-1 1 96 0 0,0-1-46 0 0,0 1-41 0 0,0 0-37 0 0,1-1-129 0 0,0 1-38 0 0,0 0-157 0 0,2 0-428 0 0,-4 0 912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09.8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162 77 8696 0 0,'0'0'197'0'0,"0"0"24"0"0,-2-2 18 0 0,-8-7-34 0 0,7 7-178 0 0,-2 2-18 0 0,-12 0 62 0 0,9 0 117 0 0,0 0 37 0 0,-17 0 617 0 0,15 0-508 0 0,-1 0-26 0 0,7 2-48 0 0,3-1-231 0 0,-9 7 209 0 0,4-7-105 0 0,-2 0 73 0 0,-2 1-121 0 0,-1 6 2 0 0,6-6-15 0 0,0-1-57 0 0,2 0-38 0 0,26 23 7 0 0,11 1 1 0 0,-25-17-36 0 0,1-4 26 0 0,-2-1 17 0 0,-5-2 3 0 0,-1 0 0 0 0,0 0-1 0 0,1 1 1 0 0,-1-1 0 0 0,0 1 0 0 0,0-1 0 0 0,0 1-1 0 0,-1 0 1 0 0,1 0 0 0 0,1 1 5 0 0,-1 0 0 0 0,0-1 0 0 0,-1-1-1 0 0,1 1 1 0 0,0 0 0 0 0,0 0 0 0 0,1-1 0 0 0,0 1 0 0 0,7 3 1 0 0,-7-3-1 0 0,0 0 1 0 0,1 0 0 0 0,-1 0-1 0 0,0 0 1 0 0,0 1-1 0 0,-1-1 1 0 0,1 1 0 0 0,0 0-1 0 0,1 3 0 0 0,5 2 6 0 0,2 5 63 0 0,-9-9-18 0 0,0 0-10 0 0,0 0 0 0 0,-1-1 0 0 0,1 1 0 0 0,-1 0 0 0 0,0 0-1 0 0,1 4-40 0 0,-1 0 103 0 0,-1 2 50 0 0,0-10-140 0 0,0 1 1 0 0,0 0-1 0 0,0-1 1 0 0,0 1-1 0 0,-1 0 1 0 0,1-1-1 0 0,0 1 1 0 0,0 0-1 0 0,-1-1 1 0 0,1 1-1 0 0,0 0 1 0 0,-1-1-1 0 0,1 1 1 0 0,-1-1-1 0 0,1 1 0 0 0,-1-1 1 0 0,1 1-1 0 0,-1 0-13 0 0,-7 10 190 0 0,7-10-162 0 0,0 1-1 0 0,0 0 1 0 0,0-1-1 0 0,0 1 1 0 0,-1-1 0 0 0,1 1-1 0 0,0-1 1 0 0,0 0-1 0 0,-1 0 1 0 0,1 1 0 0 0,-1-1-1 0 0,1 0 1 0 0,-1 0-1 0 0,0 0 1 0 0,1-1 0 0 0,-1 1-1 0 0,0 0 1 0 0,0-1-1 0 0,1 1 1 0 0,-1-1-28 0 0,-18 3 221 0 0,-1-4-71 0 0,5 1-98 0 0,12 0 12 0 0,1-1-34 0 0,1-1-46 0 0,0 0-58 0 0,1 1-14 0 0,0-1-34 0 0,0 1-39 0 0,0-1-42 0 0,1 0-40 0 0,-1 1-45 0 0,0-1-51 0 0,0 0-54 0 0,-1 1-56 0 0,1-1-60 0 0,-1 1-64 0 0,0 0-66 0 0,-3-1-1121 0 0,-3 2-1005 0 0</inkml:trace>
  <inkml:trace contextRef="#ctx0" brushRef="#br0" timeOffset="326.15">466 228 11488 0 0,'0'2'264'0'0,"0"4"17"0"0,0 1-65 0 0,0-1-58 0 0,0 0-47 0 0,0 7 0 0 0,0 17-47 0 0,0-21 0 0 0,0 1 65 0 0,0-1 96 0 0,0-4-70 0 0,0 0 34 0 0,0 0 36 0 0,0-1 40 0 0,0 1 44 0 0,0 0 46 0 0,1 4-133 0 0,0-9-213 0 0,-1 0 0 0 0,0 1 0 0 0,0-1 0 0 0,1 0-1 0 0,-1 0 1 0 0,0 1 0 0 0,1-1 0 0 0,-1 0 0 0 0,0 0 0 0 0,1 0 0 0 0,-1 1 0 0 0,0-1-1 0 0,1 0 1 0 0,-1 0 0 0 0,0 0 0 0 0,1 0 0 0 0,-1 0 0 0 0,1 0 0 0 0,-1 0 0 0 0,0 0-1 0 0,1 0 1 0 0,-1 0 0 0 0,0 0 0 0 0,1 0 0 0 0,-1 0-9 0 0,2 1 158 0 0,-2 2-83 0 0,0 6-30 0 0,0-9-27 0 0,0 0-195 0 0,0 0 64 0 0,0 0 61 0 0,0 1 36 0 0,0-1 70 0 0,0 1 80 0 0,0 2 282 0 0,0-2-313 0 0,0 0-36 0 0,0 0-51 0 0,0 0-91 0 0,0 0-74 0 0,1-1-92 0 0,-1 1-104 0 0,0-1-119 0 0,0 1 183 0 0,0-1-34 0 0,0 0-36 0 0,1 0-37 0 0,-1 0-40 0 0,0 0-41 0 0,0 1-43 0 0,0-1-43 0 0,4 0-1316 0 0,3 0-1074 0 0</inkml:trace>
  <inkml:trace contextRef="#ctx0" brushRef="#br0" timeOffset="327.15">339 1 7344 0 0,'-1'0'48'0'0,"-4"0"-6"0"0,3 0 12 0 0,1 0 53 0 0,0 0 79 0 0,11 0-63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3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0 10104 0 0,'0'1'14'0'0,"0"0"1"0"0,0-1 0 0 0,0 1-1 0 0,0 0 1 0 0,-1 0 0 0 0,1-1 0 0 0,0 1-1 0 0,0 0 1 0 0,-1-1 0 0 0,1 1-1 0 0,0-1 1 0 0,-1 1 0 0 0,1 0-1 0 0,0-1 1 0 0,-1 1 0 0 0,1-1 0 0 0,-1 1-1 0 0,1-1 1 0 0,-1 1 0 0 0,1-1-1 0 0,-1 0 1 0 0,0 1 0 0 0,1-1-1 0 0,-1 0 1 0 0,0 1 0 0 0,1-1 0 0 0,-1 0-1 0 0,1 0 1 0 0,-1 1 0 0 0,0-1-1 0 0,0 0 1 0 0,1 0 0 0 0,-1 0-1 0 0,0 0-14 0 0,-17 1 286 0 0,6-2-145 0 0,0 1-59 0 0,4 0-45 0 0,1 2-26 0 0,4 4-21 0 0,2-6 10 0 0,1 0 0 0 0,0 1 1 0 0,0-1-1 0 0,0 1 0 0 0,0-1 0 0 0,-1 0 1 0 0,1 1-1 0 0,0-1 0 0 0,0 0 0 0 0,-1 1 1 0 0,1-1-1 0 0,0 0 0 0 0,0 1 1 0 0,-1-1-1 0 0,1 0 0 0 0,0 0 0 0 0,-1 0 1 0 0,1 1-1 0 0,-1-1 0 0 0,1 0 0 0 0,-9-2 69 0 0,3-2 34 0 0,0-2 119 0 0,3 4 189 0 0,3 2 5 0 0,0 0-178 0 0,0 0-112 0 0,0 0-44 0 0,0 0-14 0 0,0 0-65 0 0,0 0-84 0 0,0 0-78 0 0,0 0-113 0 0,0 0-132 0 0,0 0-119 0 0,0 0 67 0 0,0 0-44 0 0,0 0-596 0 0,0 0-472 0 0,0 0-898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08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178 77 8720 0 0,'0'0'197'0'0,"-2"-2"24"0"0,-7-7 19 0 0,9 9-229 0 0,-1-1-1 0 0,0 1 1 0 0,1 0-1 0 0,-1-1 1 0 0,0 1-1 0 0,0 0 1 0 0,1-1-1 0 0,-1 1 1 0 0,0 0-1 0 0,0 0 1 0 0,0 0-1 0 0,1 0 1 0 0,-1 0-1 0 0,0 0 1 0 0,0 0-1 0 0,0 0 1 0 0,1 0-1 0 0,-1 0-10 0 0,-12 3 65 0 0,10-1-64 0 0,-4 1 29 0 0,-1 0 38 0 0,-1-1 39 0 0,-2-1 41 0 0,10-1-114 0 0,0 0-1 0 0,1 0 0 0 0,-1 0 0 0 0,0 0 0 0 0,0 0 1 0 0,1 0-1 0 0,-1 1 0 0 0,0-1 0 0 0,0 0 0 0 0,1 1 1 0 0,-1-1-1 0 0,0 0 0 0 0,0 1 0 0 0,1-1 0 0 0,-1 1 1 0 0,1-1-1 0 0,-1 1 0 0 0,0-1 0 0 0,1 1 0 0 0,-1 0-33 0 0,-9 7 439 0 0,9-8-404 0 0,-13 7 285 0 0,9-4-186 0 0,-1 0-1 0 0,1 1 1 0 0,-1 0 0 0 0,1 0-1 0 0,0 0-133 0 0,-3 5 231 0 0,2 1 32 0 0,5-9-246 0 0,-1 4 82 0 0,-1-1 0 0 0,1 1 0 0 0,0 0 0 0 0,1 0 0 0 0,-2 4-99 0 0,2 8 282 0 0,1-12-184 0 0,0 7 100 0 0,2-4-98 0 0,9 4-54 0 0,-1 1-6 0 0,-3-3 0 0 0,1-5 22 0 0,5 5 26 0 0,0 0 5 0 0,-1-7-4 0 0,2-3 25 0 0,15 0 89 0 0,-19 0-109 0 0,0 0 37 0 0,-9 0-104 0 0,1 0 1 0 0,-1 0-1 0 0,0 0 1 0 0,0-1-1 0 0,1 1 1 0 0,-1 0 0 0 0,0-1-1 0 0,0 1 1 0 0,1-1-1 0 0,-1 1 1 0 0,0-1 0 0 0,0 0-1 0 0,1 0-27 0 0,12-13 326 0 0,-12 12-270 0 0,0 0 1 0 0,0 0-1 0 0,0 0 0 0 0,0 0 1 0 0,1 0-1 0 0,-1 0 0 0 0,1 0-56 0 0,7-5 181 0 0,-4 0-53 0 0,4-6 1 0 0,-7 9-83 0 0,1-1 1 0 0,-1 0 0 0 0,0 1-1 0 0,0-1 1 0 0,-1 0 0 0 0,1-1-47 0 0,-1 2 24 0 0,-1 1-5 0 0,0 0 1 0 0,-1 1 0 0 0,1-1 0 0 0,-1 0 0 0 0,1 0 0 0 0,-1 0 0 0 0,0-2-20 0 0,0 2 3 0 0,0 0 0 0 0,0 0 0 0 0,-1 0 0 0 0,1 0 0 0 0,-1 0 0 0 0,1 1-1 0 0,-2-4-2 0 0,1 4-6 0 0,-1-1 10 0 0,1 0 1 0 0,0 0-1 0 0,-1 0 1 0 0,1 1-1 0 0,0-2 0 0 0,0-1-4 0 0,1-1-41 0 0,-1-1-43 0 0,1 3-25 0 0,-3-6 8 0 0,2 8 16 0 0,-1 0-68 0 0,1 0-12 0 0,-1 1-56 0 0,0-1-65 0 0,1 0-74 0 0,-1 1-7 0 0,1 0-58 0 0,0-1-49 0 0,0 1-45 0 0,-1 0-153 0 0,1-1-43 0 0,-1 0-186 0 0,-1 0-496 0 0</inkml:trace>
  <inkml:trace contextRef="#ctx0" brushRef="#br0" timeOffset="319.14">279 64 9728 0 0,'6'3'80'0'0,"6"3"-24"0"0,-9-2 18 0 0,-1-1 3 0 0,-1 0 33 0 0,0 1 40 0 0,-1 1 47 0 0,2 2-78 0 0,1 3-34 0 0,2 0-34 0 0,0-4-34 0 0,0-2-34 0 0,-1 1 29 0 0,0 1 85 0 0,-3-3-19 0 0,1 0 34 0 0,3 3 198 0 0,1 1 131 0 0,11 9 687 0 0,-12-12-788 0 0,-2-1-174 0 0,0-1-36 0 0,-1 1-41 0 0,0-2-50 0 0,0 2 221 0 0,1-1-50 0 0,-1 0-45 0 0,0 0-36 0 0,1 1 45 0 0,5 0 86 0 0,-6-3-143 0 0,1 0 51 0 0,-2 1 109 0 0,0-1-103 0 0,-1 2-64 0 0,0 1-61 0 0,0 1-5 0 0,0-2 55 0 0,1-2 62 0 0,0 1 100 0 0,2-1-209 0 0,-1 0 50 0 0,-1 0 43 0 0,-1 0 35 0 0,0-1 163 0 0,-1 1 236 0 0,-3-1-41 0 0,2-1-236 0 0,-1 1-108 0 0,1 0-71 0 0,0 0-86 0 0,0-1-69 0 0,1 0-78 0 0,0 0-89 0 0,-7-10 246 0 0,2 1 18 0 0,5-6-60 0 0,0 2 29 0 0,2-23-14 0 0,-1 35-20 0 0,0 1 0 0 0,0 0 0 0 0,1-1 0 0 0,-1 1 0 0 0,1 0 0 0 0,0-1 0 0 0,0 1 0 0 0,0 0 0 0 0,0 0 0 0 0,0 0 0 0 0,0 0 0 0 0,0 0-1 0 0,1 0 1 0 0,0 0 0 0 0,8-8 0 0 0,-6 7-2 0 0,0-1 0 0 0,0 0 0 0 0,-1 1 0 0 0,0-1 0 0 0,1 0 0 0 0,-1-2 2 0 0,-1 4-8 0 0,-1-1 0 0 0,0 1 0 0 0,1 0 0 0 0,-1 0 0 0 0,1 0 0 0 0,0 0 0 0 0,0 0 0 0 0,0 0 0 0 0,0 0 0 0 0,0 0 0 0 0,0 1 0 0 0,0-1 0 0 0,0 1 0 0 0,1 0 0 0 0,1-1 8 0 0,1 0-28 0 0,1 0 0 0 0,-1 1-1 0 0,0 0 1 0 0,0 0 0 0 0,1 0 0 0 0,-1 1 0 0 0,1 0 0 0 0,0 0 28 0 0,-2 0-3 0 0,31 1-61 0 0,-32 0 60 0 0,-1-1-1 0 0,0 0 0 0 0,0 1 0 0 0,1-1 1 0 0,-1 1-1 0 0,0 0 0 0 0,0-1 1 0 0,0 1-1 0 0,0 0 0 0 0,0 1 1 0 0,0-1-1 0 0,0 0 0 0 0,0 1 5 0 0,-1-1-1 0 0,0 0 1 0 0,0 0-1 0 0,0 0 0 0 0,0 0 1 0 0,0 0-1 0 0,0 0 0 0 0,0-1 1 0 0,0 1-1 0 0,0 0 0 0 0,1-1 1 0 0,-1 1-1 0 0,0 0 0 0 0,1-1 1 0 0,-1 0-1 0 0,1 1 1 0 0,6 1-1 0 0,-5 0 1 0 0,0-1 0 0 0,0 1 0 0 0,-1 0 0 0 0,1-1 0 0 0,-1 1 0 0 0,1 0 0 0 0,-1 0 0 0 0,0 1 0 0 0,0-1 0 0 0,0 0 0 0 0,0 1 0 0 0,0 0 0 0 0,0-1 0 0 0,-1 1 0 0 0,1 0 0 0 0,-1 0 0 0 0,15 20 0 0 0,-2-4-6 0 0,1 14 59 0 0,-4-9-36 0 0,-8-17-59 0 0,2 9 121 0 0,-4-11-96 0 0,0 0-57 0 0,-1-1-28 0 0,0 0-49 0 0,1 1-57 0 0,-1 0-66 0 0,0 5-606 0 0,0-8-42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07.7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253 114 9728 0 0,'0'0'54'0'0,"-2"0"-23"0"0,-3 0-52 0 0,3 0 54 0 0,1 0 36 0 0,0 1 54 0 0,0-1 65 0 0,0 1 79 0 0,1 9-140 0 0,0-3 59 0 0,0 14 934 0 0,0-16-912 0 0,0 0-80 0 0,2 4 222 0 0,2 1 33 0 0,2 0 11 0 0,-5 1-44 0 0,-1-4-177 0 0,-1 3 24 0 0,1-2-33 0 0,1-2 11 0 0,1-1 46 0 0,1 2-47 0 0,0-2-42 0 0,1 12 184 0 0,-3-8-147 0 0,-1-2-35 0 0,0 1 37 0 0,-1 0-38 0 0,1 8 105 0 0,3-2-29 0 0,0-4-109 0 0,4 9 109 0 0,0 1 7 0 0,-3-10-104 0 0,-1 7 285 0 0,-3-3-55 0 0,0-3-136 0 0,1-3-65 0 0,4 5 158 0 0,1-2-89 0 0,4 12 132 0 0,-8-15-202 0 0,-2 1 36 0 0,0-7-88 0 0,0 0-7 0 0,0 3-55 0 0,0-2-76 0 0,0-1-87 0 0,0-2-190 0 0,0 0-342 0 0,0 0 506 0 0,0 0 21 0 0,0 0-11 0 0,0 0-45 0 0,0 0-8 0 0,-1 0-45 0 0,1 0-51 0 0,-1 0-57 0 0,0 0-62 0 0,1 0-57 0 0,-1 0-51 0 0,0 0-44 0 0,-1 0-165 0 0,1 0-44 0 0,-1 0-199 0 0,0 0-537 0 0</inkml:trace>
  <inkml:trace contextRef="#ctx0" brushRef="#br0" timeOffset="316.91">0 51 8520 0 0,'0'0'190'0'0,"0"0"28"0"0,0 0 11 0 0,0 0-71 0 0,0 0-23 0 0,0 0 37 0 0,0 0 134 0 0,0 0 248 0 0,0 0 20 0 0,0 0-33 0 0,0 0-145 0 0,0 0-63 0 0,0 0-11 0 0,0 0 3 0 0,2 0 23 0 0,4 1-102 0 0,2 3 200 0 0,0 0-105 0 0,-3-2-149 0 0,0-1-68 0 0,1-1-42 0 0,0 0 25 0 0,1 1 75 0 0,20-1 533 0 0,-15 0-456 0 0,-6 0-159 0 0,-1-1-43 0 0,0 0-53 0 0,-1 0-62 0 0,8-3 146 0 0,-9 3-69 0 0,-1 0 1 0 0,1 0-1 0 0,0 0 1 0 0,0 0-1 0 0,-1 1 1 0 0,1-1-1 0 0,0 1 0 0 0,0 0 1 0 0,0 0-20 0 0,17-2 113 0 0,3-2 4 0 0,3-2 6 0 0,-4 5-2 0 0,-9 1-55 0 0,10 1 8 0 0,2-4-54 0 0,-16 1-23 0 0,46-12 62 0 0,-29 9-76 0 0,0 3-78 0 0,-9 2-5 0 0,3-2-42 0 0,14-7-80 0 0,-7 7-1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24.0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 1 8720 0 0,'0'0'197'0'0,"0"0"24"0"0,0 0 19 0 0,-2 0-29 0 0,-22 2-114 0 0,16 3 68 0 0,6-2-71 0 0,0-1 226 0 0,0 1 7 0 0,-8 2-61 0 0,-1 2 98 0 0,5 2-81 0 0,6-8-264 0 0,0 0 1 0 0,-1 0-1 0 0,1-1 1 0 0,0 1-1 0 0,-1 0 0 0 0,1 0 1 0 0,-1 0-1 0 0,1-1 1 0 0,-1 1-1 0 0,0 0 1 0 0,1-1-1 0 0,-1 1 0 0 0,0 0 1 0 0,1-1-1 0 0,-1 1 1 0 0,0-1-20 0 0,-11 9 387 0 0,3 5-78 0 0,1 3-59 0 0,1 0-36 0 0,-8 15 218 0 0,7-15-159 0 0,5 5 37 0 0,0 4-17 0 0,-2-14-156 0 0,0 2 46 0 0,4 0 37 0 0,1-8-125 0 0,-1 0 1 0 0,0 0 0 0 0,0 0-1 0 0,-2 4-95 0 0,1-3 86 0 0,1-1 0 0 0,-1 1 0 0 0,1 0 0 0 0,0 6-86 0 0,1-1 94 0 0,0-7-47 0 0,0 0 1 0 0,0 0-1 0 0,0 0 0 0 0,1 1 0 0 0,-1-1 1 0 0,2 0-48 0 0,1 11 148 0 0,-3-5-60 0 0,-1 2-31 0 0,1-9-41 0 0,1-1 0 0 0,0 1 0 0 0,0-1 0 0 0,0 1 0 0 0,0-1 0 0 0,1 0 0 0 0,-1 1 0 0 0,3 1-16 0 0,3 11 67 0 0,-3-4-6 0 0,-3-6-34 0 0,1 0 1 0 0,0-1-1 0 0,0 1 0 0 0,0-1 0 0 0,1 0 1 0 0,0 0-1 0 0,0 0 0 0 0,0 0 0 0 0,0 0 1 0 0,1-1-1 0 0,4 5-27 0 0,15 14 142 0 0,-17-21-70 0 0,-3-2-58 0 0,1 1 0 0 0,-1-1 0 0 0,0 1 0 0 0,1 0 0 0 0,-1 0 0 0 0,0 0 0 0 0,0 0 0 0 0,0 1 0 0 0,2 0-14 0 0,8 1 30 0 0,1-1 41 0 0,-10-1-142 0 0,0 0 67 0 0,17 6 255 0 0,-16-5-246 0 0,0-2-53 0 0,1 1-88 0 0,0-2-110 0 0,-4 1 75 0 0,1-1-35 0 0,0 0-40 0 0,-1 0-41 0 0,0 0-95 0 0,-1 0-61 0 0,0 1-54 0 0,0-1-48 0 0,1-1-162 0 0,-1 1-48 0 0,1-1-195 0 0,1-1-526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25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9848 0 0,'0'0'222'0'0,"0"0"30"0"0,0 0 19 0 0,0 0 18 0 0,0 0 46 0 0,0 0 17 0 0,2 2 7 0 0,3 2-195 0 0,1-1 40 0 0,3-1 81 0 0,7-1 190 0 0,-4 2-113 0 0,0 7 31 0 0,1 1-46 0 0,-1-5-24 0 0,-1 0-52 0 0,-8-3-177 0 0,1 0 1 0 0,0 0-1 0 0,-1 0 1 0 0,0 0-1 0 0,0 1 0 0 0,0-1 1 0 0,2 5-95 0 0,10 13 259 0 0,-10-16-201 0 0,-3-4-29 0 0,0 1 1 0 0,-1 0-1 0 0,1 0 0 0 0,0-1 1 0 0,-1 1-1 0 0,0 0 0 0 0,1 0 1 0 0,-1 0-1 0 0,0 1 0 0 0,0-1 1 0 0,0 0-1 0 0,0 0 1 0 0,-1 1-1 0 0,1-1 0 0 0,0 3-29 0 0,2 3 70 0 0,0 1-1 0 0,1-1 1 0 0,0 1-1 0 0,0-1 1 0 0,1 0-70 0 0,0 0 60 0 0,-1 0 1 0 0,0 0 0 0 0,0 1-1 0 0,-1 0 1 0 0,0 0-61 0 0,4 16 138 0 0,10 2-2 0 0,-9 7 0 0 0,9-6 10 0 0,-14-21-70 0 0,0 0 0 0 0,-1 1 0 0 0,0 0 0 0 0,0 2-76 0 0,1 0 86 0 0,2 15 105 0 0,4 11 28 0 0,-6-29-155 0 0,-1 0 0 0 0,0 1 0 0 0,0-1 0 0 0,0 0 1 0 0,-1 1-1 0 0,0 5-64 0 0,-1 25 346 0 0,0-15-111 0 0,0-20-211 0 0,0-1-1 0 0,0 1 0 0 0,0-1 0 0 0,-1 1 0 0 0,1-1 1 0 0,-1 0-1 0 0,0 3-23 0 0,-9 9 137 0 0,7-10-81 0 0,-1 1 0 0 0,1-1-1 0 0,0 1 1 0 0,0 0 0 0 0,1 0-1 0 0,-1 0-55 0 0,1 0 38 0 0,-4 5 60 0 0,-3-1-38 0 0,1-1-21 0 0,2 3 20 0 0,5-10-53 0 0,1 0-1 0 0,-1 0 0 0 0,0-1 1 0 0,1 1-1 0 0,-1 0 0 0 0,0 0 1 0 0,0 0-1 0 0,0-1 0 0 0,1 1 1 0 0,-1 0-1 0 0,0-1 0 0 0,-1 1-5 0 0,-11 1 70 0 0,-4-2 61 0 0,9 0-108 0 0,8 0-85 0 0,0-1-127 0 0,0 0 46 0 0,0 0-34 0 0,0 0-34 0 0,0 0-35 0 0,0 0-35 0 0,0 0-35 0 0,0 0-37 0 0,0 0-37 0 0,0 0-37 0 0,0 1-39 0 0,0-1-38 0 0,0 0-39 0 0,0 1-114 0 0,0 0-51 0 0,0-3-504 0 0,0 1-35 0 0,0-6-2612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25.2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 11464 0 0,'2'-2'333'0'0,"9"-6"12"0"0,-5 6-270 0 0,0 1-42 0 0,-4 1-32 0 0,0 0 0 0 0,0 0-1 0 0,-1-1 1 0 0,1 1 0 0 0,0 0 0 0 0,0-1-1 0 0,0 0 1 0 0,-1 1 0 0 0,1-1-1 0 0,0 0 1 0 0,1-1-1 0 0,4-2 16 0 0,3 1 40 0 0,-2-1 57 0 0,1 0 22 0 0,-3 2 10 0 0,1 1 28 0 0,1 1 61 0 0,8 0 158 0 0,28 0 695 0 0,-31 0-806 0 0,0 0-67 0 0,1 0 86 0 0,-7 0-195 0 0,-2 0-106 0 0,4 0-35 0 0,4 0-41 0 0,5 0-46 0 0,-8 0-184 0 0,3 0-26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25.7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10656 0 0,'0'0'241'0'0,"0"0"38"0"0,0 0 10 0 0,2 2-33 0 0,0 1-219 0 0,0-2-7 0 0,17 8 6 0 0,-14-7-68 0 0,-1 0 57 0 0,1 0 49 0 0,-1-1 43 0 0,2 1 68 0 0,0-2 37 0 0,14 2 540 0 0,-14-2-456 0 0,0-1-69 0 0,-2 1-59 0 0,0 0-49 0 0,0 0-34 0 0,0-1-37 0 0,6-2 27 0 0,-5 1-16 0 0,-1 0 3 0 0,0 0 34 0 0,-2 1-61 0 0,1 0 1 0 0,0 1-1 0 0,-1-1 1 0 0,1 0 0 0 0,0 1-1 0 0,-1 0 1 0 0,1 0-1 0 0,0 0 1 0 0,0 0-46 0 0,7 0 52 0 0,-4 1-68 0 0,-1-1-36 0 0,-1 0-31 0 0,0 1-39 0 0,0-1-44 0 0,-1 0-47 0 0,0 0-3 0 0,-1 0-38 0 0,3 0-353 0 0,-1 0 78 0 0,-1 0-51 0 0,3 0-690 0 0,1 0-545 0 0,1 0-1036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25.9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10944 0 0,'11'0'248'0'0,"-9"0"34"0"0,-2 0 20 0 0,0 0-38 0 0,0 3-128 0 0,0 4 210 0 0,0 2-60 0 0,0-1-51 0 0,0 1-43 0 0,0 7 76 0 0,0 21 237 0 0,1-26-331 0 0,3 2-43 0 0,1 3-31 0 0,-3 19 73 0 0,-1-1 30 0 0,3-18-63 0 0,4 0 36 0 0,-6-12-134 0 0,0 0 0 0 0,-1 0 0 0 0,1 0-1 0 0,-1 0 1 0 0,0 0 0 0 0,0 0 0 0 0,0 0 0 0 0,-1 0 0 0 0,1 1 0 0 0,-1-1 0 0 0,0 0-1 0 0,-1 4-41 0 0,2 13 212 0 0,2 0 43 0 0,1-8-88 0 0,-3-8-82 0 0,1 1 0 0 0,-1-1 0 0 0,0 0 0 0 0,0 1 0 0 0,-1-1 1 0 0,0 1-86 0 0,0 6 161 0 0,0 24 531 0 0,0-23-474 0 0,1-4-25 0 0,0-2-44 0 0,2 4 57 0 0,-3-10-188 0 0,1 0 1 0 0,-1 0-1 0 0,0 0 0 0 0,0 0 1 0 0,1 0-1 0 0,-1 0 1 0 0,0 0-1 0 0,0 0 1 0 0,0 0-1 0 0,0 0 0 0 0,0 0 1 0 0,0 0-1 0 0,0 0 1 0 0,-1 0-19 0 0,-3 9 150 0 0,4-9-140 0 0,0-1 0 0 0,0 1 0 0 0,0-1 0 0 0,-1 1 0 0 0,1 0 0 0 0,0-1 0 0 0,0 1 0 0 0,0-1 0 0 0,0 1 0 0 0,0 0 0 0 0,0-1 0 0 0,0 1 0 0 0,0-1 0 0 0,0 1 0 0 0,0-1 0 0 0,0 1-1 0 0,1 0 1 0 0,-1-1-10 0 0,8 12 196 0 0,-7-12-175 0 0,1 3 165 0 0,-2 0-37 0 0,0 1-56 0 0,0 12 95 0 0,0-14-60 0 0,0-2-34 0 0,-2 0-20 0 0,-16 0 166 0 0,14 0-200 0 0,-1 0-33 0 0,0 0-34 0 0,1 0-33 0 0,-1 0-39 0 0,0 0-44 0 0,3 0 30 0 0,2 0 34 0 0,-1-1-36 0 0,1 1-14 0 0,-1 0-35 0 0,1-1-42 0 0,-1 1-46 0 0,1 0 252 0 0,0-1-301 0 0,-1 0-47 0 0,0 0-43 0 0,0 0-40 0 0,-1 0-278 0 0,1 0-64 0 0,-1-1-51 0 0,0 1-37 0 0,-3 0-1543 0 0,-3 0-1365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24.3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 51 9296 0 0,'10'0'208'0'0,"-8"0"33"0"0,0-2 15 0 0,7-7 19 0 0,-8 8-114 0 0,0 0-36 0 0,2 0 35 0 0,0 1-77 0 0,1 1-36 0 0,-2-1 53 0 0,2 0 22 0 0,6 0 104 0 0,-6 0-87 0 0,0 0 55 0 0,0 0 98 0 0,-2 1-76 0 0,0 0-92 0 0,0 2-61 0 0,2 2-10 0 0,-4-4 6 0 0,2 1 141 0 0,-1 0-71 0 0,0 0-42 0 0,-1 2-35 0 0,0-2-6 0 0,0 0 26 0 0,2 1-25 0 0,3 9 291 0 0,-4-9-246 0 0,0-1 1 0 0,0 1-1 0 0,-1 0 0 0 0,1-1 0 0 0,-1 1 1 0 0,0 0-1 0 0,0 1-92 0 0,0 3 176 0 0,1-1-48 0 0,1-1-19 0 0,1 2 0 0 0,0 0 4 0 0,-1-1-1 0 0,-1 0 23 0 0,0 3 54 0 0,-2 15 265 0 0,1 29 602 0 0,4-28-585 0 0,-1-13-278 0 0,1-2-40 0 0,1 0 49 0 0,-2-2-62 0 0,-3-7-116 0 0,1 1-1 0 0,-1 0 1 0 0,0-1-1 0 0,0 1 0 0 0,1 0 1 0 0,-1-1-1 0 0,0 1 1 0 0,0 0-1 0 0,-1 0 1 0 0,1-1-1 0 0,0 1 1 0 0,-1 1-24 0 0,-3 7 164 0 0,3-2-10 0 0,7 5 18 0 0,-6-12-150 0 0,1 0 0 0 0,0 0 0 0 0,0 1 0 0 0,-1-1 0 0 0,1 0 0 0 0,-1 1 0 0 0,1-1 0 0 0,-1 0 0 0 0,0 1 0 0 0,1-1 0 0 0,-1 2-22 0 0,0 20 228 0 0,2-19-132 0 0,6 4-1 0 0,-5-6-7 0 0,-4-2-321 0 0,0 0 94 0 0,0 0 81 0 0,1 0 69 0 0,-1 0 65 0 0,0 0 52 0 0,0 0 425 0 0,0 0-364 0 0,1 0-120 0 0,0 0-46 0 0,-1 0-50 0 0,1 0-52 0 0,0 0-61 0 0,-1 0-66 0 0,1 0-98 0 0,0 0-95 0 0,-1 0-103 0 0,1 0-114 0 0,-1 0-122 0 0,1 0 320 0 0,-1 0-34 0 0,1 0-35 0 0,0 0-36 0 0,-1 0-38 0 0,1 0-38 0 0,0 0-1722 0 0,0 0-1324 0 0</inkml:trace>
  <inkml:trace contextRef="#ctx0" brushRef="#br0" timeOffset="336.81">0 76 9328 0 0,'0'0'208'0'0,"0"0"33"0"0,0 0 15 0 0,1 0-108 0 0,1 0-77 0 0,1 0-41 0 0,-3 0-29 0 0,3-4 26 0 0,3-3 37 0 0,17-5 842 0 0,3 8 127 0 0,-16-2-594 0 0,0 1-87 0 0,16-5 409 0 0,-7 7-212 0 0,-10 3-355 0 0,0-1-35 0 0,0-1-4 0 0,5-1 35 0 0,11-2 156 0 0,-15 4-189 0 0,0 1 36 0 0,1 0-30 0 0,-2 0-33 0 0,5 0 50 0 0,-1 0-74 0 0,16 0 85 0 0,-17 0-91 0 0,3 0 44 0 0,15 0 81 0 0,0 0-46 0 0,2 0-44 0 0,1 0-47 0 0,-1 0-45 0 0,1 0-47 0 0,-2 0-47 0 0,-1 0-47 0 0,-24 0 54 0 0,-3 0-19 0 0,0-1-27 0 0,0 1-46 0 0,0 0-21 0 0,-1 0-48 0 0,1-1-53 0 0,-1 1-62 0 0,1-1-64 0 0,-1 0-62 0 0,1 0-53 0 0,-1 0-48 0 0,2 0-161 0 0,-1 0-48 0 0,0-1-196 0 0,3-1-525 0 0,-6 3 1476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29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6296 0 0,'0'0'184'0'0,"0"0"-45"0"0,0 0-4 0 0,0 0 51 0 0,0 0 156 0 0,0 0 292 0 0,0 0 26 0 0,0 2-30 0 0,1 3-372 0 0,1 0-53 0 0,6 6 252 0 0,-6-9-39 0 0,0 0-18 0 0,2 2-221 0 0,8 9 417 0 0,-9-10-485 0 0,-1-2-85 0 0,0 2 264 0 0,0-1 12 0 0,6 9 5 0 0,-5 11 290 0 0,-1-17-333 0 0,-1-4-236 0 0,0-1 0 0 0,0 2 0 0 0,-1-1 0 0 0,1 0 0 0 0,0 0 0 0 0,0 0 0 0 0,-1 0 0 0 0,1 0 0 0 0,-1 1 0 0 0,1-1 0 0 0,-1 0 0 0 0,1 0 0 0 0,-1 1 0 0 0,0 0-28 0 0,1 6 224 0 0,-1-2-65 0 0,0-1 40 0 0,2 2-54 0 0,2 2 22 0 0,2 2 9 0 0,-5-2-29 0 0,-1 1 184 0 0,0-7-194 0 0,0 0 34 0 0,0 0 6 0 0,0-1 39 0 0,0 0 46 0 0,0 1 52 0 0,-1-4-194 0 0,-1 1-84 0 0,-2 1-33 0 0,1-1 32 0 0,0-1 51 0 0,1-1 76 0 0,-3-5-103 0 0,4 6-55 0 0,0 0 1 0 0,1 0-1 0 0,-1 0 0 0 0,1 0 0 0 0,-1 0 1 0 0,1 0-1 0 0,0 0 0 0 0,-1 0 0 0 0,1 0 1 0 0,0 0-1 0 0,0-2-4 0 0,-2-1 53 0 0,-10-10-10 0 0,11 9-27 0 0,1 1-2 0 0,-1 2-9 0 0,-7-17 10 0 0,7 2 37 0 0,-2 4-40 0 0,0 7-12 0 0,2 5 0 0 0,0 0 0 0 0,0 0 0 0 0,1 0 0 0 0,-1 0 0 0 0,1 0 0 0 0,-1-1 0 0 0,0 1 0 0 0,1 0 0 0 0,0 0 0 0 0,-1-1 0 0 0,1 1 0 0 0,0 0 0 0 0,0 0 0 0 0,0-1 0 0 0,0 1 0 0 0,0 0 0 0 0,0-1 0 0 0,0 1 0 0 0,0 0 0 0 0,0-1 0 0 0,0 1 0 0 0,1 0 0 0 0,-1-1 0 0 0,1 1 0 0 0,7-12 0 0 0,-5 0 0 0 0,-1 1 0 0 0,8-1 0 0 0,-3 6 0 0 0,9-8 0 0 0,-10 12 0 0 0,5 1 0 0 0,10-9-12 0 0,-15 7-12 0 0,13-8-10 0 0,-17 11 34 0 0,0 0 0 0 0,0-1 0 0 0,1 1 0 0 0,-1 0-1 0 0,1 1 1 0 0,-1-1 0 0 0,1 0 0 0 0,-1 1 0 0 0,1-1-1 0 0,1 1 1 0 0,-3 0 0 0 0,1 0 0 0 0,-1-1 0 0 0,1 1 0 0 0,-1 0 0 0 0,0 0 0 0 0,1-1 0 0 0,-1 1 0 0 0,0-1 0 0 0,1 1 0 0 0,-1-1 0 0 0,0 0 0 0 0,1 0 0 0 0,-1 0 0 0 0,0 1 0 0 0,0-1 0 0 0,0 0 0 0 0,1 1 0 0 0,-1-1 0 0 0,0 0 0 0 0,1 1 0 0 0,-1-1 0 0 0,1 1 0 0 0,-1 0 0 0 0,0 0 0 0 0,1-1 0 0 0,-1 1 0 0 0,1 0 0 0 0,84 0 0 0 0,-81 0 0 0 0,-1 1 0 0 0,4 9 0 0 0,3-6 0 0 0,14 9 0 0 0,-13-3 0 0 0,-8-6 0 0 0,-1-1 0 0 0,5 15 0 0 0,1-3 0 0 0,-7 8 0 0 0,-2-2 11 0 0,2-12 32 0 0,6 10-33 0 0,-6-5-10 0 0,-2-6 3 0 0,0 2-5 0 0,0 10 71 0 0,0-16-33 0 0,0-3-45 0 0,0 0 7 0 0,0 3 54 0 0,0 3 51 0 0,0 4 74 0 0,0-11-243 0 0,0 1 35 0 0,0 0 48 0 0,0 1 184 0 0,0-2-193 0 0,0 2-81 0 0,0-1-74 0 0,0 0-95 0 0,0 1-116 0 0,0-1 131 0 0,0 0-36 0 0,0 0-138 0 0,0 0-64 0 0,0 0-57 0 0,0 0-49 0 0,0 0-171 0 0,0 0-49 0 0,0 1-206 0 0,0 1-551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29.9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0 9616 0 0,'0'0'281'0'0,"0"0"-6"0"0,0 0-173 0 0,0 0 8 0 0,0 0 85 0 0,0 0 214 0 0,0 0 383 0 0,0 0 37 0 0,0 0-26 0 0,0 0-526 0 0,0 0 98 0 0,-2 2 209 0 0,-6 7-10 0 0,6-7-244 0 0,2-2-146 0 0,0 0-48 0 0,0 0 5 0 0,0 0 36 0 0,0 0-17 0 0,0 2-32 0 0,0 8-103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4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 8288 0 0,'0'0'190'0'0,"0"0"28"0"0,0 3 7 0 0,3 7-93 0 0,2-1-55 0 0,0-1-55 0 0,0 5-22 0 0,1-9-13 0 0,-1 1 22 0 0,-4 6 71 0 0,0 0 49 0 0,1 0 66 0 0,2-1 59 0 0,5 1 53 0 0,-7-9-196 0 0,0 1 0 0 0,0-1 0 0 0,-1 1 0 0 0,1-1 1 0 0,0 1-1 0 0,0 3-111 0 0,5 9 381 0 0,-2-3-171 0 0,-3-7-151 0 0,1 0-39 0 0,4 3 143 0 0,5 4 191 0 0,-2-1-48 0 0,-3-4-144 0 0,-3-1-74 0 0,-1 0-61 0 0,2 17 207 0 0,1-18-89 0 0,-2-2-58 0 0,2 7 134 0 0,-6-9-205 0 0,1 0 0 0 0,-1 0-1 0 0,1 0 1 0 0,-1 0-1 0 0,1 0 1 0 0,-1 0 0 0 0,1 0-1 0 0,0 0 1 0 0,-1 0 0 0 0,1-1-1 0 0,0 1 1 0 0,0 0 0 0 0,-1 0-1 0 0,1-1 1 0 0,0 1 0 0 0,0 0-16 0 0,6 2 100 0 0,-7-3-89 0 0,1 0-1 0 0,-1 0 1 0 0,1 0-1 0 0,-1 0 1 0 0,0 0-1 0 0,1 1 1 0 0,-1-1-1 0 0,1 0 1 0 0,-1 0 0 0 0,0 0-1 0 0,1 1 1 0 0,-1-1-1 0 0,0 0 1 0 0,1 1-1 0 0,-1-1 1 0 0,0 0-1 0 0,1 1 1 0 0,-1-1-1 0 0,0 0 1 0 0,0 1-1 0 0,1-1 1 0 0,-1 1 0 0 0,0-1-1 0 0,0 0 1 0 0,0 1-1 0 0,0-1 1 0 0,0 1-1 0 0,1-1 1 0 0,-1 1-1 0 0,0-1 1 0 0,0 1-1 0 0,0-1 1 0 0,0 0-1 0 0,0 1 1 0 0,0-1 0 0 0,0 1-11 0 0,0-1 4 0 0,-1 0 0 0 0,1 0 1 0 0,0 0-1 0 0,0 0 1 0 0,0 0-1 0 0,0 0 1 0 0,0 0-1 0 0,0 1 1 0 0,0-1-1 0 0,0 0 0 0 0,0 0 1 0 0,0 0-1 0 0,0 0 1 0 0,0 0-1 0 0,0 0 1 0 0,0 0-1 0 0,0 0 1 0 0,0 0-1 0 0,0 0 0 0 0,0 1 1 0 0,1-1-1 0 0,-1 0 1 0 0,0 0-1 0 0,0 0 1 0 0,0 0-1 0 0,0 0 1 0 0,0 0-1 0 0,0 0 0 0 0,0 0 1 0 0,0 0-1 0 0,0 0 1 0 0,0 0-1 0 0,0 0 1 0 0,0 0-1 0 0,0 0 1 0 0,0 0-1 0 0,0 0 0 0 0,1 0 1 0 0,-1 1-1 0 0,0-1 1 0 0,0 0-1 0 0,0 0 1 0 0,0 0-1 0 0,0 0 1 0 0,0 0-1 0 0,0 0 0 0 0,0 0 1 0 0,0 0-1 0 0,0 0 1 0 0,0 0-1 0 0,1 0 1 0 0,-1 0-1 0 0,0 0 1 0 0,0 0-1 0 0,0-1 0 0 0,0 1 1 0 0,0 0-5 0 0,10 0 311 0 0,-7 0 29 0 0,-1 0 4 0 0,23 0 377 0 0,-20-2-338 0 0,0-3-184 0 0,7-13 365 0 0,-8 12-414 0 0,-1 1-68 0 0,-1 1-115 0 0,4-7 230 0 0,-1 5-95 0 0,-4 6-95 0 0,-1-1 0 0 0,1 1 0 0 0,-1-1 0 0 0,1 0 0 0 0,-1 1 0 0 0,0-1 0 0 0,1 0 0 0 0,-1 1 0 0 0,0-1 0 0 0,1 0-1 0 0,-1 1 1 0 0,0-1 0 0 0,0 0 0 0 0,1 0 0 0 0,-1 0-7 0 0,0-9 77 0 0,0 0-34 0 0,-1 6-28 0 0,1-1-1 0 0,-1 1 1 0 0,1-1-1 0 0,0 0 1 0 0,1 1-1 0 0,-1-1 1 0 0,1 1-1 0 0,0-1 0 0 0,1-2-14 0 0,2 0 32 0 0,-3 5-29 0 0,0 1 1 0 0,0 0-1 0 0,0-1 1 0 0,0 1-1 0 0,-1-1 1 0 0,1 1-1 0 0,0-1 1 0 0,-1 1-1 0 0,0-1 1 0 0,1 1-1 0 0,-1-1 0 0 0,0 0 1 0 0,0 1-1 0 0,0-1-3 0 0,0 0 1 0 0,1 1-1 0 0,-1-1 0 0 0,0 0 0 0 0,0 1 1 0 0,1-1-1 0 0,-1 0 0 0 0,1 1 0 0 0,0-1 0 0 0,-1 0 1 0 0,1 1-1 0 0,0-1 0 0 0,0 1 0 0 0,0-1 0 0 0,0 1-2 0 0,0 0-1 0 0,0-1 0 0 0,-1 0 1 0 0,1 1-1 0 0,0-1 0 0 0,-1 1 0 0 0,1-1 1 0 0,-1 0-1 0 0,1 1 0 0 0,-1-1 1 0 0,0 0-1 0 0,0 1 0 0 0,1-1 3 0 0,0-6-24 0 0,2-1-41 0 0,2 1-50 0 0,1 0-63 0 0,1 0-72 0 0,1 1-85 0 0,0 0-95 0 0,-1 0-106 0 0,-4 4 211 0 0,1 0-34 0 0,-1 0-34 0 0,-1 1-36 0 0,1-1-1051 0 0</inkml:trace>
  <inkml:trace contextRef="#ctx0" brushRef="#br0" timeOffset="1">590 61 7312 0 0,'0'0'165'0'0,"2"0"22"0"0,4 1-71 0 0,18-1 141 0 0,-18-1-219 0 0,-1-1-41 0 0,-1-5 3 0 0,-4 7 0 0 0,0 0 0 0 0,1-1 0 0 0,-1 1 0 0 0,0-1 0 0 0,0 1 0 0 0,1 0 0 0 0,-1-1 0 0 0,0 1 0 0 0,1 0 0 0 0,-1-1 0 0 0,0 1 0 0 0,1 0 0 0 0,-1-1 0 0 0,1 1 0 0 0,-1 0 0 0 0,0 0 0 0 0,1-1 0 0 0,-1 1 0 0 0,1 0 0 0 0,-1 0 0 0 0,1 0 0 0 0,-1 0 0 0 0,1 0 0 0 0,-1 0 0 0 0,1 0 0 0 0,-1 0 0 0 0,1 0 0 0 0,-1 0 0 0 0,1 0 0 0 0,-1 0 0 0 0,0 0 0 0 0,1 0 0 0 0,2 0-30 0 0,4 1 72 0 0,1 0 92 0 0,1-2 98 0 0,-3-2 102 0 0,4-7-97 0 0,-7 7-12 0 0,-3 3-7 0 0,2-3-2 0 0,12-6-13 0 0,-3 6-106 0 0,-8 3-24 0 0,-3 0 12 0 0,0-3-11 0 0,0-7 22 0 0,0 8 46 0 0,0 2-8 0 0,0 0-6 0 0,-3 0 2 0 0,-22 0 156 0 0,20 2-142 0 0,-8 8 14 0 0,-2-7-3 0 0,1 0 9 0 0,-1 9 22 0 0,-1 1-25 0 0,9-10-111 0 0,-9 6 31 0 0,13-7-75 0 0,0 0-1 0 0,1 0 1 0 0,-1 0-1 0 0,1 1 1 0 0,0-1 0 0 0,0 1-1 0 0,0-1 1 0 0,-1 3-6 0 0,-17 23 67 0 0,-6 2-44 0 0,25-29-18 0 0,0 1 0 0 0,-1-1 0 0 0,1 1 0 0 0,0 0 0 0 0,0 0 0 0 0,0-1 0 0 0,0 1-1 0 0,0 0 1 0 0,-1 2-5 0 0,1 0 3 0 0,0 1-1 0 0,1-1 1 0 0,-1 0-1 0 0,1 1 1 0 0,0-1-1 0 0,0 3-2 0 0,0 1 5 0 0,3 7 49 0 0,-2-12-47 0 0,1-1 0 0 0,0 1 0 0 0,0-1 0 0 0,0 0 0 0 0,0 0 0 0 0,0 0 0 0 0,0 0 0 0 0,0 0 0 0 0,1 0-1 0 0,-1-1 1 0 0,1 1 0 0 0,-1-1 0 0 0,1 0 0 0 0,-1 1 0 0 0,2-1-7 0 0,3 2 33 0 0,-3 0-21 0 0,1-1 0 0 0,0 0 1 0 0,0 0-1 0 0,0 0 0 0 0,0-1 0 0 0,1 0 1 0 0,1 0-13 0 0,-3 0 13 0 0,0-1 0 0 0,-1 0 0 0 0,1 0 0 0 0,-1-1 0 0 0,1 1 0 0 0,0-1 0 0 0,-1 0 1 0 0,4-1-14 0 0,3-2 6 0 0,0 0-12 0 0,-3 1-42 0 0,1 2-38 0 0,2 1-55 0 0,-2 0 14 0 0,4 1-27 0 0,-3-1 16 0 0,-2-1-13 0 0,0-2-46 0 0,8-9-209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34.3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1 203 8640 0 0,'0'0'197'0'0,"0"0"24"0"0,0 0 17 0 0,2 0-38 0 0,3-1-161 0 0,0-4-42 0 0,0 0 19 0 0,3 3 73 0 0,-3 2 74 0 0,-1 0 108 0 0,1-1 120 0 0,5-1 623 0 0,-7 1-703 0 0,0-1-119 0 0,-1 1-54 0 0,0 0-65 0 0,0-1-78 0 0,-1 1 237 0 0,0 0-44 0 0,0 0-38 0 0,0 1-35 0 0,0-1-14 0 0,0 1-34 0 0,3 0 10 0 0,-1 0-19 0 0,-2 0 71 0 0,6-4 125 0 0,1-1 105 0 0,3 3 39 0 0,-2 0-161 0 0,-5-3-65 0 0,-4 5-162 0 0,0-1 1 0 0,1 1 0 0 0,-1 0-1 0 0,0-1 1 0 0,1 1-1 0 0,-1 0 1 0 0,0-1-1 0 0,1 1 1 0 0,-1 0 0 0 0,0-1-1 0 0,1 1 1 0 0,-1 0-1 0 0,0 0 1 0 0,1-1-1 0 0,-1 1 1 0 0,1 0 0 0 0,-1 0-1 0 0,1 0 1 0 0,-1 0-1 0 0,1 0 1 0 0,-1 0-1 0 0,1 0 1 0 0,-1 0 0 0 0,1 0-11 0 0,3-3 178 0 0,6-2-24 0 0,1-2 74 0 0,-7-2-36 0 0,5 5-32 0 0,-5-4-128 0 0,1 4-33 0 0,0 0-2 0 0,-4-5-63 0 0,-1 5 61 0 0,0-2 78 0 0,-1-11 170 0 0,1 13-214 0 0,-2 1-51 0 0,-6-3 22 0 0,4-11 0 0 0,-3 11 0 0 0,9 0 0 0 0,-4 1 0 0 0,-4-8 0 0 0,6 13 0 0 0,-1-1 0 0 0,0 0 0 0 0,1 0 0 0 0,-1 0 0 0 0,0 0 0 0 0,1 0 0 0 0,-1 1 0 0 0,0-1 0 0 0,0 0 0 0 0,0 0 0 0 0,0 1 0 0 0,0-1 0 0 0,-12-1 0 0 0,10 2-12 0 0,1 0 1 0 0,-1 0 0 0 0,1 0 0 0 0,-1 0 0 0 0,1 1 0 0 0,-1-1 0 0 0,1 1-1 0 0,0-1 1 0 0,-1 1 0 0 0,1 0 0 0 0,-1 0 0 0 0,1 0 0 0 0,0 1 0 0 0,-1 0 11 0 0,-8 10-66 0 0,9-11 67 0 0,1 1 0 0 0,0-1-1 0 0,0 1 1 0 0,0-1-1 0 0,-1 0 1 0 0,1 1-1 0 0,-1-1 1 0 0,1 0 0 0 0,-2 1-1 0 0,1-2-5 0 0,1 1 0 0 0,0 0 1 0 0,0 0-1 0 0,-1 0 1 0 0,1 0-1 0 0,0 0 1 0 0,0 0-1 0 0,0 0 1 0 0,0 0-1 0 0,0 1 5 0 0,-8 14 15 0 0,2-3 38 0 0,-2-1 35 0 0,8-10-77 0 0,-1-1 0 0 0,1 0 0 0 0,0 1-1 0 0,0-1 1 0 0,0 0 0 0 0,0 1 0 0 0,1 0 0 0 0,-1-1-1 0 0,0 2-10 0 0,0 0 44 0 0,0 1 0 0 0,1 0-1 0 0,-1-1 1 0 0,1 1 0 0 0,0 0-1 0 0,0 2-43 0 0,0 3 67 0 0,-2 10 56 0 0,-4-10 6 0 0,6-9-124 0 0,-1 1 0 0 0,1-1 0 0 0,0 0 0 0 0,-1 1 0 0 0,1-1 0 0 0,0 1 0 0 0,-1-1 1 0 0,1 1-1 0 0,0-1 0 0 0,0 1 0 0 0,0-1 0 0 0,-1 1 0 0 0,1-1 0 0 0,0 1 0 0 0,0-1 1 0 0,0 1-1 0 0,0-1 0 0 0,0 1 0 0 0,0-1 0 0 0,0 1 0 0 0,0-1 0 0 0,0 1 0 0 0,0 0 0 0 0,0-1 1 0 0,0 1-1 0 0,0-1 0 0 0,0 1 0 0 0,1-1 0 0 0,-1 1 0 0 0,0-1 0 0 0,0 1 0 0 0,1-1-5 0 0,1 4 63 0 0,2-2-11 0 0,-2 0 5 0 0,-1 0 15 0 0,0 2 22 0 0,-1 1 42 0 0,0-5-111 0 0,-1 6 46 0 0,2-2 12 0 0,1-1 88 0 0,7 5-47 0 0,-4-4-71 0 0,0-4-57 0 0,0 0 7 0 0,32 21 61 0 0,-36-20-64 0 0,0-1 0 0 0,-1 0 0 0 0,1 0 0 0 0,0 1 0 0 0,0-1 0 0 0,-1 0 0 0 0,1 0 0 0 0,0 0 0 0 0,-1 0 0 0 0,1 0 0 0 0,0 0 0 0 0,0 0 0 0 0,-1 0 0 0 0,1-1 0 0 0,0 1 0 0 0,-1 0 0 0 0,1 0 0 0 0,0-1 0 0 0,-1 1 0 0 0,1 0 0 0 0,0-1 0 0 0,-1 1 0 0 0,1 0 0 0 0,-1-1 0 0 0,1 1 0 0 0,0-1 0 0 0,8-4 0 0 0,-3 4 49 0 0,1 0-102 0 0,1 1-78 0 0,1 0-59 0 0,13-1-442 0 0,-13 0 385 0 0,16-8-446 0 0,0 7-9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35.71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26 9792 0 0,'2'2'289'0'0,"5"8"-83"0"0,-4-1-100 0 0,-2-1-48 0 0,-1 1-37 0 0,0-8-22 0 0,0-1 0 0 0,0 0 1 0 0,0 1-1 0 0,0-1 1 0 0,0 1-1 0 0,0-1 0 0 0,0 0 1 0 0,0 1-1 0 0,0-1 1 0 0,0 1-1 0 0,0-1 0 0 0,0 0 1 0 0,0 1-1 0 0,0-1 1 0 0,1 1-1 0 0,-1-1 0 0 0,0 0 1 0 0,0 1-1 0 0,0-1 1 0 0,1 0-1 0 0,-1 1 0 0 0,0-1 1 0 0,1 0-1 0 0,-1 0 0 0 0,0 1 1 0 0,0-1-1 0 0,1 0 1 0 0,-1 0-1 0 0,1 1 1 0 0,2 1 26 0 0,-1 2 44 0 0,2 4 94 0 0,-1 1 67 0 0,-1-2-33 0 0,0 1 48 0 0,1-1 56 0 0,0 0 63 0 0,2 2 25 0 0,-1 0 88 0 0,1-1 3 0 0,5 11 711 0 0,-3-6-406 0 0,-4-6-444 0 0,1-1-50 0 0,0 3-2 0 0,-2-5-195 0 0,1 1-37 0 0,-1-1 56 0 0,0 0 44 0 0,1 3 162 0 0,-1-4-143 0 0,-1 0-88 0 0,1-1-80 0 0,0 0 279 0 0,-2-2 0 0 0,0 0-29 0 0,0 0-124 0 0,0 0-58 0 0,0 0-12 0 0,0 0 5 0 0,0 0 20 0 0,0 0 6 0 0,0 0 0 0 0,-2 0-16 0 0,-6 0-53 0 0,6-2 61 0 0,0-6-17 0 0,-4 4 1 0 0,6 4-68 0 0,0 0 1 0 0,-1-1 0 0 0,1 1-1 0 0,0 0 1 0 0,-1 0 0 0 0,1 0 0 0 0,0-1-1 0 0,-1 1 1 0 0,1 0 0 0 0,0-1-1 0 0,0 1 1 0 0,-1 0 0 0 0,1-1 0 0 0,0 1-1 0 0,0 0 1 0 0,0-1 0 0 0,-1 1-1 0 0,1 0 1 0 0,0-1 0 0 0,0 1 0 0 0,0-1-1 0 0,0 1 1 0 0,0 0 0 0 0,0-1-1 0 0,0 1 1 0 0,0-1 0 0 0,0 1 0 0 0,0 0-1 0 0,0-1 1 0 0,0 1 0 0 0,0 0-1 0 0,0-1-4 0 0,0-1 15 0 0,0 1-1 0 0,0-1 1 0 0,0 1-1 0 0,-1 0 1 0 0,1-1-1 0 0,-1 1 1 0 0,1 0-1 0 0,-1-1 1 0 0,1 1-1 0 0,-1 0 1 0 0,0-1-1 0 0,1 1 1 0 0,-1 0-15 0 0,-4-9 124 0 0,3 1-13 0 0,2 1 28 0 0,0-1-47 0 0,-1-3-38 0 0,0-1-70 0 0,3 2-65 0 0,1 1-57 0 0,-1 5 96 0 0,8-16-46 0 0,1 9 8 0 0,-5 6 35 0 0,4-4 2 0 0,-3 0 35 0 0,-5 7 8 0 0,-2 2 0 0 0,0 0 0 0 0,0 1 0 0 0,1-1 0 0 0,-1 1 0 0 0,0-1 0 0 0,0 1 0 0 0,1 0 0 0 0,-1-1 0 0 0,0 1 0 0 0,1-1 0 0 0,-1 1 0 0 0,1-1 0 0 0,-1 1 0 0 0,0 0 0 0 0,1-1 0 0 0,-1 1 0 0 0,1 0 0 0 0,-1 0 0 0 0,1-1 0 0 0,-1 1 0 0 0,1 0 0 0 0,0 0 0 0 0,3-2 0 0 0,-2 0 33 0 0,0 0-34 0 0,4-3-74 0 0,4-4-146 0 0,-5 6 149 0 0,-2 1 75 0 0,-1 1-123 0 0,1 0-114 0 0,-1 0-105 0 0,0 0-96 0 0,0-1-88 0 0,1 1-79 0 0,-1 0-70 0 0,-1 0 97 0 0,1 1-34 0 0,1-2-695 0 0,2 0-973 0 0,3 2-1293 0 0,-8 0 3532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37.2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76 128 5960 0 0,'4'-4'27'0'0,"1"-1"63"0"0,7-6 177 0 0,-8 8-209 0 0,0 3 31 0 0,0-2-26 0 0,3-10-41 0 0,-5 8-27 0 0,4-9 0 0 0,-1 6 83 0 0,-3 6 30 0 0,1-1-10 0 0,0 0 52 0 0,-2 0 51 0 0,0-2 79 0 0,-1 2-92 0 0,0-1 39 0 0,0 1-209 0 0,0 0 53 0 0,0-1 45 0 0,0 1 38 0 0,0-4 224 0 0,0-8 607 0 0,0 11-741 0 0,0 1-66 0 0,-2-2 402 0 0,-6-5 49 0 0,3 7 82 0 0,-1 1-54 0 0,-2 1-80 0 0,1 0-105 0 0,2 1-227 0 0,1 0-64 0 0,1 0-72 0 0,1-1-80 0 0,-6 6 177 0 0,-8 16 353 0 0,9-11-347 0 0,4-6-145 0 0,-1 0-35 0 0,0-1 24 0 0,-6 6 67 0 0,-4 6 14 0 0,6 3 4 0 0,6-5-12 0 0,0-1-20 0 0,-3 1-29 0 0,1-5-33 0 0,3 5 55 0 0,7 3-21 0 0,-2-10-36 0 0,-3-2 10 0 0,1 0 1 0 0,0 0 0 0 0,0 0-1 0 0,0 0 1 0 0,0 0 0 0 0,1 0 0 0 0,0-1-1 0 0,0 1 1 0 0,0-1 0 0 0,1 0-56 0 0,21 34 302 0 0,-22-35-279 0 0,0 1 0 0 0,0-1 0 0 0,0 0 0 0 0,0-1 0 0 0,1 1 0 0 0,-1 0 0 0 0,1-1 0 0 0,-1 0 0 0 0,1 0 0 0 0,0 0 0 0 0,0 0 0 0 0,0-1 0 0 0,0 1 0 0 0,0-1-1 0 0,0 0 1 0 0,0 0 0 0 0,1-1 0 0 0,-1 1 0 0 0,0-1 0 0 0,2 0-23 0 0,5 0 20 0 0,-8 0 2 0 0,0 0-1 0 0,0-1 0 0 0,0 1 0 0 0,0-1 1 0 0,0 0-1 0 0,0 1 0 0 0,2-2-21 0 0,3-3 4 0 0,-7 3-410 0 0,0 2 36 0 0,1-1-281 0 0,0 0-22 0 0,2 1-256 0 0,-3 0 456 0 0,0 0-51 0 0,0 0 134 0 0,0-1-43 0 0,4-2-1720 0 0,3-4-1232 0 0,-8 7 3349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37.5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38 12176 0 0,'0'0'273'0'0,"-2"0"40"0"0,-2 0-170 0 0,1-1 137 0 0,4-2-14 0 0,1 1-147 0 0,0-1-83 0 0,-1 1-65 0 0,0 0-36 0 0,0-2 65 0 0,0 1 0 0 0,12-4 0 0 0,-12 6-208 0 0,1 0 112 0 0,-1 0 84 0 0,-1 1 41 0 0,2-1 118 0 0,1-2 210 0 0,-2 3-272 0 0,1-1-43 0 0,-1 1-51 0 0,0-1-51 0 0,0 1-60 0 0,0-1-68 0 0,0 1-28 0 0,0 0-60 0 0,1 0-64 0 0,-1-1-71 0 0,0 1-75 0 0,1 0-81 0 0,-1 0-86 0 0,1 0-92 0 0,2 0-890 0 0,3 0-931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39.3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1 152 6824 0 0,'0'0'149'0'0,"0"0"23"0"0,2 0 13 0 0,6 2-44 0 0,-1 2-89 0 0,-5-3-51 0 0,-1 0-1 0 0,0-1 0 0 0,1 1 1 0 0,-1 0-1 0 0,1-1 1 0 0,-1 1-1 0 0,1-1 0 0 0,-1 1 1 0 0,1-1-1 0 0,0 0 0 0 0,-1 1 1 0 0,1-1-1 0 0,12-1-8 0 0,-8 0 50 0 0,-1 0 43 0 0,1-2 114 0 0,-3 1-56 0 0,-1-1 33 0 0,5 1 519 0 0,7 0-159 0 0,0-3 93 0 0,0-2 89 0 0,1-1 84 0 0,0-1-2 0 0,1 0 61 0 0,1-1-525 0 0,-11 2-106 0 0,5 1 151 0 0,-4 1-273 0 0,-1-5 3 0 0,1-2-5 0 0,0 5 1 0 0,2-3-92 0 0,-9 11-15 0 0,0-1 0 0 0,0 1 0 0 0,0-1 0 0 0,1 1 0 0 0,-1-1 0 0 0,0 1 0 0 0,0-1 0 0 0,0 0 0 0 0,0 1 0 0 0,0-1 0 0 0,0 1 0 0 0,0-1 0 0 0,0 0 0 0 0,0 1 0 0 0,0-1 0 0 0,0 1 0 0 0,0-1 0 0 0,-1 1 0 0 0,1-1 0 0 0,0 1 0 0 0,0-1 0 0 0,-10-19 0 0 0,9 18 0 0 0,-1 1 0 0 0,-9-2 13 0 0,-1 6 56 0 0,-1 7 30 0 0,-10 11 86 0 0,-1 3-24 0 0,8-4-7 0 0,11-13-106 0 0,1 1 0 0 0,0-1 0 0 0,1 0 1 0 0,-1 1-1 0 0,1 0 0 0 0,1 0 0 0 0,0 0-48 0 0,-2 5 56 0 0,-1 5 72 0 0,3 2 70 0 0,2-1-57 0 0,1-16-121 0 0,-1 0 0 0 0,1 0-1 0 0,0 1 1 0 0,0-1 0 0 0,0 0 0 0 0,0 0 0 0 0,0 0 0 0 0,0 0 0 0 0,2 1-20 0 0,4 5 118 0 0,8 5-37 0 0,3 1-15 0 0,-17-14-61 0 0,1 0 0 0 0,0 1 1 0 0,-1-1-1 0 0,1 0 0 0 0,0 0 1 0 0,0 0-1 0 0,0 0 0 0 0,0 0 1 0 0,0 0-1 0 0,0-1 0 0 0,0 1 1 0 0,1-1-1 0 0,-1 1 0 0 0,1-1-5 0 0,35 0 48 0 0,-16-1 7 0 0,-11 0 46 0 0,1-2-61 0 0,2-1-74 0 0,-1-2-91 0 0,1 0-104 0 0,-1 0-121 0 0,-8 3 126 0 0,1 0-36 0 0,-1 0-37 0 0,-1 0-39 0 0,11-9-728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39.7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 6896 0 0,'0'2'200'0'0,"2"11"-8"0"0,1-4-153 0 0,8 16-40 0 0,-7-18 34 0 0,-1 0 41 0 0,0 5 366 0 0,-3-1-83 0 0,1 2 81 0 0,3-2 9 0 0,0 0-4 0 0,1 7 117 0 0,-1-6-203 0 0,0-4-103 0 0,-3-2-21 0 0,0 1 27 0 0,-1 0 78 0 0,1 4 24 0 0,2 0 44 0 0,0-4-97 0 0,3 0 38 0 0,0 0-24 0 0,-2 0-49 0 0,-2 2 6 0 0,-1 4 89 0 0,0-3 99 0 0,2-1-106 0 0,2 0-84 0 0,0-2-64 0 0,4 8 140 0 0,-2 4 220 0 0,-1-4-29 0 0,-4 4-75 0 0,-2-16-358 0 0,1 0-48 0 0,5 4 1 0 0,-4-5 25 0 0,-1-1-7 0 0,0 0 34 0 0,-1 0 38 0 0,1 0 45 0 0,-1 1 49 0 0,0 0 56 0 0,0-3-300 0 0,0 1 0 0 0,0-1-1 0 0,0 0 1 0 0,0 0-1 0 0,-1 1 1 0 0,1-1 0 0 0,0 0-1 0 0,0 1 1 0 0,-1-1-1 0 0,1 1 1 0 0,-1-1-1 0 0,1 0 1 0 0,0 1 0 0 0,-1-1-1 0 0,1 1 1 0 0,-1-1-1 0 0,1 1 1 0 0,-1-1-5 0 0,-7-10 101 0 0,4 5-67 0 0,3 4-27 0 0,0 1 1 0 0,0 0-1 0 0,1 0 1 0 0,-1 0-1 0 0,0 0 0 0 0,1-1 1 0 0,0 1-1 0 0,-1 0 0 0 0,1-1 1 0 0,0 1-1 0 0,-1 0 0 0 0,1-1 1 0 0,0 1-1 0 0,0 0 0 0 0,0-2-7 0 0,0-1 14 0 0,-1-1 0 0 0,0 1-1 0 0,0-1 1 0 0,0 1 0 0 0,-1-3-14 0 0,0 3 0 0 0,1-1 1 0 0,0 1 0 0 0,0-1 0 0 0,0 1-1 0 0,0-3 0 0 0,1-47-6 0 0,0 6-61 0 0,1 42 56 0 0,-1-1 0 0 0,1 1 0 0 0,0 0-1 0 0,1-1 1 0 0,0-2 11 0 0,2-8-77 0 0,-2-3-63 0 0,0 4 4 0 0,-1 12 72 0 0,1-1 0 0 0,0 0 1 0 0,0 1-1 0 0,0 0 0 0 0,1-1 0 0 0,0 0 64 0 0,4-6-101 0 0,-6 9 90 0 0,0 1-4 0 0,0 0 0 0 0,0 0 0 0 0,0 0 0 0 0,0 0 0 0 0,0 0-1 0 0,0 1 1 0 0,0-1 0 0 0,0 0 0 0 0,0 0 0 0 0,0 1 0 0 0,0-1 0 0 0,0 0 0 0 0,1 1 15 0 0,6-5-155 0 0,-4 0 48 0 0,7-3-107 0 0,-8 6 172 0 0,8-6 10 0 0,-4 7-3 0 0,0 4-48 0 0,14 9-5 0 0,-10 8-41 0 0,-10-17 118 0 0,0 2 10 0 0,0-1 0 0 0,0 0 0 0 0,0 1 0 0 0,-1-1-1 0 0,1 1 1 0 0,-1-1 0 0 0,0 0 0 0 0,-1 1 0 0 0,0 2 1 0 0,0 9-1 0 0,2-11 1 0 0,-1-4 0 0 0,-11 19 0 0 0,8-14-16 0 0,-6 11 53 0 0,8-15-17 0 0,-1 0 0 0 0,1 0 1 0 0,-1 0-1 0 0,1 0 1 0 0,-1 0-1 0 0,0 0 0 0 0,0 0 1 0 0,0-1-1 0 0,0 1 1 0 0,0-1-1 0 0,0 1 0 0 0,-1-1 1 0 0,-1 1-21 0 0,-1 1 29 0 0,4-3-27 0 0,1 0-1 0 0,-1 0 1 0 0,1 0-1 0 0,0 0 1 0 0,-1 0-1 0 0,1 0 1 0 0,0 1-1 0 0,-1-1 1 0 0,1 0-1 0 0,0 0 1 0 0,-1 0-1 0 0,1 1 1 0 0,0-1-1 0 0,0 0 1 0 0,-1 0-1 0 0,1 1 0 0 0,0-1 1 0 0,0 0-1 0 0,-1 1 1 0 0,1-1-1 0 0,0 0 1 0 0,0 1-1 0 0,0-1 1 0 0,0 0-1 0 0,-1 1 1 0 0,1-1-1 0 0,0 0 1 0 0,0 1-1 0 0,0-1 1 0 0,0 1-1 0 0,0-1 1 0 0,0 0-1 0 0,0 1 1 0 0,0-1-1 0 0,0 0 0 0 0,0 1-1 0 0,-1 0 74 0 0,-2 0-40 0 0,-5-1-16 0 0,8 0-10 0 0,-11 0 14 0 0,8 0-58 0 0,0 0 33 0 0,-2-1 84 0 0,3 0-71 0 0,1-1-78 0 0,1 1-14 0 0,0 0-40 0 0,-1-1-47 0 0,1 1-53 0 0,0-1-59 0 0,0 0-66 0 0,0 1-45 0 0,0 0-64 0 0,0 0-55 0 0,0-1-50 0 0,0 1-167 0 0,0-1-49 0 0,0 0-201 0 0,0 0-543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40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 12840 0 0,'0'0'289'0'0,"2"0"40"0"0,6-2-38 0 0,0-3-56 0 0,-1 1-93 0 0,6 2 21 0 0,-4 4 56 0 0,-9-2-201 0 0,0 0-1 0 0,0 1 0 0 0,1-1 1 0 0,-1 0-1 0 0,0 0 1 0 0,1 1-1 0 0,-1-1 1 0 0,0 0-1 0 0,0 1 1 0 0,0-1-1 0 0,1 0 1 0 0,-1 1-1 0 0,0-1 1 0 0,0 0-1 0 0,0 1 1 0 0,0-1-1 0 0,0 1 1 0 0,0-1-1 0 0,0 0 1 0 0,0 1-1 0 0,0-1 0 0 0,0 1 1 0 0,0-1-1 0 0,0 0 1 0 0,0 1-18 0 0,0 1 383 0 0,0-2-13 0 0,0 0-55 0 0,0 0-24 0 0,0 0-4 0 0,0 0-31 0 0,0 2-130 0 0,0 6-68 0 0,0-1-120 0 0,0-3 33 0 0,0-2 8 0 0,0 0-51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40.27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 11616 0 0,'0'0'340'0'0,"0"0"-123"0"0,0 0-100 0 0,0 0 98 0 0,0 0-51 0 0,0 0 175 0 0,0 0 311 0 0,0 0 29 0 0,0 0-20 0 0,0 0-117 0 0,0 0-50 0 0,0 0-11 0 0,0 0-206 0 0,0 0-134 0 0,0 0-39 0 0,0-2-60 0 0,0-9-26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38.4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216 253 7632 0 0,'0'0'166'0'0,"0"0"29"0"0,0 0 14 0 0,-3 0-25 0 0,-2 0-129 0 0,0-2 18 0 0,0-1 75 0 0,-1-2 170 0 0,6 5-318 0 0,-1-1 265 0 0,1 0-60 0 0,-1 0-52 0 0,0 1-45 0 0,-1-1 1 0 0,-2 1-63 0 0,3 1 54 0 0,-1-1 62 0 0,1 0 107 0 0,0 0-86 0 0,0 0 37 0 0,0 0 41 0 0,0 0 43 0 0,-5-1 20 0 0,0-2-55 0 0,-5-1 141 0 0,2 7-50 0 0,8-2-314 0 0,-1 0 0 0 0,1-1 0 0 0,0 1 0 0 0,-1 0-1 0 0,1-1 1 0 0,0 0 0 0 0,-1 1 0 0 0,1-1-1 0 0,-1 0 1 0 0,0 0-46 0 0,-1 0 79 0 0,1 0 1 0 0,-1 1-1 0 0,0-1 0 0 0,0 0 0 0 0,1 1 1 0 0,-1 0-1 0 0,-1 0-79 0 0,-8 5 268 0 0,9-5-235 0 0,-9 1 143 0 0,-1 0-44 0 0,-6 9 42 0 0,9-6-109 0 0,1 0-48 0 0,1 0 52 0 0,3-3-33 0 0,4 2-18 0 0,0 0-1 0 0,-9 16-2 0 0,9-19-17 0 0,2 3 3 0 0,-1-3-1 0 0,0 0 0 0 0,0 0 0 0 0,0-1 0 0 0,0 1 0 0 0,0 0 0 0 0,0 0 0 0 0,1-1 0 0 0,-1 1 0 0 0,0 0 0 0 0,0 0 0 0 0,1-1 0 0 0,-1 1 0 0 0,1 0 0 0 0,-1-1 0 0 0,1 1 0 0 0,-1 0 0 0 0,1-1 0 0 0,-1 1 0 0 0,1-1 0 0 0,0 1 0 0 0,6 9 0 0 0,-5-6 0 0 0,1-1 0 0 0,-1 0 0 0 0,0 0 0 0 0,1 0 0 0 0,0 0 0 0 0,-1-1 0 0 0,1 1 0 0 0,0-1 0 0 0,0 1 0 0 0,1-1 0 0 0,-1 0 0 0 0,0 0 0 0 0,1-1 0 0 0,-1 1 0 0 0,1-1 0 0 0,0 1 0 0 0,9 4 2 0 0,24 17 61 0 0,-28-17-64 0 0,-6-3 1 0 0,1-1 0 0 0,0-1 0 0 0,-1 1 0 0 0,1 0 0 0 0,0-1 0 0 0,1 1 0 0 0,-1-1 0 0 0,0 0 0 0 0,0 1 0 0 0,0 0 0 0 0,-1 0 0 0 0,1-1 0 0 0,1 3 0 0 0,0-1 0 0 0,1 1 2 0 0,0 1 0 0 0,1-2 0 0 0,0 1 0 0 0,-1-1 0 0 0,7 2-2 0 0,-11-5 3 0 0,-1 1-1 0 0,1-1 1 0 0,-1 1-1 0 0,1 0 1 0 0,-1-1-1 0 0,0 1 1 0 0,1 0 0 0 0,-1 0-1 0 0,0 0 1 0 0,0 0-1 0 0,0 0 1 0 0,1 0-1 0 0,-1 0 1 0 0,0 0-1 0 0,0 1 1 0 0,-1-1-1 0 0,1 0 1 0 0,0 1-1 0 0,0-1 1 0 0,-1 0 0 0 0,2 2-3 0 0,-1 1 0 0 0,3-1-1 0 0,14 5 12 0 0,-16-7 44 0 0,10 9-112 0 0,-6-6 104 0 0,-5-2 17 0 0,1 0 36 0 0,-1 0 42 0 0,0 0 49 0 0,-2 0-112 0 0,0 0-34 0 0,-3 2-13 0 0,-1-1 1 0 0,1 1 42 0 0,-4 4-3 0 0,3-5-8 0 0,0-2-53 0 0,0-1-1 0 0,2 2 3 0 0,-1 0 1 0 0,1-1 0 0 0,-1 0-1 0 0,0 0 1 0 0,1 0-1 0 0,-1 0 1 0 0,0 0 0 0 0,0-1-14 0 0,-4 1-13 0 0,-1-1-38 0 0,5 0 123 0 0,2 0-97 0 0,0-1-92 0 0,0 0-89 0 0,1 1-84 0 0,1-1-82 0 0,-1 0-76 0 0,1-1-74 0 0,-1 1-55 0 0,1 0-63 0 0,-1 0-59 0 0,0-1-55 0 0,-3 1-1143 0 0,-3 0-1078 0 0</inkml:trace>
  <inkml:trace contextRef="#ctx0" brushRef="#br0" timeOffset="314.77">557 0 11616 0 0,'0'0'340'0'0,"0"0"-123"0"0,0 0-100 0 0,2 0 46 0 0,-2 0-143 0 0,1 1 0 0 0,0-1 0 0 0,-1 0 0 0 0,1 0 0 0 0,0 0 0 0 0,-1 1-1 0 0,1-1 1 0 0,-1 0 0 0 0,1 1 0 0 0,-1-1 0 0 0,1 0 0 0 0,0 1 0 0 0,-1-1 0 0 0,1 1 0 0 0,-1-1 0 0 0,0 1 0 0 0,1-1 0 0 0,-1 1 0 0 0,1-1-1 0 0,-1 1 1 0 0,0-1-20 0 0,10 18 452 0 0,-3-4-170 0 0,1-3-66 0 0,-6-8-156 0 0,0 0 1 0 0,0 0 0 0 0,0 0-1 0 0,0 0 1 0 0,0 1-1 0 0,-1-1 1 0 0,1 1 0 0 0,-1 0-61 0 0,3 6 123 0 0,1-2-39 0 0,7 17 369 0 0,-2 14 88 0 0,-5-12-190 0 0,-1-14-220 0 0,-2-8-80 0 0,-1 0 0 0 0,0 1 0 0 0,0-1 0 0 0,0 0 0 0 0,0 1 1 0 0,-1-1-52 0 0,0 2 58 0 0,1-1 0 0 0,0 0 0 0 0,0 0 0 0 0,0 0 0 0 0,1 1-58 0 0,2 12 167 0 0,-2 0 59 0 0,-2-17-207 0 0,3 36 483 0 0,5-15-109 0 0,-5-11-302 0 0,-3 5-79 0 0,-1-10-9 0 0,1 21 15 0 0,0 7 156 0 0,-2-30-120 0 0,-1-2-84 0 0,2-2-21 0 0,0 0-33 0 0,0 0-19 0 0,0 1-34 0 0,0-1-39 0 0,1 0-43 0 0,-1 0-48 0 0,1 1-45 0 0,-1-1-40 0 0,1 0-38 0 0,0 1-255 0 0,-1-1-61 0 0,1 1-48 0 0,0-1-36 0 0,0 0-1418 0 0,0 0-1261 0 0</inkml:trace>
  <inkml:trace contextRef="#ctx0" brushRef="#br0" timeOffset="571.24">481 341 10680 0 0,'0'0'241'0'0,"0"0"38"0"0,0 0 11 0 0,2-2-28 0 0,10-6-173 0 0,12-5-74 0 0,-24 13-15 0 0,2 0 5 0 0,-1-1 0 0 0,1 0 1 0 0,0 1-1 0 0,0-1 1 0 0,0 1-1 0 0,0 0 1 0 0,0 0-1 0 0,0 0 0 0 0,0 0 1 0 0,1 0-6 0 0,13-1 111 0 0,2-4 33 0 0,14-7 195 0 0,-19 6-222 0 0,0 0 45 0 0,1 1 45 0 0,33-8 583 0 0,-26 8-500 0 0,-5 2-122 0 0,-1-1-86 0 0,-13 4-166 0 0,0-1 38 0 0,2 1 44 0 0,-1-1 79 0 0,7 1 166 0 0,-8 0-215 0 0,1 0-49 0 0,0 0-69 0 0,0 0-84 0 0,1 0-102 0 0,-1 0-118 0 0,-2 0 148 0 0,1 0-36 0 0,-1 0-38 0 0,1 0-40 0 0,-1 0-42 0 0,1 0-44 0 0,-1 0-47 0 0,1 0-47 0 0,3 0-1213 0 0,2 0-1002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36.2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240 25 9760 0 0,'0'0'222'0'0,"0"0"30"0"0,0 0 18 0 0,0 0-117 0 0,0-2-80 0 0,0 2-71 0 0,0-1 1 0 0,0 1-1 0 0,0 0 0 0 0,0-1 0 0 0,0 1 0 0 0,0 0 0 0 0,0-1 0 0 0,0 1 0 0 0,0-1 0 0 0,0 1 1 0 0,0 0-1 0 0,0-1 0 0 0,-1 1 0 0 0,1 0 0 0 0,0-1 0 0 0,0 1 0 0 0,0 0 0 0 0,-1-1 1 0 0,1 1-1 0 0,0 0 0 0 0,0-1 0 0 0,-1 1 0 0 0,1 0-2 0 0,-7-1 7 0 0,6 1-7 0 0,1 0-1 0 0,-1 0 1 0 0,0 0-1 0 0,1 0 1 0 0,-1 0-1 0 0,0 0 0 0 0,0 0 1 0 0,1 0-1 0 0,-1 0 1 0 0,1 0-1 0 0,-1-1 1 0 0,0 1-1 0 0,1 0 0 0 0,-1 0 1 0 0,0-1-1 0 0,1 1 1 0 0,-1 0-1 0 0,1-1 1 0 0,-1 1 0 0 0,-3-6 43 0 0,1 2 96 0 0,-5 3 99 0 0,-6 1 235 0 0,-20 0 704 0 0,13 0-521 0 0,10 0-350 0 0,0 0-58 0 0,1 0-72 0 0,2 0-86 0 0,-1 2 138 0 0,-1 2-118 0 0,6-3-56 0 0,0 1 0 0 0,0-1-1 0 0,1 1 1 0 0,-1 0 0 0 0,0 0-1 0 0,1 0 1 0 0,-1 1 0 0 0,1-1 0 0 0,-2 2-54 0 0,-6 5 64 0 0,-1-2 0 0 0,10-4-66 0 0,1 2 4 0 0,-7 7-2 0 0,8-11 0 0 0,0-1 0 0 0,-1 1 0 0 0,1-1 0 0 0,0 1 0 0 0,0-1 0 0 0,0 1 0 0 0,0 0 0 0 0,0-1 0 0 0,0 1 0 0 0,-1-1 0 0 0,1 1 0 0 0,1 0 0 0 0,-1-1 0 0 0,0 1 0 0 0,0-1 0 0 0,0 1 0 0 0,0-1 0 0 0,0 1 0 0 0,0 0 0 0 0,1-1 0 0 0,-1 1 0 0 0,4 5 0 0 0,-3-5 0 0 0,0 0 0 0 0,-1 1 0 0 0,1-1 0 0 0,0 0 0 0 0,-1 0 0 0 0,1 0 0 0 0,-1 1 0 0 0,0-1 0 0 0,1 0 0 0 0,-1 1 0 0 0,0-1 0 0 0,0 0 0 0 0,1 1 0 0 0,-1-1 0 0 0,0 0 0 0 0,0 0 0 0 0,0-1 0 0 0,0 1 0 0 0,0 0 0 0 0,0 0 0 0 0,1 0 0 0 0,-1-1 0 0 0,0 1 0 0 0,1 0 0 0 0,-1-1 0 0 0,0 1 0 0 0,1 0 0 0 0,-1-1 0 0 0,1 1 0 0 0,-1 0 0 0 0,1-1 0 0 0,-1 1 0 0 0,1-1 0 0 0,0 1 0 0 0,-1-1 0 0 0,1 1 0 0 0,0-1 0 0 0,-1 0 0 0 0,1 1 0 0 0,0-1 0 0 0,-1 0 0 0 0,1 1 0 0 0,12 7 0 0 0,25 18 0 0 0,-27-17 0 0 0,2 0 0 0 0,-1-1 0 0 0,1 0 0 0 0,0-1 0 0 0,2 1 0 0 0,-9-5 0 0 0,1 1 0 0 0,-1 1 0 0 0,0-1 0 0 0,-1 1 0 0 0,2 0 0 0 0,-4-1 0 0 0,1 0 0 0 0,0-1 0 0 0,0 0 0 0 0,0 0 0 0 0,0 0 0 0 0,1 0 0 0 0,-1-1 0 0 0,1 1 0 0 0,-1-1-1 0 0,-1 1 1 0 0,0-1 0 0 0,0 1 0 0 0,0 0 0 0 0,0 0-1 0 0,0 0 1 0 0,-1 0 0 0 0,1 0 0 0 0,-1 1 0 0 0,0-1 0 0 0,1 3 0 0 0,12 15 27 0 0,-14-20 81 0 0,0 1-50 0 0,0 5-24 0 0,-1-5-4 0 0,-1 1 88 0 0,0-2-14 0 0,0 0 39 0 0,-10 9-115 0 0,-16 15 55 0 0,14-18-22 0 0,3-3-45 0 0,9-3-10 0 0,-1-1 1 0 0,1 0 0 0 0,0 1-1 0 0,-1-1 1 0 0,1 0 0 0 0,-1 0-1 0 0,1 1 1 0 0,0-1 0 0 0,-1 0-1 0 0,1-1 1 0 0,-1 1-7 0 0,0 0 6 0 0,1 0 0 0 0,-1 0 0 0 0,0 0 0 0 0,0 0 0 0 0,1 0 0 0 0,-1 0 0 0 0,0 0 0 0 0,1 1 0 0 0,-1-1 0 0 0,0 0 1 0 0,0 1-7 0 0,-1 0-3 0 0,-16 7 48 0 0,12-7-73 0 0,-2 0-62 0 0,7-1 147 0 0,0 0-50 0 0,1-1-47 0 0,-1 1-44 0 0,1 0-41 0 0,-1-1-36 0 0,0 0-262 0 0,0 1 114 0 0,1-1-34 0 0,-2-1-425 0 0,-2-3-1786 0 0,3 4 644 0 0,2 0-1085 0 0</inkml:trace>
  <inkml:trace contextRef="#ctx0" brushRef="#br0" timeOffset="269.27">455 126 11728 0 0,'0'0'342'0'0,"0"0"-118"0"0,0 0-102 0 0,0 1-35 0 0,0 1-52 0 0,0 5-21 0 0,0-4-14 0 0,-1-1 0 0 0,1 1 1 0 0,1 0-1 0 0,-1-1 0 0 0,0 1 0 0 0,1-1 0 0 0,-1 1 1 0 0,1-1-1 0 0,-1 1 0 0 0,2 0 0 0 0,7 9 56 0 0,-5-6 64 0 0,1 0 39 0 0,0 4 135 0 0,0 0 45 0 0,4 9 367 0 0,0-7-292 0 0,1 0 63 0 0,0 10 336 0 0,-2-7-270 0 0,-4-8-332 0 0,0-2-59 0 0,-2-2 89 0 0,-1 0-68 0 0,-1 1-13 0 0,-1 0-81 0 0,0 6 21 0 0,2-7-31 0 0,1 0 45 0 0,7 7-9 0 0,-7 3-18 0 0,-2-12-202 0 0,0 0 78 0 0,0 0 66 0 0,0 1 212 0 0,0-1-176 0 0,0 0-84 0 0,0 0-108 0 0,0 0-105 0 0,0-1 66 0 0,0 1-37 0 0,0 0-41 0 0,0-1-44 0 0,0 1-46 0 0,0 0-49 0 0,0-1-10 0 0,0 0-59 0 0,0 0-54 0 0,0 0-47 0 0,0 0-162 0 0,0 0-46 0 0,0 0-197 0 0,0 0-529 0 0</inkml:trace>
  <inkml:trace contextRef="#ctx0" brushRef="#br0" timeOffset="706.22">720 114 10080 0 0,'0'2'230'0'0,"0"-2"-211"0"0,0 1 0 0 0,0-1 0 0 0,0 1 0 0 0,0-1 0 0 0,1 1-1 0 0,-1 0 1 0 0,0-1 0 0 0,0 1 0 0 0,0-1 0 0 0,0 0 0 0 0,1 1-1 0 0,-1-1 1 0 0,0 1 0 0 0,0-1 0 0 0,1 1 0 0 0,-1-1 0 0 0,0 1-1 0 0,1-1 1 0 0,-1 0 0 0 0,1 1 0 0 0,-1-1-19 0 0,6 7 244 0 0,-2 1-113 0 0,0 3-90 0 0,0-1-35 0 0,-3-8-6 0 0,-1-1 0 0 0,1 1 0 0 0,-1-1 0 0 0,1 0 0 0 0,0 1 0 0 0,0-1 0 0 0,-1 0 0 0 0,1 1 0 0 0,0-1 0 0 0,0 0 0 0 0,0 0 0 0 0,0 0 0 0 0,0 0 0 0 0,1 0 0 0 0,0 1 0 0 0,7 7 0 0 0,-5 1 13 0 0,0 1 79 0 0,4-3 133 0 0,1 1 89 0 0,-2 6 226 0 0,-4-4-148 0 0,4 1 81 0 0,-1-3-143 0 0,14 22 701 0 0,-14-21-737 0 0,-2-2-72 0 0,-1 3 169 0 0,1-4-75 0 0,1 1-6 0 0,5 2 91 0 0,-5-5-252 0 0,5 8 312 0 0,-7-3-64 0 0,-1-6-3 0 0,3 2-254 0 0,17 16 409 0 0,-14-16-376 0 0,3 1 111 0 0,-11-6-261 0 0,1 0-1 0 0,-1-1 0 0 0,1 1 0 0 0,0-1 0 0 0,-1 1 1 0 0,1-1-1 0 0,0 1 0 0 0,-1-1 0 0 0,1 0 0 0 0,0 1 1 0 0,-1-1-1 0 0,1 0 0 0 0,0 1 0 0 0,0-1 0 0 0,-1 0 1 0 0,1 0-1 0 0,0 0 0 0 0,0 0 0 0 0,0 0 0 0 0,0 0-22 0 0,2 0 63 0 0,0 0 94 0 0,7 0 524 0 0,-8 0-513 0 0,0 0-63 0 0,0 0-87 0 0,-1 0-114 0 0,3-2 256 0 0,5-6 0 0 0,-7 5-8 0 0,-2 0-64 0 0,0-4-3 0 0,0 5-23 0 0,0 1-33 0 0,0-1 0 0 0,0 1 0 0 0,1-1 0 0 0,-1 1 0 0 0,0 0 0 0 0,1-1 0 0 0,0 1 0 0 0,-1 0 0 0 0,1-1 0 0 0,0 1 0 0 0,0-1-28 0 0,0 2 13 0 0,-1-1 1 0 0,1 0 0 0 0,-1 0 0 0 0,1 1 0 0 0,-1-1 0 0 0,1 0 0 0 0,-1 0 0 0 0,0 0 0 0 0,0 1 0 0 0,1-1 0 0 0,-1 0-1 0 0,0 0 1 0 0,0 0 0 0 0,0 0 0 0 0,0 0 0 0 0,0 0 0 0 0,0 1 0 0 0,0-1 0 0 0,0 0 0 0 0,0 0 0 0 0,0 0 0 0 0,0 0-1 0 0,0 0 1 0 0,-1 0-15 0 0,-2-6 28 0 0,0 0-41 0 0,2 5-7 0 0,0-1 0 0 0,1 1 0 0 0,-1 0 0 0 0,0-1 0 0 0,1 1 0 0 0,0-1 0 0 0,0 1-1 0 0,0-3 21 0 0,2-5-38 0 0,3 0-22 0 0,-5 9 57 0 0,1-1 0 0 0,0 1-1 0 0,-1 0 1 0 0,1 0 0 0 0,-1-1 0 0 0,1 1 0 0 0,-1 0 0 0 0,1 0 0 0 0,-1-1 0 0 0,0 1 0 0 0,0-1 0 0 0,0 1-1 0 0,0 0 1 0 0,0-1 3 0 0,0-12-13 0 0,0-26 38 0 0,0 25-49 0 0,0-1-48 0 0,0 0-68 0 0,2 3 71 0 0,0 5-28 0 0,1 1-39 0 0,1-1-67 0 0,-2-4-232 0 0,0 1-49 0 0,3 7 151 0 0,1 1-62 0 0,-2 0-78 0 0,-1 2 194 0 0,-2-1-35 0 0,1 0-37 0 0,-1-1-41 0 0,0 0-46 0 0,-1-1-49 0 0,0 2-1130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1 107 7640 0 0,'0'0'224'0'0,"0"0"-64"0"0,0 0-20 0 0,0 0 37 0 0,0 0 138 0 0,0 0 255 0 0,0 2 20 0 0,0 3-346 0 0,0 0-36 0 0,0 7 118 0 0,0-1-104 0 0,0 14 218 0 0,2-13-258 0 0,2-4-58 0 0,3 5-20 0 0,-6-8-64 0 0,-1 0-1 0 0,1 1 1 0 0,-1-1 0 0 0,0 1-1 0 0,0 2-39 0 0,0 15 130 0 0,3-10-71 0 0,-1-7-16 0 0,1 0 0 0 0,0 1-1 0 0,1-1 1 0 0,-1 0 0 0 0,1-1 0 0 0,0 1 0 0 0,1-1-1 0 0,-1 1 1 0 0,1-1 0 0 0,0 0-43 0 0,13 22 223 0 0,10-9-1 0 0,-27-17-211 0 0,0 0-1 0 0,0 1 1 0 0,0-1-1 0 0,0 0 1 0 0,1 0-1 0 0,-1 0 1 0 0,0 0-1 0 0,1 0 0 0 0,-1 0 1 0 0,1-1-1 0 0,-1 1 1 0 0,1 0-1 0 0,-1-1 1 0 0,1 1-1 0 0,0-1 1 0 0,-1 0-1 0 0,1 1 1 0 0,-1-1-1 0 0,1 0 1 0 0,0 0-11 0 0,0 0 12 0 0,-1 0 1 0 0,1 1-1 0 0,0-1 1 0 0,-1 1 0 0 0,1-1-1 0 0,0 1 1 0 0,-1 0-1 0 0,1-1 1 0 0,-1 1-1 0 0,1 0 1 0 0,0 1-13 0 0,13 4 106 0 0,-5-7 11 0 0,-2-4-41 0 0,-7 4-59 0 0,1 0 0 0 0,-1 0 1 0 0,1 0-1 0 0,-1 1 0 0 0,0-1 1 0 0,1 0-1 0 0,-1 1 0 0 0,1-1 1 0 0,-1 1-1 0 0,1 0 1 0 0,0-1-1 0 0,-1 1 0 0 0,1 0 1 0 0,0 0-18 0 0,-2 0 6 0 0,1 0 0 0 0,-1 0 0 0 0,1 0 0 0 0,-1 0 0 0 0,0 0 0 0 0,1 0 1 0 0,-1 0-1 0 0,1 0 0 0 0,-1 0 0 0 0,1 0 0 0 0,-1 0 0 0 0,1 0 0 0 0,-1 0 1 0 0,1 0-1 0 0,-1 0 0 0 0,1-1 0 0 0,-1 1 0 0 0,0 0 0 0 0,1 0 1 0 0,-1-1-1 0 0,1 1 0 0 0,-1 0 0 0 0,0 0 0 0 0,1-1 0 0 0,-1 1 0 0 0,0-1 1 0 0,1 1-1 0 0,-1 0 0 0 0,0-1 0 0 0,0 1 0 0 0,1-1 0 0 0,-1 1-6 0 0,4-7 74 0 0,24-8 136 0 0,-18 11-146 0 0,-8 3-58 0 0,0 0 0 0 0,1 0-1 0 0,-1 0 1 0 0,0-1 0 0 0,0 1 0 0 0,0 0-1 0 0,0-1 1 0 0,-1 0 0 0 0,1 1-6 0 0,11-11 40 0 0,-8 8-28 0 0,-1 0 0 0 0,0-1 0 0 0,1 1 0 0 0,-1-1 1 0 0,-1 0-1 0 0,2-2-12 0 0,-2 2 3 0 0,0-1 0 0 0,-1 0 0 0 0,0 0 0 0 0,0 0 0 0 0,-1-1 0 0 0,1 1 0 0 0,-1-3-3 0 0,1-30 54 0 0,-3 33-54 0 0,2 5 0 0 0,11-23 0 0 0,-7 12-12 0 0,-4 11 7 0 0,0 1 0 0 0,0 0 1 0 0,-1-1-1 0 0,1 1 1 0 0,0 0-1 0 0,0 0 1 0 0,-1-1-1 0 0,1 1 0 0 0,0 0 1 0 0,0 0-1 0 0,0 0 1 0 0,0 0-1 0 0,-1 0 1 0 0,2 0 4 0 0,-1 0-7 0 0,0 0 0 0 0,-1 0 1 0 0,1 0-1 0 0,0 0 1 0 0,0 0-1 0 0,0 0 1 0 0,0 0-1 0 0,-1 1 0 0 0,1-1 1 0 0,0 0-1 0 0,0 0 1 0 0,-1 1-1 0 0,1-1 1 0 0,1 1 6 0 0,-2 0-8 0 0,1 0 0 0 0,-1 0 0 0 0,1 0 0 0 0,-1 0 0 0 0,0 1 0 0 0,1-1 0 0 0,-1 0 1 0 0,0 0-1 0 0,0 0 0 0 0,0 1 0 0 0,0-1 0 0 0,0 0 0 0 0,0 0 0 0 0,0 1 0 0 0,0-1 0 0 0,0 0 8 0 0,-1 1-5 0 0,1 0 0 0 0,0 0 0 0 0,0 0 0 0 0,0 0 0 0 0,0 0 0 0 0,1 0 0 0 0,-1 0-1 0 0,0 0 1 0 0,1 0 0 0 0,0 1 5 0 0,11 12-66 0 0,-11-14 62 0 0,1 0-1 0 0,-1 1 1 0 0,0-1 0 0 0,0 0 0 0 0,0 0 0 0 0,0 1-1 0 0,0-1 1 0 0,0 1 0 0 0,0-1 0 0 0,0 1-1 0 0,-1-1 1 0 0,1 1 0 0 0,0-1 0 0 0,-1 1-1 0 0,0 0 1 0 0,1-1 0 0 0,-1 1 0 0 0,0 0 0 0 0,0 0 4 0 0,3 16-23 0 0,9 9-20 0 0,-3-7 33 0 0,-8-15 10 0 0,1-1 0 0 0,0 1 0 0 0,0-1 0 0 0,0 0 0 0 0,0 1 0 0 0,1-1 0 0 0,0 0 0 0 0,2 2 0 0 0,0 0 2 0 0,14 11 126 0 0,-13-13-106 0 0,7 1 31 0 0,-10 2-50 0 0,1-3-37 0 0,1-2-32 0 0,3-2-49 0 0,-7 0 127 0 0,1 0-45 0 0,2 0-139 0 0,0 0-30 0 0,4 0-337 0 0,-5 0 375 0 0,0 0 33 0 0,-1 0 67 0 0,14 0-604 0 0</inkml:trace>
  <inkml:trace contextRef="#ctx0" brushRef="#br0" timeOffset="1">666 76 7688 0 0,'0'0'166'0'0,"3"3"29"0"0,-2-2-173 0 0,0 0 0 0 0,0 0 0 0 0,0 1-1 0 0,0-1 1 0 0,0 0 0 0 0,0 1 0 0 0,0-1 0 0 0,0 0 0 0 0,-1 1 0 0 0,1-1-1 0 0,-1 1 1 0 0,1-1 0 0 0,-1 1 0 0 0,1 0 0 0 0,-1-1 0 0 0,0 1 0 0 0,0-1-1 0 0,0 2-21 0 0,3 12 38 0 0,2-7-49 0 0,1 3 16 0 0,-5 0 74 0 0,-1-4 64 0 0,0 0 49 0 0,3 9 320 0 0,2-7-256 0 0,3 5 199 0 0,-4-7-246 0 0,0 0-43 0 0,-2-2-91 0 0,0-1-36 0 0,2 10 134 0 0,-5 6-35 0 0,1-11-73 0 0,-1 4 76 0 0,1-11-107 0 0,-1 1 1 0 0,1-1 0 0 0,0 1 0 0 0,0-1 0 0 0,0 0 0 0 0,0 1 0 0 0,1-1 0 0 0,-1 1 0 0 0,1-1 0 0 0,-1 0 0 0 0,1 1 0 0 0,0 0-35 0 0,5 1 125 0 0,-5-4-117 0 0,-1 1 1 0 0,1-1-1 0 0,-1 0 1 0 0,1 0-1 0 0,-1 1 0 0 0,0-1 1 0 0,1 0-1 0 0,-1 0 1 0 0,0 1-1 0 0,1-1 0 0 0,-1 1 1 0 0,0-1-1 0 0,1 0 1 0 0,-1 1-1 0 0,0-1 1 0 0,0 1-1 0 0,0-1 0 0 0,1 0 1 0 0,-1 1-1 0 0,0-1 1 0 0,0 1-1 0 0,0-1 1 0 0,0 1-1 0 0,0-1 0 0 0,0 1 1 0 0,0-1-1 0 0,0 1 1 0 0,0-1-1 0 0,0 1 0 0 0,0-1 1 0 0,0 1-1 0 0,0 0-8 0 0,0 11 247 0 0,0-9 17 0 0,0-3 7 0 0,0 0 5 0 0,0 0 17 0 0,0 0 10 0 0,0 0 1 0 0,0 0 0 0 0,0 0 0 0 0,0 0 0 0 0,0-3 0 0 0,0-4-60 0 0,0 0-51 0 0,0 0-44 0 0,0 0-35 0 0,0-6 28 0 0,0-19 118 0 0,0 30-250 0 0,0 1 0 0 0,0-1-1 0 0,0 1 1 0 0,1-1 0 0 0,-1 1-1 0 0,0-1 1 0 0,1 1 0 0 0,-1-1 0 0 0,1 1-1 0 0,0-1 1 0 0,0 1 0 0 0,-1 0-1 0 0,2-2-9 0 0,-1 2 9 0 0,0-1-1 0 0,0 1 1 0 0,0-1-1 0 0,-1 0 1 0 0,1 0-1 0 0,0 1 1 0 0,-1-1-1 0 0,1 0 0 0 0,-1 0 1 0 0,1 0-1 0 0,-1 1 1 0 0,0-1-1 0 0,0-2-8 0 0,-1-5 14 0 0,1 8-15 0 0,0 0 1 0 0,0 0 0 0 0,0 1 0 0 0,0-1-1 0 0,0 0 1 0 0,0 0 0 0 0,0 0-1 0 0,0 0 1 0 0,0 0 0 0 0,0 0-1 0 0,0 0 1 0 0,1 0 0 0 0,-1 0-1 0 0,0 0 1 0 0,1 1 0 0 0,0-2 0 0 0,8-11 14 0 0,10-7 36 0 0,27-25-38 0 0,-45 43-12 0 0,1 1 0 0 0,0-1 0 0 0,0 1 0 0 0,-1 0 0 0 0,1 0 0 0 0,0 0 0 0 0,0 0 0 0 0,1 0 0 0 0,-1 0 0 0 0,0 0 0 0 0,0 1 0 0 0,0-1 0 0 0,0 1 0 0 0,1-1 0 0 0,9-2 0 0 0,9-7-10 0 0,4 5-33 0 0,-5-5-19 0 0,-8 7-49 0 0,1 1-41 0 0,-6 0 35 0 0,1-2 3 0 0,3 1-48 0 0,-4 1-40 0 0,-1 1-79 0 0,-3 0 89 0 0,0 1-41 0 0,0 0-12 0 0,-1 0-34 0 0,2 0-374 0 0,-2 0 93 0 0,1 0-48 0 0,4 0-711 0 0,3 0-559 0 0,7 0-1060 0 0</inkml:trace>
  <inkml:trace contextRef="#ctx0" brushRef="#br0" timeOffset="2">1528 92 7632 0 0,'0'0'166'0'0,"0"-3"29"0"0,0 2-176 0 0,0-3 73 0 0,0-10 191 0 0,-1 10-240 0 0,-1 2-49 0 0,-8-3 6 0 0,8 0 11 0 0,-1 0 71 0 0,-24-10 1018 0 0,18 10-683 0 0,0 1-65 0 0,3 1-97 0 0,-1 0-47 0 0,0 0-2 0 0,-1 3-46 0 0,-7-3 103 0 0,7-1-143 0 0,7 3-95 0 0,0 0-1 0 0,-1 0 1 0 0,1 0 0 0 0,0 1-1 0 0,-1-1 1 0 0,1 0 0 0 0,-1 1-1 0 0,1-1 1 0 0,-1 1 0 0 0,1 0 0 0 0,-1-1-1 0 0,0 1 1 0 0,1 0 0 0 0,-1 0-25 0 0,-5 0 63 0 0,5-1-50 0 0,0 1-1 0 0,0 0 1 0 0,0 0 0 0 0,0 0 0 0 0,0 1-1 0 0,0-1 1 0 0,0 0 0 0 0,0 1 0 0 0,0-1-1 0 0,-1 1-12 0 0,-5 4 32 0 0,7-4-25 0 0,-1 0 0 0 0,1 0 0 0 0,0 0 0 0 0,-1-1 0 0 0,1 1 1 0 0,-1 0-1 0 0,1-1 0 0 0,-1 1 0 0 0,1-1 0 0 0,-1 0 0 0 0,0 1 0 0 0,1-1 0 0 0,-1 0 0 0 0,0 0-7 0 0,1 0 8 0 0,-1 0 0 0 0,0 0 1 0 0,1 1-1 0 0,-1-1 0 0 0,0 0 0 0 0,1 1 0 0 0,-1 0 1 0 0,0-1-1 0 0,1 1 0 0 0,-1 0 0 0 0,1 0 0 0 0,-1-1 1 0 0,1 2-9 0 0,-1-1 8 0 0,1-1 0 0 0,-1 1 0 0 0,1 0 1 0 0,-1 0-1 0 0,1-1 0 0 0,-1 1 1 0 0,0 0-1 0 0,1-1 0 0 0,-1 0 1 0 0,0 1-1 0 0,1-1 0 0 0,-1 0 1 0 0,0 0-9 0 0,-2-1 30 0 0,0 2 1 0 0,-6 14-20 0 0,0-2-1 0 0,8-8 33 0 0,4 5-32 0 0,8-5-11 0 0,8 23 0 0 0,-11-21 0 0 0,-4-4 0 0 0,0 1 0 0 0,0-1 0 0 0,0-1 0 0 0,1 1 0 0 0,-1 0 0 0 0,1-1 0 0 0,6 3 0 0 0,-7-4 0 0 0,-1 0 0 0 0,0 0 0 0 0,0 0 0 0 0,0 0 0 0 0,0 1 0 0 0,0-1 0 0 0,0 1 0 0 0,0-1 0 0 0,0 1 0 0 0,14 14 67 0 0,19 13-67 0 0,-13-13-3 0 0,-18-13 3 0 0,1 1 0 0 0,0 0 0 0 0,-1 0 0 0 0,3 3 0 0 0,-3-2 0 0 0,0-1 0 0 0,0 0 0 0 0,1 0 0 0 0,3 2 0 0 0,15 9 0 0 0,-13 0 10 0 0,12 0 33 0 0,-16-11-40 0 0,-1 1 0 0 0,0-1 1 0 0,0 1-1 0 0,0 1-3 0 0,0-2 8 0 0,-3-1 48 0 0,-11-2 62 0 0,5 4-52 0 0,0 1-12 0 0,-24 9 172 0 0,2-5 128 0 0,15-7-256 0 0,5-1-99 0 0,-13 2 30 0 0,-8-4-28 0 0,10-1-4 0 0,16 1 11 0 0,-1 0 0 0 0,1 0 0 0 0,-1-1 1 0 0,1 1-1 0 0,-1 0 0 0 0,1-1 1 0 0,-1 1-1 0 0,1-1 0 0 0,-1 1 1 0 0,0-1-9 0 0,-4-3 3 0 0,2 2-62 0 0,-1-1-83 0 0,-1 1-110 0 0,2 2 76 0 0,1 0-36 0 0,1 0 9 0 0,1 0-33 0 0,-2 0-322 0 0,0 0 74 0 0,1 0-45 0 0,-2 0-625 0 0,-2 0-494 0 0,-4 0-937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34.9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184 77 8808 0 0,'0'0'257'0'0,"0"0"-2"0"0,0 0-190 0 0,-2 0-37 0 0,-6-3-17 0 0,5 1 34 0 0,2-1 76 0 0,0 1 107 0 0,0 1-194 0 0,1 1-1 0 0,-1 0 1 0 0,1-1 0 0 0,-1 1 0 0 0,0 0-1 0 0,1-1 1 0 0,-1 1 0 0 0,1 0-1 0 0,-1 0 1 0 0,0 0 0 0 0,1 0 0 0 0,-1 0-1 0 0,0 0 1 0 0,1 0 0 0 0,-1 0 0 0 0,0 0-1 0 0,1 0 1 0 0,-1 0-34 0 0,-2 0 196 0 0,0-1-42 0 0,-1-3 202 0 0,2 0-86 0 0,0 3-84 0 0,0 0 50 0 0,-2 0 176 0 0,2 0-157 0 0,-1 1 39 0 0,-3 0 266 0 0,0 0-91 0 0,0 0-79 0 0,0 0-68 0 0,-1 0-8 0 0,-1 0-62 0 0,-12 0 339 0 0,15 2-427 0 0,0 3-64 0 0,-14 15 175 0 0,11-9-195 0 0,5 0-77 0 0,0-5 61 0 0,-3 6-55 0 0,4-9-3 0 0,0 0 0 0 0,0 0 0 0 0,0 1-1 0 0,0-1 1 0 0,1 1 0 0 0,0 0 0 0 0,0-1 0 0 0,0 1 0 0 0,0 0 0 0 0,0-1 0 0 0,1 1 0 0 0,-1 3-6 0 0,-1 14 14 0 0,0-14 8 0 0,1-6-20 0 0,1-1 0 0 0,0 1 1 0 0,0 0-1 0 0,-1 0 1 0 0,1-1-1 0 0,0 1 0 0 0,0 0 1 0 0,0 0-1 0 0,0-1 1 0 0,0 1-1 0 0,0 0 0 0 0,0 0 1 0 0,0-1-1 0 0,0 1 1 0 0,0 0-1 0 0,0 0 0 0 0,0-1 1 0 0,0 1-1 0 0,1 0 1 0 0,-1-1-1 0 0,0 1 0 0 0,1 0 1 0 0,-1 0-1 0 0,0-1 1 0 0,1 1-1 0 0,-1-1 0 0 0,1 1-1 0 0,-1 0-1 0 0,1 0 6 0 0,-1 0 0 0 0,1 1 0 0 0,-1-1 0 0 0,0 1 0 0 0,0 0 0 0 0,1-1 0 0 0,-1 1 0 0 0,0-1 0 0 0,0 1 1 0 0,0-1-1 0 0,-1 2-6 0 0,1-2 6 0 0,0 1 0 0 0,0-1 0 0 0,0 1 0 0 0,0-1 0 0 0,0 1 0 0 0,0-1 0 0 0,0 1 0 0 0,1-1 0 0 0,-1 1 0 0 0,1-1 0 0 0,-1 2-6 0 0,10 13 48 0 0,1 0 35 0 0,2-1 35 0 0,4 3 33 0 0,-13-15-135 0 0,0-1 1 0 0,0 1-1 0 0,0-1 0 0 0,0 0 0 0 0,1 0 0 0 0,-1-1 1 0 0,0 1-1 0 0,1-1-16 0 0,14 6 70 0 0,-10-1-8 0 0,-9-6-59 0 0,1 1-1 0 0,-1-1 1 0 0,1 1-1 0 0,-1-1 1 0 0,1 0 0 0 0,-1 1-1 0 0,1-1 1 0 0,0 0-1 0 0,-1 0 1 0 0,1 1-1 0 0,0-1 1 0 0,-1 0-1 0 0,1 0 1 0 0,0 0-1 0 0,-1 0 1 0 0,1 0 0 0 0,0 0-1 0 0,-1 0 1 0 0,1 0-1 0 0,0 0 1 0 0,-1 0-1 0 0,1 0 1 0 0,0 0-1 0 0,-1 0 1 0 0,1-1-1 0 0,0 1 1 0 0,-1 0-1 0 0,1-1-2 0 0,10-4 43 0 0,-10 5-37 0 0,0-1-1 0 0,0 0 1 0 0,0 1 0 0 0,0-1 0 0 0,1 1-1 0 0,-1-1 1 0 0,0 1 0 0 0,0 0 0 0 0,0-1-1 0 0,1 1 1 0 0,-1 0 0 0 0,0 0 0 0 0,1 0-6 0 0,14-2 10 0 0,3-5-67 0 0,-17 5 48 0 0,5 1-7 0 0,-1 0-67 0 0,0 1-88 0 0,-1-2-95 0 0,-3-1 11 0 0,3-5-147 0 0,-4 5 206 0 0,1 0-89 0 0,-2 2 98 0 0,1 0-34 0 0,0 0-39 0 0,-1 0-43 0 0,1 1-74 0 0,-1-1-51 0 0,1 1-47 0 0,-1 0-40 0 0,0-1-149 0 0,0 1-40 0 0,0 0-180 0 0,0 0-485 0 0</inkml:trace>
  <inkml:trace contextRef="#ctx0" brushRef="#br0" timeOffset="411.34">323 1 7136 0 0,'0'0'208'0'0,"1"0"-56"0"0,0 2-12 0 0,2 1-11 0 0,0 0 71 0 0,1 2 248 0 0,3 5 393 0 0,-4-6-516 0 0,0 1-56 0 0,0 1-96 0 0,4 7 353 0 0,5 9 255 0 0,-8-7-227 0 0,-4-8-321 0 0,1-1-57 0 0,1 0-22 0 0,2 3 16 0 0,-1-1 23 0 0,4 8 322 0 0,0-3-34 0 0,5 13 347 0 0,-11-22-716 0 0,0 2 3 0 0,1 3 51 0 0,1-3 26 0 0,0 0 66 0 0,0-3-84 0 0,0 1 37 0 0,1-1-86 0 0,13 17 370 0 0,-15-16-414 0 0,-1-4-61 0 0,-1 1-1 0 0,0-1 1 0 0,0 1-1 0 0,0-1 0 0 0,1 1 1 0 0,-1-1-1 0 0,0 1 1 0 0,1-1-1 0 0,-1 1 0 0 0,0-1 1 0 0,1 1-1 0 0,-1-1 0 0 0,1 0 1 0 0,-1 1-1 0 0,0-1 1 0 0,1 0-1 0 0,-1 1 0 0 0,1-1 1 0 0,-1 0-1 0 0,1 0 1 0 0,-1 0-1 0 0,1 1-19 0 0,3 1 74 0 0,7 6 199 0 0,-9-6-75 0 0,1-1-42 0 0,4-1 55 0 0,1 0-90 0 0,-3-1-72 0 0,-3 1 24 0 0,0 0-13 0 0,9-2-48 0 0,1-8-1 0 0,14-16 53 0 0,-17 14-39 0 0,3-9-149 0 0,-10 16 83 0 0,0-7-76 0 0,0-1-33 0 0,2 7 36 0 0,1-2-87 0 0,-3-3-73 0 0,0 0-10 0 0,2 3 67 0 0,-3 7 190 0 0,-1-1 0 0 0,1 1 0 0 0,0 0 1 0 0,-1 0-1 0 0,1-1 0 0 0,-1 1 0 0 0,1 0 1 0 0,-1-1-1 0 0,1 1 0 0 0,-1-1 0 0 0,0 1 1 0 0,0-1-1 0 0,0 1 27 0 0,0-2 30 0 0,0-1-94 0 0,0-1-104 0 0,0-1-185 0 0,0 2 57 0 0,0 4 140 0 0,0 3 51 0 0,0-1 103 0 0,0 2 41 0 0,0-3-41 0 0,0-1-1 0 0,0 1 1 0 0,0-1 0 0 0,0 1-1 0 0,0 0 1 0 0,0-1-1 0 0,0 1 1 0 0,1-1 0 0 0,-1 1-1 0 0,0-1 1 0 0,0 1-1 0 0,0-1 1 0 0,1 1 0 0 0,-1-1-1 0 0,0 1 1 0 0,0-1-1 0 0,1 1 1 0 0,-1-1 0 0 0,0 0-1 0 0,1 1 1 0 0,-1-1-1 0 0,1 1 1 0 0,-1-1 0 0 0,0 0-1 0 0,1 1 1 0 0,0-1 2 0 0,-1 0-5 0 0,0 0 0 0 0,1 1 1 0 0,-1-1-1 0 0,1 0 0 0 0,-1 1 0 0 0,1-1 0 0 0,-1 1 1 0 0,0-1-1 0 0,1 1 0 0 0,-1-1 0 0 0,0 0 0 0 0,0 1 1 0 0,1-1-1 0 0,-1 1 0 0 0,0-1 0 0 0,0 1 1 0 0,0-1-1 0 0,1 1 0 0 0,-1 0 0 0 0,0-1 0 0 0,0 1 1 0 0,0-1-1 0 0,0 1 0 0 0,0-1 0 0 0,0 1 1 0 0,0-1 4 0 0,0 2-9 0 0,0-1 1 0 0,0 0 0 0 0,0 1 0 0 0,1-1-1 0 0,-1 0 1 0 0,0 0 0 0 0,1 1 0 0 0,-1-1-1 0 0,1 0 1 0 0,-1 0 0 0 0,1 0 0 0 0,-1 0-1 0 0,1 0 9 0 0,4 10-39 0 0,-2-1 28 0 0,2 3 32 0 0,0 0 40 0 0,-4-9-36 0 0,-1 2 5 0 0,3-2 49 0 0,-2-3-70 0 0,0 0 0 0 0,0 0-1 0 0,0 0 1 0 0,0 0 0 0 0,0 0 0 0 0,-1 1-1 0 0,1-1 1 0 0,0 0 0 0 0,-1 0 0 0 0,1 0-1 0 0,-1 1 1 0 0,1-1 0 0 0,-1 0 0 0 0,0 1-1 0 0,0-1 1 0 0,1 0 0 0 0,-1 1 0 0 0,0 0-9 0 0,0-2 3 0 0,0 0 0 0 0,-1 1 1 0 0,1-1-1 0 0,0 1 0 0 0,0-1 1 0 0,0 0-1 0 0,0 1 1 0 0,0-1-1 0 0,0 1 0 0 0,1-1 1 0 0,-1 0-1 0 0,0 1 0 0 0,0-1 1 0 0,0 0-1 0 0,0 1 0 0 0,0-1 1 0 0,0 1-1 0 0,1-1 1 0 0,-1 0-1 0 0,0 1 0 0 0,0-1 1 0 0,1 0-1 0 0,-1 1 0 0 0,0-1 1 0 0,0 0-1 0 0,1 0 1 0 0,-1 1-1 0 0,0-1 0 0 0,1 0 1 0 0,-1 0-1 0 0,0 0 0 0 0,1 1-3 0 0,4 2 54 0 0,-1 6 33 0 0,2-5-26 0 0,-6-4-57 0 0,1 0-1 0 0,-1 0 1 0 0,0 0 0 0 0,0 0-1 0 0,1 1 1 0 0,-1-1 0 0 0,0 0-1 0 0,1 0 1 0 0,-1 0 0 0 0,0 1 0 0 0,0-1-1 0 0,1 0 1 0 0,-1 0 0 0 0,0 1-1 0 0,0-1 1 0 0,0 0 0 0 0,0 1-1 0 0,1-1 1 0 0,-1 0 0 0 0,0 1 0 0 0,0-1-1 0 0,0 0 1 0 0,0 1 0 0 0,0-1-1 0 0,0 0 1 0 0,0 1 0 0 0,0-1-1 0 0,0 0 1 0 0,0 1 0 0 0,0-1 0 0 0,0 0-4 0 0,1 2 79 0 0,2-1-42 0 0,5-1-21 0 0,-7 0-7 0 0,6 0-1 0 0,4 0-19 0 0,-3 0-74 0 0,-2 0-70 0 0,2 0-103 0 0,2 0 42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33.4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76 6688 0 0,'0'0'197'0'0,"0"0"-52"0"0,0 0 1 0 0,0 0 61 0 0,0 0 183 0 0,0 0 337 0 0,0 0 29 0 0,0 0-32 0 0,0 0-479 0 0,0 0 82 0 0,0 2 175 0 0,1 5-167 0 0,1 0-41 0 0,7 7 203 0 0,-8-12-417 0 0,1 0 0 0 0,-1 1 1 0 0,1-1-1 0 0,-1 0 0 0 0,0 1 1 0 0,0-1-1 0 0,0 1 0 0 0,0 0 1 0 0,0-1-1 0 0,-1 1 0 0 0,1 0 1 0 0,-1 0-81 0 0,2 6 263 0 0,1-1-58 0 0,3 2 7 0 0,-5 4-6 0 0,-1-3-39 0 0,3 2 92 0 0,0-5-132 0 0,3 7 86 0 0,-5-8-101 0 0,-1 1 34 0 0,1-2-44 0 0,-1 0 1 0 0,1 0-1 0 0,0 0 0 0 0,2 4-102 0 0,-1-3 107 0 0,0-1 0 0 0,-1 1 0 0 0,0 0 1 0 0,0 6-108 0 0,-1 21 335 0 0,0 43 556 0 0,1-62-700 0 0,4-2-56 0 0,0-1-4 0 0,-3 3 53 0 0,-5 6-9 0 0,1-13-107 0 0,1-8-61 0 0,1 1 0 0 0,0-1 0 0 0,0 1 0 0 0,-1-1 0 0 0,1 1 0 0 0,0-1 0 0 0,0 1 0 0 0,0-1 0 0 0,-1 1 1 0 0,1-1-1 0 0,0 1 0 0 0,0-1 0 0 0,0 1 0 0 0,0-1 0 0 0,0 1 0 0 0,0-1 0 0 0,0 1 0 0 0,0-1 0 0 0,0 1 0 0 0,1-1 0 0 0,-1 1 0 0 0,0 0 0 0 0,0-1 0 0 0,0 0 0 0 0,1 1 0 0 0,-1-1 0 0 0,0 1 0 0 0,0-1 0 0 0,1 1 0 0 0,-1-1 0 0 0,0 1 0 0 0,1-1 0 0 0,-1 0 0 0 0,1 1 0 0 0,-1-1 0 0 0,0 0-7 0 0,1 0 3 0 0,-1 0 0 0 0,0 0-1 0 0,0 1 1 0 0,0-1 0 0 0,0 0-1 0 0,0 0 1 0 0,0 0 0 0 0,0 0-1 0 0,0 0 1 0 0,0 0 0 0 0,0 0-1 0 0,1 0 1 0 0,-1 0-1 0 0,0 0 1 0 0,0 0 0 0 0,0 0-1 0 0,0 0 1 0 0,0 1 0 0 0,0-1-1 0 0,0 0 1 0 0,0 0 0 0 0,0 0-1 0 0,0 0 1 0 0,0 0 0 0 0,0 0-1 0 0,0 0 1 0 0,0 0-1 0 0,0 0 1 0 0,0 1 0 0 0,0-1-1 0 0,0 0 1 0 0,0 0 0 0 0,0 0-1 0 0,0 0 1 0 0,0 0 0 0 0,0 0-1 0 0,0 0 1 0 0,0 0 0 0 0,0 0-1 0 0,0 1 1 0 0,0-1-1 0 0,0 0 1 0 0,0 0 0 0 0,0 0-1 0 0,0 0 1 0 0,-1 0 0 0 0,1 0-1 0 0,0 0 1 0 0,0 0 0 0 0,0 0-1 0 0,0 0 1 0 0,0 0 0 0 0,0 0-1 0 0,0 0 1 0 0,0 1-1 0 0,0-1 1 0 0,-1 0-3 0 0,-1 3-42 0 0,0 0 65 0 0,-2 11 242 0 0,3-9-195 0 0,1-2-75 0 0,-1-1-36 0 0,1 0-46 0 0,0-1-52 0 0,0 0-117 0 0,0-2-107 0 0,0 1 81 0 0,0-1-45 0 0,0 0-40 0 0,0 0-36 0 0,0 0-263 0 0,0-1-60 0 0,0 1-47 0 0,0 0-36 0 0,0-1-1448 0 0,0 2-1284 0 0</inkml:trace>
  <inkml:trace contextRef="#ctx0" brushRef="#br0" timeOffset="457.12">13 63 7632 0 0,'0'0'166'0'0,"0"0"29"0"0,0 0 14 0 0,3-2-25 0 0,6-4-146 0 0,3-1-38 0 0,-8 3 19 0 0,0 1 46 0 0,-3 2-37 0 0,0 1 1 0 0,0-1-1 0 0,0 1 0 0 0,0 0 0 0 0,0-1 1 0 0,0 1-1 0 0,0 0 0 0 0,1 0 1 0 0,-1 0-1 0 0,0 0 0 0 0,0 0 1 0 0,1 0-29 0 0,4-2 457 0 0,5-5-67 0 0,1 4-77 0 0,-1 0-83 0 0,0-1 43 0 0,-8 3-181 0 0,1 0 0 0 0,-1 0-1 0 0,1 0 1 0 0,-1 0-1 0 0,1 0 1 0 0,1 1-92 0 0,3 0 173 0 0,2-1 57 0 0,9 1 85 0 0,-15 0-232 0 0,1-1-1 0 0,0 1 1 0 0,-1-1-1 0 0,1 0 1 0 0,1-1-83 0 0,7-3 206 0 0,-7 3-72 0 0,0 2-36 0 0,11 7 74 0 0,-11-4-101 0 0,11 2 54 0 0,3 0-38 0 0,7 2 4 0 0,-23-5-83 0 0,0 1 0 0 0,0 0 0 0 0,0 0 1 0 0,0 0-1 0 0,0 0 0 0 0,0 0 0 0 0,-1 1 1 0 0,0 0-1 0 0,3 3-8 0 0,6 7 6 0 0,-8-10-6 0 0,-1 0 0 0 0,0 1 0 0 0,0 0 0 0 0,0-1 0 0 0,0 1 0 0 0,-1 1 0 0 0,0-2 0 0 0,1 9 17 0 0,-4 1 85 0 0,1-13-81 0 0,0 1 0 0 0,-1-1 1 0 0,1 1-1 0 0,0-1 1 0 0,-1 1-1 0 0,1-1 0 0 0,-1 1 1 0 0,0-1-1 0 0,1 0 1 0 0,-1 1-1 0 0,0-1 0 0 0,0 0 1 0 0,0 0-1 0 0,0 0 1 0 0,0 1-22 0 0,-3 4 146 0 0,-7 13-116 0 0,10-17-30 0 0,-1 0 0 0 0,1 1 0 0 0,-1-2 0 0 0,0 1 0 0 0,0 0 0 0 0,0 0 0 0 0,0 0 0 0 0,0-1 0 0 0,0 1 0 0 0,-1-1 0 0 0,2 0 0 0 0,-1 0 0 0 0,0 0 0 0 0,1 0 0 0 0,-1 0 0 0 0,1 1 0 0 0,0-1 0 0 0,-1 0 0 0 0,1 1 0 0 0,0-1 0 0 0,0 1 0 0 0,0-1 0 0 0,0 1 0 0 0,-1 1 0 0 0,-6 8 6 0 0,-11 8-62 0 0,10-11 42 0 0,5-3 17 0 0,2-3 3 0 0,0 0 0 0 0,-1 0 1 0 0,1 1-1 0 0,0-2 1 0 0,-1 1-1 0 0,1 0 1 0 0,-1 0-1 0 0,0-1 0 0 0,0 0 1 0 0,1 1-1 0 0,-1-1 1 0 0,-3 1-7 0 0,-3 1-1 0 0,1 2 0 0 0,-1 0 0 0 0,-3 2 1 0 0,-11 6 13 0 0,11-9 30 0 0,-1 7-32 0 0,10-9-7 0 0,2-1 2 0 0,1-1 0 0 0,-1 1 0 0 0,0 0 0 0 0,0 0 0 0 0,0-1 0 0 0,0 1 0 0 0,0 0 0 0 0,1 0 0 0 0,-1 0 0 0 0,0 0 0 0 0,0 1-6 0 0,1 0 55 0 0,2 17 20 0 0,1-16-8 0 0,3 0 3 0 0,9 20 174 0 0,-4-14-117 0 0,3-5 53 0 0,-13-4-163 0 0,1 0 1 0 0,-1 0-1 0 0,0 0 1 0 0,0 0 0 0 0,1 1-1 0 0,-1-1 1 0 0,0 1 0 0 0,1-1-1 0 0,-1 1 1 0 0,0-1 0 0 0,0 1-18 0 0,17 15 234 0 0,2 2 2 0 0,-10-13-154 0 0,9 2 92 0 0,0 0-19 0 0,-8-1-112 0 0,-5-3-10 0 0,0 0 0 0 0,0 0 1 0 0,1 0-1 0 0,0-1 0 0 0,-1 0 0 0 0,1 0 0 0 0,0-1 0 0 0,0 0-33 0 0,27 7 166 0 0,-14 2-20 0 0,5 4 117 0 0,-21-12-231 0 0,0 0 0 0 0,-1-1 0 0 0,1 1 0 0 0,0-1 1 0 0,0 0-1 0 0,0 0 0 0 0,0-1 0 0 0,0 1 0 0 0,2-1-32 0 0,6 2 112 0 0,1 9-4 0 0,-4-3-49 0 0,-8-8-55 0 0,0 1-1 0 0,0-1 1 0 0,0 1 0 0 0,-1-1-1 0 0,1 1 1 0 0,0-1-1 0 0,1 0 1 0 0,-1 1-1 0 0,0-1 1 0 0,0 0 0 0 0,0 0-1 0 0,0 0 1 0 0,0 0-4 0 0,1 1 2 0 0,0 1-92 0 0,0-1-33 0 0,0 2-47 0 0,3 1-261 0 0,-3-2-577 0 0,-2-2-57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44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8496 0 0,'0'0'190'0'0,"0"0"28"0"0,0 0 10 0 0,0 0-68 0 0,2 0-7 0 0,1 0 59 0 0,2 0 184 0 0,-3 0 339 0 0,0 0 29 0 0,0 0-308 0 0,0 0-46 0 0,-1 0-44 0 0,1 0-42 0 0,0 0-38 0 0,0 0-38 0 0,1 0 148 0 0,0 1-119 0 0,0-1-101 0 0,0 1-82 0 0,-1 0-63 0 0,1 1-51 0 0,2 4-97 0 0,-3-1 126 0 0,-1-1 96 0 0,-1-2-11 0 0,0 1 35 0 0,0-2-118 0 0,0-1 0 0 0,0 1 1 0 0,0-1-1 0 0,0 1 0 0 0,0-1 1 0 0,0 1-1 0 0,0-1 0 0 0,0 1 1 0 0,1-1-1 0 0,-1 1 1 0 0,0 0-1 0 0,0-1 0 0 0,0 1 1 0 0,1-1-1 0 0,-1 0 0 0 0,0 1 1 0 0,1-1-1 0 0,-1 1 0 0 0,0-1 1 0 0,1 1-1 0 0,-1-1 1 0 0,0 0-1 0 0,1 1 0 0 0,-1-1 1 0 0,1 0-1 0 0,-1 1-11 0 0,1-1 11 0 0,-1 0 0 0 0,1 1-1 0 0,-1-1 1 0 0,1 0 0 0 0,-1 1 0 0 0,0-1 0 0 0,1 0-1 0 0,-1 1 1 0 0,0-1 0 0 0,1 1 0 0 0,-1-1-1 0 0,0 1 1 0 0,1-1 0 0 0,-1 1 0 0 0,0-1 0 0 0,0 1-1 0 0,0-1 1 0 0,0 1 0 0 0,1-1 0 0 0,-1 1 0 0 0,0-1-1 0 0,0 1 1 0 0,0 0 0 0 0,0-1 0 0 0,0 1 0 0 0,0-1-11 0 0,1 13 161 0 0,4-1-52 0 0,0 1 20 0 0,-4-6-44 0 0,-1 1 33 0 0,2 3 10 0 0,3 7 113 0 0,0 0 2 0 0,-4-6-111 0 0,-1 0 57 0 0,-1-2-46 0 0,1-4-64 0 0,0 0 0 0 0,0 0 0 0 0,0 0 0 0 0,1 0 0 0 0,0 0-1 0 0,0 1-78 0 0,3 7 140 0 0,-3-9-68 0 0,1 0 1 0 0,-1 1 0 0 0,0-1-1 0 0,0 1 1 0 0,0 2-73 0 0,0 3 172 0 0,3-3-34 0 0,1 2 1 0 0,-2 0-33 0 0,7 16 211 0 0,-9-24-270 0 0,0 1-1 0 0,-1-1 0 0 0,1 1 1 0 0,-1 0-1 0 0,1-1 1 0 0,-1 1-1 0 0,0-1 1 0 0,0 1-1 0 0,0 1-46 0 0,-1 16 214 0 0,0-12-153 0 0,1 0-35 0 0,0-3-26 0 0,0 2 80 0 0,1 1 131 0 0,3-4-34 0 0,1-3-155 0 0,-4-1-235 0 0,-1 1 77 0 0,1-1 67 0 0,-1 0 59 0 0,0 1 75 0 0,1-1 70 0 0,-1 3 486 0 0,0-1-429 0 0,-1-1-140 0 0,1-1-79 0 0,0 1-43 0 0,0 0-48 0 0,0-1-52 0 0,0 1-60 0 0,1-1-63 0 0,-1 0-70 0 0,0 1-74 0 0,0-1-81 0 0,0 1-85 0 0,0-1-91 0 0,1 0-96 0 0,-1 0-102 0 0,1 0-107 0 0,0 0-202 0 0,1 0-33 0 0,5 0-2587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48.0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211 63 8832 0 0,'0'0'258'0'0,"0"0"2"0"0,0 0-159 0 0,0 0 14 0 0,0 0 91 0 0,0 0 228 0 0,0 0 412 0 0,0 0 39 0 0,0 0-360 0 0,0 0-210 0 0,0 0-46 0 0,0 2 74 0 0,0 4 59 0 0,1-1-88 0 0,-1-1-77 0 0,0 0-62 0 0,1 2 20 0 0,3 8 44 0 0,-2-9-116 0 0,1 2 72 0 0,-1 4-12 0 0,-2 8 210 0 0,0 0-26 0 0,2-7-206 0 0,2 1-1 0 0,-3-8-86 0 0,1 0 0 0 0,-1 1-1 0 0,0-1 1 0 0,0 0 0 0 0,-1 0-1 0 0,1 4-73 0 0,2 25 307 0 0,5 1 34 0 0,2 5 84 0 0,-6 2 78 0 0,-4 5-103 0 0,1-36-260 0 0,5 0 18 0 0,-6-10-140 0 0,1 0 0 0 0,0 0 0 0 0,-1 0 0 0 0,1 0 1 0 0,-1 0-1 0 0,1 1 0 0 0,-1-1 0 0 0,1 0 0 0 0,-1 0 0 0 0,0 1 0 0 0,0-1 1 0 0,0 0-1 0 0,0 2-18 0 0,0 5 21 0 0,0-2 112 0 0,0-3-63 0 0,0 0-51 0 0,0 6-71 0 0,0 4-106 0 0,0-5 29 0 0,0 3-37 0 0,0-12-16 0 0,0 0 77 0 0,0 1 58 0 0,0 0 42 0 0,0-2 66 0 0,0 2-75 0 0,0-1-86 0 0,0 0 4 0 0,0 1-39 0 0,0-1-10 0 0,0 1-35 0 0,0-1-36 0 0,0 0-41 0 0,0 0-43 0 0,0 0-46 0 0,0 0-51 0 0,0 0-52 0 0,0 0 20 0 0,0 1-56 0 0,0-1-47 0 0,0 0-43 0 0,0-1-163 0 0,0 1-41 0 0,0-1-197 0 0,0 0-532 0 0</inkml:trace>
  <inkml:trace contextRef="#ctx0" brushRef="#br0" timeOffset="278.58">9 13 9728 0 0,'-2'0'284'0'0,"-5"0"49"0"0,16 0 51 0 0,0 0-172 0 0,-1 0-42 0 0,-4 0-91 0 0,-2 0-36 0 0,7-1 192 0 0,-2 0-45 0 0,3-1 30 0 0,-1-1-50 0 0,8-2 120 0 0,-3 4-36 0 0,12 1 250 0 0,0 0-53 0 0,1 0-52 0 0,-1 0-51 0 0,0 0-49 0 0,0 0-47 0 0,0 0-45 0 0,0 0-44 0 0,0 0-43 0 0,0 0-40 0 0,0 0-38 0 0,0 0-38 0 0,0 0-35 0 0,1 0-33 0 0,26 0-160 0 0,-17 0 90 0 0</inkml:trace>
  <inkml:trace contextRef="#ctx0" brushRef="#br0" timeOffset="757.16">616 506 6800 0 0,'0'0'200'0'0,"2"-3"-8"0"0,-2 3-305 0 0,0 0 34 0 0,1-1 15 0 0,1-1 117 0 0,0 0 102 0 0,-1 0 38 0 0,1 1 41 0 0,5-6 649 0 0,-4 5-537 0 0,-1 0-70 0 0,0 1-181 0 0,-1 0-34 0 0,3-1 130 0 0,2-1 291 0 0,-3-2-59 0 0,-1 1-285 0 0,-2 3-99 0 0,1 0 0 0 0,-1 0-1 0 0,1 0 1 0 0,0 1 0 0 0,-1-1-1 0 0,1 0 1 0 0,0 0 0 0 0,-1 1-1 0 0,1-1 1 0 0,0 0 0 0 0,0 1-1 0 0,0-1 1 0 0,0 1 0 0 0,0-1-39 0 0,9-1 464 0 0,-6 0 20 0 0,-4 2-384 0 0,6-4-4 0 0,-4 1 8 0 0,0 1 97 0 0,-2 1-48 0 0,1 0 43 0 0,-1 2-3 0 0,0-1-43 0 0,2 0 46 0 0,0-1-107 0 0,5 0-13 0 0,-6 0 20 0 0,10-7 223 0 0,-9 6-30 0 0,1 2-78 0 0,0 0-48 0 0,0 1-39 0 0,-1-1-34 0 0,2 2 12 0 0,6 7 40 0 0,-8-6-100 0 0,14 15-14 0 0,-9-3 42 0 0,-5-3 48 0 0,-3 1 56 0 0,0 2 84 0 0,1-5-146 0 0,0-2-54 0 0,-2 2-36 0 0,-6 13-30 0 0,5-12 21 0 0,3 7 81 0 0,1-11-49 0 0,-3-3 19 0 0,-4 3-29 0 0,1 1 0 0 0,0 0 0 0 0,1 0 0 0 0,-4 9-35 0 0,2-4 52 0 0,5-8-30 0 0,1 0 7 0 0,-3 0 47 0 0,2-5-63 0 0,-6 9 21 0 0,5-4 4 0 0,1 0 24 0 0,1 1 41 0 0,0-5-86 0 0,0 1 0 0 0,-1-1 0 0 0,1 1 0 0 0,0-1 0 0 0,-1 0 0 0 0,1 1 0 0 0,-1-1 0 0 0,0 0 0 0 0,1 1 0 0 0,-1-1 0 0 0,0 0 0 0 0,0 0 0 0 0,0 0 0 0 0,0 0-1 0 0,0 1-16 0 0,-1 0 86 0 0,1 0-49 0 0,1 5-43 0 0,1-4 48 0 0,-1-2 24 0 0,2 1 44 0 0,6 6-45 0 0,-2-5-2 0 0,1-3-66 0 0,-5-1 7 0 0,28 1-4 0 0,-24 0-27 0 0,0 0-57 0 0,2 0-83 0 0,3-2-118 0 0,-3-2 37 0 0,-1 0 67 0 0,5 2-194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46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171 274 8032 0 0,'0'0'233'0'0,"-2"0"-9"0"0,-3 1-180 0 0,-17-2-37 0 0,16-1 63 0 0,3-1 75 0 0,2 3-136 0 0,1 0 1 0 0,0 0 0 0 0,0 0-1 0 0,0-1 1 0 0,0 1-1 0 0,0 0 1 0 0,0 0 0 0 0,0 0-1 0 0,0 0 1 0 0,0 0 0 0 0,0 0-1 0 0,0 0 1 0 0,0 0 0 0 0,0 0-1 0 0,-1-1 1 0 0,1 1 0 0 0,0 0-1 0 0,0 0 1 0 0,0 0 0 0 0,0 0-1 0 0,0 0 1 0 0,0 0-1 0 0,0 0 1 0 0,-1 0 0 0 0,1 0-1 0 0,0 0 1 0 0,0 0 0 0 0,0 0-1 0 0,0 0 1 0 0,0 0 0 0 0,0 0-1 0 0,0 0 1 0 0,-1 0 0 0 0,1 0-1 0 0,0 0 1 0 0,0 0 0 0 0,0 0-1 0 0,0 0 1 0 0,0 0-1 0 0,0 0 1 0 0,0 0 0 0 0,-1 0-1 0 0,1 1 1 0 0,0-1 0 0 0,0 0-1 0 0,0 0 1 0 0,0 0 0 0 0,0 0-1 0 0,0 0 1 0 0,0 0 0 0 0,0 0-10 0 0,-7 4 226 0 0,4-3-121 0 0,0 0 59 0 0,-6 0 486 0 0,6-1-389 0 0,0 0-76 0 0,0 1-125 0 0,2-1-65 0 0,-10 6 308 0 0,10-5-233 0 0,-1 0 0 0 0,1 0 0 0 0,-1 0 0 0 0,1 0 0 0 0,0 0 0 0 0,-1 0 0 0 0,1 0 0 0 0,0 1 0 0 0,0-1 0 0 0,0 1 0 0 0,0-1 0 0 0,0 1 0 0 0,0 0-70 0 0,-4 6 139 0 0,0-2-41 0 0,3-4-70 0 0,0 1 1 0 0,0-1-1 0 0,1 0 1 0 0,-1 1-1 0 0,1-1 1 0 0,-1 1-1 0 0,1 0 1 0 0,0-1 0 0 0,0 2-29 0 0,-10 17 129 0 0,-1-7-12 0 0,11-12-106 0 0,-1-1-1 0 0,1 0 1 0 0,0 0-1 0 0,0 1 1 0 0,0-1-1 0 0,1 1 0 0 0,-1-1 1 0 0,0 1-1 0 0,0-1 1 0 0,1 1-1 0 0,-1-1 1 0 0,1 1-1 0 0,-1 0 1 0 0,1-1-1 0 0,0 1 1 0 0,0 0-1 0 0,0-1 0 0 0,0 1 1 0 0,0 0-1 0 0,0-1 1 0 0,0 2-11 0 0,0 11 104 0 0,-3 3 63 0 0,2-14-149 0 0,0-2-1 0 0,1 1 0 0 0,-1 0 0 0 0,1 0 0 0 0,-1 0 0 0 0,1 0 0 0 0,0 0 1 0 0,-1-1-1 0 0,1 1 0 0 0,0 0-17 0 0,5 12 147 0 0,-2 1 35 0 0,-3 1-66 0 0,1 2-22 0 0,8-5 18 0 0,-6-9 24 0 0,-3 2-83 0 0,1-2-10 0 0,-1-3-36 0 0,1 0 1 0 0,-1 0 0 0 0,1-1 0 0 0,0 1 0 0 0,-1 0 0 0 0,1-1 0 0 0,-1 1 0 0 0,1-1-1 0 0,0 1 1 0 0,0-1 0 0 0,-1 1 0 0 0,1-1 0 0 0,0 1 0 0 0,0-1 0 0 0,0 0 0 0 0,0 1-8 0 0,8 4 114 0 0,-6 0-37 0 0,-2-4-72 0 0,-1-1 0 0 0,0 0 0 0 0,0 1 0 0 0,0-1 0 0 0,1 0-1 0 0,-1 1 1 0 0,0-1 0 0 0,0 0 0 0 0,1 1 0 0 0,-1-1-1 0 0,0 0 1 0 0,1 0 0 0 0,-1 1 0 0 0,0-1 0 0 0,1 0-1 0 0,-1 0 1 0 0,0 0 0 0 0,1 0 0 0 0,-1 1 0 0 0,1-1 0 0 0,-1 0-1 0 0,0 0 1 0 0,1 0 0 0 0,-1 0 0 0 0,0 0 0 0 0,1 0-1 0 0,-1 0 1 0 0,1 0 0 0 0,-1 0 0 0 0,0 0 0 0 0,1 0 0 0 0,0 0-5 0 0,13 0 139 0 0,21 0 343 0 0,-18-5-231 0 0,-10-3-166 0 0,3-3 54 0 0,3 0-33 0 0,3-2-30 0 0,-4-3-50 0 0,0-10 11 0 0,-4-2-55 0 0,-3 0-53 0 0,-3-1-49 0 0,-2-49 4 0 0,0 91-11 0 0,-1 11-81 0 0,2-17 174 0 0,1-1 35 0 0,2 1-2 0 0,-3-6 0 0 0,0 0 1 0 0,0 0-1 0 0,-1 0 0 0 0,1 1 0 0 0,-1-1 0 0 0,1 0 0 0 0,-1 0 1 0 0,1 1-1 0 0,-1-1 0 0 0,0 0 0 0 0,1 0 0 0 0,-1 1 0 0 0,0-1 1 0 0,0 1 0 0 0,0-1-5 0 0,0 1 1 0 0,0-1-1 0 0,0 0 1 0 0,1 1-1 0 0,-1-1 1 0 0,1 1-1 0 0,-1-1 1 0 0,1 0-1 0 0,-1 1 1 0 0,1-1-1 0 0,0 0 1 0 0,-1 0-1 0 0,1 1 5 0 0,0-1 0 0 0,0 0 0 0 0,0 0 0 0 0,-1 1 0 0 0,1-1 0 0 0,-1 0-1 0 0,1 1 1 0 0,-1-1 0 0 0,1 0 0 0 0,-1 1 0 0 0,0-1 0 0 0,0 1 0 0 0,0-1 0 0 0,1 1 0 0 0,-2 3 0 0 0,1-4-5 0 0,0 0 1 0 0,0 1 0 0 0,0-1-1 0 0,0 0 1 0 0,0 1-1 0 0,0-1 1 0 0,0 0-1 0 0,1 1 1 0 0,-1-1-1 0 0,0 0 1 0 0,1 0-1 0 0,0 2 5 0 0,7 1-10 0 0,-4 4 10 0 0,5-3 0 0 0,-7 5-39 0 0,-2-10 7 0 0,0 7 4 0 0,0-5-1 0 0,0 1-105 0 0,1-3 12 0 0,0 1-48 0 0,9-1-156 0 0</inkml:trace>
  <inkml:trace contextRef="#ctx0" brushRef="#br0" timeOffset="353.69">374 350 9384 0 0,'0'0'208'0'0,"2"2"33"0"0,-1 0-214 0 0,0-1 0 0 0,0 1 0 0 0,0-1-1 0 0,0 1 1 0 0,0 0 0 0 0,-1-1 0 0 0,1 1 0 0 0,0 0 0 0 0,-1 0 0 0 0,1-1 0 0 0,-1 1-1 0 0,0 0 1 0 0,1 0 0 0 0,-1 0 0 0 0,0 0 0 0 0,0 0-27 0 0,0 14 95 0 0,0-13-93 0 0,0 1 30 0 0,1 1 57 0 0,1 0 51 0 0,-1-1 41 0 0,3 5 222 0 0,7 12 676 0 0,-6-13-694 0 0,-1-1-93 0 0,0 0 187 0 0,2-1-95 0 0,-5-5-300 0 0,1 0 0 0 0,-1 1 0 0 0,0-1 0 0 0,0 1 0 0 0,0-1 0 0 0,0 1 0 0 0,0-1 0 0 0,0 1 0 0 0,0 0-84 0 0,1 8 361 0 0,1 3 89 0 0,9-3 118 0 0,-4-4-107 0 0,-6 1-98 0 0,-2-5 69 0 0,0-2-28 0 0,0 0-117 0 0,0 0-51 0 0,0 0-11 0 0,0 0-19 0 0,2-2-72 0 0,2 4-81 0 0,-2-2-23 0 0,-4 0 10 0 0,0 0-8 0 0,0 0 44 0 0,2 0-75 0 0,1 0 1 0 0,-1 0-1 0 0,0 0 0 0 0,0 0 1 0 0,1 0-1 0 0,-1 0 1 0 0,0 0-1 0 0,1 0 0 0 0,-1 0 1 0 0,0 0-1 0 0,1 0 0 0 0,-1 0 1 0 0,0 0-1 0 0,0 0 0 0 0,1 0 1 0 0,-1 0-1 0 0,0 0 0 0 0,1 0 1 0 0,-1 0-1 0 0,0 0 0 0 0,0-1 1 0 0,1 1-1 0 0,-1 0 0 0 0,0 0 1 0 0,0 0-1 0 0,0 0 0 0 0,1-1 1 0 0,-1 1-1 0 0,0 0 0 0 0,0 0 1 0 0,0-1-1 0 0,1 1 0 0 0,-1 0 1 0 0,0 0-1 0 0,0-1 1 0 0,0 1-1 0 0,0 0 0 0 0,0 0 1 0 0,0-1-1 0 0,1 1 0 0 0,-1 0 1 0 0,0-1-1 0 0,0 1 0 0 0,0 0 1 0 0,0 0-1 0 0,0-1 0 0 0,0 1-1 0 0,1-5 26 0 0,0 0-1 0 0,1-1 0 0 0,0 1 0 0 0,0 1 0 0 0,1-2-25 0 0,1-22 27 0 0,-2 25-19 0 0,-1-1 0 0 0,1 0 1 0 0,0 0-1 0 0,0 1 0 0 0,1-1 0 0 0,-1 1 1 0 0,1 0-1 0 0,-1 0 0 0 0,1 0 0 0 0,0 0 0 0 0,0 0 1 0 0,0 1-1 0 0,2-2-8 0 0,6-3 33 0 0,-5-1-2 0 0,15-4-37 0 0,2 1-58 0 0,-21 11 63 0 0,1-1 0 0 0,-1 1 0 0 0,0-1 0 0 0,0 1 0 0 0,0 0-1 0 0,1 0 1 0 0,-1 0 0 0 0,0 1 0 0 0,0-1 0 0 0,1 0 0 0 0,-1 1-1 0 0,0-1 1 0 0,0 1 0 0 0,0 0 0 0 0,2 1 1 0 0,0 0 0 0 0,0 0 0 0 0,-1 0 1 0 0,1 0-1 0 0,0 1 0 0 0,-1-1 0 0 0,0 1 0 0 0,1 0 0 0 0,5 6 0 0 0,0 1 0 0 0,0 0 0 0 0,0 0 0 0 0,-1 1 0 0 0,-1-1 0 0 0,3 6 0 0 0,-10-14-18 0 0,0 1 37 0 0,0 0-9 0 0,1-1-50 0 0,0 1-42 0 0,1-1-60 0 0,2 4 96 0 0,-2-4-12 0 0,0 1-47 0 0,-1-1-28 0 0,0 0-51 0 0,1 1-59 0 0,-1-1-69 0 0,0 0-6 0 0,0 1-59 0 0,0-1-63 0 0,0 0-68 0 0,0-1-74 0 0,0 1-77 0 0,0 0-84 0 0,0 0-89 0 0,-1-2 763 0 0,2 5-2160 0 0,-2 2-1266 0 0,0-7 3458 0 0</inkml:trace>
  <inkml:trace contextRef="#ctx0" brushRef="#br0" timeOffset="819.77">1005 325 8208 0 0,'-22'0'219'0'0,"15"0"-110"0"0,1 0 37 0 0,3 0-82 0 0,1 2-37 0 0,-11 6-15 0 0,7-5 18 0 0,0 0 33 0 0,1 1 46 0 0,2 1 58 0 0,-1 2 93 0 0,1 0-42 0 0,0 3 50 0 0,-1-1-47 0 0,-2 9 172 0 0,0-6-75 0 0,4-3-46 0 0,1 5-15 0 0,0-1-26 0 0,-4-3-3 0 0,4-9-201 0 0,1 0 1 0 0,-1 1-1 0 0,0-1 0 0 0,1 0 1 0 0,-1 0-1 0 0,1 1 1 0 0,0-1-1 0 0,-1 0 1 0 0,1 1-1 0 0,0-1 0 0 0,0 0 1 0 0,0 1-1 0 0,0-1 1 0 0,0 1-28 0 0,-1 10 126 0 0,0-7-46 0 0,1 0 1 0 0,0 0-1 0 0,0 0 1 0 0,0 0 0 0 0,0 0-1 0 0,1 0 1 0 0,0 0-1 0 0,1 4-80 0 0,0-4 54 0 0,12 19 179 0 0,-7-18-157 0 0,3 2 25 0 0,-9-7-94 0 0,-1 0-1 0 0,1-1 1 0 0,0 1-1 0 0,-1-1 1 0 0,1 1-1 0 0,-1-1 1 0 0,1 1-1 0 0,0-1 0 0 0,-1 0 1 0 0,1 1-1 0 0,0-1 1 0 0,0 0-1 0 0,-1 0 1 0 0,1 1-1 0 0,0-1 1 0 0,0 0-1 0 0,0 0 1 0 0,-1 0-1 0 0,1 0 1 0 0,0 0-7 0 0,26 0 175 0 0,-21 0-100 0 0,1 0 35 0 0,-3-1-76 0 0,1 0 0 0 0,-1 0 0 0 0,0 0 0 0 0,0-1 0 0 0,0 0 0 0 0,0 0 0 0 0,0 0 1 0 0,-1 0-1 0 0,1-1 0 0 0,0 1 0 0 0,0-2-34 0 0,22-13 185 0 0,-23 15-165 0 0,1-1 0 0 0,-1 0 1 0 0,0 0-1 0 0,0 0 0 0 0,0 0 1 0 0,0 0-1 0 0,-1-1 0 0 0,0 1 1 0 0,1-1-1 0 0,0-2-20 0 0,3-3 23 0 0,-1 1-20 0 0,-1 0 0 0 0,0 0-1 0 0,0-1 1 0 0,-1 1 0 0 0,0-2-3 0 0,-2 6 0 0 0,0-1 0 0 0,0 1 0 0 0,0-1 0 0 0,-1 0 0 0 0,0 0 0 0 0,0 1 0 0 0,0-1 0 0 0,0 0 0 0 0,-1 0 0 0 0,0-13 0 0 0,1 6 0 0 0,1 7 0 0 0,-1 0 0 0 0,0 0 0 0 0,-1-1 0 0 0,1 1 0 0 0,-1 0 0 0 0,0 0 0 0 0,-3-7 0 0 0,2 9 0 0 0,1 0 0 0 0,0 0 0 0 0,1 1 0 0 0,-1-1 0 0 0,0 0 0 0 0,1 0 0 0 0,0 0 0 0 0,-1 0 0 0 0,1-2 0 0 0,0-4 0 0 0,-2-1 0 0 0,1 1 0 0 0,-1 0 0 0 0,-1-1 0 0 0,-2-5 0 0 0,-5-19 0 0 0,-1-14 0 0 0,7 29 0 0 0,0 0 0 0 0,0 0 0 0 0,2 0 0 0 0,0-9 0 0 0,2 26 4 0 0,0 1 0 0 0,0-1 0 0 0,0 1 0 0 0,-1-1 0 0 0,1 1 0 0 0,0-1 0 0 0,-1 1 0 0 0,1-1 0 0 0,-1 1 0 0 0,0-1 0 0 0,1 1 0 0 0,-1 0 0 0 0,-1-2-4 0 0,1 2 9 0 0,1 0-1 0 0,-1 0 0 0 0,0 0 0 0 0,1-1 1 0 0,-1 1-1 0 0,1 0 0 0 0,0 0 0 0 0,-1-1 1 0 0,1 1-1 0 0,0 0 0 0 0,-1 0 0 0 0,1-1 1 0 0,0 0-9 0 0,0-2 9 0 0,0 0 87 0 0,0 5 60 0 0,1 5 18 0 0,-1-1-99 0 0,1-1-60 0 0,-1-2-59 0 0,5 9 107 0 0,-4-10-53 0 0,0 0 1 0 0,-1 0-1 0 0,1 0 0 0 0,0 0 0 0 0,-1 1 1 0 0,1-1-1 0 0,-1 0 0 0 0,0 1 0 0 0,0-1 1 0 0,1 0-1 0 0,-1 1 0 0 0,0-1 0 0 0,0 0 1 0 0,0 1-11 0 0,-1 6 41 0 0,1 8 47 0 0,3 0 32 0 0,4 13 18 0 0,9 51 306 0 0,-14-69-386 0 0,3 6 53 0 0,2 4 13 0 0,2 7 47 0 0,-7-3-4 0 0,0-5-26 0 0,3 5 0 0 0,0-1-5 0 0,-4-5-1 0 0,-1-15-97 0 0,1 1 0 0 0,-1-1 0 0 0,1 1 0 0 0,0-1 0 0 0,1 0-1 0 0,-1 2-37 0 0,1-2 24 0 0,-1 0-1 0 0,0 0 0 0 0,0 1 1 0 0,0-1-1 0 0,-1 0 0 0 0,1 2-23 0 0,-2 4 32 0 0,1-8-21 0 0,0 0-1 0 0,-1 1 1 0 0,1-1-1 0 0,0 0 1 0 0,1 1 0 0 0,-1-1-1 0 0,0 0 1 0 0,1 0-1 0 0,-1 1 1 0 0,1-1-1 0 0,0 1-10 0 0,0 0-195 0 0,0-1 76 0 0,0 1 66 0 0,0-1 54 0 0,0 1 53 0 0,0 0 41 0 0,1 5 329 0 0,-1-4-281 0 0,-1-2-92 0 0,0 1-38 0 0,1-1-39 0 0,-1 0-42 0 0,0 0-48 0 0,0 0-54 0 0,0 0-79 0 0,0 1-77 0 0,0-1-82 0 0,0 1-92 0 0,0 0-98 0 0,0-1-106 0 0,0 1-113 0 0,0 0-120 0 0,0-2 524 0 0,0 4-1788 0 0,0 3-1258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45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329 64 11256 0 0,'0'0'256'0'0,"0"0"34"0"0,0 0 21 0 0,0 0-35 0 0,0 0-108 0 0,0 0-42 0 0,0 2 132 0 0,0 6 242 0 0,0-6 20 0 0,-2 0-24 0 0,-4 7-225 0 0,2 8 190 0 0,3 3-1 0 0,1-7-192 0 0,1 2-33 0 0,0-2-63 0 0,4-1-48 0 0,0 1-5 0 0,-4 2 48 0 0,-1-6-87 0 0,0-2-11 0 0,0-1-1 0 0,0 1 0 0 0,1-1 0 0 0,0 7-68 0 0,3 0 89 0 0,-2-8-40 0 0,-1 1-1 0 0,0-1 0 0 0,0 0 0 0 0,0 1 0 0 0,0-1 0 0 0,-1 1-48 0 0,-1 14 171 0 0,1-11-80 0 0,0 0 0 0 0,0-1 0 0 0,0 1-1 0 0,1 0 1 0 0,1 2-91 0 0,1 1 100 0 0,3 17 159 0 0,-5-18-128 0 0,0 3 48 0 0,-1 3 8 0 0,0 35 339 0 0,0-37-403 0 0,0-2-47 0 0,2-9 19 0 0,-2-4-94 0 0,7 9 78 0 0,-6-9-77 0 0,-1 1 1 0 0,0-1 0 0 0,0 0 0 0 0,1 1 0 0 0,-1-1-1 0 0,0 0 1 0 0,0 1 0 0 0,0-1 0 0 0,0 1-1 0 0,0-1 1 0 0,1 0 0 0 0,-1 1 0 0 0,0-1-1 0 0,0 1 1 0 0,0-1 0 0 0,0 0 0 0 0,0 1-1 0 0,0-1 1 0 0,0 1 0 0 0,0-1 0 0 0,0 0 0 0 0,0 1-1 0 0,-1-1 1 0 0,1 1 0 0 0,0-1 0 0 0,0 0-1 0 0,0 1 1 0 0,0-1 0 0 0,-1 0 0 0 0,1 1-3 0 0,-8 1 2 0 0,6-2-63 0 0,2 0-18 0 0,0 0 10 0 0,0 0 4 0 0,0 0-35 0 0,0 0-18 0 0,0 0-37 0 0,0 0-40 0 0,0 0-48 0 0,0 0-50 0 0,0 0-47 0 0,0 0-45 0 0,0 0-38 0 0,0 0-278 0 0,0 0-64 0 0,0 0-52 0 0,0 0-37 0 0,0 0-323 0 0,0 0-33 0 0,0 0-2535 0 0</inkml:trace>
  <inkml:trace contextRef="#ctx0" brushRef="#br0" timeOffset="315.77">1 89 8032 0 0,'0'0'182'0'0,"0"0"29"0"0,0 0 12 0 0,0 0-77 0 0,2 0-15 0 0,2-1 101 0 0,1-3 178 0 0,-3 1-118 0 0,0 1-94 0 0,1 1 50 0 0,1 0 179 0 0,-1 0-165 0 0,1 1 36 0 0,3 0-46 0 0,2 1 51 0 0,21-1 603 0 0,-17 0-543 0 0,0-1-29 0 0,-6 0-206 0 0,-2 0-33 0 0,9-3 92 0 0,-9 3-128 0 0,0-1 0 0 0,0 1 0 0 0,1 0-1 0 0,-1 0 1 0 0,1 1 0 0 0,-1 0-59 0 0,16-1 155 0 0,20-7 83 0 0,-12 2-36 0 0,3 0-5 0 0,-17 4 8 0 0,0 0-1 0 0,11 1-204 0 0,-16 0 41 0 0,-1 0 0 0 0,1-1 0 0 0,-1 0 0 0 0,0 0 0 0 0,6-3-41 0 0,20-5 85 0 0,-28 9-255 0 0,0-1 71 0 0,0 1 60 0 0,0 0 50 0 0,5-1 121 0 0,17-2 372 0 0,-20 3-403 0 0,-1 1-71 0 0,-3-1-57 0 0,1 1-41 0 0,-1 0-46 0 0,0-1-51 0 0,0 1-77 0 0,1 0-72 0 0,0 0-80 0 0,0 0-86 0 0,-1 0-95 0 0,1-1-100 0 0,0 1-107 0 0,1 0-115 0 0,3 0-1014 0 0,5 0-1091 0 0</inkml:trace>
  <inkml:trace contextRef="#ctx0" brushRef="#br0" timeOffset="617.71">734 518 11256 0 0,'0'0'256'0'0,"0"3"34"0"0,0 3-65 0 0,-1 0-56 0 0,1 1-52 0 0,0-1-36 0 0,0 4-12 0 0,1 0-40 0 0,3 7-2 0 0,2-8 44 0 0,-5-7 180 0 0,0-1-55 0 0,0 0-46 0 0,-1 1-40 0 0,0 1 39 0 0,0 1-39 0 0,-1-3-41 0 0,1 0 44 0 0,0 4 179 0 0,0 7 358 0 0,2-6-254 0 0,4-2-75 0 0,-6-4-304 0 0,0 0 0 0 0,1 0-1 0 0,-1 0 1 0 0,0 1 0 0 0,1-1 0 0 0,-1 0-1 0 0,0 0 1 0 0,1 1 0 0 0,-1-1 0 0 0,0 0-1 0 0,0 1 1 0 0,1-1 0 0 0,-1 0-1 0 0,0 1 1 0 0,0-1 0 0 0,0 0 0 0 0,1 1-1 0 0,-1-1 1 0 0,0 0 0 0 0,0 1 0 0 0,0-1-1 0 0,0 1 1 0 0,0-1 0 0 0,0 0 0 0 0,0 1-1 0 0,0-1 1 0 0,0 1 0 0 0,0-1 0 0 0,0 0-1 0 0,0 1 1 0 0,0-1 0 0 0,0 1-17 0 0,0 1-158 0 0,0 0 83 0 0,0-1 73 0 0,0 1 61 0 0,0-1 66 0 0,0 1 45 0 0,0 3 509 0 0,0-3-429 0 0,0-1-141 0 0,0 1-41 0 0,0-1-49 0 0,0 1-47 0 0,0 0-53 0 0,0-1-60 0 0,0 2-84 0 0,0-1-84 0 0,0 1-93 0 0,0-1-101 0 0,0 1-109 0 0,0 1-117 0 0,0-1-125 0 0,0-1 377 0 0,0 0-34 0 0,0-2-1553 0 0,0 0-1169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44.7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355 77 9272 0 0,'0'0'208'0'0,"0"0"33"0"0,0 0 14 0 0,-2-2-42 0 0,-10-12-164 0 0,12 11-47 0 0,-1-1-10 0 0,-3 2 16 0 0,0 0 53 0 0,0-3 141 0 0,-7-3 384 0 0,4 5-349 0 0,-4-3 119 0 0,3 2-50 0 0,1-2 54 0 0,3 3-130 0 0,1 0 40 0 0,-10-4 220 0 0,-3 3-46 0 0,-4 3-47 0 0,0 2-48 0 0,0-1-37 0 0,10 3-206 0 0,-3 7-84 0 0,6-2-21 0 0,-9 8 26 0 0,14-8 33 0 0,2-4-32 0 0,-2 0 70 0 0,-6 7-21 0 0,5 1-64 0 0,3-10-13 0 0,0-1 0 0 0,0 1 0 0 0,0-1 0 0 0,-1 0 0 0 0,1 1 0 0 0,0-1 0 0 0,-1 1 0 0 0,1-1 0 0 0,-1 0 0 0 0,0 0 0 0 0,1 1 0 0 0,-1-1 0 0 0,0 0 0 0 0,0 0 0 0 0,0 1 0 0 0,1-1 0 0 0,-1 0 0 0 0,0 0 0 0 0,1 1 0 0 0,-1-1 0 0 0,1 1 0 0 0,0-1 0 0 0,-1 0 0 0 0,1 1 0 0 0,0-1 0 0 0,0 1 0 0 0,0-1 0 0 0,-1 9 0 0 0,1-7 0 0 0,0 1 0 0 0,0-1 0 0 0,0 0 0 0 0,0 0 0 0 0,0 0 0 0 0,1 0 0 0 0,0 1 0 0 0,0 0 0 0 0,1 2 0 0 0,0-1 0 0 0,-1 0 0 0 0,1 0 0 0 0,-1 0 0 0 0,0 0 0 0 0,0 0 0 0 0,-1 1 0 0 0,0 3 0 0 0,1-5-1 0 0,-1 0 1 0 0,1 0 0 0 0,0 0 0 0 0,0 0-1 0 0,1 4 1 0 0,0-4 3 0 0,-1 1 0 0 0,0 0 0 0 0,0-1 0 0 0,0 1 0 0 0,0 0 0 0 0,-1 0-3 0 0,-1 4 25 0 0,1-6-19 0 0,0-1 1 0 0,0 0-1 0 0,0 0 0 0 0,0 1 1 0 0,0-1-1 0 0,0 0 1 0 0,0 1-1 0 0,1-1 1 0 0,-1 0-1 0 0,1 1 1 0 0,0 0-7 0 0,6 11 136 0 0,-1 0 0 0 0,2 10-136 0 0,-6-8 63 0 0,-2 1 48 0 0,-1-12-62 0 0,1 0 1 0 0,0 0-1 0 0,0 0 0 0 0,0 0 1 0 0,1-1-1 0 0,-1 1 1 0 0,2 4-50 0 0,0-4 18 0 0,4 14 114 0 0,-4-7-16 0 0,-1 1 41 0 0,-1 5 72 0 0,0-1-42 0 0,2-12-92 0 0,6 5-6 0 0,-5 3-15 0 0,-3-9-63 0 0,0 1-1 0 0,0 9 69 0 0,0-12 58 0 0,-1 1 1 0 0,2 0-62 0 0,-1 1-36 0 0,-1-2 7 0 0,-1 1 37 0 0,2-3-198 0 0,0 0 35 0 0,0 0 13 0 0,0 1 105 0 0,-1 0 55 0 0,0 1 181 0 0,-1 0-179 0 0,2-2-97 0 0,-1 1-36 0 0,0-1-45 0 0,1 1-49 0 0,-1 0-35 0 0,1-1-50 0 0,-1 0-56 0 0,1 1-60 0 0,-1-1-66 0 0,1 0-69 0 0,-1 0-76 0 0,1 0-80 0 0,0 0 251 0 0,0 0-52 0 0,0 0-49 0 0,0 0-41 0 0,0 0-149 0 0,0 0-42 0 0,0 0-180 0 0,0 0-487 0 0</inkml:trace>
  <inkml:trace contextRef="#ctx0" brushRef="#br0" timeOffset="323.48">1 393 8520 0 0,'0'0'190'0'0,"0"0"28"0"0,0 0 11 0 0,2 0-21 0 0,5-1-167 0 0,3-4-42 0 0,0 0 13 0 0,-3 4 53 0 0,-5 0 56 0 0,2-1 137 0 0,6-2 8 0 0,0 1-4 0 0,0-1 34 0 0,11-3 311 0 0,-7 1-239 0 0,-3 1-120 0 0,-1-1-78 0 0,-7 4-114 0 0,0 0-1 0 0,0 1 1 0 0,1 0-1 0 0,-1-1 1 0 0,0 1-1 0 0,0 0 1 0 0,0 1-1 0 0,1-1-55 0 0,18-2 247 0 0,3-1-52 0 0,-13 1-140 0 0,-1-2-34 0 0,-5 3 36 0 0,0-1-92 0 0,0 2-88 0 0,0-1-81 0 0,-1 1-76 0 0,1 0-69 0 0,-1 0-64 0 0,1 0-57 0 0,2 0-329 0 0,0 0-97 0 0,3-3-693 0 0,5-3-910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0.7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14 165 7016 0 0,'0'0'201'0'0,"2"0"-4"0"0,45 0 1669 0 0,-43-2-1232 0 0,5-4-131 0 0,-2 3-176 0 0,-2-1 65 0 0,-2 0-84 0 0,-1 0-38 0 0,2-3 63 0 0,2 1-54 0 0,3 0 212 0 0,-3-2-84 0 0,-2 2-177 0 0,2-1-36 0 0,0-1 49 0 0,-1-1-37 0 0,1-2-2 0 0,2 3-84 0 0,-7 8-110 0 0,0 0-1 0 0,-1 0 1 0 0,1-1 0 0 0,0 1 0 0 0,0 0 0 0 0,-1-1-1 0 0,1 1 1 0 0,-1 0 0 0 0,1-1 0 0 0,0 1 0 0 0,-1-1-1 0 0,1 1 1 0 0,-1-1 0 0 0,1 1 0 0 0,-1-1-1 0 0,1 0 1 0 0,-1 1 0 0 0,1-1 0 0 0,-1 0 0 0 0,0 1-1 0 0,1-1 1 0 0,-1 0 0 0 0,0 1 0 0 0,0-1 0 0 0,1 0-1 0 0,-1 0 1 0 0,0 1 0 0 0,0-1 0 0 0,0 0-1 0 0,0 0 1 0 0,0 1 0 0 0,0-1 0 0 0,0 0 0 0 0,0 0-1 0 0,0 1 1 0 0,-1-1 0 0 0,1 0-10 0 0,0-6 54 0 0,0 4-45 0 0,0-1-3 0 0,0-9 63 0 0,0 10-52 0 0,-1-5 53 0 0,-6 3-83 0 0,-3 4 18 0 0,2 1 98 0 0,2 1 33 0 0,0-1 73 0 0,-4 2-27 0 0,2 2-57 0 0,1 2-48 0 0,0 2-37 0 0,5-6-39 0 0,0 0 0 0 0,0 0 0 0 0,0 0 0 0 0,0 0 1 0 0,-1 0-1 0 0,1 0 0 0 0,-2 0-1 0 0,-4 1 0 0 0,7-3 1 0 0,1 0-1 0 0,-1 1 1 0 0,0-1 0 0 0,0 0 0 0 0,0 1 0 0 0,1-1-1 0 0,-1 0 1 0 0,0 1 0 0 0,1-1 0 0 0,-1 1 0 0 0,0-1 0 0 0,1 1-1 0 0,-1-1 1 0 0,0 1 0 0 0,1 0 0 0 0,-1-1 0 0 0,1 1 0 0 0,-1 0-1 0 0,1-1 1 0 0,0 1 0 0 0,-1 0 0 0 0,1 0 0 0 0,0-1 0 0 0,-1 2-1 0 0,-1 8 40 0 0,1-8-29 0 0,1 0 0 0 0,0 0 0 0 0,-1-1 0 0 0,1 1 0 0 0,-1 0 1 0 0,0 0-1 0 0,0-1 0 0 0,1 1 0 0 0,-1 0 0 0 0,0-1 0 0 0,-1 1 0 0 0,1-1 0 0 0,0 1 1 0 0,0-1-12 0 0,-1 1 11 0 0,1-1 0 0 0,0 1 0 0 0,-1 0 0 0 0,1-1 0 0 0,0 1 0 0 0,0 0 0 0 0,0 0 0 0 0,1 0 0 0 0,-1 0 0 0 0,0 0 0 0 0,1 0 0 0 0,-1-1 0 0 0,1 2-11 0 0,0-1 10 0 0,-1 0 0 0 0,1 0 0 0 0,-1 0-1 0 0,0-1 1 0 0,0 1 0 0 0,1 0 0 0 0,-1 0-1 0 0,0 0 1 0 0,0-1 0 0 0,-1 1 0 0 0,1 0-1 0 0,0-1 1 0 0,-1 1-10 0 0,1-1 8 0 0,0 1-1 0 0,-1-1 0 0 0,1 1 1 0 0,0-1-1 0 0,0 1 0 0 0,0 0 1 0 0,0-1-1 0 0,0 1 0 0 0,1 0 1 0 0,-1 0-1 0 0,0 0 0 0 0,1-1 1 0 0,-1 1-1 0 0,1 0 0 0 0,0 0 1 0 0,0 0-1 0 0,0 0 0 0 0,0 0 1 0 0,0 0-1 0 0,0 0 0 0 0,0 0 1 0 0,0 0-8 0 0,1 10 43 0 0,-1 11-31 0 0,0-20-12 0 0,0 0 0 0 0,1 0 0 0 0,-1 0 0 0 0,1-1 0 0 0,0 1 0 0 0,0 0 0 0 0,0 0 0 0 0,0 0 0 0 0,0-1 0 0 0,1 1 0 0 0,-1 0 0 0 0,1-1 0 0 0,-1 0 0 0 0,1 1 0 0 0,0-1 0 0 0,0 0 0 0 0,0 0 0 0 0,2 1 0 0 0,0 1 0 0 0,1-1 0 0 0,-1 0 0 0 0,1 0 0 0 0,0 0 0 0 0,0 0 0 0 0,0-1 0 0 0,0 0 0 0 0,-1 0 103 0 0,1-1-121 0 0,0 0-119 0 0,0-1-118 0 0,1 0-114 0 0,-1 0-113 0 0,0 0-112 0 0,0-1-107 0 0,-3 1 229 0 0,1 0-37 0 0,-1 0-38 0 0,-1 0-37 0 0,6 0-1423 0 0,1 0-1148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2.1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9072 0 0,'0'0'200'0'0,"0"0"33"0"0,2 2 15 0 0,2 2-95 0 0,-2 2-70 0 0,1 1-50 0 0,-1 5-57 0 0,-1 2 2 0 0,-1-5 59 0 0,-1-1 51 0 0,1-1 71 0 0,0-2-7 0 0,0 0 43 0 0,0 0 48 0 0,0-1 53 0 0,0 2-19 0 0,2-1-39 0 0,2 3 155 0 0,-3-7-339 0 0,0 1-1 0 0,-1-1 1 0 0,1 0 0 0 0,0 1 0 0 0,-1-1 0 0 0,1 0-1 0 0,-1 1 1 0 0,0-1 0 0 0,1 0 0 0 0,-1 1-1 0 0,0-1 1 0 0,0 1 0 0 0,0-1-54 0 0,0 2 97 0 0,0 0-1 0 0,1-1 1 0 0,-1 1-1 0 0,0 0 1 0 0,1-1-1 0 0,0 1 1 0 0,0 1-97 0 0,1 2 182 0 0,2 1-35 0 0,-3-5-107 0 0,3 6 145 0 0,-1-1 19 0 0,-1-3-97 0 0,0-1-54 0 0,2 0-48 0 0,-1 1 27 0 0,0-1 56 0 0,9 9 429 0 0,-10-10-413 0 0,0 0-42 0 0,-1-1-40 0 0,0 0 150 0 0,0 0-40 0 0,2 0 36 0 0,0-1-86 0 0,1-1-48 0 0,-2 1 54 0 0,9 0 90 0 0,2 0 29 0 0,-9-2-45 0 0,11-8 21 0 0,-4 4-102 0 0,-1-2-34 0 0,9-4 46 0 0,0-1-58 0 0,-6-2-12 0 0,9-8 30 0 0,-7 13-57 0 0,-13 9-2 0 0,0 0 0 0 0,-1-1 0 0 0,1 1 0 0 0,0 0 0 0 0,-1-1 0 0 0,1 1 0 0 0,-1-1 0 0 0,1 1 0 0 0,-1-1 0 0 0,0 1 0 0 0,0-1-1 0 0,1-1 7 0 0,-1 1-11 0 0,0 1 0 0 0,-1-1-1 0 0,1 0 1 0 0,0 0 0 0 0,-1 1-1 0 0,1-1 1 0 0,-1 0 0 0 0,0 0-1 0 0,0 0 1 0 0,0 0 11 0 0,0 0-9 0 0,0 1 0 0 0,1 0 1 0 0,-1-1-1 0 0,0 1 0 0 0,0 0 0 0 0,1-1 1 0 0,-1 1-1 0 0,1 0 0 0 0,-1 0 0 0 0,1-1 1 0 0,-1 1-1 0 0,1 0 0 0 0,0 0 0 0 0,0 0 1 0 0,0 0-1 0 0,-1 0 0 0 0,1 0 1 0 0,1 0 7 0 0,0-4-59 0 0,0-5 48 0 0,7-1-4 0 0,-4 8-65 0 0,-1 3 39 0 0,3 10 24 0 0,-7-8 5 0 0,6 1-16 0 0,-6-3 28 0 0,0 1 1 0 0,1-1-1 0 0,-1 0 0 0 0,0 0 0 0 0,1 0 1 0 0,-1 1-1 0 0,0-1 0 0 0,1 0 0 0 0,-1 0 1 0 0,0 1-1 0 0,0-1 0 0 0,1 0 0 0 0,-1 1 0 0 0,0-1 1 0 0,0 0-1 0 0,0 1 0 0 0,1-1 0 0 0,-1 1 1 0 0,0-1-1 0 0,0 0 0 0 0,0 1 0 0 0,0-1 0 0 0,0 0 1 0 0,0 1-1 0 0,0-1 0 0 0,0 1 0 0 0,0-1 1 0 0,0 0-1 0 0,0 1 0 0 0,0-1 0 0 0,0 1 1 0 0,0-1 0 0 0,0 2-1 0 0,0-1 1 0 0,0 1 0 0 0,0-1 0 0 0,1 1 0 0 0,-1-1 0 0 0,1 0 0 0 0,-1 1 0 0 0,1-1-1 0 0,-1 0 1 0 0,1 1 0 0 0,0-1 0 0 0,-1 0 0 0 0,1 0 0 0 0,0 1-4 0 0,0-1 0 0 0,0 0 0 0 0,-1 0 0 0 0,1 1 0 0 0,-1-1 0 0 0,1 0 0 0 0,-1 1 0 0 0,1-1 0 0 0,-1 0 0 0 0,0 1 0 0 0,0-1 0 0 0,0 1 0 0 0,1-1 4 0 0,1 10 1 0 0,2-3 36 0 0,-3-7-28 0 0,-1 1 1 0 0,1-1 0 0 0,0 0-1 0 0,-1 1 1 0 0,1-1 0 0 0,-1 0 0 0 0,1 1-1 0 0,-1-1 1 0 0,1 0 0 0 0,-1 1 0 0 0,0-1-1 0 0,0 1 1 0 0,0-1-10 0 0,0 1 11 0 0,0-1 1 0 0,0 0-1 0 0,1 1 0 0 0,-1-1 0 0 0,0 0 1 0 0,1 0-1 0 0,-1 1 0 0 0,1-1 0 0 0,-1 0 1 0 0,1 0-1 0 0,-1 1 0 0 0,1-1 1 0 0,0 0-1 0 0,0 0-11 0 0,3 5 77 0 0,4 6 147 0 0,6 0 170 0 0,2 0-54 0 0,-14-9-184 0 0,-1-1-54 0 0,-1 0-33 0 0,0 0-33 0 0,0 0-17 0 0,1 0 30 0 0,7 0 84 0 0,-6-2-33 0 0,-2 0-4 0 0,2 2-16 0 0,3 2-83 0 0,-3-1-37 0 0,0-1-42 0 0,0-1-148 0 0,-2 0-271 0 0,0-1-471 0 0,0-2-41 0 0,0-9-9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2.4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12032 0 0,'0'0'356'0'0,"0"0"-130"0"0,0 0-104 0 0,0 0-46 0 0,0 2-16 0 0,0 19 51 0 0,0 1 110 0 0,0 6 148 0 0,0 15 292 0 0,0-37-556 0 0,1 0 0 0 0,0 0 0 0 0,0 0 0 0 0,2 5-105 0 0,-2-5 114 0 0,1 0 1 0 0,-1 1-1 0 0,0 0 1 0 0,0 6-115 0 0,-1-1 143 0 0,0-6-61 0 0,0 0-1 0 0,0 1 1 0 0,0-1 0 0 0,1 0 0 0 0,0 1-82 0 0,3 6 128 0 0,-2-7-65 0 0,-1-1-1 0 0,0 0 1 0 0,0 1-1 0 0,0-1 1 0 0,0 0 0 0 0,-1 1-63 0 0,1 7 133 0 0,4 4 5 0 0,0 2 2 0 0,-4-3-8 0 0,0-13-105 0 0,-1 1 0 0 0,0-1-1 0 0,1 0 1 0 0,0 0-1 0 0,0 0 1 0 0,0 0-1 0 0,0 0 1 0 0,0 0-1 0 0,0 0 1 0 0,2 2-27 0 0,-2-4 13 0 0,-1 1 0 0 0,0-1 0 0 0,1 1 0 0 0,-1-1 0 0 0,0 1 0 0 0,0-1 0 0 0,1 1 0 0 0,-1-1 0 0 0,0 1 0 0 0,-1 0 0 0 0,1 0-13 0 0,0-1 11 0 0,0 1-1 0 0,0 0 1 0 0,0-1 0 0 0,0 1 0 0 0,0-1 0 0 0,0 1 0 0 0,0-1 0 0 0,1 1 0 0 0,-1-1 0 0 0,0 1-1 0 0,1 0-10 0 0,3 4 38 0 0,-3-5-36 0 0,0 0 1 0 0,-1 1-1 0 0,1-1 1 0 0,0 0-1 0 0,-1 0 1 0 0,1 0-1 0 0,-1 0 1 0 0,1 1-1 0 0,-1-1 1 0 0,0 0-1 0 0,0 1 1 0 0,1-1-1 0 0,-1 0 1 0 0,0 0-1 0 0,0 1 1 0 0,0-1-3 0 0,0-1-208 0 0,0 0 89 0 0,0 0 74 0 0,0 1 61 0 0,0-1 61 0 0,0 2 273 0 0,0-1-240 0 0,0 0-82 0 0,0 0-37 0 0,0-1-43 0 0,0 1-52 0 0,0 0-60 0 0,0-1-67 0 0,0 1-76 0 0,0-1-83 0 0,0 1 79 0 0,0-1-42 0 0,0 0-46 0 0,0 0-47 0 0,0 1-51 0 0,0-1-51 0 0,0 0-56 0 0,0 0-57 0 0,0 0-1423 0 0,0 0-1186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 10736 0 0,'0'0'241'0'0,"0"0"38"0"0,0 0 13 0 0,0 0-26 0 0,0 1-199 0 0,0 1-39 0 0,2 11-17 0 0,3-6-4 0 0,-4-5 0 0 0,0-1-1 0 0,0 0 1 0 0,0 1-1 0 0,-1-1 1 0 0,1 1-1 0 0,0-1 1 0 0,-1 1-1 0 0,1-1 1 0 0,-1 1-1 0 0,0-1 1 0 0,1 1-1 0 0,-1-1 1 0 0,0 1-1 0 0,0 0-6 0 0,0 5 50 0 0,-1-5-33 0 0,1 0 0 0 0,0 0 0 0 0,0 0 0 0 0,0 0 1 0 0,1 0-1 0 0,-1 0 0 0 0,0 0 0 0 0,1 0 0 0 0,-1 0 1 0 0,1 1-18 0 0,4 6 57 0 0,3 5 76 0 0,5 8 101 0 0,-13-20-212 0 0,1 0 0 0 0,-1 0 0 0 0,1-1 0 0 0,-1 1 0 0 0,0 0 0 0 0,1 0 0 0 0,-1 0 0 0 0,0 0 0 0 0,0 0 0 0 0,0-1 0 0 0,-1 2-22 0 0,1-1 26 0 0,0 0-1 0 0,0 0 1 0 0,0 0-1 0 0,0-1 0 0 0,0 1 1 0 0,0 0-1 0 0,0 0 1 0 0,1 0-1 0 0,-1-1 1 0 0,1 1-1 0 0,0 1-25 0 0,3 5 102 0 0,2 1 43 0 0,-4 4 38 0 0,-3-4-73 0 0,2 0-20 0 0,12 18-74 0 0,-11-14-6 0 0,-2-10 54 0 0,0-3 56 0 0,0 0 22 0 0,0 0 2 0 0,-2 2 0 0 0,-8 8 0 0 0,7-7 0 0 0,1-6 0 0 0,-8-7 10 0 0,7 7 22 0 0,2-1-77 0 0,1 1-46 0 0,1-2-22 0 0,-1 2 32 0 0,-1-3 54 0 0,-4-8 220 0 0,2 8-241 0 0,2 4-88 0 0,1 0-34 0 0,8-15 83 0 0,-8 14-53 0 0,1 0 0 0 0,-1 0 0 0 0,0 0 0 0 0,0 1 0 0 0,0-1 0 0 0,0 0 0 0 0,0 0-4 0 0,0-1 11 0 0,0-1 0 0 0,0 1 1 0 0,0 0-1 0 0,0-1 0 0 0,1 1 0 0 0,0 0 1 0 0,1-4-12 0 0,23-63 0 0 0,-24 68 0 0 0,0 0 0 0 0,0 0 0 0 0,0-1 0 0 0,1 1 0 0 0,0 0 0 0 0,-1 0 0 0 0,1 0 0 0 0,0 1 0 0 0,0-1 0 0 0,2-1 0 0 0,5-7 0 0 0,1-9 0 0 0,-3 10 0 0 0,1 1 0 0 0,0 0 0 0 0,1 0 0 0 0,19-18-44 0 0,-3 3-92 0 0,-24 22 126 0 0,0 1 1 0 0,1 0-1 0 0,-1 0 1 0 0,0 0 0 0 0,0 0-1 0 0,1 0 1 0 0,-1 0-1 0 0,0 0 1 0 0,1 0 0 0 0,-1 0-1 0 0,1 1 1 0 0,-1-1-1 0 0,1 1 1 0 0,0-1 0 0 0,-1 1-1 0 0,1-1 1 0 0,-1 1-1 0 0,1 0 1 0 0,0 0 0 0 0,0 0 9 0 0,6-1-63 0 0,6-6-22 0 0,-9 4 21 0 0,0 1-47 0 0,1 0-63 0 0,1 2-80 0 0,8 0-366 0 0,0 0-25 0 0</inkml:trace>
  <inkml:trace contextRef="#ctx0" brushRef="#br0" timeOffset="1">409 182 7976 0 0,'0'0'174'0'0,"0"0"29"0"0,0 0 14 0 0,3 0-26 0 0,9 0-152 0 0,6-3-39 0 0,-13 1 34 0 0,0 0 58 0 0,3-1 126 0 0,-5 2-143 0 0,0 0 1 0 0,0 0-1 0 0,0 0 0 0 0,0 1 0 0 0,0-1 0 0 0,0 1 0 0 0,0 0 0 0 0,0 0-75 0 0,6-1 356 0 0,-1-3-60 0 0,0 0-50 0 0,1-1-38 0 0,2-2 21 0 0,-9 5-186 0 0,0 1 1 0 0,0 0-1 0 0,1 0 1 0 0,-1 0-1 0 0,0 0 1 0 0,1 1-1 0 0,-1-1 1 0 0,1 0-1 0 0,-1 1 1 0 0,0 0-1 0 0,1 0-43 0 0,-2 0 13 0 0,0 0 1 0 0,-1 0-1 0 0,1 0 0 0 0,0-1 0 0 0,-1 1 0 0 0,1 0 0 0 0,0 0 0 0 0,0 0 1 0 0,-1 0-1 0 0,1-1 0 0 0,-1 1 0 0 0,1 0 0 0 0,0-1 0 0 0,-1 1 0 0 0,1 0 0 0 0,-1-1 1 0 0,1 1-14 0 0,5-9 143 0 0,-6 7-133 0 0,1 1-1 0 0,-1 0 0 0 0,1 0 0 0 0,0 0 0 0 0,-1 0 0 0 0,1 0 0 0 0,0 0 0 0 0,0 0 1 0 0,0 0-1 0 0,-1 1 0 0 0,1-1 0 0 0,0 0 0 0 0,0 0 0 0 0,0 1 0 0 0,0-1-9 0 0,9-4 77 0 0,-7 4-61 0 0,-1 0 1 0 0,0 0-1 0 0,0 0 0 0 0,0 0 0 0 0,0 0 0 0 0,0-1 1 0 0,0 1-1 0 0,0-1 0 0 0,0 0-16 0 0,9-8 92 0 0,11-12 128 0 0,-12 9-151 0 0,-8-2 5 0 0,-2 2 10 0 0,0 11 2 0 0,0 2 4 0 0,0 0 27 0 0,-2 0-4 0 0,-2-1-73 0 0,1 1-23 0 0,1 0 0 0 0,0 0 0 0 0,0 0 0 0 0,-1 0 0 0 0,1 1 0 0 0,0-1-1 0 0,0 0 1 0 0,0 1 0 0 0,-2 0-17 0 0,-24 14 28 0 0,21-2 15 0 0,-34 17-32 0 0,-34 46 63 0 0,73-75-70 0 0,1 1 0 0 0,-1 0 0 0 0,1 0-1 0 0,0 0 1 0 0,-1 0 0 0 0,1 0 0 0 0,0 0-1 0 0,1 0 1 0 0,-1 0 0 0 0,0 0 0 0 0,0 0 0 0 0,1 0-1 0 0,-1 1 1 0 0,1-1-4 0 0,-3 11 1 0 0,-3 0 4 0 0,-4 6 46 0 0,1-4-25 0 0,8-14-24 0 0,1 0 0 0 0,0 0 0 0 0,0 0 0 0 0,0 0 0 0 0,-1 0 0 0 0,1 0 0 0 0,0 0 0 0 0,0 0 0 0 0,0 0 0 0 0,0-1 0 0 0,1 1 0 0 0,-1 0 0 0 0,0 0 0 0 0,0 0 0 0 0,0 0 0 0 0,1 0 0 0 0,-1 0 0 0 0,0 0 0 0 0,1-1 0 0 0,-1 1 0 0 0,1 0 0 0 0,-1 0 0 0 0,1-1 0 0 0,0 1 0 0 0,-1 0 0 0 0,1 0 0 0 0,0-1-2 0 0,3 7 0 0 0,-3-3 0 0 0,1-1 0 0 0,0 1 0 0 0,0 0 1 0 0,0-1-1 0 0,0 1 0 0 0,0-1 0 0 0,1 0 0 0 0,0 0 1 0 0,-1 0-1 0 0,1 0 0 0 0,3 3 8 0 0,-6-6-6 0 0,1 0 0 0 0,-1 0-1 0 0,0 0 1 0 0,0 1-1 0 0,0-1 1 0 0,1 0 0 0 0,-1 0-1 0 0,0 0 1 0 0,0 0 0 0 0,1 1-1 0 0,-1-1 1 0 0,0 0 0 0 0,1 0-1 0 0,-1 0 1 0 0,0 0 0 0 0,1 0-1 0 0,-1 0 1 0 0,0 0-1 0 0,0 0 1 0 0,1 0 0 0 0,-1 0-1 0 0,0 0 1 0 0,1 0 0 0 0,-1 0-1 0 0,0 0 1 0 0,1 0-2 0 0,4 0 7 0 0,-2-1-2 0 0,0 1 1 0 0,0 0-1 0 0,0-1 0 0 0,0 2 0 0 0,0-1 0 0 0,-1 0 0 0 0,1 0 0 0 0,0 1 1 0 0,0 0-1 0 0,0-1 0 0 0,0 2-5 0 0,1 0-44 0 0,0 0 48 0 0,9 5 106 0 0,-6-6-146 0 0,-3 0-39 0 0,1-2-50 0 0,0 0-61 0 0,1 0-71 0 0,-2-1-151 0 0,1 0-109 0 0,0 0 10 0 0,-1 1-52 0 0,6-2-672 0 0,2 1-449 0 0,6 1-958 0 0,-18 1 2630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2.6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13312 0 0,'0'0'390'0'0,"0"0"-138"0"0,0 0-116 0 0,0 0-48 0 0,0 2-2 0 0,3 14 203 0 0,6 6 59 0 0,-2-6-90 0 0,-3-4-45 0 0,-2-1 3 0 0,-1 2 45 0 0,1 10 37 0 0,7 16 236 0 0,2 5 69 0 0,-8-15-248 0 0,1 1-7 0 0,5-1-51 0 0,-6-22-210 0 0,-1 0 0 0 0,0 0 1 0 0,0 0-1 0 0,-1 0 0 0 0,0 1 0 0 0,0 4-87 0 0,0-8 33 0 0,-1 1-1 0 0,1 0 1 0 0,0-1-1 0 0,0 1 0 0 0,1 0 1 0 0,-1-1-1 0 0,1 0 1 0 0,0 1-1 0 0,0-1 0 0 0,2 3-32 0 0,2 4 62 0 0,-5-9-176 0 0,0-1 48 0 0,-1 1 40 0 0,1 0 33 0 0,-1 2 75 0 0,1 6 193 0 0,-1-7-248 0 0,0 0-61 0 0,0 0-83 0 0,-1 0-106 0 0,1-2 66 0 0,0 1-35 0 0,0-1-36 0 0,0 1-39 0 0,0-1-64 0 0,0 1-50 0 0,0-1-54 0 0,0 0-56 0 0,0 0-61 0 0,0 0-63 0 0,-1 0-66 0 0,1 0-69 0 0,0 0-395 0 0,0 0-33 0 0,0 0-2471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3.3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9504 0 0,'0'0'216'0'0,"0"0"32"0"0,0 0 9 0 0,0 0-109 0 0,0 2-77 0 0,0-2-69 0 0,0 1 0 0 0,0-1 1 0 0,0 1-1 0 0,0-1 0 0 0,1 1 0 0 0,-1-1 1 0 0,0 1-1 0 0,0-1 0 0 0,0 1 1 0 0,0-1-1 0 0,1 0 0 0 0,-1 1 0 0 0,0-1 1 0 0,0 1-1 0 0,1-1 0 0 0,-1 0 1 0 0,0 1-1 0 0,0-1 0 0 0,1 0 0 0 0,-1 1 1 0 0,1-1-1 0 0,-1 0 0 0 0,0 0 1 0 0,1 1-3 0 0,0-1-1 0 0,-1 1 1 0 0,1-1-1 0 0,-1 0 1 0 0,0 1-1 0 0,1-1 1 0 0,-1 1 0 0 0,1-1-1 0 0,-1 0 1 0 0,0 1-1 0 0,1-1 1 0 0,-1 1-1 0 0,0-1 1 0 0,1 1-1 0 0,-1 0 1 0 0,0-1 0 0 0,0 1-1 0 0,1-1 1 0 0,-1 1-1 0 0,0-1 1 0 0,0 1-1 0 0,0 0 1 0 0,0-1 0 0 0,0 1-1 0 0,0-1 1 0 0,0 1 0 0 0,0 3 40 0 0,0 2 78 0 0,2 9 236 0 0,2-6-201 0 0,0 3 11 0 0,0-2-5 0 0,-1-2-6 0 0,1-1 24 0 0,0 0 58 0 0,3 7 112 0 0,0 11 235 0 0,-1-4-98 0 0,-1-7-205 0 0,2 0-46 0 0,0-1-36 0 0,3 10 73 0 0,10 31 289 0 0,-15-36-346 0 0,-1 1 47 0 0,6 11 59 0 0,-4-15-136 0 0,-1 1 34 0 0,-2-2-18 0 0,2 4 33 0 0,2 0-50 0 0,-5-13-116 0 0,0 0 0 0 0,0 0 0 0 0,-1 0 0 0 0,1 0 1 0 0,-1 1-1 0 0,0-1 0 0 0,-1 2-66 0 0,2 16 287 0 0,-2 1 50 0 0,0-10-126 0 0,0-11-164 0 0,0 4-68 0 0,0-3 64 0 0,0 0 82 0 0,0-2-19 0 0,0 1 34 0 0,0-3-57 0 0,3 0-46 0 0,5 0-7 0 0,-7-2 44 0 0,-1-16 41 0 0,0-2-38 0 0,0-1-34 0 0,0 2-34 0 0,0 13-15 0 0,0 4-3 0 0,0 1 0 0 0,0-1 0 0 0,0 1 0 0 0,1 0 0 0 0,-1-1 0 0 0,0 1 0 0 0,1 0 0 0 0,-1-1 0 0 0,0 1 0 0 0,1 0 0 0 0,0 0 0 0 0,-1 0 0 0 0,1-1 0 0 0,0 1 9 0 0,4-9-54 0 0,-2-7-9 0 0,-3 15 51 0 0,0 0 1 0 0,0 0 0 0 0,0 1 0 0 0,0-1 0 0 0,1 0 0 0 0,-1 0 0 0 0,1 0 0 0 0,0 0-1 0 0,-1 0 1 0 0,1 0 0 0 0,0 1 0 0 0,0-1 0 0 0,0 0 0 0 0,0 1 0 0 0,0-1-1 0 0,1 0 12 0 0,5-4-38 0 0,-5 3 20 0 0,1 1 0 0 0,0-1 0 0 0,-1 0 0 0 0,0 1 0 0 0,0-1 0 0 0,1-1 18 0 0,-1-1-10 0 0,-2 4 8 0 0,0 1 1 0 0,0 0-1 0 0,1-1 1 0 0,-1 1-1 0 0,0-1 1 0 0,0 1-1 0 0,0 0 1 0 0,1-1-1 0 0,-1 1 1 0 0,0 0-1 0 0,0-1 1 0 0,1 1-1 0 0,-1 0 1 0 0,0 0-1 0 0,0-1 1 0 0,1 1-1 0 0,-1 0 1 0 0,0 0-1 0 0,1-1 1 0 0,-1 1-1 0 0,1 0 1 0 0,-1 0-1 0 0,0 0 1 0 0,1 0-1 0 0,-1-1 1 0 0,1 1-1 0 0,-1 0 1 0 0,0 0 0 0 0,1 0-1 0 0,-1 0 1 0 0,1 0-1 0 0,-1 0 1 0 0,0 0-1 0 0,1 0 1 0 0,-1 0-1 0 0,1 0 1 0 0,-1 1-1 0 0,0-1 2 0 0,2 0-3 0 0,-1 0 0 0 0,1-1-1 0 0,-1 1 1 0 0,1 0 0 0 0,-1-1-1 0 0,0 1 1 0 0,1 0 0 0 0,-1-1 0 0 0,0 0-1 0 0,1 1 1 0 0,-1-1 0 0 0,0 0-1 0 0,0 0 4 0 0,1 1-3 0 0,-1-1 0 0 0,0 0 0 0 0,0 0-1 0 0,1 1 1 0 0,-1-1 0 0 0,0 1-1 0 0,1-1 1 0 0,-1 1 0 0 0,0 0 0 0 0,1-1-1 0 0,-1 1 1 0 0,1 0 0 0 0,-1 0 3 0 0,8 0-30 0 0,-6 0 25 0 0,0 0 0 0 0,-1 0 1 0 0,1 0-1 0 0,0 0 0 0 0,0 0 0 0 0,0 1 0 0 0,2 0 5 0 0,0 6-35 0 0,-4-3 15 0 0,1-2 9 0 0,0 1-1 0 0,0 0 1 0 0,0-1 0 0 0,1 1-1 0 0,-1-1 1 0 0,2 2 11 0 0,-1-2-1 0 0,-1 0 1 0 0,1 0 0 0 0,-1 1-1 0 0,0-1 1 0 0,0 1-1 0 0,1 2 1 0 0,1 3-2 0 0,1 3-43 0 0,-5-10 44 0 0,0-1 0 0 0,0 1 0 0 0,0-1 0 0 0,0 0 0 0 0,-1 1 0 0 0,1-1 0 0 0,0 1 0 0 0,0-1 0 0 0,0 0 0 0 0,-1 1 0 0 0,1-1 0 0 0,0 0 0 0 0,0 0 0 0 0,-1 1 0 0 0,1-1 0 0 0,0 0 0 0 0,-1 1 0 0 0,1-1 0 0 0,0 0 0 0 0,-1 0 0 0 0,1 0 0 0 0,0 1 0 0 0,-1-1 0 0 0,1 0 0 0 0,-1 0 1 0 0,0 1 1 0 0,0 0-1 0 0,0 0 1 0 0,0 0-1 0 0,0 0 1 0 0,0 0-1 0 0,0 0 0 0 0,0 0 1 0 0,1 0-1 0 0,-1 1 1 0 0,0-1-1 0 0,1 0 1 0 0,-1 1-1 0 0,1-1 0 0 0,-1 0 1 0 0,1 1-1 0 0,-1-1 1 0 0,1 0-1 0 0,0 1 1 0 0,0-1-1 0 0,0 1 0 0 0,0-1 1 0 0,0 1-1 0 0,0-1 1 0 0,0 0-1 0 0,0 1 0 0 0,0-1 1 0 0,-2 3 47 0 0,-1 0-41 0 0,1-3-1 0 0,1 1-1 0 0,0 0 1 0 0,-1-1 0 0 0,1 1 0 0 0,-1-1 0 0 0,0 0 0 0 0,0 1 0 0 0,1-1-1 0 0,-1 0 1 0 0,0 0 0 0 0,0 0 0 0 0,0 0 0 0 0,0-1 0 0 0,0 1 0 0 0,0 0-1 0 0,0-1-5 0 0,-3 2 79 0 0,3 1-49 0 0,-4 2 18 0 0,-5 0 16 0 0,-5 3 30 0 0,9-5-113 0 0,-11-2 64 0 0,12-1-73 0 0,0-1-50 0 0,2 1-11 0 0,0 0-37 0 0,0-1-40 0 0,0 1-48 0 0,2 0 134 0 0,1 0-7 0 0,0 0-23 0 0,-1 0-46 0 0,1 0-19 0 0,0-1-46 0 0,0 1-54 0 0,-1-1-61 0 0,1 1-64 0 0,0-1-61 0 0,0 0-54 0 0,-1 0-46 0 0,1 0-166 0 0,-1-1-46 0 0,1 0-200 0 0,-2 0-536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3.6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13736 0 0,'0'0'306'0'0,"0"0"46"0"0,2 2 24 0 0,1 1-249 0 0,2 2 14 0 0,11 10 47 0 0,-13-11-249 0 0,0 1 49 0 0,1-1 43 0 0,-1 1 40 0 0,0 2 59 0 0,1-1 43 0 0,1 4 149 0 0,-1-1 51 0 0,2 5 263 0 0,-4-8-346 0 0,-2 0-53 0 0,1 1-59 0 0,1-1-65 0 0,1 0-22 0 0,-2-5-73 0 0,0 1 0 0 0,0-1-1 0 0,-1 0 1 0 0,1 0 0 0 0,0 0 0 0 0,-1 1-1 0 0,0-1 1 0 0,1 0 0 0 0,-1 0-1 0 0,1 1 1 0 0,-1-1 0 0 0,0 0-1 0 0,0 1 1 0 0,0-1-18 0 0,2 8 111 0 0,2-5-43 0 0,-3-4-66 0 0,-1 0 0 0 0,1 1 0 0 0,-1-1 0 0 0,1 0 0 0 0,-1 1 0 0 0,0-1 0 0 0,1 1 0 0 0,-1-1 0 0 0,0 1 0 0 0,1-1-1 0 0,-1 0 1 0 0,0 1 0 0 0,1-1 0 0 0,-1 1 0 0 0,0-1 0 0 0,0 1 0 0 0,0-1 0 0 0,0 1 0 0 0,1 0 0 0 0,-1-1 0 0 0,0 1 0 0 0,0-1 0 0 0,0 1 0 0 0,0-1 0 0 0,0 1-1 0 0,0-1-1 0 0,-1 5 14 0 0,2-4-2 0 0,9 19 22 0 0,-9-19-138 0 0,-1 0 36 0 0,1 1 22 0 0,-1 0 97 0 0,0 3 196 0 0,-1-3-214 0 0,1 0-65 0 0,0-1-73 0 0,0 1-92 0 0,0-1-109 0 0,0 0 106 0 0,0 0-35 0 0,0 0-36 0 0,0-1-39 0 0,1 1-41 0 0,-1 0-43 0 0,0-1-47 0 0,0 1-47 0 0,0-1 93 0 0,0 0-51 0 0,0 0-45 0 0,0 0-40 0 0,0 0-151 0 0,0 0-39 0 0,0 0-182 0 0,0 0-494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3.9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13 9648 0 0,'0'2'216'0'0,"-1"5"-54"0"0,-4 2 37 0 0,4-8-168 0 0,1 0 1 0 0,-1 1-1 0 0,0-1 0 0 0,0 1 1 0 0,1-1-1 0 0,-1 1 0 0 0,1-1 1 0 0,-1 1-1 0 0,1-1 0 0 0,0 1 1 0 0,0-1-1 0 0,0 2-31 0 0,1 13 56 0 0,7 3-65 0 0,-7-16 9 0 0,0 0 20 0 0,0-1 37 0 0,-1 3 82 0 0,1-1 44 0 0,0 7 387 0 0,1-8-430 0 0,0 0-14 0 0,2 3 47 0 0,-3-4-76 0 0,-1 0 39 0 0,1 0 13 0 0,-1 0 41 0 0,1 1 46 0 0,-1-1 52 0 0,0-1-48 0 0,0 0-52 0 0,1 0-45 0 0,0 0-40 0 0,2 2 23 0 0,2 1-19 0 0,-5-4 10 0 0,2 2 385 0 0,-2-2-38 0 0,0 0-14 0 0,0 0-2 0 0,0 0-26 0 0,0 0-106 0 0,3 0-48 0 0,-1 0-180 0 0,11 0 387 0 0,-10-1-388 0 0,0 0-101 0 0,1-8 114 0 0,0 5-42 0 0,4-6 47 0 0,-6 7-92 0 0,0 0 1 0 0,0 0 0 0 0,0 0-1 0 0,0 0 1 0 0,1 1 0 0 0,-1 0-1 0 0,1-1 1 0 0,0 1 0 0 0,1-1-14 0 0,-2 1 6 0 0,1 0-1 0 0,-1 0 1 0 0,1 0 0 0 0,-1 0 0 0 0,0-1-1 0 0,0 1 1 0 0,0-1 0 0 0,0 1-1 0 0,0-2-5 0 0,1-1 0 0 0,0 0 0 0 0,0 0 0 0 0,0 0 0 0 0,1 1 0 0 0,0-1 0 0 0,0 1 0 0 0,0 0 0 0 0,0 0 0 0 0,1 1 0 0 0,-1-1 0 0 0,1 1 0 0 0,0 0 0 0 0,0 0 0 0 0,4-1 0 0 0,4 2-15 0 0,-1 0-36 0 0,-10 0 47 0 0,1 1 0 0 0,-1 0 0 0 0,0 0-1 0 0,1 0 1 0 0,-1 0 0 0 0,0 0 0 0 0,1 0 0 0 0,-1 1 0 0 0,1-1 0 0 0,-1 1 0 0 0,1 0 0 0 0,-1 0 0 0 0,1 0 0 0 0,-1 0 0 0 0,1 0 0 0 0,-1 0 0 0 0,1 1-1 0 0,0-1 5 0 0,0 3-9 0 0,-2 0 7 0 0,12 4 1 0 0,-11-5 1 0 0,1-1 0 0 0,0 1 0 0 0,-1 0 0 0 0,1 0 0 0 0,-1 0 0 0 0,1 0 0 0 0,-1 1 0 0 0,0-1 0 0 0,0 1 0 0 0,0-1 0 0 0,0 1 0 0 0,0 0 0 0 0,-1 0 0 0 0,1 0 0 0 0,-1 0 0 0 0,0 0 0 0 0,0 0 0 0 0,0 1 0 0 0,-1 1 0 0 0,0-4 0 0 0,11 19 0 0 0,-9-8-12 0 0,-2-12-191 0 0,0 1 64 0 0,0-1 58 0 0,0 0 51 0 0,0 1 65 0 0,0-1 74 0 0,0 3 449 0 0,0-1-382 0 0,0-2-136 0 0,0 1-45 0 0,0 0-55 0 0,0 0-65 0 0,0-1-100 0 0,0 1-104 0 0,0-1-117 0 0,0 1 176 0 0,0-1-34 0 0,0 0-36 0 0,0 0-37 0 0,0 1-39 0 0,0-1-40 0 0,0 0-43 0 0,0 0-42 0 0,0 0-46 0 0,0 0-47 0 0,0 0-1508 0 0,0 0-1218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4.5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15 7696 0 0,'0'0'225'0'0,"-2"0"-8"0"0,-2-2-234 0 0,-1-1 85 0 0,0-2 99 0 0,-1 2 116 0 0,2 2-95 0 0,1 1 35 0 0,0 1 35 0 0,0 2 38 0 0,-1 2 235 0 0,0-1 63 0 0,-1-3-235 0 0,3-1-130 0 0,0 2 59 0 0,-3 2-84 0 0,-5 2 166 0 0,-3 1 69 0 0,5-1-212 0 0,-5 6 146 0 0,-12 13 218 0 0,16-12-270 0 0,5 1 53 0 0,3-1-93 0 0,-4 5 19 0 0,0 0 8 0 0,4-4-16 0 0,1-9-186 0 0,0 0 0 0 0,0 1 1 0 0,1-1-1 0 0,0 0 0 0 0,0 1-106 0 0,2 3 130 0 0,1 0-54 0 0,0 0 9 0 0,-4-8-76 0 0,1 0-1 0 0,-1 0 0 0 0,0 0 0 0 0,1 0 1 0 0,-1-1-1 0 0,0 1 0 0 0,1 0 0 0 0,0 0 0 0 0,-1 0 1 0 0,1-1-1 0 0,-1 1 0 0 0,1 0 0 0 0,0-1 1 0 0,-1 1-1 0 0,1 0 0 0 0,0-1 0 0 0,0 1 0 0 0,0-1-8 0 0,10 8 151 0 0,-11-7-137 0 0,1 0 0 0 0,-1-1 0 0 0,1 1 0 0 0,-1-1 1 0 0,1 1-1 0 0,0-1 0 0 0,-1 1 0 0 0,1-1 0 0 0,0 0 0 0 0,-1 1 0 0 0,1-1 1 0 0,0 0-1 0 0,0 0 0 0 0,-1 1 0 0 0,1-1 0 0 0,0 0 0 0 0,0 0 1 0 0,-1 0-1 0 0,1 0 0 0 0,0 0-14 0 0,5 0 76 0 0,-4 1-50 0 0,-1-1-1 0 0,1 0 1 0 0,0 0 0 0 0,0 0 0 0 0,-1-1-1 0 0,1 1 1 0 0,0 0 0 0 0,0-1-1 0 0,-1 1 1 0 0,2-1-26 0 0,11-5 151 0 0,-12 5-127 0 0,1 0 1 0 0,-1 0-1 0 0,1 1 0 0 0,-1-1 1 0 0,1 1-1 0 0,-1 0 0 0 0,2 0-24 0 0,11-2 163 0 0,-4-3-53 0 0,6-3-51 0 0,-13 6-50 0 0,1 0 0 0 0,-1-1 0 0 0,0 1 0 0 0,0-1 0 0 0,0 0 0 0 0,0 0 0 0 0,2-2-9 0 0,29-30-17 0 0,-19 19-35 0 0,-6 2-12 0 0,-2-9-133 0 0,1-3-52 0 0,-7 24 225 0 0,5-19-184 0 0,-5 7 85 0 0,-2-10-66 0 0,0 22 93 0 0,0 3 6 0 0,0 1 45 0 0,0 7 19 0 0,0-9 11 0 0,0 28-87 0 0,0 1 82 0 0,0 4 73 0 0,0 16 102 0 0,0-47-154 0 0,0-1-1 0 0,0 0 1 0 0,0 1 0 0 0,1-1 0 0 0,-1 0-1 0 0,0 1 1 0 0,1-1 0 0 0,-1 0 0 0 0,1 0-1 0 0,-1 1 1 0 0,1-1 0 0 0,0 0-1 0 0,0 0 1 0 0,-1 0-1 0 0,4 6 0 0 0,1 3 0 0 0,4 0 1 0 0,-8-9 2 0 0,1 3 4 0 0,1 0-27 0 0,0-1-96 0 0,-1-1-98 0 0,-1-1 54 0 0,1-1-40 0 0,-1 1-46 0 0,0 0-41 0 0,1-1-39 0 0,-1 0-34 0 0,1 0-238 0 0,0 1-57 0 0,1-1-777 0 0,2 0-615 0 0,3 0-1166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5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10536 0 0,'0'0'233'0'0,"0"0"39"0"0,0 0 17 0 0,0 0-27 0 0,0 2-157 0 0,0-2-101 0 0,0 1-1 0 0,0-1 1 0 0,0 1-1 0 0,0-1 1 0 0,0 0-1 0 0,0 1 1 0 0,0-1 0 0 0,0 1-1 0 0,0-1 1 0 0,1 0-1 0 0,-1 1 1 0 0,0-1 0 0 0,0 0-1 0 0,0 1 1 0 0,0-1-1 0 0,1 0 1 0 0,-1 1 0 0 0,0-1-1 0 0,0 0 1 0 0,1 1-1 0 0,-1-1 1 0 0,0 0-1 0 0,0 1 1 0 0,1-1 0 0 0,-1 0-1 0 0,0 0 1 0 0,1 0-1 0 0,-1 1 1 0 0,0-1 0 0 0,1 0-1 0 0,-1 0 1 0 0,1 0-1 0 0,-1 0 1 0 0,0 0 0 0 0,1 0-1 0 0,-1 1 1 0 0,0-1-1 0 0,1 0 1 0 0,-1 0-1 0 0,1 0 1 0 0,-1 0 0 0 0,1-1-4 0 0,0 2-9 0 0,0-1-33 0 0,-1 0-34 0 0,0 0-18 0 0,0 1-35 0 0,0-1-38 0 0,0 1-44 0 0,0-1-47 0 0,0 1-44 0 0,0 0-38 0 0,0 0-34 0 0,0 0-113 0 0,0 1-33 0 0,0 2-1159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7.5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88 7856 0 0,'11'0'256'0'0,"1"0"-76"0"0,7 0 1 0 0,12 0-7 0 0,-18 0-65 0 0,0 0 68 0 0,1 0 99 0 0,-2-2 262 0 0,-6-1-266 0 0,0-2 93 0 0,-5 4-88 0 0,0 0-66 0 0,1 0-56 0 0,-1 1-47 0 0,1 0-28 0 0,-1 0-40 0 0,3 1-5 0 0,-3-1 7 0 0,0 0 52 0 0,5-1 45 0 0,0-1 58 0 0,9-9 595 0 0,-10 6-512 0 0,-1 1-134 0 0,-2 1 62 0 0,-1 1-72 0 0,0 0-43 0 0,-2 0-43 0 0,1 0-16 0 0,1 0 41 0 0,4-1 100 0 0,-2 3-64 0 0,-2-2 33 0 0,0-2 48 0 0,0-4 64 0 0,-1 8-250 0 0,0-1 0 0 0,0 1 1 0 0,0 0-1 0 0,0-1 0 0 0,0 1 0 0 0,0-1 0 0 0,0 1 0 0 0,0 0 0 0 0,0-1 0 0 0,0 1 1 0 0,-1 0-1 0 0,1-1 0 0 0,0 1 0 0 0,0-1 0 0 0,0 1 0 0 0,0 0 0 0 0,-1-1 1 0 0,1 1-1 0 0,0 0 0 0 0,0-1 0 0 0,-1 1 0 0 0,1 0 0 0 0,0 0 0 0 0,-1-1 0 0 0,1 1 1 0 0,0 0-1 0 0,-1 0 0 0 0,1 0 0 0 0,0-1 0 0 0,-1 1 0 0 0,1 0 0 0 0,0 0 0 0 0,-1 0 1 0 0,1 0-1 0 0,-1 0 0 0 0,1 0 0 0 0,0 0 0 0 0,-1 0 0 0 0,1 0 0 0 0,-1 0 0 0 0,1 0 1 0 0,-1 0-7 0 0,1-1 107 0 0,-1-1-46 0 0,-2-6 32 0 0,3 8-87 0 0,-1 0-1 0 0,1 0 1 0 0,0-1 0 0 0,-1 1 0 0 0,1 0 0 0 0,0 0-1 0 0,-1 0 1 0 0,1 0 0 0 0,-1 0 0 0 0,1 0 0 0 0,0-1-1 0 0,-1 1 1 0 0,1 0 0 0 0,-1 0 0 0 0,1 0 0 0 0,-1 0-1 0 0,1 1 1 0 0,0-1 0 0 0,-1 0 0 0 0,1 0 0 0 0,-1 0-1 0 0,1 0 1 0 0,0 0 0 0 0,-1 0 0 0 0,1 1 0 0 0,0-1-1 0 0,-1 0 1 0 0,1 0 0 0 0,0 1 0 0 0,-1-1-6 0 0,-8 7 138 0 0,9-6-135 0 0,-6 1 157 0 0,4-2-143 0 0,-1 0 1 0 0,1 0 0 0 0,0 1-1 0 0,0-1 1 0 0,0 1 0 0 0,0-1-1 0 0,0 1 1 0 0,0 0 0 0 0,0 0 0 0 0,0 0-1 0 0,0 0 1 0 0,0 0 0 0 0,0 1-18 0 0,-26 23 209 0 0,26-22-192 0 0,-14 12 59 0 0,-19 20 58 0 0,32-31-125 0 0,0-1 0 0 0,0 1 1 0 0,0 0-1 0 0,0 1 0 0 0,1-1 0 0 0,-1 0 0 0 0,0 4-9 0 0,-4 8 45 0 0,6-14-42 0 0,0-1 1 0 0,0 0-1 0 0,0 1 0 0 0,0-1 1 0 0,1 1-1 0 0,-1-1 0 0 0,1 1 0 0 0,-1-1 1 0 0,1 1-1 0 0,-1 0 0 0 0,1-1 1 0 0,0 1-1 0 0,0 0 0 0 0,0-1 0 0 0,0 1 1 0 0,0-1-1 0 0,0 1 0 0 0,0 0 1 0 0,1-1-1 0 0,-1 1 0 0 0,1-1 0 0 0,-1 2-2 0 0,11 9-1 0 0,-8-9 0 0 0,0 0 0 0 0,1-1 0 0 0,-1 0 0 0 0,1 1 0 0 0,-1-1 0 0 0,1-1 0 0 0,0 1 0 0 0,0 0 0 0 0,0-1 0 0 0,0 0 0 0 0,0 0 0 0 0,0 0 0 0 0,4 0 0 0 0,10 0 34 0 0,-1 0 0 0 0,16-2-34 0 0,-5 1 57 0 0,-23-1-161 0 0,0 1 52 0 0,17-6 55 0 0,-15 4-84 0 0,-3 1-6 0 0,-1 0-39 0 0,1 0-48 0 0,-1 0-53 0 0,1 1-61 0 0,0 0-67 0 0,-3 0-4 0 0,1 0-57 0 0,0 0-50 0 0,-1 0-43 0 0,1 0-150 0 0,0 0-44 0 0,0 0-182 0 0,0 0-488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7.9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64 141 8864 0 0,'2'0'200'0'0,"10"-4"65"0"0,-3-3-50 0 0,-9 7-212 0 0,0 0 0 0 0,0 0 0 0 0,0 0 0 0 0,0 0 1 0 0,0-1-1 0 0,0 1 0 0 0,0 0 0 0 0,0 0 0 0 0,0 0 1 0 0,0 0-1 0 0,1-1 0 0 0,-1 1 0 0 0,0 0 0 0 0,0 0 0 0 0,0 0 1 0 0,0 0-1 0 0,0 0 0 0 0,0 0 0 0 0,1-1 0 0 0,-1 1 1 0 0,0 0-1 0 0,0 0 0 0 0,0 0 0 0 0,0 0 0 0 0,1 0 0 0 0,-1 0 1 0 0,0 0-1 0 0,0 0 0 0 0,0 0 0 0 0,0 0 0 0 0,1 0 0 0 0,-1 0 1 0 0,0 0-1 0 0,0 0 0 0 0,0 0 0 0 0,1 0 0 0 0,-1 0 1 0 0,0 0-1 0 0,0 0 0 0 0,0 0 0 0 0,0 0 0 0 0,1 0 0 0 0,-1 0 1 0 0,0 0-1 0 0,0 0 0 0 0,0 0 0 0 0,0 0 0 0 0,1 1 1 0 0,-1-1-1 0 0,0 0-3 0 0,4 1 66 0 0,12-14-43 0 0,-10 7 10 0 0,-1 2 67 0 0,2 2 73 0 0,0 1 74 0 0,-6 1-203 0 0,0 0 1 0 0,0 0-1 0 0,0 0 1 0 0,0 0-1 0 0,0 0 0 0 0,0-1 1 0 0,0 1-1 0 0,0 0 0 0 0,0 0 1 0 0,0-1-1 0 0,0 1 0 0 0,-1-1 1 0 0,1 1-1 0 0,0-1 1 0 0,0 1-1 0 0,0-1 0 0 0,-1 1 1 0 0,2-2-45 0 0,3-6 495 0 0,0 1-58 0 0,3 4-68 0 0,-6 2-236 0 0,0 1-35 0 0,1-3 14 0 0,3-5-27 0 0,-6 7-48 0 0,2-12 201 0 0,-2 5-149 0 0,0 4-102 0 0,0-10 102 0 0,-1 6-43 0 0,1 8-45 0 0,0 0-1 0 0,0 0 1 0 0,0 0 0 0 0,0 0-1 0 0,0 0 1 0 0,0-1-1 0 0,0 1 1 0 0,0 0-1 0 0,0 0 1 0 0,-1 0-1 0 0,1 0 1 0 0,0 0 0 0 0,0-1-1 0 0,0 1 1 0 0,0 0-1 0 0,0 0 1 0 0,0 0-1 0 0,0 0 1 0 0,0 0-1 0 0,-1 0 1 0 0,1 0 0 0 0,0 0-1 0 0,0-1 1 0 0,0 1-1 0 0,0 0 1 0 0,0 0-1 0 0,0 0 1 0 0,-1 0 0 0 0,1 0-1 0 0,0 0 1 0 0,0 0-1 0 0,0 0 1 0 0,0 0-1 0 0,0 0 1 0 0,-1 0-1 0 0,1 0 0 0 0,-6-3 15 0 0,5 2 11 0 0,-1 0 0 0 0,0 0-1 0 0,1-1 1 0 0,-1 1 0 0 0,0 0-1 0 0,0 0 1 0 0,0 1 0 0 0,0-1-1 0 0,0 0 1 0 0,0 1 0 0 0,0-1-1 0 0,0 1 1 0 0,0-1 0 0 0,-1 1-1 0 0,1 0 1 0 0,0 0 0 0 0,0 0-1 0 0,0 0 1 0 0,0 1 0 0 0,-2-1-26 0 0,-5 1 142 0 0,7-1-120 0 0,1 0 0 0 0,-1 0 0 0 0,1 1 1 0 0,0-1-1 0 0,-1 0 0 0 0,1 1 0 0 0,-1-1 0 0 0,1 1 0 0 0,0-1 0 0 0,-1 1 0 0 0,0 0-22 0 0,0 1 25 0 0,1-1 0 0 0,-1 0 0 0 0,0 1 0 0 0,1-1 0 0 0,-1 1 1 0 0,0 0-1 0 0,1-1 0 0 0,0 1 0 0 0,-1 0 0 0 0,1 0 0 0 0,0 0-25 0 0,-6 10 178 0 0,-2-2-59 0 0,-2 4-17 0 0,-12 13 118 0 0,8-9-101 0 0,4 0-34 0 0,6-3 8 0 0,3-10-64 0 0,0 0 0 0 0,0 1 0 0 0,1-1 0 0 0,0 1 1 0 0,0 0-30 0 0,0-5 7 0 0,1 1 1 0 0,0-1 0 0 0,0 1 0 0 0,1-1 0 0 0,-1 1 0 0 0,0-1 0 0 0,0 0 0 0 0,1 1 0 0 0,-1-1 0 0 0,1 1 0 0 0,-1-1 0 0 0,1 0 0 0 0,0 1 0 0 0,-1-1 0 0 0,1 0 0 0 0,0 0 0 0 0,0 1 0 0 0,0-1 0 0 0,0 0 0 0 0,0 0-8 0 0,2 3 88 0 0,-2 2-56 0 0,-1-1-6 0 0,2-3-8 0 0,1 0 1 0 0,-1 0-1 0 0,0 0 1 0 0,1 0 0 0 0,-1 0-1 0 0,1 0 1 0 0,0-1-1 0 0,-1 1 1 0 0,1-1 0 0 0,3 1-19 0 0,-1 1 30 0 0,-4-2-21 0 0,1-1 0 0 0,-1 0 0 0 0,1 1 1 0 0,-1-1-1 0 0,1 0 0 0 0,-1 1 1 0 0,1-1-1 0 0,-1 0 0 0 0,1 0 1 0 0,-1 0-1 0 0,2-1-9 0 0,8 1 29 0 0,1 0-45 0 0,31 0 144 0 0,-22 0-133 0 0,-3 0-102 0 0,-9 0 4 0 0,-1 0-40 0 0,-4 0 80 0 0,0 0-9 0 0,-2 0-22 0 0,1 0-43 0 0,-1-1-17 0 0,0 1-42 0 0,0 0-49 0 0,0-1-55 0 0,0 0-58 0 0,0 0-54 0 0,-1 1-48 0 0,1-1-43 0 0,0-1-148 0 0,-1 1-41 0 0,1-1-180 0 0,1-1-482 0 0,-3 3 1328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8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178 64 7976 0 0,'0'0'174'0'0,"2"-3"29"0"0,6-5 14 0 0,-3 5-102 0 0,-1 3-39 0 0,0-1-37 0 0,-2-4-23 0 0,-2 1 42 0 0,0 3 64 0 0,0 0 138 0 0,0 1 229 0 0,0 0 14 0 0,0-2-277 0 0,0 0-41 0 0,-1-1 79 0 0,0 1-89 0 0,-2 0-64 0 0,0 0-18 0 0,0 1 35 0 0,-1-8 194 0 0,-4 5-6 0 0,6 2-213 0 0,0-1-8 0 0,1 0 15 0 0,-2 1 19 0 0,0 2 47 0 0,-3-1 87 0 0,-5 1 29 0 0,-19 0 493 0 0,20 0-553 0 0,-1 0-59 0 0,1 0-111 0 0,8 0 66 0 0,1 0-31 0 0,0 0-43 0 0,-10 3-11 0 0,5 0-31 0 0,5-2-8 0 0,0 0 0 0 0,0 0 0 0 0,0-1 0 0 0,-1 1 0 0 0,1 0 0 0 0,0-1-1 0 0,0 0 1 0 0,-1 1 0 0 0,1-1 0 0 0,0 0 0 0 0,-1 1 0 0 0,1-1 0 0 0,0 0 0 0 0,-1 0-4 0 0,2 0 0 0 0,0 0 1 0 0,-1 0-1 0 0,1 0 0 0 0,0 0 1 0 0,-1-1-1 0 0,1 1 0 0 0,0 0 1 0 0,-1 0-1 0 0,1 0 0 0 0,0 0 1 0 0,0 0-1 0 0,-1 0 1 0 0,1 0-1 0 0,0 0 0 0 0,-1 1 1 0 0,1-1-1 0 0,0 0 0 0 0,-1 0 1 0 0,1 0-1 0 0,0 0 0 0 0,0 0 1 0 0,-1 0-1 0 0,1 1 0 0 0,0-1 1 0 0,-1 0-1 0 0,1 0 1 0 0,0 0-1 0 0,0 1 0 0 0,0-1 1 0 0,-1 0-1 0 0,1 0 0 0 0,-1 2 0 0 0,1-1 0 0 0,-1 0 0 0 0,0 0 0 0 0,0 0 0 0 0,0-1 0 0 0,0 1 0 0 0,0 0 0 0 0,0 0 0 0 0,0 0 0 0 0,0-1 0 0 0,-1 1 0 0 0,1 0 0 0 0,0-1 0 0 0,-1 1 0 0 0,-11 9 0 0 0,3 3 0 0 0,8 0 0 0 0,1-9 0 0 0,2-3 0 0 0,9 19 0 0 0,7 5 0 0 0,-16-24 0 0 0,0 0 0 0 0,0 0 0 0 0,-1 0 1 0 0,1 0-1 0 0,0 0 0 0 0,0 0 1 0 0,1 0-1 0 0,-1 0 0 0 0,0 0 1 0 0,0-1-1 0 0,0 1 0 0 0,0-1 1 0 0,1 1-1 0 0,0 0 0 0 0,-1-1 3 0 0,0 1 1 0 0,1-1-1 0 0,-1 1 1 0 0,0-1-1 0 0,0 1 1 0 0,0 0-1 0 0,1 0 1 0 0,-1 0-1 0 0,0-1 1 0 0,0 1-1 0 0,0 0 1 0 0,-1 0-1 0 0,1 0 1 0 0,1 1-4 0 0,9 19 4 0 0,5-4-77 0 0,-8-9 63 0 0,-2-1 9 0 0,1-1 0 0 0,-1 1 0 0 0,2-1 0 0 0,-1-1 0 0 0,0 1 0 0 0,7 2 1 0 0,-11-6 0 0 0,-1 0 0 0 0,0 1 0 0 0,0-1 0 0 0,0 1 0 0 0,0-1 0 0 0,-1 1 0 0 0,1-1 0 0 0,-1 1 0 0 0,1 0 0 0 0,0 2 0 0 0,0 1 0 0 0,3 19 0 0 0,0-18 15 0 0,-5-6-10 0 0,1 0-1 0 0,-1-1 1 0 0,1 1-1 0 0,-1 0 1 0 0,1-1-1 0 0,-1 1 1 0 0,0 0-1 0 0,1-1 1 0 0,-1 1-1 0 0,0 0 1 0 0,0 0-1 0 0,1-1 1 0 0,-1 1-1 0 0,0 0 1 0 0,0 0-1 0 0,0 0-4 0 0,0 3 8 0 0,-1-1-1 0 0,0 0 0 0 0,0 1 1 0 0,0-1-1 0 0,0 0 1 0 0,0 0-1 0 0,-1 0 0 0 0,0 2-7 0 0,-5 5 68 0 0,-3-1 99 0 0,1-1-28 0 0,6-3-64 0 0,3-4-69 0 0,0-1 0 0 0,-1 0 0 0 0,1 1 1 0 0,0-1-1 0 0,0 0 0 0 0,-1 1 0 0 0,1-1 1 0 0,0 0-1 0 0,0 0 0 0 0,-1 1 0 0 0,1-1 1 0 0,0 0-1 0 0,-1 0 0 0 0,1 1 0 0 0,0-1 0 0 0,-1 0 1 0 0,1 0-1 0 0,0 0 0 0 0,-1 0 0 0 0,1 1 1 0 0,-1-1-1 0 0,1 0 0 0 0,0 0 0 0 0,-1 0 1 0 0,1 0-1 0 0,-1 0 0 0 0,1 0 0 0 0,0 0 1 0 0,-1 0-1 0 0,1 0 0 0 0,-1 0 0 0 0,1 0-6 0 0,-11 0 144 0 0,-12 0 300 0 0,11 0-339 0 0,-6 0-49 0 0,-7-2-38 0 0,17-4-17 0 0,6 3 7 0 0,0-1 35 0 0,-1-7-33 0 0,-1 5-13 0 0,-1-4-17 0 0,4-1-93 0 0,1 8 116 0 0,0 1-56 0 0,1-1-125 0 0,4 1-373 0 0,-3 1 433 0 0,0 1 62 0 0,0 0-56 0 0,-2 0 9 0 0,0 0-13 0 0,0 0-39 0 0,1 0-10 0 0,-1 0-39 0 0,0 0-44 0 0,0 0-50 0 0,0 0-54 0 0,0 0-49 0 0,0 0-45 0 0,0 0-38 0 0,0 0-141 0 0,0 0-38 0 0,0 0-169 0 0,0 0-458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9.1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11688 0 0,'0'0'264'0'0,"0"0"34"0"0,0 2 22 0 0,0 8-259 0 0,0 0 60 0 0,0 2 51 0 0,0-1 43 0 0,0 11 256 0 0,0 20 793 0 0,2-33-788 0 0,1-2-319 0 0,0 2 79 0 0,-1 0 45 0 0,0 16 432 0 0,-1-9-345 0 0,-1-6-211 0 0,0 0-64 0 0,0-9-30 0 0,0 0-44 0 0,0 0-44 0 0,0 1-47 0 0,0-1-45 0 0,0 0-48 0 0,0 1-47 0 0,0 0-50 0 0,0-1-49 0 0,0 1-50 0 0,0-1-52 0 0,0 1-52 0 0,0-1-53 0 0,0 0-54 0 0,0 0-54 0 0,0 0-56 0 0,0 1-1426 0 0,0-2-1204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5:23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408 212 6336 0 0,'0'-2'141'0'0,"0"-23"198"0"0,-3 20-193 0 0,-7-6-121 0 0,-6-5-24 0 0,14 10 10 0 0,2 1 28 0 0,0 0 15 0 0,-1-5 219 0 0,-2 2 43 0 0,1 6-208 0 0,1 1-1 0 0,-1-1 1 0 0,0 1-1 0 0,1 0 1 0 0,-1-1-1 0 0,0 1 1 0 0,0 0-1 0 0,1 0 0 0 0,-1 0 1 0 0,-1 0-108 0 0,-10-6 568 0 0,5 0-232 0 0,-4-5 164 0 0,8 7-295 0 0,0 1 0 0 0,0-1 1 0 0,-1 1-1 0 0,0 0 0 0 0,1 0 1 0 0,-3 0-206 0 0,0 0 287 0 0,-1 1-49 0 0,0-1-44 0 0,1 1-37 0 0,-2-1-8 0 0,0 0-34 0 0,-16-5 145 0 0,8 7-21 0 0,1 2-34 0 0,14 1-172 0 0,0-1-1 0 0,-1 0 0 0 0,1 0 0 0 0,0 0 1 0 0,-1 0-1 0 0,1 0 0 0 0,0 0 0 0 0,-1-1 1 0 0,1 1-1 0 0,0-1 0 0 0,-1 0 1 0 0,1 0-33 0 0,-7-5 102 0 0,8 5-98 0 0,0 1 1 0 0,1-1-1 0 0,-1 1 1 0 0,0-1 0 0 0,1 1-1 0 0,-1-1 1 0 0,0 1 0 0 0,0-1-1 0 0,1 1 1 0 0,-1 0-1 0 0,0-1 1 0 0,0 1 0 0 0,0 0-1 0 0,0 0 1 0 0,0 0-1 0 0,1 0 1 0 0,-1 0 0 0 0,0 0-5 0 0,-3 0 8 0 0,-1 1-1 0 0,1 0 1 0 0,0 0 0 0 0,0 1 0 0 0,0-1 0 0 0,1 1 0 0 0,-1 0 0 0 0,-1 0-8 0 0,-25 3 0 0 0,15 8 0 0 0,-8 9 0 0 0,20-19 0 0 0,1 2 0 0 0,0 10 0 0 0,1-13 0 0 0,1 0 0 0 0,0-1 0 0 0,-1 1 0 0 0,1 0 0 0 0,-1-1 0 0 0,1 1 0 0 0,-1 0 0 0 0,0-1 0 0 0,0 1 0 0 0,1-1 0 0 0,-2 1 0 0 0,1-1 0 0 0,1 0 0 0 0,-1 0 0 0 0,0 0 0 0 0,1 0 0 0 0,-1 0 0 0 0,1 0 0 0 0,-1 0 0 0 0,1 0 0 0 0,0 0 0 0 0,-1 0 0 0 0,1 0 0 0 0,0 0 0 0 0,0 0 0 0 0,0 0 0 0 0,-1 0 0 0 0,1 0 0 0 0,0 0 0 0 0,1 0 0 0 0,-1 0 0 0 0,0 0 0 0 0,0 0 0 0 0,0 0 0 0 0,1 0 0 0 0,-1 1 0 0 0,2 2 0 0 0,0 0 0 0 0,0 0 0 0 0,-1 0 0 0 0,1 0 0 0 0,-1 0 0 0 0,0 0 0 0 0,0 1 0 0 0,0-1 0 0 0,-1 0 0 0 0,0 1 0 0 0,0-1 0 0 0,0 1 0 0 0,0 3 0 0 0,0-1-1 0 0,1 1 0 0 0,0-1 0 0 0,1 1 1 0 0,1 3 0 0 0,2 12-31 0 0,-2-2-51 0 0,-3-17 62 0 0,0 0 0 0 0,0-1 1 0 0,1 1-1 0 0,0-1 1 0 0,0 1-1 0 0,0-1 0 0 0,0 2 20 0 0,11 19-48 0 0,-2-2 38 0 0,-4-5 10 0 0,-5-13 0 0 0,0-1 0 0 0,0 1 0 0 0,1 0 0 0 0,-1-1 0 0 0,1 1 0 0 0,2 2 0 0 0,-1-2 0 0 0,-1 1 0 0 0,0-1 0 0 0,1 0 0 0 0,-2 1 0 0 0,1-1 0 0 0,0 3 0 0 0,0-2 0 0 0,-1-1 0 0 0,1 1 0 0 0,0-1 0 0 0,0 1 0 0 0,1-1 0 0 0,0 2 0 0 0,-1-3-1 0 0,0 0 0 0 0,0 1 1 0 0,-1-1-1 0 0,1 1 0 0 0,-1-1 1 0 0,0 1-1 0 0,0 0 0 0 0,0 0 1 0 0,0 2 0 0 0,0 17 27 0 0,-1 2 92 0 0,0-18-69 0 0,3 13 18 0 0,0-14-64 0 0,-1 1 7 0 0,-7-5-18 0 0,5 1 3 0 0,-1-1 0 0 0,0 0 1 0 0,1 1-1 0 0,0-1 1 0 0,-1 0-1 0 0,1 1 0 0 0,0-1 1 0 0,0 2 3 0 0,0-1-21 0 0,0 0-80 0 0,0-1-78 0 0,0-1 46 0 0,0 0-32 0 0,0 0-35 0 0,0-1-35 0 0,0 1-323 0 0,0-1 73 0 0,0 1-47 0 0,0-1-632 0 0,0 0-506 0 0,0 0-956 0 0</inkml:trace>
  <inkml:trace contextRef="#ctx0" brushRef="#br0" timeOffset="1">75 485 6448 0 0,'0'0'190'0'0,"0"0"-50"0"0,0 0-9 0 0,0 0 46 0 0,0 0 147 0 0,0 0 275 0 0,0 0 17 0 0,0 0-255 0 0,0 0-155 0 0,0 0-48 0 0,0 0 16 0 0,0 0 51 0 0,0 0-22 0 0,0 0-26 0 0,0 0-90 0 0,0 0-23 0 0,0 0 0 0 0,0-3-11 0 0,3-7-42 0 0,7 5-11 0 0,-5-5 0 0 0,7 5 0 0 0,21-9 0 0 0,-17 14 0 0 0,-4 1 0 0 0,7 0-15 0 0,-11-1 1 0 0,0 0-1 0 0,0 0 0 0 0,0 0 0 0 0,0-1 1 0 0,6-1 14 0 0,-1-4 0 0 0,-12 5 0 0 0,0 0 0 0 0,0 0 0 0 0,1 0 0 0 0,-1 1 0 0 0,1-1 0 0 0,-1 1 0 0 0,1-1 0 0 0,-1 1 0 0 0,1 0 0 0 0,-1-1 0 0 0,1 1 0 0 0,-1 0 0 0 0,1 0 0 0 0,42 0 108 0 0,-26 0-116 0 0,-7 0-47 0 0,2 0-50 0 0,2 0-61 0 0,2 0-72 0 0,-16 0-93 0 0,0 0-94 0 0,-1 0 57 0 0,1 0-35 0 0,-1 0-476 0 0,0 0-372 0 0,0 0-708 0 0</inkml:trace>
  <inkml:trace contextRef="#ctx0" brushRef="#br0" timeOffset="2">498 364 7856 0 0,'0'0'174'0'0,"0"0"29"0"0,0 0 13 0 0,0 2-31 0 0,2 6-145 0 0,4 4-36 0 0,-1-4-10 0 0,-3-2 13 0 0,1 0 67 0 0,3-1 169 0 0,-5-5-221 0 0,-1 0 0 0 0,1 0 0 0 0,-1 1 0 0 0,0-1 1 0 0,1 0-1 0 0,-1 0 0 0 0,1 1 0 0 0,-1-1 0 0 0,0 0 0 0 0,1 1 0 0 0,-1-1 0 0 0,0 1 1 0 0,0-1-1 0 0,1 0 0 0 0,-1 1 0 0 0,0-1 0 0 0,0 1 0 0 0,0-1 0 0 0,1 1 0 0 0,-1-1 0 0 0,0 0 1 0 0,0 1-1 0 0,0-1 0 0 0,0 1 0 0 0,0-1 0 0 0,0 1 0 0 0,0-1 0 0 0,0 1 0 0 0,0-1 0 0 0,0 1 1 0 0,0-1-1 0 0,0 1-22 0 0,2 10 338 0 0,-1-9-227 0 0,0 0 0 0 0,0 1 0 0 0,0-1 0 0 0,1 0 0 0 0,-1 0 0 0 0,1-1-1 0 0,-1 1 1 0 0,2 1-111 0 0,4 4 281 0 0,-4-3-188 0 0,-1 0-39 0 0,0 2 66 0 0,-2 10 217 0 0,0-8-201 0 0,1-1-44 0 0,0-3-67 0 0,0-2-38 0 0,9 3 103 0 0,-7 5-4 0 0,-3-8-82 0 0,0-1-79 0 0,0-1-73 0 0,0 0-107 0 0,0 0-126 0 0,0 0-112 0 0,0 0 62 0 0,0 0-42 0 0,0 0-565 0 0,0 0-452 0 0,0 0-856 0 0</inkml:trace>
  <inkml:trace contextRef="#ctx0" brushRef="#br0" timeOffset="3">574 258 7920 0 0,'0'0'174'0'0,"0"0"29"0"0,0 0 13 0 0,0 0 7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6.6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0 10568 0 0,'0'0'233'0'0,"0"0"39"0"0,0 0 17 0 0,0 0-27 0 0,0 0-109 0 0,0 0-47 0 0,0 0 109 0 0,0 0 201 0 0,0 0 22 0 0,0 2-22 0 0,0 10-72 0 0,0 1-52 0 0,0-1-47 0 0,0 0-38 0 0,0 3 0 0 0,0 1-33 0 0,0 31 265 0 0,0-41-362 0 0,1 0 0 0 0,0-1 1 0 0,0 1-1 0 0,2 5-77 0 0,-1-5 84 0 0,-1 1-1 0 0,0 0 1 0 0,0-1 0 0 0,0 7-84 0 0,-1-3 105 0 0,1 0 0 0 0,0 0 1 0 0,0 0-1 0 0,1 0 0 0 0,0 0 0 0 0,2 4-105 0 0,-1-4 146 0 0,-2 0-37 0 0,-1 2-15 0 0,-1 4 4 0 0,0-1-2 0 0,2-4 0 0 0,4-1-26 0 0,0 0 52 0 0,-3 1 65 0 0,-2-3-112 0 0,4 9 215 0 0,-1-12-250 0 0,0-1-57 0 0,-1-2-74 0 0,-2-1-83 0 0,0-1 36 0 0,0 1-39 0 0,0 0 113 0 0,0 0 90 0 0,0-1 96 0 0,0 2 424 0 0,0-2-369 0 0,0 1-132 0 0,0-1-44 0 0,0 0-54 0 0,0 1-62 0 0,0-1-72 0 0,0 1-81 0 0,1-1-90 0 0,-1 0-100 0 0,0 1 93 0 0,-1-1-51 0 0,1 0-54 0 0,0 1-57 0 0,0-1-58 0 0,0 1-63 0 0,0-1-64 0 0,0 1-68 0 0,0-1-1280 0 0,0 0-1168 0 0</inkml:trace>
  <inkml:trace contextRef="#ctx0" brushRef="#br0" timeOffset="292.6">0 215 9760 0 0,'0'0'222'0'0,"0"0"30"0"0,2 0 18 0 0,-1 0-262 0 0,-1 0 0 0 0,1 0 0 0 0,-1 0 0 0 0,1 0 0 0 0,-1 0 1 0 0,1 0-1 0 0,-1-1 0 0 0,0 1 0 0 0,1 0 0 0 0,-1 0 0 0 0,1 0 1 0 0,-1 0-1 0 0,0-1 0 0 0,1 1 0 0 0,-1 0 0 0 0,1-1 0 0 0,-1 1 1 0 0,0 0-1 0 0,1-1 0 0 0,-1 1 0 0 0,0 0 0 0 0,1-1 0 0 0,-1 1 0 0 0,0-1-8 0 0,5-3 58 0 0,3 1-39 0 0,11 1 41 0 0,-5-3 125 0 0,6-2 122 0 0,-10 2-52 0 0,6-5 275 0 0,5-4 136 0 0,-14 11-488 0 0,0 1-41 0 0,7-1 121 0 0,1-1-19 0 0,7-4 72 0 0,1 0-7 0 0,-1 4-60 0 0,-6 1-110 0 0,9-2-3 0 0,-4 0-66 0 0,25-6 16 0 0,-31 8-74 0 0,0 1-34 0 0,16-3-121 0 0,0 2-106 0 0,2 2-83 0 0,-8 1 35 0 0</inkml:trace>
  <inkml:trace contextRef="#ctx0" brushRef="#br0" timeOffset="514.63">506 89 7512 0 0,'10'10'166'0'0,"-8"-8"29"0"0,-2 0 13 0 0,1 6-69 0 0,0 0-76 0 0,8 12-50 0 0,-7-7-17 0 0,-2-7 20 0 0,2 0 50 0 0,2 1 104 0 0,3-1 59 0 0,3 7 288 0 0,-8-9-389 0 0,1 1 51 0 0,1 1 203 0 0,6 8 610 0 0,-6-10-745 0 0,0 1-65 0 0,2 2 57 0 0,-1-1 52 0 0,-5-5-219 0 0,1 0 0 0 0,0 0 0 0 0,0 0 1 0 0,0 1-1 0 0,0-1 0 0 0,0 0 0 0 0,0 0 1 0 0,0 0-1 0 0,0 0 0 0 0,0-1 0 0 0,1 1 1 0 0,-1 0-1 0 0,1 0-72 0 0,5 5 275 0 0,1 9 223 0 0,-4-8-246 0 0,0-1-46 0 0,-2-4 182 0 0,-2-2-4 0 0,0 0 0 0 0,0 0 24 0 0,0 0 100 0 0,0 0 41 0 0,0 0 9 0 0,0 0-232 0 0,0 0-142 0 0,0 0-43 0 0,0 0 15 0 0,0 0 52 0 0,0 0-16 0 0,0 0-5 0 0,-2-3-30 0 0,1 1-64 0 0,-1 0-41 0 0,-1 0-27 0 0,0 0 38 0 0,1 0 111 0 0,1-1-78 0 0,1 0-48 0 0,1-1-26 0 0,-1 1 33 0 0,-1-4 53 0 0,-4-2 10 0 0,0-3 23 0 0,6 0-15 0 0,2 4-61 0 0,-1 6-44 0 0,-1-1 0 0 0,0 1 0 0 0,-1-1 0 0 0,1 1-1 0 0,0-1 1 0 0,-1 0 0 0 0,1 1 0 0 0,-1-1-1 0 0,0-1-20 0 0,2-9 68 0 0,3-2-18 0 0,-1 7-20 0 0,2-5 26 0 0,3 0-38 0 0,1-1-20 0 0,-8 9 2 0 0,1 1 0 0 0,-1-1 0 0 0,1 1 0 0 0,0 0 0 0 0,0 0 0 0 0,1 0 0 0 0,-1 0 0 0 0,2 0 0 0 0,4-6-5 0 0,-6 6 5 0 0,1 0 1 0 0,0 0 0 0 0,0 0 0 0 0,4-2-1 0 0,1 2-34 0 0,0 2-36 0 0,-7 2-81 0 0,1 0 43 0 0,1 0-7 0 0,1 0 92 0 0,5 0 55 0 0,-7 0-69 0 0,0 0-51 0 0,1 0-109 0 0,-2 0 53 0 0,0 0-35 0 0,1 0-208 0 0,-2 0 147 0 0,1 0-32 0 0,-1 0-37 0 0,1 0-36 0 0,-1 0-41 0 0,1 0-41 0 0,0 0-44 0 0,-1 0-46 0 0,1 0-48 0 0,0 0-50 0 0,-1 0-52 0 0,1 0-55 0 0,0 0-56 0 0,-1 0-59 0 0,4 0-1163 0 0,3 0-1105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4.8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51 10712 0 0,'0'0'241'0'0,"2"2"38"0"0,7 7 11 0 0,-7-7-78 0 0,-1 1-107 0 0,-1 0-72 0 0,-1 1-56 0 0,1-2 51 0 0,4 18-33 0 0,0-11 29 0 0,2 1 80 0 0,-4-5-7 0 0,1-1 37 0 0,-1 0 13 0 0,0 0 35 0 0,0 0 38 0 0,0-1 42 0 0,6 11 437 0 0,2 4 208 0 0,-5-1 69 0 0,-5-16-742 0 0,1-1-42 0 0,-1 1-37 0 0,1-1-33 0 0,-1 0-13 0 0,1 0-34 0 0,1 0-19 0 0,0 0-15 0 0,1 0 22 0 0,-1 0 59 0 0,-1 1 81 0 0,-1-1-56 0 0,0 1 36 0 0,0 8 185 0 0,0-7-15 0 0,0-2-17 0 0,0 0-66 0 0,0 0-29 0 0,0 0-8 0 0,0 0-9 0 0,0 0-34 0 0,0 0-20 0 0,0 0-2 0 0,0 0-17 0 0,0-2-70 0 0,0-2-56 0 0,0 2-20 0 0,0 1-1 0 0,0-1 0 0 0,0 0 1 0 0,0 0-1 0 0,0 0 0 0 0,0 0 1 0 0,1 0-1 0 0,-1 1 0 0 0,1-3-4 0 0,11-22 2 0 0,-12 13 15 0 0,-1 2 18 0 0,1 9-34 0 0,0 1-1 0 0,0 0 1 0 0,0-1 0 0 0,1 1 0 0 0,-1-1 0 0 0,0 1-1 0 0,1 0 1 0 0,-1-1 0 0 0,1 1 0 0 0,0 0 0 0 0,-1-1 0 0 0,1 1-1 0 0,0 0 0 0 0,0 0 1 0 0,0 0 0 0 0,-1-1 0 0 0,1 1 0 0 0,0 0-1 0 0,-1-1 1 0 0,1 1 0 0 0,-1 0 0 0 0,0-1 0 0 0,1 1 0 0 0,-1-1-1 0 0,0 1 1 0 0,0 0 0 0 0,0-1-1 0 0,0 1 6 0 0,2-20 41 0 0,-2 20-47 0 0,0 0 0 0 0,1 1 0 0 0,-1-1 0 0 0,0 0 0 0 0,1 0 0 0 0,-1 0 0 0 0,1 1 0 0 0,-1-1 0 0 0,1 0 0 0 0,-1 0 0 0 0,1 1 0 0 0,-1-1 0 0 0,1 0 0 0 0,0 1 0 0 0,-1-1 0 0 0,1 1 0 0 0,0-1 0 0 0,0 1 0 0 0,0-1 0 0 0,9-5 0 0 0,8-5-61 0 0,17-10-78 0 0,-10 17-99 0 0,-20 2 205 0 0,5-3-58 0 0,-3 3-5 0 0,1 1-29 0 0,2 0-58 0 0,-7 1 235 0 0,0 0-71 0 0,0 0-68 0 0,0 0-64 0 0,0 0-62 0 0,1 0-58 0 0,-1 0-55 0 0,1 0-51 0 0,-1 0-48 0 0,0 0-44 0 0,0 0-42 0 0,0 0-38 0 0,1 0-648 0 0,-1 0-112 0 0,0 0-951 0 0,-2 0-1277 0 0</inkml:trace>
  <inkml:trace contextRef="#ctx0" brushRef="#br0" timeOffset="315.96">455 51 11432 0 0,'0'0'256'0'0,"0"2"34"0"0,0 4-41 0 0,-1 1-65 0 0,1 3-37 0 0,-1 1-56 0 0,1-9-76 0 0,0 1-1 0 0,0 0 0 0 0,0 0 0 0 0,1 0 0 0 0,-1-1 0 0 0,1 1 1 0 0,-1 0-1 0 0,1 0 0 0 0,0-1-14 0 0,5 11 800 0 0,1-1 0 0 0,0 0-1 0 0,1 0 1 0 0,2 2-800 0 0,2-1 733 0 0,1 2 44 0 0,-12-14-756 0 0,9 8 255 0 0,-3-4-133 0 0,0-1-1 0 0,0 0 1 0 0,0 0-1 0 0,3 0-142 0 0,2 3 118 0 0,-5-3-120 0 0,3 1-4 0 0,-7-4-40 0 0,1-1-40 0 0,-3 0-141 0 0,0 0-272 0 0,-1 0-480 0 0,0 0-47 0 0</inkml:trace>
  <inkml:trace contextRef="#ctx0" brushRef="#br0" timeOffset="806.19">771 13 10152 0 0,'-21'0'298'0'0,"17"0"-4"0"0,4 0-232 0 0,0 2-23 0 0,-1 1 13 0 0,1 0-46 0 0,-5 1-86 0 0,4-3 83 0 0,-1 0 37 0 0,1 1 52 0 0,0 0 67 0 0,0 0-8 0 0,1 0 39 0 0,-1 0 45 0 0,1 2 49 0 0,0 6 358 0 0,1 3-37 0 0,0 7 184 0 0,-1 0-96 0 0,-1-1-109 0 0,-2-5-120 0 0,-1-3-128 0 0,1 1-25 0 0,-3 5 70 0 0,3-3-134 0 0,1-9-129 0 0,1 0 1 0 0,-1 0 0 0 0,1 1-1 0 0,1-1 1 0 0,-1 0 0 0 0,1 1-119 0 0,0 8 222 0 0,-5 17 400 0 0,1-22-474 0 0,0 0-50 0 0,0 0 60 0 0,1-1-1 0 0,0 1 0 0 0,-1 4-157 0 0,-5 28 388 0 0,-2 9-8 0 0,9-41-300 0 0,-1 1-1 0 0,0-1 1 0 0,-1 0 0 0 0,0 1-80 0 0,-15 36 338 0 0,9-19-162 0 0,3-11-105 0 0,4-7 5 0 0,4 7-17 0 0,-1-14-50 0 0,0 0 0 0 0,1 0 0 0 0,-1 0 0 0 0,0 0 0 0 0,0 0 0 0 0,-1 0 0 0 0,1 0 0 0 0,0-1 0 0 0,-1 1 0 0 0,1 0 0 0 0,-1 0 0 0 0,1 0-9 0 0,-4 5 35 0 0,3-6-33 0 0,0 0 1 0 0,0 0-1 0 0,1 0 1 0 0,-1 0-1 0 0,1 0 0 0 0,-1 1 1 0 0,1-1-1 0 0,-1 0 1 0 0,1 1-1 0 0,0-1 1 0 0,-1 0-1 0 0,1 0 1 0 0,0 1-1 0 0,0-1-2 0 0,0 0 3 0 0,0 7-5 0 0,0-8 4 0 0,-1 1 0 0 0,1-1 0 0 0,0 1 0 0 0,-1-1 0 0 0,1 0 0 0 0,-1 0 0 0 0,1 1 0 0 0,-1-1 1 0 0,1 0-1 0 0,0 0 0 0 0,-1 0 0 0 0,1 1 0 0 0,-1-1 0 0 0,1 0 0 0 0,-1 0 0 0 0,1 0 0 0 0,-1 0 1 0 0,1 0-1 0 0,-1 0 0 0 0,1 0 0 0 0,-1 0 0 0 0,1 0-2 0 0,-1 0-14 0 0,0 0-26 0 0,1 0-26 0 0,0 0-40 0 0,0 0-20 0 0,0 0-39 0 0,-1 0-46 0 0,1 0-50 0 0,0 0-55 0 0,0 0-51 0 0,0 0-48 0 0,0 0-42 0 0,0 0-298 0 0,0 0-71 0 0,0 0-56 0 0,0 0-40 0 0,0 0-349 0 0,0 0-35 0 0,0 0-2738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1.2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367 91 8232 0 0,'0'-2'182'0'0,"0"1"-171"0"0,0 1-1 0 0,0-1 1 0 0,0 1-1 0 0,0 0 0 0 0,0-1 1 0 0,0 1-1 0 0,0-1 0 0 0,0 1 1 0 0,0 0-1 0 0,0-1 1 0 0,0 1-1 0 0,-1-1 0 0 0,1 1 1 0 0,0 0-1 0 0,0-1 1 0 0,0 1-1 0 0,-1 0 0 0 0,1-1 1 0 0,0 1-1 0 0,0 0 0 0 0,-1 0 1 0 0,1-1-1 0 0,0 1 1 0 0,0 0-1 0 0,-1 0 0 0 0,1-1 1 0 0,0 1-1 0 0,-1 0 0 0 0,1 0 1 0 0,-1 0-1 0 0,1-1 1 0 0,0 1-1 0 0,-1 0 0 0 0,1 0 1 0 0,0 0-1 0 0,-1 0 0 0 0,1 0 1 0 0,-1 0-1 0 0,1 0 1 0 0,0 0-1 0 0,-1 0 0 0 0,0 0-10 0 0,-3-2 198 0 0,-6-9-158 0 0,2 4-19 0 0,1 4 55 0 0,-2 1 90 0 0,4 1-26 0 0,0-1 55 0 0,2-1 77 0 0,2-2 100 0 0,1 5-57 0 0,-1-1-69 0 0,0 1-60 0 0,0 0-51 0 0,-1-1 12 0 0,-3-1-18 0 0,4 2-68 0 0,1 0 39 0 0,-3-5 270 0 0,3 4-348 0 0,-1 1 0 0 0,1 0 0 0 0,0-1-1 0 0,0 1 1 0 0,0 0 0 0 0,-1-1 0 0 0,1 1 0 0 0,0 0 0 0 0,-1 0 0 0 0,1-1-1 0 0,0 1 1 0 0,-1 0 0 0 0,1 0 0 0 0,0-1 0 0 0,-1 1 0 0 0,1 0 0 0 0,0 0-1 0 0,-1 0 1 0 0,1 0 0 0 0,0-1 0 0 0,-1 1 0 0 0,1 0 0 0 0,-1 0-1 0 0,1 0 1 0 0,0 0 0 0 0,-1 0 0 0 0,1 0 0 0 0,-1 0 0 0 0,1 0 0 0 0,0 0-1 0 0,-1 0 1 0 0,1 0-22 0 0,-1 1 29 0 0,0-1 0 0 0,1 0 0 0 0,-1 0 0 0 0,1 0 0 0 0,-1-1 0 0 0,1 1 0 0 0,-1 0 0 0 0,1 0 0 0 0,-1 0 0 0 0,1 0 0 0 0,-1 0 0 0 0,1-1 0 0 0,-1 1 0 0 0,1 0 0 0 0,-1 0 0 0 0,1-1 0 0 0,-1 1 0 0 0,1 0 0 0 0,-1-1 0 0 0,1 1-1 0 0,0-1 1 0 0,-1 1 0 0 0,1 0 0 0 0,0-1 0 0 0,-1 1 0 0 0,1-1-29 0 0,-4-3 340 0 0,-5 2-59 0 0,7 2-215 0 0,-1 0 35 0 0,-10 0 566 0 0,9-1-523 0 0,3 0-113 0 0,-1 1-34 0 0,-3-3 118 0 0,-11-5 188 0 0,16 8-289 0 0,-1 0-1 0 0,0-1 1 0 0,1 1 0 0 0,-1 0-1 0 0,1 0 1 0 0,-1 0-1 0 0,0 0 1 0 0,1 0-1 0 0,-1 0 1 0 0,1 0 0 0 0,-1 0-1 0 0,0 0 1 0 0,1 0-1 0 0,-1 0 1 0 0,1 0-1 0 0,-1 1 1 0 0,0-1 0 0 0,1 0-1 0 0,-1 0 1 0 0,1 1-1 0 0,-1-1 1 0 0,1 0-1 0 0,-1 1 1 0 0,1-1 0 0 0,-1 0-14 0 0,-2 6 151 0 0,-1-2 4 0 0,0-3-70 0 0,-2-1 34 0 0,-4 2 2 0 0,-3 8-6 0 0,2 2-30 0 0,2-4-30 0 0,5-3-34 0 0,3 3-12 0 0,1-3 5 0 0,0-4-12 0 0,0-1-1 0 0,0 1 1 0 0,0-1 0 0 0,0 0-1 0 0,0 1 1 0 0,0-1-1 0 0,0 1 1 0 0,0-1-1 0 0,0 0 1 0 0,0 1 0 0 0,0-1-1 0 0,0 1 1 0 0,0-1-1 0 0,-1 0 1 0 0,1 1 0 0 0,0-1-1 0 0,0 1 1 0 0,0-1-1 0 0,-1 0 1 0 0,1 1 0 0 0,0-1-1 0 0,0 0 1 0 0,-1 0-1 0 0,1 1 1 0 0,0-1 0 0 0,-1 0-1 0 0,1 1 1 0 0,0-1-1 0 0,-1 0-1 0 0,-5 6 18 0 0,4 13 25 0 0,2 36-16 0 0,0-19 31 0 0,0-32-47 0 0,1 0 0 0 0,-1 1 0 0 0,1-1-1 0 0,0 0 1 0 0,0 0 0 0 0,2 4-11 0 0,-2-5 13 0 0,0 1 0 0 0,0-1 1 0 0,0 1-1 0 0,0 0 0 0 0,-1 0 0 0 0,1 2-13 0 0,0 9 61 0 0,4-3-21 0 0,0 1 0 0 0,-3 2 22 0 0,-3-8-29 0 0,1 10 38 0 0,3-3 11 0 0,5 6 19 0 0,5 10 62 0 0,-1 6-19 0 0,-9-27-94 0 0,-3-7-48 0 0,0 1 0 0 0,1-1 0 0 0,-1 0 0 0 0,1 1-1 0 0,-1-1 1 0 0,1 0 0 0 0,0 0 0 0 0,0 0 0 0 0,0 1 0 0 0,0-1 0 0 0,0 0-1 0 0,1 0-1 0 0,-1 0 1 0 0,-1-1-1 0 0,1 1 0 0 0,-1 0 1 0 0,0 0-1 0 0,0 0 0 0 0,0 0 1 0 0,0 0-1 0 0,0-1 0 0 0,0 3 0 0 0,0-1 8 0 0,0-1-3 0 0,0-2-76 0 0,0 0-47 0 0,0 0-175 0 0,0 0 146 0 0,0 0-51 0 0,0 0-79 0 0,0 0 89 0 0,0 0-40 0 0,0 0-41 0 0,0 0-39 0 0,0 0-37 0 0,0 0-33 0 0,0 0-243 0 0,0 0-54 0 0,0 0-791 0 0,0 0-621 0 0,0 0-1179 0 0</inkml:trace>
  <inkml:trace contextRef="#ctx0" brushRef="#br0" timeOffset="441.13">0 331 7136 0 0,'0'0'165'0'0,"0"0"22"0"0,0 0 6 0 0,3 0-28 0 0,7-1-143 0 0,-2 0 105 0 0,-1-1 127 0 0,0-2 243 0 0,-3 1-115 0 0,0 2-159 0 0,-1 0-73 0 0,2 1-43 0 0,2-1 212 0 0,-1 0-36 0 0,3-4 91 0 0,0 0-43 0 0,10-5 335 0 0,-4 7-165 0 0,4 0-202 0 0,9-6 213 0 0,-12 3-263 0 0,-1 1-47 0 0,-4 3-105 0 0,-1 2-40 0 0,-5-1-28 0 0,-1 1-1 0 0,0-1 1 0 0,1 0-1 0 0,-1 0 0 0 0,0 0 1 0 0,2-1-29 0 0,-2 1 23 0 0,0 0 0 0 0,1-1 0 0 0,-1 2-1 0 0,0-1 1 0 0,1 0 0 0 0,1 1-23 0 0,1 0-127 0 0,0 0 104 0 0,2 0 81 0 0,10 0 166 0 0,-12 0-199 0 0,-1 0-53 0 0,-1 0-55 0 0,0 0-67 0 0,0 0-78 0 0,-1 0 10 0 0,0 0-50 0 0,-1 0-56 0 0,1 0-59 0 0,-1 0-63 0 0,1 0-70 0 0,-1 0-72 0 0,0 0-77 0 0,4 0-1016 0 0,1 0-960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0:50.0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217 0 7248 0 0,'0'0'209'0'0,"-2"0"-5"0"0,-8 0-244 0 0,0 0 98 0 0,3 0 62 0 0,-1 0 82 0 0,2 0 42 0 0,-1 0 78 0 0,1 0 87 0 0,-1 0 96 0 0,6 0-468 0 0,-1 0 0 0 0,1 0 0 0 0,0 1 1 0 0,-1-1-1 0 0,1 0 0 0 0,0 1 0 0 0,-1-1 0 0 0,1 0 0 0 0,0 1 0 0 0,0 0 1 0 0,-1-1-1 0 0,1 1 0 0 0,-1 0-37 0 0,-7 7 289 0 0,0 0-26 0 0,-2-5-69 0 0,6-1 16 0 0,-17 16 180 0 0,9-10-198 0 0,10-6-154 0 0,0 0 0 0 0,0 0 0 0 0,1 0 0 0 0,-1 1 0 0 0,1-1 0 0 0,0 1 0 0 0,0 0 0 0 0,0-1 0 0 0,0 1 0 0 0,0 0 0 0 0,0 0 0 0 0,1 0 0 0 0,0 1 0 0 0,-1-1 0 0 0,1 2-38 0 0,-6 11 166 0 0,-4 10 19 0 0,1-2-32 0 0,8-19-115 0 0,1-1 0 0 0,0 0 0 0 0,1 1 0 0 0,-1-1 0 0 0,1 1 0 0 0,0-1 0 0 0,0 0 0 0 0,1 1 0 0 0,0 2-38 0 0,-1 9 114 0 0,0 8 46 0 0,3-20-80 0 0,4 9 10 0 0,-6-11-77 0 0,0-1 0 0 0,0 1 0 0 0,0 0 1 0 0,0 0-1 0 0,0-1 0 0 0,0 1 0 0 0,0-1 0 0 0,0 1 0 0 0,1-1 0 0 0,-1 1 0 0 0,1-1 1 0 0,0 1-14 0 0,8 5 146 0 0,-9-6-135 0 0,-1 0 1 0 0,1-1 0 0 0,-1 1 0 0 0,1-1 0 0 0,0 1 0 0 0,-1-1 0 0 0,1 1 0 0 0,0-1 0 0 0,-1 0 0 0 0,1 1-1 0 0,0-1 1 0 0,-1 0 0 0 0,1 1 0 0 0,0-1 0 0 0,0 0 0 0 0,0 0 0 0 0,-1 0 0 0 0,1 0 0 0 0,0 0 0 0 0,0 0-12 0 0,19 0 237 0 0,8 0 182 0 0,-23-2-251 0 0,16-10 80 0 0,-17 7-177 0 0,6-3 88 0 0,16-13 147 0 0,-18 15-135 0 0,-1-2-64 0 0,0-4-41 0 0,2-8-41 0 0,0 1-10 0 0,-7 15-15 0 0,-1 0 0 0 0,1 0 0 0 0,-1 0 0 0 0,0 0 0 0 0,0-1 0 0 0,0 1 0 0 0,0 0 0 0 0,-1 0 0 0 0,0-1 0 0 0,0 1 0 0 0,0-1 0 0 0,0 4 0 0 0,1-1 0 0 0,-1 1 0 0 0,0-1 0 0 0,0 1 0 0 0,1 0 0 0 0,-1-1 0 0 0,1 1 0 0 0,-1 0 0 0 0,1-1 0 0 0,0 0 0 0 0,3-7 0 0 0,-6 5 0 0 0,-1-1 0 0 0,10-12 0 0 0,-2 11-49 0 0,-1 7 1 0 0,2 12-63 0 0,-4-10 39 0 0,1 0 24 0 0,3 5-110 0 0,-5-1 99 0 0,-1 5 36 0 0,0-9 23 0 0,1 0 0 0 0,-1 0 0 0 0,1 0 0 0 0,-1 0 0 0 0,1 0 0 0 0,0 1 0 0 0,0-1 0 0 0,1-1 0 0 0,-1 1 0 0 0,2 2 0 0 0,4 6 0 0 0,-5-9 0 0 0,-1-1 0 0 0,0 0 0 0 0,-1 0 0 0 0,1 0 0 0 0,0 1 0 0 0,0-1 0 0 0,-1 1 0 0 0,1-1 0 0 0,0 0 0 0 0,-1 1 0 0 0,1 0 0 0 0,20 46 0 0 0,-21-43-11 0 0,0-5 9 0 0,0 1 0 0 0,0-1 0 0 0,0 1 0 0 0,0-1 0 0 0,0 1 0 0 0,0-1 0 0 0,0 1 0 0 0,0-1-1 0 0,1 1 1 0 0,-1-1 0 0 0,0 1 0 0 0,0-1 0 0 0,0 1 0 0 0,1-1 0 0 0,-1 0 0 0 0,0 1 0 0 0,0-1 0 0 0,1 1 0 0 0,-1-1 0 0 0,0 0 0 0 0,1 1 2 0 0,7 9-22 0 0,-6 1-44 0 0,-2-10 37 0 0,0 0-22 0 0,1-1-24 0 0,-1 0-41 0 0,0 1-20 0 0,0-1-42 0 0,1 1-47 0 0,-1-1-54 0 0,1 1-31 0 0,0 0-47 0 0,0-1-41 0 0,0 1-37 0 0,1 1-526 0 0,0 0-92 0 0,1 2-490 0 0</inkml:trace>
  <inkml:trace contextRef="#ctx0" brushRef="#br0" timeOffset="317.4">457 88 7920 0 0,'2'0'174'0'0,"7"4"-59"0"0,-8-3-87 0 0,0 0 0 0 0,0 0 1 0 0,0 1-1 0 0,0-1 0 0 0,0 0 0 0 0,-1 1 0 0 0,1-1 0 0 0,0 1 0 0 0,0 0-28 0 0,4 18 219 0 0,-4-7-164 0 0,-1-11-59 0 0,0 1 0 0 0,0-1 1 0 0,0 0-1 0 0,1 1 0 0 0,-1-1 0 0 0,1 0 1 0 0,1 3 3 0 0,1 1 18 0 0,0 3 94 0 0,4 9 591 0 0,-4-10-286 0 0,0-1 36 0 0,-2 2 47 0 0,0 4 57 0 0,1 6 31 0 0,6-11-48 0 0,-3 9-10 0 0,1-11-104 0 0,-6-6-407 0 0,0 1 0 0 0,1-1 0 0 0,-1 0-1 0 0,0 0 1 0 0,1 1 0 0 0,-1-1 0 0 0,0 0 0 0 0,0 0-1 0 0,1 1 1 0 0,-1-1 0 0 0,0 0 0 0 0,0 1 0 0 0,0-1-1 0 0,1 1 1 0 0,-1-1 0 0 0,0 0 0 0 0,0 1 0 0 0,0-1-1 0 0,0 0 1 0 0,0 1 0 0 0,0-1 0 0 0,0 1 0 0 0,0-1 0 0 0,0 1-1 0 0,0-1 1 0 0,0 0 0 0 0,0 1 0 0 0,0-1 0 0 0,0 1-19 0 0,0 9 428 0 0,0-8-4 0 0,0-2 2 0 0,0 0 12 0 0,0 0 2 0 0,0 0-1 0 0,0 0-8 0 0,0 0-40 0 0,0 0-21 0 0,0 0-2 0 0,0 0-29 0 0,0 0-123 0 0,-2-2-51 0 0,-11-19 137 0 0,9 17-242 0 0,-1-3-1 0 0,4-3-8 0 0,1 0 21 0 0,4-10-10 0 0,2 6-52 0 0,-5 12-7 0 0,0 0 0 0 0,-1 0 0 0 0,1 1 0 0 0,-1-1 0 0 0,1 0 0 0 0,-1 0 0 0 0,0 0 0 0 0,0 0 0 0 0,0 0 0 0 0,0-2-3 0 0,1-9 30 0 0,20-37-18 0 0,-14 33-10 0 0,-2 10-29 0 0,0 1-31 0 0,0 0-46 0 0,0 1 2 0 0,0 0 61 0 0,-3 1-34 0 0,0 0-53 0 0,0 0-91 0 0,-1 2-40 0 0,1-1-89 0 0,-1 0-102 0 0,1 0-118 0 0,-1 2 236 0 0,0 0-34 0 0,0 0-37 0 0,0 0-37 0 0,0 0-40 0 0,0 0-41 0 0,0 0-44 0 0,0 1-44 0 0,4-2-1649 0 0,3 2-1280 0 0,-8 0 3500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01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0 177 6216 0 0,'3'0'133'0'0,"32"0"350"0"0,-22-2-451 0 0,-11 1-30 0 0,6-3 42 0 0,0 1 59 0 0,1 1 63 0 0,2 2 67 0 0,-5-1 66 0 0,0-1-37 0 0,0-1 15 0 0,1-4 92 0 0,6-3 245 0 0,3 2 77 0 0,2 0 36 0 0,-2-4-80 0 0,-3 2-240 0 0,-11 9-354 0 0,-1 1 1 0 0,0-1-1 0 0,0 0 1 0 0,0 0-1 0 0,0 0 0 0 0,0 0 1 0 0,1 0-1 0 0,-2 0 1 0 0,1-1-1 0 0,0 1 1 0 0,0 0-1 0 0,0 0 1 0 0,0-1-54 0 0,12-14 499 0 0,-10 13-423 0 0,0 0-34 0 0,-1 2-53 0 0,1-6 155 0 0,-3-2-41 0 0,-1-6-11 0 0,-1 8-51 0 0,-7 3 47 0 0,6-2-27 0 0,2 6-58 0 0,1 0 0 0 0,0-1 0 0 0,0 1 0 0 0,0 0 0 0 0,0-1 0 0 0,-1 1 1 0 0,1 0-1 0 0,0 0 0 0 0,0-1 0 0 0,-1 1 0 0 0,1 0 0 0 0,0 0 0 0 0,0-1 0 0 0,-1 1 1 0 0,1 0-1 0 0,0 0 0 0 0,0 0 0 0 0,-1 0 0 0 0,1-1 0 0 0,0 1 0 0 0,-1 0 0 0 0,1 0 1 0 0,0 0-1 0 0,-1 0 0 0 0,1 0 0 0 0,0 0 0 0 0,-1 0 0 0 0,1 0 0 0 0,0 0 0 0 0,-1 0 1 0 0,1 0-4 0 0,-2-1 119 0 0,2-4-81 0 0,0 2-6 0 0,-1 1 26 0 0,1 1 26 0 0,-2 0 42 0 0,-9 5 108 0 0,1 3-64 0 0,8-5-66 0 0,1 0-37 0 0,1 0-23 0 0,0 1-23 0 0,-1 1 26 0 0,-9 2 87 0 0,-3 2-14 0 0,12-7-108 0 0,0 0 0 0 0,0 0-1 0 0,0 0 1 0 0,0 0 0 0 0,0 0-1 0 0,0 0 1 0 0,1 0 0 0 0,-1 1-1 0 0,0-1 1 0 0,0 0 0 0 0,1 0-1 0 0,-1 1 1 0 0,1-1 0 0 0,0 0-1 0 0,-1 1 1 0 0,1-1 0 0 0,0 0-1 0 0,0 1 1 0 0,-1-1 0 0 0,1 1-12 0 0,0 0 24 0 0,0 1 1 0 0,-1-1-1 0 0,1 1 1 0 0,-1-1-1 0 0,0 1 1 0 0,0-1-1 0 0,0 0 1 0 0,0 1-1 0 0,0-1 1 0 0,0 0-1 0 0,-1 0 1 0 0,0 1-25 0 0,0-1 29 0 0,1 0 1 0 0,-1 1-1 0 0,1-1 1 0 0,0 0-1 0 0,0 0 1 0 0,0 1-1 0 0,0-1 1 0 0,0 0-1 0 0,1 1 1 0 0,-1-1-1 0 0,1 1 1 0 0,-1 1-30 0 0,1 12 146 0 0,0 2-46 0 0,0-14-2 0 0,2 0-2 0 0,-1-3-92 0 0,-1 0 5 0 0,1 1-1 0 0,0 0 1 0 0,0-1-1 0 0,0 1 1 0 0,0-1-1 0 0,0 0 1 0 0,0 1-1 0 0,0-1 1 0 0,1 0-1 0 0,-1 0 1 0 0,0 0-1 0 0,1 0 1 0 0,-1 0-1 0 0,1 0 1 0 0,-1 0-1 0 0,1 0 1 0 0,0 0-9 0 0,11 9 47 0 0,-12-9-41 0 0,0 0 0 0 0,0 0 0 0 0,0 0 1 0 0,0 0-1 0 0,0 0 0 0 0,1 0 0 0 0,-1 0 1 0 0,0 0-1 0 0,1 0 0 0 0,-1-1 0 0 0,0 1 1 0 0,1-1-1 0 0,-1 1 0 0 0,1-1 0 0 0,-1 1 0 0 0,1-1 1 0 0,-1 0-1 0 0,1 0 0 0 0,0 0-6 0 0,2 0 7 0 0,-1 1-1 0 0,0-1 1 0 0,0 1 0 0 0,0 0-1 0 0,0-1 1 0 0,0 1 0 0 0,0 0-1 0 0,0 1 1 0 0,0-1 0 0 0,2 2-7 0 0,-4-3 0 0 0,0 0 1 0 0,-1 1-1 0 0,1-1 0 0 0,0 0 1 0 0,-1 0-1 0 0,1 0 1 0 0,0 0-1 0 0,0 0 0 0 0,-1 0 1 0 0,1 0-1 0 0,0 0 1 0 0,-1 0-1 0 0,1 0 1 0 0,0 0-1 0 0,0 0 0 0 0,-1-1 1 0 0,1 1-1 0 0,0 0 1 0 0,-1 0-1 0 0,1-1 0 0 0,-1 1 1 0 0,1-1-1 0 0,0 1 1 0 0,-1 0-1 0 0,1-1 0 0 0,0 0 0 0 0,8-4 0 0 0,-8 5-104 0 0,0 0 43 0 0,3-1 46 0 0,-1 1 84 0 0,6 1 160 0 0,-5-1-204 0 0,-1 0-66 0 0,-1 0-47 0 0,0 0-55 0 0,1 0-64 0 0,-1 0-72 0 0,0-1-82 0 0,0 1 71 0 0,0 0-42 0 0,-1 0-45 0 0,0-1-48 0 0,1 1-50 0 0,-1-1-52 0 0,1 1-56 0 0,-1-1-57 0 0,4-2-1386 0 0,3-4-1154 0 0,-8 7 3180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01.4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7136 0 0,'11'11'165'0'0,"-9"-9"22"0"0,0 0 6 0 0,10 11-42 0 0,-5-4-95 0 0,-5 2-70 0 0,-1-3 38 0 0,2-1 60 0 0,1 0 119 0 0,-1-3-13 0 0,-1 0 44 0 0,-1 1 42 0 0,0 3 40 0 0,-1-8-305 0 0,0 14 477 0 0,0 0 38 0 0,0 32 1150 0 0,0-39-1364 0 0,1-1-61 0 0,1 1-6 0 0,1 4 68 0 0,0-1 32 0 0,-1-2-50 0 0,-1-2 17 0 0,-1 2 81 0 0,0-5-62 0 0,0 0-106 0 0,0 1-62 0 0,0 2-53 0 0,0 2-12 0 0,-1-3 60 0 0,1-3-48 0 0,0 0 33 0 0,0 0 38 0 0,0 0 45 0 0,0 0 0 0 0,1-1 37 0 0,-1 1 40 0 0,0 0 45 0 0,0-1 46 0 0,0 1 50 0 0,0 0 54 0 0,0-1 55 0 0,1 0-385 0 0,1-1-68 0 0,0-1-45 0 0,2 0-34 0 0,-2 0 36 0 0,2-20 166 0 0,4 12-127 0 0,-8 8-90 0 0,1 0 1 0 0,-1 0-1 0 0,1 0 1 0 0,-1-1-1 0 0,0 1 1 0 0,0 0-1 0 0,1 0 1 0 0,-1-1-1 0 0,0 1 0 0 0,0 0 1 0 0,0 0-1 0 0,0-1-6 0 0,1-9 50 0 0,8-9-5 0 0,-5 11 19 0 0,8-12 3 0 0,-7 14-66 0 0,-1 1-1 0 0,1 0 1 0 0,5-5-1 0 0,-8 10 0 0 0,-1-1 0 0 0,1 0 0 0 0,-1 0 0 0 0,0 0 0 0 0,0 0 0 0 0,1 0 0 0 0,-1 0 0 0 0,-1 0 0 0 0,1 0 0 0 0,0 0 0 0 0,0-1 0 0 0,-1 1 0 0 0,1-2 0 0 0,0 1 0 0 0,0-1 0 0 0,1 1 0 0 0,-1 0 0 0 0,1-1 0 0 0,1-1 0 0 0,8-16-12 0 0,-5 8-30 0 0,4 4 25 0 0,-1 1 16 0 0,-1-2 0 0 0,-7 9-2 0 0,0 0 0 0 0,0 0 0 0 0,-1 0 0 0 0,1 0 0 0 0,1 0 0 0 0,-1 0 0 0 0,0 0 0 0 0,0 0 0 0 0,0 0 0 0 0,0 0 0 0 0,1 0-1 0 0,-1 1 1 0 0,0-1 0 0 0,1 0 0 0 0,-1 1 0 0 0,1-1 0 0 0,0 1 3 0 0,34-21-11 0 0,-36 21 10 0 0,1-1 0 0 0,0 1 0 0 0,-1 0 0 0 0,1 0 0 0 0,0 0 0 0 0,-1-1 0 0 0,1 1 0 0 0,0 0-1 0 0,0 0 1 0 0,-1 0 0 0 0,1 0 0 0 0,0 1 0 0 0,-1-1 0 0 0,1 0 0 0 0,0 0 0 0 0,0 0 0 0 0,-1 1-1 0 0,1-1 1 0 0,0 0 0 0 0,-1 0 0 0 0,1 1 0 0 0,-1-1 0 0 0,1 1 0 0 0,0-1 0 0 0,-1 1 0 0 0,1-1 1 0 0,8 5-25 0 0,4-1 16 0 0,-11-4 9 0 0,0 1 0 0 0,0-1 0 0 0,0 1 0 0 0,0-1 0 0 0,0 1 0 0 0,1 0-1 0 0,-1 0 1 0 0,0 0 0 0 0,-1 0 0 0 0,1 0 0 0 0,0 0 0 0 0,0 1 0 0 0,0-1 0 0 0,-1 1 0 0 0,1-1 0 0 0,-1 1 0 0 0,1-1-1 0 0,-1 1 1 0 0,1 2 0 0 0,7 6 0 0 0,-7-9 0 0 0,-1 1 0 0 0,0-1 0 0 0,1 1 0 0 0,-1-1 0 0 0,0 1 0 0 0,0-1 0 0 0,0 1 0 0 0,0 0 0 0 0,1 1 0 0 0,0 7 0 0 0,-2-8 0 0 0,1 0 0 0 0,-1 0 0 0 0,1 0 0 0 0,-1 0 0 0 0,1-1 0 0 0,0 1 0 0 0,-1 0 0 0 0,1-1 0 0 0,0 1 0 0 0,0 0 0 0 0,0-1 0 0 0,1 1 0 0 0,-1-1 0 0 0,0 1 0 0 0,0-1 0 0 0,0 0 0 0 0,0-1 0 0 0,0 1 0 0 0,0 0 0 0 0,0 1 0 0 0,-1-1 0 0 0,1 0 0 0 0,0 0 0 0 0,-1 0 0 0 0,1 0 0 0 0,-1 1 0 0 0,1-1 0 0 0,-1 0 0 0 0,1 0 0 0 0,-1 1 0 0 0,0-1 0 0 0,0 0 0 0 0,0 1-1 0 0,0-1 1 0 0,0 0 0 0 0,0 2 0 0 0,0 0 2 0 0,0 0 0 0 0,0 0-1 0 0,1 0 1 0 0,-1 0 0 0 0,1 0-1 0 0,0 0 1 0 0,0 1-2 0 0,0-2 2 0 0,-1 0 2 0 0,1-1-1 0 0,-1 1 0 0 0,1 0 1 0 0,-1 0-1 0 0,1-1 0 0 0,-1 1 1 0 0,0 0-1 0 0,0 0 0 0 0,0 0 1 0 0,0 0-1 0 0,0-1 0 0 0,0 1 0 0 0,0 0 1 0 0,-1 0-1 0 0,1 0 0 0 0,-1-1 1 0 0,1 1-1 0 0,-1 0 0 0 0,0 0-3 0 0,1 0 4 0 0,-1 0-1 0 0,1-1 1 0 0,0 1-1 0 0,0-1 1 0 0,0 1-1 0 0,0 0 1 0 0,0-1-1 0 0,0 1 0 0 0,0-1 1 0 0,1 1-1 0 0,-1 0 1 0 0,1-1-1 0 0,-1 1 1 0 0,1-1-1 0 0,0 1 1 0 0,-1-1-1 0 0,1 0 0 0 0,0 1 1 0 0,0 0-4 0 0,1 2 5 0 0,-1-3-3 0 0,-1 0 1 0 0,0 0-1 0 0,0 0 1 0 0,1-1-1 0 0,-1 1 0 0 0,0 0 1 0 0,0 0-1 0 0,0 0 0 0 0,0 0 1 0 0,0 0-1 0 0,-1 0 0 0 0,1 0 1 0 0,0-1-1 0 0,0 1 1 0 0,0 0-1 0 0,-1 0 0 0 0,1 0 1 0 0,-1 0-1 0 0,1-1 0 0 0,0 1 1 0 0,-1 0-1 0 0,1 0 0 0 0,-1-1 1 0 0,0 1-3 0 0,0 0 4 0 0,1 1 1 0 0,-1-1-1 0 0,0 0 1 0 0,1 0-1 0 0,-1 1 1 0 0,1-1 0 0 0,-1 0-1 0 0,1 1 1 0 0,-1-1-1 0 0,1 1 1 0 0,0 0-5 0 0,0 14 44 0 0,-1-9 22 0 0,0-5 58 0 0,-4-2-110 0 0,1 0-80 0 0,3 0-97 0 0,0 0-212 0 0,1 0-376 0 0,0 0 434 0 0,0 0 8 0 0,0 0-57 0 0,0 0 134 0 0,0 0-37 0 0,0 0-41 0 0,0 0-39 0 0,0 0-450 0 0,0 0 123 0 0,0 0-53 0 0,0-2-841 0 0,0-1-653 0 0,0-4-1246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03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0 241 8960 0 0,'31'-3'240'0'0,"-22"0"-122"0"0,2-2 44 0 0,-2 3-94 0 0,1 2-38 0 0,-9 0-30 0 0,1 0 1 0 0,-1 0-1 0 0,1 0 1 0 0,-1 0-1 0 0,1 0 1 0 0,-1 0 0 0 0,1 0-1 0 0,-1-1 1 0 0,1 1-1 0 0,-1 0 1 0 0,2-1-1 0 0,3-2 42 0 0,-2 1 49 0 0,0 0 37 0 0,-1 1-32 0 0,0 0 0 0 0,0 0 0 0 0,0 1 0 0 0,0-1-1 0 0,0 1 1 0 0,0 0 0 0 0,0 0 0 0 0,1 0-96 0 0,12-1 499 0 0,-15 1-467 0 0,0-1 0 0 0,0 1 0 0 0,0 0 0 0 0,0-1 0 0 0,0 1 0 0 0,-1-1 0 0 0,1 1 1 0 0,0-1-1 0 0,0 1 0 0 0,0-1 0 0 0,-1 1 0 0 0,1-1 0 0 0,0 0 0 0 0,0 1 0 0 0,-1-1 1 0 0,1 0-1 0 0,-1 0 0 0 0,1 1 0 0 0,-1-1-32 0 0,5-7 298 0 0,2 3-41 0 0,9-4 170 0 0,-13 7-331 0 0,1 1 0 0 0,-1-1 0 0 0,1 0 0 0 0,-1-1 0 0 0,0 1 1 0 0,2-2-97 0 0,0-1 132 0 0,-2 2 6 0 0,-1 1-1 0 0,1-1 1 0 0,-1 0 0 0 0,1 0 0 0 0,-1 0 0 0 0,1-1-138 0 0,-1-1 117 0 0,-2 0-61 0 0,2 1 148 0 0,0 2-178 0 0,-1 1 0 0 0,0 0 0 0 0,0-1 1 0 0,0 1-1 0 0,0-1 0 0 0,0 1 1 0 0,0-1-1 0 0,-1 1 0 0 0,1-1 1 0 0,0 0-1 0 0,-1 1 0 0 0,1-1 1 0 0,-1 0-1 0 0,0 0 0 0 0,0 1-26 0 0,0-3 25 0 0,0 0 0 0 0,0 0-1 0 0,0 0 1 0 0,-1 0 0 0 0,0 0-1 0 0,0 1 1 0 0,0-1 0 0 0,0 0-1 0 0,0 1 1 0 0,-1-1 0 0 0,0 0-1 0 0,0 1-24 0 0,0-9 61 0 0,0 1-31 0 0,-6 7 38 0 0,4-5 19 0 0,-5 5 1 0 0,5-4 0 0 0,4 7-86 0 0,-1 1 1 0 0,1 0 0 0 0,0 0 0 0 0,-1 0 0 0 0,1-1-1 0 0,-1 1 1 0 0,1 0 0 0 0,0 0 0 0 0,-1 0 0 0 0,1 0 0 0 0,-1 0-1 0 0,1 0 1 0 0,0 0 0 0 0,-1 0 0 0 0,1 0 0 0 0,-1 0-1 0 0,1 0 1 0 0,-1 0 0 0 0,1 0 0 0 0,0 0 0 0 0,-1 1 0 0 0,1-1-1 0 0,0 0 1 0 0,-1 0 0 0 0,1 0 0 0 0,-1 1-3 0 0,-5 2 12 0 0,5-2-11 0 0,0 0-1 0 0,0 0 0 0 0,-1-1 0 0 0,1 1 0 0 0,0 0 0 0 0,0-1 0 0 0,0 1 1 0 0,-1-1-1 0 0,1 0 0 0 0,0 1 0 0 0,-1-1 0 0 0,1 0 0 0 0,0 0 1 0 0,-1 0-1 0 0,1 0 0 0 0,1 0 0 0 0,-1 0 0 0 0,0 0 0 0 0,0 0 1 0 0,1 0-1 0 0,-1 0 0 0 0,0 0 0 0 0,0 0 1 0 0,0 0-1 0 0,1 0 0 0 0,-1 1 0 0 0,0-1 1 0 0,1 0-1 0 0,-1 1 0 0 0,0-1 0 0 0,1 0 1 0 0,-1 1-1 0 0,0-1 0 0 0,1 1 0 0 0,-1-1 0 0 0,0 1 1 0 0,1-1-1 0 0,-1 1 0 0 0,1-1 0 0 0,-1 1 1 0 0,1 0-1 0 0,0-1 0 0 0,-1 1 0 0 0,1 0 1 0 0,-1-1-1 0 0,1 1 0 0 0,0 0 0 0 0,-9 12 46 0 0,0-7-41 0 0,6-4 15 0 0,0 0-1 0 0,0 0 1 0 0,1 0 0 0 0,-1 0-1 0 0,1 0 1 0 0,-1 0 0 0 0,1 1 0 0 0,-2 2-20 0 0,-2 4 38 0 0,3-4-4 0 0,0 0 1 0 0,0-1-1 0 0,-1 1 1 0 0,-2 3-35 0 0,4-7 18 0 0,1 1 0 0 0,-1 0 0 0 0,1 0 0 0 0,-1 0 1 0 0,1 0-1 0 0,0 0 0 0 0,0 0 0 0 0,0 1-18 0 0,-4 10 133 0 0,2-3-8 0 0,0-1 33 0 0,0-3-27 0 0,0 0-33 0 0,-2 10 81 0 0,3-8-79 0 0,0 0 29 0 0,3-1-35 0 0,5 9 77 0 0,-3-9-83 0 0,8 18 338 0 0,3-3-59 0 0,3-5-86 0 0,4-5-112 0 0,-4-5-24 0 0,-15-6-131 0 0,0 0 0 0 0,-1 0-1 0 0,1 0 1 0 0,0 0 0 0 0,0-1-1 0 0,0 1 1 0 0,0-1 0 0 0,-1 1-1 0 0,1-1 1 0 0,0 0 0 0 0,0 0-1 0 0,2 0-13 0 0,11-1 28 0 0,-4 1-66 0 0,1-1-86 0 0,-6 2 20 0 0,0-1-36 0 0,0 2-39 0 0,1 0-44 0 0,16 8-277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02.2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1 9272 0 0,'32'0'208'0'0,"-26"0"33"0"0,-6 0 14 0 0,0 0-91 0 0,2 2-24 0 0,2 1 48 0 0,1 1 55 0 0,1-2 60 0 0,0-1 67 0 0,-5-1-84 0 0,-1 1-62 0 0,1 0-55 0 0,-1 0-46 0 0,0 0-25 0 0,1 1-41 0 0,0 3 9 0 0,-1-4-11 0 0,0 0 67 0 0,2 2 33 0 0,5 11 278 0 0,-3-8-87 0 0,-1-3-168 0 0,0 1 0 0 0,-1 0 1 0 0,0-1-1 0 0,1 1 0 0 0,-1 0 0 0 0,1 3-178 0 0,7 20 658 0 0,-4-2-185 0 0,-4-3-101 0 0,-2-10-206 0 0,-1-5-79 0 0,1-1 1 0 0,0 0 0 0 0,1 0-1 0 0,0 0 1 0 0,0 2-88 0 0,3 5 138 0 0,-3-8-72 0 0,1 0-1 0 0,-1 1 1 0 0,0-1 0 0 0,0 0-1 0 0,-1 1 1 0 0,0-1-66 0 0,0 42 354 0 0,0-7-109 0 0,0 0-59 0 0,0 10-16 0 0,0 39 36 0 0,0-77-158 0 0,0-7-77 0 0,0-4-23 0 0,0 0-34 0 0,0 0-18 0 0,0 0-35 0 0,0 0-40 0 0,0 0-45 0 0,0-1-48 0 0,0 1-45 0 0,0-1-41 0 0,0 0-39 0 0,0 1-258 0 0,0-1-63 0 0,0 0-48 0 0,0 0-35 0 0,0 0-1434 0 0,0 0-1268 0 0</inkml:trace>
  <inkml:trace contextRef="#ctx0" brushRef="#br0" timeOffset="295.39">1 367 7312 0 0,'0'0'165'0'0,"2"0"22"0"0,5 0-34 0 0,0 0-41 0 0,8 0 13 0 0,0 0-94 0 0,19 0-56 0 0,-24 0 54 0 0,1 0 47 0 0,1 0 97 0 0,-1 0 115 0 0,-3 0-9 0 0,-2-1-62 0 0,0-1-21 0 0,2-1 22 0 0,4-1 87 0 0,2 0 33 0 0,5 0 33 0 0,-3-1-123 0 0,-3 2-2 0 0,-2 3-98 0 0,3-1 28 0 0,-4-4-18 0 0,-3 1-66 0 0,5 2-70 0 0,-8 2-157 0 0,0 0 85 0 0,-1 0 59 0 0,0-1 34 0 0,7-1 182 0 0,-6 1-164 0 0,1 0-71 0 0,-1 0-109 0 0,1 0-106 0 0,-3 0 61 0 0,0 0-38 0 0,0 0-41 0 0,1 1-45 0 0,-1-1-47 0 0,1 0-51 0 0,0 0-240 0 0,1-1-112 0 0,5-1-670 0 0,5-4-809 0 0</inkml:trace>
  <inkml:trace contextRef="#ctx0" brushRef="#br0" timeOffset="764.59">405 102 8032 0 0,'55'0'182'0'0,"-38"1"-69"0"0,-7 4 135 0 0,1 0-11 0 0,10-4-177 0 0,-12 0-44 0 0,-3 2 33 0 0,-3 1 34 0 0,0 1 37 0 0,-1 0 33 0 0,2 0 38 0 0,1-1 229 0 0,3 7 516 0 0,-3-3-546 0 0,0-1-74 0 0,5 5 184 0 0,-5 1-116 0 0,-1-4-212 0 0,-1-1-20 0 0,-1-2-12 0 0,-1 1 20 0 0,0 1 55 0 0,0 4 16 0 0,4 6 209 0 0,0 0 4 0 0,-4-7-204 0 0,-1 4 226 0 0,0-1-119 0 0,0-2-99 0 0,0-2-79 0 0,2 1 99 0 0,2-4-49 0 0,-1 2 39 0 0,-7 1-3 0 0,1-3-72 0 0,1 1 35 0 0,2-6-205 0 0,0-1 38 0 0,0 2 148 0 0,0 0 133 0 0,0 5 552 0 0,0-6-641 0 0,0-1-120 0 0,0 1-70 0 0,0-1-88 0 0,0-1-102 0 0,0 3 313 0 0,0-3-31 0 0,0 0-8 0 0,0 0-11 0 0,0 0-45 0 0,0-2 11 0 0,2-5-59 0 0,-1 5-13 0 0,7 0-1 0 0,-6 0 32 0 0,-1-3-50 0 0,1-1 0 0 0,-1 1 1 0 0,1 0-1 0 0,0 0 0 0 0,1 0 0 0 0,-1 0 1 0 0,1 1-1 0 0,0-2-1 0 0,5-9 0 0 0,-6 12 1 0 0,0 0-1 0 0,0 1 0 0 0,0-1 0 0 0,1 1 1 0 0,-1 0-1 0 0,2-2 0 0 0,-1 2-3 0 0,-1-1 0 0 0,1 1-1 0 0,-1 0 1 0 0,0-1 0 0 0,0 1 0 0 0,1-3 3 0 0,-1 2-16 0 0,-2 2 6 0 0,1-1 1 0 0,-1 1 0 0 0,1-1 0 0 0,0 1-1 0 0,-1 0 1 0 0,1 0 0 0 0,0-1 0 0 0,0 1 0 0 0,0 0-1 0 0,0 0 1 0 0,0 0 0 0 0,0 0 0 0 0,0 0 0 0 0,1 0-1 0 0,-1 0 1 0 0,0 0 0 0 0,0 1 0 0 0,1-1 0 0 0,-1 0-1 0 0,0 1 1 0 0,2-1 9 0 0,0-1-13 0 0,3-2-19 0 0,-5 4 23 0 0,1-1 1 0 0,-1 0-1 0 0,0 0 0 0 0,0 1 1 0 0,0-1-1 0 0,1 1 0 0 0,-1-1 0 0 0,0 1 1 0 0,1 0-1 0 0,-1-1 0 0 0,2 1 9 0 0,1-2-53 0 0,-3 0 44 0 0,-1 2 9 0 0,0 0 0 0 0,0 0 0 0 0,0 0 0 0 0,0-1 0 0 0,0 1 0 0 0,0 0 0 0 0,0 0 0 0 0,0 0 1 0 0,0-1-1 0 0,0 1 0 0 0,0 0 0 0 0,1 0 0 0 0,-1 0 0 0 0,0 0 0 0 0,0-1 0 0 0,0 1 0 0 0,0 0 0 0 0,1 0 0 0 0,-1 0 0 0 0,0 0 1 0 0,0 0-1 0 0,0 0 0 0 0,0-1 0 0 0,1 1 0 0 0,-1 0 0 0 0,0 0 0 0 0,0 0 0 0 0,1 0 0 0 0,5 1-17 0 0,6 4-34 0 0,-10-4 41 0 0,1 0 0 0 0,-1 1-1 0 0,0-1 1 0 0,0 1-1 0 0,0 0 1 0 0,0-1-1 0 0,0 1 1 0 0,0 0-1 0 0,0 0 1 0 0,-1 0 0 0 0,1 1-1 0 0,-1-1 1 0 0,1 0-1 0 0,0 2 11 0 0,5 19-44 0 0,-5 5 42 0 0,-3-20 2 0 0,1-4 0 0 0,0 0 0 0 0,-1 0 0 0 0,1-1 0 0 0,0 1 0 0 0,1 0 0 0 0,-1 0 0 0 0,1 0 0 0 0,0 0 0 0 0,0 1 0 0 0,5 4 4 0 0,-6-8-4 0 0,1-1-1 0 0,-1 1 0 0 0,1 0 1 0 0,-1-1-1 0 0,0 1 1 0 0,1-1-1 0 0,-1 1 0 0 0,0 0 1 0 0,0-1-1 0 0,0 1 1 0 0,1 0-1 0 0,-1-1 0 0 0,0 1 1 0 0,0 0-1 0 0,0 0 1 0 0,1 14 19 0 0,-1 11 33 0 0,0-24 20 0 0,0-2-36 0 0,0 0-44 0 0,0 0-43 0 0,0 0-82 0 0,0 0-147 0 0,0 0 136 0 0,0 0-61 0 0,0 0 76 0 0,0 0-34 0 0,0 0-37 0 0,0 0-42 0 0,0 0-45 0 0,0 0-44 0 0,0 0-39 0 0,0 0-36 0 0,0 0-261 0 0,0 0-60 0 0,0 0-46 0 0,0 0-34 0 0,0 0-1444 0 0,0 0-1276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00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1 9416 0 0,'0'0'208'0'0,"0"0"33"0"0,0 0 16 0 0,1 0-87 0 0,0 0-28 0 0,6 1 268 0 0,-2 4 65 0 0,7 3 294 0 0,-10-6-654 0 0,0 0-1 0 0,-1 0 1 0 0,1 0 0 0 0,0 0 0 0 0,0 0 0 0 0,-1 0 0 0 0,1 1 0 0 0,-1-1 0 0 0,0 0-1 0 0,0 1 1 0 0,0-1 0 0 0,0 1 0 0 0,1 2-115 0 0,4 10 587 0 0,-1-5-249 0 0,-2 0-90 0 0,4 8 139 0 0,1-4-50 0 0,-4-6-174 0 0,-1 0 0 0 0,1 0-1 0 0,-2 0 1 0 0,1 1 0 0 0,-1-1-1 0 0,0 3-162 0 0,1 3 233 0 0,2 5 70 0 0,-1 6 9 0 0,0 0-13 0 0,0-5-22 0 0,0-7-142 0 0,-2-8-80 0 0,-1 1 0 0 0,0-1-1 0 0,0 1 1 0 0,0-1-1 0 0,0 3-54 0 0,0 8 149 0 0,4 2-6 0 0,0-1-21 0 0,-4-3-7 0 0,-1-9-81 0 0,0 1 10 0 0,0 21 82 0 0,0-21-91 0 0,0 10 127 0 0,0-11-143 0 0,0 0-57 0 0,0-1-88 0 0,0-3-72 0 0,-2 0 83 0 0,-1 0 54 0 0,-2 0 4 0 0,5-1 0 0 0,-1 1-141 0 0,0 1 98 0 0,0-1 75 0 0,0 1 96 0 0,1-1-6 0 0,0-1-50 0 0,-1 1-35 0 0,1 0-43 0 0,-1-1-28 0 0,1 0-42 0 0,-1 1-49 0 0,0-1-54 0 0,0 0-7 0 0,1 0-46 0 0,-1 0-49 0 0,0 1-53 0 0,-1-1-57 0 0,1 0-59 0 0,0 0-64 0 0,-1 0-67 0 0,-9 0-815 0 0</inkml:trace>
  <inkml:trace contextRef="#ctx0" brushRef="#br0" timeOffset="635.1">1 228 7456 0 0,'2'0'166'0'0,"1"1"-69"0"0,4-1-13 0 0,-1 0 3 0 0,-1-1 34 0 0,1-1 65 0 0,-3 0-162 0 0,-1 1-23 0 0,1 0 0 0 0,-1 0 0 0 0,1 0 0 0 0,-1 0 0 0 0,1 0 0 0 0,-1 0 0 0 0,1 1 0 0 0,0-1 0 0 0,-1 1 0 0 0,1 0 0 0 0,0-1-1 0 0,-1 1-2 0 0,1 0 1 0 0,-1 0 0 0 0,1-1 0 0 0,0 1-1 0 0,-1-1 1 0 0,1 0 0 0 0,-1 1-1 0 0,0-1 1 0 0,1-1 1 0 0,10-2 77 0 0,43-9 808 0 0,-18 5-352 0 0,-14 3-259 0 0,-1 0-68 0 0,1-1-87 0 0,0 1-105 0 0,7-6 77 0 0,-1 1-92 0 0,-20 8-17 0 0,-4 1-1 0 0,1-1 0 0 0,-1 1 1 0 0,0-1-1 0 0,0 0 0 0 0,0 0 1 0 0,0-1 18 0 0,11-4-48 0 0,1 3-85 0 0,-13 3 55 0 0,0-1 0 0 0,1 1 0 0 0,-1-1 0 0 0,-1 0-1 0 0,1 0 1 0 0,4-2 78 0 0,2-4-215 0 0,0 0 25 0 0,5 1-31 0 0,-2 2-29 0 0,2-3-37 0 0,-8 4 128 0 0,-6 4 131 0 0,8-9-176 0 0,-8 7 151 0 0,-2 2 43 0 0,0 0 87 0 0,0 0 7 0 0,0 0-10 0 0,0 0 3 0 0,7 0 52 0 0,-3 2-45 0 0,-2 8 20 0 0,0 3 35 0 0,-1-11-149 0 0,0 0 35 0 0,2 1 62 0 0,0 0 43 0 0,6 7 238 0 0,-7-7-273 0 0,0 0-35 0 0,2 5 126 0 0,-3-6-141 0 0,-1 0 0 0 0,1-1 0 0 0,0 1 0 0 0,0 0 0 0 0,0 0 1 0 0,1-1-1 0 0,-1 1 0 0 0,0-1 0 0 0,1 1-45 0 0,7 9 240 0 0,1 5 25 0 0,-4-7-122 0 0,1 3 92 0 0,-1 3 54 0 0,-1 0 29 0 0,2-2-32 0 0,-1-4-110 0 0,2 4 95 0 0,4 0 87 0 0,-3 1-28 0 0,-8-11-280 0 0,0-1 1 0 0,-1 1-1 0 0,1-1 0 0 0,-1 1 1 0 0,0-1-1 0 0,0 1 1 0 0,0 1-51 0 0,3 12 360 0 0,4-7-97 0 0,-6-9-248 0 0,1 5 234 0 0,-1 0-109 0 0,-1 0-74 0 0,-1 4 31 0 0,1-7-23 0 0,0 0 132 0 0,0-2 61 0 0,0 0 21 0 0,0 2-101 0 0,-1-1-64 0 0,-1 0-39 0 0,-1 1-40 0 0,0-1-13 0 0,1 1 41 0 0,1 0 54 0 0,0 2 86 0 0,1-4-199 0 0,0 0 1 0 0,0 1 0 0 0,0-1-1 0 0,0 0 1 0 0,0 1 0 0 0,0-1 0 0 0,0 1-1 0 0,0-1 1 0 0,0 0 0 0 0,0 1-1 0 0,0-1 1 0 0,0 1 0 0 0,-1-1 0 0 0,1 0-1 0 0,0 1 1 0 0,0-1 0 0 0,0 0-1 0 0,-1 1 1 0 0,1-1 0 0 0,0 0 0 0 0,0 1-1 0 0,-1-1 1 0 0,1 0 0 0 0,0 0-1 0 0,-1 1 1 0 0,1-1 0 0 0,0 0 0 0 0,-1 0-1 0 0,1 0 1 0 0,0 0 0 0 0,-1 1-1 0 0,1-1 1 0 0,0 0 0 0 0,-1 0 0 0 0,1 0-1 0 0,-1 0 1 0 0,1 0 0 0 0,0 0-1 0 0,-1 0 1 0 0,1 0 0 0 0,-1 0 0 0 0,1 0-15 0 0,-2 0 158 0 0,2-1-53 0 0,-1 0-35 0 0,2-2-36 0 0,-2-3-15 0 0,1 4 24 0 0,-2 0 38 0 0,-6-6 1 0 0,5 2 20 0 0,5-1-53 0 0,6-5-14 0 0,-7 9-9 0 0,6-11 52 0 0,-1-6-27 0 0,-2 6-35 0 0,-3 12-9 0 0,0 0 0 0 0,0 0 0 0 0,1 0 0 0 0,-1 0 1 0 0,0 0-1 0 0,1 1 0 0 0,-1-1 0 0 0,1 0 0 0 0,-1 1 0 0 0,1-1 1 0 0,0 0-7 0 0,7-5 12 0 0,18-21 48 0 0,-6 7-54 0 0,-20 20-3 0 0,1 0-1 0 0,-1-1 0 0 0,1 1 1 0 0,-1 0-1 0 0,1 0 0 0 0,0 0 1 0 0,-1 1-1 0 0,1-1 0 0 0,0 0 1 0 0,0 1-1 0 0,0-1 0 0 0,-1 1 1 0 0,1-1-1 0 0,0 1-2 0 0,9-3 21 0 0,-1 0-13 0 0,-6 1-8 0 0,0 1 0 0 0,0 0 1 0 0,0 0-1 0 0,0 0 0 0 0,1 0 0 0 0,-1 1 1 0 0,0 0-1 0 0,1 0 0 0 0,-1 0 0 0 0,20 1 3 0 0,-21 0-8 0 0,-1-1 0 0 0,1 1 0 0 0,0 0 0 0 0,-1 0 0 0 0,1 0 0 0 0,0 1 0 0 0,-1-1 0 0 0,1 0 0 0 0,-1 1 0 0 0,0 0 0 0 0,1 0 0 0 0,-1 0 0 0 0,0 0 0 0 0,0 0 0 0 0,1 1 5 0 0,7 7-6 0 0,-6-7-4 0 0,0 1 1 0 0,0-1-1 0 0,-1 1 1 0 0,0 0-1 0 0,1 0 0 0 0,-1 2 10 0 0,6 15-6 0 0,-9-20 0 0 0,0 0 1 0 0,0 0 0 0 0,0 1 0 0 0,0-1 0 0 0,0 0 0 0 0,-1 0 0 0 0,1 0 0 0 0,0 1 0 0 0,-1-1-1 0 0,1 0 1 0 0,-1 0 0 0 0,1 0 0 0 0,-1 1 5 0 0,0-1-4 0 0,1-1 1 0 0,0 1-1 0 0,0 0 0 0 0,0-1 0 0 0,-1 1 1 0 0,1 0-1 0 0,0 0 0 0 0,0-1 0 0 0,0 1 1 0 0,0 0-1 0 0,0-1 0 0 0,0 1 0 0 0,1 0 1 0 0,-1 0-1 0 0,0-1 0 0 0,0 1 1 0 0,0 0-1 0 0,1-1 0 0 0,-1 1 0 0 0,0 0 1 0 0,1-1-1 0 0,-1 1 0 0 0,0-1 0 0 0,1 2 4 0 0,3 7-37 0 0,-7 9-84 0 0,1-11 50 0 0,0 0-47 0 0,1 0-65 0 0,1 1-81 0 0,0-7 130 0 0,0 0-109 0 0,0-1-201 0 0,0 0 249 0 0,0 0-22 0 0,0 0-61 0 0,0 0 95 0 0,0 0-33 0 0,0 0-38 0 0,0 0-33 0 0,0 0-381 0 0,0 0 99 0 0,0 0-48 0 0,0 0-719 0 0,0 0-561 0 0,0 0-1071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10.9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9672 0 0,'0'0'282'0'0,"0"0"-2"0"0,0 1-209 0 0,0 2-43 0 0,1 8-4 0 0,1-7 20 0 0,1 0 90 0 0,-1-2-20 0 0,0 1 39 0 0,0 7 368 0 0,0 3-4 0 0,5 1-9 0 0,-6-11-419 0 0,0-1 0 0 0,-1 0 0 0 0,1 1 0 0 0,-1-1 0 0 0,1 1-1 0 0,-1-1 1 0 0,0 3-89 0 0,0 1 276 0 0,1 0-43 0 0,5 7 347 0 0,-1-4-196 0 0,-2-1-67 0 0,-1-1-171 0 0,12 31 665 0 0,-11-30-674 0 0,1-2-39 0 0,1 2 89 0 0,-1 0-37 0 0,4 13 191 0 0,-3-5-53 0 0,0-4-7 0 0,1 1-51 0 0,-1-1-102 0 0,5 14 57 0 0,-6-10-41 0 0,-5 13-29 0 0,0-9-10 0 0,1-9-88 0 0,0-1-46 0 0,0-3-42 0 0,0-1-59 0 0,0-6-233 0 0,0 1 84 0 0,-1-1 74 0 0,1 0 61 0 0,-1 1 49 0 0,0-1 35 0 0,-3 0-33 0 0,3 0 28 0 0,-1 0-62 0 0,1 0-97 0 0,1 0 31 0 0,-1 0-53 0 0,1 0-61 0 0,0 0-67 0 0,0 0-664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46.3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741 29 7520 0 0,'0'-2'-40'0'0,"0"0"47"0"0,0 0 44 0 0,0 1 41 0 0,0 0 36 0 0,0 0 34 0 0,0 0 246 0 0,0 0-16 0 0,-1 2 42 0 0,1 3 973 0 0,0-1-610 0 0,0-1-446 0 0,0 0-47 0 0,1 1 12 0 0,-1-1-204 0 0,0-1-35 0 0,1 1-35 0 0,-1 1-121 0 0,0-2-10 0 0,1 0-35 0 0,-1 0-39 0 0,1 0-38 0 0,12 25 613 0 0,4 8 120 0 0,-10-18-329 0 0,-1 1-40 0 0,8 38 194 0 0,-4-16-113 0 0,-2-12-27 0 0,1 4 213 0 0,3 22-430 0 0,-1-5 260 0 0,3 1 74 0 0,-13-44-306 0 0,2 1 21 0 0,-1 1 0 0 0,-1 0 0 0 0,1 0-1 0 0,-1 0 1 0 0,0-1 0 0 0,0 7-49 0 0,-2 7 113 0 0,0 3 82 0 0,1-18-135 0 0,0-1 0 0 0,0 1 0 0 0,1 0 1 0 0,0 0-1 0 0,0-1 0 0 0,1 3-60 0 0,0-1 31 0 0,5 17 132 0 0,-4 6 109 0 0,-3-28-264 0 0,0-1 0 0 0,0 1 0 0 0,0 0 0 0 0,0-1 0 0 0,0 1 0 0 0,0-1 0 0 0,0 1 0 0 0,0 0 0 0 0,1-1 0 0 0,-1 1 0 0 0,0-1 1 0 0,0 1-1 0 0,0-1 0 0 0,1 1 0 0 0,-1-1 0 0 0,0 1 0 0 0,1-1 0 0 0,-1 1 0 0 0,0-1 0 0 0,1 1 0 0 0,-1-1 0 0 0,1 1 1 0 0,-1-1-1 0 0,0 1 0 0 0,1-1 0 0 0,-1 0 0 0 0,1 1-8 0 0,5 4 167 0 0,-4 0-27 0 0,-2 3 54 0 0,0 2-7 0 0,0-7-22 0 0,0-3-5 0 0,0 0 0 0 0,0 0 0 0 0,0 0-1 0 0,0 0-6 0 0,0-3-1 0 0,0-1-75 0 0,-1-11 39 0 0,2 8-40 0 0,2 0 39 0 0,7-13-3 0 0,-8 10-18 0 0,-1 7-89 0 0,-1 0 1 0 0,0 1-1 0 0,1-1 1 0 0,-1 0-1 0 0,1 0 1 0 0,0 1-1 0 0,0-2-5 0 0,7-13 54 0 0,-3-14 27 0 0,-3 28-79 0 0,1 0 1 0 0,-1 0-1 0 0,1 0 1 0 0,-1 0-1 0 0,1 0 1 0 0,2-1-3 0 0,-2 1-1 0 0,0 1 1 0 0,0-1 0 0 0,0 0 0 0 0,-1 0 0 0 0,1 0-1 0 0,0-3 1 0 0,2-3 0 0 0,-5 7 0 0 0,0 1 0 0 0,1 0 0 0 0,-1 0 0 0 0,0 0 0 0 0,1 0 0 0 0,-1 0 0 0 0,1 0 0 0 0,-1 0 0 0 0,1 0 0 0 0,0 0 0 0 0,-1 1 0 0 0,1-1 0 0 0,0 0 0 0 0,0 0 0 0 0,0 0 0 0 0,0 1 0 0 0,-1-1 0 0 0,1 1 0 0 0,0-1 0 0 0,0 0 0 0 0,0 1 0 0 0,0-1 0 0 0,0 1 0 0 0,0 0 0 0 0,1-1 0 0 0,-1 1 0 0 0,0 0 0 0 0,0 0 0 0 0,0 0 0 0 0,0 0 0 0 0,0 0 0 0 0,0 0 0 0 0,1 0 0 0 0,0 0 0 0 0,0 0 0 0 0,-1-1 0 0 0,1 1 0 0 0,0 0 0 0 0,-1-1 0 0 0,1 1-1 0 0,0-1 1 0 0,-1 1 0 0 0,1-1 0 0 0,-1 0 0 0 0,1 0 0 0 0,-1 0 0 0 0,1 0 0 0 0,-1 0-5 0 0,1 0 1 0 0,-1 1-1 0 0,1-1 1 0 0,-1 0-1 0 0,1 0 1 0 0,0 1-1 0 0,-1-1 1 0 0,1 1-1 0 0,0-1 1 0 0,-1 1-1 0 0,1 0 1 0 0,0 0-1 0 0,0 0 5 0 0,11 0-10 0 0,-7-1 10 0 0,0 1-1 0 0,0 0 1 0 0,-1 0 0 0 0,1 1 0 0 0,0 0-1 0 0,1 0 1 0 0,3 9 0 0 0,10-5 0 0 0,-10 8 0 0 0,6-2-4 0 0,9 8-45 0 0,-18-12 40 0 0,-4-4 9 0 0,0 0 0 0 0,0 0-1 0 0,0 1 1 0 0,0-1 0 0 0,0 0-1 0 0,-1 1 1 0 0,-1-2 0 0 0,0 0 1 0 0,0 0-1 0 0,1 0 0 0 0,-1 0 0 0 0,0 0 0 0 0,1-1 0 0 0,-1 1 0 0 0,1-1 0 0 0,-1 1 0 0 0,1-1 0 0 0,1 1 0 0 0,7 9-15 0 0,-2 5-24 0 0,2 3 28 0 0,-8-16 11 0 0,0-1 0 0 0,0 1 0 0 0,0 0 0 0 0,-1 0 0 0 0,1 0 0 0 0,-1 0 0 0 0,0 0 0 0 0,0 0 0 0 0,0 0 0 0 0,0 0 0 0 0,0 1 0 0 0,-1-1 0 0 0,0-1 0 0 0,1-1 0 0 0,-1 1 0 0 0,0 0 0 0 0,0-1 0 0 0,1 1 0 0 0,-1-1 0 0 0,1 1 0 0 0,-1-1 0 0 0,1 1 0 0 0,0-1 0 0 0,-1 1 0 0 0,1-1 0 0 0,0 0 0 0 0,0 1 0 0 0,4 6 0 0 0,10 22 0 0 0,-14-29 0 0 0,-1 1 1 0 0,1 0-1 0 0,-1 0 0 0 0,1 0 0 0 0,-1-1 0 0 0,0 1 0 0 0,0 0 0 0 0,0 0 0 0 0,0 0 0 0 0,0-1 0 0 0,0 2 0 0 0,-1-1-1 0 0,1 0 0 0 0,0 0 0 0 0,0 0 0 0 0,0-1 0 0 0,0 1 0 0 0,0 0 0 0 0,1 0 0 0 0,-1 0 0 0 0,1 0 0 0 0,-1-1 0 0 0,1 2 1 0 0,12 12-59 0 0,-2-3-68 0 0,-4-5 38 0 0,-1-1-60 0 0,-3-3 11 0 0,0-1-160 0 0,-1-1 92 0 0,1 0 51 0 0,3-2-127 0 0,-4 1 133 0 0,-1 0-59 0 0,0-1-83 0 0,1 1 10 0 0,-1 0-41 0 0,1 0-35 0 0,-1 0-34 0 0,1 0-249 0 0,1 0-54 0 0,1 0-813 0 0,2 0-635 0 0,3 0-1210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11.2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 11376 0 0,'0'0'256'0'0,"0"0"34"0"0,0 0 21 0 0,0 0-35 0 0,1 0-208 0 0,0-2-40 0 0,2-1-16 0 0,0 0 16 0 0,0 1 40 0 0,0 0 208 0 0,-1 0 40 0 0,-2 2-262 0 0,0 0 0 0 0,1 0 1 0 0,-1 0-1 0 0,0 0 1 0 0,1 0-1 0 0,-1 0 0 0 0,0 0 1 0 0,1 0-1 0 0,-1 0 1 0 0,0 0-1 0 0,0 0 0 0 0,1 0 1 0 0,-1 0-1 0 0,0 0 1 0 0,1 1-1 0 0,-1-1 0 0 0,0 0 1 0 0,0 0-1 0 0,1 0 1 0 0,-1 0-1 0 0,0 0 1 0 0,0 1-1 0 0,1-1 0 0 0,-1 0 1 0 0,0 0-1 0 0,0 0 1 0 0,0 1-1 0 0,1-1 0 0 0,-1 0 1 0 0,0 1-55 0 0,2 1 486 0 0,-2 0-293 0 0,1-1-43 0 0,-1 1-51 0 0,1-2-56 0 0,-1 1-65 0 0,0-1-72 0 0,0 0 198 0 0,5 2-6 0 0,-2-1 13 0 0,-2-1-20 0 0,0 1 33 0 0,-1-1 40 0 0,0 0 46 0 0,1 5-18 0 0,0-1-43 0 0,3 3 62 0 0,2 6 36 0 0,-5-6-110 0 0,-1-4-78 0 0,0 0 0 0 0,0-1-1 0 0,0 1 1 0 0,1 0 0 0 0,-1 0 0 0 0,1-1 0 0 0,0 2-59 0 0,5 9 177 0 0,-5-11-158 0 0,2 9 111 0 0,-3 7-20 0 0,0-9-53 0 0,0-4-17 0 0,0 0-1 0 0,1-1 0 0 0,0 1 1 0 0,0 0-1 0 0,1-1 0 0 0,-1 1-39 0 0,1-1 47 0 0,-1 0 1 0 0,0 0-1 0 0,0 0 0 0 0,-1 0 0 0 0,1 4-47 0 0,-1 7 146 0 0,0 8 58 0 0,2-12-34 0 0,3 0 35 0 0,0-2-4 0 0,-4 0-23 0 0,-1 3-65 0 0,0 0 54 0 0,0 27 539 0 0,0-23-432 0 0,0 0-82 0 0,0-9-144 0 0,0 1-41 0 0,0-4 46 0 0,0-4-37 0 0,0 2-72 0 0,0-1-16 0 0,0-1 36 0 0,0 2 22 0 0,0 0-20 0 0,0-1-96 0 0,0 0 2 0 0,0 0-53 0 0,0 0-60 0 0,0 0-71 0 0,0-1-396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09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393 89 7224 0 0,'0'0'209'0'0,"0"0"-52"0"0,0 0-13 0 0,0 0 48 0 0,0-2 158 0 0,0 0-198 0 0,-1 1-37 0 0,-1-4 282 0 0,-1 4-159 0 0,2 0-57 0 0,-1 1 48 0 0,0 0 56 0 0,0 0 64 0 0,2-1-87 0 0,0 1-82 0 0,0-1-66 0 0,0 0-49 0 0,0-4-5 0 0,0 3-5 0 0,0 0 8 0 0,-1 1 33 0 0,1 0 41 0 0,-1 0 49 0 0,-8-8 182 0 0,7 7 0 0 0,0 0 0 0 0,-6-6 0 0 0,5 6-90 0 0,1 1-100 0 0,0 0-61 0 0,-1 1-53 0 0,0 0-12 0 0,1 0 43 0 0,1-1-69 0 0,-1 0 49 0 0,0 0 41 0 0,1 0 35 0 0,-2-2 185 0 0,-3-3 547 0 0,4 4-661 0 0,0 1-38 0 0,1-1-50 0 0,-1 1-62 0 0,1 0-66 0 0,0 1-38 0 0,1-1-40 0 0,-1 1-45 0 0,-5-3 233 0 0,2 1-26 0 0,2 0 1 0 0,1-1 39 0 0,1-2 75 0 0,-2 5 10 0 0,-2 0-49 0 0,-2 0-46 0 0,1 0-41 0 0,0 0-34 0 0,4 0-47 0 0,-9 0 67 0 0,-5 0-54 0 0,10 2 37 0 0,-5 6-36 0 0,-3-1-12 0 0,12-4 0 0 0,0 0 0 0 0,-4 1 0 0 0,5-4 0 0 0,-1 0 0 0 0,1 0 0 0 0,0 0 0 0 0,-1 0 0 0 0,1 1 0 0 0,0-1 0 0 0,-1 0 0 0 0,1 1 0 0 0,0-1 0 0 0,-1 0 0 0 0,1 0 0 0 0,0 1 0 0 0,0-1 0 0 0,-1 0 0 0 0,1 1 0 0 0,0-1 0 0 0,0 0 0 0 0,0 1 0 0 0,0-1 0 0 0,0 1 0 0 0,-1-1 0 0 0,1 0 0 0 0,0 1 0 0 0,0-1 0 0 0,0 1 0 0 0,0-1 0 0 0,0 0 0 0 0,0 1 0 0 0,0-1 0 0 0,0 1 0 0 0,0-1 0 0 0,1 1 0 0 0,-1 3 0 0 0,0-3 0 0 0,-11 19 0 0 0,7-3-4 0 0,5 13 43 0 0,0-14-10 0 0,-1 12-3 0 0,0 1 76 0 0,0-2 41 0 0,0 46 358 0 0,0-42-313 0 0,0-30-175 0 0,0 0-1 0 0,0 1 1 0 0,0-1-1 0 0,0 0 0 0 0,1 1 1 0 0,-1-1-1 0 0,0 0 0 0 0,1 1 1 0 0,-1-1-1 0 0,1 0 1 0 0,-1 0-1 0 0,1 1 0 0 0,0-1 1 0 0,0 0-13 0 0,4 9 74 0 0,-4 1-16 0 0,0 9 76 0 0,-2-16-95 0 0,1 0-1 0 0,1 0 1 0 0,-1 1-1 0 0,0-1 0 0 0,2 3-38 0 0,3 4 90 0 0,-4-10-77 0 0,-1 0 1 0 0,1 0 0 0 0,-1 0-1 0 0,1 0 1 0 0,-1 0 0 0 0,1 1-1 0 0,-1-1 1 0 0,1 0 0 0 0,-1 0-1 0 0,0 1 1 0 0,0-1-1 0 0,0 0 1 0 0,0 0-14 0 0,0 7 88 0 0,0 11 14 0 0,0-10-15 0 0,0-2 68 0 0,0 1 106 0 0,2-6-109 0 0,7 9-25 0 0,-7-5-108 0 0,-2-2-39 0 0,0-2-130 0 0,0-2-91 0 0,0 0-23 0 0,0 0-41 0 0,0 0-146 0 0,0 0-58 0 0,0 0 288 0 0,0 0-24 0 0,0 0-69 0 0,0 0 109 0 0,0 0-38 0 0,0 0-41 0 0,0 0-39 0 0,0 0-426 0 0,0 0 111 0 0,0 0-54 0 0,0 0-805 0 0,0 0-629 0 0,0 0-1198 0 0</inkml:trace>
  <inkml:trace contextRef="#ctx0" brushRef="#br0" timeOffset="553.54">1 355 8272 0 0,'12'-11'241'0'0,"1"9"-10"0"0,-8 2-289 0 0,-1 0 36 0 0,7 1 71 0 0,0-1 131 0 0,1 0 103 0 0,2 0 152 0 0,3-3 308 0 0,-7-2-223 0 0,-3 1 2 0 0,5 2 99 0 0,-2 3-284 0 0,-4-1-66 0 0,1 0 0 0 0,-1 0 0 0 0,1-1 0 0 0,6-1-271 0 0,0-1 343 0 0,-8 1-178 0 0,0 0 0 0 0,1 1 0 0 0,-1 0 0 0 0,0 1 0 0 0,1-1 1 0 0,-1 1-166 0 0,7 0 272 0 0,-5 0-123 0 0,-1 0 1 0 0,0 0-1 0 0,0 0 1 0 0,0-1 0 0 0,2 0-150 0 0,5-3 240 0 0,8-1 173 0 0,-5 3-167 0 0,5 2-80 0 0,-1 0-58 0 0,40 0 73 0 0,-52 0-189 0 0,-1-1 0 0 0,0 0 0 0 0,0-1-1 0 0,5-1 9 0 0,17-3-90 0 0,-26 6 71 0 0,0 0-1 0 0,0-1 1 0 0,0 2 0 0 0,0-1-1 0 0,0 0 1 0 0,0 0 0 0 0,0 1-1 0 0,-1 0 1 0 0,1 0 19 0 0,10 4-361 0 0,2-1-207 0 0,-5-5 218 0 0,-6-1 169 0 0,-1 1 30 0 0,-1 0-8 0 0,-1 0-42 0 0,2-1-197 0 0,-2 1 147 0 0,0 1-42 0 0,0-1-71 0 0,1 1-47 0 0,-1-1-41 0 0,0 1-37 0 0,1 0-139 0 0,-1 0-36 0 0,4-1-1455 0 0,-5 1 2118 0 0</inkml:trace>
  <inkml:trace contextRef="#ctx0" brushRef="#br0" timeOffset="995.18">721 254 7744 0 0,'2'0'174'0'0,"7"0"29"0"0,-7 0 12 0 0,0 2-35 0 0,7 3-135 0 0,3 2-54 0 0,-5 5-10 0 0,-4-7 40 0 0,0-1 53 0 0,0 1 211 0 0,0-2-108 0 0,-2 0-68 0 0,0 1-54 0 0,0 0 20 0 0,0-1 69 0 0,1 1 75 0 0,0-2-65 0 0,0 0 33 0 0,4 5 154 0 0,-2 4 54 0 0,-3 4 32 0 0,-1-2-28 0 0,0-7-146 0 0,4 14 187 0 0,2-6-91 0 0,-4-10-304 0 0,-1-1 53 0 0,-1 2 71 0 0,0 2 152 0 0,0 5 221 0 0,0-8-398 0 0,2-1-36 0 0,6 8 260 0 0,-7-10-213 0 0,0 0-34 0 0,0 1 37 0 0,-1 0-80 0 0,-1 0-67 0 0,1-1 7 0 0,-1 0 24 0 0,1 0 22 0 0,0 0 35 0 0,1 0 14 0 0,-1 0 34 0 0,1 0 37 0 0,0 0 42 0 0,8 8 110 0 0,-7-7-19 0 0,-2-2-80 0 0,0 0-69 0 0,2-1-84 0 0,4 2-30 0 0,-3-1 36 0 0,-1 0 6 0 0,0 0 47 0 0,1-1-138 0 0,0 0 0 0 0,1 1 0 0 0,-1-2 1 0 0,0 1-1 0 0,0 0 0 0 0,0-1 0 0 0,0 1 0 0 0,0-1 0 0 0,2-2-5 0 0,-1 0-41 0 0,7-4-139 0 0,2 0 28 0 0,-11 7 124 0 0,-1 0 0 0 0,0 0-1 0 0,1 0 1 0 0,-1 0 0 0 0,0 0 0 0 0,0 0-1 0 0,0-1 1 0 0,0 1 0 0 0,0-1 0 0 0,0 1 0 0 0,0-2 27 0 0,0 3-9 0 0,-1-1-1 0 0,1 0 1 0 0,0 0-1 0 0,-1 1 1 0 0,1-1-1 0 0,-1 1 1 0 0,1-1-1 0 0,0 0 1 0 0,0 1-1 0 0,-1-1 1 0 0,1 1-1 0 0,0-1 1 0 0,0 1-1 0 0,0 0 1 0 0,-1-1-1 0 0,2 1 11 0 0,6-5-152 0 0,-1-5 1 0 0,1-3 65 0 0,-7 12 81 0 0,0 0 0 0 0,0 0 1 0 0,-1 0-1 0 0,1 1 0 0 0,0-1 0 0 0,-1 0 0 0 0,1 0 0 0 0,-1 0 0 0 0,1 0 0 0 0,-1 0 0 0 0,1 0 1 0 0,-1 0-1 0 0,1-1 5 0 0,1-4-42 0 0,2-4-37 0 0,10-16 68 0 0,-10 23 12 0 0,-1-2-1 0 0,-1-7 0 0 0,0 1-11 0 0,2 9-9 0 0,-1 1-41 0 0,-3 1 43 0 0,1 0-1 0 0,0 0 0 0 0,-1 0 0 0 0,1 0 0 0 0,-1 0 0 0 0,1 0 0 0 0,0 0 1 0 0,-1 0-1 0 0,1 0 0 0 0,-1 1 0 0 0,1-1 0 0 0,-1 0 0 0 0,1 1 0 0 0,-1-1 1 0 0,1 0-1 0 0,-1 1 0 0 0,1-1 19 0 0,2 3-110 0 0,-1-1 76 0 0,0 0 34 0 0,-1 0 72 0 0,10 4-122 0 0,-10-5 50 0 0,-1-1 0 0 0,1 0 0 0 0,0 1 0 0 0,0-1 1 0 0,-1 0-1 0 0,1 1 0 0 0,0-1 0 0 0,-1 1 0 0 0,1-1 0 0 0,-1 1 0 0 0,1-1 0 0 0,0 1 0 0 0,-1 0 0 0 0,0-1 0 0 0,1 1 1 0 0,-1 0-1 0 0,1-1 0 0 0,-1 1 0 0 0,0 0 0 0 0,1 0 0 0 0,-1-1 0 0 0,0 1 0 0 0,0 0 0 0 0,1 0 0 0 0,-1-1 0 0 0,0 1 1 0 0,0 0-1 0 0,0 0 0 0 0,0 0 0 0 0,0 0 0 0 0,0 0 0 0 0,1 16 63 0 0,4-1 42 0 0,5 8 115 0 0,2-2 49 0 0,0 0 21 0 0,-10-17-234 0 0,11 19 274 0 0,-5-15-239 0 0,-7-8-78 0 0,0 0 0 0 0,0 0 1 0 0,0 0-1 0 0,0 0 0 0 0,0 0 1 0 0,0 1-1 0 0,0-1 0 0 0,-1 0 1 0 0,1 0-1 0 0,0 1 0 0 0,-1-1 1 0 0,1 0-1 0 0,-1 1 0 0 0,1-1 1 0 0,-1 1-1 0 0,0-1 0 0 0,0 1-13 0 0,3 2 94 0 0,13 13 17 0 0,-11-13-102 0 0,-5-3-97 0 0,1-1 37 0 0,0 1 41 0 0,1 0 84 0 0,1-1 204 0 0,-2 0-222 0 0,0 0-37 0 0,1 0-68 0 0,-1 0-98 0 0,-1 0 20 0 0,1 0-40 0 0,-1 0-42 0 0,0 0-47 0 0,1 0-50 0 0,-1 0-53 0 0,0 0-58 0 0,0 0-61 0 0,0 0 101 0 0,0 0-54 0 0,0 0-48 0 0,0 0-42 0 0,0 0-152 0 0,0 0-40 0 0,0 0-184 0 0,0 0-492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28.6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13 7256 0 0,'0'0'165'0'0,"0"0"22"0"0,0 0 7 0 0,0-2-23 0 0,0-7-67 0 0,0 8 8 0 0,0 0 128 0 0,0 1 205 0 0,0 0 17 0 0,0 0-17 0 0,0 0-80 0 0,0 0-39 0 0,0 2-6 0 0,-1 5-107 0 0,1-5-142 0 0,0 1-1 0 0,0 0 1 0 0,0 0-1 0 0,0 0 1 0 0,0 0-1 0 0,0 0 1 0 0,1-1-1 0 0,0 1 1 0 0,0 1-71 0 0,6 9 255 0 0,2 3 68 0 0,-4-5-159 0 0,-2-1-57 0 0,0 3 46 0 0,6 2 37 0 0,-7-11-132 0 0,0 1 1 0 0,0-1-1 0 0,-1 1 1 0 0,1-1-1 0 0,-1 1 1 0 0,1 4-59 0 0,-1-5 64 0 0,0 1 0 0 0,1 0 0 0 0,-1 0 0 0 0,1-1 0 0 0,0 1 1 0 0,2 3-65 0 0,4 7 232 0 0,-1 7 25 0 0,3 6 31 0 0,-7-20-178 0 0,0 0 0 0 0,-1 0 0 0 0,1 1 0 0 0,-2-1 0 0 0,1 1 0 0 0,-1 3-110 0 0,3 14 266 0 0,2-2-57 0 0,3 4 110 0 0,-7-16-40 0 0,-1 1-1 0 0,0 0 1 0 0,-1 12-279 0 0,0-13 139 0 0,1 1 32 0 0,5 7 149 0 0,-2-3-33 0 0,-2-6-142 0 0,-2-3 2 0 0,0-1-38 0 0,0 20 236 0 0,0-21-233 0 0,0 1 36 0 0,2 2 2 0 0,6 3-3 0 0,-6-10-11 0 0,-2-2-9 0 0,0 0-40 0 0,0 0-21 0 0,0 0-2 0 0,0 0 2 0 0,0 0 4 0 0,0 0 2 0 0,-2-2 0 0 0,-6-7-1 0 0,5 5-13 0 0,2-2-46 0 0,1 2-1 0 0,-2 0 9 0 0,0 1 0 0 0,0 0 0 0 0,1-1-1 0 0,0 1 1 0 0,-1-1 0 0 0,1 1-1 0 0,0-3-19 0 0,1 4 1 0 0,0 1-1 0 0,0-1 1 0 0,0 1-1 0 0,0-1 1 0 0,0 1-1 0 0,0-1 1 0 0,0 1-1 0 0,1-1 1 0 0,-1 1-1 0 0,0-1 0 0 0,1 1 1 0 0,-1-1-1 0 0,1 1 0 0 0,3-5 0 0 0,-3 4 0 0 0,0 1 0 0 0,-1 0 0 0 0,1 0 0 0 0,0 0 0 0 0,-1 0 0 0 0,1-1 0 0 0,-1 1 0 0 0,0 0 0 0 0,1 0 0 0 0,-1-1 0 0 0,0 1 0 0 0,0 0 0 0 0,1-1 0 0 0,-1 1 0 0 0,0-2 3 0 0,0 0-1 0 0,1 1 0 0 0,-1-1 1 0 0,1 1-1 0 0,0-1 0 0 0,0 1 0 0 0,0-1 1 0 0,0 1-1 0 0,0-1 0 0 0,2-1-2 0 0,1-4 44 0 0,11-11-32 0 0,4 1-89 0 0,-4 4-37 0 0,-1 4 17 0 0,9 2-1 0 0,3-1-3 0 0,-14 3 56 0 0,-9 5 40 0 0,-1 0-1 0 0,1 1 1 0 0,0-1 0 0 0,-1 0 0 0 0,1 1-1 0 0,0 0 1 0 0,0 0 0 0 0,1-1 5 0 0,11 1-57 0 0,-1 3 31 0 0,3 7-57 0 0,0 1 14 0 0,-13-10 59 0 0,25 15-67 0 0,-16-6 70 0 0,-4 0 7 0 0,-1-7 0 0 0,-7-3 0 0 0,0 0 0 0 0,-1 0 0 0 0,1 0 0 0 0,0 1 0 0 0,0-1 0 0 0,-1 0 0 0 0,1 1 0 0 0,0-1 0 0 0,-1 0 0 0 0,1 1 0 0 0,0-1 0 0 0,-1 1 0 0 0,1-1 0 0 0,-1 1 0 0 0,1-1 0 0 0,-1 1 0 0 0,1-1 0 0 0,-1 1 0 0 0,1-1 0 0 0,-1 1 0 0 0,1 0 0 0 0,-1-1 0 0 0,0 1 0 0 0,1 0 0 0 0,-1-1 0 0 0,0 1 0 0 0,1 0 0 0 0,-1 0-1 0 0,1-1 0 0 0,-1 1 0 0 0,1 0 0 0 0,-1-1 0 0 0,1 1 0 0 0,0 0 1 0 0,-1-1-1 0 0,1 1 0 0 0,0-1 0 0 0,0 1 0 0 0,0-1 0 0 0,-1 1 0 0 0,1-1 1 0 0,0 0-1 0 0,0 1 1 0 0,8 4-40 0 0,-5 3 29 0 0,5-3 11 0 0,-7 5 0 0 0,-2-3 0 0 0,0 1 0 0 0,-11 4 0 0 0,-3 12 0 0 0,-3-14 0 0 0,15-9 0 0 0,0 0 0 0 0,1-1 0 0 0,-1 1 0 0 0,1 0 0 0 0,0 0 0 0 0,-1 0 0 0 0,1 0 0 0 0,0 0 0 0 0,0 0 0 0 0,-1 0 0 0 0,1 1 0 0 0,0-1 0 0 0,0 1 0 0 0,0-1 1 0 0,1 0-1 0 0,-1 0 0 0 0,1 0 0 0 0,-1-1 1 0 0,0 1-1 0 0,1 0 0 0 0,-1 0 0 0 0,0 0 0 0 0,1-1 1 0 0,-1 1-1 0 0,0 0 0 0 0,0-1 0 0 0,0 1 1 0 0,0-1-1 0 0,0 1 0 0 0,0-1 0 0 0,0 0 1 0 0,0 1-1 0 0,0-1 0 0 0,0 0 0 0 0,0 1 0 0 0,0-1 0 0 0,-1 0 5 0 0,0 1 0 0 0,1-1-1 0 0,-1 1 1 0 0,0 0-1 0 0,1-1 1 0 0,-1 1 0 0 0,1 0-1 0 0,-1 0 1 0 0,1 0-1 0 0,-1 0 1 0 0,1 0-1 0 0,-1 1-4 0 0,-3 2 2 0 0,1-1 0 0 0,-1 0 0 0 0,1 0 0 0 0,-1 0 0 0 0,0 0 0 0 0,-1-1-3 0 0,2 0 2 0 0,2-1 0 0 0,1-1-1 0 0,0 1 0 0 0,-1-1 0 0 0,1 0 0 0 0,-1 1 0 0 0,1-1 1 0 0,-1 0-1 0 0,1 0 0 0 0,-1 0 0 0 0,1 0 0 0 0,-2-1 0 0 0,2 1-2 0 0,-1 0 0 0 0,1 0 0 0 0,-1 0 0 0 0,0 0 0 0 0,1 0 0 0 0,-1 0-1 0 0,1 1 1 0 0,-1-1 0 0 0,1 0 0 0 0,-1 1 0 0 0,0 0 2 0 0,-3 2-38 0 0,4-2 31 0 0,0-1-1 0 0,1 1 1 0 0,-1-1 0 0 0,1 1 0 0 0,-1-1-1 0 0,0 1 1 0 0,1-1 0 0 0,-1 0-1 0 0,0 1 1 0 0,1-1 0 0 0,-1 0 0 0 0,0 1-1 0 0,0-1 1 0 0,1 0 0 0 0,-1 0-1 0 0,0 0 1 0 0,0 0 0 0 0,1 0 0 0 0,-1 0-1 0 0,0 0 1 0 0,0 0 0 0 0,0 0 0 0 0,1 0-1 0 0,-1 0 1 0 0,0-1 0 0 0,0 1-1 0 0,1 0 8 0 0,-3-2-56 0 0,-1 0 36 0 0,-1-1 11 0 0,0 1-77 0 0,1 1-87 0 0,2 1 40 0 0,-1-1-38 0 0,2 1-131 0 0,-1-1 96 0 0,1-1 67 0 0,-3-2-105 0 0,2 2 26 0 0,2 1 21 0 0,0 1-72 0 0,-1-1-8 0 0,1 1-38 0 0,-1-1-419 0 0,1 1 106 0 0,0 0-53 0 0,0 0-795 0 0,0 0-623 0 0,0 0-1187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28.9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177 392 9792 0 0,'0'0'222'0'0,"0"0"30"0"0,0 0 18 0 0,0 0-117 0 0,0 2-80 0 0,1 1-7 0 0,-1-1-47 0 0,5 2-93 0 0,-4-2 54 0 0,1-1 35 0 0,0 3 94 0 0,-1 0 90 0 0,0-2-53 0 0,-1 1 34 0 0,0 0 152 0 0,0 0-34 0 0,0 3 207 0 0,1-1-108 0 0,-1-1-91 0 0,1 0-91 0 0,0 0-46 0 0,6 16 405 0 0,-6-19-522 0 0,-1 1 1 0 0,1-1-1 0 0,-1 0 0 0 0,0 1 0 0 0,1 0 0 0 0,-1-1 1 0 0,0 1-1 0 0,0-1 0 0 0,0 1 0 0 0,0-1 0 0 0,-1 2-52 0 0,1 6 249 0 0,3 1-60 0 0,-3-10-178 0 0,1 1 2 0 0,-1 0 1 0 0,0-1-1 0 0,1 1 0 0 0,-1 0 0 0 0,1-1 0 0 0,-1 1 0 0 0,0 0 1 0 0,1-1-1 0 0,-1 1 0 0 0,0 0 0 0 0,0 0 0 0 0,0-1 0 0 0,0 1 1 0 0,0 0-1 0 0,0 0 0 0 0,0 0 0 0 0,0-1 0 0 0,0 1 0 0 0,0 0 1 0 0,0 0-1 0 0,0-1 0 0 0,0 1 0 0 0,-1 0 0 0 0,1 0 0 0 0,0-1 1 0 0,0 1-1 0 0,-1 0 0 0 0,1-1 0 0 0,-1 1 0 0 0,1 0 1 0 0,-1 0-14 0 0,1 0 10 0 0,-3 5 91 0 0,2 0-32 0 0,5 0-34 0 0,4 3-32 0 0,-6-6-100 0 0,-1-1 88 0 0,-5 5 214 0 0,1-5-193 0 0,1 0-112 0 0,1 0 1 0 0,0-1-39 0 0,0 0-44 0 0,0 0-49 0 0,1 0-53 0 0,-1 0-59 0 0,1-1-4 0 0,0 0-57 0 0,0 0-48 0 0,0 0-43 0 0,0 0-148 0 0,0 0-42 0 0,0 0-178 0 0,0 0-478 0 0</inkml:trace>
  <inkml:trace contextRef="#ctx0" brushRef="#br0" timeOffset="1">0 190 7800 0 0,'0'0'174'0'0,"0"0"29"0"0,0 0 13 0 0,2 0-31 0 0,7-2-147 0 0,-7-9-38 0 0</inkml:trace>
  <inkml:trace contextRef="#ctx0" brushRef="#br0" timeOffset="2">430 265 7080 0 0,'0'0'157'0'0,"0"0"23"0"0,0 0 13 0 0,0 0-56 0 0,0 0-2 0 0,0 0 57 0 0,0 0 170 0 0,2 3 310 0 0,6 5 28 0 0,-5-6-15 0 0,-1-2-77 0 0,-2 0-574 0 0,1 0 1 0 0,-1 0-1 0 0,1 0 1 0 0,-1 0-1 0 0,1 0 1 0 0,-1 1-1 0 0,1-1 1 0 0,-1 0-1 0 0,0 0 1 0 0,1 0-1 0 0,-1 1 1 0 0,1-1-1 0 0,-1 0 1 0 0,1 0-1 0 0,-1 1 1 0 0,0-1-1 0 0,1 0 1 0 0,-1 1-1 0 0,0-1 1 0 0,1 1-1 0 0,-1-1-34 0 0,4 7 435 0 0,1 0-137 0 0,0-1-58 0 0,4 8 216 0 0,-7-9-237 0 0,2 0 34 0 0,0-1 30 0 0,4 6 308 0 0,6 13 123 0 0,-7-11-387 0 0,0 0-52 0 0,-4-4-137 0 0,0-2-47 0 0,2 8 254 0 0,3 3 64 0 0,0-2-26 0 0,-4-4-87 0 0,-2-1 4 0 0,-2 1 69 0 0,0-5-266 0 0,0-1 35 0 0,0 13 401 0 0,0-10-348 0 0,0-2-75 0 0,0-3-99 0 0,0 0-35 0 0,0-1 124 0 0,0-2-2 0 0,0 0-6 0 0,0 0-24 0 0,0 0 13 0 0,0-2 9 0 0,0 1-93 0 0,0 1 0 0 0,0 0 0 0 0,0-1 0 0 0,0 1 1 0 0,0 0-1 0 0,0-1 0 0 0,0 1 0 0 0,0 0 0 0 0,0-1 0 0 0,0 1 0 0 0,0 0 0 0 0,0-1 0 0 0,0 1 1 0 0,0 0-1 0 0,-1-1 0 0 0,1 1 0 0 0,0 0 0 0 0,0 0 0 0 0,0-1 0 0 0,-1 1 0 0 0,1 0 0 0 0,0 0 1 0 0,0-1-1 0 0,0 1 0 0 0,-1 0 0 0 0,1 0 0 0 0,0 0 0 0 0,-1-1 0 0 0,1 1 0 0 0,0 0 0 0 0,-1 0-3 0 0,-4-4 45 0 0,3-6 19 0 0,2 8-59 0 0,0 1 0 0 0,-1-1 0 0 0,1 1 0 0 0,0-1 0 0 0,-1 1 0 0 0,1 0 0 0 0,0-1 0 0 0,-1 1 0 0 0,0 0 0 0 0,1-1 0 0 0,-1 1 0 0 0,0 0 0 0 0,0 0-5 0 0,1-1 4 0 0,-1 1 0 0 0,0 0 0 0 0,0 0 0 0 0,1-1 0 0 0,-1 1 0 0 0,1 0 1 0 0,-1-1-1 0 0,1 1 0 0 0,0-1 0 0 0,-1 1 0 0 0,1 0 0 0 0,0-1 0 0 0,0 1-4 0 0,-1-13 11 0 0,1-9-4 0 0,3 7 39 0 0,-1 12-41 0 0,-1-1-4 0 0,0 0-1 0 0,1 0 1 0 0,0 0 0 0 0,0 1-1 0 0,1-1 1 0 0,-1 1 0 0 0,1 0-1 0 0,2-3 0 0 0,-1 3 0 0 0,0 0 0 0 0,-1 0 0 0 0,0 0 0 0 0,0 0 0 0 0,0 0 0 0 0,0-1 0 0 0,-1 1 0 0 0,1-1 0 0 0,-3 4 0 0 0,1-1 0 0 0,0 1 0 0 0,0 1 0 0 0,0-1-1 0 0,0 0 1 0 0,0 0 0 0 0,0 0 0 0 0,0 0 0 0 0,0 1 0 0 0,0-1-1 0 0,0 0 1 0 0,1 0 0 0 0,26-9-47 0 0,-23 8 30 0 0,22-2-9 0 0,-21 0 5 0 0,-5 4 20 0 0,-1-1-1 0 0,1 1 1 0 0,0-1-1 0 0,-1 1 0 0 0,1-1 1 0 0,0 1-1 0 0,0-1 1 0 0,-1 1-1 0 0,1 0 1 0 0,0-1-1 0 0,0 1 1 0 0,0 0-1 0 0,0 0 0 0 0,0 0 1 0 0,-1-1-1 0 0,1 1 1 0 0,0 0-1 0 0,0 0 1 0 0,0 0-1 0 0,0 1 1 0 0,0-1-1 0 0,-1 0 0 0 0,1 0 1 0 0,0 0-1 0 0,1 1 2 0 0,6 2 0 0 0,-5-1 0 0 0,-1-1 0 0 0,1 0 0 0 0,-1-1 0 0 0,1 1 0 0 0,-1 0 0 0 0,1-1 0 0 0,-1 1 0 0 0,1-1 0 0 0,2 0 0 0 0,-3 0 1 0 0,1 1 0 0 0,0-1-1 0 0,0 0 1 0 0,0 1 0 0 0,-1 0-1 0 0,1-1 1 0 0,0 1 0 0 0,-1 0-1 0 0,1 1 1 0 0,-1-1 0 0 0,2 1-1 0 0,-2-1 4 0 0,-1 0 1 0 0,1 0 0 0 0,-1 0 0 0 0,0 0 0 0 0,0 1-1 0 0,1-1 1 0 0,-1 0 0 0 0,0 1 0 0 0,0-1 0 0 0,0 1-1 0 0,0 0-4 0 0,3 6 12 0 0,-4-7-12 0 0,0 0 0 0 0,1 1 0 0 0,-1-1 0 0 0,1 0 0 0 0,0 0 0 0 0,-1 0 0 0 0,1 0 0 0 0,0 0 0 0 0,0 0 0 0 0,0 0 0 0 0,-1 0 0 0 0,1 0 0 0 0,0-1 0 0 0,0 1 0 0 0,0 0 0 0 0,1 0 0 0 0,7 4 0 0 0,-8-4 0 0 0,1-1 0 0 0,-1 1 0 0 0,1 0 0 0 0,-1 0 0 0 0,1-1 0 0 0,-1 1 0 0 0,1 0 0 0 0,-1 0 0 0 0,0 1 0 0 0,1-1 0 0 0,-1 0 0 0 0,0 0 0 0 0,0 1 0 0 0,0-1 0 0 0,0 1 0 0 0,0-1 0 0 0,0 1 0 0 0,-1-1 0 0 0,1 1 0 0 0,0-1 0 0 0,-1 1 0 0 0,1 0 0 0 0,-1-1 0 0 0,0 1 0 0 0,1 0 0 0 0,-2 14 1 0 0,0-11 0 0 0,1-1 0 0 0,-1 1 0 0 0,1-1 0 0 0,0 0 1 0 0,1 1-1 0 0,-1-1 0 0 0,1 1 0 0 0,0-1 0 0 0,1 3-1 0 0,-1-5 8 0 0,6 14 32 0 0,-5 4-35 0 0,2-6-44 0 0,3-5-91 0 0,-5-7-78 0 0,-2-2 89 0 0,0 0 38 0 0,0 0-34 0 0,0 0-14 0 0,0 0-36 0 0,0 0-40 0 0,0 0-46 0 0,0 0-49 0 0,0 0-46 0 0,0 0-43 0 0,0 0-38 0 0,0 1-277 0 0,1-1-64 0 0,-1 0-50 0 0,1 1-37 0 0,2 3-1530 0 0,5 3-1356 0 0</inkml:trace>
  <inkml:trace contextRef="#ctx0" brushRef="#br0" timeOffset="3">1315 354 8088 0 0,'0'0'182'0'0,"0"0"29"0"0,0 0 12 0 0,-3 0-37 0 0,-1-1-154 0 0,-1-3-21 0 0,4-2 64 0 0,1 5 54 0 0,0 0 148 0 0,0 1 239 0 0,0 0 18 0 0,-2-2-16 0 0,-7-6-71 0 0,5 5-50 0 0,0 3-33 0 0,0 1-44 0 0,0 1-54 0 0,0 1-64 0 0,1 0-74 0 0,2-2-86 0 0,0 0-96 0 0,-1 1 188 0 0,0-1-45 0 0,0 0-30 0 0,-1-1-27 0 0,1-1-12 0 0,0 2 25 0 0,0 3 36 0 0,-1 1-16 0 0,-2 4 44 0 0,-1-1 67 0 0,0-2-83 0 0,-7 11 201 0 0,6-5-177 0 0,3-2-27 0 0,1-6-55 0 0,0 1 0 0 0,1 0 1 0 0,0-1-1 0 0,0 1 0 0 0,0 0 1 0 0,1 1-1 0 0,-1-1 0 0 0,1 0 1 0 0,0 5-36 0 0,1-9 10 0 0,0 0 1 0 0,0 1 0 0 0,0-1-1 0 0,-1 0 1 0 0,1 0 0 0 0,0 1-1 0 0,-1-1 1 0 0,1 0 0 0 0,-1 0 0 0 0,1 1-1 0 0,-1-1 1 0 0,1 0 0 0 0,-2 1-11 0 0,1-1 10 0 0,1 0 1 0 0,-1 1 0 0 0,0-1 0 0 0,0 1 0 0 0,1-1 0 0 0,-1 0-1 0 0,1 1 1 0 0,-1-1 0 0 0,1 1 0 0 0,0 0 0 0 0,0-1 0 0 0,0 1 0 0 0,0 1-11 0 0,0 43 186 0 0,0-44-132 0 0,2 0 10 0 0,6 7 5 0 0,-6-7 16 0 0,1-3 21 0 0,5 2-70 0 0,-6-1-12 0 0,3 0 17 0 0,-4 0-29 0 0,1 0 1 0 0,-1 0-1 0 0,0 0 1 0 0,1 0 0 0 0,-1 0-1 0 0,0 0 1 0 0,1 0-1 0 0,-1 0 1 0 0,0-1-1 0 0,0 1 1 0 0,1 0 0 0 0,0-1-13 0 0,2-4 61 0 0,7-3 62 0 0,-8 6-104 0 0,0 0 1 0 0,0-1 0 0 0,0 1-1 0 0,0-1 1 0 0,-1 1 0 0 0,1-1-1 0 0,-1 0 1 0 0,1 0 0 0 0,-1 0 0 0 0,0 0-1 0 0,0-1 1 0 0,0 1-20 0 0,6-10 38 0 0,1 1-36 0 0,-8 11 1 0 0,0 0 0 0 0,0 0 0 0 0,0 0 0 0 0,0 0 0 0 0,0 0 0 0 0,0 0 0 0 0,0 0 0 0 0,-1 0 0 0 0,1-1 0 0 0,0 1 0 0 0,-1 0 0 0 0,1 0 0 0 0,-1-1 0 0 0,1 1-1 0 0,-1 0 1 0 0,0-1 0 0 0,1 1 0 0 0,-1 0 0 0 0,0-1 0 0 0,0 1-2 0 0,0-1 1 0 0,0 1 1 0 0,0-1 0 0 0,1 1-1 0 0,-1 0 1 0 0,0-1 0 0 0,1 1-1 0 0,-1 0 1 0 0,1-1 0 0 0,-1 1-1 0 0,1 0 1 0 0,0-1 0 0 0,0 1-1 0 0,-1 0 1 0 0,1 0 0 0 0,0 0 0 0 0,0 0-1 0 0,0 0 1 0 0,0 0 0 0 0,1 0-3 0 0,8-12 12 0 0,-6 4-12 0 0,-3 8 0 0 0,-1-1 0 0 0,1 0 0 0 0,0 0 0 0 0,0 0 1 0 0,0 1-1 0 0,1-1 0 0 0,-1 1 0 0 0,0-1 0 0 0,1 0 0 0 0,-1 2 0 0 0,0-1 0 0 0,0 0 0 0 0,0 0 0 0 0,0 0 0 0 0,0 0 0 0 0,0 0 0 0 0,-1-1 0 0 0,1 1 0 0 0,0 0 0 0 0,-1 0 0 0 0,1 0 0 0 0,-1-1 0 0 0,1 1 0 0 0,-1 0 0 0 0,1-1 0 0 0,-1 1 0 0 0,0 0 0 0 0,0-1 0 0 0,0 1 0 0 0,0-1-1 0 0,0 2 2 0 0,0-1-1 0 0,0 1 0 0 0,0-1 0 0 0,0 0 0 0 0,0 1 0 0 0,1-1 0 0 0,-1 1 0 0 0,0-1 0 0 0,0 1 0 0 0,0-1 0 0 0,0 1 0 0 0,1-1 0 0 0,-1 1 0 0 0,0-1 0 0 0,0 1 0 0 0,1-1 0 0 0,-1 1 0 0 0,0-1 0 0 0,1 1 0 0 0,-1 0 0 0 0,0-1 0 0 0,1 1 0 0 0,-1 0 0 0 0,1-1 0 0 0,-1 1 0 0 0,1 0 0 0 0,-1-1 0 0 0,1 1-1 0 0,-1 0 1 0 0,1-1-1 0 0,-1 1 1 0 0,0 0-1 0 0,1-1 1 0 0,-1 1-1 0 0,0-1 1 0 0,1 1-1 0 0,-1-1 1 0 0,0 1-1 0 0,1-1 1 0 0,-1 1-1 0 0,0-1 1 0 0,0 1-1 0 0,1-1 1 0 0,-1 1-1 0 0,0-1 1 0 0,0 1-1 0 0,0-1 1 0 0,0 1-1 0 0,0-1 1 0 0,0 1-1 0 0,0-1 1 0 0,0 1-1 0 0,0-1 2 0 0,2-10-49 0 0,7 9 24 0 0,-7 6-64 0 0,-2 5 69 0 0,0-9 12 0 0,0 5 3 0 0,0 0 0 0 0,0-1 0 0 0,1 1 0 0 0,-1 0 1 0 0,1 0-1 0 0,1 2 4 0 0,4 7-41 0 0,-5-12 40 0 0,-1-1 0 0 0,1 1 0 0 0,-1-1 0 0 0,0 1 0 0 0,1-1 0 0 0,-1 1 0 0 0,0-1 0 0 0,0 1 0 0 0,0 0 0 0 0,0-1 0 0 0,-1 1 1 0 0,1 0 0 0 0,0 0 0 0 0,0-1 0 0 0,0 1 0 0 0,0-1 0 0 0,0 1 0 0 0,0-1 0 0 0,0 1 0 0 0,1-1 0 0 0,-1 1 0 0 0,1-1 1 0 0,-1 1-1 0 0,22 36 0 0 0,-18-25 0 0 0,1-6-10 0 0,0-1-26 0 0,-5-6 36 0 0,6 6-98 0 0,-1-2-44 0 0,-3-2-198 0 0,-2-2-20 0 0,0 0-6 0 0</inkml:trace>
  <inkml:trace contextRef="#ctx0" brushRef="#br0" timeOffset="4">1618 316 10680 0 0,'0'2'241'0'0,"0"3"-100"0"0,5 5 366 0 0,-2-5-338 0 0,-2-2-138 0 0,0-1-48 0 0,0 12 108 0 0,-1-12-90 0 0,0 0 0 0 0,0 0 1 0 0,0-1-1 0 0,0 1 0 0 0,0 0 0 0 0,1 0 1 0 0,-1 0-1 0 0,1 0 0 0 0,-1 0 1 0 0,2 1-2 0 0,-1 0 2 0 0,3 5 50 0 0,-1-1 72 0 0,-2 2 79 0 0,0 2 84 0 0,-1-6-8 0 0,1-1-33 0 0,4 6 377 0 0,-1-4-259 0 0,-3-2-95 0 0,0 0-14 0 0,0 1 35 0 0,-1 10 535 0 0,0 6 347 0 0,2-17-552 0 0,-1-3-595 0 0,0 0 63 0 0,1 0 55 0 0,-1 0 48 0 0,0-1 92 0 0,0 1 46 0 0,0-1 109 0 0,1-1 261 0 0,0-1-15 0 0,-1 1-274 0 0,0-1-114 0 0,0 1-55 0 0,0-1-93 0 0,-1 1-54 0 0,1-1-62 0 0,0 0-70 0 0,0 1-34 0 0,-1-1-40 0 0,1 1-42 0 0,0-1-47 0 0,0 0 210 0 0,-1 0 0 0 0,1-1 0 0 0,-1 1 0 0 0,1-1-1 0 0,-1 1 1 0 0,0 0 0 0 0,0-1 0 0 0,0 1 0 0 0,0-1-1 0 0,0 1 1 0 0,0-1 0 0 0,-1 1-9 0 0,1-1 7 0 0,-1 1 0 0 0,1-1 0 0 0,0 1 0 0 0,0 0 0 0 0,0-1 0 0 0,0 1 0 0 0,0-1 0 0 0,0 1 0 0 0,1 0 0 0 0,-1-1 0 0 0,1 1 0 0 0,0-1-7 0 0,0 1 2 0 0,1-1-2 0 0,-1 1-1 0 0,0-1 1 0 0,0 0-1 0 0,0 1 1 0 0,0-1-1 0 0,0 0 0 0 0,-1 1 1 0 0,1-1-1 0 0,-1 0 1 0 0,1 0-1 0 0,-1 0 1 0 0,0 0 0 0 0,0 2-6 0 0,0-1 1 0 0,0 1 0 0 0,0 0 0 0 0,0 0 0 0 0,1-1 0 0 0,-1 1-1 0 0,1 0 1 0 0,-1-1 0 0 0,1 1 0 0 0,-1 0 0 0 0,1 0-1 0 0,0 0 1 0 0,-1 0 0 0 0,1-1 5 0 0,3-4-1 0 0,13-19 1 0 0,-6 12 0 0 0,1 0 0 0 0,1 3 0 0 0,-1 8-41 0 0,-10 2 15 0 0,-1 0-1 0 0,1-1 1 0 0,-1 1-1 0 0,1 0 1 0 0,-1-1-1 0 0,0 1 1 0 0,1 0 0 0 0,-1-1-1 0 0,0 0 1 0 0,1 1-1 0 0,-1-1 1 0 0,0 0 0 0 0,0 0 26 0 0,8-3-189 0 0,1 2-54 0 0,-5 2-70 0 0,-2 0 68 0 0,1 0 60 0 0,-1 0 48 0 0,0 0 32 0 0,-1 0 38 0 0,5 0-54 0 0,-4 0 35 0 0,-1 0 3 0 0,0 0-33 0 0,1 0-145 0 0,-1 0 86 0 0,0 0-34 0 0,0 0-37 0 0,0 0-42 0 0,1 0-44 0 0,0 0-48 0 0,-2 0-50 0 0,0 0-60 0 0,1 0-53 0 0,-1 0-46 0 0,0 0-169 0 0,1 0-46 0 0,0 0-205 0 0,1 0-554 0 0</inkml:trace>
  <inkml:trace contextRef="#ctx0" brushRef="#br0" timeOffset="5">2123 379 9272 0 0,'0'0'208'0'0,"0"2"33"0"0,0-1-221 0 0,0 0 0 0 0,1-1 0 0 0,-1 1 0 0 0,0 0 0 0 0,0 0 0 0 0,0-1-1 0 0,1 1 1 0 0,-1 0 0 0 0,0-1 0 0 0,1 1 0 0 0,-1-1 0 0 0,1 1 0 0 0,-1 0 0 0 0,0-1 0 0 0,1 1 0 0 0,-1-1 0 0 0,1 1 0 0 0,0-1-20 0 0,3 5 108 0 0,0 1-64 0 0,7 7-44 0 0,-9-11 18 0 0,-1 1 34 0 0,3 2 139 0 0,0 0 94 0 0,-1 1 67 0 0,6 8 611 0 0,-5-9-580 0 0,1 0-35 0 0,-2-3-217 0 0,-1 0-37 0 0,4 0 150 0 0,-1 1 79 0 0,-3 4 115 0 0,0-3 12 0 0,9 7-34 0 0,-1-1-119 0 0,-7-7-126 0 0,-1-2-71 0 0,0-2-32 0 0,2-1-22 0 0,2 6 78 0 0,-3-1-12 0 0,3 2 43 0 0,-2-3-76 0 0,0-2-69 0 0,0 0-34 0 0,-2 0-118 0 0,-2 0 96 0 0,0 0-14 0 0,0 0-25 0 0,0 0-41 0 0,0 0-20 0 0,0 0-43 0 0,0 0-50 0 0,0 0-54 0 0,0 0-61 0 0,0 0-55 0 0,0 0-49 0 0,0 0-43 0 0,0 0-149 0 0,0 0-43 0 0,0 0-180 0 0,0 0-481 0 0</inkml:trace>
  <inkml:trace contextRef="#ctx0" brushRef="#br0" timeOffset="6">2300 215 9760 0 0,'-10'0'284'0'0,"8"0"1"0"0,2 0-223 0 0,0 2-24 0 0,-1 2-44 0 0,0-2 38 0 0,-3 2 129 0 0,0-1 64 0 0,1 7 184 0 0,3-1-104 0 0,0 16 651 0 0,0-14-577 0 0,0-2-97 0 0,0-2-77 0 0,0 2 141 0 0,-2-1-69 0 0,0 2 37 0 0,-1-1-80 0 0,-2 7 123 0 0,4-5-56 0 0,1 6 124 0 0,-2-1-72 0 0,0-1-59 0 0,0 0-45 0 0,-1-2 121 0 0,1 0 0 0 0,1 12-370 0 0,-1 0 364 0 0,-3-4-96 0 0,1-2-48 0 0,-6 36 440 0 0,-18 67 759 0 0,24-71-794 0 0,0-38-465 0 0,3-7-72 0 0,-1-1 0 0 0,1 1 0 0 0,0-1 0 0 0,0 1 0 0 0,0 1-88 0 0,1 2 148 0 0,-1-3-39 0 0,-1 0-18 0 0,-1 1 3 0 0,-2 5 73 0 0,4 1 51 0 0,-1 4-128 0 0,-2-3-72 0 0,2-10-19 0 0,1 0 0 0 0,0 0 0 0 0,0 0 0 0 0,0 0 0 0 0,1 0 0 0 0,-1 0 0 0 0,1 0 1 0 0,0 0-65 0 0,-1-2 48 0 0,0 1 47 0 0,-3 1 104 0 0,2-2-144 0 0,0-1-41 0 0,2 0-41 0 0,-1 0-47 0 0,0 1-56 0 0,1 1-63 0 0,0-1-71 0 0,0 0 3 0 0,0-1-56 0 0,0 0-49 0 0,0 0-46 0 0,0 1-312 0 0,0 0-76 0 0,0-1-59 0 0,0 0-43 0 0,0 0-367 0 0,0 0-38 0 0,0-1-312 0 0,0 0-884 0 0</inkml:trace>
  <inkml:trace contextRef="#ctx0" brushRef="#br0" timeOffset="7">3033 0 10680 0 0,'0'0'241'0'0,"0"0"38"0"0,0 0 11 0 0,0 0-28 0 0,0 0-94 0 0,0 0-39 0 0,0 0 138 0 0,0 2 245 0 0,2 5-133 0 0,1 0-64 0 0,3 4 57 0 0,-2 10 82 0 0,0-8-161 0 0,0-3-55 0 0,-2 5 67 0 0,-1-6-92 0 0,0-2-46 0 0,1 3 15 0 0,1-1-54 0 0,2 8 70 0 0,-4-3-16 0 0,3 14 176 0 0,5-1-62 0 0,1 4-3 0 0,2 17 306 0 0,-1-8-146 0 0,-8-20-272 0 0,-1 1-41 0 0,-2-18-109 0 0,0 1 0 0 0,0 0-1 0 0,0-1 1 0 0,1 1 0 0 0,0 0 0 0 0,-1-1 0 0 0,1 1-1 0 0,1-1 1 0 0,-1 1 0 0 0,1-1 0 0 0,-1 1-1 0 0,2 1-30 0 0,8 15 295 0 0,-9-2-44 0 0,0-6-28 0 0,1-5-41 0 0,2 3-27 0 0,-4-3-100 0 0,0-1 1 0 0,0 0-1 0 0,-1 1 0 0 0,0 5-55 0 0,0-3 57 0 0,2-5-3 0 0,6 4-33 0 0,-8-7-243 0 0,1-1 73 0 0,-1 1 64 0 0,0-1 56 0 0,1 1 53 0 0,-1 0 49 0 0,0 0 130 0 0,1 2 388 0 0,-1-2-456 0 0,0 0-55 0 0,0 0-72 0 0,0-1-72 0 0,0 1-88 0 0,-1 0-102 0 0,1-1-68 0 0,0 1-103 0 0,0-1-110 0 0,0 0-122 0 0,0 1 280 0 0,0-1-34 0 0,0 0-35 0 0,0 0-36 0 0,0 0-38 0 0,0 0-39 0 0,0 0-41 0 0,0 0-40 0 0,0 0 630 0 0,0 0-1193 0 0,0 0-33 0 0,0 0-2590 0 0</inkml:trace>
  <inkml:trace contextRef="#ctx0" brushRef="#br0" timeOffset="8">2932 253 11256 0 0,'0'0'256'0'0,"0"0"34"0"0,0 0 21 0 0,2 0-35 0 0,3 0-208 0 0,1-2-40 0 0,-3 0-18 0 0,10-5-10 0 0,-6 3 45 0 0,-5 1 29 0 0,2-4 80 0 0,10-4 71 0 0,16-1 283 0 0,-18 8-319 0 0,-11 3-167 0 0,12-5 224 0 0,-1-2-59 0 0,3-1 20 0 0,14-4 132 0 0,-1 1-104 0 0,0 0-84 0 0,1-2-68 0 0,-22 11-68 0 0,1 0 0 0 0,-1 1 1 0 0,1 0-1 0 0,0 0-15 0 0,0 0 1 0 0,-1 0-1 0 0,1-1 1 0 0,-1 0 0 0 0,1 0-1 0 0,26-9-29 0 0,-18 8-22 0 0,-4 0-55 0 0,-1 1-83 0 0,-6 2-27 0 0,-2 0-52 0 0,1 1-44 0 0,-1 0-35 0 0,12-2-1190 0 0,8-9-64 0 0</inkml:trace>
  <inkml:trace contextRef="#ctx0" brushRef="#br0" timeOffset="9">3438 114 7920 0 0,'1'7'146'0'0,"7"13"328"0"0,-6-15-368 0 0,1-1-54 0 0,2-1-9 0 0,-4-3-43 0 0,-1 0 0 0 0,1 1-1 0 0,-1-1 1 0 0,0 0 0 0 0,1 0 0 0 0,-1 1 0 0 0,0-1 0 0 0,0 0-1 0 0,1 0 1 0 0,-1 1 0 0 0,0-1 0 0 0,1 0 0 0 0,-1 1 0 0 0,0-1-1 0 0,0 0 1 0 0,0 1 0 0 0,0-1 0 0 0,1 0 0 0 0,-1 1 0 0 0,0-1 0 0 0,0 1-1 0 0,0-1 1 0 0,0 0 0 0 0,0 1 0 0 0,0-1 0 0 0,0 1 0 0 0,0-1-1 0 0,0 0 1 0 0,0 1 0 0 0,0-1 0 0 0,0 1 0 0 0,0-1 0 0 0,0 12 40 0 0,2-3 82 0 0,1 0 89 0 0,4-1 93 0 0,-2-2 2 0 0,4 11 633 0 0,-6-9-568 0 0,-1-3-154 0 0,0-1-36 0 0,0 1-46 0 0,1-1-55 0 0,12 19 855 0 0,-6-7-379 0 0,-2-4-192 0 0,-5-6-229 0 0,1 0-37 0 0,-3-4-26 0 0,5 10 365 0 0,4 1 76 0 0,-4-7-284 0 0,-1 0-44 0 0,-3-5-132 0 0,-1 1-1 0 0,1 0 1 0 0,0 0-1 0 0,-1-1 1 0 0,0 1-1 0 0,1 0 1 0 0,-1 0 0 0 0,0 0-1 0 0,0 1-52 0 0,0 7 231 0 0,0 0 23 0 0,1-4-66 0 0,0 0-47 0 0,9 6 141 0 0,-3-4-77 0 0,-4-2 2 0 0,-1 1 35 0 0,-1 0 80 0 0,-1 15 278 0 0,0-20-336 0 0,0-2-9 0 0,0 2-6 0 0,0 6-9 0 0,0-6-33 0 0,0-2-14 0 0,0 0-1 0 0,0 0-4 0 0,0 0-17 0 0,0-2-10 0 0,-5-13 140 0 0,0 5-156 0 0,3-1-88 0 0,3-5 45 0 0,4-4-39 0 0,0-3-27 0 0,-4 4 18 0 0,0 16-47 0 0,-1-1 1 0 0,1 0-1 0 0,0 0 1 0 0,0 0-1 0 0,0 1 1 0 0,0-1-1 0 0,1 1 1 0 0,-1-1-1 0 0,3-2-7 0 0,6-18-1 0 0,-7 14 1 0 0,-3 8 0 0 0,0 0 0 0 0,1 0 0 0 0,-1 0 0 0 0,1 1 0 0 0,0-1 0 0 0,-1 0 0 0 0,1 0 0 0 0,0 1 0 0 0,0-1 0 0 0,0 0 0 0 0,0 1 0 0 0,0-1 0 0 0,1 1 0 0 0,-1-1 0 0 0,13-18 0 0 0,-13 17 0 0 0,0 1 0 0 0,1 0 0 0 0,-1-1 0 0 0,0 1 0 0 0,1 0 0 0 0,0 0 0 0 0,-1 0 0 0 0,1 0 0 0 0,0 1 0 0 0,0-1 0 0 0,0 0 0 0 0,0 1 0 0 0,1-1 0 0 0,13-5-4 0 0,-3 1 19 0 0,-4 2-59 0 0,-2-2-55 0 0,1 0-79 0 0,0 0 96 0 0,-1 3-29 0 0,-1 2-64 0 0,1 0-108 0 0,-2 1-58 0 0,1 0-116 0 0,-3 0 179 0 0,0 0-36 0 0,0 0-37 0 0,0 0-42 0 0,2 0-289 0 0,0 0-108 0 0,-4 0 347 0 0,0 0-55 0 0,1 0-49 0 0,-1 0-43 0 0,0 0-166 0 0,1 0-42 0 0,0 0-201 0 0,0 0-546 0 0</inkml:trace>
  <inkml:trace contextRef="#ctx0" brushRef="#br0" timeOffset="10">4057 430 8288 0 0,'0'0'190'0'0,"0"0"28"0"0,0 0 7 0 0,2 0-33 0 0,0 0-191 0 0,2 0 35 0 0,3 0 121 0 0,2 0 148 0 0,3 0 277 0 0,-8-2-24 0 0,7-7 32 0 0,1 7-94 0 0,-12 2-465 0 0,1 0-1 0 0,0 0 0 0 0,-1 0 0 0 0,1 0 0 0 0,-1 0 1 0 0,1 0-1 0 0,-1 0 0 0 0,1 0 0 0 0,-1-1 0 0 0,1 1 1 0 0,0 0-1 0 0,-1 0 0 0 0,1-1 0 0 0,-1 1 0 0 0,0 0 1 0 0,1-1-1 0 0,-1 1 0 0 0,1 0 0 0 0,-1-1 1 0 0,1 0-31 0 0,3-5 372 0 0,0-1-53 0 0,2 2-61 0 0,0 2-22 0 0,5-2 168 0 0,-10 4-346 0 0,1 0 0 0 0,0 0-1 0 0,-1 0 1 0 0,1-1 0 0 0,-1 1 0 0 0,1 0 0 0 0,-1 0-1 0 0,0-1 1 0 0,0 1 0 0 0,1-1 0 0 0,-1 1 0 0 0,0-1 0 0 0,0 0-58 0 0,0-1 94 0 0,2-3 107 0 0,0 1-45 0 0,-2 4-114 0 0,0 0 1 0 0,0 0-1 0 0,0 0 0 0 0,0 0 1 0 0,0 0-1 0 0,0 0 0 0 0,0 0 1 0 0,1 0-1 0 0,-1 0 0 0 0,0 1 1 0 0,1-1-1 0 0,-1 0 0 0 0,1 1-42 0 0,1-2 61 0 0,17-16 383 0 0,-16 15-353 0 0,-3 1 7 0 0,1 0-37 0 0,-2-1-26 0 0,0 0-25 0 0,1-2 19 0 0,7-5 52 0 0,-5 5-5 0 0,-3-1-71 0 0,-1 0 48 0 0,1-2-1 0 0,1 8-50 0 0,-1-1 1 0 0,0 1-1 0 0,0-1 0 0 0,0 1 1 0 0,0-1-1 0 0,0 1 1 0 0,0-1-1 0 0,0 1 0 0 0,0-1 1 0 0,0 1-1 0 0,0-1 1 0 0,0 1-1 0 0,0-1 1 0 0,0 1-1 0 0,0-1 0 0 0,-1 1 1 0 0,1-1-1 0 0,0 1 1 0 0,0 0-1 0 0,0-1 0 0 0,-1 1 1 0 0,1-1-1 0 0,0 1 1 0 0,-1 0-1 0 0,1-1 0 0 0,0 1 1 0 0,-1-1-1 0 0,1 1 1 0 0,-1 0-3 0 0,-13-2 60 0 0,-3 2 33 0 0,16 0-91 0 0,-3 2 58 0 0,-15 14 105 0 0,2-7-9 0 0,11-5-98 0 0,1 1-1 0 0,-1-1 0 0 0,1 1 0 0 0,-1 0 0 0 0,2 0 0 0 0,-1 1 0 0 0,0 0 0 0 0,-2 4-57 0 0,-5 12 115 0 0,8-8-85 0 0,3-11-19 0 0,0 0-1 0 0,0 0 1 0 0,0 0-1 0 0,-1 0 1 0 0,1 0 0 0 0,-2 3-11 0 0,1-3 8 0 0,0 1 1 0 0,0-1-1 0 0,0 1 0 0 0,1 0 1 0 0,0 0-1 0 0,0-1 1 0 0,0 1-1 0 0,0 0 1 0 0,0 0-1 0 0,1 2-8 0 0,0 41 85 0 0,1-21-32 0 0,1-14-41 0 0,9 1 47 0 0,-4-3-16 0 0,-7-8-40 0 0,1-1 1 0 0,0 0-1 0 0,-1 0 0 0 0,1 0 1 0 0,0 1-1 0 0,0-1 0 0 0,0 0 1 0 0,0 0-1 0 0,0 0 0 0 0,0 0-3 0 0,33 12 53 0 0,-33-13-51 0 0,0 1-1 0 0,-1-1 1 0 0,1 0-1 0 0,0 1 1 0 0,0-1-1 0 0,0 0 0 0 0,0 0 1 0 0,0 1-1 0 0,-1-1 1 0 0,1 0-1 0 0,0 0 0 0 0,0 0 1 0 0,0 0-1 0 0,0 0 1 0 0,0 0-1 0 0,0 0-1 0 0,22-1 49 0 0,-21 1-49 0 0,-1 0 0 0 0,0-1 0 0 0,1 1 0 0 0,-1 0 0 0 0,1-1 0 0 0,-1 1 0 0 0,0 0 0 0 0,1-1 0 0 0,-1 0 0 0 0,0 1 0 0 0,1-1 0 0 0,-1 0 0 0 0,0 0 0 0 0,0 1 0 0 0,0-1 0 0 0,1 0 0 0 0,-1 0 0 0 0,0 1 0 0 0,1-1 0 0 0,-1 1 0 0 0,0-1 0 0 0,1 1 0 0 0,-1 0 0 0 0,1-1 0 0 0,-1 1 0 0 0,0 0 0 0 0,1 0 0 0 0,2 0-140 0 0,0 0 64 0 0,3-1 53 0 0,3-2 86 0 0,-6 1-67 0 0,0 1-57 0 0,0-1-87 0 0,0 0-79 0 0,-1 0-111 0 0,-1 1 121 0 0,-1 0-34 0 0,1 0-38 0 0,0 1-40 0 0,-1-1-4 0 0,1 0-35 0 0,-1 0-38 0 0,1 0-40 0 0,-1 0-42 0 0,1 1-43 0 0,0-1-45 0 0,-1 0-47 0 0,4-1-1530 0 0,3 2-1217 0 0,-8 0 3369 0 0</inkml:trace>
  <inkml:trace contextRef="#ctx0" brushRef="#br0" timeOffset="11">4524 480 8576 0 0,'0'0'197'0'0,"0"0"24"0"0,0 0 17 0 0,2-2-38 0 0,5-4-134 0 0,-3 4-14 0 0,-3 1-152 0 0,0 1 71 0 0,1-1 61 0 0,-1 1 54 0 0,2 0 186 0 0,0 0 33 0 0,3 0 483 0 0,-5 0-575 0 0,1 0-36 0 0,0 0-33 0 0,-1 0-81 0 0,1 0 409 0 0,0-2-21 0 0,7-7-3 0 0,-7 7-15 0 0,3 3-98 0 0,0-2-51 0 0,1-2-44 0 0,-1-2-39 0 0,3-3 58 0 0,-1-1 34 0 0,1-3-21 0 0,-7 12-254 0 0,-1 0 1 0 0,1-1-1 0 0,-1 1 1 0 0,1-1 0 0 0,-1 0-1 0 0,0 1 1 0 0,1-1-1 0 0,-1 1 1 0 0,1-1 0 0 0,-1 0-1 0 0,0 1 1 0 0,0-1-1 0 0,1 0 1 0 0,-1 1 0 0 0,0-1-1 0 0,0 0 1 0 0,0 0 0 0 0,0 1-19 0 0,2-5 178 0 0,4-4-39 0 0,1-3 60 0 0,-2 9-88 0 0,-2 1-48 0 0,-1 0 15 0 0,-2-2 29 0 0,1-2 53 0 0,-1 2-50 0 0,0-6 164 0 0,0 6-188 0 0,0 1-61 0 0,2-1 112 0 0,6-4-1 0 0,-6 5-11 0 0,-1 1-63 0 0,-1-4-11 0 0,0 3 17 0 0,-1 0 82 0 0,6-10 118 0 0,-2 5-99 0 0,-3 8-167 0 0,0 0 0 0 0,0 0 0 0 0,0 0 0 0 0,0 0 0 0 0,-1 0 0 0 0,1-1 0 0 0,0 1 0 0 0,0 0 0 0 0,0 0 0 0 0,0 0 0 0 0,0 0 0 0 0,0 0 0 0 0,0-1 0 0 0,-1 1 0 0 0,1 0 0 0 0,0 0 0 0 0,0 0 0 0 0,0 0 0 0 0,0 0 0 0 0,0 0 0 0 0,-1 0 0 0 0,1 0 0 0 0,0 0 0 0 0,0 0 0 0 0,0-1 0 0 0,-1 1 0 0 0,1 0 0 0 0,0 0 0 0 0,0 0 0 0 0,0 0 0 0 0,0 0 0 0 0,-1 0 0 0 0,1 0 0 0 0,0 1 0 0 0,0-1 0 0 0,0 0 0 0 0,-1 0-2 0 0,-1-2 97 0 0,2-3-58 0 0,0 0-15 0 0,-2 4 47 0 0,-2 1-47 0 0,-28 0 206 0 0,29 0-222 0 0,1 0 0 0 0,-1 0 0 0 0,0 0 0 0 0,0 0 0 0 0,0 1 0 0 0,0 0 0 0 0,0-1 0 0 0,-2 2-8 0 0,5-2 0 0 0,-1 0 0 0 0,1 1-1 0 0,0-1 1 0 0,-1 0 0 0 0,1 1 0 0 0,-1-1-1 0 0,1 0 1 0 0,0 1 0 0 0,-1-1 0 0 0,1 1-1 0 0,0-1 1 0 0,-1 1 0 0 0,1-1-1 0 0,0 1 1 0 0,0-1 0 0 0,-1 1 0 0 0,1-1-1 0 0,0 1 1 0 0,0-1 0 0 0,0 1 0 0 0,-6 9 1 0 0,2-6-1 0 0,-4 7 0 0 0,-3 2 0 0 0,-14 16 0 0 0,23-27 0 0 0,1 0 0 0 0,-1 0 0 0 0,1 1 0 0 0,0-1 0 0 0,0 1 0 0 0,0-1 0 0 0,0 1 0 0 0,0-1 0 0 0,1 1 0 0 0,-1 0 0 0 0,1-1 0 0 0,-1 3 0 0 0,1-1 0 0 0,0 0 0 0 0,-1 0 0 0 0,1 0 0 0 0,-1-1 0 0 0,0 1 0 0 0,-2 4 0 0 0,2-4 0 0 0,-1 0 0 0 0,1 0 0 0 0,0 0 0 0 0,1 0 0 0 0,-1 0 0 0 0,1 0 0 0 0,0 0 0 0 0,0-3 0 0 0,-1 1 0 0 0,1-1 0 0 0,0 1 0 0 0,-1-1 0 0 0,1 0 0 0 0,0 1 0 0 0,-1-1 0 0 0,0 0 0 0 0,1 1 0 0 0,-1 0 0 0 0,-3 7 0 0 0,8 1 0 0 0,-4-9 0 0 0,1 0 0 0 0,0 1 0 0 0,-1-1 0 0 0,1 0 0 0 0,-1 1 0 0 0,1-1 0 0 0,-1 0 0 0 0,0 1 0 0 0,0-1 0 0 0,1 2 0 0 0,-1 9 0 0 0,2 1 0 0 0,6-3 11 0 0,-4-6 38 0 0,1 1-6 0 0,5 0-12 0 0,1-4 71 0 0,-10-1-89 0 0,1 1-1 0 0,-1-1 0 0 0,1 0 0 0 0,-1 1 0 0 0,1-1 0 0 0,-1 1 1 0 0,1 0-1 0 0,-1-1 0 0 0,0 1 0 0 0,1 0-12 0 0,-1 0 5 0 0,0 0 0 0 0,1 0 1 0 0,-1-1-1 0 0,0 1 0 0 0,0-1 0 0 0,0 1 0 0 0,1-1 1 0 0,-1 1-1 0 0,0-1 0 0 0,1 1 0 0 0,-1-1 0 0 0,0 0 1 0 0,1 0-1 0 0,-1 0 0 0 0,0 0 0 0 0,1 0 1 0 0,-1 0-1 0 0,0 0 0 0 0,1 0 0 0 0,-1-1 0 0 0,0 1 1 0 0,1 0-1 0 0,0-1-5 0 0,5-3 28 0 0,-6 3-24 0 0,0 0 1 0 0,0 0 0 0 0,1 1 0 0 0,-1-1-1 0 0,0 0 1 0 0,0 1 0 0 0,1-1 0 0 0,-1 1-1 0 0,0 0 1 0 0,1-1 0 0 0,0 1-5 0 0,2-2 53 0 0,7-6-40 0 0,2 5-13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31.1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 7248 0 0,'0'0'209'0'0,"0"0"-55"0"0,2 0-20 0 0,1 0 36 0 0,2 0 129 0 0,-3 0 241 0 0,0 0 18 0 0,1-1-305 0 0,0 1-41 0 0,5-5 320 0 0,-4 3-309 0 0,0 1 44 0 0,-2 0-55 0 0,1 0 36 0 0,0 0-9 0 0,-1 0 33 0 0,1 1 36 0 0,0 0 42 0 0,7 0 52 0 0,14 1 346 0 0,-16-2-538 0 0,-1-1-34 0 0,2-3-15 0 0,-6 4-77 0 0,0 0-1 0 0,0 0 0 0 0,0 0 1 0 0,0 1-1 0 0,0-1 1 0 0,1 1-1 0 0,0 0-83 0 0,11-1 209 0 0,-8 1-178 0 0,4 0 54 0 0,7 0-121 0 0,-16 1-70 0 0,0 0-48 0 0,7 8-210 0 0,-8-8 186 0 0,0 0 76 0 0,-1-1-36 0 0,0 0-12 0 0,0 0-36 0 0,0 0-43 0 0,0 0-46 0 0,0 0-52 0 0,0 0-47 0 0,0 0-42 0 0,0 0-37 0 0,0 0-131 0 0,0 0-37 0 0,0 0-1368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31.3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51 9096 0 0,'0'0'200'0'0,"0"0"33"0"0,0 0 16 0 0,2-2-31 0 0,3-2-206 0 0,0 2 89 0 0,1 0 83 0 0,0 0 77 0 0,1 2 72 0 0,0-1 65 0 0,1 1 61 0 0,-1 0 55 0 0,3 1 234 0 0,-3-2-563 0 0,-1 0-49 0 0,0-1-21 0 0,1-1-1 0 0,-1 0-8 0 0,0 1-7 0 0,0 1 17 0 0,1 1 44 0 0,3-2-51 0 0,-2-2-78 0 0,-7 3-30 0 0,1 0-1 0 0,-1 0 1 0 0,0 1 0 0 0,1-1 0 0 0,-1 1 0 0 0,1-1 0 0 0,-1 1-1 0 0,1-1 1 0 0,-1 1 0 0 0,1 0 0 0 0,-1-1 0 0 0,1 1 0 0 0,1 0-1 0 0,4 0-45 0 0,5 1 89 0 0,3-1 49 0 0,-5 1-59 0 0,-1-1-53 0 0,-1-1-63 0 0,-1 1-49 0 0,-1-1-70 0 0,-1 0-81 0 0,0 0-92 0 0,-3 0 69 0 0,0 1-48 0 0,-1-1-44 0 0,1 0-39 0 0,-1 0-130 0 0,1-1-38 0 0,0 1-160 0 0,0-2-425 0 0,-1 3 1050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33.2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10880 0 0,'0'0'248'0'0,"0"0"34"0"0,0 0 20 0 0,0 0-38 0 0,0 0-163 0 0,0 0 20 0 0,0 0 98 0 0,0 0 245 0 0,0 0 443 0 0,0 0 42 0 0,0 0-24 0 0,0 0-138 0 0,0 0-62 0 0,0 0-12 0 0,0 0-297 0 0,0 0-174 0 0,0 0-47 0 0,0 0 36 0 0,0 0 91 0 0,0 0-24 0 0,0 0-38 0 0,0 0-145 0 0,3 2-54 0 0,-2 0-63 0 0,0-1-28 0 0,1 0-26 0 0,-1 1-37 0 0,0-1-19 0 0,0-1-39 0 0,-1 1-42 0 0,1 0-48 0 0,0-1-52 0 0,-1 1-50 0 0,0-1-44 0 0,1 1-41 0 0,-1-1-281 0 0,0 1-67 0 0,0-1-53 0 0,0 1-38 0 0,0 1-329 0 0,0-1-34 0 0,0 7-2581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33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64 9432 0 0,'0'0'274'0'0,"0"0"0"0"0,0-1-205 0 0,2 0-41 0 0,1-2-16 0 0,0 0 21 0 0,0 0 47 0 0,-2 2 107 0 0,0 0 220 0 0,-1 1 385 0 0,0 0 37 0 0,0 0-26 0 0,0 0-526 0 0,0 0 98 0 0,0 0 209 0 0,0 0-10 0 0,0 0-43 0 0,12 3 568 0 0,-8-1-713 0 0,-2-1-233 0 0,0 1-59 0 0,0 0-70 0 0,1 0-84 0 0,-3-1 41 0 0,14 15 430 0 0,-3 1-106 0 0,0 5-43 0 0,1 9 9 0 0,-4-14-70 0 0,-3-4-66 0 0,-2-3-54 0 0,1 2 47 0 0,4 3 58 0 0,-7-13-166 0 0,8 16 178 0 0,-7-10-93 0 0,-2 2 49 0 0,2 5 3 0 0,3 0-36 0 0,-1 0-41 0 0,-2-1-48 0 0,-2-12-28 0 0,0 1 1 0 0,0-1 0 0 0,0 0 0 0 0,0 0 0 0 0,1 0-1 0 0,-1 0 1 0 0,1 0 0 0 0,-1 0 0 0 0,1 0-1 0 0,0 0 1 0 0,0 0 0 0 0,0 1-5 0 0,4 7 49 0 0,-3 7 47 0 0,-2-1-19 0 0,0 28 165 0 0,0-18-155 0 0,0-18-65 0 0,0 11 135 0 0,0-14-135 0 0,0-1-34 0 0,0-3-226 0 0,0-1 75 0 0,0 0 67 0 0,0 1 58 0 0,1-1 55 0 0,-1 0 51 0 0,1 0 129 0 0,2 1 386 0 0,-2-1-451 0 0,0 0-57 0 0,-1 0-73 0 0,1 0-76 0 0,0 0-91 0 0,0 0-104 0 0,-1 0-71 0 0,1 0-105 0 0,-1 0-115 0 0,1-1-126 0 0,-1 1 293 0 0,0 0-35 0 0,0 0-37 0 0,0 0-37 0 0,0 0-40 0 0,0 0-40 0 0,0 0-41 0 0,0 0-43 0 0,0 0-546 0 0,0 0-34 0 0,0 0-2609 0 0</inkml:trace>
  <inkml:trace contextRef="#ctx0" brushRef="#br0" timeOffset="418.98">1 89 9328 0 0,'0'0'208'0'0,"0"0"33"0"0,0 0 15 0 0,0 0-108 0 0,2 0-77 0 0,0 0-60 0 0,1-1 86 0 0,2-1 170 0 0,-1-1 101 0 0,5-1 316 0 0,-6 3-414 0 0,2 0-21 0 0,-1 0-79 0 0,8 1 404 0 0,-4-2-108 0 0,0-1-92 0 0,0-1-76 0 0,-6 3-226 0 0,4-1 171 0 0,0 1-52 0 0,5 1 81 0 0,2-1 30 0 0,12-10 444 0 0,-11 5-361 0 0,-7 4-246 0 0,0 0-50 0 0,18-1 334 0 0,0 1-99 0 0,-13-1-169 0 0,0 1 0 0 0,0 0 0 0 0,0 0 0 0 0,1 1 0 0 0,4 1-155 0 0,0-1 63 0 0,1-1-1 0 0,6-1-62 0 0,-5 0 5 0 0,-1 1-1 0 0,11 0-4 0 0,-17 1-148 0 0,14-4-9 0 0,-17 2 32 0 0,0 1-105 0 0,-5 2 63 0 0,1-1-41 0 0,0 1-47 0 0,0 0-52 0 0,-2 0 36 0 0,-1 0-40 0 0,3 0-416 0 0,-1 0 103 0 0,-1 0-53 0 0,4 0-795 0 0,-1 0-623 0 0,2 0-1186 0 0</inkml:trace>
  <inkml:trace contextRef="#ctx0" brushRef="#br0" timeOffset="1178.59">708 392 8032 0 0,'0'0'182'0'0,"0"0"29"0"0,0 0 12 0 0,2 0-37 0 0,-1 0-184 0 0,-1 0 0 0 0,1 0-1 0 0,-1 1 1 0 0,0-1 0 0 0,1 0-1 0 0,-1 0 1 0 0,1 0 0 0 0,-1-1-1 0 0,0 1 1 0 0,1 0 0 0 0,-1 0-1 0 0,1 0 1 0 0,-1 0 0 0 0,0 0-1 0 0,1 0 1 0 0,-1-1 0 0 0,1 1-1 0 0,-1 0 1 0 0,0 0 0 0 0,1 0-1 0 0,-1-1 1 0 0,0 1 0 0 0,0 0-1 0 0,1-1 1 0 0,-1 1 0 0 0,0 0-1 0 0,1-1 1 0 0,-1 1 0 0 0,0 0-1 0 0,0-1 1 0 0,0 1 0 0 0,1-1-2 0 0,-2-3 33 0 0,1 4 19 0 0,0-2 113 0 0,2 0 191 0 0,2-3-18 0 0,0-2 53 0 0,-2 2-85 0 0,-2 0 46 0 0,0 3 331 0 0,0 2-117 0 0,0 0-48 0 0,0-2-8 0 0,1-4-269 0 0,2 1-34 0 0,8-4 288 0 0,-2 2-92 0 0,-7 1-67 0 0,-2 3-141 0 0,1 2-55 0 0,0-1-45 0 0,0 0-36 0 0,1 1-25 0 0,5-3 7 0 0,-7 4 5 0 0,15-6 192 0 0,-1 0-52 0 0,-7 1-20 0 0,-3 0-41 0 0,-4 4-117 0 0,0 1 0 0 0,0 0 0 0 0,0-1 0 0 0,1 1 0 0 0,-1 0 0 0 0,0-1 0 0 0,0 1 0 0 0,1 0 0 0 0,-1 0 1 0 0,0-1-1 0 0,1 1 0 0 0,-1 0 0 0 0,0 0 0 0 0,1-1 0 0 0,-1 1 0 0 0,0 0 0 0 0,1 0 0 0 0,-1 0 0 0 0,0 0 0 0 0,1-1 1 0 0,-1 1-1 0 0,1 0 0 0 0,-1 0 0 0 0,0 0 0 0 0,1 0 0 0 0,-1 0 0 0 0,1 0 0 0 0,-1 0 0 0 0,0 0 0 0 0,1 0 0 0 0,-1 0 1 0 0,1 1-10 0 0,2-1 52 0 0,-1-1-1 0 0,1 1 0 0 0,0 0 0 0 0,-1-1 0 0 0,1 1 0 0 0,0-1 0 0 0,1 0-50 0 0,8-5 146 0 0,-9 5-132 0 0,4-1 70 0 0,4 2 84 0 0,1 0-51 0 0,-4-2-130 0 0,9-4 68 0 0,-11 9-59 0 0,-4 0 6 0 0,0-3-2 0 0,-1 1 0 0 0,1-1 0 0 0,0 0 0 0 0,-1 1 0 0 0,1-1 0 0 0,0 0 0 0 0,-1 0 0 0 0,1 0 0 0 0,0 0 0 0 0,0 0 0 0 0,-1-1 0 0 0,0 1 0 0 0,0 0 0 0 0,0 0 0 0 0,0 0 0 0 0,0 0 0 0 0,0 0 0 0 0,0 0 0 0 0,0 0 0 0 0,0 0 0 0 0,0 1 0 0 0,0-1 0 0 0,0 0 0 0 0,0 1 0 0 0,0-1 0 0 0,0 0 0 0 0,0 1 0 0 0,3 7 0 0 0,4-3 0 0 0,-3 3 0 0 0,-1-4 0 0 0,4 7 0 0 0,-7-10 0 0 0,-1 0 0 0 0,1-1 0 0 0,0 1 0 0 0,-1 0 1 0 0,1 0-1 0 0,0-1 0 0 0,-1 1 0 0 0,1 0 0 0 0,0-1 0 0 0,0 1 0 0 0,0 0 0 0 0,0-1 0 0 0,0 0 0 0 0,0 1 0 0 0,0-1 0 0 0,-1 1-2 0 0,1-1 0 0 0,-1 0 0 0 0,1 0 0 0 0,0 0 0 0 0,-1 1 1 0 0,1-1-1 0 0,-1 0 0 0 0,1 1 0 0 0,-1-1 0 0 0,1 1 0 0 0,-1-1 0 0 0,1 1 1 0 0,-1-1-1 0 0,0 1 0 0 0,1-1 0 0 0,-1 1 0 0 0,0-1 0 0 0,1 1 1 0 0,-1-1-1 0 0,0 1 0 0 0,1 0 0 0 0,-1-1 0 0 0,0 1 0 0 0,0-1 1 0 0,0 1-1 0 0,0 0 0 0 0,0-1 0 0 0,0 1 0 0 0,0 0 2 0 0,1 3-1 0 0,-1 1 0 0 0,-1-1 0 0 0,1 0 0 0 0,-1 0 0 0 0,1 1 0 0 0,-1-1 0 0 0,0 0 0 0 0,-1 0 0 0 0,1 0 0 0 0,-1 0 0 0 0,0 1 1 0 0,-2 20 0 0 0,2-21 0 0 0,-1 1 0 0 0,1 0 0 0 0,-1 0 0 0 0,0 0 0 0 0,0 0 0 0 0,-1-1 0 0 0,1 1 0 0 0,-1-1 0 0 0,1 0 0 0 0,0 0 0 0 0,0 1 0 0 0,1-1 0 0 0,-1 1 0 0 0,1 0 0 0 0,0 1 0 0 0,1-3 0 0 0,0 0 0 0 0,-1 0 0 0 0,1 0 0 0 0,0 0 0 0 0,-1 0 0 0 0,0 0 0 0 0,0 0 0 0 0,0-1 0 0 0,0 1 0 0 0,0-1 0 0 0,0 1 0 0 0,-1-1 0 0 0,1 0 0 0 0,-2 1 0 0 0,3-3 0 0 0,0 1 0 0 0,0-1 0 0 0,0 1 0 0 0,1 0 0 0 0,-1-1 0 0 0,0 1 0 0 0,0 0 0 0 0,1 0 0 0 0,-1-1 0 0 0,1 1 0 0 0,-1 0 0 0 0,0 0 0 0 0,1 0 0 0 0,-1 0 0 0 0,1 0 0 0 0,0 0 0 0 0,-1 0 0 0 0,1 0 0 0 0,0 0 0 0 0,0 0 0 0 0,-1 0 0 0 0,1 0 0 0 0,0 0 0 0 0,0 0 0 0 0,0 1 0 0 0,0-2 0 0 0,0 1 0 0 0,0 0 0 0 0,0-1 0 0 0,0 1 0 0 0,0-1 0 0 0,0 1 0 0 0,0-1 0 0 0,0 1 0 0 0,0-1 0 0 0,0 1 0 0 0,0-1 0 0 0,-1 1 0 0 0,1-1 0 0 0,0 1 0 0 0,-1-1 0 0 0,1 1 0 0 0,0-1 0 0 0,0 1 0 0 0,-1-1 0 0 0,1 0 0 0 0,-1 1 0 0 0,1-1 0 0 0,0 1 0 0 0,-1-1 0 0 0,1 0 0 0 0,-1 1 0 0 0,1-1 0 0 0,-1 0 0 0 0,1 0 0 0 0,-1 1 0 0 0,1-1 0 0 0,-1 1 0 0 0,1-1 0 0 0,0 0 0 0 0,-1 1 0 0 0,1-1 0 0 0,0 1 0 0 0,-1-1 0 0 0,1 1 0 0 0,0-1 0 0 0,0 1 0 0 0,-1-1 0 0 0,1 1 0 0 0,0-1 0 0 0,0 1 0 0 0,0-1 0 0 0,0 1 0 0 0,0-1 0 0 0,0 1 0 0 0,0-1 0 0 0,0 1 0 0 0,0-1 0 0 0,0 1 0 0 0,-2 12 0 0 0,-7-1 0 0 0,2 1 1 0 0,5-12 1 0 0,-1 0 6 0 0,0 8 45 0 0,4-9-44 0 0,0 0 0 0 0,0 1-1 0 0,0-1 1 0 0,-1 0 0 0 0,1 1-1 0 0,0-1 1 0 0,0 0 0 0 0,0 0-1 0 0,-1 0 1 0 0,1 0 0 0 0,0 0-1 0 0,0 0 1 0 0,0 0 0 0 0,0 0-9 0 0,10 0 36 0 0,3 0 42 0 0,15 0 230 0 0,-20-2-217 0 0,-5 0-73 0 0,-1 0-1 0 0,1 1 1 0 0,-1 0-1 0 0,1 0 1 0 0,0 0 0 0 0,-1 0-1 0 0,1 0 1 0 0,0 1-18 0 0,14-1 87 0 0,-5 1 57 0 0,-3-1-49 0 0,-6 0-70 0 0,-1 0-1 0 0,1 1 0 0 0,-1-2 1 0 0,1 1-1 0 0,-1 0 0 0 0,0-1 0 0 0,0 1-24 0 0,-2 0 6 0 0,0 1 0 0 0,0-1 0 0 0,-1 1 0 0 0,1 0 0 0 0,0-1 0 0 0,0 1 0 0 0,0 0 0 0 0,0 0 0 0 0,0-1 0 0 0,-1 1 0 0 0,1 0 0 0 0,0 0-1 0 0,0 0 1 0 0,0 0 0 0 0,0 0 0 0 0,0 1-6 0 0,8-1 49 0 0,5 0 34 0 0,-1 0-70 0 0,-3 0-2 0 0,-5-2 32 0 0,-3 0-55 0 0,0 0-51 0 0,-1 1-51 0 0,0 0-75 0 0,0 0-9 0 0,0 0-58 0 0,0 0-22 0 0,-1 1-46 0 0,0 0-42 0 0,1-1-39 0 0,-1 1-265 0 0,0 0-64 0 0,0 0-49 0 0,0 0-37 0 0,0 0-1472 0 0,0 0-1305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31.8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203 140 9168 0 0,'0'0'266'0'0,"0"0"1"0"0,0 0-92 0 0,0 0-39 0 0,0 0 145 0 0,0 0 262 0 0,0 0 29 0 0,0-2-6 0 0,0-1-454 0 0,1 1 58 0 0,2-2 673 0 0,-2 3-659 0 0,2 1 13 0 0,-2 0-151 0 0,1 0-44 0 0,-2 0 219 0 0,0 0-51 0 0,1 1-43 0 0,-1 0-37 0 0,1 1-1 0 0,1 3-47 0 0,-2-4 52 0 0,9 4 187 0 0,-8-4-263 0 0,-1-1 1 0 0,1 0 0 0 0,0 1 0 0 0,0-1 0 0 0,0 1-1 0 0,-1-1 1 0 0,1 1 0 0 0,0-1 0 0 0,0 1-1 0 0,-1-1 1 0 0,1 1 0 0 0,0 0 0 0 0,-1-1 0 0 0,1 1-1 0 0,-1 0 1 0 0,1 0-19 0 0,2 6 180 0 0,0 0-56 0 0,-2-4-84 0 0,-1-1 0 0 0,1 1 1 0 0,0-1-1 0 0,1 0 0 0 0,-1 1 0 0 0,0-1 0 0 0,1 0 1 0 0,0 1-41 0 0,5 5 171 0 0,-6-6-159 0 0,-1-1 1 0 0,1 0-1 0 0,-1 0 1 0 0,1 0-1 0 0,-1 1 1 0 0,0-1-1 0 0,0 0 1 0 0,0 0-1 0 0,0 1 1 0 0,0-1-1 0 0,0 0 1 0 0,0 1-13 0 0,2 9 117 0 0,3-1 16 0 0,0 0 1 0 0,-4 1-15 0 0,0 0-36 0 0,4 6 87 0 0,-4-12-121 0 0,1-1 1 0 0,-1 1 0 0 0,0 0 0 0 0,0-1 0 0 0,-1 1-1 0 0,1 0-49 0 0,-2 18 202 0 0,1 24 267 0 0,3-30-316 0 0,1-6-13 0 0,-3-8-91 0 0,0 1 0 0 0,0-1-1 0 0,0 0 1 0 0,0 1 0 0 0,-1-1-1 0 0,1 2-48 0 0,-1 13 158 0 0,0-11-133 0 0,0 4 53 0 0,1 7 83 0 0,3-3-14 0 0,2-7-94 0 0,-5-6 15 0 0,0 0-40 0 0,0 3-51 0 0,-1-3 47 0 0,-1 1 92 0 0,1-2-8 0 0,0 1 41 0 0,0 7-153 0 0,0-9-72 0 0,-1 1 34 0 0,0-1 24 0 0,-4 1 36 0 0,3-1-55 0 0,0 0-46 0 0,0 0-82 0 0,0 0-97 0 0,-2-1-112 0 0,1 0-113 0 0,1-2-196 0 0,1-3-410 0 0,-2 2-471 0 0,-7-7-17 0 0</inkml:trace>
  <inkml:trace contextRef="#ctx0" brushRef="#br0" timeOffset="331.14">1 128 8032 0 0,'0'0'233'0'0,"0"0"71"0"0,0 0 151 0 0,0 0 66 0 0,2 0 14 0 0,6 0 1 0 0,-5 0 0 0 0,-1 0 0 0 0,11 0 145 0 0,7 2 45 0 0,-17-2-617 0 0,0 0 1 0 0,-1 0-1 0 0,1-1 1 0 0,0 1-1 0 0,0 0 0 0 0,0-1 1 0 0,-1 0-1 0 0,1 0 1 0 0,0 1-110 0 0,3-4 201 0 0,2-1 81 0 0,5 3 48 0 0,-5 2-186 0 0,1 1 6 0 0,-2-1-21 0 0,0-1 9 0 0,0-1 40 0 0,9-3 75 0 0,0 2-40 0 0,17-4 128 0 0,28-5 170 0 0,-35 3-248 0 0,-13 5-114 0 0,0 0 0 0 0,9-1-149 0 0,9-2 171 0 0,-13 2-86 0 0,32-12 127 0 0,-25 10-149 0 0,0 0-35 0 0,7-1-52 0 0,0-2-84 0 0,-29 9 143 0 0,0 1-100 0 0,0-1-103 0 0,-1 1-107 0 0,1 0-108 0 0,-1 0-114 0 0,1 0-115 0 0,-1 0-119 0 0,0 0 215 0 0,-1 0-49 0 0,1 0-48 0 0,-1 0-50 0 0,4 0-1494 0 0,3 0-1227 0 0</inkml:trace>
  <inkml:trace contextRef="#ctx0" brushRef="#br0" timeOffset="833.27">709 469 8576 0 0,'0'0'197'0'0,"0"0"24"0"0,0 2 17 0 0,0 8-113 0 0,0-3-46 0 0,0 2-25 0 0,0-8-55 0 0,0-1 0 0 0,0 1 0 0 0,0-1 0 0 0,1 0 0 0 0,-1 1 0 0 0,0-1 0 0 0,0 0 0 0 0,0 1 0 0 0,0-1 0 0 0,0 0 0 0 0,1 1 0 0 0,-1-1 0 0 0,0 0 0 0 0,0 0 0 0 0,1 1 0 0 0,-1-1 0 0 0,0 0 0 0 0,0 0 0 0 0,1 1 0 0 0,-1-1 0 0 0,0 0 0 0 0,1 0 1 0 0,1 2 30 0 0,1 1 41 0 0,0 4 336 0 0,-3 1-32 0 0,0 0 37 0 0,-1 8 368 0 0,3-7-299 0 0,7 2 24 0 0,-8-10-288 0 0,0 0-50 0 0,-1 1-42 0 0,1-1-37 0 0,-1 2 17 0 0,-1 2-54 0 0,1-4-9 0 0,0 0 42 0 0,0 8 212 0 0,1 23 1000 0 0,1-25-996 0 0,1 0-22 0 0,1-1-63 0 0,-2-4 89 0 0,-1 0-113 0 0,0 0-70 0 0,-1 2-66 0 0,0-1-13 0 0,1-2 51 0 0,-1 0-6 0 0,1 0-44 0 0,2 2-47 0 0,-2-2 8 0 0,1 0 37 0 0,-2 0 29 0 0,1 0 44 0 0,0 0 19 0 0,-1 0 42 0 0,1 0 47 0 0,-1 0 52 0 0,0 1-105 0 0,0 7-17 0 0,0-8-106 0 0,0 0-37 0 0,0-1-45 0 0,0 0-35 0 0,0 0-121 0 0,0 0-28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29.7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 78 8496 0 0,'0'0'190'0'0,"0"0"28"0"0,0 0 10 0 0,0 0-73 0 0,0 0-18 0 0,0 0 40 0 0,0 0 143 0 0,0 0 265 0 0,0 0 21 0 0,2 0-34 0 0,6 2-274 0 0,-6 6 84 0 0,-3-7-358 0 0,1-1 0 0 0,0 1-1 0 0,0 0 1 0 0,0-1 0 0 0,0 1-1 0 0,0 0 1 0 0,1-1 0 0 0,-1 1-1 0 0,0 0 1 0 0,0-1 0 0 0,0 1-1 0 0,0 0 1 0 0,1-1 0 0 0,-1 1 0 0 0,0-1-1 0 0,1 1 1 0 0,-1 0 0 0 0,0-1-1 0 0,1 1-23 0 0,4 3 225 0 0,-4-4-212 0 0,-1 0 1 0 0,0 0 0 0 0,1 0 0 0 0,-1 0-1 0 0,0 1 1 0 0,1-1 0 0 0,-1 0 0 0 0,0 0-1 0 0,1 1 1 0 0,-1-1 0 0 0,0 0 0 0 0,0 1-1 0 0,1-1 1 0 0,-1 0 0 0 0,0 1 0 0 0,0-1-1 0 0,0 0 1 0 0,0 1 0 0 0,1-1-1 0 0,-1 1 1 0 0,0-1 0 0 0,0 0 0 0 0,0 1-1 0 0,0-1 1 0 0,0 1 0 0 0,0-1 0 0 0,0 0-1 0 0,0 1 1 0 0,0-1 0 0 0,0 1 0 0 0,0-1-1 0 0,0 1-13 0 0,0 5 85 0 0,2-1 38 0 0,1 0 63 0 0,3 2 136 0 0,2 2 85 0 0,-4-1-190 0 0,-2 2-26 0 0,-2 9 244 0 0,0 0-7 0 0,2-8-252 0 0,6 6 81 0 0,-3 4-59 0 0,-1-10-75 0 0,-3-8-81 0 0,0 1 0 0 0,0-1 0 0 0,0 1 0 0 0,0-1 0 0 0,-1 1 1 0 0,1 1-43 0 0,-1 12 184 0 0,0-8-110 0 0,-1 11 121 0 0,1-18-160 0 0,0 0-1 0 0,0 0 1 0 0,0 1 0 0 0,0-1 0 0 0,1 0 0 0 0,-1 0-1 0 0,1 0 1 0 0,0 1-35 0 0,5 9 123 0 0,-5-8-77 0 0,0 0 0 0 0,0 1 0 0 0,-1-1 1 0 0,1 0-1 0 0,-1 4-46 0 0,1 13 213 0 0,-1-20-199 0 0,0 0-2 0 0,0 1 0 0 0,0-1 0 0 0,0 1-1 0 0,1-1 1 0 0,-1 1 0 0 0,0-1 0 0 0,1 0-1 0 0,-1 1 1 0 0,1-1 0 0 0,0 0 0 0 0,-1 0-1 0 0,1 1 1 0 0,0-1-12 0 0,0 0 10 0 0,0 0 1 0 0,-1 1-1 0 0,1-1 1 0 0,0 0-1 0 0,-1 1 1 0 0,1-1-1 0 0,-1 0 0 0 0,0 1 1 0 0,1-1-1 0 0,-1 0 1 0 0,0 1-1 0 0,0-1 0 0 0,0 1-10 0 0,0 34 88 0 0,0-28-86 0 0,-1 8 39 0 0,-10 8-9 0 0,9-20-32 0 0,-7 7 28 0 0,7-8-117 0 0,1 5 38 0 0,2-6-4 0 0,-1 2-61 0 0,0 0 48 0 0,-2 0-59 0 0,-2-2-64 0 0,0-2-67 0 0,2 0-310 0 0,2 0 325 0 0,0 0-10 0 0,0 0-59 0 0,0 0 111 0 0,0 0-35 0 0,0 0-38 0 0,0 0-35 0 0,0 0-405 0 0,0 0 107 0 0,0 0-49 0 0,0 0-761 0 0,0 0-593 0 0,0 0-1129 0 0</inkml:trace>
  <inkml:trace contextRef="#ctx0" brushRef="#br0" timeOffset="427.56">13 90 7512 0 0,'0'0'166'0'0,"0"0"29"0"0,0 0 13 0 0,-2 0-29 0 0,-6 0-79 0 0,6 0 4 0 0,1 0 118 0 0,1 0 197 0 0,0 0 12 0 0,0 0 2 0 0,0 0 6 0 0,0 0 1 0 0,0 0 0 0 0,0 0-28 0 0,0 0-118 0 0,0 0-50 0 0,0 0-10 0 0,3 0 14 0 0,0 0 18 0 0,0 0-32 0 0,2 0 140 0 0,0 0-105 0 0,0-1-85 0 0,0 0-47 0 0,10-4 46 0 0,-8 2-56 0 0,-5 2-91 0 0,0 0 0 0 0,0 1 0 0 0,0-1 0 0 0,0 1 0 0 0,0 0 0 0 0,0-1 0 0 0,0 1 0 0 0,2 0-36 0 0,16 1 210 0 0,-12 0-121 0 0,7-2 126 0 0,-4-1-43 0 0,-1-1-39 0 0,-1 0-36 0 0,-3 1-49 0 0,12-5 201 0 0,-5 3-103 0 0,9 1 25 0 0,-14 2-105 0 0,0 0 0 0 0,0-1 0 0 0,-1 1 0 0 0,1-1 0 0 0,0-1 1 0 0,4-1-67 0 0,17-6 162 0 0,-8 5-73 0 0,23-7-4 0 0,-37 10-84 0 0,0 0 1 0 0,0 0-1 0 0,0 1 1 0 0,0 0-1 0 0,0 0 1 0 0,0 0-1 0 0,8 1-1 0 0,-13 0-143 0 0,1 0 40 0 0,3 0 5 0 0,-2 0 96 0 0,0 0 34 0 0,1-1 41 0 0,2 1 83 0 0,3 0 75 0 0,-2 0-111 0 0,-2-1-65 0 0,0 1-62 0 0,-1 0-59 0 0,0 0-64 0 0,0 0-76 0 0,0 0-86 0 0,-1 0-24 0 0,0 0-72 0 0,0 0-79 0 0,0 1-84 0 0,-1-1-91 0 0,1 0-97 0 0,0 1-102 0 0,-1-1-108 0 0,-3 0-1026 0 0,0 0-1120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49.4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305 61 7424 0 0,'0'3'166'0'0,"0"-2"-117"0"0,0 3-12 0 0,0-2 8 0 0,0 0 53 0 0,0 1 75 0 0,2-3 0 0 0,2 0-107 0 0,2-3-145 0 0,-4 0 125 0 0,-2 1 25 0 0,1 0 42 0 0,-1 0 49 0 0,0-1 58 0 0,2 3 394 0 0,1 0-391 0 0,8 0 183 0 0,-6 0-152 0 0,-3 0-93 0 0,1 0 38 0 0,-1 0 47 0 0,0 0 52 0 0,-2-2 199 0 0,0 1-559 0 0,0 0 80 0 0,0-1 68 0 0,0 0 55 0 0,0 0 106 0 0,0-7 588 0 0,0 5-523 0 0,0 2-115 0 0,0 0-113 0 0,0-1 348 0 0,-2 1 0 0 0,-8-9 0 0 0,8 10-189 0 0,0 0-65 0 0,0 0-54 0 0,0 1-44 0 0,0 0-26 0 0,-2 0 7 0 0,3 1-1 0 0,0-1 4 0 0,-2 0 138 0 0,-1-1-33 0 0,-2 0 84 0 0,1-1-68 0 0,-2-2-47 0 0,1 0-24 0 0,0 2 31 0 0,0 1 58 0 0,-1 1 105 0 0,6 0-288 0 0,-29 1 418 0 0,17 3-271 0 0,2 3-44 0 0,7-4-42 0 0,1-2-37 0 0,-6-2-24 0 0,7 1 1 0 0,0 0-13 0 0,1 0-1 0 0,-1 0 0 0 0,0 1 1 0 0,0-1-1 0 0,1 0 0 0 0,-1 1 1 0 0,1-1-1 0 0,-1 1 0 0 0,0 0 1 0 0,1 0-1 0 0,-1-1 0 0 0,1 1 1 0 0,-1 0-8 0 0,1 0 2 0 0,-1 0 1 0 0,1 0-1 0 0,-1 0 1 0 0,1 0-1 0 0,-1-1 1 0 0,1 1-1 0 0,-1-1 1 0 0,0 1-1 0 0,1-1 1 0 0,-1 1-1 0 0,0-1 1 0 0,1 0-1 0 0,-1 0-2 0 0,0 0 3 0 0,0 0 0 0 0,1 0 0 0 0,-1 1 0 0 0,0-1 0 0 0,1 0 0 0 0,-1 1 0 0 0,1-1 0 0 0,-1 1 0 0 0,1 0 0 0 0,-1-1 0 0 0,1 1 0 0 0,-1 0 0 0 0,1 0 0 0 0,0 0 0 0 0,-1 0 0 0 0,1 0 0 0 0,0 0 0 0 0,0 0 0 0 0,0 1 0 0 0,-1-1-3 0 0,-27 24 62 0 0,10-14-46 0 0,17-10-16 0 0,0 0 0 0 0,1 0 0 0 0,-1 0 0 0 0,0 0 0 0 0,1 0 0 0 0,-1 0 0 0 0,1 1-1 0 0,-1-1 1 0 0,1 0 0 0 0,0 1 0 0 0,-1-1 0 0 0,1 1 0 0 0,0 0 0 0 0,0-1 0 0 0,0 1 0 0 0,0 0-1 0 0,0 0 1 0 0,-3 8 0 0 0,4-9 0 0 0,-1 0 0 0 0,1 0 0 0 0,-1 0 0 0 0,1 0 0 0 0,0 0 0 0 0,-1 0 0 0 0,0 0 0 0 0,1 0 0 0 0,-1 0 0 0 0,0 0 0 0 0,1 0 0 0 0,-1 0 0 0 0,0 0 0 0 0,0-1 0 0 0,0 1 0 0 0,0 0 0 0 0,0-1 0 0 0,0 1 0 0 0,-2 1 0 0 0,2-2 0 0 0,1 0 0 0 0,-1 0 0 0 0,1 0 0 0 0,-1 0 0 0 0,1 0 0 0 0,-1 1 0 0 0,1-1 0 0 0,-1 0 0 0 0,1 0 0 0 0,-1 1 0 0 0,1-1 0 0 0,-1 0 0 0 0,1 1 0 0 0,0-1 0 0 0,-1 0 0 0 0,1 1 0 0 0,-1-1 0 0 0,1 1 0 0 0,0-1 0 0 0,0 1 0 0 0,-1-1 0 0 0,1 1 0 0 0,0-1 0 0 0,0 1 0 0 0,-1-1 0 0 0,1 1 0 0 0,0-1 0 0 0,0 1 0 0 0,0-1 0 0 0,-2 6 0 0 0,0 0 0 0 0,0 0 0 0 0,0 0 0 0 0,-1 0 0 0 0,0 0 0 0 0,2-2 0 0 0,0 0 0 0 0,0 0 0 0 0,0 1 0 0 0,1-1 0 0 0,-1 0 0 0 0,1 0 0 0 0,0 0 0 0 0,1 0 0 0 0,0 4 0 0 0,-1 8-10 0 0,1-15 6 0 0,-1 1 0 0 0,0-1 0 0 0,0 1 1 0 0,0 0-1 0 0,1-1 0 0 0,-1 1 0 0 0,1-1 1 0 0,-1 1-1 0 0,1-1 0 0 0,0 1 0 0 0,0-1 0 0 0,-1 0 1 0 0,1 1-1 0 0,0-1 4 0 0,4 7-1 0 0,0 2 1 0 0,-4-8 0 0 0,-1 0 0 0 0,2 0 0 0 0,-1 1 0 0 0,0-1 0 0 0,0 0 0 0 0,1 0 0 0 0,-1-1 0 0 0,1 1 0 0 0,0 0 0 0 0,16 15 3 0 0,-10-10-20 0 0,0 1 1 0 0,0 0-1 0 0,-1 1 0 0 0,4 5 17 0 0,-4-3 0 0 0,-4-6 0 0 0,0 1 0 0 0,1-1 0 0 0,-1-1 0 0 0,1 1 0 0 0,0 0 0 0 0,1-1 0 0 0,-1 0 0 0 0,1 0 0 0 0,1 1 0 0 0,5 1 0 0 0,-8-4-4 0 0,0-1-1 0 0,0 1 0 0 0,0 0 0 0 0,0 0 0 0 0,-1 0 0 0 0,1 1 1 0 0,0-1-1 0 0,-1 1 0 0 0,0-1 0 0 0,1 1 0 0 0,-1 0 5 0 0,3 4-1 0 0,0-1 0 0 0,0 0 0 0 0,0 0-1 0 0,1 0 1 0 0,0-1 0 0 0,1 0 0 0 0,-1 0 0 0 0,1 0-1 0 0,4 2 2 0 0,-6-4 0 0 0,0 1 0 0 0,0 0 0 0 0,0 0 0 0 0,-1 1 0 0 0,1 0 0 0 0,-1-1 0 0 0,0 1 0 0 0,2 4 0 0 0,2 2 0 0 0,1-1 0 0 0,0 0 0 0 0,0 0 0 0 0,8 5 0 0 0,6 7 14 0 0,-18-17 8 0 0,-1 0 0 0 0,-1 1 0 0 0,1-1 0 0 0,-1 1 0 0 0,0 0 0 0 0,0 1-22 0 0,0-2 34 0 0,-2-1-11 0 0,0 0 0 0 0,0-1 0 0 0,0 1 0 0 0,-1 0-1 0 0,1 0 1 0 0,-1 0 0 0 0,0-1 0 0 0,0 1-1 0 0,-1 0 1 0 0,1 2-23 0 0,-1 13 172 0 0,1-16-143 0 0,0-1-10 0 0,0 0-1 0 0,0 1 1 0 0,0-1-1 0 0,-1 0 1 0 0,1 0-1 0 0,-1 1 1 0 0,1-1-1 0 0,-1 0 1 0 0,0 2-19 0 0,-4 5 130 0 0,-4 0 106 0 0,5-4-178 0 0,1-2-17 0 0,-1 1 1 0 0,1-1-1 0 0,-1 1 1 0 0,0-1-1 0 0,-2 1-41 0 0,-16 6 181 0 0,-1 0-50 0 0,19-8-117 0 0,0 0 0 0 0,0 0 0 0 0,0-1 0 0 0,-1 1 0 0 0,1-1 0 0 0,0 0 0 0 0,-1 0 0 0 0,1-1 1 0 0,0 1-1 0 0,-1-1 0 0 0,1 0 0 0 0,-1 0 0 0 0,0-1-14 0 0,4 1 1 0 0,-1 0-1 0 0,1 0 1 0 0,-1 0 0 0 0,1 0 0 0 0,-1-1 0 0 0,1 1 0 0 0,-1-1-1 0 0,1 1 1 0 0,0-1 0 0 0,-1 0 0 0 0,1 1 0 0 0,0-1 0 0 0,-1 0-1 0 0,-10-5-1 0 0,-4 5 1 0 0,13 1 0 0 0,1 0 0 0 0,0 0 0 0 0,-1 0 0 0 0,1 0 0 0 0,0 0 0 0 0,0-1 0 0 0,-1 1 0 0 0,1-1 0 0 0,0 0 0 0 0,-2 0 0 0 0,-4-4 0 0 0,7 4 0 0 0,0 0 0 0 0,-1 0 0 0 0,1 1 0 0 0,-1-1 0 0 0,1 0 0 0 0,-1 1 0 0 0,1-1 0 0 0,-1 1 0 0 0,1-1 0 0 0,-1 1 0 0 0,1 0 0 0 0,-1-1 0 0 0,0 1 0 0 0,1 0 0 0 0,-2 0 0 0 0,0 0 0 0 0,1 0 0 0 0,-1 0 0 0 0,0 0 0 0 0,0 0 0 0 0,1-1 0 0 0,-1 1 0 0 0,-1-1 0 0 0,-1-6-3 0 0,3 4-8 0 0,-23-13-209 0 0,19 11 81 0 0,-4-3-111 0 0,7 6 129 0 0,0 1-13 0 0,0 0-41 0 0,1 1-53 0 0,-2 0-61 0 0,2 0-843 0 0,2 0 869 0 0,0 0 59 0 0,0 0 3 0 0,0-1-38 0 0,1 1 4 0 0,-1 0-39 0 0,1-1-44 0 0,-1 0-49 0 0,1 0-70 0 0,0 0-52 0 0,0 0-47 0 0,1 0-41 0 0,-1 0-116 0 0,1-1-36 0 0,3-3-1582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38.1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6504 0 0,'0'0'190'0'0,"2"0"64"0"0,6 0 156 0 0,-6 0 64 0 0,-2 2 7 0 0,4 6 58 0 0,6 4 167 0 0,-9-11-656 0 0,-1-1 39 0 0,6 2-7 0 0,-4-1 14 0 0,0 0 91 0 0,-2-1-45 0 0,0 0 40 0 0,2 7 64 0 0,2 2 26 0 0,2 2 19 0 0,-5-2-30 0 0,0 0-14 0 0,4 1 25 0 0,0 0-8 0 0,-3-1-31 0 0,-2 0-21 0 0,1-2-73 0 0,5 10 95 0 0,-3-8-101 0 0,1 2 90 0 0,0-3-109 0 0,2 7 77 0 0,-5-8-88 0 0,-1 1 36 0 0,1 3 7 0 0,4 5 19 0 0,0 3 67 0 0,-3-2 25 0 0,-1-6-118 0 0,4 7 113 0 0,0 0-24 0 0,-4-6-131 0 0,-1 3 90 0 0,0-1-43 0 0,0 47 336 0 0,3-49-395 0 0,5 0-9 0 0,-8-12-75 0 0,0 0 0 0 0,0 0 0 0 0,0 0 0 0 0,0 0 1 0 0,0 0-1 0 0,0 0 0 0 0,1 0 0 0 0,-1 0 0 0 0,0 0 1 0 0,0 0-1 0 0,0 0 0 0 0,0 0 0 0 0,0 0 1 0 0,0 0-1 0 0,0 0 0 0 0,0 0 0 0 0,0 1 0 0 0,0-1 1 0 0,0 0-1 0 0,0 0 0 0 0,0 0 0 0 0,0 0 0 0 0,0 0 1 0 0,0 0-1 0 0,0 0 0 0 0,0 0 0 0 0,0 0 1 0 0,0 1-1 0 0,0-1 0 0 0,0 0 0 0 0,0 0 0 0 0,0 0 1 0 0,0 0-1 0 0,0 0 0 0 0,0 0 0 0 0,0 0 1 0 0,0 0-1 0 0,0 1 0 0 0,0-1 0 0 0,0 0 0 0 0,0 0 1 0 0,0 0-1 0 0,0 0 0 0 0,0 0 0 0 0,0 0 0 0 0,0 0 1 0 0,0 0-1 0 0,0 0 0 0 0,0 0 0 0 0,0 0 1 0 0,-1 0-1 0 0,1 0 0 0 0,0 1 0 0 0,0-1 0 0 0,0 0 1 0 0,0 0-1 0 0,0 0-1 0 0,-9 8 89 0 0,7-6-1 0 0,2-2-9 0 0,0 0-7 0 0,0 0 13 0 0,0 0-13 0 0,2-2 5 0 0,-1 1-65 0 0,0 1-6 0 0,0-1-1 0 0,0 0 0 0 0,0 0 1 0 0,-1 0-1 0 0,1 0 1 0 0,0 0-1 0 0,-1 0 0 0 0,1 0 1 0 0,-1 0-1 0 0,1 0 1 0 0,-1 0-1 0 0,1-1-5 0 0,0-9 83 0 0,-1 10-77 0 0,0-1-1 0 0,0 1 0 0 0,1 0 0 0 0,-1-1 0 0 0,0 1 0 0 0,1 0 0 0 0,-1 0 0 0 0,1 0 0 0 0,0-1 0 0 0,-1 1 0 0 0,1 0 0 0 0,0 0-5 0 0,0 0 4 0 0,-1-1 1 0 0,1 1-1 0 0,0 0 0 0 0,0-1 1 0 0,-1 1-1 0 0,1-1 0 0 0,-1 1 0 0 0,1-1 1 0 0,-1 1-1 0 0,0-1 0 0 0,0 0 0 0 0,1 0-4 0 0,0-7-8 0 0,8-11-74 0 0,-5 11 64 0 0,7-6-33 0 0,12-7 43 0 0,-8 9-3 0 0,-13 10 6 0 0,1 1 0 0 0,0 0-1 0 0,0-1 1 0 0,0 1 0 0 0,0 1 0 0 0,0-1 0 0 0,1 0 0 0 0,-1 1-1 0 0,0 0 1 0 0,1-1 0 0 0,-1 1 0 0 0,1 1 0 0 0,0-1 5 0 0,8-1-17 0 0,0 1 1 0 0,0 1-1 0 0,6 0 17 0 0,-4 0-11 0 0,-1 3-28 0 0,-12-3 38 0 0,0 1 0 0 0,-1-1 0 0 0,1 1 0 0 0,0 0-1 0 0,-1-1 1 0 0,1 1 0 0 0,-1 0 0 0 0,1-1 0 0 0,-1 1 0 0 0,1 0 0 0 0,-1 0 0 0 0,0-1 0 0 0,1 1 0 0 0,-1 0 1 0 0,7 10 0 0 0,16 3-53 0 0,-19-9 52 0 0,-1-1-1 0 0,0 1 0 0 0,0-1 1 0 0,0 1-1 0 0,-1 0 0 0 0,1 1 2 0 0,-1-2-1 0 0,2 21 1 0 0,-3-24 0 0 0,-1 0 0 0 0,1 0 0 0 0,-1-1 0 0 0,1 1 0 0 0,-1 0 0 0 0,0-1 0 0 0,1 1 0 0 0,-1 0 0 0 0,0-1 0 0 0,1 1 0 0 0,-1 0 0 0 0,0 0 0 0 0,0-1 0 0 0,0 1 0 0 0,0 0 0 0 0,0 0 0 0 0,0-1 0 0 0,0 1 0 0 0,0 0 0 0 0,0 0 0 0 0,0 0 0 0 0,0-1 0 0 0,0 1 0 0 0,-1 0 0 0 0,1 0 0 0 0,0-1 0 0 0,-1 1 0 0 0,1 0 0 0 0,0-1 0 0 0,-1 1 0 0 0,1 0 0 0 0,-1 0 0 0 0,0 0 0 0 0,-1 11 0 0 0,2-10-156 0 0,0-1 104 0 0,0 0 71 0 0,0-1 40 0 0,0 1 227 0 0,0 0-214 0 0,0 0-95 0 0,0 0-38 0 0,0 0-41 0 0,0 0-28 0 0,0 1-42 0 0,0-1-44 0 0,0 1-49 0 0,0 0-53 0 0,0 1-57 0 0,0-1-61 0 0,0 2-65 0 0,0-4 135 0 0,0 0-51 0 0,0 0-46 0 0,0 0-41 0 0,0 0-146 0 0,0 0-40 0 0,0 0-177 0 0,0 0-476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38.7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165 1 6072 0 0,'8'0'29'0'0,"3"0"69"0"0,-1 0 87 0 0,-3 0 105 0 0,-23 0-254 0 0,11 0 40 0 0,5 0 132 0 0,-1 0-44 0 0,0 2 57 0 0,0 1-96 0 0,0 2 17 0 0,1-5-26 0 0,-5 4 252 0 0,-2-1-57 0 0,-2 3 137 0 0,7-5-265 0 0,1 0-34 0 0,-1 0 61 0 0,0 0-79 0 0,-1-1-72 0 0,0 0-15 0 0,1 0 57 0 0,-5 4 115 0 0,-5 3 179 0 0,0-1-16 0 0,5-2-193 0 0,-5 6 341 0 0,1 3-106 0 0,4-5-221 0 0,-1 1-46 0 0,4-5-70 0 0,1 0 1 0 0,-1 0-1 0 0,1 0 1 0 0,0 0-1 0 0,0 1-84 0 0,-4 8 230 0 0,-4 0-54 0 0,1 0-7 0 0,8-1-18 0 0,0-5-46 0 0,-2-2 10 0 0,1-3-36 0 0,0 2 37 0 0,2 5 133 0 0,1-7-189 0 0,0 7 91 0 0,0-1 97 0 0,2-3 101 0 0,6-3-146 0 0,-5 6-49 0 0,-3-6-12 0 0,5-2-89 0 0,1 0-7 0 0,-4 1 7 0 0,-1 0 33 0 0,8 8 6 0 0,-4-6 8 0 0,2-4-75 0 0,-5 1-3 0 0,3-1 1 0 0,-4 2-14 0 0,4 2 22 0 0,10 4 47 0 0,-12-5-53 0 0,1-1 1 0 0,1-1 14 0 0,6 0 36 0 0,-7-3-28 0 0,12-12 28 0 0,-11 9-63 0 0,-2 2 64 0 0,-3 0-45 0 0,1 0-14 0 0,5 1-5 0 0,-6 3-12 0 0,0 0-1 0 0,0 0 1 0 0,1 0-1 0 0,-1 0 1 0 0,0 0 0 0 0,0 0-1 0 0,0 0 1 0 0,0 0-1 0 0,0 0 1 0 0,1 0 0 0 0,-1 0-1 0 0,0 0 1 0 0,0 0-1 0 0,0 0 1 0 0,0 0-1 0 0,0-1 1 0 0,1 1 0 0 0,-1 0-1 0 0,0 0 1 0 0,0 0-1 0 0,0 0 1 0 0,0 0-1 0 0,0 0 1 0 0,0 0 0 0 0,0-1-1 0 0,0 1 1 0 0,0 0-1 0 0,0 0 1 0 0,1 0 0 0 0,-1 0-1 0 0,0 0 1 0 0,0-1-1 0 0,0 1 1 0 0,0 0-1 0 0,0 0 1 0 0,0 0-1 0 0,1-22 42 0 0,-1 14-40 0 0,0-9 49 0 0,0 8-38 0 0,0-7 48 0 0,0-9 3 0 0,2 12-64 0 0,6 0 0 0 0,-5 1 0 0 0,-1 1 0 0 0,6 9-12 0 0,-10 4-45 0 0,-4 7 44 0 0,3-4-38 0 0,3 2 52 0 0,1-5-5 0 0,-3 26-51 0 0,2-27 55 0 0,0 1-1 0 0,0-1 0 0 0,0 1 1 0 0,0-1-1 0 0,0 1 1 0 0,0-1-1 0 0,0 1 0 0 0,0-1 1 0 0,1 1-1 0 0,-1-1 0 0 0,0 1 1 0 0,1-1-1 0 0,0 0 1 0 0,0 2-1 0 0,9 9 1 0 0,-9-11 1 0 0,-1-1 0 0 0,1 0 0 0 0,-1 1 0 0 0,0-1-1 0 0,1 0 1 0 0,-1 1 0 0 0,1-1 0 0 0,-1 1-1 0 0,0-1 1 0 0,1 1 0 0 0,-1-1 0 0 0,0 1 0 0 0,1-1-1 0 0,-1 1 1 0 0,0-1 0 0 0,0 1 0 0 0,0-1-1 0 0,1 1 1 0 0,-1-1 0 0 0,0 1 0 0 0,0-1 0 0 0,0 1-1 0 0,0-1 1 0 0,0 1 0 0 0,0 0 0 0 0,0-1-1 0 0,0 1 1 0 0,0-1 0 0 0,0 1 0 0 0,0-1-1 0 0,-1 1 1 0 0,1 0-1 0 0,-2 8 29 0 0,9 3-8 0 0,-5 1 22 0 0,-2-8-39 0 0,1 10 56 0 0,-1-15-59 0 0,0 0 1 0 0,0 1 0 0 0,1-1-1 0 0,-1 0 1 0 0,0 1 0 0 0,0-1-1 0 0,0 0 1 0 0,1 1 0 0 0,-1-1 0 0 0,0 0-1 0 0,0 0 1 0 0,1 1 0 0 0,-1-1-1 0 0,0 0 1 0 0,1 0 0 0 0,-1 0-1 0 0,0 1 1 0 0,1-1 0 0 0,-1 0 0 0 0,0 0-1 0 0,1 0 1 0 0,-1 0 0 0 0,1 0-1 0 0,-1 0 1 0 0,0 0 0 0 0,1 0-1 0 0,-1 0 1 0 0,0 0 0 0 0,1 0-1 0 0,-1 0-1 0 0,0 0 2 0 0,0 0-1 0 0,0 0 1 0 0,0 0-1 0 0,0 0 0 0 0,0 0 1 0 0,0 0-1 0 0,0 1 1 0 0,0-1-1 0 0,0 0 0 0 0,0 0 1 0 0,0 0-1 0 0,0 0 1 0 0,0 0-1 0 0,0 0 0 0 0,0 0 1 0 0,0 0-1 0 0,0 0 1 0 0,0 0-1 0 0,0 0 0 0 0,0 0 1 0 0,0 0-1 0 0,0 0 0 0 0,0 0 1 0 0,0 0-1 0 0,0 0 1 0 0,0 0-1 0 0,0 1 0 0 0,0-1 1 0 0,0 0-1 0 0,0 0 1 0 0,0 0-1 0 0,0 0 0 0 0,0 0 1 0 0,0 0-1 0 0,0 0 1 0 0,0 0-1 0 0,0 0 0 0 0,0 0 1 0 0,0 0-1 0 0,0 0 1 0 0,0 0-1 0 0,0 0 0 0 0,0 0 1 0 0,0 0-1 0 0,0 0 0 0 0,0 0-1 0 0,-6 9 16 0 0,6-9-16 0 0,0 0-1 0 0,1 0 1 0 0,-1 1-1 0 0,0-1 1 0 0,0 0-1 0 0,0 0 1 0 0,1 0-1 0 0,-1 0 1 0 0,0 0-1 0 0,0 1 1 0 0,0-1-1 0 0,1 0 1 0 0,-1 0-1 0 0,0 0 1 0 0,0 0-1 0 0,1 0 1 0 0,-1 0-1 0 0,0 0 1 0 0,0 0-1 0 0,1 0 1 0 0,-1 0-1 0 0,0 0 1 0 0,0 0-1 0 0,1 0 1 0 0,-1 0-1 0 0,0 0 1 0 0,1 0-273 0 0,0 0 118 0 0,-1 1 97 0 0,0-1 80 0 0,0 1 82 0 0,1 2 366 0 0,-2-2-319 0 0,1 0-114 0 0,0 0-38 0 0,0-1-47 0 0,0 1-55 0 0,0 0-62 0 0,0-1-71 0 0,0 1-80 0 0,1-1-86 0 0,-1 1 81 0 0,0-1-44 0 0,0 0-47 0 0,0 0-49 0 0,1 0-52 0 0,-1 0-55 0 0,0 1-56 0 0,1-1-59 0 0,2 0-1305 0 0,4 0-1130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39.5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38 6624 0 0,'0'0'192'0'0,"-2"0"-7"0"0,-4 0 0 0 0,4-1-117 0 0,0 0-37 0 0,1-3-4 0 0,2 2 32 0 0,-1 0 46 0 0,0 1 79 0 0,-1 0 100 0 0,1 1-96 0 0,-1 0 33 0 0,-8 0 483 0 0,7 0-29 0 0,2 0-449 0 0,0-2 72 0 0,0 1-275 0 0,0 1 0 0 0,0-1 0 0 0,0 1 0 0 0,0 0 0 0 0,0-1 0 0 0,0 1 0 0 0,0-1 0 0 0,0 1 0 0 0,0 0 0 0 0,0-1 0 0 0,-1 1 0 0 0,1-1 0 0 0,0 1 0 0 0,0 0 0 0 0,0-1 0 0 0,-1 1 0 0 0,1 0 0 0 0,0-1 0 0 0,-1 1 0 0 0,1 0 0 0 0,0-1 0 0 0,0 1 0 0 0,-1 0 0 0 0,1 0 0 0 0,0 0 0 0 0,-1-1 0 0 0,1 1 0 0 0,-1 0 0 0 0,1 0 0 0 0,0 0 0 0 0,-1 0 0 0 0,1-1 0 0 0,-1 1-23 0 0,-16 0 756 0 0,8 1-424 0 0,1-2-55 0 0,2-2-72 0 0,4-4-90 0 0,1 5 107 0 0,0 2-98 0 0,-1-1-62 0 0,-3 1-8 0 0,3 0 13 0 0,0 0 58 0 0,0 0 81 0 0,-3 1-44 0 0,1 1-84 0 0,2 2-37 0 0,0 0-34 0 0,-6-2 3 0 0,1-2 67 0 0,1 3-16 0 0,4 5 15 0 0,2-8-74 0 0,0 0 1 0 0,0 0-1 0 0,0 0 1 0 0,0 0 0 0 0,-1 1-1 0 0,1-1 1 0 0,0 0 0 0 0,0 0-1 0 0,0 0 1 0 0,0 0-1 0 0,0 0 1 0 0,-1 1 0 0 0,1-1-1 0 0,0 0 1 0 0,0 0 0 0 0,0 0-1 0 0,-1 0 1 0 0,1 0-1 0 0,0 0 1 0 0,0 0 0 0 0,0 0-1 0 0,0 0 1 0 0,-1 0 0 0 0,1 0-1 0 0,0 0 1 0 0,0 0-1 0 0,0 0 1 0 0,-1 0 0 0 0,1 0-1 0 0,0 0 1 0 0,0 0-1 0 0,0 0 1 0 0,-1 0 0 0 0,1 0-1 0 0,0 0 1 0 0,0 0-3 0 0,-5 0-33 0 0,3 2-100 0 0,2-2 130 0 0,0 1 0 0 0,1-1 1 0 0,-2 1-1 0 0,1-1 0 0 0,0 0 1 0 0,0 1-1 0 0,0-1 0 0 0,0 1 1 0 0,0-1-1 0 0,0 0 0 0 0,0 1 1 0 0,0-1-1 0 0,-1 1 1 0 0,1-1-1 0 0,0 0 0 0 0,0 1 1 0 0,-1-1-1 0 0,1 0 0 0 0,0 1 1 0 0,0-1-1 0 0,-1 0 0 0 0,1 1 3 0 0,-7 0 9 0 0,5-1 61 0 0,2 0-2 0 0,0 2-15 0 0,2 9-42 0 0,8 2-26 0 0,7 3-52 0 0,-14-13 57 0 0,5 5 67 0 0,-5-5-49 0 0,17 15-5 0 0,-8-11-28 0 0,-10-4 7 0 0,-1 0-3 0 0,22 9-107 0 0,-12-5 112 0 0,-6-1 56 0 0,-4-6-39 0 0,-1 0 1 0 0,0 1 0 0 0,0-1 0 0 0,0 0 0 0 0,0 0 0 0 0,0 0 0 0 0,1 0 0 0 0,-1 1 0 0 0,0-1 0 0 0,0 0 0 0 0,0 0 0 0 0,0 0 0 0 0,1 0 0 0 0,-1 0 0 0 0,0 0 0 0 0,0 0 0 0 0,0 0-1 0 0,1 0 1 0 0,-1 1 0 0 0,0-1 0 0 0,0 0 0 0 0,1 0 0 0 0,-1 0 0 0 0,0 0 0 0 0,0 0 0 0 0,0 0 0 0 0,1 0 0 0 0,-1-1 0 0 0,0 1 0 0 0,0 0 0 0 0,0 0 0 0 0,1 0 0 0 0,-1 0-2 0 0,4 2 53 0 0,19 21-26 0 0,-13-11 40 0 0,-7 0 42 0 0,-1-8-13 0 0,4 4-48 0 0,-2 4 55 0 0,-1 5 70 0 0,-3-15-143 0 0,0 0 0 0 0,0 0 0 0 0,0 0 0 0 0,-1 0 0 0 0,1 0 0 0 0,0 0 0 0 0,-1 1 0 0 0,1-1 0 0 0,-1 0 0 0 0,0 1-30 0 0,-3 3 65 0 0,3-5-50 0 0,0 0-1 0 0,0 1 1 0 0,1-1 0 0 0,-1 0 0 0 0,1 0-1 0 0,-1 0 1 0 0,1 1 0 0 0,-1-1 0 0 0,1 0-1 0 0,0 1 1 0 0,-1-1 0 0 0,1 0 0 0 0,0 1 0 0 0,0-1-15 0 0,0 0 8 0 0,0-1 1 0 0,0 1 0 0 0,0-1-1 0 0,0 1 1 0 0,0 0 0 0 0,0-1 0 0 0,0 1-1 0 0,0-1 1 0 0,-1 1 0 0 0,1 0-1 0 0,0-1 1 0 0,0 1 0 0 0,-1-1 0 0 0,1 1-1 0 0,0-1 1 0 0,-1 1 0 0 0,1-1-1 0 0,0 1 1 0 0,-1-1 0 0 0,1 0 0 0 0,-1 1-1 0 0,1-1 1 0 0,-1 1 0 0 0,1-1-1 0 0,-1 0-8 0 0,1 1 10 0 0,-1-1 0 0 0,1 0-1 0 0,0 0 1 0 0,-1 1 0 0 0,1-1-1 0 0,0 0 1 0 0,-1 1 0 0 0,1-1-1 0 0,0 0 1 0 0,-1 1 0 0 0,1-1-1 0 0,0 0 1 0 0,0 1-1 0 0,-1-1 1 0 0,1 1 0 0 0,0-1-1 0 0,0 1 1 0 0,0-1 0 0 0,0 0-1 0 0,0 1 1 0 0,0-1 0 0 0,-1 1-1 0 0,1-1 1 0 0,0 1-10 0 0,-2 3 183 0 0,-6 5 1 0 0,6-7-55 0 0,1 0-44 0 0,0 0-27 0 0,2 1-25 0 0,-1-1-9 0 0,-1 0 24 0 0,-1-1 1 0 0,0-2-26 0 0,-1 1 11 0 0,1 1 28 0 0,0 0 29 0 0,0 1 48 0 0,-6 6 49 0 0,6-7-136 0 0,0 0-1 0 0,0-1 1 0 0,0 1-1 0 0,0-1 1 0 0,0 0-1 0 0,0 1 1 0 0,0-1-1 0 0,0 0 1 0 0,0 0 0 0 0,0 0-1 0 0,0 0 1 0 0,-1-1-52 0 0,-3 1 95 0 0,2-1-40 0 0,3 1-52 0 0,-5 1 72 0 0,4-1-53 0 0,2 0-26 0 0,-5-3 25 0 0,-10-5 97 0 0,5 4-54 0 0,8-5 2 0 0,2 5-8 0 0,0-17-59 0 0,0 19-66 0 0,0 2-21 0 0,0 0-34 0 0,0 0-20 0 0,0 0-2 0 0,0-2-17 0 0,1-4-2 0 0,4 1-236 0 0,0 0 22 0 0,-4 3 293 0 0,-1-1 34 0 0,1 2-165 0 0,-1 1 45 0 0,1-1 41 0 0,0 1 34 0 0,1-1-25 0 0,3-1 1 0 0,-4 2 7 0 0,-1 0 95 0 0,0 0 0 0 0,0 0 0 0 0,1-1 0 0 0,-1 1 0 0 0,0 0 0 0 0,0 0 0 0 0,0-1 0 0 0,0 1 0 0 0,0 0 0 0 0,0 0 0 0 0,0-1 1 0 0,0 1-1 0 0,0 0 0 0 0,0 0 0 0 0,0-1 0 0 0,0 1 0 0 0,0 0 0 0 0,0-1 0 0 0,0 1 0 0 0,0 0 0 0 0,0 0 0 0 0,0-1 0 0 0,0 1 0 0 0,0 0 0 0 0,0 0 0 0 0,0-1 0 0 0,0 1 0 0 0,0 0 0 0 0,-1 0 0 0 0,1-1 1 0 0,0 1 16 0 0,-11-2-528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41.6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 7616 0 0,'0'0'222'0'0,"0"0"48"0"0,0 0 88 0 0,2 0 33 0 0,7 0 8 0 0,-7 0 26 0 0,0 2 107 0 0,1 2-305 0 0,2 5 205 0 0,3 5 281 0 0,-5-10-509 0 0,1-1-36 0 0,2-1 62 0 0,-6-2-211 0 0,1 0 0 0 0,-1 0 0 0 0,1 1 0 0 0,-1-1 0 0 0,1 0 0 0 0,-1 0-1 0 0,0 1 1 0 0,1-1 0 0 0,-1 0 0 0 0,0 0 0 0 0,1 1 0 0 0,-1-1-1 0 0,0 0 1 0 0,1 1 0 0 0,-1-1 0 0 0,0 0 0 0 0,0 1 0 0 0,1-1 0 0 0,-1 1-1 0 0,0-1 1 0 0,0 1 0 0 0,0-1 0 0 0,0 0 0 0 0,1 1 0 0 0,-1-1-1 0 0,0 1 1 0 0,0-1 0 0 0,0 1 0 0 0,0-1 0 0 0,0 1 0 0 0,0-1 0 0 0,0 0-1 0 0,0 1 1 0 0,0-1 0 0 0,-1 1 0 0 0,1-1 0 0 0,0 1 0 0 0,0-1-19 0 0,1 8 134 0 0,0 0 42 0 0,9 17 509 0 0,-4-15-428 0 0,-1 1-69 0 0,-4-10-139 0 0,0 1 0 0 0,-1 0 1 0 0,1 0-1 0 0,-1 1 0 0 0,0-1 0 0 0,1 0 1 0 0,-1 0-1 0 0,0 1-49 0 0,-1 18 290 0 0,0-13-164 0 0,1 29 760 0 0,0-21-569 0 0,1-9-158 0 0,4-2-6 0 0,-2-3-43 0 0,-1 2 64 0 0,-1-1-3 0 0,0 3 56 0 0,-1-5-130 0 0,0 1-45 0 0,1 0-31 0 0,1 6-27 0 0,0-4 81 0 0,-1-3 8 0 0,0 1 38 0 0,0-1 47 0 0,0 0 53 0 0,1 0 61 0 0,-1-1 68 0 0,-2 0-290 0 0,-3 0 20 0 0,-3-2-33 0 0,6 2-42 0 0,0-1-1 0 0,0 1 1 0 0,1-1-1 0 0,-1 0 1 0 0,0 1 0 0 0,1-1-1 0 0,-1 0 1 0 0,0 1-1 0 0,1-1 1 0 0,-1 0 0 0 0,1 0-1 0 0,-1 1 1 0 0,1-1-1 0 0,-1 0 1 0 0,1 0-1 0 0,-1-1-4 0 0,-6-21 95 0 0,5 16-68 0 0,1 6-26 0 0,-1-3 14 0 0,1 0-14 0 0,0 0 0 0 0,0 0 0 0 0,0 1 0 0 0,1-1 0 0 0,0 0 0 0 0,0 0 0 0 0,0 0 1 0 0,0 0-1 0 0,1-2-1 0 0,0-2 0 0 0,-1 3 6 0 0,0 0 0 0 0,1 0 0 0 0,-1-1 0 0 0,1 1 0 0 0,0 0 0 0 0,1 0 0 0 0,1-3-6 0 0,-1 2 12 0 0,1-1-12 0 0,-1 0 1 0 0,1 1-1 0 0,1-1 0 0 0,-1 1 1 0 0,1 0-1 0 0,0 0 1 0 0,0 1-1 0 0,6-6 0 0 0,-1 2-21 0 0,0 1-1 0 0,1-1 1 0 0,0 2-1 0 0,4-3 22 0 0,-10 7-13 0 0,0 0 0 0 0,0-1 0 0 0,-1 1 0 0 0,1-1 0 0 0,0-1 13 0 0,-2 2-1 0 0,0 1-1 0 0,0-1 1 0 0,0 1 0 0 0,1-1 0 0 0,-1 1 0 0 0,1 0 0 0 0,0 0 0 0 0,0 0 0 0 0,0 0 0 0 0,-1 1 0 0 0,2-1 1 0 0,2 0-10 0 0,-1 1-5 0 0,31 2-14 0 0,-14-1 31 0 0,-11-1-21 0 0,0 1 0 0 0,0 1 0 0 0,0 0 1 0 0,4 1 18 0 0,7 5 1 0 0,-18-5-9 0 0,0 0 0 0 0,0 0 0 0 0,0-1 0 0 0,0 1 0 0 0,4 0 8 0 0,16 4-24 0 0,-22-5 24 0 0,-1-1 0 0 0,1 1 0 0 0,-1-1 0 0 0,1 1 0 0 0,-1 0 0 0 0,1-1 0 0 0,-1 1 0 0 0,0 0 0 0 0,0 0 0 0 0,1 0 0 0 0,-1 0 0 0 0,0 0 0 0 0,0 0 0 0 0,0 1 0 0 0,0-1 0 0 0,0 0 0 0 0,0 1 0 0 0,-1-1 0 0 0,1 0 0 0 0,0 1 0 0 0,0 0 0 0 0,1 2 0 0 0,0-1 0 0 0,0 0 0 0 0,1 0 0 0 0,-1-1 0 0 0,1 1 0 0 0,0 0 0 0 0,2 0 0 0 0,-3-1 0 0 0,0-1 0 0 0,0 1 0 0 0,0-1 0 0 0,-1 1 0 0 0,1 0 0 0 0,0 0 0 0 0,0-1 0 0 0,-1 1 0 0 0,0 1 0 0 0,1-1 0 0 0,-1 0 0 0 0,0 0 0 0 0,0 0 0 0 0,0 1 0 0 0,0-1 0 0 0,0 1 0 0 0,-1-1 0 0 0,1 2 0 0 0,1 8 0 0 0,2-6 0 0 0,-3-6 0 0 0,-1 1 0 0 0,1 0 0 0 0,-1-1 0 0 0,1 1 0 0 0,-1 0 0 0 0,1 0 0 0 0,-1-1 0 0 0,1 1 0 0 0,-1 0 0 0 0,0 0 0 0 0,0 0 0 0 0,1 0 0 0 0,-1-1 0 0 0,0 1 0 0 0,0 0 0 0 0,0 0 0 0 0,0 0 0 0 0,0 0 0 0 0,0 0 0 0 0,0 0 0 0 0,0-1 0 0 0,0 1 0 0 0,0 0 0 0 0,-1 0 0 0 0,1 1 0 0 0,-2 2 3 0 0,-5 20-3 0 0,5-4 51 0 0,2-16-36 0 0,0 1-1 0 0,0-1 1 0 0,1 0 0 0 0,-1 0 0 0 0,1 1-1 0 0,0-1 1 0 0,0 0 0 0 0,0 0 0 0 0,1 0 0 0 0,0 0-1 0 0,0 1-14 0 0,2 5 27 0 0,4-4 16 0 0,-6 13-33 0 0,1-4-10 0 0,3-2 11 0 0,-10-1 14 0 0,4-11-30 0 0,0 0-1 0 0,0 0 0 0 0,1-1 1 0 0,-1 1-1 0 0,0 0 0 0 0,1 0 1 0 0,-1-1-1 0 0,0 1 0 0 0,1 0 1 0 0,-1-1-1 0 0,1 1 0 0 0,-1-1 0 0 0,1 1 1 0 0,-1-1-1 0 0,1 1 6 0 0,1 1-151 0 0,-2-2 56 0 0,0 0 23 0 0,0 1-33 0 0,0-1-14 0 0,0 0-35 0 0,0 1-39 0 0,0-1-45 0 0,0 1-46 0 0,0 0-46 0 0,0 0-41 0 0,0-1-36 0 0,0 2-266 0 0,-1-1-62 0 0,1 1-48 0 0,-1-1-35 0 0,-2 0-1465 0 0,-5 0-1296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42.1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152 6 8536 0 0,'0'0'249'0'0,"-2"-2"-1"0"0,-3-2-171 0 0,-4 6-51 0 0,7-1-23 0 0,0-1 0 0 0,0 1 0 0 0,0 0 0 0 0,-1-1 1 0 0,1 0-1 0 0,0 1 0 0 0,-1-1 0 0 0,-1 0-3 0 0,4 0 9 0 0,-1 0 1 0 0,0 0-1 0 0,1 0 1 0 0,-1 0-1 0 0,1 0 1 0 0,-1 0-1 0 0,0 1 0 0 0,1-1 1 0 0,-1 0-1 0 0,1 0 1 0 0,-1 1-1 0 0,0-1 0 0 0,1 0 1 0 0,-1 1-1 0 0,1-1 1 0 0,-1 0-1 0 0,1 1 0 0 0,-1-1 1 0 0,1 1-1 0 0,0-1 1 0 0,-1 1-1 0 0,1-1 1 0 0,-1 1-1 0 0,1-1 0 0 0,0 1 1 0 0,-1 0-1 0 0,1-1 1 0 0,0 1-1 0 0,0 0-9 0 0,-1 0 13 0 0,1 0 0 0 0,-1 0 1 0 0,1 0-1 0 0,-1-1 0 0 0,1 1 0 0 0,-1 0 0 0 0,1 0 0 0 0,-1 0 1 0 0,0-1-1 0 0,0 1 0 0 0,1 0 0 0 0,-1-1 0 0 0,0 1 1 0 0,0 0-1 0 0,0-1-13 0 0,-7 5 165 0 0,1 5 212 0 0,2-3-114 0 0,0-1-115 0 0,-2 0 42 0 0,1-2 43 0 0,5-4-177 0 0,-1 1 1 0 0,1 0-1 0 0,0 0 1 0 0,0 0-1 0 0,0 0 1 0 0,0 0-1 0 0,0 0 1 0 0,0 0-1 0 0,0 0 1 0 0,0 0-1 0 0,0 1 1 0 0,0-1-1 0 0,0 1-56 0 0,-4 10 258 0 0,-2 6 41 0 0,0 1 34 0 0,1-5-24 0 0,4-10-246 0 0,-3 8 170 0 0,4-9-162 0 0,0 0 0 0 0,1 0 0 0 0,-1 0 0 0 0,1 0-1 0 0,0 0 1 0 0,0 3-71 0 0,0 2 73 0 0,0 1 36 0 0,0 45 563 0 0,0-39-528 0 0,0-2-87 0 0,0-4 11 0 0,1 1 0 0 0,1-1 0 0 0,1 7-68 0 0,1 6 138 0 0,-2 0 36 0 0,1-3-34 0 0,-2-17-100 0 0,0 1 1 0 0,0-1-1 0 0,1 1 1 0 0,-1-1-1 0 0,1 0 1 0 0,-1 0-1 0 0,2 1-40 0 0,8 12 170 0 0,-3 3-91 0 0,-7-14-66 0 0,1-1 0 0 0,-1 1 0 0 0,1-1-1 0 0,0 0 1 0 0,-1 1 0 0 0,2-1 0 0 0,-1 0 0 0 0,1 1-13 0 0,1 0 22 0 0,0 0 0 0 0,-1 1 0 0 0,0 0 0 0 0,3 3-22 0 0,10 14 158 0 0,-8-15-41 0 0,1-3-78 0 0,-1 0-18 0 0,7 6 10 0 0,-5-8 41 0 0,-6 0-17 0 0,0 1-123 0 0,2 1 93 0 0,-2-1-10 0 0,-1-2-40 0 0,-1 1-32 0 0,0 0-44 0 0,-1-1-24 0 0,0 1-43 0 0,-1 0-49 0 0,1 0-54 0 0,-1-2 26 0 0,0 1-38 0 0,0-1-388 0 0,0 0 90 0 0,0 1-52 0 0,0-1-750 0 0,0 0-592 0 0,0 0-1123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43.8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 11000 0 0,'0'0'248'0'0,"0"0"34"0"0,0 0 21 0 0,0 0-34 0 0,0 0-202 0 0,2 0-39 0 0,-1 0-25 0 0,20-1 1 0 0,-12 0 55 0 0,-5-1 16 0 0,0 1 39 0 0,0-2 50 0 0,-1 1 56 0 0,-1 0 129 0 0,-1 2-78 0 0,0-1-69 0 0,1 1-58 0 0,-1-1-31 0 0,1 1-48 0 0,2 1 30 0 0,-3-1-20 0 0,0 0 64 0 0,14 0 661 0 0,-2-2-82 0 0,-2-1-107 0 0,-5 1-354 0 0,0-1-37 0 0,-1 1 72 0 0,1 1-83 0 0,1 1-41 0 0,4 0-11 0 0,-5 1-31 0 0,23-1 609 0 0,-17 0-475 0 0,-6 0-150 0 0,0 0-34 0 0,0 0-40 0 0,1 0-46 0 0,5 2 67 0 0,-1 6-126 0 0,-9-6-54 0 0,-2-2 39 0 0,0 0 17 0 0,0 0-35 0 0,0 0-15 0 0,0 0-33 0 0,0 0-41 0 0,0 0-43 0 0,0 0-48 0 0,0 0-45 0 0,0 0-41 0 0,0 0-37 0 0,0 0-265 0 0,0 0-61 0 0,0 0-49 0 0,0 0-35 0 0,0 0-1463 0 0,0 0-1296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44.2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 11600 0 0,'0'0'264'0'0,"0"0"34"0"0,0 0 21 0 0,0 0-133 0 0,0 0-89 0 0,0 0-28 0 0,2 0-41 0 0,1-1-19 0 0,-3 1-18 0 0,6 4 36 0 0,8 3 86 0 0,-5-5 301 0 0,-8-3-326 0 0,0 1 1 0 0,0 0-1 0 0,0-1 0 0 0,0 0 1 0 0,0 1-1 0 0,0-1 1 0 0,0 1-1 0 0,0-1 1 0 0,0 0-1 0 0,0 0 1 0 0,0 0-1 0 0,0 0-88 0 0,0 0 96 0 0,1 0 294 0 0,-1 0-61 0 0,1 0-57 0 0,-1 1-48 0 0,1 0-12 0 0,0 0-52 0 0,0 0-20 0 0,1 1 3 0 0,2 0 68 0 0,-3-1-106 0 0,0 0 35 0 0,-1 0 11 0 0,1-1 39 0 0,-1 0 44 0 0,1 0 50 0 0,2-3-33 0 0,13-2 562 0 0,-9 6-490 0 0,0-1-87 0 0,1 1-73 0 0,-7 0-133 0 0,9-2 189 0 0,-3-2-52 0 0,-7 3-148 0 0,0 0 0 0 0,1 1 1 0 0,-1-1-1 0 0,0 0 0 0 0,1 1 1 0 0,-1-1-1 0 0,0 1 0 0 0,1 0 1 0 0,-1-1-1 0 0,1 1 0 0 0,-1 0 1 0 0,0 0-1 0 0,1 0-19 0 0,9 0 93 0 0,5 1 15 0 0,-6-1-69 0 0,-3-1-47 0 0,-3-1-49 0 0,-3 0-10 0 0,0 1 34 0 0,1-2 49 0 0,-1 1 1 0 0,0 1-58 0 0,0 1-49 0 0,0-1-68 0 0,0 1-39 0 0,1-1-68 0 0,0 1-79 0 0,0 0-88 0 0,-1 0-16 0 0,1 0-72 0 0,-1 0-63 0 0,0 0-56 0 0,1 0-190 0 0,-1 0-54 0 0,1 0-230 0 0,1 0-615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42.5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140 304 10104 0 0,'0'0'230'0'0,"0"0"30"0"0,0 0 19 0 0,0 0 34 0 0,0 0 115 0 0,0 0 55 0 0,2 0 12 0 0,4 0-103 0 0,-2 1-76 0 0,0-1-63 0 0,0 2-52 0 0,1 1 61 0 0,4 13 185 0 0,-8-13-354 0 0,4 8 245 0 0,-1-7-139 0 0,-1 0-64 0 0,-3-3-114 0 0,1 0-1 0 0,-1-1 0 0 0,1 1 1 0 0,-1 0-1 0 0,0 0 1 0 0,1 0-1 0 0,-1 0 0 0 0,0 0 1 0 0,0 0-1 0 0,0 0 0 0 0,0 0 1 0 0,0 0-1 0 0,0 0-20 0 0,0 8 163 0 0,0 1 50 0 0,0-1-53 0 0,1-2-41 0 0,5 19 236 0 0,-2-16-211 0 0,-4-6-100 0 0,1 0 0 0 0,0-1-1 0 0,-1 1 1 0 0,0-1 0 0 0,0 1-1 0 0,0 0 1 0 0,0-1 0 0 0,-1 1-44 0 0,0 17 263 0 0,2-10-84 0 0,2 0 45 0 0,-1-6-177 0 0,1 4 65 0 0,-1 1 45 0 0,1 2 51 0 0,-3 1 60 0 0,0-2-1 0 0,0 0-53 0 0,0 27 326 0 0,0-20-275 0 0,3-8-193 0 0,5 1 13 0 0,-6-9-46 0 0,-4-2-28 0 0,1 0-33 0 0,-2 0-109 0 0,0 1-146 0 0,1 0-290 0 0,1 1-43 0 0,1 0 256 0 0,-1-1 130 0 0,1 1 92 0 0,0-1 111 0 0,0 0-229 0 0,0 0 55 0 0,0-1 0 0 0,0 0-38 0 0,0 0 3 0 0,-1 0-40 0 0,1 0-45 0 0,-1 0-50 0 0,1 0-54 0 0,-1 0-50 0 0,0 0-45 0 0,0 0-39 0 0,0 0-155 0 0,-1 0-37 0 0,1 0-188 0 0,-2 0-507 0 0</inkml:trace>
  <inkml:trace contextRef="#ctx0" brushRef="#br0" timeOffset="346.92">1 317 10136 0 0,'0'0'230'0'0,"0"0"30"0"0,0 0 19 0 0,0 0-98 0 0,0 0-30 0 0,0 0 38 0 0,0 0 146 0 0,0 0 274 0 0,0 0 21 0 0,0 0-261 0 0,2 0-153 0 0,3-2 35 0 0,-1-2-16 0 0,-1 0-58 0 0,0 2-7 0 0,1 1 26 0 0,2 1 64 0 0,0 0-32 0 0,-3 1-134 0 0,0-1 1 0 0,0 0-1 0 0,0 0 0 0 0,0 0 1 0 0,-1-1-1 0 0,1 1 1 0 0,0 0-1 0 0,0-1 1 0 0,1 0-95 0 0,2-3 171 0 0,-5 3-141 0 0,0 0 1 0 0,0 1-1 0 0,1-1 1 0 0,-1 0-1 0 0,0 1 1 0 0,0-1 0 0 0,1 1-1 0 0,-1-1 1 0 0,0 1-1 0 0,1 0 1 0 0,-1 0-1 0 0,0-1 1 0 0,1 1-1 0 0,-1 0 1 0 0,1 0-31 0 0,5 1 92 0 0,10-1 96 0 0,-5-3 22 0 0,8-5 21 0 0,3 0-98 0 0,0 3-70 0 0,27-6 13 0 0,-42 9-53 0 0,45-2-13 0 0,-47 3-66 0 0,-1-1 52 0 0,15-3 121 0 0,-16 5-136 0 0,1-1-41 0 0,0 0-68 0 0,1 1-79 0 0,1 0-94 0 0,0 0-110 0 0,2 0-62 0 0,5-2-280 0 0,12-9-543 0 0</inkml:trace>
  <inkml:trace contextRef="#ctx0" brushRef="#br0" timeOffset="796.63">557 13 8720 0 0,'0'0'197'0'0,"0"0"24"0"0,2 0 19 0 0,11-1-59 0 0,-6 0-102 0 0,-2-5-84 0 0,-2 2 10 0 0,2 4 89 0 0,-3 0 68 0 0,1 2 188 0 0,2 2-54 0 0,1-1 77 0 0,2-1 140 0 0,8-1 305 0 0,-9 0-564 0 0,-2 1-39 0 0,1 1 50 0 0,-1 2-43 0 0,4 3 97 0 0,-1-4-78 0 0,3-1-12 0 0,1 0 80 0 0,1 6 45 0 0,-4-1-97 0 0,5 0 12 0 0,3 3 54 0 0,-12-5-182 0 0,1 1 35 0 0,16 18 229 0 0,-18-21-322 0 0,0 1 0 0 0,1-1-1 0 0,-2 1 1 0 0,1 0 0 0 0,0 0-1 0 0,0 3-82 0 0,11 16 287 0 0,-2-4-95 0 0,-5-1-72 0 0,-5-4-42 0 0,-1-9-40 0 0,-1 0 1 0 0,1 0 0 0 0,0 0-1 0 0,0 0 1 0 0,1 0-39 0 0,-1-1 35 0 0,0 1 1 0 0,0-1-1 0 0,0 1 0 0 0,-1-1 1 0 0,0 1-1 0 0,0 0 0 0 0,0 0 1 0 0,-1 2-36 0 0,1 13 63 0 0,0 11 79 0 0,-1-21-63 0 0,1-1 0 0 0,-1 1 0 0 0,-1 0 0 0 0,0-1-1 0 0,-2 8-78 0 0,-5 12 191 0 0,-5 14 194 0 0,10-29-181 0 0,2-4-75 0 0,-2 4 31 0 0,-4-2-13 0 0,2-4-86 0 0,1 0 41 0 0,3-5-51 0 0,0 0 0 0 0,-1-1-1 0 0,0 0 1 0 0,1 1-1 0 0,-1-1 1 0 0,0 0 0 0 0,-1 0-1 0 0,0 1-50 0 0,-11 19 280 0 0,9-19-198 0 0,-3 7 71 0 0,6-7-139 0 0,1-2-9 0 0,-17 15 35 0 0,16-15-187 0 0,2-2-82 0 0,0 0-26 0 0,0 0 62 0 0,0 0-45 0 0,0 0 66 0 0,0 0-35 0 0,1 0-152 0 0,0 0-40 0 0,7-2-1045 0 0,-6-9-54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46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8928 0 0,'0'0'200'0'0,"0"0"33"0"0,0 0 14 0 0,0 0-87 0 0,0 0-19 0 0,0 0 45 0 0,2 2 153 0 0,7 6 284 0 0,-7-5 17 0 0,-2-3 1 0 0,0 0-21 0 0,0 0-10 0 0,0 2-2 0 0,-1 4-141 0 0,-4 4 327 0 0,2-5-404 0 0,1 1-63 0 0,1-3-162 0 0,0 0-52 0 0,3 2 397 0 0,-1-5-484 0 0,-1 1 0 0 0,1 0 0 0 0,-1 0 0 0 0,1 0 0 0 0,-1-1-1 0 0,0 1 1 0 0,1 0 0 0 0,-1 0 0 0 0,0 0 0 0 0,0 0 0 0 0,0 0 0 0 0,1 0 0 0 0,-1-1-1 0 0,0 1 1 0 0,0 0 0 0 0,0 0 0 0 0,-1 0 0 0 0,1 0 0 0 0,0 0 0 0 0,0 0 0 0 0,0 0-1 0 0,-1-1 1 0 0,1 1 0 0 0,0 0 0 0 0,-1 0 0 0 0,1 0 0 0 0,-1 0-26 0 0,-4 20 447 0 0,9-5-197 0 0,1-2-135 0 0,-5-12-103 0 0,0 0 0 0 0,0 0 0 0 0,-1 0 0 0 0,1-1 1 0 0,0 1-1 0 0,-1 0 0 0 0,1 0 0 0 0,-1 0 0 0 0,0 0-12 0 0,0 1 13 0 0,1-3-6 0 0,0 1-1 0 0,-1 0 1 0 0,1 0-1 0 0,0 0 1 0 0,0-1-1 0 0,0 1 0 0 0,0 0 1 0 0,0 0-1 0 0,0 0 1 0 0,0 0-1 0 0,0 0 1 0 0,0-1-1 0 0,0 1 0 0 0,0 0 1 0 0,1 0-1 0 0,-1 0 1 0 0,0-1-1 0 0,1 1 0 0 0,-1 0 1 0 0,0 0-1 0 0,1-1 1 0 0,-1 1-1 0 0,1 0 1 0 0,0 0-7 0 0,4 8 53 0 0,-4-1-6 0 0,0-1 1 0 0,-1 1-1 0 0,1 0 0 0 0,-1-1 0 0 0,-1 2-47 0 0,1 3 54 0 0,0 6 49 0 0,1-15-79 0 0,-1 1-1 0 0,1-1 0 0 0,0 1 1 0 0,0-1-1 0 0,0 1 1 0 0,0 0-24 0 0,3 8 66 0 0,-2-5-20 0 0,-1 1 0 0 0,-1 0 0 0 0,0-1-1 0 0,0 1 1 0 0,0 1-46 0 0,-1 3 43 0 0,1-11-34 0 0,0 1 0 0 0,1-1-1 0 0,-1 1 1 0 0,0-1-1 0 0,0 0 1 0 0,1 1 0 0 0,-1-1-1 0 0,0 1 1 0 0,1-1-1 0 0,0 0 1 0 0,-1 1 0 0 0,1-1-1 0 0,0 0 1 0 0,0 1-9 0 0,4 8 80 0 0,-4 1 7 0 0,-1-2-52 0 0,0 2 98 0 0,-1 24 383 0 0,1-25-424 0 0,1-1-101 0 0,-3-7 37 0 0,-6 6-147 0 0,6-6 26 0 0,2-2 19 0 0,0 0-36 0 0,0 0-17 0 0,0 0-37 0 0,-1 0-43 0 0,1 0-48 0 0,0 0-52 0 0,0 0-49 0 0,0 0-45 0 0,0 0-40 0 0,0 0-288 0 0,0 0-68 0 0,0 0-52 0 0,0 0-39 0 0,0 0-335 0 0,0 0-35 0 0,0 0-2634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48.9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40 7344 0 0,'0'0'216'0'0,"0"0"46"0"0,0 0 70 0 0,0 2 27 0 0,0 9 282 0 0,0 25 962 0 0,0-20-850 0 0,1-9-453 0 0,3 0-53 0 0,1 4 56 0 0,-4-5-218 0 0,0 0 39 0 0,-2 8 218 0 0,1 1 111 0 0,0-13-366 0 0,0 0-1 0 0,0 0 1 0 0,0 0 0 0 0,0 0-1 0 0,1 0 1 0 0,-1 0-1 0 0,1 0 1 0 0,-1 0 0 0 0,1 1-87 0 0,3 4 251 0 0,1 8 198 0 0,-4-11-272 0 0,-1 1 51 0 0,1-1-22 0 0,-1 1 43 0 0,0 0 51 0 0,0 0 57 0 0,0 3-194 0 0,0 11 107 0 0,0-11-86 0 0,0-5-61 0 0,0 1 33 0 0,0-1 39 0 0,0 1 46 0 0,-2-11-248 0 0,2 6 10 0 0,0 1 0 0 0,-1 0 0 0 0,1-1 0 0 0,0 1 0 0 0,-1 0 0 0 0,1 0-1 0 0,0-1 1 0 0,-1 1 0 0 0,1 0 0 0 0,0 0 0 0 0,-1 0 0 0 0,1-1 0 0 0,-1 1 0 0 0,1 0 0 0 0,0 0 0 0 0,-1 0 0 0 0,1 0-1 0 0,-1 0 1 0 0,1 0 0 0 0,0 0 0 0 0,-1 0 0 0 0,0 0-3 0 0,0-1 60 0 0,0-9-42 0 0,1 6 49 0 0,0-61 175 0 0,0 42-193 0 0,0-2-36 0 0,0 21-13 0 0,1 1 0 0 0,-1 0 0 0 0,1 0 0 0 0,-1 0 0 0 0,1 0 0 0 0,0 0 0 0 0,0-1 0 0 0,1 2 0 0 0,-1-1 0 0 0,2-2 0 0 0,-3 3 0 0 0,1 0 0 0 0,0 1 0 0 0,-1-1 0 0 0,0 0 0 0 0,1 0 0 0 0,-1 0 0 0 0,0 1 0 0 0,0-1 0 0 0,0 0 0 0 0,0 0 0 0 0,0 0 0 0 0,1-10 0 0 0,10 4 0 0 0,-5-6 1 0 0,-6 12-2 0 0,1 0 0 0 0,-1 0-1 0 0,1 1 1 0 0,0-1 0 0 0,-1 0 0 0 0,1 1-1 0 0,0-1 1 0 0,0 1 0 0 0,1-2 1 0 0,3-1-28 0 0,3-7 2 0 0,-7 9 27 0 0,-1 2-3 0 0,1-1 1 0 0,-1 0 0 0 0,0 0-1 0 0,1 1 1 0 0,-1-1 0 0 0,1 0-1 0 0,0 1 1 0 0,-1-1 0 0 0,1 1-1 0 0,-1-1 1 0 0,1 0 0 0 0,0 1-1 0 0,-1 0 1 0 0,1-1 0 0 0,0 1-1 0 0,0-1 1 0 0,0 1 0 0 0,-1 0-1 0 0,1-1 1 0 0,0 1 0 0 0,0 0 1 0 0,20-10-45 0 0,-19 9 41 0 0,0 1-1 0 0,1-1 1 0 0,-1 1-1 0 0,1-1 1 0 0,-1 1-1 0 0,1 0 0 0 0,-1 0 1 0 0,1 0-1 0 0,-1 0 1 0 0,1 0-1 0 0,-1 1 1 0 0,1-1-1 0 0,-1 1 0 0 0,2 0 5 0 0,8 10 0 0 0,10 7 1 0 0,-1 0-8 0 0,-11-4-40 0 0,-10-13 46 0 0,1 0 0 0 0,0 0 0 0 0,-1 0 1 0 0,1 0-1 0 0,0 0 0 0 0,0-1 0 0 0,-1 1 0 0 0,1 0 0 0 0,0 0 0 0 0,0-1 0 0 0,0 1 0 0 0,0 0 1 0 0,0-1 0 0 0,0 0 0 0 0,-1 0 0 0 0,1 0 0 0 0,-1 0 0 0 0,1 1 0 0 0,-1-1 0 0 0,1 0 0 0 0,0 0 0 0 0,-1 1 0 0 0,1-1 0 0 0,-1 0 0 0 0,1 1 0 0 0,-1-1 0 0 0,0 1 0 0 0,1-1 0 0 0,-1 1 0 0 0,1-1 0 0 0,-1 1 0 0 0,0-1 0 0 0,1 1 0 0 0,-1-1 0 0 0,0 1 0 0 0,0-1 0 0 0,1 1 0 0 0,-1-1 0 0 0,0 1 0 0 0,0 0 0 0 0,0-1 0 0 0,0 1 0 0 0,0-1-1 0 0,0 1 1 0 0,0 0 0 0 0,0-1 0 0 0,0 1 0 0 0,0-1 0 0 0,0 1 0 0 0,0 0 0 0 0,0-1 0 0 0,0 2 1 0 0,-1-1 0 0 0,1 1 0 0 0,0-1 0 0 0,0 0 0 0 0,0 1 0 0 0,0-1-1 0 0,0 1 1 0 0,1-1 0 0 0,-1 0 0 0 0,0 1 0 0 0,1-1 0 0 0,-1 0 0 0 0,1 1 0 0 0,-1-1-1 0 0,1 1 0 0 0,3 4 28 0 0,1 4 30 0 0,-3 1 76 0 0,0 4-58 0 0,6 6-72 0 0,-7-21-4 0 0,-1 1 0 0 0,0-1 0 0 0,0 1 0 0 0,0 0 0 0 0,0-1 0 0 0,1 1 0 0 0,-1-1 0 0 0,0 1 0 0 0,0-1 0 0 0,0 1 0 0 0,0 0 0 0 0,0-1 0 0 0,0 1 0 0 0,0-1 0 0 0,0 1 0 0 0,-1 0 0 0 0,1-1 0 0 0,0 1 0 0 0,0-1 0 0 0,0 1 0 0 0,-1 0 0 0 0,-7 11 0 0 0,6 1 0 0 0,2-13 0 0 0,0 1 0 0 0,0-1 0 0 0,0 1 0 0 0,0 0 0 0 0,0-1 0 0 0,0 1 0 0 0,0-1 0 0 0,-1 1 0 0 0,1-1 0 0 0,0 1 0 0 0,0-1 0 0 0,0 1 0 0 0,-1-1 0 0 0,1 1 0 0 0,0-1 0 0 0,0 1 0 0 0,-1-1 0 0 0,1 1 0 0 0,0-1 0 0 0,-1 0 0 0 0,1 1 0 0 0,-1-1 0 0 0,1 0 0 0 0,-1 1 0 0 0,1-1 0 0 0,-1 0 0 0 0,1 1 0 0 0,-1-1 0 0 0,1 0 0 0 0,0 1 0 0 0,-1-1 0 0 0,1 0 0 0 0,-1 1 0 0 0,1-1 0 0 0,0 1 0 0 0,-1-1 0 0 0,1 1 0 0 0,0-1 0 0 0,-1 0 0 0 0,1 1 0 0 0,0-1 0 0 0,0 1 0 0 0,0 0 0 0 0,-1-1 0 0 0,1 1 0 0 0,0-1 0 0 0,0 1 0 0 0,0-1 0 0 0,0 1 0 0 0,0-1 0 0 0,0 1 0 0 0,0-1 0 0 0,0 1 0 0 0,0 3 14 0 0,-1-1-61 0 0,0 2-130 0 0,-4 3-362 0 0,3-6 439 0 0,1-1 75 0 0,-2 1-445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50.1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 0 7744 0 0,'-13'25'174'0'0,"11"-20"29"0"0,2-5 12 0 0,-3 0-35 0 0,-5 0-20 0 0,1 0 44 0 0,0 0 71 0 0,0 0 35 0 0,-15-1 1301 0 0,17-1-1109 0 0,2 1-291 0 0,1 0-36 0 0,0 0-41 0 0,-1-1-47 0 0,1 0-55 0 0,0 0-59 0 0,0 0 313 0 0,0 1-75 0 0,0 1-62 0 0,0-1-52 0 0,0 2-30 0 0,-3 0 2 0 0,3 0-10 0 0,1 0 35 0 0,-11 9 386 0 0,10-9-273 0 0,0 1-56 0 0,0-2-48 0 0,0 1-37 0 0,0-1-24 0 0,-2-1-3 0 0,3 0 6 0 0,0 1 6 0 0,-1 0 100 0 0,0 0-33 0 0,-2 0 36 0 0,3 0-84 0 0,-3 0-9 0 0,2 0 16 0 0,-3 3 188 0 0,-5 7-17 0 0,7-8-80 0 0,1 0-58 0 0,0-2-36 0 0,-1 0-36 0 0,0 0-17 0 0,1 1 32 0 0,0 9 98 0 0,2-10-149 0 0,0 0 0 0 0,0 0 0 0 0,0 0 0 0 0,0 0 0 0 0,0 1 1 0 0,0-1-1 0 0,0 0 0 0 0,0 0 0 0 0,0 0 0 0 0,0 0 0 0 0,0 0 0 0 0,0 0 1 0 0,0 0-1 0 0,0 0 0 0 0,0 0 0 0 0,0 0 0 0 0,0 0 0 0 0,0 1 0 0 0,0-1 0 0 0,0 0 1 0 0,0 0-1 0 0,0 0 0 0 0,0 0 0 0 0,-1 0 0 0 0,1 0 0 0 0,0 0 0 0 0,0 0 0 0 0,0 0 1 0 0,0 0-1 0 0,0 0 0 0 0,0 0 0 0 0,0 0 0 0 0,0 1 0 0 0,0-1 0 0 0,0 0 0 0 0,0 0 1 0 0,0 0-1 0 0,0 0 0 0 0,0 0 0 0 0,-1 0 0 0 0,1 0 0 0 0,0 0 0 0 0,0 0 1 0 0,0 0-1 0 0,0 0 0 0 0,0 0 0 0 0,0 0 0 0 0,0 0 0 0 0,0 0 0 0 0,0 0 0 0 0,0 0 1 0 0,-1 0-1 0 0,1 0 0 0 0,0 0 0 0 0,0 0 0 0 0,0 0 0 0 0,0 0-2 0 0,-1 0 7 0 0,1 0 0 0 0,-1 0 0 0 0,1 0 0 0 0,-1 0 0 0 0,1 0 1 0 0,-1 0-1 0 0,1 1 0 0 0,-1-1 0 0 0,0 0 0 0 0,1 0 0 0 0,-1 1 0 0 0,1-1 0 0 0,-1 0 0 0 0,1 1 0 0 0,0-1 0 0 0,-1 0 0 0 0,1 1 0 0 0,-1 0-7 0 0,-6 10 84 0 0,-1 0-59 0 0,4-5 22 0 0,3 0-40 0 0,1 0-7 0 0,-10 9 10 0 0,7 0 33 0 0,4-4-33 0 0,-1-7-10 0 0,0-1 0 0 0,1 0 0 0 0,-1 0 0 0 0,-1 0 0 0 0,1 0 0 0 0,0 0 0 0 0,-1 0 0 0 0,1 0 0 0 0,-1 0 0 0 0,0 1 0 0 0,-4 2 0 0 0,5-5 0 0 0,-1-1 0 0 0,0 1 0 0 0,1 0 0 0 0,-1-1 0 0 0,1 1 0 0 0,-1 0 0 0 0,1 0 0 0 0,-1 0 0 0 0,1-1 0 0 0,0 1 0 0 0,-1 0 0 0 0,1 0 0 0 0,0 0 0 0 0,-1 0 0 0 0,1 0 0 0 0,0 0 0 0 0,0 0 0 0 0,0 0 0 0 0,0-1 0 0 0,0 1 0 0 0,0 0 0 0 0,0 0 0 0 0,1 0 0 0 0,-1 0 0 0 0,0 0 0 0 0,0 0 0 0 0,1 0 0 0 0,3 7 0 0 0,-3-7 0 0 0,0 0 0 0 0,0 0 0 0 0,0 1 0 0 0,0-1 0 0 0,-1 1 0 0 0,1-1 0 0 0,-1 1 0 0 0,1-1 0 0 0,-1 1 0 0 0,1-1 0 0 0,-1 1 0 0 0,0 0 0 0 0,0-1 0 0 0,0 1 0 0 0,0 5 0 0 0,0-5 0 0 0,0 0 0 0 0,0 0 0 0 0,0 0 0 0 0,0 0 0 0 0,0 0 0 0 0,0 0 0 0 0,1 0 0 0 0,-1 0 0 0 0,1 0 0 0 0,0 1 0 0 0,9 15 0 0 0,-8-7 0 0 0,-2-10 0 0 0,1 0 0 0 0,-1 0 0 0 0,0 0 0 0 0,0 0 0 0 0,0-1 0 0 0,1 1 0 0 0,-1 0 0 0 0,0 0 0 0 0,1 0 0 0 0,-1 0 0 0 0,1-1 0 0 0,-1 1 0 0 0,1 0 0 0 0,-1 0 0 0 0,1-1 0 0 0,0 1 0 0 0,-1 0 0 0 0,1-1 0 0 0,0 1 0 0 0,-1-1 0 0 0,1 1 0 0 0,0-1 0 0 0,0 1 0 0 0,-1-1 0 0 0,1 0 0 0 0,0 1 0 0 0,0-1 0 0 0,30 25 0 0 0,-19-20 0 0 0,-10-1 0 0 0,4 2 0 0 0,7-2-25 0 0,5-3 78 0 0,3-1 61 0 0,1-1 45 0 0,5 0 115 0 0,-26 1-255 0 0,1 0 1 0 0,-1 0-1 0 0,1-1 1 0 0,-1 1-1 0 0,1 0 0 0 0,-1-1 1 0 0,1 1-1 0 0,-1-1 0 0 0,1 1 1 0 0,-1-1-1 0 0,1 0 0 0 0,-1 0 1 0 0,1 0-20 0 0,11-5 152 0 0,0 4-19 0 0,-8 2-106 0 0,-4 0-16 0 0,0 0 0 0 0,0 0-1 0 0,0 0 1 0 0,0 0 0 0 0,1 0-1 0 0,-1 0 1 0 0,0 0 0 0 0,0-1 0 0 0,0 1-1 0 0,0 0 1 0 0,0-1 0 0 0,1 1-1 0 0,-1-1 1 0 0,0 1-11 0 0,8-12 142 0 0,16-18 115 0 0,-21 19-168 0 0,-3 10-82 0 0,-1 0 0 0 0,0 0 1 0 0,1 0-1 0 0,-1 0 1 0 0,1 0-1 0 0,-1 0 0 0 0,1 0 1 0 0,0 0-1 0 0,-1 0 1 0 0,1 0-1 0 0,0 0 0 0 0,-1 0 1 0 0,1 0-1 0 0,0 1 1 0 0,0-1-1 0 0,0 0 0 0 0,0 1 1 0 0,1-1-8 0 0,-1 0 6 0 0,0 1 1 0 0,0-1-1 0 0,0 1 0 0 0,-1-1 1 0 0,1 0-1 0 0,0 0 1 0 0,0 1-1 0 0,0-1 0 0 0,0 0 1 0 0,-1 0-1 0 0,1 0 1 0 0,0 0-1 0 0,-1 0 0 0 0,1 0 1 0 0,-1 0-1 0 0,1 0 1 0 0,-1 0-1 0 0,1 0 0 0 0,-1 0 1 0 0,0-1-7 0 0,1-25 122 0 0,-1 10-63 0 0,0 16-58 0 0,0 1 1 0 0,0-1-1 0 0,0 1 1 0 0,0-1-1 0 0,0 1 0 0 0,0-1 1 0 0,0 1-1 0 0,0 0 1 0 0,0-1-1 0 0,0 1 0 0 0,0-1 1 0 0,0 1-1 0 0,0-1 0 0 0,-1 1 1 0 0,1-1-1 0 0,0 1 1 0 0,0-1-1 0 0,0 1 0 0 0,-1 0 1 0 0,1-1-1 0 0,0 1 1 0 0,0-1-1 0 0,-1 1 0 0 0,1 0 1 0 0,0-1-1 0 0,-1 1 0 0 0,1 0 1 0 0,-1 0-1 0 0,1-1 1 0 0,0 1-1 0 0,-1 0 0 0 0,0-1-1 0 0,-5-3 36 0 0,0-6-22 0 0,6 8-14 0 0,-1 1 0 0 0,1 0 0 0 0,-1 0 0 0 0,1 0 0 0 0,-1 1 0 0 0,1-1 0 0 0,-1 0 0 0 0,0 0 0 0 0,1 0 0 0 0,-1 0 0 0 0,0 0 0 0 0,0 1 0 0 0,0-1 0 0 0,1 0-1 0 0,-1 1 1 0 0,-1-1 0 0 0,-2-1 0 0 0,3 1 0 0 0,0 1 0 0 0,1 0 0 0 0,-1 0 0 0 0,1-1 0 0 0,-1 1 0 0 0,0 0 0 0 0,1-1 0 0 0,-1 1 0 0 0,1 0 0 0 0,-1-1 0 0 0,1 1 0 0 0,-1-1 0 0 0,1 1 0 0 0,0-1 0 0 0,-1 1 0 0 0,1-1 0 0 0,0 0 0 0 0,-1 1 0 0 0,1-1 0 0 0,0 1 0 0 0,-1-1 0 0 0,1 0 0 0 0,-2-4 0 0 0,1 4-1 0 0,1 0-1 0 0,-1 0 1 0 0,0 0-1 0 0,1 0 1 0 0,-1 0-1 0 0,0 1 1 0 0,0-1-1 0 0,0 0 1 0 0,0 0-1 0 0,0 1 1 0 0,0-1-1 0 0,0 0 2 0 0,-9-4-39 0 0,-2-1-57 0 0,-1-4-80 0 0,8 5 30 0 0,0-1-44 0 0,3 4-235 0 0,2 2 232 0 0,0 0-34 0 0,0 0-72 0 0,0 0 100 0 0,0 0-38 0 0,0 0-41 0 0,0 0-40 0 0,0 0-420 0 0,0 0 106 0 0,0 0-53 0 0,0 0-800 0 0,0 0-625 0 0,0 0-1190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50.3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8928 0 0,'0'0'200'0'0,"0"0"33"0"0,0 0 14 0 0,0 2-41 0 0,1 3-165 0 0,3 0-44 0 0,2 1 19 0 0,-5 1 74 0 0,-1-1 120 0 0,0 1 64 0 0,0-1 59 0 0,0 0 53 0 0,0 4 280 0 0,0-1 88 0 0,0 1 68 0 0,0-1 49 0 0,0-7-728 0 0,-2 0-62 0 0,-6 5 29 0 0,6-5 36 0 0,2-2-55 0 0,0 0-19 0 0,0 0-30 0 0,0 0-43 0 0,0 0-41 0 0,0 0-77 0 0,0 0-137 0 0,0 0 188 0 0,0 0-5 0 0,0 0-19 0 0,0 0-37 0 0,0 0-14 0 0,0 0-39 0 0,0 0-43 0 0,0 0-50 0 0,0 0-52 0 0,0 0-49 0 0,0 0-44 0 0,0 0-38 0 0,0 0-135 0 0,0 0-37 0 0,0 0-1392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51.4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 9648 0 0,'0'0'216'0'0,"0"0"32"0"0,0 0 12 0 0,0 0-106 0 0,0-2-79 0 0,0-1-38 0 0,2-2-27 0 0,6 0-10 0 0,-4 0 57 0 0,-1 1 103 0 0,3 3 108 0 0,-4 1 241 0 0,-2 0-262 0 0,1-1-53 0 0,0 1-48 0 0,0 1-40 0 0,2-1 23 0 0,3 2-22 0 0,-5-2 11 0 0,3 2 11 0 0,8 3 343 0 0,-9-4-330 0 0,0 0 1 0 0,0 0-1 0 0,0-1 0 0 0,0 0 0 0 0,0 0 1 0 0,3 0-143 0 0,-4 0 70 0 0,1 0 0 0 0,-1 1 1 0 0,1-1-1 0 0,-1 0 1 0 0,1 1-1 0 0,-1-1 1 0 0,2 1-71 0 0,11 9 376 0 0,-5-2-121 0 0,4-4 36 0 0,2 2 5 0 0,-4 3-46 0 0,0 3-103 0 0,28 30 311 0 0,-35-36-394 0 0,0 1 1 0 0,-1-1-1 0 0,0 1 0 0 0,0 0-64 0 0,47 94 802 0 0,-49-97-756 0 0,0 0 0 0 0,-1 1 0 0 0,1-1 0 0 0,-1 1 0 0 0,0-1 0 0 0,0 1 0 0 0,0-1 0 0 0,0 1 0 0 0,-1 3-46 0 0,2 9 202 0 0,3 2-8 0 0,0-3-21 0 0,-4-4 0 0 0,-1 3 142 0 0,0-2-91 0 0,0 22 251 0 0,-2-19-319 0 0,-3 4-54 0 0,4-17-84 0 0,0 0-1 0 0,0 1 1 0 0,0-1-1 0 0,0 1 1 0 0,1-1-1 0 0,-1 4-17 0 0,1-3 36 0 0,1 1 1 0 0,-2-1-1 0 0,1 1 1 0 0,0-1-1 0 0,-1 0 1 0 0,0 1-1 0 0,-1 2-36 0 0,-4 8 148 0 0,2-4-7 0 0,4 0-51 0 0,-1 2 3 0 0,-4-2-15 0 0,5-10-68 0 0,-1 0 0 0 0,0 0 0 0 0,1 0 0 0 0,-1 0 0 0 0,1 1 0 0 0,-1-1 1 0 0,1 0-1 0 0,0 0 0 0 0,-1 1 0 0 0,1-1 0 0 0,0 0 0 0 0,0 0 0 0 0,0 1-10 0 0,0 34 236 0 0,0-1-91 0 0,0-30-110 0 0,0-5-88 0 0,0 0-21 0 0,0 0-2 0 0,0 0-72 0 0,0 0-128 0 0,0 0 1 0 0,0 0-35 0 0,0 0-827 0 0,0 0-57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52.6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9728 0 0,'0'0'222'0'0,"0"0"30"0"0,0 2 18 0 0,0-1-254 0 0,0 0 0 0 0,0 1 1 0 0,1-1-1 0 0,-1 0 0 0 0,0 0 1 0 0,1 1-1 0 0,-1-1 0 0 0,1 0 1 0 0,-1 0-1 0 0,1 0 0 0 0,0 0 1 0 0,0 0-17 0 0,3 8 57 0 0,-2 3-38 0 0,-2-11-20 0 0,0 0-1 0 0,1 0 1 0 0,-1 1 0 0 0,0-1 0 0 0,0 0 0 0 0,1 0 0 0 0,-1 1 0 0 0,1-1 0 0 0,-1 0 0 0 0,1 0 0 0 0,-1 0 0 0 0,1 0-1 0 0,0 0 2 0 0,1 4 25 0 0,1 1 34 0 0,0 4 79 0 0,1 3 141 0 0,2 0 100 0 0,-4-8-163 0 0,-1 1-46 0 0,-1 5 75 0 0,1 3 21 0 0,3-3 46 0 0,2 0-61 0 0,4 14 240 0 0,-7-7-82 0 0,-2-9-100 0 0,4 1 59 0 0,0 0 17 0 0,-3-1-48 0 0,-2-7-67 0 0,0 1-116 0 0,0-1-95 0 0,0 0-46 0 0,0 6-92 0 0,0-5 90 0 0,0 0 95 0 0,0-1-2 0 0,0-1 43 0 0,0 1 23 0 0,0-1 44 0 0,0 0 46 0 0,0 0 51 0 0,0 0 55 0 0,0 0 60 0 0,0 1 64 0 0,0-1 67 0 0,0-2-553 0 0,0 1 0 0 0,0-1 0 0 0,-1 1 0 0 0,1-1 0 0 0,0 1 0 0 0,0-1 0 0 0,0 1 0 0 0,0-1 0 0 0,0 1 0 0 0,0 0 0 0 0,-1-1 0 0 0,1 1 0 0 0,0-1 0 0 0,0 1 0 0 0,-1 0 0 0 0,1-1 0 0 0,0 1 0 0 0,-1-1 0 0 0,1 1 0 0 0,0 0 0 0 0,-1 0 0 0 0,1-1 0 0 0,0 1 0 0 0,-1 0-4 0 0,0-1 3 0 0,1 1 1 0 0,-1 0 0 0 0,1-1-1 0 0,-1 1 1 0 0,1-1-1 0 0,0 1 1 0 0,-1 0 0 0 0,1-1-1 0 0,-1 1 1 0 0,1-1-1 0 0,0 1 1 0 0,-1-1 0 0 0,1 0-1 0 0,0 1 1 0 0,0-1-1 0 0,0 1 1 0 0,-1-1 0 0 0,1 1-1 0 0,0-1 1 0 0,0 0-1 0 0,0 1 1 0 0,0-1 0 0 0,0 1-1 0 0,0-1 1 0 0,0 0-4 0 0,0-69 78 0 0,0 37-82 0 0,2 18-2 0 0,9-24-127 0 0,-9 34 120 0 0,8-12-64 0 0,14-6 14 0 0,-10 11 22 0 0,-11 9 33 0 0,-1 1-1 0 0,1 0 1 0 0,0 0 0 0 0,-1 0 0 0 0,1 0-1 0 0,0 0 1 0 0,0 1 0 0 0,0-1-1 0 0,1 1 1 0 0,-1 0 0 0 0,0 0-1 0 0,2-1 9 0 0,5 1-51 0 0,-1 0-1 0 0,0 0 0 0 0,9 1 52 0 0,-13 2-48 0 0,-4 0 47 0 0,1-1 1 0 0,0 0-1 0 0,0 0 0 0 0,-1-1 0 0 0,1 1 0 0 0,0 0 0 0 0,0 0 0 0 0,0-1 0 0 0,0 1 0 0 0,0-1 0 0 0,0 0 0 0 0,0 0 0 0 0,1 1 1 0 0,14 2 0 0 0,-16-2 0 0 0,-1-1 0 0 0,1 1 0 0 0,0-1 0 0 0,0 1 0 0 0,-1 0 0 0 0,1-1 0 0 0,-1 1 0 0 0,1 0 0 0 0,-1 0 0 0 0,1-1 0 0 0,-1 1 0 0 0,1 0 0 0 0,-1 1 0 0 0,1-2 0 0 0,-1 1 0 0 0,0 0 0 0 0,1 0 0 0 0,-1 0 0 0 0,1 0 0 0 0,0-1 0 0 0,-1 1 0 0 0,1 0 0 0 0,-1-1 0 0 0,1 1 0 0 0,0 0 0 0 0,0-1 0 0 0,0 1 0 0 0,8 3 0 0 0,5 5 14 0 0,-11-5 44 0 0,-2 2-46 0 0,-1-2-2 0 0,2-1 1 0 0,0 0 1 0 0,1 0-1 0 0,-1 0 0 0 0,1 0 1 0 0,-1-1-1 0 0,1 1-11 0 0,3 3 9 0 0,5 6 46 0 0,-9-1-9 0 0,-2-9-80 0 0,0 0-69 0 0,0 0-72 0 0,0-1-72 0 0,0 0-76 0 0,0 0-77 0 0,0 0-79 0 0,0 0-81 0 0,0-1-56 0 0,0 1-78 0 0,0 0-80 0 0,0 1-82 0 0,0 3-1420 0 0,0 2-1290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53.0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26 10424 0 0,'0'-2'233'0'0,"0"0"-182"0"0,0 0 38 0 0,0-11 477 0 0,0 10-467 0 0,0 2-95 0 0,0-1 60 0 0,-2 2-37 0 0,-3-1 30 0 0,1 1 0 0 0,-1 1 0 0 0,1-1 0 0 0,-1 1 1 0 0,1-1-1 0 0,-1 1 0 0 0,0 1-57 0 0,3-1 36 0 0,0 0 0 0 0,1 0 0 0 0,-1 0 0 0 0,0 0 0 0 0,1 0 0 0 0,0 0 0 0 0,-1 0 1 0 0,1 1-1 0 0,-1-1 0 0 0,1 1-36 0 0,-6 6 123 0 0,-2 1 16 0 0,5-7-86 0 0,1 1-1 0 0,0 0 1 0 0,0 0 0 0 0,1 1-1 0 0,-1-1 1 0 0,1 1-1 0 0,-1-1 1 0 0,1 1-1 0 0,0 0 1 0 0,0 0-1 0 0,0 2-52 0 0,-4 7 87 0 0,-3 1 33 0 0,6-10-55 0 0,0 0 1 0 0,0 1-1 0 0,0 0 0 0 0,1 0 1 0 0,0 0-1 0 0,-1 2-65 0 0,1 2 111 0 0,-2 5 121 0 0,-5 3 68 0 0,5-10-176 0 0,1 1 1 0 0,0 0 0 0 0,0 1-1 0 0,1-1 1 0 0,-1 0-1 0 0,1 3-124 0 0,-1 3 165 0 0,0 4 35 0 0,3 0-39 0 0,-1 7 46 0 0,-1-17-144 0 0,-3 21 147 0 0,1 10-12 0 0,4 32 225 0 0,0-55-290 0 0,0 2 41 0 0,1-2-54 0 0,1 0 36 0 0,0-2 46 0 0,1-1 1 0 0,0 0 0 0 0,2 5-203 0 0,5 4 234 0 0,-1 4 62 0 0,-7-21-186 0 0,0 1 0 0 0,0 0-1 0 0,0-1 1 0 0,4 5-110 0 0,-5-8 31 0 0,0 0 0 0 0,1 0-1 0 0,0 0 1 0 0,-1 0 0 0 0,1 0 0 0 0,0 0 0 0 0,0-1 0 0 0,2 2-31 0 0,5 3 84 0 0,8 4 99 0 0,-15-8-148 0 0,0 0 0 0 0,0-1 0 0 0,0 1 0 0 0,0 0 0 0 0,0 0 0 0 0,0 0 0 0 0,0 0 0 0 0,-1 1 0 0 0,2 1-35 0 0,-2-1 23 0 0,5 7 43 0 0,4-1-31 0 0,-3-5 4 0 0,-4-3-22 0 0,4 3-3 0 0,-6-3-14 0 0,0 0 0 0 0,0-1 1 0 0,0 1-1 0 0,0 0 0 0 0,1-1 0 0 0,-1 1 0 0 0,0-1 0 0 0,0 1 1 0 0,1-1-1 0 0,-1 0 0 0 0,0 0 0 0 0,1 1 0 0 0,-1-1 0 0 0,1 0 0 0 0,1 0-23 0 0,3 2 94 0 0,-5 0-86 0 0,1-1-79 0 0,-1 1-109 0 0,0-1-38 0 0,-1 0-92 0 0,1 0-106 0 0,0 0-119 0 0,0-1 229 0 0,0 0-34 0 0,-1 1-37 0 0,1-1-38 0 0,0 0-40 0 0,0 0-42 0 0,0 0-44 0 0,0 0-44 0 0,0 0-1811 0 0,0 0-1370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53.9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139 241 9904 0 0,'0'0'222'0'0,"0"0"30"0"0,0 0 20 0 0,0 0-112 0 0,0 2-82 0 0,1 4-46 0 0,-1 0 88 0 0,2-2 47 0 0,3 10 405 0 0,-2-8-365 0 0,1 21 889 0 0,0-19-902 0 0,-1 1-32 0 0,-1-3-22 0 0,-1 1 16 0 0,0 1 52 0 0,3 18 315 0 0,6 0 63 0 0,-1-2-5 0 0,-5-3-133 0 0,4-4-13 0 0,-3 4-49 0 0,-1-9-140 0 0,0-2-37 0 0,-2 8 58 0 0,-2-15-212 0 0,0 0-1 0 0,1 0 0 0 0,-1 0 0 0 0,1 0 0 0 0,-1 0 1 0 0,1 0-1 0 0,0 0 0 0 0,0 0 0 0 0,1 0 0 0 0,-1 0 0 0 0,2 2-54 0 0,0 4 157 0 0,-3 4-13 0 0,1 1-17 0 0,4-4 5 0 0,-4-9-119 0 0,-1 0 0 0 0,1 0-1 0 0,0 1 1 0 0,-1-1 0 0 0,1 0 0 0 0,-1 0 0 0 0,0 0 0 0 0,1 1 0 0 0,-1-1-1 0 0,0 0 1 0 0,0 0 0 0 0,0 1 0 0 0,0-1-13 0 0,1 7 49 0 0,-2 0 51 0 0,-9 14-52 0 0,8-12-60 0 0,2-4-88 0 0,-4 5 31 0 0,2-8-37 0 0,1-2 15 0 0,0 1-38 0 0,0-1-43 0 0,0 0-51 0 0,0 0 15 0 0,1-1-74 0 0,-1 1-46 0 0,1-1-41 0 0,0 0-37 0 0,-1 1-265 0 0,1-1-63 0 0,0 0-48 0 0,0 0-35 0 0,0 0-1468 0 0,0 0-1298 0 0</inkml:trace>
  <inkml:trace contextRef="#ctx0" brushRef="#br0" timeOffset="256.06">0 253 9504 0 0,'0'0'216'0'0,"0"0"32"0"0,0 0 9 0 0,1 0-109 0 0,0 0-77 0 0,4 0-30 0 0,6 0-41 0 0,-2 0 34 0 0,4 0 43 0 0,-6 1 81 0 0,2 0 36 0 0,0-2 96 0 0,-3 0-17 0 0,-1-1 81 0 0,16-8 760 0 0,-12 6-679 0 0,-3 2-230 0 0,-1 0-36 0 0,0 1-43 0 0,0-1-51 0 0,53-12 1384 0 0,-36 8-975 0 0,-1 1-78 0 0,29 1 471 0 0,-36 0-663 0 0,3-1 8 0 0,3 3-107 0 0,-16 2-95 0 0,1 0 0 0 0,-1-1 0 0 0,0 0-1 0 0,1 0 1 0 0,-1 0 0 0 0,1-1-20 0 0,11-2 14 0 0,-8 2-46 0 0,0 2-38 0 0,2 0-120 0 0,0 0-72 0 0,2 0-117 0 0,5 0-250 0 0,-3 0-284 0 0</inkml:trace>
  <inkml:trace contextRef="#ctx0" brushRef="#br0" timeOffset="798.27">531 683 7856 0 0,'0'0'174'0'0,"0"0"29"0"0,0 0 13 0 0,2-2-31 0 0,9-6-147 0 0,-7 5 10 0 0,0 1 81 0 0,2 0 174 0 0,1-2 298 0 0,-5 2-369 0 0,-1 1 65 0 0,1 0-43 0 0,-1 0-40 0 0,1 0-34 0 0,0 1 31 0 0,1 0-56 0 0,1 1 35 0 0,3-1 11 0 0,-5 0-101 0 0,-1-1 42 0 0,1-2 36 0 0,0 1-47 0 0,0 0 2 0 0,4-1 69 0 0,-3 3-97 0 0,1-1 50 0 0,1 1 74 0 0,3 0 94 0 0,-7 0-277 0 0,14 2 273 0 0,-12 1-175 0 0,-1 3 48 0 0,-2-4 130 0 0,3-1-134 0 0,0-1-45 0 0,0 0-25 0 0,-1 1-40 0 0,-1 7 45 0 0,2-3-80 0 0,-3-5-42 0 0,1 1 1 0 0,-1 0 0 0 0,0 0-1 0 0,1-1 1 0 0,-1 1-1 0 0,1 0 1 0 0,-1 0-1 0 0,0 0 1 0 0,0 0-1 0 0,0 0 1 0 0,1 0 0 0 0,-1-1-1 0 0,0 1 1 0 0,0 0-1 0 0,0 0 1 0 0,0 0-1 0 0,0 0 1 0 0,-1 0-1 0 0,1 0 1 0 0,0 0 0 0 0,0-1-1 0 0,-1 1 1 0 0,1 0-1 0 0,0 0-1 0 0,-14 28 34 0 0,9-18-30 0 0,4-11-4 0 0,1 1 0 0 0,-1 0 0 0 0,1 0 0 0 0,-1-1 0 0 0,0 1 0 0 0,1 0 0 0 0,-1-1 0 0 0,0 1 0 0 0,1-1 0 0 0,-1 1 0 0 0,0-1 0 0 0,0 1 0 0 0,0-1 0 0 0,1 0 0 0 0,-1 1 0 0 0,0-1 0 0 0,-8 5 0 0 0,3 4 0 0 0,6-8 0 0 0,0 0 0 0 0,-1 0 0 0 0,1 0 0 0 0,0-1 0 0 0,-1 1 0 0 0,1 0 0 0 0,-1 0 0 0 0,1-1 0 0 0,-1 1 0 0 0,0 0 0 0 0,1-1 0 0 0,-1 1 0 0 0,0 0 0 0 0,1-1 0 0 0,-1 1 0 0 0,0-1 0 0 0,-5 3 0 0 0,6-3 0 0 0,0 0 0 0 0,-1 0 0 0 0,1 0 0 0 0,-1 0 0 0 0,1 1 0 0 0,0-1 0 0 0,-1 0 0 0 0,1 0 0 0 0,0 1 0 0 0,-1-1 0 0 0,1 0 0 0 0,0 0 0 0 0,-1 1 0 0 0,1-1 0 0 0,0 0 0 0 0,0 1 0 0 0,-1-1 0 0 0,1 0 0 0 0,0 1 0 0 0,0-1 0 0 0,0 0 0 0 0,-1 1 0 0 0,1-1 0 0 0,0 0 0 0 0,0 1 0 0 0,0-1 0 0 0,0 1 0 0 0,0-1 0 0 0,0 1 0 0 0,0-1 0 0 0,0 0 0 0 0,0 1 0 0 0,0-1 0 0 0,0 1 0 0 0,0-1 0 0 0,0 0 0 0 0,0 1 0 0 0,0-1 0 0 0,1 4-2 0 0,-2-2 1 0 0,-9 7 14 0 0,9-6 1 0 0,1 1 1 0 0,-12 10 23 0 0,10-12 31 0 0,2-2 21 0 0,0 0-14 0 0,0 0-6 0 0,0 1-65 0 0,1 0 0 0 0,-1 0 0 0 0,1-1-1 0 0,-1 1 1 0 0,1 0 0 0 0,0-1 0 0 0,-1 1 0 0 0,1 0-1 0 0,0-1 1 0 0,-1 1 0 0 0,1 0 0 0 0,0-1 0 0 0,0 1-1 0 0,-1-1 1 0 0,1 0 0 0 0,0 1 0 0 0,0-1 0 0 0,0 0-1 0 0,0 1 1 0 0,0-1 0 0 0,0 0 0 0 0,-1 0 0 0 0,1 0-1 0 0,0 0 1 0 0,0 0 0 0 0,0 0 0 0 0,0 0 0 0 0,0 0-1 0 0,0 0-4 0 0,14 3 76 0 0,9 6-58 0 0,-24-9-17 0 0,0 0 0 0 0,1 0 0 0 0,-1 0-1 0 0,1 0 1 0 0,-1 0 0 0 0,0 0-1 0 0,1 0 1 0 0,-1 0 0 0 0,0 0-1 0 0,1 0 1 0 0,-1-1 0 0 0,0 1-1 0 0,1 0 1 0 0,-1 0 0 0 0,0 0-1 0 0,1-1 1 0 0,-1 1 0 0 0,0 0 0 0 0,1 0-1 0 0,-1 0 1 0 0,0-1 0 0 0,0 1-1 0 0,0 0 1 0 0,1-1-1 0 0,7-4-24 0 0,0 2-43 0 0,-3 2-27 0 0,0-2-56 0 0,-2 1 3 0 0,1-2-47 0 0,7 2-218 0 0</inkml:trace>
  <inkml:trace contextRef="#ctx0" brushRef="#br0" timeOffset="1144">796 1 9848 0 0,'3'0'222'0'0,"8"0"-69"0"0,20 0 352 0 0,-22 0-401 0 0,-1 0-64 0 0,-5 0-42 0 0,0 0 1 0 0,0 0-1 0 0,0 0 1 0 0,0 0 0 0 0,0 1-1 0 0,0 0 1 0 0,0-1-1 0 0,0 1 1 0 0,-1 0 0 0 0,4 2 1 0 0,2 0 39 0 0,3 1 40 0 0,-1 0 128 0 0,1 2 40 0 0,21 15 676 0 0,-18-11-562 0 0,-7-4-178 0 0,5 4 189 0 0,-3 0-82 0 0,1 2-21 0 0,3 7 46 0 0,4 8 108 0 0,2 2 46 0 0,-3 1-97 0 0,0 7-10 0 0,3 20 118 0 0,-11-33-274 0 0,-2-2 123 0 0,0 2 0 0 0,0 10-329 0 0,-1-3 262 0 0,-2-10-48 0 0,-4 4 10 0 0,0 0 27 0 0,4-5 7 0 0,1-7-75 0 0,-2-8-91 0 0,-1 0 0 0 0,0 1-1 0 0,0-1 1 0 0,0 0 0 0 0,0 1-1 0 0,-1-1-91 0 0,0 38 638 0 0,0-20-337 0 0,0-2-96 0 0,-1-10-59 0 0,-2-2-48 0 0,-6 6 0 0 0,7-13-92 0 0,1-1 0 0 0,0 1 0 0 0,0 0 0 0 0,0 0-1 0 0,0 0 1 0 0,0 0 0 0 0,0 0 0 0 0,0 0 0 0 0,1 0 0 0 0,-1 0 0 0 0,1 0 0 0 0,-1 1-1 0 0,1-1 1 0 0,0 2-6 0 0,0 0-77 0 0,0 1 77 0 0,0 11 223 0 0,0-8-186 0 0,0-3-77 0 0,0-1-64 0 0,0 1-96 0 0,0 0-112 0 0,0-3 110 0 0,0 1-36 0 0,0-1-36 0 0,0 0-40 0 0,0-1-140 0 0,0 1-73 0 0,0-1-65 0 0,0 0-57 0 0,0 1-193 0 0,0-1-55 0 0,0 1-235 0 0,0 1-625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51.8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1 190 10104 0 0,'0'0'230'0'0,"0"0"30"0"0,0 0 19 0 0,0 0-118 0 0,2 0-83 0 0,1 0-20 0 0,17 0-68 0 0,-16 1 47 0 0,0-1 68 0 0,0 0 59 0 0,0 0 48 0 0,3 1 171 0 0,13-1 871 0 0,-12 0-759 0 0,-2-2-140 0 0,-3 1-221 0 0,0 0-35 0 0,4-2 194 0 0,0 0 38 0 0,17-1 851 0 0,-11 4-708 0 0,-8 0-301 0 0,3 0 14 0 0,4-2 52 0 0,3-4-13 0 0,-1 2-65 0 0,1 3-72 0 0,3 1-80 0 0,-17 0-12 0 0,3 0 0 0 0,0 0 19 0 0,-1 0-43 0 0,-1 0-42 0 0,1 0-60 0 0,0 0-36 0 0,-1 0-62 0 0,1 0-72 0 0,0 0-81 0 0,8 0-288 0 0</inkml:trace>
  <inkml:trace contextRef="#ctx0" brushRef="#br0" timeOffset="247.02">89 1 10656 0 0,'0'0'241'0'0,"0"0"38"0"0,0 0 10 0 0,0 0-33 0 0,0 2-95 0 0,0-1-105 0 0,1 1 0 0 0,-1-1 1 0 0,0 1-1 0 0,1-1 0 0 0,-1 0 0 0 0,1 1 0 0 0,-1-1 0 0 0,1 0 0 0 0,0 1 0 0 0,-1-1 0 0 0,1 0 0 0 0,0 0 0 0 0,0 0 1 0 0,0 1-1 0 0,1-1-56 0 0,-1 0 202 0 0,0 0-38 0 0,0 1 70 0 0,-1 1-86 0 0,0 0-78 0 0,0 0-21 0 0,1-1 57 0 0,-1-2-102 0 0,12 23 578 0 0,-3-10-265 0 0,-7-11-70 0 0,-1 1-107 0 0,-1 0-65 0 0,-1 1-28 0 0,1-2 46 0 0,2 10 226 0 0,7 0 48 0 0,-8-10-125 0 0,1 0-90 0 0,-2 0-57 0 0,0 2-54 0 0,0-2-13 0 0,1 0 43 0 0,0 1 2 0 0,2 1-4 0 0,0 1 26 0 0,-1 0 26 0 0,-1-1 53 0 0,-1 3 92 0 0,0-6-237 0 0,1 0 0 0 0,-1 0 0 0 0,0 0 0 0 0,0 1 0 0 0,1-1 0 0 0,-1 0 0 0 0,1 0-1 0 0,-1 0 1 0 0,1 0 0 0 0,-1 0 0 0 0,1 0 0 0 0,0 0 0 0 0,0 1-29 0 0,1 1 41 0 0,0-1-38 0 0,0 0 108 0 0,-2-1-35 0 0,0 1-49 0 0,0 0-48 0 0,0-1-51 0 0,0 1-49 0 0,0-1-51 0 0,0 1-50 0 0,0 0-51 0 0,0-1-52 0 0,0 1-51 0 0,0-1-53 0 0,0 0-53 0 0,0 1-52 0 0,0-1-54 0 0,0 0-53 0 0,0 0-55 0 0,0 1-1471 0 0,0-2-1239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49.3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89 0 8208 0 0,'0'0'234'0'0,"0"0"6"0"0,-1 0-176 0 0,0 0-37 0 0,0 0-26 0 0,1 0 0 0 0,-1 1 0 0 0,1-1 0 0 0,-1 0 0 0 0,0 0 0 0 0,1 0 0 0 0,-1 0 0 0 0,1 0 0 0 0,0 1 0 0 0,-1-1 0 0 0,1 0 0 0 0,-1 0 0 0 0,1 1 0 0 0,-1-1 0 0 0,1 0 0 0 0,-1 1 0 0 0,1-1 0 0 0,0 0 0 0 0,-1 1 0 0 0,1-1 0 0 0,0 1 0 0 0,-1-1 0 0 0,1 1-1 0 0,-4 3 100 0 0,1-2 5 0 0,0-2 48 0 0,0 0 81 0 0,2 1-62 0 0,-1 0-51 0 0,0 1-41 0 0,1 0-25 0 0,-2 3 10 0 0,2-4-8 0 0,1 0 13 0 0,-1 0 38 0 0,1 2-61 0 0,0 1 16 0 0,0-2 78 0 0,-1 0 86 0 0,0-1-66 0 0,0 0 37 0 0,-4 5 113 0 0,2 0-76 0 0,1-1-10 0 0,1 2 35 0 0,0 2 116 0 0,-3-2-94 0 0,-1 4-10 0 0,0 10 118 0 0,2-10-142 0 0,-3 11 183 0 0,5-13-220 0 0,1 4 100 0 0,-1-2-94 0 0,-4 6 199 0 0,0 2 21 0 0,3-5-232 0 0,2 19 54 0 0,0 45 240 0 0,0-50-252 0 0,1-22-179 0 0,-1 0-1 0 0,1 0 1 0 0,0 0 0 0 0,1 0 0 0 0,-1 1-68 0 0,1-1 61 0 0,0 0 0 0 0,-1 1 0 0 0,0-1 0 0 0,-1 0 0 0 0,1 2-61 0 0,2 13 135 0 0,-1-11-27 0 0,2 0 0 0 0,-1-1 0 0 0,1 0 0 0 0,3 5-108 0 0,1 0 102 0 0,-1-2-41 0 0,-4-6-24 0 0,-1-4-28 0 0,4 3 57 0 0,8 9 98 0 0,-8-8-125 0 0,-4-3-29 0 0,1 0-1 0 0,0-1 0 0 0,-1 1 1 0 0,1-1-1 0 0,0 0 0 0 0,0 0-9 0 0,10 5 32 0 0,-6-2-56 0 0,-6-5 12 0 0,0 1-1 0 0,-1-1 1 0 0,1 0-1 0 0,0 1 0 0 0,0-1 1 0 0,-1 0-1 0 0,1 1 1 0 0,0-1-1 0 0,0 0 0 0 0,0 0 1 0 0,0 0-1 0 0,-1 0 0 0 0,1 0 1 0 0,0 0-1 0 0,0 0 1 0 0,0 0-1 0 0,0 0 0 0 0,0 0 13 0 0,1 0-108 0 0,-1 0 51 0 0,0 0 40 0 0,0 0 61 0 0,1 0 49 0 0,-1 0-83 0 0,0 0-73 0 0,1 0-96 0 0,-1 0-67 0 0,0 0-101 0 0,1 0-118 0 0,-1 0 173 0 0,0 0-35 0 0,0 0-98 0 0,0 0-61 0 0,-1 0-52 0 0,1 0-48 0 0,1 0-165 0 0,-1 0-46 0 0,1 0-201 0 0,1 0-538 0 0</inkml:trace>
  <inkml:trace contextRef="#ctx0" brushRef="#br0" timeOffset="356.11">531 253 10016 0 0,'0'0'230'0'0,"0"0"30"0"0,0 0 18 0 0,0 0 26 0 0,0 0 101 0 0,0 0 47 0 0,0 2 11 0 0,0 3-226 0 0,0 1 66 0 0,-1 11 580 0 0,1-10-534 0 0,1 1-39 0 0,0-5-200 0 0,0 0-38 0 0,2 4 137 0 0,0 0 56 0 0,0 2 169 0 0,-1 18 643 0 0,-2-16-784 0 0,0-3-87 0 0,5 13 250 0 0,-3-16-331 0 0,1 1 33 0 0,-1 6 212 0 0,0 1-113 0 0,2-7-159 0 0,-3-5-78 0 0,0 1 0 0 0,0-1 0 0 0,-1 0 0 0 0,1 0 0 0 0,-1 0 0 0 0,1 1 0 0 0,-1-1 0 0 0,1 0 0 0 0,-1 0 0 0 0,0 1 0 0 0,1-1 0 0 0,-1 1 0 0 0,0-1-1 0 0,0 0 1 0 0,0 1-20 0 0,0 6 77 0 0,0 0 42 0 0,0 23 394 0 0,0-18-324 0 0,0-6-110 0 0,0 0-36 0 0,0-5-40 0 0,0-1 0 0 0,0 0 0 0 0,1 1 0 0 0,-1-1 0 0 0,0 1 0 0 0,1-1 0 0 0,-1 0 0 0 0,1 1 0 0 0,-1-1 0 0 0,1 0 0 0 0,0 1 1 0 0,-1-1-1 0 0,1 0-3 0 0,0 0-1 0 0,0 1 1 0 0,0-1 0 0 0,-1 0 0 0 0,1 0-1 0 0,-1 1 1 0 0,1-1 0 0 0,-1 0 0 0 0,1 1-1 0 0,-1-1 1 0 0,0 1 0 0 0,0-1 0 0 0,1 1-1 0 0,-1-1 1 0 0,0 12 18 0 0,0-3 58 0 0,0-8 5 0 0,-3 0-8 0 0,-2 4-42 0 0,2-3-50 0 0,1-1-49 0 0,2-2-98 0 0,-2 0-158 0 0,-1 0 164 0 0,2 0 67 0 0,0 0-33 0 0,0 0-11 0 0,0 0-34 0 0,0 0-39 0 0,0 0-44 0 0,1 0-47 0 0,-1 0-44 0 0,1 0-42 0 0,0 0-36 0 0,-1 0-272 0 0,1 0-62 0 0,0 0-48 0 0,0 0-35 0 0,0 0-1503 0 0,0 0-1327 0 0</inkml:trace>
  <inkml:trace contextRef="#ctx0" brushRef="#br0" timeOffset="640.79">316 278 9760 0 0,'0'0'222'0'0,"0"0"30"0"0,0 0 18 0 0,1 0-117 0 0,0 0-80 0 0,6 0 131 0 0,-1 0 35 0 0,8 0 329 0 0,2 0 170 0 0,24 0 1105 0 0,-26 0-1242 0 0,-4 0-193 0 0,0 0-60 0 0,1 0-75 0 0,-2 0-88 0 0,1-1 233 0 0,-3-3-74 0 0,4-1 28 0 0,7 4 60 0 0,-3 1-187 0 0,-7-1-165 0 0,-1-1-38 0 0,-3-1-21 0 0,-1 2-13 0 0,-1 0 0 0 0,1 0 1 0 0,-1 0-1 0 0,1 0 0 0 0,-1 0 0 0 0,1 1 0 0 0,-1-1 0 0 0,1 1 0 0 0,0-1 0 0 0,-1 1 1 0 0,1 0-1 0 0,2 0-8 0 0,7 0 5 0 0,18 1 0 0 0,-13-4-69 0 0,-9-1-74 0 0,1 0-65 0 0,12-1-292 0 0,-18 4 444 0 0,0 0-49 0 0,-1 1-45 0 0,1-1-44 0 0,0-1-165 0 0,1 1-82 0 0,-1 0-76 0 0,1 0-67 0 0,-1 0-60 0 0,1 0-53 0 0,0 0-45 0 0,0 0-38 0 0,6-3-1245 0 0,5-3-1136 0 0,-15 7 3122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46.7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9 140 9488 0 0,'0'0'276'0'0,"-2"0"2"0"0,-2 0-207 0 0,1 0-43 0 0,7 0-1 0 0,-1 0 37 0 0,-2 0 66 0 0,0 0 154 0 0,1 0 271 0 0,10 0 139 0 0,1 0-184 0 0,-1 0-77 0 0,0 0-103 0 0,-7-1-210 0 0,0 0-34 0 0,5-4 224 0 0,-9 4-265 0 0,0 0 0 0 0,0 1 1 0 0,1-1-1 0 0,-1 0 0 0 0,0 1 0 0 0,0-1 0 0 0,1 1 1 0 0,-1 0-1 0 0,0-1 0 0 0,1 1 0 0 0,-1 0 0 0 0,0 0 1 0 0,1 0-1 0 0,-1 0-45 0 0,6 1 106 0 0,-4-1-81 0 0,-1 0 0 0 0,0 0-1 0 0,1 0 1 0 0,-1 0 0 0 0,1 0-1 0 0,-1 0 1 0 0,0 0-1 0 0,1-1 1 0 0,-1 1 0 0 0,0-1-1 0 0,1 0-24 0 0,15-7 145 0 0,2 5-60 0 0,0 1-64 0 0,-2-6-38 0 0,-10 5 4 0 0,2 2-70 0 0,0 1-86 0 0,0 1-101 0 0,-4 0-2 0 0,1-1-68 0 0,5 0-225 0 0</inkml:trace>
  <inkml:trace contextRef="#ctx0" brushRef="#br0" timeOffset="599.48">186 1 7224 0 0,'-7'-1'149'0'0,"-1"1"105"0"0,5 1-80 0 0,1 0 40 0 0,-1 0 49 0 0,2 2 56 0 0,0 1 64 0 0,0 1 70 0 0,1-1 54 0 0,0-1-179 0 0,0-1-40 0 0,0 1-38 0 0,0-1-34 0 0,1 3 125 0 0,-1 0-102 0 0,1 0-52 0 0,4 8 106 0 0,-1-8-103 0 0,-4-5-186 0 0,0 0 0 0 0,0 0 0 0 0,0 0 0 0 0,0 0 1 0 0,0 0-1 0 0,1 0 0 0 0,-1 0 0 0 0,0 0 0 0 0,0 0 0 0 0,0 0 1 0 0,0 0-1 0 0,0 0 0 0 0,0 1 0 0 0,0-1 0 0 0,0 0 1 0 0,0 0-1 0 0,0 0 0 0 0,0 0 0 0 0,0 0 0 0 0,0 0 1 0 0,0 0-1 0 0,0 0 0 0 0,0 0 0 0 0,0 0 0 0 0,0 1 0 0 0,1-1 1 0 0,-1 0-1 0 0,0 0 0 0 0,0 0 0 0 0,0 0 0 0 0,0 0 1 0 0,-1 0-1 0 0,1 0 0 0 0,0 0 0 0 0,0 0 0 0 0,0 1 1 0 0,0-1-1 0 0,0 0 0 0 0,0 0 0 0 0,0 0 0 0 0,0 0 0 0 0,0 0 1 0 0,0 0-1 0 0,0 0 0 0 0,0 0 0 0 0,0 0 0 0 0,0 0 1 0 0,0 1-1 0 0,0-1 0 0 0,0 0 0 0 0,0 0 0 0 0,-1 0 1 0 0,1 0-1 0 0,0 0 0 0 0,0 0 0 0 0,0 0 0 0 0,0 0-4 0 0,-1 1 17 0 0,1-1-1 0 0,-1 1 1 0 0,0-1 0 0 0,1 1-1 0 0,-1 0 1 0 0,1 0-1 0 0,-1-1 1 0 0,1 1-1 0 0,-1 0 1 0 0,1 0-1 0 0,0 0 1 0 0,-1-1 0 0 0,1 1-1 0 0,0 0 1 0 0,0 0-1 0 0,-1 0 1 0 0,1 0-1 0 0,0 0 1 0 0,0 0-17 0 0,6 16 352 0 0,-4-14-312 0 0,-1-1 24 0 0,0 1 0 0 0,-1-1 0 0 0,1 1 0 0 0,-1-1 0 0 0,1 1 0 0 0,-1 0 0 0 0,0-1 0 0 0,0 1 0 0 0,0 0-64 0 0,0 8 224 0 0,-1-1 33 0 0,0-2 26 0 0,1 0 49 0 0,-1 8 238 0 0,-1-8-266 0 0,-1-2-128 0 0,-1 0-93 0 0,2-3 45 0 0,1 0-34 0 0,1 2-3 0 0,2 0-41 0 0,3 2 13 0 0,-3-5 20 0 0,-3-1 19 0 0,0 1-12 0 0,-2 0 31 0 0,1 1 39 0 0,1 1 60 0 0,0 1 107 0 0,1-4-275 0 0,0 0 57 0 0,0 2 165 0 0,0 4 490 0 0,0-5-587 0 0,0 0-67 0 0,0 0-87 0 0,0-1-88 0 0,0 0-104 0 0,0 0-120 0 0,0 1-398 0 0,0-2 521 0 0,0 0 23 0 0,0 0-11 0 0,0 0-42 0 0,0 0-9 0 0,0 0-43 0 0,0 0-49 0 0,0 0-56 0 0,0 0-61 0 0,0 0-54 0 0,0 0-51 0 0,0 0-43 0 0,0 0-160 0 0,0 0-43 0 0,0 0-195 0 0,0 0-526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56.2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 7976 0 0,'1'1'56'0'0,"0"1"-45"0"0,3 3-29 0 0,-2-2 80 0 0,1-2 103 0 0,-3 0-28 0 0,1-1 44 0 0,1 0 10 0 0,18 1-113 0 0,-18 1 13 0 0,-1 0 46 0 0,0 0 28 0 0,1 1 47 0 0,3 1 231 0 0,1-1-60 0 0,4 3 211 0 0,-9-5-321 0 0,0 0-53 0 0,-1 0-46 0 0,1 1-41 0 0,-1-1-20 0 0,0 0-42 0 0,1 0-26 0 0,-2 1-26 0 0,1 1 18 0 0,1-2 12 0 0,-1 0 33 0 0,5 5 159 0 0,7 1 198 0 0,-1-1-8 0 0,-5 0-208 0 0,-3 3 55 0 0,0-2-63 0 0,5 0 54 0 0,-2-3-82 0 0,-3-1-39 0 0,0 2-10 0 0,-1 2 21 0 0,3 5 64 0 0,2-3-8 0 0,5 9 229 0 0,-7-8-132 0 0,0-4-109 0 0,0 0 45 0 0,1 2-53 0 0,-1 0-1 0 0,0 0 1 0 0,-1 0 0 0 0,4 9-195 0 0,-2-5 150 0 0,-4-7-83 0 0,0-1 87 0 0,1 3 261 0 0,-1-4-277 0 0,0-1-68 0 0,-1 0-80 0 0,-1-1-39 0 0,3 1 205 0 0,-3-2-16 0 0,0 0-4 0 0,0 0 0 0 0,0 0-1 0 0,2-2-6 0 0,6-7-1 0 0,-6 7-34 0 0,-1 0-34 0 0,0-4-2 0 0,-1 1-11 0 0,9-5 94 0 0,-7 7-16 0 0,-1 0-56 0 0,-2-4-16 0 0,1 5-12 0 0,0-4 43 0 0,-1-1-41 0 0,0-9-56 0 0,1 14-1 0 0,0 0-1 0 0,0 0 1 0 0,1 0-1 0 0,-1 0 1 0 0,0-1 0 0 0,1 1-1 0 0,-1 0 1 0 0,1 0-1 0 0,0 0 15 0 0,3-5-33 0 0,-3 6 31 0 0,-1 0-1 0 0,1 0 1 0 0,0 0-1 0 0,-1 0 0 0 0,1-1 1 0 0,0 1-1 0 0,-1 0 1 0 0,0 0-1 0 0,1-1 0 0 0,-1 1 1 0 0,0 0-1 0 0,0-1 1 0 0,0 1-1 0 0,1-1 0 0 0,-2 0 3 0 0,1-69 0 0 0,0 69 0 0 0,0 0 0 0 0,0 1 0 0 0,0-1 0 0 0,0 1 0 0 0,0-1 0 0 0,-1 1 0 0 0,1-1 0 0 0,-1 1 0 0 0,1-1 0 0 0,-1 1 0 0 0,0 0 0 0 0,0-1 0 0 0,0 0 0 0 0,-3-6-28 0 0,2-2-56 0 0,2-16-310 0 0,0 3-97 0 0,0 22 341 0 0,0 0-117 0 0,0 1-217 0 0,0 0 272 0 0,0 0-27 0 0,0 0-68 0 0,0 0 106 0 0,0 0-39 0 0,0 0-40 0 0,0 0-38 0 0,0 0-421 0 0,0 0 108 0 0,0 0-52 0 0,0 0-796 0 0,0 0-623 0 0,0 0-1184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56.6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14 128 6800 0 0,'0'0'200'0'0,"4"-2"-8"0"0,21-10-155 0 0,-12 8-32 0 0,-9 2 29 0 0,-2-1-8 0 0,0 1 76 0 0,-2 2 114 0 0,0 0-29 0 0,1 0-40 0 0,1 0 44 0 0,1-1-91 0 0,3 0-13 0 0,-5 1 5 0 0,4-4 107 0 0,8-8 422 0 0,-10 8-490 0 0,-1 3-116 0 0,0-2 193 0 0,-1-1-61 0 0,0 0-17 0 0,-2-1-70 0 0,1-1-15 0 0,1 2 19 0 0,7 2 10 0 0,-6 1-26 0 0,-1 0 34 0 0,-1-3-51 0 0,-1-9 126 0 0,1 13-151 0 0,-1-1 0 0 0,1 1 0 0 0,0-1 1 0 0,0 1-1 0 0,0 0 0 0 0,-1-1 1 0 0,1 1-1 0 0,0 0 0 0 0,0 0 0 0 0,-1-1 1 0 0,1 1-1 0 0,0 0 0 0 0,0 0 0 0 0,-1-1 1 0 0,1 1-1 0 0,0 0 0 0 0,-1 0 0 0 0,1 0 1 0 0,0-1-1 0 0,-1 1 0 0 0,1 0 1 0 0,-1 0-1 0 0,1 0 0 0 0,0 0 0 0 0,-1 0 1 0 0,1 0-1 0 0,0 0 0 0 0,-1 0 0 0 0,1 0 1 0 0,-1 0-7 0 0,0 0 109 0 0,0-1-46 0 0,1-9 23 0 0,0 8-37 0 0,0 0 34 0 0,0 2-77 0 0,0-1-1 0 0,0 1 1 0 0,0-1 0 0 0,0 1-1 0 0,-1-1 1 0 0,1 1-1 0 0,0-1 1 0 0,0 1-1 0 0,0-1 1 0 0,-1 1 0 0 0,1-1-1 0 0,0 1 1 0 0,-1 0-1 0 0,1-1 1 0 0,0 1-1 0 0,-1-1 1 0 0,1 1 0 0 0,-1 0-1 0 0,1-1 1 0 0,0 1-1 0 0,-1 0 1 0 0,1 0-1 0 0,-1-1 1 0 0,1 1-1 0 0,-1 0 1 0 0,1 0 0 0 0,-1 0-1 0 0,1 0 1 0 0,-1 0-1 0 0,1-1 1 0 0,-1 1-1 0 0,1 0 1 0 0,-1 0 0 0 0,1 0-6 0 0,-15 0 123 0 0,5 0 8 0 0,-1 1 115 0 0,6 1-145 0 0,-3 6-137 0 0,5-3-39 0 0,3-1 49 0 0,-1 0 23 0 0,-4 0 37 0 0,-3 7 116 0 0,4-5-90 0 0,4-5-48 0 0,-1 0 1 0 0,0 0-1 0 0,0 1 0 0 0,1-1 1 0 0,-1 0-1 0 0,1 0 1 0 0,-1 0-1 0 0,1 1 0 0 0,0-1 1 0 0,-1 0-1 0 0,1 1 1 0 0,0-1-1 0 0,0 0 0 0 0,0 1-12 0 0,0-1 5 0 0,0 1-1 0 0,-1-1 1 0 0,1 1-1 0 0,0-1 1 0 0,-1 0-1 0 0,1 1 1 0 0,0-1-1 0 0,-1 0 1 0 0,0 1-1 0 0,1-1 1 0 0,-1 0-1 0 0,0 1 1 0 0,0-1-5 0 0,1 0 3 0 0,-1 0 1 0 0,0 0-1 0 0,0 1 1 0 0,1-1-1 0 0,-1 0 1 0 0,1 1-1 0 0,-1-1 1 0 0,1 1-1 0 0,0-1 1 0 0,-1 0-1 0 0,1 1 1 0 0,0-1-1 0 0,0 1-3 0 0,0 3 25 0 0,1 10 165 0 0,0-10-159 0 0,3 2 15 0 0,-3-6-36 0 0,0 0 0 0 0,-1 0 0 0 0,1 0 1 0 0,0 0-1 0 0,-1 0 0 0 0,1 1 0 0 0,-1-1 1 0 0,1 0-1 0 0,-1 1 0 0 0,0-1 0 0 0,0 0 0 0 0,1 0 1 0 0,-1 1-1 0 0,0-1-10 0 0,4 15 108 0 0,-2-13-77 0 0,0 0 0 0 0,0 0 0 0 0,0-1 0 0 0,0 1 0 0 0,1 0 0 0 0,-1-1 0 0 0,1 0 0 0 0,0 0 0 0 0,-1 1 0 0 0,1-2-1 0 0,0 1 1 0 0,1 1-31 0 0,9 0 84 0 0,-5-3-25 0 0,-5-1-31 0 0,-1 1 0 0 0,0 0 0 0 0,0 0 0 0 0,1 0 0 0 0,-1 0 0 0 0,0 0 0 0 0,0 0 0 0 0,1 1 0 0 0,-1-1 1 0 0,0 1-1 0 0,1 0-28 0 0,0 4 86 0 0,1 0 37 0 0,4-7-108 0 0,-2-1-106 0 0,2-2-142 0 0,3 3-119 0 0,2 0-92 0 0,-1-9-4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5:43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7224 0 0,'0'0'209'0'0,"0"3"-5"0"0,0 7-161 0 0,6 10-41 0 0,-3-15 33 0 0,1 0 42 0 0,-3-3 223 0 0,0-1-66 0 0,0 1-56 0 0,-1 0-48 0 0,0 0-23 0 0,0-1-39 0 0,0 4 56 0 0,-1-3-44 0 0,1-1 53 0 0,0 8 403 0 0,0 0-48 0 0,0 1-51 0 0,0 0-56 0 0,0 0-60 0 0,0-1-61 0 0,0-1-68 0 0,0 0-69 0 0,2 6 292 0 0,3-5-79 0 0,1 3-13 0 0,-4-3-156 0 0,-1 1 43 0 0,-1 46 953 0 0,0-41-900 0 0,-1-2-70 0 0,1-6-69 0 0,0-5-84 0 0,0 0 0 0 0,0 0 0 0 0,0 0 0 0 0,0 1 0 0 0,0-1 0 0 0,0 0 0 0 0,1 0 0 0 0,-1 0 0 0 0,1 0 0 0 0,0 1-40 0 0,4 4 126 0 0,1 5 47 0 0,-5-6-72 0 0,-1 1 43 0 0,0-6-327 0 0,0 0 63 0 0,0 0 55 0 0,0 0 48 0 0,0 0 79 0 0,0 1 84 0 0,0 3 528 0 0,0-3-565 0 0,0-1-37 0 0,0 0-49 0 0,0 1-62 0 0,0-1-73 0 0,0 0-86 0 0,0 0-61 0 0,0 0-86 0 0,0 0-94 0 0,0 0-103 0 0,0 0-112 0 0,0 0-118 0 0,0 0 338 0 0,0-1-33 0 0,0 1-34 0 0,0-1-36 0 0,0 0-1380 0 0,0 0-1088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50.8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9816 0 0,'-3'2'53'0'0,"0"1"-31"0"0,1 0 7 0 0,-1-1 41 0 0,1 1 45 0 0,0-1 70 0 0,2-2 86 0 0,0 0 20 0 0,0 0 50 0 0,5 7-5 0 0,-1 0-58 0 0,-1 0-48 0 0,-1 1-42 0 0,-1 5 51 0 0,-1 7 42 0 0,0-6-98 0 0,0-13-163 0 0,0 1 0 0 0,0-1 1 0 0,0 1-1 0 0,1-1 1 0 0,-1 1-1 0 0,0-1 1 0 0,1 1-1 0 0,-1-1 0 0 0,1 1 1 0 0,0-1-1 0 0,-1 0 1 0 0,1 1-1 0 0,0-1-20 0 0,5 12 125 0 0,-5-11-101 0 0,-1 1 0 0 0,1 0 0 0 0,-1 0 0 0 0,0 0 0 0 0,0-1 0 0 0,0 1 0 0 0,0 0-24 0 0,0 15 168 0 0,3 2 38 0 0,8-2-113 0 0,2 5 18 0 0,-9-3 1 0 0,-3-12-72 0 0,1 1 0 0 0,0-1 0 0 0,1 1 1 0 0,0-1-1 0 0,0 0 0 0 0,0 0 0 0 0,1 0 1 0 0,3 4-41 0 0,-2-2 48 0 0,2-2 30 0 0,22 8 190 0 0,-22-13-208 0 0,3 2 41 0 0,-8-4-71 0 0,0 0 0 0 0,0 0-1 0 0,0 0 1 0 0,0 0 0 0 0,0 1 0 0 0,0-1-1 0 0,0 1 1 0 0,0-1 0 0 0,0 1-30 0 0,-1 0 30 0 0,1-1 1 0 0,0 0 0 0 0,-1 1-1 0 0,1-1 1 0 0,0 0 0 0 0,-1 0-1 0 0,1 0 1 0 0,0 0 0 0 0,2 0-32 0 0,0 0 96 0 0,1 0-1 0 0,-1 0 0 0 0,0-1 1 0 0,1 0-1 0 0,-1 1 0 0 0,3-2-94 0 0,1 1 126 0 0,-7 0-116 0 0,-1 0 1 0 0,1 1 0 0 0,-1-1 0 0 0,1 0-1 0 0,-1 0 1 0 0,1 0 0 0 0,-1 0 0 0 0,1 0 0 0 0,-1 0-1 0 0,1 0 1 0 0,-1-1 0 0 0,1 1 0 0 0,-1 0-1 0 0,0 0 1 0 0,1 0 0 0 0,-1 0 0 0 0,1-1 0 0 0,-1 1-1 0 0,1 0 1 0 0,-1 0 0 0 0,0-1 0 0 0,1 1 0 0 0,-1 0-1 0 0,0-1 1 0 0,1 1 0 0 0,-1 0 0 0 0,0-1-1 0 0,1 1 1 0 0,-1 0 0 0 0,0-1 0 0 0,0 1 0 0 0,1-1-11 0 0,3-5 166 0 0,11 1 80 0 0,-12 4-231 0 0,17-6 149 0 0,-10 3-31 0 0,0 0 1 0 0,0-1-1 0 0,0 0 0 0 0,1-1-133 0 0,3-5 102 0 0,14-7 30 0 0,-21 6-78 0 0,4-4-33 0 0,-4 9 1 0 0,-4 4-15 0 0,0 0 0 0 0,1 0 0 0 0,-2 0 0 0 0,1 0 0 0 0,0-1 0 0 0,-1 0-7 0 0,-1-1 13 0 0,1 1 2 0 0,13-4 10 0 0,-14 7-25 0 0,1 0 0 0 0,-1 0 0 0 0,0 0 0 0 0,1 0 0 0 0,-1 0 0 0 0,0 0 0 0 0,0 0 0 0 0,0 0 0 0 0,0-1 0 0 0,1 1 0 0 0,-2 0 0 0 0,1 0 0 0 0,0-1 0 0 0,0 1 0 0 0,0 0 0 0 0,0 1 0 0 0,0-1 0 0 0,0 0 0 0 0,0 0 0 0 0,1 0 0 0 0,-1 1 0 0 0,1-1 0 0 0,1-1 0 0 0,1 1 0 0 0,-1 1 0 0 0,1-1 0 0 0,0 0 0 0 0,-1 1 0 0 0,1 0 0 0 0,0 0 0 0 0,1 0 0 0 0,1 0 0 0 0,-5-1 0 0 0,1 1 0 0 0,-1 0 0 0 0,1 0 0 0 0,0 0 0 0 0,-1 0 0 0 0,1 0 0 0 0,-1 1 0 0 0,1-1 0 0 0,-1 0 0 0 0,1 1 0 0 0,0-1 0 0 0,0 1 0 0 0,3 9 0 0 0,8-5 0 0 0,2 8 0 0 0,3 3 0 0 0,-12-11 0 0 0,0 1 0 0 0,-1-1 0 0 0,1 1 0 0 0,-1 0 0 0 0,0 1 0 0 0,2 3 0 0 0,-5-6 0 0 0,-2-3 0 0 0,1-1 0 0 0,-1 1 0 0 0,0 0 0 0 0,1-1 0 0 0,-1 1 0 0 0,0-1 0 0 0,1 1 0 0 0,-1 0 0 0 0,0-1 0 0 0,1 1 0 0 0,-1-1 0 0 0,1 0 0 0 0,-1 1 0 0 0,1-1 0 0 0,-1 1 0 0 0,1-1 0 0 0,-1 0 0 0 0,1 1 0 0 0,0-1 0 0 0,-1 0 0 0 0,1 1 0 0 0,0-1 0 0 0,4 2 0 0 0,-4-1 0 0 0,0-1 0 0 0,0 1 0 0 0,0 0 0 0 0,0 0 0 0 0,0-1 0 0 0,0 1 0 0 0,-1 0 0 0 0,1 0 0 0 0,0 0 0 0 0,0 0 0 0 0,-1 0 0 0 0,1 0 0 0 0,0 0 0 0 0,-1 0 0 0 0,1 1 0 0 0,-1-1 0 0 0,1 0 0 0 0,-1 0 0 0 0,0 0 0 0 0,0 1 0 0 0,1-1 0 0 0,-1 0 0 0 0,0 0 0 0 0,0 1 0 0 0,0 0 0 0 0,0-1 0 0 0,0 0 0 0 0,0 0 0 0 0,0 0 0 0 0,1 0 0 0 0,-1 0 0 0 0,0 0 0 0 0,1 0 0 0 0,-1 0 0 0 0,1 0 0 0 0,-1-1 0 0 0,1 1 0 0 0,-1 0 0 0 0,1 0 0 0 0,0 0 0 0 0,0-1 0 0 0,-1 1 0 0 0,1 0 0 0 0,0-1 0 0 0,0 1 0 0 0,0 0 0 0 0,-1-1 0 0 0,1 1 0 0 0,0-1 0 0 0,0 0 0 0 0,0 1 0 0 0,0-1 0 0 0,10 8 20 0 0,-8-6 76 0 0,1-2-87 0 0,0 0 52 0 0,1 0 44 0 0,0 0 36 0 0,4 0 181 0 0,9 0 534 0 0,-15-2-578 0 0,4-10-48 0 0,1-2 92 0 0,-2 10-163 0 0,-5 4-150 0 0,-1 0 1 0 0,1 0 0 0 0,-1-1-1 0 0,0 1 1 0 0,1 0-1 0 0,-1-1 1 0 0,0 1-1 0 0,1 0 1 0 0,-1-1-1 0 0,0 1 1 0 0,1 0-1 0 0,-1-1 1 0 0,0 1 0 0 0,1-1-1 0 0,-1 1 1 0 0,0 0-1 0 0,0-1 1 0 0,0 1-1 0 0,1-1 1 0 0,-1 1-1 0 0,0-1 1 0 0,0 1-1 0 0,0-1 1 0 0,0 1 0 0 0,0-1-1 0 0,0 1 1 0 0,0 0-1 0 0,0-1 1 0 0,0 1-1 0 0,0-1 1 0 0,0 1-1 0 0,0-1-9 0 0,0-21 330 0 0,0 1-109 0 0,0-4-49 0 0,0-13 15 0 0,0 36-186 0 0,-1 1 1 0 0,1-1-1 0 0,0 1 1 0 0,0-1-1 0 0,-1 1 0 0 0,1-1 1 0 0,-1 1-1 0 0,1 0 1 0 0,-1-1-1 0 0,1 1 1 0 0,-1-1-1 0 0,0 1 1 0 0,0 0-2 0 0,-5-12-1 0 0,3-3-21 0 0,2-35 67 0 0,1 32-84 0 0,1 2-63 0 0,-1 2-88 0 0,0 2-55 0 0,0 11-10 0 0,0 2 74 0 0,0 0-24 0 0,0 0-111 0 0,0 0-304 0 0,0 0-559 0 0,0 0 712 0 0,0 0 70 0 0,0 0-26 0 0,0 0-117 0 0,0 0 220 0 0,0 0-34 0 0,1 0-441 0 0,-1 0 133 0 0,0 0-46 0 0,2 0-803 0 0,2 0-614 0 0,5 0-1175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59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51 9272 0 0,'0'0'208'0'0,"0"0"33"0"0,0 0 14 0 0,0-2-42 0 0,0 1-336 0 0,0 0 34 0 0,0-1 2 0 0,0 0 110 0 0,0-1 94 0 0,0 0 63 0 0,0 1 56 0 0,0-3 249 0 0,0-5 772 0 0,0 7-927 0 0,0 1-63 0 0,0 0 593 0 0,0 2-568 0 0,0 0 99 0 0,0 0 214 0 0,0 0-18 0 0,-1 0-247 0 0,0-2-140 0 0,-3-1-121 0 0,-1 0 59 0 0,-1 1 85 0 0,-5 0 179 0 0,-1 1 11 0 0,3 1-172 0 0,3 0-82 0 0,-1 0-51 0 0,1 1-67 0 0,0-1-79 0 0,4 2 89 0 0,0 6-49 0 0,2-8-1 0 0,-1 1-1 0 0,1-1 0 0 0,0 0 0 0 0,0 0 0 0 0,-1 0 0 0 0,1 0 1 0 0,0 1-1 0 0,0-1 0 0 0,-1 0 0 0 0,1 0 0 0 0,0 0 0 0 0,0 0 1 0 0,-1 0-1 0 0,1 0 0 0 0,0 0 0 0 0,-1 0 0 0 0,1 0 1 0 0,0 0-1 0 0,-1 0 0 0 0,1 0 0 0 0,0 0 0 0 0,0 0 0 0 0,-1 0 1 0 0,1 0-1 0 0,-1 0 0 0 0,-6 0 20 0 0,6 1-17 0 0,0-1 1 0 0,0 1-1 0 0,0 0 0 0 0,0 0 1 0 0,0 0-1 0 0,1 0 0 0 0,-1 0 0 0 0,0 0 1 0 0,1 0-1 0 0,-1 0 0 0 0,0 0 0 0 0,1 1-3 0 0,-13 23 0 0 0,5-12 0 0 0,7-13 0 0 0,1 1 0 0 0,0-1 0 0 0,0 1 0 0 0,0 0 0 0 0,-1-1 0 0 0,1 1 0 0 0,0-1 0 0 0,0 1 0 0 0,0-1 0 0 0,0 1 0 0 0,0 0 0 0 0,0-1 0 0 0,0 1 0 0 0,0-1 0 0 0,0 1 0 0 0,0 0 0 0 0,1-1 0 0 0,-1 1 0 0 0,0-1 0 0 0,0 1 0 0 0,1 0 0 0 0,2 5 0 0 0,-2-5 0 0 0,0 0 0 0 0,0 0 0 0 0,-1 0 0 0 0,1 1 0 0 0,0-1 0 0 0,-1 0 0 0 0,1 0 0 0 0,-1 1 0 0 0,0-1 0 0 0,1 0 0 0 0,-1 1 0 0 0,0-1 0 0 0,0 0 0 0 0,0 1 0 0 0,0-1 0 0 0,0 0 0 0 0,0 1 0 0 0,1-1 0 0 0,-1 0 0 0 0,0 1 0 0 0,0-1 0 0 0,1 0 0 0 0,-1 0 0 0 0,1 1 0 0 0,-1-1 0 0 0,1 0 0 0 0,0 0 0 0 0,0 1 0 0 0,0-1 0 0 0,0 1 0 0 0,0-1 0 0 0,-1 0 0 0 0,1 1 0 0 0,-1-1 0 0 0,1 1 0 0 0,-1-1 0 0 0,1 1 0 0 0,-1-1 0 0 0,0 1 0 0 0,1-1 0 0 0,-1 1 0 0 0,0 1 0 0 0,1 4-12 0 0,0 0 0 0 0,1 0-1 0 0,0 0 1 0 0,0 0 0 0 0,1-1-1 0 0,1 4 13 0 0,4 10 2 0 0,6 8-2 0 0,-12-26 0 0 0,-1 1 0 0 0,1-1 0 0 0,-1 1 0 0 0,0-1 0 0 0,0 1 0 0 0,0-1 0 0 0,0 1 0 0 0,0 0 0 0 0,0 0 0 0 0,-1-1 0 0 0,1 1 0 0 0,-1 0 0 0 0,0 1 0 0 0,0-2 0 0 0,1-1 0 0 0,-1 1 0 0 0,0 0 0 0 0,0 0 0 0 0,1 0 0 0 0,0-1 0 0 0,-1 1 0 0 0,1 0 0 0 0,0 0 0 0 0,-1-1 0 0 0,2 2 0 0 0,6 15 0 0 0,4 11 0 0 0,-12-28 0 0 0,-1 28 0 0 0,-1-11 1 0 0,-3-10 29 0 0,1-5-7 0 0,3 1-19 0 0,2-2-3 0 0,-2 0 29 0 0,0 0 24 0 0,-1 1 35 0 0,-7 5 79 0 0,7-6-51 0 0,0-1-40 0 0,0 0-25 0 0,0-1-25 0 0,-1-1-11 0 0,2 2 22 0 0,-3 5 48 0 0,4-6-81 0 0,0 1-1 0 0,0-1 0 0 0,-1 0 0 0 0,1 0 0 0 0,0 1 1 0 0,0-1-1 0 0,0 0 0 0 0,-1 1 0 0 0,1-1 1 0 0,0 0-1 0 0,0 0 0 0 0,-1 0 0 0 0,1 1 1 0 0,0-1-1 0 0,0 0 0 0 0,-1 0 0 0 0,1 0 0 0 0,0 0 1 0 0,-1 1-1 0 0,1-1 0 0 0,0 0 0 0 0,-1 0 1 0 0,1 0-1 0 0,0 0 0 0 0,-1 0 0 0 0,1 0 0 0 0,0 0 1 0 0,-1 0-1 0 0,1 0 0 0 0,0 0 0 0 0,-1 0-4 0 0,-1 0 96 0 0,0-4-4 0 0,-9-3-78 0 0,11 7-12 0 0,-12-2 57 0 0,10 2-50 0 0,1 0-7 0 0,1 0 0 0 0,-1 0 1 0 0,0 0-1 0 0,1 0 0 0 0,-1 0 0 0 0,1 0 0 0 0,-1 0 0 0 0,1 0 0 0 0,-1 0 0 0 0,0 0 0 0 0,1-1 0 0 0,-1 1 0 0 0,1 0 1 0 0,-1 0-1 0 0,1-1 0 0 0,-1 1 0 0 0,1 0 0 0 0,-1-1 0 0 0,1 1 0 0 0,-1 0 0 0 0,1-1 0 0 0,0 1 0 0 0,-1-1 0 0 0,1 1 0 0 0,0-1 1 0 0,-1 1-1 0 0,1-1-2 0 0,-7-6-1 0 0,4 2-4 0 0,1 1-34 0 0,-3 1-92 0 0,5 2 119 0 0,-1 1 1 0 0,1 0-1 0 0,0 0 0 0 0,-1 0 0 0 0,1-1 1 0 0,0 1-1 0 0,-1 0 0 0 0,1 0 0 0 0,0-1 1 0 0,0 1-1 0 0,-1 0 0 0 0,1-1 0 0 0,0 1 0 0 0,0 0 1 0 0,-1-1-1 0 0,1 1 0 0 0,0 0 0 0 0,0-1 1 0 0,0 1-1 0 0,0 0 0 0 0,0-1 0 0 0,0 1 0 0 0,0-1 1 0 0,-1 1-1 0 0,1 0 0 0 0,0-1 0 0 0,0 1 1 0 0,0-1-1 0 0,1 1 0 0 0,-1 0 0 0 0,0-1 0 0 0,0 0 12 0 0,0 0-115 0 0,0 0 64 0 0,0 0 64 0 0,0-1 106 0 0,0 1-100 0 0,0 0-57 0 0,0 0-85 0 0,0 0-82 0 0,0 0-108 0 0,0 1 109 0 0,0-1-35 0 0,0 0-37 0 0,0 1-39 0 0,0 0-292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2:00.7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26 13016 0 0,'0'0'381'0'0,"0"0"-137"0"0,0 0-112 0 0,0 0-35 0 0,-2-2-55 0 0,0-1-27 0 0,-2 0 17 0 0,2 1 42 0 0,0 0 97 0 0,2 1 202 0 0,0 1 351 0 0,0 0 39 0 0,0 0-21 0 0,0 0-105 0 0,0 0-42 0 0,0 0-10 0 0,0 0-249 0 0,0 0-157 0 0,0 0-58 0 0,0 0-18 0 0,0 0-6 0 0,0 0-29 0 0,0 0-51 0 0,0 0-72 0 0,0 0-255 0 0,0-1 87 0 0,0-1 16 0 0,0-1 102 0 0,0-1-13 0 0,0 4 50 0 0,0 0-35 0 0,0-2-597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58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64 9792 0 0,'0'0'222'0'0,"0"0"30"0"0,0 0 18 0 0,0 0-117 0 0,0 2-80 0 0,0 1-37 0 0,-2 2-26 0 0,-10 2-30 0 0,6-4 42 0 0,2 0 56 0 0,3-1 230 0 0,-1 0-106 0 0,2 1-66 0 0,0 0-51 0 0,0 0-14 0 0,-1-1 41 0 0,-9 11 422 0 0,1-3-112 0 0,8-9-390 0 0,1 0 0 0 0,-1 0 0 0 0,1 0 1 0 0,0 0-1 0 0,-1 0 0 0 0,1 0 1 0 0,0 1-1 0 0,-1-1 0 0 0,1 0 0 0 0,0 0 1 0 0,0 0-1 0 0,0 0-32 0 0,0 8 150 0 0,-2-2-41 0 0,-7 9 88 0 0,1-5-59 0 0,4-1 11 0 0,0 11 91 0 0,-1-9-78 0 0,4-9-127 0 0,0 0 0 0 0,0-1 1 0 0,0 1-1 0 0,1 0 0 0 0,-1 0 1 0 0,1-1-1 0 0,-1 1 0 0 0,1 0 1 0 0,0 0-36 0 0,0 8 111 0 0,-1 10 106 0 0,1-19-184 0 0,0 0 0 0 0,0 0 0 0 0,0 0 0 0 0,1 0 0 0 0,-1 0 0 0 0,0 0 0 0 0,1 0 0 0 0,0 1-33 0 0,7 10 183 0 0,-1-2-64 0 0,-2 0-34 0 0,-2 2-62 0 0,0-11 28 0 0,5 0-51 0 0,-6-2 3 0 0,0 1-117 0 0,0 0 41 0 0,1 1 29 0 0,0-1 92 0 0,6 2 260 0 0,-5-2-235 0 0,-2-1-85 0 0,1 0-64 0 0,-1 1-80 0 0,1-1-94 0 0,-1 0 5 0 0,0 0-62 0 0,0 1-66 0 0,0-1-74 0 0,1 0-77 0 0,-1 0-85 0 0,0 0-88 0 0,1 0-96 0 0,2 0-1102 0 0,2 0-1087 0 0</inkml:trace>
  <inkml:trace contextRef="#ctx0" brushRef="#br0" timeOffset="397.76">192 190 9504 0 0,'23'0'154'0'0,"24"0"358"0"0,-28-2-319 0 0,-6-2-102 0 0,-2-1-57 0 0,-2 1-43 0 0,8-4 9 0 0,-3 6 89 0 0,-9 1-43 0 0,1 1 36 0 0,4-2 173 0 0,1-2 133 0 0,15-9 646 0 0,-17 8-719 0 0,1-1-54 0 0,-5 3-183 0 0,0 1-44 0 0,-1 0 22 0 0,-4 2-43 0 0,1 0 1 0 0,-1-1-1 0 0,1 1 1 0 0,-1 0-1 0 0,1 0 1 0 0,-1-1-1 0 0,1 1 1 0 0,-1 0-1 0 0,1-1 0 0 0,-1 1 1 0 0,0 0-1 0 0,1-1 1 0 0,-1 1-1 0 0,1-1 1 0 0,-1 1-1 0 0,0-1 1 0 0,0 1-1 0 0,1-1 1 0 0,-1 1-1 0 0,0-1 0 0 0,0 1 1 0 0,1-1-14 0 0,1-3 43 0 0,2-2 7 0 0,6 1-16 0 0,-1 1-20 0 0,3-6 40 0 0,-1-3 10 0 0,-7 4-22 0 0,5-5-2 0 0,-7 12 51 0 0,-2 2 6 0 0,0-2-7 0 0,-4-10 37 0 0,-3 3 38 0 0,5 6-11 0 0,1 1-52 0 0,0 0-32 0 0,2 0-30 0 0,-1 0-12 0 0,-1 0 30 0 0,-8-2 160 0 0,6-1-107 0 0,3 4-105 0 0,0 1-1 0 0,-1 0 1 0 0,1-1 0 0 0,0 1-1 0 0,0 0 1 0 0,-1-1 0 0 0,1 1 0 0 0,0 0-1 0 0,0-1 1 0 0,-1 1 0 0 0,1 0-1 0 0,0 0 1 0 0,-1-1 0 0 0,1 1 0 0 0,0 0-1 0 0,-1 0 1 0 0,1 0 0 0 0,0 0-1 0 0,-1-1 1 0 0,1 1 0 0 0,-1 0-1 0 0,1 0 1 0 0,0 0 0 0 0,-1 0 0 0 0,1 0-1 0 0,-1 0 1 0 0,1 0 0 0 0,0 0-1 0 0,-1 0 1 0 0,1 0 0 0 0,-1 0 0 0 0,1 0-6 0 0,-10 0 128 0 0,3 1-39 0 0,-3 0-12 0 0,2 1-46 0 0,-7 7-9 0 0,2 4 44 0 0,-12 14 94 0 0,18-14-70 0 0,3-3-33 0 0,3-7-38 0 0,0 0 1 0 0,0-1-1 0 0,1 1 1 0 0,-1 0-1 0 0,1 0 1 0 0,0-1-1 0 0,0 1 1 0 0,0 0-1 0 0,0 0 1 0 0,0 0-20 0 0,0 15 129 0 0,-1-17-108 0 0,0 1 0 0 0,0 0 0 0 0,0-1 0 0 0,0 1 0 0 0,0-1 0 0 0,0 1 0 0 0,0-1 1 0 0,0 1-1 0 0,0-1 0 0 0,-1 1-21 0 0,1-1 17 0 0,0 0 0 0 0,0-1-1 0 0,0 1 1 0 0,0 0 0 0 0,0 0 0 0 0,1 0 0 0 0,-1 0 0 0 0,0 0 0 0 0,1 1 0 0 0,-1-1-1 0 0,1 0 1 0 0,-1 0 0 0 0,1 0 0 0 0,-1 0 0 0 0,1 1 0 0 0,0-1 0 0 0,0 0 0 0 0,-1 0-1 0 0,1 2-16 0 0,0 4 52 0 0,2 16 96 0 0,-2-21-141 0 0,1-1 1 0 0,-1 1-1 0 0,1 0 0 0 0,-1-1 0 0 0,1 1 0 0 0,0-1 0 0 0,0 1 0 0 0,0-1 0 0 0,0 1 1 0 0,0-1-1 0 0,0 0 0 0 0,1 1-7 0 0,13 19 49 0 0,-2-2 31 0 0,-3-10-71 0 0,-1-4-11 0 0,8 2 5 0 0,-3-5-36 0 0,-11-2-45 0 0,-1 0 43 0 0,14 0 47 0 0,-10 0-87 0 0,-1 0-104 0 0,-1 0-34 0 0,0 0-88 0 0,0 0-101 0 0,0 0-114 0 0,-2 0 138 0 0,-1 0-57 0 0,0 0-50 0 0,0 0-46 0 0,1 0-155 0 0,-1 0-44 0 0,1 0-188 0 0,1 0-507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11:57.0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0 480 7568 0 0,'0'0'166'0'0,"0"3"29"0"0,0 3-53 0 0,0 0-49 0 0,0 5 65 0 0,0-7-87 0 0,1 0-57 0 0,4 6-111 0 0,-2-5 97 0 0,-2-2 49 0 0,0 0 47 0 0,0 2 124 0 0,0-2-64 0 0,-1 0 35 0 0,0 2 166 0 0,2-1-38 0 0,2 3 105 0 0,0-2-42 0 0,-2-3 60 0 0,-1 0-101 0 0,-1 0-85 0 0,1 1-71 0 0,-1 0-66 0 0,0-1-34 0 0,-1 6 102 0 0,1-6-81 0 0,-1-1 115 0 0,1 3 179 0 0,1-1-99 0 0,-1-1-130 0 0,1 0-38 0 0,0 0 48 0 0,3 0 61 0 0,-2-2-130 0 0,0 0 46 0 0,-2 0 216 0 0,1 0-115 0 0,-1 1-99 0 0,0-1-82 0 0,1 1-64 0 0,-1-1-41 0 0,0 4-266 0 0,0-3 281 0 0,0 0 54 0 0,0-1 43 0 0,0 1 49 0 0,0-1 56 0 0,0 1 64 0 0,0-1 71 0 0,0 0-66 0 0,0 0 38 0 0,0 0 38 0 0,0 0 41 0 0,0 1 43 0 0,0-2 45 0 0,0 1 48 0 0,0 0 49 0 0,-6-15-413 0 0,1 3-80 0 0,3 4-91 0 0,2-66 23 0 0,0 72 0 0 0,0 1 0 0 0,0 0 0 0 0,0-1 0 0 0,0 1 0 0 0,0 0 0 0 0,-1-1 0 0 0,1 1 0 0 0,0 0 0 0 0,-1 0 0 0 0,1-1 0 0 0,-1 1 0 0 0,0 0 0 0 0,1 0 0 0 0,-1-1 0 0 0,-4-8 0 0 0,3 2 0 0 0,1 0 0 0 0,1 0 0 0 0,-1 0 0 0 0,1 0 0 0 0,1-6 0 0 0,0-5 0 0 0,-1 17 0 0 0,0 1 0 0 0,0-1 0 0 0,0 1 0 0 0,1-1 0 0 0,-1 1 0 0 0,0 0 0 0 0,1-1 0 0 0,-1 1 0 0 0,1 0 0 0 0,0-1 0 0 0,-1 1 0 0 0,1 0 0 0 0,0 0 0 0 0,0-1 0 0 0,0 1 0 0 0,-1 0 0 0 0,1 0 0 0 0,0-1 0 0 0,-1 1 0 0 0,1 0 0 0 0,-1-1 0 0 0,0 1 0 0 0,1 0 0 0 0,-1-1 0 0 0,0 1 0 0 0,0-1 0 0 0,0 1 0 0 0,2-12 0 0 0,16-7-44 0 0,-15 17 11 0 0,2 0-84 0 0,-1 3 65 0 0,0-1 10 0 0,0-5-41 0 0,-1 3-70 0 0,5 1-73 0 0,-4 2 291 0 0,-1 0-95 0 0,2 1-88 0 0,-1-1-79 0 0,1 0-92 0 0,0 1-73 0 0,0-1-64 0 0,0 0-53 0 0,1 0-156 0 0,0 0-50 0 0,9-4-1512 0 0,-2-6 725 0 0</inkml:trace>
  <inkml:trace contextRef="#ctx0" brushRef="#br0" timeOffset="297.92">442 0 9328 0 0,'0'0'208'0'0,"0"0"33"0"0,0 0 15 0 0,1 1-108 0 0,0 0-77 0 0,3 3-37 0 0,1 3-24 0 0,-3 6-29 0 0,-2-7 38 0 0,2 0 55 0 0,0-1 0 0 0,1 0 99 0 0,0 1 59 0 0,-3-3-89 0 0,1 0-1 0 0,0 0 1 0 0,-1 0 0 0 0,0 0-1 0 0,1 0 1 0 0,-1 3-143 0 0,-1 2 186 0 0,1 1 9 0 0,0-2-37 0 0,1 0 7 0 0,1 0 40 0 0,1 3-25 0 0,2 11 180 0 0,-4-12-196 0 0,0 2 65 0 0,-1 1 77 0 0,1 3-50 0 0,4 11 278 0 0,0 1 89 0 0,-3-8-263 0 0,-3-1-41 0 0,0-2-84 0 0,1-5-41 0 0,1-1 18 0 0,2 0 65 0 0,-1-4-174 0 0,0-1-1 0 0,0 0 0 0 0,-1 0-1 0 0,0 0 1 0 0,0 0 0 0 0,0 0-1 0 0,-1 0 1 0 0,1 4-102 0 0,-1-5 24 0 0,0 6 65 0 0,0 24 255 0 0,0-20-224 0 0,0-13-108 0 0,0 0-1 0 0,0 0 0 0 0,0 1 0 0 0,0-1 0 0 0,1 0 1 0 0,-1 1-1 0 0,0-1 0 0 0,1 0 0 0 0,-1 0 0 0 0,1 0 1 0 0,-1 1-1 0 0,1-1 0 0 0,0 1-11 0 0,0-1 9 0 0,0 0 1 0 0,0 1-1 0 0,0-1 1 0 0,-1 0-1 0 0,1 1 0 0 0,-1-1 1 0 0,1 1-1 0 0,-1-1 1 0 0,1 1-1 0 0,-1-1 1 0 0,0 1-1 0 0,0 0 0 0 0,0 1-9 0 0,0-3 6 0 0,1 7 5 0 0,-4-2 38 0 0,-5 4-71 0 0,6-8-47 0 0,2 0-34 0 0,0-1-153 0 0,0 0 121 0 0,0 0-61 0 0,0 0-84 0 0,0 0 88 0 0,0 0-41 0 0,0 0-43 0 0,0 0-42 0 0,0 0-37 0 0,0 0-35 0 0,0 0-252 0 0,0 0-56 0 0,0 0-820 0 0,0 0-643 0 0,0 0-1224 0 0</inkml:trace>
  <inkml:trace contextRef="#ctx0" brushRef="#br0" timeOffset="1196.36">291 291 7520 0 0,'0'0'217'0'0,"0"0"-55"0"0,0 0-11 0 0,0 0 51 0 0,0 0 166 0 0,0 0 310 0 0,2 0 24 0 0,0 0-547 0 0,0-1 85 0 0,0 1 40 0 0,4-3 618 0 0,-3 1-541 0 0,-1 1-68 0 0,1 0-99 0 0,-2 0-143 0 0,0 0-38 0 0,1 1-43 0 0,-1-1-45 0 0,7 0 272 0 0,2 2 50 0 0,6-1 183 0 0,-1-4 78 0 0,-9 0-315 0 0,2 0 83 0 0,5 2 67 0 0,-6 2-195 0 0,3 1 18 0 0,-3-1-24 0 0,-1-1 11 0 0,0-2 44 0 0,3-1 60 0 0,1 1-55 0 0,21 0 284 0 0,-16 3-243 0 0,-4 0-37 0 0,-2-1-19 0 0,-1 0-46 0 0,7-4 37 0 0,-11 4-146 0 0,0 0-1 0 0,-1 0 1 0 0,1 0 0 0 0,0 0-1 0 0,0 1 1 0 0,2-1-28 0 0,23 1 146 0 0,-11 0-125 0 0,-11 0-60 0 0,1 0-39 0 0,1 0-47 0 0,0 0-53 0 0,-7 0 80 0 0,5 0 0 0 0,-3 0 11 0 0,-2 0-4 0 0,-1 0-43 0 0,1 0-54 0 0,1 0-62 0 0,-2 0-13 0 0,1 0-56 0 0,0 0-62 0 0,0 0-67 0 0,0 0-73 0 0,-1 0-78 0 0,1 0-83 0 0,0 0-91 0 0,4 0-1266 0 0,1 0-1155 0 0</inkml:trace>
  <inkml:trace contextRef="#ctx0" brushRef="#br0" timeOffset="1462.77">758 266 7584 0 0,'-42'10'222'0'0,"42"-10"-217"0"0,-1 0 0 0 0,1 0 0 0 0,0 0-1 0 0,-1 0 1 0 0,1 0 0 0 0,0 0-1 0 0,-1 0 1 0 0,1 0 0 0 0,0 0 0 0 0,-1 1-1 0 0,1-1 1 0 0,0 0 0 0 0,-1 0-1 0 0,1 0 1 0 0,0 0 0 0 0,-1 0-1 0 0,1 1 1 0 0,0-1 0 0 0,0 0 0 0 0,-1 0-1 0 0,1 1 1 0 0,0-1 0 0 0,0 0-1 0 0,-1 0 1 0 0,1 1 0 0 0,0-1 0 0 0,0 0-1 0 0,0 1 1 0 0,0-1 0 0 0,0 0-1 0 0,-1 1 1 0 0,1-1 0 0 0,0 0 0 0 0,0 1-1 0 0,0-1 1 0 0,0 0 0 0 0,0 1-1 0 0,0-1 1 0 0,0 1-5 0 0,3 3 66 0 0,7 2-84 0 0,-9-5 19 0 0,0-1 0 0 0,0 0 0 0 0,-1 1 0 0 0,1-1 0 0 0,0 1 0 0 0,0-1 0 0 0,-1 1 0 0 0,1-1 0 0 0,0 1 0 0 0,-1 0 0 0 0,1-1 0 0 0,-1 1 0 0 0,1 0 0 0 0,-1 0-1 0 0,3 11 98 0 0,-3-10-38 0 0,0-1 0 0 0,0 0 0 0 0,1 1 0 0 0,-1-1 0 0 0,0 1-1 0 0,1-1 1 0 0,-1 0 0 0 0,1 1 0 0 0,-1-1 0 0 0,1 0 0 0 0,0 1-1 0 0,-1-1 1 0 0,1 0-60 0 0,4 7 421 0 0,-4-3-171 0 0,0 1 39 0 0,-1 5 217 0 0,2-2-91 0 0,1-1-79 0 0,1 0-67 0 0,-3-6-205 0 0,3 23 826 0 0,2-11-569 0 0,-4-9-185 0 0,-1 0 1 0 0,0-1 0 0 0,-1 1 0 0 0,1 0-1 0 0,-1 0 1 0 0,0 3-137 0 0,0-3 98 0 0,0 9 199 0 0,0-11-244 0 0,0 0-42 0 0,-2 10 102 0 0,-7-3-80 0 0,8-8-47 0 0,0-2-81 0 0,1 0-82 0 0,0 0 45 0 0,0 0-35 0 0,0 0-37 0 0,0 0-35 0 0,0 0-333 0 0,0 1 74 0 0,0-1-49 0 0,0 1-650 0 0,0 3-517 0 0,0 3-980 0 0</inkml:trace>
  <inkml:trace contextRef="#ctx0" brushRef="#br0" timeOffset="1709.46">695 76 10016 0 0,'0'0'230'0'0,"2"0"30"0"0,0 1-178 0 0,0-1-43 0 0,1 0 29 0 0,0-1 51 0 0,2-1 84 0 0,12-6-146 0 0,-11 5-14 0 0,-3 3-58 0 0,-1 0-66 0 0,0 0-64 0 0,0 0-94 0 0,-1 0-111 0 0,-1 0-100 0 0,0 0 59 0 0,1 0-37 0 0,-1 0-510 0 0,0 0-408 0 0,0 0-772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22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7488 0 0,'0'0'166'0'0,"0"0"29"0"0,0 0 12 0 0,0 0 34 0 0,0 0 140 0 0,0 0 61 0 0,0 0 7 0 0,0 0-18 0 0,0 0-101 0 0,0 0-46 0 0,0 0-10 0 0,0 0-5 0 0,0 0-10 0 0,0 0-3 0 0,0 0 0 0 0,0 0-12 0 0,0 2-52 0 0,1 5-52 0 0,4 3 15 0 0,-1-3-29 0 0,-1 1 71 0 0,-1-2-6 0 0,-2 1 61 0 0,-1 5 47 0 0,1 12 90 0 0,1-12-240 0 0,2-2-37 0 0,1-2-39 0 0,3 4 54 0 0,-6 1-1 0 0,-1-4-36 0 0,-1 3 17 0 0,1-4-8 0 0,4 9 154 0 0,0-7-131 0 0,3 7 92 0 0,-6 1 25 0 0,2 4-121 0 0,6 9-29 0 0,-8-29-82 0 0,0 1 4 0 0,0 1 0 0 0,-1-1 1 0 0,1 0-1 0 0,-1 0 0 0 0,1 0 0 0 0,-1 1 0 0 0,0-1 0 0 0,0 0-11 0 0,1 16 57 0 0,4-4 8 0 0,1 2 47 0 0,-4-1 38 0 0,-3-7-78 0 0,1 11 66 0 0,3-4 27 0 0,1-5-77 0 0,3 6 71 0 0,-5-2 51 0 0,-2-6-87 0 0,1-2-34 0 0,5 8 60 0 0,0 0-6 0 0,-4 0 57 0 0,-2-5-60 0 0,0-1-40 0 0,0 15 108 0 0,1-7-18 0 0,6-1-70 0 0,-2-2-34 0 0,-3 2 38 0 0,-2-12-168 0 0,0 1 36 0 0,0 5 82 0 0,0-1 64 0 0,0 11 257 0 0,0-11-274 0 0,0-1-71 0 0,0 1-103 0 0,0-5-23 0 0,0 0-36 0 0,0 2-104 0 0,0-1-82 0 0,0 0-92 0 0,0 0-101 0 0,0-5 491 0 0,0-2-264 0 0,0 0 59 0 0,0 1 2 0 0,0 0-39 0 0,1 0 2 0 0,-1 0-39 0 0,1 0-46 0 0,-1 0-52 0 0,1 0-54 0 0,0 1-52 0 0,0-1-45 0 0,1 1-41 0 0,-1 0-157 0 0,1-1-40 0 0,0 1-191 0 0,1 0-521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23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30 6776 0 0,'0'0'198'0'0,"0"0"-51"0"0,0 0-6 0 0,0 0 54 0 0,0 0 169 0 0,0 0 313 0 0,0 0 25 0 0,0 0-34 0 0,0 0-151 0 0,0 0-62 0 0,0 0-9 0 0,0 0-40 0 0,0 0-289 0 0,0 0 18 0 0,0 0 47 0 0,0 3-12 0 0,0 22 351 0 0,0-7-204 0 0,0-3-87 0 0,0 0-42 0 0,0-13-169 0 0,0-1 0 0 0,0 1 0 0 0,0 0 0 0 0,1-1 1 0 0,-1 1-1 0 0,1 0 0 0 0,-1-1 0 0 0,1 1 1 0 0,-1-1-1 0 0,1 1 0 0 0,0-1 0 0 0,1 2-19 0 0,4 9 132 0 0,-4-1-14 0 0,-2 4 37 0 0,0 9 46 0 0,2-5-72 0 0,8 2 58 0 0,-5 4 5 0 0,1-10-59 0 0,-5-12-101 0 0,0 0 0 0 0,1 0-1 0 0,-2 0 1 0 0,1 0-1 0 0,0 1 1 0 0,-1-1 0 0 0,1 0-1 0 0,-1 2-31 0 0,0 9 141 0 0,1-3-39 0 0,-1-8-67 0 0,0 0-1 0 0,1 0 1 0 0,-1 0 0 0 0,1 0-1 0 0,0 0 1 0 0,0-1 0 0 0,1 3-35 0 0,4 8 152 0 0,-3 1 24 0 0,-3 7-68 0 0,-1-13-67 0 0,1-5-20 0 0,0 0 1 0 0,0 0-1 0 0,0 1 1 0 0,1-1-1 0 0,-1 0 0 0 0,1 0 1 0 0,0 0-1 0 0,0 0 1 0 0,0 0-1 0 0,0 0 1 0 0,0 0-1 0 0,2 3-21 0 0,0-1 29 0 0,-2-1 25 0 0,0 0-1 0 0,0 0 0 0 0,-1 0 0 0 0,1 0 1 0 0,-1 0-1 0 0,0 1 0 0 0,0-1 0 0 0,0 0 1 0 0,-1 4-54 0 0,0 7 190 0 0,1 38 450 0 0,0-33-454 0 0,3-15-110 0 0,7 8-4 0 0,-8 0-40 0 0,-2-11-82 0 0,0-2-37 0 0,0 0-128 0 0,0 0 100 0 0,0 0-66 0 0,0 0-87 0 0,0 0 83 0 0,0 0-42 0 0,0 0-42 0 0,0 0-43 0 0,0 0-37 0 0,0 0-35 0 0,0 0-248 0 0,0 0-56 0 0,0 0-811 0 0,0 0-636 0 0,0 0-1212 0 0</inkml:trace>
  <inkml:trace contextRef="#ctx0" brushRef="#br0" timeOffset="382.32">0 121 6768 0 0,'0'0'149'0'0,"0"0"23"0"0,0 0 12 0 0,0 0-59 0 0,0 0-9 0 0,0 0 44 0 0,0 0 135 0 0,0 0 250 0 0,0 0 21 0 0,3 0-8 0 0,22 0 460 0 0,-20-2-522 0 0,8-8 19 0 0,2 7-105 0 0,-4 1-100 0 0,-2-2-58 0 0,3-3 21 0 0,5 6-9 0 0,-2 1-32 0 0,-1-4-30 0 0,14-4 61 0 0,-15 5-102 0 0,0-1 0 0 0,0 0 0 0 0,8-4-161 0 0,-7 2 107 0 0,1 0 0 0 0,0 1 1 0 0,0 1-1 0 0,1 1-107 0 0,0-1 79 0 0,13-3 54 0 0,-2 2-72 0 0,-10 2-42 0 0,15 0 7 0 0,-1 1 25 0 0,-18-2-41 0 0,-4 2-10 0 0,0 0 1 0 0,0 0 0 0 0,0 1-1 0 0,0 0 1 0 0,0 0 0 0 0,2 1-1 0 0,-6 0-11 0 0,-1 0-26 0 0,-1 0-28 0 0,0 0-42 0 0,0 0-22 0 0,-1 0-43 0 0,1 0-48 0 0,-1 0-55 0 0,0 0-60 0 0,0 0-54 0 0,0 0-49 0 0,0 0-42 0 0,0 0-145 0 0,0 0-41 0 0,0 0-175 0 0,2 0-465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22.8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258 138 6992 0 0,'0'0'157'0'0,"0"0"23"0"0,-3-3 12 0 0,-7-9-27 0 0,8-3-131 0 0,2 9-13 0 0,0-1 36 0 0,0 1 37 0 0,-1 1 40 0 0,-1 1 40 0 0,-1 2 1 0 0,0 0-15 0 0,0 0-5 0 0,1 0 9 0 0,1 1-16 0 0,1-2 49 0 0,-1-1 58 0 0,1 0 68 0 0,0 3-303 0 0,0-1 80 0 0,0-3 165 0 0,0-7 525 0 0,0 9-603 0 0,0 1-70 0 0,0 2-109 0 0,0-1 0 0 0,0 1 0 0 0,1 0 0 0 0,-1 0 0 0 0,0 0 0 0 0,0 0-1 0 0,0 0 1 0 0,0 0 0 0 0,0 0 0 0 0,0 0 0 0 0,0 0 0 0 0,0 0 0 0 0,0 0 0 0 0,0-1 0 0 0,0 1 0 0 0,0 0 0 0 0,0 0 0 0 0,0 0 0 0 0,-1 0 0 0 0,1 0 0 0 0,0 0 0 0 0,0 0 0 0 0,0 0 0 0 0,0 0 0 0 0,0 0 0 0 0,0 0 0 0 0,0-1 0 0 0,0 1 0 0 0,0 0 0 0 0,0 0 0 0 0,0 0 0 0 0,0 0 0 0 0,0 0 0 0 0,0 0 0 0 0,0 0 0 0 0,0 0 0 0 0,0 0 0 0 0,-1 0 0 0 0,1 0 0 0 0,0 0 0 0 0,0 0 0 0 0,0 0 0 0 0,0 0 0 0 0,0 0 0 0 0,0 0 0 0 0,0 0 0 0 0,0 0 0 0 0,0 0-1 0 0,0 0 1 0 0,-1 0 0 0 0,1 0 0 0 0,0 0 0 0 0,0 0 0 0 0,0 0 0 0 0,0 0 0 0 0,0 0 0 0 0,0 0-8 0 0,-5-1 160 0 0,-6-3 283 0 0,7 1-318 0 0,1 1-43 0 0,1-1-74 0 0,-1 1 236 0 0,2 2-24 0 0,-1 1-94 0 0,-1-1-60 0 0,-3-1-7 0 0,6 1 2 0 0,-7-1 181 0 0,2 0-70 0 0,0-2-16 0 0,3-1-85 0 0,-4-1-2 0 0,0 4-5 0 0,4 1 34 0 0,-1 0 2 0 0,-2-1-60 0 0,-3 1 121 0 0,-22 13 114 0 0,15-8-286 0 0,14-4 7 0 0,0 0 1 0 0,0 0-1 0 0,0-1 1 0 0,0 1-1 0 0,0 0 1 0 0,0 0-1 0 0,0 0 0 0 0,0 0 1 0 0,0 0-1 0 0,1 0 1 0 0,-1 0-1 0 0,0 1 4 0 0,-4 9-10 0 0,-5 6 22 0 0,6-12 40 0 0,3 2-44 0 0,1-2-8 0 0,-5 3 2 0 0,-1 4-4 0 0,4 1 55 0 0,2 23-5 0 0,0 13 69 0 0,0-28-71 0 0,-1-13-23 0 0,1-5-18 0 0,0 0 0 0 0,-1 0 0 0 0,1 0-1 0 0,0 0 1 0 0,1-1 0 0 0,-1 1 0 0 0,0 0 0 0 0,1 0 0 0 0,0 0 0 0 0,-1-1 0 0 0,1 2-5 0 0,6 8 27 0 0,2 6 63 0 0,-7-14-56 0 0,0 0-1 0 0,0 0 1 0 0,-1 0-1 0 0,0 1 1 0 0,1-1-1 0 0,-2 0 1 0 0,1 1-1 0 0,0-1 1 0 0,-1 1-34 0 0,3 11 147 0 0,2-6-35 0 0,-4-9-100 0 0,0 1 1 0 0,0-1-1 0 0,0 0 0 0 0,-1 1 1 0 0,1-1-1 0 0,-1 1 0 0 0,1-1 1 0 0,-1 1-1 0 0,1-1 0 0 0,-1 1 1 0 0,0 0-1 0 0,0-1 1 0 0,0 2-13 0 0,0-1 7 0 0,1-1 1 0 0,-1 1-1 0 0,0 0 1 0 0,0-1 0 0 0,1 1-1 0 0,-1 0 1 0 0,1-1 0 0 0,0 1-1 0 0,-1-1 1 0 0,1 1 0 0 0,0 0-1 0 0,0-1 1 0 0,0 1-8 0 0,0-1 8 0 0,0 0 1 0 0,0 1-1 0 0,-1-1 0 0 0,1 1 1 0 0,0 0-1 0 0,-1-1 0 0 0,1 1 1 0 0,-1 0-1 0 0,1-1 0 0 0,-1 1 1 0 0,0 0-1 0 0,0-1 1 0 0,0 1-9 0 0,0 0 15 0 0,1 0 0 0 0,-1-1 0 0 0,0 1 1 0 0,0 0-1 0 0,1-1 0 0 0,-1 1 1 0 0,1 0-1 0 0,0-1 0 0 0,-1 1 1 0 0,1-1-1 0 0,0 1 0 0 0,0-1 1 0 0,0 1-16 0 0,0-1 17 0 0,0 1 1 0 0,0-1-1 0 0,0 1 1 0 0,-1-1 0 0 0,1 1-1 0 0,0 0 1 0 0,-1-1-1 0 0,0 1 1 0 0,1 0 0 0 0,-1-1-1 0 0,0 1 1 0 0,0 0-1 0 0,1 0-17 0 0,0 8 103 0 0,5 1 7 0 0,-5-9-93 0 0,0-1-1 0 0,0 1 0 0 0,-1 0 0 0 0,1-1 1 0 0,0 1-1 0 0,0 0 0 0 0,-1 0 0 0 0,1-1 0 0 0,-1 1 1 0 0,0 0-1 0 0,0 0 0 0 0,1 0 0 0 0,-1 1-16 0 0,-1 7 54 0 0,0 10 57 0 0,1-17-87 0 0,0-1 1 0 0,0 1-1 0 0,0 0 0 0 0,0 0 0 0 0,1 0 0 0 0,-1 0 1 0 0,1-1-1 0 0,0 1 0 0 0,0 0-24 0 0,4 5 51 0 0,-4-7-39 0 0,0 1-1 0 0,0-1 0 0 0,-1 0 0 0 0,1 1 1 0 0,0-1-1 0 0,-1 1 0 0 0,1-1 1 0 0,-1 1-1 0 0,1-1 0 0 0,-1 1 1 0 0,0 0-1 0 0,1-1 0 0 0,-1 1 0 0 0,0 0-11 0 0,0 4 48 0 0,-1-4-29 0 0,1 1 0 0 0,0-1-1 0 0,0 0 1 0 0,0 0-1 0 0,1 0 1 0 0,-1 0-1 0 0,0 0 1 0 0,1 0-1 0 0,-1 0 1 0 0,1 1-19 0 0,4 5 69 0 0,-1-2-23 0 0,-2-1 15 0 0,-1 1 27 0 0,0 2 45 0 0,-1 17 20 0 0,0-23-89 0 0,0 1-10 0 0,0 7-33 0 0,0-8 32 0 0,0-2 11 0 0,0 0-42 0 0,0 0-60 0 0,0 0-66 0 0,0 0-134 0 0,0 0-214 0 0,0 0 251 0 0,0 0-31 0 0,0 0-70 0 0,0 0 102 0 0,0 0-37 0 0,0 0-42 0 0,0 0-38 0 0,0 0-420 0 0,0 0 107 0 0,0 0-53 0 0,0-2-798 0 0,0-2-622 0 0,0-5-1188 0 0</inkml:trace>
  <inkml:trace contextRef="#ctx0" brushRef="#br0" timeOffset="406.92">1 531 7072 0 0,'0'0'202'0'0,"0"0"-44"0"0,0 0-6 0 0,0 0 55 0 0,2 0 176 0 0,-1 0-340 0 0,-1 0-1 0 0,1 0 1 0 0,-1 0-1 0 0,1 0 0 0 0,-1 0 1 0 0,1 0-1 0 0,0-1 1 0 0,-1 1-1 0 0,1 0 0 0 0,-1 0 1 0 0,1 0-1 0 0,-1-1 0 0 0,1 1 1 0 0,-1 0-1 0 0,0-1 1 0 0,1 1-1 0 0,-1 0 0 0 0,1-1 1 0 0,-1 1-1 0 0,1-1 1 0 0,-1 1-1 0 0,0 0 0 0 0,0-1 1 0 0,1 0-43 0 0,-1 1 46 0 0,1-1 0 0 0,-1 0 0 0 0,1 1 0 0 0,-1-1 1 0 0,1 1-1 0 0,-1-1 0 0 0,1 1 0 0 0,-1-1 0 0 0,1 1 1 0 0,-1-1-1 0 0,1 1 0 0 0,0 0 0 0 0,-1-1 0 0 0,1 1 0 0 0,0 0 1 0 0,-1 0-1 0 0,1-1 0 0 0,0 1 0 0 0,-1 0 0 0 0,1 0 1 0 0,0 0-1 0 0,0 0 0 0 0,-1 0 0 0 0,1 0 0 0 0,0 0-46 0 0,6-1 425 0 0,12-6 713 0 0,-14 4-830 0 0,1 1-54 0 0,-2-1-109 0 0,0 1-52 0 0,12-6 307 0 0,10-5 185 0 0,-7 4-284 0 0,-4 4-153 0 0,-8 2-121 0 0,1 1-36 0 0,20-3 24 0 0,-8-5-3 0 0,8 5 25 0 0,4-5-84 0 0,9 5-45 0 0,-9-5-10 0 0,-1 7-2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30.7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6648 0 0,'0'0'149'0'0,"0"0"23"0"0,0 0 12 0 0,0 1-25 0 0,0 6 46 0 0,0-2-39 0 0,5 9 417 0 0,-4-11-358 0 0,0 0 77 0 0,0 1 107 0 0,-1-1-154 0 0,0 0 38 0 0,3 9 307 0 0,3-2-75 0 0,-5-9-449 0 0,0 0-1 0 0,0 1 1 0 0,0 0 0 0 0,0-1 0 0 0,-1 1 0 0 0,1 0 0 0 0,0-1 0 0 0,-1 1 0 0 0,1 0 0 0 0,-1 0 0 0 0,0-1 0 0 0,1 1 0 0 0,-1 1-76 0 0,2 10 337 0 0,4 1 80 0 0,-4-11-291 0 0,-1 0 0 0 0,0 0 0 0 0,1 1 0 0 0,-1-1 0 0 0,-1 1 0 0 0,1-1 0 0 0,0 1 0 0 0,-1 1-126 0 0,1 2 293 0 0,1-1-49 0 0,4 7 142 0 0,2 5 90 0 0,-7-9-242 0 0,2 5 62 0 0,3-2-76 0 0,-5-10-185 0 0,0 0 0 0 0,0 0 0 0 0,0 0 0 0 0,0 0 1 0 0,0 0-1 0 0,-1 0 0 0 0,1 1 0 0 0,-1-1 1 0 0,1 0-1 0 0,-1 1-35 0 0,3 16 285 0 0,3-4-81 0 0,0-3-78 0 0,-3 4-51 0 0,-2-14 0 0 0,1 1-88 0 0,-1-3-34 0 0,0 1-37 0 0,0 0-126 0 0,0 0 58 0 0,-1-1-35 0 0,0 1-58 0 0,1-1-42 0 0,-1 0-38 0 0,0 0-35 0 0,0 1-237 0 0,0-1-58 0 0,0 0-45 0 0,0 0-34 0 0,0 0-1318 0 0,0 0-1174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31.3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18 5584 0 0,'0'0'165'0'0,"-2"-1"-10"0"0,1-1-198 0 0,-1 1 34 0 0,-2-1 76 0 0,0 2 48 0 0,1-1 46 0 0,-4 1 254 0 0,-6 0 382 0 0,9-1-556 0 0,0-1-33 0 0,0 0-53 0 0,0 1 70 0 0,-1-1 83 0 0,-7 1 481 0 0,8 0-540 0 0,1 1-88 0 0,-1 0-34 0 0,0 0-42 0 0,1 0-50 0 0,-4 0 175 0 0,1 1-42 0 0,-5 3 64 0 0,4-2-129 0 0,-5 0-8 0 0,12-2-92 0 0,-1 0 8 0 0,0-1 0 0 0,0 1 0 0 0,1 0 0 0 0,-1 0 0 0 0,0 0 0 0 0,0 1 0 0 0,0-1 0 0 0,0 0 0 0 0,0 0 0 0 0,1 0 0 0 0,-1 1 0 0 0,0-1 0 0 0,0 0 0 0 0,0 1 0 0 0,1-1 0 0 0,-2 1-11 0 0,-10 6 73 0 0,4-4-37 0 0,7-2-35 0 0,0-1 1 0 0,0 0-1 0 0,0 1 1 0 0,0-1-1 0 0,0 1 1 0 0,0-1-1 0 0,1 1 1 0 0,-1 0-1 0 0,0-1 1 0 0,0 1-1 0 0,1 0 1 0 0,-1 0-1 0 0,0 0-1 0 0,-16 29 49 0 0,12-20-103 0 0,3-6 40 0 0,2-4 22 0 0,0 3-4 0 0,3 10 49 0 0,-3-12-53 0 0,1-1-1 0 0,-1 0 1 0 0,0 1 0 0 0,1-1 0 0 0,-1 0 0 0 0,1 1 0 0 0,-1-1 0 0 0,1 0-1 0 0,-1 1 1 0 0,1-1 0 0 0,-1 0 0 0 0,1 0 0 0 0,-1 1 0 0 0,1-1-1 0 0,-1 0 1 0 0,1 0 0 0 0,-1 0 0 0 0,1 0 0 0 0,3 1-7 0 0,6 6-44 0 0,11 3 50 0 0,-7-3-11 0 0,-12-7 2 0 0,0 1-1 0 0,0-1 1 0 0,0 1 0 0 0,0-1 0 0 0,-1 1-1 0 0,1-1 1 0 0,0 0 0 0 0,0 0-1 0 0,0 0 1 0 0,0 0 0 0 0,2-1 10 0 0,15 2-68 0 0,-11 2 40 0 0,2 0 40 0 0,-1-2 98 0 0,-1-1-2 0 0,0 1-1 0 0,-1 1 0 0 0,0-1 0 0 0,1 1 1 0 0,1 1-108 0 0,9 3 197 0 0,-16-5-172 0 0,16 4 213 0 0,-5-1-8 0 0,-1 0 1 0 0,0 1-1 0 0,8 4-230 0 0,-17-7 40 0 0,0-1-1 0 0,0 1 1 0 0,0 0-1 0 0,-1 0 1 0 0,1 0 0 0 0,0 0-1 0 0,-1 1 1 0 0,0-1-1 0 0,0 1 1 0 0,0 0 0 0 0,0-1-1 0 0,0 1 1 0 0,0 0-1 0 0,0 0 1 0 0,-1 0 0 0 0,1 2-40 0 0,3 5 164 0 0,-1 0-17 0 0,-4-1-18 0 0,-3-1-95 0 0,-1 1 96 0 0,2-5-20 0 0,0-1 0 0 0,0 1 0 0 0,0 0 0 0 0,-1-1 0 0 0,1 1 0 0 0,-1 0-110 0 0,-2 0 110 0 0,1 0-36 0 0,-20 13 397 0 0,9-7-200 0 0,0 0-62 0 0,-1-3-73 0 0,-3 0-82 0 0,7-5-112 0 0,0 1 66 0 0,-2-1 54 0 0,-20 1 149 0 0,22-3-163 0 0,1 0-40 0 0,1-1-43 0 0,-1 0-55 0 0,1-1-66 0 0,-1-1-79 0 0,1 0-89 0 0,0 0-101 0 0,1-2-112 0 0,7 5 238 0 0,1-1-39 0 0,-2-1-444 0 0,0 1-113 0 0,0-1-85 0 0,-2 0-920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31.5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7856 0 0,'0'0'174'0'0,"0"0"29"0"0,0 0 13 0 0,0 0 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53.6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424 136 10712 0 0,'-2'0'241'0'0,"2"0"-176"0"0,-1 1-25 0 0,-4-1-64 0 0,3 0 65 0 0,0 0 45 0 0,1-1 66 0 0,-1 0 81 0 0,0 0 98 0 0,-20-22-307 0 0,19 18 20 0 0,2 1 40 0 0,0 0 33 0 0,-2-3 51 0 0,-1 2-25 0 0,0 1 32 0 0,-25-12 777 0 0,23 13-743 0 0,-1-1 43 0 0,1 0-62 0 0,1 0-21 0 0,0-3 16 0 0,-3-2 42 0 0,8 9-194 0 0,-1-1 0 0 0,0 1 0 0 0,0-1 0 0 0,1 1 0 0 0,-1-1 0 0 0,0 1 0 0 0,0-1 0 0 0,0 1 0 0 0,0 0 0 0 0,0-1 0 0 0,0 1 0 0 0,1 0 0 0 0,-1 0 0 0 0,0 0 0 0 0,0 0 0 0 0,0 0-1 0 0,0 0 1 0 0,-1 0-33 0 0,-11-2 400 0 0,6-3-221 0 0,-5-1 88 0 0,-2 4-60 0 0,1 1-53 0 0,-9-5 123 0 0,1 0-27 0 0,7 4-142 0 0,-14 4 221 0 0,18 3-192 0 0,0 3-35 0 0,9-7-90 0 0,0 1-1 0 0,0-1 1 0 0,0 0-1 0 0,-1 0 0 0 0,1 0 1 0 0,0 0-1 0 0,-1 0 1 0 0,1 0-1 0 0,0 0 0 0 0,-1 0 1 0 0,1-1-1 0 0,-1 1 1 0 0,0-1-1 0 0,1 1 0 0 0,-1-1 1 0 0,1 1-1 0 0,-1-1 1 0 0,0 0-1 0 0,1 0 0 0 0,-1 0-11 0 0,-13 3 96 0 0,13-3-89 0 0,1 1 0 0 0,0 0-1 0 0,0 0 1 0 0,0-1 0 0 0,0 1-1 0 0,0 0 1 0 0,0 0 0 0 0,0 0-1 0 0,1 0 1 0 0,-1 0 0 0 0,0 0-1 0 0,0 1-6 0 0,0 1 2 0 0,0-1 0 0 0,-1 0 0 0 0,1 0-1 0 0,0 1 1 0 0,-1-1 0 0 0,0 0 0 0 0,1-1-1 0 0,-1 1 1 0 0,0 0 0 0 0,-1 0-2 0 0,1 0 0 0 0,0-1 0 0 0,1 1-1 0 0,-1 0 1 0 0,0 0 0 0 0,1 0 0 0 0,-1 0 0 0 0,1 0 0 0 0,-1 1 0 0 0,1-1-1 0 0,0 1 1 0 0,-12 12 0 0 0,11-13 0 0 0,1 0 0 0 0,-1 0 0 0 0,1 1-1 0 0,-1-1 1 0 0,1 0 0 0 0,0 1 0 0 0,0-1-1 0 0,0 1 1 0 0,0-1 0 0 0,0 1 0 0 0,0 0-1 0 0,1-1 1 0 0,0 1 0 0 0,-1 0 0 0 0,1-1-1 0 0,0 1 1 0 0,0 0 0 0 0,0 0 0 0 0,1 1 0 0 0,-1 4-6 0 0,0-6 1 0 0,0 0 0 0 0,1-1 0 0 0,-1 1 1 0 0,0 0-1 0 0,1-1 0 0 0,-1 1 0 0 0,1 0 0 0 0,0-1 1 0 0,0 1-1 0 0,0 0 5 0 0,3 10-6 0 0,-8-4 4 0 0,4-7 0 0 0,-1-1-1 0 0,1 1 1 0 0,-1-1-1 0 0,1 1 1 0 0,-1 0 0 0 0,1 0-1 0 0,0-1 1 0 0,-1 1-1 0 0,1 0 1 0 0,0 0-1 0 0,0-1 1 0 0,-1 1 0 0 0,1 0-1 0 0,0 0 1 0 0,0-1-1 0 0,0 1 1 0 0,0 0-1 0 0,0 0 1 0 0,0 0 0 0 0,0 0-1 0 0,0-1 1 0 0,1 1-1 0 0,-1 0 1 0 0,0 0-1 0 0,0-1 1 0 0,1 1 0 0 0,-1 0-1 0 0,0 0 1 0 0,1-1-1 0 0,-1 1 1 0 0,1 0-1 0 0,-1-1 3 0 0,4 5-9 0 0,1 0 0 0 0,0 0 0 0 0,0 0 0 0 0,0-1 0 0 0,0 0-1 0 0,1 0 1 0 0,-1-1 0 0 0,1 0 0 0 0,4 2 9 0 0,-5-2-3 0 0,0 0 0 0 0,0 1 1 0 0,0 0-1 0 0,0 0 1 0 0,0 0-1 0 0,-1 0 0 0 0,0 1 3 0 0,2 1-11 0 0,0-1 0 0 0,0 1 0 0 0,1-1 0 0 0,0 0 0 0 0,1 0 11 0 0,23 16-12 0 0,-11-8 12 0 0,17 9 0 0 0,6-2-12 0 0,22 25-48 0 0,39 13 60 0 0,-93-51 0 0 0,0 1 0 0 0,0 0 0 0 0,0 0 0 0 0,-1 1 0 0 0,9 9 0 0 0,6 2 0 0 0,-23-19 0 0 0,-1 0 0 0 0,1 0 0 0 0,0 0 0 0 0,-1 1 0 0 0,1-1 0 0 0,-1 0 0 0 0,0 1 0 0 0,1-1 0 0 0,-1 1 0 0 0,-1-2 0 0 0,0 1 0 0 0,0-1 0 0 0,0 1 0 0 0,0-1 0 0 0,0 1 0 0 0,0-1 0 0 0,1 1 0 0 0,-2-1 0 0 0,1 0 0 0 0,0 1 0 0 0,0-1 0 0 0,0 1 0 0 0,0-1 0 0 0,0 1 0 0 0,0-1 0 0 0,0 1 0 0 0,-1-1 0 0 0,1 0 0 0 0,0 1 0 0 0,-2 5 0 0 0,4 0 3 0 0,0-1 0 0 0,0 1 0 0 0,1-1 0 0 0,1 3-3 0 0,-2-5 11 0 0,0 1-1 0 0,-1-1 1 0 0,1 1-1 0 0,-1-1 1 0 0,0 1-1 0 0,0 0 0 0 0,0 1-10 0 0,-1-5 1 0 0,0 0 0 0 0,0 1 0 0 0,0-1 0 0 0,0 1 0 0 0,0-1 0 0 0,0 0 0 0 0,0 1 0 0 0,-1-1 0 0 0,1 1-1 0 0,0-1 1 0 0,0 1 0 0 0,0-1 0 0 0,0 0 0 0 0,-1 1 0 0 0,1-1 0 0 0,0 0 0 0 0,0 1 0 0 0,-1-1 0 0 0,1 0 0 0 0,0 1-1 0 0,-1-1 1 0 0,1 0 0 0 0,0 0 0 0 0,-1 1 0 0 0,1-1-1 0 0,-6 7 24 0 0,5-6-19 0 0,1 1-1 0 0,0 0 0 0 0,-1 0 0 0 0,1 0 0 0 0,0 0 0 0 0,0 0 1 0 0,0 0-1 0 0,0 0 0 0 0,0 0-4 0 0,0-1 3 0 0,1 0 0 0 0,-1 0-1 0 0,0 0 1 0 0,0 0 0 0 0,0 0 0 0 0,0 0 0 0 0,0 0 0 0 0,0 1 0 0 0,0-1-1 0 0,0 0 1 0 0,-1 0 0 0 0,1 0 0 0 0,0 0 0 0 0,-1 0 0 0 0,1 0-1 0 0,-1 0 1 0 0,1 0 0 0 0,-1-1 0 0 0,1 1 0 0 0,-1 0 0 0 0,1 0-1 0 0,-2 0-2 0 0,-10 0 36 0 0,10-1-31 0 0,1 0 0 0 0,-1 0-1 0 0,0 0 1 0 0,0 0-1 0 0,0 0 1 0 0,0 0 0 0 0,0 1-1 0 0,1-1 1 0 0,-1 0 0 0 0,0 1-1 0 0,0 0 1 0 0,1-1-1 0 0,-1 1-4 0 0,-2 5 44 0 0,3-5-41 0 0,1-1 0 0 0,0 1 0 0 0,0-1 0 0 0,-1 1 0 0 0,1-1 0 0 0,-1 1 0 0 0,1-1 0 0 0,0 1 0 0 0,-1-1 1 0 0,1 0-1 0 0,-1 1 0 0 0,1-1 0 0 0,-1 0 0 0 0,1 0 0 0 0,-1 1 0 0 0,1-1 0 0 0,-1 0 0 0 0,1 0 0 0 0,-1 0 0 0 0,1 1 0 0 0,-1-1 0 0 0,1 0 0 0 0,-1 0 0 0 0,1 0 0 0 0,-1 0 0 0 0,1 0 0 0 0,-1 0 0 0 0,0 0 0 0 0,1 0 0 0 0,-1 0 0 0 0,1-1 0 0 0,-1 1 0 0 0,0 0-3 0 0,-87 0 176 0 0,73-2-118 0 0,-2-4-35 0 0,6 1-13 0 0,-21-5 42 0 0,19 5-51 0 0,-2 0-1 0 0,13 2 0 0 0,-4-4 0 0 0,-5 4-3 0 0,-6-3-30 0 0,10 2-20 0 0,0-3-34 0 0,0 1 22 0 0,3 2-16 0 0,2 2-50 0 0,2 1-132 0 0,0-1-238 0 0,0 0 481 0 0,0 1-38 0 0,0-1-37 0 0,1 1-40 0 0,-1 0-39 0 0,0 0-40 0 0,1 0-42 0 0,0 0-41 0 0,0 1-43 0 0,0-1-44 0 0,0 0-44 0 0,0 1-45 0 0,1 0-45 0 0,0-1-47 0 0,0 1-48 0 0,0 0-47 0 0,4 0-1390 0 0,3 0-1156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32.3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220 36 6072 0 0,'0'0'113'0'0,"0"-1"-46"0"0,-2-5 42 0 0,2 6-104 0 0,0 0-1 0 0,0-1 0 0 0,0 1 1 0 0,0 0-1 0 0,-1 0 1 0 0,1 0-1 0 0,0 0 0 0 0,0 0 1 0 0,0 0-1 0 0,0 0 1 0 0,0 0-1 0 0,-1-1 1 0 0,1 1-1 0 0,0 0 0 0 0,0 0 1 0 0,0 0-1 0 0,0 0 1 0 0,-1 0-1 0 0,1 0 0 0 0,0 0 1 0 0,0 0-1 0 0,0 0 1 0 0,0 0-1 0 0,-1 0 0 0 0,1 0 1 0 0,0 0-1 0 0,0 0 1 0 0,0 0-1 0 0,-1 0 1 0 0,1 0-1 0 0,0 0 0 0 0,0 1 1 0 0,0-1-1 0 0,0 0 1 0 0,0 0-5 0 0,-7 0 130 0 0,-6-9-72 0 0,9 5-17 0 0,1 2 69 0 0,-2 1 93 0 0,-2 1 180 0 0,-2-1 101 0 0,2-1-249 0 0,0-2 9 0 0,-1 2 41 0 0,-20 0 743 0 0,15 2-629 0 0,0 0-75 0 0,12 0-309 0 0,1 0 0 0 0,-1 0 0 0 0,0 0 1 0 0,1 0-1 0 0,-1 1 0 0 0,1-1 0 0 0,-1 0 0 0 0,1 0 1 0 0,-1 0-1 0 0,1 0 0 0 0,-1 1 0 0 0,1-1 0 0 0,-1 0 1 0 0,1 1-1 0 0,-1-1 0 0 0,1 0 0 0 0,0 1 1 0 0,-1-1-1 0 0,1 0 0 0 0,-1 1-15 0 0,-6 4 160 0 0,4-3-122 0 0,2-1-13 0 0,-3 3 31 0 0,-5 5 73 0 0,-11 15-11 0 0,-2 14-74 0 0,20-30 17 0 0,1 1 45 0 0,-4 5 58 0 0,2 3-45 0 0,3 0-62 0 0,0-1-79 0 0,0-3-76 0 0,2 6-31 0 0,3-2 64 0 0,1-2 67 0 0,2 1 67 0 0,-1-3 43 0 0,-5-10-92 0 0,-1-1 0 0 0,1 0 1 0 0,0 0-1 0 0,0 0 0 0 0,0 0 0 0 0,0 0 0 0 0,0 0 0 0 0,0 0 0 0 0,1 0 0 0 0,1 0-20 0 0,26 14 191 0 0,-24-13-137 0 0,-4-2-33 0 0,1 0 1 0 0,-1-1-1 0 0,1 1 0 0 0,0-1 1 0 0,-1 0-1 0 0,1 0 1 0 0,0 0-1 0 0,-1 0 1 0 0,2-1-22 0 0,2 1 48 0 0,-4 0-15 0 0,1-1 1 0 0,-1 1-1 0 0,0-1 0 0 0,0 1 1 0 0,1-1-1 0 0,-1 0 1 0 0,0 0-1 0 0,0 1 0 0 0,2-3-33 0 0,7-4 111 0 0,0 0-38 0 0,-5 3-46 0 0,-3 1-12 0 0,0 1-1 0 0,0 0 1 0 0,-1-1 0 0 0,0 1 0 0 0,1-1 0 0 0,-1 0 0 0 0,0 0 0 0 0,0 0 0 0 0,0-1-15 0 0,2-2 10 0 0,5-13-64 0 0,-5 9 24 0 0,1 1 40 0 0,-2 4 75 0 0,0 0-1 0 0,-1 0 1 0 0,1-1 0 0 0,-1 1-1 0 0,1-3-84 0 0,2-11 168 0 0,-2-1-37 0 0,-1 0-44 0 0,-2 0-50 0 0,0 0-56 0 0,0 0-63 0 0,0 6-16 0 0,0 1-37 0 0,-2 11 253 0 0,0 2-74 0 0,-3-1 0 0 0,5-4-139 0 0,0 6-62 0 0,0 3-1 0 0,-1-3 134 0 0,0-1 24 0 0,1 0 0 0 0,0 0-1 0 0,0 0 1 0 0,-1 0 0 0 0,1 0 0 0 0,0 0-1 0 0,-1 0 1 0 0,1 0 0 0 0,0 0-1 0 0,0 0 1 0 0,-1 0 0 0 0,1 1 0 0 0,0-1-1 0 0,0 0 1 0 0,-1 0 0 0 0,1 0 0 0 0,0 0-1 0 0,0 0 1 0 0,-1 0 0 0 0,1 1-1 0 0,0-1 1 0 0,0 0 0 0 0,0 0 0 0 0,-1 0-1 0 0,1 0 1 0 0,0 1 0 0 0,0-1-1 0 0,0 0 1 0 0,0 0 0 0 0,0 1 0 0 0,-1-1-1 0 0,1 0 1 0 0,0 0 0 0 0,0 1 0 0 0,0-1-1 0 0,0 0 1 0 0,0 0 0 0 0,0 1-1 0 0,0-1 1 0 0,0 0 0 0 0,0 0 0 0 0,0 1-1 0 0,0-1 1 0 0,0 0 0 0 0,5 15 0 0 0,-1-2 2 0 0,-4-10-2 0 0,1-1 0 0 0,-1 0 0 0 0,1 0 0 0 0,-1 1 0 0 0,1-1 0 0 0,0 0 0 0 0,0 0 0 0 0,0 0 0 0 0,0 0 0 0 0,0 0 0 0 0,1 0 0 0 0,7 17 0 0 0,-5-7 20 0 0,-1-1 36 0 0,1 2 46 0 0,1 8 97 0 0,4 12 132 0 0,-2-12-190 0 0,-5-12 37 0 0,-2-1-64 0 0,1 3 25 0 0,6 6 67 0 0,-5-14-187 0 0,-1-1-1 0 0,0 1 1 0 0,0 0-1 0 0,0 0 1 0 0,0-1-1 0 0,0 1 1 0 0,-1 0-1 0 0,1 1-18 0 0,-2-1 15 0 0,2-2-13 0 0,6 13-5 0 0,-6-13-34 0 0,-1 1-75 0 0,1 0-79 0 0,-1 0-82 0 0,0 0-86 0 0,0-1-89 0 0,0 1-93 0 0,0 0-97 0 0,0-1-55 0 0,0 0-91 0 0,0 0-1017 0 0,0-1-1034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35.4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7256 0 0,'0'0'165'0'0,"0"0"22"0"0,0 0 7 0 0,3-1-41 0 0,1 3-100 0 0,0 1-24 0 0,-1 0 51 0 0,1-2 116 0 0,-1 0 61 0 0,2 2 372 0 0,-5-1-453 0 0,0 1-39 0 0,2 3 322 0 0,1-1-64 0 0,3 2 79 0 0,0 0-147 0 0,2 5 108 0 0,-2 8 12 0 0,6 14 372 0 0,-8-23-578 0 0,2 1-38 0 0,4 11 360 0 0,-1 1-86 0 0,-1 5 15 0 0,3 16 171 0 0,-4-18-242 0 0,-5-19-334 0 0,2 12 147 0 0,-3-3-6 0 0,0-12-176 0 0,-1-1 1 0 0,1 1-1 0 0,0-1 1 0 0,0 1-1 0 0,1-1 1 0 0,-1 0-1 0 0,2 2-52 0 0,3 8 97 0 0,-3 4-7 0 0,-1-17-76 0 0,2 4-7 0 0,-3 5 84 0 0,-1-9 5 0 0,0 1 0 0 0,0 3 4 0 0,0-3 11 0 0,0-2-19 0 0,0-1-4 0 0,0-6-36 0 0,0 5 23 0 0,-4-17 41 0 0,-1 4-58 0 0,5 13-59 0 0,0 0 1 0 0,0 1 0 0 0,0-1-1 0 0,0 0 1 0 0,0 1 0 0 0,0-1-1 0 0,1 0 1 0 0,-1 1 0 0 0,0-1-1 0 0,1 0 1 0 0,4-17 5 0 0,-3-4 44 0 0,-2 18-38 0 0,1 1 1 0 0,-1-1-1 0 0,1 0 1 0 0,0 1-1 0 0,0-1 1 0 0,1 0-1 0 0,-1 1 1 0 0,2-2-12 0 0,-1 1 2 0 0,1 0 0 0 0,-1 1-1 0 0,1-1 1 0 0,0 1 0 0 0,0 0 0 0 0,1 0 0 0 0,2-3-2 0 0,-4 5-5 0 0,1-1 1 0 0,0 1 0 0 0,-1 0-1 0 0,1 0 1 0 0,0 0-1 0 0,0 0 1 0 0,1 1-1 0 0,-1-1 1 0 0,0 1 0 0 0,0 0-1 0 0,1 0 5 0 0,-1 0-6 0 0,-1 1 0 0 0,1-1-1 0 0,-1 1 1 0 0,1 0 0 0 0,-1 0 0 0 0,1 0-1 0 0,-1 0 1 0 0,1 1 0 0 0,0-1 0 0 0,-1 1-1 0 0,1-1 1 0 0,-1 1 0 0 0,0 0 0 0 0,1 0-1 0 0,1 1 7 0 0,2 1 0 0 0,0 1 0 0 0,0 1 0 0 0,0-1 0 0 0,-1 1 0 0 0,1 0 0 0 0,2 4 0 0 0,1 1 0 0 0,-7-8 0 0 0,0 0 0 0 0,-1 0-1 0 0,1 0 1 0 0,-1 0-1 0 0,0 0 1 0 0,1 0-1 0 0,-1 1 1 0 0,0-1 0 0 0,4 13-49 0 0,-2-6-18 0 0,1 0-38 0 0,-3 0-8 0 0,1 0 32 0 0,0-1 241 0 0,-4 3-79 0 0,-1 2-60 0 0,-3 0-43 0 0,3-9 2 0 0,1 1-1 0 0,-1-1 1 0 0,0 0-1 0 0,-1 1 1 0 0,1-2-1 0 0,-3 4 21 0 0,-6 1-5 0 0,-11 2 80 0 0,-11-3-42 0 0,-27-5-20 0 0,46-2 10 0 0,8 0-59 0 0,0-2-40 0 0,-16-5-232 0 0,20 6 266 0 0,-2-1-32 0 0,1-1-36 0 0,-4-5-196 0 0,-3-2-310 0 0,9 9 558 0 0,0 0-109 0 0,1 1-76 0 0,0-1-93 0 0,0 0-95 0 0,0 1-97 0 0,1-1-101 0 0,-1-1-102 0 0,1 1-107 0 0,0-1-108 0 0,0-2-971 0 0,0-1-1080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36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7632 0 0,'0'0'166'0'0,"0"0"29"0"0,0 0 14 0 0,0 0-65 0 0,0 0-13 0 0,0 0 46 0 0,0 0 149 0 0,0 0 280 0 0,0 0-310 0 0,0 0-64 0 0,1 0-57 0 0,-1 0-48 0 0,1 0-31 0 0,-1 0-37 0 0,4 0 69 0 0,-3 1 13 0 0,2 3 277 0 0,-1 0-146 0 0,3 7 306 0 0,-5-8-361 0 0,1-1 42 0 0,-1-1-8 0 0,0 0-45 0 0,1 1-39 0 0,0-1-36 0 0,0 1-13 0 0,1 0-35 0 0,3 2 43 0 0,-1 0-23 0 0,-2-2 46 0 0,4 11 241 0 0,12 21 762 0 0,-12-23-833 0 0,0-1-93 0 0,1 2 6 0 0,-3-4-73 0 0,2 0-35 0 0,3 3 111 0 0,1 10 182 0 0,-9-18-324 0 0,0 0 0 0 0,1 1 0 0 0,-1-1 0 0 0,1 0 0 0 0,0 0 0 0 0,0 0 0 0 0,2 2-93 0 0,-3-3 184 0 0,-1-2-20 0 0,0 0-80 0 0,0 0-14 0 0,0 0 16 0 0,-3 1 34 0 0,-2-3-36 0 0,-2-6-6 0 0,6 8-76 0 0,-2-17 126 0 0,-9-17-68 0 0,11 28-57 0 0,0-1 0 0 0,0 1-1 0 0,0-1 1 0 0,1-4-3 0 0,0 6-1 0 0,0 1 0 0 0,0 0-1 0 0,1 0 1 0 0,0 0 0 0 0,0 0-1 0 0,0-1 1 0 0,0 1 0 0 0,0 1-1 0 0,1-1 1 0 0,0 0 0 0 0,0 0-1 0 0,0 0 1 0 0,0 1-1 0 0,1-1 1 0 0,-1 1 0 0 0,4-3 1 0 0,4-7-80 0 0,-3 4 23 0 0,2 3-8 0 0,5-2-8 0 0,9-5-59 0 0,-11 10 89 0 0,-2 4 35 0 0,34 16-2 0 0,-41-15 0 0 0,0-1 0 0 0,-1 1 1 0 0,1 0-1 0 0,-1 0 0 0 0,1 0 1 0 0,-1 0-1 0 0,0 0 0 0 0,0 1 0 0 0,1-1 1 0 0,-1 2 9 0 0,9 7-21 0 0,-4-4 21 0 0,-2-2 0 0 0,1 0 0 0 0,-2 0 0 0 0,1 0 0 0 0,-1 0 0 0 0,1 1 0 0 0,-1 0 0 0 0,-1 0 0 0 0,3 5 0 0 0,-4-3 0 0 0,-2-7 0 0 0,1 0 0 0 0,-1 0 0 0 0,0 1 0 0 0,1-1 0 0 0,-1 0 0 0 0,1 0 0 0 0,-1 1 0 0 0,1-1 0 0 0,-1 0 0 0 0,1 0 0 0 0,0 0 0 0 0,0 0 0 0 0,0 0 0 0 0,0 0 0 0 0,1 1 0 0 0,0 0 0 0 0,-1 1 0 0 0,1-1 0 0 0,0 0 0 0 0,-1 1 0 0 0,1-1 0 0 0,-1 1 0 0 0,0 0 0 0 0,1 0 0 0 0,-1 7 0 0 0,0-1 0 0 0,2-4-135 0 0,-1-2 69 0 0,-1 1 52 0 0,1 0 61 0 0,-1-2-13 0 0,-1-1-70 0 0,0 0-56 0 0,-1 0-77 0 0,1 0-67 0 0,0 0-92 0 0,0 0-107 0 0,0 1-120 0 0,0-2 157 0 0,0 0-60 0 0,0 0-54 0 0,0 0-47 0 0,0 0-164 0 0,0 0-45 0 0,0 0-200 0 0,0 0-532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37.6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52 8512 0 0,'0'0'248'0'0,"0"0"-6"0"0,0 2-155 0 0,0 5-72 0 0,1 1 30 0 0,3-2 96 0 0,-2-1 75 0 0,0 1 91 0 0,-2-5 5 0 0,0 0-55 0 0,0 0-50 0 0,1 0-42 0 0,-1-1-18 0 0,1 1-44 0 0,0 0-24 0 0,0 1-19 0 0,1 0 43 0 0,-1-1-23 0 0,-1 0 43 0 0,1 2 89 0 0,1 1 66 0 0,-1 0 55 0 0,1 0 45 0 0,0 0 119 0 0,5 10 1001 0 0,-4-8-882 0 0,0-1-172 0 0,0 0-53 0 0,-1 0-70 0 0,1 0-84 0 0,8 8 535 0 0,-4-7-416 0 0,-4-2-220 0 0,-1-1-40 0 0,1 2 128 0 0,2 0-48 0 0,4 2 17 0 0,0 0-56 0 0,3 3 54 0 0,-5-9-125 0 0,1 1-52 0 0,-8-2-17 0 0,2 5 8 0 0,6-3-43 0 0,-4-2-208 0 0,0 0 74 0 0,5 0-156 0 0,-5 0 145 0 0,-2-1-44 0 0,0-1-101 0 0,-2 2 117 0 0,1-2-36 0 0,-1 1-40 0 0,0 0-45 0 0,0 1-68 0 0,0-1 43 0 0,0 1 41 0 0,0 0 39 0 0,1 0 35 0 0,-1 0 34 0 0,1 0-121 0 0,-1-1 78 0 0,1 1 96 0 0,0 0 65 0 0,1-1-39 0 0,-1 1-16 0 0,-1 0-8 0 0,0 0-71 0 0,2-7-1462 0 0</inkml:trace>
  <inkml:trace contextRef="#ctx0" brushRef="#br0" timeOffset="270.33">219 0 8576 0 0,'0'0'197'0'0,"0"0"24"0"0,0 0 17 0 0,0 0 40 0 0,0 0-119 0 0,0 0 122 0 0,0 0-41 0 0,0 0-52 0 0,0 1-46 0 0,0-1-38 0 0,0 1 24 0 0,1 4-15 0 0,0-3 6 0 0,0 0-84 0 0,0 0 110 0 0,0 0 99 0 0,2 4 411 0 0,-2-3-498 0 0,-1-1-51 0 0,1 7 281 0 0,2-2-78 0 0,-2-5-240 0 0,-1 0 1 0 0,1 0-1 0 0,0-1 0 0 0,-1 1 1 0 0,1 0-1 0 0,-1 0 1 0 0,0 0-1 0 0,0 0 0 0 0,1 2-69 0 0,-1 2 80 0 0,0 1 64 0 0,0 5 118 0 0,0 17 441 0 0,-1-21-523 0 0,0-2-43 0 0,-4 28 528 0 0,3-20-429 0 0,0-2-49 0 0,-1 1 60 0 0,-2-1-40 0 0,-1 6 82 0 0,3-1-8 0 0,1-2-69 0 0,-4 19 210 0 0,2-22-251 0 0,0 0 42 0 0,0 1-44 0 0,-1 8 166 0 0,0 0-2 0 0,1-9-165 0 0,-5 16 323 0 0,-2 11 189 0 0,-2 8 116 0 0,10-28-396 0 0,0-12-317 0 0,-1 10 41 0 0,4-6-42 0 0,-4 5 14 0 0,3-14-90 0 0,0-1 1 0 0,0 1 0 0 0,1 0-1 0 0,-1 0 1 0 0,1 0-1 0 0,0 0 1 0 0,-1 0-1 0 0,1 0 1 0 0,0 0-7 0 0,0-1-67 0 0,0-1 57 0 0,0 2 158 0 0,0-1-115 0 0,0 0-53 0 0,0-1-43 0 0,0 1-65 0 0,0 0-74 0 0,0 0-88 0 0,0 1-100 0 0,0 5-200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36.8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 89 7424 0 0,'0'0'166'0'0,"0"0"-33"0"0,0-1-49 0 0,0-1-18 0 0,0-3 4 0 0,0 4 10 0 0,-1 0 62 0 0,-8-7-108 0 0,3 6-34 0 0,5-1 49 0 0,1 1-13 0 0,0 2 173 0 0,-1-1-43 0 0,0 1 57 0 0,-1-1-91 0 0,-1 1-47 0 0,2-1-26 0 0,0 1 49 0 0,-3-2 99 0 0,1 1 107 0 0,-1 0 62 0 0,-5-1 569 0 0,6 1-687 0 0,-1 1-36 0 0,0 0-23 0 0,0 0-90 0 0,0 0 46 0 0,-8 0 408 0 0,4 2-251 0 0,3 0-116 0 0,-1 3-77 0 0,-6 8 137 0 0,1 3-47 0 0,-8 16 103 0 0,17-26-266 0 0,2 3-23 0 0,-1 0-6 0 0,-2 0 32 0 0,2-8-30 0 0,0 1 0 0 0,1 0 0 0 0,-1 0 0 0 0,1 0 0 0 0,-1 0 0 0 0,1-1 0 0 0,0 1 0 0 0,0 0 0 0 0,0 0 1 0 0,0 1-20 0 0,0 7 61 0 0,1-7-29 0 0,-1 0-1 0 0,1-1 1 0 0,-1 1-1 0 0,1 0 1 0 0,0 0 0 0 0,0-1-1 0 0,1 2-31 0 0,2 3 129 0 0,0-1-49 0 0,1-1-33 0 0,3 0-38 0 0,9-2-7 0 0,-10-3 36 0 0,1 0 35 0 0,-7 0-65 0 0,1 0 19 0 0,0 0 0 0 0,0-1 0 0 0,0 1 0 0 0,1-1 1 0 0,-1 1-1 0 0,0-1 0 0 0,0 0 0 0 0,0 0 0 0 0,-1 0 1 0 0,1 0-1 0 0,0 0 0 0 0,0-1 0 0 0,0 1 0 0 0,-1 0 1 0 0,1-1-28 0 0,2-1 69 0 0,-1-1-1 0 0,0 1 1 0 0,0 0 0 0 0,-1-1 0 0 0,1 0 0 0 0,-1 0 0 0 0,1 0-69 0 0,7-8 28 0 0,-9 11-28 0 0,1 0-1 0 0,-1 0 1 0 0,0-1 0 0 0,0 1 0 0 0,1 0-1 0 0,-1-1 1 0 0,0 1 0 0 0,0-1 0 0 0,0 1 0 0 0,0-2 0 0 0,8-22 0 0 0,-9 24 0 0 0,1 0 0 0 0,-1 0 0 0 0,0 1 0 0 0,0-1 0 0 0,1 0 0 0 0,-1 0 0 0 0,0 0 0 0 0,0 0 0 0 0,0 0 0 0 0,0 0 0 0 0,0 0 0 0 0,0 0 0 0 0,0 0 0 0 0,0 0 0 0 0,0 0 0 0 0,-1 0 0 0 0,1 0 0 0 0,0 0 0 0 0,0 0 0 0 0,-1 0 0 0 0,1 0 0 0 0,0 0 0 0 0,0 0 0 0 0,0 0 0 0 0,0 0 0 0 0,0 0 0 0 0,0 0 0 0 0,0 0 0 0 0,1 0 0 0 0,-1 0 0 0 0,0 0 0 0 0,0 0 0 0 0,1 0 0 0 0,-1 0 0 0 0,1 0 0 0 0,1-3 0 0 0,-1 4 0 0 0,-1 0 0 0 0,0-1 0 0 0,1 1 0 0 0,-1-1 0 0 0,0 1 0 0 0,1-1 0 0 0,-1 1 0 0 0,0-1 0 0 0,1 0 0 0 0,-1 1 0 0 0,0-1 0 0 0,0 1 0 0 0,0-1 0 0 0,0 0 0 0 0,0 1 0 0 0,0-1 0 0 0,0 1 0 0 0,0-1 0 0 0,0 0 0 0 0,0 1 0 0 0,0-1 0 0 0,0 1 0 0 0,0-1 0 0 0,0 0 0 0 0,-1 0 0 0 0,-1-4-2 0 0,2 5 1 0 0,0 0 1 0 0,0-1-1 0 0,0 1 1 0 0,0 0-1 0 0,-1-1 1 0 0,1 1-1 0 0,0-1 0 0 0,0 1 1 0 0,0 0-1 0 0,0-1 1 0 0,0 1-1 0 0,0 0 1 0 0,0-1-1 0 0,0 1 1 0 0,0 0-1 0 0,0-1 0 0 0,0 1 1 0 0,0-1-1 0 0,0 1 1 0 0,0 0-1 0 0,0-1 1 0 0,0 1-1 0 0,0 0 0 0 0,1-1 1 0 0,-1 1-1 0 0,0 0 1 0 0,0-1-1 0 0,0 1 1 0 0,1 0-1 0 0,-1-1 0 0 0,0 1 1 0 0,0 0-1 0 0,1 0 1 0 0,-1-1-1 0 0,0 1 1 0 0,2-5-60 0 0,-2-2-94 0 0,-1 3 29 0 0,2 2-36 0 0,-1 2-41 0 0,1 2-42 0 0,1 0 244 0 0,-1 0 0 0 0,0 1 0 0 0,0-1 0 0 0,-1 1 0 0 0,1-1 0 0 0,0 1 0 0 0,-1-1 0 0 0,1 1 0 0 0,-1-1 0 0 0,0 1 0 0 0,0-1 0 0 0,0 1 0 0 0,0 0 0 0 0,0-2 0 0 0,0 0 0 0 0,0 0 0 0 0,0 0 0 0 0,0 0 0 0 0,1 0 0 0 0,-1 0 0 0 0,1 0 0 0 0,-1 0 0 0 0,0 0 0 0 0,1 0 0 0 0,0 0 0 0 0,-1 0 0 0 0,1 0 0 0 0,-1-1 0 0 0,1 1 0 0 0,0 0 0 0 0,0 0 0 0 0,0 0 0 0 0,0 0 0 0 0,0-1 0 0 0,-1 1 0 0 0,1 0 0 0 0,0 0 0 0 0,-1 0 0 0 0,1 0 0 0 0,-1 0 0 0 0,1 0 0 0 0,-1 0 0 0 0,1 0 0 0 0,-1 0 0 0 0,0 0 0 0 0,1 0 0 0 0,-1 0 0 0 0,0 0 0 0 0,0 1 0 0 0,0-1 0 0 0,0 0 0 0 0,0 0 0 0 0,1 0 0 0 0,-1 0 0 0 0,0 0 1 0 0,1 0-1 0 0,-1 0 0 0 0,0 0 0 0 0,1 0 0 0 0,-1 0 1 0 0,1 0-1 0 0,0 1 0 0 0,2 3 22 0 0,-2 0 38 0 0,-1-3-46 0 0,1-1 0 0 0,0 1 1 0 0,0-1-1 0 0,0 0 0 0 0,0 0 1 0 0,0 0-1 0 0,0 1 0 0 0,0-1 1 0 0,0 0-1 0 0,0 0 0 0 0,1 0 1 0 0,-1-1-15 0 0,3 4 24 0 0,4 4-14 0 0,-4-4 34 0 0,-1-1-36 0 0,7 0-90 0 0,-9-3-347 0 0,0 0 49 0 0,0 1 41 0 0,0-1 34 0 0,1 1-180 0 0,0 2-537 0 0,-1-2 441 0 0,0 0 244 0 0,-1-1-41 0 0,4 1-1458 0 0,1 0-1044 0 0</inkml:trace>
  <inkml:trace contextRef="#ctx0" brushRef="#br0" timeOffset="413.65">394 36 8576 0 0,'0'0'197'0'0,"0"0"24"0"0,0 0 17 0 0,-1 7-58 0 0,3 2-120 0 0,2-6-80 0 0,-1 0 35 0 0,-3 2 96 0 0,2 2 410 0 0,7 8 572 0 0,-4-9-588 0 0,-3-3-213 0 0,-1 1 33 0 0,1 0-5 0 0,2 2 195 0 0,3 10 773 0 0,-4-10-877 0 0,-1-1-116 0 0,0 0-60 0 0,0-1-73 0 0,-1 0-88 0 0,9 12 975 0 0,-6-10-729 0 0,0 0-109 0 0,-2-1-14 0 0,1-1 37 0 0,-1 0 8 0 0,0-2-70 0 0,-1 1 50 0 0,1 0 198 0 0,1 0-81 0 0,-2-3-73 0 0,1 0-64 0 0,0-2-57 0 0,-1-1-47 0 0,2-4-13 0 0,0-16-124 0 0,-3 20 77 0 0,1 1 48 0 0,-2-16-48 0 0,1 12-32 0 0,-1 1-1 0 0,1-1 1 0 0,1 0-1 0 0,-1 0 1 0 0,1 1-1 0 0,0-1 1 0 0,0 1-1 0 0,0-1 1 0 0,1 1-1 0 0,0-1-5 0 0,1-11 53 0 0,-1 11-46 0 0,13-18-74 0 0,-8 17 63 0 0,2 0 4 0 0,-8 6-2 0 0,0 1-1 0 0,0-1 1 0 0,-1 0-1 0 0,1 1 0 0 0,0-1 1 0 0,0 1-1 0 0,0-1 1 0 0,0 1-1 0 0,0-1 0 0 0,0 1 1 0 0,0 0-1 0 0,0-1 1 0 0,0 1-1 0 0,0 0 0 0 0,0 0 1 0 0,0 0-1 0 0,0 0 1 0 0,0 0-1 0 0,0 0 3 0 0,15-3-15 0 0,-13 1 15 0 0,0 1 0 0 0,1 0 0 0 0,-1 0 0 0 0,0 1 0 0 0,1-1 0 0 0,-1 0 0 0 0,3 1 0 0 0,7 0-28 0 0,-5-1-109 0 0,-1 1 48 0 0,12-1-122 0 0,-13 2 82 0 0,-1 1-63 0 0,2 1-279 0 0,6 1-697 0 0,-8-4 788 0 0,5 0-806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35.7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88 9096 0 0,'0'0'200'0'0,"0"-1"-41"0"0,-1 1-58 0 0,0 0-23 0 0,-3 0-38 0 0,3 1 6 0 0,0-1 53 0 0,1 1 78 0 0,0 4-131 0 0,4 1-41 0 0,-1-1-12 0 0,-2 0 24 0 0,-2-1 46 0 0,-2 3 224 0 0,1 0 78 0 0,3-2 9 0 0,6 11 561 0 0,-4-10-620 0 0,2 3 171 0 0,1 12 712 0 0,-4-4-552 0 0,-2-16-633 0 0,0 7 157 0 0,3 10 378 0 0,1-13-435 0 0,-2-2-2 0 0,-1-1-33 0 0,-2 2 6 0 0,0 2-22 0 0,3-1-8 0 0,4 2 44 0 0,-6-7-6 0 0,1 1-41 0 0,-2 1-42 0 0,1-1-40 0 0,0 0-40 0 0,-1 0-40 0 0,0 1-37 0 0,0-1-38 0 0,0 1-37 0 0,0-1-36 0 0,0 0-35 0 0,0 0-34 0 0,1 0-35 0 0,-1 0-32 0 0,0 0-492 0 0,1-1 281 0 0,0 0-45 0 0,-2 1-1303 0 0,-3 0-1108 0 0</inkml:trace>
  <inkml:trace contextRef="#ctx0" brushRef="#br0" timeOffset="165.39">0 9 8696 0 0,'0'0'197'0'0,"0"0"24"0"0,0 0 18 0 0,0 0-12 0 0,0 0-82 0 0,3-1-32 0 0,12-7-7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32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350 149 6880 0 0,'0'0'133'0'0,"0"-1"-54"0"0,-2-5 46 0 0,-3 2 5 0 0,-4-4 69 0 0,7 1-145 0 0,1 1-20 0 0,-3 3 70 0 0,2 1 53 0 0,0-3 62 0 0,2 3 131 0 0,-1 1-76 0 0,0-1-62 0 0,-1 0-53 0 0,-1-2 35 0 0,-5-2 126 0 0,7 6-129 0 0,-2-4 161 0 0,-1 1-51 0 0,-1-3 119 0 0,-1 0-102 0 0,1 2-74 0 0,-8-6 249 0 0,4 5-107 0 0,2-1-113 0 0,-5-3 88 0 0,5 8-218 0 0,-1-2 53 0 0,-1-3 45 0 0,-1-1 72 0 0,0 1-60 0 0,-2 3-70 0 0,0 2-82 0 0,-5-4 96 0 0,1 1 78 0 0,13 4-193 0 0,2 1-38 0 0,-4 3-39 0 0,3-2 0 0 0,-1-2-5 0 0,0 1 0 0 0,-8 8 0 0 0,-7 9 0 0 0,16-16 0 0 0,1 1 0 0 0,-1-1 0 0 0,0 1 0 0 0,0-1 0 0 0,1 1 0 0 0,0 0 0 0 0,-1 0 0 0 0,1-1 0 0 0,0 1 0 0 0,1 0 0 0 0,-1 0 0 0 0,0 0 0 0 0,1 0 0 0 0,-1 2 0 0 0,0 8 0 0 0,1 1 0 0 0,1 12 0 0 0,0 2 0 0 0,-1-23 0 0 0,0 0 0 0 0,1 0 0 0 0,-1 0 0 0 0,1 0 0 0 0,0 0 0 0 0,1 0 0 0 0,0 3 0 0 0,1 24 0 0 0,-1-27 0 0 0,1 3 3 0 0,0 1-1 0 0,-1 0 0 0 0,0 0 1 0 0,0-1-1 0 0,-1 1 0 0 0,0 5-2 0 0,0-7 22 0 0,-1-1 0 0 0,1 1 0 0 0,1-1-1 0 0,-1 0 1 0 0,1 1 0 0 0,0 0-22 0 0,4 13 110 0 0,-4-10-8 0 0,-1 0 45 0 0,-1 3 50 0 0,0-4-100 0 0,0-1-67 0 0,0 22-31 0 0,0-11 46 0 0,0-15 64 0 0,3-1-64 0 0,0 0-17 0 0,-4-3-82 0 0,1 0 50 0 0,-3 8 186 0 0,2-5-219 0 0,0-2-25 0 0,1 0-36 0 0,0 1-117 0 0,-1-1-103 0 0,1 0-118 0 0,0-1 168 0 0,1 0-36 0 0,-1 0-192 0 0</inkml:trace>
  <inkml:trace contextRef="#ctx0" brushRef="#br0" timeOffset="857.39">0 368 6968 0 0,'2'-2'157'0'0,"1"-1"-48"0"0,4-2 126 0 0,-2 1-59 0 0,-3 2-133 0 0,14-1-43 0 0,-14 2 9 0 0,1-1 70 0 0,1 1 65 0 0,-1 0 32 0 0,12-2 625 0 0,-11 3-490 0 0,0 0-74 0 0,0-2-29 0 0,1 0 3 0 0,4-1 115 0 0,-5 2-162 0 0,2 1 58 0 0,2-1-55 0 0,3-2 133 0 0,3-1 32 0 0,-3 3-170 0 0,30-2 177 0 0,-15-1-175 0 0,-11 1-81 0 0,0 2-34 0 0,29 2-12 0 0,-12 0 2 0 0,-16-1-81 0 0,23 0 119 0 0,-28 0-108 0 0,1 0-70 0 0,-5 0 6 0 0,-1 0-35 0 0,1 0-38 0 0,0 0-42 0 0,-1 0-48 0 0,1 0-51 0 0,-1 0-55 0 0,1 0-61 0 0,-7 6 352 0 0,0-1 82 0 0,0 0 100 0 0,0-3 1 0 0,0-1 47 0 0,0 10 69 0 0,0 23 568 0 0,0-19-494 0 0,1-9-175 0 0,2 1 14 0 0,0 0 15 0 0,-2-1-3 0 0,0 3 46 0 0,3-1-60 0 0,-1 1 2 0 0,-2 0 60 0 0,1 0 75 0 0,7 5 38 0 0,-5-8-154 0 0,0 0 42 0 0,4 2 62 0 0,1 1 67 0 0,-8-8-310 0 0,0 0 1 0 0,-1 0-1 0 0,1-1 1 0 0,0 1 0 0 0,0 0-1 0 0,-1-1 1 0 0,1 1-1 0 0,0-1 1 0 0,0 1-1 0 0,0-1 1 0 0,0 1 0 0 0,0-1-1 0 0,-1 0 1 0 0,1 1-1 0 0,0-1 1 0 0,0 0 0 0 0,0 0-1 0 0,0 1 1 0 0,0-1-1 0 0,0 0 1 0 0,1 0-20 0 0,26-1 402 0 0,-16 1-207 0 0,-5-1-70 0 0,0-1-48 0 0,9-5-20 0 0,-4 1-60 0 0,7-3-25 0 0,-16 6 44 0 0,0 0 1 0 0,0 0-1 0 0,0 1 1 0 0,0-2-1 0 0,-1 1 1 0 0,2-1-17 0 0,11-23 128 0 0,-6 10-102 0 0,-3 3-85 0 0,-3-3-371 0 0,0 10 331 0 0,-1 2-66 0 0,0-16-528 0 0,-2 7 478 0 0,0 0 147 0 0,0 7 36 0 0,0 10-36 0 0,0 4-12 0 0,2-2 60 0 0,2 4 20 0 0,-2-7 0 0 0,-1 1 0 0 0,1 0 0 0 0,-1-1 0 0 0,0 1 0 0 0,0 0 0 0 0,0 0 0 0 0,0 0 0 0 0,0 0 0 0 0,-1 0 0 0 0,0 0 0 0 0,1 1 0 0 0,-1-3 2 0 0,0-1 0 0 0,0 1 0 0 0,0-1 0 0 0,0 1 0 0 0,0-1 0 0 0,0 1 0 0 0,0-1 0 0 0,0 1 1 0 0,0-1-1 0 0,0 1 0 0 0,0-1 0 0 0,1 1 0 0 0,-1-1 0 0 0,0 1 0 0 0,0-1 0 0 0,1 1 0 0 0,-1-1 0 0 0,0 0 1 0 0,1 1-1 0 0,-1-1 0 0 0,0 1 0 0 0,1-1 0 0 0,-1 0 0 0 0,1 1 0 0 0,-1-1 0 0 0,0 0 0 0 0,1 0 1 0 0,-1 1-1 0 0,1-1 0 0 0,0 0-2 0 0,7 7 65 0 0,-6 0-30 0 0,-2-5-27 0 0,0-1 0 0 0,1 0 0 0 0,-1 0-1 0 0,1 1 1 0 0,-1-1 0 0 0,1 0-1 0 0,-1 0 1 0 0,1 0 0 0 0,0 1-1 0 0,-1-1 1 0 0,1 0 0 0 0,1 1-8 0 0,3 4 49 0 0,2 4 67 0 0,7 9 103 0 0,-8-13-150 0 0,-2 0 47 0 0,4 3 165 0 0,0-3 101 0 0,-6-5-413 0 0,0 1 65 0 0,2 4 254 0 0,-2-3-224 0 0,-1-1-78 0 0,-1 0-43 0 0,1-1-54 0 0,1 1-62 0 0,-1 0-72 0 0,0 0-80 0 0,1 0-89 0 0,-1-1-100 0 0,0 0 122 0 0,-1 0-68 0 0,1-1-60 0 0,0 1-51 0 0,1 1-625 0 0,1 1-751 0 0</inkml:trace>
  <inkml:trace contextRef="#ctx0" brushRef="#br0" timeOffset="1235.97">900 88 9792 0 0,'0'0'222'0'0,"0"0"30"0"0,0 0 18 0 0,0 0-12 0 0,0 0-54 0 0,0 0-20 0 0,0 0-6 0 0,-1 1-12 0 0,1-1-66 0 0,0 2-42 0 0,1 1 12 0 0,0-1-14 0 0,8 7 523 0 0,-6-4-419 0 0,0-1-33 0 0,4 7 247 0 0,3 1-92 0 0,0-1-83 0 0,-8-9-155 0 0,0 1 0 0 0,0-1 0 0 0,0 1 0 0 0,-1-1 0 0 0,1 1 0 0 0,-1 0 0 0 0,1 0 0 0 0,-1 0 1 0 0,0 1-45 0 0,2 7 145 0 0,7 25 347 0 0,-4-24-329 0 0,2 1 126 0 0,-1-1 0 0 0,4 11-289 0 0,-1 3 247 0 0,-4-4-32 0 0,-5-19-186 0 0,0 2 65 0 0,0 1 1 0 0,0 0-1 0 0,1-1 0 0 0,-1 1 1 0 0,1-1-1 0 0,1 0 0 0 0,-1 1 0 0 0,3 2-94 0 0,-4-5 32 0 0,1-1-1 0 0,-1 0 0 0 0,0 1 0 0 0,0-1 0 0 0,0 1 0 0 0,-1-1 0 0 0,1 1 0 0 0,-1-1 0 0 0,1 1 0 0 0,-1 0 0 0 0,0 1-31 0 0,0-3 15 0 0,0 0 0 0 0,0 0-1 0 0,0 0 1 0 0,0 0 0 0 0,0 0 0 0 0,1 0 0 0 0,-1 0 0 0 0,0 0-1 0 0,1 0 1 0 0,-1 0 0 0 0,0 0 0 0 0,1 0 0 0 0,-1 0 0 0 0,1 0-15 0 0,0 0 13 0 0,-1 0 1 0 0,1 0 0 0 0,-1-1 0 0 0,1 1-1 0 0,-1 0 1 0 0,0 0 0 0 0,1 0-1 0 0,-1 0 1 0 0,0 0 0 0 0,0 0 0 0 0,1 0-1 0 0,-1 0 1 0 0,0 0 0 0 0,0 1-14 0 0,0 4 46 0 0,3 1-22 0 0,0-1 6 0 0,-2 0 19 0 0,0 1 23 0 0,-1 3 36 0 0,-1-4-50 0 0,-5-4-21 0 0,5-2 29 0 0,1 0-22 0 0,0 0-70 0 0,0 0-56 0 0,0 0-95 0 0,0 0 74 0 0,0 0-68 0 0,0 0-87 0 0,0 0 77 0 0,0 0-39 0 0,0 0-44 0 0,0 0-41 0 0,0 0-37 0 0,0 0-34 0 0,0 0-243 0 0,0 0-57 0 0,0 0-797 0 0,0 0-627 0 0,0 0-1194 0 0</inkml:trace>
  <inkml:trace contextRef="#ctx0" brushRef="#br0" timeOffset="1531">1179 53 9384 0 0,'0'0'208'0'0,"0"0"33"0"0,0 0-24 0 0,0 0-94 0 0,0-1-67 0 0,0-4-19 0 0,0 3 11 0 0,0-6 58 0 0,0 7-9 0 0,0 1 110 0 0,0 0 173 0 0,0 0-120 0 0,1 0-96 0 0,-1 0-83 0 0,1 0-37 0 0,3 0 13 0 0,-3 0 14 0 0,1 0 86 0 0,-2 1-32 0 0,1-1 36 0 0,7 10 250 0 0,-2 0-34 0 0,-1 1-46 0 0,-1 0-60 0 0,0 2-53 0 0,2 1-106 0 0,12 38 552 0 0,-14-41-499 0 0,0-1 0 0 0,-1 1 1 0 0,0 0-1 0 0,0 1 1 0 0,-2-1-166 0 0,6 19 445 0 0,-4 5 51 0 0,3-14-194 0 0,-4-16-197 0 0,0 0 0 0 0,0 1-1 0 0,-1-1 1 0 0,0 1 0 0 0,0-1-1 0 0,0 2-104 0 0,1 8 455 0 0,4-3-105 0 0,0 0-102 0 0,-3 2-88 0 0,-3-5-86 0 0,0-9-70 0 0,0 1-1 0 0,1-1 1 0 0,-1 1 0 0 0,0-1 0 0 0,0 1 0 0 0,0-1 0 0 0,0 1 0 0 0,1-1 0 0 0,-1 1 0 0 0,0-1 0 0 0,0 1 0 0 0,1-1-1 0 0,-1 0 1 0 0,0 1 0 0 0,1-1 0 0 0,-1 1 0 0 0,1-1 0 0 0,-1 1-4 0 0,2 0 20 0 0,-1 0-76 0 0,0-1 64 0 0,-1 1 120 0 0,0 1-144 0 0,0 0-58 0 0,0 1-67 0 0,0 1-85 0 0,0 1-99 0 0,0-5 54 0 0,0 1-47 0 0,0-1-42 0 0,0 1-39 0 0,0 0-262 0 0,0 0-65 0 0,0 0-50 0 0,0 0-37 0 0,0-1-310 0 0,0 1-33 0 0,0-1-2430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39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 0 7688 0 0,'0'0'166'0'0,"0"0"29"0"0,0 0 14 0 0,0 0 47 0 0,0 0 148 0 0,0 0 63 0 0,1 2 12 0 0,1 0-291 0 0,0 2 101 0 0,4 10 797 0 0,-5-10-849 0 0,0-1-48 0 0,1 0-64 0 0,-1 0-82 0 0,-1-1 53 0 0,1-1-1 0 0,-1 1 1 0 0,1 0-1 0 0,-1-1 1 0 0,0 1 0 0 0,0 0-1 0 0,1-1 1 0 0,-1 1-1 0 0,-1 0 1 0 0,1-1 0 0 0,0 1-1 0 0,0 0-95 0 0,-1 0 126 0 0,1 1-1 0 0,0-1 1 0 0,0 0-1 0 0,0 1 1 0 0,0-1 0 0 0,0 0-1 0 0,1 0 1 0 0,-1 1-1 0 0,1-1-125 0 0,1 8 295 0 0,2 16 481 0 0,-4-17-563 0 0,1-1-34 0 0,-1 4-5 0 0,0-7-132 0 0,0 1-38 0 0,1 11 105 0 0,3 4-11 0 0,0 12 42 0 0,-4-16-40 0 0,0 18 110 0 0,1-11-36 0 0,1-5 12 0 0,2 0 51 0 0,-1 8 252 0 0,-2-7-125 0 0,4-6-219 0 0,-4-12-137 0 0,-1 1 0 0 0,1-1 0 0 0,-1 1 0 0 0,1 0 0 0 0,-1-1 0 0 0,0 1 0 0 0,0 0 0 0 0,0 0 0 0 0,0-1 0 0 0,-1 3-8 0 0,0 7 58 0 0,2 5 70 0 0,5 1-38 0 0,-4-13-113 0 0,-2-3-97 0 0,0 0-129 0 0,0-2-289 0 0,0 0-486 0 0,1-2-37 0 0,7-5-9 0 0</inkml:trace>
  <inkml:trace contextRef="#ctx0" brushRef="#br0" timeOffset="327.12">0 210 7200 0 0,'0'0'165'0'0,"0"0"22"0"0,0 0 6 0 0,0 0-63 0 0,0 0-9 0 0,0 0 43 0 0,0 0 142 0 0,0 0 262 0 0,0 0 22 0 0,0 0-280 0 0,1 0-73 0 0,0 0-60 0 0,0 0-51 0 0,1 0 14 0 0,3 0-35 0 0,-3 0-34 0 0,0 0 57 0 0,0-1 87 0 0,-1 1-34 0 0,-1 0 47 0 0,1 0 53 0 0,-1-1 60 0 0,1-4-153 0 0,3 0 45 0 0,2-1 90 0 0,7-2 215 0 0,11-4 361 0 0,-18 9-637 0 0,-1 1-36 0 0,2 0 14 0 0,0 0-52 0 0,-1 0-44 0 0,0 0-35 0 0,4-2 19 0 0,14-6 59 0 0,-11 5-26 0 0,12-1-11 0 0,2 3-109 0 0,-20 3-56 0 0,1-1 1 0 0,-1 0 0 0 0,0 0-1 0 0,1-1 1 0 0,5-2 14 0 0,-9 3-185 0 0,0-1 65 0 0,-1 1 56 0 0,1 0 46 0 0,3-2 83 0 0,10-1 252 0 0,-12 3-274 0 0,0 0-71 0 0,-2 1-31 0 0,0-1-40 0 0,0 1-44 0 0,1-1-49 0 0,-1 1-76 0 0,0 0-69 0 0,1-1-76 0 0,-1 1-82 0 0,1 0-90 0 0,0 0-96 0 0,-1 0-101 0 0,1 0-110 0 0,2 0-980 0 0,4 0-1061 0 0</inkml:trace>
  <inkml:trace contextRef="#ctx0" brushRef="#br0" timeOffset="688.78">419 183 7632 0 0,'0'1'142'0'0,"0"-1"-59"0"0,0 8 53 0 0,2 1 92 0 0,1-1-90 0 0,0 0-75 0 0,-2 2-61 0 0,3 21-8 0 0,-2-24 42 0 0,-1 1 52 0 0,0 0 70 0 0,0-1 88 0 0,3 20 643 0 0,0-3-34 0 0,0-8 101 0 0,-1-8-539 0 0,1 0-58 0 0,-1-2-84 0 0,-1 0-76 0 0,0-1 72 0 0,0-1-44 0 0,0 2 52 0 0,1 0-49 0 0,3 7 324 0 0,-5-8-317 0 0,0 0 55 0 0,0-1 5 0 0,0 1 61 0 0,-1 0 69 0 0,0 1 81 0 0,-1-2-349 0 0,-6-1 221 0 0,-11-3 327 0 0,11 0-474 0 0,6-1-115 0 0,1 0-52 0 0,-2-4-19 0 0,2 3-7 0 0,-3-5 34 0 0,-1-9 165 0 0,4 3-176 0 0,0-13 34 0 0,3 1-47 0 0,-2 13-49 0 0,2 1-1 0 0,-1 0 1 0 0,1 0 0 0 0,1 1-1 0 0,-1-1 1 0 0,2 1 0 0 0,0-1 0 0 0,0 1-1 0 0,4-5 0 0 0,-1 6 0 0 0,0-2 0 0 0,-6 7 0 0 0,-1 0 0 0 0,1 0 0 0 0,0 0 0 0 0,0 1 0 0 0,0-1 0 0 0,0 1 0 0 0,1-1 0 0 0,0 1 0 0 0,-1 0 0 0 0,1 0 0 0 0,1-1 0 0 0,7-6 16 0 0,0 1-62 0 0,-1 1-69 0 0,2 2-76 0 0,-9 5 156 0 0,0 0-54 0 0,1 1-45 0 0,-1 1-38 0 0,2-1-155 0 0,3-2-240 0 0,-6 1 410 0 0,-1 0 18 0 0,1 0-61 0 0,-1 0-80 0 0,1 0-101 0 0,-1 1 145 0 0,0-1-34 0 0,0 1-124 0 0,1 0-53 0 0,-1-1-48 0 0,1 1-42 0 0,0 0-153 0 0,0 0-42 0 0,0 0-186 0 0,2 0-506 0 0,-4 0 1377 0 0</inkml:trace>
  <inkml:trace contextRef="#ctx0" brushRef="#br0" timeOffset="1171.67">786 349 6296 0 0,'0'0'184'0'0,"2"0"-26"0"0,5 2-100 0 0,-1 1 2 0 0,0-1 110 0 0,0 0 91 0 0,-1-1 72 0 0,0 0 138 0 0,9-1 1004 0 0,-8-1-899 0 0,-3 1-280 0 0,0-1-52 0 0,0 1-63 0 0,1 0-74 0 0,2-1 273 0 0,-1-2-70 0 0,3 0 22 0 0,-3 1-203 0 0,0 0 77 0 0,1 0 47 0 0,13-6 707 0 0,-11 3-591 0 0,-2 2-232 0 0,1 0 71 0 0,-5 2-107 0 0,1 0-1 0 0,-1 0 1 0 0,0 0 0 0 0,1 0 0 0 0,-1-1-1 0 0,0 1 1 0 0,0-1 0 0 0,1 0-101 0 0,2-3 222 0 0,1 0-70 0 0,11-8 172 0 0,-10 9-102 0 0,1-1-82 0 0,3-3-33 0 0,-5-2-37 0 0,-5-1 7 0 0,-1 10-65 0 0,0 0 0 0 0,0-1 0 0 0,0 1 0 0 0,0-1-1 0 0,-1 1 1 0 0,1 0 0 0 0,0 0 0 0 0,-1-1 0 0 0,1 1 0 0 0,-1 0 0 0 0,0-1-12 0 0,1 1 4 0 0,-1 0 0 0 0,1 1 0 0 0,-1-1 0 0 0,0 0 0 0 0,1 1 1 0 0,-1-1-1 0 0,0 1 0 0 0,0-1 0 0 0,0 1 0 0 0,1-1 1 0 0,-1 1-1 0 0,0 0 0 0 0,0-1 0 0 0,0 1 0 0 0,0 0 1 0 0,1 0-1 0 0,-2 0-4 0 0,-6-3 38 0 0,-7-5 5 0 0,0 2-29 0 0,4 9-21 0 0,8-1 11 0 0,-14 1-5 0 0,7 1 1 0 0,8-4 0 0 0,1 1 0 0 0,-1-1 0 0 0,1 1 0 0 0,-1-1 0 0 0,1 1 0 0 0,-1 0 0 0 0,1 0 0 0 0,-1 0 0 0 0,1 0 0 0 0,0 0 0 0 0,-1 0 0 0 0,1 0 0 0 0,0 0 0 0 0,0 1 0 0 0,0-1 0 0 0,0 0 0 0 0,0 1 0 0 0,0-1 0 0 0,0 1 0 0 0,0 0 0 0 0,0 0 2 0 0,0 1-1 0 0,0-1 0 0 0,-1 1 0 0 0,1-1 0 0 0,-1 0 0 0 0,1 0 0 0 0,-1 0 0 0 0,0 0 0 0 0,0 0 0 0 0,0 0 1 0 0,0 0-1 0 0,0 0 0 0 0,0-1 0 0 0,0 1 0 0 0,-1-1 0 0 0,1 0 0 0 0,-1 1-1 0 0,0 0 27 0 0,0 1 0 0 0,1 0-1 0 0,0 0 1 0 0,0 0 0 0 0,0 0 0 0 0,0 0 0 0 0,0 0-1 0 0,0 0 1 0 0,1 1 0 0 0,-1-1 0 0 0,1 0-1 0 0,0 2-26 0 0,-2 8 137 0 0,4 5 3 0 0,-1-4-17 0 0,1-12-100 0 0,-1 0-1 0 0,1 0 1 0 0,-1 1-1 0 0,1-1 1 0 0,-1 0-1 0 0,1 0 1 0 0,0 0-1 0 0,0 0 1 0 0,1 1-23 0 0,0 0 20 0 0,-1-1-1 0 0,0 1 1 0 0,1-1 0 0 0,0 0 0 0 0,-1 0 0 0 0,1 0 0 0 0,0 0-1 0 0,0 0 1 0 0,0-1 0 0 0,1 1 0 0 0,-1 0 0 0 0,0-1-1 0 0,3 2-19 0 0,0-3 27 0 0,0 0-5 0 0,1 3 15 0 0,4 4 35 0 0,-6-5-60 0 0,-1-1 0 0 0,1 1 1 0 0,-1-1-1 0 0,1 1 0 0 0,0-1 1 0 0,3 0-13 0 0,16 6 46 0 0,-9-1-71 0 0,25 7 120 0 0,-21-9-97 0 0,-2-1-83 0 0,-9-3 2 0 0,1 0-33 0 0,-6 0 126 0 0,0 0-50 0 0,-1 0-49 0 0,1 0-47 0 0,-1 0-44 0 0,0-1-41 0 0,0 1-40 0 0,0-1-37 0 0,1 0-400 0 0,0 0-120 0 0,0-1-101 0 0,-1 0-83 0 0,0 2 586 0 0,2-3-1158 0 0,-1 1-55 0 0,2-2-649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45.5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36 158 7688 0 0,'0'0'166'0'0,"0"0"29"0"0,0 0 14 0 0,1 2-25 0 0,19 14-129 0 0,-16-13 3 0 0,-1-2 50 0 0,0 0 21 0 0,1 1 48 0 0,7 0 567 0 0,-3-1-292 0 0,0-2-133 0 0,-1 1-76 0 0,-3-1-116 0 0,0 1-76 0 0,14 0 83 0 0,-1 0 96 0 0,0 0 57 0 0,21 0 445 0 0,-27 0-537 0 0,1 0-34 0 0,1 0-30 0 0,1 0-82 0 0,-6-1-24 0 0,2-2 83 0 0,-8 2-85 0 0,-1 0 1 0 0,1 1-1 0 0,0-1 1 0 0,0 1-1 0 0,-1-1 0 0 0,1 1 1 0 0,0 0-1 0 0,0 0 1 0 0,0 0-24 0 0,0 0-44 0 0,0 0 66 0 0,0 0 107 0 0,0-1 172 0 0,-1-3-127 0 0,-1 0-87 0 0,0-6-28 0 0,0 9-50 0 0,0 0 1 0 0,0 0 0 0 0,0 1 0 0 0,0-1 0 0 0,0 0 0 0 0,0 0 0 0 0,0 0 0 0 0,-1 1 0 0 0,1-1 0 0 0,0 0 0 0 0,0 0 0 0 0,-1 1-1 0 0,1-1 1 0 0,0 0 0 0 0,-1 0 0 0 0,1 1-10 0 0,-4-5 34 0 0,2-1-22 0 0,2-2 51 0 0,-5-6 270 0 0,3 9-305 0 0,2 5-31 0 0,-2-9 18 0 0,2 6-15 0 0,0-1 3 0 0,0-8 74 0 0,1 10-68 0 0,-4-2 19 0 0,-2-6 47 0 0,-6-7-11 0 0,-2 5-64 0 0,8 8 0 0 0,-20-10 0 0 0,17 10 0 0 0,-10 1 0 0 0,14 2 0 0 0,0-1 0 0 0,0 1 0 0 0,0 0 0 0 0,0 0 0 0 0,0 1 0 0 0,0-1 0 0 0,-1 1 0 0 0,1 0 0 0 0,-1 0 0 0 0,3 0 0 0 0,0 0 0 0 0,0 0 0 0 0,0 1 0 0 0,1-1 0 0 0,-1 0 0 0 0,0 1 0 0 0,0-1 0 0 0,0 1 0 0 0,-1 1 0 0 0,1-2 0 0 0,1 1 0 0 0,-1 0 0 0 0,1-1 0 0 0,-1 1 0 0 0,0-1 0 0 0,1 0 0 0 0,-1 1 0 0 0,0-1 0 0 0,-1 0 0 0 0,1 0 0 0 0,-1 1 0 0 0,1-1 0 0 0,0 1 0 0 0,-1 0 0 0 0,1 0 0 0 0,0 0 0 0 0,-1 0 0 0 0,1 0 0 0 0,0 0 0 0 0,0 0 0 0 0,0 1 0 0 0,-1 0 0 0 0,-16 10 0 0 0,16-12 0 0 0,1 1 0 0 0,0 0 0 0 0,0 0 0 0 0,0 0 0 0 0,0 0 0 0 0,0 0 0 0 0,0 0 0 0 0,0 1 0 0 0,0-1 0 0 0,0 1 0 0 0,1-1 0 0 0,-1 1 0 0 0,0 0 0 0 0,1 0 0 0 0,-1 0 0 0 0,1-1 0 0 0,0 1 0 0 0,0 1 0 0 0,0-1 0 0 0,-17 40 0 0 0,15-25-15 0 0,2-15 1 0 0,-6 17-76 0 0,7-18 87 0 0,0 0 0 0 0,0 0 1 0 0,0 0-1 0 0,0 0 1 0 0,0 0-1 0 0,0 0 1 0 0,1 0-1 0 0,-1 0 1 0 0,0 0-1 0 0,0 0 1 0 0,1 0-1 0 0,-1 0 1 0 0,1 0 2 0 0,1 4 0 0 0,-1-5 0 0 0,-1 1 0 0 0,1 0 0 0 0,-1 0 0 0 0,1 0 0 0 0,-1-1 0 0 0,0 1 0 0 0,1 0 0 0 0,-1 0 0 0 0,0 0 0 0 0,0 0 0 0 0,1 0 0 0 0,-1 0 0 0 0,0 0 0 0 0,0 0 0 0 0,3 12 51 0 0,10 8-38 0 0,5-2 7 0 0,-5-7 46 0 0,-6-5 12 0 0,0-1 38 0 0,18 13 191 0 0,19 2 82 0 0,-17-8-155 0 0,-20-11-195 0 0,-1 1-1 0 0,1 0 1 0 0,0-1-1 0 0,0-1 1 0 0,0 1-1 0 0,7 0-38 0 0,43 0 129 0 0,-56-2-125 0 0,0 0-1 0 0,0 0 1 0 0,0 0 0 0 0,0 0-1 0 0,0 0 1 0 0,-1-1 0 0 0,1 1-1 0 0,0 0 1 0 0,0-1 0 0 0,0 1-1 0 0,0 0 1 0 0,0-1 0 0 0,-1 1-1 0 0,1-1-3 0 0,6-2 13 0 0,-2 1-79 0 0,-1 1 62 0 0,0 0 39 0 0,15-6 191 0 0,-14 5-217 0 0,-1 0-55 0 0,1-1-90 0 0,0 0-111 0 0,-2 2 74 0 0,-1-1-37 0 0,0 0-39 0 0,0 0-43 0 0,-1 1-68 0 0,0 0-57 0 0,0 0-50 0 0,-1 1-46 0 0,1-1-152 0 0,1 0-45 0 0,-1-1-184 0 0,1 0-496 0 0,-2 2 1365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46.1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8144 0 0,'0'0'182'0'0,"0"0"29"0"0,0 0 13 0 0,0 3-52 0 0,0 3-113 0 0,0 4-29 0 0,0-1 56 0 0,0 0 48 0 0,0 0 39 0 0,0 7 250 0 0,0 18 693 0 0,0-24-827 0 0,0-1-65 0 0,0 2-83 0 0,0-1-114 0 0,0-5-63 0 0,0 0-37 0 0,0 1-40 0 0,0 0-43 0 0,0-6-106 0 0,0 0-43 0 0,0 0-40 0 0,0 0-34 0 0,0 0-114 0 0,0 0-34 0 0,0 0-1171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54.6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47 8384 0 0,'-13'-25'242'0'0,"11"20"5"0"0,1 4-153 0 0,-1-1 5 0 0,-1-2 75 0 0,-4-2 187 0 0,5 3 338 0 0,2 3 34 0 0,0 0-300 0 0,0 0-179 0 0,0 0-48 0 0,2 0 40 0 0,9 0 61 0 0,3 0 108 0 0,-6 1-196 0 0,-4 0-129 0 0,-1 2-48 0 0,-1 0-58 0 0,-1 2-71 0 0,-1-4 65 0 0,0 0-20 0 0,0-1-23 0 0,1 0-37 0 0,-1 1-16 0 0,0-1-37 0 0,1 0-41 0 0,0 0-46 0 0,0 0-50 0 0,-1 0-47 0 0,2 0-40 0 0,-1 0-36 0 0,0 0-124 0 0,1 0-35 0 0,3 0-1272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48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1 149 5696 0 0,'0'0'166'0'0,"0"0"45"0"0,1 0-110 0 0,-1 0-80 0 0,1 0-43 0 0,4 0-155 0 0,-3 0 148 0 0,0 0 93 0 0,-1 0 18 0 0,0 0 40 0 0,0 0 25 0 0,0 0 42 0 0,0 0 44 0 0,0 0 50 0 0,-1 0 52 0 0,1 0 58 0 0,-1 0 61 0 0,1 0 65 0 0,22 0 781 0 0,-22 0-908 0 0,-1 0-213 0 0,1 0-38 0 0,-1 0 42 0 0,1 0-90 0 0,4 0-16 0 0,-3 0 10 0 0,7 0 215 0 0,-2 0 36 0 0,-5 0-240 0 0,0 0 0 0 0,0 0 0 0 0,-1 0 0 0 0,1 0 0 0 0,0-1 0 0 0,0 1 1 0 0,-1-1-1 0 0,1 1 0 0 0,0-1 0 0 0,-1 1 0 0 0,1-1-98 0 0,6-6 431 0 0,0 2-165 0 0,-1 3-30 0 0,-5 2-21 0 0,0-1-85 0 0,0-1-55 0 0,0 0-39 0 0,-1 0-1 0 0,0 2 22 0 0,2-2 27 0 0,0 0 79 0 0,0 0 49 0 0,5-3 336 0 0,-4 2-281 0 0,-2 1-171 0 0,0 0-66 0 0,0 1 116 0 0,0 0-45 0 0,1 1-4 0 0,-1-2-106 0 0,-1-4-4 0 0,-1-2 35 0 0,0-10-9 0 0,-2 12 32 0 0,-2 2-12 0 0,0-3 20 0 0,2 5-38 0 0,0 0 0 0 0,0 1 1 0 0,1-1-1 0 0,-1 1 0 0 0,0-1 1 0 0,-1 1-1 0 0,1 0 1 0 0,0 0-1 0 0,-2-1-15 0 0,1 1 11 0 0,-6-1 42 0 0,2 2-49 0 0,0 0-1 0 0,0 1 1 0 0,0 0 0 0 0,-7 1-4 0 0,12-1 0 0 0,-1 0-1 0 0,1 0 1 0 0,0 0 0 0 0,-1 0 0 0 0,1 0 0 0 0,0 0 0 0 0,0 0 0 0 0,0 1 0 0 0,0-1 0 0 0,0 1-1 0 0,0 0 1 0 0,-12 23-66 0 0,10-16 69 0 0,1 8-4 0 0,-3 4 80 0 0,6-17-41 0 0,0 0-1 0 0,0 0 1 0 0,0-1 0 0 0,0 1 0 0 0,1 0 0 0 0,-1-1-1 0 0,2 4-37 0 0,11 26 326 0 0,-2-13-140 0 0,-4-5-91 0 0,-5-11-75 0 0,0-1 1 0 0,1 0 0 0 0,-1 0-1 0 0,1 0 1 0 0,-1 0 0 0 0,1-1-1 0 0,0 1 1 0 0,0-1-1 0 0,1 1-20 0 0,13 12 121 0 0,-1-4-5 0 0,2-6-48 0 0,21-3 29 0 0,-25-3-44 0 0,4-3 28 0 0,-2 0-29 0 0,-15 4-51 0 0,0 0 0 0 0,0-1 0 0 0,0 1-1 0 0,0 0 1 0 0,0 0 0 0 0,0 0 0 0 0,0-1 0 0 0,0 1 0 0 0,0-1-1 0 0,0 1 1 0 0,0 0 0 0 0,-1-1 0 0 0,2 0-1 0 0,8-8-36 0 0,2-2-87 0 0,-8 8-170 0 0,1 1 79 0 0,7-7-288 0 0,-8 5 202 0 0,-2 2 88 0 0,0 0-53 0 0,-1 0-64 0 0,1 0-74 0 0,-1 0 11 0 0,-1 1-54 0 0,1 0-50 0 0,-1 0-43 0 0,0 0-155 0 0,1 0-43 0 0,-1-1-189 0 0,0 0-508 0 0</inkml:trace>
  <inkml:trace contextRef="#ctx0" brushRef="#br0" timeOffset="494.22">455 0 7920 0 0,'-1'9'537'0'0,"2"-4"-392"0"0,0-1-49 0 0,2 1-22 0 0,-2 0-83 0 0,1 6-65 0 0,-1-7 84 0 0,-1 0 36 0 0,0-1 35 0 0,0 1 48 0 0,0 0 55 0 0,0 1 65 0 0,1 0-65 0 0,0-1 44 0 0,0 1 41 0 0,0-1 36 0 0,1 2 94 0 0,0 0 41 0 0,-1 7 545 0 0,-1-8-878 0 0,0-1 75 0 0,1 3 246 0 0,1 5 404 0 0,-1-7-502 0 0,0 0-54 0 0,1 0-91 0 0,0 1 227 0 0,-1 1-59 0 0,-1 18 569 0 0,-1-18-592 0 0,1 0 50 0 0,0-5-376 0 0,0-1 43 0 0,-1 1 157 0 0,0 0 178 0 0,-2-1 310 0 0,2-1-365 0 0,0-1-57 0 0,1 0-139 0 0,-1 0-49 0 0,1 0-59 0 0,-1 0-48 0 0,1 0-53 0 0,0-1-58 0 0,-1-9 241 0 0,-3 5-52 0 0,2 4-46 0 0,-2-7 65 0 0,6-3-58 0 0,6-9-20 0 0,-8 20 6 0 0,1-1 0 0 0,-1 1 0 0 0,0 0 0 0 0,1 0 0 0 0,-1-1 0 0 0,0 1 0 0 0,0 0 0 0 0,0-1 0 0 0,0 1 0 0 0,0-2 0 0 0,1-6 0 0 0,-1 8 0 0 0,1-3 0 0 0,0 0 0 0 0,0 0 0 0 0,1 1 0 0 0,0-1 0 0 0,-1 0 0 0 0,1 1 0 0 0,1 0 0 0 0,-1-1 0 0 0,0 1 0 0 0,1 0 0 0 0,1-2 0 0 0,5-5 0 0 0,5-10 0 0 0,-9 17 0 0 0,-1 1 0 0 0,21-17-31 0 0,-24 18 29 0 0,0 0 0 0 0,0 0 0 0 0,1 1 0 0 0,-1-1 0 0 0,0 0 0 0 0,1 1 0 0 0,-1-1 0 0 0,0 1 0 0 0,1 0 0 0 0,-1-1 0 0 0,1 1-1 0 0,-1 0 1 0 0,1 0 0 0 0,-1 0 0 0 0,1 0 0 0 0,-1 0 0 0 0,0 0 0 0 0,1 0 0 0 0,-1 1 0 0 0,1-1 0 0 0,0 0 2 0 0,27 12-55 0 0,7 3 40 0 0,-14 1-33 0 0,-4-3 48 0 0,-16-12 0 0 0,1 0 0 0 0,-1 1 0 0 0,0-1 0 0 0,0 1 0 0 0,0-1 0 0 0,0 1 0 0 0,-1 0 0 0 0,1-1 0 0 0,0 1 0 0 0,-1 0 0 0 0,1 0 0 0 0,-1 1 0 0 0,7 10-2 0 0,0 0 25 0 0,-5 4 50 0 0,-3-6 164 0 0,0 0-55 0 0,0 0-60 0 0,0-2-69 0 0,0-7 22 0 0,-1-1-6 0 0,-5 5 1 0 0,4-3 4 0 0,2 1-56 0 0,0-1-13 0 0,-1-3 42 0 0,-2 0-36 0 0,2 0-12 0 0,1 0 0 0 0,0 0 1 0 0,0 0-1 0 0,-1 0 1 0 0,1 1-1 0 0,0-1 1 0 0,0 0-1 0 0,-1 0 1 0 0,1 0-1 0 0,0 0 1 0 0,0 1-1 0 0,0-1 0 0 0,-1 0 1 0 0,1 0-1 0 0,0 1 1 0 0,0-1-1 0 0,0 0 1 0 0,0 0-1 0 0,0 1 1 0 0,0-1-1 0 0,0 0 1 0 0,-1 1-1 0 0,1-1 0 0 0,0 0 1 0 0,0 0-1 0 0,0 1 1 0 0,0-1-1 0 0,0 0 1 0 0,0 1-1 0 0,0-1 1 0 0,0 0-1 0 0,1 1 1 0 0,-1-1-22 0 0,0 1-21 0 0,0-1-23 0 0,0 0-37 0 0,0 0-17 0 0,0 0-36 0 0,0 0-43 0 0,0 0-47 0 0,0 0-50 0 0,0 0-48 0 0,0 0-44 0 0,0 0-39 0 0,0 0-279 0 0,0 0-66 0 0,0 0-52 0 0,0 0-37 0 0,0 0-326 0 0,0 0-33 0 0,0 0-2558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46.7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0 7632 0 0,'0'0'166'0'0,"0"0"29"0"0,0 0 14 0 0,0 0-67 0 0,0 0-20 0 0,0 0 37 0 0,0 0 128 0 0,0 0 235 0 0,0 0-281 0 0,0 0-57 0 0,0 1-48 0 0,0-1-40 0 0,0 1 5 0 0,0 2-66 0 0,0-1 59 0 0,0-1 55 0 0,0 0 90 0 0,0 0 112 0 0,0-1-127 0 0,0 0 36 0 0,0 4 51 0 0,0 0-57 0 0,-1 7 276 0 0,1-6-262 0 0,1 0 107 0 0,0-3-146 0 0,0 1 36 0 0,2 4-8 0 0,-1 0-51 0 0,0 3-12 0 0,1 5 30 0 0,1 7 87 0 0,-1-11-139 0 0,1 5 22 0 0,-1 11 56 0 0,2 6 1 0 0,-1 1-16 0 0,-2 10 123 0 0,3-17-155 0 0,-3-16-139 0 0,-1 1 54 0 0,0 3 82 0 0,-2 8 177 0 0,0 5 114 0 0,1-19-451 0 0,0 1-62 0 0,-1 14-98 0 0,0-15 109 0 0,-1-1 49 0 0,-1 0 74 0 0,2-1-55 0 0,1 1-1 0 0,-2-4 32 0 0,0-1-6 0 0,0 0-57 0 0,0 1-47 0 0,1 1-37 0 0,0-3 12 0 0,1 0-1 0 0,-1-1 1 0 0,1 1-1 0 0,-1 0 1 0 0,0-1-1 0 0,0 1 1 0 0,0 0 0 0 0,0-1-1 0 0,0 1 48 0 0,0-1-131 0 0,1-1 6 0 0,0 0-48 0 0,0 0-153 0 0,0 0-280 0 0,0 0 352 0 0,0 0 0 0 0,0 0-52 0 0,0 0 110 0 0,0 0-31 0 0,0 0-37 0 0,0 0-33 0 0,0 0-386 0 0,0 0 105 0 0,0 0-46 0 0,0 0-724 0 0,0 0-560 0 0,0 0-1070 0 0</inkml:trace>
  <inkml:trace contextRef="#ctx0" brushRef="#br0" timeOffset="300.15">0 253 8752 0 0,'0'0'197'0'0,"0"0"24"0"0,0 0 19 0 0,2-1-29 0 0,9-8-138 0 0,-7 9 2 0 0,-1 0 37 0 0,0 1 50 0 0,0-2 55 0 0,4-2 342 0 0,-1 0-47 0 0,0 0-44 0 0,1 1-42 0 0,0-1-40 0 0,-1 1-37 0 0,8-3 247 0 0,-5 2-298 0 0,-1 1-38 0 0,9-3 156 0 0,4 0-55 0 0,11-3 12 0 0,3 0 17 0 0,-15 4-247 0 0,0-1-54 0 0,-9 2-96 0 0,-1-1-47 0 0,4-2 0 0 0,-8 4-42 0 0,-2 1-17 0 0,0 0-59 0 0,-1 0-70 0 0,0 0-84 0 0,0 1 61 0 0,-1-1-45 0 0,0 1-48 0 0,0-1-52 0 0,0 0-56 0 0,0 1-58 0 0,0-1-63 0 0,0 1-66 0 0,3-1-1229 0 0,0 0-1069 0 0</inkml:trace>
  <inkml:trace contextRef="#ctx0" brushRef="#br0" timeOffset="667.45">428 70 6384 0 0,'0'0'184'0'0,"0"0"64"0"0,0 0-62 0 0,0 0-39 0 0,1 0 47 0 0,0 0-89 0 0,3 0-2 0 0,-3 1-6 0 0,0 3 202 0 0,-1 0 72 0 0,0 1 142 0 0,2 0 64 0 0,3 2-38 0 0,-1 4-119 0 0,-2-3-168 0 0,-1 2-43 0 0,2 9 117 0 0,0 2 24 0 0,11 15 531 0 0,-9-16-294 0 0,0-1-129 0 0,0 0-85 0 0,-2 0-87 0 0,-2 0-87 0 0,-1-10-70 0 0,4 11 107 0 0,-2-11-108 0 0,0 1 46 0 0,-2-3-22 0 0,1 0 38 0 0,-1 3 9 0 0,0 7 97 0 0,0 25 306 0 0,0-30-368 0 0,0 1 57 0 0,0-12-136 0 0,0-1-22 0 0,0 0-5 0 0,0 0 0 0 0,0 0 4 0 0,0 0 16 0 0,0 0 4 0 0,0-1 0 0 0,0-3-134 0 0,0 1-1 0 0,0 0 0 0 0,0 0 0 0 0,1-1 1 0 0,0 1-1 0 0,-1 0 0 0 0,1 0 0 0 0,0 0 0 0 0,1 0 1 0 0,-1 0-1 0 0,0 0 0 0 0,1 0-17 0 0,13-16 53 0 0,-6 7-84 0 0,0-2-68 0 0,-6 10 38 0 0,-1 0-1 0 0,0 1 1 0 0,1-1 0 0 0,0 1 0 0 0,0 0 0 0 0,2-2 61 0 0,11-13-204 0 0,-10 11 203 0 0,0 0 51 0 0,1 2 31 0 0,25-17 324 0 0,-23 17-338 0 0,1-1-52 0 0,-8 4-22 0 0,0 1-1 0 0,0 0 0 0 0,0 0 0 0 0,1 0 0 0 0,-1 0 0 0 0,1 1 0 0 0,-1-1 0 0 0,1 0 0 0 0,-1 1 0 0 0,1 0 0 0 0,-1 0 0 0 0,1 0 1 0 0,-1 0-1 0 0,1 0 0 0 0,-1 0 0 0 0,1 0 0 0 0,-1 1 0 0 0,1 0 0 0 0,-1-1 0 0 0,0 1 0 0 0,1 0 0 0 0,-1 0 0 0 0,2 1 8 0 0,0 0-7 0 0,0 0 0 0 0,0 1 0 0 0,-1-1 0 0 0,0 1-1 0 0,1 0 1 0 0,1 1 7 0 0,-2 0-1 0 0,0-1 0 0 0,-1 1 0 0 0,1-1 0 0 0,0 1 0 0 0,-1 0-1 0 0,0 0 2 0 0,13 14-16 0 0,-14-8-48 0 0,-1 15 49 0 0,0-16 42 0 0,0 8 41 0 0,0-15-243 0 0,0 0 67 0 0,0-1 58 0 0,0 1 49 0 0,0 2 102 0 0,0 4 294 0 0,0-5-337 0 0,0-1-78 0 0,0 0-40 0 0,0-1-42 0 0,0 1-48 0 0,0-1-54 0 0,0 1-81 0 0,0 0-76 0 0,0-1-82 0 0,0 1-90 0 0,0 0-96 0 0,0-1-104 0 0,0 1-110 0 0,0 0-117 0 0,0 1-1200 0 0,0 2-1224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58.1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79 6648 0 0,'0'0'149'0'0,"0"0"23"0"0,0 0 12 0 0,2 1-25 0 0,0 1-133 0 0,2 3-25 0 0,-3 1 12 0 0,-1 6 37 0 0,0-11-12 0 0,0 0-1 0 0,0 0 0 0 0,0 0 1 0 0,1 0-1 0 0,-1 0 0 0 0,0 0 0 0 0,1 0 1 0 0,-1-1-1 0 0,0 1 0 0 0,1 0 1 0 0,-1 0-1 0 0,1 0 0 0 0,-1 0-37 0 0,3 5 264 0 0,-1 1 73 0 0,-1-1-64 0 0,2 1-16 0 0,1 0-56 0 0,-4-1-30 0 0,1-1-13 0 0,0-1-45 0 0,1 1-21 0 0,3 1 5 0 0,-1 2 31 0 0,-1-3 14 0 0,-2 1 38 0 0,0 0 72 0 0,0-1-95 0 0,2 1 29 0 0,1 2 28 0 0,-3-2-19 0 0,0 1 28 0 0,2 3 63 0 0,1 0 4 0 0,-4-4-57 0 0,1-3-36 0 0,0-2-79 0 0,0 1-50 0 0,2 1-38 0 0,-2-2-1 0 0,0 0 21 0 0,-1 0-7 0 0,0 1 1 0 0,1-1-1 0 0,-1 1 1 0 0,0-1-1 0 0,0 1 0 0 0,0-1 1 0 0,0 1-1 0 0,0-1 1 0 0,0 1-1 0 0,0 0-43 0 0,0-1 29 0 0,-1 0 0 0 0,1 0-1 0 0,0 0 1 0 0,0 0-1 0 0,0 0 1 0 0,0 0-1 0 0,0 0 1 0 0,0 0 0 0 0,0 0-1 0 0,1 0 1 0 0,-1-1-1 0 0,0 1 1 0 0,0 0-1 0 0,1 0 1 0 0,-1 0 0 0 0,1 0-29 0 0,-1-1-11 0 0,1 2-66 0 0,0-1 76 0 0,0 0 62 0 0,0 0 52 0 0,0 1 91 0 0,-1 2 496 0 0,-1-2-448 0 0,-1 0-106 0 0,0 1-108 0 0,0-2 145 0 0,2-1 1 0 0,0 0 2 0 0,0 0 13 0 0,0 0 8 0 0,-1-1 1 0 0,-2-4-64 0 0,-1-6 124 0 0,0 0-50 0 0,0 6-177 0 0,2 1 40 0 0,2 0-39 0 0,0-11-1 0 0,1 10 11 0 0,-1-47 92 0 0,4 35-144 0 0,-3 16 0 0 0,-1-1 0 0 0,1 0 0 0 0,0 0 0 0 0,-1 0 0 0 0,1 0 0 0 0,-1 0 0 0 0,0 1 0 0 0,0-1 0 0 0,0 0 0 0 0,2-6 0 0 0,-1 1 0 0 0,1 0 0 0 0,0 0 0 0 0,1 0 0 0 0,0 0 0 0 0,0 0 0 0 0,0 0 0 0 0,5-5 0 0 0,10-15-13 0 0,-16 23 0 0 0,0 1 1 0 0,0 0-1 0 0,1 0 0 0 0,-1 0 0 0 0,1 1 0 0 0,-1-1 0 0 0,1 1 1 0 0,0-1-1 0 0,0 1 13 0 0,23-23-80 0 0,-19 16 81 0 0,-7 9-2 0 0,0-1 1 0 0,0 1-1 0 0,1-1 1 0 0,-1 1 0 0 0,0-1-1 0 0,0 1 1 0 0,1-1-1 0 0,-1 1 1 0 0,0 0-1 0 0,1-1 1 0 0,-1 1-1 0 0,1 0 1 0 0,-1-1-1 0 0,0 1 1 0 0,1 0-1 0 0,-1-1 1 0 0,1 1 0 0 0,-1 0-1 0 0,1 0 1 0 0,-1-1-1 0 0,1 1 1 0 0,-1 0-1 0 0,1 0 1 0 0,-1 0 0 0 0,1 0-2 0 0,-1 0 1 0 0,0 0 0 0 0,0 0-1 0 0,0 0 1 0 0,0 0 0 0 0,1 0-1 0 0,-1 0 1 0 0,0 0 0 0 0,0 0-1 0 0,0 0 1 0 0,0 0 0 0 0,1 0-1 0 0,-1 0 1 0 0,0 0 0 0 0,0 0-1 0 0,0 0 1 0 0,0 0 0 0 0,1 0-1 0 0,-1 0 1 0 0,0-1-1 0 0,0 1 1 0 0,0 0 0 0 0,0 0-1 0 0,0 0 1 0 0,0 0 0 0 0,1 0-1 0 0,-1 0 1 0 0,0 0 0 0 0,0-1-1 0 0,0 1 1 0 0,0 0 0 0 0,0 0-1 0 0,0 0 1 0 0,0 0 0 0 0,0 0-1 0 0,0-1 1 0 0,1 1 0 0 0,-1 0-1 0 0,0 0 1 0 0,0 0-1 0 0,0-1 2 0 0,2-2 4 0 0,9 1-6 0 0,0 2 2 0 0,6 1 0 0 0,-10 4 0 0 0,-5-4 0 0 0,12 2-53 0 0,-11 0 43 0 0,4 3 9 0 0,2 1 1 0 0,10 9 0 0 0,-13-12 0 0 0,-5-4 0 0 0,-1 0 0 0 0,1 0 0 0 0,0 1 0 0 0,-1-1 0 0 0,1 0 0 0 0,-1 1 0 0 0,1-1 0 0 0,-1 0 0 0 0,1 1 0 0 0,-1-1 0 0 0,1 1 0 0 0,-1-1 0 0 0,0 1 0 0 0,1-1 0 0 0,-1 1 0 0 0,1-1 0 0 0,1 6 0 0 0,-2-5 0 0 0,1 0 0 0 0,-1-1 0 0 0,0 1 0 0 0,0 0 0 0 0,1-1 0 0 0,-1 1 0 0 0,0-1 0 0 0,1 1 0 0 0,-1-1 0 0 0,0 1 0 0 0,1-1 0 0 0,-1 1 0 0 0,1-1 0 0 0,-1 1 0 0 0,1-1 0 0 0,-1 1 0 0 0,1-1 0 0 0,0 0 0 0 0,-1 1 0 0 0,1-1 0 0 0,0 1 0 0 0,-1-1 0 0 0,1 1 0 0 0,0-1 0 0 0,-1 1 0 0 0,1-1 0 0 0,-1 1 0 0 0,1-1 0 0 0,-1 1 0 0 0,1 0 0 0 0,-1-1 0 0 0,1 1 0 0 0,-1 0 0 0 0,0 0 0 0 0,1-1 0 0 0,-1 1 0 0 0,0 0 0 0 0,0 0 0 0 0,0 0 0 0 0,1 0 0 0 0,-1 0 0 0 0,1 1 0 0 0,-1-1 0 0 0,1 0 0 0 0,-1 0 0 0 0,1 0 0 0 0,0 1 0 0 0,-1-1 0 0 0,1 0 0 0 0,0 0 0 0 0,0 0 0 0 0,2 3 0 0 0,0-1 0 0 0,0 1 0 0 0,-1 0 0 0 0,1 0 0 0 0,-1 0 0 0 0,0 0 0 0 0,-1 0 0 0 0,1 0 0 0 0,-1-1-10 0 0,0 1 0 0 0,0-1 0 0 0,0 0 0 0 0,0 0 0 0 0,-1 0 0 0 0,0 3 10 0 0,0-6 0 0 0,0 1-1 0 0,0 0 1 0 0,0 0-1 0 0,0 0 0 0 0,0-1 0 0 0,0 1 1 0 0,0 0-1 0 0,1 0 0 0 0,-1 0 1 0 0,0 0-1 0 0,0 0 0 0 0,1-1 0 0 0,-1 1 1 0 0,0 0-1 0 0,1 0 0 0 0,-1-1 1 0 0,1 2 0 0 0,6 10 10 0 0,-7-10-2 0 0,5 9 33 0 0,-3 3-37 0 0,-2-12-4 0 0,0-1 0 0 0,7 14 0 0 0,-5-9 0 0 0,-2-5 0 0 0,0 0 0 0 0,1 0 0 0 0,-1-1 0 0 0,0 1 0 0 0,1 0 0 0 0,-1 0 0 0 0,1 0 0 0 0,-1 0 0 0 0,1-1 0 0 0,-1 1 0 0 0,1 0 0 0 0,-1 0 0 0 0,1-1 0 0 0,0 1 0 0 0,-1 0 0 0 0,1 0 0 0 0,-1 0 0 0 0,0 0 0 0 0,1-1 0 0 0,-1 1 0 0 0,0 0 0 0 0,0 0 0 0 0,0 0 0 0 0,0 0 0 0 0,1 0 0 0 0,-2 0 0 0 0,1 0 0 0 0,0 0 0 0 0,0 0 0 0 0,0 0 0 0 0,0 0 0 0 0,-1 1 6 0 0,1-1 0 0 0,0 1 0 0 0,0-1 0 0 0,0 1 0 0 0,0-1 0 0 0,0 1 0 0 0,1-1 0 0 0,-1 1 0 0 0,0-1 0 0 0,1 1-6 0 0,2 3 11 0 0,-2-4-11 0 0,-1 0 0 0 0,1 0 0 0 0,-1 0 0 0 0,1 0 0 0 0,-1 0 0 0 0,1 0 0 0 0,-1 0 0 0 0,0 0 1 0 0,0 0-1 0 0,1 0 0 0 0,-1 0 0 0 0,0 0 0 0 0,0 0 0 0 0,0 0 0 0 0,0 0 0 0 0,0 1 0 0 0,0-1 0 0 0,-1 0 0 0 0,1 1 0 0 0,2 6 31 0 0,3 0 148 0 0,-3-7 35 0 0,-2 0 2 0 0,0 5-20 0 0,0-4-82 0 0,0-2-33 0 0,0 0-8 0 0,0 1-31 0 0,0 1-48 0 0,0-1-65 0 0,0 0-83 0 0,0-1-4 0 0,0 1-50 0 0,0-1-56 0 0,0 1-61 0 0,0-1-75 0 0,0 1-65 0 0,0-1-59 0 0,0 0-52 0 0,0 0-171 0 0,0 0-51 0 0,0 0-208 0 0,0 0-557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02.46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201 1 6536 0 0,'0'0'141'0'0,"0"0"23"0"0,0 0 13 0 0,0 0 32 0 0,0 0-112 0 0,0 0-82 0 0,1 0-46 0 0,1-1-196 0 0,-1 1 164 0 0,0 1 84 0 0,0-1 34 0 0,-1 0 39 0 0,1 0 26 0 0,-1 0 39 0 0,0 0 43 0 0,1 0 46 0 0,-1 0 51 0 0,0 1 54 0 0,0-1 58 0 0,0 0 63 0 0,0 5-72 0 0,-1-1-50 0 0,0-1-45 0 0,0 0-39 0 0,-4 2 170 0 0,0-2-93 0 0,-8 8 207 0 0,7-6-438 0 0,-1 0-42 0 0,3-2-48 0 0,0-1-1 0 0,-1 0 1 0 0,1 1 0 0 0,-1-1-1 0 0,-2 0-23 0 0,-5 0 82 0 0,-3 2-43 0 0,6-1 26 0 0,0-1 73 0 0,8-2-121 0 0,0 0-1 0 0,0 0 1 0 0,0 0-1 0 0,0 0 0 0 0,0 1 1 0 0,0-1-1 0 0,0 0 1 0 0,0 1-1 0 0,0-1 0 0 0,0 0 1 0 0,0 1-1 0 0,1-1 1 0 0,-1 1-17 0 0,0 0 16 0 0,0-1 0 0 0,0 1 1 0 0,0-1-1 0 0,0 0 0 0 0,0 1 1 0 0,1-1-1 0 0,-1 1 0 0 0,0-1 0 0 0,0 0 1 0 0,0 0-1 0 0,0 0 0 0 0,0 0 1 0 0,0 0-17 0 0,0 0 14 0 0,0 1 0 0 0,0-1 1 0 0,-1 0-1 0 0,1 0 0 0 0,0 0 1 0 0,1 1-1 0 0,-1-1 1 0 0,0 0-1 0 0,0 1 0 0 0,0-1 1 0 0,0 1-1 0 0,0-1 0 0 0,0 1-14 0 0,0 0 14 0 0,0-1-1 0 0,1 1 1 0 0,-1-1-1 0 0,0 0 1 0 0,0 1-1 0 0,0-1 0 0 0,0 0 1 0 0,0 1-1 0 0,0-1 1 0 0,0 0-1 0 0,0 0 1 0 0,-1 0-14 0 0,1 0 15 0 0,0 0 0 0 0,0 0 0 0 0,0 1 0 0 0,0-1 0 0 0,0 0 0 0 0,0 1 0 0 0,0-1 0 0 0,0 0 0 0 0,0 1 0 0 0,0-1 0 0 0,0 1 0 0 0,0 0-15 0 0,-10 3 172 0 0,8-3-52 0 0,-5 5-8 0 0,1-4-34 0 0,6-2-42 0 0,1 2 57 0 0,3 7 456 0 0,-2-7-433 0 0,2 1-16 0 0,-2-2-98 0 0,1-1-40 0 0,-2 0 43 0 0,1 0 0 0 0,-1 0 0 0 0,0 0 0 0 0,1 0 0 0 0,-1 0 0 0 0,0 0 1 0 0,0 0-1 0 0,1 0 0 0 0,-1 1 0 0 0,0-1 0 0 0,1 0 0 0 0,-1 0 1 0 0,0 0-1 0 0,1 0 0 0 0,-1 1 0 0 0,0-1 0 0 0,0 0 0 0 0,1 0 1 0 0,-1 0-1 0 0,0 1 0 0 0,0-1 0 0 0,0 0 0 0 0,1 0 0 0 0,-1 1-5 0 0,0-1 6 0 0,0 1 0 0 0,1-1 0 0 0,-1 0 0 0 0,0 1 0 0 0,0-1 0 0 0,1 0-1 0 0,-1 1 1 0 0,0-1 0 0 0,1 0 0 0 0,-1 0 0 0 0,0 1 0 0 0,1-1 0 0 0,-1 0 0 0 0,0 0-1 0 0,1 0 1 0 0,-1 0 0 0 0,1 0 0 0 0,-1 1 0 0 0,0-1 0 0 0,1 0 0 0 0,-1 0 0 0 0,1 0-1 0 0,-1 0 1 0 0,0 0 0 0 0,1 0-6 0 0,0 0 14 0 0,0 0 1 0 0,0 0-1 0 0,0 0 0 0 0,-1 0 1 0 0,1 0-1 0 0,0 1 0 0 0,0-1 0 0 0,0 0 1 0 0,0 1-1 0 0,0-1 0 0 0,-1 0 1 0 0,1 1-1 0 0,0 0-14 0 0,0-1 17 0 0,0 1 0 0 0,0 0 0 0 0,0-1 1 0 0,0 1-1 0 0,0-1 0 0 0,0 0 0 0 0,0 1 0 0 0,0-1 1 0 0,0 0-1 0 0,0 0 0 0 0,0 0 0 0 0,1 0 1 0 0,0 0-18 0 0,21 4 216 0 0,2 4-52 0 0,-12-4-108 0 0,3-1-29 0 0,-14-3-23 0 0,0 0 1 0 0,0 0-1 0 0,0 0 1 0 0,0 1 0 0 0,0-1-1 0 0,0 1 1 0 0,0-1-1 0 0,0 1 1 0 0,0 0-1 0 0,0-1 1 0 0,-1 1 0 0 0,1 0-1 0 0,0 1-4 0 0,5 2 50 0 0,0-1 0 0 0,0 0 0 0 0,0 0-1 0 0,6 2-49 0 0,-8-4 32 0 0,0 1 0 0 0,0 0 0 0 0,0 0 0 0 0,-1 0-1 0 0,1 1 1 0 0,-1-1 0 0 0,1 1 0 0 0,-1 0 0 0 0,1 1-33 0 0,-4-3 15 0 0,0 0-17 0 0,3 1 24 0 0,6 3 43 0 0,-3-4 15 0 0,-6-1-7 0 0,1 5 2 0 0,-2-2-25 0 0,6-2-37 0 0,-5-1-62 0 0,-1 0-90 0 0,0 0-94 0 0,0 0 65 0 0,0 0-41 0 0,0 0-43 0 0,0 0-41 0 0,0 0-39 0 0,0 0-33 0 0,0 0-240 0 0,0 0-56 0 0,0 0-784 0 0,0 0-619 0 0,0 0-1176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03.0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 7024 0 0,'0'0'157'0'0,"0"0"23"0"0,0 0 12 0 0,0 0-63 0 0,0 0-14 0 0,0 0 39 0 0,0 0 127 0 0,0-1-38 0 0,0 1-53 0 0,0 0-46 0 0,0 0-39 0 0,0-2 25 0 0,1-1-14 0 0,0 1 4 0 0,1 1 106 0 0,0 1-40 0 0,7 4 238 0 0,-2 0-103 0 0,-3-3-40 0 0,5-1 154 0 0,-1-1-55 0 0,2 1 23 0 0,0 0-66 0 0,0 0-56 0 0,0 1-47 0 0,7 0 97 0 0,23 5 270 0 0,-23-5-358 0 0,-1 1-25 0 0,-7 1-86 0 0,-7-2-103 0 0,-1-1-1 0 0,1 1 0 0 0,0-1 0 0 0,0 1 1 0 0,0-1-1 0 0,0 1 0 0 0,0-1 0 0 0,0 0 1 0 0,0 0-29 0 0,15 2 175 0 0,8 5 46 0 0,-21-5-166 0 0,1 0 0 0 0,0-1-1 0 0,0 0 1 0 0,-1 0 0 0 0,1 0 0 0 0,2-1-55 0 0,2 1 148 0 0,1 3-21 0 0,0-1 26 0 0,-1-2 40 0 0,3 4-67 0 0,-1-1-30 0 0,-9-4-32 0 0,-2 0 0 0 0,0 0 9 0 0,0 0 39 0 0,0 0 14 0 0,0 0 2 0 0,0 0-9 0 0,0 0-39 0 0,0 0-11 0 0,0 0 15 0 0,0 0 4 0 0,0 0 0 0 0,0 0 11 0 0,0 0 44 0 0,0 0 17 0 0,0 0 6 0 0,0 0-89 0 0,0 0-99 0 0,0 0-189 0 0,0 0 51 0 0,0 0 42 0 0,1 0 36 0 0,0 0-5 0 0,3 0-15 0 0,-3 0 17 0 0,0 0-62 0 0,-1 0 21 0 0,0 1-33 0 0,0-1-37 0 0,0 0-43 0 0,0 8-439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1:58.9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115 79 6880 0 0,'0'0'157'0'0,"0"0"23"0"0,0 0 11 0 0,0 0-65 0 0,0 0-11 0 0,0 0 42 0 0,0 0 135 0 0,0 0 252 0 0,0 0 22 0 0,0 0-326 0 0,0 0-54 0 0,0 1-49 0 0,0-1-42 0 0,0 1-1 0 0,0 3-63 0 0,-1-3 64 0 0,-5 4 217 0 0,-1 2 89 0 0,3-2-163 0 0,1 0-72 0 0,-1 1-41 0 0,-2 3 209 0 0,1-1-39 0 0,-3 4-77 0 0,2-4-65 0 0,2-1-23 0 0,-4 5 47 0 0,-1 2 44 0 0,4-5-82 0 0,-8 17 421 0 0,6-18-370 0 0,0 4-115 0 0,5 8-56 0 0,1 1 43 0 0,-2-10 14 0 0,1 1 0 0 0,1 0 1 0 0,0 0-1 0 0,0 0 0 0 0,1 0-76 0 0,0 6 93 0 0,0 1 57 0 0,0-1 0 0 0,1 0 0 0 0,1 1 1 0 0,3 10-151 0 0,-3-8 133 0 0,-2-19-109 0 0,0 1 0 0 0,1-1 0 0 0,-1 1-1 0 0,0-1 1 0 0,1 0 0 0 0,0 1-1 0 0,-1-1 1 0 0,1 1 0 0 0,0-1-1 0 0,0 0 1 0 0,1 2-24 0 0,4 8 186 0 0,-2 0-43 0 0,3 7 62 0 0,-2-10-132 0 0,-1 1-9 0 0,5 9 31 0 0,-3-10-57 0 0,2 4 13 0 0,0-1 0 0 0,1 0 1 0 0,4 2-52 0 0,4 7 84 0 0,-14-17-62 0 0,-1-1 0 0 0,1 0 0 0 0,-1 0 0 0 0,1 0 0 0 0,0 0 0 0 0,0 0 0 0 0,1 0 0 0 0,-1-1 0 0 0,0 0-1 0 0,3 2-21 0 0,3 2 77 0 0,1 2-10 0 0,6 1 13 0 0,-9-6-21 0 0,-1 0-39 0 0,-2 0-19 0 0,5-2 15 0 0,-9-1-12 0 0,1 0-1 0 0,-1 0 0 0 0,0 0 0 0 0,0 0 0 0 0,1 0 0 0 0,-1 0 0 0 0,0 0 1 0 0,1 0-1 0 0,-1 0 0 0 0,0 0 0 0 0,0 0 0 0 0,1 0 0 0 0,-1 0 0 0 0,0 0 0 0 0,0 0 1 0 0,1 0-1 0 0,-1 0 0 0 0,0 0 0 0 0,1 0 0 0 0,-1-1 0 0 0,0 1 0 0 0,0 0 0 0 0,0 0 1 0 0,1 0-1 0 0,-1 0 0 0 0,0-1 0 0 0,0 1 0 0 0,0 0 0 0 0,1 0 0 0 0,-1-1 1 0 0,0 1-1 0 0,0 0 0 0 0,0 0 0 0 0,0-1 0 0 0,0 1 0 0 0,1 0 0 0 0,-1 0 0 0 0,0-1 1 0 0,0 1-1 0 0,0 0 0 0 0,0-1 0 0 0,0 1 0 0 0,0 0 0 0 0,0 0 0 0 0,0-1 0 0 0,0 1-3 0 0,0-1-185 0 0,1 1 96 0 0,2-1 30 0 0,-2 1 9 0 0,0 0-44 0 0,0 0-62 0 0,0 0-77 0 0,-1 0 28 0 0,0 0-46 0 0,0-1-51 0 0,0 1-55 0 0,0-7-789 0 0</inkml:trace>
  <inkml:trace contextRef="#ctx0" brushRef="#br0" timeOffset="1812.38">560 262 6992 0 0,'0'0'157'0'0,"0"0"23"0"0,0 0 12 0 0,0 0-63 0 0,0 0-13 0 0,0 0 40 0 0,0 0 130 0 0,0 0 236 0 0,0 0 20 0 0,0 0-24 0 0,0 0-104 0 0,0 0-44 0 0,0 0-8 0 0,0 0-6 0 0,0 0-18 0 0,0 0-8 0 0,0 0-2 0 0,0 0-14 0 0,0 0-56 0 0,0 0-30 0 0,0 0-41 0 0,1 0-80 0 0,0 0-57 0 0,3 1-7 0 0,-3 0 11 0 0,-1-1-51 0 0,1 1 28 0 0,0-1 1 0 0,0 1-1 0 0,0 0 0 0 0,0 0 1 0 0,-1 0-1 0 0,1 0 0 0 0,0 0 1 0 0,-1 0-1 0 0,1 0 0 0 0,-1 0 0 0 0,1 0 1 0 0,-1 0-1 0 0,1 0 0 0 0,-1 0 1 0 0,0 0-1 0 0,0 1 0 0 0,1-1 1 0 0,-1 0-1 0 0,0 0 0 0 0,0 0 1 0 0,0 0-1 0 0,0 1-31 0 0,1 8 168 0 0,2-2-52 0 0,1 8 43 0 0,-3-5-26 0 0,3 2-18 0 0,0 8 37 0 0,-4-15-114 0 0,0 22 166 0 0,2-1 35 0 0,3 8 168 0 0,-3-24-282 0 0,-3 2-20 0 0,0 4-20 0 0,4-4 6 0 0,2 9 11 0 0,-3-10-2 0 0,-1 0 38 0 0,-1 1 43 0 0,0-1 48 0 0,0 1 50 0 0,0-1 57 0 0,0 0 61 0 0,-1-1 65 0 0,1-9-341 0 0,0-2-1 0 0,0 0-9 0 0,0 0-34 0 0,0 0 5 0 0,0 0-8 0 0,0 0-42 0 0,0 0-45 0 0,0 0-45 0 0,0 0-89 0 0,0 0-156 0 0,0 0 153 0 0,0 0-57 0 0,0 0-85 0 0,0 0 93 0 0,0 0-42 0 0,0 0-45 0 0,0 0-42 0 0,0 0-39 0 0,0 0-35 0 0,0 0-259 0 0,0 0-59 0 0,0 0-45 0 0,0 0-33 0 0,0 0-1427 0 0,0 0-1260 0 0</inkml:trace>
  <inkml:trace contextRef="#ctx0" brushRef="#br0" timeOffset="2259.12">342 280 5672 0 0,'0'0'165'0'0,"0"-2"-10"0"0,0 0 46 0 0,1 0-82 0 0,1 0-51 0 0,3 0 21 0 0,-3 2-13 0 0,-1 0 19 0 0,1 0 43 0 0,-1 1 52 0 0,1-1 61 0 0,-1 0-28 0 0,0 0 40 0 0,-1 0 44 0 0,1 0 46 0 0,2 0-87 0 0,1-2-45 0 0,-1 0 1 0 0,1-1 70 0 0,-2 2 13 0 0,0 0-56 0 0,0 0-49 0 0,0 1-41 0 0,1 0-12 0 0,0 0-36 0 0,6 1 131 0 0,-6-1-126 0 0,-1 0 45 0 0,8 0 215 0 0,1 0-53 0 0,-1 0-47 0 0,1 0-40 0 0,12 0 185 0 0,32 0 367 0 0,-35 0-426 0 0,32-8 328 0 0,-36 6-492 0 0,0-1-64 0 0,12-1 28 0 0,-19 3-66 0 0,0 0 0 0 0,0 0-1 0 0,0 0 1 0 0,9-4-96 0 0,-10 3 101 0 0,1 0-1 0 0,0 0 1 0 0,-1 1 0 0 0,10-1-101 0 0,-10 2-59 0 0,0 0 50 0 0,18 0 126 0 0,-14 0-101 0 0,-5 0-43 0 0,-1 0-41 0 0,2 0-60 0 0,-1 0-69 0 0,1 0-79 0 0,-1 0-93 0 0,1 0-39 0 0</inkml:trace>
  <inkml:trace contextRef="#ctx0" brushRef="#br0" timeOffset="2639.32">892 9 8328 0 0,'7'-7'241'0'0,"-5"5"0"0"0,-1 2-226 0 0,2 0 99 0 0,1 1 87 0 0,-1-1 53 0 0,3 2 407 0 0,-1 1-326 0 0,-3-1-200 0 0,1 1-68 0 0,3 1 176 0 0,3 3 200 0 0,8 4 284 0 0,-12-5-535 0 0,0 1-45 0 0,3 1-25 0 0,-1 1 0 0 0,1-1 0 0 0,0-1 0 0 0,2 1-122 0 0,9 10 284 0 0,1 3 155 0 0,-2 0-92 0 0,-4 2-78 0 0,-3 0-64 0 0,5 14 84 0 0,-12-29-175 0 0,1 1 0 0 0,-1 1 1 0 0,1 6-115 0 0,5 19 221 0 0,-1 0 12 0 0,-1-10-41 0 0,-6-17-113 0 0,0 1 0 0 0,-1-1-1 0 0,0 0 1 0 0,0 1 0 0 0,-1-1-1 0 0,0 2-78 0 0,0 0 121 0 0,0 1 0 0 0,1-1 0 0 0,1 2-121 0 0,1 2 136 0 0,-2-12-104 0 0,-1 1 1 0 0,1 0 0 0 0,0 0 0 0 0,-1-1-1 0 0,0 1 1 0 0,0 0 0 0 0,0 0 0 0 0,0 0-1 0 0,0 2-32 0 0,-3 8 134 0 0,-2 18 162 0 0,5-21-149 0 0,-1 1 1 0 0,0 0-1 0 0,-2 6-147 0 0,-9 30 403 0 0,5-20-174 0 0,4-17-154 0 0,3-7-53 0 0,0 0 1 0 0,-1-1 0 0 0,0 1 0 0 0,0 0 0 0 0,0-1 0 0 0,0 1 0 0 0,0-1 0 0 0,-1 1-23 0 0,-6 14 236 0 0,-2 2 44 0 0,2-12-143 0 0,0-1 9 0 0,1-2 13 0 0,-5-3-13 0 0,9-1-373 0 0,1-1 93 0 0,1 1 78 0 0,-1 0 65 0 0,1-1 76 0 0,-2-1 332 0 0,3 1-285 0 0,0 1-104 0 0,-1-1-58 0 0,1 1-37 0 0,0-1-117 0 0,0 1-116 0 0,0-1 102 0 0,0 1-36 0 0,0 0-38 0 0,-1 0-39 0 0,1 0-43 0 0,0-1-44 0 0,0 1-47 0 0,-1 0-49 0 0,1 0-51 0 0,0 0-53 0 0,-1 0-56 0 0,1 0-57 0 0,0 0-465 0 0,0 0-32 0 0,0 0-2532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06.91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 44 6392 0 0,'0'0'141'0'0,"0"0"23"0"0,0 0 12 0 0,0 0 40 0 0,0 0 143 0 0,0 0 66 0 0,0 0 14 0 0,0 0-13 0 0,0 0-54 0 0,0 0-20 0 0,0 0-6 0 0,0 0-197 0 0,0 0-36 0 0,-1 0 23 0 0,0 0-87 0 0,-2 0-54 0 0,1 0 63 0 0,1 0 39 0 0,1 1 63 0 0,-1-1 75 0 0,0 1 91 0 0,-2 2-210 0 0,-2 3 163 0 0,1 0-54 0 0,1-4-158 0 0,1 14 142 0 0,0-13-180 0 0,1 0-1 0 0,0 0 1 0 0,0 0-1 0 0,1 0 1 0 0,-1 0-1 0 0,0 0 1 0 0,1 0-1 0 0,0 0 1 0 0,0 0 0 0 0,0 2-29 0 0,0 0 37 0 0,1 1 0 0 0,0-1 0 0 0,0 1 0 0 0,0-1 0 0 0,2 2-37 0 0,-1 9 139 0 0,-2-5-67 0 0,6 11 55 0 0,0 0 52 0 0,1 0 46 0 0,1 1 38 0 0,-1-10-114 0 0,-2-3-11 0 0,0 2 69 0 0,18 30 289 0 0,-21-39-405 0 0,1 0-38 0 0,12 9 6 0 0,-9-8-6 0 0,1-1 71 0 0,-2-2 108 0 0,-4-1-408 0 0,-1 0 69 0 0,1 0 60 0 0,-1 0 49 0 0,1 0 111 0 0,2 0 355 0 0,-2 0-372 0 0,0 0-68 0 0,0 0-53 0 0,-1 0-40 0 0,1 0-43 0 0,0 0-50 0 0,0 0-72 0 0,-1 0-69 0 0,1 0-78 0 0,0 0-82 0 0,0 0-91 0 0,0 0-96 0 0,0 0-103 0 0,0 0-110 0 0,1 0-971 0 0,3 0-1044 0 0</inkml:trace>
  <inkml:trace contextRef="#ctx0" brushRef="#br0" timeOffset="374.95">280 71 6392 0 0,'0'0'141'0'0,"0"0"23"0"0,0 0 12 0 0,0 0 48 0 0,0 0-4 0 0,0 0-60 0 0,0 0-52 0 0,0 0-43 0 0,1 0-29 0 0,2 0-89 0 0,-2 0 95 0 0,0 0 70 0 0,0 0 99 0 0,0 0-61 0 0,-1 0 34 0 0,1 0 37 0 0,-1 0 40 0 0,0 0 45 0 0,1 0 46 0 0,0 0-327 0 0,0 0 47 0 0,0 0 38 0 0,1 0 204 0 0,1 0 80 0 0,3 1 622 0 0,-4 0-739 0 0,0-1-41 0 0,-1 2-56 0 0,1-1-75 0 0,-1 0-92 0 0,0 1-107 0 0,2 3 422 0 0,1 0-64 0 0,-3-3-210 0 0,1-1 0 0 0,-1 0-1 0 0,0 0 1 0 0,0 1 0 0 0,-1-1 0 0 0,1 0 0 0 0,0 1 0 0 0,0-1 0 0 0,-1 1-1 0 0,1 0 1 0 0,-1-1 0 0 0,1 1 0 0 0,-1-1 0 0 0,1 1 0 0 0,-1 1-54 0 0,3 16 307 0 0,3-1-58 0 0,-4-14-184 0 0,-1 0 1 0 0,1 0-1 0 0,-1-1 1 0 0,0 1-1 0 0,-1 1 1 0 0,1 3-66 0 0,0 6 171 0 0,2 1-10 0 0,1-8-66 0 0,-2 1-7 0 0,-3 1-24 0 0,0 1-6 0 0,4-2 20 0 0,-2-6-53 0 0,0 0 1 0 0,0 0 0 0 0,-1 0 0 0 0,1 0-1 0 0,0 0 1 0 0,-1 1 0 0 0,1-1 0 0 0,-1 0-1 0 0,0 1-25 0 0,1 7 105 0 0,-1 4 36 0 0,0-8-78 0 0,0-6-543 0 0,-1-1 59 0 0,1 0 50 0 0,-1 0 39 0 0,0 0-55 0 0,-2-1-587 0 0,2 1 525 0 0,1 1-10 0 0,0 0-80 0 0,-2-1-1351 0 0,2 0-1076 0 0</inkml:trace>
  <inkml:trace contextRef="#ctx0" brushRef="#br0" timeOffset="659.28">210 88 5728 0 0,'0'0'166'0'0,"0"0"-37"0"0,0 0 2 0 0,0 0 58 0 0,0 0 168 0 0,0 0 307 0 0,0 0 28 0 0,0 0-22 0 0,1-1-106 0 0,0-1-529 0 0,1 1 40 0 0,1 0 172 0 0,1-1 57 0 0,6-2 516 0 0,-6 3-480 0 0,0-1-75 0 0,-1 1-150 0 0,0 0-64 0 0,5-1 347 0 0,2 1-54 0 0,2 1-62 0 0,-2 1-67 0 0,-4-1-112 0 0,-1 1-35 0 0,15-3 288 0 0,-3-1-83 0 0,15-1 120 0 0,-12 4-258 0 0,-13 1-89 0 0,-1-1 0 0 0,1 0-1 0 0,0 0 1 0 0,0-1-1 0 0,0 1 1 0 0,-1-2-1 0 0,1 1 1 0 0,-1-1 0 0 0,3 0-46 0 0,-8 1-146 0 0,1 0 48 0 0,-1 1 44 0 0,1 0 38 0 0,0-1 59 0 0,0 1 66 0 0,7-1 402 0 0,-5 2-377 0 0,-2-1-119 0 0,0 0-49 0 0,0 0-58 0 0,0 0-66 0 0,0 0-54 0 0,-1 1-71 0 0,1-1-77 0 0,0 0-85 0 0,0 0-92 0 0,0 0-100 0 0,-1 0-105 0 0,1 0-114 0 0,1 0-918 0 0,1 0-1018 0 0</inkml:trace>
  <inkml:trace contextRef="#ctx0" brushRef="#br0" timeOffset="1358.91">664 1 5136 0 0,'0'0'149'0'0,"0"0"59"0"0,0 0-35 0 0,0 0-41 0 0,1 0 36 0 0,0 0-93 0 0,2 0-6 0 0,-1 0-15 0 0,-1 0 42 0 0,0 0 96 0 0,0 0 109 0 0,6 0 264 0 0,-1 1-67 0 0,0 0-60 0 0,-1 1-55 0 0,0 0-49 0 0,-1 0-43 0 0,5 4 186 0 0,-3-2-208 0 0,5 2 76 0 0,1 2 100 0 0,-9-5-284 0 0,0 0-1 0 0,0-1 1 0 0,0 2 0 0 0,-1-1 0 0 0,0 0 0 0 0,1 0 0 0 0,0 3-161 0 0,2 6 358 0 0,-1 0-43 0 0,-3-1-99 0 0,0 0 13 0 0,3 2-20 0 0,-1-1-61 0 0,-2-3-21 0 0,0 13 108 0 0,5 9 60 0 0,-4-22-183 0 0,-1 0 1 0 0,-1 0 0 0 0,1 0-1 0 0,-1 0 1 0 0,-1 7-113 0 0,0 11 253 0 0,-4-7-70 0 0,2-10-37 0 0,2 3 45 0 0,-1-5-65 0 0,-3 0 20 0 0,2-6-53 0 0,2 0-34 0 0,1 1-14 0 0,0-3-44 0 0,0 1-1 0 0,0-1 1 0 0,0 0-1 0 0,0 0 0 0 0,0 0 1 0 0,0 0-1 0 0,0 0 0 0 0,0 0 1 0 0,-1 1-1 0 0,1-1 1 0 0,0 0-1 0 0,0 0 0 0 0,0 0 1 0 0,0 0-1 0 0,0 0 0 0 0,0 0 1 0 0,0 0-1 0 0,0 1 1 0 0,0-1-1 0 0,0 0 0 0 0,-1 0 1 0 0,1 0-1 0 0,0 0 0 0 0,0 0 1 0 0,0 0-1 0 0,0 0 1 0 0,0 0-1 0 0,0 0 0 0 0,-1 0 1 0 0,1 0-1 0 0,0 0 1 0 0,0 0-1 0 0,0 0 0 0 0,0 0 1 0 0,0 0-1 0 0,-1 0 0 0 0,1 0 1 0 0,0 0-1 0 0,0 0 1 0 0,0 0-1 0 0,0 0 0 0 0,0 0 1 0 0,0 0-1 0 0,-1 0 0 0 0,1 0 1 0 0,0 0-1 0 0,0 0 1 0 0,0 0-1 0 0,-2 0 56 0 0,2 3-32 0 0,-1 1-19 0 0,-5-2 67 0 0,5-2-11 0 0,1 4-61 0 0,-1-1 26 0 0,0-2 81 0 0,1-1-105 0 0,0 0 0 0 0,-1 0 0 0 0,1 0 0 0 0,0 0-1 0 0,0 0 1 0 0,-1 0 0 0 0,1 0 0 0 0,0 0-1 0 0,-1 0 1 0 0,1 1 0 0 0,0-1 0 0 0,0 0 0 0 0,-1 0-1 0 0,1 0 1 0 0,0 0 0 0 0,0 0 0 0 0,-1 0 0 0 0,1 1-1 0 0,0-1 1 0 0,0 0 0 0 0,0 0 0 0 0,-1 0-1 0 0,1 0 1 0 0,0 1 0 0 0,0-1 0 0 0,0 0 0 0 0,0 0-1 0 0,-1 1 1 0 0,1-1 0 0 0,0 0 0 0 0,0 0-1 0 0,0 1 1 0 0,0-1 0 0 0,0 0 0 0 0,0 0 0 0 0,0 1-1 0 0,0-1 1 0 0,0 0 0 0 0,0 1 0 0 0,0-1-1 0 0,0 0 1 0 0,0 1-2 0 0,0 0 24 0 0,0-1-100 0 0,0 0 11 0 0,0 0-22 0 0,0 0-61 0 0,0 0-158 0 0,0 0-288 0 0,0 0-20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05.2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1 384 5584 0 0,'0'0'165'0'0,"2"0"-28"0"0,3-1-87 0 0,-4-2-69 0 0,-1 1 24 0 0,3-2 32 0 0,3-3 37 0 0,-3 4 7 0 0,-1 1 36 0 0,3-3 206 0 0,0 0 182 0 0,2-2 357 0 0,-2 2-351 0 0,-2 2-207 0 0,-1 1-85 0 0,1-1-41 0 0,5-6 291 0 0,1-4 122 0 0,1 0-19 0 0,-2 4-143 0 0,0 0-57 0 0,-2 0-78 0 0,-4 5-207 0 0,0 2 0 0 0,0-1 1 0 0,0 0-1 0 0,1 0 0 0 0,-1 1 0 0 0,1-1 0 0 0,-1 1 0 0 0,2-2-87 0 0,19-11 459 0 0,1-2-35 0 0,1 3-91 0 0,2 3-83 0 0,2 7-73 0 0,-21 5-125 0 0,0 3-22 0 0,-2-1 0 0 0,0-2 18 0 0,7 3 29 0 0,-11-2-70 0 0,1 0-1 0 0,0 0 0 0 0,-1 0 0 0 0,0 0 0 0 0,0 0 0 0 0,2 2-6 0 0,10 18 17 0 0,-8-10 28 0 0,-3 20-45 0 0,3-10 43 0 0,-5 2 106 0 0,-1-8-100 0 0,-4 22 135 0 0,-2-13-129 0 0,0 0-55 0 0,-4 11 0 0 0,-16 33 35 0 0,9-20 58 0 0,-19 32-93 0 0,13-46 53 0 0,22-33-51 0 0,0 1-1 0 0,0 0 0 0 0,-1 0 0 0 0,1-1 0 0 0,-1 1 0 0 0,0-1 0 0 0,0 1 0 0 0,0-1 0 0 0,0 1 0 0 0,-1-1-1 0 0,0 1 0 0 0,1 1 0 0 0,-1-1 1 0 0,1 1-1 0 0,-1 0 0 0 0,-1 3 0 0 0,-6 12 52 0 0,-4 3-58 0 0,2 2 82 0 0,-1 0 87 0 0,-1-1 95 0 0,7-8-126 0 0,6-10-132 0 0,-2 1-47 0 0,-2 5-60 0 0,-5 4-71 0 0,6-10 205 0 0,0 3 61 0 0,3 5 71 0 0,1-11-225 0 0,0-2-14 0 0,0 0 24 0 0,0 0 100 0 0,0 0 41 0 0,0 0 10 0 0,0 0-2 0 0,0-2 13 0 0,1-2-71 0 0,0 2-5 0 0,-1 2-29 0 0,0 0 1 0 0,0 0-1 0 0,0 0 1 0 0,0 0-1 0 0,0 0 1 0 0,1 0-1 0 0,-1 0 1 0 0,0-1 0 0 0,0 1-1 0 0,0 0 1 0 0,0 0-1 0 0,0 0 1 0 0,0 0-1 0 0,1 0 1 0 0,-1 0 0 0 0,0 0-1 0 0,0 0 1 0 0,0 0-1 0 0,0 0 1 0 0,1 0-1 0 0,-1 0 1 0 0,0 0 0 0 0,0 0-1 0 0,0 0 1 0 0,0 0-1 0 0,0 0 1 0 0,1 0-1 0 0,-1 0 1 0 0,0 0 0 0 0,0 0-1 0 0,0 0 1 0 0,0 0-1 0 0,0 0 1 0 0,1 0-1 0 0,-1 0 1 0 0,0 0-1 0 0,0 1-1 0 0,6-1 27 0 0,8-10-23 0 0,-2 3 24 0 0,1 3 48 0 0,5-1 52 0 0,1-1-19 0 0,8 4-32 0 0,-8 1-18 0 0,-5-1 11 0 0,1-1 24 0 0,0 1 0 0 0,0 0 0 0 0,0 1 0 0 0,13 1-94 0 0,-20 0 26 0 0,18-4 36 0 0,0 0 36 0 0,-16 4-62 0 0,14 0-20 0 0,-9 0 64 0 0,-4 0 66 0 0,0 0 106 0 0,-3 0-138 0 0,-5 0-105 0 0,-1 0-31 0 0,0 0-99 0 0,-1 0-133 0 0,-1 0-6 0 0,0 0-38 0 0,0 0-223 0 0,0-1 112 0 0,0 1 99 0 0,0 0 83 0 0,0-1 53 0 0,0 0 66 0 0,0 1 45 0 0,0-2-28 0 0,0 1-10 0 0,0 0-5 0 0,0 0-49 0 0,0 0-1019 0 0</inkml:trace>
  <inkml:trace contextRef="#ctx0" brushRef="#br0" timeOffset="1161.53">638 0 5960 0 0,'0'0'132'0'0,"0"0"17"0"0,0 0 12 0 0,0 0 35 0 0,0 0 98 0 0,0 0 39 0 0,0 0 10 0 0,0 0 2 0 0,0 0 7 0 0,0 0 7 0 0,0 0 1 0 0,0 0 4 0 0,0 0 16 0 0,0 0 4 0 0,0 0-191 0 0,0 0-50 0 0,0 1-44 0 0,0-1-37 0 0,0 1-18 0 0,0 2-80 0 0,0-2 65 0 0,0 0 53 0 0,0 0 77 0 0,0 0 95 0 0,1 0 118 0 0,-1-1-136 0 0,0 0 37 0 0,1 1-258 0 0,0 0 0 0 0,-1-1-1 0 0,1 1 1 0 0,0 0 0 0 0,-1-1-1 0 0,1 1 1 0 0,-1 0 0 0 0,1 0-1 0 0,-1 0 1 0 0,0 0 0 0 0,1-1-1 0 0,-1 1 1 0 0,0 0 0 0 0,0 0-1 0 0,0 0 1 0 0,1 0 0 0 0,-1 0-1 0 0,0 0-14 0 0,0 0 6 0 0,0-1-1 0 0,0 0 1 0 0,0 1 0 0 0,0-1-1 0 0,0 1 1 0 0,0-1-1 0 0,0 0 1 0 0,0 1 0 0 0,0-1-1 0 0,0 0 1 0 0,0 1-1 0 0,0-1 1 0 0,1 0 0 0 0,-1 1-1 0 0,0-1 1 0 0,0 0-1 0 0,0 1 1 0 0,1-1 0 0 0,-1 0-1 0 0,0 1 1 0 0,0-1-1 0 0,1 0 1 0 0,-1 0 0 0 0,0 1-1 0 0,1-1 1 0 0,-1 0-6 0 0,0 0 5 0 0,1 0 1 0 0,-1 1-1 0 0,0-1 1 0 0,1 0-1 0 0,-1 0 1 0 0,0 1-1 0 0,0-1 1 0 0,1 0 0 0 0,-1 1-1 0 0,0-1 1 0 0,0 0-1 0 0,0 0 1 0 0,1 1-1 0 0,-1-1 1 0 0,0 1-1 0 0,0-1 1 0 0,0 0-1 0 0,0 1 1 0 0,0-1-1 0 0,0 0 1 0 0,0 1-1 0 0,1-1 1 0 0,-1 0 0 0 0,0 1-1 0 0,-1-1 1 0 0,1 1-6 0 0,5 28 316 0 0,-1-7-136 0 0,-3-12-89 0 0,3-1-26 0 0,-1-1-1 0 0,-2 2 28 0 0,-1-3-29 0 0,1-1 1 0 0,0 0-1 0 0,0 0 0 0 0,0 0 1 0 0,2 4-64 0 0,0-1 108 0 0,-2 1-2 0 0,1 0-3 0 0,1-2-1 0 0,0 10 144 0 0,2-4-146 0 0,0-3-14 0 0,-1 0 38 0 0,-3-3-8 0 0,0 1 36 0 0,0-2-65 0 0,5 0 0 0 0,-4-5-13 0 0,-2-2-2 0 0,0 0-2 0 0,0 0 1 0 0,-1 3 343 0 0,0-2-106 0 0,1-2-92 0 0,0-1-77 0 0,0-4-40 0 0,1-5-119 0 0,-1-2-21 0 0,1 7 115 0 0,-2 3-62 0 0,1 2-1 0 0,8-13 19 0 0,-5-12-30 0 0,14 0 0 0 0,-10 17 0 0 0,4 0 0 0 0,-7 8-3 0 0,-1 1-4 0 0,14-8-46 0 0,-7 8 9 0 0,8 1-38 0 0,-11-1 72 0 0,2 1 10 0 0,0 7-11 0 0,0 3-42 0 0,-8-8 54 0 0,-1 0-2 0 0,2-1-2 0 0,2 3 2 0 0,-3 6-49 0 0,3 0 39 0 0,-1-4 1 0 0,-1 9-33 0 0,-2 62 43 0 0,0-77 55 0 0,0-1-14 0 0,0 0-122 0 0,0 0-58 0 0,0 0 53 0 0,0 0-67 0 0,0 0-81 0 0,0 0 69 0 0,0 0-37 0 0,0 0-40 0 0,0 0-38 0 0,0 0-381 0 0,0 0 90 0 0,0 0-53 0 0,0 0-734 0 0,0 0-579 0 0,0 0-1100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11.4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7800 0 0,'0'0'174'0'0,"0"0"29"0"0,0 0 13 0 0,0 0 33 0 0,0 0 114 0 0,0 0 48 0 0,0 0-90 0 0,0 1-101 0 0,0 1-95 0 0,0 0-41 0 0,0 5 79 0 0,0-4-60 0 0,0-1 81 0 0,0-1-50 0 0,0 0 36 0 0,4 16 661 0 0,-1-9-512 0 0,-2-4-211 0 0,0 0-46 0 0,0 5 178 0 0,2 0-63 0 0,1 6 78 0 0,-3 1 21 0 0,0-3-35 0 0,1-1-36 0 0,2 0-39 0 0,-2-3 5 0 0,-2-2-61 0 0,0 3 27 0 0,3-2 5 0 0,1 10 169 0 0,-3-6-78 0 0,-2-4-98 0 0,0 7 105 0 0,1-13-187 0 0,0 0 0 0 0,0-1 0 0 0,1 1 0 0 0,-1 0 0 0 0,0 0 0 0 0,0 0 1 0 0,1 0-1 0 0,0 2-53 0 0,3 4 158 0 0,-1 13 428 0 0,-3-14-458 0 0,0-1-74 0 0,0-4 42 0 0,0-1-7 0 0,0 1-279 0 0,0 0 77 0 0,0 0 67 0 0,0-1 57 0 0,0 0 45 0 0,0 0 34 0 0,0 2 481 0 0,0-3-450 0 0,0 0-76 0 0,0 0-67 0 0,0 1-43 0 0,0-1-51 0 0,0 0-56 0 0,0 0-81 0 0,0 0-80 0 0,0 0-87 0 0,0 1-95 0 0,0-1-101 0 0,0 1-110 0 0,0-1-118 0 0,0 1-125 0 0,0-1-1086 0 0,0 0-1175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12.1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 7800 0 0,'0'0'174'0'0,"0"0"29"0"0,0 0 13 0 0,0 0-74 0 0,0 0-19 0 0,0 0 36 0 0,0 0 128 0 0,0 0 235 0 0,0 0 20 0 0,0 0-8 0 0,0 0-38 0 0,0 0-14 0 0,0 0-165 0 0,0 0-112 0 0,1 0-100 0 0,0 0-45 0 0,3 0 13 0 0,-3 0-3 0 0,1 1 89 0 0,-2-1-32 0 0,1 1 39 0 0,0 0-100 0 0,1 0 0 0 0,-1 0 0 0 0,1 0 0 0 0,0 0-1 0 0,0-1 1 0 0,-1 1 0 0 0,1-1 0 0 0,0 1 0 0 0,0-1 0 0 0,0 1-1 0 0,-1-1 1 0 0,1 0 0 0 0,0 0 0 0 0,0 0-66 0 0,19 0 538 0 0,-7 0-237 0 0,-6-1-141 0 0,-2 1-41 0 0,6-1 157 0 0,-5-1-131 0 0,-1 0-34 0 0,13-2 189 0 0,0 4-135 0 0,-1-1-61 0 0,32-5 81 0 0,-23 3-40 0 0,36 4 80 0 0,-46-1-104 0 0,-1 1 59 0 0,-15-1-109 0 0,-1 0-48 0 0,0 0-57 0 0,0 0-64 0 0,0 0-136 0 0,0 0-241 0 0,0 0-33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7:59.9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2 8328 0 0,'0'0'241'0'0,"-2"0"0"0"0,-2 0-154 0 0,-20 0-72 0 0,20 0 37 0 0,-1-1 92 0 0,1 1 35 0 0,-1 0 39 0 0,-11 0 605 0 0,11 1-497 0 0,1 1-28 0 0,2 3 62 0 0,-1 0-48 0 0,-3 0-31 0 0,-2-1-101 0 0,-3 2 44 0 0,2 3 63 0 0,3-2-104 0 0,1-1-70 0 0,-4 8 73 0 0,6-8-102 0 0,0 0 34 0 0,-23 24 318 0 0,21-19-310 0 0,0-1-39 0 0,0 0-8 0 0,0 20 171 0 0,1-22-199 0 0,3-7-41 0 0,0 0 1 0 0,0 1-1 0 0,0-1 0 0 0,0 0 1 0 0,1 1-1 0 0,-1-1 1 0 0,1 1-1 0 0,-1-1 0 0 0,1 1 1 0 0,-1 0-1 0 0,1-1 0 0 0,0 1 1 0 0,0-1-1 0 0,0 1-10 0 0,0 6 57 0 0,0 9 159 0 0,0-14-181 0 0,0-1 107 0 0,2 1-47 0 0,0-2-35 0 0,1 2-5 0 0,-1-1-38 0 0,0 0 32 0 0,0 1 37 0 0,2 1 57 0 0,-3-3-131 0 0,-1-1 1 0 0,1 1 0 0 0,0-1-1 0 0,-1 0 1 0 0,1 1-1 0 0,-1-1 1 0 0,1 1-1 0 0,0-1 1 0 0,0 0-1 0 0,-1 0 1 0 0,1 1 0 0 0,0-1-1 0 0,-1 0 1 0 0,1 0-1 0 0,0 0 1 0 0,0 0-1 0 0,-1 0 1 0 0,1 0-13 0 0,16-3 263 0 0,11-1 141 0 0,-13 0-215 0 0,0-8 22 0 0,1 0-28 0 0,-10 9-128 0 0,11-7 32 0 0,-15 9-83 0 0,0 0 0 0 0,0 0-1 0 0,-1-1 1 0 0,1 1 0 0 0,0-1-1 0 0,-1 1 1 0 0,0-1 0 0 0,1 1-1 0 0,-1-1 1 0 0,0 0 0 0 0,0 0-1 0 0,0 0-3 0 0,4-11 64 0 0,6 8-48 0 0,4-22-16 0 0,-10-4 0 0 0,5 16 0 0 0,-8 0 0 0 0,-2-28-10 0 0,1 42-12 0 0,1 2 1 0 0,-1 1 21 0 0,1 0-1 0 0,-1 0 0 0 0,0 0 1 0 0,1 0-1 0 0,-1 0 1 0 0,0 0-1 0 0,-1 1 0 0 0,1-1 1 0 0,0 0-1 0 0,0 0 1 0 0,-1 1-1 0 0,0-1 0 0 0,1 0 1 0 0,-1 1-1 0 0,0-1 1 0 0,0 1-1 0 0,0-1 0 0 0,-1 1 1 0 0,2-1 0 0 0,-1 0 0 0 0,0-1 0 0 0,0 1 0 0 0,1 0 0 0 0,-1-1 0 0 0,1 1 0 0 0,0 0 0 0 0,-1-1 0 0 0,1 1 0 0 0,0 0 0 0 0,4 9 0 0 0,-11 5 0 0 0,19 16 0 0 0,-3-6 0 0 0,-9-25 0 0 0,-1 1 0 0 0,1 0 0 0 0,0-1 0 0 0,-1 1 0 0 0,1 0 0 0 0,0-1 0 0 0,0 1 0 0 0,0-1 0 0 0,0 1 0 0 0,0-1 0 0 0,1 1 0 0 0,7 11 0 0 0,-7-10 0 0 0,0 0 0 0 0,1 0 0 0 0,-1 0 0 0 0,0 0 0 0 0,1-1 0 0 0,0 1 0 0 0,-1-1 0 0 0,1 0 0 0 0,3 2 0 0 0,7 1-17 0 0,-9 1-35 0 0,-4-5 47 0 0,0-1 0 0 0,1 1 0 0 0,-1-1 0 0 0,0 0-1 0 0,0 1 1 0 0,1-1 0 0 0,-1 1 0 0 0,0-1 0 0 0,1 0 0 0 0,-1 1 0 0 0,0-1 0 0 0,1 0 0 0 0,-1 0 0 0 0,1 1 0 0 0,-1-1 0 0 0,0 0 0 0 0,1 0 0 0 0,-1 0-1 0 0,1 1 1 0 0,-1-1 0 0 0,1 0 0 0 0,-1 0 0 0 0,1 0 0 0 0,-1 0 0 0 0,1 0 0 0 0,-1 0 0 0 0,0 0 0 0 0,1 0 0 0 0,-1 0 0 0 0,1 0 0 0 0,-1 0 0 0 0,1 0 4 0 0,1 0-13 0 0,-1 0 0 0 0,1 0 0 0 0,-1 0 0 0 0,1 0-1 0 0,-1 1 1 0 0,1-1 0 0 0,-1 1 0 0 0,1-1 0 0 0,-1 1-1 0 0,0-1 1 0 0,1 1 0 0 0,-1 0 0 0 0,0 0 0 0 0,1 0 14 0 0,4 4-116 0 0,-4-3-95 0 0,-1-1 45 0 0,3 0-58 0 0,-1-2 98 0 0,2-1-13 0 0,-5 1 23 0 0,0 1 114 0 0,1-2-130 0 0,0 1 16 0 0,-1-1-11 0 0,0 1-38 0 0,1 0-9 0 0,-1 0-37 0 0,0 0-45 0 0,0 0-48 0 0,0 1 304 0 0,0 0-358 0 0,0-1-49 0 0,0 1-44 0 0,0-1-38 0 0,0 1-140 0 0,0 0-39 0 0,0 0-1466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12.9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 0 6504 0 0,'0'0'190'0'0,"0"0"-49"0"0,0 0-8 0 0,0 0 48 0 0,0 0 152 0 0,0 0 283 0 0,0 0 22 0 0,0 0-25 0 0,0 0-110 0 0,0 0-45 0 0,0 1-247 0 0,0-1-46 0 0,1 0-40 0 0,-1 0-34 0 0,0 1 18 0 0,-1 4-20 0 0,0-3 9 0 0,-1 3 63 0 0,0 0 44 0 0,-1 11 598 0 0,3-8-483 0 0,0-3-161 0 0,0 0-33 0 0,0-4-95 0 0,0 9 236 0 0,0 0-41 0 0,0 0-37 0 0,1 0-33 0 0,1 9 71 0 0,2-2-89 0 0,-2-8 9 0 0,-2-1-47 0 0,1 3 23 0 0,1-2-25 0 0,3 15 178 0 0,-3-7-90 0 0,5 5-12 0 0,0 3 8 0 0,-6-17-107 0 0,0-1 0 0 0,-1 1 0 0 0,0 0 0 0 0,0-1-75 0 0,1 32 320 0 0,4-9-96 0 0,0 1 39 0 0,10 61 623 0 0,-8-54-532 0 0,-3-14-48 0 0,1 4 59 0 0,-4-23-268 0 0,4 8 98 0 0,-1 5 4 0 0,-4-10-90 0 0,3 8 132 0 0,3-3-50 0 0,-5-11-163 0 0,1-1 0 0 0,-2 1 0 0 0,1 0 0 0 0,0 0-1 0 0,0 0 1 0 0,0 0 0 0 0,-1 0 0 0 0,1 0 0 0 0,-1 0 0 0 0,0 0 0 0 0,0 0-28 0 0,1 8 134 0 0,3-1-46 0 0,-1 0-6 0 0,-2-1 36 0 0,-1-5-79 0 0,1 0-1 0 0,-1 0 1 0 0,0 0-1 0 0,1 0 0 0 0,0-1 1 0 0,0 1-1 0 0,0 0 1 0 0,0-1-1 0 0,0 1 1 0 0,1-1-39 0 0,4 13 239 0 0,-4-7-84 0 0,-1 2 33 0 0,-1-8-125 0 0,0 0-63 0 0,0-1-14 0 0,0 0 33 0 0,0 1 29 0 0,0 1 42 0 0,0 0 26 0 0,0 2 43 0 0,0 1 50 0 0,0 1 57 0 0,0-6-211 0 0,0-1-33 0 0,0 0-63 0 0,0 0-75 0 0,0 0-156 0 0,0 0-260 0 0,0 0 400 0 0,0 0 6 0 0,0 0-24 0 0,0 0-53 0 0,0 0-17 0 0,0 0-56 0 0,0 0-61 0 0,0 0-71 0 0,0 0-75 0 0,0 0-71 0 0,0 0-62 0 0,0 0-55 0 0,0 0-195 0 0,0 0-54 0 0,0 0-236 0 0,0 0-636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10.74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1 106 7280 0 0,'0'0'165'0'0,"0"0"22"0"0,0 0 9 0 0,0 0 67 0 0,2 0-89 0 0,0 0-63 0 0,4 0 74 0 0,-3 0-4 0 0,-1-1-37 0 0,0 1 49 0 0,-1 0 60 0 0,0-1 71 0 0,5-3 55 0 0,5 3 301 0 0,5-3 309 0 0,-11 2-765 0 0,0 1-35 0 0,2 0 44 0 0,0 0-41 0 0,11-2 280 0 0,-10 0-223 0 0,-3 1-80 0 0,10 0 220 0 0,-5 1-193 0 0,13-3 93 0 0,-7 1-121 0 0,-4 2-120 0 0,-11 1-44 0 0,0 0 0 0 0,0-1 0 0 0,0 1 0 0 0,0 0-1 0 0,0 0 1 0 0,-1 0 0 0 0,1-1 0 0 0,0 1 0 0 0,0 0 0 0 0,0-1-1 0 0,0 1 1 0 0,-1-1 0 0 0,2 1-4 0 0,-1-1 2 0 0,0 0-1 0 0,0 1 1 0 0,-1-1-1 0 0,1 1 1 0 0,0-1-1 0 0,0 1 1 0 0,0 0-1 0 0,1 0 1 0 0,-1-1-1 0 0,0 1 1 0 0,0 0-1 0 0,0 0 1 0 0,1 0-2 0 0,-1 0-165 0 0,1 0 56 0 0,0 0 51 0 0,-1 0 43 0 0,2 0 71 0 0,0 0 77 0 0,7 0 478 0 0,-8 0-512 0 0,1 0-34 0 0,-1 0-44 0 0,0 0-56 0 0,1 0-67 0 0,-1 0-78 0 0,0 0-54 0 0,0 0-79 0 0,0 0-85 0 0,0 0-93 0 0,-1 0-101 0 0,1 0-108 0 0,0 0-116 0 0,0 0-124 0 0,-2 0-807 0 0,0 0-991 0 0</inkml:trace>
  <inkml:trace contextRef="#ctx0" brushRef="#br0" timeOffset="311.07">132 1 7632 0 0,'0'0'166'0'0,"0"0"29"0"0,0 0 14 0 0,0 0 45 0 0,0 0 138 0 0,0 0 65 0 0,0 0 14 0 0,0 0-33 0 0,0 0-139 0 0,0 0-62 0 0,0 0-11 0 0,0 0-8 0 0,1 1-20 0 0,3 5-65 0 0,-1 12 244 0 0,-3-9-248 0 0,2-1-74 0 0,1 0 28 0 0,1 10 91 0 0,-4-6-47 0 0,0 5 16 0 0,-1-6 10 0 0,1 0 0 0 0,1-1 0 0 0,1 8-153 0 0,4 1 168 0 0,-4-2 14 0 0,2-10-137 0 0,0 11 224 0 0,-4-17-173 0 0,0-1 0 0 0,0 0-3 0 0,0 0-259 0 0,0 0 74 0 0,0 1 63 0 0,0-1 52 0 0,0 1 114 0 0,0 1 335 0 0,0-1-360 0 0,0-1-109 0 0,0 1-46 0 0,0-1-55 0 0,0 1-63 0 0,0-1-71 0 0,0 0-80 0 0,0 1 55 0 0,0-1-41 0 0,0 0-44 0 0,0 0-47 0 0,0 1-48 0 0,0-1-52 0 0,0 0-55 0 0,0 0-55 0 0,0 0-1119 0 0,0 0-980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22.4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31 9760 0 0,'0'0'222'0'0,"0"0"30"0"0,0 0 18 0 0,0-1-93 0 0,0-1-16 0 0,0-2 57 0 0,0-2 184 0 0,0 4 345 0 0,2 2 21 0 0,0 0-618 0 0,2 0 57 0 0,-2 0-50 0 0,-1 0-44 0 0,0 0 35 0 0,0 0 42 0 0,1 0 48 0 0,-2-3 139 0 0,0-7-22 0 0,0 8-46 0 0,0 2-238 0 0,0 0-7 0 0,0 0-68 0 0,0 0-96 0 0,0 0-91 0 0,0 0 47 0 0,0 0-37 0 0,0 0-41 0 0,0 0-39 0 0,0 0-361 0 0,0 0 79 0 0,0 0-53 0 0,0 0-708 0 0,0 0-564 0 0,0 0-1068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43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110 292 8720 0 0,'0'0'197'0'0,"0"0"24"0"0,0 0 19 0 0,0-1-29 0 0,0-3-137 0 0,0 3-9 0 0,0 0 91 0 0,0 1 178 0 0,0 0-75 0 0,0 0-40 0 0,-1-1 118 0 0,0 1-141 0 0,-1 0-56 0 0,-4 0 148 0 0,3 1-123 0 0,2-1-46 0 0,0 0 34 0 0,0 0 40 0 0,0 1 48 0 0,-4 4 89 0 0,-8 3 333 0 0,9-7-418 0 0,0 0-9 0 0,1 2-48 0 0,-1 2-40 0 0,0 0-33 0 0,-2 6 16 0 0,-1 4 5 0 0,3-7-50 0 0,-12 29 257 0 0,7-11-68 0 0,3-11-117 0 0,0-1 4 0 0,4-2 38 0 0,2 0-22 0 0,3 10 258 0 0,-1-13-277 0 0,2 1-53 0 0,-3-7-77 0 0,0-2-18 0 0,-1-1 0 0 0,0 1 0 0 0,0 0-1 0 0,1 0 1 0 0,-1-1 0 0 0,0 1 0 0 0,1 0 0 0 0,-1-1-1 0 0,1 1 1 0 0,-1-1 0 0 0,1 1 0 0 0,-1 0 0 0 0,1-1-1 0 0,-1 1 1 0 0,1-1 0 0 0,0 1 0 0 0,-1-1 0 0 0,1 0-1 0 0,-1 1 1 0 0,1-1 0 0 0,0 0 0 0 0,0 1 0 0 0,-1-1-1 0 0,2 0-10 0 0,6 3 137 0 0,-8-3-132 0 0,1 0 1 0 0,-1 0-1 0 0,0 0 0 0 0,1 1 0 0 0,-1-1 1 0 0,1 0-1 0 0,-1 0 0 0 0,0 0 0 0 0,1 0 1 0 0,-1 0-1 0 0,1 0 0 0 0,-1 0 0 0 0,0 0 1 0 0,1 0-1 0 0,-1 0 0 0 0,1 0 0 0 0,-1 0 1 0 0,1 0-1 0 0,-1 0 0 0 0,0 0 0 0 0,1 0 1 0 0,-1 0-1 0 0,1-1 0 0 0,-1 1 0 0 0,0 0 1 0 0,1 0-1 0 0,-1-1 0 0 0,0 1 0 0 0,1 0 1 0 0,-1 0-1 0 0,0-1 0 0 0,1 1 0 0 0,-1 0 0 0 0,0-1 1 0 0,0 1-1 0 0,1 0 0 0 0,-1-1 0 0 0,0 1-5 0 0,17-13 248 0 0,-2 0-86 0 0,-1-5-52 0 0,-10 9-64 0 0,0 0 1 0 0,0 0-1 0 0,1-4-46 0 0,-2-12 13 0 0,0 17-11 0 0,-3 7 3 0 0,1-1 1 0 0,-1 1 0 0 0,1-1 0 0 0,-1 0 0 0 0,1 1-1 0 0,-1-1 1 0 0,0 1 0 0 0,0-1 0 0 0,0-1-6 0 0,4-23 29 0 0,0-1 24 0 0,-4 26-53 0 0,0-1 0 0 0,0 0 0 0 0,0 1 0 0 0,1-1 0 0 0,-1 0 0 0 0,0 1 0 0 0,1-1 0 0 0,-1 0 0 0 0,1 1 0 0 0,-1-1 0 0 0,1 1 0 0 0,0-2 0 0 0,1 0 0 0 0,-1-3-13 0 0,10 17-183 0 0,-7-8 168 0 0,0 6-81 0 0,-2-2 56 0 0,1 18 36 0 0,-3-21 17 0 0,1 1 0 0 0,-1-1 0 0 0,1 1 0 0 0,1-1 0 0 0,-1 0 0 0 0,1 3 0 0 0,0-2 0 0 0,0-1 0 0 0,-1 1 0 0 0,0 0 0 0 0,0-1 0 0 0,0 1 0 0 0,0 4 0 0 0,-1-3 0 0 0,1 0 0 0 0,0 0 0 0 0,0 0 0 0 0,1 0 0 0 0,0-1 0 0 0,0 1 0 0 0,0 0 0 0 0,1 1 0 0 0,8 19 0 0 0,-4-13-1 0 0,-2-3-48 0 0,-3-3-75 0 0,-2-6 153 0 0,0 1-58 0 0,0-1-55 0 0,1 0-53 0 0,-1 0-49 0 0,0 0-47 0 0,1 0-44 0 0,-1 0-42 0 0,1 0-38 0 0,-1 0-35 0 0,1 0-489 0 0,0 0-108 0 0,1 0-87 0 0,-1 0-1053 0 0,-1 0-1212 0 0</inkml:trace>
  <inkml:trace contextRef="#ctx0" brushRef="#br0" timeOffset="321.89">252 1 10192 0 0,'0'0'230'0'0,"0"0"30"0"0,0 0 19 0 0,0 1-30 0 0,2 7-176 0 0,1-3-44 0 0,-1-4-29 0 0,2 7 60 0 0,-1-1 100 0 0,0-1 61 0 0,2 10 360 0 0,-3-11-431 0 0,-1 1-33 0 0,9 23 615 0 0,1 0-51 0 0,-5-14-126 0 0,0 1 0 0 0,-1-1 1 0 0,2 15-556 0 0,-3-9 477 0 0,0 0-55 0 0,9 40 706 0 0,-6-29-523 0 0,-4-16-264 0 0,0 0 36 0 0,3 5 1 0 0,-4-12-150 0 0,0 0-1 0 0,0-1 1 0 0,-1 1-1 0 0,1 3-227 0 0,-1-3 195 0 0,2-1-67 0 0,0 0-15 0 0,-2 1 52 0 0,-1-4-129 0 0,0 13 135 0 0,0-11-149 0 0,0-1-44 0 0,0-2-51 0 0,0-1-64 0 0,0-1-76 0 0,0-1-38 0 0,-1 0 55 0 0,1 0 46 0 0,-1 0 41 0 0,0 0-26 0 0,-3 2 13 0 0,4-3-4 0 0,-1 1-441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41.2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159 238 7856 0 0,'0'0'174'0'0,"0"0"29"0"0,0 0 13 0 0,-2 0-50 0 0,-4 0-109 0 0,1 0-36 0 0,0 0 40 0 0,-3 0 164 0 0,2 0 50 0 0,1 0 58 0 0,-10 0 911 0 0,9 0-758 0 0,3 0-275 0 0,0 0-36 0 0,-1 0-42 0 0,1 0-49 0 0,-1 0 149 0 0,1 2-39 0 0,0 2 100 0 0,2 0-160 0 0,-4 0 27 0 0,-9 5 291 0 0,0 3-85 0 0,3 1-87 0 0,4 0-85 0 0,3-3-83 0 0,-1-2-42 0 0,4-7-59 0 0,0 1-1 0 0,0-1 0 0 0,0 0 0 0 0,0 1 0 0 0,1-1 1 0 0,-1 1-1 0 0,1 0 0 0 0,-1-1 0 0 0,1 1 0 0 0,-1 0 1 0 0,1-1-1 0 0,0 1 0 0 0,0 1-10 0 0,-4 22 215 0 0,1-12-105 0 0,2-5-68 0 0,2 14 129 0 0,2-1-36 0 0,1 15 71 0 0,-4-32-178 0 0,0 0 1 0 0,1 0-1 0 0,-1 0 1 0 0,1-1-1 0 0,0 1 1 0 0,0 0-1 0 0,1 1-28 0 0,0 0 32 0 0,0-1 0 0 0,0 1 0 0 0,1 0-1 0 0,0-1 1 0 0,0 0 0 0 0,0 0 0 0 0,0 0 0 0 0,2 1-32 0 0,0 0 44 0 0,0 0 1 0 0,0-1 0 0 0,1 1-1 0 0,0-1 1 0 0,0 0 0 0 0,0-1-1 0 0,1 1 1 0 0,-1-1 0 0 0,6 1-45 0 0,-12-4 1 0 0,25 7 85 0 0,-22-7-72 0 0,-1 1-1 0 0,1-1 1 0 0,0 0 0 0 0,0 0-1 0 0,-1 0 1 0 0,1 0 0 0 0,0-1-1 0 0,-1 1 1 0 0,1-1 0 0 0,0 0-15 0 0,0 0-45 0 0,1 0 34 0 0,11-5 80 0 0,-9 3-139 0 0,-2 1-87 0 0,-1 1 34 0 0,-1-1-34 0 0,1 1-38 0 0,-1-1-42 0 0,1 1-45 0 0,-1-1-50 0 0,-1 1-29 0 0,1 0-56 0 0,-1 1-49 0 0,0-1-44 0 0,1 0-150 0 0,0 0-43 0 0,0 0-182 0 0,2-1-489 0 0</inkml:trace>
  <inkml:trace contextRef="#ctx0" brushRef="#br0" timeOffset="334.91">308 1 7744 0 0,'0'0'174'0'0,"0"0"29"0"0,0 0 12 0 0,0 6-53 0 0,2 2-108 0 0,1-5-66 0 0,0-1 21 0 0,-3 3 58 0 0,2 3 304 0 0,0 0-57 0 0,1-1-63 0 0,-2 0-34 0 0,1 5 298 0 0,2 0-88 0 0,1 0-67 0 0,1 0-48 0 0,1 3 121 0 0,0 8 265 0 0,-3-10-309 0 0,1 0-46 0 0,-2-6-92 0 0,0 0-1 0 0,-1 1 1 0 0,1-1-1 0 0,-2 1 1 0 0,1 0-251 0 0,1 8 392 0 0,-1 0-34 0 0,1 1-15 0 0,-1-3-62 0 0,-2-1-52 0 0,-1 15 113 0 0,0-19-215 0 0,1 1 0 0 0,0 0 1 0 0,1 0-1 0 0,1 5-127 0 0,-1-9 18 0 0,0 0 34 0 0,0 6 128 0 0,2 27 666 0 0,-3-31-711 0 0,0 0-50 0 0,0 1-63 0 0,0-1-81 0 0,0 1-97 0 0,0-1-113 0 0,0-3 28 0 0,0 1-59 0 0,0-1-61 0 0,0 0-67 0 0,0-5 23 0 0,0 0-61 0 0,0-1-52 0 0,0 0-48 0 0,0 1-165 0 0,0-1-46 0 0,0 0-201 0 0,0-1-538 0 0</inkml:trace>
  <inkml:trace contextRef="#ctx0" brushRef="#br0" timeOffset="1129.33">190 285 6592 0 0,'0'0'149'0'0,"0"0"23"0"0,0 0 11 0 0,1-1-30 0 0,3-3-152 0 0,-1 1 42 0 0,4-3 149 0 0,-1 2 58 0 0,-1 1 58 0 0,12-5 829 0 0,-11 7-721 0 0,-2 0-251 0 0,-1 1-41 0 0,0-1-50 0 0,0 1-57 0 0,5 0 224 0 0,0-2-48 0 0,1 0-7 0 0,5-3 49 0 0,3 0 119 0 0,0 1-2 0 0,-2 1-63 0 0,1 0-50 0 0,0 0-42 0 0,2-1 0 0 0,27-5 201 0 0,-25 2-131 0 0,8-2 121 0 0,0 1-122 0 0,-2 0-76 0 0,-3 0-62 0 0,-11 4-72 0 0,1 0-32 0 0,4-2-27 0 0,-13 5 5 0 0,0-1 1 0 0,0 1-1 0 0,0-1 0 0 0,1 1 0 0 0,-1 1 0 0 0,1-1-2 0 0,3 2 54 0 0,-2 4 19 0 0,-4-3 34 0 0,-2-1-7 0 0,0 1-40 0 0,0 8 15 0 0,0-8-28 0 0,1 7 88 0 0,2-1-33 0 0,1 6 47 0 0,-4-4-26 0 0,3 1-17 0 0,-2-9-86 0 0,0 1 0 0 0,0-1-1 0 0,-1 0 1 0 0,1 1 0 0 0,-1-1 0 0 0,0 1 0 0 0,0 1-20 0 0,4 24 136 0 0,-1-9-11 0 0,-2-3 34 0 0,0 3 2 0 0,2 1 54 0 0,4 10 183 0 0,0 0 60 0 0,0-4-23 0 0,9 12 45 0 0,-15-35-446 0 0,0 0 0 0 0,1 0 0 0 0,-1-1 0 0 0,1 1 0 0 0,0 0 0 0 0,-1-1 0 0 0,1 1 0 0 0,0-1 0 0 0,0 0 0 0 0,1 0 0 0 0,-1 1 0 0 0,1-1-34 0 0,11 7 247 0 0,-11-8-222 0 0,0 1 34 0 0,-2-2-32 0 0,0 0-1 0 0,0 1 1 0 0,0-1 0 0 0,0 0 0 0 0,-1 0 0 0 0,1 0 0 0 0,0 0 0 0 0,0 1 0 0 0,0-1 0 0 0,0-1 0 0 0,0 1 0 0 0,0 0 0 0 0,0 0 0 0 0,0 0 0 0 0,0 0-27 0 0,4-3 59 0 0,-1-1-85 0 0,-2 3 24 0 0,-1 0 6 0 0,-1 1 0 0 0,1-1 0 0 0,-1 1 0 0 0,1-1 0 0 0,0 0 0 0 0,-1 1 0 0 0,1-1-1 0 0,-1 0 1 0 0,0 1 0 0 0,1-1 0 0 0,-1 0 0 0 0,0 0 0 0 0,1 0 0 0 0,-1 1 0 0 0,0-1 0 0 0,0 0-1 0 0,1 0-3 0 0,-1-4 67 0 0,1 0-75 0 0,2-2-114 0 0,1 0-90 0 0,2-9-359 0 0,-5 10 385 0 0,0-12-364 0 0,2-5-214 0 0,0 0-56 0 0,-2 5 172 0 0,-1-4 23 0 0,0-32-946 0 0,0 38 1143 0 0,0 1 60 0 0,1 8 127 0 0,0 1 54 0 0,2-3-71 0 0,0-9-80 0 0,-3 17 233 0 0,0 1 30 0 0,6 3 154 0 0,-1 6 86 0 0,-1 14 255 0 0,-2-11-219 0 0,4 6 119 0 0,-4-11-146 0 0,0-1-1 0 0,-1 1 1 0 0,1-1 0 0 0,-1 1-1 0 0,0 5-173 0 0,-1-7 162 0 0,1-1-1 0 0,-1 1 1 0 0,1-1 0 0 0,0 1-1 0 0,1-1 1 0 0,0 3-162 0 0,4 11 471 0 0,-3 1-93 0 0,-3-17-328 0 0,0 0 0 0 0,0 0 0 0 0,1 0-1 0 0,-1 0 1 0 0,1 0 0 0 0,0 0 0 0 0,-1 0 0 0 0,1 0 0 0 0,0 0 0 0 0,0 0 0 0 0,0 0-50 0 0,6 11 314 0 0,-6-2-140 0 0,-1-11-162 0 0,0 1 1 0 0,0 0-1 0 0,1 0 0 0 0,-1 0 1 0 0,0-1-1 0 0,0 1 0 0 0,0 0 1 0 0,1 0-1 0 0,-1 0 0 0 0,0-1 0 0 0,1 1 1 0 0,-1 0-1 0 0,1 0 0 0 0,-1-1 1 0 0,1 1-1 0 0,-1 0-12 0 0,3 3 41 0 0,4 6 54 0 0,-4-4-46 0 0,-4-3-28 0 0,1 0-1 0 0,1-3-110 0 0,-1 1 66 0 0,0-1 42 0 0,1 2 167 0 0,0-1-130 0 0,0 0-71 0 0,-1 0-31 0 0,0-1-33 0 0,1 1-100 0 0,0-1-92 0 0,-1 1-107 0 0,1-1-119 0 0,-1 0 133 0 0,0 0-58 0 0,0 0-51 0 0,0 0-45 0 0,0 0-155 0 0,0 0-44 0 0,0 0-186 0 0,0 0-500 0 0</inkml:trace>
  <inkml:trace contextRef="#ctx0" brushRef="#br0" timeOffset="1507.41">1050 309 10480 0 0,'0'0'198'0'0,"0"0"-81"0"0,0 1-53 0 0,0 3 2 0 0,1-2-6 0 0,2 2 52 0 0,1-1 113 0 0,2 2 16 0 0,-3 1-183 0 0,0 0-30 0 0,7 11-60 0 0,-4-8 82 0 0,-3-5 21 0 0,-1 1 42 0 0,1 1 118 0 0,-1 0 109 0 0,0 2 52 0 0,0-1 48 0 0,6 19 1130 0 0,-4-15-933 0 0,0-1-74 0 0,-2-6-329 0 0,1 0-39 0 0,1 4 244 0 0,-1 0-46 0 0,-1 8 281 0 0,-2-13-542 0 0,0 0 1 0 0,1 0 0 0 0,-1-1-1 0 0,1 1 1 0 0,0 0 0 0 0,0 0-1 0 0,0 2-132 0 0,0-4 184 0 0,0 1-72 0 0,-1 1-37 0 0,0 2-64 0 0,0-3 26 0 0,0 0 62 0 0,0 0 94 0 0,0 0 23 0 0,0-1 76 0 0,0 1 89 0 0,0-1 99 0 0,-1 0-317 0 0,0-1-64 0 0,0-1-42 0 0,-2 0-33 0 0,2 1 37 0 0,-3-6 147 0 0,1-1-58 0 0,0-2-47 0 0,2 0-39 0 0,1-8-18 0 0,1-8-30 0 0,0 3 49 0 0,0 10-65 0 0,0-1 0 0 0,1 0 0 0 0,0 1 0 0 0,1-1 0 0 0,1-1 0 0 0,0-2 0 0 0,3 0-11 0 0,1 7-25 0 0,-1 2-21 0 0,1 0-33 0 0,-2 1-19 0 0,1 0-35 0 0,-1 0-38 0 0,-1-1-45 0 0,4-4-54 0 0,-1 5 50 0 0,-1 1-8 0 0,-1 1-57 0 0,-3 2 166 0 0,2-1-65 0 0,-1 1-14 0 0,0 1-52 0 0,0 0-110 0 0,-1 0-42 0 0,0 1-110 0 0,-1-1 215 0 0,-1 1-33 0 0,1-1-37 0 0,-1 1-36 0 0,2 0-232 0 0,-1-1-82 0 0,0 1-89 0 0,0-1-92 0 0,4-1-1360 0 0,4-2-1275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39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135 119 7568 0 0,'-3'-4'78'0'0,"-1"-2"185"0"0,1 0-34 0 0,1 3-110 0 0,0 1-60 0 0,0 1-53 0 0,-3-2 31 0 0,0-2-39 0 0,-2-1 13 0 0,0 1 57 0 0,5 4 11 0 0,0 0 57 0 0,-2-3 252 0 0,-1-1 272 0 0,2 4-401 0 0,0-1-29 0 0,-1 2-89 0 0,-1 0 171 0 0,2-1-64 0 0,-1 0-56 0 0,1-1-44 0 0,-1 0 38 0 0,4 2-173 0 0,-1 0 0 0 0,1 0 0 0 0,-1 0-1 0 0,1 0 1 0 0,-1 0 0 0 0,1 0 0 0 0,-1 0 0 0 0,1 0-1 0 0,-1 0 1 0 0,1 0 0 0 0,-1 0 0 0 0,1 1-1 0 0,-1-1 1 0 0,1 0 0 0 0,0 0 0 0 0,-1 0 0 0 0,1 1-1 0 0,-1-1 1 0 0,1 0 0 0 0,0 0 0 0 0,-1 1 0 0 0,1-1-1 0 0,-1 0 1 0 0,1 1 0 0 0,0-1 0 0 0,-1 1-13 0 0,-1 1 154 0 0,0-3-74 0 0,-1 1-51 0 0,-1 2 30 0 0,-2 4 75 0 0,-2 1-59 0 0,7-7-71 0 0,1 0-1 0 0,-1 1 0 0 0,1-1 0 0 0,-1 1 1 0 0,1-1-1 0 0,-1 0 0 0 0,1 1 0 0 0,-1-1 1 0 0,1 1-1 0 0,0-1 0 0 0,-1 1 0 0 0,1-1 1 0 0,0 1-1 0 0,0-1 0 0 0,-1 1 0 0 0,1 0 1 0 0,0-1-1 0 0,0 1 0 0 0,0-1 0 0 0,-1 1 1 0 0,1 0-1 0 0,0-1 0 0 0,0 1 0 0 0,0-1 1 0 0,0 1-1 0 0,0 0 0 0 0,0-1 0 0 0,0 1-3 0 0,-3 8 66 0 0,-1-1-25 0 0,3-7-41 0 0,1 0-1 0 0,0 0 1 0 0,0 0 0 0 0,0-1-1 0 0,0 1 1 0 0,0 0 0 0 0,0 0-1 0 0,1 0 1 0 0,-1-1 0 0 0,0 1-1 0 0,0 0 1 0 0,1 0 0 0 0,-1-1 0 0 0,0 1-1 0 0,1 0 1 0 0,-1-1 0 0 0,0 1-1 0 0,1 0 1 0 0,-1-1 0 0 0,1 1-1 0 0,-1 0 1 0 0,3 6-56 0 0,-1-5 59 0 0,-1 0 0 0 0,0 0-1 0 0,0 0 1 0 0,1 0 0 0 0,-1-1 0 0 0,1 1-1 0 0,-1 0 1 0 0,1-1 0 0 0,0 1 0 0 0,0-1-1 0 0,1 1-2 0 0,10 10 20 0 0,4 4-52 0 0,0-1 0 0 0,3 1 32 0 0,6 7 42 0 0,11 18 109 0 0,-5-6-40 0 0,-22-24-59 0 0,-1 0 100 0 0,-1 2 123 0 0,4 10 222 0 0,-8-16-331 0 0,-1 0-33 0 0,3 16 211 0 0,-4-12-164 0 0,-1 0 74 0 0,-1 1 106 0 0,-2-4-17 0 0,-5-1 115 0 0,-1 1 86 0 0,3-2-227 0 0,-1-2-60 0 0,-3-1-55 0 0,0-1-46 0 0,-1-1-42 0 0,-1 0-34 0 0,-7-2 3 0 0,10 1-64 0 0,5 0-15 0 0,-46-2 120 0 0,44 2-110 0 0,1-1 0 0 0,0 0 0 0 0,0 0 0 0 0,0 0 0 0 0,0 0 0 0 0,0-1 0 0 0,0 0 0 0 0,0 1-1 0 0,-2-3-13 0 0,1 1 32 0 0,-3-2-12 0 0,1 0-51 0 0,1 0-72 0 0,1-1-90 0 0,1 0-111 0 0,2 3 105 0 0,1-1-35 0 0,0 0-37 0 0,0 0-40 0 0,1-1-42 0 0,-1 0-45 0 0,1-3-344 0 0</inkml:trace>
  <inkml:trace contextRef="#ctx0" brushRef="#br0" timeOffset="323.42">411 1 9672 0 0,'0'0'216'0'0,"0"0"32"0"0,0 0 13 0 0,0 0 20 0 0,-2 1 1 0 0,1 0-215 0 0,0 1 0 0 0,1-1 0 0 0,-1 1 0 0 0,0-1 0 0 0,0 0 0 0 0,1 1 0 0 0,-1-1 0 0 0,0 1 0 0 0,1-1 0 0 0,0 1 0 0 0,-1 0 0 0 0,1-1 0 0 0,0 1 0 0 0,0-1 0 0 0,0 1 0 0 0,0 0 0 0 0,0 1-67 0 0,2 14 535 0 0,1 1-58 0 0,0-2-112 0 0,-1-2-96 0 0,-1 8 258 0 0,2 0-89 0 0,1 0-74 0 0,0-1-56 0 0,1 1-28 0 0,2-1 47 0 0,-1-2-84 0 0,3 25 297 0 0,-4-23-337 0 0,-1 1-84 0 0,10 26 148 0 0,-13-39-223 0 0,-1-5-22 0 0,1 0 0 0 0,0-1 0 0 0,-1 1-1 0 0,1 0 1 0 0,1-1 0 0 0,-1 1 0 0 0,1 0-22 0 0,-1-1 21 0 0,0 0 0 0 0,0 0 0 0 0,0 0 0 0 0,0 0 0 0 0,0 0 0 0 0,-1 1 0 0 0,1 2-21 0 0,0 12 41 0 0,-1-16-287 0 0,0 0 119 0 0,0 0 98 0 0,1 0 79 0 0,-1 0 86 0 0,2 3 410 0 0,-1-3-375 0 0,-1-1-119 0 0,1 0-71 0 0,-1 0-37 0 0,0 0-40 0 0,1 0-46 0 0,-1 0-50 0 0,0 0-55 0 0,1 0-60 0 0,-1 0-63 0 0,0 0-69 0 0,0 0-74 0 0,0 0-77 0 0,0 0-83 0 0,1 1-87 0 0,-1-1-91 0 0,0-1-1331 0 0,0 0-1240 0 0</inkml:trace>
  <inkml:trace contextRef="#ctx0" brushRef="#br0" timeOffset="607.23">277 238 10368 0 0,'0'0'233'0'0,"0"0"39"0"0,0 0 15 0 0,0-1-161 0 0,-1-1-36 0 0,2 0-36 0 0,0 0-36 0 0,2 0 2 0 0,0-1 38 0 0,3-1 154 0 0,0 1-4 0 0,-1 1 35 0 0,16-7 637 0 0,-12 6-539 0 0,0-1-64 0 0,-4 3-180 0 0,-1-1-33 0 0,37-10 611 0 0,-12 7-256 0 0,-19 3-193 0 0,-1-1 0 0 0,1 0 0 0 0,6-3-226 0 0,0 0 175 0 0,-1-1-72 0 0,-1 1-93 0 0,0 1-97 0 0,-10 3-118 0 0,0 1 73 0 0,1-1 64 0 0,0 1 52 0 0,4-2 100 0 0,13-3 308 0 0,-16 4-330 0 0,1 1-78 0 0,-1-1-85 0 0,0 1-104 0 0,-3 0 57 0 0,0 1-33 0 0,0-1-35 0 0,-1 0-39 0 0,1 0-41 0 0,0 1-43 0 0,0-1-46 0 0,0 0-48 0 0,-1 0-51 0 0,1 0-53 0 0,0 1-56 0 0,-1-1-58 0 0,3 0-1206 0 0,0 0-1056 0 0</inkml:trace>
  <inkml:trace contextRef="#ctx0" brushRef="#br0" timeOffset="892.2">687 222 6536 0 0,'1'8'242'0'0,"2"1"-49"0"0,1-1-51 0 0,0 0-50 0 0,2 3-50 0 0,-2-1-81 0 0,1 4 581 0 0,1 0 72 0 0,12 29 1605 0 0,-9-25-1317 0 0,-4-7-420 0 0,1 0-57 0 0,-1 1 77 0 0,-2 0-42 0 0,0 0-54 0 0,2 0-56 0 0,-1-2-16 0 0,0 5 266 0 0,-1-1-53 0 0,0-6-244 0 0,-2-6-303 0 0,0 0 33 0 0,0 1 121 0 0,0-1 49 0 0,0 0 49 0 0,-1 4 709 0 0,0-4-588 0 0,-1 0-84 0 0,0-1-195 0 0,1-1-42 0 0,-2 2 397 0 0,2-2 20 0 0,0 0 3 0 0,0 0-269 0 0,0 0-41 0 0,-3 0 66 0 0,0 0-94 0 0,-5 0 86 0 0,7-1-115 0 0,-1 0 46 0 0,-4-13 18 0 0,3-6-65 0 0,-1 2-84 0 0,4 16-16 0 0,-1 0 0 0 0,1 1 0 0 0,-1-1-1 0 0,1 0 1 0 0,0 0 0 0 0,-1 0 0 0 0,1 0-1 0 0,0 0 1 0 0,0 1 0 0 0,1-1-1 0 0,-1-2-3 0 0,1-4 19 0 0,7-47-7 0 0,-8 51-6 0 0,0 0 0 0 0,1 1 0 0 0,-1-1 0 0 0,1 0-1 0 0,0 0 1 0 0,1-2-6 0 0,9-19-38 0 0,-3 9-35 0 0,-2-2-43 0 0,-2 6 17 0 0,1 1-35 0 0,4-3-60 0 0,6-4-141 0 0,-8 12-64 0 0,2 0-91 0 0,-1 1-28 0 0,-2-1-35 0 0,-5 6 128 0 0,-1 0 37 0 0,1-1 36 0 0,-1 1 33 0 0,2-1-228 0 0,-1 0 108 0 0,1 0 29 0 0,0 1 101 0 0,0-1 28 0 0,1 0-61 0 0,-2 0 152 0 0,0 1-41 0 0,0 0 43 0 0,-1 0-36 0 0,8-2-1472 0 0</inkml:trace>
  <inkml:trace contextRef="#ctx0" brushRef="#br0" timeOffset="1228.46">1002 245 9648 0 0,'1'8'195'0'0,"1"7"343"0"0,0-10-407 0 0,0-1-42 0 0,-1 0-41 0 0,-1 0-38 0 0,2 4-21 0 0,0-4 34 0 0,0 1 44 0 0,1 6 174 0 0,0 4 180 0 0,2 8 311 0 0,-2-8-282 0 0,-2-8-275 0 0,1 0-50 0 0,1 11 564 0 0,-2-12-417 0 0,0 1 39 0 0,0-3-70 0 0,1 1 36 0 0,0 3 39 0 0,6 14 658 0 0,-6-18-780 0 0,0 0-1 0 0,0 0 0 0 0,1 0 1 0 0,-1-1-1 0 0,1 1 0 0 0,0-1 0 0 0,2 3-193 0 0,-3-5 33 0 0,12 13 480 0 0,-4-9-120 0 0,-1-2-1 0 0,4-2 81 0 0,-12-1-421 0 0,18-1 724 0 0,-9-2-297 0 0,-2-1-128 0 0,1-4-65 0 0,-2 1 39 0 0,-1 0-73 0 0,-1 0-65 0 0,0 0-59 0 0,-1-1-51 0 0,-2 0-45 0 0,1-11-73 0 0,0-1 41 0 0,-2 17 1 0 0,0 1 0 0 0,-1 0 1 0 0,1-1-1 0 0,-1 1 1 0 0,1 0-1 0 0,-1-1 0 0 0,0 1 1 0 0,0-1-1 0 0,0 1 1 0 0,0 0-1 0 0,-1-1-1 0 0,-3-27 66 0 0,2 0-59 0 0,-3 8-4 0 0,2 3-46 0 0,3 17-168 0 0,0 0 62 0 0,-1 0 57 0 0,1 1 47 0 0,0-2 46 0 0,-1 1 58 0 0,0-6 261 0 0,0 5-256 0 0,0 1-113 0 0,1 0-26 0 0,-1 1-41 0 0,1-1-45 0 0,0 1-52 0 0,-1-1-56 0 0,1 1-60 0 0,0-1-67 0 0,0 1-72 0 0,-1-1-76 0 0,1 1-82 0 0,0-1-87 0 0,0 0-91 0 0,0 0-98 0 0,0 1-102 0 0,0-1-266 0 0,0 1-34 0 0,0-4-2727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38.0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6880 0 0,'0'0'157'0'0,"0"0"-35"0"0,0 0-44 0 0,0 1-17 0 0,0 4 4 0 0,0-3 8 0 0,0 0 59 0 0,1 6-259 0 0,-1 1 100 0 0,2-1 90 0 0,-1 0 77 0 0,1 3 115 0 0,1-1 76 0 0,0 2 138 0 0,3 7 314 0 0,0 1 18 0 0,-2-7-334 0 0,-1-1-152 0 0,-1-1-89 0 0,2 6 212 0 0,1 0-48 0 0,1 0-41 0 0,0 1-32 0 0,5 13 193 0 0,2 17 188 0 0,-5-9-148 0 0,-4-22-180 0 0,1-1 0 0 0,3 6-370 0 0,-1 2 327 0 0,-4 0-64 0 0,-2-16-136 0 0,0 0 0 0 0,0 0 1 0 0,3 6-128 0 0,-3-10 118 0 0,0-1-45 0 0,2 5-30 0 0,2 8-144 0 0,-4-11 123 0 0,0 0 72 0 0,0-2-1 0 0,-1-1 36 0 0,0 1 40 0 0,1 0 44 0 0,-1 0 49 0 0,0 1 54 0 0,0-1 59 0 0,0 0 62 0 0,1-4-285 0 0,0-1-48 0 0,0 0-28 0 0,2-3-23 0 0,1-1 37 0 0,-3 4-70 0 0,0 0 0 0 0,0 0 0 0 0,-1-1-1 0 0,1 1 1 0 0,0 0 0 0 0,-1-1 0 0 0,0 1 0 0 0,1-2-20 0 0,-1-15 38 0 0,1 11-28 0 0,0-1 0 0 0,0 1 0 0 0,1 0 0 0 0,0-1 0 0 0,1 1 0 0 0,-1 0 0 0 0,4-6-10 0 0,8-15-6 0 0,-8 16 0 0 0,-1 3-11 0 0,0 0 1 0 0,1 0-1 0 0,3-4 17 0 0,-7 12-5 0 0,0-1-1 0 0,0 0 1 0 0,1 1 0 0 0,-1 0-1 0 0,1-1 1 0 0,0 1 0 0 0,-1 0 0 0 0,1 0-1 0 0,0 1 1 0 0,0-1 0 0 0,0 0-1 0 0,1 1 1 0 0,-1 0 5 0 0,1 0-5 0 0,0 0-1 0 0,-1 1 1 0 0,1-1-1 0 0,0 1 1 0 0,-1 0-1 0 0,1 0 1 0 0,2 1 5 0 0,2-1-39 0 0,-7 1 35 0 0,0-1 0 0 0,0 0 0 0 0,1 0 0 0 0,-1 1 1 0 0,0-1-1 0 0,0 1 0 0 0,0-1 0 0 0,0 1 0 0 0,0 0 1 0 0,0-1-1 0 0,0 1 0 0 0,0 0 0 0 0,0 0 0 0 0,0 0 0 0 0,0-1 1 0 0,0 1-1 0 0,-1 0 0 0 0,1 0 4 0 0,11 19-69 0 0,-10-18 62 0 0,-1 1 0 0 0,0 0 0 0 0,0-1 0 0 0,0 1-1 0 0,0 0 1 0 0,0 0 0 0 0,0-1 0 0 0,-1 1 0 0 0,0 0-1 0 0,1 0 8 0 0,-1-2-1 0 0,0 1 0 0 0,0-1 0 0 0,0 0 0 0 0,0 0 0 0 0,1 1 0 0 0,-1-1 0 0 0,0 0 0 0 0,1 0 0 0 0,-1 0-1 0 0,1 1 1 0 0,-1-1 0 0 0,1 0 1 0 0,0 0 0 0 0,-1-1 0 0 0,1 1 0 0 0,-1 0 0 0 0,0 0 1 0 0,1-1-1 0 0,-1 1 0 0 0,0 0 0 0 0,0 0 0 0 0,0 0 0 0 0,1-1 0 0 0,-1 1 0 0 0,0 0 0 0 0,0 0 0 0 0,0 0 0 0 0,0 0 0 0 0,0-1 0 0 0,-1 1 0 0 0,1 0 0 0 0,0 0 0 0 0,0 0 0 0 0,0-1 0 0 0,-1 1 0 0 0,-4 17 0 0 0,5-14 0 0 0,-1 0 0 0 0,0 0 0 0 0,0-1 0 0 0,-1 1 0 0 0,1 0 0 0 0,-1 0 0 0 0,1-1 0 0 0,-1 1 0 0 0,0-1 0 0 0,-1 0 0 0 0,1 1 0 0 0,0-1 0 0 0,-1 0 0 0 0,0-1 0 0 0,0 1 0 0 0,-2 2 0 0 0,-41 25 0 0 0,32-28 1 0 0,5-1 10 0 0,-7 3 47 0 0,-8-2-56 0 0,14-2 0 0 0,0 0-73 0 0,0 0-57 0 0,2 0-43 0 0,7 0-47 0 0,0 0 60 0 0,1 0 53 0 0,-1 0 43 0 0,0-1 32 0 0,-2-1 89 0 0,3 1-104 0 0,-1 0-73 0 0,0 0-104 0 0,1 1 65 0 0,0 0-36 0 0,0-1-39 0 0,0 1-41 0 0,-1 0-45 0 0,1-1-49 0 0,0 1-35 0 0,0 0-56 0 0,0 0-52 0 0,0 0-45 0 0,0 0-160 0 0,0 0-44 0 0,0 0-196 0 0,0 0-523 0 0</inkml:trace>
  <inkml:trace contextRef="#ctx0" brushRef="#br0" timeOffset="259.16">482 434 10680 0 0,'0'0'241'0'0,"-1"1"35"0"0,1 1-96 0 0,0 2-35 0 0,1 3-6 0 0,0-5-48 0 0,2 5-11 0 0,7 15-54 0 0,-9-13 46 0 0,0 0 201 0 0,2 0 95 0 0,11 15 940 0 0,-10-18-1010 0 0,0-1-45 0 0,-2 0-62 0 0,1 0-78 0 0,-2 0 98 0 0,1-1-35 0 0,2 3 87 0 0,3 1-69 0 0,4 0-44 0 0,-5-4-45 0 0,-2 0-48 0 0,9 6-23 0 0,-11-8-22 0 0,-2-1-10 0 0,0-1-1 0 0,1 0 1 0 0,-1 1 0 0 0,1-1-1 0 0,-1 1 1 0 0,0-1 0 0 0,1 0-1 0 0,-1 1 1 0 0,1-1 0 0 0,-1 0 0 0 0,1 0-1 0 0,-1 1 1 0 0,1-1 0 0 0,-1 0-1 0 0,1 0 1 0 0,-1 0 0 0 0,1 0 0 0 0,-1 1-1 0 0,1-1 1 0 0,-1 0 0 0 0,1 0-1 0 0,-1 0 1 0 0,1 0 0 0 0,0 0-1 0 0,-1-1 1 0 0,1 1 0 0 0,-1 0 0 0 0,1 0-2 0 0,1 0 116 0 0,1 0-96 0 0,0 0-58 0 0,0 0-40 0 0,3 1-174 0 0,1-2-169 0 0,-1 0-304 0 0,-4-6 199 0 0</inkml:trace>
  <inkml:trace contextRef="#ctx0" brushRef="#br0" timeOffset="515.4">695 332 7920 0 0,'0'0'174'0'0,"0"0"29"0"0,0 0 13 0 0,1 1-31 0 0,6 12 1270 0 0,-3-2-588 0 0,-1-1-252 0 0,-2-5-354 0 0,0-1-36 0 0,0 1-35 0 0,1 0-46 0 0,-1-1-50 0 0,0 0-54 0 0,1 1 189 0 0,-2 0-68 0 0,1 0-35 0 0,-2 0-21 0 0,1 2-9 0 0,1-1 12 0 0,2 18 609 0 0,-1 1 0 0 0,-1 20-717 0 0,3-10 698 0 0,-1-9-180 0 0,-3-11-223 0 0,-5 13 330 0 0,1 0-68 0 0,0 0-57 0 0,0 0-50 0 0,0 3 20 0 0,-1 0-39 0 0,-12 71 861 0 0,7-59-709 0 0,-3-3-265 0 0,2-17-149 0 0,11-23-393 0 0,0 0 63 0 0,0 0 57 0 0,0 0 50 0 0,0 0 45 0 0,0 1 38 0 0,0-1 119 0 0,0 2 577 0 0,0-1-605 0 0,-1-1-41 0 0,1 1-57 0 0,0-1-86 0 0,0 1-104 0 0,0-1-121 0 0,0 0-59 0 0,0 1-107 0 0,0-1-119 0 0,-1 0 240 0 0,1 0-34 0 0,0 0-34 0 0,0 0-37 0 0,0 0-37 0 0,0 1-38 0 0,0-1-41 0 0,0 0-41 0 0,0 0-42 0 0,0 0-45 0 0,-1 0-590 0 0,0 0-35 0 0,-4 0-2741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35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26 7016 0 0,'0'0'201'0'0,"0"-2"-4"0"0,-1-3-155 0 0,-1 3-48 0 0,1 1 118 0 0,0-1 101 0 0,0 1 88 0 0,0 0 154 0 0,1 1 78 0 0,-1 0-7 0 0,1 0 762 0 0,1 0-421 0 0,-1 1-480 0 0,0 0-47 0 0,0-1 23 0 0,0 1-228 0 0,0-1-35 0 0,0 1-19 0 0,0 0-121 0 0,-1 0-30 0 0,1-1-36 0 0,0 1-38 0 0,-1-1-39 0 0,-5 11 693 0 0,4 6-83 0 0,2 2-80 0 0,1 0-76 0 0,0 2-34 0 0,7 39 275 0 0,-8-45-329 0 0,2-1 1 0 0,0 0 0 0 0,1 0 0 0 0,3 8-184 0 0,3 19 391 0 0,17 107 740 0 0,-16-99-717 0 0,1-1 50 0 0,-10-35-330 0 0,1 6 156 0 0,0-13-233 0 0,1 3 38 0 0,-2-1 16 0 0,-1-8-107 0 0,0 0 0 0 0,0 1 1 0 0,0-1-1 0 0,0 0 0 0 0,0 1 0 0 0,0-1 0 0 0,0 0 1 0 0,0 1-1 0 0,1-1 0 0 0,-1 0 0 0 0,0 0 0 0 0,0 1 0 0 0,0-1 1 0 0,0 0-1 0 0,0 1 0 0 0,0-1 0 0 0,1 0 0 0 0,-1 0 1 0 0,0 1-1 0 0,0-1 0 0 0,0 0 0 0 0,1 0 0 0 0,-1 1 1 0 0,0-1-1 0 0,0 0 0 0 0,1 0 0 0 0,-1 0-4 0 0,3 4 72 0 0,-2 2 14 0 0,-1-3-98 0 0,0-2-44 0 0,-1-2-57 0 0,0-1-73 0 0,1-1-35 0 0,-2 1-69 0 0,1 0-77 0 0,0 0-86 0 0,0 2 167 0 0,1-1-42 0 0,0 1-37 0 0,0 0-34 0 0,0 0-254 0 0,-1-1-57 0 0,1 0-828 0 0,0-1-650 0 0,0-2-1236 0 0</inkml:trace>
  <inkml:trace contextRef="#ctx0" brushRef="#br0" timeOffset="339.72">26 81 7312 0 0,'0'0'165'0'0,"0"0"22"0"0,-1-1 9 0 0,-4-6-20 0 0,3-1-140 0 0,2 7-116 0 0,1-1 71 0 0,-1 1 60 0 0,1-1 52 0 0,-1 0 61 0 0,1 0 40 0 0,2-4 573 0 0,-2 3-474 0 0,1 1-35 0 0,-2 1-196 0 0,1-1-39 0 0,1-2 292 0 0,2 0-43 0 0,0 0-38 0 0,0 1-32 0 0,2-1 4 0 0,1 1-33 0 0,13-6 244 0 0,-6 2-85 0 0,-9 6-277 0 0,-1 0 0 0 0,1 1 0 0 0,-1-1 0 0 0,1 1 0 0 0,-1 0 0 0 0,1 0 0 0 0,-1 0 0 0 0,3 1-65 0 0,4 0 107 0 0,-8-1-85 0 0,-1 0-1 0 0,1 1 1 0 0,-1-1 0 0 0,1 0 0 0 0,-1 1 0 0 0,1 0 0 0 0,-1 0 0 0 0,1 0-22 0 0,16 10 98 0 0,-11-4-67 0 0,0 0 1 0 0,-1 1 0 0 0,3 2-32 0 0,2 4 58 0 0,5 6-18 0 0,-4 2 53 0 0,-4 0 59 0 0,-1 1 65 0 0,-6-15-123 0 0,-1 0-59 0 0,0 1-48 0 0,-2 6-66 0 0,0 1 4 0 0,0-12 122 0 0,1 0 0 0 0,-1-1-1 0 0,0 1 1 0 0,0-1 0 0 0,-1 1 0 0 0,1-1-1 0 0,-2 2-46 0 0,-3 3 164 0 0,-8 2 78 0 0,0 2-52 0 0,-3 3-5 0 0,-2-4-39 0 0,3-5-59 0 0,-22 11 31 0 0,23-14-107 0 0,14-2-11 0 0,-6 4 5 0 0,-1-5-37 0 0,7 0-97 0 0,1 0 47 0 0,0 0-61 0 0,0 0-74 0 0,0 0 64 0 0,0 0-35 0 0,0 0-37 0 0,0 0-36 0 0,0 0-354 0 0,0 0 83 0 0,0 0-48 0 0,0 0-684 0 0,0 0-540 0 0,0 0-1024 0 0</inkml:trace>
  <inkml:trace contextRef="#ctx0" brushRef="#br0" timeOffset="803.8">381 286 7368 0 0,'0'1'155'0'0,"0"0"-58"0"0,0 8 42 0 0,0-6-44 0 0,1-1 4 0 0,0-1 46 0 0,2 5-106 0 0,1 7-45 0 0,0-1 32 0 0,-1-6 55 0 0,1 0 219 0 0,0 1 35 0 0,9 22 1363 0 0,-8-18-1144 0 0,-2-5-334 0 0,0-1-49 0 0,0 5 179 0 0,1 4 218 0 0,1 0-10 0 0,-2-4-222 0 0,5 13 429 0 0,0 1-42 0 0,-6-20-554 0 0,-1 0 0 0 0,1 1 1 0 0,-1-1-1 0 0,0 0 1 0 0,0 5-170 0 0,2 8 485 0 0,3-1 36 0 0,-2-5-185 0 0,-1 16 633 0 0,-3-25-720 0 0,0-2-1 0 0,0 0 3 0 0,0 0 12 0 0,0 0 7 0 0,0 0 2 0 0,0 0 2 0 0,-1 0-41 0 0,0-1-99 0 0,-1 1-65 0 0,-1-1-10 0 0,2 1 4 0 0,-3-3 264 0 0,0-1-93 0 0,1-2-75 0 0,1 0-59 0 0,-1-2-35 0 0,-2-11 3 0 0,4 11 9 0 0,-1 0-60 0 0,1 0 0 0 0,1 0 0 0 0,-1-1 1 0 0,1 1-1 0 0,1-6-17 0 0,0-11-4 0 0,0 13 4 0 0,1 0 0 0 0,0 1 0 0 0,1-1 0 0 0,0 0 0 0 0,3-8 0 0 0,-4 16-7 0 0,0 0 0 0 0,0 0-1 0 0,0 0 1 0 0,0 0-1 0 0,0 0 1 0 0,1 0 0 0 0,0 1-1 0 0,2-3 8 0 0,6-4-58 0 0,1 2-41 0 0,-2 1 18 0 0,-4 3 25 0 0,-1 2-15 0 0,0 1-22 0 0,2 1-42 0 0,3-2-32 0 0,1 0-117 0 0,2-1-128 0 0,-2 2-101 0 0,-9 1 328 0 0,1 0 33 0 0,0 0-48 0 0,3 0-195 0 0,-4 0 240 0 0,0 0-40 0 0,-1 0-24 0 0,1 0-53 0 0,-1 0-62 0 0,1 0-72 0 0,-1 0-26 0 0,0 0-60 0 0,0 0-52 0 0,0 0-46 0 0,0 0-169 0 0,0 0-46 0 0,0 0-204 0 0,1 0-554 0 0</inkml:trace>
  <inkml:trace contextRef="#ctx0" brushRef="#br0" timeOffset="1183.32">862 333 7248 0 0,'0'0'209'0'0,"-1"0"-5"0"0,-2 0-280 0 0,0 0 64 0 0,0 0 57 0 0,1-1 49 0 0,-1 1 74 0 0,1-1 48 0 0,0 0 87 0 0,-1-1 195 0 0,1 1 72 0 0,-1 0-264 0 0,1 1-129 0 0,0-1-93 0 0,2 1-53 0 0,-1 0 0 0 0,1 0-1 0 0,-1 0 1 0 0,1 0-1 0 0,0 1 1 0 0,-1-1 0 0 0,1 0-1 0 0,0 0 1 0 0,-1 0 0 0 0,1 0-1 0 0,0 0 1 0 0,-1 0-1 0 0,1 1 1 0 0,0-1 0 0 0,-1 0-1 0 0,1 0 1 0 0,0 0 0 0 0,-1 1-1 0 0,1-1 1 0 0,0 0 0 0 0,0 0-1 0 0,-1 1 1 0 0,1-1-1 0 0,0 0 1 0 0,0 1-31 0 0,0-1 26 0 0,-1 0 1 0 0,1 0-1 0 0,0 1 0 0 0,0-1 1 0 0,0 0-1 0 0,-1 0 0 0 0,1 1 1 0 0,0-1-1 0 0,0 0 0 0 0,0 0 1 0 0,-1 0-1 0 0,1 0 0 0 0,0 1 0 0 0,0-1 1 0 0,-1 0-1 0 0,1 0 0 0 0,0 0 1 0 0,-1 0-1 0 0,1 0 0 0 0,0 0 1 0 0,0 0-1 0 0,-1 0 0 0 0,1 0 1 0 0,-1 0-27 0 0,1 0 211 0 0,-1 1-44 0 0,-1 0-40 0 0,1-1-32 0 0,-3 2 30 0 0,-3 3 25 0 0,7-4-19 0 0,-5 3 160 0 0,4-3-244 0 0,-1 0 1 0 0,1 0 0 0 0,0 0 0 0 0,0 0 0 0 0,0 0 0 0 0,0 1-1 0 0,0-1 1 0 0,0 0 0 0 0,0 1 0 0 0,1-1 0 0 0,-1 1 0 0 0,0-1-1 0 0,1 0 1 0 0,-1 1-48 0 0,-1 6 174 0 0,-1 1-48 0 0,1-1-41 0 0,1 1-34 0 0,-2 7-23 0 0,0 25-74 0 0,3-28 78 0 0,0 0 54 0 0,8 35 213 0 0,-6-36-201 0 0,0-8-37 0 0,0 0-1 0 0,0 0 0 0 0,0 0 1 0 0,1-1-1 0 0,1 3-60 0 0,2 3 71 0 0,-4-7-37 0 0,0 0 0 0 0,0 0 1 0 0,1 0-1 0 0,-1-1 1 0 0,0 1-1 0 0,1 0 1 0 0,-1-1-1 0 0,1 0 0 0 0,0 1 1 0 0,-1-1-1 0 0,1 0 1 0 0,0 0-35 0 0,10 2 93 0 0,-4-1-39 0 0,-6-3-10 0 0,0 1-1 0 0,-1 0 1 0 0,1 0 0 0 0,0-1 0 0 0,-1 0 0 0 0,1 1 0 0 0,0-2-44 0 0,6 0 161 0 0,1 1 59 0 0,-1-1 20 0 0,3-6-20 0 0,-6 3-91 0 0,-1 3-15 0 0,-4 1-83 0 0,0 0-1 0 0,1-1 0 0 0,-1 1 0 0 0,0 0 0 0 0,1 0 0 0 0,-1-1 0 0 0,0 1 1 0 0,0 0-1 0 0,0-1 0 0 0,0 1 0 0 0,0-1 0 0 0,-1 1 0 0 0,1-1 0 0 0,0 0 0 0 0,-1 1 1 0 0,1-1-1 0 0,-1-1-30 0 0,5-9 223 0 0,-3 8-106 0 0,-1 0-40 0 0,-2-8 50 0 0,1 6-56 0 0,-1 0 49 0 0,0-8 48 0 0,-3 0-68 0 0,-3-4-46 0 0,-4-6-56 0 0,5 12-46 0 0,-9-13 53 0 0,11 18-33 0 0,-2 0-40 0 0,3 2-14 0 0,-2 0-34 0 0,1 0-40 0 0,-1 0-45 0 0,4 4 29 0 0,0 0 35 0 0,-1-1-44 0 0,1 0 104 0 0,0 0 50 0 0,-2-3 59 0 0,2 3-75 0 0,1 1-18 0 0,-1 0-34 0 0,1 0-41 0 0,-1 0-49 0 0,1-1-76 0 0,-1 1-74 0 0,1 0-81 0 0,-1-1-90 0 0,1 1-98 0 0,-1-1-107 0 0,0 0-116 0 0,0 0-123 0 0,-1-1-1040 0 0,-2-2-1121 0 0</inkml:trace>
  <inkml:trace contextRef="#ctx0" brushRef="#br0" timeOffset="1557.59">1068 294 7616 0 0,'0'0'222'0'0,"-1"2"-38"0"0,3 4-118 0 0,0-3-36 0 0,0 0 53 0 0,2 2 70 0 0,1 2 147 0 0,4 5 272 0 0,-4-5-178 0 0,3 7 574 0 0,-4-2-426 0 0,4 11 461 0 0,-4-11-464 0 0,0 0 34 0 0,4 11 356 0 0,-3-8-346 0 0,-2-5-164 0 0,-1-2-74 0 0,0 1-53 0 0,1 5 69 0 0,6 19 369 0 0,-4-22-434 0 0,0-1 54 0 0,1 0 78 0 0,1-2 101 0 0,-3-1-350 0 0,-3-7-161 0 0,-1 1 0 0 0,0-1 0 0 0,0 1 0 0 0,0-1 0 0 0,1 0 0 0 0,-1 1 0 0 0,0-1 1 0 0,1 1-1 0 0,-1-1 0 0 0,0 1 0 0 0,1-1 0 0 0,-1 0 0 0 0,1 1 0 0 0,-1-1 0 0 0,1 0 0 0 0,-1 0 0 0 0,0 1 1 0 0,1-1-1 0 0,-1 0 0 0 0,1 0 0 0 0,-1 1 0 0 0,1-1 0 0 0,-1 0-18 0 0,1 0 100 0 0,0 1-38 0 0,-1 0-22 0 0,0 1-23 0 0,0 1 29 0 0,0-2 9 0 0,1-1 34 0 0,1 0 212 0 0,1 0-51 0 0,-1 0-47 0 0,0-1-41 0 0,2 1 58 0 0,-1-1-101 0 0,-3 0-111 0 0,1 1 0 0 0,-1 0-1 0 0,1-1 1 0 0,-1 1 0 0 0,0 0-1 0 0,1 0 1 0 0,-1-1 0 0 0,0 1-1 0 0,1-1 1 0 0,-1 1 0 0 0,0 0-1 0 0,0-1 1 0 0,1 1-1 0 0,-1-1 1 0 0,0 1 0 0 0,0 0-1 0 0,0-1 1 0 0,1 1 0 0 0,-1-1-8 0 0,0-5 145 0 0,1 1-5 0 0,2-1 26 0 0,0-1 22 0 0,-2 0-20 0 0,0-2-20 0 0,2 0-82 0 0,0-1-64 0 0,-2 0-51 0 0,0-5-28 0 0,1 0 32 0 0,10-32 25 0 0,-4 21 19 0 0,-8 25 1 0 0,1-5 0 0 0,1 0 0 0 0,-1 1 0 0 0,1-1 0 0 0,0 1 0 0 0,1-1 0 0 0,-1 1 0 0 0,2-1 0 0 0,5-12-5 0 0,-8 16-3 0 0,0-1 0 0 0,0 1 1 0 0,0 0-1 0 0,1 0 0 0 0,-1-1 1 0 0,0 1-1 0 0,1 0 0 0 0,0 0 1 0 0,0 0 7 0 0,-1 1-148 0 0,0 0 44 0 0,1-1 0 0 0,1 0 104 0 0,2-2 124 0 0,-4 2-159 0 0,1 1-81 0 0,0 1-110 0 0,0-1-64 0 0,-1 0-111 0 0,0 1 154 0 0,0 0-33 0 0,0 0-35 0 0,0-1-38 0 0,0 1-39 0 0,0 0-41 0 0,0 0-44 0 0,0 0-44 0 0,0 0-48 0 0,0 0-49 0 0,0 0-51 0 0,0 0-53 0 0,2 0-1755 0 0,2 0-1403 0 0</inkml:trace>
  <inkml:trace contextRef="#ctx0" brushRef="#br0" timeOffset="2012.14">1430 389 9328 0 0,'0'0'177'0'0,"0"0"-74"0"0,0 2-46 0 0,1 1 2 0 0,0-2-6 0 0,-1-1-24 0 0,2 2 56 0 0,2-4 16 0 0,0 0 3 0 0,0-2 52 0 0,0 0-253 0 0,-1 1 78 0 0,2 1 70 0 0,-1-1 63 0 0,3-1 163 0 0,0 1 106 0 0,0 0 83 0 0,1 0 61 0 0,10-5 1092 0 0,-14 4-1296 0 0,0-3 284 0 0,0 0-17 0 0,0 4-295 0 0,0 0-5 0 0,-1 0-37 0 0,5-1 342 0 0,-8 4-420 0 0,0-1-36 0 0,1-2 45 0 0,-1-2-94 0 0,0-6 5 0 0,0 9-1 0 0,-2-8 120 0 0,-4 3-42 0 0,-10-2 84 0 0,2 1-58 0 0,10 5-125 0 0,2 4-50 0 0,-9 2-23 0 0,10-2 0 0 0,0-1 1 0 0,0 0-1 0 0,0 1 0 0 0,0-1 0 0 0,0 1 0 0 0,0-1 0 0 0,1 1 0 0 0,-1 0 0 0 0,0-1 0 0 0,0 1 0 0 0,1 0 0 0 0,-1 0 0 0 0,1-1 0 0 0,-1 1 0 0 0,0 0 0 0 0,1 0 0 0 0,-1 0 0 0 0,1 0 0 0 0,0 0 1 0 0,-1-1-1 0 0,1 1 0 0 0,0 1 0 0 0,-9 13-15 0 0,3-7-36 0 0,2 7 34 0 0,-2 1 18 0 0,3-9-1 0 0,1 0 0 0 0,-1 0 0 0 0,1 0 0 0 0,1 0 0 0 0,-1 0 0 0 0,1 0 0 0 0,0 0 0 0 0,1 7 0 0 0,-1 18 60 0 0,1-31-56 0 0,1 2 19 0 0,-1 1 0 0 0,0 0-1 0 0,1-1 1 0 0,0 1 0 0 0,-1-1-1 0 0,2 1 1 0 0,-1-1 0 0 0,0 1-23 0 0,1 1 18 0 0,1-1 0 0 0,-1 0 0 0 0,0 0 0 0 0,1-1 0 0 0,0 1 0 0 0,0 0 0 0 0,0-1 0 0 0,0 0 0 0 0,0 0 0 0 0,1 0 0 0 0,-1 0 0 0 0,1 0 0 0 0,0-1 0 0 0,0 1 0 0 0,0-1 0 0 0,0 0 0 0 0,1 0-18 0 0,-1-1 24 0 0,0 0-1 0 0,-1 0 1 0 0,1 0 0 0 0,0 0-1 0 0,-1-1 1 0 0,1 0 0 0 0,0 0-24 0 0,-1 1-102 0 0,0-1 72 0 0,1 1 73 0 0,7 1 153 0 0,-6-1-209 0 0,-3 0-51 0 0,1 0-51 0 0,-1-1-58 0 0,1 1-68 0 0,-1-1-77 0 0,1 0-85 0 0,-2 0 82 0 0,1 0-45 0 0,0 0-47 0 0,-1 0-49 0 0,1 0-53 0 0,-1 0-56 0 0,1-1-57 0 0,-1 1-60 0 0,3-2-1597 0 0,1-3-1307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50.1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14720 0 0,'0'0'432'0'0,"0"0"-155"0"0,0 0-128 0 0,0 0 78 0 0,0 0-89 0 0,0 0 139 0 0,0 0 248 0 0,0 0 19 0 0,0 0-224 0 0,0 0-134 0 0,0 0-36 0 0,0 0 24 0 0,0 0 72 0 0,0 0-20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49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141 55 6880 0 0,'-1'-2'157'0'0,"-5"-2"7"0"0,5 3-133 0 0,0 1-1 0 0,0-1 1 0 0,0 0-1 0 0,0 1 1 0 0,1-1 0 0 0,-1 0-1 0 0,0 1 1 0 0,1-1-1 0 0,-1 0 1 0 0,0 0-1 0 0,1 0 1 0 0,-1 0-31 0 0,-1-2 85 0 0,0 1-64 0 0,0 0-43 0 0,-4-2-86 0 0,3 1 86 0 0,-1 1 95 0 0,2 1 13 0 0,0 0 40 0 0,0-1 47 0 0,-1 1 54 0 0,1-1 57 0 0,0 0 66 0 0,1 1-190 0 0,-1 0 76 0 0,-1-2 122 0 0,-4-1 265 0 0,0 1 6 0 0,3 1-261 0 0,1 2-119 0 0,1 1-73 0 0,-3 4 318 0 0,-4 3 73 0 0,-3 9 146 0 0,7-8-464 0 0,-2 0-45 0 0,-1 2 1 0 0,-1 7 59 0 0,4 10 105 0 0,2-1-44 0 0,3-13-117 0 0,1 1 1 0 0,0 0-1 0 0,1-1 1 0 0,2 6-209 0 0,-3-17 26 0 0,0 0 0 0 0,0 0 0 0 0,0 0 0 0 0,1 0 1 0 0,-1 0-1 0 0,1 0 0 0 0,-1 0 0 0 0,1 0 1 0 0,0-1-1 0 0,0 1 0 0 0,0-1 0 0 0,1 1-26 0 0,4 3 101 0 0,-1 0-1 0 0,1 0 0 0 0,7 3-100 0 0,10 4 157 0 0,-18-10-84 0 0,1-1-1 0 0,0 0 1 0 0,0 0 0 0 0,0 0 0 0 0,2-1-73 0 0,-5 0 45 0 0,0-1 0 0 0,0 0 0 0 0,1 0 1 0 0,-1 0-1 0 0,0 0 0 0 0,0-1 0 0 0,0 1 0 0 0,1-1 1 0 0,0-1-46 0 0,-3 2 26 0 0,0-1-1 0 0,1 0 1 0 0,-1 0 0 0 0,0-1 0 0 0,1 1 0 0 0,-1 0 0 0 0,0-1 0 0 0,0 1-1 0 0,1-3-25 0 0,8-6 125 0 0,-10 9-116 0 0,1 0 1 0 0,-1 0-1 0 0,0 0 0 0 0,0 0 1 0 0,0 0-1 0 0,0 0 1 0 0,0-1-1 0 0,0 1 0 0 0,0 0 1 0 0,-1-1-1 0 0,1 1 1 0 0,0-1-1 0 0,-1 1 0 0 0,1-2-9 0 0,1-3 30 0 0,0-1 0 0 0,-1 1-1 0 0,0 0 1 0 0,-1-1 0 0 0,1 0-1 0 0,-1 1 1 0 0,0-4-30 0 0,-1-3 32 0 0,-1 0 0 0 0,0 0 0 0 0,-2-5-32 0 0,0 7-80 0 0,-11-14-3 0 0,10 18 26 0 0,-1 0-42 0 0,2 2-13 0 0,0-1-38 0 0,-1 1-47 0 0,2-1-51 0 0,2 5 172 0 0,-2-3-66 0 0,-3-4-60 0 0,4 5 105 0 0,0 1-48 0 0,0-2-94 0 0,-1 1-106 0 0,2 2 126 0 0,-1-1-36 0 0,0 0-39 0 0,1 0-41 0 0,-6-4-433 0 0</inkml:trace>
  <inkml:trace contextRef="#ctx0" brushRef="#br0" timeOffset="540.5">322 86 9904 0 0,'0'0'222'0'0,"0"0"30"0"0,0 0-23 0 0,0 1-98 0 0,0 0-72 0 0,1 3-20 0 0,0-2 13 0 0,2 4-148 0 0,-1 0 71 0 0,1 1 61 0 0,-1-1 56 0 0,0 2 83 0 0,1 0 57 0 0,-1 2 106 0 0,2 4 249 0 0,2 8 371 0 0,-2-8-407 0 0,-1-5-105 0 0,0 4 175 0 0,-3-8-324 0 0,1 2 66 0 0,-1 1 90 0 0,1 4-43 0 0,1-4-72 0 0,0-2-21 0 0,-1 0 73 0 0,0 2 91 0 0,0 0 106 0 0,-1-7-189 0 0,0 0-42 0 0,0 0-39 0 0,-1-1-38 0 0,1 1-36 0 0,0-1-33 0 0,-1 0 119 0 0,1 0-108 0 0,-1-1-91 0 0,1 0-75 0 0,-1-1-58 0 0,0-1-52 0 0,-1-3-141 0 0,1 2 146 0 0,1 2 100 0 0,0 0 105 0 0,0-30-80 0 0,2 13-76 0 0,0-1 0 0 0,3-13 1 0 0,-3 20-2 0 0,5-19-62 0 0,-3 22 72 0 0,1 1-49 0 0,5-6-106 0 0,-6 9 37 0 0,1 0 0 0 0,0 1 0 0 0,0-1 0 0 0,3-1 110 0 0,2-1-80 0 0,1 0 61 0 0,-2 0-53 0 0,-9 8 67 0 0,1-1 1 0 0,0 0 0 0 0,-1 1-1 0 0,1-1 1 0 0,0 0 0 0 0,-1 1-1 0 0,1-1 1 0 0,0 1 0 0 0,0-1-1 0 0,0 1 1 0 0,0 0-1 0 0,-1-1 1 0 0,1 1 0 0 0,0 0-1 0 0,0 0 1 0 0,0-1 0 0 0,0 1-1 0 0,0 0 1 0 0,0 0-1 0 0,0 0 1 0 0,0 0 4 0 0,14-4-57 0 0,-14 4 51 0 0,1-1-1 0 0,-1 1 1 0 0,1-1 0 0 0,-1 1-1 0 0,1 0 1 0 0,-1-1-1 0 0,1 1 1 0 0,0 0 0 0 0,-1 0-1 0 0,1 0 1 0 0,-1 0 0 0 0,2 0 6 0 0,5 3-13 0 0,8 1 12 0 0,-14-4-3 0 0,0 1 0 0 0,0-1-1 0 0,0 1 1 0 0,0 0-1 0 0,0 0 1 0 0,-1-1-1 0 0,1 1 1 0 0,0 0 0 0 0,0 1-1 0 0,-1-1 1 0 0,1 0-1 0 0,-1 0 1 0 0,1 1-1 0 0,0 0 5 0 0,20 24-2 0 0,-7 12 2 0 0,-7-19 1 0 0,-1 11 52 0 0,1-2-19 0 0,-6-16 37 0 0,-2 17 27 0 0,-1-13 33 0 0,1-13-247 0 0,0 0 57 0 0,0 0 50 0 0,0 0 42 0 0,0 2 151 0 0,0 4 254 0 0,0-5-280 0 0,0 0-52 0 0,0 1-127 0 0,0-2-42 0 0,0 0-42 0 0,0 0-58 0 0,0 1-58 0 0,0-1-65 0 0,0 1-68 0 0,0 1-76 0 0,0-1-81 0 0,0 1-86 0 0,0 1-92 0 0,0-6 242 0 0,0 0-61 0 0,0 0-53 0 0,0 0-49 0 0,0 0-173 0 0,0 0-48 0 0,0 0-210 0 0,0 0-572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0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 11376 0 0,'0'0'256'0'0,"0"0"34"0"0,0 0 21 0 0,3-3-35 0 0,2-2-208 0 0,2 0-40 0 0,-1 3-17 0 0,-1 3 110 0 0,2 1 129 0 0,2 3 238 0 0,-3-2-157 0 0,-2-1-139 0 0,-1-1-61 0 0,0 0-36 0 0,2 1 465 0 0,-2 2-408 0 0,0-1 0 0 0,-1 1 0 0 0,0 0 0 0 0,0 0 0 0 0,0 0 1 0 0,0 0-1 0 0,0 0 0 0 0,0 3-152 0 0,1 3 228 0 0,0-1-39 0 0,-1-2-73 0 0,0 0-39 0 0,4 7 117 0 0,-2-2-64 0 0,-1 9 14 0 0,-2-9-60 0 0,0-1 0 0 0,0 0 0 0 0,1 0 0 0 0,1-1-84 0 0,-1 0 86 0 0,0 0 0 0 0,0 0 0 0 0,-1 9-86 0 0,-1-2 115 0 0,-1-9-49 0 0,1-1 0 0 0,1 0 1 0 0,-1 0-1 0 0,1 0 0 0 0,1 3-66 0 0,-1-7 26 0 0,3 15 91 0 0,0 0-35 0 0,-1 16 8 0 0,-4-19-58 0 0,1-12-20 0 0,0 0-1 0 0,0 1 0 0 0,0-1 0 0 0,0 1 1 0 0,0-1-1 0 0,1 1 0 0 0,-1-1 0 0 0,1 0 0 0 0,1 2-11 0 0,-1-2 7 0 0,6 22 39 0 0,-3 3-35 0 0,-4-26-11 0 0,0 1 0 0 0,0 0 0 0 0,1-1 0 0 0,-1 1 0 0 0,1-1 0 0 0,-1 1 0 0 0,1 0 0 0 0,0-1 0 0 0,0 1 0 0 0,0-1 0 0 0,0 0 0 0 0,0 1 0 0 0,0-1 4 0 0,0 0 1 0 0,0 0-1 0 0,0 1 1 0 0,0-1-1 0 0,0 0 1 0 0,-1 0-1 0 0,1 1 1 0 0,-1-1-1 0 0,0 0 1 0 0,0 1-1 0 0,1-1 1 0 0,-2 1-5 0 0,4 14 10 0 0,7 11 1 0 0,-7-3 17 0 0,-3-20-96 0 0,0-5-48 0 0,0 0-11 0 0,0 0 21 0 0,0 0-52 0 0,0 0-114 0 0,0 0-292 0 0,0 0-525 0 0,0 0-51 0 0,0 0-10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47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9 222 7920 0 0,'0'0'174'0'0,"0"1"-51"0"0,0 8 281 0 0,-1-6-321 0 0,0-1-51 0 0,-2 5-4 0 0,1 0 51 0 0,1 0 45 0 0,0 0 38 0 0,2 11 336 0 0,3 10 363 0 0,-2-10-336 0 0,-1-9-324 0 0,0-1-59 0 0,1 12 629 0 0,3-2-60 0 0,-3-14-487 0 0,0 1 0 0 0,-1-1 0 0 0,0 1 0 0 0,0-1 0 0 0,0 1 0 0 0,-1 4-224 0 0,2-1 289 0 0,-1-4-138 0 0,0 0 0 0 0,1 0-1 0 0,0 0 1 0 0,0 0 0 0 0,0 0 0 0 0,1 0-151 0 0,5 7 355 0 0,1-3-93 0 0,-1-2-77 0 0,2-1 92 0 0,0-2-80 0 0,-9-3-185 0 0,0 0 0 0 0,0 0-1 0 0,-1 0 1 0 0,1 0-1 0 0,0 0 1 0 0,0 0-1 0 0,0 0 1 0 0,0 0-1 0 0,-1 0 1 0 0,1-1-1 0 0,0 1 1 0 0,0 0-1 0 0,-1 0 1 0 0,1-1-1 0 0,0 1 1 0 0,0 0-1 0 0,-1-1 1 0 0,1 1 0 0 0,0-1-1 0 0,-1 1 1 0 0,1-1-1 0 0,0 0-11 0 0,4-2 142 0 0,-1 2-77 0 0,-4 1-62 0 0,0 0 0 0 0,1 0 0 0 0,-1 0 0 0 0,0 0 0 0 0,1 0 1 0 0,-1-1-1 0 0,0 1 0 0 0,1 0 0 0 0,-1 0 0 0 0,0 0 0 0 0,1 0 1 0 0,-1-1-1 0 0,0 1 0 0 0,0 0 0 0 0,1 0 0 0 0,-1 0 0 0 0,0-1 0 0 0,0 1 1 0 0,1 0-1 0 0,-1 0 0 0 0,0-1 0 0 0,0 1 0 0 0,0 0 0 0 0,0-1 0 0 0,1 1-3 0 0,6-7 101 0 0,-6 6-96 0 0,-1 1 0 0 0,1-1 0 0 0,0 1-1 0 0,-1-1 1 0 0,1 1 0 0 0,-1-1-1 0 0,1 1 1 0 0,-1-1 0 0 0,1 1-1 0 0,-1-1 1 0 0,1 0 0 0 0,-1 1-1 0 0,0-1 1 0 0,1 0 0 0 0,-1 1-1 0 0,0-1-4 0 0,9-31 103 0 0,-4 0-80 0 0,-2-1-85 0 0,-2-2-88 0 0,-2 19 87 0 0,2-19-34 0 0,5 14-13 0 0,-5 20 100 0 0,-1 0-1 0 0,0 0 1 0 0,1 0-1 0 0,-1 0 0 0 0,0 0 1 0 0,0 0-1 0 0,0 0 0 0 0,0 0 1 0 0,0 0-1 0 0,0 0 1 0 0,0 0-1 0 0,0 0 0 0 0,0-1 11 0 0,0-4-59 0 0,-1-3-36 0 0,1 8 19 0 0,0 1-12 0 0,0 1-10 0 0,1 3 46 0 0,5 6-6 0 0,11 38-71 0 0,-1 0 119 0 0,-11-34 7 0 0,-1 0 40 0 0,-1-4 39 0 0,0 0 1 0 0,0 0-1 0 0,3 2-76 0 0,11 26 296 0 0,-16-35-269 0 0,0-1 0 0 0,1 1-1 0 0,-1-1 1 0 0,1 0-1 0 0,-1 1 1 0 0,1-1-1 0 0,0 0 1 0 0,0 0-1 0 0,0 0-26 0 0,13 16 201 0 0,-10-12-107 0 0,-3-4 54 0 0,-2-2 20 0 0,0 0 6 0 0,0 0-80 0 0,0 0-69 0 0,0 0-48 0 0,0 0-77 0 0,1 1-130 0 0,-1-1 34 0 0,0 0 71 0 0,0 0 61 0 0,0 0 52 0 0,1 1 96 0 0,0 1 305 0 0,-1-2-326 0 0,1 1-74 0 0,-1-1-42 0 0,0 1-42 0 0,1-1-47 0 0,-1 0-54 0 0,0 0-79 0 0,1 1-75 0 0,-1-1-81 0 0,0 0-90 0 0,1 0-96 0 0,-1 1-103 0 0,0-1-110 0 0,1 0-117 0 0,-1 0-1152 0 0,0 0-1190 0 0</inkml:trace>
  <inkml:trace contextRef="#ctx0" brushRef="#br0" timeOffset="432.39">474 198 9848 0 0,'0'0'222'0'0,"-1"0"29"0"0,-1 0-85 0 0,-2 0-31 0 0,-4-1 68 0 0,6-3-150 0 0,2 4-53 0 0,0 0 0 0 0,0 0 0 0 0,0-1-1 0 0,0 1 1 0 0,0 0 0 0 0,-1 0 0 0 0,1 0 0 0 0,0-1-1 0 0,0 1 1 0 0,0 0 0 0 0,-1 0 0 0 0,1 0 0 0 0,0 0-1 0 0,0 0 1 0 0,0-1 0 0 0,-1 1 0 0 0,1 0 0 0 0,0 0-1 0 0,0 0 1 0 0,-1 0 0 0 0,1 0 0 0 0,0 0-1 0 0,0 0 1 0 0,-1 0 0 0 0,1 0 0 0 0,0 0 0 0 0,0 0-1 0 0,-1 0 1 0 0,1 0 0 0 0,0 0 0 0 0,0 0 0 0 0,-1 0 0 0 0,-3-1 58 0 0,0-2 93 0 0,4 2-131 0 0,0 1-1 0 0,0 0 1 0 0,-1-1-1 0 0,1 1 0 0 0,0 0 1 0 0,-1-1-1 0 0,1 1 1 0 0,0 0-1 0 0,-1 0 0 0 0,1 0 1 0 0,0-1-1 0 0,-1 1 1 0 0,1 0-1 0 0,-1 0 1 0 0,1 0-1 0 0,0 0 0 0 0,-1-1 1 0 0,1 1-1 0 0,-1 0 1 0 0,1 0-1 0 0,0 0 0 0 0,-1 0 1 0 0,1 0-1 0 0,-1 0 1 0 0,1 0-1 0 0,-1 0 0 0 0,1 0 1 0 0,0 1-1 0 0,-1-1 1 0 0,1 0-1 0 0,-1 0 1 0 0,1 0-1 0 0,0 0 0 0 0,-1 1 1 0 0,1-1-1 0 0,0 0 1 0 0,-1 0-20 0 0,0 2 151 0 0,0 0 11 0 0,0 0 37 0 0,-1-2-4 0 0,0 1 44 0 0,-2-1 96 0 0,4 0-305 0 0,-1 0 1 0 0,0 0-1 0 0,1 0 0 0 0,-1 1 0 0 0,0-1 1 0 0,0 0-1 0 0,1 0 0 0 0,-1 1 1 0 0,1-1-1 0 0,-1 0 0 0 0,0 1 0 0 0,1-1 1 0 0,-1 1-1 0 0,1-1 0 0 0,-1 1 1 0 0,0-1-31 0 0,-4 7 283 0 0,1-1-85 0 0,1 0-45 0 0,0 0-57 0 0,1 1 0 0 0,0-1 0 0 0,0 1 1 0 0,1 1-97 0 0,-2 5 103 0 0,1 6 29 0 0,6-1 70 0 0,-1-5 6 0 0,-2 1 67 0 0,0-6-129 0 0,0 0-1 0 0,0 0 1 0 0,1 0-1 0 0,0 0 1 0 0,1-1 0 0 0,0 1-1 0 0,2 4-145 0 0,2 2 170 0 0,0-3-54 0 0,4 3 74 0 0,3-3-38 0 0,3-2-8 0 0,12 0 26 0 0,-15-4-90 0 0,-10-4-245 0 0,0 0 76 0 0,0 0 65 0 0,0-1 54 0 0,3 0 144 0 0,10-2 410 0 0,-12 1-478 0 0,-1-1-87 0 0,-1 1-61 0 0,0 0-48 0 0,0-1-55 0 0,-1 1-61 0 0,1-1-88 0 0,0 0-86 0 0,-1 1-93 0 0,1-1-100 0 0,-1 0-108 0 0,1 0-117 0 0,-1 0-125 0 0,-1 1 413 0 0,0-1-34 0 0,3-1-1553 0 0,0-1-1192 0 0</inkml:trace>
  <inkml:trace contextRef="#ctx0" brushRef="#br0" timeOffset="771.51">632 1 9528 0 0,'0'0'216'0'0,"0"0"32"0"0,0 0 10 0 0,0 0 52 0 0,0 0-88 0 0,1 1 37 0 0,6 4 277 0 0,-3-1-14 0 0,-2-1-217 0 0,-1 1-109 0 0,-1 1-75 0 0,1 0 130 0 0,0 0-49 0 0,2 2 90 0 0,0 9 98 0 0,-1 2 18 0 0,9 24 625 0 0,-6-24-618 0 0,0 0-58 0 0,10 71 980 0 0,-3-21-359 0 0,-3-23-426 0 0,-1-9-192 0 0,-3-18-224 0 0,1-1-33 0 0,-5-4 76 0 0,1-1-46 0 0,-2-12-261 0 0,0 1 62 0 0,0-1 53 0 0,0 1 41 0 0,1 0 47 0 0,1 2 227 0 0,-1-1-204 0 0,0 0-62 0 0,0-1-102 0 0,-1 0-17 0 0,0 0-38 0 0,0 0-44 0 0,0-1-46 0 0,0 1-153 0 0,0 0-102 0 0,-1-1-112 0 0,1 0-124 0 0,-7 0-721 0 0</inkml:trace>
  <inkml:trace contextRef="#ctx0" brushRef="#br0" timeOffset="1265.21">553 253 9848 0 0,'0'0'222'0'0,"0"0"30"0"0,0 0 19 0 0,0 0-79 0 0,2 0-104 0 0,1 0-68 0 0,4 0-43 0 0,-5 0 45 0 0,0 0 35 0 0,12-4 758 0 0,-6 2-315 0 0,1 0 90 0 0,-4 2-311 0 0,-1-1-47 0 0,3-2 125 0 0,7-1 137 0 0,-8 4-273 0 0,-2-1-63 0 0,-1 0-31 0 0,2-1-15 0 0,-1 0-21 0 0,-1 1-2 0 0,1 1 20 0 0,0-1 46 0 0,2 1 42 0 0,0-1-49 0 0,4-1 39 0 0,-6 1-141 0 0,0 0 0 0 0,0 0-1 0 0,0 0 1 0 0,0 1-1 0 0,3 0-45 0 0,16-2 101 0 0,-15 0-104 0 0,0-1-51 0 0,-6 3-29 0 0,-1-1 55 0 0,7 1 146 0 0,-5 0-173 0 0,-2 0-18 0 0,1 0-38 0 0,-1 0-55 0 0,1 0-57 0 0,0 0-64 0 0,0 0-71 0 0,-1 0 3 0 0,1 0-55 0 0,-1 0-50 0 0,0 0-44 0 0,1 0-150 0 0,0 0-42 0 0,0 0-182 0 0,1 0-485 0 0</inkml:trace>
  <inkml:trace contextRef="#ctx0" brushRef="#br0" timeOffset="1578.97">892 237 8144 0 0,'0'1'200'0'0,"0"-1"-83"0"0,0 1-62 0 0,0 3-5 0 0,1-2 2 0 0,3 7 39 0 0,-1 13-67 0 0,-3-12 69 0 0,1 1 301 0 0,2-1 90 0 0,-1 0-21 0 0,0 5 283 0 0,-1-5-233 0 0,2 5 123 0 0,1 7 276 0 0,-1 0 102 0 0,0-10-499 0 0,-1 3-58 0 0,1-1-63 0 0,1 2 86 0 0,-4-15-654 0 0,1 1 72 0 0,-1-2 61 0 0,0 1 53 0 0,0 0 58 0 0,1 0 45 0 0,0 0 340 0 0,0 0-288 0 0,0 0-69 0 0,-1-1-88 0 0,1 1-56 0 0,-1 0-43 0 0,1 0-52 0 0,-1 0-59 0 0,0 0-63 0 0,0 0-11 0 0,1 0-52 0 0,-1 0-55 0 0,0 0-60 0 0,0 1-63 0 0,0-1-66 0 0,0 1-69 0 0,0 0-74 0 0,0 0-1265 0 0,0 3-1133 0 0</inkml:trace>
  <inkml:trace contextRef="#ctx0" brushRef="#br0" timeOffset="1579.97">860 95 9856 0 0,'0'0'64'0'0,"-1"-1"-38"0"0,-2 0-10 0 0,1-2 60 0 0,1-1 101 0 0,1 2-34 0 0,0-1 45 0 0,1 2-137 0 0,4-1-38 0 0,-3 1-5 0 0,-2 0-6 0 0,1 1 0 0 0,-1-1 0 0 0,1 1 0 0 0,-1-1-1 0 0,1 1 1 0 0,-1 0 0 0 0,1-1 0 0 0,-1 1 0 0 0,1 0 0 0 0,0-1 0 0 0,-1 1 0 0 0,1 0 0 0 0,-1 0 0 0 0,1 0 0 0 0,0-1-1 0 0,-1 1 1 0 0,1 0 0 0 0,0 0 0 0 0,-1 0 0 0 0,1 0 0 0 0,0 0 0 0 0,-1 0 0 0 0,1 0 0 0 0,0 1-2 0 0,7-1 0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42:45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1 243 7512 0 0,'0'0'166'0'0,"0"0"29"0"0,0 0 13 0 0,0 1-59 0 0,0 1-82 0 0,0 7-63 0 0,0-5 75 0 0,0 3 399 0 0,0 0-54 0 0,1-1-52 0 0,0 0-45 0 0,0 0-40 0 0,1 0-35 0 0,1 5 167 0 0,-1-1-95 0 0,3 16 349 0 0,-5-15-396 0 0,4 14 268 0 0,7 15 391 0 0,-3-11-274 0 0,8 24 512 0 0,-13-42-969 0 0,1-1-47 0 0,-3-7-123 0 0,0 6 138 0 0,0-1-128 0 0,2-3-39 0 0,-1-3-64 0 0,-1-1-88 0 0,0-1-188 0 0,-1 0-323 0 0,0 0-28 0 0</inkml:trace>
  <inkml:trace contextRef="#ctx0" brushRef="#br0" timeOffset="256.63">9 157 9416 0 0,'0'0'208'0'0,"0"0"33"0"0,0 0 16 0 0,0 0-106 0 0,1 0-78 0 0,1 0-206 0 0,-1 0 84 0 0,0 0 58 0 0,0 0 35 0 0,1 2 196 0 0,-2-1-162 0 0,0-1-60 0 0,0 1-97 0 0,0 0-33 0 0,0-1-58 0 0,0 1-66 0 0,0 0-74 0 0,0-1-82 0 0,0 1-90 0 0,0-1-99 0 0,1 1-105 0 0,1 1-574 0 0,2 2-713 0 0</inkml:trace>
  <inkml:trace contextRef="#ctx0" brushRef="#br0" timeOffset="699.89">206 283 7312 0 0,'0'0'165'0'0,"0"0"22"0"0,0 0 9 0 0,0 1-53 0 0,0 0-74 0 0,0 2-51 0 0,0 5-53 0 0,0-5 52 0 0,0 3-7 0 0,0-1 97 0 0,1-1 61 0 0,2 6 289 0 0,-1-4-263 0 0,0 0 40 0 0,-2 2 16 0 0,1 1 7 0 0,2 0 95 0 0,-1-1-43 0 0,3 10 210 0 0,5 18 418 0 0,-5-24-583 0 0,0 1 60 0 0,0-1-215 0 0,-1 8 38 0 0,2 4 78 0 0,-4-12-186 0 0,4 6 125 0 0,-6-16-149 0 0,1 0-54 0 0,-1 8-49 0 0,-1-5 30 0 0,1-3 26 0 0,0 1 41 0 0,0-1 102 0 0,0 0 102 0 0,-1-1-107 0 0,1 0 34 0 0,1-1 36 0 0,-1 1 39 0 0,-6-8-53 0 0,2 0-70 0 0,2-1-60 0 0,0 0-46 0 0,1-7-26 0 0,1-9-44 0 0,0 7 20 0 0,2-9 16 0 0,0 0-1 0 0,2 0 0 0 0,4-13-41 0 0,-7 31 1 0 0,1 2-2 0 0,1-1 0 0 0,-1 1 0 0 0,1 0 0 0 0,0 0 0 0 0,1 0 0 0 0,-1 0 0 0 0,1 1 0 0 0,1-1 0 0 0,-1 1 0 0 0,1 0 0 0 0,3-3 1 0 0,-7 7-4 0 0,0 0 1 0 0,0 0 0 0 0,0 0-1 0 0,0 1 1 0 0,0-1 0 0 0,0 0-1 0 0,0 1 1 0 0,0-1 0 0 0,0 1-1 0 0,1-1 1 0 0,-1 1 0 0 0,0-1 0 0 0,0 1-1 0 0,0 0 1 0 0,1-1 0 0 0,-1 1-1 0 0,0 0 1 0 0,0 0 0 0 0,1 0-1 0 0,-1 0 1 0 0,0 0 3 0 0,1 1-9 0 0,0-1 0 0 0,0 1 1 0 0,1 0-1 0 0,-1-1 0 0 0,-1 1 0 0 0,1 0 0 0 0,0 0 1 0 0,0 1-1 0 0,0-1 0 0 0,0 0 0 0 0,1 2 9 0 0,2 2-19 0 0,0 0 0 0 0,0 0-1 0 0,-1 1 1 0 0,2 1 19 0 0,6 10 15 0 0,-12-16-14 0 0,3 5-1 0 0,0 1 0 0 0,-1-1 0 0 0,0 1 0 0 0,0 0 0 0 0,0 0 0 0 0,-1 4 0 0 0,8 22 0 0 0,-7-26 0 0 0,0 0 1 0 0,0 0 0 0 0,-1 1-1 0 0,0 3 0 0 0,2 5-25 0 0,0-1-52 0 0,-2-13 133 0 0,-1 1-60 0 0,1 0-60 0 0,-1-1-58 0 0,0 1-59 0 0,0-1-56 0 0,0 0-58 0 0,0 0-55 0 0,0 2-300 0 0,0-1-129 0 0,0 0-126 0 0,1-1-124 0 0,1 2-903 0 0,2 1-1100 0 0</inkml:trace>
  <inkml:trace contextRef="#ctx0" brushRef="#br0" timeOffset="1358.62">592 220 4320 0 0,'0'0'99'0'0,"0"0"24"0"0,-6 0-45 0 0,4 0-32 0 0,1 1 36 0 0,-6 8-61 0 0,7-7-22 0 0,-1 0 1 0 0,-5 6 377 0 0,0 2 79 0 0,-1 5 171 0 0,-1 10 415 0 0,1 3 30 0 0,3-10-391 0 0,1-4-159 0 0,0 0-61 0 0,3-12-377 0 0,-3 15 408 0 0,2 0-47 0 0,1 0-41 0 0,1 0-36 0 0,0 11 199 0 0,1-15-444 0 0,-1-12-100 0 0,0 1 1 0 0,0 0-1 0 0,0-1 1 0 0,0 1-1 0 0,0 0 0 0 0,0-1 1 0 0,0 0-1 0 0,0 1 1 0 0,0-1-1 0 0,1 0 1 0 0,-1 1-1 0 0,1-1 0 0 0,-1 0 1 0 0,1 0-1 0 0,0 0-23 0 0,6 3 69 0 0,2-3-42 0 0,0-2-7 0 0,0-2 34 0 0,-6 1-9 0 0,0 1 0 0 0,0-1 0 0 0,0-1 0 0 0,-1 1-1 0 0,1 0 1 0 0,2-3-45 0 0,9-10 154 0 0,-6 4-90 0 0,-2 2-49 0 0,-1 0-46 0 0,0 0-176 0 0,-2-2-32 0 0,-1 0-35 0 0,-2-1-34 0 0,1 0-35 0 0,-2-1-37 0 0,0 1-37 0 0,0 0-38 0 0,0 3 85 0 0,0 2 40 0 0,-1 0 0 0 0,1 0 1 0 0,-2-1-1 0 0,1 1 330 0 0,-6-17-831 0 0,0 4 200 0 0,0 0 80 0 0,1 3 170 0 0,0 1 83 0 0,1 0 94 0 0,1 1 107 0 0,-5-18-123 0 0,4 19 147 0 0,1-4 46 0 0,3 12 52 0 0,-1-1 48 0 0,1 1 39 0 0,0-1 34 0 0,-1-3 136 0 0,-3-20 648 0 0,4 17-568 0 0,0 2-110 0 0,0-1-98 0 0,2 8 460 0 0,-1 2-122 0 0,2 1-109 0 0,0 1-94 0 0,0 1-83 0 0,0 1-69 0 0,0 0-55 0 0,1 1-42 0 0,6 8-42 0 0,-6-7 25 0 0,0 0 90 0 0,-2-2-7 0 0,0-1 43 0 0,6 14 156 0 0,0 0-88 0 0,0 0-63 0 0,8 20 138 0 0,-6-13-44 0 0,-3-9-35 0 0,-1 0 71 0 0,-1-1-104 0 0,1 9 174 0 0,-1-3-64 0 0,-1-7-149 0 0,3 10 242 0 0,-1 1-1 0 0,-1 0 1 0 0,-1 0-383 0 0,1 9 446 0 0,0 3 51 0 0,-2-15-242 0 0,0-2-34 0 0,1 13 291 0 0,-1-10-194 0 0,1-7-206 0 0,-1-3 33 0 0,-1 5-47 0 0,-2-8-32 0 0,1 3 107 0 0,-1-4-32 0 0,1 1 46 0 0,0-6-359 0 0,0-1-22 0 0,0 0-36 0 0,0 0-641 0 0,0 0-51 0 0,0 0-6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11.5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9384 0 0,'0'0'208'0'0,"0"0"33"0"0,0 0 16 0 0,0 0-106 0 0,0 2-78 0 0,0 2-37 0 0,0 5-26 0 0,0 0 10 0 0,2-3 53 0 0,3 2 117 0 0,-2-4-20 0 0,0 1 38 0 0,-1 8 309 0 0,-2 8 363 0 0,0-14-536 0 0,0-5-152 0 0,3 1 54 0 0,3 5-35 0 0,-1 8 195 0 0,-4 15 293 0 0,-1-28-649 0 0,1 6 132 0 0,3 1 230 0 0,-1-7-265 0 0,-1 0-57 0 0,1 0-89 0 0,-1 1 181 0 0,-1-1-97 0 0,-2 5-25 0 0,1-8-35 0 0,0 2 129 0 0,3 1-16 0 0,7 7-54 0 0,-8-7-13 0 0,-2 1 13 0 0,0 1-77 0 0,0-2 3 0 0,0-3-9 0 0,0 0 0 0 0,0 0-1 0 0,0 0 1 0 0,0 1 0 0 0,0-1 0 0 0,0 0-1 0 0,0 0 1 0 0,0 0 0 0 0,0 0 0 0 0,0 0-1 0 0,0 0 1 0 0,0 0 0 0 0,0 0 0 0 0,0 0-1 0 0,0 0 1 0 0,0 0 0 0 0,0 1 0 0 0,0-1-1 0 0,0 0 1 0 0,0 0 0 0 0,0 0 0 0 0,0 0-1 0 0,0 0 1 0 0,0 0 0 0 0,1 0 0 0 0,-1 0-1 0 0,0 0 1 0 0,0 0 0 0 0,0 0 0 0 0,0 0-1 0 0,0 0 1 0 0,0 1 0 0 0,0-1 0 0 0,0 0-1 0 0,0 0 1 0 0,0 0 0 0 0,0 0 0 0 0,0 0-1 0 0,0 0 1 0 0,1 0 0 0 0,-1 0 0 0 0,0 0-1 0 0,0 0 1 0 0,0 0 0 0 0,0 0 0 0 0,0 0-1 0 0,0 0 1 0 0,0 0 0 0 0,0 0 0 0 0,0 0-1 0 0,0 0 1 0 0,0 0 0 0 0,1 0 0 0 0,-1 0-1 0 0,0 0 1 0 0,0 0 0 0 0,0 0-1 0 0,10 2 11 0 0,-7 8-29 0 0,-3-8-40 0 0,0-1-83 0 0,1-1-88 0 0,-1 0 65 0 0,1 0-38 0 0,-1 0 201 0 0,1 0-242 0 0,0 0-40 0 0,1 0-385 0 0,0 0 89 0 0,-1 1-53 0 0,2 0-746 0 0,-1 3-589 0 0,-1 5-1118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11.9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152 93 9376 0 0,'0'0'273'0'0,"0"-3"-5"0"0,0-2-200 0 0,2-3-40 0 0,6-7 101 0 0,-3 1 202 0 0,-4 8 40 0 0,-1 4-171 0 0,-1 0-103 0 0,1-1-70 0 0,-3-2 374 0 0,-7-5-28 0 0,8 7-11 0 0,2 3-2 0 0,-3-3-18 0 0,-7-7-74 0 0,8 9-139 0 0,0 0-35 0 0,-1 0 13 0 0,-5 2-17 0 0,8-1-56 0 0,-9 0 213 0 0,2 0-53 0 0,0 0-47 0 0,1 0-40 0 0,-1 0-22 0 0,1 0-38 0 0,-12 0-7 0 0,18 0-39 0 0,-5 2 47 0 0,-9 15-35 0 0,14-12-12 0 0,0-5-1 0 0,0 0 0 0 0,0 0 0 0 0,0 0 0 0 0,0 0 0 0 0,0 0 0 0 0,0 0 0 0 0,0 0-1 0 0,0 0 1 0 0,0 0 0 0 0,0 1 0 0 0,0-1 0 0 0,0 0 0 0 0,0 0 0 0 0,0 0 0 0 0,0 0 0 0 0,0 0 0 0 0,0 0 0 0 0,0 0 0 0 0,0 1 0 0 0,0-1 0 0 0,0 0 0 0 0,0 0 0 0 0,0 0 0 0 0,0 0 0 0 0,0 0 0 0 0,0 0 0 0 0,0 0-1 0 0,0 0 1 0 0,0 1 0 0 0,0-1 0 0 0,0 0 0 0 0,0 0 0 0 0,0 0 0 0 0,0 0 0 0 0,-1 0 0 0 0,1 0 0 0 0,0 0 0 0 0,0 0 0 0 0,0 0 0 0 0,0 0 0 0 0,0 0 0 0 0,0 0 0 0 0,0 0 0 0 0,0 1 0 0 0,0-1 0 0 0,-1 0 0 0 0,-9 5 0 0 0,10-5 0 0 0,0 1 0 0 0,-1 0 0 0 0,1 0 0 0 0,0-1 0 0 0,-1 1 0 0 0,1 0 0 0 0,0 0 0 0 0,0 0 0 0 0,0-1 0 0 0,0 1 0 0 0,0 0 0 0 0,0 0 0 0 0,0 0 0 0 0,0 0 0 0 0,0 29 0 0 0,0-23 0 0 0,-1-5 0 0 0,1 0 0 0 0,0 0 0 0 0,0 1 0 0 0,0-1 0 0 0,1 0 0 0 0,-1 0 0 0 0,0 0 0 0 0,1 0 0 0 0,-1 0 0 0 0,1 1 0 0 0,4 5 1 0 0,-4-7-2 0 0,0 1 0 0 0,0-1 0 0 0,0 0 0 0 0,-1 1 0 0 0,1-1 0 0 0,0 1-1 0 0,-1-1 1 0 0,1 1 0 0 0,-1 0 0 0 0,0-1 0 0 0,1 2 1 0 0,1 2-43 0 0,14 21 33 0 0,-6-21 10 0 0,-5 5 0 0 0,5-5 0 0 0,-5 5 0 0 0,5-5 0 0 0,-5 5 0 0 0,9-2 36 0 0,-3-1 50 0 0,-8-4 16 0 0,-3-3 10 0 0,0 0 68 0 0,0 2 32 0 0,0 8 4 0 0,0-7-7 0 0,0-3-28 0 0,0 0-11 0 0,0 2-2 0 0,0 0-146 0 0,-1-1 1 0 0,1 0-1 0 0,0 1 1 0 0,0-1-1 0 0,-1 0 1 0 0,1 1 0 0 0,-1-1-1 0 0,1 0 1 0 0,-1 1-1 0 0,0-1 1 0 0,1 0 0 0 0,-1 1-23 0 0,-3 2 49 0 0,1 0-50 0 0,-1 1 75 0 0,4 0-45 0 0,-1 0-14 0 0,-9 0 6 0 0,6 1 8 0 0,3-6-28 0 0,1 1 0 0 0,0-1 0 0 0,0 1 0 0 0,0-1 0 0 0,-1 0 0 0 0,1 1 0 0 0,0-1 1 0 0,-1 1-1 0 0,1-1 0 0 0,0 0 0 0 0,-1 0 0 0 0,1 1 0 0 0,-1-1 0 0 0,1 0 0 0 0,0 0 0 0 0,-1 1 1 0 0,1-1-1 0 0,-1 0 0 0 0,1 0 0 0 0,-1 0 0 0 0,1 0 0 0 0,-1 1 0 0 0,1-1 0 0 0,-1 0 0 0 0,1 0 1 0 0,0 0-1 0 0,-1 0 0 0 0,1 0 0 0 0,-1 0 0 0 0,1 0 0 0 0,-1-1 0 0 0,0 1-1 0 0,1 0 1 0 0,-1 0 1 0 0,1 0-1 0 0,0 0 0 0 0,-1 0 1 0 0,1 0-1 0 0,-1 0 0 0 0,1 0 1 0 0,-1 0-1 0 0,1 0 0 0 0,0 0 1 0 0,-1 0-1 0 0,1 0 0 0 0,-1 0 1 0 0,1 0-1 0 0,-1 0 0 0 0,1 0 1 0 0,0 0-1 0 0,-1 1 0 0 0,1-1 1 0 0,-1 0-1 0 0,1 0 0 0 0,0 0 1 0 0,-1 1-1 0 0,1-1 0 0 0,0 0 1 0 0,-1 1-1 0 0,1-1 0 0 0,0 0 1 0 0,0 1-1 0 0,-1-1 0 0 0,1 0 1 0 0,0 1-1 0 0,0-1 0 0 0,-1 0 1 0 0,1 1-2 0 0,0-1 0 0 0,0 1 0 0 0,0-1 1 0 0,0 1-1 0 0,-1-1 0 0 0,1 0 1 0 0,0 1-1 0 0,0-1 1 0 0,0 0-1 0 0,-1 1 0 0 0,1-1 1 0 0,0 0-1 0 0,0 0 1 0 0,-1 1-1 0 0,1-1 0 0 0,0 0 1 0 0,-1 0-1 0 0,1 1 0 0 0,0-1 1 0 0,-1 0-1 0 0,1 0 1 0 0,-1 0-1 0 0,-2 1 0 0 0,0 0 1 0 0,0 0 0 0 0,0-1 0 0 0,0 0 0 0 0,-1 0-1 0 0,1 1 1 0 0,-1-2-1 0 0,-4 1-205 0 0,2 0 9 0 0,2 0-40 0 0,-1 0-91 0 0,3 0 105 0 0,0 0-37 0 0,0 0-40 0 0,1 0-45 0 0,-1 0-23 0 0,1 0-54 0 0,-1 0-47 0 0,1 0-41 0 0,-1 0-148 0 0,0 0-41 0 0,0 0-180 0 0,-1 0-482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12.21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47 46 10712 0 0,'-10'0'195'0'0,"3"-3"40"0"0,-7-9 329 0 0,12 10-486 0 0,-8-9 70 0 0,8 9 92 0 0,1-1-91 0 0,0-1-44 0 0,2-1-34 0 0,-1 5-16 0 0,0-1-5 0 0,1 0 63 0 0,-1 0-126 0 0,1 1-95 0 0,-1 0 10 0 0,1 0-34 0 0,0 0-38 0 0,0 0-34 0 0,1 0-298 0 0,0 0 56 0 0,-1 0-48 0 0,2 0-597 0 0,-1 0-480 0 0,-1 0-907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14.9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30 9960 0 0,'0'0'222'0'0,"0"0"30"0"0,0 0 20 0 0,0-2-24 0 0,0-8-85 0 0,0 7 24 0 0,0 1-38 0 0,0-1 51 0 0,0 0-87 0 0,0 0 16 0 0,0 2-23 0 0,0-2 414 0 0,0 3-17 0 0,0 0-101 0 0,0 0-46 0 0,0 0-10 0 0,0 0-44 0 0,0 0-166 0 0,3 0-61 0 0,0 0-94 0 0,0 0-88 0 0,-1 0-83 0 0,-1 0 50 0 0,0 0-35 0 0,0 0-37 0 0,-1 0-36 0 0,1 0-343 0 0,-1 0 76 0 0,0 0-49 0 0,0 0-671 0 0,0 0-538 0 0,0 0-1019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15.24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9960 0 0,'0'0'222'0'0,"0"0"30"0"0,0 0 20 0 0,0 0-24 0 0,0 0-152 0 0,0 0 12 0 0,0 0 85 0 0,0 0 213 0 0,0 0 385 0 0,0 0 38 0 0,0 0-32 0 0,0 0-528 0 0,0 0 88 0 0,0 0 192 0 0,0 0-18 0 0,0 0-227 0 0,0 0-137 0 0,0 0-47 0 0,0 0-4 0 0,0 0 14 0 0,0 0-24 0 0,0 0-4 0 0,0 0-13 0 0,0 0-63 0 0,0 0-79 0 0,0 0-90 0 0,0 0-195 0 0,0 0-340 0 0,0 0-40 0 0,0 0-8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13.8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17 152 6176 0 0,'3'0'177'0'0,"9"0"0"0"0,0 0-61 0 0,-2 0 66 0 0,-3 0 58 0 0,-1 0 53 0 0,-1 0 118 0 0,0 0 55 0 0,1 0 149 0 0,6 0 380 0 0,-11 0-976 0 0,-1 0 0 0 0,0 0 1 0 0,1 0-1 0 0,-1 0 0 0 0,1 0 1 0 0,-1 0-1 0 0,0 0 0 0 0,1 0 1 0 0,-1 0-1 0 0,1 0 0 0 0,-1 0 1 0 0,0 0-1 0 0,1 0 0 0 0,-1-1 1 0 0,0 1-1 0 0,1 0 0 0 0,-1 0 1 0 0,0 0-1 0 0,1-1 0 0 0,-1 1 1 0 0,0 0-1 0 0,1-1 0 0 0,-1 1 1 0 0,0 0-1 0 0,0-1 0 0 0,1 1 1 0 0,-1 0-1 0 0,0-1 0 0 0,0 1 1 0 0,0 0-1 0 0,1-1-19 0 0,3-5 313 0 0,2 1-31 0 0,2 1-68 0 0,3-3 62 0 0,-8 5 30 0 0,-3-3-11 0 0,1 1-115 0 0,1 0-61 0 0,4 2-50 0 0,-2 2-8 0 0,-4 0-59 0 0,0 0 0 0 0,0 0 0 0 0,0 0 0 0 0,0 0 0 0 0,0 0 0 0 0,0 0 0 0 0,0 0-1 0 0,0 0 1 0 0,0 0 0 0 0,0 0 0 0 0,0 0 0 0 0,1 0 0 0 0,-1 0 0 0 0,0 0 0 0 0,0 0 0 0 0,0 0-1 0 0,0 0 1 0 0,0 0 0 0 0,0 0 0 0 0,0 0 0 0 0,0 0 0 0 0,0 0 0 0 0,0 0 0 0 0,0 0 0 0 0,1 0 0 0 0,-1 0-1 0 0,0 0 1 0 0,0 0 0 0 0,0-1 0 0 0,0 1 0 0 0,0 0 0 0 0,0 0 0 0 0,0 0 0 0 0,0 0 0 0 0,0 0-1 0 0,0 0 1 0 0,0 0 0 0 0,0 0 0 0 0,0 0 0 0 0,0 0 0 0 0,0 0 0 0 0,0 0 0 0 0,0-1 0 0 0,0 1 0 0 0,0 0-1 0 0,0 0 1 0 0,0 0 0 0 0,0 0 0 0 0,0 0 0 0 0,0 0 0 0 0,0 0 0 0 0,0 0 0 0 0,0 0 0 0 0,0 0-1 0 0,0 0 1 0 0,0-1 0 0 0,0 1-2 0 0,0 0 5 0 0,0-1 0 0 0,0 1 0 0 0,0-1 0 0 0,0 1 0 0 0,0-1-1 0 0,0 1 1 0 0,0-1 0 0 0,1 1 0 0 0,-1-1 0 0 0,0 1 0 0 0,0-1 0 0 0,0 1-1 0 0,1 0 1 0 0,-1-1 0 0 0,0 1 0 0 0,0-1 0 0 0,1 1 0 0 0,-1 0 0 0 0,0-1-1 0 0,1 1 1 0 0,-1 0 0 0 0,0-1 0 0 0,1 1 0 0 0,-1 0 0 0 0,1-1 0 0 0,-1 1-5 0 0,1 0 4 0 0,0-1 1 0 0,-1 1-1 0 0,1-1 1 0 0,0 1 0 0 0,-1-1-1 0 0,1 0 1 0 0,-1 1 0 0 0,1-1-1 0 0,-1 1 1 0 0,1-1-1 0 0,-1 0 1 0 0,0 1 0 0 0,1-1-1 0 0,-1 0 1 0 0,0 0 0 0 0,1 1-1 0 0,-1-1 1 0 0,0 0 0 0 0,0 0-1 0 0,0 1 1 0 0,0-1-1 0 0,0 0 1 0 0,0 0 0 0 0,0 0-1 0 0,0 1 1 0 0,0-2-5 0 0,0-16 11 0 0,0 6 42 0 0,-2-1-42 0 0,-1 7-12 0 0,-7-10 36 0 0,10 15-30 0 0,-1 0 0 0 0,0 1 0 0 0,0-1-1 0 0,1 0 1 0 0,-1 1 0 0 0,0-1 0 0 0,0 1 0 0 0,0-1-1 0 0,0 1 1 0 0,0-1 0 0 0,1 1 0 0 0,-1 0-1 0 0,0 0 1 0 0,0-1 0 0 0,0 1 0 0 0,0 0-1 0 0,0 0 1 0 0,0 0 0 0 0,-1 0-5 0 0,-25 0 0 0 0,26 0-3 0 0,0 0 1 0 0,0 0-1 0 0,1 0 1 0 0,-1 0-1 0 0,0 0 0 0 0,0 1 1 0 0,1-1-1 0 0,-1 0 1 0 0,0 0-1 0 0,0 1 0 0 0,1-1 1 0 0,-1 0-1 0 0,0 1 1 0 0,1-1-1 0 0,-1 1 0 0 0,1-1 1 0 0,-1 1 2 0 0,0 0-1 0 0,-1 1 0 0 0,1 0-1 0 0,0-1 1 0 0,0 1 0 0 0,0 0 0 0 0,0 0 0 0 0,1 0 0 0 0,-1 0 0 0 0,0 0 1 0 0,1 0 0 0 0,-1 0 0 0 0,0 1 0 0 0,0-1 0 0 0,0 0 0 0 0,0 0 0 0 0,0 0 0 0 0,0-1 1 0 0,-2 3-1 0 0,-8 2 0 0 0,10-6-1 0 0,0 1 0 0 0,0-1 1 0 0,0 1-1 0 0,0-1 0 0 0,0 1 0 0 0,0-1 0 0 0,1 1 1 0 0,-1 0-1 0 0,0-1 0 0 0,0 1 0 0 0,0 0 1 0 0,1 0-1 0 0,-1-1 0 0 0,0 1 0 0 0,1 0 1 0 0,-1 0 0 0 0,-4 8-32 0 0,-8 15 4 0 0,11-20 28 0 0,0-1 0 0 0,0 1 0 0 0,0-1 0 0 0,1 1 0 0 0,-1 0 0 0 0,1 2 0 0 0,-5 19 0 0 0,-1-17 11 0 0,7-8-7 0 0,0 0-1 0 0,-1 0 0 0 0,1 1 1 0 0,-1-1-1 0 0,1 0 0 0 0,0 1 1 0 0,-1-1-1 0 0,1 0 0 0 0,0 1 0 0 0,-1-1 1 0 0,1 1-1 0 0,0-1 0 0 0,0 1 1 0 0,0-1-1 0 0,-1 0 0 0 0,1 1 1 0 0,0-1-1 0 0,0 1 0 0 0,0-1 1 0 0,0 1-1 0 0,0-1 0 0 0,0 1 1 0 0,0-1-1 0 0,0 1 0 0 0,0-1 1 0 0,0 1-1 0 0,0-1 0 0 0,0 1 1 0 0,0-1-4 0 0,-1 10 66 0 0,1-7-49 0 0,0-1 0 0 0,0 1 0 0 0,-1 0 0 0 0,1 0 0 0 0,1-1 0 0 0,-1 1 1 0 0,0 0-1 0 0,1-1 0 0 0,-1 1 0 0 0,1 0 0 0 0,0 0-17 0 0,6 2 65 0 0,-7-5-61 0 0,1 0 1 0 0,-1 0-1 0 0,0 0 0 0 0,1 1 0 0 0,-1-1 1 0 0,0 0-1 0 0,1 0 0 0 0,-1 1 0 0 0,0-1 1 0 0,1 0-1 0 0,-1 0 0 0 0,0 1 1 0 0,0-1-1 0 0,1 0 0 0 0,-1 1 0 0 0,0-1 1 0 0,0 0-1 0 0,0 1 0 0 0,1-1 1 0 0,-1 1-1 0 0,0-1 0 0 0,0 0 0 0 0,0 1 1 0 0,0-1-1 0 0,0 1 0 0 0,0-1 0 0 0,0 0 1 0 0,0 1-1 0 0,0-1 0 0 0,0 1 1 0 0,0-1-5 0 0,3 5 104 0 0,10 5 10 0 0,-1-7-4 0 0,-7-1 10 0 0,-4 0-105 0 0,0-1 0 0 0,1 0 0 0 0,-1 0 0 0 0,1 0 0 0 0,-1 0 0 0 0,1 0 0 0 0,-1-1 0 0 0,1 1 0 0 0,-1 0 0 0 0,1-1 0 0 0,0 1 0 0 0,0-1 0 0 0,0 1-15 0 0,31 0 213 0 0,-28-1-189 0 0,14 0 46 0 0,34 0 167 0 0,-37 0-200 0 0,-12 0-27 0 0,0 0 0 0 0,0-1 0 0 0,-1 1 1 0 0,1-1-1 0 0,0 0 0 0 0,-1 0 1 0 0,1 0-1 0 0,-1 0 0 0 0,1-1 1 0 0,-1 1-1 0 0,3-3-10 0 0,-5 4-9 0 0,0-1 0 0 0,1 1 0 0 0,-1 0 0 0 0,0-1 0 0 0,1 1 0 0 0,-1 0 0 0 0,0 0 0 0 0,1 0 0 0 0,-1 0 0 0 0,1 0 9 0 0,16-3-145 0 0,-17 3 64 0 0,1-1 35 0 0,4-1 30 0 0,-2 1 13 0 0,-1 1-29 0 0,-1-1-24 0 0,0 0-38 0 0,0 1-19 0 0,0-1-36 0 0,0 0-42 0 0,0 0-47 0 0,0 1 0 0 0,-1-1-38 0 0,1 0-42 0 0,0 1-45 0 0,0-1-48 0 0,0 0-50 0 0,0 0-54 0 0,-1 0-56 0 0,5-3-1177 0 0,3-4-993 0 0,-8 8 2716 0 0</inkml:trace>
  <inkml:trace contextRef="#ctx0" brushRef="#br0" timeOffset="599.39">440 1 6304 0 0,'0'0'141'0'0,"0"3"23"0"0,0 9 11 0 0,-2 3-29 0 0,-2-7-118 0 0,2-7-27 0 0,1 1-1 0 0,0 0 1 0 0,0 0-1 0 0,0 0 1 0 0,1 0-1 0 0,-1 0 1 0 0,0 0-1 0 0,1 0 0 0 0,-1 0 1 0 0,1 0-1 0 0,-1 2 0 0 0,5 9 61 0 0,0-6 69 0 0,2 3 127 0 0,-4 3 94 0 0,-2-6-154 0 0,0-5-129 0 0,0 0-1 0 0,0 0 0 0 0,0 0 1 0 0,0 0-1 0 0,0 0 1 0 0,0 0-1 0 0,1 0 0 0 0,-1 0 1 0 0,1 0-1 0 0,0 1-67 0 0,2 4 198 0 0,1 0 33 0 0,9 17 575 0 0,0-1-5 0 0,-9-15-575 0 0,-1-1-35 0 0,-2-4-75 0 0,-1 0-62 0 0,0-1 26 0 0,1 1 62 0 0,0 1 66 0 0,1 1 106 0 0,12 18 126 0 0,-3-8-118 0 0,-8-13-115 0 0,-2 1-75 0 0,0 0-49 0 0,-1 1-43 0 0,0-1-9 0 0,0-1 34 0 0,5 6 65 0 0,1 2 48 0 0,-4 3 32 0 0,1 1 16 0 0,7-1 30 0 0,-8-10-86 0 0,-1-1-63 0 0,0 1-40 0 0,-1 1-37 0 0,0 0-8 0 0,1-2 28 0 0,9 10 152 0 0,-8-9-2 0 0,-2-3-2 0 0,0 0-4 0 0,0 0-2 0 0,0 0 0 0 0,0 0 2 0 0,0 0 12 0 0,0 0 1 0 0,0 0 1 0 0,0 0-1 0 0,0 0-6 0 0,0 0-1 0 0,0 0 0 0 0,0 0-16 0 0,-2-3-66 0 0,-13-22 52 0 0,5 20-92 0 0,-6-22 52 0 0,16 24-120 0 0,-1 0-1 0 0,0 0 0 0 0,0 0 0 0 0,1 1 1 0 0,0-1-1 0 0,-1 0 0 0 0,1 0 0 0 0,0 0 1 0 0,1 0-1 0 0,-1 1 0 0 0,0-2-9 0 0,1-4 16 0 0,-1 7-16 0 0,0 1 1 0 0,0-1-1 0 0,0 0 0 0 0,1 1 1 0 0,-1-1-1 0 0,0 1 0 0 0,0-1 1 0 0,0 0-1 0 0,-1 1 1 0 0,1-1-1 0 0,0 1 0 0 0,0-1 1 0 0,0 1-1 0 0,0-1 0 0 0,0 1 1 0 0,-1-1-1 0 0,1 0 1 0 0,0 1-1 0 0,-1-1 0 0 0,1 1 1 0 0,0-1-1 0 0,-1 1 0 0 0,1 0 1 0 0,0-1-1 0 0,-1 1 1 0 0,1-1-1 0 0,-1 1 0 0 0,1 0 1 0 0,-1-1-1 0 0,-6-6-1 0 0,7 4 1 0 0,-1 1 0 0 0,0-1 0 0 0,1 0 0 0 0,0 1 0 0 0,0-1 0 0 0,0 0 0 0 0,0-1 0 0 0,0 4 0 0 0,-1-19 0 0 0,0 15 0 0 0,1 0 0 0 0,0 0 0 0 0,0 1 0 0 0,0-1 0 0 0,0 0 0 0 0,0 0 0 0 0,1 0 0 0 0,0 0 0 0 0,0 1 0 0 0,0-3 0 0 0,4-1 0 0 0,-4 5 0 0 0,0 1 0 0 0,0 0 0 0 0,0-1 0 0 0,-1 1 0 0 0,1-1 0 0 0,0 1 0 0 0,-1-1 0 0 0,1 1 0 0 0,-1-1 0 0 0,0 1 0 0 0,1-1 0 0 0,-1 0 0 0 0,0 1 0 0 0,0-1 0 0 0,0 0 0 0 0,0 1 0 0 0,0-1 0 0 0,1 0 0 0 0,-1 1 0 0 0,0-1 0 0 0,1 0 0 0 0,0 1 0 0 0,-1-1 0 0 0,1 0 0 0 0,0 1 0 0 0,0-1 0 0 0,-1 1 0 0 0,1-1 0 0 0,0 1 0 0 0,0 0 0 0 0,0-1 0 0 0,0 0 0 0 0,0 1 0 0 0,-1-1 0 0 0,1 1 0 0 0,0-1 0 0 0,-1 0 0 0 0,0 1 0 0 0,1-1 0 0 0,-1 0 0 0 0,0 1 0 0 0,0-1 0 0 0,0 1 0 0 0,0 1 0 0 0,0-1 0 0 0,0 1 0 0 0,0-1 0 0 0,0 1 0 0 0,0-1 0 0 0,0 1 0 0 0,0-1 0 0 0,0 1 0 0 0,0-1 0 0 0,0 1 0 0 0,0 0 0 0 0,0-1 0 0 0,0 1 0 0 0,0-1 0 0 0,1 1 0 0 0,-1-1 0 0 0,0 1 0 0 0,0 0 0 0 0,1-1 0 0 0,-1 1 0 0 0,0-1 0 0 0,1 1 0 0 0,-1 0 0 0 0,0-1 0 0 0,1 1 0 0 0,-1 0 0 0 0,0-1 0 0 0,1 1 0 0 0,-1 0 0 0 0,1 0 0 0 0,-1-1 0 0 0,7-3 0 0 0,-6 2 0 0 0,0 0 0 0 0,1 1 0 0 0,-1-1 0 0 0,0 0 0 0 0,0 0 0 0 0,0 0 0 0 0,0 0 0 0 0,0-3 0 0 0,-1 4 0 0 0,0 0 0 0 0,0 0 0 0 0,1 0 0 0 0,-1 0 0 0 0,0 0 0 0 0,1 0 0 0 0,-1 0 0 0 0,1 0 0 0 0,-1 0 0 0 0,1 0 0 0 0,-1 0 0 0 0,1 0 0 0 0,0 0 0 0 0,-1 0 0 0 0,1 1 0 0 0,0-1 0 0 0,0 0 0 0 0,0 0 0 0 0,-1 1 0 0 0,1-1 0 0 0,0 1 0 0 0,0-1 0 0 0,0 1 0 0 0,0-1 0 0 0,0 1 0 0 0,0-1 0 0 0,0 1 0 0 0,1 0 0 0 0,-1 0 0 0 0,0-1 0 0 0,0 1 0 0 0,0 0 0 0 0,-1 0 0 0 0,1 0 0 0 0,0 0 0 0 0,-1 0 0 0 0,1 0 0 0 0,0 0 0 0 0,-1 0 0 0 0,1 0 0 0 0,0-1 0 0 0,-1 1 0 0 0,1 0 0 0 0,-1 0 0 0 0,1-1 0 0 0,0 1 0 0 0,-1 0 0 0 0,1-1 0 0 0,-1 1 0 0 0,1-1 0 0 0,-1 1 0 0 0,1-1 0 0 0,-1 1 0 0 0,0-1 0 0 0,1 1 0 0 0,-1-1 0 0 0,1 1 0 0 0,-1-1 0 0 0,0 0 0 0 0,1 1 0 0 0,-1-1 0 0 0,1 1 0 0 0,-1-1 0 0 0,0 1 0 0 0,1 0 0 0 0,-1-1 0 0 0,1 1 0 0 0,0-1 0 0 0,-1 1 0 0 0,1 0 0 0 0,-1-1 0 0 0,1 1 0 0 0,-1 0 0 0 0,1 0 0 0 0,0 0 0 0 0,-1-1 0 0 0,1 1 0 0 0,0 0 0 0 0,-1 0 0 0 0,1 0 0 0 0,0 0 0 0 0,-1 0 0 0 0,1 0 0 0 0,0 0 0 0 0,9 0 13 0 0,-7-1-24 0 0,1 1-1 0 0,0 0 0 0 0,-1 0 1 0 0,1 0-1 0 0,-1 1 1 0 0,1-1-1 0 0,-1 1 0 0 0,4 1 12 0 0,-3 0 2 0 0,20 11-64 0 0,-19-3 50 0 0,5-4 13 0 0,-9-6-2 0 0,0 1 0 0 0,0-1 1 0 0,0 1-1 0 0,0-1 0 0 0,0 1 1 0 0,0-1-1 0 0,0 1 0 0 0,0 0 1 0 0,0-1-1 0 0,0 1 0 0 0,-1 0 1 0 0,1 0-1 0 0,0-1 0 0 0,0 1 0 0 0,-1 0 1 0 0,1 0 0 0 0,1 4-12 0 0,-2-4 10 0 0,1-1 0 0 0,-1 1 0 0 0,0 0 0 0 0,1-1 0 0 0,-1 1 0 0 0,0-1 0 0 0,1 1 0 0 0,-1 0 0 0 0,0-1 0 0 0,1 1 0 0 0,-1-1 0 0 0,1 0 0 0 0,-1 1 1 0 0,1-1-1 0 0,-1 1 0 0 0,1-1 0 0 0,-1 0 0 0 0,1 1 0 0 0,0-1 0 0 0,-1 0 0 0 0,1 0 0 0 0,0 1 2 0 0,4 1 1 0 0,-4-1-1 0 0,-1-1 1 0 0,1 1-1 0 0,0 0 0 0 0,0-1 0 0 0,0 1 0 0 0,0 0 0 0 0,-1 0 0 0 0,1 0 0 0 0,0-1 0 0 0,-1 1 0 0 0,1 0 0 0 0,-1 0 0 0 0,1 0 0 0 0,-1 0 0 0 0,1 0 0 0 0,-1 1 0 0 0,6 8-11 0 0,4-5-32 0 0,-5 5 32 0 0,2-5 11 0 0,-7-5 0 0 0,0 0 0 0 0,1 0 0 0 0,-1 1 0 0 0,1-1 0 0 0,-1 0 0 0 0,0 0 0 0 0,1 1 0 0 0,-1-1 0 0 0,1 0 0 0 0,-1 1 0 0 0,0-1 0 0 0,0 1 0 0 0,1-1 0 0 0,-1 0 0 0 0,0 1 0 0 0,0-1 0 0 0,1 1 0 0 0,-1-1 0 0 0,0 1 0 0 0,0-1 0 0 0,0 0 0 0 0,0 1 0 0 0,0-1 0 0 0,0 1 0 0 0,0-1 0 0 0,0 1 0 0 0,0-1 0 0 0,0 1 0 0 0,0-1 0 0 0,0 1 0 0 0,0-1 0 0 0,0 1 0 0 0,2 14 0 0 0,2-9 0 0 0,-3-5 0 0 0,0-1 0 0 0,-1 1 0 0 0,1-1 0 0 0,-1 1 0 0 0,1 0 0 0 0,-1-1 0 0 0,1 1 0 0 0,-1 0 0 0 0,1-1 0 0 0,-1 1 0 0 0,0 0 0 0 0,1 0 0 0 0,-1-1 0 0 0,0 1 0 0 0,0 0 0 0 0,1 0 0 0 0,-1-1 0 0 0,0 1 0 0 0,0 0 0 0 0,0 0 0 0 0,0 0 0 0 0,0 0 0 0 0,0-1 0 0 0,0 1 0 0 0,-1 0 0 0 0,1 0 0 0 0,0 0 0 0 0,0 0 0 0 0,-11 4 0 0 0,11-4 0 0 0,0-1 0 0 0,-1 1 0 0 0,1 0 0 0 0,0 0 0 0 0,-1-1 0 0 0,1 1 0 0 0,0 0 0 0 0,0 0 0 0 0,0 0 0 0 0,0 0 0 0 0,0-1 0 0 0,0 1 0 0 0,0 0 0 0 0,0 1 0 0 0,0-2 0 0 0,0 0 0 0 0,0 1 0 0 0,0-1 0 0 0,0 1 0 0 0,0-1 0 0 0,0 1 0 0 0,0-1 0 0 0,0 1 0 0 0,0-1 0 0 0,0 1 0 0 0,0-1 0 0 0,0 1 0 0 0,0-1 0 0 0,0 1 0 0 0,0-1 0 0 0,-1 1 0 0 0,1-1 0 0 0,0 0 0 0 0,0 1 0 0 0,-1-1 0 0 0,1 1 0 0 0,0-1 0 0 0,-1 0 0 0 0,1 1 0 0 0,0-1 0 0 0,-1 0 0 0 0,1 1 0 0 0,0-1 0 0 0,-1 0 0 0 0,1 0 0 0 0,-1 1 0 0 0,1-1 0 0 0,-7 4 0 0 0,2 6 0 0 0,-5-5 0 0 0,6 2 0 0 0,4-7 0 0 0,0 0 0 0 0,-1 1 0 0 0,1-1 0 0 0,0 1 0 0 0,0-1 0 0 0,-1 0 0 0 0,1 1 0 0 0,0-1 0 0 0,-1 0 0 0 0,1 1 0 0 0,0-1 0 0 0,-1 0 0 0 0,1 1 0 0 0,-1-1 0 0 0,1 0 0 0 0,-1 0 0 0 0,1 1 0 0 0,0-1 0 0 0,-1 0 0 0 0,1 0 0 0 0,-1 0 0 0 0,1 0 0 0 0,-1 0 0 0 0,1 0 0 0 0,-1 0 0 0 0,1 0 0 0 0,-1 0 0 0 0,1 0 0 0 0,-1 0 0 0 0,1 0 0 0 0,-1 0 0 0 0,1 0 0 0 0,-1 0 0 0 0,1 0 0 0 0,-1-1 0 0 0,1 1 0 0 0,0 0 0 0 0,-1 0 0 0 0,1 0 0 0 0,-1 0 0 0 0,1 0 0 0 0,-1 0 0 0 0,1 0-1 0 0,-1 0 1 0 0,1 0 0 0 0,0 0 0 0 0,-1 1 0 0 0,1-1 0 0 0,-1 0 0 0 0,1 0 0 0 0,0 0 0 0 0,-1 0 0 0 0,1 1 0 0 0,-1-1-1 0 0,1 0 1 0 0,0 0 0 0 0,-1 1 0 0 0,1-1 0 0 0,0 0 0 0 0,-1 0 0 0 0,1 1 0 0 0,0-1 0 0 0,0 0 0 0 0,-1 1 0 0 0,1-1-1 0 0,0 1 1 0 0,0-1 0 0 0,0 1 0 0 0,-1-1 0 0 0,1 0 1 0 0,0 1-1 0 0,0-1 0 0 0,0 1 0 0 0,0-1 0 0 0,-1 0 0 0 0,1 1 0 0 0,0-1 1 0 0,0 0-1 0 0,-1 0 0 0 0,1 1 0 0 0,0-1 0 0 0,0 0 0 0 0,-1 1 0 0 0,1-1 1 0 0,0 0-1 0 0,-1 0 0 0 0,1 0 0 0 0,0 1 0 0 0,-1-1 0 0 0,1 0 0 0 0,-3 1 9 0 0,-1 0 1 0 0,1-1-1 0 0,0 1 0 0 0,0-1 0 0 0,0 0 0 0 0,-1 0 0 0 0,0 0-9 0 0,-26 0 64 0 0,0 0-64 0 0,24 0 0 0 0,4 0 0 0 0,0 1 0 0 0,1-1 0 0 0,-1 0 0 0 0,1 0 0 0 0,-1 0 0 0 0,1-1 0 0 0,-1 1 0 0 0,0 0 0 0 0,1 0 0 0 0,-1-1 0 0 0,1 1 0 0 0,-2-1 0 0 0,-2-6 4 0 0,5 7-2 0 0,0-1-1 0 0,0 1 0 0 0,0-1 0 0 0,0 1 0 0 0,-1 0 1 0 0,1-1-1 0 0,0 1 0 0 0,0 0 0 0 0,-1 0 0 0 0,1-1 1 0 0,0 1-1 0 0,-1 0 0 0 0,1-1 0 0 0,0 1 0 0 0,-1 0 1 0 0,1 0-1 0 0,0 0 0 0 0,-1-1 0 0 0,1 1 1 0 0,0 0-1 0 0,-1 0 0 0 0,1 0 0 0 0,-1 0 0 0 0,1 0 1 0 0,0 0-1 0 0,-1 0 0 0 0,1 0 0 0 0,-1 0 0 0 0,1 0 1 0 0,0 0-1 0 0,-1 0-1 0 0,-2 0-54 0 0,2 1-25 0 0,-2-1 33 0 0,-5-4-25 0 0,8 4-103 0 0,-1 0 36 0 0,1 0-40 0 0,0-1 114 0 0,0 1 93 0 0,-1-1 113 0 0,1-1 510 0 0,-1 2-444 0 0,1-1-162 0 0,0 1-39 0 0,0-1-46 0 0,0 1-53 0 0,0 0-65 0 0,0-1-70 0 0,0 1-78 0 0,0-1-86 0 0,0 0-94 0 0,0 1-100 0 0,0-1-109 0 0,0 1-117 0 0,0-1 153 0 0,0 1-68 0 0,0-1-69 0 0,0 1-72 0 0,0 0-1104 0 0,0 0-1107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12.8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348 213 4984 0 0,'0'0'143'0'0,"-2"-3"-3"0"0,-4-3-97 0 0,2 2 15 0 0,2 3 129 0 0,0 0-41 0 0,-1-1 47 0 0,-1 2-85 0 0,-1 1-31 0 0,4-1-28 0 0,0 1 33 0 0,0-1-53 0 0,1 0-1 0 0,-1 0 1 0 0,0 0-1 0 0,1 0 0 0 0,-1 0 1 0 0,0-1-1 0 0,1 1 0 0 0,-1 0 1 0 0,0 0-1 0 0,1 0 1 0 0,-1 0-1 0 0,1-1 0 0 0,-1 1 1 0 0,0 0-1 0 0,1-1 0 0 0,-1 1 1 0 0,1 0-1 0 0,-1-1 1 0 0,1 1-1 0 0,-1-1 0 0 0,1 1 1 0 0,-1-1-1 0 0,1 1 0 0 0,0-1 1 0 0,-1 1-1 0 0,1-1-28 0 0,-5-4 343 0 0,-5 2-45 0 0,-1 4-5 0 0,7-1-210 0 0,1 1-1 0 0,0-1 1 0 0,0 0-1 0 0,0 0 0 0 0,0-1 1 0 0,0 1-1 0 0,0-1 1 0 0,0 1-1 0 0,0-1 0 0 0,-1 0-82 0 0,-3-4 183 0 0,-3 0 78 0 0,-3 2 69 0 0,-6 3 174 0 0,0 0-110 0 0,0 0-119 0 0,11 0-185 0 0,0 0-35 0 0,-5 2 127 0 0,0 4 22 0 0,12-5-180 0 0,-1 0-1 0 0,1 0 1 0 0,0 0 0 0 0,-1-1 0 0 0,1 1 0 0 0,-1-1 0 0 0,1 1 0 0 0,-1-1 0 0 0,1 1 0 0 0,-1-1 0 0 0,1 0-1 0 0,-1 0 1 0 0,-1 0-24 0 0,-8 2 142 0 0,-2 5 20 0 0,12-6-140 0 0,0-1-1 0 0,-1 1 1 0 0,1 0-1 0 0,0 0 1 0 0,-1-1-1 0 0,1 1 0 0 0,-1-1 1 0 0,1 1-1 0 0,-1-1 1 0 0,1 0-1 0 0,-1 0 1 0 0,0 1-22 0 0,-3 1 106 0 0,4-1-97 0 0,0 0 0 0 0,0 1 0 0 0,-1-1 0 0 0,1 0 0 0 0,-1 0 0 0 0,1 0 0 0 0,-1-1-1 0 0,1 1 1 0 0,-1 0 0 0 0,0 0 0 0 0,1-1 0 0 0,-1 1 0 0 0,0-1 0 0 0,1 0 0 0 0,-2 1-9 0 0,-2 1 53 0 0,-5 8-26 0 0,8-7 53 0 0,2-1 0 0 0,0 30-61 0 0,0-32-19 0 0,0 1 0 0 0,1-1 0 0 0,-1 1 0 0 0,0-1 0 0 0,0 1-1 0 0,0-1 1 0 0,0 0 0 0 0,0 1 0 0 0,1-1 0 0 0,-1 1 0 0 0,0-1 0 0 0,0 0 0 0 0,1 1 0 0 0,-1-1 0 0 0,0 0 0 0 0,0 1 0 0 0,1-1 0 0 0,-1 0-1 0 0,0 0 1 0 0,1 1 0 0 0,-1-1 0 0 0,1 0 0 0 0,5 6-1 0 0,-1 4 1 0 0,20 5 16 0 0,1 9 116 0 0,-23-21-113 0 0,1 0 0 0 0,0 0 0 0 0,0-1-1 0 0,0 1 1 0 0,0-1 0 0 0,0 0 0 0 0,4 1-19 0 0,11 5 110 0 0,-12-5-74 0 0,0 0 1 0 0,0 1-1 0 0,-1 0 1 0 0,5 4-37 0 0,0 0 73 0 0,-1 2 40 0 0,-7-7-48 0 0,1 0-1 0 0,0 0 0 0 0,0 0 1 0 0,0-1-1 0 0,0 0 0 0 0,0 0 1 0 0,5 2-65 0 0,12 6 229 0 0,0 6-47 0 0,-11-6-94 0 0,-7-8 7 0 0,0-1-37 0 0,6-1 19 0 0,-9 0-58 0 0,3 0 116 0 0,-3 0 21 0 0,0 0 82 0 0,-3 2 33 0 0,-7 8 8 0 0,8-7-18 0 0,-1-1-77 0 0,-7 8-31 0 0,6-7-11 0 0,0-2-74 0 0,-3-2-17 0 0,7 1-32 0 0,-24 0 157 0 0,3 0-59 0 0,-11 0-27 0 0,-2 0-70 0 0,26-2-118 0 0,-4-4 2 0 0,0 0-40 0 0,4 5-33 0 0,6 1-21 0 0,-1-3-186 0 0,2 3 249 0 0,1-1 46 0 0,-1 0 26 0 0,1 0 56 0 0,-2-1 48 0 0,1 1-60 0 0,0 0-74 0 0,0-1-103 0 0,0 1-72 0 0,-1 0-114 0 0,1 1 138 0 0,1-1-36 0 0,-1 1-38 0 0,0 0-40 0 0,1 0-2 0 0,0 0-45 0 0,0 0-40 0 0,0 0-36 0 0,0 0-135 0 0,0 0-34 0 0,0 0-1406 0 0</inkml:trace>
  <inkml:trace contextRef="#ctx0" brushRef="#br0" timeOffset="339.2">545 1 7744 0 0,'0'0'174'0'0,"0"0"29"0"0,0 0 12 0 0,0 0 23 0 0,0 0 97 0 0,0 0 45 0 0,0 0 11 0 0,0 0-30 0 0,0 2-129 0 0,-1 5-100 0 0,1 16 256 0 0,1-15-296 0 0,1 0-49 0 0,8 15 117 0 0,-7-13 0 0 0,-3 43 193 0 0,1-37-188 0 0,5 1-30 0 0,0-3-36 0 0,-3 11 114 0 0,-5 16 173 0 0,1 2 28 0 0,6-18-187 0 0,0-10-43 0 0,-4-12-141 0 0,1 0 0 0 0,-1 0 0 0 0,0 0 0 0 0,-1 1 0 0 0,1-1 0 0 0,0 0 0 0 0,-1 1 0 0 0,0 0-43 0 0,-1 16 309 0 0,0 3 4 0 0,1-21-285 0 0,0 0 0 0 0,1 1 0 0 0,-1-1 0 0 0,0 0 0 0 0,1 0 0 0 0,0 0 0 0 0,-1 0 0 0 0,2 1-28 0 0,2 5 71 0 0,3 4 49 0 0,-6-1-7 0 0,-1-9-42 0 0,0-1-40 0 0,0 1-68 0 0,0-2 2 0 0,0 1 50 0 0,0 1 38 0 0,0 1 50 0 0,0 0 31 0 0,0 2 49 0 0,0 1 58 0 0,0 1 64 0 0,0 3-231 0 0,0-7-2 0 0,0-3-41 0 0,0 0-42 0 0,0 0-45 0 0,0 0-87 0 0,0 0-153 0 0,0 0 218 0 0,0 0-3 0 0,0 0-19 0 0,0 0-41 0 0,0 0-15 0 0,0 0-41 0 0,0 0-46 0 0,0 0-53 0 0,0 0-57 0 0,0 0-52 0 0,0 0-47 0 0,0 0-41 0 0,0 0-145 0 0,0 0-39 0 0,0 0-176 0 0,0 0-469 0 0</inkml:trace>
  <inkml:trace contextRef="#ctx0" brushRef="#br0" timeOffset="569.85">424 364 9520 0 0,'0'0'276'0'0,"0"0"2"0"0,0 0-207 0 0,2-3-43 0 0,13-11-51 0 0,-4 6 102 0 0,-3 3 79 0 0,-2 2 53 0 0,-4 2-136 0 0,0 0 1 0 0,0 0-1 0 0,0 0 0 0 0,0 0 0 0 0,-1 0 1 0 0,1-1-1 0 0,0 1 0 0 0,-1-1 1 0 0,1 0-76 0 0,1 0 132 0 0,0 0-1 0 0,-1 0 1 0 0,1 0 0 0 0,0 0 0 0 0,0 1 0 0 0,0-1 0 0 0,2 0-132 0 0,7-3 353 0 0,-1 1-64 0 0,-5 1-195 0 0,-2 0-41 0 0,6-3 174 0 0,14-7 541 0 0,-14 9-475 0 0,-1-1-99 0 0,1 0-92 0 0,8-2-19 0 0,-14 5-65 0 0,1 1 0 0 0,0 0 0 0 0,0 0 0 0 0,0 1 0 0 0,1 0 0 0 0,-1 0 0 0 0,3 0-18 0 0,-5 0-112 0 0,0 0 38 0 0,3 0 19 0 0,-1 0 88 0 0,9 0 212 0 0,-8 0-195 0 0,-3 0-74 0 0,1 0-60 0 0,0 0-74 0 0,0 0-87 0 0,-1 0 7 0 0,-1 0-57 0 0,1 0-62 0 0,0 0-68 0 0,0 0-73 0 0,0 0-78 0 0,0 0-83 0 0,0 0-89 0 0,3 0-1018 0 0,3 0-1005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10.8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 62 5960 0 0,'0'0'132'0'0,"0"-3"17"0"0,-3-7 12 0 0,2 10-150 0 0,1-1-1 0 0,-1 1 0 0 0,0 0 1 0 0,0-1-1 0 0,1 1 0 0 0,-1 0 0 0 0,0 0 1 0 0,0-1-1 0 0,0 1 0 0 0,0 0 1 0 0,1 0-1 0 0,-1 0 0 0 0,0 0 0 0 0,-1 0-10 0 0,-4 1 27 0 0,5-1-27 0 0,-1 0 1 0 0,1 0-1 0 0,-1 0 0 0 0,0 0 0 0 0,1 0 1 0 0,-1 0-1 0 0,1 0 0 0 0,-1-1 0 0 0,1 1 0 0 0,-1 0 1 0 0,0-1-1 0 0,0 0 0 0 0,-1-2 17 0 0,1 0 34 0 0,1 0 41 0 0,-1 1 41 0 0,-2 1 42 0 0,-2 0 46 0 0,-6 1 384 0 0,-4 0 349 0 0,11-2-194 0 0,4 1-684 0 0,0 0 0 0 0,-1-1-1 0 0,1 1 1 0 0,-1 1 0 0 0,1-1 0 0 0,-1 0 0 0 0,1 0 0 0 0,-1 0 0 0 0,1 1 0 0 0,-3-1-76 0 0,-18-2 863 0 0,17 6-399 0 0,4-2-420 0 0,-2 2 48 0 0,-6 2 52 0 0,5-3-61 0 0,-2-1 56 0 0,-1-1 73 0 0,-1 3-56 0 0,0 7-33 0 0,-6 10 22 0 0,8-15-114 0 0,-2 2 31 0 0,1 2 37 0 0,2 1 45 0 0,3 2 57 0 0,-1 1 14 0 0,-2-3-50 0 0,0-1-63 0 0,3 4-73 0 0,2-10-29 0 0,0-1 1 0 0,0 0 0 0 0,0 1-1 0 0,0-1 1 0 0,0 0 0 0 0,-1 1-1 0 0,1-1 1 0 0,-1 0 0 0 0,1 1-1 0 0,-1-1 1 0 0,0 0 0 0 0,0 0-1 0 0,0 1 1 0 0,0-1 0 0 0,0 0-1 0 0,0 0 1 0 0,-1 0 0 0 0,0 0-1 0 0,-1 5 93 0 0,3 1-56 0 0,1-5-11 0 0,-1-2-15 0 0,0 1-1 0 0,0 0 1 0 0,0-1 0 0 0,0 1 0 0 0,1-1 0 0 0,-1 1 0 0 0,1-1 0 0 0,-1 1 0 0 0,1-1 0 0 0,0 1 0 0 0,0-1 0 0 0,-1 1 0 0 0,1-1 0 0 0,0 0 0 0 0,0 0 0 0 0,0 1 0 0 0,0-1 0 0 0,1 1-11 0 0,0 0 100 0 0,0 1-38 0 0,-3 6 23 0 0,1-8-65 0 0,0-1-18 0 0,0 0 1 0 0,0 0-1 0 0,0 0 1 0 0,0 0-1 0 0,-1 0 1 0 0,1 0-1 0 0,0 0 1 0 0,0 0-1 0 0,0 0 1 0 0,0 0-1 0 0,0 1 1 0 0,0-1-1 0 0,0 0 1 0 0,0 0-1 0 0,0 0 1 0 0,0 0 0 0 0,1 0-1 0 0,-1 0 1 0 0,0 0-1 0 0,0 0 1 0 0,0 0-1 0 0,0 0 1 0 0,0 0-1 0 0,0 1 1 0 0,0-1-1 0 0,0 0 1 0 0,0 0-1 0 0,0 0 1 0 0,0 0-1 0 0,0 0 1 0 0,0 0-1 0 0,0 0 1 0 0,0 0-1 0 0,0 0 1 0 0,0 0-1 0 0,0 0 1 0 0,1 0 0 0 0,-1 0-1 0 0,0 0 1 0 0,0 0-1 0 0,0 0 1 0 0,0 0-1 0 0,0 0 1 0 0,0 0-1 0 0,0 0 1 0 0,0 0-1 0 0,0 0 1 0 0,0 0-1 0 0,0 0 1 0 0,1 0-1 0 0,-1 0 1 0 0,0 0-1 0 0,0 0 1 0 0,0 0-1 0 0,0 0 1 0 0,0 0 0 0 0,0 0-3 0 0,7 1 329 0 0,-2 1-87 0 0,0 1-70 0 0,0 0-49 0 0,-4-2-95 0 0,1 0-1 0 0,-1 0 1 0 0,1 0 0 0 0,-1-1 0 0 0,1 1 0 0 0,-1 0-1 0 0,1-1 1 0 0,-1 1 0 0 0,1-1 0 0 0,0 1 0 0 0,0-1-28 0 0,6-1 157 0 0,1-2 80 0 0,-1-2-163 0 0,-7 4-57 0 0,0 0-1 0 0,1 0 1 0 0,-1 1-1 0 0,1-1 0 0 0,-1 0 1 0 0,1 1-1 0 0,-1-1 1 0 0,1 1-1 0 0,-1-1 1 0 0,1 1-1 0 0,-1 0 0 0 0,1-1 1 0 0,0 1-1 0 0,-1 0-16 0 0,1 0 16 0 0,0 0 0 0 0,-1 0-1 0 0,1 0 1 0 0,-1-1 0 0 0,1 1-1 0 0,-1-1 1 0 0,1 1 0 0 0,-1-1 0 0 0,1 1-1 0 0,-1-1 1 0 0,1 0 0 0 0,-1 0 0 0 0,0 0-1 0 0,1 0-15 0 0,6-3 69 0 0,-4 1-31 0 0,-3 3-28 0 0,0 0-1 0 0,-1 0 0 0 0,1-1 1 0 0,-1 1-1 0 0,1 0 0 0 0,0-1 1 0 0,-1 1-1 0 0,1 0 1 0 0,-1-1-1 0 0,1 1 0 0 0,-1-1 1 0 0,1 1-1 0 0,-1-1 0 0 0,0 1 1 0 0,1-1-1 0 0,-1 1 0 0 0,1-1 1 0 0,-1 0-1 0 0,0 1 0 0 0,0-1 1 0 0,1 1-1 0 0,-1-1-9 0 0,2-4 31 0 0,-1 4-27 0 0,-1 0 0 0 0,1 0 0 0 0,0 0 1 0 0,-1 0-1 0 0,1 0 0 0 0,0 1 0 0 0,0-1 0 0 0,0 0 0 0 0,0 0 0 0 0,0 1 0 0 0,-1-1 0 0 0,1 0 1 0 0,0 1-1 0 0,0-1 0 0 0,1 1 0 0 0,-1 0 0 0 0,0-1 0 0 0,1 1-4 0 0,8-5 19 0 0,5-7 57 0 0,-2-3-12 0 0,-11 10-55 0 0,1-2 2 0 0,7-12 41 0 0,-9 17-50 0 0,-1 0-1 0 0,1 0 1 0 0,-1 0-1 0 0,0 0 0 0 0,1 0 1 0 0,-1 0-1 0 0,0 0 0 0 0,0 0 1 0 0,0 0-1 0 0,0-1-1 0 0,-1-4 9 0 0,4-8 34 0 0,7 2-47 0 0,-8 11-26 0 0,-2 4 1 0 0,3 11 14 0 0,3-5 15 0 0,-1 0-16 0 0,-3 21-32 0 0,0-14 48 0 0,8 1 0 0 0,-5-1 0 0 0,9 9 2 0 0,-14-24 0 0 0,-1 3 5 0 0,3 2 36 0 0,24 21-97 0 0,-24-24-10 0 0,-2-2 6 0 0,1 0-85 0 0,-1 0-93 0 0,1 0 66 0 0,0 0-41 0 0,-1 0-44 0 0,1 0-41 0 0,0 0-39 0 0,0 0-34 0 0,1 1-241 0 0,0-1-57 0 0,1 2-789 0 0,-1 2-624 0 0,-2 4-1185 0 0</inkml:trace>
  <inkml:trace contextRef="#ctx0" brushRef="#br0" timeOffset="464.86">652 92 8808 0 0,'0'-25'197'0'0,"0"24"-188"0"0,0 1-1 0 0,0 0 1 0 0,0-1-1 0 0,0 1 1 0 0,0 0-1 0 0,0-1 1 0 0,0 1-1 0 0,0 0 1 0 0,0 0-1 0 0,0-1 1 0 0,0 1-1 0 0,0 0 1 0 0,0-1-1 0 0,-1 1 1 0 0,1 0-1 0 0,0 0 1 0 0,0-1-1 0 0,0 1 1 0 0,0 0-1 0 0,0-1 1 0 0,-1 1-1 0 0,1 0 1 0 0,0 0-1 0 0,0 0 1 0 0,-1-1-1 0 0,1 1-8 0 0,-10-10 240 0 0,8 5-29 0 0,2 1-178 0 0,0-5-23 0 0,0 1 2 0 0,0 4 34 0 0,0 2 49 0 0,0 1 105 0 0,0-1 160 0 0,0-8 7 0 0,0 10-361 0 0,0-1 0 0 0,0 1 0 0 0,0 0 0 0 0,0 0 0 0 0,0 0 1 0 0,0 0-1 0 0,0 0 0 0 0,0 0 0 0 0,0 0 0 0 0,0 0 0 0 0,0 0 0 0 0,0 0 1 0 0,0 0-1 0 0,0-1 0 0 0,0 1 0 0 0,0 0 0 0 0,0 0 0 0 0,0 0 1 0 0,0 0-1 0 0,0 0 0 0 0,0 0 0 0 0,0 0 0 0 0,0 0 0 0 0,-1 0 0 0 0,1 0 1 0 0,0 0-1 0 0,0 0 0 0 0,0-1 0 0 0,0 1 0 0 0,0 0 0 0 0,0 0 1 0 0,0 0-1 0 0,0 0 0 0 0,0 0 0 0 0,0 0 0 0 0,0 0 0 0 0,0 0 0 0 0,0 0 1 0 0,0 0-1 0 0,-1 0 0 0 0,1 0 0 0 0,0 0 0 0 0,0 0 0 0 0,0 0 1 0 0,0 0-1 0 0,0 0 0 0 0,0 0 0 0 0,0 0 0 0 0,0 0 0 0 0,0 0 0 0 0,0 0 1 0 0,-1 0-1 0 0,1 0 0 0 0,0 0 0 0 0,0 0 0 0 0,0 0 0 0 0,0 0-6 0 0,-10 0 279 0 0,7 0-30 0 0,1 0-7 0 0,-7 0-76 0 0,-20 0 381 0 0,16 0-339 0 0,2 0-69 0 0,0 0-65 0 0,10 0-66 0 0,1 0 0 0 0,-1 0 0 0 0,0 0 0 0 0,1 0 0 0 0,-1 0 0 0 0,0 0 0 0 0,1 0 0 0 0,-1 1 0 0 0,0-1 0 0 0,1 0 0 0 0,-1 0-1 0 0,0 0 1 0 0,1 1 0 0 0,-1-1 0 0 0,1 0 0 0 0,-1 1 0 0 0,1-1 0 0 0,-1 1 0 0 0,1-1 0 0 0,-1 0 0 0 0,1 1 0 0 0,-1-1 0 0 0,1 1 0 0 0,-1-1 0 0 0,1 1 0 0 0,0 0-8 0 0,-1-1 7 0 0,1 1 0 0 0,0-1 1 0 0,-1 1-1 0 0,1-1 1 0 0,-1 1-1 0 0,1-1 0 0 0,-1 1 1 0 0,1-1-1 0 0,-1 1 1 0 0,1-1-1 0 0,-1 0 0 0 0,1 1 1 0 0,-1-1-1 0 0,0 0 1 0 0,1 0-1 0 0,-1 1 0 0 0,1-1 1 0 0,-1 0-1 0 0,0 0 1 0 0,1 0-1 0 0,-1 0 0 0 0,0 0 1 0 0,1 0-1 0 0,-1 0 1 0 0,0 0-1 0 0,1 0-7 0 0,-1 0 3 0 0,1 0 0 0 0,-1 0 1 0 0,1 0-1 0 0,-1 0 0 0 0,1 0 0 0 0,-1 0 1 0 0,1 0-1 0 0,-1 0 0 0 0,1 0 0 0 0,-1 0 1 0 0,1 0-1 0 0,-1 0 0 0 0,1 0 0 0 0,0 0 1 0 0,-1 1-1 0 0,1-1 0 0 0,-1 0 0 0 0,1 0 1 0 0,-1 1-1 0 0,1-1 0 0 0,0 0 0 0 0,-1 0 1 0 0,1 1-1 0 0,0-1 0 0 0,-1 0 0 0 0,1 1 1 0 0,0-1-1 0 0,-1 1 0 0 0,1-1 1 0 0,0 0-1 0 0,0 1 0 0 0,-1 0-3 0 0,-3 5 32 0 0,-6-1-5 0 0,10-5-27 0 0,0 0 1 0 0,0 0-1 0 0,-1 0 0 0 0,1 0 1 0 0,0 0-1 0 0,0 0 1 0 0,0 0-1 0 0,0 0 1 0 0,0 0-1 0 0,0 0 1 0 0,0 0-1 0 0,0 1 1 0 0,0-1-1 0 0,0 0 0 0 0,-1 0 1 0 0,1 0-1 0 0,0 0 1 0 0,0 0-1 0 0,0 0 1 0 0,0 0-1 0 0,0 0 1 0 0,0 0-1 0 0,0 1 1 0 0,0-1-1 0 0,0 0 0 0 0,0 0 1 0 0,0 0-1 0 0,0 0 1 0 0,0 0-1 0 0,0 0 1 0 0,0 0-1 0 0,0 1 1 0 0,0-1-1 0 0,0 0 1 0 0,0 0-1 0 0,0 0 1 0 0,0 0-1 0 0,0 0 0 0 0,0 0 1 0 0,0 0-1 0 0,0 0 1 0 0,0 1-1 0 0,0-1 1 0 0,0 0-1 0 0,1 0 1 0 0,-1 0-1 0 0,0 5 22 0 0,-14 11 25 0 0,11-11-4 0 0,3 8-32 0 0,2 12-11 0 0,-2-24 0 0 0,0-1 0 0 0,0 0 0 0 0,0 0 0 0 0,0 0 0 0 0,0 0 0 0 0,0 1 0 0 0,0-1 0 0 0,0 0 0 0 0,0 0 0 0 0,0 0 0 0 0,0 0 0 0 0,0 1 0 0 0,0-1 0 0 0,1 0 0 0 0,-1 0 0 0 0,0 0 0 0 0,0 0 0 0 0,0 0 0 0 0,0 0 0 0 0,0 1 0 0 0,0-1 0 0 0,1 0 0 0 0,-1 0 0 0 0,0 0 0 0 0,0 0 0 0 0,0 0 0 0 0,0 0 0 0 0,1 0 0 0 0,-1 0 0 0 0,0 0 0 0 0,0 0 0 0 0,0 0 0 0 0,0 0 0 0 0,1 0 0 0 0,-1 0 0 0 0,0 0 0 0 0,7 3 0 0 0,-2 10 0 0 0,7 2 0 0 0,-8-11 0 0 0,0-1 0 0 0,1 0 0 0 0,-1 0 0 0 0,0-1 0 0 0,1 1 0 0 0,0-1 0 0 0,-1 0 0 0 0,3 0 0 0 0,12 7 0 0 0,-4 4 0 0 0,-11-9 0 0 0,1-1-1 0 0,16 7 12 0 0,-13-5 12 0 0,-6-4-19 0 0,-1 0 0 0 0,1 0 0 0 0,-1 0 1 0 0,0-1-1 0 0,1 1 0 0 0,-1 0 0 0 0,1-1 1 0 0,0 1-1 0 0,-1-1 0 0 0,1 0 1 0 0,1 1-5 0 0,0-1 97 0 0,-1 2 90 0 0,8 8 33 0 0,-7-7 4 0 0,-3-3-2 0 0,0 0-4 0 0,0 0-2 0 0,0 0 0 0 0,0 0-6 0 0,0 0-22 0 0,0 0-10 0 0,0 0-2 0 0,0 2-6 0 0,0 9-22 0 0,0-9-11 0 0,-3 1-1 0 0,-7 7-8 0 0,6-8-39 0 0,1-1-48 0 0,-5-2-15 0 0,8 1-14 0 0,-5 0 56 0 0,0 0-27 0 0,-3 3-18 0 0,-7 4 1 0 0,0-14 24 0 0,11 5-43 0 0,-1 1 4 0 0,-16 1-39 0 0,8 0-118 0 0,11 0-61 0 0,2 0-14 0 0,0-5-95 0 0,1 1 86 0 0,1 2 74 0 0,3-3-146 0 0,-2 3 60 0 0,-2 1 81 0 0,0-1-39 0 0,0-1-143 0 0,0-1-106 0 0,-1 3-74 0 0,0 0-117 0 0,0 1 97 0 0,1-1-44 0 0,0-1-682 0 0,3-1-241 0 0,0-1-53 0 0,1-1 24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0.4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12640 0 0,'0'2'289'0'0,"0"-1"-334"0"0,0 0 57 0 0,0 1 62 0 0,0 0 51 0 0,0 8 437 0 0,0-6-348 0 0,1 0-78 0 0,0-2-114 0 0,0 0-38 0 0,14 26 27 0 0,-9-24 47 0 0,-3-3 20 0 0,-1 1 36 0 0,-1 2 38 0 0,0 2 39 0 0,-1 6 249 0 0,3-2-96 0 0,2 2-23 0 0,3 5 49 0 0,0-4-60 0 0,-5-4-66 0 0,0 0-6 0 0,-1-1-63 0 0,2 2 20 0 0,5 11 108 0 0,-1-2-16 0 0,-1 0-46 0 0,1 11 53 0 0,-1 0-56 0 0,-1-2 248 0 0,6 15-486 0 0,0-8 123 0 0,1 1-70 0 0,-10-20 9 0 0,-4 0-42 0 0,1-14-21 0 0,-1 1 1 0 0,1-1 0 0 0,0 0 0 0 0,0 1 0 0 0,0-1 0 0 0,0 0 0 0 0,1 1 0 0 0,-1-1 0 0 0,1 0 0 0 0,-1 1 0 0 0,1-1-1 0 0,0 1 1 0 0,4 4-9 0 0,-2-2-54 0 0,-1 0-74 0 0,0 1-101 0 0,-2-3 72 0 0,1 1-34 0 0,-1 0-107 0 0,0 7-227 0 0,0-8 315 0 0,0 0-72 0 0,0-1 24 0 0,0 1-59 0 0,0-1-70 0 0,0 0-80 0 0,0 0 62 0 0,0-1-54 0 0,0 1-45 0 0,0-1-42 0 0,0 1-157 0 0,0 0-40 0 0,0 0-189 0 0,0 1-514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0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17 6992 0 0,'0'0'157'0'0,"0"0"23"0"0,0 0 12 0 0,0 0-58 0 0,0-2 3 0 0,0-2 60 0 0,0-2 179 0 0,0 3 327 0 0,0 3 29 0 0,0 0-10 0 0,0 0-55 0 0,0 0-24 0 0,0 0-3 0 0,0 0-34 0 0,0 0-140 0 0,0 0-68 0 0,0 0-12 0 0,0 0-14 0 0,0 0-52 0 0,0 0-28 0 0,0 0-4 0 0,0 0-30 0 0,0 0-123 0 0,0 0-58 0 0,0 0-11 0 0,0 3-13 0 0,0 70 343 0 0,0 104 335 0 0,0-122-447 0 0,0 0 78 0 0,0 72 404 0 0,0-73-465 0 0,2-43-146 0 0,3 0-12 0 0,-1-5-42 0 0,-2 1 63 0 0,0-1-1 0 0,-2 1 55 0 0,0 3-100 0 0,0-7-43 0 0,0-3-10 0 0,0 2-1 0 0,0 8 0 0 0,0-7 6 0 0,0-3 20 0 0,0 0-26 0 0,0 0-76 0 0,0 0-37 0 0,0 0-108 0 0,0 0-133 0 0,0 0 66 0 0,0 0-154 0 0,0-3-765 0 0,0 1 879 0 0,0 1 58 0 0,0 0 2 0 0,0-1-40 0 0,0 1 2 0 0,0 0-40 0 0,0 0-46 0 0,0 0-52 0 0,0 1-57 0 0,0-1-51 0 0,0 1-47 0 0,0-1-40 0 0,0 1-161 0 0,0 0-39 0 0,0 0-194 0 0,0 0-528 0 0</inkml:trace>
  <inkml:trace contextRef="#ctx0" brushRef="#br0" timeOffset="692.43">61 47 7224 0 0,'0'0'165'0'0,"0"0"22"0"0,0 0 7 0 0,0 0 52 0 0,0 0-56 0 0,0 0 37 0 0,0 0 269 0 0,0 0 15 0 0,0 0-9 0 0,0 0-38 0 0,0 0-14 0 0,0 0-2 0 0,0 0-34 0 0,0 0-140 0 0,0 0-68 0 0,0 0-12 0 0,2-2 14 0 0,0 0-191 0 0,3-3 148 0 0,10-10 407 0 0,-9 12-454 0 0,5-3 115 0 0,-3 2-126 0 0,3-1-13 0 0,-9 4-74 0 0,1 0 1 0 0,-1 0-1 0 0,1 1 0 0 0,-1-1 0 0 0,0 1 1 0 0,1-1-1 0 0,-1 1 0 0 0,2 0-20 0 0,21 1 100 0 0,-15 0-62 0 0,38-1 179 0 0,0 0-104 0 0,-40 1-113 0 0,1 1 0 0 0,-1 0 0 0 0,1 1 0 0 0,-1-1 0 0 0,0 2 0 0 0,0-1 0 0 0,0 1 0 0 0,4 3 0 0 0,-2-2 0 0 0,-7-3 0 0 0,1 1 0 0 0,-1-1 0 0 0,0 1 0 0 0,0 0 0 0 0,0 0 0 0 0,-1 0 0 0 0,1 0 0 0 0,-1 1 0 0 0,1-1 0 0 0,-1 1 0 0 0,0-1 0 0 0,-1 1 0 0 0,1 0 0 0 0,-1 0 0 0 0,1 2 0 0 0,7 13 0 0 0,-5-11 0 0 0,-3-7 0 0 0,0 0 0 0 0,0 1 0 0 0,0-1 0 0 0,0 0 0 0 0,-1 1 0 0 0,1-1 0 0 0,0 1 0 0 0,-1-1 0 0 0,0 1 0 0 0,1-1 0 0 0,-1 1 0 0 0,0 0 0 0 0,0-1 0 0 0,0 1 0 0 0,0 5 0 0 0,-1-1 0 0 0,1 1 0 0 0,-2 0 0 0 0,1-1 0 0 0,-1 1 0 0 0,0-1 0 0 0,0 0 0 0 0,0 0 0 0 0,1-3 0 0 0,0 0 0 0 0,0 0 0 0 0,1 0 0 0 0,-1 1 0 0 0,1-1 0 0 0,0 0 0 0 0,0 0 0 0 0,0 1 0 0 0,-1 12 12 0 0,-5-2 37 0 0,-1 0 1 0 0,0-1 0 0 0,-1-1 0 0 0,-4 6-50 0 0,9-13 13 0 0,-5 6 29 0 0,-1-1 1 0 0,0 1 0 0 0,-1-2 0 0 0,-7 7-43 0 0,-6 5 50 0 0,21-18-35 0 0,-1-1 0 0 0,0 0 1 0 0,0 0-1 0 0,-1 0 0 0 0,1 0 0 0 0,-1 0-15 0 0,0 0 10 0 0,1 0-1 0 0,0-1 0 0 0,0 2 0 0 0,0-1 0 0 0,0 0 1 0 0,-1 1-10 0 0,-24 15 133 0 0,24-12-123 0 0,4-5-10 0 0,0-1 0 0 0,-1 1 0 0 0,1-1 0 0 0,0 0 0 0 0,0 1 0 0 0,-1-1 0 0 0,1 0 0 0 0,0 1 0 0 0,-1-1 0 0 0,1 0 0 0 0,0 1 0 0 0,-1-1 0 0 0,1 0 0 0 0,-1 1 0 0 0,1-1 0 0 0,0 0 0 0 0,-1 0 0 0 0,1 0 0 0 0,-1 1 0 0 0,1-1 0 0 0,-1 0 0 0 0,1 0 0 0 0,-1 0 0 0 0,1 0 0 0 0,-1 0 0 0 0,1 0 0 0 0,-1 0 0 0 0,1 0 0 0 0,-1 0 1 0 0,1 0-1 0 0,-1 0 0 0 0,1 0 0 0 0,-2 0 1 0 0,1 0 1 0 0,-1 0-1 0 0,1 0 1 0 0,-1 0-1 0 0,1 1 1 0 0,-1-1 0 0 0,1 1-1 0 0,-1-1 1 0 0,1 1-1 0 0,-1 0-1 0 0,-9 7 59 0 0,8-6 38 0 0,0 0-37 0 0,-6-3 25 0 0,9 1-65 0 0,-5 0 124 0 0,3-1-58 0 0,2-1-36 0 0,3-3-33 0 0,-2 4-23 0 0,-1 1 0 0 0,1-1 0 0 0,0 1 0 0 0,0-1 0 0 0,-1 0 1 0 0,1 1-1 0 0,0-1 0 0 0,0 1 0 0 0,0 0 0 0 0,0-1 0 0 0,0 1 1 0 0,-1 0-1 0 0,1-1 0 0 0,0 1 0 0 0,0 0 0 0 0,0 0 0 0 0,0 0 1 0 0,0 0 5 0 0,1 0-12 0 0,0-1 1 0 0,0 1 0 0 0,-1 0 0 0 0,1 0 0 0 0,0-1 0 0 0,-1 1 0 0 0,1-1-1 0 0,-1 0 1 0 0,1 1 0 0 0,0-1 0 0 0,-1 0 0 0 0,1 0 0 0 0,-1 0 11 0 0,9-4-35 0 0,3 2 44 0 0,10 3 171 0 0,-5-1-103 0 0,0 1-47 0 0,-2 1-53 0 0,-3 2-58 0 0,2 3-20 0 0,-2 1 37 0 0,12 9 19 0 0,-17-10 46 0 0,0-1 0 0 0,1 0 0 0 0,-1 0 0 0 0,1-1 1 0 0,7 2-2 0 0,-11-3 0 0 0,0-1 0 0 0,0 0 0 0 0,0 1 0 0 0,-1 0 0 0 0,1 0 1 0 0,-1 1-1 0 0,0-1 0 0 0,4 5 0 0 0,11 10-36 0 0,-10-9-1 0 0,3 7 37 0 0,-11-14 5 0 0,0 0 0 0 0,-1 0 1 0 0,1 0-1 0 0,-1 0 0 0 0,0 1 1 0 0,0-1-1 0 0,1 0 0 0 0,-2 1 1 0 0,1 0-6 0 0,0 1 29 0 0,-3 1 27 0 0,-2 1-36 0 0,-12 11 159 0 0,14-14-143 0 0,-5 4 111 0 0,0-1-41 0 0,-16 7 101 0 0,16-9-121 0 0,-6 2 70 0 0,-5 0-32 0 0,10-3-55 0 0,-8 1 69 0 0,1-6-50 0 0,0 1-33 0 0,-1 5 23 0 0,7 0-43 0 0,-8 3 20 0 0,1-5 28 0 0,-3-2 8 0 0,-38 0 302 0 0,32 0-257 0 0,3 0-81 0 0,1 0-94 0 0,21 0 39 0 0,0 0 0 0 0,1 0 0 0 0,-1 0 0 0 0,0 0 0 0 0,0 0 0 0 0,0-1 0 0 0,0 1 0 0 0,1 0 0 0 0,-1 0 0 0 0,0 0 0 0 0,0-1 0 0 0,1 1 0 0 0,-1 0 0 0 0,-1-1 0 0 0,0-4-6 0 0,-1 0-50 0 0,2 4-197 0 0,0 0 95 0 0,0 0 90 0 0,0 1 36 0 0,0-1 45 0 0,-1 0 100 0 0,2 0-90 0 0,0 1-53 0 0,0-1-89 0 0,0 0-15 0 0,1 1-54 0 0,-1-1-63 0 0,1 0-69 0 0,0 0-77 0 0,0 0-85 0 0,1 0-92 0 0,-1-1-100 0 0,0 1 154 0 0,1 0-53 0 0,-1-1-54 0 0,0 1-57 0 0,3-2-956 0 0,0-2-57 0 0,1 0-128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38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7792 0 0,'0'0'230'0'0,"0"2"-16"0"0,0 2-180 0 0,2 5-24 0 0,5 0 5 0 0,-1-3 39 0 0,-6-6-54 0 0,2 2-25 0 0,1 1 92 0 0,2 2 152 0 0,7 8 494 0 0,-9-10-542 0 0,-1 1-65 0 0,3 5 177 0 0,-1 0-22 0 0,5 6 48 0 0,-1-1-94 0 0,-4-4 38 0 0,0 1 1 0 0,-1-1-1 0 0,1 5-253 0 0,1 6 288 0 0,-3-10-167 0 0,1 0-34 0 0,1 5 65 0 0,-2-10-78 0 0,0 0 0 0 0,-1 1 0 0 0,1-1 0 0 0,-2 1 0 0 0,1-1 0 0 0,-1 1-74 0 0,1 0 91 0 0,0 1 1 0 0,0 0-1 0 0,0-1 1 0 0,1 1-1 0 0,0 0-91 0 0,0-1 86 0 0,0 1 0 0 0,-1-1 0 0 0,0 0 1 0 0,0 0-1 0 0,0 1-86 0 0,-2 7 143 0 0,1-8-54 0 0,0 1-1 0 0,0-1 0 0 0,1 1 1 0 0,0-1-1 0 0,0 2-88 0 0,4 5 132 0 0,1 3 42 0 0,-4 0 37 0 0,-2-8-142 0 0,0 2 47 0 0,0 9 157 0 0,0 30 463 0 0,0-36-561 0 0,0-2-58 0 0,0-10-43 0 0,0-2-8 0 0,0 0-2 0 0,0 0 0 0 0,0 0 0 0 0,0 0 0 0 0,0 0-1 0 0,0 0 1 0 0,2-5 0 0 0,11-15 0 0 0,-1 10-10 0 0,-7-2-44 0 0,-4 7-10 0 0,0 1 0 0 0,1 0 0 0 0,-1 0 0 0 0,1 0 0 0 0,0 1 0 0 0,2-4 0 0 0,1 0 0 0 0,11-17 0 0 0,8-18 0 0 0,-19 33 0 0 0,1 0-1 0 0,0 0 0 0 0,0 0 0 0 0,1 1 1 0 0,4-4 0 0 0,22-21-50 0 0,-16 16-6 0 0,-16 16 53 0 0,0 0 0 0 0,0-1-1 0 0,0 1 1 0 0,1 0-1 0 0,-1 0 1 0 0,0 0 0 0 0,1 0-1 0 0,-1 0 1 0 0,1 0 0 0 0,-1 1-1 0 0,1-1 1 0 0,-1 0 0 0 0,1 1-1 0 0,-1-1 1 0 0,1 1 0 0 0,-1 0-1 0 0,1-1 1 0 0,0 1 0 0 0,-1 0-1 0 0,1 0 4 0 0,0 0 0 0 0,0 0 0 0 0,-1-1 0 0 0,1 1 0 0 0,0 0 0 0 0,-1-1 0 0 0,1 1 0 0 0,0-1 0 0 0,-1 0 0 0 0,1 1 0 0 0,0-2 0 0 0,10-2 0 0 0,-8 5-1 0 0,0 1 0 0 0,0-1 0 0 0,0 1 0 0 0,1 0 0 0 0,-2 0-1 0 0,1 0 1 0 0,0 1 0 0 0,0-1 0 0 0,-1 1 0 0 0,3 2 0 0 0,2 4-63 0 0,0 0-1 0 0,0 1 0 0 0,2 3 65 0 0,-1 4 6 0 0,0 3-5 0 0,-8-18-1 0 0,0 0 0 0 0,0 0 0 0 0,0 0 0 0 0,0 1 0 0 0,0-1 0 0 0,-1 0 0 0 0,1 0 0 0 0,0 1 0 0 0,-1-1 0 0 0,0 0 0 0 0,0 0 0 0 0,0 3 0 0 0,0 83 0 0 0,0-73 0 0 0,0-14-1 0 0,0-1 0 0 0,0 1 0 0 0,0 0 0 0 0,0 0 1 0 0,0 0-1 0 0,0 0 0 0 0,1-1 0 0 0,-1 1 1 0 0,0 0-1 0 0,0 0 0 0 0,0 0 0 0 0,1-1 1 0 0,-1 1-1 0 0,1 0 1 0 0,1 1 61 0 0,0-2-53 0 0,1 1-47 0 0,0-1-39 0 0,4 1-137 0 0,10-2-432 0 0,-12 1 458 0 0,-1 0 49 0 0,11 0-282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38.4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16 7976 0 0,'0'0'174'0'0,"0"0"29"0"0,-3-3 14 0 0,-10-7-26 0 0,-2 8-152 0 0,10 2-14 0 0,0 0 44 0 0,-1 0 60 0 0,0-1 40 0 0,-10 3 473 0 0,7 1-250 0 0,5 0-167 0 0,0 1-76 0 0,1 0-47 0 0,-2 9 305 0 0,-7-6-30 0 0,11-6-349 0 0,-1 1 0 0 0,1-1 0 0 0,0 1 0 0 0,1-1-1 0 0,-1 1 1 0 0,0 0 0 0 0,0-1 0 0 0,1 1 0 0 0,-1 0 0 0 0,1-1-1 0 0,-1 2-27 0 0,-2 6 171 0 0,-2 2 92 0 0,1-2-69 0 0,-4 4 169 0 0,0 2 23 0 0,3-6-179 0 0,2-2 15 0 0,2 2-59 0 0,1 2-26 0 0,1 7-1 0 0,-1-3-10 0 0,0-13-109 0 0,1 0 0 0 0,-1-1 1 0 0,0 1-1 0 0,0 0 0 0 0,1-1 1 0 0,-1 1-1 0 0,1 0 0 0 0,0-1 1 0 0,-1 1-1 0 0,1-1 0 0 0,0 1 1 0 0,0-1-1 0 0,0 1-17 0 0,4 8 153 0 0,-2 3 61 0 0,-1-3 13 0 0,9-1 28 0 0,-2-4-102 0 0,1 3 50 0 0,-5-4-170 0 0,3 0 63 0 0,-6-2-51 0 0,0-1 0 0 0,1-1 1 0 0,0 1-1 0 0,-1 0 0 0 0,1-1 1 0 0,-1 1-1 0 0,1-1 0 0 0,0 1 1 0 0,-1-1-1 0 0,1 0 1 0 0,0-1-46 0 0,11-3 173 0 0,-6 0-74 0 0,3-7 158 0 0,-4 4-90 0 0,-3 4-138 0 0,1 1 23 0 0,-4 2-40 0 0,-1 0 1 0 0,1-1 0 0 0,0 1-1 0 0,-1 0 1 0 0,1-1 0 0 0,-1 1-1 0 0,1 0 1 0 0,-1-1 0 0 0,1 1-1 0 0,0-1 1 0 0,-1 1 0 0 0,0-1 0 0 0,1 1-1 0 0,-1-1 1 0 0,1 1 0 0 0,-1-1-1 0 0,0 1 1 0 0,1-1 0 0 0,-1 1-1 0 0,0-1 1 0 0,0 0 0 0 0,1 0-13 0 0,1-3 48 0 0,3-4 34 0 0,-4 7-65 0 0,0-1 0 0 0,-1 1 1 0 0,1 0-1 0 0,0-1 1 0 0,0 1-1 0 0,-1-1 1 0 0,1 1-1 0 0,-1-1 0 0 0,1 1 1 0 0,-1-1-1 0 0,0 0 1 0 0,1 1-1 0 0,-1-1 0 0 0,0 0-17 0 0,0 2 9 0 0,0-1 0 0 0,0 0 1 0 0,0 1-1 0 0,0-1 0 0 0,0 0 0 0 0,0 1 0 0 0,0-1 0 0 0,0 0 0 0 0,0 1 0 0 0,0-1 0 0 0,1 1 0 0 0,-1-1 0 0 0,0 0 0 0 0,1 1 0 0 0,-1-1 0 0 0,0 1 0 0 0,1-1 0 0 0,-1 1 0 0 0,1-1 0 0 0,-1 1 0 0 0,0-1 0 0 0,1 1 0 0 0,-1-1 0 0 0,1 1 0 0 0,0 0 0 0 0,-1-1-9 0 0,5-4 76 0 0,-2-5-67 0 0,-2-5-13 0 0,0-3 15 0 0,-2 7-47 0 0,0 2-46 0 0,-2 2-68 0 0,3 6-15 0 0,-1 0 39 0 0,0-1-25 0 0,1 1 114 0 0,-1 0 52 0 0,-1-1 126 0 0,0-2 223 0 0,1 3-288 0 0,0 0-56 0 0,1-1-60 0 0,-1 1-66 0 0,1 0-77 0 0,-1-1-88 0 0,1 1-31 0 0,0-1-76 0 0,-1 1-84 0 0,1-1-90 0 0,0 1-96 0 0,0-1-104 0 0,0 0-111 0 0,0 0-117 0 0,0-2-1085 0 0,0-5-1168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38.7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8328 0 0,'0'0'241'0'0,"0"0"0"0"0,0 0-132 0 0,0 0-36 0 0,0 0 83 0 0,0 0 168 0 0,0 0 302 0 0,0 0 29 0 0,0 0-19 0 0,0 0-111 0 0,3 0-49 0 0,9 2 169 0 0,6 14 456 0 0,-9-6-753 0 0,-9-8-304 0 0,1-1-1 0 0,-1 0 0 0 0,1 1 0 0 0,-1-1 1 0 0,1 1-1 0 0,-1-1 0 0 0,0 1 0 0 0,1-1 1 0 0,-1 1-1 0 0,0 0-43 0 0,1 9 210 0 0,5 0 10 0 0,0 2-3 0 0,-4 0-21 0 0,-2-2-79 0 0,-1-4-43 0 0,1 0 0 0 0,0-1 0 0 0,1 1 0 0 0,-1-1 1 0 0,2 6-75 0 0,4 2 151 0 0,-5-11-119 0 0,0 0 0 0 0,0 1 0 0 0,0-1 0 0 0,0 0 0 0 0,0 1 0 0 0,-1-1 0 0 0,1 0 0 0 0,-1 1 0 0 0,0-1-32 0 0,0 121 767 0 0,0-120-752 0 0,1 0 1 0 0,-1-1-1 0 0,1 1 0 0 0,0 0 1 0 0,0 0-1 0 0,0-1 0 0 0,0 1 1 0 0,1-1-1 0 0,-1 1 0 0 0,3 2-15 0 0,-4-4 12 0 0,1 0-1 0 0,0 0 1 0 0,-1 0-1 0 0,1 1 0 0 0,-1-1 1 0 0,1 0-1 0 0,-1 0 0 0 0,0 2-11 0 0,-1 20 41 0 0,0-9-45 0 0,1-14 6 0 0,0 0-1 0 0,0-1 0 0 0,0 1 0 0 0,0 0 1 0 0,0-1-1 0 0,0 1 0 0 0,0-1 0 0 0,1 1 1 0 0,-1 0-1 0 0,0-1 0 0 0,0 1 0 0 0,0 0 0 0 0,1-1 1 0 0,-1 1-1 0 0,0-1 0 0 0,1 1 0 0 0,-1-1 1 0 0,1 1-1 0 0,-1-1 0 0 0,0 1 0 0 0,1-1 1 0 0,-1 1-1 0 0,1-1 0 0 0,-1 1 0 0 0,1-1 0 0 0,0 0-1 0 0,-1 1 2 0 0,1-1-1 0 0,-1 0 0 0 0,1 1 0 0 0,-1-1 1 0 0,1 1-1 0 0,-1-1 0 0 0,1 1 0 0 0,-1-1 1 0 0,1 1-1 0 0,-1-1 0 0 0,0 1 0 0 0,1-1 0 0 0,-1 1 1 0 0,0 0-1 0 0,0-1 0 0 0,1 1 0 0 0,-1-1 1 0 0,0 1-1 0 0,0 0 0 0 0,0-1 0 0 0,0 1 1 0 0,0 0-1 0 0,0-1 0 0 0,0 1 0 0 0,0 0 0 0 0,0-1-1 0 0,0 6-1 0 0,0 0-2 0 0,0 0-43 0 0,0 4-41 0 0,0-8-40 0 0,0-2-42 0 0,0 1-255 0 0,2-1-49 0 0,-1 0 99 0 0,1 0 86 0 0,-1 0 68 0 0,0 0 12 0 0,2 0-182 0 0,-2 0 171 0 0,0 0-74 0 0,-1 0 98 0 0,1 0-39 0 0,0 0-147 0 0,-1 0-45 0 0,1 0-40 0 0,-1 0-35 0 0,0 0-139 0 0,0 0-34 0 0,0 0-1470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39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152 394 8576 0 0,'0'0'197'0'0,"0"0"24"0"0,0-3 17 0 0,-2-7-38 0 0,1 10-193 0 0,0 0 1 0 0,1-1 0 0 0,-1 1 0 0 0,0 0-1 0 0,0-1 1 0 0,1 1 0 0 0,-1 0-1 0 0,0 0 1 0 0,0 0 0 0 0,0 0 0 0 0,0 0-1 0 0,1 0 1 0 0,-1 0 0 0 0,-1 0-8 0 0,-9 0 250 0 0,3 0 29 0 0,-12 2 644 0 0,12 1-566 0 0,0 2-110 0 0,0 2-101 0 0,5-4-78 0 0,-9 10 316 0 0,7-7-248 0 0,2-3-89 0 0,1 0-59 0 0,-3 7 101 0 0,5-8-71 0 0,-1 1 0 0 0,0-1 0 0 0,-1 0 0 0 0,1 0 0 0 0,0 0 0 0 0,-1 0 0 0 0,1 0 0 0 0,-1 0 0 0 0,0-1-18 0 0,1 0 10 0 0,0 1 1 0 0,0-1 0 0 0,-1 0 0 0 0,1 0-1 0 0,0 0 1 0 0,0 1 0 0 0,0-1-1 0 0,1 0 1 0 0,-1 1 0 0 0,0-1 0 0 0,0 1-1 0 0,1-1 1 0 0,-1 1 0 0 0,1 0 0 0 0,-1-1-1 0 0,1 1 1 0 0,0-1 0 0 0,-1 1 0 0 0,1 0-1 0 0,0 0-10 0 0,-1 13 79 0 0,-5 0-24 0 0,0 0-1 0 0,4 0 22 0 0,2-2-12 0 0,0 11 134 0 0,0-15-140 0 0,0-9-55 0 0,0 0 1 0 0,0 1-1 0 0,0-1 0 0 0,0 1 0 0 0,0-1 0 0 0,0 1 0 0 0,0-1 1 0 0,0 1-1 0 0,0-1 0 0 0,0 1 0 0 0,0-1 0 0 0,0 1 0 0 0,0-1 0 0 0,0 1 1 0 0,0-1-1 0 0,0 1 0 0 0,1-1 0 0 0,-1 1 0 0 0,0-1 0 0 0,0 1 1 0 0,1-1-1 0 0,-1 0 0 0 0,0 1 0 0 0,1-1 0 0 0,-1 0 0 0 0,0 1 1 0 0,1-1-1 0 0,-1 0 0 0 0,0 1 0 0 0,1-1 0 0 0,-1 0 0 0 0,1 1 1 0 0,-1-1-1 0 0,1 0 0 0 0,-1 0 0 0 0,1 0 0 0 0,-1 0 0 0 0,1 1 0 0 0,-1-1 1 0 0,1 0-1 0 0,-1 0 0 0 0,1 0 0 0 0,-1 0 0 0 0,1 0 0 0 0,-1 0 1 0 0,1 0-4 0 0,1 0 72 0 0,-1 9 59 0 0,0-9-127 0 0,-1 0 1 0 0,0 1-1 0 0,0-1 1 0 0,0 1-1 0 0,1-1 0 0 0,-1 0 1 0 0,0 1-1 0 0,0-1 1 0 0,1 0-1 0 0,-1 0 0 0 0,0 1 1 0 0,1-1-1 0 0,-1 0 1 0 0,0 1-1 0 0,1-1 0 0 0,-1 0 1 0 0,1 0-1 0 0,-1 0 0 0 0,0 0 1 0 0,1 1-1 0 0,-1-1 1 0 0,1 0-1 0 0,-1 0 0 0 0,0 0 1 0 0,1 0-1 0 0,-1 0 1 0 0,1 0-1 0 0,-1 0 0 0 0,1 0 1 0 0,-1 0-1 0 0,0 0 1 0 0,1 0-5 0 0,1 0 104 0 0,-2 0 0 0 0,3 0 0 0 0,3 0-44 0 0,-3 0-36 0 0,0 1-1 0 0,0-1 0 0 0,0 0 1 0 0,0 0-1 0 0,0 0 1 0 0,0-1-1 0 0,0 1 0 0 0,0-1 1 0 0,0 0-1 0 0,1 0-23 0 0,1-9 32 0 0,9 2 32 0 0,-3 1-41 0 0,-4 0-5 0 0,-1 0 0 0 0,0-1 1 0 0,0 1-1 0 0,-1-1 0 0 0,0-1 0 0 0,3-6-18 0 0,12-20 22 0 0,-18 33-23 0 0,0 0-1 0 0,-1-1 0 0 0,1 0 0 0 0,0 0 0 0 0,-1 0 1 0 0,0 0-1 0 0,1-1 2 0 0,1-18-62 0 0,-3 14 47 0 0,1 0 0 0 0,1 1 0 0 0,-1-1-1 0 0,1 0 1 0 0,3-6 15 0 0,-4 11-5 0 0,0 0-2 0 0,0 0 1 0 0,0-1-1 0 0,-1 1 1 0 0,1 0 0 0 0,-1-1-1 0 0,0 1 1 0 0,0-1-1 0 0,0 1 1 0 0,-1-2 6 0 0,1-7-22 0 0,0-6 8 0 0,0 6-12 0 0,0 0-1 0 0,-1-1 1 0 0,-1-5 26 0 0,-3-5-21 0 0,3 17 6 0 0,0 0 0 0 0,1 0 0 0 0,0 0 0 0 0,0 0 0 0 0,1-4 15 0 0,0-129-16 0 0,-4 117 6 0 0,-5 1-40 0 0,6 6 23 0 0,3 2-42 0 0,0 11 1 0 0,0 2 4 0 0,3 12 5 0 0,2-3 48 0 0,-4-7 11 0 0,0 0 0 0 0,0-1 1 0 0,0 1-1 0 0,-1 0 1 0 0,1-1-1 0 0,0 1 1 0 0,-1 0-1 0 0,1 0 1 0 0,-1 0-1 0 0,0 0 1 0 0,0 0-1 0 0,1 0 1 0 0,-1 1-1 0 0,-1 5 0 0 0,1-5 0 0 0,-1 0 0 0 0,1 0 0 0 0,0-1 0 0 0,0 1 0 0 0,0 0 0 0 0,1 0 0 0 0,-1 0 0 0 0,0 0 0 0 0,1-1 0 0 0,0 1 0 0 0,0 1 0 0 0,4 3 0 0 0,-4-6 0 0 0,0 1 0 0 0,0-1 0 0 0,-1 1 0 0 0,1-1 0 0 0,0 0 0 0 0,-1 1 0 0 0,1 0 0 0 0,-1-1 0 0 0,1 1 0 0 0,-1-1 0 0 0,0 1 0 0 0,1-1 0 0 0,-1 1 0 0 0,0 0 0 0 0,0 0 0 0 0,0 5 13 0 0,1 0 1 0 0,-1 0-1 0 0,2 0 1 0 0,0 2-14 0 0,8 28 109 0 0,-6-26-52 0 0,-1 0 1 0 0,-1 0-1 0 0,1 0 1 0 0,-2 0-1 0 0,1 7-57 0 0,-3 8 189 0 0,1-19-145 0 0,-1 0 0 0 0,2 0 0 0 0,-1 1 0 0 0,1-1 0 0 0,0 0 1 0 0,0 2-45 0 0,11 26 208 0 0,1 7 59 0 0,-10-16-130 0 0,-1-8 19 0 0,4-2-45 0 0,0-2 3 0 0,-5 1 45 0 0,-1-3-27 0 0,0-1-36 0 0,0 42 185 0 0,0-53-279 0 0,0 0-1 0 0,0 1 1 0 0,0-1 0 0 0,0 1 0 0 0,0-1-1 0 0,0 1 1 0 0,0-1 0 0 0,0 1-1 0 0,0-1 1 0 0,0 1 0 0 0,0-1 0 0 0,0 1-1 0 0,0-1 1 0 0,0 1 0 0 0,0-1 0 0 0,1 1-1 0 0,-1-1 1 0 0,0 1 0 0 0,0-1 0 0 0,0 1-1 0 0,1-1 1 0 0,-1 0 0 0 0,0 1 0 0 0,1-1-1 0 0,-1 0 1 0 0,0 1 0 0 0,1-1 0 0 0,-1 0-1 0 0,1 1 1 0 0,-1-1 0 0 0,0 0-1 0 0,1 1 1 0 0,-1-1 0 0 0,1 0 0 0 0,-1 0-1 0 0,1 0 1 0 0,-1 0 0 0 0,1 1 0 0 0,-1-1-1 0 0,1 0 1 0 0,-1 0 0 0 0,1 0 0 0 0,-1 0-1 0 0,1 0 1 0 0,-1 0 0 0 0,1 0-2 0 0,1 0 37 0 0,-2 0-109 0 0,0 0-50 0 0,0 0 42 0 0,0 0-70 0 0,0 0-85 0 0,0 0 68 0 0,0 0-37 0 0,0 0-42 0 0,0 0-39 0 0,0 0-389 0 0,0 0 92 0 0,0 0-54 0 0,0 0-749 0 0,0 0-592 0 0,0 0-1122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39.7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47 8576 0 0,'0'0'197'0'0,"0"0"24"0"0,0 0 17 0 0,3 0-38 0 0,7-3-160 0 0,-8-3-27 0 0,-4 0 35 0 0,-2 0 51 0 0,-2-1 113 0 0,6 7-212 0 0,-3-2 389 0 0,1 2 10 0 0,1 0-381 0 0,1 0-1 0 0,-1 0 1 0 0,1 0 0 0 0,-1 0 0 0 0,1 0 0 0 0,-1 0 0 0 0,1 0 0 0 0,-1-1 0 0 0,1 1 0 0 0,0 0 0 0 0,-1 0 0 0 0,1 0-1 0 0,-1 0 1 0 0,1-1 0 0 0,-1 1 0 0 0,1 0 0 0 0,0 0 0 0 0,-1-1 0 0 0,1 1 0 0 0,-1 0 0 0 0,1 0 0 0 0,0-1-1 0 0,-1 1 1 0 0,1-1 0 0 0,0 1 0 0 0,0 0 0 0 0,-1-1 0 0 0,1 1 0 0 0,0-1 0 0 0,0 1 0 0 0,0 0 0 0 0,-1-1-1 0 0,1 1 1 0 0,0-1 0 0 0,0 1 0 0 0,0-1 0 0 0,0 1 0 0 0,0-1 0 0 0,0 1 0 0 0,0-1 0 0 0,0 1 0 0 0,0-1-18 0 0,0 1 6 0 0,0 0 0 0 0,0 0 0 0 0,0 0 0 0 0,0 0 0 0 0,0 0 1 0 0,0-1-1 0 0,0 1 0 0 0,0 0 0 0 0,0 0 0 0 0,0 0 0 0 0,0 0 0 0 0,0 0 1 0 0,0 0-1 0 0,0 0 0 0 0,0 0 0 0 0,0 0 0 0 0,0 0 0 0 0,0-1 1 0 0,0 1-1 0 0,0 0 0 0 0,0 0 0 0 0,0 0 0 0 0,0 0 0 0 0,0 0 0 0 0,0 0 1 0 0,0 0-1 0 0,0 0 0 0 0,0 0 0 0 0,0 0 0 0 0,0 0 0 0 0,0 0 1 0 0,0 0-1 0 0,0 0 0 0 0,-1-1 0 0 0,1 1 0 0 0,0 0 0 0 0,0 0 0 0 0,0 0 1 0 0,0 0-1 0 0,0 0 0 0 0,0 0 0 0 0,0 0 0 0 0,0 0 0 0 0,0 0 1 0 0,0 0-1 0 0,0 0 0 0 0,-1 0 0 0 0,1 0 0 0 0,0 0 0 0 0,0 0 0 0 0,0 0 1 0 0,0 0-1 0 0,0 0 0 0 0,0 0 0 0 0,0 0 0 0 0,0 0 0 0 0,0 0-6 0 0,-6 0 185 0 0,-1 0 33 0 0,-11-1 288 0 0,7 1-208 0 0,2 2-119 0 0,2 0-91 0 0,-6 8 154 0 0,10-7-114 0 0,1-2-45 0 0,-1-1-29 0 0,1 0-27 0 0,-1 0-13 0 0,1 1 28 0 0,-3 12 112 0 0,-5 2-14 0 0,7 0-51 0 0,3-10-50 0 0,0 20-11 0 0,0-24-28 0 0,0-1 0 0 0,0 1 0 0 0,0-1 0 0 0,0 1 0 0 0,0-1 0 0 0,0 0 0 0 0,0 1 0 0 0,0-1 0 0 0,0 1 0 0 0,0-1 0 0 0,0 1 0 0 0,0-1 0 0 0,0 1 0 0 0,0-1 0 0 0,1 1 0 0 0,-1-1 0 0 0,0 1 0 0 0,0-1 0 0 0,1 0 0 0 0,-1 1 0 0 0,0-1 0 0 0,0 1 0 0 0,1-1 0 0 0,-1 0 0 0 0,0 1 0 0 0,1-1 0 0 0,-1 0 0 0 0,1 0 0 0 0,-1 1 0 0 0,0-1 0 0 0,1 0 0 0 0,0 1 0 0 0,5 3 0 0 0,-5-2 2 0 0,1 0 1 0 0,-1 0 0 0 0,0 0-1 0 0,0 0 1 0 0,0 1-1 0 0,0-1 1 0 0,0 0 0 0 0,0 1-3 0 0,0-1 5 0 0,0 1-1 0 0,-1-1 1 0 0,1 0 0 0 0,0 1 0 0 0,1-1 0 0 0,-1 0 0 0 0,0 0 0 0 0,1 0-5 0 0,26 13 72 0 0,-18-10-56 0 0,-8-4-8 0 0,0 0 1 0 0,0 0-1 0 0,0 0 0 0 0,0 0 1 0 0,0 1-1 0 0,0-1 1 0 0,0 0-1 0 0,0 1 1 0 0,0 0-9 0 0,5 5 14 0 0,5 5 39 0 0,-1-3 50 0 0,-4-6-45 0 0,-7-3-52 0 0,0 0-1 0 0,1 0 1 0 0,-1 0 0 0 0,1 0-1 0 0,-1 0 1 0 0,1 0-1 0 0,-1 1 1 0 0,0-1 0 0 0,1 0-1 0 0,-1 0 1 0 0,1 1 0 0 0,-1-1-1 0 0,0 0 1 0 0,1 0 0 0 0,-1 1-1 0 0,0-1 1 0 0,0 1 0 0 0,1-1-1 0 0,-1 0 1 0 0,0 1 0 0 0,0-1-1 0 0,1 0 1 0 0,-1 1 0 0 0,0-1-1 0 0,0 1 1 0 0,0-1 0 0 0,0 1-1 0 0,0-1 1 0 0,0 0 0 0 0,1 1-1 0 0,-1-1 1 0 0,0 1 0 0 0,0-1-1 0 0,-1 1 1 0 0,1-1 0 0 0,0 1-6 0 0,3 4 136 0 0,5 5-10 0 0,-6-4-36 0 0,-1-1 33 0 0,0 1 74 0 0,2-6-19 0 0,5 2 9 0 0,-11 4 18 0 0,1-3-157 0 0,-1 2-42 0 0,-2 7 135 0 0,-5-7-12 0 0,5 5-8 0 0,-5-5-1 0 0,6 2-44 0 0,3-7-73 0 0,1 0 0 0 0,0 1 0 0 0,0-1 0 0 0,-1 1 0 0 0,1-1 0 0 0,0 0 1 0 0,-1 1-1 0 0,1-1 0 0 0,0 1 0 0 0,-1-1 0 0 0,1 0 0 0 0,0 0 0 0 0,-1 1 0 0 0,1-1 0 0 0,-1 0 0 0 0,1 0 0 0 0,0 1 0 0 0,-1-1 0 0 0,1 0 0 0 0,-1 0 0 0 0,1 0 0 0 0,-1 0 0 0 0,1 0 0 0 0,-1 0 0 0 0,1 0 1 0 0,-1 0-1 0 0,1 0 0 0 0,-1 0 0 0 0,1 0 0 0 0,-1 0 0 0 0,1 0 0 0 0,-1 0-3 0 0,-2 0-167 0 0,-1 0 58 0 0,1 0 56 0 0,0 0 37 0 0,-3 0 79 0 0,0 0 83 0 0,-7 0 289 0 0,9 0-337 0 0,-1 0-42 0 0,0 0-66 0 0,0 0-107 0 0,1 0-81 0 0,0 0-106 0 0,-1 0-123 0 0,3 0 164 0 0,0 0-36 0 0,-1 0-38 0 0,1 0-40 0 0,0 0-41 0 0,-1 0-43 0 0,1 0-45 0 0,0 0-47 0 0,-1 0-49 0 0,1 0-51 0 0,-2 0-1328 0 0,-5 0-1123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41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1 152 7800 0 0,'0'0'174'0'0,"0"0"29"0"0,2 2 13 0 0,7 9-50 0 0,-9-10-160 0 0,1 1 0 0 0,-1-1-1 0 0,1 1 1 0 0,-1-1 0 0 0,1 1-1 0 0,-1-1 1 0 0,0 1-1 0 0,1-1 1 0 0,-1 1 0 0 0,0 0-6 0 0,0-1-1 0 0,0-1 0 0 0,0 1 0 0 0,0 0 0 0 0,0-1 0 0 0,0 1 0 0 0,0 0 0 0 0,0-1 0 0 0,0 1 0 0 0,0 0 0 0 0,1-1 0 0 0,-1 1 0 0 0,0 0 0 0 0,0-1 0 0 0,1 1 1 0 0,-1-1-1 0 0,0 1 0 0 0,1-1 0 0 0,-1 1 0 0 0,1-1 0 0 0,-1 1 0 0 0,1-1 0 0 0,-1 1 0 0 0,1-1 0 0 0,-1 1 0 0 0,1-1 0 0 0,-1 0 1 0 0,5 5 25 0 0,-2 5 73 0 0,-3-8-33 0 0,0 0 0 0 0,0-1 0 0 0,0 1 0 0 0,1-1-1 0 0,-1 1 1 0 0,1-1 0 0 0,-1 1 0 0 0,1 0 0 0 0,-1-1 0 0 0,1 0-1 0 0,0 1 1 0 0,0-1 0 0 0,0 1 0 0 0,0-1 0 0 0,0 0-1 0 0,0 0 1 0 0,0 0 0 0 0,0 1-65 0 0,1 0 333 0 0,-1-1-76 0 0,0 1-66 0 0,-1 0-54 0 0,0 0-32 0 0,0-1-47 0 0,-1 4 21 0 0,1-3-15 0 0,0-1 61 0 0,1 6 76 0 0,1 0 76 0 0,-1-5-116 0 0,1 1 0 0 0,-1-1 0 0 0,1 0 0 0 0,0 1 0 0 0,-1-1 0 0 0,1 0-1 0 0,1 0-160 0 0,3 4 426 0 0,-1-1-172 0 0,-4-4 45 0 0,0 1-80 0 0,0 0-68 0 0,-1 0-53 0 0,0 0-32 0 0,0 3 5 0 0,-1-4 1 0 0,1-1 6 0 0,0 2 442 0 0,0-2-23 0 0,0 0-96 0 0,0 0-45 0 0,0 0-11 0 0,0 0-10 0 0,0 0-40 0 0,0 0-21 0 0,0 0-2 0 0,0 0-8 0 0,0 0-32 0 0,0 0-9 0 0,0 0-6 0 0,0 0-18 0 0,0 0-72 0 0,2-7 19 0 0,-3-7-74 0 0,0 5-30 0 0,1 7-38 0 0,0 1 0 0 0,0-1 0 0 0,0 0 1 0 0,-1 0-1 0 0,1 1 0 0 0,-1-1 0 0 0,1 1 0 0 0,-1-1 1 0 0,0 0-1 0 0,0 1 0 0 0,1-1 0 0 0,-1 1 1 0 0,0-1-5 0 0,0 1 4 0 0,0-1 0 0 0,0 1 0 0 0,0-1 0 0 0,0 1 0 0 0,1-1 0 0 0,-1 1 0 0 0,1-1 0 0 0,-1 0 0 0 0,1 1 0 0 0,0-1 1 0 0,-1 0-1 0 0,1 1 0 0 0,0-1-4 0 0,0-9 38 0 0,0-11 2 0 0,-1 11-19 0 0,1 9-17 0 0,0 0 0 0 0,0-1 0 0 0,0 1 1 0 0,0 0-1 0 0,0-1 0 0 0,1 1 0 0 0,-1 0 0 0 0,0 0-4 0 0,3-7 2 0 0,0 0 0 0 0,1 0 0 0 0,4-6-2 0 0,-6 10 0 0 0,0 2 0 0 0,21-19 0 0 0,-15 14 0 0 0,-6 5 0 0 0,1 0 0 0 0,1 0 0 0 0,-1 0 0 0 0,0 0 0 0 0,1 0 0 0 0,0 1 0 0 0,11-6-49 0 0,7-2 52 0 0,-11 5-28 0 0,1 0-55 0 0,-5 1-18 0 0,1 1-46 0 0,2-2-48 0 0,1 1 36 0 0,20-6-213 0 0,-10 3 74 0 0,-12 5 31 0 0,-1 1 42 0 0,4 1-135 0 0,7-2-101 0 0,-12 0 284 0 0,-3 1 24 0 0,0-1-13 0 0,0 1-45 0 0,-2 0 17 0 0,0 0-37 0 0,1 0-41 0 0,-1 0-45 0 0,0 1-79 0 0,0-1-52 0 0,0 1-47 0 0,0-1-40 0 0,0 1-153 0 0,0 0-40 0 0,0 0-184 0 0,2 0-498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41.8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0 6000 0 0,'0'0'174'0'0,"-2"0"-7"0"0,-5 0-196 0 0,1 0 40 0 0,0 0 36 0 0,0 0 34 0 0,-4 0 169 0 0,0 0 99 0 0,3 0-21 0 0,1 0 35 0 0,-22 0 1472 0 0,18 0-1270 0 0,5 0-312 0 0,-1 0-46 0 0,0 0-53 0 0,0 0-61 0 0,6 0-81 0 0,-25 2 918 0 0,20 0-728 0 0,0 1-44 0 0,1 0-63 0 0,0 2-76 0 0,1 2 110 0 0,3-6-118 0 0,0-1 0 0 0,0 1 0 0 0,0-1 0 0 0,0 0 0 0 0,-1 1 0 0 0,1-1 0 0 0,0 1 1 0 0,0-1-1 0 0,-1 1 0 0 0,1-1 0 0 0,0 0 0 0 0,-1 1 0 0 0,1-1 0 0 0,0 0 0 0 0,-1 1 0 0 0,1-1 0 0 0,0 0 0 0 0,-1 1 0 0 0,1-1 0 0 0,-1 0 0 0 0,1 0 0 0 0,-1 0 0 0 0,1 1 0 0 0,-1-1 0 0 0,1 0 0 0 0,-1 0 0 0 0,1 0 0 0 0,-1 0 1 0 0,1 0-1 0 0,-1 0 0 0 0,1 0 0 0 0,-1 0 0 0 0,1 0 0 0 0,0 0 0 0 0,-1 0 0 0 0,1 0 0 0 0,-1 0 0 0 0,1 0-11 0 0,-2 0 21 0 0,1 0 1 0 0,-1 0-1 0 0,1 0 1 0 0,-1 0-1 0 0,1 0 1 0 0,-1 1-1 0 0,1-1 1 0 0,-1 1-1 0 0,1-1 0 0 0,0 1 1 0 0,-1 0-1 0 0,1-1 1 0 0,0 1-1 0 0,-1 0 1 0 0,1 0-1 0 0,0 0 1 0 0,0 0-1 0 0,0 0-21 0 0,-2 2 68 0 0,1 0 0 0 0,0 0-1 0 0,0 0 1 0 0,0 0 0 0 0,-1 4-68 0 0,2-5 30 0 0,0 0 0 0 0,0 0 0 0 0,-1 0 0 0 0,1 0 0 0 0,0 0 0 0 0,0 0 0 0 0,-1 0 0 0 0,0 0 0 0 0,1-1 0 0 0,-1 1 0 0 0,0-1 0 0 0,0 1 0 0 0,0 0-30 0 0,-3 0 51 0 0,5-2-38 0 0,-1 0 0 0 0,1 1 0 0 0,-1-1 0 0 0,0 0 0 0 0,1 0-1 0 0,-1 1 1 0 0,1-1 0 0 0,-1 1 0 0 0,1-1 0 0 0,-1 0 0 0 0,1 1-1 0 0,-1-1 1 0 0,1 1 0 0 0,-1-1 0 0 0,1 1 0 0 0,0-1 0 0 0,-1 1-1 0 0,1 0 1 0 0,0-1 0 0 0,-1 1 0 0 0,1-1 0 0 0,0 1-13 0 0,-3 4 54 0 0,-1 4 56 0 0,-4 5 99 0 0,0 0 2 0 0,3-5-97 0 0,2 2 79 0 0,3 21 160 0 0,0-22-196 0 0,1 0 57 0 0,-1-5-140 0 0,7 10 20 0 0,-4-11-38 0 0,2-1 35 0 0,-2-2 6 0 0,2 0-46 0 0,2 0-17 0 0,1 3 6 0 0,-7-3-32 0 0,0 0 1 0 0,1 0 0 0 0,-1 0 0 0 0,1 0-1 0 0,-1-1 1 0 0,0 1 0 0 0,1-1-1 0 0,0 1 1 0 0,-1-1 0 0 0,1 1-1 0 0,-1-1 1 0 0,1 0 0 0 0,-1 0-1 0 0,1 0-8 0 0,0 0 18 0 0,0 0 0 0 0,0 0 0 0 0,0-1-1 0 0,0 1 1 0 0,0-1 0 0 0,-1 0 0 0 0,1 1-1 0 0,0-1 1 0 0,0 0 0 0 0,-1 0 0 0 0,1 0-18 0 0,11-5 124 0 0,-2 4-76 0 0,-10 2-38 0 0,1 0 0 0 0,-1 0-1 0 0,1 0 1 0 0,0-1-1 0 0,-1 1 1 0 0,1-1-1 0 0,-1 1 1 0 0,1-1-1 0 0,-1 1 1 0 0,1-1-1 0 0,-1 0 1 0 0,0 0-1 0 0,1 0 1 0 0,-1 0-10 0 0,7-3 34 0 0,-3 1-14 0 0,-5 3-15 0 0,1 0-1 0 0,-1 0 1 0 0,1-1 0 0 0,0 1 0 0 0,-1 0 0 0 0,1-1-1 0 0,-1 1 1 0 0,1 0 0 0 0,-1-1 0 0 0,1 1-1 0 0,-1-1 1 0 0,1 1 0 0 0,-1-1 0 0 0,1 1 0 0 0,-1-1-1 0 0,0 1 1 0 0,1-1 0 0 0,-1 1 0 0 0,0-1 0 0 0,1 0-1 0 0,-1 1 1 0 0,0-1-5 0 0,2-4 19 0 0,1 0 0 0 0,-1 2 0 0 0,21-19 27 0 0,-11 6 1 0 0,0-10-28 0 0,-3 7 29 0 0,12-21-40 0 0,-3 6 3 0 0,-2 2 44 0 0,-13 20-65 0 0,-3 15-41 0 0,2 6 38 0 0,11 7-30 0 0,-12-15 43 0 0,1 0-1 0 0,-1 0 1 0 0,0 0-1 0 0,0 0 0 0 0,0 1 1 0 0,0-1-1 0 0,0 0 1 0 0,0 1-1 0 0,0-1 1 0 0,-1 1-1 0 0,1-1 1 0 0,0 1-1 0 0,-1-1 1 0 0,1 1-1 0 0,-1-1 1 0 0,1 1-1 0 0,-1 0 1 0 0,0-1-1 0 0,0 1 0 0 0,0 0 1 0 0,3 13 0 0 0,1-7 0 0 0,-3-7 0 0 0,0 0 0 0 0,0 1 0 0 0,0-1 0 0 0,0 0 0 0 0,-1 1 0 0 0,1-1 0 0 0,-1 1 0 0 0,1-1 0 0 0,-1 1 0 0 0,1 0 0 0 0,-1-1 0 0 0,0 1 0 0 0,0-1 0 0 0,0 1 0 0 0,-1 7 0 0 0,2 0 0 0 0,12 19 0 0 0,-11-25 5 0 0,-1 2-15 0 0,-1 3 30 0 0,-1 8 32 0 0,1-15-142 0 0,0 0 62 0 0,0 2 79 0 0,0 2 134 0 0,0-3-131 0 0,0 1-51 0 0,0 0-79 0 0,0 0-79 0 0,0-1-101 0 0,0 1-120 0 0,0-2 137 0 0,0 0-36 0 0,0-1-116 0 0,0 0-60 0 0,0 0-54 0 0,0 0-48 0 0,0 0-163 0 0,0 0-47 0 0,0 0-198 0 0,0 0-531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40.3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303 62 8272 0 0,'0'0'241'0'0,"0"-3"-10"0"0,0-1-194 0 0,-2-4-26 0 0,-5-1 4 0 0,4 5 42 0 0,3 4-57 0 0,-2-2 185 0 0,1 1-40 0 0,0-3 45 0 0,1 1-85 0 0,1-2-32 0 0,-1 3-26 0 0,0 1 33 0 0,-3-9 381 0 0,-5 5 48 0 0,-14 5 601 0 0,12 0-577 0 0,8 0-281 0 0,-1 0-57 0 0,-6 0-69 0 0,6 0-73 0 0,0 0 0 0 0,-1 0 1 0 0,1 0-1 0 0,0 0 1 0 0,-1 1-1 0 0,1-1 0 0 0,0 1 1 0 0,-1 0-54 0 0,1 0 23 0 0,1 1 0 0 0,0-1 0 0 0,-1 0 1 0 0,1 1-1 0 0,0-1 0 0 0,0 1 0 0 0,0 0 1 0 0,-1 1-24 0 0,-23 12 76 0 0,21-5-54 0 0,-5-5 21 0 0,5 5-32 0 0,-1-6-13 0 0,6-3 2 0 0,-1-1 0 0 0,1 0 1 0 0,-1 0-1 0 0,1 1 1 0 0,0-1-1 0 0,-1 0 0 0 0,1 0 1 0 0,-1 1-1 0 0,1-1 1 0 0,0 0-1 0 0,0 1 0 0 0,-1-1 1 0 0,1 1-1 0 0,0-1 1 0 0,-1 0-1 0 0,1 1 0 0 0,0-1 1 0 0,0 1-1 0 0,0-1 1 0 0,0 1-1 0 0,0-1 0 0 0,-1 1 1 0 0,1-1-1 0 0,0 1 1 0 0,0-1-1 0 0,0 1 0 0 0,0-1 1 0 0,0 0-1 0 0,0 1 0 0 0,0-1 1 0 0,0 1-1 0 0,1 0 0 0 0,-1 0 4 0 0,0 1-1 0 0,-1 0 1 0 0,1-1-1 0 0,0 1 1 0 0,-1-1 0 0 0,1 1-1 0 0,-1-1 1 0 0,1 1-1 0 0,-1-1 1 0 0,1 1-1 0 0,-1-1 1 0 0,0 1-1 0 0,0-1 1 0 0,0 0 0 0 0,0 0-1 0 0,0 1 1 0 0,0-1-1 0 0,-1 1-3 0 0,-1 4 52 0 0,3 3-49 0 0,1-7 6 0 0,-1 20 36 0 0,0 29 1 0 0,0-31 1 0 0,0 73 90 0 0,0-50-52 0 0,0-34-73 0 0,1 0 0 0 0,0 0-1 0 0,1 0 1 0 0,0 2-12 0 0,1 0 21 0 0,-1-1 0 0 0,0 1 0 0 0,-1 0 0 0 0,0 5-21 0 0,-1 49 47 0 0,0 4 111 0 0,0-68-149 0 0,0 1 0 0 0,0 0-1 0 0,0-1 1 0 0,1 1 0 0 0,-1-1 0 0 0,0 1-1 0 0,1-1 1 0 0,0 1 0 0 0,-1-1 0 0 0,1 1-1 0 0,0-1 1 0 0,0 1 0 0 0,-1-1 0 0 0,1 0-1 0 0,0 1 1 0 0,0-1 0 0 0,1 0 0 0 0,-1 1-9 0 0,2 0 80 0 0,-3-2-28 0 0,0 0-118 0 0,0 0-50 0 0,0 0 42 0 0,0 0-62 0 0,0 0-74 0 0,0 0 61 0 0,0 0-32 0 0,0 0-38 0 0,0 0-33 0 0,0 0-345 0 0,0 0 82 0 0,0 0-48 0 0,0 0-663 0 0,0 0-523 0 0,0 0-994 0 0</inkml:trace>
  <inkml:trace contextRef="#ctx0" brushRef="#br0" timeOffset="492.44">1 334 6880 0 0,'0'0'157'0'0,"0"0"23"0"0,2 0 11 0 0,10 0-90 0 0,-3 0-40 0 0,14 0 64 0 0,-17 0-2 0 0,2 0 107 0 0,4-2 124 0 0,-4-3-54 0 0,5-1 30 0 0,15 1 138 0 0,-14 0-295 0 0,3-1 18 0 0,0 5 22 0 0,-6 1-104 0 0,-3 0-22 0 0,0 0 1 0 0,0 0-1 0 0,-1-1 1 0 0,9-1-88 0 0,-1-2 68 0 0,-8 2-47 0 0,-1 0-1 0 0,0 0 0 0 0,1 1 1 0 0,-1 0-1 0 0,0 1 0 0 0,1-1-20 0 0,2 1 28 0 0,1-1-1 0 0,-1 0 0 0 0,0-1 0 0 0,5-1-27 0 0,12-2 15 0 0,5 2-93 0 0,-20 3 97 0 0,-1 0-33 0 0,11 0-110 0 0,1 0-114 0 0,1 0-98 0 0,4 0-175 0 0,1 0-95 0 0,5 0-206 0 0,17 0-489 0 0,-50 0 1295 0 0,1 1 0 0 0,-1-1 0 0 0,1 0 0 0 0,-1 0 1 0 0,0 0-1 0 0,1 0 0 0 0,-1 0 0 0 0,1 0 0 0 0,-1 0 0 0 0,1 0 0 0 0,-1 0 0 0 0,1-1 0 0 0,-1 1 0 0 0,1 0 0 0 0,-1 0 0 0 0,1 0 0 0 0,-1 0 1 0 0,0-1-1 0 0,1 1 0 0 0,-1 0 0 0 0,1-1 0 0 0,-1 1 0 0 0,0 0 0 0 0,1 0 0 0 0,-1-1 0 0 0,0 1 0 0 0,1-1 0 0 0,-1 1 0 0 0,0 0 1 0 0,0-1-1 0 0,1 1 0 0 0,-1-1 6 0 0,4-5-83 0 0,6 3-2 0 0,-8 3 95 0 0,-1 0 48 0 0,-1 0 79 0 0,0 0 14 0 0,-3 3 23 0 0,1-1-110 0 0,-3 4 125 0 0,-5 3 208 0 0,7-5-253 0 0,0 0-47 0 0,1-2-74 0 0,0 3 66 0 0,2-4-70 0 0,-1-1 1 0 0,1 1 0 0 0,0 0-1 0 0,0-1 1 0 0,-1 1 0 0 0,1-1-1 0 0,0 1 1 0 0,-1-1 0 0 0,1 1-1 0 0,-1 0 1 0 0,1-1 0 0 0,-1 0-1 0 0,1 1 1 0 0,-1-1 0 0 0,1 1-1 0 0,-1-1 1 0 0,1 0 0 0 0,-1 1-1 0 0,0-1 1 0 0,1 0-1 0 0,-1 0 1 0 0,0 1-20 0 0,-3 1 69 0 0,-5 5 87 0 0,0 9 123 0 0,-4 4 45 0 0,12-19-292 0 0,-1 1 0 0 0,1 0 0 0 0,0-1 1 0 0,-1 1-1 0 0,1 0 0 0 0,0 0 0 0 0,0 0 0 0 0,0 1-32 0 0,0 0 44 0 0,0 0-1 0 0,0-1 1 0 0,1 1 0 0 0,0 0-1 0 0,-1 0 1 0 0,1 0 0 0 0,0 3-44 0 0,-2 8 219 0 0,-2-5-41 0 0,-2 3-2 0 0,4-3-92 0 0,0 1 39 0 0,2 7 119 0 0,1 1 44 0 0,-1 1 60 0 0,2-8-188 0 0,4 1 13 0 0,-1-5-74 0 0,-1 4 43 0 0,-4-10-125 0 0,1 0 0 0 0,-1 0 0 0 0,0 0-1 0 0,1 0 1 0 0,-1 0 0 0 0,1 0 0 0 0,0 0 0 0 0,-1 0-1 0 0,1 0 1 0 0,0 0 0 0 0,-1 0 0 0 0,1 0-1 0 0,0-1 1 0 0,0 1 0 0 0,0 0 0 0 0,0-1 0 0 0,0 1-1 0 0,0 0-14 0 0,21 10 346 0 0,-13-7-210 0 0,-7-3-89 0 0,0 0 1 0 0,0-1-1 0 0,1 1 1 0 0,-1 0-1 0 0,0-1 1 0 0,1 0-1 0 0,-1 0 1 0 0,2 0-48 0 0,20-1 454 0 0,-13 1-112 0 0,-5-3 10 0 0,19-12 269 0 0,-17 1-316 0 0,-1 3-95 0 0,0 2 12 0 0,-1-1-36 0 0,0-11 92 0 0,-5-1-103 0 0,-2-1-74 0 0,-1 0-44 0 0,3 11-46 0 0,-1-9 5 0 0,-3 8 23 0 0,2 10-165 0 0,-1 1 38 0 0,-1-4 8 0 0,0-1 114 0 0,-2-3 156 0 0,1 2-43 0 0,1 2-92 0 0,1 2-56 0 0,0 0-56 0 0,0 0-45 0 0,0 0-57 0 0,0 0-65 0 0,0 1-74 0 0,1 0-12 0 0,-1-1-61 0 0,1 1-65 0 0,-1 0-72 0 0,0 0-74 0 0,1 0-80 0 0,-1 0-84 0 0,1-1-90 0 0,-3-2-1047 0 0,-5-2-1064 0 0,9 7 2868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36.9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1 106 10000 0 0,'0'0'292'0'0,"0"0"0"0"0,0 0-230 0 0,0-2-23 0 0,0 1-39 0 0,0 0 1 0 0,0 1-1 0 0,0-1 0 0 0,0 1 1 0 0,0-1-1 0 0,0 1 0 0 0,0-1 1 0 0,1 1-1 0 0,-1-1 0 0 0,0 1 1 0 0,0-1-1 0 0,0 1 0 0 0,1-1 1 0 0,-1 1-1 0 0,0-1 0 0 0,1 1 1 0 0,-1 0-1 0 0,0-1 0 0 0,1 1 0 0 0,2-3 26 0 0,0 1 37 0 0,-1-1 53 0 0,0 0 71 0 0,-1-2 86 0 0,-1 5-260 0 0,0 0 0 0 0,0 0 0 0 0,0 0 0 0 0,0 0 0 0 0,0 0 0 0 0,0 0 0 0 0,0 0 0 0 0,0 0 0 0 0,0 0 0 0 0,0 0 0 0 0,0-1 0 0 0,0 1 0 0 0,0 0 0 0 0,0 0 0 0 0,0 0 0 0 0,0 0 0 0 0,0 0 0 0 0,0 0 0 0 0,0 0 0 0 0,0 0 0 0 0,0 0 0 0 0,0 0 0 0 0,0 0 0 0 0,0-1 0 0 0,0 1 0 0 0,0 0 0 0 0,0 0 0 0 0,0 0 0 0 0,0 0 1 0 0,0 0-1 0 0,0 0 0 0 0,0 0 0 0 0,0 0 0 0 0,1 0 0 0 0,-1 0 0 0 0,0 0 0 0 0,0 0 0 0 0,0 0 0 0 0,0 0 0 0 0,0 0 0 0 0,0 0 0 0 0,0 0 0 0 0,0 0 0 0 0,0 0 0 0 0,0 0 0 0 0,0 0 0 0 0,1 0 0 0 0,-1 0 0 0 0,0 0 0 0 0,0 0 0 0 0,0 0 0 0 0,0 0 0 0 0,0 0 0 0 0,0 0 0 0 0,0 0 0 0 0,0 0 0 0 0,0 0-13 0 0,10 0 775 0 0,-7 0-31 0 0,-3 0-493 0 0,0 0 82 0 0,0 0 183 0 0,2 0-17 0 0,9 0-43 0 0,-9 0-295 0 0,-2 0-36 0 0,3 2 83 0 0,1 3-117 0 0,14 15 301 0 0,-14-11-307 0 0,-3 0-61 0 0,-1 6 54 0 0,0 13 28 0 0,2-12-6 0 0,4 1-14 0 0,-1-2-21 0 0,-3-1-4 0 0,-2 9 77 0 0,0-18-92 0 0,0 1 1 0 0,0-1-1 0 0,1 0 0 0 0,-1 0 0 0 0,2 5-46 0 0,4 2 100 0 0,-5-11-84 0 0,0 1-1 0 0,-1-1 1 0 0,1 1 0 0 0,0-1 0 0 0,-1 1-1 0 0,1-1 1 0 0,-1 1 0 0 0,1-1 0 0 0,-1 1-1 0 0,0 0 1 0 0,0-1 0 0 0,1 1 0 0 0,-1-1-1 0 0,0 1-15 0 0,-1 8 73 0 0,0 15 2 0 0,1-23-72 0 0,0 1 0 0 0,0-1 0 0 0,0 1 0 0 0,1-1 0 0 0,-1 1-1 0 0,1-1 1 0 0,0 0 0 0 0,0 2-3 0 0,4 4 21 0 0,-4-7-18 0 0,0 1 0 0 0,-1-1 0 0 0,1 0 1 0 0,0 1-1 0 0,0-1 0 0 0,-1 1 0 0 0,1-1 0 0 0,-1 1 0 0 0,1-1 0 0 0,-1 1 0 0 0,0-1 0 0 0,1 1 0 0 0,-1 0 0 0 0,0-1-3 0 0,-1 9 32 0 0,1-7-25 0 0,0 0 1 0 0,-1-1-1 0 0,1 1 0 0 0,0 0 1 0 0,0-1-1 0 0,1 1 1 0 0,-1 0-1 0 0,1 0 1 0 0,-1-1-1 0 0,1 1 0 0 0,0 0-7 0 0,9 2 12 0 0,-7 2-21 0 0,-3-4-24 0 0,0-3 33 0 0,0 5-202 0 0,0-2 78 0 0,0 0 45 0 0,0-1 21 0 0,0 1-47 0 0,0-2-59 0 0,0 0-45 0 0,0-1-77 0 0,0 0 93 0 0,0 0-38 0 0,0 0-42 0 0,0 0-39 0 0,0 0-418 0 0,0 0 104 0 0,1 0-54 0 0,0 0-796 0 0,3 0-623 0 0,5 0-1187 0 0</inkml:trace>
  <inkml:trace contextRef="#ctx0" brushRef="#br0" timeOffset="259.6">424 0 8352 0 0,'0'0'190'0'0,"0"0"28"0"0,0 0 7 0 0,0 0 42 0 0,0 0 150 0 0,0 0 60 0 0,0 3 17 0 0,0 1-305 0 0,0-2-95 0 0,0 0-1 0 0,0 0 1 0 0,0 1 0 0 0,0-1 0 0 0,0 0 0 0 0,0 0-1 0 0,1 1 1 0 0,-1-1 0 0 0,2 2-94 0 0,2 3 260 0 0,2 3 108 0 0,-4 3 91 0 0,-1-6-211 0 0,0 0-62 0 0,1 0-26 0 0,1 2-1 0 0,3 6 61 0 0,-3 12 134 0 0,-4 15 255 0 0,0-1-25 0 0,5-15-266 0 0,0-10-164 0 0,-2-10-81 0 0,0 0 0 0 0,-1 1 0 0 0,1-1 0 0 0,-2 1 0 0 0,1-1 0 0 0,-1 1-73 0 0,0 11 140 0 0,0 17 158 0 0,3-13-159 0 0,1-7-57 0 0,-2-9-32 0 0,0 0 1 0 0,-1 1-1 0 0,1-1 1 0 0,-1 1-1 0 0,-1-1 0 0 0,1 2-50 0 0,-2-2 44 0 0,1-3-31 0 0,0-1 1 0 0,0 0-1 0 0,0 0 0 0 0,0 0 0 0 0,0 0 0 0 0,1 0 1 0 0,-1 0-1 0 0,0 0 0 0 0,1 0 0 0 0,0 1-13 0 0,14 27 16 0 0,-5-17-4 0 0,-6-6 44 0 0,-5 1-133 0 0,1-8 60 0 0,0 2-196 0 0,0-2-94 0 0,0 0-424 0 0,0 0-47 0 0</inkml:trace>
  <inkml:trace contextRef="#ctx0" brushRef="#br0" timeOffset="519.81">318 318 11376 0 0,'0'0'256'0'0,"0"0"34"0"0,0 0 21 0 0,0-3-35 0 0,1-2-219 0 0,1 2-24 0 0,5-3-12 0 0,1-7 23 0 0,-5 8 14 0 0,1 1 37 0 0,25-12 532 0 0,-22 13-487 0 0,5-2 116 0 0,-2 1-104 0 0,11-5 72 0 0,-7 1-25 0 0,4 1 34 0 0,-13 6-172 0 0,0-1 1 0 0,-1 0-1 0 0,1 0 1 0 0,-1 0-1 0 0,0 0 1 0 0,2-2-62 0 0,2-1-52 0 0,0 2 53 0 0,19-5 161 0 0,-15 6-128 0 0,0 0-85 0 0,-6 1-18 0 0,1 0-35 0 0,-1-1-41 0 0,1 0-46 0 0,-1 0-50 0 0,1 0-56 0 0,-3 0-32 0 0,0 1-54 0 0,0-1-48 0 0,0 1-42 0 0,1-1-142 0 0,1 0-41 0 0,0 0-171 0 0,4-1-459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1.3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62 11432 0 0,'0'0'333'0'0,"0"0"0"0"0,0 0-121 0 0,0 0-52 0 0,0 0 170 0 0,0 3 306 0 0,0 3-303 0 0,2 0-80 0 0,0 1-30 0 0,2 3 14 0 0,0 1 15 0 0,-1-2-18 0 0,0-1-67 0 0,-1-1-31 0 0,0 2-10 0 0,1-1-15 0 0,-1-1 0 0 0,0 1 27 0 0,1 1 57 0 0,8 14 119 0 0,-7-16-165 0 0,-1 1 0 0 0,0-1 0 0 0,2 6-149 0 0,-1 4 223 0 0,-3-9-108 0 0,1-1 0 0 0,0 0 0 0 0,0 0 0 0 0,1 0 0 0 0,0 1-115 0 0,5 6 195 0 0,4 9 47 0 0,-4 0-77 0 0,-4-6-65 0 0,-3-9-53 0 0,1-1 0 0 0,0 0 0 0 0,1 0 0 0 0,-1 0-1 0 0,2 1-46 0 0,8 24 158 0 0,0 20-17 0 0,-4-15-64 0 0,-4-25-48 0 0,4 30 17 0 0,-7-21 10 0 0,-2-6-18 0 0,2 16 15 0 0,-1-30-53 0 0,0-1 0 0 0,0 1 1 0 0,0-1-1 0 0,0 1 1 0 0,0 0-1 0 0,0-1 0 0 0,0 1 1 0 0,0-1-1 0 0,1 1 1 0 0,-1 0-1 0 0,0-1 0 0 0,1 1 1 0 0,-1-1-1 0 0,0 1 1 0 0,1-1-1 0 0,-1 1 0 0 0,0-1 1 0 0,1 1-1 0 0,-1-1 1 0 0,1 0-1 0 0,-1 1 0 0 0,1-1 1 0 0,-1 1-1 0 0,1-1 1 0 0,-1 0-1 0 0,1 0 0 0 0,-1 1 1 0 0,1-1-1 0 0,-1 0 0 0 0,1 0 1 0 0,0 0-1 0 0,-1 1 1 0 0,1-1-1 0 0,0 0 0 0 0,1 0 55 0 0,-2 0-14 0 0,-2-3-114 0 0,-5-8-4 0 0,3 3 22 0 0,0 2-41 0 0,0 4-1 0 0,-3-3-116 0 0,6-10-24 0 0,1 3 24 0 0,-1 5 63 0 0,-2 0-42 0 0,-3-7-131 0 0,0-1 88 0 0,-7-31-270 0 0,12 37 382 0 0,0 1 1 0 0,0 0-1 0 0,1-1 1 0 0,0 1 0 0 0,1-8 122 0 0,-1 7-134 0 0,1 0 0 0 0,-1-1 1 0 0,0 1-1 0 0,-1 0 1 0 0,-2-8 133 0 0,2 13-35 0 0,-7-31-301 0 0,5 1 96 0 0,3-18 2 0 0,0-20 23 0 0,0 68 213 0 0,0 1 1 0 0,0-1-1 0 0,1 0 1 0 0,-1 1-1 0 0,1-1 1 0 0,0 0-1 0 0,1 1 1 0 0,-1-1-1 0 0,0 1 1 0 0,1 0 0 0 0,1-3 1 0 0,-2 4 0 0 0,0-1 0 0 0,-1 1 0 0 0,1 0 0 0 0,0 0 0 0 0,-1-1 0 0 0,0 1 0 0 0,0 0 0 0 0,0 0 0 0 0,0-1 0 0 0,0-1 0 0 0,1-12 0 0 0,11-9 40 0 0,-6 16 14 0 0,1-1 0 0 0,1 1 0 0 0,0 1 0 0 0,6-6-54 0 0,-8 8 18 0 0,8-4 20 0 0,14-5 105 0 0,-27 15-142 0 0,0-1 13 0 0,1 1 0 0 0,0-1 1 0 0,0 1-1 0 0,0-1 0 0 0,0 1 1 0 0,0 0-1 0 0,0 0 1 0 0,0 0-1 0 0,0 0 0 0 0,0 0 1 0 0,0 0-1 0 0,0 1 1 0 0,0-1-1 0 0,0 0 0 0 0,0 1 1 0 0,0 0-1 0 0,0-1 1 0 0,0 1-1 0 0,0 1-14 0 0,8 3 51 0 0,-4 0-58 0 0,14 25 108 0 0,-8-19-52 0 0,-9-9-42 0 0,1 1 1 0 0,-1 0-1 0 0,0 0 1 0 0,0 0-1 0 0,0 1 0 0 0,0-1 1 0 0,-1 1-1 0 0,0-1 0 0 0,1 1 1 0 0,-1 1-8 0 0,3 20 21 0 0,0-10 10 0 0,-3-12-27 0 0,-1 0 1 0 0,0 0-1 0 0,0 0 1 0 0,0 1-1 0 0,-1-1 1 0 0,1 0-1 0 0,-1 1 1 0 0,1 0-5 0 0,-1 9 37 0 0,0 19 5 0 0,0-14 12 0 0,0-16-50 0 0,-1 0 0 0 0,1-1 0 0 0,0 1-1 0 0,0-1 1 0 0,-1 1 0 0 0,1-1 0 0 0,-1 1 0 0 0,1-1 0 0 0,-1 1-1 0 0,0-1 1 0 0,1 1 0 0 0,-1-1 0 0 0,0 0 0 0 0,0 1-4 0 0,-4 6 26 0 0,0 2-9 0 0,5-8-10 0 0,-1 0 0 0 0,-1 0 0 0 0,1 0 0 0 0,0 0 0 0 0,0 0 0 0 0,-1 0 0 0 0,1 0 0 0 0,-1 0 0 0 0,0 0-7 0 0,-11 18 14 0 0,13-18-13 0 0,-1 0 0 0 0,0 0-1 0 0,0-1 1 0 0,0 1 0 0 0,0 0 0 0 0,0-1 0 0 0,0 1-1 0 0,-1 0 1 0 0,1-1 0 0 0,0 0 0 0 0,-1 1-1 0 0,0-1 1 0 0,0 1-1 0 0,-1-1 10 0 0,-24 13 34 0 0,14-9-44 0 0,8 5 0 0 0,-1-6-13 0 0,-2 0-51 0 0,-3 3-134 0 0,10-6-54 0 0,0 0 80 0 0,0-1 67 0 0,0 1 57 0 0,1-1 46 0 0,-1 0 34 0 0,-3 1 262 0 0,3-1-261 0 0,0 0-81 0 0,0 0-30 0 0,1-1-46 0 0,-1 1-51 0 0,0 0-58 0 0,1 0-26 0 0,-1 0-55 0 0,1 0-59 0 0,-1 0-64 0 0,1 0-67 0 0,-1 0-73 0 0,1 0-76 0 0,-1 0-81 0 0,1 0-1076 0 0,0 0-1024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36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273 0 8032 0 0,'0'0'182'0'0,"0"0"29"0"0,0 0 12 0 0,-2 0-37 0 0,-23 0-115 0 0,20 3 96 0 0,3-2-144 0 0,1 0 1 0 0,0 0 0 0 0,-1 0-1 0 0,1 0 1 0 0,0 0 0 0 0,-1 0-1 0 0,1-1 1 0 0,-1 1 0 0 0,1 0-1 0 0,-1-1 1 0 0,0 1-24 0 0,-9 1 168 0 0,-3-2 36 0 0,12 0-165 0 0,1 0 0 0 0,-1 1 0 0 0,1-1 1 0 0,-1 0-1 0 0,1 0 0 0 0,-1 1 0 0 0,1-1 0 0 0,-1 1 1 0 0,1 0-1 0 0,0-1 0 0 0,-1 1 0 0 0,1 0 0 0 0,0 0-39 0 0,-12 5 284 0 0,-3-5-16 0 0,8-1-138 0 0,0 0 38 0 0,-3 4 154 0 0,-19 21 677 0 0,20-20-654 0 0,0 0 19 0 0,0 3-92 0 0,-18 9 225 0 0,21-5-293 0 0,-4 4-54 0 0,5-11-128 0 0,6-5-20 0 0,-1 1-1 0 0,1-1 0 0 0,-1 1 1 0 0,1-1-1 0 0,-1 1 1 0 0,1-1-1 0 0,-1 1 0 0 0,1-1 1 0 0,-1 1-1 0 0,1 0 0 0 0,0-1 1 0 0,-1 1-1 0 0,1 0 0 0 0,0-1 1 0 0,0 1-1 0 0,-1 0-1 0 0,-1 29 65 0 0,2-23-39 0 0,0-5-20 0 0,0 0-1 0 0,-1 0 1 0 0,2 0 0 0 0,-1 1-1 0 0,0-1 1 0 0,0 0 0 0 0,1 0-1 0 0,-1 0 1 0 0,1 0 0 0 0,0 1-6 0 0,11 12 64 0 0,-9-12-62 0 0,-1-1 1 0 0,0 1 0 0 0,0 1 0 0 0,0-1 0 0 0,0 0 0 0 0,0 1-3 0 0,0 0 0 0 0,0-1-1 0 0,0 0 1 0 0,0 0 0 0 0,0 0 0 0 0,0 0 0 0 0,1 1 0 0 0,16 15 34 0 0,23 23 172 0 0,-29-22-148 0 0,-12-18-59 0 0,-1 0 0 0 0,1-1 1 0 0,0 1-1 0 0,0 0 1 0 0,0 0-1 0 0,0-1 1 0 0,1 1-1 0 0,-1-1 0 0 0,0 1 1 0 0,1-1-1 0 0,-1 0 1 0 0,1 1-1 0 0,0-1 1 0 0,9 4-38 0 0,-10-5 36 0 0,0 0 0 0 0,0 1 1 0 0,0-1-1 0 0,0 1 1 0 0,0-1-1 0 0,0 1 1 0 0,0-1-1 0 0,0 1 1 0 0,0 0-1 0 0,0-1 0 0 0,0 1 1 0 0,-1 0-1 0 0,1 0 1 0 0,0 0-1 0 0,0 0 1 0 0,-1-1-1 0 0,1 1 1 0 0,0 1 1 0 0,4 11 0 0 0,5-11 21 0 0,-7-2 80 0 0,-3 0-1 0 0,-3 3-10 0 0,-7 7 0 0 0,7-8 13 0 0,1 1 8 0 0,1-2-100 0 0,0 0 1 0 0,0 0 0 0 0,-1 0 0 0 0,1 0 0 0 0,0 0-1 0 0,0 0 1 0 0,-1-1 0 0 0,1 1 0 0 0,0 0 0 0 0,-1-1-1 0 0,1 1 1 0 0,-1-1-12 0 0,-29 2 143 0 0,26-2-190 0 0,-1 0 48 0 0,-23 0 145 0 0,16 0-110 0 0,4 0-49 0 0,1 0-35 0 0,0 0-54 0 0,0 0-63 0 0,2 0-72 0 0,0 0-85 0 0,4 0 150 0 0,1 0-24 0 0,1-1-58 0 0,0 0-112 0 0,0-1-131 0 0,0 0-118 0 0,0 0 90 0 0,0 1-44 0 0,0-2-664 0 0,0 1-518 0 0,0 1-988 0 0</inkml:trace>
  <inkml:trace contextRef="#ctx0" brushRef="#br0" timeOffset="282.2">319 242 8288 0 0,'2'0'190'0'0,"3"0"-78"0"0,10 0 335 0 0,-11 0-370 0 0,0 0-78 0 0,11 0 40 0 0,-6 1-27 0 0,-3 1 33 0 0,-1 0 16 0 0,2 1 72 0 0,0 1 42 0 0,-6-3-145 0 0,0-1-1 0 0,-1 1 0 0 0,1-1 1 0 0,0 1-1 0 0,0 0 0 0 0,-1-1 1 0 0,1 1-1 0 0,0 0 0 0 0,-1-1 1 0 0,1 1-1 0 0,-1 0 0 0 0,1 0 1 0 0,-1 0-1 0 0,0 0 0 0 0,1-1 1 0 0,-1 1-1 0 0,0 0 0 0 0,1 0 1 0 0,-1 0-1 0 0,0 0 0 0 0,0 0 1 0 0,0 0-30 0 0,3 10 266 0 0,2-7-63 0 0,-5-3-191 0 0,1-1-1 0 0,0 0 1 0 0,-1 1-1 0 0,1-1 0 0 0,-1 1 1 0 0,1-1-1 0 0,-1 1 1 0 0,0-1-1 0 0,1 1 1 0 0,-1-1-1 0 0,0 1 0 0 0,1-1 1 0 0,-1 1-1 0 0,0 0 1 0 0,1-1-1 0 0,-1 1 1 0 0,0-1-1 0 0,0 1 0 0 0,0 0 1 0 0,0-1-1 0 0,1 1 1 0 0,-1 0-1 0 0,0-1 0 0 0,0 1 1 0 0,0 0-1 0 0,-1-1-11 0 0,3 11 127 0 0,4 1 12 0 0,0 0 30 0 0,-4-1 10 0 0,-3-4-54 0 0,1-5-82 0 0,0 0 0 0 0,0 0 0 0 0,0 0 0 0 0,0 0 0 0 0,0 0 0 0 0,1 0 0 0 0,-1 0 1 0 0,1 0-1 0 0,-1 0 0 0 0,1 1-43 0 0,4 5 143 0 0,0 2 64 0 0,-2 0 87 0 0,-1-5 86 0 0,8 5 4 0 0,-7-8-121 0 0,0 0-99 0 0,-1-2-64 0 0,2 0-63 0 0,0 0-13 0 0,-2 1 48 0 0,11 9 188 0 0,-11-7-4 0 0,1-3 4 0 0,-2 0-237 0 0,5 0 156 0 0,1 0 1 0 0,0-1 0 0 0,-1 0-1 0 0,3 0-179 0 0,1-3 210 0 0,-1-2-40 0 0,-6 4 57 0 0,-1 0-83 0 0,1 2-50 0 0,1 0-45 0 0,-1 0-11 0 0,0-1 36 0 0,19-12 383 0 0,-8 4-185 0 0,-2-1-98 0 0,0-1-70 0 0,-6 5-31 0 0,9-10 244 0 0,-11 12-254 0 0,-1 0-61 0 0,12-26 208 0 0,-11 13-121 0 0,-5-11-11 0 0,0 12-39 0 0,-1 1 14 0 0,-11 0-53 0 0,12 13-8 0 0,-1 1 0 0 0,0-1-1 0 0,1 0 1 0 0,0 0 0 0 0,-1 0-1 0 0,1 0 1 0 0,0 0 0 0 0,-1-2 8 0 0,1 0-60 0 0,0-1-47 0 0,1 4-12 0 0,0 0-33 0 0,0 0-65 0 0,-2-1-154 0 0,-3-1-63 0 0,-2-1-51 0 0,0 0-147 0 0,3 2 270 0 0,2 0-37 0 0,1 1 314 0 0,1 1 0 0 0,-1-1 0 0 0,1 0 0 0 0,0 0 0 0 0,0 0 0 0 0,-1 1 0 0 0,1-1 0 0 0,0 0 0 0 0,0 0 0 0 0,0 0 0 0 0,0 1 0 0 0,0-1 0 0 0,0 0 0 0 0,0-1 85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35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7424 0 0,'0'0'166'0'0,"0"0"29"0"0,0 3 12 0 0,0 1-127 0 0,0 8 27 0 0,3 0-86 0 0,1-5-21 0 0,-3-5 0 0 0,0-1 0 0 0,0 0 0 0 0,0 1 0 0 0,0-1 0 0 0,-1 1 0 0 0,1-1 0 0 0,-1 1 0 0 0,1-1 0 0 0,-1 1 0 0 0,1-1 0 0 0,-1 1 0 0 0,0 0 0 0 0,0-1 0 0 0,0 1 0 0 0,0 0 19 0 0,0 1 0 0 0,0-1 0 0 0,1 1 0 0 0,-1-1 0 0 0,1 1 0 0 0,-1-1 0 0 0,1 0 1 0 0,0 2-20 0 0,3 3 89 0 0,-1-1 26 0 0,-1 0 52 0 0,0 2 69 0 0,-2 2 85 0 0,1-1-32 0 0,0-2-79 0 0,1-1-34 0 0,2 2 2 0 0,0 0 7 0 0,-2 0 1 0 0,-1-1 41 0 0,-1 3 89 0 0,2 6 54 0 0,1-6-92 0 0,1-2-14 0 0,0 1 40 0 0,-1-2-8 0 0,-2 0-73 0 0,-1 2-24 0 0,-1 3 19 0 0,1-4-28 0 0,0 22 729 0 0,0-15-344 0 0,2-10-217 0 0,8 6-50 0 0,-9-11-150 0 0,0 1-43 0 0,0 1 13 0 0,0 1-101 0 0,-1 2-100 0 0,0-4 117 0 0,0 0 51 0 0,-1 0 72 0 0,1 0 89 0 0,0 0 103 0 0,0 0-109 0 0,0-1 39 0 0,-2 1-194 0 0,-5-2-66 0 0,2 1 4 0 0,4 0 54 0 0,-2 0-1 0 0,3 0-82 0 0,-1 0-1 0 0,1 0 1 0 0,-1 0-1 0 0,1 0 1 0 0,0 0-1 0 0,-1 0 0 0 0,1 0 1 0 0,-1 0-1 0 0,1 0 1 0 0,-1 0-1 0 0,1 0 0 0 0,0 0 1 0 0,-1 0-1 0 0,1 0 1 0 0,-1-1-1 0 0,1 1 0 0 0,0 0 1 0 0,-1 0-1 0 0,1 0 1 0 0,0-1-1 0 0,-1 1 0 0 0,1 0 1 0 0,0-1-1 0 0,0 1 1 0 0,-1 0-1 0 0,1 0 1 0 0,0-1-1 0 0,0 1 0 0 0,-1-1 1 0 0,1 1-1 0 0,0 0 1 0 0,0-1-1 0 0,0 1 0 0 0,0-1 1 0 0,-1 1-1 0 0,1 0 1 0 0,0-1-1 0 0,0 1 0 0 0,0-1 1 0 0,0 1-1 0 0,0 0 1 0 0,0-1-1 0 0,0 1 1 0 0,0-1-1 0 0,0 1 0 0 0,0 0 1 0 0,1-1-4 0 0,-1-1 10 0 0,0 0 0 0 0,-1 1-1 0 0,1-1 1 0 0,0 0 0 0 0,0 1 0 0 0,-1-1 0 0 0,1 0 0 0 0,-1 1 0 0 0,0-2-10 0 0,-4-5 13 0 0,4 7-8 0 0,0 0 0 0 0,1-1 0 0 0,-1 1-1 0 0,0-1 1 0 0,0 1 0 0 0,1-1 0 0 0,-1 1 0 0 0,1-1 0 0 0,-1 1 0 0 0,1-1 0 0 0,0 1-1 0 0,0-1 1 0 0,-1 1 0 0 0,1-1-5 0 0,1-5 15 0 0,-1 0 0 0 0,1 1 0 0 0,0-1 0 0 0,1 1 0 0 0,0-1 1 0 0,0 1-1 0 0,0-1-15 0 0,0 2-2 0 0,0-13 42 0 0,-2 17-37 0 0,0 0-1 0 0,0-1 0 0 0,0 1 1 0 0,0 0-1 0 0,1-1 1 0 0,-1 1-1 0 0,0 0 0 0 0,1-1 1 0 0,-1 1-1 0 0,1-1-2 0 0,13-27 52 0 0,2-2-51 0 0,-14 28-1 0 0,-1 1 0 0 0,1-1 0 0 0,0 1 0 0 0,0 0 0 0 0,0 0 0 0 0,0 0 0 0 0,0 0 0 0 0,1 0 0 0 0,-1 0 0 0 0,0 1 0 0 0,1-1 0 0 0,0 1 0 0 0,-1-1 0 0 0,1 1 0 0 0,0 0 0 0 0,4-2 0 0 0,-6 2-1 0 0,0 1 0 0 0,0-1 0 0 0,0 0 0 0 0,-1 1 0 0 0,1-1 0 0 0,0 0 0 0 0,0 0-1 0 0,-1 0 1 0 0,1 0 0 0 0,0 1 0 0 0,-1-1 0 0 0,1 0 0 0 0,-1 0 0 0 0,1 0 0 0 0,-1 0-1 0 0,0-1 2 0 0,7-8-70 0 0,20-8-106 0 0,-11 5 85 0 0,-1 11-43 0 0,-14 2 92 0 0,1 0-1 0 0,0-1 1 0 0,-1 1 0 0 0,1 0-1 0 0,0-1 1 0 0,-1 1-1 0 0,1-1 1 0 0,0 1 0 0 0,-1-1-1 0 0,1 0 1 0 0,-1 0 0 0 0,1 0-1 0 0,-1 0 43 0 0,11-5-361 0 0,-1 5 49 0 0,-2 1 36 0 0,0 0-116 0 0,2 0-190 0 0,5 0-410 0 0,-1 0 44 0 0</inkml:trace>
  <inkml:trace contextRef="#ctx0" brushRef="#br0" timeOffset="304.94">349 288 7200 0 0,'0'0'165'0'0,"0"0"22"0"0,0 0 6 0 0,2 0-28 0 0,-1 0-163 0 0,-1 0 0 0 0,1 0 0 0 0,0 0-1 0 0,-1 0 1 0 0,1 0 0 0 0,-1 0 0 0 0,1 0-1 0 0,-1 0 1 0 0,1 1 0 0 0,-1-1-1 0 0,1 0 1 0 0,-1 0 0 0 0,1 1 0 0 0,-1-1-1 0 0,1 0 1 0 0,-1 1 0 0 0,1-1 0 0 0,-1 0-1 0 0,0 1 1 0 0,1-1 0 0 0,-1 1 0 0 0,0-1-1 0 0,1 1 1 0 0,-1 0-2 0 0,1-1 0 0 0,-1 1-1 0 0,0-1 1 0 0,1 1 0 0 0,-1 0-1 0 0,1-1 1 0 0,-1 1 0 0 0,1-1-1 0 0,-1 0 1 0 0,1 1 0 0 0,0-1-1 0 0,-1 1 1 0 0,1-1 0 0 0,0 0-1 0 0,-1 1 1 0 0,1-1 0 0 0,0 0-1 0 0,-1 0 1 0 0,1 0 0 0 0,0 1-1 0 0,-1-1 1 0 0,1 0 0 0 0,0 0-1 0 0,-1 0 1 0 0,1 0 0 0 0,0 0 0 0 0,2 0 19 0 0,0 0 35 0 0,4 0 139 0 0,0 0 74 0 0,10 0 433 0 0,-13 0-521 0 0,0 0-39 0 0,6-2 220 0 0,-6-2-38 0 0,0-3-50 0 0,1 3-50 0 0,2 1-35 0 0,9-7 178 0 0,-9 2-179 0 0,-4 5-88 0 0,0 0 0 0 0,0 0 1 0 0,0 0-1 0 0,1 0 0 0 0,-1 1 1 0 0,1-1-99 0 0,6-2 265 0 0,-2 1-37 0 0,4-5 63 0 0,-4 1-65 0 0,1-1-57 0 0,4-6 7 0 0,-10 11-132 0 0,1 0 1 0 0,0 1 0 0 0,0-1 0 0 0,1 1 0 0 0,-1 0 0 0 0,3-2-45 0 0,-3 3 36 0 0,3-2 32 0 0,-3-3-37 0 0,-2 3-25 0 0,3-4 20 0 0,-4 7-22 0 0,0-1 0 0 0,0 1-1 0 0,0 0 1 0 0,-1-1-1 0 0,1 1 1 0 0,0-1 0 0 0,-1 1-1 0 0,1-1 1 0 0,-1 1 0 0 0,0-1-1 0 0,1 0 1 0 0,-1 1 0 0 0,0-1-1 0 0,0 0-3 0 0,0 2 3 0 0,0-1-1 0 0,0 0 0 0 0,0 0 1 0 0,0 1-1 0 0,1-1 0 0 0,-1 0 1 0 0,0 0-1 0 0,0 1 0 0 0,1-1 1 0 0,-1 0-1 0 0,0 1 0 0 0,1-1 1 0 0,-1 0-1 0 0,1 1 0 0 0,-1-1 1 0 0,1 1-1 0 0,-1-1 1 0 0,1 1-1 0 0,-1-1 0 0 0,1 1 1 0 0,0-1-1 0 0,-1 1-2 0 0,1 0 2 0 0,-1-1 0 0 0,1 1 0 0 0,-1 0 0 0 0,0 0 0 0 0,1-1 0 0 0,-1 1 1 0 0,0 0-1 0 0,1-1 0 0 0,-1 1 0 0 0,0 0 0 0 0,1-1 0 0 0,-1 1 0 0 0,0-1 0 0 0,0 1 0 0 0,0 0 0 0 0,1-1 0 0 0,-1 1 1 0 0,0-1-1 0 0,0 1 0 0 0,0 0 0 0 0,0-1 0 0 0,0 1 0 0 0,0-1 0 0 0,0 1 0 0 0,0-1 0 0 0,0 1 0 0 0,0-1 1 0 0,0 1-1 0 0,0-1 0 0 0,0 1 0 0 0,0 0 0 0 0,0-1 0 0 0,0 1 0 0 0,0-1 0 0 0,0 1 0 0 0,-1-1 0 0 0,1 1 0 0 0,0 0 1 0 0,0-1-3 0 0,-11-14 32 0 0,9 0 32 0 0,2 14-64 0 0,0 1 1 0 0,0 0-1 0 0,0-1 1 0 0,0 1-1 0 0,0-1 1 0 0,0 1-1 0 0,0-1 1 0 0,0 1-1 0 0,0-1 1 0 0,0 1-1 0 0,0-1 1 0 0,0 1-1 0 0,0-1 1 0 0,0 1-1 0 0,0-1 1 0 0,-1 1-1 0 0,1 0 1 0 0,0-1-1 0 0,0 1 1 0 0,-1-1-1 0 0,1 1 1 0 0,0 0-1 0 0,0-1 1 0 0,-1 1-1 0 0,1 0 1 0 0,-1-1-1 0 0,1 1 1 0 0,0 0-1 0 0,-1-1 1 0 0,1 1-1 0 0,-1 0 1 0 0,1 0-1 0 0,-7-5 10 0 0,2-5 33 0 0,5 10-42 0 0,-1-1-1 0 0,0 1 1 0 0,0 0 0 0 0,1-1 0 0 0,-1 1-1 0 0,0 0 1 0 0,0 0 0 0 0,0 0 0 0 0,1 0 0 0 0,-1 0-1 0 0,0-1 1 0 0,0 1 0 0 0,0 1 0 0 0,0-1-1 0 0,-14 0 0 0 0,0 2 0 0 0,12 0 0 0 0,0 0 0 0 0,1 0 0 0 0,0 0 0 0 0,-1 0 0 0 0,1 0 0 0 0,0 0 0 0 0,0 0 0 0 0,0 1 0 0 0,0-1 0 0 0,1 1 1 0 0,-1 0-1 0 0,1 0 0 0 0,-1 0 0 0 0,0 1-3 0 0,0 0 0 0 0,-1 0 1 0 0,0 0-1 0 0,1 0 1 0 0,-3 1 2 0 0,0 1-21 0 0,2-4 13 0 0,0 1-1 0 0,0 0 1 0 0,1 0-1 0 0,-1 0 1 0 0,1 0-1 0 0,0 0 1 0 0,-1 2 8 0 0,-4 12-67 0 0,4-7 54 0 0,-9 23 25 0 0,2-15 52 0 0,5 7-26 0 0,-1-13 28 0 0,5-10-53 0 0,0-1-1 0 0,1 0 0 0 0,-1 1 0 0 0,0-1 0 0 0,1 0 0 0 0,-1 1 0 0 0,1-1 1 0 0,-1 1-1 0 0,1-1 0 0 0,0 1 0 0 0,0-1 0 0 0,0 1 0 0 0,0-1-12 0 0,0 2 31 0 0,0 0 0 0 0,1 0 0 0 0,-1-1 0 0 0,1 1-1 0 0,0-1 1 0 0,0 1 0 0 0,0 0 0 0 0,1 1-31 0 0,4 8 76 0 0,-2-4-53 0 0,-2-4-7 0 0,3 0 4 0 0,16 5 61 0 0,-13-4-70 0 0,-7-4-11 0 0,0 0 0 0 0,1 0 0 0 0,-1 0 0 0 0,0-1 0 0 0,1 1 0 0 0,-1 0 0 0 0,1-1 0 0 0,-1 1 0 0 0,1-1 0 0 0,0 0 0 0 0,-1 1 0 0 0,1-1 0 0 0,-1 0 0 0 0,1 0 0 0 0,0 0 0 0 0,-1 0 0 0 0,1 0 0 0 0,-1 1 1 0 0,1-1-1 0 0,-1 0 0 0 0,1 1 0 0 0,-1-1 1 0 0,1 1-1 0 0,-1-1 0 0 0,0 1 0 0 0,1 0 1 0 0,-1 0-1 0 0,0 0 0 0 0,12 5-19 0 0,-10-5-56 0 0,0-1 55 0 0,9 1 135 0 0,-9-1-110 0 0,3 0-72 0 0,-4 0-15 0 0,1 0-40 0 0,0 0-27 0 0,-1 0-42 0 0,1 0-46 0 0,0 0-51 0 0,-2 0-37 0 0,1 0-51 0 0,-1 0-47 0 0,1 0-41 0 0,0 0-138 0 0,-1 0-39 0 0,2 0-168 0 0,0 0-448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33.9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152 121 9096 0 0,'0'0'200'0'0,"0"0"33"0"0,0 0 16 0 0,0 0 45 0 0,0 0 136 0 0,0 0 61 0 0,0 0 12 0 0,0 0-41 0 0,0 0-327 0 0,0 0 18 0 0,0 3 55 0 0,0 22 187 0 0,2-20-155 0 0,6 8 32 0 0,-2 14 183 0 0,-6 25 284 0 0,-1-25-424 0 0,1 54 428 0 0,0-45-456 0 0,0 4-34 0 0,0-1-102 0 0,0-37-151 0 0,0-1 1 0 0,0 1-1 0 0,0-1 1 0 0,1 1-1 0 0,-1 0 1 0 0,1-1 0 0 0,-1 1-1 0 0,1-1 1 0 0,-1 1-1 0 0,1-1 1 0 0,0 1 0 0 0,0-1-1 0 0,0 0 1 0 0,0 1-1 0 0,0-1 1 0 0,0 0 0 0 0,0 0-1 0 0,0 1 0 0 0,3 3 73 0 0,-5 5-30 0 0,1-10-34 0 0,0 2 63 0 0,0-2-28 0 0,0 0-109 0 0,0 0-16 0 0,0 0 10 0 0,0 0-51 0 0,0 0-103 0 0,0 0-245 0 0,0 0-441 0 0,0 0-45 0 0,0 0-10 0 0</inkml:trace>
  <inkml:trace contextRef="#ctx0" brushRef="#br0" timeOffset="301.86">1 91 6648 0 0,'0'0'149'0'0,"0"0"23"0"0,0 0 12 0 0,2 3 47 0 0,-1-2-149 0 0,1 1-45 0 0,1 0 5 0 0,-1 0 84 0 0,0 0 95 0 0,-1 0-59 0 0,1-1 42 0 0,-2 0 29 0 0,1-1-52 0 0,1 0-44 0 0,-1 0-37 0 0,2 0 22 0 0,3-3-20 0 0,-4 3 10 0 0,6-5 121 0 0,1 0 90 0 0,4 2 76 0 0,-6 3-183 0 0,-5 1-144 0 0,0-1 0 0 0,0 0 0 0 0,0 0 0 0 0,0 0-1 0 0,0-1 1 0 0,0 1 0 0 0,0 0 0 0 0,0-1 0 0 0,0 1-1 0 0,1-1-71 0 0,5-3 195 0 0,0-1 35 0 0,11-6 305 0 0,-6 5-245 0 0,-1 3-99 0 0,-8 2-128 0 0,0 0-1 0 0,0 0 0 0 0,0-1 1 0 0,-1 1-1 0 0,1-1 1 0 0,-1 0-1 0 0,1 0 0 0 0,-1 0-62 0 0,12-6 152 0 0,29-8 347 0 0,-29 12-402 0 0,12-1 27 0 0,-12 0-69 0 0,-12 3-44 0 0,0 1 0 0 0,1 0-1 0 0,-1 0 1 0 0,0 0 0 0 0,0 1 0 0 0,1-1 0 0 0,-1 1 0 0 0,2-1-11 0 0,10 1 38 0 0,-1 0-109 0 0,-1 0-64 0 0,22 0-371 0 0,-22 0 338 0 0,5 0-166 0 0</inkml:trace>
  <inkml:trace contextRef="#ctx0" brushRef="#br0" timeOffset="696.81">575 106 6648 0 0,'0'0'149'0'0,"0"0"23"0"0,0 0 12 0 0,3 3-25 0 0,3 4-116 0 0,-3-1 21 0 0,-1 1 43 0 0,-1 0 69 0 0,-1-6-160 0 0,0-1 0 0 0,0 1-1 0 0,0-1 1 0 0,0 1-1 0 0,0-1 1 0 0,0 1-1 0 0,0-1 1 0 0,0 1 0 0 0,0-1-1 0 0,0 1 1 0 0,0-1-1 0 0,0 0 1 0 0,0 1 0 0 0,0-1-1 0 0,0 1 1 0 0,1-1-1 0 0,-1 1 1 0 0,0-1-1 0 0,0 1 1 0 0,1-1 0 0 0,-1 0-1 0 0,0 1 1 0 0,0-1-1 0 0,1 0 1 0 0,-1 1-1 0 0,0-1 1 0 0,1 0 0 0 0,-1 1-1 0 0,1-1 1 0 0,-1 0-1 0 0,0 0 1 0 0,1 1-16 0 0,8 6 287 0 0,-8-6-258 0 0,1 0 1 0 0,-1 1 0 0 0,0-1-1 0 0,0 1 1 0 0,-1-1-1 0 0,1 1 1 0 0,0 0 0 0 0,0-1-1 0 0,-1 1 1 0 0,1 0 0 0 0,-1 0-30 0 0,3 8 164 0 0,2 1 72 0 0,12 25 438 0 0,-12-24-501 0 0,-2-2-62 0 0,0-1 79 0 0,0-1-44 0 0,0 0-15 0 0,0 2 20 0 0,0 0 11 0 0,2 3 137 0 0,-1-3-66 0 0,-1-2-78 0 0,-1-1-33 0 0,1 1-11 0 0,-2 7 11 0 0,-1 6 12 0 0,0-3 62 0 0,0 0 56 0 0,0 46 883 0 0,0-49-876 0 0,0-13-151 0 0,0-2-10 0 0,0 0 11 0 0,0 0 56 0 0,-1 4-33 0 0,1-1 109 0 0,-1-1 39 0 0,2 0 448 0 0,-1-2-493 0 0,0 0-39 0 0,0-2-54 0 0,1 1-71 0 0,-1-1-71 0 0,0 1-42 0 0,0-1-49 0 0,0-1-52 0 0,-1-12 144 0 0,1 11-1 0 0,-1 0 0 0 0,1-1 0 0 0,0 1 0 0 0,0 0 0 0 0,0 0 0 0 0,1 0 0 0 0,-1-1 0 0 0,1 1 0 0 0,1-3 0 0 0,3-2 0 0 0,0 0 0 0 0,0 1 0 0 0,1 0 0 0 0,0 0 0 0 0,0 0 0 0 0,4-3 0 0 0,8-16 0 0 0,10 12 0 0 0,-28 14-1 0 0,1 1 0 0 0,0 0 0 0 0,-1-1 0 0 0,1 1 0 0 0,0 0 0 0 0,-1 0 0 0 0,1 0 0 0 0,0 0 1 0 0,-1 0-1 0 0,1 0 0 0 0,0 0 0 0 0,-1 0 0 0 0,1 0 0 0 0,0 0 0 0 0,0 0 0 0 0,-1 0 0 0 0,1 0 1 0 0,0 1-1 0 0,-1-1 0 0 0,1 0 0 0 0,0 1 1 0 0,26 14-164 0 0,-22-5 109 0 0,6-5 59 0 0,4 22 134 0 0,-7-10-82 0 0,-1-3-67 0 0,-6-12-6 0 0,-1 0 1 0 0,1 0-1 0 0,-1 0 1 0 0,0 1-1 0 0,1-1 1 0 0,-1 0-1 0 0,0 0 1 0 0,0 1-1 0 0,-1 1 17 0 0,1-1-31 0 0,3 2-37 0 0,1-1 70 0 0,-4-4-2 0 0,1 0 0 0 0,-1 1-1 0 0,1-1 1 0 0,-1 0-1 0 0,1 1 1 0 0,-1-1 0 0 0,0 1-1 0 0,1-1 1 0 0,-1 1 0 0 0,0-1-1 0 0,1 1 1 0 0,-1-1-1 0 0,0 1 1 0 0,0-1 0 0 0,1 1-1 0 0,-1-1 1 0 0,0 1 0 0 0,2 11 70 0 0,-2 7 103 0 0,0-17-92 0 0,1 0-49 0 0,-1-1-44 0 0,0 1-43 0 0,0-1-38 0 0,0 0-37 0 0,1 2-222 0 0,0-1-95 0 0,0 0-76 0 0,0 1-125 0 0,2 1-930 0 0,-1-3 1053 0 0,-2 0 157 0 0,1 0 39 0 0,0 0 47 0 0,0 0 57 0 0,1 1-1571 0 0,-1-1-1014 0 0</inkml:trace>
  <inkml:trace contextRef="#ctx0" brushRef="#br0" timeOffset="1026.68">1059 499 7080 0 0,'0'0'157'0'0,"0"0"23"0"0,2-2 13 0 0,11-8-22 0 0,-11 9-167 0 0,-1 1-1 0 0,1-1 0 0 0,-1 1 1 0 0,1 0-1 0 0,-1-1 1 0 0,1 1-1 0 0,0 0 1 0 0,-1 0-1 0 0,1 0 1 0 0,0 0-4 0 0,-2 0 0 0 0,4 0-3 0 0,-3 0 2 0 0,0 0 0 0 0,0 1 0 0 0,0-1-1 0 0,1-1 1 0 0,-1 1 0 0 0,0 0 0 0 0,0 0 0 0 0,0 0-1 0 0,0-1 1 0 0,1 1 0 0 0,-1 0 0 0 0,0-1 0 0 0,0 1-1 0 0,0-1 2 0 0,3-3 40 0 0,1-4 46 0 0,1 1 117 0 0,1 3 109 0 0,0 1 32 0 0,1-3 68 0 0,-1-3-84 0 0,-2 2-56 0 0,0 3-29 0 0,1 0 28 0 0,1 0 80 0 0,-4 2-184 0 0,1 0 0 0 0,-1-1-1 0 0,1 1 1 0 0,-1-1-1 0 0,2-2-166 0 0,17-18 755 0 0,-6 5-187 0 0,-13 15-495 0 0,-1 1-1 0 0,0-1 0 0 0,0-1 1 0 0,0 1-1 0 0,0 0 0 0 0,0-1-72 0 0,0 0 56 0 0,0 1 0 0 0,0 0-1 0 0,0 0 1 0 0,0 0 0 0 0,0 0-1 0 0,2-1-55 0 0,8-11 182 0 0,-10 11-149 0 0,-1-2-24 0 0,-1-14-15 0 0,0-8 22 0 0,0 28-15 0 0,0 0 0 0 0,0 0 0 0 0,0 0 0 0 0,0-1 0 0 0,0 1 0 0 0,0 0 0 0 0,0 0 1 0 0,0 0-1 0 0,0 0 0 0 0,0 0 0 0 0,0 0 0 0 0,0 0 0 0 0,0 0 0 0 0,0 0 0 0 0,0 0 1 0 0,0-1-1 0 0,0 1 0 0 0,0 0 0 0 0,0 0 0 0 0,0 0 0 0 0,0 0 0 0 0,0 0 0 0 0,0 0 1 0 0,0 0-1 0 0,0 0 0 0 0,-1 0 0 0 0,1 0 0 0 0,0 0 0 0 0,0 0 0 0 0,0 0 0 0 0,0-1 1 0 0,0 1-1 0 0,0 0 0 0 0,0 0 0 0 0,0 0 0 0 0,0 0 0 0 0,0 0 0 0 0,0 0 0 0 0,0 0 0 0 0,0 0 1 0 0,-1 0-1 0 0,1 0 0 0 0,0 0 0 0 0,0 0 0 0 0,0 0 0 0 0,0 0 0 0 0,0 0 0 0 0,0 0 1 0 0,0 0-1 0 0,0 0 0 0 0,0 0 0 0 0,0 0 0 0 0,0 0 0 0 0,-1 0 0 0 0,1 0 0 0 0,0 0 1 0 0,0 0-2 0 0,-25 0 1 0 0,20 3-70 0 0,-13 8-22 0 0,14-9 70 0 0,0 0 0 0 0,1 0 0 0 0,-1 1 0 0 0,0-1 0 0 0,-2 4 21 0 0,3-3-9 0 0,0 0 1 0 0,0 0-1 0 0,0 0 1 0 0,1 1-1 0 0,-2 2 9 0 0,-6 20 69 0 0,5-11-6 0 0,2-8-27 0 0,0 0 1 0 0,-1-1-1 0 0,0 1 0 0 0,-2 1-36 0 0,2-2 48 0 0,-1 1 0 0 0,2 0 0 0 0,-1 0 0 0 0,0 1-48 0 0,-2 10 142 0 0,-3 7 34 0 0,6-15-16 0 0,3-7-158 0 0,0 2 47 0 0,0 27 396 0 0,3-22-301 0 0,8-1-2 0 0,-2-3-41 0 0,1 2 56 0 0,-9-7-144 0 0,1 0 1 0 0,-1 0 0 0 0,0 0 0 0 0,1 0 0 0 0,-1 0 0 0 0,1 0 0 0 0,-1-1 0 0 0,1 1 0 0 0,0 0-14 0 0,19 3 73 0 0,26-4 7 0 0,-27 0-30 0 0,-10 0-126 0 0,-2 0 83 0 0,-1 0 34 0 0,8 1 61 0 0,-6-1-65 0 0,-1 0-55 0 0,0 0-69 0 0,-1-1-52 0 0,0 1-74 0 0,-1-1-86 0 0,0-1-98 0 0,-3 1 49 0 0,0 0-57 0 0,0 0-50 0 0,0 0-45 0 0,1 0-150 0 0,-1-1-44 0 0,2 0-181 0 0,1-1-484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46.5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6704 0 0,'0'0'149'0'0,"0"0"23"0"0,0 0 12 0 0,0 3-25 0 0,0-2-156 0 0,0 1 0 0 0,0-1 1 0 0,1 1-1 0 0,-1-1 0 0 0,0 1 1 0 0,1-1-1 0 0,0 1 0 0 0,-1-1 1 0 0,1 1-1 0 0,0-1 0 0 0,0 0 1 0 0,-1 1-4 0 0,2-1-1 0 0,-1 1 0 0 0,0-1 1 0 0,-1 1-1 0 0,1 0 0 0 0,0 0 1 0 0,0-1-1 0 0,-1 1 0 0 0,1 0 1 0 0,-1 0-1 0 0,0 0 0 0 0,1 0 1 0 0,-1 0 0 0 0,2 11 42 0 0,4-3 86 0 0,-2-2 42 0 0,0 1 61 0 0,0-1-38 0 0,0 5 41 0 0,0-2-43 0 0,0 6 54 0 0,-3-16-206 0 0,0 1-1 0 0,0 0 0 0 0,0 0 0 0 0,0-1 0 0 0,0 1 1 0 0,0 0-1 0 0,1-1 0 0 0,-1 1 0 0 0,0-1 1 0 0,1 0-39 0 0,0 1 38 0 0,-1-1 0 0 0,0 0 0 0 0,1 1 1 0 0,-1 0-1 0 0,0-1 0 0 0,0 1 1 0 0,0-1-1 0 0,0 1 0 0 0,0 0 1 0 0,0 0-39 0 0,2 10 181 0 0,2 3 80 0 0,4 3 63 0 0,-7-16-291 0 0,-1 1 20 0 0,1 0-1 0 0,0-1 0 0 0,-1 1 1 0 0,1 0-1 0 0,-1 0 0 0 0,1 2-52 0 0,0 4 165 0 0,-2 4 77 0 0,3 8 85 0 0,10 3 86 0 0,-11-20-358 0 0,0 0-1 0 0,0 0 1 0 0,0 0 0 0 0,-1 1 0 0 0,0-1 0 0 0,1 0 0 0 0,-1 1 0 0 0,-1-1 0 0 0,1 1 0 0 0,-1-1 0 0 0,1 4-55 0 0,0 9 239 0 0,5 0-46 0 0,-1-3-60 0 0,0 14 98 0 0,1-13-88 0 0,-5-12-111 0 0,0 0 1 0 0,0 0 0 0 0,0 1-1 0 0,0-1 1 0 0,0 0-1 0 0,-1 0 1 0 0,1 1 0 0 0,-1 0-33 0 0,0 0 42 0 0,0 51 560 0 0,0-23-306 0 0,0-29-220 0 0,0-3-4 0 0,0 0 0 0 0,0 0 0 0 0,0 0 0 0 0,0 0 0 0 0,0 0 1 0 0,0 0 6 0 0,0-3-13 0 0,0-1-56 0 0,0 2-10 0 0,-1 0 1 0 0,1 0-1 0 0,0-1 0 0 0,1 1 1 0 0,-1 0-1 0 0,0 0 1 0 0,1-1-1 0 0,-1 1 1 0 0,1-2-1 0 0,3-3-1 0 0,8-18-10 0 0,1 1-50 0 0,-1 5-44 0 0,-3 4-8 0 0,8 2 24 0 0,5-5-10 0 0,-19 16 79 0 0,0-1 1 0 0,0 0-1 0 0,1 1 1 0 0,-1-1-1 0 0,1 1 0 0 0,0 0 1 0 0,-1 0 19 0 0,28-9-79 0 0,1-1 78 0 0,-28 10-7 0 0,0 1 0 0 0,1 1 1 0 0,-1-1-1 0 0,0 0 1 0 0,0 1-1 0 0,0 0 1 0 0,0 0-1 0 0,1 0 1 0 0,2 1 7 0 0,9 0 4 0 0,-5-2-9 0 0,-10 1 2 0 0,0 0 0 0 0,0 0 1 0 0,0 0-1 0 0,0 0 0 0 0,0 0 0 0 0,0 0 1 0 0,0 0-1 0 0,0 0 0 0 0,0 0 1 0 0,0 0-1 0 0,0 1 0 0 0,0-1 0 0 0,0 0 1 0 0,0 1-1 0 0,0-1 0 0 0,0 1 3 0 0,2 1-3 0 0,-1 1 0 0 0,0-1 0 0 0,0 1 1 0 0,0 0-1 0 0,0-1 0 0 0,0 1 0 0 0,-1 0 0 0 0,1 0 0 0 0,0 1 3 0 0,2 4-20 0 0,-3-7 18 0 0,0 1-1 0 0,0-1 1 0 0,0 0-1 0 0,0 1 1 0 0,-1-1 0 0 0,1 1-1 0 0,-1-1 1 0 0,1 1-1 0 0,-1-1 1 0 0,1 1 0 0 0,-1 0-1 0 0,0-1 1 0 0,0 1 0 0 0,0 0 2 0 0,0 28-60 0 0,0-15 48 0 0,-2 0 12 0 0,-3-7 9 0 0,4-6-1 0 0,0-1-1 0 0,0 0 0 0 0,0 1 1 0 0,1-1-1 0 0,-1 1 0 0 0,0-1 1 0 0,1 1-1 0 0,-1-1 0 0 0,1 1 1 0 0,0 0-1 0 0,-1 1-7 0 0,-1 2 70 0 0,-24 10 47 0 0,21-5-106 0 0,-22 5 49 0 0,23-14-54 0 0,0 0 0 0 0,-1 0 1 0 0,1 0-1 0 0,0-1 1 0 0,0 1-1 0 0,0-1 0 0 0,0 0 1 0 0,-1-1-1 0 0,-2 0-6 0 0,-9 1 19 0 0,9 0-71 0 0,1 0 43 0 0,-23 0 136 0 0,19 0-189 0 0,5 0-31 0 0,-1 0-55 0 0,0 0-63 0 0,0 0-75 0 0,4 0 67 0 0,1 0-36 0 0,-2-1-347 0 0,1 1 80 0 0,0 0-47 0 0,-1-2-673 0 0,1-2-531 0 0,1-4-1007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46.8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6896 0 0,'0'0'200'0'0,"0"2"-8"0"0,2 7-152 0 0,3 1-44 0 0,2 3 19 0 0,-6-2 72 0 0,-1-3 168 0 0,-1 0 46 0 0,1 1 67 0 0,0-6-194 0 0,-1 1 1 0 0,1-1 0 0 0,0 0 0 0 0,1 1 0 0 0,-1-1 0 0 0,0 0 0 0 0,1 0 0 0 0,0 1 0 0 0,1 2-175 0 0,2 1 302 0 0,3 5 194 0 0,-6-1-90 0 0,-1 3 163 0 0,0-1-111 0 0,0 2-33 0 0,0 21 469 0 0,0-23-519 0 0,0-13-370 0 0,0 1 0 0 0,0-1-1 0 0,0 1 1 0 0,0-1 0 0 0,0 0 0 0 0,0 1 0 0 0,0-1 0 0 0,0 1-1 0 0,0-1 1 0 0,0 1 0 0 0,0-1 0 0 0,0 1 0 0 0,0-1-1 0 0,1 1 1 0 0,-1-1 0 0 0,0 1 0 0 0,0-1 0 0 0,0 0 0 0 0,1 1-1 0 0,-1-1 1 0 0,0 1 0 0 0,1-1 0 0 0,-1 0 0 0 0,0 1 0 0 0,1-1-1 0 0,-1 0 1 0 0,0 1 0 0 0,1-1 0 0 0,-1 0 0 0 0,1 0 0 0 0,-1 1-1 0 0,1-1-4 0 0,5 4 69 0 0,-6-3-63 0 0,1 0 0 0 0,-1-1 0 0 0,0 1 0 0 0,1 0 1 0 0,-1 0-1 0 0,0 0 0 0 0,0-1 0 0 0,1 1 0 0 0,-1 0 0 0 0,0 0 1 0 0,0 0-1 0 0,0-1 0 0 0,0 1 0 0 0,0 1-6 0 0,0-1-149 0 0,0 1 51 0 0,0-1 47 0 0,0 0 39 0 0,0 0 49 0 0,0 1 48 0 0,1 1 315 0 0,0-2-278 0 0,0 0-95 0 0,0 0-100 0 0,0-1-10 0 0,-1 0-37 0 0,1 0-39 0 0,0 0-43 0 0,0 1-48 0 0,0-1-51 0 0,0 0-53 0 0,0 0-59 0 0,1 0-61 0 0,-1 0-66 0 0,1 0-69 0 0,-1 0-72 0 0,3 0-1036 0 0,5 0-978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47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33 8640 0 0,'0'0'197'0'0,"0"0"24"0"0,0 3 17 0 0,0 0-58 0 0,0 24-120 0 0,0-13-38 0 0,0-2 40 0 0,0 4 159 0 0,0-7 83 0 0,0 1 497 0 0,0-5-595 0 0,0 2-46 0 0,1-1 99 0 0,0-2-69 0 0,1 1-26 0 0,1 2 18 0 0,1 0 47 0 0,-1-1 9 0 0,-2 0 49 0 0,-1 1 108 0 0,-1-1-132 0 0,-4-1 15 0 0,0-1-32 0 0,3 0-6 0 0,1 0 32 0 0,0 3 85 0 0,1 3 33 0 0,0-7-71 0 0,0-3-30 0 0,0 0-7 0 0,0 0-15 0 0,0 0-49 0 0,0 0-24 0 0,0 0-2 0 0,0 0-10 0 0,0 0-48 0 0,0 0-26 0 0,3-3-4 0 0,4-7-29 0 0,11-23 7 0 0,-18 33-81 0 0,5-30 9 0 0,23-3-10 0 0,-11 6 0 0 0,6-1 0 0 0,-7 7 0 0 0,-4 15 0 0 0,10-2 0 0 0,24-18 0 0 0,-44 26 0 0 0,0-1-1 0 0,0 0 1 0 0,0 0 0 0 0,0 1-1 0 0,0 0 1 0 0,0-1-1 0 0,0 1 1 0 0,1 0-1 0 0,-1 0 1 0 0,0 0-1 0 0,0 0 1 0 0,0 0-1 0 0,0 1 1 0 0,0-1-1 0 0,3 1 1 0 0,28 13-48 0 0,-27-11 39 0 0,-2 0 4 0 0,-1-1-1 0 0,0 1 1 0 0,0 0-1 0 0,0 0 0 0 0,0 0 1 0 0,0 0-1 0 0,-1 0 0 0 0,1 0 1 0 0,-1 1-1 0 0,0-1 0 0 0,0 1 1 0 0,1 3 5 0 0,5 10-31 0 0,-2 0 1 0 0,1 2 30 0 0,-6-15 0 0 0,0-1 0 0 0,0 1 0 0 0,-1-1 0 0 0,1 0 0 0 0,-1 0 0 0 0,0 1 0 0 0,0-1 0 0 0,0 0 0 0 0,-1 4 0 0 0,1-5 0 0 0,0 0 0 0 0,-1 1 0 0 0,1-1 0 0 0,0 0 0 0 0,0 1 0 0 0,1-1 0 0 0,-1 0 0 0 0,0 1 0 0 0,1-1 0 0 0,0 0 0 0 0,-1 1 0 0 0,1-1 0 0 0,5 6 0 0 0,-1 1 0 0 0,-3 20 0 0 0,-2-8-3 0 0,0-15-38 0 0,0-4-30 0 0,2-1-87 0 0,0-1 70 0 0,-1 0 33 0 0,9 0-59 0 0,-7 0 22 0 0,0 0-78 0 0,-1 0-15 0 0,1 0-66 0 0,-1 0-75 0 0,0 0-87 0 0,0 0 30 0 0,-1 0-56 0 0,1 0-52 0 0,-1 0-44 0 0,1 0-157 0 0,0 0-45 0 0,0 0-189 0 0,1 0-511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47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32 6624 0 0,'0'0'192'0'0,"-3"-3"-7"0"0,-3-3-125 0 0,2 2 27 0 0,2 2 88 0 0,2 2 204 0 0,0 0 344 0 0,-3-3 21 0 0,-7-7-17 0 0,8 8-101 0 0,-7 1 385 0 0,4 1-611 0 0,0 0-38 0 0,0 0-46 0 0,0 0-52 0 0,0 0-61 0 0,1 1-68 0 0,1 0-73 0 0,1 0-81 0 0,-3 9 317 0 0,-6-4-98 0 0,10-5-189 0 0,0-1 0 0 0,0 1 0 0 0,0-1-1 0 0,0 1 1 0 0,0-1 0 0 0,0 1 0 0 0,0-1-1 0 0,1 1 1 0 0,-1 0 0 0 0,0-1 0 0 0,0 1-1 0 0,0 0 1 0 0,1 0 0 0 0,-1 0 0 0 0,0 0-1 0 0,1 0-10 0 0,-5 9 104 0 0,4-8-82 0 0,0 0 0 0 0,0 0 0 0 0,0 1 0 0 0,0-1 0 0 0,-1 0 0 0 0,1 0 0 0 0,-1-1 0 0 0,1 1 0 0 0,-1 0-22 0 0,-10 15 143 0 0,2 10 27 0 0,-1 5 38 0 0,7-25-136 0 0,3-5-54 0 0,0-1-1 0 0,0 0 0 0 0,0 1 0 0 0,0-1 1 0 0,1 1-1 0 0,-1-1 0 0 0,0 1 1 0 0,1-1-1 0 0,0 1 0 0 0,-1-1 1 0 0,1 1-1 0 0,0 0 0 0 0,0-1 1 0 0,0 1-18 0 0,-1 11 158 0 0,0-9-116 0 0,1 0-1 0 0,0 0 1 0 0,0 0 0 0 0,0 0 0 0 0,0 0-1 0 0,0-1 1 0 0,1 1 0 0 0,0 0 0 0 0,-1 0 0 0 0,2 2-42 0 0,8-1 128 0 0,-5 1-40 0 0,-5-5-83 0 0,0-1 0 0 0,0 1 1 0 0,0-1-1 0 0,1 0 0 0 0,-1 1 0 0 0,0-1 0 0 0,0 0 0 0 0,1 1 0 0 0,-1-1 0 0 0,0 0 0 0 0,1 0 0 0 0,-1 1 0 0 0,0-1 1 0 0,1 0-1 0 0,-1 0 0 0 0,0 1 0 0 0,1-1 0 0 0,-1 0 0 0 0,0 0 0 0 0,1 0 0 0 0,-1 0 0 0 0,0 0 0 0 0,1 1 1 0 0,-1-1-1 0 0,1 0 0 0 0,-1 0 0 0 0,0 0 0 0 0,1 0 0 0 0,-1 0 0 0 0,1 0 0 0 0,-1 0-5 0 0,0-1 2 0 0,0 1 0 0 0,1 0 0 0 0,-1 0 0 0 0,0 0 0 0 0,0 0 0 0 0,0 0 0 0 0,0 0 0 0 0,0 0 0 0 0,0 0 0 0 0,0 0 0 0 0,0 0 0 0 0,0 0 0 0 0,0 0 0 0 0,1 0 0 0 0,-1 0 0 0 0,0 0 0 0 0,0 0 0 0 0,0 0 0 0 0,0 0 0 0 0,0 0 0 0 0,0 0 0 0 0,0 1 0 0 0,0-1 0 0 0,0 0 0 0 0,0 0 0 0 0,0 0 0 0 0,0 0 0 0 0,1 0 0 0 0,-1 0 0 0 0,0 0 0 0 0,0 0 0 0 0,0 0 0 0 0,0 0 0 0 0,0 0 0 0 0,0 0 0 0 0,0 0 0 0 0,0 0 0 0 0,0 0 0 0 0,0 1 0 0 0,0-1 0 0 0,0 0 0 0 0,0 0 0 0 0,0 0 0 0 0,0 0 0 0 0,0 0 0 0 0,0 0 0 0 0,0 0 0 0 0,0 0 0 0 0,0 0 0 0 0,0 0 0 0 0,0 1 0 0 0,0-1 0 0 0,0 0 0 0 0,0 0 0 0 0,0 0 0 0 0,0 0 0 0 0,0 0-2 0 0,0 1 4 0 0,0-1 0 0 0,0 1 1 0 0,0-1-1 0 0,0 1 0 0 0,0 0 1 0 0,0-1-1 0 0,0 1 0 0 0,0-1 1 0 0,0 1-1 0 0,0-1 1 0 0,1 1-1 0 0,-1 0 0 0 0,0-1 1 0 0,0 1-1 0 0,1-1 0 0 0,-1 1 1 0 0,0-1-1 0 0,1 1 1 0 0,-1-1-5 0 0,0 0 4 0 0,1 0 1 0 0,-1 1 0 0 0,0-1 0 0 0,1 0 0 0 0,-1 0-1 0 0,0 0 1 0 0,1 0 0 0 0,-1 0 0 0 0,0 0 0 0 0,1 0 0 0 0,-1 0-1 0 0,0 0 1 0 0,1 0 0 0 0,-1 0 0 0 0,1 0 0 0 0,-1 0-1 0 0,0 0 1 0 0,1 0 0 0 0,-1 0 0 0 0,0-1 0 0 0,1 1 0 0 0,-1 0-1 0 0,0 0-4 0 0,22-17 234 0 0,-10 8-126 0 0,1 2-39 0 0,-5 4-42 0 0,0-1 1 0 0,0 0-1 0 0,-1-1 0 0 0,0 1 0 0 0,0-2 0 0 0,0 1 0 0 0,4-5-27 0 0,6-6 14 0 0,11-11-7 0 0,-15 10 39 0 0,-9 5-36 0 0,0 3-9 0 0,21-16-2 0 0,-10 13 1 0 0,-3 9-13 0 0,1 5-61 0 0,-10 2 51 0 0,1 3-13 0 0,6-2 9 0 0,-9-5 23 0 0,-1 1 1 0 0,1 0-1 0 0,-1 0 0 0 0,0-1 0 0 0,0 1 0 0 0,1 0 0 0 0,-1 0 1 0 0,0 0-1 0 0,0-1 0 0 0,0 1 0 0 0,0 0 0 0 0,0 0 1 0 0,0 0-1 0 0,0 0 4 0 0,-1 7-12 0 0,2 2-12 0 0,12 5-26 0 0,-13-14 50 0 0,0 0 0 0 0,1-1 0 0 0,-1 1 0 0 0,0 0 0 0 0,1 0 0 0 0,-1-1 0 0 0,0 1 0 0 0,0 0 0 0 0,0 0 0 0 0,0 0 0 0 0,0-1 0 0 0,0 1 0 0 0,0 0 0 0 0,0 1 0 0 0,0-1 0 0 0,0-1 0 0 0,0 1 0 0 0,0 0 0 0 0,0 0 0 0 0,0 0 0 0 0,0-1 0 0 0,0 1 0 0 0,0 0 0 0 0,1 0 0 0 0,-1 0 0 0 0,0-1 0 0 0,1 1 0 0 0,-1 0 0 0 0,1 0 0 0 0,9 4 0 0 0,-5 5 0 0 0,5-5 0 0 0,-9-3-67 0 0,0-1 40 0 0,0 1 35 0 0,0 0 53 0 0,0 1 35 0 0,0-2-109 0 0,0-1-43 0 0,1 1-88 0 0,1 0-105 0 0,-1-1 78 0 0,-1 0-34 0 0,2 0-36 0 0,-1 0-41 0 0,-1 0 35 0 0,0 0-38 0 0,1 0-385 0 0,0 0 94 0 0,-1 0-52 0 0,2 0-739 0 0,-1 0-581 0 0,-1 0-1104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49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1 7800 0 0,'0'0'174'0'0,"0"0"29"0"0,3 0 13 0 0,7 0 44 0 0,4 0 661 0 0,-8 0-552 0 0,-1 0-14 0 0,0 0-91 0 0,-5 0-257 0 0,0 0-1 0 0,0 0 0 0 0,0 0 1 0 0,1 0-1 0 0,-1 0 0 0 0,0 0 1 0 0,0 0-1 0 0,0 0 0 0 0,0 0 1 0 0,0 0-1 0 0,0 0 0 0 0,0 0 0 0 0,0 0 1 0 0,0 0-1 0 0,0 0 0 0 0,1 0 1 0 0,-1 0-1 0 0,0 0 0 0 0,0 0 1 0 0,0 0-1 0 0,0 0 0 0 0,0 0 1 0 0,0 0-1 0 0,0 0 0 0 0,0 0 1 0 0,0 0-1 0 0,0 0 0 0 0,0 0 0 0 0,0 1 1 0 0,0-1-1 0 0,1 0 0 0 0,-1 0 1 0 0,0 0-1 0 0,0 0 0 0 0,0 0 1 0 0,0 0-1 0 0,0 0 0 0 0,0 0 1 0 0,0 0-1 0 0,0 0 0 0 0,0 0 1 0 0,0 0-1 0 0,0 1 0 0 0,0-1 1 0 0,0 0-1 0 0,0 0 0 0 0,0 0 0 0 0,0 0 1 0 0,0 0-1 0 0,0 0 0 0 0,0 0 1 0 0,0 0-1 0 0,0 0 0 0 0,0 0 1 0 0,0 0-1 0 0,0 1 0 0 0,0-1-6 0 0,3 11 289 0 0,6 3 28 0 0,-6-11-99 0 0,-2-1-79 0 0,0 1-49 0 0,-1 1-45 0 0,0-1-8 0 0,0 0 34 0 0,8 14 212 0 0,-7-14-236 0 0,0-1-1 0 0,0 1 0 0 0,0 0 1 0 0,-1 0-1 0 0,1 0 0 0 0,-1 0 1 0 0,0 2-47 0 0,2 8 212 0 0,3 0 19 0 0,1-1-11 0 0,-4 1-27 0 0,-2 59 550 0 0,0-57-632 0 0,0-1-47 0 0,1 2 82 0 0,3-5-61 0 0,5 10 39 0 0,-8-4-33 0 0,-1 44 117 0 0,0-34-184 0 0,2-16 23 0 0,3 0-47 0 0,-1-4 16 0 0,-1-1 27 0 0,-2 0 23 0 0,-1 1 35 0 0,0-6-209 0 0,0-1 35 0 0,0 1 13 0 0,0-1 100 0 0,0 1 50 0 0,0 0 177 0 0,0 0-171 0 0,0 0-94 0 0,0-1-35 0 0,0 1-40 0 0,0-1-48 0 0,0 1-33 0 0,0-1-47 0 0,0 1-52 0 0,0 0-57 0 0,0-1-62 0 0,0 1-66 0 0,0 0-70 0 0,0 0-76 0 0,0-1 259 0 0,0 0-44 0 0,0 0-38 0 0,0 0-35 0 0,0 0-126 0 0,0 0-34 0 0,0 0-1321 0 0</inkml:trace>
  <inkml:trace contextRef="#ctx0" brushRef="#br0" timeOffset="542.83">1 198 7136 0 0,'0'0'165'0'0,"0"0"22"0"0,0 0 6 0 0,0-3-28 0 0,0-2-137 0 0,0 5-27 0 0,0 0-1 0 0,1-1 1 0 0,-1 1-1 0 0,0-1 1 0 0,0 1-1 0 0,0 0 1 0 0,0-1-1 0 0,1 1 0 0 0,-1 0 1 0 0,0-1-1 0 0,0 1 1 0 0,1 0-1 0 0,-1 0 1 0 0,0-1-1 0 0,0 1 1 0 0,1 0-1 0 0,-1 0 1 0 0,0-1-1 0 0,1 1 0 0 0,-1 0 1 0 0,1 0-1 0 0,5-1 56 0 0,-4 0 41 0 0,1-1 111 0 0,11-8 206 0 0,0 8-41 0 0,-7 1-191 0 0,-1-1-42 0 0,4-3 52 0 0,4-2 11 0 0,-6 6-90 0 0,-6 1-93 0 0,0 0 0 0 0,-1 0 0 0 0,1 0 0 0 0,-1 0 0 0 0,1-1 0 0 0,-1 1 0 0 0,0-1 0 0 0,1 1 0 0 0,-1-1-1 0 0,1 0 1 0 0,-1 1 0 0 0,0-1 0 0 0,1 0-20 0 0,10-5 111 0 0,-7 5-83 0 0,1 0 1 0 0,-1 0-1 0 0,0 1 1 0 0,1 0 0 0 0,2 0-29 0 0,-2 1 19 0 0,-1-1 0 0 0,1-1 1 0 0,-1 1-1 0 0,0-1 1 0 0,4 0-20 0 0,5-5 30 0 0,-11 5-26 0 0,1 0 0 0 0,-1 0-1 0 0,0 0 1 0 0,0 0 0 0 0,1 0 0 0 0,-1 1-1 0 0,1-1 1 0 0,-1 1 0 0 0,1 0-4 0 0,99 0 72 0 0,-100 0-72 0 0,-1 0 1 0 0,1 0-1 0 0,0 0 1 0 0,-1 1-1 0 0,1-1 1 0 0,-1 1-1 0 0,1 0 1 0 0,-1-1-1 0 0,1 1 1 0 0,-1 0-1 0 0,1 0 1 0 0,0 1-1 0 0,-1-1-3 0 0,0 0 1 0 0,0 0-1 0 0,0 0 1 0 0,0 0-1 0 0,0-1 1 0 0,1 1-1 0 0,-1-1 1 0 0,0 1-1 0 0,0-1 1 0 0,1 0-1 0 0,-1 0 1 0 0,1 0 2 0 0,-1 0-14 0 0,-1 0 1 0 0,1 1 0 0 0,-1-1-1 0 0,1 0 1 0 0,-1 1 0 0 0,1-1-1 0 0,0 1 1 0 0,-1-1 0 0 0,0 1-1 0 0,1 0 1 0 0,-1-1-1 0 0,1 1 1 0 0,-1 0 0 0 0,0 0 13 0 0,7 4-61 0 0,5 1-46 0 0,-5-2 17 0 0,0 0 0 0 0,0 0 0 0 0,-1 0 0 0 0,0 1 1 0 0,0 0-1 0 0,0 1 0 0 0,4 4 90 0 0,-6-5-52 0 0,12 13-159 0 0,-11-9 170 0 0,-1 17-23 0 0,20 24 0 0 0,-20-25 64 0 0,-3-19 0 0 0,0-1 0 0 0,0 0 0 0 0,1 0 0 0 0,-1 0 0 0 0,1 0 0 0 0,0 0 0 0 0,1-1 0 0 0,3 4 0 0 0,-6-6 0 0 0,1 0-1 0 0,-1-1 1 0 0,0 1 0 0 0,1 0 0 0 0,-1 0 0 0 0,0 0-1 0 0,0 0 1 0 0,0 0 0 0 0,-1 0 0 0 0,1 0 0 0 0,0 1-1 0 0,-1-1 1 0 0,1 0 0 0 0,-1 1 0 0 0,3 9 40 0 0,4 5 118 0 0,1-4 111 0 0,-1-9-113 0 0,-7-3-145 0 0,0-1 0 0 0,1 0 0 0 0,-1 0 0 0 0,1 1 0 0 0,-1-1 0 0 0,0 0 0 0 0,1 1 0 0 0,-1-1 0 0 0,0 0 0 0 0,1 1 0 0 0,-1-1 1 0 0,0 0-1 0 0,1 1 0 0 0,-1-1 0 0 0,0 1 0 0 0,0-1 0 0 0,0 0 0 0 0,1 1 0 0 0,-1-1 0 0 0,0 1 0 0 0,0-1 0 0 0,0 1 0 0 0,0-1 0 0 0,0 1 0 0 0,0-1 0 0 0,0 1 0 0 0,0-1 0 0 0,0 1 0 0 0,0-1 0 0 0,0 1 0 0 0,0-1 0 0 0,0 1-11 0 0,0 0 45 0 0,0 1 0 0 0,0-1 0 0 0,0 1 0 0 0,1-1 0 0 0,-1 1 0 0 0,0-1-1 0 0,1 1 1 0 0,-1-1 0 0 0,1 1 0 0 0,0 0-45 0 0,7 9 395 0 0,-5-9 68 0 0,-3-2-1 0 0,0 0-4 0 0,0 0-2 0 0,0 0 0 0 0,0 0-8 0 0,0 0-35 0 0,0 0-18 0 0,0 0-3 0 0,0 0-28 0 0,0 0-118 0 0,0 0-48 0 0,0-2-8 0 0,-2-6-64 0 0,-3 4-38 0 0,4 3-84 0 0,1 1 0 0 0,-1 0 0 0 0,1-1 0 0 0,-1 1 1 0 0,1-1-1 0 0,-1 1 0 0 0,1-1 0 0 0,-1 0 0 0 0,1 1 1 0 0,-1-1-1 0 0,1 1 0 0 0,0-1 0 0 0,-1 0 1 0 0,1 1-1 0 0,0-1 0 0 0,0 0 0 0 0,-1 1 0 0 0,1-1 1 0 0,0 0-1 0 0,0 1 0 0 0,0-1 0 0 0,0 0 0 0 0,0 0 1 0 0,0 1-1 0 0,0-1-4 0 0,0-10 18 0 0,1 8-7 0 0,-1-1-1 0 0,0 1 0 0 0,0 0 1 0 0,0 0-1 0 0,0 0 0 0 0,-1 0 0 0 0,1 0 1 0 0,-1 0-1 0 0,0 0 0 0 0,0 0-10 0 0,-3-5 29 0 0,3 7-25 0 0,0-1 0 0 0,0 1 1 0 0,0-1-1 0 0,0 1 0 0 0,1 0 0 0 0,-1-1 0 0 0,1 1 0 0 0,-1-1 0 0 0,1 0 0 0 0,-1 1 0 0 0,1-1 1 0 0,0 1-1 0 0,0-1 0 0 0,0 0-4 0 0,-1-17 59 0 0,1 11-58 0 0,0 0 1 0 0,0 0-1 0 0,0 0 1 0 0,1 0 0 0 0,1-6-2 0 0,4 2-1 0 0,-5 10 1 0 0,0 1 0 0 0,0 0 0 0 0,-1-1 0 0 0,1 1 0 0 0,0-1 0 0 0,-1 1 0 0 0,1 0 0 0 0,-1-1 0 0 0,0 1 0 0 0,1-1 0 0 0,-1 1 0 0 0,0-1 0 0 0,0 0 1 0 0,0 1-4 0 0,0-1 0 0 0,0 1 1 0 0,0-1-1 0 0,1 0 0 0 0,-1 1 1 0 0,1-1-1 0 0,-1 1 1 0 0,1-1-1 0 0,-1 1 0 0 0,1 0 1 0 0,0-1-1 0 0,0 1 1 0 0,0-1-1 0 0,0 1 3 0 0,3-7-23 0 0,0 2 17 0 0,-3 3 2 0 0,0 0 0 0 0,0 1 0 0 0,0-1 0 0 0,1 0 0 0 0,-1 1 0 0 0,1 0 0 0 0,0-1 0 0 0,0 1 0 0 0,0 0 0 0 0,0 0 0 0 0,0 0 0 0 0,0 0 0 0 0,1 0 0 0 0,-1 0 0 0 0,1 0 4 0 0,10-3-10 0 0,-6-7 10 0 0,-5 11-1 0 0,-1-1 0 0 0,1 1 1 0 0,-1 0-1 0 0,1 1 1 0 0,-1-1-1 0 0,1 0 1 0 0,0 0-1 0 0,-1 1 0 0 0,1-1 1 0 0,0 1-1 0 0,0-1 1 0 0,19-7-47 0 0,-14 3 37 0 0,5-1 8 0 0,-1 5-34 0 0,-9 0 12 0 0,-1 1 1 0 0,1 0-1 0 0,0 0 0 0 0,-1-1 1 0 0,1 1-1 0 0,0 0 0 0 0,-1-1 1 0 0,1 0-1 0 0,0 1 0 0 0,-1-1 1 0 0,1 0-1 0 0,-1 0 0 0 0,1 0 24 0 0,7-4-165 0 0,4 2-44 0 0,-7 3 123 0 0,0 0-46 0 0,1-1-68 0 0,0 1-43 0 0,1 1-88 0 0,4 2-209 0 0,3 10-152 0 0</inkml:trace>
  <inkml:trace contextRef="#ctx0" brushRef="#br0" timeOffset="984.44">999 425 6392 0 0,'0'0'141'0'0,"0"0"23"0"0,0 0 12 0 0,2 0-24 0 0,15-1-114 0 0,-6-2 44 0 0,-4 0 46 0 0,-2 0 48 0 0,1-1 149 0 0,4 2 102 0 0,-5 0 189 0 0,-5 1-588 0 0,2 0 42 0 0,-1-1 51 0 0,2-1 33 0 0,10-10 701 0 0,-9 10-660 0 0,0 1-85 0 0,7-3 196 0 0,-1 1-7 0 0,-3-5-58 0 0,-5 4-146 0 0,-1 5-75 0 0,-1-1 0 0 0,0 0 1 0 0,0 1-1 0 0,1-1 0 0 0,-1 1 1 0 0,0-1-1 0 0,1 1 0 0 0,-1-1 0 0 0,0 0 1 0 0,1 1-1 0 0,-1 0 0 0 0,1-1 1 0 0,-1 1-1 0 0,1-1 0 0 0,-1 1 0 0 0,1-1 1 0 0,0 1-1 0 0,-1 0 0 0 0,1 0 0 0 0,-1-1 1 0 0,1 1-1 0 0,0 0-20 0 0,4-3 77 0 0,-1 1 6 0 0,9-4 129 0 0,-3-1 37 0 0,-5 1-120 0 0,-1-2-36 0 0,3-3 37 0 0,-5 8-18 0 0,-1 1-40 0 0,0-1-27 0 0,-1-1-26 0 0,1-2 24 0 0,7-11 64 0 0,-4 7-68 0 0,-3 1-13 0 0,-1 5 18 0 0,-1-3 47 0 0,1 6-84 0 0,0 0 0 0 0,0 1 0 0 0,0-1 1 0 0,0 0-1 0 0,0 1 0 0 0,-1-1 1 0 0,1 1-1 0 0,0-1 0 0 0,0 0 1 0 0,-1 1-1 0 0,1-1 0 0 0,0 1 0 0 0,-1-1 1 0 0,1 1-1 0 0,0-1 0 0 0,-1 1 1 0 0,1-1-1 0 0,-1 1 0 0 0,1-1 1 0 0,-1 1-1 0 0,1 0 0 0 0,-1-1 0 0 0,1 1-7 0 0,-1 0 7 0 0,1-1 0 0 0,-1 1 0 0 0,0 0 0 0 0,1-1 0 0 0,0 1 0 0 0,-1-1 0 0 0,1 1 0 0 0,-1-1 0 0 0,1 1-1 0 0,-1-1 1 0 0,1 1 0 0 0,0-1 0 0 0,0 1 0 0 0,-1-1 0 0 0,1 1 0 0 0,0-1 0 0 0,0 0 0 0 0,-1 1 0 0 0,1-1 0 0 0,0 0-1 0 0,0 1 1 0 0,0-1 0 0 0,0 0-7 0 0,0 1 2 0 0,0 0 0 0 0,0 0 0 0 0,0 0 0 0 0,0 0 1 0 0,0 0-1 0 0,0 0 0 0 0,0 0 0 0 0,0 0 0 0 0,0 0 0 0 0,0 0 0 0 0,0-1 0 0 0,0 1 0 0 0,0 0 0 0 0,0 0 0 0 0,0 0 0 0 0,0 0 0 0 0,0 0 0 0 0,0 0 0 0 0,0 0 0 0 0,0 0 0 0 0,0 0 1 0 0,0 0-1 0 0,0 0 0 0 0,0-1 0 0 0,0 1 0 0 0,0 0 0 0 0,0 0 0 0 0,0 0 0 0 0,0 0 0 0 0,0 0 0 0 0,0 0 0 0 0,-1 0 0 0 0,1 0 0 0 0,0 0 0 0 0,0 0 0 0 0,0 0 0 0 0,0 0 0 0 0,0 0 1 0 0,0 0-1 0 0,0 0 0 0 0,0 0 0 0 0,0 0 0 0 0,0 0 0 0 0,0 0 0 0 0,0 0 0 0 0,-1 0 0 0 0,1 0 0 0 0,0 0 0 0 0,0 0 0 0 0,0 0 0 0 0,0 0 0 0 0,0 0 0 0 0,0 0 0 0 0,0 0 0 0 0,0 0 1 0 0,0 0-1 0 0,0 0-2 0 0,-7 0 47 0 0,-19 0 262 0 0,16 0-241 0 0,-5 2 1 0 0,10 1-39 0 0,-7 2 12 0 0,7-2-35 0 0,0 0 0 0 0,0 0-1 0 0,1 0 1 0 0,-1 1 0 0 0,-3 3-7 0 0,-1 5 38 0 0,4-2-28 0 0,4-8-10 0 0,0 1 0 0 0,0-1 0 0 0,0 0 0 0 0,0 0 0 0 0,-1 0 0 0 0,1 0 0 0 0,-1 0 0 0 0,1 0 1 0 0,-1-1-1 0 0,-4 5 9 0 0,0 0 1 0 0,0 1-1 0 0,1-1 0 0 0,0 1 1 0 0,-1 2-10 0 0,4-5 7 0 0,1-1 0 0 0,-1 1 0 0 0,1 0 0 0 0,-1 0 0 0 0,1 1 0 0 0,0-1 0 0 0,1 0 0 0 0,-1 0 0 0 0,1 0 0 0 0,0 1 0 0 0,0 0-7 0 0,-1-2 4 0 0,1 0 1 0 0,0 0 0 0 0,-1 0 0 0 0,1 0 0 0 0,-1 0 0 0 0,0 0 0 0 0,0 0-1 0 0,0 0-4 0 0,-3 13 43 0 0,4-15-36 0 0,0 1 1 0 0,0-1-1 0 0,0 1 1 0 0,1-1-1 0 0,-1 0 1 0 0,1 1-1 0 0,-1-1 1 0 0,1 0-1 0 0,-1 0 1 0 0,1 1-8 0 0,0 0 11 0 0,0-1 0 0 0,0 0 0 0 0,-1 1 0 0 0,1-1 1 0 0,-1 1-1 0 0,1-1 0 0 0,-1 1 0 0 0,0 0 0 0 0,0-1 1 0 0,1 2-12 0 0,-1-2 11 0 0,0 1 1 0 0,0 0 0 0 0,0 0-1 0 0,1-1 1 0 0,-1 1 0 0 0,0 0-1 0 0,1-1 1 0 0,0 1 0 0 0,0 1-12 0 0,10 12 185 0 0,-5-10-70 0 0,0 0 0 0 0,1-1-1 0 0,0 1 1 0 0,-1-1-115 0 0,10 5 187 0 0,-4 1-59 0 0,8 6 92 0 0,1-7-33 0 0,3-5-45 0 0,4-2-60 0 0,25-2 41 0 0,-35 0-110 0 0,-3 0-34 0 0,-13 0 16 0 0,-1 0 0 0 0,1 0-1 0 0,0-1 1 0 0,-1 1 0 0 0,1 0-1 0 0,-1 0 1 0 0,1-1 0 0 0,-1 1-1 0 0,1-1 1 0 0,0 0 0 0 0,-1 1-1 0 0,0-1 1 0 0,1 0 0 0 0,-1 0-1 0 0,1 0 6 0 0,6-4-75 0 0,7-2-422 0 0,0 1 66 0 0,-2 3 58 0 0,-1 1 51 0 0,-7 2-278 0 0</inkml:trace>
  <inkml:trace contextRef="#ctx0" brushRef="#br0" timeOffset="1734.04">1528 455 7256 0 0,'0'0'165'0'0,"0"0"22"0"0,0 0 7 0 0,0 0 50 0 0,0 0-97 0 0,2-3 114 0 0,8-7 215 0 0,-8 9-275 0 0,-1 0-42 0 0,1 0 57 0 0,-1 1-130 0 0,1-1-36 0 0,2 2 15 0 0,-2-1 2 0 0,-1 0 9 0 0,0 0 35 0 0,0 1 44 0 0,0-1 53 0 0,4 0 216 0 0,0 0-109 0 0,0 0-77 0 0,5 0 235 0 0,-7 0-301 0 0,-1 0 34 0 0,1-3 122 0 0,-2 2-286 0 0,9-7 180 0 0,-4 6-85 0 0,0 1 24 0 0,1 1 77 0 0,-3-1-132 0 0,-2 0-40 0 0,3-4 24 0 0,-3 3-43 0 0,0 0 36 0 0,2-1 119 0 0,1 2 73 0 0,-2 1-91 0 0,0-1 33 0 0,-1 1-181 0 0,1 0-18 0 0,-1 0 14 0 0,1 0 40 0 0,0 0 60 0 0,-3-2-55 0 0,0-8-10 0 0,0 7-3 0 0,5 3 20 0 0,2 0-38 0 0,-6 0-44 0 0,-1 0-1 0 0,0 0 0 0 0,0 0 1 0 0,0 0-1 0 0,0 0 0 0 0,0 0 1 0 0,0 0-1 0 0,0 1 0 0 0,0-1 1 0 0,0 0-1 0 0,0 0 0 0 0,0 0 1 0 0,1 0-1 0 0,-1-1 1 0 0,0 1-1 0 0,0 0 0 0 0,0 0 1 0 0,0 0-1 0 0,0 0 0 0 0,0 0 1 0 0,0 0-1 0 0,0 0 0 0 0,0 0 1 0 0,0 0-1 0 0,0 0 0 0 0,0 0 1 0 0,1 0-1 0 0,-1 0 1 0 0,0 0-1 0 0,0 0 0 0 0,0 0 1 0 0,0 0-1 0 0,0 0 0 0 0,0 0 1 0 0,0 0-1 0 0,0-1 0 0 0,0 1 1 0 0,0 0-1 0 0,0 0 0 0 0,0 0 1 0 0,0 0-1 0 0,0 0 1 0 0,0 0-1 0 0,0 0 0 0 0,0 0 1 0 0,0 0-1 0 0,0 0 0 0 0,0 0 1 0 0,0-1-1 0 0,0 1 0 0 0,0 0 1 0 0,0 0-1 0 0,0 0 0 0 0,0 0 1 0 0,0 0-1 0 0,0 0 1 0 0,0 0-2 0 0,0-7 53 0 0,0-1 11 0 0,0-5 56 0 0,-3-2-53 0 0,-12-13 77 0 0,9 24-89 0 0,5 3-51 0 0,1 1-1 0 0,0 0 0 0 0,-1 0 1 0 0,1 0-1 0 0,0 0 0 0 0,-1-1 1 0 0,1 1-1 0 0,0 0 1 0 0,-1 0-1 0 0,1-1 0 0 0,0 1 1 0 0,0 0-1 0 0,-1-1 0 0 0,1 1 1 0 0,0 0-1 0 0,0-1 0 0 0,-1 1 1 0 0,1-1-1 0 0,0 1 1 0 0,0 0-1 0 0,0-1 0 0 0,0 1 1 0 0,0 0-1 0 0,0-1 0 0 0,0 1 1 0 0,0-1-1 0 0,0 1 0 0 0,0 0 1 0 0,0-1-1 0 0,0 1 1 0 0,0-1-4 0 0,-3-4 66 0 0,-22-20 22 0 0,22 20-45 0 0,1-5-32 0 0,0 7-8 0 0,-2 3-7 0 0,-18 0 69 0 0,-8 0-65 0 0,15 3 0 0 0,0 9 0 0 0,0 3-12 0 0,2 1-36 0 0,-17 44 36 0 0,27-45 12 0 0,3-13 0 0 0,0 0 0 0 0,0-1 0 0 0,0 1 0 0 0,-1 0 0 0 0,1-1 0 0 0,-1 1 0 0 0,1 0 0 0 0,-1-1 0 0 0,0 1 0 0 0,1-1 0 0 0,-1 1 0 0 0,0-1 0 0 0,0 1 0 0 0,0-1 0 0 0,0 1 0 0 0,0-1 0 0 0,0 1 0 0 0,0-1 0 0 0,1 1 0 0 0,-1 0 0 0 0,1-1 0 0 0,-1 1 0 0 0,1 0 0 0 0,0-1 0 0 0,-1 1 0 0 0,1 0 0 0 0,0 0 0 0 0,0 9 0 0 0,-1-8 0 0 0,1 0 0 0 0,0 0 0 0 0,0 0 0 0 0,0 0 0 0 0,0 0 0 0 0,1 0 0 0 0,-1 0 0 0 0,1 0 0 0 0,0 0 0 0 0,0 1 0 0 0,3 4 0 0 0,-3-7 0 0 0,0 0 0 0 0,0 1 0 0 0,0-1 0 0 0,0 0 0 0 0,-1 1 0 0 0,1-1 0 0 0,-1 1 0 0 0,1-1 0 0 0,-1 1 0 0 0,1 0 0 0 0,-1-1 0 0 0,0 1 0 0 0,0-1 0 0 0,0 1 0 0 0,2 10 23 0 0,6 1 120 0 0,-3-8-110 0 0,-5-5-32 0 0,6 6 54 0 0,12 12 248 0 0,-11-14-251 0 0,5 1 140 0 0,-8 1-54 0 0,-3-5-128 0 0,-1-1-1 0 0,0 1 0 0 0,0-1 0 0 0,1 0 0 0 0,-1 1 0 0 0,0-1 0 0 0,1 1 0 0 0,-1-1 0 0 0,0 0 0 0 0,1 1 0 0 0,-1-1 1 0 0,0 0-1 0 0,1 0 0 0 0,-1 1 0 0 0,1-1 0 0 0,-1 0 0 0 0,0 0 0 0 0,1 1 0 0 0,-1-1 0 0 0,1 0 0 0 0,-1 0 1 0 0,1 0-1 0 0,-1 0 0 0 0,1 0 0 0 0,-1 0 0 0 0,1 0 0 0 0,-1 0 0 0 0,1 0 0 0 0,-1 0 0 0 0,1 0 0 0 0,-1 0 0 0 0,1 0-9 0 0,33 0 535 0 0,-1 0-105 0 0,1 0-84 0 0,1 0-65 0 0,-24-2-188 0 0,1-4-41 0 0,-11 5-48 0 0,1 0 0 0 0,-1 0 0 0 0,1 1 0 0 0,-1-1 0 0 0,1 0 0 0 0,-1 1 0 0 0,1-1 0 0 0,0 1 0 0 0,-1-1 0 0 0,1 1 1 0 0,0 0-1 0 0,-1 0 0 0 0,1 0-4 0 0,3 0 7 0 0,-3 0-5 0 0,22-13-1 0 0,-9 8-1 0 0,0-8-26 0 0,-3 1-124 0 0,-9 9-91 0 0,-3 3-23 0 0,0-1-30 0 0,0 0 117 0 0,0 0 93 0 0,-1 0 70 0 0,1-2 159 0 0,0 2-130 0 0,0-1-72 0 0,0 1-26 0 0,0 1-46 0 0,0-1-19 0 0,0 0-41 0 0,1 0-47 0 0,-1 1-49 0 0,1-1-55 0 0,-1 0-59 0 0,1 0-62 0 0,-1 1-68 0 0,1-1 139 0 0,0 0-52 0 0,0 0-47 0 0,1 0-40 0 0,-1-1-152 0 0,1 0-41 0 0,0 0-182 0 0,1-1-496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47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 7920 0 0,'0'2'174'0'0,"0"5"0"0"0,0 0-43 0 0,0 6 30 0 0,0 1-95 0 0,0 19-1 0 0,0-22-3 0 0,0-1 50 0 0,0 2 109 0 0,0-6-66 0 0,0 0 34 0 0,0 0 139 0 0,1-2-87 0 0,0 0-75 0 0,4 4 152 0 0,-3-5-147 0 0,0 1 49 0 0,-1-1-32 0 0,0 0 42 0 0,0-1-1 0 0,-1 2 39 0 0,1-1 44 0 0,-1 1 47 0 0,0-3-357 0 0,0 0 59 0 0,0 0 49 0 0,0 1 42 0 0,0 1 91 0 0,0 6 544 0 0,0-6-484 0 0,0 0-92 0 0,0-1-83 0 0,0 1 425 0 0,0-3-45 0 0,0 0-10 0 0,0 0-11 0 0,0 0-33 0 0,0 0-20 0 0,0 0-2 0 0,0 0-24 0 0,0 0-100 0 0,0-3-41 0 0,0 2-252 0 0,0 1 0 0 0,0-1 0 0 0,0 1 0 0 0,0-1 0 0 0,0 1 0 0 0,0-1 0 0 0,0 1 0 0 0,1-1 0 0 0,-1 1 0 0 0,0-1 0 0 0,0 1 0 0 0,0-1 0 0 0,1 1 0 0 0,-1-1 0 0 0,0 1 1 0 0,1-1-1 0 0,-1 1 0 0 0,1-1 0 0 0,-1 1 0 0 0,0 0 0 0 0,1-1 0 0 0,-1 1 0 0 0,1 0 0 0 0,0-1-15 0 0,4-4 159 0 0,-2-6-86 0 0,-3 10-68 0 0,0-1 0 0 0,0 0-1 0 0,0 1 1 0 0,1-1-1 0 0,-1 1 1 0 0,1-1 0 0 0,-1 1-1 0 0,1-1 1 0 0,-1 1-1 0 0,1-1 1 0 0,0 1-1 0 0,0 0 1 0 0,0-1 0 0 0,0 1-5 0 0,3-7 31 0 0,1-2-12 0 0,-4 8-12 0 0,0 0-1 0 0,0 0 0 0 0,0-1 1 0 0,0 1-1 0 0,1 0 0 0 0,-1 0 1 0 0,1 1-1 0 0,-1-1 0 0 0,1 0-6 0 0,0-1 4 0 0,1 0-1 0 0,-1 0 0 0 0,0 0 1 0 0,0 0-1 0 0,-1 0 1 0 0,1 0-1 0 0,-1 0 0 0 0,1-1 1 0 0,-1-1-4 0 0,0 2 3 0 0,0 0 1 0 0,0 0-1 0 0,1 0 1 0 0,-1 0 0 0 0,1 0-1 0 0,-1 0 1 0 0,1 0-1 0 0,0 1 1 0 0,0-1-1 0 0,0 0 1 0 0,0 1 0 0 0,1 0-1 0 0,-1 0 1 0 0,1 0-1 0 0,0-1-3 0 0,8-4 0 0 0,-5 4 0 0 0,0-1 0 0 0,-1 0 0 0 0,1 0 0 0 0,3-4 0 0 0,-6 5 0 0 0,0 1 0 0 0,0 0 0 0 0,0 0 0 0 0,0 0 0 0 0,0 0 0 0 0,2 0 0 0 0,-2 0 0 0 0,0 0 0 0 0,1 0 0 0 0,-1 0 0 0 0,0 0 0 0 0,0 0 0 0 0,0-1 0 0 0,-2 1 0 0 0,0 1 0 0 0,0 0 0 0 0,1 0 0 0 0,-1 0 0 0 0,0 0 0 0 0,0 0 0 0 0,0 0 0 0 0,1 0 0 0 0,-1 0 0 0 0,0 1 0 0 0,1-1 0 0 0,-1 0 0 0 0,1 1 0 0 0,-1-1 0 0 0,1 1 0 0 0,-1-1 0 0 0,1 1 0 0 0,-1 0 0 0 0,1 0 0 0 0,-1 0 0 0 0,1-1 0 0 0,-1 2 0 0 0,1-1 0 0 0,2-1 0 0 0,0 1 0 0 0,-1 0 0 0 0,1-1 0 0 0,0 0 0 0 0,0 0 0 0 0,-1 0 0 0 0,1-1 0 0 0,-1 1 0 0 0,1-1 0 0 0,2-1 0 0 0,-1 1 78 0 0,1 0-55 0 0,0 2-47 0 0,0-1-40 0 0,3 2-83 0 0,0 0-49 0 0,-5 0 45 0 0,0 0 0 0 0,-1 0-1 0 0,1 0 1 0 0,-1 0-1 0 0,4 2 152 0 0,0 2-267 0 0,-6-4-251 0 0,1 0 114 0 0,0 0 99 0 0,-1 0 81 0 0,1-1 42 0 0,0 0 69 0 0,3-1-89 0 0,-4 1 69 0 0,0 0-93 0 0,15 0-1104 0 0</inkml:trace>
  <inkml:trace contextRef="#ctx0" brushRef="#br0" timeOffset="414.39">530 48 10048 0 0,'0'0'230'0'0,"0"0"30"0"0,0 0 18 0 0,0 0-120 0 0,2 2-83 0 0,8 8 41 0 0,-7-7 152 0 0,-2 0-93 0 0,0 0-56 0 0,-1 0-45 0 0,0 1-11 0 0,0-2 34 0 0,5 6 121 0 0,1 1 90 0 0,-4 4 70 0 0,0-2-79 0 0,4 1 33 0 0,0 0-5 0 0,-5-1-38 0 0,0-5-108 0 0,0 0-35 0 0,5 9 173 0 0,0-4-115 0 0,-2-1-30 0 0,9 13 109 0 0,-1-4 3 0 0,-7-9-158 0 0,-5-7-107 0 0,1-1 0 0 0,0 0 0 0 0,1 0 0 0 0,-1 0 0 0 0,0 0 0 0 0,1 0 0 0 0,-1 0 0 0 0,1 0 0 0 0,0 0-21 0 0,3 3 36 0 0,12 12 215 0 0,-9-12-195 0 0,4 0 18 0 0,-7 2-27 0 0,-5-7-43 0 0,0 1-1 0 0,0-1 0 0 0,1 0 0 0 0,-1 1 0 0 0,0-1 1 0 0,0 1-1 0 0,1-1 0 0 0,-1 0 0 0 0,0 1 0 0 0,1-1 1 0 0,-1 0-1 0 0,1 0 0 0 0,-1 1 0 0 0,0-1 0 0 0,1 0 1 0 0,-1 0-1 0 0,1 1 0 0 0,-1-1 0 0 0,1 0 0 0 0,-1 0 1 0 0,0 0-1 0 0,1 0 0 0 0,-1 0 0 0 0,1 0 0 0 0,-1 0 1 0 0,1 0-1 0 0,-1 0 0 0 0,1 0 0 0 0,-1 0 0 0 0,1 0 1 0 0,-1 0-1 0 0,1 0-3 0 0,5 0 19 0 0,1 0 37 0 0,16 0 221 0 0,-16 0-196 0 0,-2-3 24 0 0,0-2-48 0 0,-2 4-27 0 0,-1-1-1 0 0,0 0 0 0 0,0 0 0 0 0,0-1 0 0 0,0 1 0 0 0,-1 0 0 0 0,1-1 0 0 0,-1 1 1 0 0,2-3-30 0 0,0-11 66 0 0,-3-35 36 0 0,0 15-88 0 0,0 6-77 0 0,0 1-98 0 0,0 26-7 0 0,8 3-159 0 0,0 0 85 0 0,-1 0 89 0 0,-3 0 95 0 0,1 3-103 0 0,-2 0 122 0 0,-1-1 0 0 0,0 1 0 0 0,0 0 0 0 0,-1 0 0 0 0,1 0 0 0 0,0 0 0 0 0,0 3 39 0 0,4 9-90 0 0,-2 1 42 0 0,1-2 51 0 0,0 0-49 0 0,-4-10 41 0 0,1-1 1 0 0,-1 0 0 0 0,0 0 0 0 0,-1 0-1 0 0,1 0 1 0 0,0 1 0 0 0,-1-1 0 0 0,0 2 4 0 0,0-2-4 0 0,0 0 0 0 0,1 0 1 0 0,-1 0-1 0 0,1 1 1 0 0,-1-1-1 0 0,1 0 0 0 0,0 0 1 0 0,0 0-1 0 0,2 2 4 0 0,2 10-21 0 0,-4-7 19 0 0,0 1-1 0 0,0-1 1 0 0,0 1-1 0 0,-1-1 1 0 0,-2 9 2 0 0,2-8 2 0 0,-1 0 1 0 0,1 0-1 0 0,1 0 1 0 0,-1-1-1 0 0,3 10-2 0 0,1-4 33 0 0,3 20-8 0 0,-6-21 48 0 0,0 4 74 0 0,-1 1-11 0 0,0 2 34 0 0,0 75 773 0 0,-1-87-854 0 0,0 0 0 0 0,0-1 0 0 0,0 0 1 0 0,-1 1-1 0 0,0 0-89 0 0,0-1 73 0 0,0 1 1 0 0,1-1-1 0 0,0 0 1 0 0,0 1-1 0 0,0 0-73 0 0,1-2 45 0 0,-1 0 0 0 0,1 0 0 0 0,-2-1-1 0 0,1 1 1 0 0,-1 0 0 0 0,1-1 0 0 0,-2 1 0 0 0,1-1 0 0 0,-1 1-45 0 0,-9 28 225 0 0,8-15-99 0 0,3-15-96 0 0,1 0 0 0 0,-1 1 0 0 0,0-1 0 0 0,0 0 0 0 0,-1 0 0 0 0,1 0 0 0 0,-3 3-30 0 0,3-5 23 0 0,-1 0 0 0 0,0 1-1 0 0,0-1 1 0 0,0 0 0 0 0,0 0-1 0 0,0 0 1 0 0,0 0 0 0 0,0-1-1 0 0,-2 1-22 0 0,-3 4 79 0 0,-1-1 0 0 0,-1-1 0 0 0,1 1 0 0 0,-8 2-79 0 0,-6-3 100 0 0,-9-4 61 0 0,14 0-109 0 0,2 0-62 0 0,-3 0-61 0 0,18 0 71 0 0,-9 0-69 0 0,6-1 4 0 0,1 1-35 0 0,-1 0-18 0 0,1-1-36 0 0,0 1-41 0 0,1-1-48 0 0,-1 0-72 0 0,1 0-56 0 0,0 0-49 0 0,0 0-44 0 0,0-1-215 0 0,0 1-58 0 0,-1-1-45 0 0,0 1-33 0 0,-1 0-364 0 0,-2 0-32 0 0,-12 1-2539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45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46 6776 0 0,'0'0'198'0'0,"0"0"-55"0"0,0 0-14 0 0,0 0 40 0 0,0 0 138 0 0,0 0 259 0 0,0 0 11 0 0,0 0-25 0 0,0 2-128 0 0,-2 5-161 0 0,-3 4 204 0 0,1-4-207 0 0,1 0-56 0 0,2-2-115 0 0,0 1-51 0 0,1 54 862 0 0,2-49-752 0 0,4 0 19 0 0,0 2 9 0 0,-4 0-21 0 0,-3-1-69 0 0,0 11 116 0 0,5 3 90 0 0,0-16-215 0 0,3 7 44 0 0,-5 1-3 0 0,-3-8-75 0 0,0-5-14 0 0,1-1-1 0 0,0 1 0 0 0,0-1 1 0 0,0 1-1 0 0,0 0 0 0 0,1-1 1 0 0,-1 1-1 0 0,1-1 0 0 0,1 3-28 0 0,0-3 8 0 0,0 0 0 0 0,0 0-1 0 0,0 0 1 0 0,-1 0 0 0 0,0 1-1 0 0,0-1 1 0 0,0 0 0 0 0,0 1-1 0 0,-1-1 1 0 0,0 1 0 0 0,0-1 0 0 0,0 1-1 0 0,0 0-7 0 0,2 10 54 0 0,-1-15-190 0 0,-1 1 36 0 0,1 1-3 0 0,0-1 95 0 0,0 0 50 0 0,0 1 142 0 0,2 2 239 0 0,-3-2-322 0 0,1-1-49 0 0,0 0-59 0 0,-1 0-57 0 0,1 1-67 0 0,-1-1-78 0 0,1 0-31 0 0,-1 0-68 0 0,0 1-72 0 0,0-1-79 0 0,1 0-85 0 0,-1 1-91 0 0,0-1-96 0 0,0 1-103 0 0,0-2-836 0 0,0 0-949 0 0</inkml:trace>
  <inkml:trace contextRef="#ctx0" brushRef="#br0" timeOffset="251.29">257 0 6336 0 0,'0'0'141'0'0,"0"0"23"0"0,0 0 11 0 0,3 0-29 0 0,-2 0-144 0 0,-1 0 0 0 0,1 0 0 0 0,-1 1 0 0 0,1-1 0 0 0,0 0 0 0 0,-1 0 0 0 0,1 0-1 0 0,-1 1 1 0 0,1-1 0 0 0,0 0 0 0 0,-1 1 0 0 0,1-1 0 0 0,-1 0 0 0 0,1 1 0 0 0,-1-1-1 0 0,1 1 1 0 0,-1-1 0 0 0,0 1 0 0 0,1-1 0 0 0,-1 1 0 0 0,1-1-2 0 0,4 9 85 0 0,-1-2 28 0 0,0-2 61 0 0,-2-2 127 0 0,0-1-109 0 0,-2 1-68 0 0,1 1-62 0 0,-1-1-12 0 0,0 0 48 0 0,10 9 317 0 0,-7-9-138 0 0,-2-1-101 0 0,0 1-64 0 0,-1 1-60 0 0,0 0-12 0 0,0-2 47 0 0,2 1 13 0 0,1 1-13 0 0,1 3 30 0 0,-2-2 50 0 0,0 1 83 0 0,-2-2-74 0 0,0 0 40 0 0,-1 8 188 0 0,1-6-237 0 0,-1-1 0 0 0,1 0 0 0 0,0 1 0 0 0,1-1 0 0 0,-1 1 0 0 0,1-1 0 0 0,1 5-167 0 0,1-3 84 0 0,1 4 81 0 0,-1 1 56 0 0,-1 2 57 0 0,-1 2 58 0 0,-1 6-125 0 0,0 39 401 0 0,0-41-464 0 0,0-2-51 0 0,0-14-83 0 0,-1 0-1 0 0,1 0 0 0 0,-1 0 1 0 0,0-1-1 0 0,0 1 0 0 0,0 0 1 0 0,0-1-1 0 0,-1 1 0 0 0,1-1 1 0 0,-3 3-14 0 0,4-3 8 0 0,-1 0 1 0 0,0 0 0 0 0,1-1 0 0 0,-1 1 0 0 0,1 0 0 0 0,0 0 0 0 0,0 0-1 0 0,0 0 1 0 0,0-1 0 0 0,1 1 0 0 0,-1 0 0 0 0,1 0 0 0 0,-1 0 0 0 0,1 0-9 0 0,6 1 29 0 0,-3 0-93 0 0,-2 0-11 0 0,-2 2-34 0 0,0 6-236 0 0,0-9-27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2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12120 0 0,'0'0'356'0'0,"1"1"-130"0"0,0 1-103 0 0,5 3-33 0 0,-1 3-52 0 0,-3 7-25 0 0,-1-7 0 0 0,1-4 24 0 0,0-1 40 0 0,2-2-8 0 0,-1 1 14 0 0,-1 0 18 0 0,-1 2 119 0 0,-1 0-57 0 0,0 0 44 0 0,0 1-145 0 0,0 8 299 0 0,0-5-297 0 0,0-3-88 0 0,0 3-57 0 0,0 0-69 0 0,0 3-80 0 0,0-9 19 0 0,0-1-37 0 0,0 2-344 0 0,0-1 76 0 0,0 0-50 0 0,0 1-671 0 0,0-1-532 0 0,0-1-1006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44.6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393 137 5520 0 0,'0'0'158'0'0,"0"-2"-4"0"0,0-6-125 0 0,0 0 6 0 0,0-4 35 0 0,0 10-100 0 0,0 1 59 0 0,0-2 55 0 0,0 1 46 0 0,1 0 61 0 0,-1-1 38 0 0,0-2 221 0 0,0-7 692 0 0,-1 9-831 0 0,1 0-46 0 0,0 1-79 0 0,-1 0-60 0 0,1 0-73 0 0,-1 1-81 0 0,-9-4 484 0 0,5-5-10 0 0,-2 5-147 0 0,3 2-66 0 0,2-4-49 0 0,2 7-179 0 0,0 0-1 0 0,0 0 1 0 0,0-1-1 0 0,0 1 0 0 0,0 0 1 0 0,0 0-1 0 0,0 0 1 0 0,0 0-1 0 0,0 0 1 0 0,0 0-1 0 0,0 0 0 0 0,0 0 1 0 0,0 0-1 0 0,0 0 1 0 0,0 0-1 0 0,0-1 0 0 0,0 1 1 0 0,0 0-1 0 0,0 0 1 0 0,0 0-1 0 0,0 0 1 0 0,0 0-1 0 0,0 0 0 0 0,0 0 1 0 0,0 0-1 0 0,0 0 1 0 0,0 0-1 0 0,0 0 1 0 0,0 0-1 0 0,0-1 0 0 0,0 1 1 0 0,-1 0-1 0 0,1 0 1 0 0,0 0-1 0 0,0 0 0 0 0,0 0 1 0 0,0 0-1 0 0,0 0 1 0 0,0 0-1 0 0,0 0 1 0 0,0 0-1 0 0,0 0 0 0 0,0 0 1 0 0,0 0-1 0 0,-1 0 1 0 0,1 0-1 0 0,0 0 1 0 0,0 0-1 0 0,0 0 0 0 0,0 0 1 0 0,0 0-1 0 0,0 0 1 0 0,0 0-1 0 0,0 0 0 0 0,0 0 1 0 0,0 0-1 0 0,-1 0-4 0 0,-5-1 144 0 0,1-4 27 0 0,-2-2 66 0 0,-5 5 3 0 0,9 2-189 0 0,1 0-30 0 0,0 1 0 0 0,1-1 1 0 0,-1 0-1 0 0,0 0 0 0 0,0 0 0 0 0,1-1 0 0 0,-1 1 1 0 0,0 0-1 0 0,1-1 0 0 0,-1 1 0 0 0,-1-1-21 0 0,-1-6 78 0 0,4 7-73 0 0,-1-1-1 0 0,1 1 1 0 0,0 0-1 0 0,0-1 0 0 0,-1 1 1 0 0,1-1-1 0 0,0 1 1 0 0,-1 0-1 0 0,1-1 1 0 0,0 1-1 0 0,-1 0 1 0 0,1 0-1 0 0,0-1 1 0 0,-1 1-1 0 0,1 0 1 0 0,-1 0-1 0 0,1-1 1 0 0,-1 1-1 0 0,1 0 1 0 0,0 0-1 0 0,-1 0 1 0 0,1 0-1 0 0,-1 0 1 0 0,1 0-1 0 0,-1 0 1 0 0,1 0-1 0 0,-1 0 1 0 0,1 0-1 0 0,-1 0 1 0 0,1 0-1 0 0,-1 0 1 0 0,0 0-5 0 0,-5 0 47 0 0,4 0-33 0 0,-1-1 1 0 0,1 1-1 0 0,0 0 0 0 0,0 1 1 0 0,0-1-1 0 0,0 0 0 0 0,0 0 1 0 0,0 1-1 0 0,0 0 0 0 0,-1 0-14 0 0,-12 9 18 0 0,0-8-18 0 0,13-2 2 0 0,1 0 1 0 0,-1 0 0 0 0,1 1-1 0 0,-1-1 1 0 0,0 0 0 0 0,1 1 0 0 0,-1-1-1 0 0,1 1 1 0 0,-1 0 0 0 0,1-1 0 0 0,0 1-1 0 0,-1 0 1 0 0,1 0 0 0 0,-1 0-3 0 0,-5 4 32 0 0,-4-1 15 0 0,10-4-43 0 0,0 1 1 0 0,0-1-1 0 0,0 1 1 0 0,0-1 0 0 0,0 1-1 0 0,0-1 1 0 0,0 1-1 0 0,0-1 1 0 0,0 1 0 0 0,0 0-1 0 0,0-1 1 0 0,0 1 0 0 0,1 0-1 0 0,-1 0 1 0 0,0 0-1 0 0,1 0 1 0 0,-1 0 0 0 0,0 0-5 0 0,-4 14 53 0 0,-8 1-42 0 0,9-11-11 0 0,0 0 0 0 0,0 1 0 0 0,1-1 0 0 0,-1 1 0 0 0,1 0 0 0 0,0 1 0 0 0,1-2 0 0 0,-3 25 0 0 0,0-22 0 0 0,4-7 0 0 0,0 1 0 0 0,0-1 0 0 0,0 0 0 0 0,1 1 0 0 0,-1-1 0 0 0,0 1 0 0 0,1-1 0 0 0,-1 1 0 0 0,1-1 0 0 0,0 1 0 0 0,-1-1 0 0 0,1 1 0 0 0,0 0 0 0 0,0-1 0 0 0,-1 15 0 0 0,1-12 0 0 0,-1 0 0 0 0,1 0 0 0 0,0 1 0 0 0,0-1 0 0 0,0 0 0 0 0,1 0 0 0 0,0 0 0 0 0,-1 0 0 0 0,2 4 0 0 0,3 0 0 0 0,-4-7 0 0 0,0 0 0 0 0,0 1 0 0 0,0-1 0 0 0,-1 0 0 0 0,1 1 0 0 0,0-1 0 0 0,-1 1 0 0 0,1-1 0 0 0,-1 1 0 0 0,0 0 0 0 0,1-1 0 0 0,-1 1 0 0 0,0-1 0 0 0,0 1 0 0 0,0 1 2 0 0,0-1 1 0 0,0 1 0 0 0,1-1 0 0 0,-1 0-1 0 0,1 1 1 0 0,-1-1 0 0 0,1 1 0 0 0,0-1 0 0 0,0 0-1 0 0,0 0 1 0 0,1 2-3 0 0,-1-1 9 0 0,0-1 0 0 0,0 0 0 0 0,0 0 0 0 0,0 1-1 0 0,-1-1 1 0 0,1 0 0 0 0,-1 1 0 0 0,1-1 0 0 0,-1 1 0 0 0,0-1 0 0 0,0 3-9 0 0,0-2 11 0 0,1 0 0 0 0,-1 0 1 0 0,1 0-1 0 0,-1 0 1 0 0,1 0-1 0 0,0 0 0 0 0,0 0 1 0 0,0 0-1 0 0,2 2-11 0 0,1 5 31 0 0,-4-10-31 0 0,8 25 111 0 0,-6-17-79 0 0,0 0 1 0 0,0 0 0 0 0,-1 0 0 0 0,0 0 0 0 0,0 1-33 0 0,-1 13 108 0 0,4 0-7 0 0,5-1 42 0 0,-4 9 91 0 0,5-12-212 0 0,-7 7-22 0 0,-3-19 51 0 0,0-5 108 0 0,0-1-107 0 0,0 2-67 0 0,0 0-50 0 0,0 2-55 0 0,0 1-30 0 0,0 2-51 0 0,0 1-58 0 0,0 2-64 0 0,0-9 15 0 0,0 0-50 0 0,0-1-44 0 0,0 0-40 0 0,0 1-133 0 0,0-1-38 0 0,0 0-160 0 0,0 0-429 0 0</inkml:trace>
  <inkml:trace contextRef="#ctx0" brushRef="#br0" timeOffset="703.04">0 409 7312 0 0,'0'0'165'0'0,"0"0"22"0"0,0 0 9 0 0,3 0-20 0 0,9 0-172 0 0,-3 0 45 0 0,4-1 150 0 0,2-5 386 0 0,-6 1-320 0 0,-8 4-187 0 0,1 0 1 0 0,0 1-1 0 0,0-1 0 0 0,-1 1 0 0 0,1 0 0 0 0,0 0 0 0 0,0 0 0 0 0,0 0 0 0 0,0 0 0 0 0,-1 0 0 0 0,2 0-78 0 0,-1 0 74 0 0,0 1 1 0 0,0-1-1 0 0,0 0 0 0 0,-1 0 1 0 0,1-1-1 0 0,0 1 0 0 0,0 0 0 0 0,0 0 1 0 0,-1-1-1 0 0,1 1 0 0 0,1-1-74 0 0,6-4 261 0 0,-1 2-35 0 0,-5 2-147 0 0,0 0 1 0 0,0 0-1 0 0,0 0 0 0 0,0 1 0 0 0,0-1 0 0 0,0 1 1 0 0,2 0-80 0 0,4 0 240 0 0,-2-2-63 0 0,1 0-27 0 0,1-1-6 0 0,6-3 45 0 0,4 1 48 0 0,-8 2-78 0 0,1 0-1 0 0,0 1 1 0 0,-1 0 0 0 0,1 1-1 0 0,1 0-158 0 0,7-2 119 0 0,-2-2-37 0 0,-13 3-65 0 0,0 1-1 0 0,0 0 1 0 0,1 0 0 0 0,-1 0 0 0 0,0 0 0 0 0,2 1-17 0 0,34 0 76 0 0,-12 0-84 0 0,-5 0-84 0 0,-12 0 5 0 0,0 0-33 0 0,7 0-164 0 0,-9 0 97 0 0,0 0-33 0 0,-1 0-36 0 0,1 0-38 0 0,-1 0-41 0 0,0 0-42 0 0,-6 0-255 0 0,-1 2-10 0 0,6 6 181 0 0,-6-6 320 0 0,0 0-47 0 0,-1-1-44 0 0,2-1 34 0 0,0 0 39 0 0,2 1-66 0 0,-2 1 128 0 0,0-1 34 0 0,5 5-52 0 0,-6-4 30 0 0,1 1 17 0 0,-3-1 40 0 0,2 27 42 0 0,5-20 80 0 0,-3-6-43 0 0,-2 0 131 0 0,-1 0-79 0 0,-1 1-50 0 0,-1 1-24 0 0,1-3 35 0 0,0 5 39 0 0,0 5 109 0 0,3 0 53 0 0,1-5-88 0 0,2 3 78 0 0,-4 3 69 0 0,-3 2 88 0 0,1-11-287 0 0,-1 1 0 0 0,1-1 0 0 0,0 0 0 0 0,0 0-1 0 0,1 0 1 0 0,-1 1 0 0 0,1-1 0 0 0,0 0 0 0 0,1 3-125 0 0,-2-7 3 0 0,4 9 198 0 0,11 17 535 0 0,-9-18-468 0 0,-4-5 21 0 0,0-1-99 0 0,-2 1-62 0 0,0 0-61 0 0,0-1-29 0 0,1 0 55 0 0,9 3 186 0 0,-5 2-114 0 0,-5-7-156 0 0,0 1 1 0 0,0-1-1 0 0,0 0 1 0 0,0 1-1 0 0,1-1 1 0 0,-1 0-1 0 0,0 1 1 0 0,0-1-1 0 0,1 0 1 0 0,-1 1-1 0 0,0-1 1 0 0,1 0-1 0 0,-1 0 1 0 0,0 1-1 0 0,1-1 1 0 0,-1 0-1 0 0,0 0 1 0 0,1 0-1 0 0,-1 0 1 0 0,0 1-1 0 0,1-1 1 0 0,-1 0-1 0 0,1 0 1 0 0,-1 0-1 0 0,0 0 1 0 0,1 0-1 0 0,-1 0 1 0 0,1 0 0 0 0,-1 0-1 0 0,0 0 1 0 0,1 0-10 0 0,2 0 226 0 0,-1 0 12 0 0,1 0-180 0 0,3 0 58 0 0,10-3 135 0 0,-10 0-119 0 0,1-2 28 0 0,1-2 57 0 0,-2 1-62 0 0,17-17 341 0 0,-16 16-412 0 0,-1 0-78 0 0,-3 4 25 0 0,0-1 0 0 0,0 1 0 0 0,0-1 0 0 0,-1 0 0 0 0,0 0 0 0 0,1-1-31 0 0,9-15 90 0 0,-3-1-75 0 0,-1-1-3 0 0,-3 14 8 0 0,-4 7-17 0 0,0 0-1 0 0,0-1 0 0 0,-1 1 0 0 0,1-1 0 0 0,0 1 1 0 0,-1-1-1 0 0,1 1 0 0 0,-1-1 0 0 0,1 1 0 0 0,-1-1 1 0 0,0 0-1 0 0,1 1 0 0 0,-1-1 0 0 0,0 1 0 0 0,0-2-2 0 0,0-70 0 0 0,-3 58 0 0 0,-7 2-22 0 0,8 11-105 0 0,-1-1-77 0 0,0 0 119 0 0,1 1-30 0 0,1 1 3 0 0,-1-1-42 0 0,1 1-51 0 0,0 0-57 0 0,0 0 6 0 0,1 1-40 0 0,-1-1-399 0 0,1 1 96 0 0,0 0-54 0 0,0 0-768 0 0,0 0-605 0 0,0 0-1149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53.2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31 5960 0 0,'0'0'132'0'0,"-3"0"17"0"0,3 0-144 0 0,0 0-1 0 0,-1 0 0 0 0,1 0 1 0 0,0 0-1 0 0,-1 0 0 0 0,1 0 1 0 0,0 1-1 0 0,-1-1 0 0 0,1-1 1 0 0,0 1-1 0 0,-1 0 1 0 0,1 0-1 0 0,0 0 0 0 0,-1 0 1 0 0,1 0-1 0 0,0 0 0 0 0,-1 0 1 0 0,1 0-1 0 0,0-1 1 0 0,-1 1-1 0 0,1 0 0 0 0,0 0 1 0 0,0 0-1 0 0,-1-1 0 0 0,1 1 1 0 0,0 0-1 0 0,0 0 1 0 0,-1 0-1 0 0,1-1 0 0 0,0 1 1 0 0,0 0-1 0 0,0-1 0 0 0,0 1 1 0 0,-1 0-1 0 0,1-1 1 0 0,0 1-1 0 0,0 0-4 0 0,0-1 6 0 0,0 1-1 0 0,0 0 1 0 0,0-1 0 0 0,-1 1-1 0 0,1 0 1 0 0,0-1 0 0 0,0 1 0 0 0,0-1-1 0 0,-1 1 1 0 0,1 0 0 0 0,0 0-1 0 0,0-1 1 0 0,-1 1 0 0 0,1 0 0 0 0,0 0-1 0 0,-1-1 1 0 0,1 1 0 0 0,0 0-1 0 0,-1 0 1 0 0,1-1 0 0 0,-1 1-6 0 0,-2-1 7 0 0,0 1 1 0 0,0-1 0 0 0,0 0-1 0 0,0 1 1 0 0,0 0-1 0 0,0 0 1 0 0,-3 0-8 0 0,0-1 28 0 0,2 0 50 0 0,-1-5 183 0 0,5 6-236 0 0,0-1-1 0 0,-1 1 0 0 0,1-1 1 0 0,-1 1-1 0 0,1-1 1 0 0,0 1-1 0 0,-1-1 1 0 0,1 1-1 0 0,-1-1 0 0 0,0 1 1 0 0,1 0-1 0 0,-1-1 1 0 0,1 1-1 0 0,-1 0 1 0 0,0 0-1 0 0,1-1 1 0 0,-1 1-1 0 0,1 0 0 0 0,-1 0 1 0 0,0 0-1 0 0,1 0 1 0 0,-1 0-1 0 0,0 0 1 0 0,1 0-1 0 0,-1 0 0 0 0,0 0-24 0 0,-9 0 476 0 0,-4 0 194 0 0,-20 0 950 0 0,29 2-1247 0 0,-8 8 5 0 0,1-7-49 0 0,7-1-15 0 0,-5 13-138 0 0,-5 13-27 0 0,15-28-148 0 0,-3 15 57 0 0,1 1-44 0 0,-11 6 21 0 0,1 1 16 0 0,11-20-40 0 0,0-1-1 0 0,0 1 0 0 0,1 0 1 0 0,-1 0-1 0 0,1 0 1 0 0,0-1-1 0 0,-1 1 1 0 0,1 0-1 0 0,1 0 0 0 0,-1 0 1 0 0,0 0-11 0 0,1 6 23 0 0,-2 15 75 0 0,0-1-88 0 0,1-19-22 0 0,0 1 0 0 0,0-1 1 0 0,1 0-1 0 0,0 1 1 0 0,0-1-1 0 0,1 3 12 0 0,-1-4-14 0 0,11 32-48 0 0,-10-29 72 0 0,1 1 1 0 0,0-1-1 0 0,0 0 0 0 0,1 0 1 0 0,-1-1-1 0 0,1 1 0 0 0,3 3-10 0 0,19 15 56 0 0,-18-20-59 0 0,4 0 4 0 0,-5 1-1 0 0,-5-4 0 0 0,-1 0 0 0 0,0 0 0 0 0,1-1 0 0 0,-1 1 0 0 0,1 0 0 0 0,-1-1 0 0 0,1 1 0 0 0,-1-1 0 0 0,1 1 0 0 0,-1-1 0 0 0,1 0 0 0 0,0 1 0 0 0,-1-1 0 0 0,1 0 0 0 0,13 0 10 0 0,0 0-71 0 0,0 0-101 0 0,-7 0 33 0 0,-1 0-37 0 0,3-1-45 0 0,7-6-157 0 0,-12 4 244 0 0,0 1-36 0 0,0 0-45 0 0,1-1-57 0 0,6-2-28 0 0,-1-2-77 0 0,-1-2-69 0 0,0 0-59 0 0,6-5-285 0 0,1 0-76 0 0,-12 11 616 0 0,0-1 0 0 0,0 0-1 0 0,0 0 1 0 0,0-1 0 0 0,-1 1-1 0 0,0-1 1 0 0,0 0 0 0 0,2-4 240 0 0,2-1-491 0 0,-1 2 49 0 0,1 1 71 0 0,-1-3 54 0 0,0-1 48 0 0,0 0-7 0 0,-2 3 64 0 0,6-5-226 0 0,-3 5 136 0 0,-1-1 108 0 0,-1-2 67 0 0,1-4 59 0 0,10-19 22 0 0,-11 23 81 0 0,-1 1 82 0 0,-3 5-18 0 0,-1 0 33 0 0,0 0 37 0 0,0 0 41 0 0,-1 2 3 0 0,0 1-47 0 0,0 0-39 0 0,0 1-34 0 0,0-1 26 0 0,0-1-62 0 0,0 2-11 0 0,0 0 55 0 0,0-2 376 0 0,0 1 3 0 0,0-8 0 0 0,0 7-2 0 0,-2 3-276 0 0,0 0-33 0 0,-1 0 80 0 0,1-1-75 0 0,0 0-85 0 0,-1-2 63 0 0,2 1 11 0 0,1 0-49 0 0,0 0 34 0 0,0 0 41 0 0,0 0 48 0 0,-3 2 213 0 0,0 0-296 0 0,1 0-88 0 0,0 0 1 0 0,1-1-1 0 0,-1 1 0 0 0,0 0 0 0 0,0 1 0 0 0,1-1 0 0 0,-1 0 0 0 0,0 1 0 0 0,0-1 1 0 0,1 0-1 0 0,-2 2-66 0 0,-2 4 301 0 0,5-6-285 0 0,0 1 0 0 0,0-1-1 0 0,0 1 1 0 0,-1-1 0 0 0,1 0 0 0 0,0 1 0 0 0,0-1-1 0 0,-1 0 1 0 0,1 1 0 0 0,0-1 0 0 0,0 0-1 0 0,-1 0 1 0 0,1 1 0 0 0,0-1 0 0 0,-1 0 0 0 0,1 0-1 0 0,0 0 1 0 0,-1 1 0 0 0,1-1 0 0 0,-1 0 0 0 0,1 0-1 0 0,0 0 1 0 0,-1 0 0 0 0,1 0 0 0 0,-1 0-1 0 0,1 0 1 0 0,0 0 0 0 0,-1 0 0 0 0,1 0 0 0 0,-1 0-1 0 0,1 0-15 0 0,-5 3 344 0 0,-4 5-102 0 0,-12 13 196 0 0,10-7-215 0 0,7-5-75 0 0,3-6-117 0 0,0-1 0 0 0,0 0 0 0 0,0 0 0 0 0,-1 0 0 0 0,1 0 0 0 0,0 0 0 0 0,-1 0 0 0 0,1 0 0 0 0,-1 0-31 0 0,0-1 16 0 0,1 0 0 0 0,0 0 0 0 0,0 0 0 0 0,0 0 1 0 0,0 1-1 0 0,0-1 0 0 0,0 0 0 0 0,0 1 0 0 0,0-1 1 0 0,0 1-1 0 0,1-1 0 0 0,-1 1 0 0 0,1-1 0 0 0,-1 1 1 0 0,1-1-1 0 0,-1 1 0 0 0,1 0 0 0 0,0-1 0 0 0,0 1 1 0 0,0 0-17 0 0,0 0 10 0 0,-1-1 0 0 0,1 1 0 0 0,0-1 1 0 0,0 1-1 0 0,-1-1 0 0 0,1 1 0 0 0,-1-1 1 0 0,1 0-1 0 0,-1 1 0 0 0,1-1 0 0 0,-1 0 1 0 0,0 1-1 0 0,0-1-10 0 0,-5 12 63 0 0,5 3-5 0 0,1-14-46 0 0,0 0-1 0 0,0 1 1 0 0,0-1 0 0 0,0 0-1 0 0,0 1 1 0 0,-1-1-1 0 0,1 0 1 0 0,-1 0 0 0 0,1 0-1 0 0,-2 3-11 0 0,-2 2 34 0 0,3-6-26 0 0,0 0 0 0 0,0 1 0 0 0,0-1 0 0 0,0 0 0 0 0,1 1 0 0 0,-1-1 0 0 0,0 1 0 0 0,1-1 0 0 0,-1 1 0 0 0,1-1 0 0 0,0 1 0 0 0,-1-1 0 0 0,1 1 0 0 0,0 0 0 0 0,0-1 0 0 0,0 1 0 0 0,0-1 0 0 0,0 1 0 0 0,0-1 0 0 0,1 1 0 0 0,-1 0 0 0 0,1-1 0 0 0,-1 1 0 0 0,1 0-8 0 0,4 6 53 0 0,-4-7-36 0 0,0 1 0 0 0,-1-1 0 0 0,1 1 0 0 0,0-1 0 0 0,0 1 0 0 0,-1-1 0 0 0,1 1 0 0 0,-1-1 0 0 0,1 1 0 0 0,-1-1 0 0 0,1 3-17 0 0,1 1 128 0 0,3 0-44 0 0,4 4 68 0 0,2-1 55 0 0,-2-4-22 0 0,2-3 47 0 0,-7 0-143 0 0,-2-1-41 0 0,1 0 0 0 0,-1 0 1 0 0,0 0-1 0 0,1 0 0 0 0,-1-1 1 0 0,0 1-1 0 0,0 0 0 0 0,0-1 1 0 0,2 0-49 0 0,1-2 89 0 0,25-13 443 0 0,-20 7-369 0 0,-1 2-49 0 0,5-1 100 0 0,0 0-6 0 0,-5 1-112 0 0,6-4-18 0 0,-14 11-74 0 0,0 0-1 0 0,-1-1 0 0 0,1 1 0 0 0,0 0 0 0 0,0-1 0 0 0,0 1 0 0 0,-1-1 0 0 0,1 0 0 0 0,0 1 0 0 0,0-1 1 0 0,-1 1-1 0 0,1-1 0 0 0,-1 0 0 0 0,1 0 0 0 0,0 1 0 0 0,-1-1 0 0 0,1 0 0 0 0,-1 0 0 0 0,0 0 0 0 0,1 0 1 0 0,-1 0-1 0 0,0 1 0 0 0,1-1 0 0 0,-1 0 0 0 0,0 0 0 0 0,0 0 0 0 0,0 0-3 0 0,0-1 1 0 0,0 0 0 0 0,0 1 0 0 0,1-1 0 0 0,-1 1 0 0 0,0-1 0 0 0,1 1 0 0 0,-1-1 0 0 0,1 1 0 0 0,0-1-1 0 0,-1 1 1 0 0,1-1 0 0 0,0 1 0 0 0,0 0 0 0 0,0-1-1 0 0,4-6 1 0 0,-3-7-1 0 0,-2 11-62 0 0,1-5 28 0 0,-1-2-4 0 0,1 3-37 0 0,-1 2-43 0 0,-1 0-72 0 0,1 1-34 0 0,-1 2-73 0 0,0 0-81 0 0,0 0-93 0 0,0 3 135 0 0,0-1-50 0 0,0 1-43 0 0,0-1-39 0 0,-1 1-136 0 0,0 0-37 0 0,-3 0-1416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53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92 8408 0 0,'2'0'190'0'0,"-1"0"-180"0"0,-1 0-1 0 0,0 0 0 0 0,1 0 0 0 0,-1 0 0 0 0,1 0 1 0 0,-1 0-1 0 0,0 0 0 0 0,1 0 0 0 0,-1 0 0 0 0,1 1 1 0 0,-1-1-1 0 0,0 0 0 0 0,1 0 0 0 0,-1 0 0 0 0,1 0 1 0 0,-1 1-1 0 0,0-1 0 0 0,1 0 0 0 0,-1 0 0 0 0,0 0 1 0 0,0 1-1 0 0,1-1 0 0 0,-1 0 0 0 0,0 1 0 0 0,1-1 1 0 0,-1 0-1 0 0,0 1 0 0 0,0-1 0 0 0,0 0 0 0 0,1 1 1 0 0,-1-1-10 0 0,4 7 158 0 0,6-2 40 0 0,-5 3-153 0 0,4 8-47 0 0,-7-12-1 0 0,2 6-6 0 0,2 2 13 0 0,1-4 62 0 0,-1-1 61 0 0,-1 1 43 0 0,1 2 75 0 0,1 5 169 0 0,4 7 185 0 0,-3-11-303 0 0,-6-8-40 0 0,0-1-93 0 0,-2 1-59 0 0,0 1-53 0 0,0-1-11 0 0,1 0 42 0 0,4 5 90 0 0,-4-7-136 0 0,0 0 1 0 0,0 1-1 0 0,-1-1 1 0 0,1 1-1 0 0,0-1 1 0 0,-1 1-1 0 0,1-1 1 0 0,-1 1-1 0 0,1-1 1 0 0,-1 1-1 0 0,1 1-36 0 0,-1 0 217 0 0,0-3-7 0 0,0 0-5 0 0,0 0-10 0 0,0 0-3 0 0,0 0 0 0 0,0 0 0 0 0,0 0 0 0 0,0 0 0 0 0,0 0 0 0 0,-3 0-18 0 0,-7-3-72 0 0,10 3-97 0 0,-1-1 0 0 0,1 0 0 0 0,0 0 1 0 0,-1 1-1 0 0,1-1 0 0 0,0 0 0 0 0,0 0 0 0 0,0 0 1 0 0,-1 1-1 0 0,1-1 0 0 0,0 0 0 0 0,0 0 1 0 0,0 0-1 0 0,1 0-5 0 0,-1-45 65 0 0,0 4-39 0 0,0 38-26 0 0,0 1 0 0 0,0 0 0 0 0,0 0 0 0 0,1 0 0 0 0,0 0 0 0 0,-1 0 0 0 0,1 0 0 0 0,0 0 0 0 0,0 0 0 0 0,2-2 0 0 0,1-5 0 0 0,11-35 0 0 0,-11 34 0 0 0,0 0 0 0 0,1 0 0 0 0,2-2 0 0 0,-7 11 0 0 0,2-1 0 0 0,0 0 0 0 0,1 0 0 0 0,-1 0 0 0 0,0 1 0 0 0,1-1 0 0 0,0 1 0 0 0,0-1 0 0 0,-1 1 0 0 0,4-2 0 0 0,7-1 0 0 0,-10 1-6 0 0,-2 4 4 0 0,-1-1 0 0 0,1 0 0 0 0,-1 0 0 0 0,1 1 0 0 0,-1-1 0 0 0,1 0 0 0 0,0 1 0 0 0,-1-1 0 0 0,1 1 0 0 0,0-1 0 0 0,-1 1 0 0 0,1-1 0 0 0,0 1 0 0 0,0 0 0 0 0,0-1 0 0 0,-1 1 0 0 0,1 0 0 0 0,0 0 0 0 0,0-1 0 0 0,0 1 0 0 0,0 0 0 0 0,0 0 0 0 0,-1 0 0 0 0,1 0 0 0 0,0 0 0 0 0,0 0 0 0 0,0 0 0 0 0,0 1 0 0 0,0-1 0 0 0,-1 0 0 0 0,1 0 0 0 0,0 1 0 0 0,0-1 0 0 0,0 0 0 0 0,-1 1 0 0 0,1-1 0 0 0,0 1 2 0 0,6 2 2 0 0,14 8-13 0 0,-19-10 7 0 0,-1 0-1 0 0,1 0 1 0 0,-1 0-1 0 0,0 0 1 0 0,1 0-1 0 0,-1 0 1 0 0,0 1-1 0 0,0-1 1 0 0,0 0-1 0 0,1 2 5 0 0,3 7-10 0 0,-4-8 10 0 0,0 0 0 0 0,0 0 0 0 0,0 0 0 0 0,0 1 0 0 0,1-1 0 0 0,-1-1 0 0 0,1 1 0 0 0,-1 0 0 0 0,1 0 0 0 0,2 3-8 0 0,0 0 1 0 0,-1 0 0 0 0,0 0-1 0 0,0 0 1 0 0,0 0 0 0 0,0 1-1 0 0,-1 0 1 0 0,0-1 0 0 0,2 7 7 0 0,8 20 2 0 0,-7-2-2 0 0,-1-22 0 0 0,-3-7 0 0 0,0 0 0 0 0,0 1 0 0 0,0-1 0 0 0,0 1 0 0 0,-1-1 0 0 0,1 0 0 0 0,0 1 0 0 0,-1 0 0 0 0,0-1 0 0 0,1 1 0 0 0,-1-1 0 0 0,0 1 0 0 0,0-1 0 0 0,0 1 0 0 0,0 8-32 0 0,0-1 33 0 0,0 22 85 0 0,0-17-89 0 0,0-1-76 0 0,0-6 0 0 0,0 0-34 0 0,0-7-68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54.0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46 8408 0 0,'0'0'190'0'0,"0"-2"28"0"0,0-8 8 0 0,0 10-222 0 0,0 0-1 0 0,0 0 1 0 0,0-1-1 0 0,1 1 1 0 0,-1 0-1 0 0,0 0 1 0 0,0 0-1 0 0,0 0 1 0 0,0 0-1 0 0,0 0 0 0 0,0 0 1 0 0,0 0-1 0 0,0 0 1 0 0,0 0-1 0 0,0-1 1 0 0,0 1-1 0 0,0 0 1 0 0,-1 0-1 0 0,1 0 1 0 0,0 0-1 0 0,0 0 1 0 0,0 0-1 0 0,0 0 0 0 0,0 0 1 0 0,0 0-1 0 0,0 0 1 0 0,0 0-1 0 0,0 0 1 0 0,0 0-1 0 0,0-1 1 0 0,0 1-1 0 0,0 0 1 0 0,0 0-1 0 0,0 0 1 0 0,0 0-1 0 0,0 0 0 0 0,-1 0 1 0 0,1 0-1 0 0,0 0 1 0 0,0 0-1 0 0,0 0 1 0 0,0 0-1 0 0,0 0 1 0 0,0 0-1 0 0,0 0 1 0 0,0 0-1 0 0,0 0 1 0 0,0 0-1 0 0,0 0 0 0 0,-1 0 1 0 0,1 0-1 0 0,0 0 1 0 0,0 0-1 0 0,0 0 1 0 0,0 0-1 0 0,0 0 1 0 0,0 0-4 0 0,0 0 1 0 0,-1 0 0 0 0,1 1 0 0 0,0-1 0 0 0,0 0 1 0 0,-1 0-1 0 0,1 0 0 0 0,0 0 0 0 0,0 0 0 0 0,-1 0 1 0 0,1 0-1 0 0,0 0 0 0 0,0 0 0 0 0,-1 0 0 0 0,1 0 1 0 0,0 0-1 0 0,-1 0 0 0 0,1 0 0 0 0,0-1 0 0 0,0 1 0 0 0,-1 0 1 0 0,1 0-1 0 0,0 0 0 0 0,0 0 0 0 0,0 0 0 0 0,-1 0 1 0 0,1-1-1 0 0,0 1 0 0 0,0 0 0 0 0,0 0 0 0 0,-1 0 0 0 0,1-1 1 0 0,0 1-1 0 0,0 0-1 0 0,-6-7 3 0 0,-8-1 31 0 0,6 3 46 0 0,2 1-13 0 0,1 2 30 0 0,-1 0 42 0 0,-2 2 74 0 0,-7 0 22 0 0,-10 0 42 0 0,20 2-133 0 0,4 0-131 0 0,0-1 1 0 0,0 0 0 0 0,-1 0-1 0 0,1 0 1 0 0,0 0 0 0 0,-1 0 0 0 0,1 0-1 0 0,0-1 1 0 0,-1 1 0 0 0,1 0-1 0 0,-1-1 1 0 0,1 1 0 0 0,-1-1 0 0 0,0 0-1 0 0,1 1 1 0 0,-1-1 0 0 0,1 0-1 0 0,-2 0-13 0 0,3 0 7 0 0,-1 0-1 0 0,0 0 0 0 0,0 0 0 0 0,1 0 0 0 0,-1 0 0 0 0,0 0 1 0 0,1 1-1 0 0,-1-1 0 0 0,0 0 0 0 0,1 0 0 0 0,-1 1 0 0 0,0-1 1 0 0,1 0-1 0 0,-1 1 0 0 0,0-1 0 0 0,1 0 0 0 0,-1 1 0 0 0,1-1 1 0 0,-1 1-1 0 0,1-1 0 0 0,-1 1 0 0 0,1-1 0 0 0,-1 1 0 0 0,1 0 1 0 0,-1-1-7 0 0,1 1 5 0 0,0-1 0 0 0,0 1 1 0 0,-1-1-1 0 0,1 1 1 0 0,0-1-1 0 0,-1 0 1 0 0,1 1-1 0 0,-1-1 1 0 0,1 1-1 0 0,-1-1 1 0 0,1 0-1 0 0,0 1 1 0 0,-1-1-1 0 0,1 0 1 0 0,-1 0-1 0 0,0 0 0 0 0,1 1 1 0 0,-1-1-1 0 0,1 0 1 0 0,-1 0-1 0 0,1 0 1 0 0,-1 0-1 0 0,1 0 1 0 0,-1 0-6 0 0,-4 3 74 0 0,-6 15 40 0 0,10-17-111 0 0,1 0 1 0 0,-1-1-1 0 0,1 1 0 0 0,0 0 1 0 0,-1 0-1 0 0,1 0 0 0 0,0 0 1 0 0,0 0-1 0 0,0 0 0 0 0,0-1 0 0 0,0 1 1 0 0,0 0-1 0 0,0 0 0 0 0,0 0 1 0 0,0 0-1 0 0,0 0 0 0 0,0 0 1 0 0,1-1-1 0 0,-1 1 0 0 0,0 0 1 0 0,1 0-1 0 0,-1 0 0 0 0,1 0 1 0 0,-1 0-4 0 0,7 3 0 0 0,-7-4 0 0 0,1 1 0 0 0,-1-1 0 0 0,0 0 0 0 0,1 0 0 0 0,-1 1 0 0 0,1-1 0 0 0,-1 0 0 0 0,0 1 0 0 0,1-1 0 0 0,-1 0 0 0 0,0 1 0 0 0,1-1 0 0 0,-1 1 0 0 0,0-1 0 0 0,0 0 0 0 0,0 1 0 0 0,1-1 0 0 0,-1 1 0 0 0,0-1 0 0 0,0 1 0 0 0,0-1 0 0 0,0 1 0 0 0,0-1 0 0 0,0 0 0 0 0,1 1 0 0 0,-1-1 0 0 0,0 1 0 0 0,-1-1 0 0 0,1 1 0 0 0,0-1 0 0 0,0 1 0 0 0,0 0 0 0 0,0 0 0 0 0,0 1 0 0 0,0-1 0 0 0,1 1 0 0 0,-1 0 0 0 0,0-1 0 0 0,1 1 0 0 0,-1-1 0 0 0,1 1 0 0 0,0-1 0 0 0,-1 1 0 0 0,1-1 0 0 0,0 0 0 0 0,0 1 0 0 0,0-1 0 0 0,4 7 0 0 0,-3-3-1 0 0,-2-5 1 0 0,0 1 0 0 0,1 0 1 0 0,-1-1-1 0 0,0 1 1 0 0,1-1-1 0 0,-1 1 0 0 0,0-1 1 0 0,1 1-1 0 0,-1-1 0 0 0,1 1 1 0 0,-1-1-1 0 0,0 1 1 0 0,1-1-1 0 0,0 1 0 0 0,-1-1 1 0 0,1 1-1 0 0,-1-1 1 0 0,1 0-1 0 0,-1 0 0 0 0,1 1 1 0 0,0-1-1 0 0,0 0 0 0 0,3 3 14 0 0,10 7 74 0 0,1 13 123 0 0,-13-19-161 0 0,0 0 1 0 0,1 0-1 0 0,-1 0 0 0 0,1-1 1 0 0,2 3-51 0 0,12 10 238 0 0,-11-11-130 0 0,0 0 0 0 0,0 1 0 0 0,0 0 0 0 0,-1 0 0 0 0,0 0 0 0 0,2 4-108 0 0,-5-4 96 0 0,0-1-38 0 0,1 1 18 0 0,0-1 2 0 0,1 0 33 0 0,2 1 60 0 0,-5-5-152 0 0,0 0 1 0 0,0 1 0 0 0,0-1 0 0 0,0 0 0 0 0,0 1 0 0 0,0-1 0 0 0,0 1-1 0 0,-1 0 1 0 0,1-1 0 0 0,0 1 0 0 0,-1-1 0 0 0,0 1 0 0 0,1 1-20 0 0,0 13 154 0 0,-1-3-10 0 0,0-6-66 0 0,0-7-73 0 0,1 1 0 0 0,-1-1 0 0 0,0 1 0 0 0,0-1 0 0 0,0 1 0 0 0,0-1 0 0 0,0 1 0 0 0,0-1 0 0 0,0 0 0 0 0,0 1 0 0 0,0-1 0 0 0,-1 1 0 0 0,1-1 0 0 0,0 1 0 0 0,0-1 0 0 0,0 1 0 0 0,0-1 0 0 0,-1 1 0 0 0,1-1 0 0 0,0 0 0 0 0,0 1 0 0 0,-1-1 0 0 0,1 0 0 0 0,0 1 0 0 0,-1-1-1 0 0,1 0 1 0 0,-1 1 0 0 0,1-1 0 0 0,0 0 0 0 0,-1 1 0 0 0,1-1 0 0 0,-1 0-5 0 0,-5 4 79 0 0,1 3 4 0 0,5-7-78 0 0,0 1 0 0 0,0-1 0 0 0,0 0 0 0 0,-1 1-1 0 0,1-1 1 0 0,0 0 0 0 0,0 1 0 0 0,-1-1 0 0 0,1 0-1 0 0,0 1 1 0 0,-1-1 0 0 0,1 0 0 0 0,0 0 0 0 0,-1 1 0 0 0,1-1-1 0 0,0 0 1 0 0,-1 0 0 0 0,1 0 0 0 0,0 1 0 0 0,-1-1 0 0 0,1 0-1 0 0,0 0 1 0 0,-1 0 0 0 0,1 0 0 0 0,-1 0 0 0 0,1 0 0 0 0,-1 0-1 0 0,1 0 1 0 0,0 0 0 0 0,-1 0 0 0 0,1 0-5 0 0,-5 2 85 0 0,1 2-56 0 0,4-3-26 0 0,0-1-1 0 0,-1 1 1 0 0,1-1-1 0 0,0 1 0 0 0,-1-1 1 0 0,1 1-1 0 0,-1-1 1 0 0,1 0-1 0 0,-1 1 1 0 0,1-1-1 0 0,-1 0 0 0 0,1 1 1 0 0,-1-1-1 0 0,1 0 1 0 0,-1 0-1 0 0,1 1 1 0 0,-1-1-3 0 0,-10 1 50 0 0,-9 0 47 0 0,-6-2-283 0 0,26 1 180 0 0,0 0 1 0 0,0 0-1 0 0,-1 0 1 0 0,1 0-1 0 0,0 0 1 0 0,0-1-1 0 0,0 1 1 0 0,0 0-1 0 0,-1 0 1 0 0,1 0-1 0 0,0 0 0 0 0,0 0 1 0 0,0 0-1 0 0,0 0 1 0 0,0 0-1 0 0,-1 0 1 0 0,1-1-1 0 0,0 1 1 0 0,0 0-1 0 0,0 0 0 0 0,0 0 1 0 0,0 0-1 0 0,0 0 1 0 0,0-1-1 0 0,-1 1 1 0 0,1 0-1 0 0,0 0 1 0 0,0 0-1 0 0,0 0 1 0 0,0-1-1 0 0,0 1 0 0 0,0 0 1 0 0,0 0-1 0 0,0 0 1 0 0,0 0-1 0 0,0-1 6 0 0,-3-6-201 0 0,0 6 78 0 0,1 0-26 0 0,1 0 2 0 0,-1 1-53 0 0,1-1-62 0 0,0 0-74 0 0,0 1 13 0 0,1-1-47 0 0,-1 0-42 0 0,1-1-37 0 0,0 1-130 0 0,0-1-37 0 0,-1-3-1359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54.3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6240 0 0,'3'0'182'0'0,"-1"-1"-101"0"0,2 2 14 0 0,5 14-61 0 0,-2-7-6 0 0,1-3 57 0 0,1 1 115 0 0,-9-6-181 0 0,1 1-1 0 0,-1 0 0 0 0,0-1 0 0 0,1 1 0 0 0,-1-1 1 0 0,0 1-1 0 0,1 0 0 0 0,-1-1 0 0 0,0 1 0 0 0,0 0 0 0 0,0-1 1 0 0,1 1-1 0 0,-1 0 0 0 0,0 0 0 0 0,0-1 0 0 0,0 1 0 0 0,0 0-18 0 0,2 12 573 0 0,4-4-98 0 0,-2-1-136 0 0,0-1 11 0 0,-1-1-76 0 0,1 1-26 0 0,0 3 21 0 0,-3-8-216 0 0,0 0 0 0 0,-1-1-1 0 0,1 1 1 0 0,-1 0 0 0 0,0 0-1 0 0,0 0 1 0 0,1-1 0 0 0,-1 1-1 0 0,-1 0 1 0 0,1 0-1 0 0,0 1-52 0 0,0-1 49 0 0,0-1-1 0 0,-1 1 0 0 0,1 0 1 0 0,0 0-1 0 0,1 0 0 0 0,-1 0 1 0 0,0-1-1 0 0,1 1 0 0 0,-1 0 1 0 0,1 0-1 0 0,-1 1-48 0 0,5 4 139 0 0,-4-5-114 0 0,0-1 1 0 0,0 0 0 0 0,0 1 0 0 0,-1-1-1 0 0,1 1 1 0 0,0-1 0 0 0,-1 1-1 0 0,1-1 1 0 0,-1 1 0 0 0,0-1 0 0 0,1 1-1 0 0,-1-1 1 0 0,0 1 0 0 0,0 0-26 0 0,2 8 157 0 0,4 2 21 0 0,-5-10-155 0 0,0-1 0 0 0,-1 1-1 0 0,1-1 1 0 0,0 1-1 0 0,0 0 1 0 0,-1-1 0 0 0,1 1-1 0 0,-1-1 1 0 0,0 1-1 0 0,1 0 1 0 0,-1 0-1 0 0,0-1 1 0 0,0 1-23 0 0,0 22 208 0 0,0 25 165 0 0,0-47-384 0 0,1-1-73 0 0,0 0-73 0 0,0 0-109 0 0,-1-1 266 0 0,2 2-396 0 0,0 0-114 0 0,-1 0 64 0 0,1 0-43 0 0,1 3-581 0 0,-1 1-462 0 0,-2 3-877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56.5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 9616 0 0,'5'-5'80'0'0,"5"-2"28"0"0,-6 5-19 0 0,2 1 81 0 0,0 1 107 0 0,-6 0-123 0 0,0 2-79 0 0,0 3-36 0 0,0 0-47 0 0,0-3-47 0 0,0-1-82 0 0,0-1-84 0 0,0 0 62 0 0,0 0-37 0 0,0 0-40 0 0,0 0-37 0 0,0 0-368 0 0,0 0-257 0 0,0 0-590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00.5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46 8960 0 0,'0'0'264'0'0,"0"0"-8"0"0,0-1-191 0 0,-2-1-37 0 0,-12-14 153 0 0,14 11-57 0 0,0 5-121 0 0,0 0 0 0 0,0 0 1 0 0,0 0-1 0 0,0-1 1 0 0,0 1-1 0 0,0 0 1 0 0,0 0-1 0 0,0 0 1 0 0,0 0-1 0 0,0 0 0 0 0,0 0 1 0 0,0 0-1 0 0,0-1 1 0 0,0 1-1 0 0,0 0 1 0 0,0 0-1 0 0,0 0 0 0 0,0 0 1 0 0,0 0-1 0 0,0 0 1 0 0,0 0-1 0 0,0 0 1 0 0,0-1-1 0 0,0 1 1 0 0,0 0-1 0 0,0 0 0 0 0,0 0 1 0 0,0 0-1 0 0,0 0 1 0 0,0 0-1 0 0,0 0 1 0 0,0 0-1 0 0,0 0 0 0 0,0-1 1 0 0,0 1-1 0 0,0 0 1 0 0,-1 0-1 0 0,1 0 1 0 0,0 0-1 0 0,0 0 1 0 0,0 0-1 0 0,0 0 0 0 0,0 0 1 0 0,0 0-1 0 0,0 0 1 0 0,0 0-4 0 0,-2-1 125 0 0,-1 1-73 0 0,0 0 33 0 0,1 0 78 0 0,-1-2 79 0 0,2 1-75 0 0,-1 0 35 0 0,-4-5 110 0 0,2 2-132 0 0,2 2-38 0 0,2 1 24 0 0,-3 1 63 0 0,0 0-159 0 0,-14 1 428 0 0,14 0-433 0 0,1 0-46 0 0,-2 5 136 0 0,4-6-145 0 0,-1 1 0 0 0,1-1 0 0 0,0 1 1 0 0,0-1-1 0 0,-1 0 0 0 0,1 1 0 0 0,0-1 0 0 0,-1 1 0 0 0,1-1 0 0 0,0 0 0 0 0,-1 0 0 0 0,1 1 1 0 0,0-1-1 0 0,-1 0 0 0 0,1 0 0 0 0,-1 1 0 0 0,1-1 0 0 0,-1 0 0 0 0,1 0 0 0 0,0 0 0 0 0,-1 0 1 0 0,1 1-1 0 0,-1-1 0 0 0,1 0 0 0 0,-1 0 0 0 0,1 0 0 0 0,-1 0 0 0 0,1 0 0 0 0,-1 0 0 0 0,1 0 0 0 0,-1-1 1 0 0,0 1-11 0 0,1 0 14 0 0,-1 0 0 0 0,0 0 0 0 0,1 0 0 0 0,-1 0 0 0 0,0 1 0 0 0,0-1 0 0 0,1 0 1 0 0,-1 0-1 0 0,0 0 0 0 0,1 1 0 0 0,-1-1 0 0 0,0 0 0 0 0,1 1 0 0 0,-1-1 0 0 0,0 1 1 0 0,1-1-1 0 0,-1 1-14 0 0,-6 10 155 0 0,-4 4-40 0 0,7-10-61 0 0,0 0 0 0 0,0 0 0 0 0,1 1 0 0 0,-1 0 0 0 0,1 0 0 0 0,0 1-54 0 0,0-2 38 0 0,-3 9 69 0 0,0 5-22 0 0,3-9-37 0 0,0 6 57 0 0,4 0-23 0 0,0 1 9 0 0,-5-1 31 0 0,1-9-72 0 0,-5 14 54 0 0,7-20-94 0 0,1 0 0 0 0,0 0 0 0 0,0 0 0 0 0,0 0 0 0 0,0 0 0 0 0,0 0 0 0 0,0 0 0 0 0,0 0 0 0 0,1 0 1 0 0,-1 0-1 0 0,0 0 0 0 0,0 0 0 0 0,1 1-10 0 0,4 6 62 0 0,-4-7-49 0 0,0 0 0 0 0,0 1 0 0 0,-1-1 0 0 0,1 0 1 0 0,0 1-1 0 0,0-1 0 0 0,-1 1 0 0 0,1 0 0 0 0,-1-1 0 0 0,0 1 0 0 0,1-1 0 0 0,-1 1 0 0 0,0 0 0 0 0,0-1 1 0 0,0 2-14 0 0,0 19 128 0 0,0-21-124 0 0,0-1 1 0 0,0 0 0 0 0,0 1 0 0 0,0-1 0 0 0,0 0 0 0 0,0 1 0 0 0,0-1 0 0 0,0 0 0 0 0,0 1 0 0 0,0-1 0 0 0,0 0 0 0 0,0 0 0 0 0,0 1-1 0 0,0-1 1 0 0,0 0 0 0 0,0 1 0 0 0,1-1 0 0 0,-1 0 0 0 0,0 0 0 0 0,0 1 0 0 0,0-1 0 0 0,0 0 0 0 0,1 0 0 0 0,-1 1 0 0 0,0-1 0 0 0,0 0-5 0 0,10 14 136 0 0,-7-3-16 0 0,-3-11-118 0 0,0 0 0 0 0,0 0 0 0 0,0 1 1 0 0,0-1-1 0 0,0 0 0 0 0,0 0 0 0 0,0 0 0 0 0,0 0 1 0 0,0 0-1 0 0,0 0 0 0 0,0 0 0 0 0,0 0 1 0 0,0 0-1 0 0,0 0 0 0 0,0 0 0 0 0,0 1 1 0 0,0-1-1 0 0,0 0 0 0 0,0 0 0 0 0,0 0 1 0 0,0 0-1 0 0,0 0 0 0 0,0 0 0 0 0,0 0 1 0 0,0 0-1 0 0,0 0 0 0 0,0 0 0 0 0,0 0 1 0 0,0 0-1 0 0,0 1 0 0 0,0-1 0 0 0,1 0 1 0 0,-1 0-1 0 0,0 0 0 0 0,0 0 0 0 0,0 0 1 0 0,0 0-1 0 0,0 0 0 0 0,0 0 0 0 0,0 0 1 0 0,0 0-1 0 0,0 0 0 0 0,0 0 0 0 0,0 0 1 0 0,0 0-1 0 0,1 0 0 0 0,-1 0 0 0 0,0 0 1 0 0,0 0-1 0 0,0 0 0 0 0,0 0 0 0 0,0 0 1 0 0,0 0-1 0 0,0 0 0 0 0,0 0 0 0 0,0 0 1 0 0,0 0-3 0 0,5 0 23 0 0,1 0 53 0 0,18 0 314 0 0,-16 0-271 0 0,-7 0-113 0 0,-1 0 0 0 0,1 0 1 0 0,-1 0-1 0 0,1 0 0 0 0,-1 0 1 0 0,1 0-1 0 0,-1 0 0 0 0,1 0 1 0 0,-1 0-1 0 0,1 0 0 0 0,-1 0 1 0 0,0 0-1 0 0,1 0 0 0 0,-1 0 1 0 0,1-1-1 0 0,-1 1 0 0 0,1 0 1 0 0,-1 0-1 0 0,1-1 0 0 0,-1 1 1 0 0,0 0-1 0 0,1 0 0 0 0,-1-1 1 0 0,0 1-1 0 0,1 0 0 0 0,-1-1 1 0 0,0 1-1 0 0,1-1 1 0 0,-1 1-1 0 0,0 0 0 0 0,0-1 1 0 0,1 0-7 0 0,3-5 84 0 0,7 0 38 0 0,-10 6-114 0 0,0-1 1 0 0,0 1-1 0 0,0-1 1 0 0,0 1-1 0 0,0-1 0 0 0,-1 1 1 0 0,1-1-1 0 0,0 0 1 0 0,0 1-1 0 0,0-1 0 0 0,0 0 1 0 0,-1 0-1 0 0,1 1 1 0 0,0-1-1 0 0,-1 0 0 0 0,1 0-8 0 0,9-19 142 0 0,0-2-43 0 0,5-11-10 0 0,-4 4-48 0 0,-2 8 7 0 0,-8 19-47 0 0,0 0-1 0 0,0 0 1 0 0,0 0-1 0 0,0 0 1 0 0,0 0-1 0 0,-1 0 1 0 0,1 0-1 0 0,-1 0 1 0 0,1 0-1 0 0,-1-1 0 0 0,0-1 0 0 0,0 3 0 0 0,0-1 0 0 0,1 1 0 0 0,-1-1 0 0 0,0 0 0 0 0,1 1 0 0 0,-1-1 0 0 0,0 1 0 0 0,1-1 0 0 0,0 1 0 0 0,-1-1 0 0 0,1 1 0 0 0,0 0 0 0 0,0-1 0 0 0,0 1 0 0 0,4-7 0 0 0,-3-7 0 0 0,-2 2-13 0 0,0 11-58 0 0,0 2-22 0 0,3 2 33 0 0,-2 0 55 0 0,1 0 1 0 0,-1 0-1 0 0,0 0 0 0 0,0 0 1 0 0,0-1-1 0 0,0 2 0 0 0,0-1 1 0 0,0 0-1 0 0,-1 0 0 0 0,1 0 0 0 0,-1 0 1 0 0,1 0-1 0 0,-1 0 0 0 0,0 1 5 0 0,1 37-71 0 0,-2-22 45 0 0,1-17 26 0 0,1 1 0 0 0,-1 0 0 0 0,0-1 0 0 0,0 1 0 0 0,1 0 0 0 0,-1-1 0 0 0,1 1 0 0 0,0 0 0 0 0,-1-1 0 0 0,1 1 0 0 0,0-1 0 0 0,0 1 0 0 0,0-1 0 0 0,0 1 0 0 0,0-1 0 0 0,0 1 0 0 0,0-1 0 0 0,-1 1 0 0 0,1-1 0 0 0,-1 1 0 0 0,1 0 0 0 0,-1-1 0 0 0,1 1 0 0 0,-1 0 0 0 0,0-1 0 0 0,0 1 0 0 0,1 0 0 0 0,-2 5 0 0 0,1-5 0 0 0,0 0 0 0 0,0 0 0 0 0,0 0 0 0 0,0 0 0 0 0,0 0 0 0 0,1 0 0 0 0,-1 0 0 0 0,0 0 0 0 0,1 0 0 0 0,0 1 0 0 0,4 5 0 0 0,-4-7 0 0 0,0 1 0 0 0,-1-1 0 0 0,1 0 0 0 0,0 1 0 0 0,0-1 0 0 0,-1 1 0 0 0,1-1 0 0 0,-1 1 0 0 0,1-1 0 0 0,-1 1 0 0 0,0-1 0 0 0,0 1 0 0 0,1 0 0 0 0,-1-1 0 0 0,-1 6 0 0 0,1-5-1 0 0,0 0 0 0 0,0 0 0 0 0,0 0-1 0 0,0 1 1 0 0,0-1 0 0 0,1 0 0 0 0,-1 0 0 0 0,1 0 0 0 0,-1 0-1 0 0,1 1 2 0 0,2 2 0 0 0,-1-2-98 0 0,-1-1-53 0 0,1 0-88 0 0,-1 1-105 0 0,0-2 127 0 0,-1 0-33 0 0,1 0-36 0 0,-1 1-37 0 0,1-1-40 0 0,-1 0-42 0 0,0 0-44 0 0,1 1-47 0 0,-1-1-48 0 0,0 0-52 0 0,0 1-1466 0 0,0-1-1174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01.1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9440 0 0,'0'0'216'0'0,"0"0"32"0"0,0 2 9 0 0,0 2-167 0 0,0 8 39 0 0,3 0-85 0 0,2-4-44 0 0,-5-7 0 0 0,1 1 0 0 0,0-1 0 0 0,0 0 0 0 0,0 1 0 0 0,-1-1 0 0 0,1 1 0 0 0,0-1 0 0 0,-1 1 0 0 0,0-1 0 0 0,1 1 0 0 0,-1-1 0 0 0,0 1 0 0 0,0 0 0 0 0,0-1 0 0 0,1 12 54 0 0,1-2 88 0 0,0-2 36 0 0,4 11 293 0 0,-4-15-332 0 0,5 16 521 0 0,2 0-75 0 0,2 2 38 0 0,-9-19-457 0 0,1 1 1 0 0,0-1-1 0 0,0 0 0 0 0,0 0 1 0 0,1 1-167 0 0,-2-3 242 0 0,-1 0-64 0 0,0 0-54 0 0,-1 0-44 0 0,0 0-25 0 0,-1 2 9 0 0,1-3-3 0 0,0-1 3 0 0,0 3 149 0 0,0-1-48 0 0,0 0-41 0 0,0-1-37 0 0,0 2 18 0 0,0-1-62 0 0,0-1-7 0 0,0 0 41 0 0,0 2 211 0 0,0-3-52 0 0,0 0-11 0 0,0 0-9 0 0,0 0-34 0 0,0 0-20 0 0,0 0-2 0 0,0 0-16 0 0,0 0-61 0 0,-3 0-7 0 0,-7 0-4 0 0,5-3-17 0 0,-2-7-33 0 0,2-10 52 0 0,4-20 58 0 0,2 22-112 0 0,-1 17-24 0 0,0-1 0 0 0,0 1 0 0 0,0-1 0 0 0,1 1 0 0 0,-1-1 0 0 0,0 1 1 0 0,1-1-1 0 0,-1 1 0 0 0,1-1 0 0 0,0 1 0 0 0,-1 0 0 0 0,1-1 0 0 0,0 1 4 0 0,5-12-20 0 0,-1-12-49 0 0,-3 20 65 0 0,0 0 0 0 0,1-1 1 0 0,-1 1-1 0 0,1 0 0 0 0,0 1 1 0 0,0-1-1 0 0,0 0 0 0 0,4-3 4 0 0,-4 6-9 0 0,-1-1 0 0 0,0 0 0 0 0,0 0 0 0 0,0-1 0 0 0,0 1 0 0 0,0-1 9 0 0,0 0-3 0 0,0 1 0 0 0,-1 0 0 0 0,1 0 0 0 0,1 0 0 0 0,-1 0 0 0 0,1-1 3 0 0,4-3-25 0 0,-4 3 16 0 0,0 1-1 0 0,0 0 1 0 0,1 0-1 0 0,-1 0 0 0 0,1 1 1 0 0,0-1 9 0 0,0 1-24 0 0,-3 2 15 0 0,0 0 1 0 0,-1-1 0 0 0,1 1-1 0 0,-1 0 1 0 0,1-1 0 0 0,-1 1-1 0 0,1 0 1 0 0,0-1-1 0 0,-1 1 1 0 0,1-1 0 0 0,-1 1-1 0 0,1-1 1 0 0,-1 1 0 0 0,0-1-1 0 0,1 1 1 0 0,-1-1-1 0 0,0 1 1 0 0,1-1 0 0 0,-1 1-1 0 0,0-1 1 0 0,1 0 0 0 0,-1 0 8 0 0,2-3-34 0 0,0 1-112 0 0,0 0 45 0 0,3-1 5 0 0,0 2 93 0 0,11-2 57 0 0,-10 3-90 0 0,0 1-68 0 0,0 0-92 0 0,1 0-117 0 0,-3 0 28 0 0,0 0-70 0 0,0 1-77 0 0,0-1-84 0 0,0 0-197 0 0,-2 0 307 0 0,0 0-35 0 0,0 0-37 0 0,0 0-37 0 0,-1 0-39 0 0,1 1-41 0 0,0-1-1286 0 0,-2 0-1054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01.5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 1 6072 0 0,'0'0'133'0'0,"0"0"23"0"0,-2 0 12 0 0,-10 0-74 0 0,3 0-38 0 0,-2 1-19 0 0,11-1-37 0 0,-1 0-1 0 0,1 0 1 0 0,-1 0-1 0 0,1 0 1 0 0,0 0-1 0 0,-1 0 0 0 0,1 1 1 0 0,-1-1-1 0 0,1 0 1 0 0,0 0-1 0 0,-1 0 1 0 0,1 1-1 0 0,0-1 1 0 0,-1 0-1 0 0,1 0 1 0 0,0 1-1 0 0,-1-1 1 0 0,1 0-1 0 0,0 1 0 0 0,-1-1 1 0 0,1 0-1 0 0,0 1 1 0 0,-2 2 31 0 0,-1 0 34 0 0,-3 0 150 0 0,-1-3 77 0 0,-8 2 333 0 0,11 0-432 0 0,-10 5 314 0 0,4 0 89 0 0,8-2-355 0 0,-1 0-40 0 0,-8 1 144 0 0,10-6-322 0 0,0 1 0 0 0,0-1 0 0 0,0 1 0 0 0,0-1 0 0 0,0 1 0 0 0,1-1 0 0 0,-1 1-1 0 0,0-1 1 0 0,0 1 0 0 0,0 0 0 0 0,0 0 0 0 0,1-1 0 0 0,-1 1 0 0 0,0 0 0 0 0,1 0 0 0 0,-1 0-23 0 0,-3 7 166 0 0,2-1-47 0 0,0 0-23 0 0,0 2-12 0 0,-2 6 46 0 0,1-8-49 0 0,0 1 35 0 0,-4 6 47 0 0,6-11-125 0 0,0 1 1 0 0,0-1-1 0 0,0 1 1 0 0,0-1-1 0 0,1 1 1 0 0,0-1 0 0 0,-1 3-39 0 0,1 10 142 0 0,0 4 15 0 0,0 3-23 0 0,3-6 1 0 0,-2-15-117 0 0,0 0-1 0 0,1 0 0 0 0,-1 0 0 0 0,0-1 0 0 0,1 1 1 0 0,-1 0-1 0 0,1-1 0 0 0,0 1-17 0 0,10 13 119 0 0,-10-10-87 0 0,-2-5-24 0 0,1 1 0 0 0,-1 0 0 0 0,0-1 0 0 0,0 1 0 0 0,1-1 0 0 0,-1 1 0 0 0,0 0 0 0 0,1-1 0 0 0,-1 1 0 0 0,1-1 0 0 0,-1 1 0 0 0,1-1 0 0 0,-1 0 0 0 0,1 1 0 0 0,-1-1 0 0 0,1 1-1 0 0,-1-1 1 0 0,1 0 0 0 0,0 1 0 0 0,-1-1 0 0 0,1 0 0 0 0,0 0-8 0 0,4 3 33 0 0,10 9 88 0 0,0 0 5 0 0,0-9-13 0 0,6-2 145 0 0,22-1 271 0 0,-41 0-503 0 0,-1 0 0 0 0,1 0 0 0 0,-1-1-1 0 0,1 1 1 0 0,-1 0 0 0 0,1-1 0 0 0,-1 1 0 0 0,1-1-1 0 0,-1 1 1 0 0,0-1 0 0 0,1 0 0 0 0,-1 0 0 0 0,0 1-1 0 0,0-1 1 0 0,1 0 0 0 0,-1 0 0 0 0,0 0 0 0 0,0 0-1 0 0,0-1 1 0 0,0 1 0 0 0,0-1-26 0 0,0 1 16 0 0,-1 1 0 0 0,1-1 0 0 0,-1 0 0 0 0,1 0 0 0 0,-1 1 0 0 0,1-1 0 0 0,0 0 0 0 0,-1 1 0 0 0,1-1 0 0 0,0 1 0 0 0,0-1 0 0 0,-1 1 0 0 0,1-1 1 0 0,0 1-1 0 0,0-1 0 0 0,0 1 0 0 0,0 0-16 0 0,14-10 302 0 0,0-10-32 0 0,-2 12-72 0 0,-6-3-26 0 0,3-5-20 0 0,0 1-9 0 0,-5-3-43 0 0,-4-21 16 0 0,-2 20-75 0 0,1 17-41 0 0,0 0 0 0 0,0 1 0 0 0,0-1 0 0 0,-1 0 0 0 0,1 1 0 0 0,-1-1 0 0 0,1 0 0 0 0,-1 1 0 0 0,0-1 0 0 0,1 1 0 0 0,-1-1 0 0 0,0 1 1 0 0,0-1-1 0 0,0 1-1 0 0,0-1 0 0 0,0 1 0 0 0,0-1 0 0 0,0 1 0 0 0,1-1 0 0 0,-1 1 0 0 0,1-1 0 0 0,-1 0 0 0 0,1 1 0 0 0,0-1 0 0 0,-1 0 0 0 0,1 0 0 0 0,0 1 1 0 0,-2-11-127 0 0,-6-3 48 0 0,2 8 15 0 0,-1 0-62 0 0,2 2-10 0 0,0 1-53 0 0,1 1 9 0 0,0-1-40 0 0,1 1-43 0 0,-1 0-47 0 0,-6-8-338 0 0,8 9-6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01.9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199 197 6880 0 0,'0'0'157'0'0,"0"0"23"0"0,0 0 11 0 0,0-2-31 0 0,-3-11-128 0 0,0 9 13 0 0,-1-1 73 0 0,-11-11 428 0 0,12 13-422 0 0,0 1 187 0 0,1 1-107 0 0,-1 0-66 0 0,0 1-63 0 0,1 1-29 0 0,0-3 60 0 0,-2-4 142 0 0,3 6-233 0 0,1-1 0 0 0,0 1 0 0 0,0-1 0 0 0,-1 1 0 0 0,1 0 0 0 0,0-1 0 0 0,-1 1 0 0 0,1 0 0 0 0,0-1-1 0 0,-1 1 1 0 0,1 0 0 0 0,0-1 0 0 0,-1 1 0 0 0,1 0 0 0 0,-1 0 0 0 0,1-1 0 0 0,0 1 0 0 0,-1 0 0 0 0,1 0 0 0 0,-1 0-1 0 0,1 0 1 0 0,-1 0 0 0 0,1-1 0 0 0,-1 1 0 0 0,1 0 0 0 0,-1 0 0 0 0,1 0 0 0 0,-1 0 0 0 0,1 0 0 0 0,-1 1-1 0 0,1-1 1 0 0,-1 0-15 0 0,-3 0 61 0 0,0 0 91 0 0,-3-1 110 0 0,-9 1 453 0 0,11 1-507 0 0,0 0-60 0 0,1 0-108 0 0,-4 4 107 0 0,6-4-122 0 0,1 0 1 0 0,0 0-1 0 0,-1 0 0 0 0,1-1 1 0 0,-1 1-1 0 0,1 0 1 0 0,-1-1-1 0 0,0 1 0 0 0,1-1 1 0 0,-1 1-1 0 0,-1-1-25 0 0,-2 2 108 0 0,1 2-70 0 0,0 0-10 0 0,1-1 0 0 0,-1 1 0 0 0,1 0 0 0 0,0 0 0 0 0,-1 1-28 0 0,-16 41 98 0 0,18-43-91 0 0,0 1 0 0 0,0-1 0 0 0,1 1 0 0 0,0-1 0 0 0,0 1 0 0 0,0 0 0 0 0,0 0 0 0 0,0 0 0 0 0,1 1-7 0 0,-1 17 71 0 0,1-11-49 0 0,-1-8-5 0 0,1 0 1 0 0,0 1 0 0 0,0-1 0 0 0,0 0 0 0 0,0 0-1 0 0,1 0 1 0 0,-1 0 0 0 0,1 0 0 0 0,-1 0 0 0 0,2 0-18 0 0,0 3 27 0 0,1 0 13 0 0,0 0 0 0 0,0 0-1 0 0,1-1 1 0 0,0 1-1 0 0,0-1 1 0 0,0 1-40 0 0,9 6 95 0 0,-13-11-92 0 0,0-1 1 0 0,1 0 0 0 0,-1 0-1 0 0,0 0 1 0 0,0 1 0 0 0,0-1-1 0 0,1 0 1 0 0,-1 0 0 0 0,0 0 0 0 0,1 0-1 0 0,-1 1 1 0 0,0-1 0 0 0,0 0-1 0 0,1 0 1 0 0,-1 0 0 0 0,0 0-1 0 0,1 0 1 0 0,-1 0 0 0 0,0 0-1 0 0,1 0 1 0 0,-1 0 0 0 0,0 0 0 0 0,0 0-1 0 0,1 0 1 0 0,-1 0 0 0 0,0 0-4 0 0,21 2 96 0 0,-14 5-14 0 0,-7-6-77 0 0,1-1 0 0 0,-1 1 0 0 0,0-1 0 0 0,1 0 0 0 0,-1 1 0 0 0,0-1 0 0 0,1 0 0 0 0,-1 1 0 0 0,0-1 0 0 0,1 0 0 0 0,-1 1 0 0 0,1-1 0 0 0,-1 0 0 0 0,0 0 0 0 0,1 1 0 0 0,-1-1-1 0 0,1 0 1 0 0,-1 0 0 0 0,1 0 0 0 0,-1 0 0 0 0,1 0 0 0 0,-1 0 0 0 0,1 0 0 0 0,-1 0 0 0 0,1 0 0 0 0,-1 0 0 0 0,1 0 0 0 0,-1 0 0 0 0,1 0-5 0 0,6 0 64 0 0,-5 0-42 0 0,0 1 1 0 0,0-1-1 0 0,0 0 0 0 0,0-1 0 0 0,0 1 0 0 0,0 0 0 0 0,0 0 0 0 0,0-1 0 0 0,0 0 1 0 0,1 0-23 0 0,1 0 36 0 0,-1-1 1 0 0,1 0-1 0 0,0 1 1 0 0,-1-1 0 0 0,1 1-1 0 0,0 0 1 0 0,0 0-1 0 0,0 1 1 0 0,2-1-37 0 0,4-2 191 0 0,11-9 1 0 0,-14-1-19 0 0,5 6-72 0 0,4-3-50 0 0,-6-7-25 0 0,-3 6 49 0 0,0 7-31 0 0,-7 3-43 0 0,1 1 1 0 0,-1 0-1 0 0,0 0 0 0 0,1-1 0 0 0,-1 1 1 0 0,1 0-1 0 0,-1 0 0 0 0,0-1 0 0 0,1 1 1 0 0,-1-1-1 0 0,0 1 0 0 0,1 0 0 0 0,-1-1 1 0 0,0 1-1 0 0,0-1 0 0 0,1 1 0 0 0,-1 0 1 0 0,0-1-1 0 0,0 1 0 0 0,0-1 0 0 0,0 1 1 0 0,0-1-1 0 0,0 1 0 0 0,1-1 0 0 0,-1 1 1 0 0,0-1-1 0 0,0 1 0 0 0,0-1 0 0 0,-1 1 1 0 0,1 0-1 0 0,0-1 0 0 0,0 0-1 0 0,0-30 113 0 0,0 2-88 0 0,0 27-23 0 0,0 1-1 0 0,0-1 1 0 0,0 1 0 0 0,-1-1 0 0 0,1 1 0 0 0,0 0 0 0 0,-1-1 0 0 0,1 1 0 0 0,-1-1 0 0 0,0 1 0 0 0,1 0 0 0 0,-1 0 0 0 0,0-1-2 0 0,-8-9-53 0 0,3 5-58 0 0,2 0-88 0 0,0-2-111 0 0,3 3 107 0 0,1 0-37 0 0,0 4 14 0 0,0-1-34 0 0,0-1-352 0 0,-1 1 85 0 0,1 0-48 0 0,-2 0-676 0 0,-2 0-532 0 0,-4 1-1012 0 0</inkml:trace>
  <inkml:trace contextRef="#ctx0" brushRef="#br0" timeOffset="414.53">456 1 10336 0 0,'0'0'233'0'0,"0"0"39"0"0,0 0 15 0 0,0 0 11 0 0,0 0 48 0 0,0 0 26 0 0,0 2 4 0 0,0 23 450 0 0,0-4-239 0 0,0-13-462 0 0,2-1-40 0 0,7 13 59 0 0,-8-18-113 0 0,2 9 147 0 0,-4-6-123 0 0,1 15 79 0 0,3-5 13 0 0,3-3-35 0 0,-5-8-86 0 0,1-1-1 0 0,-1 0 1 0 0,-1 0 0 0 0,1 0 0 0 0,0 0 0 0 0,-1 1-1 0 0,0-1-25 0 0,1 19 184 0 0,-1-20-169 0 0,0-1 0 0 0,0 1 0 0 0,0 0 0 0 0,1-1 1 0 0,-1 1-1 0 0,0-1 0 0 0,1 1 0 0 0,0-1 0 0 0,-1 1 1 0 0,1-1-1 0 0,0 0 0 0 0,-1 1 0 0 0,2 0-15 0 0,-1 0 15 0 0,0-1 1 0 0,0 1-1 0 0,0-1 0 0 0,0 1 0 0 0,-1 0 1 0 0,1 0-1 0 0,-1-1 0 0 0,1 1 1 0 0,-1 0-1 0 0,1 0 0 0 0,-1 0 0 0 0,0 0 1 0 0,0 1-16 0 0,0-1 5 0 0,0 15 79 0 0,0-14-66 0 0,0-1 0 0 0,1 0 0 0 0,-1 1 0 0 0,0-1 0 0 0,1 1 0 0 0,-1-1 0 0 0,1 0 0 0 0,0 0 0 0 0,0 1 0 0 0,0-1 0 0 0,0 0 0 0 0,0 0 0 0 0,0 0 1 0 0,1 0-1 0 0,0 1-18 0 0,0 0 97 0 0,-1 0-44 0 0,-1 6-16 0 0,-1-7-8 0 0,1 2-1 0 0,0-1-33 0 0,0 0 31 0 0,0 3 46 0 0,0 6 68 0 0,0-9-247 0 0,0-3 26 0 0,0 0-69 0 0,0 0-85 0 0,0 0 69 0 0,0 0-38 0 0,0 0-41 0 0,0 0-39 0 0,0 0-387 0 0,0 0 91 0 0,0 0-54 0 0,0 0-749 0 0,0 0-592 0 0,0 0-1123 0 0</inkml:trace>
  <inkml:trace contextRef="#ctx0" brushRef="#br0" timeOffset="714.5">380 197 6448 0 0,'0'0'190'0'0,"0"0"-47"0"0,0 0-3 0 0,0 0 56 0 0,3 3 173 0 0,7 7 322 0 0,-8-8 21 0 0,1-2-402 0 0,0 0-43 0 0,-1 0-40 0 0,1-1-35 0 0,0 0 38 0 0,0-1-58 0 0,3-1 47 0 0,6-3 84 0 0,-7 5-131 0 0,1 0 87 0 0,5 2 140 0 0,3-1-8 0 0,-12 0-334 0 0,0 0 0 0 0,0 0 0 0 0,0 0 0 0 0,0 0 0 0 0,0-1 0 0 0,0 1 0 0 0,0-1-1 0 0,0 1 1 0 0,0-1-57 0 0,6-4 178 0 0,1 0 72 0 0,4 2 41 0 0,17 3 226 0 0,1 0-78 0 0,-21-1-360 0 0,-1-4-19 0 0,2-1-8 0 0,-6 5-29 0 0,-1 0 1 0 0,1 1-1 0 0,0-1 0 0 0,-1 1 1 0 0,3 0-24 0 0,-5 0-95 0 0,0 0 65 0 0,-1 0 81 0 0,0 0 128 0 0,0 0-134 0 0,0 0-58 0 0,1 0-88 0 0,1 0-86 0 0,2 0-110 0 0,-3 0 100 0 0,1 0-35 0 0,1 0-38 0 0,-1 0-40 0 0,-3 0-294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2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 11488 0 0,'0'0'264'0'0,"0"0"34"0"0,0-3 20 0 0,0-4-111 0 0,0 1-132 0 0,0-6 37 0 0,0 10-58 0 0,0 2 10 0 0,0 0-82 0 0,0 0-30 0 0,0 0-37 0 0,0 0-19 0 0,0 0-37 0 0,0 0-42 0 0,0 0-48 0 0,0 0-50 0 0,0 0-47 0 0,0 0-42 0 0,0 0-36 0 0,0 0-123 0 0,0 0-37 0 0,0 0-1256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58.9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167 152 5696 0 0,'0'0'166'0'0,"0"0"-34"0"0,-2 0 10 0 0,0 0-101 0 0,1 0 40 0 0,-2 0 176 0 0,-1 0 81 0 0,-4 0 542 0 0,5 0-649 0 0,1 0-46 0 0,1 0-47 0 0,-1 0-113 0 0,0 0 445 0 0,2 0-184 0 0,0 0-38 0 0,0 0 74 0 0,-3-3 168 0 0,1 1-453 0 0,-1 0 70 0 0,-2-1 90 0 0,-3-1 185 0 0,-1 2 21 0 0,4 1-167 0 0,1 2-82 0 0,0 2-56 0 0,0 3 105 0 0,1-1 1 0 0,-10-3 75 0 0,0 0-267 0 0,3 5 16 0 0,-8 10 82 0 0,4 4 6 0 0,11-8-77 0 0,3-11-38 0 0,0-1 0 0 0,-1 1 0 0 0,1 0 0 0 0,0 0-1 0 0,-1-1 1 0 0,1 1 0 0 0,-1-1 0 0 0,1 1 0 0 0,-1 0 0 0 0,0-1 0 0 0,0 1 0 0 0,0-1 0 0 0,0 1-1 0 0,0-1-1 0 0,0 1 1 0 0,1-1 0 0 0,-1 1 0 0 0,0-1 0 0 0,0 1 0 0 0,1-1 0 0 0,-1 1 0 0 0,1 0 0 0 0,0-1 0 0 0,-1 1 0 0 0,1 0 0 0 0,0-1 0 0 0,0 1 0 0 0,0 36 26 0 0,0 15 65 0 0,0-51-88 0 0,0-1-1 0 0,0 1 1 0 0,0-1 0 0 0,1 1 0 0 0,-1-1-1 0 0,0 1 1 0 0,1-1 0 0 0,0 0 0 0 0,-1 1-1 0 0,1-1 1 0 0,0 1 0 0 0,-1-1 0 0 0,1 0-3 0 0,5 12 28 0 0,-5 1-17 0 0,-1-12-6 0 0,0 0-1 0 0,0 0 1 0 0,0 0-1 0 0,0 0 0 0 0,0 0 1 0 0,0 0-1 0 0,1 0 0 0 0,-1-1 1 0 0,1 1-1 0 0,-1 0 1 0 0,1 0-1 0 0,0 1-4 0 0,12 5 11 0 0,2 14-11 0 0,-1-8 9 0 0,10-1 78 0 0,-16-9-55 0 0,8-1 32 0 0,-11-2-14 0 0,0-1 0 0 0,0 0 1 0 0,1 0-1 0 0,-1-1 0 0 0,0 0 0 0 0,0 1 1 0 0,3-2-51 0 0,1-3 48 0 0,5-3 75 0 0,8-5 106 0 0,-17 11-187 0 0,-4 2-31 0 0,-1 0-1 0 0,1-1 1 0 0,0 1-1 0 0,-1 0 1 0 0,1 0 0 0 0,-1-1-1 0 0,1 1 1 0 0,-1-1-1 0 0,1 1 1 0 0,-1 0-1 0 0,1-1 1 0 0,-1 1-1 0 0,1-1 1 0 0,-1 1-1 0 0,1-1 1 0 0,-1 0 0 0 0,0 1-1 0 0,1-1 1 0 0,-1 1-1 0 0,0-1 1 0 0,0 0-1 0 0,1 0-10 0 0,1-3 40 0 0,18-34 289 0 0,-7 14-139 0 0,-6 10-114 0 0,-5 10-55 0 0,-1-1 1 0 0,-1 1 0 0 0,1 0-1 0 0,0-1 1 0 0,-1 1-1 0 0,0-1 1 0 0,0 1-1 0 0,-1-1 1 0 0,1 1-1 0 0,-1-1 1 0 0,0 1 0 0 0,-1-3-22 0 0,-10-16 120 0 0,0 0-109 0 0,4 8-62 0 0,0 0-47 0 0,0 0-47 0 0,1 0-46 0 0,6 12 179 0 0,0 1-54 0 0,1-1-55 0 0,-1-1-54 0 0,1 1-55 0 0,0 0-55 0 0,0 0-55 0 0,0 0-55 0 0,0-1-319 0 0,0 3 395 0 0,0 1-43 0 0,0-1-38 0 0,0 1-33 0 0,0 0-124 0 0,0 0-34 0 0,0 0-1295 0 0</inkml:trace>
  <inkml:trace contextRef="#ctx0" brushRef="#br0" timeOffset="364.62">394 242 7848 0 0,'12'13'232'0'0,"-9"-10"-85"0"0,-2-1-61 0 0,0 1-44 0 0,-1 1-52 0 0,0-1-11 0 0,1-1 41 0 0,24 29-20 0 0,-23-26 50 0 0,0 0-42 0 0,0-1 5 0 0,-1-1 33 0 0,1-1 32 0 0,-1 1 48 0 0,1-1 24 0 0,0 0 48 0 0,1 1 54 0 0,0 0 61 0 0,0 2-57 0 0,1 0 0 0 0,-1-1 0 0 0,-1 1 0 0 0,1 0 0 0 0,-1 0 0 0 0,1 2-256 0 0,2 3 351 0 0,0 0-33 0 0,0-2-44 0 0,0-1-53 0 0,-2-4 207 0 0,-4-3-146 0 0,1 1-96 0 0,0-1-81 0 0,0 1-65 0 0,0 0-62 0 0,0 3-214 0 0,0-3 191 0 0,0 0 102 0 0,0 0 19 0 0,0 0 39 0 0,0-1 48 0 0,0 1 51 0 0,0-1 57 0 0,0 1 62 0 0,0-1 68 0 0,0 1 73 0 0,1-1 79 0 0,-1 1 84 0 0,-4-2-537 0 0,-6 2-80 0 0,9-1-6 0 0,0 0-13 0 0,0 0 1 0 0,0 0 0 0 0,0 0-1 0 0,0 0 1 0 0,1 0 0 0 0,-1 0 0 0 0,0-1-1 0 0,0 1 1 0 0,0 0 0 0 0,1 0-1 0 0,-1 0 1 0 0,0-1 0 0 0,0 1 0 0 0,0-1-2 0 0,-4-11 47 0 0,0 4-36 0 0,4 7-7 0 0,0-1 0 0 0,1 1 0 0 0,-1-1 0 0 0,0 1 0 0 0,0 0 0 0 0,1-1 0 0 0,-1 1-1 0 0,1-1 1 0 0,-1 0 0 0 0,1 1 0 0 0,0-1 0 0 0,0 1 0 0 0,-1-1 0 0 0,1 0-4 0 0,0-10 11 0 0,-1 9-10 0 0,1-1 0 0 0,0 0 1 0 0,0 0-1 0 0,1 0 0 0 0,-1 1 1 0 0,1-1-1 0 0,-1 0 0 0 0,2-2-1 0 0,0 1 10 0 0,0-2-4 0 0,0 1 0 0 0,0 0 1 0 0,-1-1-1 0 0,1 0 0 0 0,-1 1 0 0 0,-1-1 0 0 0,0 0-6 0 0,0 6 0 0 0,0 0 0 0 0,0 0 0 0 0,0-1 0 0 0,1 1 0 0 0,-1 0 0 0 0,0 0 0 0 0,0 0 0 0 0,1-1 0 0 0,-1 1 0 0 0,1 0 0 0 0,-1 0 0 0 0,1 0 0 0 0,-1 0 0 0 0,1 0 0 0 0,0 0 0 0 0,-1 0 0 0 0,1 0 0 0 0,0 0 0 0 0,0 0 0 0 0,0 0 0 0 0,0 0 0 0 0,0 0 0 0 0,0 1 0 0 0,0-1 0 0 0,1 0 0 0 0,2-2 2 0 0,-3 3-4 0 0,0 0 0 0 0,-1 0 0 0 0,1-1 0 0 0,-1 1 0 0 0,1 0 0 0 0,0 0 0 0 0,-1-1 0 0 0,1 1 0 0 0,-1-1 1 0 0,1 1-1 0 0,-1-1 0 0 0,1 1 0 0 0,-1-1 0 0 0,0 1 0 0 0,1-1 0 0 0,-1 1 0 0 0,1-1 0 0 0,-1 1 0 0 0,0-1 0 0 0,0 0 0 0 0,1 1 0 0 0,-1-1 2 0 0,2-4-12 0 0,-1 4 11 0 0,0 0 0 0 0,-1 0 0 0 0,1 0 1 0 0,0 0-1 0 0,0 0 0 0 0,0 0 0 0 0,0 0 0 0 0,0 0 0 0 0,0 0 0 0 0,0 0 0 0 0,0 1 0 0 0,1-2 1 0 0,10-3 0 0 0,-8 0 0 0 0,-4 5 0 0 0,0-1 0 0 0,0 1 0 0 0,0-1 0 0 0,0 1 0 0 0,0 0 0 0 0,1-1 0 0 0,-1 1 0 0 0,0 0 0 0 0,0 0 0 0 0,0-1 0 0 0,1 1 0 0 0,-1 0 0 0 0,0-1 0 0 0,0 1 0 0 0,1 0 0 0 0,-1 0 0 0 0,0-1 0 0 0,0 1 0 0 0,1 0 0 0 0,-1 0 0 0 0,0 0 0 0 0,1 0 0 0 0,-1-1 0 0 0,0 1 0 0 0,1 0 0 0 0,-1 0 0 0 0,1 0 0 0 0,-1 0 0 0 0,0 0 0 0 0,1 0 0 0 0,-1 0 0 0 0,0 0 0 0 0,1 0 0 0 0,-1 0 0 0 0,0 0 0 0 0,1 0 0 0 0,-1 0 0 0 0,1 0 0 0 0,-1 0 0 0 0,0 0 0 0 0,1 1 0 0 0,-1-1 0 0 0,0 0 0 0 0,1 0 0 0 0,-1 0 0 0 0,0 1 0 0 0,0-1 0 0 0,1 0 0 0 0,-1 0 0 0 0,6 3 1 0 0,2 1-10 0 0,8 4-36 0 0,15 18-19 0 0,-27-24 58 0 0,-3-2 6 0 0,0 0 0 0 0,-1 1 0 0 0,1-1-1 0 0,-1 0 1 0 0,1 1 0 0 0,0-1 0 0 0,-1 0 0 0 0,1 1 0 0 0,-1-1-1 0 0,1 1 1 0 0,-1-1 0 0 0,1 1 0 0 0,-1-1 0 0 0,0 1-1 0 0,1-1 1 0 0,-1 1 0 0 0,0-1 0 0 0,1 1 0 0 0,-1-1-1 0 0,0 1 1 0 0,1 0 0 0 0,-1 0 0 0 0,2 3 0 0 0,23 27 0 0 0,-20-22 0 0 0,-4-6 0 0 0,0-1 0 0 0,0 0 0 0 0,0 0 0 0 0,0 0 0 0 0,1 0 0 0 0,-1 0 0 0 0,1 0 0 0 0,-1 0 0 0 0,1 0 0 0 0,-1-1 0 0 0,1 0 0 0 0,-1 0 0 0 0,0 0 0 0 0,0 0 0 0 0,0 1 0 0 0,0-1 0 0 0,0 0 0 0 0,0 1 0 0 0,0-1 0 0 0,-1 1 0 0 0,1-1 0 0 0,0 1 0 0 0,-1-1 0 0 0,1 1 0 0 0,-1 0 0 0 0,1-1 0 0 0,-1 1 0 0 0,0-1 0 0 0,0 1 0 0 0,0 0 0 0 0,0-1 0 0 0,0 0 0 0 0,0 0 0 0 0,1 0 0 0 0,-1-1 0 0 0,0 1 0 0 0,0 0 0 0 0,0 0 0 0 0,1 0 0 0 0,-1 0 0 0 0,1-1 0 0 0,-1 1 0 0 0,1 0 0 0 0,-1 0 0 0 0,1-1 0 0 0,-1 1 0 0 0,1 0 0 0 0,-1-1 0 0 0,1 1 0 0 0,0 0 0 0 0,-1-1 0 0 0,1 1 0 0 0,0-1 0 0 0,0 1 0 0 0,-1-1 0 0 0,1 0 0 0 0,1 1 0 0 0,-1-1 0 0 0,0 1 0 0 0,0 0 0 0 0,0-1 0 0 0,0 1 0 0 0,0-1 0 0 0,0 1 0 0 0,0 0 0 0 0,-1 0 0 0 0,1 0 0 0 0,0-1 0 0 0,0 1 0 0 0,-1 0 0 0 0,1 0 0 0 0,0 0 0 0 0,-1 0 0 0 0,1 0 0 0 0,-1 0 0 0 0,1 1 0 0 0,-1-1 0 0 0,0 0 0 0 0,1 0 0 0 0,-1 0 0 0 0,0 0 0 0 0,0 0 0 0 0,0 1 0 0 0,0-1 0 0 0,0 0 0 0 0,0 0 0 0 0,0-1 0 0 0,0 1 0 0 0,0-1 0 0 0,0 0 0 0 0,0 1 0 0 0,0-1 0 0 0,0 1 0 0 0,0-1 1 0 0,0 1-1 0 0,0-1 0 0 0,0 1 0 0 0,0-1 0 0 0,0 0 0 0 0,0 1 0 0 0,0-1 0 0 0,0 1 1 0 0,0-1-1 0 0,1 0 0 0 0,-1 1 0 0 0,0-1 0 0 0,0 1 0 0 0,1-1 0 0 0,-1 0 0 0 0,0 1 0 0 0,0-1 1 0 0,1 0-1 0 0,-1 1 0 0 0,0-1 0 0 0,1 0 0 0 0,-1 0 0 0 0,0 1 0 0 0,1-1 0 0 0,-1 0 0 0 0,0 0 1 0 0,1 0-1 0 0,0 1-1 0 0,-1-1 1 0 0,0 0 0 0 0,1 0 0 0 0,-1 0 0 0 0,0 0-1 0 0,1 1 1 0 0,-1-1 0 0 0,0 0 0 0 0,1 0 0 0 0,-1 1 0 0 0,0-1-1 0 0,0 0 1 0 0,1 0 0 0 0,-1 1 0 0 0,0-1 0 0 0,0 0-1 0 0,1 1 1 0 0,-1-1 0 0 0,0 0 0 0 0,0 1 0 0 0,0-1 0 0 0,1 3-12 0 0,0 1 0 0 0,0-1 0 0 0,-1 0 0 0 0,0 0 0 0 0,1 0 0 0 0,-1 1 0 0 0,0 0 12 0 0,0 3-54 0 0,3-2-61 0 0,0-3-67 0 0,3-1-69 0 0,-3-1-305 0 0,-3 0-20 0 0,0 0-6 0 0</inkml:trace>
  <inkml:trace contextRef="#ctx0" brushRef="#br0" timeOffset="661.27">923 0 8176 0 0,'0'0'182'0'0,"0"3"29"0"0,0-3-205 0 0,0 0 0 0 0,0 1 0 0 0,0-1 0 0 0,0 0 0 0 0,0 1 0 0 0,1-1 0 0 0,-1 0 0 0 0,0 1 0 0 0,0-1 0 0 0,-1 0 0 0 0,1 1 0 0 0,0-1 0 0 0,0 0 0 0 0,0 1 0 0 0,0-1 0 0 0,0 0 0 0 0,0 1 0 0 0,0-1 0 0 0,0 0 0 0 0,-1 1 0 0 0,1-1 0 0 0,0 0 0 0 0,0 0 0 0 0,0 1 0 0 0,-1-1 0 0 0,1 0 0 0 0,0 0 0 0 0,0 1 0 0 0,-1-1 0 0 0,1 0 0 0 0,0 0 0 0 0,-1 0 0 0 0,1 1 0 0 0,0-1 0 0 0,-1 0 0 0 0,1 0 0 0 0,0 0-6 0 0,-1 0 8 0 0,1 0 0 0 0,0 0-1 0 0,-1 1 1 0 0,1-1 0 0 0,0 0-1 0 0,-1 0 1 0 0,1 0 0 0 0,0 0-1 0 0,-1 1 1 0 0,1-1 0 0 0,0 0-1 0 0,-1 1 1 0 0,1-1 0 0 0,0 0 0 0 0,0 0-1 0 0,-1 1 1 0 0,1-1 0 0 0,0 0-1 0 0,0 1 1 0 0,0-1 0 0 0,-1 1-8 0 0,0 2 10 0 0,1 0 0 0 0,-1 0 0 0 0,0 0 0 0 0,1 0 0 0 0,0 0 1 0 0,0 0-1 0 0,0 3-10 0 0,0 1 19 0 0,0 0 35 0 0,0 8 134 0 0,-1-11-77 0 0,2 1 0 0 0,-1-1 0 0 0,0 0 1 0 0,1 1-1 0 0,0 2-111 0 0,6 5 282 0 0,-3-3-20 0 0,-2 2 82 0 0,-2 1 102 0 0,-1-8-277 0 0,1 0 0 0 0,0 0 0 0 0,0 0 0 0 0,0-1 0 0 0,1 1 0 0 0,-1 0 1 0 0,1 0-1 0 0,1 1-169 0 0,0 2 149 0 0,2 4 116 0 0,-1 1 68 0 0,-1 2 71 0 0,-1 3 75 0 0,1 1-109 0 0,8 11 270 0 0,3-1-14 0 0,-3-9-281 0 0,-3-7-166 0 0,-1 0-61 0 0,4 1-12 0 0,-6-8 6 0 0,-4 0-69 0 0,1 0-21 0 0,9-3 5 0 0,-10-2-26 0 0,0 0 0 0 0,0 0-1 0 0,1 0 1 0 0,-1 0 0 0 0,0 0 0 0 0,0 0-1 0 0,0 0 1 0 0,0 0 0 0 0,0 0 0 0 0,0 0-1 0 0,0 0 1 0 0,0 0 0 0 0,0 0 0 0 0,0 0-1 0 0,0 0 1 0 0,1 0 0 0 0,-1 0 0 0 0,0 0-1 0 0,0 0 1 0 0,0 0 0 0 0,0 0 0 0 0,0 0-1 0 0,0 0 1 0 0,0 0 0 0 0,0 1 0 0 0,0-1-1 0 0,0 0 1 0 0,0 0 0 0 0,0 0 0 0 0,1 0-1 0 0,-1 0 1 0 0,0 0 0 0 0,0 0 0 0 0,0 0-1 0 0,0 0 1 0 0,0 0 0 0 0,0 0 0 0 0,0 0-1 0 0,0 0 1 0 0,0 1 0 0 0,0-1 0 0 0,0 0-1 0 0,0 0 1 0 0,0 0 0 0 0,0 0 0 0 0,0 0-1 0 0,0 0 1 0 0,0 0 0 0 0,0 0 0 0 0,0 0-1 0 0,0 0 1 0 0,0 0 0 0 0,0 1 0 0 0,0-1-1 0 0,0 0 1 0 0,0 0 0 0 0,0 0-1 0 0,0 10-12 0 0,0-10 10 0 0,0 0-1 0 0,0 0 1 0 0,0 0 0 0 0,0 0 0 0 0,0 0-1 0 0,0 1 1 0 0,0-1 0 0 0,0 0 0 0 0,0 0 0 0 0,0 0-1 0 0,0 0 1 0 0,0 0 0 0 0,0 0 0 0 0,0 0-1 0 0,0 0 1 0 0,0 0 0 0 0,0 0 0 0 0,0 0 0 0 0,0 1-1 0 0,0-1 1 0 0,0 0 0 0 0,0 0 0 0 0,0 0-1 0 0,0 0 1 0 0,0 0 0 0 0,0 0 0 0 0,0 0 0 0 0,0 0-1 0 0,0 0 1 0 0,0 0 0 0 0,0 0 0 0 0,0 0-1 0 0,0 0 1 0 0,0 0 0 0 0,0 1 0 0 0,1-1 0 0 0,-1 0-1 0 0,0 0 1 0 0,0 0 0 0 0,0 0 0 0 0,0 0-1 0 0,0 0 1 0 0,0 0 0 0 0,0 0 0 0 0,0 0 0 0 0,0 0-1 0 0,0 0 1 0 0,1 0 0 0 0,-1 0 0 0 0,0 0-1 0 0,0 0 1 0 0,0 0 0 0 0,0 0 0 0 0,0 0 0 0 0,0 0-1 0 0,0 0 1 0 0,0 0 2 0 0,0 0-191 0 0,0 0 58 0 0,0 0 52 0 0,0 0 46 0 0,1 0 62 0 0,-1 0 79 0 0,4 0 425 0 0,-3 0-451 0 0,-1 0-35 0 0,1 0-47 0 0,0 0-59 0 0,0 0-69 0 0,0 0-82 0 0,-1 0-56 0 0,1 0-80 0 0,-1 0-90 0 0,1 0-98 0 0,-1 0-106 0 0,1 0-112 0 0,-1 0-122 0 0,0 0 390 0 0,0 0-34 0 0,0 0-1446 0 0,0 0-1114 0 0</inkml:trace>
  <inkml:trace contextRef="#ctx0" brushRef="#br0" timeOffset="937.11">1150 167 9848 0 0,'0'0'222'0'0,"2"2"30"0"0,8 8 19 0 0,-6-3-123 0 0,-3-2-55 0 0,-1 1-55 0 0,5 2-6 0 0,-1 1 57 0 0,2 4 126 0 0,1 0 66 0 0,7 15 356 0 0,-9-18-460 0 0,0 0-40 0 0,3 1 260 0 0,4 0-74 0 0,-9-8-235 0 0,0-1 0 0 0,0 1-1 0 0,-1 0 1 0 0,1 0 0 0 0,-1 0-1 0 0,2 3-87 0 0,-2-1 88 0 0,-1-5-67 0 0,-1 1 1 0 0,0 0-1 0 0,0-1 1 0 0,1 1-1 0 0,-1-1 1 0 0,0 1-1 0 0,1-1 0 0 0,-1 1 1 0 0,1-1-1 0 0,-1 1 1 0 0,0-1-1 0 0,1 1 1 0 0,-1-1-1 0 0,1 1 0 0 0,0-1 1 0 0,-1 1-1 0 0,1-1 1 0 0,-1 0-1 0 0,1 0 1 0 0,-1 1-1 0 0,1-1 0 0 0,0 0-21 0 0,4 3 76 0 0,10 9 138 0 0,1 0-38 0 0,-2-9-23 0 0,-3 0-29 0 0,1 2-44 0 0,7 3 2 0 0,-18-7-78 0 0,-1-1 0 0 0,1 0 0 0 0,0 0 0 0 0,-1 0 0 0 0,1 0 0 0 0,0 0 0 0 0,-1 0-1 0 0,1 0 1 0 0,0 0 0 0 0,0 0 0 0 0,-1 0 0 0 0,1 0 0 0 0,0 0 0 0 0,-1-1 0 0 0,1 1-1 0 0,0 0 1 0 0,-1 0 0 0 0,1-1 0 0 0,-1 1 0 0 0,1 0 0 0 0,0-1 0 0 0,-1 1 0 0 0,1-1-4 0 0,3-5 38 0 0,-3 5-37 0 0,-1 1 0 0 0,0-1 0 0 0,0 1-1 0 0,0 0 1 0 0,1-1 0 0 0,-1 1 0 0 0,0-1 0 0 0,1 1-1 0 0,-1 0 1 0 0,0-1 0 0 0,1 1 0 0 0,-1 0 0 0 0,1 0-1 0 0,-1-1 1 0 0,0 1 0 0 0,1 0 0 0 0,-1 0-1 0 0,1-1 1 0 0,-1 1 0 0 0,1 0 0 0 0,-1 0 0 0 0,1 0-1 0 0,-1 0 1 0 0,1 0 0 0 0,-1 0 0 0 0,0 0 0 0 0,1 0-1 0 0,-1 0 1 0 0,1 0 0 0 0,-1 0 0 0 0,1 0 0 0 0,0 0-1 0 0,14-2 0 0 0,-11 0 1 0 0,9-5-47 0 0,-6 4-23 0 0,-3 0-44 0 0,1-7-124 0 0,5 5-3 0 0,-4-6-36 0 0,1-2-68 0 0,-5 9 178 0 0,-1-1-43 0 0,0-5-132 0 0,-1 6 159 0 0,1 0-87 0 0,-1 2 91 0 0,0 0-35 0 0,1 0-40 0 0,0 1-43 0 0,0-1-12 0 0,0 1-40 0 0,1-2-452 0 0,1-1-300 0 0,2-2-705 0 0</inkml:trace>
  <inkml:trace contextRef="#ctx0" brushRef="#br0" timeOffset="1157.24">1482 212 8720 0 0,'0'0'197'0'0,"0"2"24"0"0,1 14-87 0 0,-1 19 146 0 0,-1-23-222 0 0,-1-1-36 0 0,-2 2-6 0 0,1 1 44 0 0,0 0 45 0 0,1 3 48 0 0,1 3 50 0 0,1 16 534 0 0,0-11-286 0 0,0-4-127 0 0,0-3-68 0 0,-2 9 185 0 0,-4-6-38 0 0,2-6-128 0 0,-2 8 165 0 0,1-1-70 0 0,-8 33 467 0 0,8-36-525 0 0,-2 1 49 0 0,2-9-147 0 0,-1-1 0 0 0,0 1 0 0 0,-1-1 0 0 0,-8 9-214 0 0,5-6 149 0 0,2-1-51 0 0,4-7-21 0 0,0-1 0 0 0,0 1 0 0 0,0-1-1 0 0,-3 2-76 0 0,4-3 41 0 0,0-1 0 0 0,1 1 0 0 0,-1 0-1 0 0,1 0 1 0 0,-1 0 0 0 0,1 0-1 0 0,0 1-40 0 0,-1 0 47 0 0,3-3-36 0 0,0 0 1 0 0,0-1-1 0 0,-1 1 0 0 0,1-1 1 0 0,0 1-1 0 0,-1 0 0 0 0,1-1 1 0 0,0 1-1 0 0,-1-1 0 0 0,1 1 1 0 0,-1-1-1 0 0,1 1 1 0 0,-1-1-1 0 0,1 0 0 0 0,-1 1 1 0 0,1-1-1 0 0,-1 1 0 0 0,1-1 1 0 0,-1 0-1 0 0,0 0 1 0 0,1 1-1 0 0,-1-1-11 0 0,-4 2 37 0 0,-8 8 48 0 0,11-7-37 0 0,2-3-125 0 0,0 0-74 0 0,0 0 57 0 0,0 0-71 0 0,0 0-87 0 0,0 0 75 0 0,0 0-40 0 0,0 0-43 0 0,0 0-41 0 0,0 0-37 0 0,0 0-33 0 0,0 0-242 0 0,0 0-56 0 0,0 0-787 0 0,0 0-621 0 0,0 0-1179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57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197 320 6272 0 0,'0'0'141'0'0,"0"-3"23"0"0,-2-7 11 0 0,-8 5-29 0 0,5-5-116 0 0,-2 8-11 0 0,1 1 48 0 0,-1 1 148 0 0,6-1-190 0 0,1 1 0 0 0,-1 0 0 0 0,1 0 1 0 0,-1 0-1 0 0,1-1 0 0 0,0 1 0 0 0,-1 0 0 0 0,1-1 0 0 0,-1 1 0 0 0,1 0 1 0 0,0-1-1 0 0,-1 1 0 0 0,1-1 0 0 0,-1 1 0 0 0,1 0 0 0 0,0-1 0 0 0,-1 0-25 0 0,-1-2 229 0 0,-1 1 85 0 0,1 1-114 0 0,-1 0 32 0 0,0 1 38 0 0,-2-1 42 0 0,0 2-116 0 0,-6 4 331 0 0,7-3-379 0 0,0 2-51 0 0,1-1-86 0 0,-10 10 247 0 0,10-11-165 0 0,1 0-36 0 0,-1-2-25 0 0,-1 0-25 0 0,-2 1 16 0 0,4 1-10 0 0,0 0-1 0 0,0 0 1 0 0,0 0-1 0 0,0 1 0 0 0,1-1 1 0 0,-1 0-1 0 0,1 1 1 0 0,-1 0-1 0 0,1-1 0 0 0,0 1 1 0 0,0 0-1 0 0,0-1 1 0 0,-1 3-13 0 0,-6 15 73 0 0,1-10 79 0 0,1 1 0 0 0,-5 11-152 0 0,2-2 159 0 0,3-8-69 0 0,5-9-69 0 0,0 0-1 0 0,0 0 1 0 0,0 1-1 0 0,1-1 1 0 0,-1 0-1 0 0,1 0 1 0 0,-1 1-21 0 0,1 18 154 0 0,0-18-108 0 0,-1-2-24 0 0,1 0 1 0 0,0 0 0 0 0,0 0-1 0 0,0 1 1 0 0,1-1-1 0 0,-1 0 1 0 0,0 0 0 0 0,1 0-1 0 0,-1 0 1 0 0,1 0 0 0 0,0-1-1 0 0,0 1 1 0 0,0 0 0 0 0,0 0-23 0 0,4 5 115 0 0,1 0 47 0 0,-1-2-63 0 0,1 1 84 0 0,-4-4-111 0 0,0 0 0 0 0,0 0 0 0 0,0-1 0 0 0,1 1 0 0 0,-1 0 0 0 0,0-1 1 0 0,1 0-73 0 0,4 2 126 0 0,0-2-34 0 0,11-1 329 0 0,25 0 655 0 0,-33-2-849 0 0,2-4 20 0 0,-4 1-107 0 0,1 0 50 0 0,2 0 16 0 0,-1 0-52 0 0,-5 3-103 0 0,-4 1-42 0 0,-1 1-1 0 0,1 0 0 0 0,-1 0 1 0 0,1-1-1 0 0,0 1 1 0 0,-1 0-1 0 0,1-1 0 0 0,-1 1 1 0 0,1-1-1 0 0,-1 1 1 0 0,1 0-1 0 0,-1-1 0 0 0,1 1 1 0 0,-1-1-1 0 0,0 0 1 0 0,1 1-1 0 0,-1-1 1 0 0,0 1-1 0 0,1-1 0 0 0,-1 1 1 0 0,0-1-1 0 0,0 0-8 0 0,3-4 28 0 0,-3 4-21 0 0,1 0-1 0 0,0 1 1 0 0,-1-1-1 0 0,1 0 0 0 0,0 0 1 0 0,0 0-1 0 0,-1 1 1 0 0,1-1-1 0 0,0 0 1 0 0,0 1-1 0 0,0-1 0 0 0,0 1 1 0 0,0-1-1 0 0,0 1 1 0 0,0-1-1 0 0,0 1-6 0 0,10-6 74 0 0,4-22-4 0 0,-12 20-127 0 0,-1 0 56 0 0,-2 6 16 0 0,0 0 0 0 0,-1-1 0 0 0,1 1 0 0 0,0 0 0 0 0,-1 0-1 0 0,1 0 1 0 0,-1 0 0 0 0,1 0 0 0 0,-2-2-15 0 0,-2-5 2 0 0,1 2-71 0 0,0 0-87 0 0,1 1-110 0 0,2 2 85 0 0,0 0-36 0 0,0 3-29 0 0,-1-1-40 0 0,1-1-392 0 0,0 1 92 0 0,0 0-54 0 0,-2-3-757 0 0,-2-1-565 0 0,-4-3-1115 0 0,7 9 2995 0 0</inkml:trace>
  <inkml:trace contextRef="#ctx0" brushRef="#br0" timeOffset="342.25">787 138 8176 0 0,'0'-10'78'0'0,"0"1"33"0"0,0 7-57 0 0,0-1-1 0 0,0 1 1 0 0,0-1-1 0 0,0 1 1 0 0,-1-1-1 0 0,1 1 0 0 0,-1-1 1 0 0,0 1-1 0 0,0-1 1 0 0,0 1-54 0 0,-3-5 90 0 0,-2 0-56 0 0,1 3-42 0 0,2-1 1 0 0,0-2 34 0 0,-4-7 37 0 0,4 9-24 0 0,-1-1 94 0 0,-2-1 121 0 0,-5-4 252 0 0,-1 2 50 0 0,5 4-214 0 0,0 3-103 0 0,2 1-62 0 0,0 1 155 0 0,-2 0-62 0 0,0-1-86 0 0,0 1-37 0 0,-8 0 51 0 0,3 1-105 0 0,4 2-73 0 0,2 7 0 0 0,6-9-18 0 0,-1 0 0 0 0,1 0-1 0 0,-1 0 1 0 0,1 0 0 0 0,-1 0-1 0 0,1 0 1 0 0,-1 0 0 0 0,0 0-1 0 0,1 0 1 0 0,-1 0 0 0 0,0-1-1 0 0,0 1 1 0 0,1 0 0 0 0,-1-1-1 0 0,0 1 1 0 0,0 0-3 0 0,-6 2 6 0 0,4-2 3 0 0,1 0-1 0 0,-1 1 0 0 0,0-1 0 0 0,1 0 0 0 0,-1 1 0 0 0,1 0 0 0 0,0-1 0 0 0,-1 1 0 0 0,1 0 0 0 0,0 0 1 0 0,0 0-1 0 0,0 1 0 0 0,0-1 0 0 0,1 0 0 0 0,-1 2-8 0 0,-3 6 15 0 0,4-8-5 0 0,0 0-1 0 0,0 0 1 0 0,0 0-1 0 0,0 0 1 0 0,-1 0 0 0 0,1 0-1 0 0,0 0 1 0 0,-1 0-1 0 0,0 0-9 0 0,-8 11 48 0 0,3 6-22 0 0,1-1 3 0 0,-1-5 18 0 0,5-9-40 0 0,-1 0 1 0 0,1 1 0 0 0,1-1 0 0 0,-1 1 0 0 0,1-1 0 0 0,0 1 0 0 0,0-1 0 0 0,0 1-1 0 0,0 0 1 0 0,1 0-8 0 0,-1 52 121 0 0,2-33-96 0 0,-1-3 56 0 0,0 28 46 0 0,0-26-39 0 0,1-8-26 0 0,5 0-20 0 0,0 0-3 0 0,-4 1 18 0 0,-2-15-51 0 0,0 1 1 0 0,0-1 0 0 0,1 1 0 0 0,-1 0 0 0 0,0-1 0 0 0,1 1-1 0 0,-1-1 1 0 0,1 1 0 0 0,-1-1 0 0 0,1 1 0 0 0,0-1 0 0 0,0 0-1 0 0,0 1 1 0 0,0-1-7 0 0,3 7 22 0 0,-1 4 1 0 0,0-6 25 0 0,7 6-26 0 0,-8 1 32 0 0,-2-11-61 0 0,0-2-85 0 0,0 0-84 0 0,0 0 45 0 0,0 0-35 0 0,0 0-37 0 0,0 0-35 0 0,0 0-332 0 0,0 0 74 0 0,0 0-48 0 0,0 0-648 0 0,0 0-513 0 0,0 0-975 0 0</inkml:trace>
  <inkml:trace contextRef="#ctx0" brushRef="#br0" timeOffset="681.23">454 305 7584 0 0,'0'0'222'0'0,"3"0"-15"0"0,31 1-155 0 0,-14 0 89 0 0,-10-3-26 0 0,1-1 36 0 0,-1-1-69 0 0,8-3 58 0 0,0 5 38 0 0,84 2 669 0 0,-79 0-710 0 0,0 0-49 0 0,8 0 40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55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61 6336 0 0,'2'0'141'0'0,"-1"0"-137"0"0,-1 0 1 0 0,1 0-1 0 0,-1 0 0 0 0,1 0 1 0 0,-1 0-1 0 0,1 0 0 0 0,-1 0 1 0 0,1 0-1 0 0,-1 0 0 0 0,0 0 1 0 0,1 1-1 0 0,-1-1 0 0 0,1 0 1 0 0,-1 0-1 0 0,1 0 0 0 0,-1 1 1 0 0,0-1-1 0 0,1 0 0 0 0,-1 0 1 0 0,1 1-1 0 0,-1-1 0 0 0,0 0 1 0 0,1 1-1 0 0,-1-1 0 0 0,0 1 1 0 0,0-1-1 0 0,1 0 0 0 0,-1 1 1 0 0,0-1-1 0 0,0 1 0 0 0,1-1 1 0 0,-1 1-1 0 0,0 0-4 0 0,-1 18 194 0 0,0 1-51 0 0,5-10-108 0 0,3-6-54 0 0,-2 1 33 0 0,-4 4 97 0 0,-1 0 222 0 0,0 0 42 0 0,0 6 325 0 0,0 21 1036 0 0,0-26-1245 0 0,0 1-48 0 0,1-1-46 0 0,2-3-61 0 0,1-1-47 0 0,0-1-33 0 0,-2-4-28 0 0,-2 0-48 0 0,1 0-41 0 0,0 1-37 0 0,-1-1-7 0 0,0 1-44 0 0,0 2 16 0 0,0-2 13 0 0,-1-1 11 0 0,1 0 44 0 0,0 0 54 0 0,0 0 64 0 0,0 3 97 0 0,-1 0-63 0 0,0-1-55 0 0,0 0-50 0 0,-1 1-18 0 0,0-1-48 0 0,0 0-23 0 0,-2 0-7 0 0,2 0 216 0 0,2-3-53 0 0,0 0-22 0 0,0 0-4 0 0,0 0-15 0 0,0 0-69 0 0,0 0-38 0 0,0 0-5 0 0,0-3-5 0 0,0-9-22 0 0,2-3 1 0 0,8-4 7 0 0,5-11-64 0 0,-9 18-13 0 0,-2 6 0 0 0,1-1 0 0 0,0 1 0 0 0,0 0 0 0 0,1 0 0 0 0,0 1 0 0 0,3-3 0 0 0,9-8 0 0 0,-11 8 0 0 0,-4 5 0 0 0,0 0 0 0 0,0 0 0 0 0,0 0 0 0 0,0 0 0 0 0,1 1 0 0 0,0-1 0 0 0,26-12 0 0 0,-26 14 0 0 0,0 0 0 0 0,0 0 0 0 0,0 0 0 0 0,1 1 0 0 0,-1-1 0 0 0,0 1 0 0 0,0 0 0 0 0,0 1 0 0 0,4 0 0 0 0,8-1 0 0 0,-1 3 0 0 0,0 10 0 0 0,15 17 0 0 0,-25-25 1 0 0,-3-4-4 0 0,-1 1 0 0 0,0-1 0 0 0,0 1 0 0 0,1-1 0 0 0,-1 1 0 0 0,0-1 0 0 0,-1 1 0 0 0,1 0 0 0 0,0-1 0 0 0,0 2 3 0 0,10 19-35 0 0,-9-7 35 0 0,-2-14 0 0 0,0 0 0 0 0,0-1 0 0 0,0 1 0 0 0,0 0 0 0 0,0 0 0 0 0,0 0 0 0 0,0 0 0 0 0,0-1 0 0 0,1 1 0 0 0,-1 0 0 0 0,0 0 0 0 0,0-1 0 0 0,1 1 0 0 0,-1 0 0 0 0,1 0 0 0 0,5 3-24 0 0,-1 0-116 0 0,-4 3-120 0 0,-1-5-198 0 0,0-1 345 0 0,1-1 9 0 0,-1 0-17 0 0,0 0-42 0 0,0 0-11 0 0,1 1-42 0 0,-1-1-49 0 0,1 1-52 0 0,0 0-71 0 0,0 0-57 0 0,0 0-50 0 0,0 0-44 0 0,1 1-122 0 0,-1-1-38 0 0,1 1-177 0 0,2 2-481 0 0</inkml:trace>
  <inkml:trace contextRef="#ctx0" brushRef="#br0" timeOffset="474.96">681 61 7744 0 0,'0'0'174'0'0,"0"0"29"0"0,-3 0 12 0 0,-5 2-78 0 0,4 5-68 0 0,1-1-59 0 0,-9 9-10 0 0,4-8 23 0 0,-3 5 113 0 0,6-6-21 0 0,1 0 35 0 0,2-2-30 0 0,2-3-89 0 0,-1 0 0 0 0,1-1 0 0 0,0 1 0 0 0,-1-1 0 0 0,1 1 0 0 0,0-1 0 0 0,-1 1 0 0 0,1 0 0 0 0,0-1 0 0 0,-1 1 0 0 0,1-1 0 0 0,-1 1 0 0 0,1-1-1 0 0,-1 0 1 0 0,1 1 0 0 0,-1-1 0 0 0,1 0 0 0 0,-1 1 0 0 0,0-1 0 0 0,1 0 0 0 0,-1 1 0 0 0,0-1-31 0 0,-4 2 127 0 0,5-1-100 0 0,-1-1 0 0 0,0 1-1 0 0,0-1 1 0 0,0 1 0 0 0,0-1 0 0 0,1 1 0 0 0,-1 0 0 0 0,0 0 0 0 0,1-1 0 0 0,-1 1 0 0 0,0 0 0 0 0,1 0-1 0 0,-1 0 1 0 0,1 0 0 0 0,-1-1 0 0 0,1 1 0 0 0,0 0 0 0 0,-1 0 0 0 0,1 0 0 0 0,0 0 0 0 0,0 0 0 0 0,-1 0 0 0 0,1 0-1 0 0,0 0 1 0 0,0 0 0 0 0,0 1-27 0 0,0 0 56 0 0,0 1-1 0 0,0-1 1 0 0,-1 0-1 0 0,1 0 1 0 0,-1 0 0 0 0,1 1-1 0 0,-1-1 1 0 0,0 0-56 0 0,-9 11 320 0 0,7-11-97 0 0,2 1-83 0 0,0 0-53 0 0,1 1-52 0 0,0-1-12 0 0,0-1 41 0 0,-10 11 172 0 0,7-11-4 0 0,3-2-18 0 0,3 0-71 0 0,-1 0-122 0 0,0 0 44 0 0,13 0 438 0 0,-11 0-423 0 0,-2 0-105 0 0,3-2 192 0 0,-4 1-152 0 0,0 0 1 0 0,0-1 0 0 0,0 1 0 0 0,1 0 0 0 0,-1 0 0 0 0,0 1 0 0 0,1-1-1 0 0,-1 0 1 0 0,1 0 0 0 0,-1 1 0 0 0,1-1 0 0 0,-1 1 0 0 0,1-1 0 0 0,-1 1-1 0 0,1 0 1 0 0,0-1 0 0 0,-1 1 0 0 0,2 0-16 0 0,-3 0 8 0 0,1 0 0 0 0,0 0 0 0 0,0 0 1 0 0,0 0-1 0 0,0-1 0 0 0,0 1 0 0 0,0 0 0 0 0,0-1 1 0 0,0 1-1 0 0,-1-1 0 0 0,1 1 0 0 0,0-1 0 0 0,0 1 1 0 0,0-1-1 0 0,-1 1 0 0 0,1-1 0 0 0,0 0 0 0 0,-1 1 0 0 0,1-1 1 0 0,-1 0-1 0 0,1 0 0 0 0,-1 0 0 0 0,1 1 0 0 0,-1-1 1 0 0,1 0-1 0 0,-1 0 0 0 0,0 0-8 0 0,11-14 76 0 0,-7 10-62 0 0,0 0 0 0 0,0-1 0 0 0,-1 0 0 0 0,1 1-1 0 0,-1-1 1 0 0,0-1-14 0 0,-1 2-1 0 0,-1 3 4 0 0,0 0 0 0 0,-1 1 0 0 0,1-1 0 0 0,-1 0 0 0 0,0 0 0 0 0,1 1 0 0 0,-1-1 0 0 0,0 0 0 0 0,0 0 0 0 0,0 0 0 0 0,-1-1-3 0 0,1 0 4 0 0,0 1 0 0 0,0-1-1 0 0,0 0 1 0 0,0 1 0 0 0,1-1 0 0 0,-1 0 0 0 0,0 1 0 0 0,2-2-4 0 0,8-21 0 0 0,-10 24 0 0 0,0 0 0 0 0,0 0 0 0 0,0 0 0 0 0,1 0 0 0 0,-1 0 0 0 0,0 0 0 0 0,1 1 0 0 0,-1-1 0 0 0,0 0 0 0 0,1 0 0 0 0,-1 0 0 0 0,1 1 0 0 0,-1-1 0 0 0,1 0 0 0 0,0 1 0 0 0,-1-1 0 0 0,1 0 0 0 0,0 1 0 0 0,0-1 0 0 0,5-4 0 0 0,-6 5 0 0 0,1-1 0 0 0,-1 0 0 0 0,0 1 0 0 0,1-1 0 0 0,-1 0 0 0 0,0 0 0 0 0,0 0 0 0 0,0 1 0 0 0,0-1 0 0 0,1 0 0 0 0,-1 0 0 0 0,0 0 0 0 0,0 1 0 0 0,0-1 0 0 0,-1 0 0 0 0,4-14 0 0 0,-3 14 0 0 0,1-1 0 0 0,0 1 0 0 0,0 0 0 0 0,-1 0 0 0 0,1 0 0 0 0,0 0 0 0 0,0 0 0 0 0,0 1 0 0 0,0-1 0 0 0,0 0 0 0 0,0 0 0 0 0,1 0 0 0 0,13-1 0 0 0,-7 1 1 0 0,9 3-10 0 0,-17-2 6 0 0,0 1 1 0 0,1-1 0 0 0,-1 0 0 0 0,1 1-1 0 0,-1-1 1 0 0,1 0 0 0 0,-1 1-1 0 0,0-1 1 0 0,1 1 0 0 0,-1-1 0 0 0,0 1-1 0 0,1-1 1 0 0,-1 1 0 0 0,0-1 0 0 0,0 1-1 0 0,0-1 1 0 0,1 1 0 0 0,-1 0 0 0 0,0-1-1 0 0,0 1 1 0 0,0-1 0 0 0,0 1 0 0 0,0-1-1 0 0,0 1 1 0 0,0 0 0 0 0,0 0 2 0 0,0-1-1 0 0,-1 1 1 0 0,1-1-1 0 0,0 1 1 0 0,0-1-1 0 0,0 1 1 0 0,0-1-1 0 0,0 0 1 0 0,0 1-1 0 0,0-1 1 0 0,0 1-1 0 0,1-1 1 0 0,-1 1-1 0 0,0-1 1 0 0,0 1 0 0 0,0-1-1 0 0,0 1 1 0 0,1-1-1 0 0,-1 0 1 0 0,0 1-1 0 0,0-1 1 0 0,1 1-1 0 0,-1-1 1 0 0,0 0-1 0 0,1 1 1 0 0,-1-1-1 0 0,0 0 1 0 0,1 1-1 0 0,-1-1 1 0 0,0 0-1 0 0,1 0 1 0 0,-1 1-1 0 0,1-1 1 0 0,5 4 3 0 0,9 24-57 0 0,-14-25 53 0 0,0-1 0 0 0,0 1 0 0 0,-1 0 0 0 0,1 0 0 0 0,-1 0 0 0 0,0 0 0 0 0,1-1 0 0 0,-1 1-1 0 0,-1 0 1 0 0,1 0 0 0 0,0 1 1 0 0,-1 4 2 0 0,1-5-2 0 0,0 0 0 0 0,0 0 0 0 0,1 0 0 0 0,-1 0 0 0 0,1 0 0 0 0,0 0 0 0 0,0 0 0 0 0,0 0 0 0 0,0 0 0 0 0,1 2 0 0 0,3 5 0 0 0,10 36 13 0 0,-14-43-5 0 0,-1 0 0 0 0,1 0 0 0 0,0 0 0 0 0,-1 0 0 0 0,0 0 0 0 0,0 0 0 0 0,0 1 0 0 0,0-1-8 0 0,2 14 44 0 0,3-3 85 0 0,-4-10-93 0 0,1-1 0 0 0,-1 0 0 0 0,0 0 1 0 0,0 1-1 0 0,-1-1 0 0 0,1 0 0 0 0,-1 1 0 0 0,0-1 1 0 0,0 1-37 0 0,1 3 75 0 0,-1 0 1 0 0,1 0-1 0 0,1 0 1 0 0,-1-1 0 0 0,1 1-1 0 0,2 5-75 0 0,-2-7 47 0 0,1 11 183 0 0,-3 4-20 0 0,-1-11-102 0 0,1 48 636 0 0,0-23-287 0 0,-2-20-209 0 0,-2-5-45 0 0,-2 3-8 0 0,1 13 91 0 0,0-12-114 0 0,-11 14 308 0 0,9-19-356 0 0,4-5-84 0 0,0-1 1 0 0,0 0-1 0 0,0 1 0 0 0,0-1 1 0 0,-1 0-1 0 0,0 0-40 0 0,0-1 30 0 0,1 1-1 0 0,0 0 0 0 0,0 0 1 0 0,0 0-1 0 0,0 0 0 0 0,0 1-29 0 0,-12 12 107 0 0,2-2-30 0 0,13-13-75 0 0,0 1 1 0 0,-1-1-1 0 0,1 0 0 0 0,0 0 0 0 0,0 0 0 0 0,-1 1 0 0 0,1-1 0 0 0,0 0 0 0 0,0 0 0 0 0,-1 0 0 0 0,1 0 0 0 0,0 1 0 0 0,-1-1 0 0 0,1 0 0 0 0,0 0 0 0 0,0 0 0 0 0,-1 0 0 0 0,1 0 0 0 0,0 0 0 0 0,-1 0 0 0 0,1 0 1 0 0,0 0-1 0 0,-1 0 0 0 0,1 0 0 0 0,0 0 0 0 0,-1 0-2 0 0,-19 2 26 0 0,10 8 38 0 0,6-9-56 0 0,0 0-1 0 0,-1 0 0 0 0,1 0 1 0 0,-1-1-1 0 0,1 0 0 0 0,-1 0 0 0 0,1 0 1 0 0,-1-1-1 0 0,1 1 0 0 0,0-1 0 0 0,-3-1-7 0 0,-1-3-3 0 0,1-2-39 0 0,-1-1-46 0 0,1 3-51 0 0,-1 1-51 0 0,-3-5-63 0 0,9 6 132 0 0,0 0-63 0 0,0 1-5 0 0,0 0-58 0 0,0 0-65 0 0,0-1-77 0 0,1 2-29 0 0,-1 0-62 0 0,1 0-56 0 0,-1 0-47 0 0,1 1-172 0 0,-1 0-49 0 0,0-1-207 0 0,-2 1-560 0 0,4 0 1455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3:54.6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175 167 8408 0 0,'0'0'190'0'0,"-2"0"28"0"0,0 0-197 0 0,0 0 1 0 0,0-1 0 0 0,1 1-1 0 0,-1-1 1 0 0,0 1-1 0 0,0-1 1 0 0,1 0 0 0 0,-1 0-1 0 0,0 0 1 0 0,0 0-22 0 0,0-1 25 0 0,0 1-1 0 0,-1 0 1 0 0,1 0 0 0 0,0 0-1 0 0,0 0 1 0 0,-1 1-1 0 0,1-1 1 0 0,-1 0-25 0 0,1 1 4 0 0,1 0 1 0 0,0 0-1 0 0,0 0 0 0 0,-1 0 0 0 0,1 1 0 0 0,0-1 1 0 0,0 0-1 0 0,-1 0 0 0 0,1 1 0 0 0,0-1 1 0 0,0 1-1 0 0,-1 0-4 0 0,-6 3-12 0 0,-4 3 18 0 0,2-6 80 0 0,4-1 46 0 0,0 0 44 0 0,-10 0 453 0 0,11 3-86 0 0,1 1-315 0 0,-11 2 163 0 0,7-4-149 0 0,5-2-86 0 0,-1 0 39 0 0,0 0 47 0 0,-1 0 54 0 0,3 3-172 0 0,1-3-121 0 0,1 1 0 0 0,-1-1-1 0 0,1 1 1 0 0,-1-1 0 0 0,1 0-1 0 0,-1 1 1 0 0,1-1 0 0 0,0 1-1 0 0,-1 0 1 0 0,1-1 0 0 0,0 1 0 0 0,0-1-1 0 0,-1 1 1 0 0,1-1 0 0 0,0 1-1 0 0,0 0 1 0 0,0-1 0 0 0,0 1-1 0 0,0 0 1 0 0,0-1 0 0 0,0 1-1 0 0,0-1 1 0 0,0 1 0 0 0,0 0-3 0 0,9 12 64 0 0,3 3-35 0 0,-10-12-30 0 0,-2-3 1 0 0,0 0 1 0 0,1-1-1 0 0,-1 1 0 0 0,0 0 0 0 0,1-1 0 0 0,-1 1 0 0 0,0-1 1 0 0,1 1-1 0 0,-1-1 0 0 0,1 1 0 0 0,-1-1 0 0 0,1 1 1 0 0,-1-1-1 0 0,1 1 0 0 0,-1-1 0 0 0,1 0 0 0 0,-1 1 1 0 0,1-1-1 0 0,-1 0 0 0 0,1 0 0 0 0,0 1 0 0 0,0-1 0 0 0,3 2 7 0 0,3 3 1 0 0,-1 0 0 0 0,1 0-1 0 0,-1 0 1 0 0,-1 1 0 0 0,1-1 0 0 0,2 5-8 0 0,8 7 7 0 0,-4-8 9 0 0,6-3 52 0 0,-16-5-58 0 0,1-1 0 0 0,-1 1 0 0 0,1 0 0 0 0,-1 0 0 0 0,0 0 1 0 0,0 0-1 0 0,0 0 0 0 0,1 0 0 0 0,-1 0 0 0 0,0 1 0 0 0,0-1 0 0 0,-1 1 1 0 0,1 0-11 0 0,16 14 114 0 0,-12-11-89 0 0,0 0 0 0 0,0 1 0 0 0,-1 0 0 0 0,0 0 1 0 0,0 0-1 0 0,2 4-25 0 0,8 20 81 0 0,-12-15-57 0 0,-3 13 110 0 0,0-28-133 0 0,0 0 0 0 0,0 0 1 0 0,0 0-1 0 0,0 0 1 0 0,0 1-1 0 0,0-1 0 0 0,0 0 1 0 0,0 0-1 0 0,0 0 1 0 0,0 0-1 0 0,0 0 0 0 0,0 0 1 0 0,0 0-1 0 0,0 0 1 0 0,0 0-1 0 0,0 0 0 0 0,0 0 1 0 0,0 1-1 0 0,0-1 1 0 0,0 0-1 0 0,0 0 0 0 0,0 0 1 0 0,0 0-1 0 0,0 0 1 0 0,0 0-1 0 0,0 0 0 0 0,0 0 1 0 0,0 0-1 0 0,0 0 1 0 0,0 0-1 0 0,-1 0 0 0 0,1 0 1 0 0,0 1-1 0 0,0-1 1 0 0,0 0-1 0 0,0 0 1 0 0,0 0-1 0 0,0 0 0 0 0,0 0 1 0 0,0 0-1 0 0,0 0 1 0 0,0 0-1 0 0,0 0 0 0 0,-1 0 1 0 0,1 0-1 0 0,0 0 1 0 0,0 0-1 0 0,0 0 0 0 0,0 0 1 0 0,0 0-1 0 0,0 0 1 0 0,0 0-1 0 0,0 0 0 0 0,0 0 1 0 0,0 0-1 0 0,0 0 1 0 0,-1 0-2 0 0,1 0 4 0 0,-1 0 1 0 0,1 0 0 0 0,-1 0-1 0 0,1 0 1 0 0,-1 0 0 0 0,1 0-1 0 0,-1 0 1 0 0,0 0 0 0 0,1 1 0 0 0,-1-1-1 0 0,1 0 1 0 0,-1 0 0 0 0,1 1-1 0 0,-1-1 1 0 0,1 0 0 0 0,0 1-1 0 0,-1-1 1 0 0,1 0 0 0 0,-1 1 0 0 0,1-1-1 0 0,0 1 1 0 0,-1-1 0 0 0,1 1-1 0 0,-1-1-4 0 0,1 1 5 0 0,0 0 0 0 0,-1-1 0 0 0,1 1-1 0 0,-1-1 1 0 0,1 1 0 0 0,-1-1 0 0 0,1 1 0 0 0,-1-1-1 0 0,1 1 1 0 0,-1-1 0 0 0,0 1 0 0 0,1-1-1 0 0,-1 0 1 0 0,1 1 0 0 0,-1-1 0 0 0,0 0-1 0 0,1 0 1 0 0,-1 0 0 0 0,0 1 0 0 0,0-1-1 0 0,1 0 1 0 0,-1 0 0 0 0,0 0 0 0 0,1 0 0 0 0,-1 0-5 0 0,-20 0 99 0 0,6 0 6 0 0,-7-3-109 0 0,17 1 7 0 0,2 1-39 0 0,0-1-34 0 0,1 1-45 0 0,0 0-56 0 0,0 0-65 0 0,0 0-76 0 0,-1 0-86 0 0,1 0-94 0 0,-1 0-106 0 0,0 1-116 0 0,0 0-125 0 0,-3 0-867 0 0,-3 0-970 0 0</inkml:trace>
  <inkml:trace contextRef="#ctx0" brushRef="#br0" timeOffset="361.87">508 1 7520 0 0,'0'0'217'0'0,"0"0"36"0"0,0 0 5 0 0,0 0-2 0 0,0 2 0 0 0,0 6-80 0 0,-1 6 139 0 0,1-12-247 0 0,0 1 1 0 0,0-1 0 0 0,0 0 0 0 0,1 0 0 0 0,-1 0-1 0 0,1 0 1 0 0,-1 0 0 0 0,2 2-69 0 0,2 5 214 0 0,4 5 180 0 0,0 0-19 0 0,-3-5-191 0 0,-4-7-110 0 0,-1 1 1 0 0,1 0 0 0 0,0-1-1 0 0,-1 1 1 0 0,1 0 0 0 0,-1 0 0 0 0,0 0-1 0 0,0-1 1 0 0,0 1 0 0 0,-1 3-75 0 0,0 8 301 0 0,1-4-156 0 0,-1 1 14 0 0,1-3-20 0 0,1 0 13 0 0,2 1 45 0 0,-2-4-126 0 0,2 1 48 0 0,-1 1 1 0 0,0 0-1 0 0,-1-1 0 0 0,1 1 0 0 0,-2 0 0 0 0,1 6-119 0 0,-1 1 137 0 0,0-8-83 0 0,0 1-1 0 0,0-1 1 0 0,0 0 0 0 0,1 0 0 0 0,0 0 0 0 0,0 1-54 0 0,4 8 135 0 0,1-1-1 0 0,-4 2-33 0 0,-3 0-4 0 0,1-13-76 0 0,-1 1 0 0 0,1-1 0 0 0,0 1 0 0 0,1-1-1 0 0,-1 1 1 0 0,1-1 0 0 0,-1 1 0 0 0,2 3-21 0 0,2 3 35 0 0,-2-6-29 0 0,-1-1 0 0 0,0 0 0 0 0,0 1 0 0 0,0-1 1 0 0,-1 1-1 0 0,1 1-6 0 0,0 10 41 0 0,0 7 35 0 0,-1-10-52 0 0,0-9 43 0 0,0-3-14 0 0,0 0-93 0 0,0 0-84 0 0,0 0-84 0 0,0 0 58 0 0,0 0-35 0 0,0 0-38 0 0,0 0-36 0 0,0 0-355 0 0,0 0 82 0 0,0 0-49 0 0,0 0-688 0 0,0 0-545 0 0,0 0-1032 0 0</inkml:trace>
  <inkml:trace contextRef="#ctx0" brushRef="#br0" timeOffset="768.25">327 167 8288 0 0,'0'0'190'0'0,"0"0"28"0"0,0 0 7 0 0,2 0-33 0 0,6 0-156 0 0,12 0 52 0 0,1-2 542 0 0,-8-1-256 0 0,-4 1-113 0 0,0-1-60 0 0,-3 1-104 0 0,11-1 448 0 0,1 1-112 0 0,5-9-109 0 0,-16 7-182 0 0,0 1 0 0 0,1 0 0 0 0,5-2-142 0 0,4 1 204 0 0,5-1 31 0 0,0-3-53 0 0,-8 2-35 0 0,1 0-1 0 0,0 1 1 0 0,0 1 0 0 0,1 1-147 0 0,-1-1 94 0 0,14 0-7 0 0,16 4-33 0 0,-10 2-9 0 0,-27-3-46 0 0,-5 0-1 0 0,0 1 1 0 0,-1 0 0 0 0,1 0 0 0 0,0 0-1 0 0,0 0 1 0 0,0 0 0 0 0,0 1 0 0 0,-1-1-1 0 0,1 1 1 0 0,0 0 0 0 0,0 0 1 0 0,3 2-21 0 0,19 10-77 0 0,-17-7 28 0 0,-1 0-34 0 0,0 1-4 0 0,-4-5 41 0 0,-1 0 1 0 0,0 1 0 0 0,1-1 0 0 0,-1 1 0 0 0,0-1 0 0 0,0 1 0 0 0,0 0 0 0 0,0 1 66 0 0,0 3-67 0 0,-1 0 43 0 0,-1 1-96 0 0,0 0 34 0 0,0 7-6 0 0,0 30 62 0 0,0-44 25 0 0,0 1 0 0 0,0-1 0 0 0,1 1 1 0 0,-1-1-1 0 0,0 1 0 0 0,1 0 0 0 0,-1-1 1 0 0,1 0-1 0 0,-1 1 0 0 0,1-1 0 0 0,0 1 1 0 0,0-1-1 0 0,0 1 5 0 0,5 9 4 0 0,-4 5 47 0 0,-2 9-30 0 0,0-25-20 0 0,0 0 0 0 0,0 0 0 0 0,0 0-1 0 0,0 0 1 0 0,0 0 0 0 0,0 0 0 0 0,0 0-1 0 0,0 0 1 0 0,0 1 0 0 0,0-1 0 0 0,0 0-1 0 0,0 0 1 0 0,0 0 0 0 0,0 0 0 0 0,0 0-1 0 0,0 0 1 0 0,0 0 0 0 0,0 0 0 0 0,0 0-1 0 0,0 0 1 0 0,0 0 0 0 0,0 1 0 0 0,0-1-1 0 0,0 0 1 0 0,0 0 0 0 0,0 0 0 0 0,0 0-1 0 0,0 0 1 0 0,0 0 0 0 0,1 0 0 0 0,-1 0-1 0 0,0 0 1 0 0,0 0 0 0 0,0 0-1 0 0,0 0 1 0 0,0 0 0 0 0,0 0 0 0 0,0 0-1 0 0,0 0 1 0 0,0 0 0 0 0,0 0 0 0 0,0 0-1 0 0,0 0 1 0 0,1 1 0 0 0,-1-1 0 0 0,0 0-1 0 0,0 0 1 0 0,0 0 0 0 0,0 0 0 0 0,0-1-1 0 0,0 1 1 0 0,0 0 0 0 0,0 0 0 0 0,0 0-1 0 0,0 0 1 0 0,1 0 0 0 0,-1 0-1 0 0,0 0 0 0 0,1 0 1 0 0,-1 0-1 0 0,1 0 1 0 0,-1 0-1 0 0,1 0 1 0 0,-1 0 0 0 0,0 0-1 0 0,1 0 1 0 0,-1 1-1 0 0,1-1 1 0 0,-1 0-1 0 0,1 0 1 0 0,-1 0-1 0 0,1 0 1 0 0,-1 1-1 0 0,0-1 1 0 0,1 0-1 0 0,-1 0 1 0 0,1 1-1 0 0,-1-1 1 0 0,0 0-1 0 0,1 1 1 0 0,-1-1-1 0 0,0 0 1 0 0,0 1-1 0 0,1-1 1 0 0,-1 1-1 0 0,0-1 1 0 0,0 0-1 0 0,1 1 1 0 0,-1-1-1 0 0,0 1 1 0 0,0-1-1 0 0,0 1 1 0 0,0-1-1 0 0,0 1 1 0 0,0-1-1 0 0,0 1 1 0 0,0-1-1 0 0,0 1 1 0 0,0-1-1 0 0,0 1 0 0 0,0 1 54 0 0,0-2 10 0 0,3 3 0 0 0,1 1-80 0 0,-3-2-33 0 0,1-1-37 0 0,0 1-65 0 0,-1-1-70 0 0,0 0-185 0 0,0 0-118 0 0,-1-1 67 0 0,0 0-44 0 0,0 1-596 0 0,0-1-473 0 0,0 0-896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04.1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1 6592 0 0,'0'0'149'0'0,"0"0"23"0"0,0 0 11 0 0,0 2-30 0 0,0 7 10 0 0,0-4-34 0 0,0 1 34 0 0,0 0 36 0 0,0 0 38 0 0,0 2 40 0 0,0 0 42 0 0,1 4-35 0 0,0 11 220 0 0,-1-18-361 0 0,0 1 1 0 0,0-1-1 0 0,-1 0 0 0 0,1 0 0 0 0,-1 0 1 0 0,-1 2-144 0 0,0-1 70 0 0,-2 5 87 0 0,1 1 48 0 0,0 2 53 0 0,2 1 58 0 0,1-13-292 0 0,0 3 65 0 0,0 1 34 0 0,0 4 136 0 0,0 12 407 0 0,0-15-501 0 0,0-1-41 0 0,0-6-120 0 0,0 0 1 0 0,0 0-1 0 0,0 0 1 0 0,0 0-1 0 0,0 0 1 0 0,1 0-1 0 0,-1 1 1 0 0,0-1-1 0 0,0 0 1 0 0,0 0 0 0 0,0 0-1 0 0,0 0 1 0 0,0 0-1 0 0,0 0 1 0 0,0 0-1 0 0,-1 0 1 0 0,1 0-1 0 0,0 0 1 0 0,0 0-1 0 0,0 1 1 0 0,0-1-1 0 0,0 0 1 0 0,0 0 0 0 0,0 0-1 0 0,0 0 1 0 0,0 0-1 0 0,0 0 1 0 0,0 0-1 0 0,0 0 1 0 0,0 0-1 0 0,0 0 1 0 0,0 0-1 0 0,0 0 1 0 0,0 0-1 0 0,0 0 1 0 0,0 0 0 0 0,-1 1-1 0 0,1-1 1 0 0,0 0-1 0 0,0 0 1 0 0,0 0-1 0 0,0 0 1 0 0,0 0-1 0 0,0 0 1 0 0,0 0-1 0 0,0 0 1 0 0,0 0-1 0 0,0 0 1 0 0,-1 0 0 0 0,1 0-1 0 0,0 0 1 0 0,0 0-1 0 0,0 0 1 0 0,0 0-1 0 0,0 0 1 0 0,0 0-1 0 0,0-1-4 0 0,0 1 0 0 0,-6-1 142 0 0,4 2-120 0 0,2 2-52 0 0,2 1-77 0 0,4 2-101 0 0,-6-5-96 0 0,1-1-49 0 0,-1 1-45 0 0,1-1-38 0 0,-1 0-131 0 0,0 0-38 0 0,0 1-159 0 0,0-1-422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04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6992 0 0,'0'0'157'0'0,"0"0"23"0"0,0 0 12 0 0,0 3-27 0 0,1 5-107 0 0,0-3-8 0 0,1-1 35 0 0,1 2 53 0 0,1 1 42 0 0,-1-1 40 0 0,0-2 36 0 0,4 0 77 0 0,-7-3-313 0 0,0-1 1 0 0,1 0 0 0 0,-1 0 0 0 0,1 1 0 0 0,-1-1 0 0 0,0 0-1 0 0,1 1 1 0 0,-1-1 0 0 0,1 0 0 0 0,-1 1 0 0 0,0-1-1 0 0,0 0 1 0 0,1 1 0 0 0,-1-1 0 0 0,0 1 0 0 0,0-1-1 0 0,1 0 1 0 0,-1 1 0 0 0,0-1 0 0 0,0 1 0 0 0,0-1 0 0 0,0 1-1 0 0,0-1 1 0 0,0 1 0 0 0,0-1 0 0 0,0 1 0 0 0,0-1-1 0 0,0 1 1 0 0,0-1 0 0 0,0 1 0 0 0,0-1 0 0 0,0 1-21 0 0,2 10 276 0 0,4 0 17 0 0,-1-3-128 0 0,-1 2 74 0 0,3 3 46 0 0,-3-6-127 0 0,1 24 618 0 0,-1-24-585 0 0,2 3 81 0 0,-4 3 47 0 0,-1-5-160 0 0,0-1-45 0 0,1 0-21 0 0,2 1-3 0 0,0 0-7 0 0,-2-1 0 0 0,-1 0 19 0 0,-1 1 40 0 0,0 4 62 0 0,-1 2-17 0 0,1-12-162 0 0,0 0 0 0 0,0 0 0 0 0,1 0 0 0 0,-1 0 0 0 0,0 0 0 0 0,1 0 0 0 0,-1-1 0 0 0,1 1 0 0 0,0 1-25 0 0,4 4 82 0 0,-1 0-27 0 0,-2-2 17 0 0,-1 1 31 0 0,0 1 55 0 0,-1 19 132 0 0,0-24-137 0 0,0-2 40 0 0,0 3 21 0 0,0-3-146 0 0,-1 5-69 0 0,1-2 44 0 0,-1-2 25 0 0,1 0 43 0 0,0-1 53 0 0,-1 0 63 0 0,-9-13-167 0 0,9 9-59 0 0,0-1 0 0 0,0 1 0 0 0,0 0 0 0 0,1-1 0 0 0,-1 1 0 0 0,1-1 0 0 0,1 1 0 0 0,-1-1 0 0 0,0 1 0 0 0,1-1 0 0 0,0 1 0 0 0,1-3-1 0 0,0 3 0 0 0,0 1 0 0 0,-1-1 0 0 0,1 1 0 0 0,-1-1 0 0 0,0 1 0 0 0,0-1 0 0 0,0 0 0 0 0,0 0 0 0 0,-1 1 0 0 0,1-4 0 0 0,-1 4 3 0 0,0 0 1 0 0,0-1 0 0 0,0 1-1 0 0,1 0 1 0 0,-1 0 0 0 0,1 0-1 0 0,0 0 1 0 0,0 0 0 0 0,0 0-1 0 0,2-1-3 0 0,1-7 17 0 0,1-6-7 0 0,-4 14-8 0 0,1-1 0 0 0,-1 0 0 0 0,0 1 0 0 0,1-1-1 0 0,0 1 1 0 0,2-4-2 0 0,17-29 56 0 0,-17 27-56 0 0,1 0-1 0 0,1 1 1 0 0,0 0-1 0 0,0-1 1 0 0,6-5 0 0 0,-9 11 0 0 0,0 1 0 0 0,0 0 0 0 0,0 0 0 0 0,0 0 0 0 0,0 0 1 0 0,2 0-1 0 0,-2 0-3 0 0,1 0 0 0 0,-1 0 1 0 0,0 0-1 0 0,0 0 0 0 0,0 0 1 0 0,1-1 2 0 0,11-8-56 0 0,2 7 37 0 0,22 3 22 0 0,-20 2-15 0 0,-17-1 8 0 0,0 0 1 0 0,-1 0-1 0 0,1 0 1 0 0,0 1-1 0 0,-1-1 1 0 0,1 1 0 0 0,0-1-1 0 0,-1 1 1 0 0,1 0-1 0 0,-1 0 1 0 0,1-1-1 0 0,-1 1 1 0 0,1 0-1 0 0,-1 0 1 0 0,0 0-1 0 0,0 1 1 0 0,1-1-1 0 0,-1 0 1 0 0,0 1 3 0 0,15 10-41 0 0,-6-7 31 0 0,-9-5 10 0 0,0 0 0 0 0,0 1 0 0 0,0-1 0 0 0,0 1 0 0 0,1-1 0 0 0,-1 1 0 0 0,-1-1 0 0 0,1 1 0 0 0,0-1 0 0 0,0 1 0 0 0,0 0 0 0 0,0 0 0 0 0,0 0 0 0 0,-1-1 0 0 0,1 1 0 0 0,0 0 0 0 0,-1 0 0 0 0,1 1 0 0 0,45 89 0 0 0,-45-88 0 0 0,0-1 0 0 0,-1 2 0 0 0,1-1 0 0 0,-1 0 0 0 0,0 0 0 0 0,1 0 0 0 0,-1 0 0 0 0,0 0 0 0 0,-1 0 0 0 0,1 1 0 0 0,-1 7 0 0 0,1 34 0 0 0,0-38 102 0 0,0 0-95 0 0,0 1-99 0 0,0 0-101 0 0,0-1-105 0 0,0 1-106 0 0,0-1-111 0 0,0-1-114 0 0,0-3-453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06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6768 0 0,'0'0'149'0'0,"0"0"23"0"0,3 0 12 0 0,11 0-51 0 0,2 0 104 0 0,-13 0-122 0 0,0 0 55 0 0,1 0 70 0 0,1 2 530 0 0,5 8 29 0 0,-8-8-512 0 0,-1-1-52 0 0,0 0-46 0 0,1-1-41 0 0,-1 0-18 0 0,0 1-42 0 0,0-1-28 0 0,1-1-27 0 0,1 1 7 0 0,-3 0 16 0 0,1 1 43 0 0,4 9 423 0 0,1-6-233 0 0,0 0-42 0 0,3 0 1 0 0,-2 2-36 0 0,4 7 90 0 0,1 4-15 0 0,0 1-16 0 0,-1-6 1 0 0,-4-4-99 0 0,-1 1-49 0 0,4 6 17 0 0,-3-4-83 0 0,-5-7-33 0 0,1 1 0 0 0,-1-1 1 0 0,0 0-1 0 0,0 1 1 0 0,0-1-1 0 0,0 3-25 0 0,-1-2 23 0 0,1-1-1 0 0,0 1 1 0 0,0-1-1 0 0,0 1 1 0 0,0-1 0 0 0,2 2-23 0 0,0 2 30 0 0,0 0 0 0 0,-1 0 0 0 0,0 1 0 0 0,0-1 1 0 0,-1 1-1 0 0,0 0-30 0 0,5 18 83 0 0,-7-25-70 0 0,1 1 1 0 0,0-1-1 0 0,-1 1 1 0 0,0 0-1 0 0,0 0 1 0 0,0-1-1 0 0,0 2-13 0 0,3 31 124 0 0,4-12 8 0 0,-6-20-113 0 0,0-1 0 0 0,0 1 0 0 0,0 0 1 0 0,-1 0-1 0 0,1-1 0 0 0,-1 1 0 0 0,0 0 1 0 0,0 0-20 0 0,0 19 144 0 0,0 2-51 0 0,0-23-85 0 0,0 1 1 0 0,0 0-1 0 0,0-1 0 0 0,0 1 1 0 0,0-1-1 0 0,-1 1 0 0 0,1 0 1 0 0,-1-1-1 0 0,1 1 0 0 0,-1-1 1 0 0,0 1-1 0 0,1-1 0 0 0,-1 0 1 0 0,0 1-1 0 0,-1 0-8 0 0,-2 5 38 0 0,1-1 6 0 0,0-1 0 0 0,1 0 0 0 0,0 1 0 0 0,0 0 0 0 0,0-1 0 0 0,1 1 0 0 0,0 0 0 0 0,-1 5-44 0 0,2-11 5 0 0,0 0 1 0 0,0 1-1 0 0,0-1 1 0 0,0 0-1 0 0,0 1 1 0 0,0-1-1 0 0,0 0 1 0 0,0 1-1 0 0,0-1 1 0 0,0 0-1 0 0,0 1 1 0 0,0-1 0 0 0,0 0-1 0 0,0 0 1 0 0,0 1-1 0 0,0-1 1 0 0,-1 0-1 0 0,1 1 1 0 0,0-1-1 0 0,0 0 1 0 0,0 0-1 0 0,0 1 1 0 0,-1-1-1 0 0,1 0 1 0 0,0 0-1 0 0,0 0-4 0 0,-13 20 204 0 0,0 1-19 0 0,11-19-66 0 0,1 1-39 0 0,-2 0-43 0 0,-4 3-38 0 0,5-5 13 0 0,0 1 46 0 0,2-2 6 0 0,0 0-1 0 0,0 0-24 0 0,0 0-101 0 0,0 0-47 0 0,0 0 32 0 0,0 0-76 0 0,0 0-87 0 0,0 0 69 0 0,0 0-39 0 0,0 0-43 0 0,0 0-40 0 0,0 0-37 0 0,0 0-32 0 0,0 0-237 0 0,0 0-54 0 0,0 0-771 0 0,0 0-609 0 0,0 0-1157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05.4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0 4384 0 0,'0'0'127'0'0,"0"3"-1"0"0,0-3-125 0 0,1 1 0 0 0,-1-1 0 0 0,0 0 0 0 0,0 1 0 0 0,0-1 0 0 0,0 1 0 0 0,-1-1 0 0 0,1 1 0 0 0,0-1 0 0 0,0 0 0 0 0,0 1 1 0 0,0-1-1 0 0,0 0 0 0 0,0 1 0 0 0,-1-1 0 0 0,1 1 0 0 0,0-1 0 0 0,0 0 0 0 0,0 1 0 0 0,-1-1 0 0 0,1 0 0 0 0,0 0 0 0 0,-1 1 0 0 0,1-1 0 0 0,0 0 0 0 0,-1 0 0 0 0,1 1 0 0 0,0-1 0 0 0,-1 0 0 0 0,1 0 0 0 0,-1 0-1 0 0,-5 5-5 0 0,1 5 5 0 0,-2-5 39 0 0,3-2 74 0 0,2 4 78 0 0,0-2 179 0 0,-8 5 13 0 0,7-7-101 0 0,2 0-93 0 0,0-1-56 0 0,2 1-50 0 0,-1 0-16 0 0,-1-2 48 0 0,-6 4 214 0 0,7-5-308 0 0,-1 0 1 0 0,1 0 0 0 0,0 1-1 0 0,-1-1 1 0 0,1 0-1 0 0,-1 0 1 0 0,1 1-1 0 0,0-1 1 0 0,-1 0-1 0 0,1 1 1 0 0,0-1 0 0 0,-1 1-1 0 0,1-1 1 0 0,0 0-1 0 0,0 1 1 0 0,0-1-1 0 0,-1 1 1 0 0,1-1-1 0 0,0 1 1 0 0,0-1 0 0 0,0 0-1 0 0,0 1 1 0 0,0-1-1 0 0,0 1 1 0 0,-1-1-1 0 0,1 1 1 0 0,0-1 0 0 0,1 1-1 0 0,-1-1 1 0 0,0 1-1 0 0,0-1 1 0 0,0 1-22 0 0,-1 7 177 0 0,-1-2 46 0 0,-11 10 550 0 0,7-9-432 0 0,0 1-95 0 0,2 9 217 0 0,5 11 167 0 0,0-12-251 0 0,-1 4 87 0 0,0 0-105 0 0,0 48 555 0 0,0-53-685 0 0,0 0 43 0 0,1-2-95 0 0,7 21 304 0 0,-5-24-365 0 0,1-1-35 0 0,-3-4-54 0 0,9 15 141 0 0,-5 5-8 0 0,11 11 132 0 0,-15-31-275 0 0,4 10 67 0 0,-3-10-53 0 0,0-1 1 0 0,-1 0 0 0 0,2 0 0 0 0,-1 0 0 0 0,0 0-1 0 0,1 0 1 0 0,-1 0 0 0 0,2 1-34 0 0,14 22 91 0 0,10-12-11 0 0,2 1-80 0 0,-13-12 39 0 0,-8-4-50 0 0,0 0-71 0 0,1-1-111 0 0,-6 1 57 0 0,0-1-36 0 0,0 1-39 0 0,-1 0-43 0 0,-1 0 29 0 0,-1 0-35 0 0,2 0-352 0 0,0 0 83 0 0,-1 0-48 0 0,3 0-680 0 0,1 0-537 0 0,3 0-1020 0 0</inkml:trace>
  <inkml:trace contextRef="#ctx0" brushRef="#br0" timeOffset="349.82">697 136 9488 0 0,'0'0'276'0'0,"0"0"2"0"0,0 0-158 0 0,0 0 0 0 0,0 0 22 0 0,3 0 2 0 0,-3 0-137 0 0,1 0 0 0 0,-1 0 0 0 0,1 0 1 0 0,-1 0-1 0 0,0 0 0 0 0,1 1 0 0 0,-1-1 1 0 0,1 0-1 0 0,-1 0 0 0 0,1 0 0 0 0,-1 0 1 0 0,1 0-1 0 0,-1 1 0 0 0,0-1 0 0 0,1 0 1 0 0,-1 0-1 0 0,0 1 0 0 0,1-1 0 0 0,-1 0 1 0 0,1 0-1 0 0,-1 1 0 0 0,0-1 0 0 0,0 1 1 0 0,1-1-1 0 0,-1 0 0 0 0,0 1 0 0 0,0-1 1 0 0,1 0-1 0 0,-1 1 0 0 0,0-1-7 0 0,1 17 283 0 0,-1-13-207 0 0,3 1 148 0 0,2 2-123 0 0,-1 0 35 0 0,-1 6 121 0 0,-3 3 42 0 0,2-5-90 0 0,4 1 25 0 0,0 0 21 0 0,-4-2-8 0 0,-2 0-19 0 0,0 0-64 0 0,0 13 178 0 0,2-9-67 0 0,2-5-66 0 0,2 3-16 0 0,-3 10 58 0 0,-3-11-102 0 0,0-1 46 0 0,1 1 9 0 0,5 1-1 0 0,0 0-29 0 0,-4-1-21 0 0,-2 4 67 0 0,0 0-50 0 0,0 8 9 0 0,0-3-58 0 0,0-18-42 0 0,0 1-12 0 0,0 7-40 0 0,0-8 37 0 0,0-2-35 0 0,0 0-48 0 0,0 0-46 0 0,0 0-97 0 0,0 0-172 0 0,0 0 249 0 0,0 0-3 0 0,0 0-18 0 0,0 0-42 0 0,0 0-15 0 0,0 0-42 0 0,0 0-49 0 0,0 0-54 0 0,0 0-59 0 0,0 0-53 0 0,0 0-49 0 0,0 0-43 0 0,0 0-149 0 0,0 0-41 0 0,0 0-182 0 0,0 0-486 0 0</inkml:trace>
  <inkml:trace contextRef="#ctx0" brushRef="#br0" timeOffset="664">425 46 5728 0 0,'0'0'166'0'0,"3"0"-6"0"0,-2 0-186 0 0,0 0 51 0 0,1 0 44 0 0,-1 0 36 0 0,3 0 183 0 0,4 0 525 0 0,-5 0-603 0 0,-1 0-52 0 0,0 0-66 0 0,-2 0-94 0 0,1 0-39 0 0,4 2 616 0 0,5 8-34 0 0,-10-10-532 0 0,0 1 0 0 0,0-1 1 0 0,0 0-1 0 0,0 0 0 0 0,0 0 0 0 0,0 0 0 0 0,0 0 0 0 0,0 0 1 0 0,0 0-1 0 0,1 0 0 0 0,-1 0 0 0 0,0 1 0 0 0,0-1 0 0 0,0 0 1 0 0,0 0-1 0 0,0 0 0 0 0,0 0 0 0 0,0 0 0 0 0,0 0 0 0 0,0 0 1 0 0,1 0-1 0 0,-1 0 0 0 0,0 0 0 0 0,0 0 0 0 0,0 0 0 0 0,0 0 1 0 0,0 0-1 0 0,0 0 0 0 0,0 0 0 0 0,1 0 0 0 0,-1 0 0 0 0,0 0 1 0 0,0 0-1 0 0,0 0 0 0 0,0 0 0 0 0,0 0 0 0 0,0 0 1 0 0,0 0-1 0 0,1 0 0 0 0,-1 0 0 0 0,0 0 0 0 0,0 0 0 0 0,0 0 1 0 0,0 0-1 0 0,0 0 0 0 0,0-1 0 0 0,0 1 0 0 0,0 0 0 0 0,0 0 1 0 0,1 0-1 0 0,-1 0 0 0 0,0 0 0 0 0,0 0 0 0 0,0 0 0 0 0,0 0 1 0 0,0 0-1 0 0,0-1-9 0 0,9-5 339 0 0,9 1 294 0 0,17 4 485 0 0,-24 1-824 0 0,-4-1-100 0 0,-1 0-42 0 0,3-4 68 0 0,4-2 6 0 0,0 6-36 0 0,-3 1-85 0 0,26 0 267 0 0,-20 0-241 0 0,-3 0-62 0 0,-2 0-66 0 0,9-3 71 0 0,-8-2-38 0 0,-9 4-32 0 0,-1 0 0 0 0,0 0 0 0 0,0 0 0 0 0,1 0 0 0 0,-1 0-1 0 0,1 1 1 0 0,-1-1 0 0 0,1 1 0 0 0,-1 0 0 0 0,1-1-1 0 0,-1 1 1 0 0,2 0-4 0 0,11 0 91 0 0,1 0-78 0 0,1 0-73 0 0,1 0-66 0 0,0 0-59 0 0,-1 0-54 0 0,-1 0-45 0 0,-2 0-42 0 0,4 0-128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09.5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 8032 0 0,'0'0'182'0'0,"0"0"29"0"0,0 0 12 0 0,0 0-75 0 0,0 0-8 0 0,0 0 54 0 0,0 0 168 0 0,2 0 310 0 0,6-1-244 0 0,-1-3-64 0 0,-1 0-49 0 0,-1 0-37 0 0,-4 3 18 0 0,1 0-69 0 0,-1 0-58 0 0,1 1-50 0 0,0-1-28 0 0,0 1-41 0 0,3 1 15 0 0,-4-1-8 0 0,0 1 54 0 0,10-3 289 0 0,1-4 53 0 0,0 0-48 0 0,-1 5-89 0 0,-7 1-406 0 0,0 0 77 0 0,0 0 65 0 0,0 0 54 0 0,3 0 218 0 0,9 0 630 0 0,-11 0-727 0 0,0 0-81 0 0,-2 0-110 0 0,1 0-45 0 0,-1 0-53 0 0,1 0-58 0 0,0 0-80 0 0,0 0-81 0 0,1 0-90 0 0,0 0-96 0 0,0 0-105 0 0,0 0-113 0 0,1 0-119 0 0,-3 0 355 0 0,0 0-33 0 0,-1 0-1447 0 0,-2 0-1098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09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9520 0 0,'0'0'276'0'0,"0"0"2"0"0,0 0-95 0 0,0 0-38 0 0,0 0 154 0 0,0 0 276 0 0,0 0 29 0 0,3 3 1 0 0,2 1-319 0 0,1-1 39 0 0,18 3 775 0 0,-8-5-444 0 0,-5-1-262 0 0,-2-1-107 0 0,0 1-51 0 0,3-1-21 0 0,-6 1-156 0 0,-1 0-36 0 0,6 0-12 0 0,15 0 208 0 0,-18 0-214 0 0,0 0-80 0 0,-2 0-44 0 0,0 0-66 0 0,1 0-76 0 0,-1 0-88 0 0,-5 0 108 0 0,0 0-38 0 0,1 0-380 0 0,0 1 89 0 0,0-1-53 0 0,3 2-736 0 0,1 2-580 0 0,3 4-1103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19:28:03.9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2 136 8144 0 0,'0'0'234'0'0,"3"3"6"0"0,2 2-176 0 0,2 0-37 0 0,2-3 7 0 0,-3-1 52 0 0,-6-1-86 0 0,8-1 243 0 0,-7 0-165 0 0,1 1 0 0 0,-1 0-1 0 0,1-1 1 0 0,-1 0-1 0 0,1 1 1 0 0,-1-1-1 0 0,0 0 1 0 0,1 0 0 0 0,-1 1-1 0 0,0-2-77 0 0,4-2 308 0 0,-3 1 489 0 0,-1 3-326 0 0,1 0-194 0 0,2 0-49 0 0,2 0 47 0 0,-6 1-268 0 0,0-1-1 0 0,0 0 1 0 0,0 0 0 0 0,0 0 0 0 0,1 0 0 0 0,-1 0 0 0 0,0 0 0 0 0,0 0 0 0 0,0 0 0 0 0,0 0 0 0 0,0 0 0 0 0,0 0 0 0 0,0 0 0 0 0,0 0-1 0 0,0 0 1 0 0,0 0 0 0 0,0 0 0 0 0,1 0 0 0 0,-1 0 0 0 0,0 0 0 0 0,0 0 0 0 0,0-1 0 0 0,0 1 0 0 0,0 0 0 0 0,0 0 0 0 0,0 0 0 0 0,0 0-1 0 0,0 0 1 0 0,0 0 0 0 0,0 0 0 0 0,0 0 0 0 0,0 0 0 0 0,1 0 0 0 0,-1 0 0 0 0,0 0 0 0 0,0 0 0 0 0,0 0 0 0 0,0 0 0 0 0,0-1 0 0 0,0 1-1 0 0,0 0 1 0 0,0 0 0 0 0,0 0 0 0 0,0 0 0 0 0,0 0 0 0 0,0 0 0 0 0,0 0 0 0 0,0 0 0 0 0,0 0 0 0 0,0 0 0 0 0,0-1 0 0 0,0 1 0 0 0,0 0 0 0 0,0 0-1 0 0,0 0 1 0 0,0 0 0 0 0,0 0-7 0 0,0-4 148 0 0,4-8 401 0 0,-1 8-365 0 0,1 1-102 0 0,-2 2-82 0 0,0 0-32 0 0,10-4 189 0 0,-7-5-11 0 0,5 5-16 0 0,-9 4-124 0 0,-1 0 0 0 0,1 0 0 0 0,-1 1 0 0 0,0-1 0 0 0,0 0 0 0 0,1 0 0 0 0,-1 0-1 0 0,0 1 1 0 0,0-1 0 0 0,0 0 0 0 0,0 0 0 0 0,0 0 0 0 0,0 1 0 0 0,0-2-6 0 0,0-10 62 0 0,0-6-19 0 0,-3 3 29 0 0,2 12-55 0 0,-9-15 45 0 0,3 11-13 0 0,0 4 61 0 0,5 3 30 0 0,2 0-4 0 0,-1 4 9 0 0,0 0-66 0 0,0 4-15 0 0,1-8-56 0 0,-1 1 1 0 0,1 0-1 0 0,-1 0 1 0 0,1-1-1 0 0,-1 1 1 0 0,0 0-1 0 0,1-1 1 0 0,-1 1-1 0 0,0 0 1 0 0,1-1-1 0 0,-1 1 1 0 0,0-1-1 0 0,0 1 1 0 0,0-1-1 0 0,0 0 1 0 0,1 1-1 0 0,-2-1-8 0 0,-13 10 160 0 0,0 10-15 0 0,15-20-141 0 0,-12 13 118 0 0,12-12-115 0 0,-1 0 0 0 0,1 1 1 0 0,-1-1-1 0 0,1 0 0 0 0,0 1 1 0 0,-1-1-1 0 0,1 0 0 0 0,0 1 1 0 0,0-1-1 0 0,0 0 0 0 0,0 1 1 0 0,0-1-1 0 0,0 1-7 0 0,0-1 2 0 0,-2 20 103 0 0,1-19-94 0 0,0 1-1 0 0,0-1 1 0 0,-1 0 0 0 0,1 0-1 0 0,0 1 1 0 0,-1-1-1 0 0,0 1-10 0 0,-1 0 6 0 0,1 0 1 0 0,0-1-1 0 0,1 1 0 0 0,-1 0 0 0 0,1 1 0 0 0,-1-1 0 0 0,1 1-6 0 0,-1 6 29 0 0,1-1-1 0 0,0 1 1 0 0,0-1-1 0 0,1 1 1 0 0,1 7-29 0 0,0 6 11 0 0,-1-21-11 0 0,0-1 0 0 0,0 1 0 0 0,0-1 0 0 0,1 0 0 0 0,-1 1 0 0 0,1-1 0 0 0,-1 1 0 0 0,0-1 0 0 0,1 0 0 0 0,0 0 0 0 0,-1 1 0 0 0,1-1 0 0 0,0 0 0 0 0,0 0 0 0 0,0 0 0 0 0,0 1 0 0 0,0-1 0 0 0,0 0 0 0 0,0-1 0 0 0,0 1 0 0 0,0 0 0 0 0,0 0 0 0 0,0 0 0 0 0,1-1 0 0 0,-1 1 0 0 0,0 0 0 0 0,1-1 0 0 0,-1 1 0 0 0,1-1 0 0 0,1 2 0 0 0,-1-1 0 0 0,1 1 0 0 0,0-1 0 0 0,0 1 0 0 0,-1 0 0 0 0,2 2 0 0 0,12 8 13 0 0,-1-9 43 0 0,-14-3-46 0 0,1 0 1 0 0,-1 0-1 0 0,1 0 1 0 0,-1 1 0 0 0,1-1-1 0 0,-1 0 1 0 0,1 1-1 0 0,-1-1 1 0 0,1 1-1 0 0,-1 0 1 0 0,1 0-1 0 0,-1-1 1 0 0,1 2-11 0 0,0-1 12 0 0,-1 0 1 0 0,1 0-1 0 0,0 0 1 0 0,-1-1-1 0 0,1 1 0 0 0,0 0 1 0 0,0-1-1 0 0,0 1 1 0 0,-1-1-1 0 0,1 0 1 0 0,0 1-1 0 0,0-1 0 0 0,1 0-12 0 0,7 1 47 0 0,15 0 3 0 0,-22-1-49 0 0,-1 0 0 0 0,0-1 0 0 0,1 1 0 0 0,-1 0 0 0 0,1-1 0 0 0,-1 1 0 0 0,1-1 0 0 0,0-1-1 0 0,1 1 20 0 0,-1-1-48 0 0,-1 1-64 0 0,1 0-88 0 0,0-1-112 0 0,-2 1 96 0 0,1 1-36 0 0,-1-1-41 0 0,1 0-42 0 0,-1 0-46 0 0,1 1-50 0 0,0-1-51 0 0,-1 0-55 0 0,1 0-59 0 0,0 0-60 0 0,4-3-1356 0 0,3-4-1141 0 0,-9 8 3105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08.5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2936 0 0,'0'0'65'0'0,"0"0"7"0"0,0 0 8 0 0,0 0 7 0 0</inkml:trace>
  <inkml:trace contextRef="#ctx0" brushRef="#br0" timeOffset="1736.74">91 16 6120 0 0,'0'0'176'0'0,"0"0"-42"0"0,0 0-3 0 0,0 0 49 0 0,0 0 155 0 0,0 0 286 0 0,0 0 19 0 0,0 2-11 0 0,0 2-474 0 0,-1-1 45 0 0,-3 6 563 0 0,1-5-490 0 0,1-1-99 0 0,0-2-141 0 0,1 0-45 0 0,-1 2 518 0 0,2-1-23 0 0,0 24 448 0 0,0-24-491 0 0,0-2-100 0 0,0 3-42 0 0,0 8 60 0 0,0 2-50 0 0,0 1-46 0 0,0 1-41 0 0,0 0-37 0 0,0-1-35 0 0,0 12 66 0 0,0-18-158 0 0,0-7-40 0 0,0 1 0 0 0,0 0 0 0 0,0 0 0 0 0,0-1 0 0 0,1 1 1 0 0,-1 0-1 0 0,1-1 0 0 0,-1 1 0 0 0,1 0 0 0 0,0-1 1 0 0,-1 1-1 0 0,1-1 0 0 0,0 1 0 0 0,0 0-17 0 0,5 10 158 0 0,-4 1-12 0 0,-2-2-54 0 0,-1-4-26 0 0,1-1 1 0 0,0 1-1 0 0,1 0 0 0 0,0-1 1 0 0,0 5-67 0 0,5 4 171 0 0,-5-12-127 0 0,0 1-1 0 0,1-1 1 0 0,-2 0-1 0 0,1 0 1 0 0,0 0-1 0 0,-1 1 1 0 0,1-1-1 0 0,-1 2-43 0 0,0 9 198 0 0,0-3-70 0 0,3 9 89 0 0,7 0 48 0 0,-5 6-1 0 0,1-14-90 0 0,-5-11-147 0 0,0 1-1 0 0,-1-1 1 0 0,1 0 0 0 0,0 1 0 0 0,-1-1-1 0 0,1 1 1 0 0,-1-1 0 0 0,0 1 0 0 0,1-1-1 0 0,-1 1 1 0 0,0-1 0 0 0,0 1 0 0 0,0-1-27 0 0,0 6 108 0 0,0-5-75 0 0,0 0 0 0 0,0 0 0 0 0,0 0 0 0 0,0 0 0 0 0,0 1 0 0 0,0-1 0 0 0,1 0 0 0 0,-1 0 0 0 0,1 0 0 0 0,0 1-33 0 0,3 4 100 0 0,-3-5-78 0 0,0-1-1 0 0,0 0 1 0 0,0 1 0 0 0,0-1-1 0 0,-1 1 1 0 0,1-1 0 0 0,0 1-1 0 0,-1-1 1 0 0,0 1 0 0 0,1-1-1 0 0,-1 1 1 0 0,0-1-1 0 0,0 1 1 0 0,0 0-22 0 0,0 10 137 0 0,0-9-29 0 0,0-3-4 0 0,0 0 2 0 0,0 0 4 0 0,0 0 2 0 0,0 0 0 0 0,0 0-4 0 0,0 0-17 0 0,0 0-11 0 0,0 0-31 0 0,0 0-106 0 0,0 0-62 0 0,0 0-10 0 0,0 0 20 0 0,0 0-49 0 0,0 0-111 0 0,0 0-284 0 0,0 0-514 0 0,0 0-48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20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122 301 6536 0 0,'0'0'141'0'0,"0"0"23"0"0,-2 0 13 0 0,-6 1-45 0 0,4 6-74 0 0,1 0-58 0 0,2-6 0 0 0,0 0 0 0 0,1 0 0 0 0,-1 0 0 0 0,0 0 0 0 0,0 0 0 0 0,0 0 0 0 0,0 0 0 0 0,0 0 0 0 0,0 0 0 0 0,0-1 0 0 0,0 1 0 0 0,-1 0 0 0 0,-8 4 20 0 0,2-1 63 0 0,-2 2 114 0 0,8-3 35 0 0,1 0-84 0 0,0-1-53 0 0,1 2-47 0 0,0 0-10 0 0,-1-2 37 0 0,1-1-56 0 0,-1 0 1 0 0,1 0 0 0 0,-1 0 0 0 0,0-1-1 0 0,0 1 1 0 0,1 0 0 0 0,-1 0-1 0 0,0-1 1 0 0,0 1 0 0 0,0 0-1 0 0,0-1 1 0 0,0 1 0 0 0,0-1-1 0 0,0 1 1 0 0,0-1 0 0 0,0 0-20 0 0,-10 7 217 0 0,6 0-63 0 0,-3 9 23 0 0,6-12-120 0 0,-3 6 88 0 0,-6 14 158 0 0,9-15-127 0 0,2 4 44 0 0,0-1-59 0 0,0 25 191 0 0,0-21-165 0 0,0-15-180 0 0,0-1 0 0 0,0 1-1 0 0,0-1 1 0 0,0 1 0 0 0,0-1 0 0 0,0 1 0 0 0,0-1 0 0 0,0 1 0 0 0,0-1 0 0 0,0 1 0 0 0,0-1 0 0 0,0 0 0 0 0,1 1 0 0 0,-1-1 0 0 0,0 1 0 0 0,0-1 0 0 0,0 1 0 0 0,1-1-1 0 0,-1 0 1 0 0,0 1 0 0 0,0-1 0 0 0,1 1 0 0 0,-1-1 0 0 0,0 0 0 0 0,1 1 0 0 0,-1-1 0 0 0,0 0 0 0 0,1 1 0 0 0,-1-1 0 0 0,1 0 0 0 0,-1 0 0 0 0,1 1-7 0 0,5 3 114 0 0,-2 2 2 0 0,0-1-11 0 0,0-4 13 0 0,4 0 83 0 0,-5-1-117 0 0,6 1 113 0 0,1-1 117 0 0,-2-4 120 0 0,0-3-252 0 0,3-4 171 0 0,10-8 214 0 0,-14 12-418 0 0,0 0-39 0 0,-2 1-57 0 0,0 0-41 0 0,0 0-49 0 0,0-1-55 0 0,5-7 32 0 0,13-21-66 0 0,-14 15 123 0 0,-6 1 82 0 0,-3 17-71 0 0,0 0 0 0 0,0-1 1 0 0,0 1-1 0 0,1 0 0 0 0,-1-1 1 0 0,1 1-1 0 0,-1 0 1 0 0,1 0-1 0 0,0 0 0 0 0,0-1 1 0 0,0 1-1 0 0,0 0-8 0 0,0-1 3 0 0,1 1-1 0 0,-1 0 1 0 0,0-1 0 0 0,-1 1-1 0 0,1-1 1 0 0,0 1-1 0 0,-1-1 1 0 0,1 0 0 0 0,-1 1-1 0 0,0-1 1 0 0,0 0 0 0 0,0 0-3 0 0,0-11 0 0 0,1 5 0 0 0,-1 0 0 0 0,0 0 0 0 0,-1-1 0 0 0,0 1 0 0 0,0-1 0 0 0,-5-2 0 0 0,5 10 0 0 0,0 1 0 0 0,0-1 0 0 0,0 1 0 0 0,1 0 0 0 0,-1-1 0 0 0,1 0 0 0 0,-1 1 0 0 0,1-1 0 0 0,-1 1 0 0 0,1-1 0 0 0,0 1 0 0 0,0-1 0 0 0,0 0 0 0 0,0 0 0 0 0,-1-5 7 0 0,0-1 1 0 0,0 1-1 0 0,-1-1 1 0 0,0 1 0 0 0,-1-2-8 0 0,-3-10-21 0 0,4 14-2 0 0,-8-15-69 0 0,5-6-10 0 0,-5 6 15 0 0,5-5 54 0 0,-1 13-7 0 0,1 1-2 0 0,3-1-36 0 0,2 4 60 0 0,0 2-23 0 0,0-5-42 0 0,0 35 70 0 0,0 37 80 0 0,0-59-67 0 0,0 0 0 0 0,0-1 0 0 0,1 1 0 0 0,-1-1 0 0 0,0 1 0 0 0,0 0 0 0 0,1-1 0 0 0,-1 1 0 0 0,1-1 0 0 0,0 1 0 0 0,-1-1 0 0 0,1 1 0 0 0,0-1 0 0 0,0 0 0 0 0,0 2 0 0 0,4 4 0 0 0,5 16 78 0 0,-2 0 54 0 0,9 22 247 0 0,-8-28-352 0 0,8 24-27 0 0,3 24 0 0 0,-17-55 0 0 0,9 23 0 0 0,-8-24-54 0 0,3 11 166 0 0,-7-16-118 0 0,1 1-36 0 0,-1 0-36 0 0,0 0-46 0 0,0 1-55 0 0,0 1-64 0 0,0-6 41 0 0,0 1-33 0 0,1 1-327 0 0,-1-1 73 0 0,0 0-46 0 0,2 3-636 0 0,2 1-508 0 0,5 3-962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21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 31 4864 0 0,'0'0'141'0'0,"0"-3"-6"0"0,0-7-40 0 0,0 8 13 0 0,-2-1 125 0 0,-8-7 207 0 0,7 8 9 0 0,3 2-9 0 0,0 0-60 0 0,0 0-27 0 0,0 0-7 0 0,0 0-16 0 0,0 0-54 0 0,0 0-20 0 0,0 0-6 0 0,0 0-10 0 0,0 2-34 0 0,0-1-194 0 0,0-1-1 0 0,0 1 0 0 0,0-1 1 0 0,0 1-1 0 0,0-1 0 0 0,0 1 1 0 0,0 0-1 0 0,-1-1 0 0 0,1 1 1 0 0,0-1-1 0 0,0 1 0 0 0,0-1 1 0 0,-1 1-1 0 0,1-1 0 0 0,0 0 1 0 0,-1 1-1 0 0,1-1 0 0 0,-1 1 1 0 0,1-1-1 0 0,0 1 0 0 0,-1-1 1 0 0,1 0-1 0 0,-1 0 0 0 0,0 1-11 0 0,1-1 13 0 0,-1 1-1 0 0,1-1 1 0 0,-1 1-1 0 0,0-1 1 0 0,1 1-1 0 0,-1-1 1 0 0,1 1-1 0 0,0-1 1 0 0,-1 1-1 0 0,1-1 1 0 0,-1 1-1 0 0,1 0 1 0 0,0-1-1 0 0,-1 1 1 0 0,1 0-1 0 0,0-1 1 0 0,0 1-1 0 0,-1 0 0 0 0,1-1 1 0 0,0 1-1 0 0,0 0 1 0 0,0 0-1 0 0,0-1 1 0 0,0 1-1 0 0,0 0-12 0 0,0 7 128 0 0,-1 1 48 0 0,1 19 459 0 0,1-20-481 0 0,2-1-69 0 0,1 1 26 0 0,2 2 46 0 0,-4 3 39 0 0,0-3-35 0 0,3 0-37 0 0,-1-2-44 0 0,-1-2 2 0 0,-2 1 19 0 0,-1 2 39 0 0,2 5-57 0 0,3 2 49 0 0,3 3 72 0 0,7 9 148 0 0,-2-4-50 0 0,-12-23-274 0 0,-1 1 0 0 0,1 0 0 0 0,-1 0-1 0 0,1-1 1 0 0,-1 1 0 0 0,0 0 0 0 0,0 0 0 0 0,0 0 0 0 0,0-1 0 0 0,0 1-1 0 0,0 1-26 0 0,-1-1 27 0 0,1 0 1 0 0,0 0 0 0 0,0 0 0 0 0,0-1 0 0 0,0 1 0 0 0,1 0-1 0 0,-1 0 1 0 0,0 0 0 0 0,1 0 0 0 0,-1-1 0 0 0,1 2-29 0 0,4 5 110 0 0,-1-2-37 0 0,-2 0 25 0 0,-1-1 45 0 0,0 3 80 0 0,0-2-87 0 0,6 7 293 0 0,-5-9-355 0 0,0-2-65 0 0,1 1 207 0 0,-3-3-8 0 0,0 0-34 0 0,0 0-12 0 0,0 0-2 0 0,0 0 1 0 0,0 0 5 0 0,0 0 2 0 0,0 0 0 0 0,0 0-17 0 0,-3-3-67 0 0,-7-10-9 0 0,8 10-58 0 0,1-3 6 0 0,2-15 15 0 0,-2 10 1 0 0,1 8-32 0 0,0 0 1 0 0,0 0-1 0 0,0 0 1 0 0,0 0-1 0 0,0-1 1 0 0,0 1-1 0 0,1 0 1 0 0,-1 0-1 0 0,1 0 1 0 0,0 0-8 0 0,4-5 9 0 0,-4 7-5 0 0,0 0 0 0 0,0-1 0 0 0,0 1 0 0 0,-1-1 0 0 0,1 1 0 0 0,0-1 0 0 0,-1 1-1 0 0,1-1 1 0 0,-1 1 0 0 0,0-1 0 0 0,1 1 0 0 0,-1-1 0 0 0,0 0 0 0 0,0 1-4 0 0,2-14 10 0 0,1 10-13 0 0,-1 2 9 0 0,5-4-24 0 0,9-9-40 0 0,12-1 43 0 0,-24 10 13 0 0,-4 7 0 0 0,1-1 0 0 0,-1 1 1 0 0,0 0-1 0 0,0-1 1 0 0,1 1-1 0 0,-1-1 0 0 0,0 1 1 0 0,1 0-1 0 0,-1-1 1 0 0,0 1-1 0 0,1 0 1 0 0,-1 0-1 0 0,0-1 0 0 0,1 1 1 0 0,-1 0-1 0 0,1 0 1 0 0,-1-1-1 0 0,1 1 1 0 0,-1 0-1 0 0,0 0 0 0 0,1 0 1 0 0,-1 0-1 0 0,1 0 1 0 0,-1 0-1 0 0,1 0 1 0 0,-1 0-1 0 0,1 0 0 0 0,-1 0 1 0 0,1 0-1 0 0,-1 0 1 0 0,1 0-1 0 0,0 0 2 0 0,15 0-28 0 0,13 0-32 0 0,-23 0 36 0 0,-4 0 21 0 0,-1-1-1 0 0,1 1 0 0 0,-1 0 1 0 0,1 0-1 0 0,0 0 1 0 0,-1 1-1 0 0,1-1 1 0 0,-1 0-1 0 0,1 0 1 0 0,-1 1-1 0 0,1-1 0 0 0,1 2 4 0 0,2 8-10 0 0,7-5-33 0 0,3 7 32 0 0,-11-8 11 0 0,-1 0 0 0 0,0 0 0 0 0,0 1 0 0 0,0-1 0 0 0,-1 1 0 0 0,0-1 0 0 0,0 1 0 0 0,1 2 0 0 0,5 12 0 0 0,17 26 0 0 0,-22-30 0 0 0,-3 46 0 0 0,0-31 0 0 0,0-23 4 0 0,0 7-8 0 0,0-2 64 0 0,-3-2-37 0 0,-7-5 20 0 0,8 5-22 0 0,2-8 6 0 0,0-2-102 0 0,0 0-48 0 0,0 0 43 0 0,0 0-76 0 0,0 0-89 0 0,0 0 71 0 0,0 0-40 0 0,0 0-43 0 0,0 0-40 0 0,0 0-39 0 0,0 0-33 0 0,0 0-240 0 0,0 0-56 0 0,0 0-786 0 0,0 0-620 0 0,0 0-1180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23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8928 0 0,'0'0'200'0'0,"0"0"33"0"0,0 0 14 0 0,0 0-85 0 0,0 0-15 0 0,0 0 52 0 0,2 0 170 0 0,8 1 206 0 0,21 0 747 0 0,-22-3-941 0 0,-3 0-64 0 0,-2-4-13 0 0,-4 5-285 0 0,1 1 0 0 0,-1-1 0 0 0,0 1 0 0 0,0 0 0 0 0,1-1 0 0 0,-1 1 0 0 0,0-1 0 0 0,1 1 0 0 0,-1 0 0 0 0,0-1 0 0 0,1 1 0 0 0,-1 0 0 0 0,0 0 0 0 0,1-1 0 0 0,-1 1 0 0 0,1 0 0 0 0,-1 0 0 0 0,1 0 0 0 0,-1-1 0 0 0,0 1 0 0 0,1 0 0 0 0,-1 0 0 0 0,1 0 0 0 0,-1 0 0 0 0,1 0 0 0 0,-1 0 0 0 0,1 0 0 0 0,-1 0 0 0 0,1 0 0 0 0,-1 0 0 0 0,1 0 0 0 0,0 0-19 0 0,7 0 117 0 0,5 0 437 0 0,-3 0-373 0 0,-2 0-140 0 0,2 0-32 0 0,3 0-39 0 0,3 0-45 0 0,-6 0-114 0 0,-8 0 57 0 0,-2 0-6 0 0,0 0-65 0 0,0 0-188 0 0,0 0-348 0 0,0 0 432 0 0,0 0 4 0 0,0 0-58 0 0,0 0 132 0 0,0 0-38 0 0,0 0-40 0 0,0 0-39 0 0,0 0-441 0 0,0 0-289 0 0,0 0-682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23.5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8520 0 0,'0'0'190'0'0,"0"0"28"0"0,0 0 11 0 0,0 0-70 0 0,0 0-19 0 0,0 0 40 0 0,0 0 146 0 0,0 0 274 0 0,2 0 22 0 0,32 0 814 0 0,-11 0-567 0 0,-4 0-241 0 0,-9 0-358 0 0,0 0-33 0 0,8 0 72 0 0,2 0-121 0 0,-10 0-145 0 0,1 0-37 0 0,1 0-38 0 0,0 0-42 0 0,4 0-71 0 0,-10 0 48 0 0,0 0-48 0 0,-2 0-22 0 0,0 0-49 0 0,0 0-59 0 0,-1 0-64 0 0,-2 0-141 0 0,0 0-120 0 0,0-1 86 0 0,-1 1-46 0 0,2-2-654 0 0,2-2-589 0 0,5-4-834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24.0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166 106 7800 0 0,'0'0'174'0'0,"-3"-3"29"0"0,-7-7 13 0 0,5 7-31 0 0,-16 4-152 0 0,10-1 77 0 0,6 2 57 0 0,2 2 39 0 0,-2 2 45 0 0,3-5-194 0 0,0-1 0 0 0,1 1 0 0 0,-1-1 0 0 0,0 1 0 0 0,0-1 0 0 0,1 0 0 0 0,-1 0 0 0 0,0 0 0 0 0,0 0 0 0 0,1 0 0 0 0,-2 0-57 0 0,-1 0 121 0 0,-1 2 167 0 0,3 1-237 0 0,-2 0 55 0 0,-20 21 642 0 0,18-17-611 0 0,4-5-113 0 0,0-1-39 0 0,0 2 114 0 0,0 0-35 0 0,2 0-24 0 0,0 0-21 0 0,-1 3 23 0 0,-4 2 7 0 0,4-7-41 0 0,0 0 1 0 0,1 1-1 0 0,-1-1 1 0 0,0 1-1 0 0,0-1 1 0 0,1 1-1 0 0,-1-1 1 0 0,1 1-1 0 0,-1-1 1 0 0,1 1-1 0 0,0-1 1 0 0,0 1-1 0 0,-1-1 1 0 0,1 1-9 0 0,0 56 257 0 0,0-55-236 0 0,0 0-1 0 0,0-1 1 0 0,-1 1 0 0 0,1 0 0 0 0,-1 0-1 0 0,0-1 1 0 0,1 1 0 0 0,-1-1 0 0 0,-1 1-1 0 0,0 1-20 0 0,2-3 9 0 0,-1 1-1 0 0,0-1 1 0 0,0 1-1 0 0,1 0 1 0 0,-1 0-1 0 0,1-1 0 0 0,-1 1 1 0 0,1 0-1 0 0,0 0 1 0 0,-1-1-1 0 0,1 1 1 0 0,0 0-1 0 0,0 0 0 0 0,1 0 1 0 0,-1-1-1 0 0,0 1 1 0 0,1 1-9 0 0,4 12 42 0 0,-4-12-31 0 0,1 0 1 0 0,-1 0-1 0 0,0 0 0 0 0,-1 0 0 0 0,1 0 1 0 0,0 0-1 0 0,-1 0 0 0 0,0 0 1 0 0,0 3-12 0 0,0 2 23 0 0,-1-5-13 0 0,1 0-1 0 0,0 0 1 0 0,0 0 0 0 0,0 0-1 0 0,0 0 1 0 0,0-1-1 0 0,1 1 1 0 0,-1 0 0 0 0,1 0-1 0 0,0 0 1 0 0,0 0-10 0 0,13 25 128 0 0,2 4 53 0 0,-12-26-122 0 0,2-1 47 0 0,1-3 39 0 0,1 0 33 0 0,5-1 158 0 0,9-1 232 0 0,-9 0-157 0 0,-6-1-197 0 0,-2 0-33 0 0,10-6 261 0 0,-4 2-126 0 0,-1 1-46 0 0,1-1-98 0 0,0-1 72 0 0,-4 1-53 0 0,0 0 0 0 0,-1 0 1 0 0,0 0-1 0 0,0-1 1 0 0,0-1-192 0 0,7-10 317 0 0,-6 7-195 0 0,5-10 99 0 0,-1 8-23 0 0,-1 1-38 0 0,-3 0-41 0 0,-5 6-74 0 0,0 1 1 0 0,0-1 0 0 0,0 0-1 0 0,-1 0 1 0 0,1-2-46 0 0,3-13 148 0 0,1 5-18 0 0,-5 12-102 0 0,0-1 1 0 0,0 1-1 0 0,0 0 0 0 0,0 0 1 0 0,0 0-1 0 0,-1-1 1 0 0,0 1-1 0 0,1-2-28 0 0,0-10 94 0 0,4 0-25 0 0,-1 0-12 0 0,-8 2 3 0 0,0 6-24 0 0,4 4-24 0 0,-1 0 0 0 0,1 0 0 0 0,0 1-1 0 0,-1-1 1 0 0,1 0 0 0 0,1 0 0 0 0,-1 0-12 0 0,0-1 19 0 0,0-1-1 0 0,0 1 1 0 0,0 0 0 0 0,0-1-1 0 0,-1 1 1 0 0,0 0 0 0 0,-1-4-19 0 0,1 5-1 0 0,-4-12 39 0 0,-1 0 0 0 0,0 0-1 0 0,-2-2-37 0 0,0 4-13 0 0,-1 3-40 0 0,-3-3 13 0 0,9 11-64 0 0,1 1 36 0 0,-1 0 23 0 0,-1 1 20 0 0,-2-1-31 0 0,0-3-15 0 0,-2-1 12 0 0,3 3-11 0 0,0 1-28 0 0,1 3-51 0 0,2 2-84 0 0,0-1-59 0 0,0 0-280 0 0,-9 0-371 0 0,5-3 471 0 0,5 0 270 0 0,-1 0-36 0 0,0 0 4 0 0,1 0-37 0 0,-1 0-43 0 0,1 0-48 0 0,-1 0-52 0 0,1 0-48 0 0,-1 0-43 0 0,1 0-37 0 0,-1 0-150 0 0,0 0-37 0 0,-3 0-1588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21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16 6968 0 0,'0'0'157'0'0,"0"0"23"0"0,0-3 11 0 0,-3-7-31 0 0,3 10-158 0 0,-1-1 0 0 0,0 1 1 0 0,1 0-1 0 0,-1-1 0 0 0,0 1 0 0 0,0 0 1 0 0,0 0-1 0 0,1 0 0 0 0,-1 0 1 0 0,0-1-1 0 0,0 1 0 0 0,0 0 0 0 0,0 0 1 0 0,0 1-3 0 0,-8-1 11 0 0,5 0 31 0 0,0 0 193 0 0,0 0-94 0 0,2 0-57 0 0,0 0-31 0 0,-1 0 53 0 0,-2 2 246 0 0,-5 8-11 0 0,8-7-126 0 0,0 0-80 0 0,2-1-49 0 0,0 2-47 0 0,0 0-9 0 0,-1-2 36 0 0,-8 13 204 0 0,5-9-61 0 0,1 1 0 0 0,-1-1 0 0 0,-1 8-209 0 0,0 11 360 0 0,-1-10-105 0 0,1 0 3 0 0,3 0-44 0 0,2-5-43 0 0,-2-2-48 0 0,0-1-22 0 0,-2 2 0 0 0,1-1-5 0 0,1-2 0 0 0,0 1 19 0 0,2 1 42 0 0,0 6 54 0 0,0-2-35 0 0,0 8 61 0 0,0 25 251 0 0,0-29-296 0 0,0 1 46 0 0,1-9-155 0 0,0-1 0 0 0,0 1 0 0 0,1 0 0 0 0,0-1-1 0 0,3 8-82 0 0,-4-13 20 0 0,1 16 168 0 0,1-1-107 0 0,1-6-72 0 0,2 6 7 0 0,-4-2 23 0 0,-2-13-35 0 0,0 0-1 0 0,1-1 1 0 0,-1 1-1 0 0,0-1 1 0 0,1 1 0 0 0,-1-1-1 0 0,1 1 1 0 0,-1-1 0 0 0,1 1-1 0 0,0-1 1 0 0,-1 1 0 0 0,1-1-1 0 0,0 0 1 0 0,0 1-4 0 0,4 6 26 0 0,0 4 1 0 0,-4-10-22 0 0,-1-1 0 0 0,1 0 0 0 0,0 1 0 0 0,-1-1 0 0 0,1 1 0 0 0,0-1 0 0 0,0 0 0 0 0,0 0 0 0 0,0 1 0 0 0,0-1 0 0 0,0 0-5 0 0,5 3 22 0 0,-1 0 0 0 0,1-1 0 0 0,0 1 0 0 0,4 0-22 0 0,-3 1 9 0 0,-5-4-7 0 0,-1 0-1 0 0,0 0 1 0 0,1 0 0 0 0,-1-1-1 0 0,1 1 1 0 0,-1 0-1 0 0,1-1 1 0 0,-1 1 0 0 0,1-1-1 0 0,-1 0 1 0 0,1 1-1 0 0,0-1 1 0 0,-1 0 0 0 0,1 0-2 0 0,10 0-145 0 0,4 0-205 0 0,-14 0 33 0 0</inkml:trace>
  <inkml:trace contextRef="#ctx0" brushRef="#br0" timeOffset="288.2">469 137 8144 0 0,'0'0'234'0'0,"0"0"6"0"0,0 2-118 0 0,-1 11 153 0 0,1 2 84 0 0,-1 26 615 0 0,1-24-609 0 0,1-8-200 0 0,-1-1-36 0 0,2-1-43 0 0,-1-1-50 0 0,5 9 197 0 0,-2-3-41 0 0,-1 7 54 0 0,-3 1 196 0 0,0-1-100 0 0,0-3-93 0 0,0 17 262 0 0,0-33-496 0 0,0 0-1 0 0,0 1 1 0 0,0-1 0 0 0,0 0 0 0 0,0 1 0 0 0,0-1 0 0 0,0 0 0 0 0,0 0 0 0 0,0 1 0 0 0,0-1 0 0 0,0 0 0 0 0,0 1 0 0 0,0-1 0 0 0,0 0-1 0 0,0 1 1 0 0,0-1 0 0 0,0 0 0 0 0,1 0 0 0 0,-1 1 0 0 0,0-1 0 0 0,0 0 0 0 0,0 0 0 0 0,1 1 0 0 0,-1-1 0 0 0,0 0 0 0 0,0 0-15 0 0,2 2 57 0 0,0 1 0 0 0,-1-1 0 0 0,0 0 0 0 0,1 1 0 0 0,-1-1 0 0 0,0 1 0 0 0,0 0 0 0 0,0-1 0 0 0,-1 1 0 0 0,1 0 1 0 0,0-1-1 0 0,-1 1 0 0 0,0 0 0 0 0,0 1-57 0 0,1 22 356 0 0,-2 0-41 0 0,0 1-24 0 0,1-15-224 0 0,0-9-3 0 0,0-3 1 0 0,0 0-29 0 0,0 0-75 0 0,0 0-34 0 0,0 0-119 0 0,0 0 137 0 0,0 0-12 0 0,0 0-21 0 0,0 0-41 0 0,0 0-18 0 0,0 0-40 0 0,0 0-48 0 0,0 0-53 0 0,0 0-57 0 0,0 0-53 0 0,0 0-47 0 0,0 0-41 0 0,0 0-144 0 0,0 0-41 0 0,0 0-173 0 0,0 0-466 0 0</inkml:trace>
  <inkml:trace contextRef="#ctx0" brushRef="#br0" timeOffset="515.95">333 182 8408 0 0,'0'0'190'0'0,"0"0"28"0"0,0 0 8 0 0,2 0-28 0 0,2 0-195 0 0,1 0 85 0 0,-2-1 38 0 0,1 1 32 0 0,8-4 440 0 0,-7 2-380 0 0,-1 0-70 0 0,-1-2-111 0 0,-2 4-20 0 0,-1 0 1 0 0,0 0 0 0 0,0 0-1 0 0,1-1 1 0 0,-1 1 0 0 0,0 0-1 0 0,0 0 1 0 0,1 0-1 0 0,-1-1 1 0 0,0 1 0 0 0,0 0-1 0 0,1 0 1 0 0,-1 0 0 0 0,0 0-1 0 0,1 0 1 0 0,-1 0 0 0 0,0 0-1 0 0,1 0 1 0 0,-1 0-1 0 0,0 0 1 0 0,0 0 0 0 0,1 0-1 0 0,-1 0 1 0 0,0 0 0 0 0,1 0-1 0 0,-1 0-17 0 0,11 0 195 0 0,2 0 103 0 0,6 0 150 0 0,9 0 297 0 0,-20 0-593 0 0,-1-2-43 0 0,0 0-21 0 0,1-2-6 0 0,7-2 62 0 0,-8 5-54 0 0,1 1 37 0 0,4-1 53 0 0,2 1-75 0 0,8 3-57 0 0,-13 1-34 0 0,22 5 45 0 0,-14-7-88 0 0,-1-7-90 0 0,-13 3 79 0 0,0 1-15 0 0,-1-1-52 0 0,1 0-70 0 0,0 1-90 0 0,1-1-111 0 0,-2 2 73 0 0,0-1-47 0 0,1 1-44 0 0,0-1-36 0 0,0 1-129 0 0,1 0-36 0 0,6 0-1326 0 0,-10 0 1895 0 0</inkml:trace>
  <inkml:trace contextRef="#ctx0" brushRef="#br0" timeOffset="1064.29">862 16 7136 0 0,'0'0'165'0'0,"0"0"22"0"0,0 0 6 0 0,2 0-28 0 0,5 0-114 0 0,-1 2 24 0 0,0 2 74 0 0,1 2 174 0 0,-6-4-74 0 0,0-1-46 0 0,1-1-40 0 0,-1 1-36 0 0,0-1-16 0 0,1 1-35 0 0,-1-1-21 0 0,2 0-13 0 0,0 0 36 0 0,-1 0 70 0 0,16 13 568 0 0,8 15 295 0 0,-9-11-338 0 0,-10-9-389 0 0,1 0-41 0 0,6 9 141 0 0,-2-1-119 0 0,-5-6-80 0 0,-1 1 0 0 0,0 0 0 0 0,2 7-185 0 0,2 7 289 0 0,0-3-154 0 0,4 7 18 0 0,-11-5 21 0 0,-2-19-152 0 0,-1 0-1 0 0,0-1 1 0 0,1 1 0 0 0,0-1-1 0 0,0 0 1 0 0,0 1-1 0 0,0-1 1 0 0,1 0-1 0 0,0 1 1 0 0,0-1 0 0 0,2 3-22 0 0,-2-3 25 0 0,0 0 0 0 0,0 1 1 0 0,0-1-1 0 0,0 0 1 0 0,-1 1-1 0 0,1 0 1 0 0,-1-1-1 0 0,0 1 0 0 0,-1 0 1 0 0,1 1-26 0 0,0 12 176 0 0,-1-1 1 0 0,-1 5-177 0 0,0 8 249 0 0,1 31 413 0 0,0-59-644 0 0,0-1-1 0 0,-1 1 1 0 0,1-1-1 0 0,0 1 0 0 0,-1-1 1 0 0,1 1-1 0 0,-1-1 1 0 0,1 1-1 0 0,-1-1 1 0 0,0 1-1 0 0,1-1 1 0 0,-1 1-1 0 0,0-1 1 0 0,0 0-18 0 0,-4 7 76 0 0,0 5 84 0 0,-1-9-58 0 0,5-4-97 0 0,1 0-1 0 0,0 1 1 0 0,-1-1 0 0 0,1 0 0 0 0,-1 0 0 0 0,1 1-1 0 0,0-1 1 0 0,-1 0 0 0 0,1 1 0 0 0,0-1 0 0 0,-1 0-1 0 0,1 1 1 0 0,0-1 0 0 0,-1 1 0 0 0,1-1-1 0 0,0 1 1 0 0,0-1 0 0 0,0 0 0 0 0,0 1 0 0 0,-1-1-1 0 0,1 1 1 0 0,0-1 0 0 0,0 1 0 0 0,0-1 0 0 0,0 1-1 0 0,0-1 1 0 0,0 1 0 0 0,0-1 0 0 0,0 1 0 0 0,0-1-1 0 0,0 1 1 0 0,0-1-5 0 0,0 13 88 0 0,0-10-7 0 0,-1-4-25 0 0,-1 1-34 0 0,-6-1-20 0 0,5 3 33 0 0,0 0 48 0 0,-2 3-78 0 0,0 0-33 0 0,2-2-140 0 0,3-3-39 0 0,0 0-1 0 0,0 0 73 0 0,0 0 15 0 0,0 0-42 0 0,0 0-134 0 0,0 0-249 0 0,0 0 414 0 0,0 0 17 0 0,0 0-13 0 0,0 0-37 0 0,0 0-9 0 0,0 0-39 0 0,0 0-43 0 0,0 0-50 0 0,0 0-54 0 0,0 0-48 0 0,0 0-45 0 0,0 0-38 0 0,0 0-141 0 0,0 0-38 0 0,0 0-171 0 0,0 0-460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19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77 4328 0 0,'0'0'125'0'0,"0"-3"58"0"0,0 0-104 0 0,-1 0 50 0 0,-4-8 526 0 0,4 9-514 0 0,-2-1 4 0 0,2 1-118 0 0,0 1-38 0 0,0 0 209 0 0,0-1-39 0 0,-1-1 61 0 0,2 1-126 0 0,0 1-36 0 0,1-4 39 0 0,-1 4-18 0 0,0 1-5 0 0,0 0-64 0 0,0 0 0 0 0,0 0 0 0 0,0 0 0 0 0,0 0 0 0 0,0 0 0 0 0,0-1 0 0 0,0 1 0 0 0,1 0 0 0 0,-1 0 0 0 0,0 0 0 0 0,0 0 0 0 0,0 0 1 0 0,0 0-1 0 0,-1 0 0 0 0,1 0 0 0 0,0 0 0 0 0,0 0 0 0 0,0 0 0 0 0,0-1 0 0 0,0 1 0 0 0,0 0 0 0 0,0 0 0 0 0,0 0 0 0 0,0 0 0 0 0,0 0 0 0 0,0 0 0 0 0,0 0 0 0 0,0 0 0 0 0,0 0 1 0 0,0 0-1 0 0,0 0 0 0 0,0 0 0 0 0,0 0 0 0 0,0 0 0 0 0,0 0 0 0 0,-1-1 0 0 0,1 1 0 0 0,0 0 0 0 0,0 0 0 0 0,0 0 0 0 0,0 0 0 0 0,0 0 0 0 0,0 0 0 0 0,0 0 0 0 0,0 0 0 0 0,0 0 1 0 0,0 0-1 0 0,0 0 0 0 0,-1 0 0 0 0,1 0 0 0 0,0 0 0 0 0,0 0 0 0 0,0 0 0 0 0,0 0 0 0 0,0 0 0 0 0,0 0 0 0 0,0 1-10 0 0,-3-1 202 0 0,1 0-116 0 0,0 0 0 0 0,0 0 1 0 0,0 0-1 0 0,1 0 1 0 0,-1 0-1 0 0,0 0 0 0 0,0-1 1 0 0,1 1-1 0 0,-1 0 1 0 0,0-1-1 0 0,0 0-86 0 0,-3-5 337 0 0,5 5-317 0 0,0 1 1 0 0,0-1-1 0 0,-1 1 0 0 0,1 0 1 0 0,0-1-1 0 0,0 1 1 0 0,-1-1-1 0 0,1 1 0 0 0,0 0 1 0 0,-1-1-1 0 0,1 1 0 0 0,-1 0 1 0 0,1 0-1 0 0,0-1 1 0 0,-1 1-1 0 0,1 0 0 0 0,-1 0 1 0 0,1 0-1 0 0,-1-1 1 0 0,1 1-1 0 0,0 0 0 0 0,-1 0 1 0 0,1 0-1 0 0,-1 0 1 0 0,1 0-1 0 0,-1 0 0 0 0,1 0 1 0 0,-1 0-1 0 0,1 0 1 0 0,-1 0-1 0 0,1 0 0 0 0,-1 0-20 0 0,-18-1 583 0 0,9-1-273 0 0,3-2-129 0 0,0-1-92 0 0,3 2 88 0 0,0 2-90 0 0,-5 4-25 0 0,8-2-29 0 0,-6 3 47 0 0,5-3-66 0 0,1 0 1 0 0,0 0 0 0 0,-1 0-1 0 0,1 0 1 0 0,-1-1 0 0 0,1 1-1 0 0,-1 0 1 0 0,1-1 0 0 0,-1 0-1 0 0,1 1 1 0 0,-1-1 0 0 0,1 0-1 0 0,-1 0 1 0 0,0 0-15 0 0,2 0 6 0 0,-1 0 0 0 0,0 0 0 0 0,1 0 0 0 0,-1 0 1 0 0,0 0-1 0 0,1 0 0 0 0,-1 1 0 0 0,0-1 0 0 0,1 0 0 0 0,-1 0 0 0 0,0 0 0 0 0,1 1 1 0 0,-1-1-1 0 0,1 0 0 0 0,-1 1 0 0 0,1-1 0 0 0,-1 0 0 0 0,1 1 0 0 0,-1-1 0 0 0,1 1 1 0 0,-1-1-1 0 0,1 1 0 0 0,-1-1 0 0 0,1 1 0 0 0,0-1 0 0 0,-1 1-6 0 0,1 0 6 0 0,-1-1 0 0 0,1 1 0 0 0,0-1-1 0 0,-1 1 1 0 0,1-1 0 0 0,-1 1 0 0 0,1-1 0 0 0,-1 0 0 0 0,1 1-1 0 0,-1-1 1 0 0,1 1 0 0 0,-1-1 0 0 0,0 0 0 0 0,1 0 0 0 0,-1 1-1 0 0,1-1 1 0 0,-1 0 0 0 0,0 0 0 0 0,1 0 0 0 0,-1 0 0 0 0,0 1-1 0 0,1-1 1 0 0,-1 0 0 0 0,0 0 0 0 0,1 0 0 0 0,-1 0-6 0 0,-1 0 8 0 0,1 0 1 0 0,-1 0 0 0 0,1 0-1 0 0,-1 0 1 0 0,0 1 0 0 0,1-1-1 0 0,-1 1 1 0 0,1-1 0 0 0,-1 1-1 0 0,1 0 1 0 0,0 0 0 0 0,-1-1-1 0 0,1 1 1 0 0,-1 0-9 0 0,-5 4 35 0 0,-6 0 37 0 0,8 5-12 0 0,-6-4-35 0 0,10-5-22 0 0,0-1 1 0 0,0 1-1 0 0,0-1 0 0 0,0 1 1 0 0,1-1-1 0 0,-1 1 0 0 0,0-1 1 0 0,0 1-1 0 0,0 0 0 0 0,0-1 1 0 0,0 1-1 0 0,1 0 0 0 0,-1 0 1 0 0,0 0-1 0 0,1 0 0 0 0,-1 0-3 0 0,-8 19 48 0 0,-3 5-23 0 0,3-12-112 0 0,6-10 9 0 0,2 0 36 0 0,2 6 20 0 0,-1-7 5 0 0,0 14-3 0 0,0-3 39 0 0,0 16 37 0 0,0-29-55 0 0,0 1 1 0 0,0-1-1 0 0,0 0 1 0 0,0 0 0 0 0,0 0-1 0 0,0 0 1 0 0,0 0-1 0 0,0 0 1 0 0,0 0 0 0 0,0 0-1 0 0,0 0 1 0 0,0 0-1 0 0,0 1 1 0 0,0-1-1 0 0,0 0 1 0 0,0 0 0 0 0,0 0-1 0 0,0 0 1 0 0,0 0-1 0 0,0 0 1 0 0,0 0 0 0 0,0 0-1 0 0,0 0 1 0 0,0 0-1 0 0,0 0 1 0 0,0 0 0 0 0,0 1-1 0 0,0-1 1 0 0,0 0-1 0 0,1 0 1 0 0,-1 0 0 0 0,0 0-1 0 0,0 0 1 0 0,0 0-1 0 0,0 0 1 0 0,0 0-1 0 0,0 0 1 0 0,0 0 0 0 0,0 0-1 0 0,0 0 1 0 0,0 0-1 0 0,0 0 1 0 0,0 0 0 0 0,1 0-1 0 0,-1 0 1 0 0,0 0-1 0 0,0 0 1 0 0,0 0 0 0 0,0 0-1 0 0,0 0 1 0 0,0 0-1 0 0,0 0 1 0 0,0 0 0 0 0,0 0-1 0 0,0 0 1 0 0,1 0-1 0 0,-1 0-1 0 0,0 0 6 0 0,1 0 0 0 0,-1 0 0 0 0,1 0 0 0 0,-1 0 0 0 0,1 0 0 0 0,-1 0 0 0 0,0 0 0 0 0,1 0 0 0 0,-1 0 0 0 0,1 0 0 0 0,-1 0 0 0 0,1 1 0 0 0,-1-1 0 0 0,1 0 0 0 0,-1 0 0 0 0,0 1 0 0 0,1-1 0 0 0,-1 0 0 0 0,1 0 0 0 0,-1 1 0 0 0,0-1 0 0 0,1 0 0 0 0,-1 1 0 0 0,0-1 0 0 0,0 0-1 0 0,1 1 1 0 0,-1-1 0 0 0,0 1 0 0 0,0-1 0 0 0,1 1 0 0 0,-1-1 0 0 0,0 0 0 0 0,0 1 0 0 0,0-1 0 0 0,0 1 0 0 0,0-1 0 0 0,0 1 0 0 0,0-1 0 0 0,0 1 0 0 0,0-1 0 0 0,0 1 0 0 0,0 0-6 0 0,0-1 2 0 0,0 0 1 0 0,0 0-1 0 0,0 0 0 0 0,0 0 1 0 0,0 0-1 0 0,0 0 0 0 0,0 0 1 0 0,0 0-1 0 0,0 0 1 0 0,0 0-1 0 0,0 0 0 0 0,0 1 1 0 0,0-1-1 0 0,0 0 0 0 0,0 0 1 0 0,0 0-1 0 0,0 0 0 0 0,0 0 1 0 0,0 0-1 0 0,0 0 1 0 0,0 0-1 0 0,0 0 0 0 0,0 0 1 0 0,0 0-1 0 0,0 1 0 0 0,0-1 1 0 0,0 0-1 0 0,1 0 0 0 0,-1 0 1 0 0,0 0-1 0 0,0 0 1 0 0,0 0-1 0 0,0 0 0 0 0,0 0 1 0 0,0 0-1 0 0,0 0 0 0 0,0 0 1 0 0,0 0-1 0 0,0 0 0 0 0,0 0 1 0 0,0 0-1 0 0,1 0 1 0 0,-1 0-1 0 0,0 0 0 0 0,0 0 1 0 0,0 0-1 0 0,0 0 0 0 0,0 0 1 0 0,0 0-1 0 0,0 0 0 0 0,0 0 1 0 0,0 0-1 0 0,0 0 1 0 0,0 0-1 0 0,1 0 0 0 0,-1 0 1 0 0,0 0-3 0 0,25 0 313 0 0,-20-2-130 0 0,6-7-23 0 0,-10 8-140 0 0,0 1 0 0 0,1-1 0 0 0,-1 1-1 0 0,1-1 1 0 0,-1 1 0 0 0,1 0 0 0 0,-1-1 0 0 0,1 1-1 0 0,-1 0 1 0 0,2 0-20 0 0,-3 0 6 0 0,1 0 0 0 0,-1 0-1 0 0,1 0 1 0 0,-1 0 0 0 0,1 0-1 0 0,-1 0 1 0 0,1 0 0 0 0,-1 0-1 0 0,0 0 1 0 0,1 0 0 0 0,-1 0-1 0 0,1 0 1 0 0,-1 0 0 0 0,1 0-1 0 0,-1 0 1 0 0,1-1 0 0 0,-1 1 0 0 0,1 0-1 0 0,-1 0 1 0 0,0-1 0 0 0,1 1-1 0 0,-1 0 1 0 0,0-1 0 0 0,1 1-1 0 0,-1 0 1 0 0,0-1 0 0 0,1 1-1 0 0,-1 0 1 0 0,0-1 0 0 0,1 1-1 0 0,-1-1 1 0 0,0 1-6 0 0,4-7 82 0 0,8 0 46 0 0,4-3-24 0 0,-15 8-95 0 0,1 1 0 0 0,-1 0 1 0 0,1-1-1 0 0,-1 1 0 0 0,1 0 0 0 0,0 0 0 0 0,-1 0 0 0 0,1 0 0 0 0,2-1-9 0 0,14-8 61 0 0,7-13 14 0 0,-14 11-53 0 0,-7 7-13 0 0,1 0 1 0 0,-1 1 0 0 0,0 0-1 0 0,1 0 1 0 0,0 0 0 0 0,2-1-10 0 0,6 0 14 0 0,-8-5 45 0 0,22-5 22 0 0,-12 13-67 0 0,1 2-14 0 0,-1 2 0 0 0,-14-1 0 0 0,0 0 0 0 0,0-1 0 0 0,0 1 0 0 0,0 0 0 0 0,0 0 0 0 0,0 0 0 0 0,0 0 0 0 0,0 0 0 0 0,0 0 0 0 0,-1 0 0 0 0,1 0 0 0 0,0 1 0 0 0,2 10-15 0 0,-3-4-77 0 0,0 0 47 0 0,2-3-9 0 0,8 7 44 0 0,-7 3 10 0 0,0 0-33 0 0,6-2-162 0 0,-6-10-51 0 0,-3-3 129 0 0,0 0-37 0 0,0 1-59 0 0,0 0-107 0 0,0 1-123 0 0,0 0-111 0 0,0 0 78 0 0,1-1-41 0 0,1 2-607 0 0,2-1-478 0 0,4-1-908 0 0</inkml:trace>
  <inkml:trace contextRef="#ctx0" brushRef="#br0" timeOffset="398.28">545 32 5840 0 0,'0'0'132'0'0,"0"2"17"0"0,0 1-96 0 0,0-1-30 0 0,0 0-1 0 0,0 0 0 0 0,0-1 1 0 0,0 1-1 0 0,0 0 0 0 0,0 0 1 0 0,1-1-1 0 0,-1 1 0 0 0,0 0 1 0 0,1-1-1 0 0,0 2-22 0 0,5 1 32 0 0,-5-3-32 0 0,-1-1-1 0 0,1 0 1 0 0,-1 0 0 0 0,0 1 0 0 0,1-1 0 0 0,-1 0 0 0 0,0 1 0 0 0,1-1 0 0 0,-1 0-1 0 0,0 1 1 0 0,1-1 0 0 0,-1 0 0 0 0,0 1 0 0 0,1-1 0 0 0,-1 1 0 0 0,0-1 0 0 0,0 0-1 0 0,0 1 1 0 0,1-1 0 0 0,-1 1 0 0 0,0-1 0 0 0,0 1 0 0 0,0-1 0 0 0,0 1 0 0 0,0-1 0 0 0,0 1-1 0 0,0-1 1 0 0,0 1 0 0 0,0-1 0 0 0,0 1 0 0 0,0-1 0 0 0,0 1 0 0 0,2 12 44 0 0,4-2 95 0 0,-1-2 71 0 0,-3 1 85 0 0,0-5 459 0 0,2 0-431 0 0,0 1 36 0 0,0 1 43 0 0,-3 0 48 0 0,-1-5-199 0 0,0-2 83 0 0,0 3 182 0 0,0 0-489 0 0,0-1 75 0 0,0 0 65 0 0,1-1 59 0 0,-1 0 48 0 0,1 0 42 0 0,0-2 405 0 0,3-5 1143 0 0,-2 3-1320 0 0,-1 0-96 0 0,0 1-239 0 0,0 0-55 0 0,0 0-61 0 0,0 1-69 0 0,0-1-77 0 0,0 1-83 0 0,0 0-91 0 0,-1 0-99 0 0,11-4 379 0 0,-10 3-51 0 0,0 0-1 0 0,1 0 1 0 0,-1 0 0 0 0,0-1-1 0 0,0 1 1 0 0,0 0 0 0 0,0-1-1 0 0,0 1-1 0 0,-1-1 0 0 0,1 1 0 0 0,0 0-1 0 0,0-1 1 0 0,0 1 0 0 0,0 0-1 0 0,1 0 1 0 0,-1 0 0 0 0,1-1 0 0 0,25-14 0 0 0,-11 4-15 0 0,-1 11-44 0 0,0 2 45 0 0,0 2 14 0 0,13 13-11 0 0,-23-2-32 0 0,7 2 33 0 0,1 0-2 0 0,-11-10-63 0 0,1 0 59 0 0,3 8 67 0 0,-4-9-64 0 0,0 0-44 0 0,-1-1-37 0 0,0 0-53 0 0,-1 0-63 0 0,0 0-75 0 0,0-2 67 0 0,0-1-36 0 0,1 1-347 0 0,-1 0 80 0 0,0-1-49 0 0,2 2-672 0 0,2 2-533 0 0,5 5-1010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26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77 0 7488 0 0,'0'0'166'0'0,"0"0"29"0"0,0 0 12 0 0,-3 3 35 0 0,2-2-201 0 0,0 0 0 0 0,0 0 0 0 0,0 0-1 0 0,0 0 1 0 0,0 1 0 0 0,1-1 0 0 0,-1 0-1 0 0,0 1 1 0 0,1-1 0 0 0,-1 0-1 0 0,1 1 1 0 0,-1 0-41 0 0,0 4 187 0 0,0 0 74 0 0,1 3 100 0 0,0-5-136 0 0,0 2 34 0 0,-3 14 171 0 0,-7-10-12 0 0,8-1-253 0 0,3 11 217 0 0,-1 6 135 0 0,-4-11-255 0 0,-8 8 73 0 0,3-9-136 0 0,5-5-110 0 0,3-7-64 0 0,1 0 0 0 0,-1 0 0 0 0,1 0 0 0 0,-1 0-1 0 0,1 0 1 0 0,0 0 0 0 0,0 0 0 0 0,0 0 0 0 0,0 0 0 0 0,0 1-25 0 0,0 4 74 0 0,-2 8 71 0 0,-7 2-73 0 0,5-10-52 0 0,3-7-23 0 0,2 4 11 0 0,-1-2-21 0 0,1-1-77 0 0,0 0-77 0 0,-1-1 41 0 0,1 1-32 0 0,0 0-124 0 0,0 1-64 0 0,1-1-55 0 0,0 1-48 0 0,0 0-329 0 0,0 0-66 0 0,0 0-790 0 0,-2-1-936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5T23:24:27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28 6160 0 0,'0'0'133'0'0,"0"0"23"0"0,0-2 13 0 0,0-2-118 0 0,0 4-48 0 0,0-1-1 0 0,0 1 1 0 0,0 0 0 0 0,0 0-1 0 0,0 0 1 0 0,0-1-1 0 0,0 1 1 0 0,0 0-1 0 0,0 0 1 0 0,0 0-1 0 0,0-1 1 0 0,0 1 0 0 0,0 0-1 0 0,0 0 1 0 0,0-1-1 0 0,0 1 1 0 0,0 0-1 0 0,0 0 1 0 0,0 0-1 0 0,0-1 1 0 0,0 1 0 0 0,0 0-1 0 0,0 0 1 0 0,-1 0-1 0 0,1 0 1 0 0,0-1-1 0 0,0 1 1 0 0,0 0-1 0 0,0 0 1 0 0,0 0-1 0 0,-1 0 1 0 0,1 0 0 0 0,0 0-1 0 0,0-1 1 0 0,0 1-1 0 0,0 0 1 0 0,-1 0-1 0 0,1 0-2 0 0,-28-2 34 0 0,27 2-14 0 0,0 0 37 0 0,-4 1 144 0 0,-14-1 604 0 0,13-4-544 0 0,5 4-227 0 0,0-1 0 0 0,0 0 0 0 0,1 0 0 0 0,-1 0 0 0 0,0 1 0 0 0,0-1 0 0 0,0 1 0 0 0,0-1 0 0 0,0 0 0 0 0,0 1 0 0 0,0 0 0 0 0,0-1 0 0 0,0 1 0 0 0,0 0 0 0 0,0-1 0 0 0,0 1 0 0 0,0 0 0 0 0,-1 0 1 0 0,1 0-1 0 0,0 0 0 0 0,0 0 0 0 0,0 0 0 0 0,0 0 0 0 0,0 0 0 0 0,0 0 0 0 0,0 1 0 0 0,-1-1-34 0 0,-10 8 311 0 0,12-7-296 0 0,0-1-1 0 0,0 0 0 0 0,0 0 0 0 0,-1 1 0 0 0,1-1 1 0 0,0 0-1 0 0,0 0 0 0 0,-1 0 0 0 0,1 0 0 0 0,0 1 1 0 0,-1-1-1 0 0,1 0 0 0 0,0 0 0 0 0,0 0 0 0 0,-1 0 1 0 0,1 0-1 0 0,0 0 0 0 0,-1 0 0 0 0,1 0 0 0 0,0 0 1 0 0,-1 0-1 0 0,1 0 0 0 0,0 0 0 0 0,-1 0 1 0 0,1 0-1 0 0,0 0-14 0 0,-9-1 183 0 0,-8 1 70 0 0,4 0-121 0 0,4 1-69 0 0,1 1-62 0 0,0 3 30 0 0,7-4-26 0 0,0 0-1 0 0,-1 0 1 0 0,1 0-1 0 0,-1 0 0 0 0,1-1 1 0 0,-1 1-1 0 0,1-1 1 0 0,-1 1-1 0 0,0-1 0 0 0,1 1 1 0 0,-2-1-5 0 0,-2 3 64 0 0,-9 6-27 0 0,0-6 22 0 0,12-3-54 0 0,1 0-4 0 0,0 0-1 0 0,0 0 0 0 0,1 0 1 0 0,-1 0-1 0 0,0 0 1 0 0,1 0-1 0 0,-1 0 1 0 0,0 1-1 0 0,1-1 1 0 0,-1 0-1 0 0,0 0 0 0 0,1 0 1 0 0,-1 1-1 0 0,0-1 1 0 0,1 1-1 0 0,-1-1 1 0 0,1 0-1 0 0,-1 1 1 0 0,0-1-1 0 0,1 1 0 0 0,-1-1 1 0 0,1 1-1 0 0,0-1 1 0 0,-1 1-1 0 0,1-1 1 0 0,-1 1-1 0 0,1 0 0 0 0,-9 8-1 0 0,9-9 1 0 0,-1 1 0 0 0,1 0 0 0 0,0 0 0 0 0,-1 0 0 0 0,1-1 0 0 0,0 1 0 0 0,0 0 0 0 0,0 0 0 0 0,0 0 0 0 0,-1-1 0 0 0,1 1 0 0 0,0 0 0 0 0,0 0 0 0 0,1 0 0 0 0,-1 0 0 0 0,-1 0 0 0 0,1 0 0 0 0,0 0 0 0 0,0-1 0 0 0,1 1 0 0 0,-1 0 0 0 0,0 0 0 0 0,0 0 0 0 0,0 0 0 0 0,0-1 0 0 0,1 1 0 0 0,-1 0 0 0 0,0 0 0 0 0,1 0 0 0 0,0-1 1 0 0,0 1 1 0 0,-1-1-1 0 0,1 0 0 0 0,0 1 1 0 0,0-1-1 0 0,-1 0 1 0 0,1 0-1 0 0,0 0 1 0 0,0 1-1 0 0,0-1 0 0 0,0 0 1 0 0,-1 0-1 0 0,1 0 1 0 0,1 0-2 0 0,-2-1 4 0 0,1 1 0 0 0,-1 0 0 0 0,1 0 0 0 0,-1 0 0 0 0,1 0 0 0 0,-1 0 0 0 0,1 0 0 0 0,-1 0 0 0 0,1 0 0 0 0,-1 0 0 0 0,0 0 0 0 0,1 0 0 0 0,-1 1 0 0 0,1-1 0 0 0,-1 0 0 0 0,1 0 0 0 0,-1 0 0 0 0,1 1 0 0 0,-1-1 0 0 0,0 0 0 0 0,1 0 0 0 0,-1 1 0 0 0,0-1 0 0 0,1 0 1 0 0,-1 1-1 0 0,0-1 0 0 0,1 0 0 0 0,-1 1 0 0 0,0-1 0 0 0,1 1 0 0 0,-1-1 0 0 0,0 1-4 0 0,4 5 57 0 0,10 2 73 0 0,-2-1 26 0 0,-10-5 7 0 0,1 0-59 0 0,0-1-36 0 0,1-1-33 0 0,-1 0-7 0 0,-1 0 26 0 0,-1 1-41 0 0,0-1 1 0 0,0 1-1 0 0,0 0 0 0 0,0-1 1 0 0,-1 1-1 0 0,1 0 1 0 0,0 0-1 0 0,0 0 1 0 0,-1 0-1 0 0,1 0 0 0 0,-1-1 1 0 0,1 1-1 0 0,-1 0 1 0 0,1 0-1 0 0,-1 0 1 0 0,1 1-14 0 0,5 8 90 0 0,22 8 5 0 0,-17-8-91 0 0,-2-1 68 0 0,5 5 93 0 0,-5 2 8 0 0,-7-4-87 0 0,-2-11-76 0 0,0 1 0 0 0,0 0 0 0 0,1-1 0 0 0,-1 1 0 0 0,0 0 1 0 0,1-1-1 0 0,0 1 0 0 0,-1 0 0 0 0,1-1 0 0 0,0 1 1 0 0,0-1-1 0 0,-1 1 0 0 0,2-1-10 0 0,-2 1 9 0 0,1-1 0 0 0,0 1 1 0 0,0-1-1 0 0,0 1 0 0 0,-1-1 0 0 0,1 1 0 0 0,0 0 1 0 0,-1-1-1 0 0,0 1 0 0 0,1 0 0 0 0,-1-1 0 0 0,0 1 1 0 0,0 0-10 0 0,0 3 38 0 0,-2 1 45 0 0,-9 20 515 0 0,6-18-469 0 0,0 0 2 0 0,0-1-36 0 0,3-2-70 0 0,2-4-24 0 0,0-1 0 0 0,-1 1 0 0 0,1 0 0 0 0,0-1 0 0 0,-1 1-1 0 0,1-1 1 0 0,0 1 0 0 0,-1-1 0 0 0,1 1 0 0 0,-1-1-1 0 0,1 1 1 0 0,0-1 0 0 0,-1 1 0 0 0,1-1 0 0 0,-1 1-1 0 0,0-1 1 0 0,1 0 0 0 0,-1 1 0 0 0,1-1 0 0 0,-1 0-1 0 0,0 0 1 0 0,0 1-1 0 0,-3 1 3 0 0,-11 11 7 0 0,-13 4 57 0 0,25-10-32 0 0,3-7-34 0 0,0 0 0 0 0,0 1-1 0 0,0-1 1 0 0,0 0 0 0 0,-1 0-1 0 0,1 0 1 0 0,0 0 0 0 0,0 1 0 0 0,0-1-1 0 0,0 0 1 0 0,0 0 0 0 0,0 0 0 0 0,0 0-1 0 0,0 1 1 0 0,0-1 0 0 0,-1 0 0 0 0,1 0-1 0 0,0 0 1 0 0,0 0 0 0 0,0 0 0 0 0,0 1-1 0 0,0-1 1 0 0,-1 0 0 0 0,1 0-1 0 0,0 0 1 0 0,0 0 0 0 0,0 0 0 0 0,0 0-1 0 0,-1 0 1 0 0,1 0 0 0 0,0 0 0 0 0,0 0-1 0 0,-23 2 72 0 0,20-2-31 0 0,1-3-78 0 0,-8-7 7 0 0,7 7-103 0 0,2 1 38 0 0,2-8-168 0 0,-1 10 217 0 0,0-5-449 0 0,0-7-15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8A8B-0006-4221-91FB-D9BC4A2AA1A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5B78-466F-4716-BD07-519AAAC4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8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8A8B-0006-4221-91FB-D9BC4A2AA1A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5B78-466F-4716-BD07-519AAAC4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5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8A8B-0006-4221-91FB-D9BC4A2AA1A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5B78-466F-4716-BD07-519AAAC4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9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8A8B-0006-4221-91FB-D9BC4A2AA1A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5B78-466F-4716-BD07-519AAAC4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8A8B-0006-4221-91FB-D9BC4A2AA1A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5B78-466F-4716-BD07-519AAAC4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9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8A8B-0006-4221-91FB-D9BC4A2AA1A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5B78-466F-4716-BD07-519AAAC4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77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8A8B-0006-4221-91FB-D9BC4A2AA1A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5B78-466F-4716-BD07-519AAAC4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6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8A8B-0006-4221-91FB-D9BC4A2AA1A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5B78-466F-4716-BD07-519AAAC4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8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8A8B-0006-4221-91FB-D9BC4A2AA1A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5B78-466F-4716-BD07-519AAAC4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8A8B-0006-4221-91FB-D9BC4A2AA1A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5B78-466F-4716-BD07-519AAAC4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3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18A8B-0006-4221-91FB-D9BC4A2AA1A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55B78-466F-4716-BD07-519AAAC4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4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18A8B-0006-4221-91FB-D9BC4A2AA1AB}" type="datetimeFigureOut">
              <a:rPr lang="en-US" smtClean="0"/>
              <a:t>3/23/2020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55B78-466F-4716-BD07-519AAAC49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09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9.png"/><Relationship Id="rId671" Type="http://schemas.openxmlformats.org/officeDocument/2006/relationships/customXml" Target="../ink/ink338.xml"/><Relationship Id="rId769" Type="http://schemas.openxmlformats.org/officeDocument/2006/relationships/customXml" Target="../ink/ink387.xml"/><Relationship Id="rId21" Type="http://schemas.openxmlformats.org/officeDocument/2006/relationships/customXml" Target="../ink/ink8.xml"/><Relationship Id="rId324" Type="http://schemas.openxmlformats.org/officeDocument/2006/relationships/image" Target="../media/image171.png"/><Relationship Id="rId531" Type="http://schemas.openxmlformats.org/officeDocument/2006/relationships/image" Target="../media/image273.png"/><Relationship Id="rId629" Type="http://schemas.openxmlformats.org/officeDocument/2006/relationships/customXml" Target="../ink/ink316.xml"/><Relationship Id="rId170" Type="http://schemas.openxmlformats.org/officeDocument/2006/relationships/image" Target="../media/image95.png"/><Relationship Id="rId836" Type="http://schemas.openxmlformats.org/officeDocument/2006/relationships/customXml" Target="../ink/ink421.xml"/><Relationship Id="rId268" Type="http://schemas.openxmlformats.org/officeDocument/2006/relationships/image" Target="../media/image143.png"/><Relationship Id="rId475" Type="http://schemas.openxmlformats.org/officeDocument/2006/relationships/image" Target="../media/image245.png"/><Relationship Id="rId682" Type="http://schemas.openxmlformats.org/officeDocument/2006/relationships/image" Target="../media/image347.png"/><Relationship Id="rId32" Type="http://schemas.openxmlformats.org/officeDocument/2006/relationships/image" Target="../media/image27.png"/><Relationship Id="rId128" Type="http://schemas.openxmlformats.org/officeDocument/2006/relationships/customXml" Target="../ink/ink62.xml"/><Relationship Id="rId335" Type="http://schemas.openxmlformats.org/officeDocument/2006/relationships/customXml" Target="../ink/ink167.xml"/><Relationship Id="rId542" Type="http://schemas.openxmlformats.org/officeDocument/2006/relationships/customXml" Target="../ink/ink272.xml"/><Relationship Id="rId181" Type="http://schemas.openxmlformats.org/officeDocument/2006/relationships/customXml" Target="../ink/ink89.xml"/><Relationship Id="rId402" Type="http://schemas.openxmlformats.org/officeDocument/2006/relationships/customXml" Target="../ink/ink201.xml"/><Relationship Id="rId847" Type="http://schemas.openxmlformats.org/officeDocument/2006/relationships/image" Target="../media/image429.png"/><Relationship Id="rId279" Type="http://schemas.openxmlformats.org/officeDocument/2006/relationships/customXml" Target="../ink/ink139.xml"/><Relationship Id="rId486" Type="http://schemas.openxmlformats.org/officeDocument/2006/relationships/customXml" Target="../ink/ink244.xml"/><Relationship Id="rId693" Type="http://schemas.openxmlformats.org/officeDocument/2006/relationships/customXml" Target="../ink/ink349.xml"/><Relationship Id="rId707" Type="http://schemas.openxmlformats.org/officeDocument/2006/relationships/customXml" Target="../ink/ink356.xml"/><Relationship Id="rId43" Type="http://schemas.openxmlformats.org/officeDocument/2006/relationships/customXml" Target="../ink/ink19.xml"/><Relationship Id="rId139" Type="http://schemas.openxmlformats.org/officeDocument/2006/relationships/image" Target="../media/image80.png"/><Relationship Id="rId346" Type="http://schemas.openxmlformats.org/officeDocument/2006/relationships/customXml" Target="../ink/ink173.xml"/><Relationship Id="rId553" Type="http://schemas.openxmlformats.org/officeDocument/2006/relationships/image" Target="../media/image284.png"/><Relationship Id="rId760" Type="http://schemas.openxmlformats.org/officeDocument/2006/relationships/image" Target="../media/image386.png"/><Relationship Id="rId192" Type="http://schemas.openxmlformats.org/officeDocument/2006/relationships/image" Target="../media/image106.png"/><Relationship Id="rId206" Type="http://schemas.openxmlformats.org/officeDocument/2006/relationships/image" Target="../media/image113.png"/><Relationship Id="rId413" Type="http://schemas.openxmlformats.org/officeDocument/2006/relationships/image" Target="../media/image215.png"/><Relationship Id="rId497" Type="http://schemas.openxmlformats.org/officeDocument/2006/relationships/image" Target="../media/image256.png"/><Relationship Id="rId620" Type="http://schemas.openxmlformats.org/officeDocument/2006/relationships/image" Target="../media/image317.png"/><Relationship Id="rId718" Type="http://schemas.openxmlformats.org/officeDocument/2006/relationships/image" Target="../media/image365.png"/><Relationship Id="rId357" Type="http://schemas.openxmlformats.org/officeDocument/2006/relationships/image" Target="../media/image187.png"/><Relationship Id="rId54" Type="http://schemas.openxmlformats.org/officeDocument/2006/relationships/image" Target="../media/image38.png"/><Relationship Id="rId217" Type="http://schemas.openxmlformats.org/officeDocument/2006/relationships/image" Target="../media/image118.png"/><Relationship Id="rId564" Type="http://schemas.openxmlformats.org/officeDocument/2006/relationships/customXml" Target="../ink/ink283.xml"/><Relationship Id="rId771" Type="http://schemas.openxmlformats.org/officeDocument/2006/relationships/customXml" Target="../ink/ink388.xml"/><Relationship Id="rId424" Type="http://schemas.openxmlformats.org/officeDocument/2006/relationships/customXml" Target="../ink/ink212.xml"/><Relationship Id="rId631" Type="http://schemas.openxmlformats.org/officeDocument/2006/relationships/customXml" Target="../ink/ink317.xml"/><Relationship Id="rId729" Type="http://schemas.openxmlformats.org/officeDocument/2006/relationships/customXml" Target="../ink/ink367.xml"/><Relationship Id="rId270" Type="http://schemas.openxmlformats.org/officeDocument/2006/relationships/image" Target="../media/image144.png"/><Relationship Id="rId65" Type="http://schemas.openxmlformats.org/officeDocument/2006/relationships/customXml" Target="../ink/ink30.xml"/><Relationship Id="rId130" Type="http://schemas.openxmlformats.org/officeDocument/2006/relationships/customXml" Target="../ink/ink63.xml"/><Relationship Id="rId368" Type="http://schemas.openxmlformats.org/officeDocument/2006/relationships/customXml" Target="../ink/ink184.xml"/><Relationship Id="rId575" Type="http://schemas.openxmlformats.org/officeDocument/2006/relationships/image" Target="../media/image295.png"/><Relationship Id="rId782" Type="http://schemas.openxmlformats.org/officeDocument/2006/relationships/image" Target="../media/image397.png"/><Relationship Id="rId228" Type="http://schemas.openxmlformats.org/officeDocument/2006/relationships/customXml" Target="../ink/ink113.xml"/><Relationship Id="rId435" Type="http://schemas.openxmlformats.org/officeDocument/2006/relationships/customXml" Target="../ink/ink218.xml"/><Relationship Id="rId642" Type="http://schemas.openxmlformats.org/officeDocument/2006/relationships/image" Target="../media/image328.png"/><Relationship Id="rId281" Type="http://schemas.openxmlformats.org/officeDocument/2006/relationships/customXml" Target="../ink/ink140.xml"/><Relationship Id="rId502" Type="http://schemas.openxmlformats.org/officeDocument/2006/relationships/customXml" Target="../ink/ink252.xml"/><Relationship Id="rId76" Type="http://schemas.openxmlformats.org/officeDocument/2006/relationships/customXml" Target="../ink/ink36.xml"/><Relationship Id="rId141" Type="http://schemas.openxmlformats.org/officeDocument/2006/relationships/image" Target="../media/image81.png"/><Relationship Id="rId379" Type="http://schemas.openxmlformats.org/officeDocument/2006/relationships/image" Target="../media/image198.png"/><Relationship Id="rId586" Type="http://schemas.openxmlformats.org/officeDocument/2006/relationships/customXml" Target="../ink/ink294.xml"/><Relationship Id="rId793" Type="http://schemas.openxmlformats.org/officeDocument/2006/relationships/image" Target="../media/image402.png"/><Relationship Id="rId807" Type="http://schemas.openxmlformats.org/officeDocument/2006/relationships/image" Target="../media/image409.png"/><Relationship Id="rId239" Type="http://schemas.openxmlformats.org/officeDocument/2006/relationships/image" Target="../media/image129.png"/><Relationship Id="rId446" Type="http://schemas.openxmlformats.org/officeDocument/2006/relationships/image" Target="../media/image231.png"/><Relationship Id="rId653" Type="http://schemas.openxmlformats.org/officeDocument/2006/relationships/customXml" Target="../ink/ink328.xml"/><Relationship Id="rId292" Type="http://schemas.openxmlformats.org/officeDocument/2006/relationships/image" Target="../media/image155.png"/><Relationship Id="rId306" Type="http://schemas.openxmlformats.org/officeDocument/2006/relationships/image" Target="../media/image162.png"/><Relationship Id="rId87" Type="http://schemas.openxmlformats.org/officeDocument/2006/relationships/image" Target="../media/image54.png"/><Relationship Id="rId513" Type="http://schemas.openxmlformats.org/officeDocument/2006/relationships/image" Target="../media/image264.png"/><Relationship Id="rId597" Type="http://schemas.openxmlformats.org/officeDocument/2006/relationships/image" Target="../media/image306.png"/><Relationship Id="rId720" Type="http://schemas.openxmlformats.org/officeDocument/2006/relationships/image" Target="../media/image366.png"/><Relationship Id="rId818" Type="http://schemas.openxmlformats.org/officeDocument/2006/relationships/customXml" Target="../ink/ink412.xml"/><Relationship Id="rId152" Type="http://schemas.openxmlformats.org/officeDocument/2006/relationships/customXml" Target="../ink/ink74.xml"/><Relationship Id="rId457" Type="http://schemas.openxmlformats.org/officeDocument/2006/relationships/image" Target="../media/image236.png"/><Relationship Id="rId664" Type="http://schemas.openxmlformats.org/officeDocument/2006/relationships/customXml" Target="../ink/ink334.xml"/><Relationship Id="rId14" Type="http://schemas.openxmlformats.org/officeDocument/2006/relationships/image" Target="../media/image18.png"/><Relationship Id="rId317" Type="http://schemas.openxmlformats.org/officeDocument/2006/relationships/customXml" Target="../ink/ink158.xml"/><Relationship Id="rId524" Type="http://schemas.openxmlformats.org/officeDocument/2006/relationships/customXml" Target="../ink/ink263.xml"/><Relationship Id="rId731" Type="http://schemas.openxmlformats.org/officeDocument/2006/relationships/customXml" Target="../ink/ink368.xml"/><Relationship Id="rId98" Type="http://schemas.openxmlformats.org/officeDocument/2006/relationships/customXml" Target="../ink/ink47.xml"/><Relationship Id="rId163" Type="http://schemas.openxmlformats.org/officeDocument/2006/relationships/image" Target="../media/image92.png"/><Relationship Id="rId370" Type="http://schemas.openxmlformats.org/officeDocument/2006/relationships/customXml" Target="../ink/ink185.xml"/><Relationship Id="rId829" Type="http://schemas.openxmlformats.org/officeDocument/2006/relationships/image" Target="../media/image420.png"/><Relationship Id="rId230" Type="http://schemas.openxmlformats.org/officeDocument/2006/relationships/customXml" Target="../ink/ink114.xml"/><Relationship Id="rId468" Type="http://schemas.openxmlformats.org/officeDocument/2006/relationships/customXml" Target="../ink/ink235.xml"/><Relationship Id="rId675" Type="http://schemas.openxmlformats.org/officeDocument/2006/relationships/customXml" Target="../ink/ink340.xml"/><Relationship Id="rId25" Type="http://schemas.openxmlformats.org/officeDocument/2006/relationships/customXml" Target="../ink/ink10.xml"/><Relationship Id="rId328" Type="http://schemas.openxmlformats.org/officeDocument/2006/relationships/image" Target="../media/image173.png"/><Relationship Id="rId535" Type="http://schemas.openxmlformats.org/officeDocument/2006/relationships/image" Target="../media/image275.png"/><Relationship Id="rId742" Type="http://schemas.openxmlformats.org/officeDocument/2006/relationships/image" Target="../media/image377.png"/><Relationship Id="rId174" Type="http://schemas.openxmlformats.org/officeDocument/2006/relationships/image" Target="../media/image97.png"/><Relationship Id="rId381" Type="http://schemas.openxmlformats.org/officeDocument/2006/relationships/image" Target="../media/image199.png"/><Relationship Id="rId602" Type="http://schemas.openxmlformats.org/officeDocument/2006/relationships/customXml" Target="../ink/ink302.xml"/><Relationship Id="rId241" Type="http://schemas.openxmlformats.org/officeDocument/2006/relationships/customXml" Target="../ink/ink120.xml"/><Relationship Id="rId479" Type="http://schemas.openxmlformats.org/officeDocument/2006/relationships/image" Target="../media/image247.png"/><Relationship Id="rId686" Type="http://schemas.openxmlformats.org/officeDocument/2006/relationships/image" Target="../media/image349.png"/><Relationship Id="rId36" Type="http://schemas.openxmlformats.org/officeDocument/2006/relationships/image" Target="../media/image29.png"/><Relationship Id="rId339" Type="http://schemas.openxmlformats.org/officeDocument/2006/relationships/customXml" Target="../ink/ink169.xml"/><Relationship Id="rId546" Type="http://schemas.openxmlformats.org/officeDocument/2006/relationships/customXml" Target="../ink/ink274.xml"/><Relationship Id="rId753" Type="http://schemas.openxmlformats.org/officeDocument/2006/relationships/customXml" Target="../ink/ink379.xml"/><Relationship Id="rId101" Type="http://schemas.openxmlformats.org/officeDocument/2006/relationships/image" Target="../media/image61.png"/><Relationship Id="rId185" Type="http://schemas.openxmlformats.org/officeDocument/2006/relationships/customXml" Target="../ink/ink91.xml"/><Relationship Id="rId406" Type="http://schemas.openxmlformats.org/officeDocument/2006/relationships/customXml" Target="../ink/ink203.xml"/><Relationship Id="rId392" Type="http://schemas.openxmlformats.org/officeDocument/2006/relationships/customXml" Target="../ink/ink196.xml"/><Relationship Id="rId613" Type="http://schemas.openxmlformats.org/officeDocument/2006/relationships/image" Target="../media/image314.png"/><Relationship Id="rId697" Type="http://schemas.openxmlformats.org/officeDocument/2006/relationships/customXml" Target="../ink/ink351.xml"/><Relationship Id="rId820" Type="http://schemas.openxmlformats.org/officeDocument/2006/relationships/customXml" Target="../ink/ink413.xml"/><Relationship Id="rId252" Type="http://schemas.openxmlformats.org/officeDocument/2006/relationships/image" Target="../media/image135.png"/><Relationship Id="rId47" Type="http://schemas.openxmlformats.org/officeDocument/2006/relationships/customXml" Target="../ink/ink21.xml"/><Relationship Id="rId112" Type="http://schemas.openxmlformats.org/officeDocument/2006/relationships/customXml" Target="../ink/ink54.xml"/><Relationship Id="rId557" Type="http://schemas.openxmlformats.org/officeDocument/2006/relationships/image" Target="../media/image286.png"/><Relationship Id="rId764" Type="http://schemas.openxmlformats.org/officeDocument/2006/relationships/image" Target="../media/image388.png"/><Relationship Id="rId196" Type="http://schemas.openxmlformats.org/officeDocument/2006/relationships/image" Target="../media/image108.png"/><Relationship Id="rId417" Type="http://schemas.openxmlformats.org/officeDocument/2006/relationships/image" Target="../media/image217.png"/><Relationship Id="rId624" Type="http://schemas.openxmlformats.org/officeDocument/2006/relationships/image" Target="../media/image319.png"/><Relationship Id="rId831" Type="http://schemas.openxmlformats.org/officeDocument/2006/relationships/image" Target="../media/image421.png"/><Relationship Id="rId263" Type="http://schemas.openxmlformats.org/officeDocument/2006/relationships/customXml" Target="../ink/ink131.xml"/><Relationship Id="rId470" Type="http://schemas.openxmlformats.org/officeDocument/2006/relationships/customXml" Target="../ink/ink236.xml"/><Relationship Id="rId58" Type="http://schemas.openxmlformats.org/officeDocument/2006/relationships/image" Target="../media/image40.png"/><Relationship Id="rId123" Type="http://schemas.openxmlformats.org/officeDocument/2006/relationships/image" Target="../media/image72.png"/><Relationship Id="rId330" Type="http://schemas.openxmlformats.org/officeDocument/2006/relationships/image" Target="../media/image174.png"/><Relationship Id="rId568" Type="http://schemas.openxmlformats.org/officeDocument/2006/relationships/customXml" Target="../ink/ink285.xml"/><Relationship Id="rId775" Type="http://schemas.openxmlformats.org/officeDocument/2006/relationships/customXml" Target="../ink/ink390.xml"/><Relationship Id="rId428" Type="http://schemas.openxmlformats.org/officeDocument/2006/relationships/customXml" Target="../ink/ink214.xml"/><Relationship Id="rId635" Type="http://schemas.openxmlformats.org/officeDocument/2006/relationships/customXml" Target="../ink/ink319.xml"/><Relationship Id="rId842" Type="http://schemas.openxmlformats.org/officeDocument/2006/relationships/customXml" Target="../ink/ink424.xml"/><Relationship Id="rId274" Type="http://schemas.openxmlformats.org/officeDocument/2006/relationships/image" Target="../media/image146.png"/><Relationship Id="rId481" Type="http://schemas.openxmlformats.org/officeDocument/2006/relationships/image" Target="../media/image248.png"/><Relationship Id="rId702" Type="http://schemas.openxmlformats.org/officeDocument/2006/relationships/image" Target="../media/image357.png"/><Relationship Id="rId69" Type="http://schemas.openxmlformats.org/officeDocument/2006/relationships/customXml" Target="../ink/ink32.xml"/><Relationship Id="rId134" Type="http://schemas.openxmlformats.org/officeDocument/2006/relationships/customXml" Target="../ink/ink65.xml"/><Relationship Id="rId579" Type="http://schemas.openxmlformats.org/officeDocument/2006/relationships/image" Target="../media/image297.png"/><Relationship Id="rId786" Type="http://schemas.openxmlformats.org/officeDocument/2006/relationships/image" Target="../media/image399.png"/><Relationship Id="rId341" Type="http://schemas.openxmlformats.org/officeDocument/2006/relationships/customXml" Target="../ink/ink170.xml"/><Relationship Id="rId439" Type="http://schemas.openxmlformats.org/officeDocument/2006/relationships/customXml" Target="../ink/ink220.xml"/><Relationship Id="rId646" Type="http://schemas.openxmlformats.org/officeDocument/2006/relationships/image" Target="../media/image330.png"/><Relationship Id="rId201" Type="http://schemas.openxmlformats.org/officeDocument/2006/relationships/customXml" Target="../ink/ink99.xml"/><Relationship Id="rId285" Type="http://schemas.openxmlformats.org/officeDocument/2006/relationships/customXml" Target="../ink/ink142.xml"/><Relationship Id="rId506" Type="http://schemas.openxmlformats.org/officeDocument/2006/relationships/customXml" Target="../ink/ink254.xml"/><Relationship Id="rId853" Type="http://schemas.openxmlformats.org/officeDocument/2006/relationships/image" Target="../media/image432.png"/><Relationship Id="rId492" Type="http://schemas.openxmlformats.org/officeDocument/2006/relationships/customXml" Target="../ink/ink247.xml"/><Relationship Id="rId713" Type="http://schemas.openxmlformats.org/officeDocument/2006/relationships/customXml" Target="../ink/ink359.xml"/><Relationship Id="rId797" Type="http://schemas.openxmlformats.org/officeDocument/2006/relationships/image" Target="../media/image404.png"/><Relationship Id="rId145" Type="http://schemas.openxmlformats.org/officeDocument/2006/relationships/image" Target="../media/image83.png"/><Relationship Id="rId352" Type="http://schemas.openxmlformats.org/officeDocument/2006/relationships/customXml" Target="../ink/ink176.xml"/><Relationship Id="rId212" Type="http://schemas.openxmlformats.org/officeDocument/2006/relationships/customXml" Target="../ink/ink105.xml"/><Relationship Id="rId657" Type="http://schemas.openxmlformats.org/officeDocument/2006/relationships/customXml" Target="../ink/ink330.xml"/><Relationship Id="rId296" Type="http://schemas.openxmlformats.org/officeDocument/2006/relationships/image" Target="../media/image157.png"/><Relationship Id="rId517" Type="http://schemas.openxmlformats.org/officeDocument/2006/relationships/image" Target="../media/image266.png"/><Relationship Id="rId724" Type="http://schemas.openxmlformats.org/officeDocument/2006/relationships/image" Target="../media/image368.png"/><Relationship Id="rId60" Type="http://schemas.openxmlformats.org/officeDocument/2006/relationships/image" Target="../media/image41.png"/><Relationship Id="rId156" Type="http://schemas.openxmlformats.org/officeDocument/2006/relationships/customXml" Target="../ink/ink76.xml"/><Relationship Id="rId363" Type="http://schemas.openxmlformats.org/officeDocument/2006/relationships/image" Target="../media/image190.png"/><Relationship Id="rId570" Type="http://schemas.openxmlformats.org/officeDocument/2006/relationships/customXml" Target="../ink/ink286.xml"/><Relationship Id="rId223" Type="http://schemas.openxmlformats.org/officeDocument/2006/relationships/image" Target="../media/image121.png"/><Relationship Id="rId430" Type="http://schemas.openxmlformats.org/officeDocument/2006/relationships/image" Target="../media/image223.png"/><Relationship Id="rId668" Type="http://schemas.openxmlformats.org/officeDocument/2006/relationships/image" Target="../media/image340.png"/><Relationship Id="rId18" Type="http://schemas.openxmlformats.org/officeDocument/2006/relationships/image" Target="../media/image20.png"/><Relationship Id="rId528" Type="http://schemas.openxmlformats.org/officeDocument/2006/relationships/customXml" Target="../ink/ink265.xml"/><Relationship Id="rId735" Type="http://schemas.openxmlformats.org/officeDocument/2006/relationships/customXml" Target="../ink/ink370.xml"/><Relationship Id="rId167" Type="http://schemas.openxmlformats.org/officeDocument/2006/relationships/customXml" Target="../ink/ink82.xml"/><Relationship Id="rId374" Type="http://schemas.openxmlformats.org/officeDocument/2006/relationships/customXml" Target="../ink/ink187.xml"/><Relationship Id="rId581" Type="http://schemas.openxmlformats.org/officeDocument/2006/relationships/image" Target="../media/image298.png"/><Relationship Id="rId71" Type="http://schemas.openxmlformats.org/officeDocument/2006/relationships/customXml" Target="../ink/ink33.xml"/><Relationship Id="rId234" Type="http://schemas.openxmlformats.org/officeDocument/2006/relationships/customXml" Target="../ink/ink116.xml"/><Relationship Id="rId679" Type="http://schemas.openxmlformats.org/officeDocument/2006/relationships/customXml" Target="../ink/ink342.xml"/><Relationship Id="rId802" Type="http://schemas.openxmlformats.org/officeDocument/2006/relationships/customXml" Target="../ink/ink404.xml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12.xml"/><Relationship Id="rId441" Type="http://schemas.openxmlformats.org/officeDocument/2006/relationships/customXml" Target="../ink/ink221.xml"/><Relationship Id="rId539" Type="http://schemas.openxmlformats.org/officeDocument/2006/relationships/image" Target="../media/image277.png"/><Relationship Id="rId746" Type="http://schemas.openxmlformats.org/officeDocument/2006/relationships/image" Target="../media/image379.png"/><Relationship Id="rId178" Type="http://schemas.openxmlformats.org/officeDocument/2006/relationships/image" Target="../media/image99.png"/><Relationship Id="rId301" Type="http://schemas.openxmlformats.org/officeDocument/2006/relationships/customXml" Target="../ink/ink150.xml"/><Relationship Id="rId82" Type="http://schemas.openxmlformats.org/officeDocument/2006/relationships/customXml" Target="../ink/ink39.xml"/><Relationship Id="rId385" Type="http://schemas.openxmlformats.org/officeDocument/2006/relationships/image" Target="../media/image201.png"/><Relationship Id="rId592" Type="http://schemas.openxmlformats.org/officeDocument/2006/relationships/customXml" Target="../ink/ink297.xml"/><Relationship Id="rId606" Type="http://schemas.openxmlformats.org/officeDocument/2006/relationships/customXml" Target="../ink/ink304.xml"/><Relationship Id="rId813" Type="http://schemas.openxmlformats.org/officeDocument/2006/relationships/image" Target="../media/image412.png"/><Relationship Id="rId245" Type="http://schemas.openxmlformats.org/officeDocument/2006/relationships/customXml" Target="../ink/ink122.xml"/><Relationship Id="rId452" Type="http://schemas.openxmlformats.org/officeDocument/2006/relationships/customXml" Target="../ink/ink227.xml"/><Relationship Id="rId105" Type="http://schemas.openxmlformats.org/officeDocument/2006/relationships/image" Target="../media/image63.png"/><Relationship Id="rId312" Type="http://schemas.openxmlformats.org/officeDocument/2006/relationships/image" Target="../media/image165.png"/><Relationship Id="rId757" Type="http://schemas.openxmlformats.org/officeDocument/2006/relationships/customXml" Target="../ink/ink381.xml"/><Relationship Id="rId93" Type="http://schemas.openxmlformats.org/officeDocument/2006/relationships/image" Target="../media/image57.png"/><Relationship Id="rId189" Type="http://schemas.openxmlformats.org/officeDocument/2006/relationships/customXml" Target="../ink/ink93.xml"/><Relationship Id="rId396" Type="http://schemas.openxmlformats.org/officeDocument/2006/relationships/customXml" Target="../ink/ink198.xml"/><Relationship Id="rId617" Type="http://schemas.openxmlformats.org/officeDocument/2006/relationships/customXml" Target="../ink/ink310.xml"/><Relationship Id="rId824" Type="http://schemas.openxmlformats.org/officeDocument/2006/relationships/customXml" Target="../ink/ink415.xml"/><Relationship Id="rId256" Type="http://schemas.openxmlformats.org/officeDocument/2006/relationships/image" Target="../media/image137.png"/><Relationship Id="rId463" Type="http://schemas.openxmlformats.org/officeDocument/2006/relationships/image" Target="../media/image239.png"/><Relationship Id="rId670" Type="http://schemas.openxmlformats.org/officeDocument/2006/relationships/image" Target="../media/image341.png"/><Relationship Id="rId116" Type="http://schemas.openxmlformats.org/officeDocument/2006/relationships/customXml" Target="../ink/ink56.xml"/><Relationship Id="rId323" Type="http://schemas.openxmlformats.org/officeDocument/2006/relationships/customXml" Target="../ink/ink161.xml"/><Relationship Id="rId530" Type="http://schemas.openxmlformats.org/officeDocument/2006/relationships/customXml" Target="../ink/ink266.xml"/><Relationship Id="rId768" Type="http://schemas.openxmlformats.org/officeDocument/2006/relationships/image" Target="../media/image390.png"/><Relationship Id="rId20" Type="http://schemas.openxmlformats.org/officeDocument/2006/relationships/image" Target="../media/image21.png"/><Relationship Id="rId628" Type="http://schemas.openxmlformats.org/officeDocument/2006/relationships/image" Target="../media/image321.png"/><Relationship Id="rId835" Type="http://schemas.openxmlformats.org/officeDocument/2006/relationships/image" Target="../media/image423.png"/><Relationship Id="rId267" Type="http://schemas.openxmlformats.org/officeDocument/2006/relationships/customXml" Target="../ink/ink133.xml"/><Relationship Id="rId474" Type="http://schemas.openxmlformats.org/officeDocument/2006/relationships/customXml" Target="../ink/ink238.xml"/><Relationship Id="rId127" Type="http://schemas.openxmlformats.org/officeDocument/2006/relationships/image" Target="../media/image74.png"/><Relationship Id="rId681" Type="http://schemas.openxmlformats.org/officeDocument/2006/relationships/customXml" Target="../ink/ink343.xml"/><Relationship Id="rId779" Type="http://schemas.openxmlformats.org/officeDocument/2006/relationships/customXml" Target="../ink/ink392.xml"/><Relationship Id="rId31" Type="http://schemas.openxmlformats.org/officeDocument/2006/relationships/customXml" Target="../ink/ink13.xml"/><Relationship Id="rId334" Type="http://schemas.openxmlformats.org/officeDocument/2006/relationships/image" Target="../media/image176.png"/><Relationship Id="rId541" Type="http://schemas.openxmlformats.org/officeDocument/2006/relationships/image" Target="../media/image278.png"/><Relationship Id="rId639" Type="http://schemas.openxmlformats.org/officeDocument/2006/relationships/customXml" Target="../ink/ink321.xml"/><Relationship Id="rId180" Type="http://schemas.openxmlformats.org/officeDocument/2006/relationships/image" Target="../media/image100.png"/><Relationship Id="rId278" Type="http://schemas.openxmlformats.org/officeDocument/2006/relationships/image" Target="../media/image148.png"/><Relationship Id="rId401" Type="http://schemas.openxmlformats.org/officeDocument/2006/relationships/image" Target="../media/image209.png"/><Relationship Id="rId846" Type="http://schemas.openxmlformats.org/officeDocument/2006/relationships/customXml" Target="../ink/ink426.xml"/><Relationship Id="rId485" Type="http://schemas.openxmlformats.org/officeDocument/2006/relationships/image" Target="../media/image250.png"/><Relationship Id="rId692" Type="http://schemas.openxmlformats.org/officeDocument/2006/relationships/image" Target="../media/image352.png"/><Relationship Id="rId706" Type="http://schemas.openxmlformats.org/officeDocument/2006/relationships/image" Target="../media/image359.png"/><Relationship Id="rId42" Type="http://schemas.openxmlformats.org/officeDocument/2006/relationships/image" Target="../media/image32.png"/><Relationship Id="rId138" Type="http://schemas.openxmlformats.org/officeDocument/2006/relationships/customXml" Target="../ink/ink67.xml"/><Relationship Id="rId345" Type="http://schemas.openxmlformats.org/officeDocument/2006/relationships/customXml" Target="../ink/ink172.xml"/><Relationship Id="rId552" Type="http://schemas.openxmlformats.org/officeDocument/2006/relationships/customXml" Target="../ink/ink277.xml"/><Relationship Id="rId191" Type="http://schemas.openxmlformats.org/officeDocument/2006/relationships/customXml" Target="../ink/ink94.xml"/><Relationship Id="rId205" Type="http://schemas.openxmlformats.org/officeDocument/2006/relationships/customXml" Target="../ink/ink101.xml"/><Relationship Id="rId412" Type="http://schemas.openxmlformats.org/officeDocument/2006/relationships/customXml" Target="../ink/ink206.xml"/><Relationship Id="rId289" Type="http://schemas.openxmlformats.org/officeDocument/2006/relationships/customXml" Target="../ink/ink144.xml"/><Relationship Id="rId496" Type="http://schemas.openxmlformats.org/officeDocument/2006/relationships/customXml" Target="../ink/ink249.xml"/><Relationship Id="rId717" Type="http://schemas.openxmlformats.org/officeDocument/2006/relationships/customXml" Target="../ink/ink361.xml"/><Relationship Id="rId53" Type="http://schemas.openxmlformats.org/officeDocument/2006/relationships/customXml" Target="../ink/ink24.xml"/><Relationship Id="rId149" Type="http://schemas.openxmlformats.org/officeDocument/2006/relationships/image" Target="../media/image85.png"/><Relationship Id="rId356" Type="http://schemas.openxmlformats.org/officeDocument/2006/relationships/customXml" Target="../ink/ink178.xml"/><Relationship Id="rId563" Type="http://schemas.openxmlformats.org/officeDocument/2006/relationships/image" Target="../media/image289.png"/><Relationship Id="rId770" Type="http://schemas.openxmlformats.org/officeDocument/2006/relationships/image" Target="../media/image391.png"/><Relationship Id="rId216" Type="http://schemas.openxmlformats.org/officeDocument/2006/relationships/customXml" Target="../ink/ink107.xml"/><Relationship Id="rId423" Type="http://schemas.openxmlformats.org/officeDocument/2006/relationships/image" Target="../media/image220.png"/><Relationship Id="rId630" Type="http://schemas.openxmlformats.org/officeDocument/2006/relationships/image" Target="../media/image322.png"/><Relationship Id="rId728" Type="http://schemas.openxmlformats.org/officeDocument/2006/relationships/image" Target="../media/image370.png"/><Relationship Id="rId64" Type="http://schemas.openxmlformats.org/officeDocument/2006/relationships/image" Target="../media/image43.png"/><Relationship Id="rId367" Type="http://schemas.openxmlformats.org/officeDocument/2006/relationships/image" Target="../media/image192.png"/><Relationship Id="rId574" Type="http://schemas.openxmlformats.org/officeDocument/2006/relationships/customXml" Target="../ink/ink288.xml"/><Relationship Id="rId227" Type="http://schemas.openxmlformats.org/officeDocument/2006/relationships/image" Target="../media/image123.png"/><Relationship Id="rId781" Type="http://schemas.openxmlformats.org/officeDocument/2006/relationships/customXml" Target="../ink/ink393.xml"/><Relationship Id="rId434" Type="http://schemas.openxmlformats.org/officeDocument/2006/relationships/image" Target="../media/image225.png"/><Relationship Id="rId641" Type="http://schemas.openxmlformats.org/officeDocument/2006/relationships/customXml" Target="../ink/ink322.xml"/><Relationship Id="rId739" Type="http://schemas.openxmlformats.org/officeDocument/2006/relationships/customXml" Target="../ink/ink372.xml"/><Relationship Id="rId280" Type="http://schemas.openxmlformats.org/officeDocument/2006/relationships/image" Target="../media/image149.png"/><Relationship Id="rId501" Type="http://schemas.openxmlformats.org/officeDocument/2006/relationships/image" Target="../media/image258.png"/><Relationship Id="rId75" Type="http://schemas.openxmlformats.org/officeDocument/2006/relationships/image" Target="../media/image48.png"/><Relationship Id="rId140" Type="http://schemas.openxmlformats.org/officeDocument/2006/relationships/customXml" Target="../ink/ink68.xml"/><Relationship Id="rId378" Type="http://schemas.openxmlformats.org/officeDocument/2006/relationships/customXml" Target="../ink/ink189.xml"/><Relationship Id="rId585" Type="http://schemas.openxmlformats.org/officeDocument/2006/relationships/image" Target="../media/image300.png"/><Relationship Id="rId792" Type="http://schemas.openxmlformats.org/officeDocument/2006/relationships/customXml" Target="../ink/ink399.xml"/><Relationship Id="rId806" Type="http://schemas.openxmlformats.org/officeDocument/2006/relationships/customXml" Target="../ink/ink406.xml"/><Relationship Id="rId238" Type="http://schemas.openxmlformats.org/officeDocument/2006/relationships/customXml" Target="../ink/ink118.xml"/><Relationship Id="rId445" Type="http://schemas.openxmlformats.org/officeDocument/2006/relationships/customXml" Target="../ink/ink223.xml"/><Relationship Id="rId652" Type="http://schemas.openxmlformats.org/officeDocument/2006/relationships/image" Target="../media/image333.png"/><Relationship Id="rId291" Type="http://schemas.openxmlformats.org/officeDocument/2006/relationships/customXml" Target="../ink/ink145.xml"/><Relationship Id="rId305" Type="http://schemas.openxmlformats.org/officeDocument/2006/relationships/customXml" Target="../ink/ink152.xml"/><Relationship Id="rId512" Type="http://schemas.openxmlformats.org/officeDocument/2006/relationships/customXml" Target="../ink/ink257.xml"/><Relationship Id="rId86" Type="http://schemas.openxmlformats.org/officeDocument/2006/relationships/customXml" Target="../ink/ink41.xml"/><Relationship Id="rId151" Type="http://schemas.openxmlformats.org/officeDocument/2006/relationships/image" Target="../media/image86.png"/><Relationship Id="rId389" Type="http://schemas.openxmlformats.org/officeDocument/2006/relationships/image" Target="../media/image203.png"/><Relationship Id="rId596" Type="http://schemas.openxmlformats.org/officeDocument/2006/relationships/customXml" Target="../ink/ink299.xml"/><Relationship Id="rId817" Type="http://schemas.openxmlformats.org/officeDocument/2006/relationships/image" Target="../media/image414.png"/><Relationship Id="rId249" Type="http://schemas.openxmlformats.org/officeDocument/2006/relationships/customXml" Target="../ink/ink124.xml"/><Relationship Id="rId456" Type="http://schemas.openxmlformats.org/officeDocument/2006/relationships/customXml" Target="../ink/ink229.xml"/><Relationship Id="rId663" Type="http://schemas.openxmlformats.org/officeDocument/2006/relationships/customXml" Target="../ink/ink333.xml"/><Relationship Id="rId13" Type="http://schemas.openxmlformats.org/officeDocument/2006/relationships/customXml" Target="../ink/ink4.xml"/><Relationship Id="rId109" Type="http://schemas.openxmlformats.org/officeDocument/2006/relationships/image" Target="../media/image65.png"/><Relationship Id="rId316" Type="http://schemas.openxmlformats.org/officeDocument/2006/relationships/image" Target="../media/image167.png"/><Relationship Id="rId523" Type="http://schemas.openxmlformats.org/officeDocument/2006/relationships/image" Target="../media/image269.png"/><Relationship Id="rId97" Type="http://schemas.openxmlformats.org/officeDocument/2006/relationships/image" Target="../media/image59.png"/><Relationship Id="rId730" Type="http://schemas.openxmlformats.org/officeDocument/2006/relationships/image" Target="../media/image371.png"/><Relationship Id="rId828" Type="http://schemas.openxmlformats.org/officeDocument/2006/relationships/customXml" Target="../ink/ink417.xml"/><Relationship Id="rId162" Type="http://schemas.openxmlformats.org/officeDocument/2006/relationships/customXml" Target="../ink/ink79.xml"/><Relationship Id="rId467" Type="http://schemas.openxmlformats.org/officeDocument/2006/relationships/image" Target="../media/image241.png"/><Relationship Id="rId674" Type="http://schemas.openxmlformats.org/officeDocument/2006/relationships/image" Target="../media/image343.png"/><Relationship Id="rId24" Type="http://schemas.openxmlformats.org/officeDocument/2006/relationships/image" Target="../media/image23.png"/><Relationship Id="rId327" Type="http://schemas.openxmlformats.org/officeDocument/2006/relationships/customXml" Target="../ink/ink163.xml"/><Relationship Id="rId534" Type="http://schemas.openxmlformats.org/officeDocument/2006/relationships/customXml" Target="../ink/ink268.xml"/><Relationship Id="rId741" Type="http://schemas.openxmlformats.org/officeDocument/2006/relationships/customXml" Target="../ink/ink373.xml"/><Relationship Id="rId839" Type="http://schemas.openxmlformats.org/officeDocument/2006/relationships/image" Target="../media/image425.png"/><Relationship Id="rId173" Type="http://schemas.openxmlformats.org/officeDocument/2006/relationships/customXml" Target="../ink/ink85.xml"/><Relationship Id="rId229" Type="http://schemas.openxmlformats.org/officeDocument/2006/relationships/image" Target="../media/image124.png"/><Relationship Id="rId380" Type="http://schemas.openxmlformats.org/officeDocument/2006/relationships/customXml" Target="../ink/ink190.xml"/><Relationship Id="rId436" Type="http://schemas.openxmlformats.org/officeDocument/2006/relationships/image" Target="../media/image226.png"/><Relationship Id="rId601" Type="http://schemas.openxmlformats.org/officeDocument/2006/relationships/image" Target="../media/image308.png"/><Relationship Id="rId643" Type="http://schemas.openxmlformats.org/officeDocument/2006/relationships/customXml" Target="../ink/ink323.xml"/><Relationship Id="rId240" Type="http://schemas.openxmlformats.org/officeDocument/2006/relationships/customXml" Target="../ink/ink119.xml"/><Relationship Id="rId478" Type="http://schemas.openxmlformats.org/officeDocument/2006/relationships/customXml" Target="../ink/ink240.xml"/><Relationship Id="rId685" Type="http://schemas.openxmlformats.org/officeDocument/2006/relationships/customXml" Target="../ink/ink345.xml"/><Relationship Id="rId850" Type="http://schemas.openxmlformats.org/officeDocument/2006/relationships/customXml" Target="../ink/ink428.xml"/><Relationship Id="rId35" Type="http://schemas.openxmlformats.org/officeDocument/2006/relationships/customXml" Target="../ink/ink15.xml"/><Relationship Id="rId77" Type="http://schemas.openxmlformats.org/officeDocument/2006/relationships/image" Target="../media/image49.png"/><Relationship Id="rId100" Type="http://schemas.openxmlformats.org/officeDocument/2006/relationships/customXml" Target="../ink/ink48.xml"/><Relationship Id="rId282" Type="http://schemas.openxmlformats.org/officeDocument/2006/relationships/image" Target="../media/image150.png"/><Relationship Id="rId338" Type="http://schemas.openxmlformats.org/officeDocument/2006/relationships/image" Target="../media/image178.png"/><Relationship Id="rId503" Type="http://schemas.openxmlformats.org/officeDocument/2006/relationships/image" Target="../media/image259.png"/><Relationship Id="rId545" Type="http://schemas.openxmlformats.org/officeDocument/2006/relationships/image" Target="../media/image280.png"/><Relationship Id="rId587" Type="http://schemas.openxmlformats.org/officeDocument/2006/relationships/image" Target="../media/image301.png"/><Relationship Id="rId710" Type="http://schemas.openxmlformats.org/officeDocument/2006/relationships/image" Target="../media/image361.png"/><Relationship Id="rId752" Type="http://schemas.openxmlformats.org/officeDocument/2006/relationships/image" Target="../media/image382.png"/><Relationship Id="rId808" Type="http://schemas.openxmlformats.org/officeDocument/2006/relationships/customXml" Target="../ink/ink407.xml"/><Relationship Id="rId8" Type="http://schemas.openxmlformats.org/officeDocument/2006/relationships/image" Target="../media/image2.png"/><Relationship Id="rId142" Type="http://schemas.openxmlformats.org/officeDocument/2006/relationships/customXml" Target="../ink/ink69.xml"/><Relationship Id="rId184" Type="http://schemas.openxmlformats.org/officeDocument/2006/relationships/image" Target="../media/image102.png"/><Relationship Id="rId391" Type="http://schemas.openxmlformats.org/officeDocument/2006/relationships/image" Target="../media/image204.png"/><Relationship Id="rId405" Type="http://schemas.openxmlformats.org/officeDocument/2006/relationships/image" Target="../media/image211.png"/><Relationship Id="rId447" Type="http://schemas.openxmlformats.org/officeDocument/2006/relationships/customXml" Target="../ink/ink224.xml"/><Relationship Id="rId612" Type="http://schemas.openxmlformats.org/officeDocument/2006/relationships/customXml" Target="../ink/ink307.xml"/><Relationship Id="rId794" Type="http://schemas.openxmlformats.org/officeDocument/2006/relationships/customXml" Target="../ink/ink400.xml"/><Relationship Id="rId251" Type="http://schemas.openxmlformats.org/officeDocument/2006/relationships/customXml" Target="../ink/ink125.xml"/><Relationship Id="rId489" Type="http://schemas.openxmlformats.org/officeDocument/2006/relationships/image" Target="../media/image252.png"/><Relationship Id="rId654" Type="http://schemas.openxmlformats.org/officeDocument/2006/relationships/image" Target="../media/image334.png"/><Relationship Id="rId696" Type="http://schemas.openxmlformats.org/officeDocument/2006/relationships/image" Target="../media/image354.png"/><Relationship Id="rId46" Type="http://schemas.openxmlformats.org/officeDocument/2006/relationships/image" Target="../media/image34.png"/><Relationship Id="rId293" Type="http://schemas.openxmlformats.org/officeDocument/2006/relationships/customXml" Target="../ink/ink146.xml"/><Relationship Id="rId307" Type="http://schemas.openxmlformats.org/officeDocument/2006/relationships/customXml" Target="../ink/ink153.xml"/><Relationship Id="rId349" Type="http://schemas.openxmlformats.org/officeDocument/2006/relationships/image" Target="../media/image183.png"/><Relationship Id="rId514" Type="http://schemas.openxmlformats.org/officeDocument/2006/relationships/customXml" Target="../ink/ink258.xml"/><Relationship Id="rId556" Type="http://schemas.openxmlformats.org/officeDocument/2006/relationships/customXml" Target="../ink/ink279.xml"/><Relationship Id="rId721" Type="http://schemas.openxmlformats.org/officeDocument/2006/relationships/customXml" Target="../ink/ink363.xml"/><Relationship Id="rId763" Type="http://schemas.openxmlformats.org/officeDocument/2006/relationships/customXml" Target="../ink/ink384.xml"/><Relationship Id="rId88" Type="http://schemas.openxmlformats.org/officeDocument/2006/relationships/customXml" Target="../ink/ink42.xml"/><Relationship Id="rId111" Type="http://schemas.openxmlformats.org/officeDocument/2006/relationships/image" Target="../media/image66.png"/><Relationship Id="rId153" Type="http://schemas.openxmlformats.org/officeDocument/2006/relationships/image" Target="../media/image87.png"/><Relationship Id="rId195" Type="http://schemas.openxmlformats.org/officeDocument/2006/relationships/customXml" Target="../ink/ink96.xml"/><Relationship Id="rId209" Type="http://schemas.openxmlformats.org/officeDocument/2006/relationships/customXml" Target="../ink/ink103.xml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598" Type="http://schemas.openxmlformats.org/officeDocument/2006/relationships/customXml" Target="../ink/ink300.xml"/><Relationship Id="rId819" Type="http://schemas.openxmlformats.org/officeDocument/2006/relationships/image" Target="../media/image415.png"/><Relationship Id="rId220" Type="http://schemas.openxmlformats.org/officeDocument/2006/relationships/customXml" Target="../ink/ink109.xml"/><Relationship Id="rId458" Type="http://schemas.openxmlformats.org/officeDocument/2006/relationships/customXml" Target="../ink/ink230.xml"/><Relationship Id="rId623" Type="http://schemas.openxmlformats.org/officeDocument/2006/relationships/customXml" Target="../ink/ink313.xml"/><Relationship Id="rId665" Type="http://schemas.openxmlformats.org/officeDocument/2006/relationships/image" Target="../media/image339.png"/><Relationship Id="rId830" Type="http://schemas.openxmlformats.org/officeDocument/2006/relationships/customXml" Target="../ink/ink418.xml"/><Relationship Id="rId15" Type="http://schemas.openxmlformats.org/officeDocument/2006/relationships/customXml" Target="../ink/ink5.xml"/><Relationship Id="rId57" Type="http://schemas.openxmlformats.org/officeDocument/2006/relationships/customXml" Target="../ink/ink26.xml"/><Relationship Id="rId262" Type="http://schemas.openxmlformats.org/officeDocument/2006/relationships/image" Target="../media/image140.png"/><Relationship Id="rId318" Type="http://schemas.openxmlformats.org/officeDocument/2006/relationships/image" Target="../media/image168.png"/><Relationship Id="rId525" Type="http://schemas.openxmlformats.org/officeDocument/2006/relationships/image" Target="../media/image270.png"/><Relationship Id="rId567" Type="http://schemas.openxmlformats.org/officeDocument/2006/relationships/image" Target="../media/image291.png"/><Relationship Id="rId732" Type="http://schemas.openxmlformats.org/officeDocument/2006/relationships/image" Target="../media/image372.png"/><Relationship Id="rId99" Type="http://schemas.openxmlformats.org/officeDocument/2006/relationships/image" Target="../media/image60.png"/><Relationship Id="rId122" Type="http://schemas.openxmlformats.org/officeDocument/2006/relationships/customXml" Target="../ink/ink59.xml"/><Relationship Id="rId164" Type="http://schemas.openxmlformats.org/officeDocument/2006/relationships/customXml" Target="../ink/ink80.xml"/><Relationship Id="rId371" Type="http://schemas.openxmlformats.org/officeDocument/2006/relationships/image" Target="../media/image194.png"/><Relationship Id="rId774" Type="http://schemas.openxmlformats.org/officeDocument/2006/relationships/image" Target="../media/image393.png"/><Relationship Id="rId427" Type="http://schemas.openxmlformats.org/officeDocument/2006/relationships/image" Target="../media/image222.png"/><Relationship Id="rId469" Type="http://schemas.openxmlformats.org/officeDocument/2006/relationships/image" Target="../media/image242.png"/><Relationship Id="rId634" Type="http://schemas.openxmlformats.org/officeDocument/2006/relationships/image" Target="../media/image324.png"/><Relationship Id="rId676" Type="http://schemas.openxmlformats.org/officeDocument/2006/relationships/image" Target="../media/image344.png"/><Relationship Id="rId841" Type="http://schemas.openxmlformats.org/officeDocument/2006/relationships/image" Target="../media/image426.png"/><Relationship Id="rId26" Type="http://schemas.openxmlformats.org/officeDocument/2006/relationships/image" Target="../media/image24.png"/><Relationship Id="rId231" Type="http://schemas.openxmlformats.org/officeDocument/2006/relationships/image" Target="../media/image125.png"/><Relationship Id="rId273" Type="http://schemas.openxmlformats.org/officeDocument/2006/relationships/customXml" Target="../ink/ink136.xml"/><Relationship Id="rId329" Type="http://schemas.openxmlformats.org/officeDocument/2006/relationships/customXml" Target="../ink/ink164.xml"/><Relationship Id="rId480" Type="http://schemas.openxmlformats.org/officeDocument/2006/relationships/customXml" Target="../ink/ink241.xml"/><Relationship Id="rId536" Type="http://schemas.openxmlformats.org/officeDocument/2006/relationships/customXml" Target="../ink/ink269.xml"/><Relationship Id="rId701" Type="http://schemas.openxmlformats.org/officeDocument/2006/relationships/customXml" Target="../ink/ink353.xml"/><Relationship Id="rId68" Type="http://schemas.openxmlformats.org/officeDocument/2006/relationships/image" Target="../media/image45.png"/><Relationship Id="rId133" Type="http://schemas.openxmlformats.org/officeDocument/2006/relationships/image" Target="../media/image77.png"/><Relationship Id="rId175" Type="http://schemas.openxmlformats.org/officeDocument/2006/relationships/customXml" Target="../ink/ink86.xml"/><Relationship Id="rId340" Type="http://schemas.openxmlformats.org/officeDocument/2006/relationships/image" Target="../media/image179.png"/><Relationship Id="rId578" Type="http://schemas.openxmlformats.org/officeDocument/2006/relationships/customXml" Target="../ink/ink290.xml"/><Relationship Id="rId743" Type="http://schemas.openxmlformats.org/officeDocument/2006/relationships/customXml" Target="../ink/ink374.xml"/><Relationship Id="rId785" Type="http://schemas.openxmlformats.org/officeDocument/2006/relationships/customXml" Target="../ink/ink395.xml"/><Relationship Id="rId200" Type="http://schemas.openxmlformats.org/officeDocument/2006/relationships/image" Target="../media/image110.png"/><Relationship Id="rId382" Type="http://schemas.openxmlformats.org/officeDocument/2006/relationships/customXml" Target="../ink/ink191.xml"/><Relationship Id="rId438" Type="http://schemas.openxmlformats.org/officeDocument/2006/relationships/image" Target="../media/image227.png"/><Relationship Id="rId603" Type="http://schemas.openxmlformats.org/officeDocument/2006/relationships/image" Target="../media/image309.png"/><Relationship Id="rId645" Type="http://schemas.openxmlformats.org/officeDocument/2006/relationships/customXml" Target="../ink/ink324.xml"/><Relationship Id="rId687" Type="http://schemas.openxmlformats.org/officeDocument/2006/relationships/customXml" Target="../ink/ink346.xml"/><Relationship Id="rId810" Type="http://schemas.openxmlformats.org/officeDocument/2006/relationships/customXml" Target="../ink/ink408.xml"/><Relationship Id="rId852" Type="http://schemas.openxmlformats.org/officeDocument/2006/relationships/customXml" Target="../ink/ink429.xml"/><Relationship Id="rId242" Type="http://schemas.openxmlformats.org/officeDocument/2006/relationships/image" Target="../media/image130.png"/><Relationship Id="rId284" Type="http://schemas.openxmlformats.org/officeDocument/2006/relationships/image" Target="../media/image151.png"/><Relationship Id="rId491" Type="http://schemas.openxmlformats.org/officeDocument/2006/relationships/image" Target="../media/image253.png"/><Relationship Id="rId505" Type="http://schemas.openxmlformats.org/officeDocument/2006/relationships/image" Target="../media/image260.png"/><Relationship Id="rId712" Type="http://schemas.openxmlformats.org/officeDocument/2006/relationships/image" Target="../media/image362.png"/><Relationship Id="rId37" Type="http://schemas.openxmlformats.org/officeDocument/2006/relationships/customXml" Target="../ink/ink16.xml"/><Relationship Id="rId79" Type="http://schemas.openxmlformats.org/officeDocument/2006/relationships/image" Target="../media/image50.png"/><Relationship Id="rId102" Type="http://schemas.openxmlformats.org/officeDocument/2006/relationships/customXml" Target="../ink/ink49.xml"/><Relationship Id="rId144" Type="http://schemas.openxmlformats.org/officeDocument/2006/relationships/customXml" Target="../ink/ink70.xml"/><Relationship Id="rId547" Type="http://schemas.openxmlformats.org/officeDocument/2006/relationships/image" Target="../media/image281.png"/><Relationship Id="rId589" Type="http://schemas.openxmlformats.org/officeDocument/2006/relationships/image" Target="../media/image302.png"/><Relationship Id="rId754" Type="http://schemas.openxmlformats.org/officeDocument/2006/relationships/image" Target="../media/image383.png"/><Relationship Id="rId796" Type="http://schemas.openxmlformats.org/officeDocument/2006/relationships/customXml" Target="../ink/ink401.xml"/><Relationship Id="rId90" Type="http://schemas.openxmlformats.org/officeDocument/2006/relationships/customXml" Target="../ink/ink43.xml"/><Relationship Id="rId186" Type="http://schemas.openxmlformats.org/officeDocument/2006/relationships/image" Target="../media/image103.png"/><Relationship Id="rId351" Type="http://schemas.openxmlformats.org/officeDocument/2006/relationships/image" Target="../media/image184.png"/><Relationship Id="rId393" Type="http://schemas.openxmlformats.org/officeDocument/2006/relationships/image" Target="../media/image205.png"/><Relationship Id="rId407" Type="http://schemas.openxmlformats.org/officeDocument/2006/relationships/image" Target="../media/image212.png"/><Relationship Id="rId449" Type="http://schemas.openxmlformats.org/officeDocument/2006/relationships/customXml" Target="../ink/ink225.xml"/><Relationship Id="rId614" Type="http://schemas.openxmlformats.org/officeDocument/2006/relationships/customXml" Target="../ink/ink308.xml"/><Relationship Id="rId656" Type="http://schemas.openxmlformats.org/officeDocument/2006/relationships/image" Target="../media/image335.png"/><Relationship Id="rId821" Type="http://schemas.openxmlformats.org/officeDocument/2006/relationships/image" Target="../media/image416.png"/><Relationship Id="rId211" Type="http://schemas.openxmlformats.org/officeDocument/2006/relationships/customXml" Target="../ink/ink104.xml"/><Relationship Id="rId253" Type="http://schemas.openxmlformats.org/officeDocument/2006/relationships/customXml" Target="../ink/ink126.xml"/><Relationship Id="rId295" Type="http://schemas.openxmlformats.org/officeDocument/2006/relationships/customXml" Target="../ink/ink147.xml"/><Relationship Id="rId309" Type="http://schemas.openxmlformats.org/officeDocument/2006/relationships/customXml" Target="../ink/ink154.xml"/><Relationship Id="rId460" Type="http://schemas.openxmlformats.org/officeDocument/2006/relationships/customXml" Target="../ink/ink231.xml"/><Relationship Id="rId516" Type="http://schemas.openxmlformats.org/officeDocument/2006/relationships/customXml" Target="../ink/ink259.xml"/><Relationship Id="rId698" Type="http://schemas.openxmlformats.org/officeDocument/2006/relationships/image" Target="../media/image355.png"/><Relationship Id="rId48" Type="http://schemas.openxmlformats.org/officeDocument/2006/relationships/image" Target="../media/image35.png"/><Relationship Id="rId113" Type="http://schemas.openxmlformats.org/officeDocument/2006/relationships/image" Target="../media/image67.png"/><Relationship Id="rId320" Type="http://schemas.openxmlformats.org/officeDocument/2006/relationships/image" Target="../media/image169.png"/><Relationship Id="rId558" Type="http://schemas.openxmlformats.org/officeDocument/2006/relationships/customXml" Target="../ink/ink280.xml"/><Relationship Id="rId723" Type="http://schemas.openxmlformats.org/officeDocument/2006/relationships/customXml" Target="../ink/ink364.xml"/><Relationship Id="rId765" Type="http://schemas.openxmlformats.org/officeDocument/2006/relationships/customXml" Target="../ink/ink385.xml"/><Relationship Id="rId155" Type="http://schemas.openxmlformats.org/officeDocument/2006/relationships/image" Target="../media/image88.png"/><Relationship Id="rId197" Type="http://schemas.openxmlformats.org/officeDocument/2006/relationships/customXml" Target="../ink/ink97.xml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625" Type="http://schemas.openxmlformats.org/officeDocument/2006/relationships/customXml" Target="../ink/ink314.xml"/><Relationship Id="rId832" Type="http://schemas.openxmlformats.org/officeDocument/2006/relationships/customXml" Target="../ink/ink419.xml"/><Relationship Id="rId222" Type="http://schemas.openxmlformats.org/officeDocument/2006/relationships/customXml" Target="../ink/ink110.xml"/><Relationship Id="rId264" Type="http://schemas.openxmlformats.org/officeDocument/2006/relationships/image" Target="../media/image141.png"/><Relationship Id="rId471" Type="http://schemas.openxmlformats.org/officeDocument/2006/relationships/image" Target="../media/image243.png"/><Relationship Id="rId667" Type="http://schemas.openxmlformats.org/officeDocument/2006/relationships/customXml" Target="../ink/ink336.xml"/><Relationship Id="rId17" Type="http://schemas.openxmlformats.org/officeDocument/2006/relationships/customXml" Target="../ink/ink6.xml"/><Relationship Id="rId59" Type="http://schemas.openxmlformats.org/officeDocument/2006/relationships/customXml" Target="../ink/ink27.xml"/><Relationship Id="rId124" Type="http://schemas.openxmlformats.org/officeDocument/2006/relationships/customXml" Target="../ink/ink60.xml"/><Relationship Id="rId527" Type="http://schemas.openxmlformats.org/officeDocument/2006/relationships/image" Target="../media/image271.png"/><Relationship Id="rId569" Type="http://schemas.openxmlformats.org/officeDocument/2006/relationships/image" Target="../media/image292.png"/><Relationship Id="rId734" Type="http://schemas.openxmlformats.org/officeDocument/2006/relationships/image" Target="../media/image373.png"/><Relationship Id="rId776" Type="http://schemas.openxmlformats.org/officeDocument/2006/relationships/image" Target="../media/image394.png"/><Relationship Id="rId70" Type="http://schemas.openxmlformats.org/officeDocument/2006/relationships/image" Target="../media/image46.png"/><Relationship Id="rId166" Type="http://schemas.openxmlformats.org/officeDocument/2006/relationships/customXml" Target="../ink/ink81.xml"/><Relationship Id="rId331" Type="http://schemas.openxmlformats.org/officeDocument/2006/relationships/customXml" Target="../ink/ink165.xml"/><Relationship Id="rId373" Type="http://schemas.openxmlformats.org/officeDocument/2006/relationships/image" Target="../media/image195.png"/><Relationship Id="rId429" Type="http://schemas.openxmlformats.org/officeDocument/2006/relationships/customXml" Target="../ink/ink215.xml"/><Relationship Id="rId580" Type="http://schemas.openxmlformats.org/officeDocument/2006/relationships/customXml" Target="../ink/ink291.xml"/><Relationship Id="rId636" Type="http://schemas.openxmlformats.org/officeDocument/2006/relationships/image" Target="../media/image325.png"/><Relationship Id="rId801" Type="http://schemas.openxmlformats.org/officeDocument/2006/relationships/image" Target="../media/image406.png"/><Relationship Id="rId1" Type="http://schemas.openxmlformats.org/officeDocument/2006/relationships/tags" Target="../tags/tag1.xml"/><Relationship Id="rId233" Type="http://schemas.openxmlformats.org/officeDocument/2006/relationships/image" Target="../media/image126.png"/><Relationship Id="rId440" Type="http://schemas.openxmlformats.org/officeDocument/2006/relationships/image" Target="../media/image228.png"/><Relationship Id="rId678" Type="http://schemas.openxmlformats.org/officeDocument/2006/relationships/image" Target="../media/image345.png"/><Relationship Id="rId843" Type="http://schemas.openxmlformats.org/officeDocument/2006/relationships/image" Target="../media/image427.png"/><Relationship Id="rId28" Type="http://schemas.openxmlformats.org/officeDocument/2006/relationships/image" Target="../media/image25.png"/><Relationship Id="rId275" Type="http://schemas.openxmlformats.org/officeDocument/2006/relationships/customXml" Target="../ink/ink137.xml"/><Relationship Id="rId300" Type="http://schemas.openxmlformats.org/officeDocument/2006/relationships/image" Target="../media/image159.png"/><Relationship Id="rId482" Type="http://schemas.openxmlformats.org/officeDocument/2006/relationships/customXml" Target="../ink/ink242.xml"/><Relationship Id="rId538" Type="http://schemas.openxmlformats.org/officeDocument/2006/relationships/customXml" Target="../ink/ink270.xml"/><Relationship Id="rId703" Type="http://schemas.openxmlformats.org/officeDocument/2006/relationships/customXml" Target="../ink/ink354.xml"/><Relationship Id="rId745" Type="http://schemas.openxmlformats.org/officeDocument/2006/relationships/customXml" Target="../ink/ink375.xml"/><Relationship Id="rId81" Type="http://schemas.openxmlformats.org/officeDocument/2006/relationships/image" Target="../media/image51.png"/><Relationship Id="rId135" Type="http://schemas.openxmlformats.org/officeDocument/2006/relationships/image" Target="../media/image78.png"/><Relationship Id="rId177" Type="http://schemas.openxmlformats.org/officeDocument/2006/relationships/customXml" Target="../ink/ink87.xml"/><Relationship Id="rId342" Type="http://schemas.openxmlformats.org/officeDocument/2006/relationships/image" Target="../media/image180.png"/><Relationship Id="rId384" Type="http://schemas.openxmlformats.org/officeDocument/2006/relationships/customXml" Target="../ink/ink192.xml"/><Relationship Id="rId591" Type="http://schemas.openxmlformats.org/officeDocument/2006/relationships/image" Target="../media/image303.png"/><Relationship Id="rId605" Type="http://schemas.openxmlformats.org/officeDocument/2006/relationships/image" Target="../media/image310.png"/><Relationship Id="rId787" Type="http://schemas.openxmlformats.org/officeDocument/2006/relationships/customXml" Target="../ink/ink396.xml"/><Relationship Id="rId812" Type="http://schemas.openxmlformats.org/officeDocument/2006/relationships/customXml" Target="../ink/ink409.xml"/><Relationship Id="rId202" Type="http://schemas.openxmlformats.org/officeDocument/2006/relationships/image" Target="../media/image111.png"/><Relationship Id="rId244" Type="http://schemas.openxmlformats.org/officeDocument/2006/relationships/image" Target="../media/image131.png"/><Relationship Id="rId647" Type="http://schemas.openxmlformats.org/officeDocument/2006/relationships/customXml" Target="../ink/ink325.xml"/><Relationship Id="rId689" Type="http://schemas.openxmlformats.org/officeDocument/2006/relationships/customXml" Target="../ink/ink347.xml"/><Relationship Id="rId854" Type="http://schemas.openxmlformats.org/officeDocument/2006/relationships/customXml" Target="../ink/ink430.xml"/><Relationship Id="rId39" Type="http://schemas.openxmlformats.org/officeDocument/2006/relationships/customXml" Target="../ink/ink17.xml"/><Relationship Id="rId286" Type="http://schemas.openxmlformats.org/officeDocument/2006/relationships/image" Target="../media/image152.png"/><Relationship Id="rId451" Type="http://schemas.openxmlformats.org/officeDocument/2006/relationships/customXml" Target="../ink/ink226.xml"/><Relationship Id="rId493" Type="http://schemas.openxmlformats.org/officeDocument/2006/relationships/image" Target="../media/image254.png"/><Relationship Id="rId507" Type="http://schemas.openxmlformats.org/officeDocument/2006/relationships/image" Target="../media/image261.png"/><Relationship Id="rId549" Type="http://schemas.openxmlformats.org/officeDocument/2006/relationships/image" Target="../media/image282.png"/><Relationship Id="rId714" Type="http://schemas.openxmlformats.org/officeDocument/2006/relationships/image" Target="../media/image363.png"/><Relationship Id="rId756" Type="http://schemas.openxmlformats.org/officeDocument/2006/relationships/image" Target="../media/image384.png"/><Relationship Id="rId50" Type="http://schemas.openxmlformats.org/officeDocument/2006/relationships/image" Target="../media/image36.png"/><Relationship Id="rId104" Type="http://schemas.openxmlformats.org/officeDocument/2006/relationships/customXml" Target="../ink/ink50.xml"/><Relationship Id="rId146" Type="http://schemas.openxmlformats.org/officeDocument/2006/relationships/customXml" Target="../ink/ink71.xml"/><Relationship Id="rId188" Type="http://schemas.openxmlformats.org/officeDocument/2006/relationships/image" Target="../media/image104.png"/><Relationship Id="rId311" Type="http://schemas.openxmlformats.org/officeDocument/2006/relationships/customXml" Target="../ink/ink155.xml"/><Relationship Id="rId353" Type="http://schemas.openxmlformats.org/officeDocument/2006/relationships/image" Target="../media/image185.png"/><Relationship Id="rId395" Type="http://schemas.openxmlformats.org/officeDocument/2006/relationships/image" Target="../media/image206.png"/><Relationship Id="rId409" Type="http://schemas.openxmlformats.org/officeDocument/2006/relationships/image" Target="../media/image213.png"/><Relationship Id="rId560" Type="http://schemas.openxmlformats.org/officeDocument/2006/relationships/customXml" Target="../ink/ink281.xml"/><Relationship Id="rId798" Type="http://schemas.openxmlformats.org/officeDocument/2006/relationships/customXml" Target="../ink/ink402.xml"/><Relationship Id="rId92" Type="http://schemas.openxmlformats.org/officeDocument/2006/relationships/customXml" Target="../ink/ink44.xml"/><Relationship Id="rId213" Type="http://schemas.openxmlformats.org/officeDocument/2006/relationships/image" Target="../media/image116.png"/><Relationship Id="rId420" Type="http://schemas.openxmlformats.org/officeDocument/2006/relationships/customXml" Target="../ink/ink210.xml"/><Relationship Id="rId616" Type="http://schemas.openxmlformats.org/officeDocument/2006/relationships/image" Target="../media/image315.png"/><Relationship Id="rId658" Type="http://schemas.openxmlformats.org/officeDocument/2006/relationships/image" Target="../media/image336.png"/><Relationship Id="rId823" Type="http://schemas.openxmlformats.org/officeDocument/2006/relationships/image" Target="../media/image417.png"/><Relationship Id="rId255" Type="http://schemas.openxmlformats.org/officeDocument/2006/relationships/customXml" Target="../ink/ink127.xml"/><Relationship Id="rId297" Type="http://schemas.openxmlformats.org/officeDocument/2006/relationships/customXml" Target="../ink/ink148.xml"/><Relationship Id="rId462" Type="http://schemas.openxmlformats.org/officeDocument/2006/relationships/customXml" Target="../ink/ink232.xml"/><Relationship Id="rId518" Type="http://schemas.openxmlformats.org/officeDocument/2006/relationships/customXml" Target="../ink/ink260.xml"/><Relationship Id="rId725" Type="http://schemas.openxmlformats.org/officeDocument/2006/relationships/customXml" Target="../ink/ink365.xml"/><Relationship Id="rId115" Type="http://schemas.openxmlformats.org/officeDocument/2006/relationships/image" Target="../media/image68.png"/><Relationship Id="rId157" Type="http://schemas.openxmlformats.org/officeDocument/2006/relationships/image" Target="../media/image89.png"/><Relationship Id="rId322" Type="http://schemas.openxmlformats.org/officeDocument/2006/relationships/image" Target="../media/image170.png"/><Relationship Id="rId364" Type="http://schemas.openxmlformats.org/officeDocument/2006/relationships/customXml" Target="../ink/ink182.xml"/><Relationship Id="rId767" Type="http://schemas.openxmlformats.org/officeDocument/2006/relationships/customXml" Target="../ink/ink386.xml"/><Relationship Id="rId61" Type="http://schemas.openxmlformats.org/officeDocument/2006/relationships/customXml" Target="../ink/ink28.xml"/><Relationship Id="rId199" Type="http://schemas.openxmlformats.org/officeDocument/2006/relationships/customXml" Target="../ink/ink98.xml"/><Relationship Id="rId571" Type="http://schemas.openxmlformats.org/officeDocument/2006/relationships/image" Target="../media/image293.png"/><Relationship Id="rId627" Type="http://schemas.openxmlformats.org/officeDocument/2006/relationships/customXml" Target="../ink/ink315.xml"/><Relationship Id="rId669" Type="http://schemas.openxmlformats.org/officeDocument/2006/relationships/customXml" Target="../ink/ink337.xml"/><Relationship Id="rId834" Type="http://schemas.openxmlformats.org/officeDocument/2006/relationships/customXml" Target="../ink/ink420.xml"/><Relationship Id="rId19" Type="http://schemas.openxmlformats.org/officeDocument/2006/relationships/customXml" Target="../ink/ink7.xml"/><Relationship Id="rId224" Type="http://schemas.openxmlformats.org/officeDocument/2006/relationships/customXml" Target="../ink/ink111.xml"/><Relationship Id="rId266" Type="http://schemas.openxmlformats.org/officeDocument/2006/relationships/image" Target="../media/image142.png"/><Relationship Id="rId431" Type="http://schemas.openxmlformats.org/officeDocument/2006/relationships/customXml" Target="../ink/ink216.xml"/><Relationship Id="rId473" Type="http://schemas.openxmlformats.org/officeDocument/2006/relationships/image" Target="../media/image244.png"/><Relationship Id="rId529" Type="http://schemas.openxmlformats.org/officeDocument/2006/relationships/image" Target="../media/image272.png"/><Relationship Id="rId680" Type="http://schemas.openxmlformats.org/officeDocument/2006/relationships/image" Target="../media/image346.png"/><Relationship Id="rId736" Type="http://schemas.openxmlformats.org/officeDocument/2006/relationships/image" Target="../media/image374.png"/><Relationship Id="rId30" Type="http://schemas.openxmlformats.org/officeDocument/2006/relationships/image" Target="../media/image26.png"/><Relationship Id="rId126" Type="http://schemas.openxmlformats.org/officeDocument/2006/relationships/customXml" Target="../ink/ink61.xml"/><Relationship Id="rId168" Type="http://schemas.openxmlformats.org/officeDocument/2006/relationships/image" Target="../media/image94.png"/><Relationship Id="rId333" Type="http://schemas.openxmlformats.org/officeDocument/2006/relationships/customXml" Target="../ink/ink166.xml"/><Relationship Id="rId540" Type="http://schemas.openxmlformats.org/officeDocument/2006/relationships/customXml" Target="../ink/ink271.xml"/><Relationship Id="rId778" Type="http://schemas.openxmlformats.org/officeDocument/2006/relationships/image" Target="../media/image395.png"/><Relationship Id="rId72" Type="http://schemas.openxmlformats.org/officeDocument/2006/relationships/customXml" Target="../ink/ink34.xml"/><Relationship Id="rId375" Type="http://schemas.openxmlformats.org/officeDocument/2006/relationships/image" Target="../media/image196.png"/><Relationship Id="rId582" Type="http://schemas.openxmlformats.org/officeDocument/2006/relationships/customXml" Target="../ink/ink292.xml"/><Relationship Id="rId638" Type="http://schemas.openxmlformats.org/officeDocument/2006/relationships/image" Target="../media/image326.png"/><Relationship Id="rId803" Type="http://schemas.openxmlformats.org/officeDocument/2006/relationships/image" Target="../media/image407.png"/><Relationship Id="rId845" Type="http://schemas.openxmlformats.org/officeDocument/2006/relationships/image" Target="../media/image428.png"/><Relationship Id="rId3" Type="http://schemas.openxmlformats.org/officeDocument/2006/relationships/customXml" Target="../ink/ink1.xml"/><Relationship Id="rId235" Type="http://schemas.openxmlformats.org/officeDocument/2006/relationships/image" Target="../media/image127.png"/><Relationship Id="rId277" Type="http://schemas.openxmlformats.org/officeDocument/2006/relationships/customXml" Target="../ink/ink138.xml"/><Relationship Id="rId400" Type="http://schemas.openxmlformats.org/officeDocument/2006/relationships/customXml" Target="../ink/ink200.xml"/><Relationship Id="rId442" Type="http://schemas.openxmlformats.org/officeDocument/2006/relationships/image" Target="../media/image229.png"/><Relationship Id="rId484" Type="http://schemas.openxmlformats.org/officeDocument/2006/relationships/customXml" Target="../ink/ink243.xml"/><Relationship Id="rId705" Type="http://schemas.openxmlformats.org/officeDocument/2006/relationships/customXml" Target="../ink/ink355.xml"/><Relationship Id="rId137" Type="http://schemas.openxmlformats.org/officeDocument/2006/relationships/image" Target="../media/image79.png"/><Relationship Id="rId302" Type="http://schemas.openxmlformats.org/officeDocument/2006/relationships/image" Target="../media/image160.png"/><Relationship Id="rId344" Type="http://schemas.openxmlformats.org/officeDocument/2006/relationships/image" Target="../media/image181.png"/><Relationship Id="rId691" Type="http://schemas.openxmlformats.org/officeDocument/2006/relationships/customXml" Target="../ink/ink348.xml"/><Relationship Id="rId747" Type="http://schemas.openxmlformats.org/officeDocument/2006/relationships/customXml" Target="../ink/ink376.xml"/><Relationship Id="rId789" Type="http://schemas.openxmlformats.org/officeDocument/2006/relationships/customXml" Target="../ink/ink397.xml"/><Relationship Id="rId41" Type="http://schemas.openxmlformats.org/officeDocument/2006/relationships/customXml" Target="../ink/ink18.xml"/><Relationship Id="rId83" Type="http://schemas.openxmlformats.org/officeDocument/2006/relationships/image" Target="../media/image52.png"/><Relationship Id="rId179" Type="http://schemas.openxmlformats.org/officeDocument/2006/relationships/customXml" Target="../ink/ink88.xml"/><Relationship Id="rId386" Type="http://schemas.openxmlformats.org/officeDocument/2006/relationships/customXml" Target="../ink/ink193.xml"/><Relationship Id="rId551" Type="http://schemas.openxmlformats.org/officeDocument/2006/relationships/image" Target="../media/image283.png"/><Relationship Id="rId593" Type="http://schemas.openxmlformats.org/officeDocument/2006/relationships/image" Target="../media/image304.png"/><Relationship Id="rId607" Type="http://schemas.openxmlformats.org/officeDocument/2006/relationships/image" Target="../media/image311.png"/><Relationship Id="rId649" Type="http://schemas.openxmlformats.org/officeDocument/2006/relationships/customXml" Target="../ink/ink326.xml"/><Relationship Id="rId814" Type="http://schemas.openxmlformats.org/officeDocument/2006/relationships/customXml" Target="../ink/ink410.xml"/><Relationship Id="rId190" Type="http://schemas.openxmlformats.org/officeDocument/2006/relationships/image" Target="../media/image105.png"/><Relationship Id="rId204" Type="http://schemas.openxmlformats.org/officeDocument/2006/relationships/image" Target="../media/image112.png"/><Relationship Id="rId246" Type="http://schemas.openxmlformats.org/officeDocument/2006/relationships/image" Target="../media/image132.png"/><Relationship Id="rId288" Type="http://schemas.openxmlformats.org/officeDocument/2006/relationships/image" Target="../media/image153.png"/><Relationship Id="rId411" Type="http://schemas.openxmlformats.org/officeDocument/2006/relationships/image" Target="../media/image214.png"/><Relationship Id="rId453" Type="http://schemas.openxmlformats.org/officeDocument/2006/relationships/image" Target="../media/image234.png"/><Relationship Id="rId509" Type="http://schemas.openxmlformats.org/officeDocument/2006/relationships/image" Target="../media/image262.png"/><Relationship Id="rId660" Type="http://schemas.openxmlformats.org/officeDocument/2006/relationships/image" Target="../media/image337.png"/><Relationship Id="rId106" Type="http://schemas.openxmlformats.org/officeDocument/2006/relationships/customXml" Target="../ink/ink51.xml"/><Relationship Id="rId313" Type="http://schemas.openxmlformats.org/officeDocument/2006/relationships/customXml" Target="../ink/ink156.xml"/><Relationship Id="rId495" Type="http://schemas.openxmlformats.org/officeDocument/2006/relationships/image" Target="../media/image255.png"/><Relationship Id="rId716" Type="http://schemas.openxmlformats.org/officeDocument/2006/relationships/image" Target="../media/image364.png"/><Relationship Id="rId758" Type="http://schemas.openxmlformats.org/officeDocument/2006/relationships/image" Target="../media/image385.png"/><Relationship Id="rId10" Type="http://schemas.openxmlformats.org/officeDocument/2006/relationships/image" Target="../media/image16.png"/><Relationship Id="rId52" Type="http://schemas.openxmlformats.org/officeDocument/2006/relationships/image" Target="../media/image37.png"/><Relationship Id="rId94" Type="http://schemas.openxmlformats.org/officeDocument/2006/relationships/customXml" Target="../ink/ink45.xml"/><Relationship Id="rId148" Type="http://schemas.openxmlformats.org/officeDocument/2006/relationships/customXml" Target="../ink/ink72.xml"/><Relationship Id="rId355" Type="http://schemas.openxmlformats.org/officeDocument/2006/relationships/image" Target="../media/image186.png"/><Relationship Id="rId397" Type="http://schemas.openxmlformats.org/officeDocument/2006/relationships/image" Target="../media/image207.png"/><Relationship Id="rId520" Type="http://schemas.openxmlformats.org/officeDocument/2006/relationships/customXml" Target="../ink/ink261.xml"/><Relationship Id="rId562" Type="http://schemas.openxmlformats.org/officeDocument/2006/relationships/customXml" Target="../ink/ink282.xml"/><Relationship Id="rId618" Type="http://schemas.openxmlformats.org/officeDocument/2006/relationships/image" Target="../media/image316.png"/><Relationship Id="rId825" Type="http://schemas.openxmlformats.org/officeDocument/2006/relationships/image" Target="../media/image418.png"/><Relationship Id="rId215" Type="http://schemas.openxmlformats.org/officeDocument/2006/relationships/image" Target="../media/image117.png"/><Relationship Id="rId257" Type="http://schemas.openxmlformats.org/officeDocument/2006/relationships/customXml" Target="../ink/ink128.xml"/><Relationship Id="rId422" Type="http://schemas.openxmlformats.org/officeDocument/2006/relationships/customXml" Target="../ink/ink211.xml"/><Relationship Id="rId464" Type="http://schemas.openxmlformats.org/officeDocument/2006/relationships/customXml" Target="../ink/ink233.xml"/><Relationship Id="rId299" Type="http://schemas.openxmlformats.org/officeDocument/2006/relationships/customXml" Target="../ink/ink149.xml"/><Relationship Id="rId727" Type="http://schemas.openxmlformats.org/officeDocument/2006/relationships/customXml" Target="../ink/ink366.xml"/><Relationship Id="rId63" Type="http://schemas.openxmlformats.org/officeDocument/2006/relationships/customXml" Target="../ink/ink29.xml"/><Relationship Id="rId159" Type="http://schemas.openxmlformats.org/officeDocument/2006/relationships/image" Target="../media/image90.png"/><Relationship Id="rId366" Type="http://schemas.openxmlformats.org/officeDocument/2006/relationships/customXml" Target="../ink/ink183.xml"/><Relationship Id="rId573" Type="http://schemas.openxmlformats.org/officeDocument/2006/relationships/image" Target="../media/image294.png"/><Relationship Id="rId780" Type="http://schemas.openxmlformats.org/officeDocument/2006/relationships/image" Target="../media/image396.png"/><Relationship Id="rId226" Type="http://schemas.openxmlformats.org/officeDocument/2006/relationships/customXml" Target="../ink/ink112.xml"/><Relationship Id="rId433" Type="http://schemas.openxmlformats.org/officeDocument/2006/relationships/customXml" Target="../ink/ink217.xml"/><Relationship Id="rId640" Type="http://schemas.openxmlformats.org/officeDocument/2006/relationships/image" Target="../media/image327.png"/><Relationship Id="rId738" Type="http://schemas.openxmlformats.org/officeDocument/2006/relationships/image" Target="../media/image375.png"/><Relationship Id="rId74" Type="http://schemas.openxmlformats.org/officeDocument/2006/relationships/customXml" Target="../ink/ink35.xml"/><Relationship Id="rId377" Type="http://schemas.openxmlformats.org/officeDocument/2006/relationships/image" Target="../media/image197.png"/><Relationship Id="rId500" Type="http://schemas.openxmlformats.org/officeDocument/2006/relationships/customXml" Target="../ink/ink251.xml"/><Relationship Id="rId584" Type="http://schemas.openxmlformats.org/officeDocument/2006/relationships/customXml" Target="../ink/ink293.xml"/><Relationship Id="rId805" Type="http://schemas.openxmlformats.org/officeDocument/2006/relationships/image" Target="../media/image408.png"/><Relationship Id="rId237" Type="http://schemas.openxmlformats.org/officeDocument/2006/relationships/image" Target="../media/image128.png"/><Relationship Id="rId791" Type="http://schemas.openxmlformats.org/officeDocument/2006/relationships/image" Target="../media/image401.png"/><Relationship Id="rId444" Type="http://schemas.openxmlformats.org/officeDocument/2006/relationships/image" Target="../media/image230.png"/><Relationship Id="rId651" Type="http://schemas.openxmlformats.org/officeDocument/2006/relationships/customXml" Target="../ink/ink327.xml"/><Relationship Id="rId749" Type="http://schemas.openxmlformats.org/officeDocument/2006/relationships/customXml" Target="../ink/ink377.xml"/><Relationship Id="rId290" Type="http://schemas.openxmlformats.org/officeDocument/2006/relationships/image" Target="../media/image154.png"/><Relationship Id="rId304" Type="http://schemas.openxmlformats.org/officeDocument/2006/relationships/image" Target="../media/image161.png"/><Relationship Id="rId388" Type="http://schemas.openxmlformats.org/officeDocument/2006/relationships/customXml" Target="../ink/ink194.xml"/><Relationship Id="rId511" Type="http://schemas.openxmlformats.org/officeDocument/2006/relationships/image" Target="../media/image263.png"/><Relationship Id="rId609" Type="http://schemas.openxmlformats.org/officeDocument/2006/relationships/image" Target="../media/image312.png"/><Relationship Id="rId85" Type="http://schemas.openxmlformats.org/officeDocument/2006/relationships/image" Target="../media/image53.png"/><Relationship Id="rId150" Type="http://schemas.openxmlformats.org/officeDocument/2006/relationships/customXml" Target="../ink/ink73.xml"/><Relationship Id="rId595" Type="http://schemas.openxmlformats.org/officeDocument/2006/relationships/image" Target="../media/image305.png"/><Relationship Id="rId816" Type="http://schemas.openxmlformats.org/officeDocument/2006/relationships/customXml" Target="../ink/ink411.xml"/><Relationship Id="rId248" Type="http://schemas.openxmlformats.org/officeDocument/2006/relationships/image" Target="../media/image133.png"/><Relationship Id="rId455" Type="http://schemas.openxmlformats.org/officeDocument/2006/relationships/image" Target="../media/image235.png"/><Relationship Id="rId662" Type="http://schemas.openxmlformats.org/officeDocument/2006/relationships/image" Target="../media/image338.png"/><Relationship Id="rId12" Type="http://schemas.openxmlformats.org/officeDocument/2006/relationships/image" Target="../media/image17.png"/><Relationship Id="rId108" Type="http://schemas.openxmlformats.org/officeDocument/2006/relationships/customXml" Target="../ink/ink52.xml"/><Relationship Id="rId315" Type="http://schemas.openxmlformats.org/officeDocument/2006/relationships/customXml" Target="../ink/ink157.xml"/><Relationship Id="rId522" Type="http://schemas.openxmlformats.org/officeDocument/2006/relationships/customXml" Target="../ink/ink262.xml"/><Relationship Id="rId96" Type="http://schemas.openxmlformats.org/officeDocument/2006/relationships/customXml" Target="../ink/ink46.xml"/><Relationship Id="rId161" Type="http://schemas.openxmlformats.org/officeDocument/2006/relationships/image" Target="../media/image91.png"/><Relationship Id="rId399" Type="http://schemas.openxmlformats.org/officeDocument/2006/relationships/image" Target="../media/image208.png"/><Relationship Id="rId827" Type="http://schemas.openxmlformats.org/officeDocument/2006/relationships/image" Target="../media/image419.png"/><Relationship Id="rId259" Type="http://schemas.openxmlformats.org/officeDocument/2006/relationships/customXml" Target="../ink/ink129.xml"/><Relationship Id="rId466" Type="http://schemas.openxmlformats.org/officeDocument/2006/relationships/customXml" Target="../ink/ink234.xml"/><Relationship Id="rId673" Type="http://schemas.openxmlformats.org/officeDocument/2006/relationships/customXml" Target="../ink/ink339.xml"/><Relationship Id="rId23" Type="http://schemas.openxmlformats.org/officeDocument/2006/relationships/customXml" Target="../ink/ink9.xml"/><Relationship Id="rId119" Type="http://schemas.openxmlformats.org/officeDocument/2006/relationships/image" Target="../media/image70.png"/><Relationship Id="rId326" Type="http://schemas.openxmlformats.org/officeDocument/2006/relationships/image" Target="../media/image172.png"/><Relationship Id="rId533" Type="http://schemas.openxmlformats.org/officeDocument/2006/relationships/image" Target="../media/image274.png"/><Relationship Id="rId740" Type="http://schemas.openxmlformats.org/officeDocument/2006/relationships/image" Target="../media/image376.png"/><Relationship Id="rId838" Type="http://schemas.openxmlformats.org/officeDocument/2006/relationships/customXml" Target="../ink/ink422.xml"/><Relationship Id="rId172" Type="http://schemas.openxmlformats.org/officeDocument/2006/relationships/image" Target="../media/image96.png"/><Relationship Id="rId477" Type="http://schemas.openxmlformats.org/officeDocument/2006/relationships/image" Target="../media/image246.png"/><Relationship Id="rId600" Type="http://schemas.openxmlformats.org/officeDocument/2006/relationships/customXml" Target="../ink/ink301.xml"/><Relationship Id="rId684" Type="http://schemas.openxmlformats.org/officeDocument/2006/relationships/image" Target="../media/image348.png"/><Relationship Id="rId337" Type="http://schemas.openxmlformats.org/officeDocument/2006/relationships/customXml" Target="../ink/ink168.xml"/><Relationship Id="rId34" Type="http://schemas.openxmlformats.org/officeDocument/2006/relationships/image" Target="../media/image28.png"/><Relationship Id="rId544" Type="http://schemas.openxmlformats.org/officeDocument/2006/relationships/customXml" Target="../ink/ink273.xml"/><Relationship Id="rId751" Type="http://schemas.openxmlformats.org/officeDocument/2006/relationships/customXml" Target="../ink/ink378.xml"/><Relationship Id="rId849" Type="http://schemas.openxmlformats.org/officeDocument/2006/relationships/image" Target="../media/image430.png"/><Relationship Id="rId183" Type="http://schemas.openxmlformats.org/officeDocument/2006/relationships/customXml" Target="../ink/ink90.xml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611" Type="http://schemas.openxmlformats.org/officeDocument/2006/relationships/image" Target="../media/image313.png"/><Relationship Id="rId250" Type="http://schemas.openxmlformats.org/officeDocument/2006/relationships/image" Target="../media/image134.png"/><Relationship Id="rId488" Type="http://schemas.openxmlformats.org/officeDocument/2006/relationships/customXml" Target="../ink/ink245.xml"/><Relationship Id="rId695" Type="http://schemas.openxmlformats.org/officeDocument/2006/relationships/customXml" Target="../ink/ink350.xml"/><Relationship Id="rId709" Type="http://schemas.openxmlformats.org/officeDocument/2006/relationships/customXml" Target="../ink/ink357.xml"/><Relationship Id="rId45" Type="http://schemas.openxmlformats.org/officeDocument/2006/relationships/customXml" Target="../ink/ink20.xml"/><Relationship Id="rId110" Type="http://schemas.openxmlformats.org/officeDocument/2006/relationships/customXml" Target="../ink/ink53.xml"/><Relationship Id="rId348" Type="http://schemas.openxmlformats.org/officeDocument/2006/relationships/customXml" Target="../ink/ink174.xml"/><Relationship Id="rId555" Type="http://schemas.openxmlformats.org/officeDocument/2006/relationships/image" Target="../media/image285.png"/><Relationship Id="rId762" Type="http://schemas.openxmlformats.org/officeDocument/2006/relationships/image" Target="../media/image387.png"/><Relationship Id="rId194" Type="http://schemas.openxmlformats.org/officeDocument/2006/relationships/image" Target="../media/image107.png"/><Relationship Id="rId208" Type="http://schemas.openxmlformats.org/officeDocument/2006/relationships/image" Target="../media/image114.png"/><Relationship Id="rId415" Type="http://schemas.openxmlformats.org/officeDocument/2006/relationships/image" Target="../media/image216.png"/><Relationship Id="rId622" Type="http://schemas.openxmlformats.org/officeDocument/2006/relationships/image" Target="../media/image318.png"/><Relationship Id="rId261" Type="http://schemas.openxmlformats.org/officeDocument/2006/relationships/customXml" Target="../ink/ink130.xml"/><Relationship Id="rId499" Type="http://schemas.openxmlformats.org/officeDocument/2006/relationships/image" Target="../media/image257.png"/><Relationship Id="rId56" Type="http://schemas.openxmlformats.org/officeDocument/2006/relationships/image" Target="../media/image39.png"/><Relationship Id="rId359" Type="http://schemas.openxmlformats.org/officeDocument/2006/relationships/image" Target="../media/image188.png"/><Relationship Id="rId566" Type="http://schemas.openxmlformats.org/officeDocument/2006/relationships/customXml" Target="../ink/ink284.xml"/><Relationship Id="rId773" Type="http://schemas.openxmlformats.org/officeDocument/2006/relationships/customXml" Target="../ink/ink389.xml"/><Relationship Id="rId121" Type="http://schemas.openxmlformats.org/officeDocument/2006/relationships/image" Target="../media/image71.png"/><Relationship Id="rId219" Type="http://schemas.openxmlformats.org/officeDocument/2006/relationships/image" Target="../media/image119.png"/><Relationship Id="rId426" Type="http://schemas.openxmlformats.org/officeDocument/2006/relationships/customXml" Target="../ink/ink213.xml"/><Relationship Id="rId633" Type="http://schemas.openxmlformats.org/officeDocument/2006/relationships/customXml" Target="../ink/ink318.xml"/><Relationship Id="rId840" Type="http://schemas.openxmlformats.org/officeDocument/2006/relationships/customXml" Target="../ink/ink423.xml"/><Relationship Id="rId67" Type="http://schemas.openxmlformats.org/officeDocument/2006/relationships/customXml" Target="../ink/ink31.xml"/><Relationship Id="rId272" Type="http://schemas.openxmlformats.org/officeDocument/2006/relationships/image" Target="../media/image145.png"/><Relationship Id="rId577" Type="http://schemas.openxmlformats.org/officeDocument/2006/relationships/image" Target="../media/image296.png"/><Relationship Id="rId700" Type="http://schemas.openxmlformats.org/officeDocument/2006/relationships/image" Target="../media/image356.png"/><Relationship Id="rId132" Type="http://schemas.openxmlformats.org/officeDocument/2006/relationships/customXml" Target="../ink/ink64.xml"/><Relationship Id="rId784" Type="http://schemas.openxmlformats.org/officeDocument/2006/relationships/image" Target="../media/image398.png"/><Relationship Id="rId437" Type="http://schemas.openxmlformats.org/officeDocument/2006/relationships/customXml" Target="../ink/ink219.xml"/><Relationship Id="rId644" Type="http://schemas.openxmlformats.org/officeDocument/2006/relationships/image" Target="../media/image329.png"/><Relationship Id="rId851" Type="http://schemas.openxmlformats.org/officeDocument/2006/relationships/image" Target="../media/image431.png"/><Relationship Id="rId283" Type="http://schemas.openxmlformats.org/officeDocument/2006/relationships/customXml" Target="../ink/ink141.xml"/><Relationship Id="rId490" Type="http://schemas.openxmlformats.org/officeDocument/2006/relationships/customXml" Target="../ink/ink246.xml"/><Relationship Id="rId504" Type="http://schemas.openxmlformats.org/officeDocument/2006/relationships/customXml" Target="../ink/ink253.xml"/><Relationship Id="rId711" Type="http://schemas.openxmlformats.org/officeDocument/2006/relationships/customXml" Target="../ink/ink358.xml"/><Relationship Id="rId78" Type="http://schemas.openxmlformats.org/officeDocument/2006/relationships/customXml" Target="../ink/ink37.xml"/><Relationship Id="rId143" Type="http://schemas.openxmlformats.org/officeDocument/2006/relationships/image" Target="../media/image82.png"/><Relationship Id="rId350" Type="http://schemas.openxmlformats.org/officeDocument/2006/relationships/customXml" Target="../ink/ink175.xml"/><Relationship Id="rId588" Type="http://schemas.openxmlformats.org/officeDocument/2006/relationships/customXml" Target="../ink/ink295.xml"/><Relationship Id="rId795" Type="http://schemas.openxmlformats.org/officeDocument/2006/relationships/image" Target="../media/image403.png"/><Relationship Id="rId809" Type="http://schemas.openxmlformats.org/officeDocument/2006/relationships/image" Target="../media/image410.png"/><Relationship Id="rId9" Type="http://schemas.openxmlformats.org/officeDocument/2006/relationships/customXml" Target="../ink/ink2.xml"/><Relationship Id="rId210" Type="http://schemas.openxmlformats.org/officeDocument/2006/relationships/image" Target="../media/image115.png"/><Relationship Id="rId448" Type="http://schemas.openxmlformats.org/officeDocument/2006/relationships/image" Target="../media/image232.png"/><Relationship Id="rId655" Type="http://schemas.openxmlformats.org/officeDocument/2006/relationships/customXml" Target="../ink/ink329.xml"/><Relationship Id="rId294" Type="http://schemas.openxmlformats.org/officeDocument/2006/relationships/image" Target="../media/image156.png"/><Relationship Id="rId308" Type="http://schemas.openxmlformats.org/officeDocument/2006/relationships/image" Target="../media/image163.png"/><Relationship Id="rId515" Type="http://schemas.openxmlformats.org/officeDocument/2006/relationships/image" Target="../media/image265.png"/><Relationship Id="rId722" Type="http://schemas.openxmlformats.org/officeDocument/2006/relationships/image" Target="../media/image367.png"/><Relationship Id="rId89" Type="http://schemas.openxmlformats.org/officeDocument/2006/relationships/image" Target="../media/image55.png"/><Relationship Id="rId154" Type="http://schemas.openxmlformats.org/officeDocument/2006/relationships/customXml" Target="../ink/ink75.xml"/><Relationship Id="rId361" Type="http://schemas.openxmlformats.org/officeDocument/2006/relationships/image" Target="../media/image189.png"/><Relationship Id="rId599" Type="http://schemas.openxmlformats.org/officeDocument/2006/relationships/image" Target="../media/image307.png"/><Relationship Id="rId459" Type="http://schemas.openxmlformats.org/officeDocument/2006/relationships/image" Target="../media/image237.png"/><Relationship Id="rId666" Type="http://schemas.openxmlformats.org/officeDocument/2006/relationships/customXml" Target="../ink/ink335.xml"/><Relationship Id="rId16" Type="http://schemas.openxmlformats.org/officeDocument/2006/relationships/image" Target="../media/image19.png"/><Relationship Id="rId221" Type="http://schemas.openxmlformats.org/officeDocument/2006/relationships/image" Target="../media/image120.png"/><Relationship Id="rId319" Type="http://schemas.openxmlformats.org/officeDocument/2006/relationships/customXml" Target="../ink/ink159.xml"/><Relationship Id="rId526" Type="http://schemas.openxmlformats.org/officeDocument/2006/relationships/customXml" Target="../ink/ink264.xml"/><Relationship Id="rId733" Type="http://schemas.openxmlformats.org/officeDocument/2006/relationships/customXml" Target="../ink/ink369.xml"/><Relationship Id="rId165" Type="http://schemas.openxmlformats.org/officeDocument/2006/relationships/image" Target="../media/image93.png"/><Relationship Id="rId372" Type="http://schemas.openxmlformats.org/officeDocument/2006/relationships/customXml" Target="../ink/ink186.xml"/><Relationship Id="rId677" Type="http://schemas.openxmlformats.org/officeDocument/2006/relationships/customXml" Target="../ink/ink341.xml"/><Relationship Id="rId800" Type="http://schemas.openxmlformats.org/officeDocument/2006/relationships/customXml" Target="../ink/ink403.xml"/><Relationship Id="rId232" Type="http://schemas.openxmlformats.org/officeDocument/2006/relationships/customXml" Target="../ink/ink115.xml"/><Relationship Id="rId27" Type="http://schemas.openxmlformats.org/officeDocument/2006/relationships/customXml" Target="../ink/ink11.xml"/><Relationship Id="rId537" Type="http://schemas.openxmlformats.org/officeDocument/2006/relationships/image" Target="../media/image276.png"/><Relationship Id="rId744" Type="http://schemas.openxmlformats.org/officeDocument/2006/relationships/image" Target="../media/image378.png"/><Relationship Id="rId80" Type="http://schemas.openxmlformats.org/officeDocument/2006/relationships/customXml" Target="../ink/ink38.xml"/><Relationship Id="rId176" Type="http://schemas.openxmlformats.org/officeDocument/2006/relationships/image" Target="../media/image98.png"/><Relationship Id="rId383" Type="http://schemas.openxmlformats.org/officeDocument/2006/relationships/image" Target="../media/image200.png"/><Relationship Id="rId590" Type="http://schemas.openxmlformats.org/officeDocument/2006/relationships/customXml" Target="../ink/ink296.xml"/><Relationship Id="rId604" Type="http://schemas.openxmlformats.org/officeDocument/2006/relationships/customXml" Target="../ink/ink303.xml"/><Relationship Id="rId811" Type="http://schemas.openxmlformats.org/officeDocument/2006/relationships/image" Target="../media/image411.png"/><Relationship Id="rId243" Type="http://schemas.openxmlformats.org/officeDocument/2006/relationships/customXml" Target="../ink/ink121.xml"/><Relationship Id="rId450" Type="http://schemas.openxmlformats.org/officeDocument/2006/relationships/image" Target="../media/image233.png"/><Relationship Id="rId688" Type="http://schemas.openxmlformats.org/officeDocument/2006/relationships/image" Target="../media/image350.png"/><Relationship Id="rId38" Type="http://schemas.openxmlformats.org/officeDocument/2006/relationships/image" Target="../media/image30.png"/><Relationship Id="rId103" Type="http://schemas.openxmlformats.org/officeDocument/2006/relationships/image" Target="../media/image62.png"/><Relationship Id="rId310" Type="http://schemas.openxmlformats.org/officeDocument/2006/relationships/image" Target="../media/image164.png"/><Relationship Id="rId548" Type="http://schemas.openxmlformats.org/officeDocument/2006/relationships/customXml" Target="../ink/ink275.xml"/><Relationship Id="rId755" Type="http://schemas.openxmlformats.org/officeDocument/2006/relationships/customXml" Target="../ink/ink380.xml"/><Relationship Id="rId91" Type="http://schemas.openxmlformats.org/officeDocument/2006/relationships/image" Target="../media/image56.png"/><Relationship Id="rId187" Type="http://schemas.openxmlformats.org/officeDocument/2006/relationships/customXml" Target="../ink/ink92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615" Type="http://schemas.openxmlformats.org/officeDocument/2006/relationships/customXml" Target="../ink/ink309.xml"/><Relationship Id="rId822" Type="http://schemas.openxmlformats.org/officeDocument/2006/relationships/customXml" Target="../ink/ink414.xml"/><Relationship Id="rId254" Type="http://schemas.openxmlformats.org/officeDocument/2006/relationships/image" Target="../media/image136.png"/><Relationship Id="rId699" Type="http://schemas.openxmlformats.org/officeDocument/2006/relationships/customXml" Target="../ink/ink352.xml"/><Relationship Id="rId49" Type="http://schemas.openxmlformats.org/officeDocument/2006/relationships/customXml" Target="../ink/ink22.xml"/><Relationship Id="rId114" Type="http://schemas.openxmlformats.org/officeDocument/2006/relationships/customXml" Target="../ink/ink55.xml"/><Relationship Id="rId461" Type="http://schemas.openxmlformats.org/officeDocument/2006/relationships/image" Target="../media/image238.png"/><Relationship Id="rId559" Type="http://schemas.openxmlformats.org/officeDocument/2006/relationships/image" Target="../media/image287.png"/><Relationship Id="rId766" Type="http://schemas.openxmlformats.org/officeDocument/2006/relationships/image" Target="../media/image389.png"/><Relationship Id="rId198" Type="http://schemas.openxmlformats.org/officeDocument/2006/relationships/image" Target="../media/image109.png"/><Relationship Id="rId321" Type="http://schemas.openxmlformats.org/officeDocument/2006/relationships/customXml" Target="../ink/ink160.xml"/><Relationship Id="rId419" Type="http://schemas.openxmlformats.org/officeDocument/2006/relationships/image" Target="../media/image218.png"/><Relationship Id="rId626" Type="http://schemas.openxmlformats.org/officeDocument/2006/relationships/image" Target="../media/image320.png"/><Relationship Id="rId833" Type="http://schemas.openxmlformats.org/officeDocument/2006/relationships/image" Target="../media/image422.png"/><Relationship Id="rId265" Type="http://schemas.openxmlformats.org/officeDocument/2006/relationships/customXml" Target="../ink/ink132.xml"/><Relationship Id="rId472" Type="http://schemas.openxmlformats.org/officeDocument/2006/relationships/customXml" Target="../ink/ink237.xml"/><Relationship Id="rId125" Type="http://schemas.openxmlformats.org/officeDocument/2006/relationships/image" Target="../media/image73.png"/><Relationship Id="rId332" Type="http://schemas.openxmlformats.org/officeDocument/2006/relationships/image" Target="../media/image175.png"/><Relationship Id="rId777" Type="http://schemas.openxmlformats.org/officeDocument/2006/relationships/customXml" Target="../ink/ink391.xml"/><Relationship Id="rId637" Type="http://schemas.openxmlformats.org/officeDocument/2006/relationships/customXml" Target="../ink/ink320.xml"/><Relationship Id="rId844" Type="http://schemas.openxmlformats.org/officeDocument/2006/relationships/customXml" Target="../ink/ink425.xml"/><Relationship Id="rId276" Type="http://schemas.openxmlformats.org/officeDocument/2006/relationships/image" Target="../media/image147.png"/><Relationship Id="rId483" Type="http://schemas.openxmlformats.org/officeDocument/2006/relationships/image" Target="../media/image249.png"/><Relationship Id="rId690" Type="http://schemas.openxmlformats.org/officeDocument/2006/relationships/image" Target="../media/image351.png"/><Relationship Id="rId704" Type="http://schemas.openxmlformats.org/officeDocument/2006/relationships/image" Target="../media/image358.png"/><Relationship Id="rId40" Type="http://schemas.openxmlformats.org/officeDocument/2006/relationships/image" Target="../media/image31.png"/><Relationship Id="rId136" Type="http://schemas.openxmlformats.org/officeDocument/2006/relationships/customXml" Target="../ink/ink66.xml"/><Relationship Id="rId343" Type="http://schemas.openxmlformats.org/officeDocument/2006/relationships/customXml" Target="../ink/ink171.xml"/><Relationship Id="rId550" Type="http://schemas.openxmlformats.org/officeDocument/2006/relationships/customXml" Target="../ink/ink276.xml"/><Relationship Id="rId788" Type="http://schemas.openxmlformats.org/officeDocument/2006/relationships/image" Target="../media/image400.png"/><Relationship Id="rId203" Type="http://schemas.openxmlformats.org/officeDocument/2006/relationships/customXml" Target="../ink/ink100.xml"/><Relationship Id="rId648" Type="http://schemas.openxmlformats.org/officeDocument/2006/relationships/image" Target="../media/image331.png"/><Relationship Id="rId855" Type="http://schemas.openxmlformats.org/officeDocument/2006/relationships/image" Target="../media/image433.png"/><Relationship Id="rId287" Type="http://schemas.openxmlformats.org/officeDocument/2006/relationships/customXml" Target="../ink/ink143.xml"/><Relationship Id="rId410" Type="http://schemas.openxmlformats.org/officeDocument/2006/relationships/customXml" Target="../ink/ink205.xml"/><Relationship Id="rId494" Type="http://schemas.openxmlformats.org/officeDocument/2006/relationships/customXml" Target="../ink/ink248.xml"/><Relationship Id="rId508" Type="http://schemas.openxmlformats.org/officeDocument/2006/relationships/customXml" Target="../ink/ink255.xml"/><Relationship Id="rId715" Type="http://schemas.openxmlformats.org/officeDocument/2006/relationships/customXml" Target="../ink/ink360.xml"/><Relationship Id="rId147" Type="http://schemas.openxmlformats.org/officeDocument/2006/relationships/image" Target="../media/image84.png"/><Relationship Id="rId354" Type="http://schemas.openxmlformats.org/officeDocument/2006/relationships/customXml" Target="../ink/ink177.xml"/><Relationship Id="rId799" Type="http://schemas.openxmlformats.org/officeDocument/2006/relationships/image" Target="../media/image405.png"/><Relationship Id="rId51" Type="http://schemas.openxmlformats.org/officeDocument/2006/relationships/customXml" Target="../ink/ink23.xml"/><Relationship Id="rId561" Type="http://schemas.openxmlformats.org/officeDocument/2006/relationships/image" Target="../media/image288.png"/><Relationship Id="rId659" Type="http://schemas.openxmlformats.org/officeDocument/2006/relationships/customXml" Target="../ink/ink331.xml"/><Relationship Id="rId214" Type="http://schemas.openxmlformats.org/officeDocument/2006/relationships/customXml" Target="../ink/ink106.xml"/><Relationship Id="rId298" Type="http://schemas.openxmlformats.org/officeDocument/2006/relationships/image" Target="../media/image158.png"/><Relationship Id="rId421" Type="http://schemas.openxmlformats.org/officeDocument/2006/relationships/image" Target="../media/image219.png"/><Relationship Id="rId519" Type="http://schemas.openxmlformats.org/officeDocument/2006/relationships/image" Target="../media/image267.png"/><Relationship Id="rId158" Type="http://schemas.openxmlformats.org/officeDocument/2006/relationships/customXml" Target="../ink/ink77.xml"/><Relationship Id="rId726" Type="http://schemas.openxmlformats.org/officeDocument/2006/relationships/image" Target="../media/image369.png"/><Relationship Id="rId62" Type="http://schemas.openxmlformats.org/officeDocument/2006/relationships/image" Target="../media/image42.png"/><Relationship Id="rId365" Type="http://schemas.openxmlformats.org/officeDocument/2006/relationships/image" Target="../media/image191.png"/><Relationship Id="rId572" Type="http://schemas.openxmlformats.org/officeDocument/2006/relationships/customXml" Target="../ink/ink287.xml"/><Relationship Id="rId225" Type="http://schemas.openxmlformats.org/officeDocument/2006/relationships/image" Target="../media/image122.png"/><Relationship Id="rId432" Type="http://schemas.openxmlformats.org/officeDocument/2006/relationships/image" Target="../media/image224.png"/><Relationship Id="rId737" Type="http://schemas.openxmlformats.org/officeDocument/2006/relationships/customXml" Target="../ink/ink371.xml"/><Relationship Id="rId73" Type="http://schemas.openxmlformats.org/officeDocument/2006/relationships/image" Target="../media/image47.png"/><Relationship Id="rId169" Type="http://schemas.openxmlformats.org/officeDocument/2006/relationships/customXml" Target="../ink/ink83.xml"/><Relationship Id="rId376" Type="http://schemas.openxmlformats.org/officeDocument/2006/relationships/customXml" Target="../ink/ink188.xml"/><Relationship Id="rId583" Type="http://schemas.openxmlformats.org/officeDocument/2006/relationships/image" Target="../media/image299.png"/><Relationship Id="rId790" Type="http://schemas.openxmlformats.org/officeDocument/2006/relationships/customXml" Target="../ink/ink398.xml"/><Relationship Id="rId804" Type="http://schemas.openxmlformats.org/officeDocument/2006/relationships/customXml" Target="../ink/ink405.xml"/><Relationship Id="rId236" Type="http://schemas.openxmlformats.org/officeDocument/2006/relationships/customXml" Target="../ink/ink117.xml"/><Relationship Id="rId443" Type="http://schemas.openxmlformats.org/officeDocument/2006/relationships/customXml" Target="../ink/ink222.xml"/><Relationship Id="rId650" Type="http://schemas.openxmlformats.org/officeDocument/2006/relationships/image" Target="../media/image332.png"/><Relationship Id="rId303" Type="http://schemas.openxmlformats.org/officeDocument/2006/relationships/customXml" Target="../ink/ink151.xml"/><Relationship Id="rId748" Type="http://schemas.openxmlformats.org/officeDocument/2006/relationships/image" Target="../media/image380.png"/><Relationship Id="rId84" Type="http://schemas.openxmlformats.org/officeDocument/2006/relationships/customXml" Target="../ink/ink40.xml"/><Relationship Id="rId387" Type="http://schemas.openxmlformats.org/officeDocument/2006/relationships/image" Target="../media/image202.png"/><Relationship Id="rId510" Type="http://schemas.openxmlformats.org/officeDocument/2006/relationships/customXml" Target="../ink/ink256.xml"/><Relationship Id="rId594" Type="http://schemas.openxmlformats.org/officeDocument/2006/relationships/customXml" Target="../ink/ink298.xml"/><Relationship Id="rId608" Type="http://schemas.openxmlformats.org/officeDocument/2006/relationships/customXml" Target="../ink/ink305.xml"/><Relationship Id="rId815" Type="http://schemas.openxmlformats.org/officeDocument/2006/relationships/image" Target="../media/image413.png"/><Relationship Id="rId247" Type="http://schemas.openxmlformats.org/officeDocument/2006/relationships/customXml" Target="../ink/ink123.xml"/><Relationship Id="rId107" Type="http://schemas.openxmlformats.org/officeDocument/2006/relationships/image" Target="../media/image64.png"/><Relationship Id="rId454" Type="http://schemas.openxmlformats.org/officeDocument/2006/relationships/customXml" Target="../ink/ink228.xml"/><Relationship Id="rId661" Type="http://schemas.openxmlformats.org/officeDocument/2006/relationships/customXml" Target="../ink/ink332.xml"/><Relationship Id="rId759" Type="http://schemas.openxmlformats.org/officeDocument/2006/relationships/customXml" Target="../ink/ink382.xml"/><Relationship Id="rId11" Type="http://schemas.openxmlformats.org/officeDocument/2006/relationships/customXml" Target="../ink/ink3.xml"/><Relationship Id="rId314" Type="http://schemas.openxmlformats.org/officeDocument/2006/relationships/image" Target="../media/image166.png"/><Relationship Id="rId398" Type="http://schemas.openxmlformats.org/officeDocument/2006/relationships/customXml" Target="../ink/ink199.xml"/><Relationship Id="rId521" Type="http://schemas.openxmlformats.org/officeDocument/2006/relationships/image" Target="../media/image268.png"/><Relationship Id="rId619" Type="http://schemas.openxmlformats.org/officeDocument/2006/relationships/customXml" Target="../ink/ink311.xml"/><Relationship Id="rId95" Type="http://schemas.openxmlformats.org/officeDocument/2006/relationships/image" Target="../media/image58.png"/><Relationship Id="rId160" Type="http://schemas.openxmlformats.org/officeDocument/2006/relationships/customXml" Target="../ink/ink78.xml"/><Relationship Id="rId826" Type="http://schemas.openxmlformats.org/officeDocument/2006/relationships/customXml" Target="../ink/ink416.xml"/><Relationship Id="rId258" Type="http://schemas.openxmlformats.org/officeDocument/2006/relationships/image" Target="../media/image138.png"/><Relationship Id="rId465" Type="http://schemas.openxmlformats.org/officeDocument/2006/relationships/image" Target="../media/image240.png"/><Relationship Id="rId672" Type="http://schemas.openxmlformats.org/officeDocument/2006/relationships/image" Target="../media/image342.png"/><Relationship Id="rId22" Type="http://schemas.openxmlformats.org/officeDocument/2006/relationships/image" Target="../media/image22.png"/><Relationship Id="rId118" Type="http://schemas.openxmlformats.org/officeDocument/2006/relationships/customXml" Target="../ink/ink57.xml"/><Relationship Id="rId325" Type="http://schemas.openxmlformats.org/officeDocument/2006/relationships/customXml" Target="../ink/ink162.xml"/><Relationship Id="rId532" Type="http://schemas.openxmlformats.org/officeDocument/2006/relationships/customXml" Target="../ink/ink267.xml"/><Relationship Id="rId171" Type="http://schemas.openxmlformats.org/officeDocument/2006/relationships/customXml" Target="../ink/ink84.xml"/><Relationship Id="rId837" Type="http://schemas.openxmlformats.org/officeDocument/2006/relationships/image" Target="../media/image424.png"/><Relationship Id="rId269" Type="http://schemas.openxmlformats.org/officeDocument/2006/relationships/customXml" Target="../ink/ink134.xml"/><Relationship Id="rId476" Type="http://schemas.openxmlformats.org/officeDocument/2006/relationships/customXml" Target="../ink/ink239.xml"/><Relationship Id="rId683" Type="http://schemas.openxmlformats.org/officeDocument/2006/relationships/customXml" Target="../ink/ink344.xml"/><Relationship Id="rId33" Type="http://schemas.openxmlformats.org/officeDocument/2006/relationships/customXml" Target="../ink/ink14.xml"/><Relationship Id="rId129" Type="http://schemas.openxmlformats.org/officeDocument/2006/relationships/image" Target="../media/image75.png"/><Relationship Id="rId336" Type="http://schemas.openxmlformats.org/officeDocument/2006/relationships/image" Target="../media/image177.png"/><Relationship Id="rId543" Type="http://schemas.openxmlformats.org/officeDocument/2006/relationships/image" Target="../media/image279.png"/><Relationship Id="rId182" Type="http://schemas.openxmlformats.org/officeDocument/2006/relationships/image" Target="../media/image101.png"/><Relationship Id="rId403" Type="http://schemas.openxmlformats.org/officeDocument/2006/relationships/image" Target="../media/image210.png"/><Relationship Id="rId750" Type="http://schemas.openxmlformats.org/officeDocument/2006/relationships/image" Target="../media/image381.png"/><Relationship Id="rId848" Type="http://schemas.openxmlformats.org/officeDocument/2006/relationships/customXml" Target="../ink/ink427.xml"/><Relationship Id="rId487" Type="http://schemas.openxmlformats.org/officeDocument/2006/relationships/image" Target="../media/image251.png"/><Relationship Id="rId610" Type="http://schemas.openxmlformats.org/officeDocument/2006/relationships/customXml" Target="../ink/ink306.xml"/><Relationship Id="rId694" Type="http://schemas.openxmlformats.org/officeDocument/2006/relationships/image" Target="../media/image353.png"/><Relationship Id="rId708" Type="http://schemas.openxmlformats.org/officeDocument/2006/relationships/image" Target="../media/image360.png"/><Relationship Id="rId347" Type="http://schemas.openxmlformats.org/officeDocument/2006/relationships/image" Target="../media/image182.png"/><Relationship Id="rId44" Type="http://schemas.openxmlformats.org/officeDocument/2006/relationships/image" Target="../media/image33.png"/><Relationship Id="rId554" Type="http://schemas.openxmlformats.org/officeDocument/2006/relationships/customXml" Target="../ink/ink278.xml"/><Relationship Id="rId761" Type="http://schemas.openxmlformats.org/officeDocument/2006/relationships/customXml" Target="../ink/ink383.xml"/><Relationship Id="rId193" Type="http://schemas.openxmlformats.org/officeDocument/2006/relationships/customXml" Target="../ink/ink95.xml"/><Relationship Id="rId207" Type="http://schemas.openxmlformats.org/officeDocument/2006/relationships/customXml" Target="../ink/ink102.xml"/><Relationship Id="rId414" Type="http://schemas.openxmlformats.org/officeDocument/2006/relationships/customXml" Target="../ink/ink207.xml"/><Relationship Id="rId498" Type="http://schemas.openxmlformats.org/officeDocument/2006/relationships/customXml" Target="../ink/ink250.xml"/><Relationship Id="rId621" Type="http://schemas.openxmlformats.org/officeDocument/2006/relationships/customXml" Target="../ink/ink312.xml"/><Relationship Id="rId260" Type="http://schemas.openxmlformats.org/officeDocument/2006/relationships/image" Target="../media/image139.png"/><Relationship Id="rId719" Type="http://schemas.openxmlformats.org/officeDocument/2006/relationships/customXml" Target="../ink/ink362.xml"/><Relationship Id="rId55" Type="http://schemas.openxmlformats.org/officeDocument/2006/relationships/customXml" Target="../ink/ink25.xml"/><Relationship Id="rId120" Type="http://schemas.openxmlformats.org/officeDocument/2006/relationships/customXml" Target="../ink/ink58.xml"/><Relationship Id="rId358" Type="http://schemas.openxmlformats.org/officeDocument/2006/relationships/customXml" Target="../ink/ink179.xml"/><Relationship Id="rId565" Type="http://schemas.openxmlformats.org/officeDocument/2006/relationships/image" Target="../media/image290.png"/><Relationship Id="rId772" Type="http://schemas.openxmlformats.org/officeDocument/2006/relationships/image" Target="../media/image392.png"/><Relationship Id="rId218" Type="http://schemas.openxmlformats.org/officeDocument/2006/relationships/customXml" Target="../ink/ink108.xml"/><Relationship Id="rId425" Type="http://schemas.openxmlformats.org/officeDocument/2006/relationships/image" Target="../media/image221.png"/><Relationship Id="rId632" Type="http://schemas.openxmlformats.org/officeDocument/2006/relationships/image" Target="../media/image323.png"/><Relationship Id="rId271" Type="http://schemas.openxmlformats.org/officeDocument/2006/relationships/customXml" Target="../ink/ink135.xml"/><Relationship Id="rId66" Type="http://schemas.openxmlformats.org/officeDocument/2006/relationships/image" Target="../media/image44.png"/><Relationship Id="rId131" Type="http://schemas.openxmlformats.org/officeDocument/2006/relationships/image" Target="../media/image76.png"/><Relationship Id="rId369" Type="http://schemas.openxmlformats.org/officeDocument/2006/relationships/image" Target="../media/image193.png"/><Relationship Id="rId576" Type="http://schemas.openxmlformats.org/officeDocument/2006/relationships/customXml" Target="../ink/ink289.xml"/><Relationship Id="rId783" Type="http://schemas.openxmlformats.org/officeDocument/2006/relationships/customXml" Target="../ink/ink39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87.xml"/><Relationship Id="rId299" Type="http://schemas.openxmlformats.org/officeDocument/2006/relationships/image" Target="../media/image2800.png"/><Relationship Id="rId21" Type="http://schemas.openxmlformats.org/officeDocument/2006/relationships/customXml" Target="../ink/ink439.xml"/><Relationship Id="rId63" Type="http://schemas.openxmlformats.org/officeDocument/2006/relationships/customXml" Target="../ink/ink460.xml"/><Relationship Id="rId159" Type="http://schemas.openxmlformats.org/officeDocument/2006/relationships/customXml" Target="../ink/ink508.xml"/><Relationship Id="rId324" Type="http://schemas.openxmlformats.org/officeDocument/2006/relationships/customXml" Target="../ink/ink591.xml"/><Relationship Id="rId170" Type="http://schemas.openxmlformats.org/officeDocument/2006/relationships/image" Target="../media/image2160.png"/><Relationship Id="rId226" Type="http://schemas.openxmlformats.org/officeDocument/2006/relationships/customXml" Target="../ink/ink542.xml"/><Relationship Id="rId268" Type="http://schemas.openxmlformats.org/officeDocument/2006/relationships/customXml" Target="../ink/ink563.xml"/><Relationship Id="rId32" Type="http://schemas.openxmlformats.org/officeDocument/2006/relationships/image" Target="../media/image1470.png"/><Relationship Id="rId74" Type="http://schemas.openxmlformats.org/officeDocument/2006/relationships/image" Target="../media/image1680.png"/><Relationship Id="rId128" Type="http://schemas.openxmlformats.org/officeDocument/2006/relationships/image" Target="../media/image1950.png"/><Relationship Id="rId335" Type="http://schemas.openxmlformats.org/officeDocument/2006/relationships/image" Target="../media/image2980.png"/><Relationship Id="rId181" Type="http://schemas.openxmlformats.org/officeDocument/2006/relationships/customXml" Target="../ink/ink519.xml"/><Relationship Id="rId237" Type="http://schemas.openxmlformats.org/officeDocument/2006/relationships/image" Target="../media/image2490.png"/><Relationship Id="rId279" Type="http://schemas.openxmlformats.org/officeDocument/2006/relationships/image" Target="../media/image2700.png"/><Relationship Id="rId43" Type="http://schemas.openxmlformats.org/officeDocument/2006/relationships/customXml" Target="../ink/ink450.xml"/><Relationship Id="rId139" Type="http://schemas.openxmlformats.org/officeDocument/2006/relationships/customXml" Target="../ink/ink498.xml"/><Relationship Id="rId290" Type="http://schemas.openxmlformats.org/officeDocument/2006/relationships/customXml" Target="../ink/ink574.xml"/><Relationship Id="rId304" Type="http://schemas.openxmlformats.org/officeDocument/2006/relationships/customXml" Target="../ink/ink581.xml"/><Relationship Id="rId346" Type="http://schemas.openxmlformats.org/officeDocument/2006/relationships/customXml" Target="../ink/ink602.xml"/><Relationship Id="rId85" Type="http://schemas.openxmlformats.org/officeDocument/2006/relationships/customXml" Target="../ink/ink471.xml"/><Relationship Id="rId150" Type="http://schemas.openxmlformats.org/officeDocument/2006/relationships/image" Target="../media/image2060.png"/><Relationship Id="rId192" Type="http://schemas.openxmlformats.org/officeDocument/2006/relationships/customXml" Target="../ink/ink525.xml"/><Relationship Id="rId206" Type="http://schemas.openxmlformats.org/officeDocument/2006/relationships/customXml" Target="../ink/ink532.xml"/><Relationship Id="rId248" Type="http://schemas.openxmlformats.org/officeDocument/2006/relationships/customXml" Target="../ink/ink553.xml"/><Relationship Id="rId12" Type="http://schemas.openxmlformats.org/officeDocument/2006/relationships/image" Target="../media/image1370.png"/><Relationship Id="rId108" Type="http://schemas.openxmlformats.org/officeDocument/2006/relationships/image" Target="../media/image1850.png"/><Relationship Id="rId315" Type="http://schemas.openxmlformats.org/officeDocument/2006/relationships/image" Target="../media/image2880.png"/><Relationship Id="rId357" Type="http://schemas.openxmlformats.org/officeDocument/2006/relationships/image" Target="../media/image3090.png"/><Relationship Id="rId54" Type="http://schemas.openxmlformats.org/officeDocument/2006/relationships/image" Target="../media/image1580.png"/><Relationship Id="rId96" Type="http://schemas.openxmlformats.org/officeDocument/2006/relationships/image" Target="../media/image1790.png"/><Relationship Id="rId161" Type="http://schemas.openxmlformats.org/officeDocument/2006/relationships/customXml" Target="../ink/ink509.xml"/><Relationship Id="rId217" Type="http://schemas.openxmlformats.org/officeDocument/2006/relationships/image" Target="../media/image2390.png"/><Relationship Id="rId259" Type="http://schemas.openxmlformats.org/officeDocument/2006/relationships/image" Target="../media/image2600.png"/><Relationship Id="rId23" Type="http://schemas.openxmlformats.org/officeDocument/2006/relationships/customXml" Target="../ink/ink440.xml"/><Relationship Id="rId119" Type="http://schemas.openxmlformats.org/officeDocument/2006/relationships/customXml" Target="../ink/ink488.xml"/><Relationship Id="rId270" Type="http://schemas.openxmlformats.org/officeDocument/2006/relationships/customXml" Target="../ink/ink564.xml"/><Relationship Id="rId326" Type="http://schemas.openxmlformats.org/officeDocument/2006/relationships/customXml" Target="../ink/ink592.xml"/><Relationship Id="rId65" Type="http://schemas.openxmlformats.org/officeDocument/2006/relationships/customXml" Target="../ink/ink461.xml"/><Relationship Id="rId130" Type="http://schemas.openxmlformats.org/officeDocument/2006/relationships/image" Target="../media/image1960.png"/><Relationship Id="rId172" Type="http://schemas.openxmlformats.org/officeDocument/2006/relationships/image" Target="../media/image2170.png"/><Relationship Id="rId228" Type="http://schemas.openxmlformats.org/officeDocument/2006/relationships/customXml" Target="../ink/ink543.xml"/><Relationship Id="rId281" Type="http://schemas.openxmlformats.org/officeDocument/2006/relationships/image" Target="../media/image2710.png"/><Relationship Id="rId337" Type="http://schemas.openxmlformats.org/officeDocument/2006/relationships/image" Target="../media/image2990.png"/><Relationship Id="rId34" Type="http://schemas.openxmlformats.org/officeDocument/2006/relationships/image" Target="../media/image1480.png"/><Relationship Id="rId76" Type="http://schemas.openxmlformats.org/officeDocument/2006/relationships/image" Target="../media/image1690.png"/><Relationship Id="rId141" Type="http://schemas.openxmlformats.org/officeDocument/2006/relationships/customXml" Target="../ink/ink499.xml"/><Relationship Id="rId7" Type="http://schemas.openxmlformats.org/officeDocument/2006/relationships/customXml" Target="../ink/ink432.xml"/><Relationship Id="rId183" Type="http://schemas.openxmlformats.org/officeDocument/2006/relationships/customXml" Target="../ink/ink520.xml"/><Relationship Id="rId239" Type="http://schemas.openxmlformats.org/officeDocument/2006/relationships/image" Target="../media/image2500.png"/><Relationship Id="rId250" Type="http://schemas.openxmlformats.org/officeDocument/2006/relationships/customXml" Target="../ink/ink554.xml"/><Relationship Id="rId292" Type="http://schemas.openxmlformats.org/officeDocument/2006/relationships/customXml" Target="../ink/ink575.xml"/><Relationship Id="rId306" Type="http://schemas.openxmlformats.org/officeDocument/2006/relationships/customXml" Target="../ink/ink582.xml"/><Relationship Id="rId45" Type="http://schemas.openxmlformats.org/officeDocument/2006/relationships/customXml" Target="../ink/ink451.xml"/><Relationship Id="rId87" Type="http://schemas.openxmlformats.org/officeDocument/2006/relationships/customXml" Target="../ink/ink472.xml"/><Relationship Id="rId110" Type="http://schemas.openxmlformats.org/officeDocument/2006/relationships/image" Target="../media/image1860.png"/><Relationship Id="rId348" Type="http://schemas.openxmlformats.org/officeDocument/2006/relationships/customXml" Target="../ink/ink603.xml"/><Relationship Id="rId152" Type="http://schemas.openxmlformats.org/officeDocument/2006/relationships/image" Target="../media/image2070.png"/><Relationship Id="rId194" Type="http://schemas.openxmlformats.org/officeDocument/2006/relationships/customXml" Target="../ink/ink526.xml"/><Relationship Id="rId208" Type="http://schemas.openxmlformats.org/officeDocument/2006/relationships/customXml" Target="../ink/ink533.xml"/><Relationship Id="rId261" Type="http://schemas.openxmlformats.org/officeDocument/2006/relationships/image" Target="../media/image2610.png"/><Relationship Id="rId14" Type="http://schemas.openxmlformats.org/officeDocument/2006/relationships/image" Target="../media/image1380.png"/><Relationship Id="rId56" Type="http://schemas.openxmlformats.org/officeDocument/2006/relationships/image" Target="../media/image1590.png"/><Relationship Id="rId317" Type="http://schemas.openxmlformats.org/officeDocument/2006/relationships/image" Target="../media/image2890.png"/><Relationship Id="rId98" Type="http://schemas.openxmlformats.org/officeDocument/2006/relationships/image" Target="../media/image1800.png"/><Relationship Id="rId121" Type="http://schemas.openxmlformats.org/officeDocument/2006/relationships/customXml" Target="../ink/ink489.xml"/><Relationship Id="rId163" Type="http://schemas.openxmlformats.org/officeDocument/2006/relationships/customXml" Target="../ink/ink510.xml"/><Relationship Id="rId219" Type="http://schemas.openxmlformats.org/officeDocument/2006/relationships/image" Target="../media/image2400.png"/><Relationship Id="rId230" Type="http://schemas.openxmlformats.org/officeDocument/2006/relationships/customXml" Target="../ink/ink544.xml"/><Relationship Id="rId251" Type="http://schemas.openxmlformats.org/officeDocument/2006/relationships/image" Target="../media/image2560.png"/><Relationship Id="rId25" Type="http://schemas.openxmlformats.org/officeDocument/2006/relationships/customXml" Target="../ink/ink441.xml"/><Relationship Id="rId46" Type="http://schemas.openxmlformats.org/officeDocument/2006/relationships/image" Target="../media/image1540.png"/><Relationship Id="rId67" Type="http://schemas.openxmlformats.org/officeDocument/2006/relationships/customXml" Target="../ink/ink462.xml"/><Relationship Id="rId272" Type="http://schemas.openxmlformats.org/officeDocument/2006/relationships/customXml" Target="../ink/ink565.xml"/><Relationship Id="rId293" Type="http://schemas.openxmlformats.org/officeDocument/2006/relationships/image" Target="../media/image2770.png"/><Relationship Id="rId307" Type="http://schemas.openxmlformats.org/officeDocument/2006/relationships/image" Target="../media/image2840.png"/><Relationship Id="rId328" Type="http://schemas.openxmlformats.org/officeDocument/2006/relationships/customXml" Target="../ink/ink593.xml"/><Relationship Id="rId349" Type="http://schemas.openxmlformats.org/officeDocument/2006/relationships/image" Target="../media/image3050.png"/><Relationship Id="rId88" Type="http://schemas.openxmlformats.org/officeDocument/2006/relationships/image" Target="../media/image1750.png"/><Relationship Id="rId111" Type="http://schemas.openxmlformats.org/officeDocument/2006/relationships/customXml" Target="../ink/ink484.xml"/><Relationship Id="rId132" Type="http://schemas.openxmlformats.org/officeDocument/2006/relationships/image" Target="../media/image1970.png"/><Relationship Id="rId153" Type="http://schemas.openxmlformats.org/officeDocument/2006/relationships/customXml" Target="../ink/ink505.xml"/><Relationship Id="rId174" Type="http://schemas.openxmlformats.org/officeDocument/2006/relationships/image" Target="../media/image2180.png"/><Relationship Id="rId195" Type="http://schemas.openxmlformats.org/officeDocument/2006/relationships/image" Target="../media/image2280.png"/><Relationship Id="rId209" Type="http://schemas.openxmlformats.org/officeDocument/2006/relationships/image" Target="../media/image2350.png"/><Relationship Id="rId220" Type="http://schemas.openxmlformats.org/officeDocument/2006/relationships/customXml" Target="../ink/ink539.xml"/><Relationship Id="rId241" Type="http://schemas.openxmlformats.org/officeDocument/2006/relationships/image" Target="../media/image2510.png"/><Relationship Id="rId15" Type="http://schemas.openxmlformats.org/officeDocument/2006/relationships/customXml" Target="../ink/ink436.xml"/><Relationship Id="rId36" Type="http://schemas.openxmlformats.org/officeDocument/2006/relationships/image" Target="../media/image1490.png"/><Relationship Id="rId57" Type="http://schemas.openxmlformats.org/officeDocument/2006/relationships/customXml" Target="../ink/ink457.xml"/><Relationship Id="rId262" Type="http://schemas.openxmlformats.org/officeDocument/2006/relationships/customXml" Target="../ink/ink560.xml"/><Relationship Id="rId283" Type="http://schemas.openxmlformats.org/officeDocument/2006/relationships/image" Target="../media/image2720.png"/><Relationship Id="rId318" Type="http://schemas.openxmlformats.org/officeDocument/2006/relationships/customXml" Target="../ink/ink588.xml"/><Relationship Id="rId339" Type="http://schemas.openxmlformats.org/officeDocument/2006/relationships/image" Target="../media/image3000.png"/><Relationship Id="rId78" Type="http://schemas.openxmlformats.org/officeDocument/2006/relationships/image" Target="../media/image1700.png"/><Relationship Id="rId99" Type="http://schemas.openxmlformats.org/officeDocument/2006/relationships/customXml" Target="../ink/ink478.xml"/><Relationship Id="rId101" Type="http://schemas.openxmlformats.org/officeDocument/2006/relationships/customXml" Target="../ink/ink479.xml"/><Relationship Id="rId122" Type="http://schemas.openxmlformats.org/officeDocument/2006/relationships/image" Target="../media/image1920.png"/><Relationship Id="rId143" Type="http://schemas.openxmlformats.org/officeDocument/2006/relationships/customXml" Target="../ink/ink500.xml"/><Relationship Id="rId164" Type="http://schemas.openxmlformats.org/officeDocument/2006/relationships/image" Target="../media/image2130.png"/><Relationship Id="rId185" Type="http://schemas.openxmlformats.org/officeDocument/2006/relationships/customXml" Target="../ink/ink521.xml"/><Relationship Id="rId350" Type="http://schemas.openxmlformats.org/officeDocument/2006/relationships/customXml" Target="../ink/ink604.xml"/><Relationship Id="rId9" Type="http://schemas.openxmlformats.org/officeDocument/2006/relationships/customXml" Target="../ink/ink433.xml"/><Relationship Id="rId210" Type="http://schemas.openxmlformats.org/officeDocument/2006/relationships/customXml" Target="../ink/ink534.xml"/><Relationship Id="rId26" Type="http://schemas.openxmlformats.org/officeDocument/2006/relationships/image" Target="../media/image1440.png"/><Relationship Id="rId231" Type="http://schemas.openxmlformats.org/officeDocument/2006/relationships/image" Target="../media/image2460.png"/><Relationship Id="rId252" Type="http://schemas.openxmlformats.org/officeDocument/2006/relationships/customXml" Target="../ink/ink555.xml"/><Relationship Id="rId273" Type="http://schemas.openxmlformats.org/officeDocument/2006/relationships/image" Target="../media/image2670.png"/><Relationship Id="rId294" Type="http://schemas.openxmlformats.org/officeDocument/2006/relationships/customXml" Target="../ink/ink576.xml"/><Relationship Id="rId308" Type="http://schemas.openxmlformats.org/officeDocument/2006/relationships/customXml" Target="../ink/ink583.xml"/><Relationship Id="rId329" Type="http://schemas.openxmlformats.org/officeDocument/2006/relationships/image" Target="../media/image2950.png"/><Relationship Id="rId47" Type="http://schemas.openxmlformats.org/officeDocument/2006/relationships/customXml" Target="../ink/ink452.xml"/><Relationship Id="rId68" Type="http://schemas.openxmlformats.org/officeDocument/2006/relationships/image" Target="../media/image1650.png"/><Relationship Id="rId89" Type="http://schemas.openxmlformats.org/officeDocument/2006/relationships/customXml" Target="../ink/ink473.xml"/><Relationship Id="rId112" Type="http://schemas.openxmlformats.org/officeDocument/2006/relationships/image" Target="../media/image1870.png"/><Relationship Id="rId133" Type="http://schemas.openxmlformats.org/officeDocument/2006/relationships/customXml" Target="../ink/ink495.xml"/><Relationship Id="rId154" Type="http://schemas.openxmlformats.org/officeDocument/2006/relationships/image" Target="../media/image2080.png"/><Relationship Id="rId175" Type="http://schemas.openxmlformats.org/officeDocument/2006/relationships/customXml" Target="../ink/ink516.xml"/><Relationship Id="rId340" Type="http://schemas.openxmlformats.org/officeDocument/2006/relationships/customXml" Target="../ink/ink599.xml"/><Relationship Id="rId196" Type="http://schemas.openxmlformats.org/officeDocument/2006/relationships/customXml" Target="../ink/ink527.xml"/><Relationship Id="rId200" Type="http://schemas.openxmlformats.org/officeDocument/2006/relationships/customXml" Target="../ink/ink529.xml"/><Relationship Id="rId16" Type="http://schemas.openxmlformats.org/officeDocument/2006/relationships/image" Target="../media/image1390.png"/><Relationship Id="rId221" Type="http://schemas.openxmlformats.org/officeDocument/2006/relationships/image" Target="../media/image2410.png"/><Relationship Id="rId242" Type="http://schemas.openxmlformats.org/officeDocument/2006/relationships/customXml" Target="../ink/ink550.xml"/><Relationship Id="rId263" Type="http://schemas.openxmlformats.org/officeDocument/2006/relationships/image" Target="../media/image2620.png"/><Relationship Id="rId284" Type="http://schemas.openxmlformats.org/officeDocument/2006/relationships/customXml" Target="../ink/ink571.xml"/><Relationship Id="rId319" Type="http://schemas.openxmlformats.org/officeDocument/2006/relationships/image" Target="../media/image2900.png"/><Relationship Id="rId37" Type="http://schemas.openxmlformats.org/officeDocument/2006/relationships/customXml" Target="../ink/ink447.xml"/><Relationship Id="rId58" Type="http://schemas.openxmlformats.org/officeDocument/2006/relationships/image" Target="../media/image1600.png"/><Relationship Id="rId79" Type="http://schemas.openxmlformats.org/officeDocument/2006/relationships/customXml" Target="../ink/ink468.xml"/><Relationship Id="rId102" Type="http://schemas.openxmlformats.org/officeDocument/2006/relationships/image" Target="../media/image1820.png"/><Relationship Id="rId123" Type="http://schemas.openxmlformats.org/officeDocument/2006/relationships/customXml" Target="../ink/ink490.xml"/><Relationship Id="rId144" Type="http://schemas.openxmlformats.org/officeDocument/2006/relationships/image" Target="../media/image2030.png"/><Relationship Id="rId330" Type="http://schemas.openxmlformats.org/officeDocument/2006/relationships/customXml" Target="../ink/ink594.xml"/><Relationship Id="rId90" Type="http://schemas.openxmlformats.org/officeDocument/2006/relationships/image" Target="../media/image1760.png"/><Relationship Id="rId165" Type="http://schemas.openxmlformats.org/officeDocument/2006/relationships/customXml" Target="../ink/ink511.xml"/><Relationship Id="rId186" Type="http://schemas.openxmlformats.org/officeDocument/2006/relationships/image" Target="../media/image2240.png"/><Relationship Id="rId351" Type="http://schemas.openxmlformats.org/officeDocument/2006/relationships/image" Target="../media/image3060.png"/><Relationship Id="rId211" Type="http://schemas.openxmlformats.org/officeDocument/2006/relationships/image" Target="../media/image2360.png"/><Relationship Id="rId232" Type="http://schemas.openxmlformats.org/officeDocument/2006/relationships/customXml" Target="../ink/ink545.xml"/><Relationship Id="rId253" Type="http://schemas.openxmlformats.org/officeDocument/2006/relationships/image" Target="../media/image2570.png"/><Relationship Id="rId274" Type="http://schemas.openxmlformats.org/officeDocument/2006/relationships/customXml" Target="../ink/ink566.xml"/><Relationship Id="rId295" Type="http://schemas.openxmlformats.org/officeDocument/2006/relationships/image" Target="../media/image2780.png"/><Relationship Id="rId309" Type="http://schemas.openxmlformats.org/officeDocument/2006/relationships/image" Target="../media/image2850.png"/><Relationship Id="rId27" Type="http://schemas.openxmlformats.org/officeDocument/2006/relationships/customXml" Target="../ink/ink442.xml"/><Relationship Id="rId48" Type="http://schemas.openxmlformats.org/officeDocument/2006/relationships/image" Target="../media/image1550.png"/><Relationship Id="rId69" Type="http://schemas.openxmlformats.org/officeDocument/2006/relationships/customXml" Target="../ink/ink463.xml"/><Relationship Id="rId113" Type="http://schemas.openxmlformats.org/officeDocument/2006/relationships/customXml" Target="../ink/ink485.xml"/><Relationship Id="rId134" Type="http://schemas.openxmlformats.org/officeDocument/2006/relationships/image" Target="../media/image1980.png"/><Relationship Id="rId320" Type="http://schemas.openxmlformats.org/officeDocument/2006/relationships/customXml" Target="../ink/ink589.xml"/><Relationship Id="rId80" Type="http://schemas.openxmlformats.org/officeDocument/2006/relationships/image" Target="../media/image1710.png"/><Relationship Id="rId155" Type="http://schemas.openxmlformats.org/officeDocument/2006/relationships/customXml" Target="../ink/ink506.xml"/><Relationship Id="rId176" Type="http://schemas.openxmlformats.org/officeDocument/2006/relationships/image" Target="../media/image2190.png"/><Relationship Id="rId197" Type="http://schemas.openxmlformats.org/officeDocument/2006/relationships/image" Target="../media/image2290.png"/><Relationship Id="rId341" Type="http://schemas.openxmlformats.org/officeDocument/2006/relationships/image" Target="../media/image3010.png"/><Relationship Id="rId201" Type="http://schemas.openxmlformats.org/officeDocument/2006/relationships/image" Target="../media/image2310.png"/><Relationship Id="rId222" Type="http://schemas.openxmlformats.org/officeDocument/2006/relationships/customXml" Target="../ink/ink540.xml"/><Relationship Id="rId243" Type="http://schemas.openxmlformats.org/officeDocument/2006/relationships/image" Target="../media/image2520.png"/><Relationship Id="rId264" Type="http://schemas.openxmlformats.org/officeDocument/2006/relationships/customXml" Target="../ink/ink561.xml"/><Relationship Id="rId285" Type="http://schemas.openxmlformats.org/officeDocument/2006/relationships/image" Target="../media/image2730.png"/><Relationship Id="rId17" Type="http://schemas.openxmlformats.org/officeDocument/2006/relationships/customXml" Target="../ink/ink437.xml"/><Relationship Id="rId38" Type="http://schemas.openxmlformats.org/officeDocument/2006/relationships/image" Target="../media/image1500.png"/><Relationship Id="rId59" Type="http://schemas.openxmlformats.org/officeDocument/2006/relationships/customXml" Target="../ink/ink458.xml"/><Relationship Id="rId103" Type="http://schemas.openxmlformats.org/officeDocument/2006/relationships/customXml" Target="../ink/ink480.xml"/><Relationship Id="rId124" Type="http://schemas.openxmlformats.org/officeDocument/2006/relationships/image" Target="../media/image1930.png"/><Relationship Id="rId310" Type="http://schemas.openxmlformats.org/officeDocument/2006/relationships/customXml" Target="../ink/ink584.xml"/><Relationship Id="rId70" Type="http://schemas.openxmlformats.org/officeDocument/2006/relationships/image" Target="../media/image1660.png"/><Relationship Id="rId91" Type="http://schemas.openxmlformats.org/officeDocument/2006/relationships/customXml" Target="../ink/ink474.xml"/><Relationship Id="rId145" Type="http://schemas.openxmlformats.org/officeDocument/2006/relationships/customXml" Target="../ink/ink501.xml"/><Relationship Id="rId166" Type="http://schemas.openxmlformats.org/officeDocument/2006/relationships/image" Target="../media/image2140.png"/><Relationship Id="rId187" Type="http://schemas.openxmlformats.org/officeDocument/2006/relationships/customXml" Target="../ink/ink522.xml"/><Relationship Id="rId331" Type="http://schemas.openxmlformats.org/officeDocument/2006/relationships/image" Target="../media/image2960.png"/><Relationship Id="rId352" Type="http://schemas.openxmlformats.org/officeDocument/2006/relationships/customXml" Target="../ink/ink605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35.xml"/><Relationship Id="rId233" Type="http://schemas.openxmlformats.org/officeDocument/2006/relationships/image" Target="../media/image2470.png"/><Relationship Id="rId254" Type="http://schemas.openxmlformats.org/officeDocument/2006/relationships/customXml" Target="../ink/ink556.xml"/><Relationship Id="rId28" Type="http://schemas.openxmlformats.org/officeDocument/2006/relationships/image" Target="../media/image1450.png"/><Relationship Id="rId49" Type="http://schemas.openxmlformats.org/officeDocument/2006/relationships/customXml" Target="../ink/ink453.xml"/><Relationship Id="rId114" Type="http://schemas.openxmlformats.org/officeDocument/2006/relationships/image" Target="../media/image1880.png"/><Relationship Id="rId275" Type="http://schemas.openxmlformats.org/officeDocument/2006/relationships/image" Target="../media/image2680.png"/><Relationship Id="rId296" Type="http://schemas.openxmlformats.org/officeDocument/2006/relationships/customXml" Target="../ink/ink577.xml"/><Relationship Id="rId300" Type="http://schemas.openxmlformats.org/officeDocument/2006/relationships/customXml" Target="../ink/ink579.xml"/><Relationship Id="rId60" Type="http://schemas.openxmlformats.org/officeDocument/2006/relationships/image" Target="../media/image1610.png"/><Relationship Id="rId81" Type="http://schemas.openxmlformats.org/officeDocument/2006/relationships/customXml" Target="../ink/ink469.xml"/><Relationship Id="rId135" Type="http://schemas.openxmlformats.org/officeDocument/2006/relationships/customXml" Target="../ink/ink496.xml"/><Relationship Id="rId156" Type="http://schemas.openxmlformats.org/officeDocument/2006/relationships/image" Target="../media/image2090.png"/><Relationship Id="rId177" Type="http://schemas.openxmlformats.org/officeDocument/2006/relationships/customXml" Target="../ink/ink517.xml"/><Relationship Id="rId198" Type="http://schemas.openxmlformats.org/officeDocument/2006/relationships/customXml" Target="../ink/ink528.xml"/><Relationship Id="rId321" Type="http://schemas.openxmlformats.org/officeDocument/2006/relationships/image" Target="../media/image2910.png"/><Relationship Id="rId342" Type="http://schemas.openxmlformats.org/officeDocument/2006/relationships/customXml" Target="../ink/ink600.xml"/><Relationship Id="rId202" Type="http://schemas.openxmlformats.org/officeDocument/2006/relationships/customXml" Target="../ink/ink530.xml"/><Relationship Id="rId223" Type="http://schemas.openxmlformats.org/officeDocument/2006/relationships/image" Target="../media/image2420.png"/><Relationship Id="rId244" Type="http://schemas.openxmlformats.org/officeDocument/2006/relationships/customXml" Target="../ink/ink551.xml"/><Relationship Id="rId18" Type="http://schemas.openxmlformats.org/officeDocument/2006/relationships/image" Target="../media/image1400.png"/><Relationship Id="rId39" Type="http://schemas.openxmlformats.org/officeDocument/2006/relationships/customXml" Target="../ink/ink448.xml"/><Relationship Id="rId265" Type="http://schemas.openxmlformats.org/officeDocument/2006/relationships/image" Target="../media/image2630.png"/><Relationship Id="rId286" Type="http://schemas.openxmlformats.org/officeDocument/2006/relationships/customXml" Target="../ink/ink572.xml"/><Relationship Id="rId50" Type="http://schemas.openxmlformats.org/officeDocument/2006/relationships/image" Target="../media/image1560.png"/><Relationship Id="rId104" Type="http://schemas.openxmlformats.org/officeDocument/2006/relationships/image" Target="../media/image1830.png"/><Relationship Id="rId125" Type="http://schemas.openxmlformats.org/officeDocument/2006/relationships/customXml" Target="../ink/ink491.xml"/><Relationship Id="rId146" Type="http://schemas.openxmlformats.org/officeDocument/2006/relationships/image" Target="../media/image2040.png"/><Relationship Id="rId167" Type="http://schemas.openxmlformats.org/officeDocument/2006/relationships/customXml" Target="../ink/ink512.xml"/><Relationship Id="rId188" Type="http://schemas.openxmlformats.org/officeDocument/2006/relationships/image" Target="../media/image2250.png"/><Relationship Id="rId311" Type="http://schemas.openxmlformats.org/officeDocument/2006/relationships/image" Target="../media/image2860.png"/><Relationship Id="rId332" Type="http://schemas.openxmlformats.org/officeDocument/2006/relationships/customXml" Target="../ink/ink595.xml"/><Relationship Id="rId353" Type="http://schemas.openxmlformats.org/officeDocument/2006/relationships/image" Target="../media/image3070.png"/><Relationship Id="rId71" Type="http://schemas.openxmlformats.org/officeDocument/2006/relationships/customXml" Target="../ink/ink464.xml"/><Relationship Id="rId92" Type="http://schemas.openxmlformats.org/officeDocument/2006/relationships/image" Target="../media/image1770.png"/><Relationship Id="rId213" Type="http://schemas.openxmlformats.org/officeDocument/2006/relationships/image" Target="../media/image2370.png"/><Relationship Id="rId234" Type="http://schemas.openxmlformats.org/officeDocument/2006/relationships/customXml" Target="../ink/ink546.xml"/><Relationship Id="rId2" Type="http://schemas.openxmlformats.org/officeDocument/2006/relationships/customXml" Target="../ink/ink431.xml"/><Relationship Id="rId29" Type="http://schemas.openxmlformats.org/officeDocument/2006/relationships/customXml" Target="../ink/ink443.xml"/><Relationship Id="rId255" Type="http://schemas.openxmlformats.org/officeDocument/2006/relationships/image" Target="../media/image2580.png"/><Relationship Id="rId276" Type="http://schemas.openxmlformats.org/officeDocument/2006/relationships/customXml" Target="../ink/ink567.xml"/><Relationship Id="rId297" Type="http://schemas.openxmlformats.org/officeDocument/2006/relationships/image" Target="../media/image2790.png"/><Relationship Id="rId40" Type="http://schemas.openxmlformats.org/officeDocument/2006/relationships/image" Target="../media/image1511.png"/><Relationship Id="rId115" Type="http://schemas.openxmlformats.org/officeDocument/2006/relationships/customXml" Target="../ink/ink486.xml"/><Relationship Id="rId136" Type="http://schemas.openxmlformats.org/officeDocument/2006/relationships/image" Target="../media/image1990.png"/><Relationship Id="rId157" Type="http://schemas.openxmlformats.org/officeDocument/2006/relationships/customXml" Target="../ink/ink507.xml"/><Relationship Id="rId178" Type="http://schemas.openxmlformats.org/officeDocument/2006/relationships/image" Target="../media/image2200.png"/><Relationship Id="rId301" Type="http://schemas.openxmlformats.org/officeDocument/2006/relationships/image" Target="../media/image2810.png"/><Relationship Id="rId322" Type="http://schemas.openxmlformats.org/officeDocument/2006/relationships/customXml" Target="../ink/ink590.xml"/><Relationship Id="rId343" Type="http://schemas.openxmlformats.org/officeDocument/2006/relationships/image" Target="../media/image3020.png"/><Relationship Id="rId61" Type="http://schemas.openxmlformats.org/officeDocument/2006/relationships/customXml" Target="../ink/ink459.xml"/><Relationship Id="rId82" Type="http://schemas.openxmlformats.org/officeDocument/2006/relationships/image" Target="../media/image1720.png"/><Relationship Id="rId199" Type="http://schemas.openxmlformats.org/officeDocument/2006/relationships/image" Target="../media/image2300.png"/><Relationship Id="rId203" Type="http://schemas.openxmlformats.org/officeDocument/2006/relationships/image" Target="../media/image2320.png"/><Relationship Id="rId19" Type="http://schemas.openxmlformats.org/officeDocument/2006/relationships/customXml" Target="../ink/ink438.xml"/><Relationship Id="rId224" Type="http://schemas.openxmlformats.org/officeDocument/2006/relationships/customXml" Target="../ink/ink541.xml"/><Relationship Id="rId245" Type="http://schemas.openxmlformats.org/officeDocument/2006/relationships/image" Target="../media/image2530.png"/><Relationship Id="rId266" Type="http://schemas.openxmlformats.org/officeDocument/2006/relationships/customXml" Target="../ink/ink562.xml"/><Relationship Id="rId287" Type="http://schemas.openxmlformats.org/officeDocument/2006/relationships/image" Target="../media/image2740.png"/><Relationship Id="rId30" Type="http://schemas.openxmlformats.org/officeDocument/2006/relationships/image" Target="../media/image1460.png"/><Relationship Id="rId105" Type="http://schemas.openxmlformats.org/officeDocument/2006/relationships/customXml" Target="../ink/ink481.xml"/><Relationship Id="rId126" Type="http://schemas.openxmlformats.org/officeDocument/2006/relationships/image" Target="../media/image1940.png"/><Relationship Id="rId147" Type="http://schemas.openxmlformats.org/officeDocument/2006/relationships/customXml" Target="../ink/ink502.xml"/><Relationship Id="rId168" Type="http://schemas.openxmlformats.org/officeDocument/2006/relationships/image" Target="../media/image2150.png"/><Relationship Id="rId312" Type="http://schemas.openxmlformats.org/officeDocument/2006/relationships/customXml" Target="../ink/ink585.xml"/><Relationship Id="rId333" Type="http://schemas.openxmlformats.org/officeDocument/2006/relationships/image" Target="../media/image2970.png"/><Relationship Id="rId354" Type="http://schemas.openxmlformats.org/officeDocument/2006/relationships/customXml" Target="../ink/ink606.xml"/><Relationship Id="rId51" Type="http://schemas.openxmlformats.org/officeDocument/2006/relationships/customXml" Target="../ink/ink454.xml"/><Relationship Id="rId72" Type="http://schemas.openxmlformats.org/officeDocument/2006/relationships/image" Target="../media/image1670.png"/><Relationship Id="rId93" Type="http://schemas.openxmlformats.org/officeDocument/2006/relationships/customXml" Target="../ink/ink475.xml"/><Relationship Id="rId189" Type="http://schemas.openxmlformats.org/officeDocument/2006/relationships/customXml" Target="../ink/ink523.xml"/><Relationship Id="rId214" Type="http://schemas.openxmlformats.org/officeDocument/2006/relationships/customXml" Target="../ink/ink536.xml"/><Relationship Id="rId235" Type="http://schemas.openxmlformats.org/officeDocument/2006/relationships/image" Target="../media/image2480.png"/><Relationship Id="rId256" Type="http://schemas.openxmlformats.org/officeDocument/2006/relationships/customXml" Target="../ink/ink557.xml"/><Relationship Id="rId277" Type="http://schemas.openxmlformats.org/officeDocument/2006/relationships/image" Target="../media/image2690.png"/><Relationship Id="rId298" Type="http://schemas.openxmlformats.org/officeDocument/2006/relationships/customXml" Target="../ink/ink578.xml"/><Relationship Id="rId116" Type="http://schemas.openxmlformats.org/officeDocument/2006/relationships/image" Target="../media/image1890.png"/><Relationship Id="rId137" Type="http://schemas.openxmlformats.org/officeDocument/2006/relationships/customXml" Target="../ink/ink497.xml"/><Relationship Id="rId158" Type="http://schemas.openxmlformats.org/officeDocument/2006/relationships/image" Target="../media/image2100.png"/><Relationship Id="rId302" Type="http://schemas.openxmlformats.org/officeDocument/2006/relationships/customXml" Target="../ink/ink580.xml"/><Relationship Id="rId323" Type="http://schemas.openxmlformats.org/officeDocument/2006/relationships/image" Target="../media/image2920.png"/><Relationship Id="rId344" Type="http://schemas.openxmlformats.org/officeDocument/2006/relationships/customXml" Target="../ink/ink601.xml"/><Relationship Id="rId20" Type="http://schemas.openxmlformats.org/officeDocument/2006/relationships/image" Target="../media/image1410.png"/><Relationship Id="rId41" Type="http://schemas.openxmlformats.org/officeDocument/2006/relationships/customXml" Target="../ink/ink449.xml"/><Relationship Id="rId62" Type="http://schemas.openxmlformats.org/officeDocument/2006/relationships/image" Target="../media/image1620.png"/><Relationship Id="rId83" Type="http://schemas.openxmlformats.org/officeDocument/2006/relationships/customXml" Target="../ink/ink470.xml"/><Relationship Id="rId179" Type="http://schemas.openxmlformats.org/officeDocument/2006/relationships/customXml" Target="../ink/ink518.xml"/><Relationship Id="rId190" Type="http://schemas.openxmlformats.org/officeDocument/2006/relationships/customXml" Target="../ink/ink524.xml"/><Relationship Id="rId204" Type="http://schemas.openxmlformats.org/officeDocument/2006/relationships/customXml" Target="../ink/ink531.xml"/><Relationship Id="rId225" Type="http://schemas.openxmlformats.org/officeDocument/2006/relationships/image" Target="../media/image2430.png"/><Relationship Id="rId246" Type="http://schemas.openxmlformats.org/officeDocument/2006/relationships/customXml" Target="../ink/ink552.xml"/><Relationship Id="rId267" Type="http://schemas.openxmlformats.org/officeDocument/2006/relationships/image" Target="../media/image2640.png"/><Relationship Id="rId288" Type="http://schemas.openxmlformats.org/officeDocument/2006/relationships/customXml" Target="../ink/ink573.xml"/><Relationship Id="rId106" Type="http://schemas.openxmlformats.org/officeDocument/2006/relationships/image" Target="../media/image1840.png"/><Relationship Id="rId127" Type="http://schemas.openxmlformats.org/officeDocument/2006/relationships/customXml" Target="../ink/ink492.xml"/><Relationship Id="rId313" Type="http://schemas.openxmlformats.org/officeDocument/2006/relationships/image" Target="../media/image2870.png"/><Relationship Id="rId10" Type="http://schemas.openxmlformats.org/officeDocument/2006/relationships/image" Target="../media/image1360.png"/><Relationship Id="rId31" Type="http://schemas.openxmlformats.org/officeDocument/2006/relationships/customXml" Target="../ink/ink444.xml"/><Relationship Id="rId52" Type="http://schemas.openxmlformats.org/officeDocument/2006/relationships/image" Target="../media/image1570.png"/><Relationship Id="rId73" Type="http://schemas.openxmlformats.org/officeDocument/2006/relationships/customXml" Target="../ink/ink465.xml"/><Relationship Id="rId94" Type="http://schemas.openxmlformats.org/officeDocument/2006/relationships/image" Target="../media/image1780.png"/><Relationship Id="rId148" Type="http://schemas.openxmlformats.org/officeDocument/2006/relationships/image" Target="../media/image2050.png"/><Relationship Id="rId169" Type="http://schemas.openxmlformats.org/officeDocument/2006/relationships/customXml" Target="../ink/ink513.xml"/><Relationship Id="rId334" Type="http://schemas.openxmlformats.org/officeDocument/2006/relationships/customXml" Target="../ink/ink596.xml"/><Relationship Id="rId355" Type="http://schemas.openxmlformats.org/officeDocument/2006/relationships/image" Target="../media/image3080.png"/><Relationship Id="rId180" Type="http://schemas.openxmlformats.org/officeDocument/2006/relationships/image" Target="../media/image2210.png"/><Relationship Id="rId215" Type="http://schemas.openxmlformats.org/officeDocument/2006/relationships/image" Target="../media/image2380.png"/><Relationship Id="rId236" Type="http://schemas.openxmlformats.org/officeDocument/2006/relationships/customXml" Target="../ink/ink547.xml"/><Relationship Id="rId257" Type="http://schemas.openxmlformats.org/officeDocument/2006/relationships/image" Target="../media/image2590.png"/><Relationship Id="rId278" Type="http://schemas.openxmlformats.org/officeDocument/2006/relationships/customXml" Target="../ink/ink568.xml"/><Relationship Id="rId303" Type="http://schemas.openxmlformats.org/officeDocument/2006/relationships/image" Target="../media/image2820.png"/><Relationship Id="rId42" Type="http://schemas.openxmlformats.org/officeDocument/2006/relationships/image" Target="../media/image1520.png"/><Relationship Id="rId84" Type="http://schemas.openxmlformats.org/officeDocument/2006/relationships/image" Target="../media/image1730.png"/><Relationship Id="rId138" Type="http://schemas.openxmlformats.org/officeDocument/2006/relationships/image" Target="../media/image2000.png"/><Relationship Id="rId345" Type="http://schemas.openxmlformats.org/officeDocument/2006/relationships/image" Target="../media/image3030.png"/><Relationship Id="rId191" Type="http://schemas.openxmlformats.org/officeDocument/2006/relationships/image" Target="../media/image2260.png"/><Relationship Id="rId205" Type="http://schemas.openxmlformats.org/officeDocument/2006/relationships/image" Target="../media/image2330.png"/><Relationship Id="rId247" Type="http://schemas.openxmlformats.org/officeDocument/2006/relationships/image" Target="../media/image2540.png"/><Relationship Id="rId107" Type="http://schemas.openxmlformats.org/officeDocument/2006/relationships/customXml" Target="../ink/ink482.xml"/><Relationship Id="rId289" Type="http://schemas.openxmlformats.org/officeDocument/2006/relationships/image" Target="../media/image2750.png"/><Relationship Id="rId11" Type="http://schemas.openxmlformats.org/officeDocument/2006/relationships/customXml" Target="../ink/ink434.xml"/><Relationship Id="rId53" Type="http://schemas.openxmlformats.org/officeDocument/2006/relationships/customXml" Target="../ink/ink455.xml"/><Relationship Id="rId149" Type="http://schemas.openxmlformats.org/officeDocument/2006/relationships/customXml" Target="../ink/ink503.xml"/><Relationship Id="rId314" Type="http://schemas.openxmlformats.org/officeDocument/2006/relationships/customXml" Target="../ink/ink586.xml"/><Relationship Id="rId356" Type="http://schemas.openxmlformats.org/officeDocument/2006/relationships/customXml" Target="../ink/ink607.xml"/><Relationship Id="rId95" Type="http://schemas.openxmlformats.org/officeDocument/2006/relationships/customXml" Target="../ink/ink476.xml"/><Relationship Id="rId160" Type="http://schemas.openxmlformats.org/officeDocument/2006/relationships/image" Target="../media/image2110.png"/><Relationship Id="rId216" Type="http://schemas.openxmlformats.org/officeDocument/2006/relationships/customXml" Target="../ink/ink537.xml"/><Relationship Id="rId258" Type="http://schemas.openxmlformats.org/officeDocument/2006/relationships/customXml" Target="../ink/ink558.xml"/><Relationship Id="rId22" Type="http://schemas.openxmlformats.org/officeDocument/2006/relationships/image" Target="../media/image1420.png"/><Relationship Id="rId64" Type="http://schemas.openxmlformats.org/officeDocument/2006/relationships/image" Target="../media/image1630.png"/><Relationship Id="rId118" Type="http://schemas.openxmlformats.org/officeDocument/2006/relationships/image" Target="../media/image1900.png"/><Relationship Id="rId325" Type="http://schemas.openxmlformats.org/officeDocument/2006/relationships/image" Target="../media/image2930.png"/><Relationship Id="rId171" Type="http://schemas.openxmlformats.org/officeDocument/2006/relationships/customXml" Target="../ink/ink514.xml"/><Relationship Id="rId227" Type="http://schemas.openxmlformats.org/officeDocument/2006/relationships/image" Target="../media/image2440.png"/><Relationship Id="rId269" Type="http://schemas.openxmlformats.org/officeDocument/2006/relationships/image" Target="../media/image2650.png"/><Relationship Id="rId33" Type="http://schemas.openxmlformats.org/officeDocument/2006/relationships/customXml" Target="../ink/ink445.xml"/><Relationship Id="rId129" Type="http://schemas.openxmlformats.org/officeDocument/2006/relationships/customXml" Target="../ink/ink493.xml"/><Relationship Id="rId280" Type="http://schemas.openxmlformats.org/officeDocument/2006/relationships/customXml" Target="../ink/ink569.xml"/><Relationship Id="rId336" Type="http://schemas.openxmlformats.org/officeDocument/2006/relationships/customXml" Target="../ink/ink597.xml"/><Relationship Id="rId75" Type="http://schemas.openxmlformats.org/officeDocument/2006/relationships/customXml" Target="../ink/ink466.xml"/><Relationship Id="rId140" Type="http://schemas.openxmlformats.org/officeDocument/2006/relationships/image" Target="../media/image2010.png"/><Relationship Id="rId182" Type="http://schemas.openxmlformats.org/officeDocument/2006/relationships/image" Target="../media/image2220.png"/><Relationship Id="rId6" Type="http://schemas.openxmlformats.org/officeDocument/2006/relationships/image" Target="../media/image1340.png"/><Relationship Id="rId238" Type="http://schemas.openxmlformats.org/officeDocument/2006/relationships/customXml" Target="../ink/ink548.xml"/><Relationship Id="rId291" Type="http://schemas.openxmlformats.org/officeDocument/2006/relationships/image" Target="../media/image2760.png"/><Relationship Id="rId305" Type="http://schemas.openxmlformats.org/officeDocument/2006/relationships/image" Target="../media/image2830.png"/><Relationship Id="rId347" Type="http://schemas.openxmlformats.org/officeDocument/2006/relationships/image" Target="../media/image3040.png"/><Relationship Id="rId44" Type="http://schemas.openxmlformats.org/officeDocument/2006/relationships/image" Target="../media/image1530.png"/><Relationship Id="rId86" Type="http://schemas.openxmlformats.org/officeDocument/2006/relationships/image" Target="../media/image1740.png"/><Relationship Id="rId151" Type="http://schemas.openxmlformats.org/officeDocument/2006/relationships/customXml" Target="../ink/ink504.xml"/><Relationship Id="rId193" Type="http://schemas.openxmlformats.org/officeDocument/2006/relationships/image" Target="../media/image2270.png"/><Relationship Id="rId207" Type="http://schemas.openxmlformats.org/officeDocument/2006/relationships/image" Target="../media/image2340.png"/><Relationship Id="rId249" Type="http://schemas.openxmlformats.org/officeDocument/2006/relationships/image" Target="../media/image2550.png"/><Relationship Id="rId13" Type="http://schemas.openxmlformats.org/officeDocument/2006/relationships/customXml" Target="../ink/ink435.xml"/><Relationship Id="rId109" Type="http://schemas.openxmlformats.org/officeDocument/2006/relationships/customXml" Target="../ink/ink483.xml"/><Relationship Id="rId260" Type="http://schemas.openxmlformats.org/officeDocument/2006/relationships/customXml" Target="../ink/ink559.xml"/><Relationship Id="rId316" Type="http://schemas.openxmlformats.org/officeDocument/2006/relationships/customXml" Target="../ink/ink587.xml"/><Relationship Id="rId55" Type="http://schemas.openxmlformats.org/officeDocument/2006/relationships/customXml" Target="../ink/ink456.xml"/><Relationship Id="rId97" Type="http://schemas.openxmlformats.org/officeDocument/2006/relationships/customXml" Target="../ink/ink477.xml"/><Relationship Id="rId120" Type="http://schemas.openxmlformats.org/officeDocument/2006/relationships/image" Target="../media/image1910.png"/><Relationship Id="rId162" Type="http://schemas.openxmlformats.org/officeDocument/2006/relationships/image" Target="../media/image2120.png"/><Relationship Id="rId218" Type="http://schemas.openxmlformats.org/officeDocument/2006/relationships/customXml" Target="../ink/ink538.xml"/><Relationship Id="rId271" Type="http://schemas.openxmlformats.org/officeDocument/2006/relationships/image" Target="../media/image2660.png"/><Relationship Id="rId24" Type="http://schemas.openxmlformats.org/officeDocument/2006/relationships/image" Target="../media/image1430.png"/><Relationship Id="rId66" Type="http://schemas.openxmlformats.org/officeDocument/2006/relationships/image" Target="../media/image1640.png"/><Relationship Id="rId131" Type="http://schemas.openxmlformats.org/officeDocument/2006/relationships/customXml" Target="../ink/ink494.xml"/><Relationship Id="rId327" Type="http://schemas.openxmlformats.org/officeDocument/2006/relationships/image" Target="../media/image2941.png"/><Relationship Id="rId173" Type="http://schemas.openxmlformats.org/officeDocument/2006/relationships/customXml" Target="../ink/ink515.xml"/><Relationship Id="rId229" Type="http://schemas.openxmlformats.org/officeDocument/2006/relationships/image" Target="../media/image2450.png"/><Relationship Id="rId240" Type="http://schemas.openxmlformats.org/officeDocument/2006/relationships/customXml" Target="../ink/ink549.xml"/><Relationship Id="rId35" Type="http://schemas.openxmlformats.org/officeDocument/2006/relationships/customXml" Target="../ink/ink446.xml"/><Relationship Id="rId77" Type="http://schemas.openxmlformats.org/officeDocument/2006/relationships/customXml" Target="../ink/ink467.xml"/><Relationship Id="rId100" Type="http://schemas.openxmlformats.org/officeDocument/2006/relationships/image" Target="../media/image1810.png"/><Relationship Id="rId282" Type="http://schemas.openxmlformats.org/officeDocument/2006/relationships/customXml" Target="../ink/ink570.xml"/><Relationship Id="rId338" Type="http://schemas.openxmlformats.org/officeDocument/2006/relationships/customXml" Target="../ink/ink598.xml"/><Relationship Id="rId8" Type="http://schemas.openxmlformats.org/officeDocument/2006/relationships/image" Target="../media/image1350.png"/><Relationship Id="rId142" Type="http://schemas.openxmlformats.org/officeDocument/2006/relationships/image" Target="../media/image2020.png"/><Relationship Id="rId184" Type="http://schemas.openxmlformats.org/officeDocument/2006/relationships/image" Target="../media/image223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6.png"/><Relationship Id="rId21" Type="http://schemas.openxmlformats.org/officeDocument/2006/relationships/image" Target="../media/image980.png"/><Relationship Id="rId324" Type="http://schemas.openxmlformats.org/officeDocument/2006/relationships/customXml" Target="../ink/ink767.xml"/><Relationship Id="rId531" Type="http://schemas.openxmlformats.org/officeDocument/2006/relationships/image" Target="../media/image1231.png"/><Relationship Id="rId170" Type="http://schemas.openxmlformats.org/officeDocument/2006/relationships/customXml" Target="../ink/ink690.xml"/><Relationship Id="rId268" Type="http://schemas.openxmlformats.org/officeDocument/2006/relationships/customXml" Target="../ink/ink739.xml"/><Relationship Id="rId475" Type="http://schemas.openxmlformats.org/officeDocument/2006/relationships/image" Target="../media/image1203.png"/><Relationship Id="rId32" Type="http://schemas.openxmlformats.org/officeDocument/2006/relationships/customXml" Target="../ink/ink621.xml"/><Relationship Id="rId128" Type="http://schemas.openxmlformats.org/officeDocument/2006/relationships/customXml" Target="../ink/ink669.xml"/><Relationship Id="rId335" Type="http://schemas.openxmlformats.org/officeDocument/2006/relationships/image" Target="../media/image1134.png"/><Relationship Id="rId542" Type="http://schemas.openxmlformats.org/officeDocument/2006/relationships/customXml" Target="../ink/ink876.xml"/><Relationship Id="rId181" Type="http://schemas.openxmlformats.org/officeDocument/2006/relationships/image" Target="../media/image1057.png"/><Relationship Id="rId402" Type="http://schemas.openxmlformats.org/officeDocument/2006/relationships/customXml" Target="../ink/ink806.xml"/><Relationship Id="rId279" Type="http://schemas.openxmlformats.org/officeDocument/2006/relationships/image" Target="../media/image1106.png"/><Relationship Id="rId486" Type="http://schemas.openxmlformats.org/officeDocument/2006/relationships/customXml" Target="../ink/ink848.xml"/><Relationship Id="rId43" Type="http://schemas.openxmlformats.org/officeDocument/2006/relationships/image" Target="../media/image991.png"/><Relationship Id="rId139" Type="http://schemas.openxmlformats.org/officeDocument/2006/relationships/image" Target="../media/image1037.png"/><Relationship Id="rId346" Type="http://schemas.openxmlformats.org/officeDocument/2006/relationships/customXml" Target="../ink/ink778.xml"/><Relationship Id="rId553" Type="http://schemas.openxmlformats.org/officeDocument/2006/relationships/image" Target="../media/image1242.png"/><Relationship Id="rId192" Type="http://schemas.openxmlformats.org/officeDocument/2006/relationships/customXml" Target="../ink/ink701.xml"/><Relationship Id="rId206" Type="http://schemas.openxmlformats.org/officeDocument/2006/relationships/customXml" Target="../ink/ink708.xml"/><Relationship Id="rId413" Type="http://schemas.openxmlformats.org/officeDocument/2006/relationships/image" Target="../media/image1173.png"/><Relationship Id="rId497" Type="http://schemas.openxmlformats.org/officeDocument/2006/relationships/image" Target="../media/image1214.png"/><Relationship Id="rId357" Type="http://schemas.openxmlformats.org/officeDocument/2006/relationships/image" Target="../media/image1145.png"/><Relationship Id="rId54" Type="http://schemas.openxmlformats.org/officeDocument/2006/relationships/customXml" Target="../ink/ink632.xml"/><Relationship Id="rId217" Type="http://schemas.openxmlformats.org/officeDocument/2006/relationships/image" Target="../media/image1075.png"/><Relationship Id="rId564" Type="http://schemas.openxmlformats.org/officeDocument/2006/relationships/customXml" Target="../ink/ink887.xml"/><Relationship Id="rId424" Type="http://schemas.openxmlformats.org/officeDocument/2006/relationships/customXml" Target="../ink/ink817.xml"/><Relationship Id="rId270" Type="http://schemas.openxmlformats.org/officeDocument/2006/relationships/customXml" Target="../ink/ink740.xml"/><Relationship Id="rId65" Type="http://schemas.openxmlformats.org/officeDocument/2006/relationships/image" Target="../media/image1002.png"/><Relationship Id="rId130" Type="http://schemas.openxmlformats.org/officeDocument/2006/relationships/customXml" Target="../ink/ink670.xml"/><Relationship Id="rId368" Type="http://schemas.openxmlformats.org/officeDocument/2006/relationships/customXml" Target="../ink/ink789.xml"/><Relationship Id="rId575" Type="http://schemas.openxmlformats.org/officeDocument/2006/relationships/image" Target="../media/image1253.png"/><Relationship Id="rId228" Type="http://schemas.openxmlformats.org/officeDocument/2006/relationships/customXml" Target="../ink/ink719.xml"/><Relationship Id="rId435" Type="http://schemas.openxmlformats.org/officeDocument/2006/relationships/image" Target="../media/image1184.png"/><Relationship Id="rId281" Type="http://schemas.openxmlformats.org/officeDocument/2006/relationships/image" Target="../media/image1107.png"/><Relationship Id="rId502" Type="http://schemas.openxmlformats.org/officeDocument/2006/relationships/customXml" Target="../ink/ink856.xml"/><Relationship Id="rId76" Type="http://schemas.openxmlformats.org/officeDocument/2006/relationships/customXml" Target="../ink/ink643.xml"/><Relationship Id="rId141" Type="http://schemas.openxmlformats.org/officeDocument/2006/relationships/image" Target="../media/image1038.png"/><Relationship Id="rId379" Type="http://schemas.openxmlformats.org/officeDocument/2006/relationships/image" Target="../media/image1156.png"/><Relationship Id="rId586" Type="http://schemas.openxmlformats.org/officeDocument/2006/relationships/customXml" Target="../ink/ink898.xml"/><Relationship Id="rId7" Type="http://schemas.openxmlformats.org/officeDocument/2006/relationships/image" Target="../media/image974.png"/><Relationship Id="rId239" Type="http://schemas.openxmlformats.org/officeDocument/2006/relationships/image" Target="../media/image1086.png"/><Relationship Id="rId446" Type="http://schemas.openxmlformats.org/officeDocument/2006/relationships/customXml" Target="../ink/ink828.xml"/><Relationship Id="rId292" Type="http://schemas.openxmlformats.org/officeDocument/2006/relationships/customXml" Target="../ink/ink751.xml"/><Relationship Id="rId306" Type="http://schemas.openxmlformats.org/officeDocument/2006/relationships/customXml" Target="../ink/ink758.xml"/><Relationship Id="rId87" Type="http://schemas.openxmlformats.org/officeDocument/2006/relationships/image" Target="../media/image1012.png"/><Relationship Id="rId513" Type="http://schemas.openxmlformats.org/officeDocument/2006/relationships/image" Target="../media/image1222.png"/><Relationship Id="rId597" Type="http://schemas.openxmlformats.org/officeDocument/2006/relationships/image" Target="../media/image1264.png"/><Relationship Id="rId152" Type="http://schemas.openxmlformats.org/officeDocument/2006/relationships/customXml" Target="../ink/ink681.xml"/><Relationship Id="rId194" Type="http://schemas.openxmlformats.org/officeDocument/2006/relationships/customXml" Target="../ink/ink702.xml"/><Relationship Id="rId208" Type="http://schemas.openxmlformats.org/officeDocument/2006/relationships/customXml" Target="../ink/ink709.xml"/><Relationship Id="rId415" Type="http://schemas.openxmlformats.org/officeDocument/2006/relationships/image" Target="../media/image1174.png"/><Relationship Id="rId457" Type="http://schemas.openxmlformats.org/officeDocument/2006/relationships/image" Target="../media/image1195.png"/><Relationship Id="rId261" Type="http://schemas.openxmlformats.org/officeDocument/2006/relationships/image" Target="../media/image1097.png"/><Relationship Id="rId499" Type="http://schemas.openxmlformats.org/officeDocument/2006/relationships/image" Target="../media/image1215.png"/><Relationship Id="rId14" Type="http://schemas.openxmlformats.org/officeDocument/2006/relationships/customXml" Target="../ink/ink612.xml"/><Relationship Id="rId56" Type="http://schemas.openxmlformats.org/officeDocument/2006/relationships/customXml" Target="../ink/ink633.xml"/><Relationship Id="rId317" Type="http://schemas.openxmlformats.org/officeDocument/2006/relationships/image" Target="../media/image1125.png"/><Relationship Id="rId359" Type="http://schemas.openxmlformats.org/officeDocument/2006/relationships/image" Target="../media/image1146.png"/><Relationship Id="rId524" Type="http://schemas.openxmlformats.org/officeDocument/2006/relationships/customXml" Target="../ink/ink867.xml"/><Relationship Id="rId566" Type="http://schemas.openxmlformats.org/officeDocument/2006/relationships/customXml" Target="../ink/ink888.xml"/><Relationship Id="rId98" Type="http://schemas.openxmlformats.org/officeDocument/2006/relationships/customXml" Target="../ink/ink654.xml"/><Relationship Id="rId121" Type="http://schemas.openxmlformats.org/officeDocument/2006/relationships/image" Target="../media/image1028.png"/><Relationship Id="rId163" Type="http://schemas.openxmlformats.org/officeDocument/2006/relationships/image" Target="../media/image1049.png"/><Relationship Id="rId219" Type="http://schemas.openxmlformats.org/officeDocument/2006/relationships/image" Target="../media/image1076.png"/><Relationship Id="rId370" Type="http://schemas.openxmlformats.org/officeDocument/2006/relationships/customXml" Target="../ink/ink790.xml"/><Relationship Id="rId426" Type="http://schemas.openxmlformats.org/officeDocument/2006/relationships/customXml" Target="../ink/ink818.xml"/><Relationship Id="rId230" Type="http://schemas.openxmlformats.org/officeDocument/2006/relationships/customXml" Target="../ink/ink720.xml"/><Relationship Id="rId468" Type="http://schemas.openxmlformats.org/officeDocument/2006/relationships/customXml" Target="../ink/ink839.xml"/><Relationship Id="rId25" Type="http://schemas.openxmlformats.org/officeDocument/2006/relationships/image" Target="../media/image982.png"/><Relationship Id="rId67" Type="http://schemas.openxmlformats.org/officeDocument/2006/relationships/image" Target="../media/image1003.png"/><Relationship Id="rId272" Type="http://schemas.openxmlformats.org/officeDocument/2006/relationships/customXml" Target="../ink/ink741.xml"/><Relationship Id="rId328" Type="http://schemas.openxmlformats.org/officeDocument/2006/relationships/customXml" Target="../ink/ink769.xml"/><Relationship Id="rId535" Type="http://schemas.openxmlformats.org/officeDocument/2006/relationships/image" Target="../media/image1233.png"/><Relationship Id="rId577" Type="http://schemas.openxmlformats.org/officeDocument/2006/relationships/image" Target="../media/image1254.png"/><Relationship Id="rId132" Type="http://schemas.openxmlformats.org/officeDocument/2006/relationships/customXml" Target="../ink/ink671.xml"/><Relationship Id="rId174" Type="http://schemas.openxmlformats.org/officeDocument/2006/relationships/customXml" Target="../ink/ink692.xml"/><Relationship Id="rId381" Type="http://schemas.openxmlformats.org/officeDocument/2006/relationships/image" Target="../media/image1157.png"/><Relationship Id="rId241" Type="http://schemas.openxmlformats.org/officeDocument/2006/relationships/image" Target="../media/image1087.png"/><Relationship Id="rId437" Type="http://schemas.openxmlformats.org/officeDocument/2006/relationships/image" Target="../media/image1185.png"/><Relationship Id="rId479" Type="http://schemas.openxmlformats.org/officeDocument/2006/relationships/image" Target="../media/image1205.png"/><Relationship Id="rId36" Type="http://schemas.openxmlformats.org/officeDocument/2006/relationships/customXml" Target="../ink/ink623.xml"/><Relationship Id="rId283" Type="http://schemas.openxmlformats.org/officeDocument/2006/relationships/image" Target="../media/image1108.png"/><Relationship Id="rId339" Type="http://schemas.openxmlformats.org/officeDocument/2006/relationships/image" Target="../media/image1136.png"/><Relationship Id="rId490" Type="http://schemas.openxmlformats.org/officeDocument/2006/relationships/customXml" Target="../ink/ink850.xml"/><Relationship Id="rId504" Type="http://schemas.openxmlformats.org/officeDocument/2006/relationships/customXml" Target="../ink/ink857.xml"/><Relationship Id="rId546" Type="http://schemas.openxmlformats.org/officeDocument/2006/relationships/customXml" Target="../ink/ink878.xml"/><Relationship Id="rId78" Type="http://schemas.openxmlformats.org/officeDocument/2006/relationships/customXml" Target="../ink/ink644.xml"/><Relationship Id="rId101" Type="http://schemas.openxmlformats.org/officeDocument/2006/relationships/image" Target="../media/image1019.png"/><Relationship Id="rId143" Type="http://schemas.openxmlformats.org/officeDocument/2006/relationships/image" Target="../media/image1039.png"/><Relationship Id="rId185" Type="http://schemas.openxmlformats.org/officeDocument/2006/relationships/image" Target="../media/image1059.png"/><Relationship Id="rId350" Type="http://schemas.openxmlformats.org/officeDocument/2006/relationships/customXml" Target="../ink/ink780.xml"/><Relationship Id="rId406" Type="http://schemas.openxmlformats.org/officeDocument/2006/relationships/customXml" Target="../ink/ink808.xml"/><Relationship Id="rId588" Type="http://schemas.openxmlformats.org/officeDocument/2006/relationships/customXml" Target="../ink/ink899.xml"/><Relationship Id="rId9" Type="http://schemas.openxmlformats.org/officeDocument/2006/relationships/image" Target="../media/image975.png"/><Relationship Id="rId210" Type="http://schemas.openxmlformats.org/officeDocument/2006/relationships/customXml" Target="../ink/ink710.xml"/><Relationship Id="rId392" Type="http://schemas.openxmlformats.org/officeDocument/2006/relationships/customXml" Target="../ink/ink801.xml"/><Relationship Id="rId448" Type="http://schemas.openxmlformats.org/officeDocument/2006/relationships/customXml" Target="../ink/ink829.xml"/><Relationship Id="rId252" Type="http://schemas.openxmlformats.org/officeDocument/2006/relationships/customXml" Target="../ink/ink731.xml"/><Relationship Id="rId294" Type="http://schemas.openxmlformats.org/officeDocument/2006/relationships/customXml" Target="../ink/ink752.xml"/><Relationship Id="rId308" Type="http://schemas.openxmlformats.org/officeDocument/2006/relationships/customXml" Target="../ink/ink759.xml"/><Relationship Id="rId515" Type="http://schemas.openxmlformats.org/officeDocument/2006/relationships/image" Target="../media/image1223.png"/><Relationship Id="rId47" Type="http://schemas.openxmlformats.org/officeDocument/2006/relationships/image" Target="../media/image993.png"/><Relationship Id="rId89" Type="http://schemas.openxmlformats.org/officeDocument/2006/relationships/image" Target="../media/image1013.png"/><Relationship Id="rId112" Type="http://schemas.openxmlformats.org/officeDocument/2006/relationships/customXml" Target="../ink/ink661.xml"/><Relationship Id="rId154" Type="http://schemas.openxmlformats.org/officeDocument/2006/relationships/customXml" Target="../ink/ink682.xml"/><Relationship Id="rId361" Type="http://schemas.openxmlformats.org/officeDocument/2006/relationships/image" Target="../media/image1147.png"/><Relationship Id="rId557" Type="http://schemas.openxmlformats.org/officeDocument/2006/relationships/image" Target="../media/image1244.png"/><Relationship Id="rId196" Type="http://schemas.openxmlformats.org/officeDocument/2006/relationships/customXml" Target="../ink/ink703.xml"/><Relationship Id="rId417" Type="http://schemas.openxmlformats.org/officeDocument/2006/relationships/image" Target="../media/image1175.png"/><Relationship Id="rId459" Type="http://schemas.openxmlformats.org/officeDocument/2006/relationships/image" Target="../media/image1196.png"/><Relationship Id="rId16" Type="http://schemas.openxmlformats.org/officeDocument/2006/relationships/customXml" Target="../ink/ink613.xml"/><Relationship Id="rId221" Type="http://schemas.openxmlformats.org/officeDocument/2006/relationships/image" Target="../media/image1077.png"/><Relationship Id="rId263" Type="http://schemas.openxmlformats.org/officeDocument/2006/relationships/image" Target="../media/image1098.png"/><Relationship Id="rId319" Type="http://schemas.openxmlformats.org/officeDocument/2006/relationships/image" Target="../media/image1126.png"/><Relationship Id="rId470" Type="http://schemas.openxmlformats.org/officeDocument/2006/relationships/customXml" Target="../ink/ink840.xml"/><Relationship Id="rId526" Type="http://schemas.openxmlformats.org/officeDocument/2006/relationships/customXml" Target="../ink/ink868.xml"/><Relationship Id="rId58" Type="http://schemas.openxmlformats.org/officeDocument/2006/relationships/customXml" Target="../ink/ink634.xml"/><Relationship Id="rId123" Type="http://schemas.openxmlformats.org/officeDocument/2006/relationships/image" Target="../media/image1029.png"/><Relationship Id="rId330" Type="http://schemas.openxmlformats.org/officeDocument/2006/relationships/customXml" Target="../ink/ink770.xml"/><Relationship Id="rId568" Type="http://schemas.openxmlformats.org/officeDocument/2006/relationships/customXml" Target="../ink/ink889.xml"/><Relationship Id="rId165" Type="http://schemas.openxmlformats.org/officeDocument/2006/relationships/image" Target="../media/image1050.png"/><Relationship Id="rId372" Type="http://schemas.openxmlformats.org/officeDocument/2006/relationships/customXml" Target="../ink/ink791.xml"/><Relationship Id="rId428" Type="http://schemas.openxmlformats.org/officeDocument/2006/relationships/customXml" Target="../ink/ink819.xml"/><Relationship Id="rId232" Type="http://schemas.openxmlformats.org/officeDocument/2006/relationships/customXml" Target="../ink/ink721.xml"/><Relationship Id="rId274" Type="http://schemas.openxmlformats.org/officeDocument/2006/relationships/customXml" Target="../ink/ink742.xml"/><Relationship Id="rId481" Type="http://schemas.openxmlformats.org/officeDocument/2006/relationships/image" Target="../media/image1206.png"/><Relationship Id="rId27" Type="http://schemas.openxmlformats.org/officeDocument/2006/relationships/image" Target="../media/image983.png"/><Relationship Id="rId69" Type="http://schemas.openxmlformats.org/officeDocument/2006/relationships/image" Target="../media/image1004.png"/><Relationship Id="rId134" Type="http://schemas.openxmlformats.org/officeDocument/2006/relationships/customXml" Target="../ink/ink672.xml"/><Relationship Id="rId537" Type="http://schemas.openxmlformats.org/officeDocument/2006/relationships/image" Target="../media/image1234.png"/><Relationship Id="rId579" Type="http://schemas.openxmlformats.org/officeDocument/2006/relationships/image" Target="../media/image1255.png"/><Relationship Id="rId80" Type="http://schemas.openxmlformats.org/officeDocument/2006/relationships/customXml" Target="../ink/ink645.xml"/><Relationship Id="rId176" Type="http://schemas.openxmlformats.org/officeDocument/2006/relationships/customXml" Target="../ink/ink693.xml"/><Relationship Id="rId341" Type="http://schemas.openxmlformats.org/officeDocument/2006/relationships/image" Target="../media/image1137.png"/><Relationship Id="rId383" Type="http://schemas.openxmlformats.org/officeDocument/2006/relationships/image" Target="../media/image1158.png"/><Relationship Id="rId439" Type="http://schemas.openxmlformats.org/officeDocument/2006/relationships/image" Target="../media/image1186.png"/><Relationship Id="rId590" Type="http://schemas.openxmlformats.org/officeDocument/2006/relationships/customXml" Target="../ink/ink900.xml"/><Relationship Id="rId201" Type="http://schemas.openxmlformats.org/officeDocument/2006/relationships/image" Target="../media/image1067.png"/><Relationship Id="rId243" Type="http://schemas.openxmlformats.org/officeDocument/2006/relationships/image" Target="../media/image1088.png"/><Relationship Id="rId285" Type="http://schemas.openxmlformats.org/officeDocument/2006/relationships/image" Target="../media/image1109.png"/><Relationship Id="rId450" Type="http://schemas.openxmlformats.org/officeDocument/2006/relationships/customXml" Target="../ink/ink830.xml"/><Relationship Id="rId506" Type="http://schemas.openxmlformats.org/officeDocument/2006/relationships/customXml" Target="../ink/ink858.xml"/><Relationship Id="rId38" Type="http://schemas.openxmlformats.org/officeDocument/2006/relationships/customXml" Target="../ink/ink624.xml"/><Relationship Id="rId103" Type="http://schemas.openxmlformats.org/officeDocument/2006/relationships/image" Target="../media/image3620.png"/><Relationship Id="rId310" Type="http://schemas.openxmlformats.org/officeDocument/2006/relationships/customXml" Target="../ink/ink760.xml"/><Relationship Id="rId492" Type="http://schemas.openxmlformats.org/officeDocument/2006/relationships/customXml" Target="../ink/ink851.xml"/><Relationship Id="rId548" Type="http://schemas.openxmlformats.org/officeDocument/2006/relationships/customXml" Target="../ink/ink879.xml"/><Relationship Id="rId91" Type="http://schemas.openxmlformats.org/officeDocument/2006/relationships/image" Target="../media/image1014.png"/><Relationship Id="rId145" Type="http://schemas.openxmlformats.org/officeDocument/2006/relationships/image" Target="../media/image1040.png"/><Relationship Id="rId187" Type="http://schemas.openxmlformats.org/officeDocument/2006/relationships/image" Target="../media/image1060.png"/><Relationship Id="rId352" Type="http://schemas.openxmlformats.org/officeDocument/2006/relationships/customXml" Target="../ink/ink781.xml"/><Relationship Id="rId394" Type="http://schemas.openxmlformats.org/officeDocument/2006/relationships/customXml" Target="../ink/ink802.xml"/><Relationship Id="rId408" Type="http://schemas.openxmlformats.org/officeDocument/2006/relationships/customXml" Target="../ink/ink809.xml"/><Relationship Id="rId212" Type="http://schemas.openxmlformats.org/officeDocument/2006/relationships/customXml" Target="../ink/ink711.xml"/><Relationship Id="rId254" Type="http://schemas.openxmlformats.org/officeDocument/2006/relationships/customXml" Target="../ink/ink732.xml"/><Relationship Id="rId49" Type="http://schemas.openxmlformats.org/officeDocument/2006/relationships/image" Target="../media/image994.png"/><Relationship Id="rId114" Type="http://schemas.openxmlformats.org/officeDocument/2006/relationships/customXml" Target="../ink/ink662.xml"/><Relationship Id="rId296" Type="http://schemas.openxmlformats.org/officeDocument/2006/relationships/customXml" Target="../ink/ink753.xml"/><Relationship Id="rId461" Type="http://schemas.openxmlformats.org/officeDocument/2006/relationships/image" Target="../media/image1197.png"/><Relationship Id="rId517" Type="http://schemas.openxmlformats.org/officeDocument/2006/relationships/image" Target="../media/image1224.png"/><Relationship Id="rId559" Type="http://schemas.openxmlformats.org/officeDocument/2006/relationships/image" Target="../media/image1245.png"/><Relationship Id="rId60" Type="http://schemas.openxmlformats.org/officeDocument/2006/relationships/customXml" Target="../ink/ink635.xml"/><Relationship Id="rId156" Type="http://schemas.openxmlformats.org/officeDocument/2006/relationships/customXml" Target="../ink/ink683.xml"/><Relationship Id="rId198" Type="http://schemas.openxmlformats.org/officeDocument/2006/relationships/customXml" Target="../ink/ink704.xml"/><Relationship Id="rId321" Type="http://schemas.openxmlformats.org/officeDocument/2006/relationships/image" Target="../media/image1127.png"/><Relationship Id="rId363" Type="http://schemas.openxmlformats.org/officeDocument/2006/relationships/image" Target="../media/image1148.png"/><Relationship Id="rId419" Type="http://schemas.openxmlformats.org/officeDocument/2006/relationships/image" Target="../media/image1176.png"/><Relationship Id="rId570" Type="http://schemas.openxmlformats.org/officeDocument/2006/relationships/customXml" Target="../ink/ink890.xml"/><Relationship Id="rId223" Type="http://schemas.openxmlformats.org/officeDocument/2006/relationships/image" Target="../media/image1078.png"/><Relationship Id="rId430" Type="http://schemas.openxmlformats.org/officeDocument/2006/relationships/customXml" Target="../ink/ink820.xml"/><Relationship Id="rId18" Type="http://schemas.openxmlformats.org/officeDocument/2006/relationships/customXml" Target="../ink/ink614.xml"/><Relationship Id="rId265" Type="http://schemas.openxmlformats.org/officeDocument/2006/relationships/image" Target="../media/image1099.png"/><Relationship Id="rId472" Type="http://schemas.openxmlformats.org/officeDocument/2006/relationships/customXml" Target="../ink/ink841.xml"/><Relationship Id="rId528" Type="http://schemas.openxmlformats.org/officeDocument/2006/relationships/customXml" Target="../ink/ink869.xml"/><Relationship Id="rId125" Type="http://schemas.openxmlformats.org/officeDocument/2006/relationships/image" Target="../media/image1030.png"/><Relationship Id="rId167" Type="http://schemas.openxmlformats.org/officeDocument/2006/relationships/image" Target="../media/image1051.png"/><Relationship Id="rId332" Type="http://schemas.openxmlformats.org/officeDocument/2006/relationships/customXml" Target="../ink/ink771.xml"/><Relationship Id="rId374" Type="http://schemas.openxmlformats.org/officeDocument/2006/relationships/customXml" Target="../ink/ink792.xml"/><Relationship Id="rId581" Type="http://schemas.openxmlformats.org/officeDocument/2006/relationships/image" Target="../media/image1256.png"/><Relationship Id="rId71" Type="http://schemas.openxmlformats.org/officeDocument/2006/relationships/image" Target="../media/image1005.png"/><Relationship Id="rId234" Type="http://schemas.openxmlformats.org/officeDocument/2006/relationships/customXml" Target="../ink/ink722.xml"/><Relationship Id="rId2" Type="http://schemas.openxmlformats.org/officeDocument/2006/relationships/customXml" Target="../ink/ink608.xml"/><Relationship Id="rId29" Type="http://schemas.openxmlformats.org/officeDocument/2006/relationships/image" Target="../media/image984.png"/><Relationship Id="rId276" Type="http://schemas.openxmlformats.org/officeDocument/2006/relationships/customXml" Target="../ink/ink743.xml"/><Relationship Id="rId441" Type="http://schemas.openxmlformats.org/officeDocument/2006/relationships/image" Target="../media/image1187.png"/><Relationship Id="rId483" Type="http://schemas.openxmlformats.org/officeDocument/2006/relationships/image" Target="../media/image1207.png"/><Relationship Id="rId539" Type="http://schemas.openxmlformats.org/officeDocument/2006/relationships/image" Target="../media/image1235.png"/><Relationship Id="rId40" Type="http://schemas.openxmlformats.org/officeDocument/2006/relationships/customXml" Target="../ink/ink625.xml"/><Relationship Id="rId136" Type="http://schemas.openxmlformats.org/officeDocument/2006/relationships/customXml" Target="../ink/ink673.xml"/><Relationship Id="rId178" Type="http://schemas.openxmlformats.org/officeDocument/2006/relationships/customXml" Target="../ink/ink694.xml"/><Relationship Id="rId301" Type="http://schemas.openxmlformats.org/officeDocument/2006/relationships/image" Target="../media/image1117.png"/><Relationship Id="rId343" Type="http://schemas.openxmlformats.org/officeDocument/2006/relationships/image" Target="../media/image1138.png"/><Relationship Id="rId550" Type="http://schemas.openxmlformats.org/officeDocument/2006/relationships/customXml" Target="../ink/ink880.xml"/><Relationship Id="rId82" Type="http://schemas.openxmlformats.org/officeDocument/2006/relationships/customXml" Target="../ink/ink646.xml"/><Relationship Id="rId203" Type="http://schemas.openxmlformats.org/officeDocument/2006/relationships/image" Target="../media/image1068.png"/><Relationship Id="rId385" Type="http://schemas.openxmlformats.org/officeDocument/2006/relationships/image" Target="../media/image1159.png"/><Relationship Id="rId592" Type="http://schemas.openxmlformats.org/officeDocument/2006/relationships/customXml" Target="../ink/ink901.xml"/><Relationship Id="rId245" Type="http://schemas.openxmlformats.org/officeDocument/2006/relationships/image" Target="../media/image1089.png"/><Relationship Id="rId287" Type="http://schemas.openxmlformats.org/officeDocument/2006/relationships/image" Target="../media/image1110.png"/><Relationship Id="rId410" Type="http://schemas.openxmlformats.org/officeDocument/2006/relationships/customXml" Target="../ink/ink810.xml"/><Relationship Id="rId452" Type="http://schemas.openxmlformats.org/officeDocument/2006/relationships/customXml" Target="../ink/ink831.xml"/><Relationship Id="rId494" Type="http://schemas.openxmlformats.org/officeDocument/2006/relationships/customXml" Target="../ink/ink852.xml"/><Relationship Id="rId508" Type="http://schemas.openxmlformats.org/officeDocument/2006/relationships/customXml" Target="../ink/ink859.xml"/><Relationship Id="rId105" Type="http://schemas.openxmlformats.org/officeDocument/2006/relationships/image" Target="../media/image1020.png"/><Relationship Id="rId147" Type="http://schemas.openxmlformats.org/officeDocument/2006/relationships/image" Target="../media/image1041.png"/><Relationship Id="rId312" Type="http://schemas.openxmlformats.org/officeDocument/2006/relationships/customXml" Target="../ink/ink761.xml"/><Relationship Id="rId354" Type="http://schemas.openxmlformats.org/officeDocument/2006/relationships/customXml" Target="../ink/ink782.xml"/><Relationship Id="rId51" Type="http://schemas.openxmlformats.org/officeDocument/2006/relationships/image" Target="../media/image995.png"/><Relationship Id="rId93" Type="http://schemas.openxmlformats.org/officeDocument/2006/relationships/image" Target="../media/image1015.png"/><Relationship Id="rId189" Type="http://schemas.openxmlformats.org/officeDocument/2006/relationships/image" Target="../media/image1061.png"/><Relationship Id="rId396" Type="http://schemas.openxmlformats.org/officeDocument/2006/relationships/customXml" Target="../ink/ink803.xml"/><Relationship Id="rId561" Type="http://schemas.openxmlformats.org/officeDocument/2006/relationships/image" Target="../media/image1246.png"/><Relationship Id="rId214" Type="http://schemas.openxmlformats.org/officeDocument/2006/relationships/customXml" Target="../ink/ink712.xml"/><Relationship Id="rId256" Type="http://schemas.openxmlformats.org/officeDocument/2006/relationships/customXml" Target="../ink/ink733.xml"/><Relationship Id="rId298" Type="http://schemas.openxmlformats.org/officeDocument/2006/relationships/customXml" Target="../ink/ink754.xml"/><Relationship Id="rId421" Type="http://schemas.openxmlformats.org/officeDocument/2006/relationships/image" Target="../media/image1177.png"/><Relationship Id="rId463" Type="http://schemas.openxmlformats.org/officeDocument/2006/relationships/image" Target="../media/image1198.png"/><Relationship Id="rId519" Type="http://schemas.openxmlformats.org/officeDocument/2006/relationships/image" Target="../media/image1225.png"/><Relationship Id="rId116" Type="http://schemas.openxmlformats.org/officeDocument/2006/relationships/customXml" Target="../ink/ink663.xml"/><Relationship Id="rId158" Type="http://schemas.openxmlformats.org/officeDocument/2006/relationships/customXml" Target="../ink/ink684.xml"/><Relationship Id="rId323" Type="http://schemas.openxmlformats.org/officeDocument/2006/relationships/image" Target="../media/image1128.png"/><Relationship Id="rId530" Type="http://schemas.openxmlformats.org/officeDocument/2006/relationships/customXml" Target="../ink/ink870.xml"/><Relationship Id="rId20" Type="http://schemas.openxmlformats.org/officeDocument/2006/relationships/customXml" Target="../ink/ink615.xml"/><Relationship Id="rId62" Type="http://schemas.openxmlformats.org/officeDocument/2006/relationships/customXml" Target="../ink/ink636.xml"/><Relationship Id="rId365" Type="http://schemas.openxmlformats.org/officeDocument/2006/relationships/image" Target="../media/image1149.png"/><Relationship Id="rId572" Type="http://schemas.openxmlformats.org/officeDocument/2006/relationships/customXml" Target="../ink/ink891.xml"/><Relationship Id="rId225" Type="http://schemas.openxmlformats.org/officeDocument/2006/relationships/image" Target="../media/image1079.png"/><Relationship Id="rId267" Type="http://schemas.openxmlformats.org/officeDocument/2006/relationships/image" Target="../media/image1100.png"/><Relationship Id="rId432" Type="http://schemas.openxmlformats.org/officeDocument/2006/relationships/customXml" Target="../ink/ink821.xml"/><Relationship Id="rId474" Type="http://schemas.openxmlformats.org/officeDocument/2006/relationships/customXml" Target="../ink/ink842.xml"/><Relationship Id="rId127" Type="http://schemas.openxmlformats.org/officeDocument/2006/relationships/image" Target="../media/image1031.png"/><Relationship Id="rId31" Type="http://schemas.openxmlformats.org/officeDocument/2006/relationships/image" Target="../media/image985.png"/><Relationship Id="rId73" Type="http://schemas.openxmlformats.org/officeDocument/2006/relationships/image" Target="../media/image1006.png"/><Relationship Id="rId169" Type="http://schemas.openxmlformats.org/officeDocument/2006/relationships/image" Target="../media/image1052.png"/><Relationship Id="rId334" Type="http://schemas.openxmlformats.org/officeDocument/2006/relationships/customXml" Target="../ink/ink772.xml"/><Relationship Id="rId376" Type="http://schemas.openxmlformats.org/officeDocument/2006/relationships/customXml" Target="../ink/ink793.xml"/><Relationship Id="rId541" Type="http://schemas.openxmlformats.org/officeDocument/2006/relationships/image" Target="../media/image1236.png"/><Relationship Id="rId583" Type="http://schemas.openxmlformats.org/officeDocument/2006/relationships/image" Target="../media/image1257.png"/><Relationship Id="rId180" Type="http://schemas.openxmlformats.org/officeDocument/2006/relationships/customXml" Target="../ink/ink695.xml"/><Relationship Id="rId236" Type="http://schemas.openxmlformats.org/officeDocument/2006/relationships/customXml" Target="../ink/ink723.xml"/><Relationship Id="rId278" Type="http://schemas.openxmlformats.org/officeDocument/2006/relationships/customXml" Target="../ink/ink744.xml"/><Relationship Id="rId401" Type="http://schemas.openxmlformats.org/officeDocument/2006/relationships/image" Target="../media/image1167.png"/><Relationship Id="rId443" Type="http://schemas.openxmlformats.org/officeDocument/2006/relationships/image" Target="../media/image1188.png"/><Relationship Id="rId303" Type="http://schemas.openxmlformats.org/officeDocument/2006/relationships/image" Target="../media/image1118.png"/><Relationship Id="rId485" Type="http://schemas.openxmlformats.org/officeDocument/2006/relationships/image" Target="../media/image1208.png"/><Relationship Id="rId42" Type="http://schemas.openxmlformats.org/officeDocument/2006/relationships/customXml" Target="../ink/ink626.xml"/><Relationship Id="rId84" Type="http://schemas.openxmlformats.org/officeDocument/2006/relationships/customXml" Target="../ink/ink647.xml"/><Relationship Id="rId138" Type="http://schemas.openxmlformats.org/officeDocument/2006/relationships/customXml" Target="../ink/ink674.xml"/><Relationship Id="rId345" Type="http://schemas.openxmlformats.org/officeDocument/2006/relationships/image" Target="../media/image1139.png"/><Relationship Id="rId387" Type="http://schemas.openxmlformats.org/officeDocument/2006/relationships/image" Target="../media/image1160.png"/><Relationship Id="rId510" Type="http://schemas.openxmlformats.org/officeDocument/2006/relationships/customXml" Target="../ink/ink860.xml"/><Relationship Id="rId552" Type="http://schemas.openxmlformats.org/officeDocument/2006/relationships/customXml" Target="../ink/ink881.xml"/><Relationship Id="rId594" Type="http://schemas.openxmlformats.org/officeDocument/2006/relationships/customXml" Target="../ink/ink902.xml"/><Relationship Id="rId191" Type="http://schemas.openxmlformats.org/officeDocument/2006/relationships/image" Target="../media/image1062.png"/><Relationship Id="rId205" Type="http://schemas.openxmlformats.org/officeDocument/2006/relationships/image" Target="../media/image1069.png"/><Relationship Id="rId247" Type="http://schemas.openxmlformats.org/officeDocument/2006/relationships/image" Target="../media/image1090.png"/><Relationship Id="rId412" Type="http://schemas.openxmlformats.org/officeDocument/2006/relationships/customXml" Target="../ink/ink811.xml"/><Relationship Id="rId107" Type="http://schemas.openxmlformats.org/officeDocument/2006/relationships/image" Target="../media/image1021.png"/><Relationship Id="rId289" Type="http://schemas.openxmlformats.org/officeDocument/2006/relationships/image" Target="../media/image1111.png"/><Relationship Id="rId454" Type="http://schemas.openxmlformats.org/officeDocument/2006/relationships/customXml" Target="../ink/ink832.xml"/><Relationship Id="rId496" Type="http://schemas.openxmlformats.org/officeDocument/2006/relationships/customXml" Target="../ink/ink853.xml"/><Relationship Id="rId11" Type="http://schemas.openxmlformats.org/officeDocument/2006/relationships/image" Target="../media/image976.png"/><Relationship Id="rId53" Type="http://schemas.openxmlformats.org/officeDocument/2006/relationships/image" Target="../media/image996.png"/><Relationship Id="rId149" Type="http://schemas.openxmlformats.org/officeDocument/2006/relationships/image" Target="../media/image1042.png"/><Relationship Id="rId314" Type="http://schemas.openxmlformats.org/officeDocument/2006/relationships/customXml" Target="../ink/ink762.xml"/><Relationship Id="rId356" Type="http://schemas.openxmlformats.org/officeDocument/2006/relationships/customXml" Target="../ink/ink783.xml"/><Relationship Id="rId398" Type="http://schemas.openxmlformats.org/officeDocument/2006/relationships/customXml" Target="../ink/ink804.xml"/><Relationship Id="rId521" Type="http://schemas.openxmlformats.org/officeDocument/2006/relationships/image" Target="../media/image1226.png"/><Relationship Id="rId563" Type="http://schemas.openxmlformats.org/officeDocument/2006/relationships/image" Target="../media/image1247.png"/><Relationship Id="rId95" Type="http://schemas.openxmlformats.org/officeDocument/2006/relationships/image" Target="../media/image1016.png"/><Relationship Id="rId160" Type="http://schemas.openxmlformats.org/officeDocument/2006/relationships/customXml" Target="../ink/ink685.xml"/><Relationship Id="rId216" Type="http://schemas.openxmlformats.org/officeDocument/2006/relationships/customXml" Target="../ink/ink713.xml"/><Relationship Id="rId423" Type="http://schemas.openxmlformats.org/officeDocument/2006/relationships/image" Target="../media/image1178.png"/><Relationship Id="rId258" Type="http://schemas.openxmlformats.org/officeDocument/2006/relationships/customXml" Target="../ink/ink734.xml"/><Relationship Id="rId465" Type="http://schemas.openxmlformats.org/officeDocument/2006/relationships/image" Target="../media/image512.png"/><Relationship Id="rId22" Type="http://schemas.openxmlformats.org/officeDocument/2006/relationships/customXml" Target="../ink/ink616.xml"/><Relationship Id="rId64" Type="http://schemas.openxmlformats.org/officeDocument/2006/relationships/customXml" Target="../ink/ink637.xml"/><Relationship Id="rId118" Type="http://schemas.openxmlformats.org/officeDocument/2006/relationships/customXml" Target="../ink/ink664.xml"/><Relationship Id="rId325" Type="http://schemas.openxmlformats.org/officeDocument/2006/relationships/image" Target="../media/image1129.png"/><Relationship Id="rId367" Type="http://schemas.openxmlformats.org/officeDocument/2006/relationships/image" Target="../media/image1150.png"/><Relationship Id="rId532" Type="http://schemas.openxmlformats.org/officeDocument/2006/relationships/customXml" Target="../ink/ink871.xml"/><Relationship Id="rId574" Type="http://schemas.openxmlformats.org/officeDocument/2006/relationships/customXml" Target="../ink/ink892.xml"/><Relationship Id="rId171" Type="http://schemas.openxmlformats.org/officeDocument/2006/relationships/image" Target="../media/image1053.png"/><Relationship Id="rId227" Type="http://schemas.openxmlformats.org/officeDocument/2006/relationships/image" Target="../media/image1080.png"/><Relationship Id="rId269" Type="http://schemas.openxmlformats.org/officeDocument/2006/relationships/image" Target="../media/image1101.png"/><Relationship Id="rId434" Type="http://schemas.openxmlformats.org/officeDocument/2006/relationships/customXml" Target="../ink/ink822.xml"/><Relationship Id="rId476" Type="http://schemas.openxmlformats.org/officeDocument/2006/relationships/customXml" Target="../ink/ink843.xml"/><Relationship Id="rId33" Type="http://schemas.openxmlformats.org/officeDocument/2006/relationships/image" Target="../media/image986.png"/><Relationship Id="rId129" Type="http://schemas.openxmlformats.org/officeDocument/2006/relationships/image" Target="../media/image1032.png"/><Relationship Id="rId280" Type="http://schemas.openxmlformats.org/officeDocument/2006/relationships/customXml" Target="../ink/ink745.xml"/><Relationship Id="rId336" Type="http://schemas.openxmlformats.org/officeDocument/2006/relationships/customXml" Target="../ink/ink773.xml"/><Relationship Id="rId501" Type="http://schemas.openxmlformats.org/officeDocument/2006/relationships/image" Target="../media/image1216.png"/><Relationship Id="rId543" Type="http://schemas.openxmlformats.org/officeDocument/2006/relationships/image" Target="../media/image1237.png"/><Relationship Id="rId75" Type="http://schemas.openxmlformats.org/officeDocument/2006/relationships/image" Target="../media/image1007.png"/><Relationship Id="rId140" Type="http://schemas.openxmlformats.org/officeDocument/2006/relationships/customXml" Target="../ink/ink675.xml"/><Relationship Id="rId182" Type="http://schemas.openxmlformats.org/officeDocument/2006/relationships/customXml" Target="../ink/ink696.xml"/><Relationship Id="rId378" Type="http://schemas.openxmlformats.org/officeDocument/2006/relationships/customXml" Target="../ink/ink794.xml"/><Relationship Id="rId403" Type="http://schemas.openxmlformats.org/officeDocument/2006/relationships/image" Target="../media/image1168.png"/><Relationship Id="rId585" Type="http://schemas.openxmlformats.org/officeDocument/2006/relationships/image" Target="../media/image1258.png"/><Relationship Id="rId238" Type="http://schemas.openxmlformats.org/officeDocument/2006/relationships/customXml" Target="../ink/ink724.xml"/><Relationship Id="rId445" Type="http://schemas.openxmlformats.org/officeDocument/2006/relationships/image" Target="../media/image1189.png"/><Relationship Id="rId487" Type="http://schemas.openxmlformats.org/officeDocument/2006/relationships/image" Target="../media/image1209.png"/><Relationship Id="rId291" Type="http://schemas.openxmlformats.org/officeDocument/2006/relationships/image" Target="../media/image1112.png"/><Relationship Id="rId305" Type="http://schemas.openxmlformats.org/officeDocument/2006/relationships/image" Target="../media/image1119.png"/><Relationship Id="rId347" Type="http://schemas.openxmlformats.org/officeDocument/2006/relationships/image" Target="../media/image1140.png"/><Relationship Id="rId512" Type="http://schemas.openxmlformats.org/officeDocument/2006/relationships/customXml" Target="../ink/ink861.xml"/><Relationship Id="rId44" Type="http://schemas.openxmlformats.org/officeDocument/2006/relationships/customXml" Target="../ink/ink627.xml"/><Relationship Id="rId86" Type="http://schemas.openxmlformats.org/officeDocument/2006/relationships/customXml" Target="../ink/ink648.xml"/><Relationship Id="rId151" Type="http://schemas.openxmlformats.org/officeDocument/2006/relationships/image" Target="../media/image1043.png"/><Relationship Id="rId389" Type="http://schemas.openxmlformats.org/officeDocument/2006/relationships/image" Target="../media/image1161.png"/><Relationship Id="rId554" Type="http://schemas.openxmlformats.org/officeDocument/2006/relationships/customXml" Target="../ink/ink882.xml"/><Relationship Id="rId596" Type="http://schemas.openxmlformats.org/officeDocument/2006/relationships/customXml" Target="../ink/ink903.xml"/><Relationship Id="rId193" Type="http://schemas.openxmlformats.org/officeDocument/2006/relationships/image" Target="../media/image1063.png"/><Relationship Id="rId207" Type="http://schemas.openxmlformats.org/officeDocument/2006/relationships/image" Target="../media/image1070.png"/><Relationship Id="rId249" Type="http://schemas.openxmlformats.org/officeDocument/2006/relationships/image" Target="../media/image1091.png"/><Relationship Id="rId414" Type="http://schemas.openxmlformats.org/officeDocument/2006/relationships/customXml" Target="../ink/ink812.xml"/><Relationship Id="rId456" Type="http://schemas.openxmlformats.org/officeDocument/2006/relationships/customXml" Target="../ink/ink833.xml"/><Relationship Id="rId498" Type="http://schemas.openxmlformats.org/officeDocument/2006/relationships/customXml" Target="../ink/ink854.xml"/><Relationship Id="rId13" Type="http://schemas.openxmlformats.org/officeDocument/2006/relationships/image" Target="../media/image977.png"/><Relationship Id="rId109" Type="http://schemas.openxmlformats.org/officeDocument/2006/relationships/image" Target="../media/image1022.png"/><Relationship Id="rId260" Type="http://schemas.openxmlformats.org/officeDocument/2006/relationships/customXml" Target="../ink/ink735.xml"/><Relationship Id="rId316" Type="http://schemas.openxmlformats.org/officeDocument/2006/relationships/customXml" Target="../ink/ink763.xml"/><Relationship Id="rId523" Type="http://schemas.openxmlformats.org/officeDocument/2006/relationships/image" Target="../media/image1227.png"/><Relationship Id="rId55" Type="http://schemas.openxmlformats.org/officeDocument/2006/relationships/image" Target="../media/image997.png"/><Relationship Id="rId97" Type="http://schemas.openxmlformats.org/officeDocument/2006/relationships/image" Target="../media/image1017.png"/><Relationship Id="rId120" Type="http://schemas.openxmlformats.org/officeDocument/2006/relationships/customXml" Target="../ink/ink665.xml"/><Relationship Id="rId358" Type="http://schemas.openxmlformats.org/officeDocument/2006/relationships/customXml" Target="../ink/ink784.xml"/><Relationship Id="rId565" Type="http://schemas.openxmlformats.org/officeDocument/2006/relationships/image" Target="../media/image1248.png"/><Relationship Id="rId162" Type="http://schemas.openxmlformats.org/officeDocument/2006/relationships/customXml" Target="../ink/ink686.xml"/><Relationship Id="rId218" Type="http://schemas.openxmlformats.org/officeDocument/2006/relationships/customXml" Target="../ink/ink714.xml"/><Relationship Id="rId425" Type="http://schemas.openxmlformats.org/officeDocument/2006/relationships/image" Target="../media/image1179.png"/><Relationship Id="rId467" Type="http://schemas.openxmlformats.org/officeDocument/2006/relationships/image" Target="../media/image1199.png"/><Relationship Id="rId271" Type="http://schemas.openxmlformats.org/officeDocument/2006/relationships/image" Target="../media/image1102.png"/><Relationship Id="rId24" Type="http://schemas.openxmlformats.org/officeDocument/2006/relationships/customXml" Target="../ink/ink617.xml"/><Relationship Id="rId66" Type="http://schemas.openxmlformats.org/officeDocument/2006/relationships/customXml" Target="../ink/ink638.xml"/><Relationship Id="rId131" Type="http://schemas.openxmlformats.org/officeDocument/2006/relationships/image" Target="../media/image1033.png"/><Relationship Id="rId327" Type="http://schemas.openxmlformats.org/officeDocument/2006/relationships/image" Target="../media/image1130.png"/><Relationship Id="rId369" Type="http://schemas.openxmlformats.org/officeDocument/2006/relationships/image" Target="../media/image1151.png"/><Relationship Id="rId534" Type="http://schemas.openxmlformats.org/officeDocument/2006/relationships/customXml" Target="../ink/ink872.xml"/><Relationship Id="rId576" Type="http://schemas.openxmlformats.org/officeDocument/2006/relationships/customXml" Target="../ink/ink893.xml"/><Relationship Id="rId173" Type="http://schemas.openxmlformats.org/officeDocument/2006/relationships/image" Target="../media/image798.png"/><Relationship Id="rId229" Type="http://schemas.openxmlformats.org/officeDocument/2006/relationships/image" Target="../media/image1081.png"/><Relationship Id="rId380" Type="http://schemas.openxmlformats.org/officeDocument/2006/relationships/customXml" Target="../ink/ink795.xml"/><Relationship Id="rId436" Type="http://schemas.openxmlformats.org/officeDocument/2006/relationships/customXml" Target="../ink/ink823.xml"/><Relationship Id="rId240" Type="http://schemas.openxmlformats.org/officeDocument/2006/relationships/customXml" Target="../ink/ink725.xml"/><Relationship Id="rId478" Type="http://schemas.openxmlformats.org/officeDocument/2006/relationships/customXml" Target="../ink/ink844.xml"/><Relationship Id="rId35" Type="http://schemas.openxmlformats.org/officeDocument/2006/relationships/image" Target="../media/image987.png"/><Relationship Id="rId77" Type="http://schemas.openxmlformats.org/officeDocument/2006/relationships/image" Target="../media/image1008.png"/><Relationship Id="rId100" Type="http://schemas.openxmlformats.org/officeDocument/2006/relationships/customXml" Target="../ink/ink655.xml"/><Relationship Id="rId282" Type="http://schemas.openxmlformats.org/officeDocument/2006/relationships/customXml" Target="../ink/ink746.xml"/><Relationship Id="rId338" Type="http://schemas.openxmlformats.org/officeDocument/2006/relationships/customXml" Target="../ink/ink774.xml"/><Relationship Id="rId503" Type="http://schemas.openxmlformats.org/officeDocument/2006/relationships/image" Target="../media/image1217.png"/><Relationship Id="rId545" Type="http://schemas.openxmlformats.org/officeDocument/2006/relationships/image" Target="../media/image1238.png"/><Relationship Id="rId587" Type="http://schemas.openxmlformats.org/officeDocument/2006/relationships/image" Target="../media/image1259.png"/><Relationship Id="rId8" Type="http://schemas.openxmlformats.org/officeDocument/2006/relationships/customXml" Target="../ink/ink609.xml"/><Relationship Id="rId142" Type="http://schemas.openxmlformats.org/officeDocument/2006/relationships/customXml" Target="../ink/ink676.xml"/><Relationship Id="rId184" Type="http://schemas.openxmlformats.org/officeDocument/2006/relationships/customXml" Target="../ink/ink697.xml"/><Relationship Id="rId391" Type="http://schemas.openxmlformats.org/officeDocument/2006/relationships/image" Target="../media/image1162.png"/><Relationship Id="rId405" Type="http://schemas.openxmlformats.org/officeDocument/2006/relationships/image" Target="../media/image1169.png"/><Relationship Id="rId447" Type="http://schemas.openxmlformats.org/officeDocument/2006/relationships/image" Target="../media/image1190.png"/><Relationship Id="rId251" Type="http://schemas.openxmlformats.org/officeDocument/2006/relationships/image" Target="../media/image1092.png"/><Relationship Id="rId489" Type="http://schemas.openxmlformats.org/officeDocument/2006/relationships/image" Target="../media/image1210.png"/><Relationship Id="rId46" Type="http://schemas.openxmlformats.org/officeDocument/2006/relationships/customXml" Target="../ink/ink628.xml"/><Relationship Id="rId293" Type="http://schemas.openxmlformats.org/officeDocument/2006/relationships/image" Target="../media/image1113.png"/><Relationship Id="rId307" Type="http://schemas.openxmlformats.org/officeDocument/2006/relationships/image" Target="../media/image1120.png"/><Relationship Id="rId349" Type="http://schemas.openxmlformats.org/officeDocument/2006/relationships/image" Target="../media/image1141.png"/><Relationship Id="rId514" Type="http://schemas.openxmlformats.org/officeDocument/2006/relationships/customXml" Target="../ink/ink862.xml"/><Relationship Id="rId556" Type="http://schemas.openxmlformats.org/officeDocument/2006/relationships/customXml" Target="../ink/ink883.xml"/><Relationship Id="rId88" Type="http://schemas.openxmlformats.org/officeDocument/2006/relationships/customXml" Target="../ink/ink649.xml"/><Relationship Id="rId111" Type="http://schemas.openxmlformats.org/officeDocument/2006/relationships/image" Target="../media/image1023.png"/><Relationship Id="rId153" Type="http://schemas.openxmlformats.org/officeDocument/2006/relationships/image" Target="../media/image1044.png"/><Relationship Id="rId195" Type="http://schemas.openxmlformats.org/officeDocument/2006/relationships/image" Target="../media/image1064.png"/><Relationship Id="rId209" Type="http://schemas.openxmlformats.org/officeDocument/2006/relationships/image" Target="../media/image1071.png"/><Relationship Id="rId360" Type="http://schemas.openxmlformats.org/officeDocument/2006/relationships/customXml" Target="../ink/ink785.xml"/><Relationship Id="rId416" Type="http://schemas.openxmlformats.org/officeDocument/2006/relationships/customXml" Target="../ink/ink813.xml"/><Relationship Id="rId220" Type="http://schemas.openxmlformats.org/officeDocument/2006/relationships/customXml" Target="../ink/ink715.xml"/><Relationship Id="rId458" Type="http://schemas.openxmlformats.org/officeDocument/2006/relationships/customXml" Target="../ink/ink834.xml"/><Relationship Id="rId15" Type="http://schemas.openxmlformats.org/officeDocument/2006/relationships/image" Target="../media/image978.png"/><Relationship Id="rId57" Type="http://schemas.openxmlformats.org/officeDocument/2006/relationships/image" Target="../media/image998.png"/><Relationship Id="rId262" Type="http://schemas.openxmlformats.org/officeDocument/2006/relationships/customXml" Target="../ink/ink736.xml"/><Relationship Id="rId318" Type="http://schemas.openxmlformats.org/officeDocument/2006/relationships/customXml" Target="../ink/ink764.xml"/><Relationship Id="rId525" Type="http://schemas.openxmlformats.org/officeDocument/2006/relationships/image" Target="../media/image1228.png"/><Relationship Id="rId567" Type="http://schemas.openxmlformats.org/officeDocument/2006/relationships/image" Target="../media/image1249.png"/><Relationship Id="rId99" Type="http://schemas.openxmlformats.org/officeDocument/2006/relationships/image" Target="../media/image1018.png"/><Relationship Id="rId122" Type="http://schemas.openxmlformats.org/officeDocument/2006/relationships/customXml" Target="../ink/ink666.xml"/><Relationship Id="rId164" Type="http://schemas.openxmlformats.org/officeDocument/2006/relationships/customXml" Target="../ink/ink687.xml"/><Relationship Id="rId371" Type="http://schemas.openxmlformats.org/officeDocument/2006/relationships/image" Target="../media/image1152.png"/><Relationship Id="rId427" Type="http://schemas.openxmlformats.org/officeDocument/2006/relationships/image" Target="../media/image1180.png"/><Relationship Id="rId469" Type="http://schemas.openxmlformats.org/officeDocument/2006/relationships/image" Target="../media/image1200.png"/><Relationship Id="rId26" Type="http://schemas.openxmlformats.org/officeDocument/2006/relationships/customXml" Target="../ink/ink618.xml"/><Relationship Id="rId231" Type="http://schemas.openxmlformats.org/officeDocument/2006/relationships/image" Target="../media/image1082.png"/><Relationship Id="rId273" Type="http://schemas.openxmlformats.org/officeDocument/2006/relationships/image" Target="../media/image1103.png"/><Relationship Id="rId329" Type="http://schemas.openxmlformats.org/officeDocument/2006/relationships/image" Target="../media/image1131.png"/><Relationship Id="rId480" Type="http://schemas.openxmlformats.org/officeDocument/2006/relationships/customXml" Target="../ink/ink845.xml"/><Relationship Id="rId536" Type="http://schemas.openxmlformats.org/officeDocument/2006/relationships/customXml" Target="../ink/ink873.xml"/><Relationship Id="rId68" Type="http://schemas.openxmlformats.org/officeDocument/2006/relationships/customXml" Target="../ink/ink639.xml"/><Relationship Id="rId133" Type="http://schemas.openxmlformats.org/officeDocument/2006/relationships/image" Target="../media/image1034.png"/><Relationship Id="rId175" Type="http://schemas.openxmlformats.org/officeDocument/2006/relationships/image" Target="../media/image1054.png"/><Relationship Id="rId340" Type="http://schemas.openxmlformats.org/officeDocument/2006/relationships/customXml" Target="../ink/ink775.xml"/><Relationship Id="rId578" Type="http://schemas.openxmlformats.org/officeDocument/2006/relationships/customXml" Target="../ink/ink894.xml"/><Relationship Id="rId200" Type="http://schemas.openxmlformats.org/officeDocument/2006/relationships/customXml" Target="../ink/ink705.xml"/><Relationship Id="rId382" Type="http://schemas.openxmlformats.org/officeDocument/2006/relationships/customXml" Target="../ink/ink796.xml"/><Relationship Id="rId438" Type="http://schemas.openxmlformats.org/officeDocument/2006/relationships/customXml" Target="../ink/ink824.xml"/><Relationship Id="rId242" Type="http://schemas.openxmlformats.org/officeDocument/2006/relationships/customXml" Target="../ink/ink726.xml"/><Relationship Id="rId284" Type="http://schemas.openxmlformats.org/officeDocument/2006/relationships/customXml" Target="../ink/ink747.xml"/><Relationship Id="rId491" Type="http://schemas.openxmlformats.org/officeDocument/2006/relationships/image" Target="../media/image1211.png"/><Relationship Id="rId505" Type="http://schemas.openxmlformats.org/officeDocument/2006/relationships/image" Target="../media/image1218.png"/><Relationship Id="rId37" Type="http://schemas.openxmlformats.org/officeDocument/2006/relationships/image" Target="../media/image988.png"/><Relationship Id="rId79" Type="http://schemas.openxmlformats.org/officeDocument/2006/relationships/image" Target="../media/image1009.png"/><Relationship Id="rId102" Type="http://schemas.openxmlformats.org/officeDocument/2006/relationships/customXml" Target="../ink/ink656.xml"/><Relationship Id="rId144" Type="http://schemas.openxmlformats.org/officeDocument/2006/relationships/customXml" Target="../ink/ink677.xml"/><Relationship Id="rId547" Type="http://schemas.openxmlformats.org/officeDocument/2006/relationships/image" Target="../media/image1239.png"/><Relationship Id="rId589" Type="http://schemas.openxmlformats.org/officeDocument/2006/relationships/image" Target="../media/image1260.png"/><Relationship Id="rId90" Type="http://schemas.openxmlformats.org/officeDocument/2006/relationships/customXml" Target="../ink/ink650.xml"/><Relationship Id="rId186" Type="http://schemas.openxmlformats.org/officeDocument/2006/relationships/customXml" Target="../ink/ink698.xml"/><Relationship Id="rId351" Type="http://schemas.openxmlformats.org/officeDocument/2006/relationships/image" Target="../media/image1142.png"/><Relationship Id="rId393" Type="http://schemas.openxmlformats.org/officeDocument/2006/relationships/image" Target="../media/image1163.png"/><Relationship Id="rId407" Type="http://schemas.openxmlformats.org/officeDocument/2006/relationships/image" Target="../media/image1170.png"/><Relationship Id="rId449" Type="http://schemas.openxmlformats.org/officeDocument/2006/relationships/image" Target="../media/image1191.png"/><Relationship Id="rId211" Type="http://schemas.openxmlformats.org/officeDocument/2006/relationships/image" Target="../media/image1072.png"/><Relationship Id="rId253" Type="http://schemas.openxmlformats.org/officeDocument/2006/relationships/image" Target="../media/image1093.png"/><Relationship Id="rId295" Type="http://schemas.openxmlformats.org/officeDocument/2006/relationships/image" Target="../media/image1114.png"/><Relationship Id="rId309" Type="http://schemas.openxmlformats.org/officeDocument/2006/relationships/image" Target="../media/image1121.png"/><Relationship Id="rId460" Type="http://schemas.openxmlformats.org/officeDocument/2006/relationships/customXml" Target="../ink/ink835.xml"/><Relationship Id="rId516" Type="http://schemas.openxmlformats.org/officeDocument/2006/relationships/customXml" Target="../ink/ink863.xml"/><Relationship Id="rId48" Type="http://schemas.openxmlformats.org/officeDocument/2006/relationships/customXml" Target="../ink/ink629.xml"/><Relationship Id="rId113" Type="http://schemas.openxmlformats.org/officeDocument/2006/relationships/image" Target="../media/image1024.png"/><Relationship Id="rId320" Type="http://schemas.openxmlformats.org/officeDocument/2006/relationships/customXml" Target="../ink/ink765.xml"/><Relationship Id="rId558" Type="http://schemas.openxmlformats.org/officeDocument/2006/relationships/customXml" Target="../ink/ink884.xml"/><Relationship Id="rId155" Type="http://schemas.openxmlformats.org/officeDocument/2006/relationships/image" Target="../media/image1045.png"/><Relationship Id="rId197" Type="http://schemas.openxmlformats.org/officeDocument/2006/relationships/image" Target="../media/image1065.png"/><Relationship Id="rId362" Type="http://schemas.openxmlformats.org/officeDocument/2006/relationships/customXml" Target="../ink/ink786.xml"/><Relationship Id="rId418" Type="http://schemas.openxmlformats.org/officeDocument/2006/relationships/customXml" Target="../ink/ink814.xml"/><Relationship Id="rId222" Type="http://schemas.openxmlformats.org/officeDocument/2006/relationships/customXml" Target="../ink/ink716.xml"/><Relationship Id="rId264" Type="http://schemas.openxmlformats.org/officeDocument/2006/relationships/customXml" Target="../ink/ink737.xml"/><Relationship Id="rId471" Type="http://schemas.openxmlformats.org/officeDocument/2006/relationships/image" Target="../media/image1201.png"/><Relationship Id="rId17" Type="http://schemas.openxmlformats.org/officeDocument/2006/relationships/image" Target="../media/image2940.png"/><Relationship Id="rId59" Type="http://schemas.openxmlformats.org/officeDocument/2006/relationships/image" Target="../media/image999.png"/><Relationship Id="rId124" Type="http://schemas.openxmlformats.org/officeDocument/2006/relationships/customXml" Target="../ink/ink667.xml"/><Relationship Id="rId527" Type="http://schemas.openxmlformats.org/officeDocument/2006/relationships/image" Target="../media/image1229.png"/><Relationship Id="rId569" Type="http://schemas.openxmlformats.org/officeDocument/2006/relationships/image" Target="../media/image1250.png"/><Relationship Id="rId70" Type="http://schemas.openxmlformats.org/officeDocument/2006/relationships/customXml" Target="../ink/ink640.xml"/><Relationship Id="rId166" Type="http://schemas.openxmlformats.org/officeDocument/2006/relationships/customXml" Target="../ink/ink688.xml"/><Relationship Id="rId331" Type="http://schemas.openxmlformats.org/officeDocument/2006/relationships/image" Target="../media/image1132.png"/><Relationship Id="rId373" Type="http://schemas.openxmlformats.org/officeDocument/2006/relationships/image" Target="../media/image1153.png"/><Relationship Id="rId429" Type="http://schemas.openxmlformats.org/officeDocument/2006/relationships/image" Target="../media/image1181.png"/><Relationship Id="rId580" Type="http://schemas.openxmlformats.org/officeDocument/2006/relationships/customXml" Target="../ink/ink895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083.png"/><Relationship Id="rId440" Type="http://schemas.openxmlformats.org/officeDocument/2006/relationships/customXml" Target="../ink/ink825.xml"/><Relationship Id="rId28" Type="http://schemas.openxmlformats.org/officeDocument/2006/relationships/customXml" Target="../ink/ink619.xml"/><Relationship Id="rId275" Type="http://schemas.openxmlformats.org/officeDocument/2006/relationships/image" Target="../media/image1104.png"/><Relationship Id="rId300" Type="http://schemas.openxmlformats.org/officeDocument/2006/relationships/customXml" Target="../ink/ink755.xml"/><Relationship Id="rId482" Type="http://schemas.openxmlformats.org/officeDocument/2006/relationships/customXml" Target="../ink/ink846.xml"/><Relationship Id="rId538" Type="http://schemas.openxmlformats.org/officeDocument/2006/relationships/customXml" Target="../ink/ink874.xml"/><Relationship Id="rId81" Type="http://schemas.openxmlformats.org/officeDocument/2006/relationships/image" Target="../media/image11910.png"/><Relationship Id="rId135" Type="http://schemas.openxmlformats.org/officeDocument/2006/relationships/image" Target="../media/image1035.png"/><Relationship Id="rId177" Type="http://schemas.openxmlformats.org/officeDocument/2006/relationships/image" Target="../media/image1055.png"/><Relationship Id="rId342" Type="http://schemas.openxmlformats.org/officeDocument/2006/relationships/customXml" Target="../ink/ink776.xml"/><Relationship Id="rId384" Type="http://schemas.openxmlformats.org/officeDocument/2006/relationships/customXml" Target="../ink/ink797.xml"/><Relationship Id="rId591" Type="http://schemas.openxmlformats.org/officeDocument/2006/relationships/image" Target="../media/image1261.png"/><Relationship Id="rId202" Type="http://schemas.openxmlformats.org/officeDocument/2006/relationships/customXml" Target="../ink/ink706.xml"/><Relationship Id="rId244" Type="http://schemas.openxmlformats.org/officeDocument/2006/relationships/customXml" Target="../ink/ink727.xml"/><Relationship Id="rId39" Type="http://schemas.openxmlformats.org/officeDocument/2006/relationships/image" Target="../media/image989.png"/><Relationship Id="rId286" Type="http://schemas.openxmlformats.org/officeDocument/2006/relationships/customXml" Target="../ink/ink748.xml"/><Relationship Id="rId451" Type="http://schemas.openxmlformats.org/officeDocument/2006/relationships/image" Target="../media/image1192.png"/><Relationship Id="rId493" Type="http://schemas.openxmlformats.org/officeDocument/2006/relationships/image" Target="../media/image1212.png"/><Relationship Id="rId507" Type="http://schemas.openxmlformats.org/officeDocument/2006/relationships/image" Target="../media/image1219.png"/><Relationship Id="rId549" Type="http://schemas.openxmlformats.org/officeDocument/2006/relationships/image" Target="../media/image1240.png"/><Relationship Id="rId50" Type="http://schemas.openxmlformats.org/officeDocument/2006/relationships/customXml" Target="../ink/ink630.xml"/><Relationship Id="rId104" Type="http://schemas.openxmlformats.org/officeDocument/2006/relationships/customXml" Target="../ink/ink657.xml"/><Relationship Id="rId146" Type="http://schemas.openxmlformats.org/officeDocument/2006/relationships/customXml" Target="../ink/ink678.xml"/><Relationship Id="rId188" Type="http://schemas.openxmlformats.org/officeDocument/2006/relationships/customXml" Target="../ink/ink699.xml"/><Relationship Id="rId311" Type="http://schemas.openxmlformats.org/officeDocument/2006/relationships/image" Target="../media/image1122.png"/><Relationship Id="rId353" Type="http://schemas.openxmlformats.org/officeDocument/2006/relationships/image" Target="../media/image1143.png"/><Relationship Id="rId395" Type="http://schemas.openxmlformats.org/officeDocument/2006/relationships/image" Target="../media/image1164.png"/><Relationship Id="rId409" Type="http://schemas.openxmlformats.org/officeDocument/2006/relationships/image" Target="../media/image1171.png"/><Relationship Id="rId560" Type="http://schemas.openxmlformats.org/officeDocument/2006/relationships/customXml" Target="../ink/ink885.xml"/><Relationship Id="rId92" Type="http://schemas.openxmlformats.org/officeDocument/2006/relationships/customXml" Target="../ink/ink651.xml"/><Relationship Id="rId213" Type="http://schemas.openxmlformats.org/officeDocument/2006/relationships/image" Target="../media/image1073.png"/><Relationship Id="rId420" Type="http://schemas.openxmlformats.org/officeDocument/2006/relationships/customXml" Target="../ink/ink815.xml"/><Relationship Id="rId255" Type="http://schemas.openxmlformats.org/officeDocument/2006/relationships/image" Target="../media/image1094.png"/><Relationship Id="rId297" Type="http://schemas.openxmlformats.org/officeDocument/2006/relationships/image" Target="../media/image1115.png"/><Relationship Id="rId462" Type="http://schemas.openxmlformats.org/officeDocument/2006/relationships/customXml" Target="../ink/ink836.xml"/><Relationship Id="rId518" Type="http://schemas.openxmlformats.org/officeDocument/2006/relationships/customXml" Target="../ink/ink864.xml"/><Relationship Id="rId115" Type="http://schemas.openxmlformats.org/officeDocument/2006/relationships/image" Target="../media/image1025.png"/><Relationship Id="rId157" Type="http://schemas.openxmlformats.org/officeDocument/2006/relationships/image" Target="../media/image1046.png"/><Relationship Id="rId322" Type="http://schemas.openxmlformats.org/officeDocument/2006/relationships/customXml" Target="../ink/ink766.xml"/><Relationship Id="rId364" Type="http://schemas.openxmlformats.org/officeDocument/2006/relationships/customXml" Target="../ink/ink787.xml"/><Relationship Id="rId61" Type="http://schemas.openxmlformats.org/officeDocument/2006/relationships/image" Target="../media/image1000.png"/><Relationship Id="rId199" Type="http://schemas.openxmlformats.org/officeDocument/2006/relationships/image" Target="../media/image1066.png"/><Relationship Id="rId571" Type="http://schemas.openxmlformats.org/officeDocument/2006/relationships/image" Target="../media/image1251.png"/><Relationship Id="rId19" Type="http://schemas.openxmlformats.org/officeDocument/2006/relationships/image" Target="../media/image979.png"/><Relationship Id="rId224" Type="http://schemas.openxmlformats.org/officeDocument/2006/relationships/customXml" Target="../ink/ink717.xml"/><Relationship Id="rId266" Type="http://schemas.openxmlformats.org/officeDocument/2006/relationships/customXml" Target="../ink/ink738.xml"/><Relationship Id="rId431" Type="http://schemas.openxmlformats.org/officeDocument/2006/relationships/image" Target="../media/image1182.png"/><Relationship Id="rId473" Type="http://schemas.openxmlformats.org/officeDocument/2006/relationships/image" Target="../media/image1202.png"/><Relationship Id="rId529" Type="http://schemas.openxmlformats.org/officeDocument/2006/relationships/image" Target="../media/image1230.png"/><Relationship Id="rId30" Type="http://schemas.openxmlformats.org/officeDocument/2006/relationships/customXml" Target="../ink/ink620.xml"/><Relationship Id="rId126" Type="http://schemas.openxmlformats.org/officeDocument/2006/relationships/customXml" Target="../ink/ink668.xml"/><Relationship Id="rId168" Type="http://schemas.openxmlformats.org/officeDocument/2006/relationships/customXml" Target="../ink/ink689.xml"/><Relationship Id="rId333" Type="http://schemas.openxmlformats.org/officeDocument/2006/relationships/image" Target="../media/image1133.png"/><Relationship Id="rId540" Type="http://schemas.openxmlformats.org/officeDocument/2006/relationships/customXml" Target="../ink/ink875.xml"/><Relationship Id="rId72" Type="http://schemas.openxmlformats.org/officeDocument/2006/relationships/customXml" Target="../ink/ink641.xml"/><Relationship Id="rId375" Type="http://schemas.openxmlformats.org/officeDocument/2006/relationships/image" Target="../media/image1154.png"/><Relationship Id="rId582" Type="http://schemas.openxmlformats.org/officeDocument/2006/relationships/customXml" Target="../ink/ink896.xml"/><Relationship Id="rId235" Type="http://schemas.openxmlformats.org/officeDocument/2006/relationships/image" Target="../media/image1084.png"/><Relationship Id="rId277" Type="http://schemas.openxmlformats.org/officeDocument/2006/relationships/image" Target="../media/image1105.png"/><Relationship Id="rId400" Type="http://schemas.openxmlformats.org/officeDocument/2006/relationships/customXml" Target="../ink/ink805.xml"/><Relationship Id="rId442" Type="http://schemas.openxmlformats.org/officeDocument/2006/relationships/customXml" Target="../ink/ink826.xml"/><Relationship Id="rId484" Type="http://schemas.openxmlformats.org/officeDocument/2006/relationships/customXml" Target="../ink/ink847.xml"/><Relationship Id="rId137" Type="http://schemas.openxmlformats.org/officeDocument/2006/relationships/image" Target="../media/image1036.png"/><Relationship Id="rId302" Type="http://schemas.openxmlformats.org/officeDocument/2006/relationships/customXml" Target="../ink/ink756.xml"/><Relationship Id="rId344" Type="http://schemas.openxmlformats.org/officeDocument/2006/relationships/customXml" Target="../ink/ink777.xml"/><Relationship Id="rId41" Type="http://schemas.openxmlformats.org/officeDocument/2006/relationships/image" Target="../media/image990.png"/><Relationship Id="rId83" Type="http://schemas.openxmlformats.org/officeDocument/2006/relationships/image" Target="../media/image1010.png"/><Relationship Id="rId179" Type="http://schemas.openxmlformats.org/officeDocument/2006/relationships/image" Target="../media/image1056.png"/><Relationship Id="rId386" Type="http://schemas.openxmlformats.org/officeDocument/2006/relationships/customXml" Target="../ink/ink798.xml"/><Relationship Id="rId551" Type="http://schemas.openxmlformats.org/officeDocument/2006/relationships/image" Target="../media/image1241.png"/><Relationship Id="rId593" Type="http://schemas.openxmlformats.org/officeDocument/2006/relationships/image" Target="../media/image1262.png"/><Relationship Id="rId190" Type="http://schemas.openxmlformats.org/officeDocument/2006/relationships/customXml" Target="../ink/ink700.xml"/><Relationship Id="rId204" Type="http://schemas.openxmlformats.org/officeDocument/2006/relationships/customXml" Target="../ink/ink707.xml"/><Relationship Id="rId246" Type="http://schemas.openxmlformats.org/officeDocument/2006/relationships/customXml" Target="../ink/ink728.xml"/><Relationship Id="rId288" Type="http://schemas.openxmlformats.org/officeDocument/2006/relationships/customXml" Target="../ink/ink749.xml"/><Relationship Id="rId411" Type="http://schemas.openxmlformats.org/officeDocument/2006/relationships/image" Target="../media/image1172.png"/><Relationship Id="rId453" Type="http://schemas.openxmlformats.org/officeDocument/2006/relationships/image" Target="../media/image1193.png"/><Relationship Id="rId509" Type="http://schemas.openxmlformats.org/officeDocument/2006/relationships/image" Target="../media/image1220.png"/><Relationship Id="rId106" Type="http://schemas.openxmlformats.org/officeDocument/2006/relationships/customXml" Target="../ink/ink658.xml"/><Relationship Id="rId313" Type="http://schemas.openxmlformats.org/officeDocument/2006/relationships/image" Target="../media/image1123.png"/><Relationship Id="rId495" Type="http://schemas.openxmlformats.org/officeDocument/2006/relationships/image" Target="../media/image1213.png"/><Relationship Id="rId10" Type="http://schemas.openxmlformats.org/officeDocument/2006/relationships/customXml" Target="../ink/ink610.xml"/><Relationship Id="rId52" Type="http://schemas.openxmlformats.org/officeDocument/2006/relationships/customXml" Target="../ink/ink631.xml"/><Relationship Id="rId94" Type="http://schemas.openxmlformats.org/officeDocument/2006/relationships/customXml" Target="../ink/ink652.xml"/><Relationship Id="rId148" Type="http://schemas.openxmlformats.org/officeDocument/2006/relationships/customXml" Target="../ink/ink679.xml"/><Relationship Id="rId355" Type="http://schemas.openxmlformats.org/officeDocument/2006/relationships/image" Target="../media/image1144.png"/><Relationship Id="rId397" Type="http://schemas.openxmlformats.org/officeDocument/2006/relationships/image" Target="../media/image1165.png"/><Relationship Id="rId520" Type="http://schemas.openxmlformats.org/officeDocument/2006/relationships/customXml" Target="../ink/ink865.xml"/><Relationship Id="rId562" Type="http://schemas.openxmlformats.org/officeDocument/2006/relationships/customXml" Target="../ink/ink886.xml"/><Relationship Id="rId215" Type="http://schemas.openxmlformats.org/officeDocument/2006/relationships/image" Target="../media/image1074.png"/><Relationship Id="rId257" Type="http://schemas.openxmlformats.org/officeDocument/2006/relationships/image" Target="../media/image1095.png"/><Relationship Id="rId422" Type="http://schemas.openxmlformats.org/officeDocument/2006/relationships/customXml" Target="../ink/ink816.xml"/><Relationship Id="rId464" Type="http://schemas.openxmlformats.org/officeDocument/2006/relationships/customXml" Target="../ink/ink837.xml"/><Relationship Id="rId299" Type="http://schemas.openxmlformats.org/officeDocument/2006/relationships/image" Target="../media/image1116.png"/><Relationship Id="rId63" Type="http://schemas.openxmlformats.org/officeDocument/2006/relationships/image" Target="../media/image1001.png"/><Relationship Id="rId159" Type="http://schemas.openxmlformats.org/officeDocument/2006/relationships/image" Target="../media/image1047.png"/><Relationship Id="rId366" Type="http://schemas.openxmlformats.org/officeDocument/2006/relationships/customXml" Target="../ink/ink788.xml"/><Relationship Id="rId573" Type="http://schemas.openxmlformats.org/officeDocument/2006/relationships/image" Target="../media/image1252.png"/><Relationship Id="rId226" Type="http://schemas.openxmlformats.org/officeDocument/2006/relationships/customXml" Target="../ink/ink718.xml"/><Relationship Id="rId433" Type="http://schemas.openxmlformats.org/officeDocument/2006/relationships/image" Target="../media/image1183.png"/><Relationship Id="rId74" Type="http://schemas.openxmlformats.org/officeDocument/2006/relationships/customXml" Target="../ink/ink642.xml"/><Relationship Id="rId377" Type="http://schemas.openxmlformats.org/officeDocument/2006/relationships/image" Target="../media/image1155.png"/><Relationship Id="rId500" Type="http://schemas.openxmlformats.org/officeDocument/2006/relationships/customXml" Target="../ink/ink855.xml"/><Relationship Id="rId584" Type="http://schemas.openxmlformats.org/officeDocument/2006/relationships/customXml" Target="../ink/ink897.xml"/><Relationship Id="rId237" Type="http://schemas.openxmlformats.org/officeDocument/2006/relationships/image" Target="../media/image1085.png"/><Relationship Id="rId444" Type="http://schemas.openxmlformats.org/officeDocument/2006/relationships/customXml" Target="../ink/ink827.xml"/><Relationship Id="rId290" Type="http://schemas.openxmlformats.org/officeDocument/2006/relationships/customXml" Target="../ink/ink750.xml"/><Relationship Id="rId304" Type="http://schemas.openxmlformats.org/officeDocument/2006/relationships/customXml" Target="../ink/ink757.xml"/><Relationship Id="rId388" Type="http://schemas.openxmlformats.org/officeDocument/2006/relationships/customXml" Target="../ink/ink799.xml"/><Relationship Id="rId511" Type="http://schemas.openxmlformats.org/officeDocument/2006/relationships/image" Target="../media/image1221.png"/><Relationship Id="rId85" Type="http://schemas.openxmlformats.org/officeDocument/2006/relationships/image" Target="../media/image1011.png"/><Relationship Id="rId150" Type="http://schemas.openxmlformats.org/officeDocument/2006/relationships/customXml" Target="../ink/ink680.xml"/><Relationship Id="rId595" Type="http://schemas.openxmlformats.org/officeDocument/2006/relationships/image" Target="../media/image1263.png"/><Relationship Id="rId248" Type="http://schemas.openxmlformats.org/officeDocument/2006/relationships/customXml" Target="../ink/ink729.xml"/><Relationship Id="rId455" Type="http://schemas.openxmlformats.org/officeDocument/2006/relationships/image" Target="../media/image1194.png"/><Relationship Id="rId12" Type="http://schemas.openxmlformats.org/officeDocument/2006/relationships/customXml" Target="../ink/ink611.xml"/><Relationship Id="rId108" Type="http://schemas.openxmlformats.org/officeDocument/2006/relationships/customXml" Target="../ink/ink659.xml"/><Relationship Id="rId315" Type="http://schemas.openxmlformats.org/officeDocument/2006/relationships/image" Target="../media/image1124.png"/><Relationship Id="rId522" Type="http://schemas.openxmlformats.org/officeDocument/2006/relationships/customXml" Target="../ink/ink866.xml"/><Relationship Id="rId96" Type="http://schemas.openxmlformats.org/officeDocument/2006/relationships/customXml" Target="../ink/ink653.xml"/><Relationship Id="rId161" Type="http://schemas.openxmlformats.org/officeDocument/2006/relationships/image" Target="../media/image1048.png"/><Relationship Id="rId399" Type="http://schemas.openxmlformats.org/officeDocument/2006/relationships/image" Target="../media/image1166.png"/><Relationship Id="rId259" Type="http://schemas.openxmlformats.org/officeDocument/2006/relationships/image" Target="../media/image1096.png"/><Relationship Id="rId466" Type="http://schemas.openxmlformats.org/officeDocument/2006/relationships/customXml" Target="../ink/ink838.xml"/><Relationship Id="rId23" Type="http://schemas.openxmlformats.org/officeDocument/2006/relationships/image" Target="../media/image981.png"/><Relationship Id="rId119" Type="http://schemas.openxmlformats.org/officeDocument/2006/relationships/image" Target="../media/image1027.png"/><Relationship Id="rId326" Type="http://schemas.openxmlformats.org/officeDocument/2006/relationships/customXml" Target="../ink/ink768.xml"/><Relationship Id="rId533" Type="http://schemas.openxmlformats.org/officeDocument/2006/relationships/image" Target="../media/image1232.png"/><Relationship Id="rId172" Type="http://schemas.openxmlformats.org/officeDocument/2006/relationships/customXml" Target="../ink/ink691.xml"/><Relationship Id="rId477" Type="http://schemas.openxmlformats.org/officeDocument/2006/relationships/image" Target="../media/image1204.png"/><Relationship Id="rId337" Type="http://schemas.openxmlformats.org/officeDocument/2006/relationships/image" Target="../media/image1135.png"/><Relationship Id="rId34" Type="http://schemas.openxmlformats.org/officeDocument/2006/relationships/customXml" Target="../ink/ink622.xml"/><Relationship Id="rId544" Type="http://schemas.openxmlformats.org/officeDocument/2006/relationships/customXml" Target="../ink/ink877.xml"/><Relationship Id="rId183" Type="http://schemas.openxmlformats.org/officeDocument/2006/relationships/image" Target="../media/image1058.png"/><Relationship Id="rId390" Type="http://schemas.openxmlformats.org/officeDocument/2006/relationships/customXml" Target="../ink/ink800.xml"/><Relationship Id="rId404" Type="http://schemas.openxmlformats.org/officeDocument/2006/relationships/customXml" Target="../ink/ink807.xml"/><Relationship Id="rId250" Type="http://schemas.openxmlformats.org/officeDocument/2006/relationships/customXml" Target="../ink/ink730.xml"/><Relationship Id="rId488" Type="http://schemas.openxmlformats.org/officeDocument/2006/relationships/customXml" Target="../ink/ink849.xml"/><Relationship Id="rId45" Type="http://schemas.openxmlformats.org/officeDocument/2006/relationships/image" Target="../media/image992.png"/><Relationship Id="rId110" Type="http://schemas.openxmlformats.org/officeDocument/2006/relationships/customXml" Target="../ink/ink660.xml"/><Relationship Id="rId348" Type="http://schemas.openxmlformats.org/officeDocument/2006/relationships/customXml" Target="../ink/ink779.xml"/><Relationship Id="rId555" Type="http://schemas.openxmlformats.org/officeDocument/2006/relationships/image" Target="../media/image124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52.png"/><Relationship Id="rId21" Type="http://schemas.openxmlformats.org/officeDocument/2006/relationships/customXml" Target="../ink/ink911.xml"/><Relationship Id="rId324" Type="http://schemas.openxmlformats.org/officeDocument/2006/relationships/customXml" Target="../ink/ink1063.xml"/><Relationship Id="rId531" Type="http://schemas.openxmlformats.org/officeDocument/2006/relationships/image" Target="../media/image658.png"/><Relationship Id="rId170" Type="http://schemas.openxmlformats.org/officeDocument/2006/relationships/customXml" Target="../ink/ink986.xml"/><Relationship Id="rId268" Type="http://schemas.openxmlformats.org/officeDocument/2006/relationships/customXml" Target="../ink/ink1035.xml"/><Relationship Id="rId475" Type="http://schemas.openxmlformats.org/officeDocument/2006/relationships/customXml" Target="../ink/ink1139.xml"/><Relationship Id="rId32" Type="http://schemas.openxmlformats.org/officeDocument/2006/relationships/image" Target="../media/image3220.png"/><Relationship Id="rId128" Type="http://schemas.openxmlformats.org/officeDocument/2006/relationships/customXml" Target="../ink/ink965.xml"/><Relationship Id="rId335" Type="http://schemas.openxmlformats.org/officeDocument/2006/relationships/image" Target="../media/image562.png"/><Relationship Id="rId542" Type="http://schemas.openxmlformats.org/officeDocument/2006/relationships/customXml" Target="../ink/ink1173.xml"/><Relationship Id="rId181" Type="http://schemas.openxmlformats.org/officeDocument/2006/relationships/image" Target="../media/image484.png"/><Relationship Id="rId402" Type="http://schemas.openxmlformats.org/officeDocument/2006/relationships/customXml" Target="../ink/ink1102.xml"/><Relationship Id="rId279" Type="http://schemas.openxmlformats.org/officeDocument/2006/relationships/image" Target="../media/image534.png"/><Relationship Id="rId486" Type="http://schemas.openxmlformats.org/officeDocument/2006/relationships/image" Target="../media/image636.png"/><Relationship Id="rId43" Type="http://schemas.openxmlformats.org/officeDocument/2006/relationships/customXml" Target="../ink/ink922.xml"/><Relationship Id="rId139" Type="http://schemas.openxmlformats.org/officeDocument/2006/relationships/image" Target="../media/image463.png"/><Relationship Id="rId346" Type="http://schemas.openxmlformats.org/officeDocument/2006/relationships/customXml" Target="../ink/ink1074.xml"/><Relationship Id="rId553" Type="http://schemas.openxmlformats.org/officeDocument/2006/relationships/image" Target="../media/image669.png"/><Relationship Id="rId192" Type="http://schemas.openxmlformats.org/officeDocument/2006/relationships/customXml" Target="../ink/ink997.xml"/><Relationship Id="rId206" Type="http://schemas.openxmlformats.org/officeDocument/2006/relationships/customXml" Target="../ink/ink1004.xml"/><Relationship Id="rId413" Type="http://schemas.openxmlformats.org/officeDocument/2006/relationships/image" Target="../media/image600.png"/><Relationship Id="rId497" Type="http://schemas.openxmlformats.org/officeDocument/2006/relationships/customXml" Target="../ink/ink1150.xml"/><Relationship Id="rId620" Type="http://schemas.openxmlformats.org/officeDocument/2006/relationships/image" Target="../media/image4.png"/><Relationship Id="rId357" Type="http://schemas.openxmlformats.org/officeDocument/2006/relationships/image" Target="../media/image573.png"/><Relationship Id="rId54" Type="http://schemas.openxmlformats.org/officeDocument/2006/relationships/image" Target="../media/image3330.png"/><Relationship Id="rId217" Type="http://schemas.openxmlformats.org/officeDocument/2006/relationships/image" Target="../media/image502.png"/><Relationship Id="rId564" Type="http://schemas.openxmlformats.org/officeDocument/2006/relationships/customXml" Target="../ink/ink1184.xml"/><Relationship Id="rId424" Type="http://schemas.openxmlformats.org/officeDocument/2006/relationships/customXml" Target="../ink/ink1113.xml"/><Relationship Id="rId270" Type="http://schemas.openxmlformats.org/officeDocument/2006/relationships/customXml" Target="../ink/ink1036.xml"/><Relationship Id="rId65" Type="http://schemas.openxmlformats.org/officeDocument/2006/relationships/customXml" Target="../ink/ink933.xml"/><Relationship Id="rId130" Type="http://schemas.openxmlformats.org/officeDocument/2006/relationships/customXml" Target="../ink/ink966.xml"/><Relationship Id="rId368" Type="http://schemas.openxmlformats.org/officeDocument/2006/relationships/customXml" Target="../ink/ink1085.xml"/><Relationship Id="rId575" Type="http://schemas.openxmlformats.org/officeDocument/2006/relationships/image" Target="../media/image680.png"/><Relationship Id="rId228" Type="http://schemas.openxmlformats.org/officeDocument/2006/relationships/customXml" Target="../ink/ink1015.xml"/><Relationship Id="rId435" Type="http://schemas.openxmlformats.org/officeDocument/2006/relationships/image" Target="../media/image611.png"/><Relationship Id="rId281" Type="http://schemas.openxmlformats.org/officeDocument/2006/relationships/image" Target="../media/image535.png"/><Relationship Id="rId502" Type="http://schemas.openxmlformats.org/officeDocument/2006/relationships/image" Target="../media/image644.png"/><Relationship Id="rId76" Type="http://schemas.openxmlformats.org/officeDocument/2006/relationships/customXml" Target="../ink/ink939.xml"/><Relationship Id="rId141" Type="http://schemas.openxmlformats.org/officeDocument/2006/relationships/image" Target="../media/image464.png"/><Relationship Id="rId379" Type="http://schemas.openxmlformats.org/officeDocument/2006/relationships/image" Target="../media/image583.png"/><Relationship Id="rId586" Type="http://schemas.openxmlformats.org/officeDocument/2006/relationships/customXml" Target="../ink/ink1195.xml"/><Relationship Id="rId239" Type="http://schemas.openxmlformats.org/officeDocument/2006/relationships/image" Target="../media/image514.png"/><Relationship Id="rId446" Type="http://schemas.openxmlformats.org/officeDocument/2006/relationships/image" Target="../media/image616.png"/><Relationship Id="rId292" Type="http://schemas.openxmlformats.org/officeDocument/2006/relationships/customXml" Target="../ink/ink1047.xml"/><Relationship Id="rId306" Type="http://schemas.openxmlformats.org/officeDocument/2006/relationships/customXml" Target="../ink/ink1054.xml"/><Relationship Id="rId87" Type="http://schemas.openxmlformats.org/officeDocument/2006/relationships/image" Target="../media/image438.png"/><Relationship Id="rId513" Type="http://schemas.openxmlformats.org/officeDocument/2006/relationships/image" Target="../media/image649.png"/><Relationship Id="rId597" Type="http://schemas.openxmlformats.org/officeDocument/2006/relationships/image" Target="../media/image691.png"/><Relationship Id="rId152" Type="http://schemas.openxmlformats.org/officeDocument/2006/relationships/customXml" Target="../ink/ink977.xml"/><Relationship Id="rId457" Type="http://schemas.openxmlformats.org/officeDocument/2006/relationships/customXml" Target="../ink/ink1130.xml"/><Relationship Id="rId14" Type="http://schemas.openxmlformats.org/officeDocument/2006/relationships/image" Target="../media/image3130.png"/><Relationship Id="rId317" Type="http://schemas.openxmlformats.org/officeDocument/2006/relationships/image" Target="../media/image553.png"/><Relationship Id="rId524" Type="http://schemas.openxmlformats.org/officeDocument/2006/relationships/customXml" Target="../ink/ink1164.xml"/><Relationship Id="rId98" Type="http://schemas.openxmlformats.org/officeDocument/2006/relationships/customXml" Target="../ink/ink950.xml"/><Relationship Id="rId163" Type="http://schemas.openxmlformats.org/officeDocument/2006/relationships/image" Target="../media/image475.png"/><Relationship Id="rId370" Type="http://schemas.openxmlformats.org/officeDocument/2006/relationships/customXml" Target="../ink/ink1086.xml"/><Relationship Id="rId230" Type="http://schemas.openxmlformats.org/officeDocument/2006/relationships/customXml" Target="../ink/ink1016.xml"/><Relationship Id="rId468" Type="http://schemas.openxmlformats.org/officeDocument/2006/relationships/image" Target="../media/image627.png"/><Relationship Id="rId25" Type="http://schemas.openxmlformats.org/officeDocument/2006/relationships/customXml" Target="../ink/ink913.xml"/><Relationship Id="rId67" Type="http://schemas.openxmlformats.org/officeDocument/2006/relationships/customXml" Target="../ink/ink934.xml"/><Relationship Id="rId272" Type="http://schemas.openxmlformats.org/officeDocument/2006/relationships/customXml" Target="../ink/ink1037.xml"/><Relationship Id="rId328" Type="http://schemas.openxmlformats.org/officeDocument/2006/relationships/customXml" Target="../ink/ink1065.xml"/><Relationship Id="rId535" Type="http://schemas.openxmlformats.org/officeDocument/2006/relationships/image" Target="../media/image660.png"/><Relationship Id="rId577" Type="http://schemas.openxmlformats.org/officeDocument/2006/relationships/image" Target="../media/image681.png"/><Relationship Id="rId132" Type="http://schemas.openxmlformats.org/officeDocument/2006/relationships/customXml" Target="../ink/ink967.xml"/><Relationship Id="rId174" Type="http://schemas.openxmlformats.org/officeDocument/2006/relationships/customXml" Target="../ink/ink988.xml"/><Relationship Id="rId381" Type="http://schemas.openxmlformats.org/officeDocument/2006/relationships/image" Target="../media/image584.png"/><Relationship Id="rId602" Type="http://schemas.openxmlformats.org/officeDocument/2006/relationships/customXml" Target="../ink/ink1203.xml"/><Relationship Id="rId241" Type="http://schemas.openxmlformats.org/officeDocument/2006/relationships/image" Target="../media/image515.png"/><Relationship Id="rId437" Type="http://schemas.openxmlformats.org/officeDocument/2006/relationships/image" Target="../media/image612.png"/><Relationship Id="rId479" Type="http://schemas.openxmlformats.org/officeDocument/2006/relationships/customXml" Target="../ink/ink1141.xml"/><Relationship Id="rId36" Type="http://schemas.openxmlformats.org/officeDocument/2006/relationships/image" Target="../media/image3240.png"/><Relationship Id="rId283" Type="http://schemas.openxmlformats.org/officeDocument/2006/relationships/image" Target="../media/image536.png"/><Relationship Id="rId339" Type="http://schemas.openxmlformats.org/officeDocument/2006/relationships/image" Target="../media/image564.png"/><Relationship Id="rId490" Type="http://schemas.openxmlformats.org/officeDocument/2006/relationships/image" Target="../media/image638.png"/><Relationship Id="rId504" Type="http://schemas.openxmlformats.org/officeDocument/2006/relationships/image" Target="../media/image645.png"/><Relationship Id="rId546" Type="http://schemas.openxmlformats.org/officeDocument/2006/relationships/customXml" Target="../ink/ink1175.xml"/><Relationship Id="rId78" Type="http://schemas.openxmlformats.org/officeDocument/2006/relationships/customXml" Target="../ink/ink940.xml"/><Relationship Id="rId101" Type="http://schemas.openxmlformats.org/officeDocument/2006/relationships/image" Target="../media/image444.png"/><Relationship Id="rId143" Type="http://schemas.openxmlformats.org/officeDocument/2006/relationships/image" Target="../media/image465.png"/><Relationship Id="rId185" Type="http://schemas.openxmlformats.org/officeDocument/2006/relationships/image" Target="../media/image486.png"/><Relationship Id="rId350" Type="http://schemas.openxmlformats.org/officeDocument/2006/relationships/customXml" Target="../ink/ink1076.xml"/><Relationship Id="rId406" Type="http://schemas.openxmlformats.org/officeDocument/2006/relationships/customXml" Target="../ink/ink1104.xml"/><Relationship Id="rId588" Type="http://schemas.openxmlformats.org/officeDocument/2006/relationships/customXml" Target="../ink/ink1196.xml"/><Relationship Id="rId9" Type="http://schemas.openxmlformats.org/officeDocument/2006/relationships/customXml" Target="../ink/ink905.xml"/><Relationship Id="rId210" Type="http://schemas.openxmlformats.org/officeDocument/2006/relationships/customXml" Target="../ink/ink1006.xml"/><Relationship Id="rId392" Type="http://schemas.openxmlformats.org/officeDocument/2006/relationships/customXml" Target="../ink/ink1097.xml"/><Relationship Id="rId448" Type="http://schemas.openxmlformats.org/officeDocument/2006/relationships/image" Target="../media/image617.png"/><Relationship Id="rId613" Type="http://schemas.openxmlformats.org/officeDocument/2006/relationships/image" Target="../media/image699.png"/><Relationship Id="rId252" Type="http://schemas.openxmlformats.org/officeDocument/2006/relationships/customXml" Target="../ink/ink1027.xml"/><Relationship Id="rId294" Type="http://schemas.openxmlformats.org/officeDocument/2006/relationships/customXml" Target="../ink/ink1048.xml"/><Relationship Id="rId308" Type="http://schemas.openxmlformats.org/officeDocument/2006/relationships/customXml" Target="../ink/ink1055.xml"/><Relationship Id="rId515" Type="http://schemas.openxmlformats.org/officeDocument/2006/relationships/image" Target="../media/image650.png"/><Relationship Id="rId47" Type="http://schemas.openxmlformats.org/officeDocument/2006/relationships/customXml" Target="../ink/ink924.xml"/><Relationship Id="rId89" Type="http://schemas.openxmlformats.org/officeDocument/2006/relationships/image" Target="../media/image439.png"/><Relationship Id="rId112" Type="http://schemas.openxmlformats.org/officeDocument/2006/relationships/customXml" Target="../ink/ink957.xml"/><Relationship Id="rId154" Type="http://schemas.openxmlformats.org/officeDocument/2006/relationships/customXml" Target="../ink/ink978.xml"/><Relationship Id="rId361" Type="http://schemas.openxmlformats.org/officeDocument/2006/relationships/image" Target="../media/image575.png"/><Relationship Id="rId557" Type="http://schemas.openxmlformats.org/officeDocument/2006/relationships/image" Target="../media/image671.png"/><Relationship Id="rId599" Type="http://schemas.openxmlformats.org/officeDocument/2006/relationships/image" Target="../media/image692.png"/><Relationship Id="rId196" Type="http://schemas.openxmlformats.org/officeDocument/2006/relationships/customXml" Target="../ink/ink999.xml"/><Relationship Id="rId417" Type="http://schemas.openxmlformats.org/officeDocument/2006/relationships/image" Target="../media/image602.png"/><Relationship Id="rId459" Type="http://schemas.openxmlformats.org/officeDocument/2006/relationships/customXml" Target="../ink/ink1131.xml"/><Relationship Id="rId16" Type="http://schemas.openxmlformats.org/officeDocument/2006/relationships/image" Target="../media/image3140.png"/><Relationship Id="rId221" Type="http://schemas.openxmlformats.org/officeDocument/2006/relationships/image" Target="../media/image504.png"/><Relationship Id="rId263" Type="http://schemas.openxmlformats.org/officeDocument/2006/relationships/image" Target="../media/image526.png"/><Relationship Id="rId319" Type="http://schemas.openxmlformats.org/officeDocument/2006/relationships/image" Target="../media/image554.png"/><Relationship Id="rId470" Type="http://schemas.openxmlformats.org/officeDocument/2006/relationships/image" Target="../media/image628.png"/><Relationship Id="rId526" Type="http://schemas.openxmlformats.org/officeDocument/2006/relationships/customXml" Target="../ink/ink1165.xml"/><Relationship Id="rId58" Type="http://schemas.openxmlformats.org/officeDocument/2006/relationships/image" Target="../media/image3350.png"/><Relationship Id="rId123" Type="http://schemas.openxmlformats.org/officeDocument/2006/relationships/image" Target="../media/image455.png"/><Relationship Id="rId330" Type="http://schemas.openxmlformats.org/officeDocument/2006/relationships/customXml" Target="../ink/ink1066.xml"/><Relationship Id="rId568" Type="http://schemas.openxmlformats.org/officeDocument/2006/relationships/customXml" Target="../ink/ink1186.xml"/><Relationship Id="rId165" Type="http://schemas.openxmlformats.org/officeDocument/2006/relationships/image" Target="../media/image476.png"/><Relationship Id="rId372" Type="http://schemas.openxmlformats.org/officeDocument/2006/relationships/customXml" Target="../ink/ink1087.xml"/><Relationship Id="rId428" Type="http://schemas.openxmlformats.org/officeDocument/2006/relationships/customXml" Target="../ink/ink1115.xml"/><Relationship Id="rId232" Type="http://schemas.openxmlformats.org/officeDocument/2006/relationships/customXml" Target="../ink/ink1017.xml"/><Relationship Id="rId274" Type="http://schemas.openxmlformats.org/officeDocument/2006/relationships/customXml" Target="../ink/ink1038.xml"/><Relationship Id="rId481" Type="http://schemas.openxmlformats.org/officeDocument/2006/relationships/customXml" Target="../ink/ink1142.xml"/><Relationship Id="rId27" Type="http://schemas.openxmlformats.org/officeDocument/2006/relationships/customXml" Target="../ink/ink914.xml"/><Relationship Id="rId69" Type="http://schemas.openxmlformats.org/officeDocument/2006/relationships/customXml" Target="../ink/ink935.xml"/><Relationship Id="rId134" Type="http://schemas.openxmlformats.org/officeDocument/2006/relationships/customXml" Target="../ink/ink968.xml"/><Relationship Id="rId537" Type="http://schemas.openxmlformats.org/officeDocument/2006/relationships/image" Target="../media/image661.png"/><Relationship Id="rId579" Type="http://schemas.openxmlformats.org/officeDocument/2006/relationships/image" Target="../media/image682.png"/><Relationship Id="rId80" Type="http://schemas.openxmlformats.org/officeDocument/2006/relationships/customXml" Target="../ink/ink941.xml"/><Relationship Id="rId176" Type="http://schemas.openxmlformats.org/officeDocument/2006/relationships/customXml" Target="../ink/ink989.xml"/><Relationship Id="rId341" Type="http://schemas.openxmlformats.org/officeDocument/2006/relationships/image" Target="../media/image565.png"/><Relationship Id="rId383" Type="http://schemas.openxmlformats.org/officeDocument/2006/relationships/image" Target="../media/image585.png"/><Relationship Id="rId439" Type="http://schemas.openxmlformats.org/officeDocument/2006/relationships/image" Target="../media/image613.png"/><Relationship Id="rId590" Type="http://schemas.openxmlformats.org/officeDocument/2006/relationships/customXml" Target="../ink/ink1197.xml"/><Relationship Id="rId604" Type="http://schemas.openxmlformats.org/officeDocument/2006/relationships/customXml" Target="../ink/ink1204.xml"/><Relationship Id="rId201" Type="http://schemas.openxmlformats.org/officeDocument/2006/relationships/image" Target="../media/image494.png"/><Relationship Id="rId243" Type="http://schemas.openxmlformats.org/officeDocument/2006/relationships/image" Target="../media/image516.png"/><Relationship Id="rId285" Type="http://schemas.openxmlformats.org/officeDocument/2006/relationships/image" Target="../media/image537.png"/><Relationship Id="rId450" Type="http://schemas.openxmlformats.org/officeDocument/2006/relationships/image" Target="../media/image618.png"/><Relationship Id="rId506" Type="http://schemas.openxmlformats.org/officeDocument/2006/relationships/image" Target="../media/image646.png"/><Relationship Id="rId38" Type="http://schemas.openxmlformats.org/officeDocument/2006/relationships/image" Target="../media/image3250.png"/><Relationship Id="rId103" Type="http://schemas.openxmlformats.org/officeDocument/2006/relationships/image" Target="../media/image445.png"/><Relationship Id="rId310" Type="http://schemas.openxmlformats.org/officeDocument/2006/relationships/customXml" Target="../ink/ink1056.xml"/><Relationship Id="rId492" Type="http://schemas.openxmlformats.org/officeDocument/2006/relationships/image" Target="../media/image639.png"/><Relationship Id="rId548" Type="http://schemas.openxmlformats.org/officeDocument/2006/relationships/customXml" Target="../ink/ink1176.xml"/><Relationship Id="rId91" Type="http://schemas.openxmlformats.org/officeDocument/2006/relationships/image" Target="../media/image153.png"/><Relationship Id="rId145" Type="http://schemas.openxmlformats.org/officeDocument/2006/relationships/image" Target="../media/image466.png"/><Relationship Id="rId187" Type="http://schemas.openxmlformats.org/officeDocument/2006/relationships/image" Target="../media/image487.png"/><Relationship Id="rId352" Type="http://schemas.openxmlformats.org/officeDocument/2006/relationships/customXml" Target="../ink/ink1077.xml"/><Relationship Id="rId394" Type="http://schemas.openxmlformats.org/officeDocument/2006/relationships/customXml" Target="../ink/ink1098.xml"/><Relationship Id="rId408" Type="http://schemas.openxmlformats.org/officeDocument/2006/relationships/customXml" Target="../ink/ink1105.xml"/><Relationship Id="rId615" Type="http://schemas.openxmlformats.org/officeDocument/2006/relationships/image" Target="../media/image700.png"/><Relationship Id="rId212" Type="http://schemas.openxmlformats.org/officeDocument/2006/relationships/customXml" Target="../ink/ink1007.xml"/><Relationship Id="rId254" Type="http://schemas.openxmlformats.org/officeDocument/2006/relationships/customXml" Target="../ink/ink1028.xml"/><Relationship Id="rId49" Type="http://schemas.openxmlformats.org/officeDocument/2006/relationships/customXml" Target="../ink/ink925.xml"/><Relationship Id="rId114" Type="http://schemas.openxmlformats.org/officeDocument/2006/relationships/customXml" Target="../ink/ink958.xml"/><Relationship Id="rId296" Type="http://schemas.openxmlformats.org/officeDocument/2006/relationships/customXml" Target="../ink/ink1049.xml"/><Relationship Id="rId461" Type="http://schemas.openxmlformats.org/officeDocument/2006/relationships/customXml" Target="../ink/ink1132.xml"/><Relationship Id="rId517" Type="http://schemas.openxmlformats.org/officeDocument/2006/relationships/image" Target="../media/image651.png"/><Relationship Id="rId559" Type="http://schemas.openxmlformats.org/officeDocument/2006/relationships/image" Target="../media/image672.png"/><Relationship Id="rId60" Type="http://schemas.openxmlformats.org/officeDocument/2006/relationships/image" Target="../media/image3360.png"/><Relationship Id="rId156" Type="http://schemas.openxmlformats.org/officeDocument/2006/relationships/customXml" Target="../ink/ink979.xml"/><Relationship Id="rId198" Type="http://schemas.openxmlformats.org/officeDocument/2006/relationships/customXml" Target="../ink/ink1000.xml"/><Relationship Id="rId321" Type="http://schemas.openxmlformats.org/officeDocument/2006/relationships/image" Target="../media/image555.png"/><Relationship Id="rId363" Type="http://schemas.openxmlformats.org/officeDocument/2006/relationships/image" Target="../media/image576.png"/><Relationship Id="rId419" Type="http://schemas.openxmlformats.org/officeDocument/2006/relationships/image" Target="../media/image603.png"/><Relationship Id="rId570" Type="http://schemas.openxmlformats.org/officeDocument/2006/relationships/customXml" Target="../ink/ink1187.xml"/><Relationship Id="rId223" Type="http://schemas.openxmlformats.org/officeDocument/2006/relationships/image" Target="../media/image505.png"/><Relationship Id="rId430" Type="http://schemas.openxmlformats.org/officeDocument/2006/relationships/customXml" Target="../ink/ink1116.xml"/><Relationship Id="rId18" Type="http://schemas.openxmlformats.org/officeDocument/2006/relationships/image" Target="../media/image3150.png"/><Relationship Id="rId265" Type="http://schemas.openxmlformats.org/officeDocument/2006/relationships/image" Target="../media/image527.png"/><Relationship Id="rId472" Type="http://schemas.openxmlformats.org/officeDocument/2006/relationships/image" Target="../media/image629.png"/><Relationship Id="rId528" Type="http://schemas.openxmlformats.org/officeDocument/2006/relationships/customXml" Target="../ink/ink1166.xml"/><Relationship Id="rId125" Type="http://schemas.openxmlformats.org/officeDocument/2006/relationships/image" Target="../media/image456.png"/><Relationship Id="rId167" Type="http://schemas.openxmlformats.org/officeDocument/2006/relationships/image" Target="../media/image477.png"/><Relationship Id="rId332" Type="http://schemas.openxmlformats.org/officeDocument/2006/relationships/customXml" Target="../ink/ink1067.xml"/><Relationship Id="rId374" Type="http://schemas.openxmlformats.org/officeDocument/2006/relationships/customXml" Target="../ink/ink1088.xml"/><Relationship Id="rId581" Type="http://schemas.openxmlformats.org/officeDocument/2006/relationships/image" Target="../media/image683.png"/><Relationship Id="rId71" Type="http://schemas.openxmlformats.org/officeDocument/2006/relationships/customXml" Target="../ink/ink936.xml"/><Relationship Id="rId234" Type="http://schemas.openxmlformats.org/officeDocument/2006/relationships/customXml" Target="../ink/ink1018.xml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915.xml"/><Relationship Id="rId276" Type="http://schemas.openxmlformats.org/officeDocument/2006/relationships/customXml" Target="../ink/ink1039.xml"/><Relationship Id="rId441" Type="http://schemas.openxmlformats.org/officeDocument/2006/relationships/image" Target="../media/image614.png"/><Relationship Id="rId483" Type="http://schemas.openxmlformats.org/officeDocument/2006/relationships/customXml" Target="../ink/ink1143.xml"/><Relationship Id="rId539" Type="http://schemas.openxmlformats.org/officeDocument/2006/relationships/image" Target="../media/image662.png"/><Relationship Id="rId40" Type="http://schemas.openxmlformats.org/officeDocument/2006/relationships/image" Target="../media/image3260.png"/><Relationship Id="rId136" Type="http://schemas.openxmlformats.org/officeDocument/2006/relationships/customXml" Target="../ink/ink969.xml"/><Relationship Id="rId178" Type="http://schemas.openxmlformats.org/officeDocument/2006/relationships/customXml" Target="../ink/ink990.xml"/><Relationship Id="rId301" Type="http://schemas.openxmlformats.org/officeDocument/2006/relationships/image" Target="../media/image545.png"/><Relationship Id="rId343" Type="http://schemas.openxmlformats.org/officeDocument/2006/relationships/image" Target="../media/image566.png"/><Relationship Id="rId550" Type="http://schemas.openxmlformats.org/officeDocument/2006/relationships/customXml" Target="../ink/ink1177.xml"/><Relationship Id="rId82" Type="http://schemas.openxmlformats.org/officeDocument/2006/relationships/customXml" Target="../ink/ink942.xml"/><Relationship Id="rId203" Type="http://schemas.openxmlformats.org/officeDocument/2006/relationships/image" Target="../media/image495.png"/><Relationship Id="rId385" Type="http://schemas.openxmlformats.org/officeDocument/2006/relationships/image" Target="../media/image586.png"/><Relationship Id="rId592" Type="http://schemas.openxmlformats.org/officeDocument/2006/relationships/customXml" Target="../ink/ink1198.xml"/><Relationship Id="rId606" Type="http://schemas.openxmlformats.org/officeDocument/2006/relationships/customXml" Target="../ink/ink1205.xml"/><Relationship Id="rId245" Type="http://schemas.openxmlformats.org/officeDocument/2006/relationships/image" Target="../media/image517.png"/><Relationship Id="rId287" Type="http://schemas.openxmlformats.org/officeDocument/2006/relationships/image" Target="../media/image538.png"/><Relationship Id="rId410" Type="http://schemas.openxmlformats.org/officeDocument/2006/relationships/customXml" Target="../ink/ink1106.xml"/><Relationship Id="rId452" Type="http://schemas.openxmlformats.org/officeDocument/2006/relationships/image" Target="../media/image619.png"/><Relationship Id="rId494" Type="http://schemas.openxmlformats.org/officeDocument/2006/relationships/image" Target="../media/image640.png"/><Relationship Id="rId508" Type="http://schemas.openxmlformats.org/officeDocument/2006/relationships/customXml" Target="../ink/ink1156.xml"/><Relationship Id="rId105" Type="http://schemas.openxmlformats.org/officeDocument/2006/relationships/image" Target="../media/image446.png"/><Relationship Id="rId147" Type="http://schemas.openxmlformats.org/officeDocument/2006/relationships/image" Target="../media/image467.png"/><Relationship Id="rId312" Type="http://schemas.openxmlformats.org/officeDocument/2006/relationships/customXml" Target="../ink/ink1057.xml"/><Relationship Id="rId354" Type="http://schemas.openxmlformats.org/officeDocument/2006/relationships/customXml" Target="../ink/ink1078.xml"/><Relationship Id="rId51" Type="http://schemas.openxmlformats.org/officeDocument/2006/relationships/customXml" Target="../ink/ink926.xml"/><Relationship Id="rId93" Type="http://schemas.openxmlformats.org/officeDocument/2006/relationships/image" Target="../media/image440.png"/><Relationship Id="rId189" Type="http://schemas.openxmlformats.org/officeDocument/2006/relationships/image" Target="../media/image488.png"/><Relationship Id="rId396" Type="http://schemas.openxmlformats.org/officeDocument/2006/relationships/customXml" Target="../ink/ink1099.xml"/><Relationship Id="rId561" Type="http://schemas.openxmlformats.org/officeDocument/2006/relationships/image" Target="../media/image673.png"/><Relationship Id="rId214" Type="http://schemas.openxmlformats.org/officeDocument/2006/relationships/customXml" Target="../ink/ink1008.xml"/><Relationship Id="rId256" Type="http://schemas.openxmlformats.org/officeDocument/2006/relationships/customXml" Target="../ink/ink1029.xml"/><Relationship Id="rId298" Type="http://schemas.openxmlformats.org/officeDocument/2006/relationships/customXml" Target="../ink/ink1050.xml"/><Relationship Id="rId421" Type="http://schemas.openxmlformats.org/officeDocument/2006/relationships/image" Target="../media/image604.png"/><Relationship Id="rId463" Type="http://schemas.openxmlformats.org/officeDocument/2006/relationships/customXml" Target="../ink/ink1133.xml"/><Relationship Id="rId519" Type="http://schemas.openxmlformats.org/officeDocument/2006/relationships/image" Target="../media/image652.png"/><Relationship Id="rId116" Type="http://schemas.openxmlformats.org/officeDocument/2006/relationships/customXml" Target="../ink/ink959.xml"/><Relationship Id="rId158" Type="http://schemas.openxmlformats.org/officeDocument/2006/relationships/customXml" Target="../ink/ink980.xml"/><Relationship Id="rId323" Type="http://schemas.openxmlformats.org/officeDocument/2006/relationships/image" Target="../media/image556.png"/><Relationship Id="rId530" Type="http://schemas.openxmlformats.org/officeDocument/2006/relationships/customXml" Target="../ink/ink1167.xml"/><Relationship Id="rId20" Type="http://schemas.openxmlformats.org/officeDocument/2006/relationships/image" Target="../media/image3160.png"/><Relationship Id="rId62" Type="http://schemas.openxmlformats.org/officeDocument/2006/relationships/image" Target="../media/image3370.png"/><Relationship Id="rId365" Type="http://schemas.openxmlformats.org/officeDocument/2006/relationships/image" Target="../media/image577.png"/><Relationship Id="rId572" Type="http://schemas.openxmlformats.org/officeDocument/2006/relationships/customXml" Target="../ink/ink1188.xml"/><Relationship Id="rId225" Type="http://schemas.openxmlformats.org/officeDocument/2006/relationships/image" Target="../media/image506.png"/><Relationship Id="rId267" Type="http://schemas.openxmlformats.org/officeDocument/2006/relationships/image" Target="../media/image528.png"/><Relationship Id="rId432" Type="http://schemas.openxmlformats.org/officeDocument/2006/relationships/customXml" Target="../ink/ink1117.xml"/><Relationship Id="rId474" Type="http://schemas.openxmlformats.org/officeDocument/2006/relationships/image" Target="../media/image630.png"/><Relationship Id="rId127" Type="http://schemas.openxmlformats.org/officeDocument/2006/relationships/image" Target="../media/image457.png"/><Relationship Id="rId31" Type="http://schemas.openxmlformats.org/officeDocument/2006/relationships/customXml" Target="../ink/ink916.xml"/><Relationship Id="rId73" Type="http://schemas.openxmlformats.org/officeDocument/2006/relationships/customXml" Target="../ink/ink937.xml"/><Relationship Id="rId169" Type="http://schemas.openxmlformats.org/officeDocument/2006/relationships/image" Target="../media/image478.png"/><Relationship Id="rId334" Type="http://schemas.openxmlformats.org/officeDocument/2006/relationships/customXml" Target="../ink/ink1068.xml"/><Relationship Id="rId376" Type="http://schemas.openxmlformats.org/officeDocument/2006/relationships/customXml" Target="../ink/ink1089.xml"/><Relationship Id="rId541" Type="http://schemas.openxmlformats.org/officeDocument/2006/relationships/image" Target="../media/image663.png"/><Relationship Id="rId583" Type="http://schemas.openxmlformats.org/officeDocument/2006/relationships/image" Target="../media/image684.png"/><Relationship Id="rId180" Type="http://schemas.openxmlformats.org/officeDocument/2006/relationships/customXml" Target="../ink/ink991.xml"/><Relationship Id="rId236" Type="http://schemas.openxmlformats.org/officeDocument/2006/relationships/customXml" Target="../ink/ink1019.xml"/><Relationship Id="rId278" Type="http://schemas.openxmlformats.org/officeDocument/2006/relationships/customXml" Target="../ink/ink1040.xml"/><Relationship Id="rId401" Type="http://schemas.openxmlformats.org/officeDocument/2006/relationships/image" Target="../media/image594.png"/><Relationship Id="rId443" Type="http://schemas.openxmlformats.org/officeDocument/2006/relationships/customXml" Target="../ink/ink1123.xml"/><Relationship Id="rId303" Type="http://schemas.openxmlformats.org/officeDocument/2006/relationships/image" Target="../media/image546.png"/><Relationship Id="rId485" Type="http://schemas.openxmlformats.org/officeDocument/2006/relationships/customXml" Target="../ink/ink1144.xml"/><Relationship Id="rId42" Type="http://schemas.openxmlformats.org/officeDocument/2006/relationships/image" Target="../media/image3270.png"/><Relationship Id="rId84" Type="http://schemas.openxmlformats.org/officeDocument/2006/relationships/customXml" Target="../ink/ink943.xml"/><Relationship Id="rId138" Type="http://schemas.openxmlformats.org/officeDocument/2006/relationships/customXml" Target="../ink/ink970.xml"/><Relationship Id="rId345" Type="http://schemas.openxmlformats.org/officeDocument/2006/relationships/image" Target="../media/image567.png"/><Relationship Id="rId387" Type="http://schemas.openxmlformats.org/officeDocument/2006/relationships/image" Target="../media/image587.png"/><Relationship Id="rId510" Type="http://schemas.openxmlformats.org/officeDocument/2006/relationships/customXml" Target="../ink/ink1157.xml"/><Relationship Id="rId552" Type="http://schemas.openxmlformats.org/officeDocument/2006/relationships/customXml" Target="../ink/ink1178.xml"/><Relationship Id="rId594" Type="http://schemas.openxmlformats.org/officeDocument/2006/relationships/customXml" Target="../ink/ink1199.xml"/><Relationship Id="rId608" Type="http://schemas.openxmlformats.org/officeDocument/2006/relationships/customXml" Target="../ink/ink1206.xml"/><Relationship Id="rId191" Type="http://schemas.openxmlformats.org/officeDocument/2006/relationships/image" Target="../media/image489.png"/><Relationship Id="rId205" Type="http://schemas.openxmlformats.org/officeDocument/2006/relationships/image" Target="../media/image496.png"/><Relationship Id="rId247" Type="http://schemas.openxmlformats.org/officeDocument/2006/relationships/image" Target="../media/image518.png"/><Relationship Id="rId412" Type="http://schemas.openxmlformats.org/officeDocument/2006/relationships/customXml" Target="../ink/ink1107.xml"/><Relationship Id="rId107" Type="http://schemas.openxmlformats.org/officeDocument/2006/relationships/image" Target="../media/image447.png"/><Relationship Id="rId289" Type="http://schemas.openxmlformats.org/officeDocument/2006/relationships/image" Target="../media/image539.png"/><Relationship Id="rId454" Type="http://schemas.openxmlformats.org/officeDocument/2006/relationships/image" Target="../media/image620.png"/><Relationship Id="rId496" Type="http://schemas.openxmlformats.org/officeDocument/2006/relationships/image" Target="../media/image641.png"/><Relationship Id="rId11" Type="http://schemas.openxmlformats.org/officeDocument/2006/relationships/customXml" Target="../ink/ink906.xml"/><Relationship Id="rId53" Type="http://schemas.openxmlformats.org/officeDocument/2006/relationships/customXml" Target="../ink/ink927.xml"/><Relationship Id="rId149" Type="http://schemas.openxmlformats.org/officeDocument/2006/relationships/image" Target="../media/image468.png"/><Relationship Id="rId314" Type="http://schemas.openxmlformats.org/officeDocument/2006/relationships/customXml" Target="../ink/ink1058.xml"/><Relationship Id="rId356" Type="http://schemas.openxmlformats.org/officeDocument/2006/relationships/customXml" Target="../ink/ink1079.xml"/><Relationship Id="rId398" Type="http://schemas.openxmlformats.org/officeDocument/2006/relationships/customXml" Target="../ink/ink1100.xml"/><Relationship Id="rId521" Type="http://schemas.openxmlformats.org/officeDocument/2006/relationships/image" Target="../media/image653.png"/><Relationship Id="rId563" Type="http://schemas.openxmlformats.org/officeDocument/2006/relationships/image" Target="../media/image674.png"/><Relationship Id="rId95" Type="http://schemas.openxmlformats.org/officeDocument/2006/relationships/image" Target="../media/image441.png"/><Relationship Id="rId160" Type="http://schemas.openxmlformats.org/officeDocument/2006/relationships/customXml" Target="../ink/ink981.xml"/><Relationship Id="rId216" Type="http://schemas.openxmlformats.org/officeDocument/2006/relationships/customXml" Target="../ink/ink1009.xml"/><Relationship Id="rId423" Type="http://schemas.openxmlformats.org/officeDocument/2006/relationships/image" Target="../media/image605.png"/><Relationship Id="rId258" Type="http://schemas.openxmlformats.org/officeDocument/2006/relationships/customXml" Target="../ink/ink1030.xml"/><Relationship Id="rId465" Type="http://schemas.openxmlformats.org/officeDocument/2006/relationships/customXml" Target="../ink/ink1134.xml"/><Relationship Id="rId22" Type="http://schemas.openxmlformats.org/officeDocument/2006/relationships/image" Target="../media/image3170.png"/><Relationship Id="rId64" Type="http://schemas.openxmlformats.org/officeDocument/2006/relationships/image" Target="../media/image3380.png"/><Relationship Id="rId118" Type="http://schemas.openxmlformats.org/officeDocument/2006/relationships/customXml" Target="../ink/ink960.xml"/><Relationship Id="rId325" Type="http://schemas.openxmlformats.org/officeDocument/2006/relationships/image" Target="../media/image557.png"/><Relationship Id="rId367" Type="http://schemas.openxmlformats.org/officeDocument/2006/relationships/image" Target="../media/image578.png"/><Relationship Id="rId532" Type="http://schemas.openxmlformats.org/officeDocument/2006/relationships/customXml" Target="../ink/ink1168.xml"/><Relationship Id="rId574" Type="http://schemas.openxmlformats.org/officeDocument/2006/relationships/customXml" Target="../ink/ink1189.xml"/><Relationship Id="rId171" Type="http://schemas.openxmlformats.org/officeDocument/2006/relationships/image" Target="../media/image479.png"/><Relationship Id="rId227" Type="http://schemas.openxmlformats.org/officeDocument/2006/relationships/image" Target="../media/image507.png"/><Relationship Id="rId269" Type="http://schemas.openxmlformats.org/officeDocument/2006/relationships/image" Target="../media/image529.png"/><Relationship Id="rId434" Type="http://schemas.openxmlformats.org/officeDocument/2006/relationships/customXml" Target="../ink/ink1118.xml"/><Relationship Id="rId476" Type="http://schemas.openxmlformats.org/officeDocument/2006/relationships/image" Target="../media/image631.png"/><Relationship Id="rId33" Type="http://schemas.openxmlformats.org/officeDocument/2006/relationships/customXml" Target="../ink/ink917.xml"/><Relationship Id="rId129" Type="http://schemas.openxmlformats.org/officeDocument/2006/relationships/image" Target="../media/image458.png"/><Relationship Id="rId280" Type="http://schemas.openxmlformats.org/officeDocument/2006/relationships/customXml" Target="../ink/ink1041.xml"/><Relationship Id="rId336" Type="http://schemas.openxmlformats.org/officeDocument/2006/relationships/customXml" Target="../ink/ink1069.xml"/><Relationship Id="rId501" Type="http://schemas.openxmlformats.org/officeDocument/2006/relationships/customXml" Target="../ink/ink1152.xml"/><Relationship Id="rId543" Type="http://schemas.openxmlformats.org/officeDocument/2006/relationships/image" Target="../media/image664.png"/><Relationship Id="rId75" Type="http://schemas.openxmlformats.org/officeDocument/2006/relationships/customXml" Target="../ink/ink938.xml"/><Relationship Id="rId140" Type="http://schemas.openxmlformats.org/officeDocument/2006/relationships/customXml" Target="../ink/ink971.xml"/><Relationship Id="rId182" Type="http://schemas.openxmlformats.org/officeDocument/2006/relationships/customXml" Target="../ink/ink992.xml"/><Relationship Id="rId378" Type="http://schemas.openxmlformats.org/officeDocument/2006/relationships/customXml" Target="../ink/ink1090.xml"/><Relationship Id="rId403" Type="http://schemas.openxmlformats.org/officeDocument/2006/relationships/image" Target="../media/image595.png"/><Relationship Id="rId585" Type="http://schemas.openxmlformats.org/officeDocument/2006/relationships/image" Target="../media/image685.png"/><Relationship Id="rId238" Type="http://schemas.openxmlformats.org/officeDocument/2006/relationships/customXml" Target="../ink/ink1020.xml"/><Relationship Id="rId445" Type="http://schemas.openxmlformats.org/officeDocument/2006/relationships/customXml" Target="../ink/ink1124.xml"/><Relationship Id="rId487" Type="http://schemas.openxmlformats.org/officeDocument/2006/relationships/customXml" Target="../ink/ink1145.xml"/><Relationship Id="rId610" Type="http://schemas.openxmlformats.org/officeDocument/2006/relationships/customXml" Target="../ink/ink1207.xml"/><Relationship Id="rId291" Type="http://schemas.openxmlformats.org/officeDocument/2006/relationships/image" Target="../media/image540.png"/><Relationship Id="rId305" Type="http://schemas.openxmlformats.org/officeDocument/2006/relationships/image" Target="../media/image547.png"/><Relationship Id="rId347" Type="http://schemas.openxmlformats.org/officeDocument/2006/relationships/image" Target="../media/image568.png"/><Relationship Id="rId512" Type="http://schemas.openxmlformats.org/officeDocument/2006/relationships/customXml" Target="../ink/ink1158.xml"/><Relationship Id="rId44" Type="http://schemas.openxmlformats.org/officeDocument/2006/relationships/image" Target="../media/image3280.png"/><Relationship Id="rId86" Type="http://schemas.openxmlformats.org/officeDocument/2006/relationships/customXml" Target="../ink/ink944.xml"/><Relationship Id="rId151" Type="http://schemas.openxmlformats.org/officeDocument/2006/relationships/image" Target="../media/image469.png"/><Relationship Id="rId389" Type="http://schemas.openxmlformats.org/officeDocument/2006/relationships/image" Target="../media/image588.png"/><Relationship Id="rId554" Type="http://schemas.openxmlformats.org/officeDocument/2006/relationships/customXml" Target="../ink/ink1179.xml"/><Relationship Id="rId596" Type="http://schemas.openxmlformats.org/officeDocument/2006/relationships/customXml" Target="../ink/ink1200.xml"/><Relationship Id="rId193" Type="http://schemas.openxmlformats.org/officeDocument/2006/relationships/image" Target="../media/image490.png"/><Relationship Id="rId207" Type="http://schemas.openxmlformats.org/officeDocument/2006/relationships/image" Target="../media/image497.png"/><Relationship Id="rId249" Type="http://schemas.openxmlformats.org/officeDocument/2006/relationships/image" Target="../media/image519.png"/><Relationship Id="rId414" Type="http://schemas.openxmlformats.org/officeDocument/2006/relationships/customXml" Target="../ink/ink1108.xml"/><Relationship Id="rId456" Type="http://schemas.openxmlformats.org/officeDocument/2006/relationships/image" Target="../media/image621.png"/><Relationship Id="rId498" Type="http://schemas.openxmlformats.org/officeDocument/2006/relationships/image" Target="../media/image642.png"/><Relationship Id="rId13" Type="http://schemas.openxmlformats.org/officeDocument/2006/relationships/customXml" Target="../ink/ink907.xml"/><Relationship Id="rId109" Type="http://schemas.openxmlformats.org/officeDocument/2006/relationships/image" Target="../media/image448.png"/><Relationship Id="rId260" Type="http://schemas.openxmlformats.org/officeDocument/2006/relationships/customXml" Target="../ink/ink1031.xml"/><Relationship Id="rId316" Type="http://schemas.openxmlformats.org/officeDocument/2006/relationships/customXml" Target="../ink/ink1059.xml"/><Relationship Id="rId523" Type="http://schemas.openxmlformats.org/officeDocument/2006/relationships/image" Target="../media/image654.png"/><Relationship Id="rId55" Type="http://schemas.openxmlformats.org/officeDocument/2006/relationships/customXml" Target="../ink/ink928.xml"/><Relationship Id="rId97" Type="http://schemas.openxmlformats.org/officeDocument/2006/relationships/image" Target="../media/image442.png"/><Relationship Id="rId120" Type="http://schemas.openxmlformats.org/officeDocument/2006/relationships/customXml" Target="../ink/ink961.xml"/><Relationship Id="rId358" Type="http://schemas.openxmlformats.org/officeDocument/2006/relationships/customXml" Target="../ink/ink1080.xml"/><Relationship Id="rId565" Type="http://schemas.openxmlformats.org/officeDocument/2006/relationships/image" Target="../media/image675.png"/><Relationship Id="rId162" Type="http://schemas.openxmlformats.org/officeDocument/2006/relationships/customXml" Target="../ink/ink982.xml"/><Relationship Id="rId218" Type="http://schemas.openxmlformats.org/officeDocument/2006/relationships/customXml" Target="../ink/ink1010.xml"/><Relationship Id="rId425" Type="http://schemas.openxmlformats.org/officeDocument/2006/relationships/image" Target="../media/image606.png"/><Relationship Id="rId467" Type="http://schemas.openxmlformats.org/officeDocument/2006/relationships/customXml" Target="../ink/ink1135.xml"/><Relationship Id="rId271" Type="http://schemas.openxmlformats.org/officeDocument/2006/relationships/image" Target="../media/image530.png"/><Relationship Id="rId24" Type="http://schemas.openxmlformats.org/officeDocument/2006/relationships/image" Target="../media/image3180.png"/><Relationship Id="rId66" Type="http://schemas.openxmlformats.org/officeDocument/2006/relationships/image" Target="../media/image3390.png"/><Relationship Id="rId131" Type="http://schemas.openxmlformats.org/officeDocument/2006/relationships/image" Target="../media/image459.png"/><Relationship Id="rId327" Type="http://schemas.openxmlformats.org/officeDocument/2006/relationships/image" Target="../media/image558.png"/><Relationship Id="rId369" Type="http://schemas.openxmlformats.org/officeDocument/2006/relationships/image" Target="../media/image579.png"/><Relationship Id="rId534" Type="http://schemas.openxmlformats.org/officeDocument/2006/relationships/customXml" Target="../ink/ink1169.xml"/><Relationship Id="rId576" Type="http://schemas.openxmlformats.org/officeDocument/2006/relationships/customXml" Target="../ink/ink1190.xml"/><Relationship Id="rId173" Type="http://schemas.openxmlformats.org/officeDocument/2006/relationships/image" Target="../media/image480.png"/><Relationship Id="rId229" Type="http://schemas.openxmlformats.org/officeDocument/2006/relationships/image" Target="../media/image508.png"/><Relationship Id="rId380" Type="http://schemas.openxmlformats.org/officeDocument/2006/relationships/customXml" Target="../ink/ink1091.xml"/><Relationship Id="rId436" Type="http://schemas.openxmlformats.org/officeDocument/2006/relationships/customXml" Target="../ink/ink1119.xml"/><Relationship Id="rId601" Type="http://schemas.openxmlformats.org/officeDocument/2006/relationships/image" Target="../media/image693.png"/><Relationship Id="rId240" Type="http://schemas.openxmlformats.org/officeDocument/2006/relationships/customXml" Target="../ink/ink1021.xml"/><Relationship Id="rId478" Type="http://schemas.openxmlformats.org/officeDocument/2006/relationships/image" Target="../media/image632.png"/><Relationship Id="rId35" Type="http://schemas.openxmlformats.org/officeDocument/2006/relationships/customXml" Target="../ink/ink918.xml"/><Relationship Id="rId77" Type="http://schemas.openxmlformats.org/officeDocument/2006/relationships/image" Target="../media/image3440.png"/><Relationship Id="rId100" Type="http://schemas.openxmlformats.org/officeDocument/2006/relationships/customXml" Target="../ink/ink951.xml"/><Relationship Id="rId282" Type="http://schemas.openxmlformats.org/officeDocument/2006/relationships/customXml" Target="../ink/ink1042.xml"/><Relationship Id="rId338" Type="http://schemas.openxmlformats.org/officeDocument/2006/relationships/customXml" Target="../ink/ink1070.xml"/><Relationship Id="rId503" Type="http://schemas.openxmlformats.org/officeDocument/2006/relationships/customXml" Target="../ink/ink1153.xml"/><Relationship Id="rId545" Type="http://schemas.openxmlformats.org/officeDocument/2006/relationships/image" Target="../media/image665.png"/><Relationship Id="rId587" Type="http://schemas.openxmlformats.org/officeDocument/2006/relationships/image" Target="../media/image686.png"/><Relationship Id="rId8" Type="http://schemas.openxmlformats.org/officeDocument/2006/relationships/image" Target="../media/image3100.png"/><Relationship Id="rId142" Type="http://schemas.openxmlformats.org/officeDocument/2006/relationships/customXml" Target="../ink/ink972.xml"/><Relationship Id="rId184" Type="http://schemas.openxmlformats.org/officeDocument/2006/relationships/customXml" Target="../ink/ink993.xml"/><Relationship Id="rId391" Type="http://schemas.openxmlformats.org/officeDocument/2006/relationships/image" Target="../media/image589.png"/><Relationship Id="rId405" Type="http://schemas.openxmlformats.org/officeDocument/2006/relationships/image" Target="../media/image596.png"/><Relationship Id="rId447" Type="http://schemas.openxmlformats.org/officeDocument/2006/relationships/customXml" Target="../ink/ink1125.xml"/><Relationship Id="rId612" Type="http://schemas.openxmlformats.org/officeDocument/2006/relationships/customXml" Target="../ink/ink1208.xml"/><Relationship Id="rId251" Type="http://schemas.openxmlformats.org/officeDocument/2006/relationships/image" Target="../media/image520.png"/><Relationship Id="rId489" Type="http://schemas.openxmlformats.org/officeDocument/2006/relationships/customXml" Target="../ink/ink1146.xml"/><Relationship Id="rId46" Type="http://schemas.openxmlformats.org/officeDocument/2006/relationships/image" Target="../media/image3290.png"/><Relationship Id="rId293" Type="http://schemas.openxmlformats.org/officeDocument/2006/relationships/image" Target="../media/image541.png"/><Relationship Id="rId307" Type="http://schemas.openxmlformats.org/officeDocument/2006/relationships/image" Target="../media/image548.png"/><Relationship Id="rId349" Type="http://schemas.openxmlformats.org/officeDocument/2006/relationships/image" Target="../media/image569.png"/><Relationship Id="rId514" Type="http://schemas.openxmlformats.org/officeDocument/2006/relationships/customXml" Target="../ink/ink1159.xml"/><Relationship Id="rId556" Type="http://schemas.openxmlformats.org/officeDocument/2006/relationships/customXml" Target="../ink/ink1180.xml"/><Relationship Id="rId88" Type="http://schemas.openxmlformats.org/officeDocument/2006/relationships/customXml" Target="../ink/ink945.xml"/><Relationship Id="rId111" Type="http://schemas.openxmlformats.org/officeDocument/2006/relationships/image" Target="../media/image449.png"/><Relationship Id="rId153" Type="http://schemas.openxmlformats.org/officeDocument/2006/relationships/image" Target="../media/image470.png"/><Relationship Id="rId195" Type="http://schemas.openxmlformats.org/officeDocument/2006/relationships/image" Target="../media/image491.png"/><Relationship Id="rId209" Type="http://schemas.openxmlformats.org/officeDocument/2006/relationships/image" Target="../media/image498.png"/><Relationship Id="rId360" Type="http://schemas.openxmlformats.org/officeDocument/2006/relationships/customXml" Target="../ink/ink1081.xml"/><Relationship Id="rId416" Type="http://schemas.openxmlformats.org/officeDocument/2006/relationships/customXml" Target="../ink/ink1109.xml"/><Relationship Id="rId598" Type="http://schemas.openxmlformats.org/officeDocument/2006/relationships/customXml" Target="../ink/ink1201.xml"/><Relationship Id="rId220" Type="http://schemas.openxmlformats.org/officeDocument/2006/relationships/customXml" Target="../ink/ink1011.xml"/><Relationship Id="rId458" Type="http://schemas.openxmlformats.org/officeDocument/2006/relationships/image" Target="../media/image622.png"/><Relationship Id="rId15" Type="http://schemas.openxmlformats.org/officeDocument/2006/relationships/customXml" Target="../ink/ink908.xml"/><Relationship Id="rId57" Type="http://schemas.openxmlformats.org/officeDocument/2006/relationships/customXml" Target="../ink/ink929.xml"/><Relationship Id="rId262" Type="http://schemas.openxmlformats.org/officeDocument/2006/relationships/customXml" Target="../ink/ink1032.xml"/><Relationship Id="rId318" Type="http://schemas.openxmlformats.org/officeDocument/2006/relationships/customXml" Target="../ink/ink1060.xml"/><Relationship Id="rId525" Type="http://schemas.openxmlformats.org/officeDocument/2006/relationships/image" Target="../media/image655.png"/><Relationship Id="rId567" Type="http://schemas.openxmlformats.org/officeDocument/2006/relationships/image" Target="../media/image676.png"/><Relationship Id="rId99" Type="http://schemas.openxmlformats.org/officeDocument/2006/relationships/image" Target="../media/image443.png"/><Relationship Id="rId122" Type="http://schemas.openxmlformats.org/officeDocument/2006/relationships/customXml" Target="../ink/ink962.xml"/><Relationship Id="rId164" Type="http://schemas.openxmlformats.org/officeDocument/2006/relationships/customXml" Target="../ink/ink983.xml"/><Relationship Id="rId371" Type="http://schemas.openxmlformats.org/officeDocument/2006/relationships/image" Target="../media/image580.png"/><Relationship Id="rId427" Type="http://schemas.openxmlformats.org/officeDocument/2006/relationships/image" Target="../media/image607.png"/><Relationship Id="rId469" Type="http://schemas.openxmlformats.org/officeDocument/2006/relationships/customXml" Target="../ink/ink1136.xml"/><Relationship Id="rId26" Type="http://schemas.openxmlformats.org/officeDocument/2006/relationships/image" Target="../media/image3190.png"/><Relationship Id="rId231" Type="http://schemas.openxmlformats.org/officeDocument/2006/relationships/image" Target="../media/image509.png"/><Relationship Id="rId273" Type="http://schemas.openxmlformats.org/officeDocument/2006/relationships/image" Target="../media/image531.png"/><Relationship Id="rId329" Type="http://schemas.openxmlformats.org/officeDocument/2006/relationships/image" Target="../media/image559.png"/><Relationship Id="rId480" Type="http://schemas.openxmlformats.org/officeDocument/2006/relationships/image" Target="../media/image633.png"/><Relationship Id="rId536" Type="http://schemas.openxmlformats.org/officeDocument/2006/relationships/customXml" Target="../ink/ink1170.xml"/><Relationship Id="rId68" Type="http://schemas.openxmlformats.org/officeDocument/2006/relationships/image" Target="../media/image3400.png"/><Relationship Id="rId133" Type="http://schemas.openxmlformats.org/officeDocument/2006/relationships/image" Target="../media/image460.png"/><Relationship Id="rId175" Type="http://schemas.openxmlformats.org/officeDocument/2006/relationships/image" Target="../media/image481.png"/><Relationship Id="rId340" Type="http://schemas.openxmlformats.org/officeDocument/2006/relationships/customXml" Target="../ink/ink1071.xml"/><Relationship Id="rId578" Type="http://schemas.openxmlformats.org/officeDocument/2006/relationships/customXml" Target="../ink/ink1191.xml"/><Relationship Id="rId200" Type="http://schemas.openxmlformats.org/officeDocument/2006/relationships/customXml" Target="../ink/ink1001.xml"/><Relationship Id="rId382" Type="http://schemas.openxmlformats.org/officeDocument/2006/relationships/customXml" Target="../ink/ink1092.xml"/><Relationship Id="rId438" Type="http://schemas.openxmlformats.org/officeDocument/2006/relationships/customXml" Target="../ink/ink1120.xml"/><Relationship Id="rId603" Type="http://schemas.openxmlformats.org/officeDocument/2006/relationships/image" Target="../media/image694.png"/><Relationship Id="rId242" Type="http://schemas.openxmlformats.org/officeDocument/2006/relationships/customXml" Target="../ink/ink1022.xml"/><Relationship Id="rId284" Type="http://schemas.openxmlformats.org/officeDocument/2006/relationships/customXml" Target="../ink/ink1043.xml"/><Relationship Id="rId491" Type="http://schemas.openxmlformats.org/officeDocument/2006/relationships/customXml" Target="../ink/ink1147.xml"/><Relationship Id="rId505" Type="http://schemas.openxmlformats.org/officeDocument/2006/relationships/customXml" Target="../ink/ink1154.xml"/><Relationship Id="rId37" Type="http://schemas.openxmlformats.org/officeDocument/2006/relationships/customXml" Target="../ink/ink919.xml"/><Relationship Id="rId79" Type="http://schemas.openxmlformats.org/officeDocument/2006/relationships/image" Target="../media/image3450.png"/><Relationship Id="rId102" Type="http://schemas.openxmlformats.org/officeDocument/2006/relationships/customXml" Target="../ink/ink952.xml"/><Relationship Id="rId144" Type="http://schemas.openxmlformats.org/officeDocument/2006/relationships/customXml" Target="../ink/ink973.xml"/><Relationship Id="rId547" Type="http://schemas.openxmlformats.org/officeDocument/2006/relationships/image" Target="../media/image666.png"/><Relationship Id="rId589" Type="http://schemas.openxmlformats.org/officeDocument/2006/relationships/image" Target="../media/image687.png"/><Relationship Id="rId90" Type="http://schemas.openxmlformats.org/officeDocument/2006/relationships/customXml" Target="../ink/ink946.xml"/><Relationship Id="rId186" Type="http://schemas.openxmlformats.org/officeDocument/2006/relationships/customXml" Target="../ink/ink994.xml"/><Relationship Id="rId351" Type="http://schemas.openxmlformats.org/officeDocument/2006/relationships/image" Target="../media/image570.png"/><Relationship Id="rId393" Type="http://schemas.openxmlformats.org/officeDocument/2006/relationships/image" Target="../media/image590.png"/><Relationship Id="rId407" Type="http://schemas.openxmlformats.org/officeDocument/2006/relationships/image" Target="../media/image597.png"/><Relationship Id="rId449" Type="http://schemas.openxmlformats.org/officeDocument/2006/relationships/customXml" Target="../ink/ink1126.xml"/><Relationship Id="rId614" Type="http://schemas.openxmlformats.org/officeDocument/2006/relationships/customXml" Target="../ink/ink1209.xml"/><Relationship Id="rId211" Type="http://schemas.openxmlformats.org/officeDocument/2006/relationships/image" Target="../media/image499.png"/><Relationship Id="rId253" Type="http://schemas.openxmlformats.org/officeDocument/2006/relationships/image" Target="../media/image521.png"/><Relationship Id="rId295" Type="http://schemas.openxmlformats.org/officeDocument/2006/relationships/image" Target="../media/image542.png"/><Relationship Id="rId309" Type="http://schemas.openxmlformats.org/officeDocument/2006/relationships/image" Target="../media/image549.png"/><Relationship Id="rId460" Type="http://schemas.openxmlformats.org/officeDocument/2006/relationships/image" Target="../media/image623.png"/><Relationship Id="rId516" Type="http://schemas.openxmlformats.org/officeDocument/2006/relationships/customXml" Target="../ink/ink1160.xml"/><Relationship Id="rId48" Type="http://schemas.openxmlformats.org/officeDocument/2006/relationships/image" Target="../media/image3300.png"/><Relationship Id="rId113" Type="http://schemas.openxmlformats.org/officeDocument/2006/relationships/image" Target="../media/image450.png"/><Relationship Id="rId320" Type="http://schemas.openxmlformats.org/officeDocument/2006/relationships/customXml" Target="../ink/ink1061.xml"/><Relationship Id="rId558" Type="http://schemas.openxmlformats.org/officeDocument/2006/relationships/customXml" Target="../ink/ink1181.xml"/><Relationship Id="rId155" Type="http://schemas.openxmlformats.org/officeDocument/2006/relationships/image" Target="../media/image471.png"/><Relationship Id="rId197" Type="http://schemas.openxmlformats.org/officeDocument/2006/relationships/image" Target="../media/image492.png"/><Relationship Id="rId362" Type="http://schemas.openxmlformats.org/officeDocument/2006/relationships/customXml" Target="../ink/ink1082.xml"/><Relationship Id="rId418" Type="http://schemas.openxmlformats.org/officeDocument/2006/relationships/customXml" Target="../ink/ink1110.xml"/><Relationship Id="rId222" Type="http://schemas.openxmlformats.org/officeDocument/2006/relationships/customXml" Target="../ink/ink1012.xml"/><Relationship Id="rId264" Type="http://schemas.openxmlformats.org/officeDocument/2006/relationships/customXml" Target="../ink/ink1033.xml"/><Relationship Id="rId471" Type="http://schemas.openxmlformats.org/officeDocument/2006/relationships/customXml" Target="../ink/ink1137.xml"/><Relationship Id="rId17" Type="http://schemas.openxmlformats.org/officeDocument/2006/relationships/customXml" Target="../ink/ink909.xml"/><Relationship Id="rId59" Type="http://schemas.openxmlformats.org/officeDocument/2006/relationships/customXml" Target="../ink/ink930.xml"/><Relationship Id="rId124" Type="http://schemas.openxmlformats.org/officeDocument/2006/relationships/customXml" Target="../ink/ink963.xml"/><Relationship Id="rId527" Type="http://schemas.openxmlformats.org/officeDocument/2006/relationships/image" Target="../media/image656.png"/><Relationship Id="rId569" Type="http://schemas.openxmlformats.org/officeDocument/2006/relationships/image" Target="../media/image677.png"/><Relationship Id="rId70" Type="http://schemas.openxmlformats.org/officeDocument/2006/relationships/image" Target="../media/image3410.png"/><Relationship Id="rId166" Type="http://schemas.openxmlformats.org/officeDocument/2006/relationships/customXml" Target="../ink/ink984.xml"/><Relationship Id="rId331" Type="http://schemas.openxmlformats.org/officeDocument/2006/relationships/image" Target="../media/image560.png"/><Relationship Id="rId373" Type="http://schemas.openxmlformats.org/officeDocument/2006/relationships/image" Target="../media/image581.png"/><Relationship Id="rId429" Type="http://schemas.openxmlformats.org/officeDocument/2006/relationships/image" Target="../media/image608.png"/><Relationship Id="rId580" Type="http://schemas.openxmlformats.org/officeDocument/2006/relationships/customXml" Target="../ink/ink1192.xml"/><Relationship Id="rId1" Type="http://schemas.openxmlformats.org/officeDocument/2006/relationships/tags" Target="../tags/tag2.xml"/><Relationship Id="rId233" Type="http://schemas.openxmlformats.org/officeDocument/2006/relationships/image" Target="../media/image510.png"/><Relationship Id="rId440" Type="http://schemas.openxmlformats.org/officeDocument/2006/relationships/customXml" Target="../ink/ink1121.xml"/><Relationship Id="rId28" Type="http://schemas.openxmlformats.org/officeDocument/2006/relationships/image" Target="../media/image3200.png"/><Relationship Id="rId275" Type="http://schemas.openxmlformats.org/officeDocument/2006/relationships/image" Target="../media/image532.png"/><Relationship Id="rId300" Type="http://schemas.openxmlformats.org/officeDocument/2006/relationships/customXml" Target="../ink/ink1051.xml"/><Relationship Id="rId482" Type="http://schemas.openxmlformats.org/officeDocument/2006/relationships/image" Target="../media/image634.png"/><Relationship Id="rId538" Type="http://schemas.openxmlformats.org/officeDocument/2006/relationships/customXml" Target="../ink/ink1171.xml"/><Relationship Id="rId81" Type="http://schemas.openxmlformats.org/officeDocument/2006/relationships/image" Target="../media/image3460.png"/><Relationship Id="rId135" Type="http://schemas.openxmlformats.org/officeDocument/2006/relationships/image" Target="../media/image461.png"/><Relationship Id="rId177" Type="http://schemas.openxmlformats.org/officeDocument/2006/relationships/image" Target="../media/image482.png"/><Relationship Id="rId342" Type="http://schemas.openxmlformats.org/officeDocument/2006/relationships/customXml" Target="../ink/ink1072.xml"/><Relationship Id="rId384" Type="http://schemas.openxmlformats.org/officeDocument/2006/relationships/customXml" Target="../ink/ink1093.xml"/><Relationship Id="rId591" Type="http://schemas.openxmlformats.org/officeDocument/2006/relationships/image" Target="../media/image688.png"/><Relationship Id="rId605" Type="http://schemas.openxmlformats.org/officeDocument/2006/relationships/image" Target="../media/image695.png"/><Relationship Id="rId202" Type="http://schemas.openxmlformats.org/officeDocument/2006/relationships/customXml" Target="../ink/ink1002.xml"/><Relationship Id="rId244" Type="http://schemas.openxmlformats.org/officeDocument/2006/relationships/customXml" Target="../ink/ink1023.xml"/><Relationship Id="rId39" Type="http://schemas.openxmlformats.org/officeDocument/2006/relationships/customXml" Target="../ink/ink920.xml"/><Relationship Id="rId286" Type="http://schemas.openxmlformats.org/officeDocument/2006/relationships/customXml" Target="../ink/ink1044.xml"/><Relationship Id="rId451" Type="http://schemas.openxmlformats.org/officeDocument/2006/relationships/customXml" Target="../ink/ink1127.xml"/><Relationship Id="rId493" Type="http://schemas.openxmlformats.org/officeDocument/2006/relationships/customXml" Target="../ink/ink1148.xml"/><Relationship Id="rId507" Type="http://schemas.openxmlformats.org/officeDocument/2006/relationships/customXml" Target="../ink/ink1155.xml"/><Relationship Id="rId549" Type="http://schemas.openxmlformats.org/officeDocument/2006/relationships/image" Target="../media/image667.png"/><Relationship Id="rId50" Type="http://schemas.openxmlformats.org/officeDocument/2006/relationships/image" Target="../media/image3310.png"/><Relationship Id="rId104" Type="http://schemas.openxmlformats.org/officeDocument/2006/relationships/customXml" Target="../ink/ink953.xml"/><Relationship Id="rId146" Type="http://schemas.openxmlformats.org/officeDocument/2006/relationships/customXml" Target="../ink/ink974.xml"/><Relationship Id="rId188" Type="http://schemas.openxmlformats.org/officeDocument/2006/relationships/customXml" Target="../ink/ink995.xml"/><Relationship Id="rId311" Type="http://schemas.openxmlformats.org/officeDocument/2006/relationships/image" Target="../media/image550.png"/><Relationship Id="rId353" Type="http://schemas.openxmlformats.org/officeDocument/2006/relationships/image" Target="../media/image571.png"/><Relationship Id="rId395" Type="http://schemas.openxmlformats.org/officeDocument/2006/relationships/image" Target="../media/image591.png"/><Relationship Id="rId409" Type="http://schemas.openxmlformats.org/officeDocument/2006/relationships/image" Target="../media/image598.png"/><Relationship Id="rId560" Type="http://schemas.openxmlformats.org/officeDocument/2006/relationships/customXml" Target="../ink/ink1182.xml"/><Relationship Id="rId92" Type="http://schemas.openxmlformats.org/officeDocument/2006/relationships/customXml" Target="../ink/ink947.xml"/><Relationship Id="rId213" Type="http://schemas.openxmlformats.org/officeDocument/2006/relationships/image" Target="../media/image500.png"/><Relationship Id="rId420" Type="http://schemas.openxmlformats.org/officeDocument/2006/relationships/customXml" Target="../ink/ink1111.xml"/><Relationship Id="rId616" Type="http://schemas.openxmlformats.org/officeDocument/2006/relationships/customXml" Target="../ink/ink1210.xml"/><Relationship Id="rId255" Type="http://schemas.openxmlformats.org/officeDocument/2006/relationships/image" Target="../media/image522.png"/><Relationship Id="rId297" Type="http://schemas.openxmlformats.org/officeDocument/2006/relationships/image" Target="../media/image543.png"/><Relationship Id="rId462" Type="http://schemas.openxmlformats.org/officeDocument/2006/relationships/image" Target="../media/image624.png"/><Relationship Id="rId518" Type="http://schemas.openxmlformats.org/officeDocument/2006/relationships/customXml" Target="../ink/ink1161.xml"/><Relationship Id="rId115" Type="http://schemas.openxmlformats.org/officeDocument/2006/relationships/image" Target="../media/image451.png"/><Relationship Id="rId157" Type="http://schemas.openxmlformats.org/officeDocument/2006/relationships/image" Target="../media/image472.png"/><Relationship Id="rId322" Type="http://schemas.openxmlformats.org/officeDocument/2006/relationships/customXml" Target="../ink/ink1062.xml"/><Relationship Id="rId364" Type="http://schemas.openxmlformats.org/officeDocument/2006/relationships/customXml" Target="../ink/ink1083.xml"/><Relationship Id="rId61" Type="http://schemas.openxmlformats.org/officeDocument/2006/relationships/customXml" Target="../ink/ink931.xml"/><Relationship Id="rId199" Type="http://schemas.openxmlformats.org/officeDocument/2006/relationships/image" Target="../media/image493.png"/><Relationship Id="rId571" Type="http://schemas.openxmlformats.org/officeDocument/2006/relationships/image" Target="../media/image678.png"/><Relationship Id="rId19" Type="http://schemas.openxmlformats.org/officeDocument/2006/relationships/customXml" Target="../ink/ink910.xml"/><Relationship Id="rId224" Type="http://schemas.openxmlformats.org/officeDocument/2006/relationships/customXml" Target="../ink/ink1013.xml"/><Relationship Id="rId266" Type="http://schemas.openxmlformats.org/officeDocument/2006/relationships/customXml" Target="../ink/ink1034.xml"/><Relationship Id="rId431" Type="http://schemas.openxmlformats.org/officeDocument/2006/relationships/image" Target="../media/image609.png"/><Relationship Id="rId473" Type="http://schemas.openxmlformats.org/officeDocument/2006/relationships/customXml" Target="../ink/ink1138.xml"/><Relationship Id="rId529" Type="http://schemas.openxmlformats.org/officeDocument/2006/relationships/image" Target="../media/image657.png"/><Relationship Id="rId30" Type="http://schemas.openxmlformats.org/officeDocument/2006/relationships/image" Target="../media/image3210.png"/><Relationship Id="rId126" Type="http://schemas.openxmlformats.org/officeDocument/2006/relationships/customXml" Target="../ink/ink964.xml"/><Relationship Id="rId168" Type="http://schemas.openxmlformats.org/officeDocument/2006/relationships/customXml" Target="../ink/ink985.xml"/><Relationship Id="rId333" Type="http://schemas.openxmlformats.org/officeDocument/2006/relationships/image" Target="../media/image561.png"/><Relationship Id="rId540" Type="http://schemas.openxmlformats.org/officeDocument/2006/relationships/customXml" Target="../ink/ink1172.xml"/><Relationship Id="rId72" Type="http://schemas.openxmlformats.org/officeDocument/2006/relationships/image" Target="../media/image3420.png"/><Relationship Id="rId375" Type="http://schemas.openxmlformats.org/officeDocument/2006/relationships/image" Target="../media/image582.png"/><Relationship Id="rId582" Type="http://schemas.openxmlformats.org/officeDocument/2006/relationships/customXml" Target="../ink/ink1193.xml"/><Relationship Id="rId3" Type="http://schemas.openxmlformats.org/officeDocument/2006/relationships/customXml" Target="../ink/ink904.xml"/><Relationship Id="rId235" Type="http://schemas.openxmlformats.org/officeDocument/2006/relationships/image" Target="../media/image511.png"/><Relationship Id="rId277" Type="http://schemas.openxmlformats.org/officeDocument/2006/relationships/image" Target="../media/image533.png"/><Relationship Id="rId400" Type="http://schemas.openxmlformats.org/officeDocument/2006/relationships/customXml" Target="../ink/ink1101.xml"/><Relationship Id="rId442" Type="http://schemas.openxmlformats.org/officeDocument/2006/relationships/customXml" Target="../ink/ink1122.xml"/><Relationship Id="rId484" Type="http://schemas.openxmlformats.org/officeDocument/2006/relationships/image" Target="../media/image635.png"/><Relationship Id="rId137" Type="http://schemas.openxmlformats.org/officeDocument/2006/relationships/image" Target="../media/image462.png"/><Relationship Id="rId302" Type="http://schemas.openxmlformats.org/officeDocument/2006/relationships/customXml" Target="../ink/ink1052.xml"/><Relationship Id="rId344" Type="http://schemas.openxmlformats.org/officeDocument/2006/relationships/customXml" Target="../ink/ink1073.xml"/><Relationship Id="rId41" Type="http://schemas.openxmlformats.org/officeDocument/2006/relationships/customXml" Target="../ink/ink921.xml"/><Relationship Id="rId83" Type="http://schemas.openxmlformats.org/officeDocument/2006/relationships/image" Target="../media/image436.png"/><Relationship Id="rId179" Type="http://schemas.openxmlformats.org/officeDocument/2006/relationships/image" Target="../media/image483.png"/><Relationship Id="rId386" Type="http://schemas.openxmlformats.org/officeDocument/2006/relationships/customXml" Target="../ink/ink1094.xml"/><Relationship Id="rId551" Type="http://schemas.openxmlformats.org/officeDocument/2006/relationships/image" Target="../media/image668.png"/><Relationship Id="rId593" Type="http://schemas.openxmlformats.org/officeDocument/2006/relationships/image" Target="../media/image689.png"/><Relationship Id="rId607" Type="http://schemas.openxmlformats.org/officeDocument/2006/relationships/image" Target="../media/image696.png"/><Relationship Id="rId190" Type="http://schemas.openxmlformats.org/officeDocument/2006/relationships/customXml" Target="../ink/ink996.xml"/><Relationship Id="rId204" Type="http://schemas.openxmlformats.org/officeDocument/2006/relationships/customXml" Target="../ink/ink1003.xml"/><Relationship Id="rId246" Type="http://schemas.openxmlformats.org/officeDocument/2006/relationships/customXml" Target="../ink/ink1024.xml"/><Relationship Id="rId288" Type="http://schemas.openxmlformats.org/officeDocument/2006/relationships/customXml" Target="../ink/ink1045.xml"/><Relationship Id="rId411" Type="http://schemas.openxmlformats.org/officeDocument/2006/relationships/image" Target="../media/image599.png"/><Relationship Id="rId453" Type="http://schemas.openxmlformats.org/officeDocument/2006/relationships/customXml" Target="../ink/ink1128.xml"/><Relationship Id="rId509" Type="http://schemas.openxmlformats.org/officeDocument/2006/relationships/image" Target="../media/image647.png"/><Relationship Id="rId106" Type="http://schemas.openxmlformats.org/officeDocument/2006/relationships/customXml" Target="../ink/ink954.xml"/><Relationship Id="rId313" Type="http://schemas.openxmlformats.org/officeDocument/2006/relationships/image" Target="../media/image551.png"/><Relationship Id="rId495" Type="http://schemas.openxmlformats.org/officeDocument/2006/relationships/customXml" Target="../ink/ink1149.xml"/><Relationship Id="rId10" Type="http://schemas.openxmlformats.org/officeDocument/2006/relationships/image" Target="../media/image3110.png"/><Relationship Id="rId52" Type="http://schemas.openxmlformats.org/officeDocument/2006/relationships/image" Target="../media/image3320.png"/><Relationship Id="rId94" Type="http://schemas.openxmlformats.org/officeDocument/2006/relationships/customXml" Target="../ink/ink948.xml"/><Relationship Id="rId148" Type="http://schemas.openxmlformats.org/officeDocument/2006/relationships/customXml" Target="../ink/ink975.xml"/><Relationship Id="rId355" Type="http://schemas.openxmlformats.org/officeDocument/2006/relationships/image" Target="../media/image572.png"/><Relationship Id="rId397" Type="http://schemas.openxmlformats.org/officeDocument/2006/relationships/image" Target="../media/image592.png"/><Relationship Id="rId520" Type="http://schemas.openxmlformats.org/officeDocument/2006/relationships/customXml" Target="../ink/ink1162.xml"/><Relationship Id="rId562" Type="http://schemas.openxmlformats.org/officeDocument/2006/relationships/customXml" Target="../ink/ink1183.xml"/><Relationship Id="rId215" Type="http://schemas.openxmlformats.org/officeDocument/2006/relationships/image" Target="../media/image501.png"/><Relationship Id="rId257" Type="http://schemas.openxmlformats.org/officeDocument/2006/relationships/image" Target="../media/image523.png"/><Relationship Id="rId422" Type="http://schemas.openxmlformats.org/officeDocument/2006/relationships/customXml" Target="../ink/ink1112.xml"/><Relationship Id="rId464" Type="http://schemas.openxmlformats.org/officeDocument/2006/relationships/image" Target="../media/image625.png"/><Relationship Id="rId299" Type="http://schemas.openxmlformats.org/officeDocument/2006/relationships/image" Target="../media/image544.png"/><Relationship Id="rId63" Type="http://schemas.openxmlformats.org/officeDocument/2006/relationships/customXml" Target="../ink/ink932.xml"/><Relationship Id="rId159" Type="http://schemas.openxmlformats.org/officeDocument/2006/relationships/image" Target="../media/image473.png"/><Relationship Id="rId366" Type="http://schemas.openxmlformats.org/officeDocument/2006/relationships/customXml" Target="../ink/ink1084.xml"/><Relationship Id="rId573" Type="http://schemas.openxmlformats.org/officeDocument/2006/relationships/image" Target="../media/image679.png"/><Relationship Id="rId226" Type="http://schemas.openxmlformats.org/officeDocument/2006/relationships/customXml" Target="../ink/ink1014.xml"/><Relationship Id="rId433" Type="http://schemas.openxmlformats.org/officeDocument/2006/relationships/image" Target="../media/image610.png"/><Relationship Id="rId74" Type="http://schemas.openxmlformats.org/officeDocument/2006/relationships/image" Target="../media/image3430.png"/><Relationship Id="rId377" Type="http://schemas.openxmlformats.org/officeDocument/2006/relationships/image" Target="../media/image220.png"/><Relationship Id="rId500" Type="http://schemas.openxmlformats.org/officeDocument/2006/relationships/image" Target="../media/image643.png"/><Relationship Id="rId584" Type="http://schemas.openxmlformats.org/officeDocument/2006/relationships/customXml" Target="../ink/ink1194.xml"/><Relationship Id="rId237" Type="http://schemas.openxmlformats.org/officeDocument/2006/relationships/image" Target="../media/image513.png"/><Relationship Id="rId444" Type="http://schemas.openxmlformats.org/officeDocument/2006/relationships/image" Target="../media/image615.png"/><Relationship Id="rId290" Type="http://schemas.openxmlformats.org/officeDocument/2006/relationships/customXml" Target="../ink/ink1046.xml"/><Relationship Id="rId304" Type="http://schemas.openxmlformats.org/officeDocument/2006/relationships/customXml" Target="../ink/ink1053.xml"/><Relationship Id="rId388" Type="http://schemas.openxmlformats.org/officeDocument/2006/relationships/customXml" Target="../ink/ink1095.xml"/><Relationship Id="rId511" Type="http://schemas.openxmlformats.org/officeDocument/2006/relationships/image" Target="../media/image648.png"/><Relationship Id="rId609" Type="http://schemas.openxmlformats.org/officeDocument/2006/relationships/image" Target="../media/image697.png"/><Relationship Id="rId85" Type="http://schemas.openxmlformats.org/officeDocument/2006/relationships/image" Target="../media/image437.png"/><Relationship Id="rId150" Type="http://schemas.openxmlformats.org/officeDocument/2006/relationships/customXml" Target="../ink/ink976.xml"/><Relationship Id="rId595" Type="http://schemas.openxmlformats.org/officeDocument/2006/relationships/image" Target="../media/image690.png"/><Relationship Id="rId248" Type="http://schemas.openxmlformats.org/officeDocument/2006/relationships/customXml" Target="../ink/ink1025.xml"/><Relationship Id="rId455" Type="http://schemas.openxmlformats.org/officeDocument/2006/relationships/customXml" Target="../ink/ink1129.xml"/><Relationship Id="rId12" Type="http://schemas.openxmlformats.org/officeDocument/2006/relationships/image" Target="../media/image3120.png"/><Relationship Id="rId108" Type="http://schemas.openxmlformats.org/officeDocument/2006/relationships/customXml" Target="../ink/ink955.xml"/><Relationship Id="rId315" Type="http://schemas.openxmlformats.org/officeDocument/2006/relationships/image" Target="../media/image552.png"/><Relationship Id="rId522" Type="http://schemas.openxmlformats.org/officeDocument/2006/relationships/customXml" Target="../ink/ink1163.xml"/><Relationship Id="rId96" Type="http://schemas.openxmlformats.org/officeDocument/2006/relationships/customXml" Target="../ink/ink949.xml"/><Relationship Id="rId161" Type="http://schemas.openxmlformats.org/officeDocument/2006/relationships/image" Target="../media/image474.png"/><Relationship Id="rId399" Type="http://schemas.openxmlformats.org/officeDocument/2006/relationships/image" Target="../media/image593.png"/><Relationship Id="rId259" Type="http://schemas.openxmlformats.org/officeDocument/2006/relationships/image" Target="../media/image524.png"/><Relationship Id="rId466" Type="http://schemas.openxmlformats.org/officeDocument/2006/relationships/image" Target="../media/image626.png"/><Relationship Id="rId23" Type="http://schemas.openxmlformats.org/officeDocument/2006/relationships/customXml" Target="../ink/ink912.xml"/><Relationship Id="rId119" Type="http://schemas.openxmlformats.org/officeDocument/2006/relationships/image" Target="../media/image453.png"/><Relationship Id="rId326" Type="http://schemas.openxmlformats.org/officeDocument/2006/relationships/customXml" Target="../ink/ink1064.xml"/><Relationship Id="rId533" Type="http://schemas.openxmlformats.org/officeDocument/2006/relationships/image" Target="../media/image659.png"/><Relationship Id="rId172" Type="http://schemas.openxmlformats.org/officeDocument/2006/relationships/customXml" Target="../ink/ink987.xml"/><Relationship Id="rId477" Type="http://schemas.openxmlformats.org/officeDocument/2006/relationships/customXml" Target="../ink/ink1140.xml"/><Relationship Id="rId600" Type="http://schemas.openxmlformats.org/officeDocument/2006/relationships/customXml" Target="../ink/ink1202.xml"/><Relationship Id="rId337" Type="http://schemas.openxmlformats.org/officeDocument/2006/relationships/image" Target="../media/image563.png"/><Relationship Id="rId34" Type="http://schemas.openxmlformats.org/officeDocument/2006/relationships/image" Target="../media/image3230.png"/><Relationship Id="rId544" Type="http://schemas.openxmlformats.org/officeDocument/2006/relationships/customXml" Target="../ink/ink1174.xml"/><Relationship Id="rId183" Type="http://schemas.openxmlformats.org/officeDocument/2006/relationships/image" Target="../media/image485.png"/><Relationship Id="rId390" Type="http://schemas.openxmlformats.org/officeDocument/2006/relationships/customXml" Target="../ink/ink1096.xml"/><Relationship Id="rId404" Type="http://schemas.openxmlformats.org/officeDocument/2006/relationships/customXml" Target="../ink/ink1103.xml"/><Relationship Id="rId611" Type="http://schemas.openxmlformats.org/officeDocument/2006/relationships/image" Target="../media/image698.png"/><Relationship Id="rId250" Type="http://schemas.openxmlformats.org/officeDocument/2006/relationships/customXml" Target="../ink/ink1026.xml"/><Relationship Id="rId488" Type="http://schemas.openxmlformats.org/officeDocument/2006/relationships/image" Target="../media/image637.png"/><Relationship Id="rId45" Type="http://schemas.openxmlformats.org/officeDocument/2006/relationships/customXml" Target="../ink/ink923.xml"/><Relationship Id="rId110" Type="http://schemas.openxmlformats.org/officeDocument/2006/relationships/customXml" Target="../ink/ink956.xml"/><Relationship Id="rId348" Type="http://schemas.openxmlformats.org/officeDocument/2006/relationships/customXml" Target="../ink/ink1075.xml"/><Relationship Id="rId555" Type="http://schemas.openxmlformats.org/officeDocument/2006/relationships/image" Target="../media/image670.png"/><Relationship Id="rId194" Type="http://schemas.openxmlformats.org/officeDocument/2006/relationships/customXml" Target="../ink/ink998.xml"/><Relationship Id="rId208" Type="http://schemas.openxmlformats.org/officeDocument/2006/relationships/customXml" Target="../ink/ink1005.xml"/><Relationship Id="rId415" Type="http://schemas.openxmlformats.org/officeDocument/2006/relationships/image" Target="../media/image601.png"/><Relationship Id="rId261" Type="http://schemas.openxmlformats.org/officeDocument/2006/relationships/image" Target="../media/image525.png"/><Relationship Id="rId499" Type="http://schemas.openxmlformats.org/officeDocument/2006/relationships/customXml" Target="../ink/ink1151.xml"/><Relationship Id="rId56" Type="http://schemas.openxmlformats.org/officeDocument/2006/relationships/image" Target="../media/image3340.png"/><Relationship Id="rId359" Type="http://schemas.openxmlformats.org/officeDocument/2006/relationships/image" Target="../media/image574.png"/><Relationship Id="rId566" Type="http://schemas.openxmlformats.org/officeDocument/2006/relationships/customXml" Target="../ink/ink1185.xml"/><Relationship Id="rId121" Type="http://schemas.openxmlformats.org/officeDocument/2006/relationships/image" Target="../media/image454.png"/><Relationship Id="rId219" Type="http://schemas.openxmlformats.org/officeDocument/2006/relationships/image" Target="../media/image503.png"/><Relationship Id="rId426" Type="http://schemas.openxmlformats.org/officeDocument/2006/relationships/customXml" Target="../ink/ink11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001258" y="2422776"/>
            <a:ext cx="96975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Structural Induction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AF1D7B5-782D-4C4E-AFF6-73D6F70FCD30}"/>
                  </a:ext>
                </a:extLst>
              </p14:cNvPr>
              <p14:cNvContentPartPr/>
              <p14:nvPr/>
            </p14:nvContentPartPr>
            <p14:xfrm>
              <a:off x="853911" y="484149"/>
              <a:ext cx="126000" cy="147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AF1D7B5-782D-4C4E-AFF6-73D6F70FCD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6271" y="466509"/>
                <a:ext cx="1616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5C14531-FEB4-4A2E-80DE-17D46748E97F}"/>
                  </a:ext>
                </a:extLst>
              </p14:cNvPr>
              <p14:cNvContentPartPr/>
              <p14:nvPr/>
            </p14:nvContentPartPr>
            <p14:xfrm>
              <a:off x="1801071" y="478749"/>
              <a:ext cx="278280" cy="1472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5C14531-FEB4-4A2E-80DE-17D46748E97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3071" y="461109"/>
                <a:ext cx="3139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BEA4D2A-629E-4E40-A6BE-98E6CCF54B93}"/>
                  </a:ext>
                </a:extLst>
              </p14:cNvPr>
              <p14:cNvContentPartPr/>
              <p14:nvPr/>
            </p14:nvContentPartPr>
            <p14:xfrm>
              <a:off x="2176191" y="473349"/>
              <a:ext cx="104400" cy="109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BEA4D2A-629E-4E40-A6BE-98E6CCF54B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58551" y="455349"/>
                <a:ext cx="140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4A1193C-2770-4CDE-B3BC-BAC2ABACADE4}"/>
                  </a:ext>
                </a:extLst>
              </p14:cNvPr>
              <p14:cNvContentPartPr/>
              <p14:nvPr/>
            </p14:nvContentPartPr>
            <p14:xfrm>
              <a:off x="3548511" y="353469"/>
              <a:ext cx="55080" cy="245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4A1193C-2770-4CDE-B3BC-BAC2ABACAD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30871" y="335829"/>
                <a:ext cx="907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3E5F5CEE-834F-43C6-B01F-05DA69C62E0D}"/>
                  </a:ext>
                </a:extLst>
              </p14:cNvPr>
              <p14:cNvContentPartPr/>
              <p14:nvPr/>
            </p14:nvContentPartPr>
            <p14:xfrm>
              <a:off x="3716991" y="435189"/>
              <a:ext cx="196560" cy="1364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3E5F5CEE-834F-43C6-B01F-05DA69C62E0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99351" y="417549"/>
                <a:ext cx="232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B371B98-26F7-434B-A805-A5060B8BE02D}"/>
                  </a:ext>
                </a:extLst>
              </p14:cNvPr>
              <p14:cNvContentPartPr/>
              <p14:nvPr/>
            </p14:nvContentPartPr>
            <p14:xfrm>
              <a:off x="4000311" y="343749"/>
              <a:ext cx="141840" cy="2448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B371B98-26F7-434B-A805-A5060B8BE02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82671" y="325749"/>
                <a:ext cx="1774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89DF65F-DA7E-4793-8FF3-62F382A346D6}"/>
                  </a:ext>
                </a:extLst>
              </p14:cNvPr>
              <p14:cNvContentPartPr/>
              <p14:nvPr/>
            </p14:nvContentPartPr>
            <p14:xfrm>
              <a:off x="4223151" y="445989"/>
              <a:ext cx="126000" cy="114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89DF65F-DA7E-4793-8FF3-62F382A346D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205151" y="428349"/>
                <a:ext cx="1616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83DD99C-C8B5-4AE8-AD21-08E80A45A42E}"/>
                  </a:ext>
                </a:extLst>
              </p14:cNvPr>
              <p14:cNvContentPartPr/>
              <p14:nvPr/>
            </p14:nvContentPartPr>
            <p14:xfrm>
              <a:off x="4457151" y="451029"/>
              <a:ext cx="115200" cy="131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83DD99C-C8B5-4AE8-AD21-08E80A45A4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39151" y="433389"/>
                <a:ext cx="1508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DA75DEC-3522-484A-A33C-72FBCC1A692C}"/>
                  </a:ext>
                </a:extLst>
              </p14:cNvPr>
              <p14:cNvContentPartPr/>
              <p14:nvPr/>
            </p14:nvContentPartPr>
            <p14:xfrm>
              <a:off x="4893111" y="462549"/>
              <a:ext cx="16560" cy="131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DA75DEC-3522-484A-A33C-72FBCC1A692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75111" y="444549"/>
                <a:ext cx="5220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E5AB5AE-26D0-4257-9136-FB79FFA5A08D}"/>
                  </a:ext>
                </a:extLst>
              </p14:cNvPr>
              <p14:cNvContentPartPr/>
              <p14:nvPr/>
            </p14:nvContentPartPr>
            <p14:xfrm>
              <a:off x="4898151" y="397029"/>
              <a:ext cx="11520" cy="16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E5AB5AE-26D0-4257-9136-FB79FFA5A0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80151" y="379389"/>
                <a:ext cx="471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514A9B5-C2AF-4F74-A39E-16805ED37DC0}"/>
                  </a:ext>
                </a:extLst>
              </p14:cNvPr>
              <p14:cNvContentPartPr/>
              <p14:nvPr/>
            </p14:nvContentPartPr>
            <p14:xfrm>
              <a:off x="5066991" y="445989"/>
              <a:ext cx="398520" cy="1530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514A9B5-C2AF-4F74-A39E-16805ED37D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49007" y="427989"/>
                <a:ext cx="434128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A4B29C3-6BBD-40C9-9F01-6C279D3DC78F}"/>
                  </a:ext>
                </a:extLst>
              </p14:cNvPr>
              <p14:cNvContentPartPr/>
              <p14:nvPr/>
            </p14:nvContentPartPr>
            <p14:xfrm>
              <a:off x="4664511" y="333309"/>
              <a:ext cx="152640" cy="238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A4B29C3-6BBD-40C9-9F01-6C279D3DC78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46511" y="315669"/>
                <a:ext cx="1882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6EE4E68-2562-408F-9F29-AB55C55EAEAE}"/>
                  </a:ext>
                </a:extLst>
              </p14:cNvPr>
              <p14:cNvContentPartPr/>
              <p14:nvPr/>
            </p14:nvContentPartPr>
            <p14:xfrm>
              <a:off x="2905551" y="337269"/>
              <a:ext cx="295200" cy="294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6EE4E68-2562-408F-9F29-AB55C55EAEA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87551" y="319629"/>
                <a:ext cx="3308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3653576-5901-420E-AB8D-C264F896F822}"/>
                  </a:ext>
                </a:extLst>
              </p14:cNvPr>
              <p14:cNvContentPartPr/>
              <p14:nvPr/>
            </p14:nvContentPartPr>
            <p14:xfrm>
              <a:off x="2378511" y="407469"/>
              <a:ext cx="446400" cy="2404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3653576-5901-420E-AB8D-C264F896F82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360526" y="389829"/>
                <a:ext cx="482011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6286ECC-92B4-48CA-9E7E-60496FA35883}"/>
                  </a:ext>
                </a:extLst>
              </p14:cNvPr>
              <p14:cNvContentPartPr/>
              <p14:nvPr/>
            </p14:nvContentPartPr>
            <p14:xfrm>
              <a:off x="1072071" y="408189"/>
              <a:ext cx="604440" cy="234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6286ECC-92B4-48CA-9E7E-60496FA3588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54071" y="390189"/>
                <a:ext cx="6400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91E8DE1-DA84-48DF-A708-44E05B743F12}"/>
                  </a:ext>
                </a:extLst>
              </p14:cNvPr>
              <p14:cNvContentPartPr/>
              <p14:nvPr/>
            </p14:nvContentPartPr>
            <p14:xfrm>
              <a:off x="424431" y="326469"/>
              <a:ext cx="304920" cy="277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91E8DE1-DA84-48DF-A708-44E05B743F1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06452" y="308469"/>
                <a:ext cx="340518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099F7E4-B6C1-4089-8F74-C2EBEF10029D}"/>
                  </a:ext>
                </a:extLst>
              </p14:cNvPr>
              <p14:cNvContentPartPr/>
              <p14:nvPr/>
            </p14:nvContentPartPr>
            <p14:xfrm>
              <a:off x="386271" y="761709"/>
              <a:ext cx="5220000" cy="874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099F7E4-B6C1-4089-8F74-C2EBEF1002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271" y="744069"/>
                <a:ext cx="52556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3E96200-3E12-4D68-B012-9C0994AF5765}"/>
                  </a:ext>
                </a:extLst>
              </p14:cNvPr>
              <p14:cNvContentPartPr/>
              <p14:nvPr/>
            </p14:nvContentPartPr>
            <p14:xfrm>
              <a:off x="9545605" y="908589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3E96200-3E12-4D68-B012-9C0994AF576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527605" y="8905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405FEAF-5739-4188-8C16-245BEE87C814}"/>
                  </a:ext>
                </a:extLst>
              </p14:cNvPr>
              <p14:cNvContentPartPr/>
              <p14:nvPr/>
            </p14:nvContentPartPr>
            <p14:xfrm>
              <a:off x="866313" y="1624089"/>
              <a:ext cx="130320" cy="720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405FEAF-5739-4188-8C16-245BEE87C81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8673" y="1606089"/>
                <a:ext cx="1659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B509B47-DA3B-44E9-9E59-2FFF4064E51C}"/>
                  </a:ext>
                </a:extLst>
              </p14:cNvPr>
              <p14:cNvContentPartPr/>
              <p14:nvPr/>
            </p14:nvContentPartPr>
            <p14:xfrm>
              <a:off x="1491633" y="1580529"/>
              <a:ext cx="114840" cy="1152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B509B47-DA3B-44E9-9E59-2FFF4064E51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473993" y="1562529"/>
                <a:ext cx="1504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B65B783-0367-4318-BE6C-9221822E5C40}"/>
                  </a:ext>
                </a:extLst>
              </p14:cNvPr>
              <p14:cNvContentPartPr/>
              <p14:nvPr/>
            </p14:nvContentPartPr>
            <p14:xfrm>
              <a:off x="2922993" y="1564329"/>
              <a:ext cx="16560" cy="165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B65B783-0367-4318-BE6C-9221822E5C4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905353" y="1546329"/>
                <a:ext cx="52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EC60D3DC-CDED-4866-85B6-FA3DEDF7B49E}"/>
                  </a:ext>
                </a:extLst>
              </p14:cNvPr>
              <p14:cNvContentPartPr/>
              <p14:nvPr/>
            </p14:nvContentPartPr>
            <p14:xfrm>
              <a:off x="2950353" y="1651449"/>
              <a:ext cx="360" cy="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EC60D3DC-CDED-4866-85B6-FA3DEDF7B49E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32713" y="16334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E05E6C9-768E-415A-A939-8B3DB41750E8}"/>
                  </a:ext>
                </a:extLst>
              </p14:cNvPr>
              <p14:cNvContentPartPr/>
              <p14:nvPr/>
            </p14:nvContentPartPr>
            <p14:xfrm>
              <a:off x="1818153" y="1493769"/>
              <a:ext cx="887760" cy="261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E05E6C9-768E-415A-A939-8B3DB41750E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800153" y="1475794"/>
                <a:ext cx="923400" cy="2969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CB2F36C6-CFE8-41EA-86E7-34844E9F78EA}"/>
                  </a:ext>
                </a:extLst>
              </p14:cNvPr>
              <p14:cNvContentPartPr/>
              <p14:nvPr/>
            </p14:nvContentPartPr>
            <p14:xfrm>
              <a:off x="1104993" y="1548129"/>
              <a:ext cx="223920" cy="15264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CB2F36C6-CFE8-41EA-86E7-34844E9F78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87381" y="1530171"/>
                <a:ext cx="259503" cy="188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3BB8809-0BD5-4E38-9170-AD1FF1555FA5}"/>
                  </a:ext>
                </a:extLst>
              </p14:cNvPr>
              <p14:cNvContentPartPr/>
              <p14:nvPr/>
            </p14:nvContentPartPr>
            <p14:xfrm>
              <a:off x="495513" y="1455609"/>
              <a:ext cx="212760" cy="2505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3BB8809-0BD5-4E38-9170-AD1FF1555FA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77513" y="1437635"/>
                <a:ext cx="248400" cy="286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0ED139A-101E-4ACD-A3D4-6AAF08127C5E}"/>
                  </a:ext>
                </a:extLst>
              </p14:cNvPr>
              <p14:cNvContentPartPr/>
              <p14:nvPr/>
            </p14:nvContentPartPr>
            <p14:xfrm>
              <a:off x="3663153" y="1417449"/>
              <a:ext cx="250560" cy="3146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0ED139A-101E-4ACD-A3D4-6AAF08127C5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45153" y="1399449"/>
                <a:ext cx="2862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6EBD544-1BF0-4B50-BEF2-80839E833377}"/>
                  </a:ext>
                </a:extLst>
              </p14:cNvPr>
              <p14:cNvContentPartPr/>
              <p14:nvPr/>
            </p14:nvContentPartPr>
            <p14:xfrm>
              <a:off x="4610313" y="1384689"/>
              <a:ext cx="228960" cy="327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6EBD544-1BF0-4B50-BEF2-80839E83337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592313" y="1366689"/>
                <a:ext cx="26460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4EA3CF0-55B6-4514-AD16-850CF0C1F65E}"/>
                  </a:ext>
                </a:extLst>
              </p14:cNvPr>
              <p14:cNvContentPartPr/>
              <p14:nvPr/>
            </p14:nvContentPartPr>
            <p14:xfrm>
              <a:off x="4185873" y="1477209"/>
              <a:ext cx="185400" cy="207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4EA3CF0-55B6-4514-AD16-850CF0C1F65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67873" y="1459178"/>
                <a:ext cx="221040" cy="243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414B36D-53B6-4B66-BDAF-2156224EFF0F}"/>
                  </a:ext>
                </a:extLst>
              </p14:cNvPr>
              <p14:cNvContentPartPr/>
              <p14:nvPr/>
            </p14:nvContentPartPr>
            <p14:xfrm>
              <a:off x="1904065" y="1989258"/>
              <a:ext cx="125640" cy="16920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414B36D-53B6-4B66-BDAF-2156224EFF0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886013" y="1971258"/>
                <a:ext cx="161382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2380404-C21E-440A-BC5D-2687D74FD9F9}"/>
                  </a:ext>
                </a:extLst>
              </p14:cNvPr>
              <p14:cNvContentPartPr/>
              <p14:nvPr/>
            </p14:nvContentPartPr>
            <p14:xfrm>
              <a:off x="2121865" y="2038218"/>
              <a:ext cx="87480" cy="1148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2380404-C21E-440A-BC5D-2687D74FD9F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103865" y="2020218"/>
                <a:ext cx="123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81E3F55-009F-46D4-8041-C65469068249}"/>
                  </a:ext>
                </a:extLst>
              </p14:cNvPr>
              <p14:cNvContentPartPr/>
              <p14:nvPr/>
            </p14:nvContentPartPr>
            <p14:xfrm>
              <a:off x="2485825" y="1945698"/>
              <a:ext cx="93600" cy="2073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81E3F55-009F-46D4-8041-C6546906824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467825" y="1927667"/>
                <a:ext cx="129240" cy="243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2DE4493-E26E-45F7-B9A7-60C1DD3A3D35}"/>
                  </a:ext>
                </a:extLst>
              </p14:cNvPr>
              <p14:cNvContentPartPr/>
              <p14:nvPr/>
            </p14:nvContentPartPr>
            <p14:xfrm>
              <a:off x="3362785" y="1973058"/>
              <a:ext cx="360" cy="277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2DE4493-E26E-45F7-B9A7-60C1DD3A3D35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345145" y="1955289"/>
                <a:ext cx="36000" cy="629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F2F6526-EE24-4C31-BA01-0F43B7F3C940}"/>
                  </a:ext>
                </a:extLst>
              </p14:cNvPr>
              <p14:cNvContentPartPr/>
              <p14:nvPr/>
            </p14:nvContentPartPr>
            <p14:xfrm>
              <a:off x="3378985" y="2070978"/>
              <a:ext cx="360" cy="219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F2F6526-EE24-4C31-BA01-0F43B7F3C94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361345" y="2053268"/>
                <a:ext cx="36000" cy="570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5BE4345-A64F-46AC-96E3-0FE4922CEE36}"/>
                  </a:ext>
                </a:extLst>
              </p14:cNvPr>
              <p14:cNvContentPartPr/>
              <p14:nvPr/>
            </p14:nvContentPartPr>
            <p14:xfrm>
              <a:off x="2687785" y="1940298"/>
              <a:ext cx="533520" cy="3052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5BE4345-A64F-46AC-96E3-0FE4922CEE3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669773" y="1922277"/>
                <a:ext cx="569184" cy="340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321694E-889E-4C44-9963-73CA8281E9EF}"/>
                  </a:ext>
                </a:extLst>
              </p14:cNvPr>
              <p14:cNvContentPartPr/>
              <p14:nvPr/>
            </p14:nvContentPartPr>
            <p14:xfrm>
              <a:off x="793825" y="1978458"/>
              <a:ext cx="1000800" cy="180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321694E-889E-4C44-9963-73CA8281E9E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6191" y="1960458"/>
                <a:ext cx="103642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FFED8BF4-9B35-4692-BEEB-52D3F9DBC782}"/>
                  </a:ext>
                </a:extLst>
              </p14:cNvPr>
              <p14:cNvContentPartPr/>
              <p14:nvPr/>
            </p14:nvContentPartPr>
            <p14:xfrm>
              <a:off x="532825" y="1891029"/>
              <a:ext cx="43920" cy="24552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FFED8BF4-9B35-4692-BEEB-52D3F9DBC78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4825" y="1873389"/>
                <a:ext cx="795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C496AB9-1B51-4050-9E52-E8CD23C9C9EF}"/>
                  </a:ext>
                </a:extLst>
              </p14:cNvPr>
              <p14:cNvContentPartPr/>
              <p14:nvPr/>
            </p14:nvContentPartPr>
            <p14:xfrm>
              <a:off x="3858145" y="1847418"/>
              <a:ext cx="255960" cy="223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C496AB9-1B51-4050-9E52-E8CD23C9C9E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40170" y="1829418"/>
                <a:ext cx="29155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3D2359EF-C232-4D5A-9D7A-174837FFFDCE}"/>
                  </a:ext>
                </a:extLst>
              </p14:cNvPr>
              <p14:cNvContentPartPr/>
              <p14:nvPr/>
            </p14:nvContentPartPr>
            <p14:xfrm>
              <a:off x="5082505" y="1852458"/>
              <a:ext cx="174600" cy="2678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3D2359EF-C232-4D5A-9D7A-174837FFFDC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64542" y="1834434"/>
                <a:ext cx="210167" cy="303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1548ED9-FB10-49D7-95BD-3A1C51FB6601}"/>
                  </a:ext>
                </a:extLst>
              </p14:cNvPr>
              <p14:cNvContentPartPr/>
              <p14:nvPr/>
            </p14:nvContentPartPr>
            <p14:xfrm>
              <a:off x="5544745" y="1962258"/>
              <a:ext cx="142920" cy="1306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1548ED9-FB10-49D7-95BD-3A1C51FB660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26745" y="1944258"/>
                <a:ext cx="17856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8B267BF-28F5-4DEA-B329-E92E2C98BF0A}"/>
                  </a:ext>
                </a:extLst>
              </p14:cNvPr>
              <p14:cNvContentPartPr/>
              <p14:nvPr/>
            </p14:nvContentPartPr>
            <p14:xfrm>
              <a:off x="5784865" y="1994298"/>
              <a:ext cx="136440" cy="99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8B267BF-28F5-4DEA-B329-E92E2C98BF0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66865" y="1976298"/>
                <a:ext cx="1720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180DB57-EBD7-4E17-8CB7-318F03E74E15}"/>
                  </a:ext>
                </a:extLst>
              </p14:cNvPr>
              <p14:cNvContentPartPr/>
              <p14:nvPr/>
            </p14:nvContentPartPr>
            <p14:xfrm>
              <a:off x="6051625" y="1896738"/>
              <a:ext cx="130680" cy="2131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180DB57-EBD7-4E17-8CB7-318F03E74E1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33625" y="1878708"/>
                <a:ext cx="166320" cy="2488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C43C98C-3B05-49EB-A685-6D02BD5094B4}"/>
                  </a:ext>
                </a:extLst>
              </p14:cNvPr>
              <p14:cNvContentPartPr/>
              <p14:nvPr/>
            </p14:nvContentPartPr>
            <p14:xfrm>
              <a:off x="6416305" y="1923738"/>
              <a:ext cx="142200" cy="3052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C43C98C-3B05-49EB-A685-6D02BD5094B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98305" y="1905759"/>
                <a:ext cx="177840" cy="340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595642E-2953-4889-ACE6-0B180C8F9068}"/>
                  </a:ext>
                </a:extLst>
              </p14:cNvPr>
              <p14:cNvContentPartPr/>
              <p14:nvPr/>
            </p14:nvContentPartPr>
            <p14:xfrm>
              <a:off x="6753625" y="1804578"/>
              <a:ext cx="419760" cy="2674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595642E-2953-4889-ACE6-0B180C8F906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35610" y="1786554"/>
                <a:ext cx="455431" cy="3031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920052C-53C9-4DAD-B122-A55F73406DB2}"/>
                  </a:ext>
                </a:extLst>
              </p14:cNvPr>
              <p14:cNvContentPartPr/>
              <p14:nvPr/>
            </p14:nvContentPartPr>
            <p14:xfrm>
              <a:off x="4745185" y="1945698"/>
              <a:ext cx="120240" cy="1584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920052C-53C9-4DAD-B122-A55F73406DB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27492" y="1927657"/>
                <a:ext cx="155987" cy="194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57906BF5-E27D-4927-A08B-FB38CD71B1D5}"/>
                  </a:ext>
                </a:extLst>
              </p14:cNvPr>
              <p14:cNvContentPartPr/>
              <p14:nvPr/>
            </p14:nvContentPartPr>
            <p14:xfrm>
              <a:off x="4418665" y="1918698"/>
              <a:ext cx="163440" cy="234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57906BF5-E27D-4927-A08B-FB38CD71B1D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400705" y="1900726"/>
                <a:ext cx="199002" cy="269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AB17A12-38D6-48A7-B44E-410E9770D2E2}"/>
                  </a:ext>
                </a:extLst>
              </p14:cNvPr>
              <p14:cNvContentPartPr/>
              <p14:nvPr/>
            </p14:nvContentPartPr>
            <p14:xfrm>
              <a:off x="7319185" y="2070978"/>
              <a:ext cx="33480" cy="7668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AB17A12-38D6-48A7-B44E-410E9770D2E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01545" y="2052978"/>
                <a:ext cx="691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FFD237F-911A-4495-9E40-D69E6B79FD02}"/>
                  </a:ext>
                </a:extLst>
              </p14:cNvPr>
              <p14:cNvContentPartPr/>
              <p14:nvPr/>
            </p14:nvContentPartPr>
            <p14:xfrm>
              <a:off x="7836865" y="1826178"/>
              <a:ext cx="131040" cy="1962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FFD237F-911A-4495-9E40-D69E6B79FD0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18865" y="1808178"/>
                <a:ext cx="1666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E8C43F7-765A-493D-A1C6-972334825584}"/>
                  </a:ext>
                </a:extLst>
              </p14:cNvPr>
              <p14:cNvContentPartPr/>
              <p14:nvPr/>
            </p14:nvContentPartPr>
            <p14:xfrm>
              <a:off x="8108305" y="1950738"/>
              <a:ext cx="147960" cy="126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E8C43F7-765A-493D-A1C6-97233482558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90261" y="1932687"/>
                <a:ext cx="183687" cy="162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B83CB2A2-70B4-42F4-B353-9E0E9A6DFBD9}"/>
                  </a:ext>
                </a:extLst>
              </p14:cNvPr>
              <p14:cNvContentPartPr/>
              <p14:nvPr/>
            </p14:nvContentPartPr>
            <p14:xfrm>
              <a:off x="8363905" y="1939578"/>
              <a:ext cx="169920" cy="1371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B83CB2A2-70B4-42F4-B353-9E0E9A6DFBD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345905" y="1921531"/>
                <a:ext cx="205560" cy="172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E37ACAB1-D1BE-4CC2-A75C-D68D536F1FFE}"/>
                  </a:ext>
                </a:extLst>
              </p14:cNvPr>
              <p14:cNvContentPartPr/>
              <p14:nvPr/>
            </p14:nvContentPartPr>
            <p14:xfrm>
              <a:off x="7662625" y="1809618"/>
              <a:ext cx="87480" cy="2671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E37ACAB1-D1BE-4CC2-A75C-D68D536F1FF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44625" y="1791594"/>
                <a:ext cx="123120" cy="3028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A0BDA9E-3C5B-432B-A10E-C50BEE92E199}"/>
                  </a:ext>
                </a:extLst>
              </p14:cNvPr>
              <p14:cNvContentPartPr/>
              <p14:nvPr/>
            </p14:nvContentPartPr>
            <p14:xfrm>
              <a:off x="9556585" y="1918698"/>
              <a:ext cx="125640" cy="310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A0BDA9E-3C5B-432B-A10E-C50BEE92E19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538585" y="1900698"/>
                <a:ext cx="161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851B0755-CBBB-4353-BCFE-2262BBA37B6D}"/>
                  </a:ext>
                </a:extLst>
              </p14:cNvPr>
              <p14:cNvContentPartPr/>
              <p14:nvPr/>
            </p14:nvContentPartPr>
            <p14:xfrm>
              <a:off x="9175705" y="1918698"/>
              <a:ext cx="218160" cy="158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851B0755-CBBB-4353-BCFE-2262BBA37B6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157675" y="1900698"/>
                <a:ext cx="253859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5CDE0F4-FCA0-4770-81E3-F5B8E164B397}"/>
                  </a:ext>
                </a:extLst>
              </p14:cNvPr>
              <p14:cNvContentPartPr/>
              <p14:nvPr/>
            </p14:nvContentPartPr>
            <p14:xfrm>
              <a:off x="8859985" y="1896738"/>
              <a:ext cx="201960" cy="1911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5CDE0F4-FCA0-4770-81E3-F5B8E164B39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41953" y="1878704"/>
                <a:ext cx="237664" cy="226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8931585-3885-4643-86CC-6C92EBA06A8C}"/>
                  </a:ext>
                </a:extLst>
              </p14:cNvPr>
              <p14:cNvContentPartPr/>
              <p14:nvPr/>
            </p14:nvContentPartPr>
            <p14:xfrm>
              <a:off x="10389625" y="1744098"/>
              <a:ext cx="190800" cy="272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8931585-3885-4643-86CC-6C92EBA06A8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371659" y="1726098"/>
                <a:ext cx="226373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6754086F-FBF3-4CA6-8813-10DED60BE05D}"/>
                  </a:ext>
                </a:extLst>
              </p14:cNvPr>
              <p14:cNvContentPartPr/>
              <p14:nvPr/>
            </p14:nvContentPartPr>
            <p14:xfrm>
              <a:off x="9937825" y="1809618"/>
              <a:ext cx="174600" cy="20232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6754086F-FBF3-4CA6-8813-10DED60BE05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919825" y="1791618"/>
                <a:ext cx="2102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79F2EA1D-3C46-4EB6-942D-C8CCCCE42ECF}"/>
                  </a:ext>
                </a:extLst>
              </p14:cNvPr>
              <p14:cNvContentPartPr/>
              <p14:nvPr/>
            </p14:nvContentPartPr>
            <p14:xfrm>
              <a:off x="1333337" y="1056549"/>
              <a:ext cx="147240" cy="2239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79F2EA1D-3C46-4EB6-942D-C8CCCCE42EC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315337" y="1038549"/>
                <a:ext cx="1828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8B19F92-A224-41B3-BE6B-D0AC92480083}"/>
                  </a:ext>
                </a:extLst>
              </p14:cNvPr>
              <p14:cNvContentPartPr/>
              <p14:nvPr/>
            </p14:nvContentPartPr>
            <p14:xfrm>
              <a:off x="2079257" y="1132149"/>
              <a:ext cx="174240" cy="10440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8B19F92-A224-41B3-BE6B-D0AC9248008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061617" y="1114149"/>
                <a:ext cx="2098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BEB5C0C-84A2-4090-803E-2E1D1D347DEC}"/>
                  </a:ext>
                </a:extLst>
              </p14:cNvPr>
              <p14:cNvContentPartPr/>
              <p14:nvPr/>
            </p14:nvContentPartPr>
            <p14:xfrm>
              <a:off x="2813657" y="1018389"/>
              <a:ext cx="98280" cy="20736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BEB5C0C-84A2-4090-803E-2E1D1D347DE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96017" y="1000389"/>
                <a:ext cx="133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0208550-87E3-49D1-B81E-2F409C9A4055}"/>
                  </a:ext>
                </a:extLst>
              </p14:cNvPr>
              <p14:cNvContentPartPr/>
              <p14:nvPr/>
            </p14:nvContentPartPr>
            <p14:xfrm>
              <a:off x="4724177" y="1127109"/>
              <a:ext cx="98280" cy="874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0208550-87E3-49D1-B81E-2F409C9A405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706537" y="1109469"/>
                <a:ext cx="1339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BF6B944-DF7A-4DC4-ACC2-AF8C8682ED32}"/>
                  </a:ext>
                </a:extLst>
              </p14:cNvPr>
              <p14:cNvContentPartPr/>
              <p14:nvPr/>
            </p14:nvContentPartPr>
            <p14:xfrm>
              <a:off x="5546057" y="1140429"/>
              <a:ext cx="152640" cy="849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BF6B944-DF7A-4DC4-ACC2-AF8C8682ED3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28417" y="1122789"/>
                <a:ext cx="1882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324711A7-7A0E-4307-B11C-ADB3CB6587A5}"/>
                  </a:ext>
                </a:extLst>
              </p14:cNvPr>
              <p14:cNvContentPartPr/>
              <p14:nvPr/>
            </p14:nvContentPartPr>
            <p14:xfrm>
              <a:off x="6411497" y="1132509"/>
              <a:ext cx="74160" cy="1479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324711A7-7A0E-4307-B11C-ADB3CB6587A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393857" y="1114869"/>
                <a:ext cx="1098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21FABF5-8EC7-4C24-A7C0-D94773033F76}"/>
                  </a:ext>
                </a:extLst>
              </p14:cNvPr>
              <p14:cNvContentPartPr/>
              <p14:nvPr/>
            </p14:nvContentPartPr>
            <p14:xfrm>
              <a:off x="5787257" y="1121709"/>
              <a:ext cx="537480" cy="2296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21FABF5-8EC7-4C24-A7C0-D94773033F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769617" y="1104069"/>
                <a:ext cx="573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7D74D6B-C0D4-4F98-9F5F-D29B1AA2539B}"/>
                  </a:ext>
                </a:extLst>
              </p14:cNvPr>
              <p14:cNvContentPartPr/>
              <p14:nvPr/>
            </p14:nvContentPartPr>
            <p14:xfrm>
              <a:off x="5023697" y="1029189"/>
              <a:ext cx="424800" cy="1800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7D74D6B-C0D4-4F98-9F5F-D29B1AA2539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05697" y="1011549"/>
                <a:ext cx="4604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E11E03E-665A-48E7-81B6-D2A26CBDB17B}"/>
                  </a:ext>
                </a:extLst>
              </p14:cNvPr>
              <p14:cNvContentPartPr/>
              <p14:nvPr/>
            </p14:nvContentPartPr>
            <p14:xfrm>
              <a:off x="4256177" y="1018389"/>
              <a:ext cx="375840" cy="2127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E11E03E-665A-48E7-81B6-D2A26CBDB17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238177" y="1000389"/>
                <a:ext cx="41148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05F36E2A-A669-4543-B7A2-B213A69FBA33}"/>
                  </a:ext>
                </a:extLst>
              </p14:cNvPr>
              <p14:cNvContentPartPr/>
              <p14:nvPr/>
            </p14:nvContentPartPr>
            <p14:xfrm>
              <a:off x="3706097" y="1029189"/>
              <a:ext cx="343440" cy="1965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05F36E2A-A669-4543-B7A2-B213A69FBA33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88457" y="1011189"/>
                <a:ext cx="3790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6CF0BEAB-298C-4F64-80CF-72B2B7119975}"/>
                  </a:ext>
                </a:extLst>
              </p14:cNvPr>
              <p14:cNvContentPartPr/>
              <p14:nvPr/>
            </p14:nvContentPartPr>
            <p14:xfrm>
              <a:off x="3026057" y="1018389"/>
              <a:ext cx="506520" cy="2239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6CF0BEAB-298C-4F64-80CF-72B2B711997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008057" y="1000389"/>
                <a:ext cx="5421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FBF8CF33-A3FA-4B30-BA89-5D481B311D55}"/>
                  </a:ext>
                </a:extLst>
              </p14:cNvPr>
              <p14:cNvContentPartPr/>
              <p14:nvPr/>
            </p14:nvContentPartPr>
            <p14:xfrm>
              <a:off x="2415857" y="1088949"/>
              <a:ext cx="311400" cy="13680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FBF8CF33-A3FA-4B30-BA89-5D481B311D5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97857" y="1070949"/>
                <a:ext cx="347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E55F8F53-2630-4F53-9D36-96CE05B1C194}"/>
                  </a:ext>
                </a:extLst>
              </p14:cNvPr>
              <p14:cNvContentPartPr/>
              <p14:nvPr/>
            </p14:nvContentPartPr>
            <p14:xfrm>
              <a:off x="1654457" y="1045389"/>
              <a:ext cx="294480" cy="2296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E55F8F53-2630-4F53-9D36-96CE05B1C194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636435" y="1027749"/>
                <a:ext cx="330164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763FE7A4-A30B-4AE0-8AC1-315F0A88AE08}"/>
                  </a:ext>
                </a:extLst>
              </p14:cNvPr>
              <p14:cNvContentPartPr/>
              <p14:nvPr/>
            </p14:nvContentPartPr>
            <p14:xfrm>
              <a:off x="527657" y="1039989"/>
              <a:ext cx="555480" cy="25632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763FE7A4-A30B-4AE0-8AC1-315F0A88AE0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10017" y="1022349"/>
                <a:ext cx="5911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DE9D7806-D19B-45B4-983F-DFE179756E57}"/>
                  </a:ext>
                </a:extLst>
              </p14:cNvPr>
              <p14:cNvContentPartPr/>
              <p14:nvPr/>
            </p14:nvContentPartPr>
            <p14:xfrm>
              <a:off x="6689057" y="991389"/>
              <a:ext cx="147240" cy="2178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DE9D7806-D19B-45B4-983F-DFE179756E5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671057" y="973389"/>
                <a:ext cx="1828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37F54441-845D-4827-9C5D-70D1C20D0D0C}"/>
                  </a:ext>
                </a:extLst>
              </p14:cNvPr>
              <p14:cNvContentPartPr/>
              <p14:nvPr/>
            </p14:nvContentPartPr>
            <p14:xfrm>
              <a:off x="6917657" y="1105509"/>
              <a:ext cx="125640" cy="990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37F54441-845D-4827-9C5D-70D1C20D0D0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900017" y="1087509"/>
                <a:ext cx="1612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07A0616-A1E0-4EF3-8419-B46C3B0659E9}"/>
                  </a:ext>
                </a:extLst>
              </p14:cNvPr>
              <p14:cNvContentPartPr/>
              <p14:nvPr/>
            </p14:nvContentPartPr>
            <p14:xfrm>
              <a:off x="7478177" y="1127109"/>
              <a:ext cx="131040" cy="1036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07A0616-A1E0-4EF3-8419-B46C3B0659E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460537" y="1109469"/>
                <a:ext cx="166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E961C7F-8D26-4438-9CEB-437464510765}"/>
                  </a:ext>
                </a:extLst>
              </p14:cNvPr>
              <p14:cNvContentPartPr/>
              <p14:nvPr/>
            </p14:nvContentPartPr>
            <p14:xfrm>
              <a:off x="7685177" y="1132149"/>
              <a:ext cx="147240" cy="11016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E961C7F-8D26-4438-9CEB-43746451076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667177" y="1114509"/>
                <a:ext cx="1828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4D33EAA6-F2CF-4EA8-9F16-8DBDADA3AF80}"/>
                  </a:ext>
                </a:extLst>
              </p14:cNvPr>
              <p14:cNvContentPartPr/>
              <p14:nvPr/>
            </p14:nvContentPartPr>
            <p14:xfrm>
              <a:off x="7914137" y="982029"/>
              <a:ext cx="146880" cy="25524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4D33EAA6-F2CF-4EA8-9F16-8DBDADA3AF8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896497" y="964029"/>
                <a:ext cx="18252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A480DBFF-AC3D-458E-8CAA-18654FEC9CD4}"/>
                  </a:ext>
                </a:extLst>
              </p14:cNvPr>
              <p14:cNvContentPartPr/>
              <p14:nvPr/>
            </p14:nvContentPartPr>
            <p14:xfrm>
              <a:off x="8675537" y="1110549"/>
              <a:ext cx="92880" cy="1321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A480DBFF-AC3D-458E-8CAA-18654FEC9CD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657897" y="1092549"/>
                <a:ext cx="1285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BB6819E5-E0E6-4C56-8B99-033FB9999B27}"/>
                  </a:ext>
                </a:extLst>
              </p14:cNvPr>
              <p14:cNvContentPartPr/>
              <p14:nvPr/>
            </p14:nvContentPartPr>
            <p14:xfrm>
              <a:off x="9508577" y="1137909"/>
              <a:ext cx="54720" cy="601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BB6819E5-E0E6-4C56-8B99-033FB9999B27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9490577" y="1120269"/>
                <a:ext cx="9036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B207E945-7FC6-4530-A050-6740D3323430}"/>
                  </a:ext>
                </a:extLst>
              </p14:cNvPr>
              <p14:cNvContentPartPr/>
              <p14:nvPr/>
            </p14:nvContentPartPr>
            <p14:xfrm>
              <a:off x="10036337" y="969429"/>
              <a:ext cx="49320" cy="2127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B207E945-7FC6-4530-A050-6740D332343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018697" y="951429"/>
                <a:ext cx="849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574AE3D-D6D3-43C3-B93B-6790FA8F5F99}"/>
                  </a:ext>
                </a:extLst>
              </p14:cNvPr>
              <p14:cNvContentPartPr/>
              <p14:nvPr/>
            </p14:nvContentPartPr>
            <p14:xfrm>
              <a:off x="10199417" y="1116309"/>
              <a:ext cx="147600" cy="2379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574AE3D-D6D3-43C3-B93B-6790FA8F5F9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0181777" y="1098309"/>
                <a:ext cx="1832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89E16F1-3897-4819-8FBD-CE2B92FD9DAB}"/>
                  </a:ext>
                </a:extLst>
              </p14:cNvPr>
              <p14:cNvContentPartPr/>
              <p14:nvPr/>
            </p14:nvContentPartPr>
            <p14:xfrm>
              <a:off x="10628897" y="964029"/>
              <a:ext cx="148680" cy="24552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89E16F1-3897-4819-8FBD-CE2B92FD9DAB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611257" y="946029"/>
                <a:ext cx="1843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7E5EB88F-8838-49A4-A0B9-AA8ADB31F6C7}"/>
                  </a:ext>
                </a:extLst>
              </p14:cNvPr>
              <p14:cNvContentPartPr/>
              <p14:nvPr/>
            </p14:nvContentPartPr>
            <p14:xfrm>
              <a:off x="10890977" y="1101549"/>
              <a:ext cx="92880" cy="2271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7E5EB88F-8838-49A4-A0B9-AA8ADB31F6C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872977" y="1083909"/>
                <a:ext cx="12852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47C2B88B-26B4-479D-A2D8-6ABE2F7A6805}"/>
                  </a:ext>
                </a:extLst>
              </p14:cNvPr>
              <p14:cNvContentPartPr/>
              <p14:nvPr/>
            </p14:nvContentPartPr>
            <p14:xfrm>
              <a:off x="11195897" y="1012989"/>
              <a:ext cx="3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47C2B88B-26B4-479D-A2D8-6ABE2F7A680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177897" y="9949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50D44CEF-52F4-4F41-BAAE-3BF9979951E5}"/>
                  </a:ext>
                </a:extLst>
              </p14:cNvPr>
              <p14:cNvContentPartPr/>
              <p14:nvPr/>
            </p14:nvContentPartPr>
            <p14:xfrm>
              <a:off x="11195897" y="1067349"/>
              <a:ext cx="38520" cy="1116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50D44CEF-52F4-4F41-BAAE-3BF9979951E5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1177897" y="1049349"/>
                <a:ext cx="74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7E1E568A-B024-4B6E-B50E-946521AE7418}"/>
                  </a:ext>
                </a:extLst>
              </p14:cNvPr>
              <p14:cNvContentPartPr/>
              <p14:nvPr/>
            </p14:nvContentPartPr>
            <p14:xfrm>
              <a:off x="9644657" y="1083549"/>
              <a:ext cx="266760" cy="1202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7E1E568A-B024-4B6E-B50E-946521AE7418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626681" y="1065909"/>
                <a:ext cx="302352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C7236EA2-C59C-4560-841B-6A00B7C1B4FC}"/>
                  </a:ext>
                </a:extLst>
              </p14:cNvPr>
              <p14:cNvContentPartPr/>
              <p14:nvPr/>
            </p14:nvContentPartPr>
            <p14:xfrm>
              <a:off x="8855177" y="1088949"/>
              <a:ext cx="560880" cy="147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C7236EA2-C59C-4560-841B-6A00B7C1B4F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8837537" y="1070993"/>
                <a:ext cx="596520" cy="182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FF64A78E-CC4B-451E-A72A-2DBD212F2AAF}"/>
                  </a:ext>
                </a:extLst>
              </p14:cNvPr>
              <p14:cNvContentPartPr/>
              <p14:nvPr/>
            </p14:nvContentPartPr>
            <p14:xfrm>
              <a:off x="8300057" y="1072749"/>
              <a:ext cx="240120" cy="14184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FF64A78E-CC4B-451E-A72A-2DBD212F2AA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282391" y="1055109"/>
                <a:ext cx="275814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BA26ADF2-F98C-406A-A28A-3BAB39A8EA01}"/>
                  </a:ext>
                </a:extLst>
              </p14:cNvPr>
              <p14:cNvContentPartPr/>
              <p14:nvPr/>
            </p14:nvContentPartPr>
            <p14:xfrm>
              <a:off x="7141217" y="991029"/>
              <a:ext cx="207000" cy="2235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BA26ADF2-F98C-406A-A28A-3BAB39A8EA0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123217" y="973389"/>
                <a:ext cx="2426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537DA57-CEB4-4C23-AC8E-59C7F04C43A4}"/>
                  </a:ext>
                </a:extLst>
              </p14:cNvPr>
              <p14:cNvContentPartPr/>
              <p14:nvPr/>
            </p14:nvContentPartPr>
            <p14:xfrm>
              <a:off x="793825" y="2334678"/>
              <a:ext cx="240120" cy="28224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537DA57-CEB4-4C23-AC8E-59C7F04C43A4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75825" y="2316678"/>
                <a:ext cx="2757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2E9CCAEC-7312-48AD-93EA-FF51E99BAB68}"/>
                  </a:ext>
                </a:extLst>
              </p14:cNvPr>
              <p14:cNvContentPartPr/>
              <p14:nvPr/>
            </p14:nvContentPartPr>
            <p14:xfrm>
              <a:off x="537505" y="2311278"/>
              <a:ext cx="143280" cy="3052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2E9CCAEC-7312-48AD-93EA-FF51E99BAB68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519505" y="2293638"/>
                <a:ext cx="17892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B1244065-A13E-4FB4-A735-C39275D6FE39}"/>
                  </a:ext>
                </a:extLst>
              </p14:cNvPr>
              <p14:cNvContentPartPr/>
              <p14:nvPr/>
            </p14:nvContentPartPr>
            <p14:xfrm>
              <a:off x="1115665" y="2463918"/>
              <a:ext cx="119880" cy="13176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B1244065-A13E-4FB4-A735-C39275D6FE39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1097665" y="2445918"/>
                <a:ext cx="1555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80176A5E-30BC-4AD6-931E-0AAFF0853BED}"/>
                  </a:ext>
                </a:extLst>
              </p14:cNvPr>
              <p14:cNvContentPartPr/>
              <p14:nvPr/>
            </p14:nvContentPartPr>
            <p14:xfrm>
              <a:off x="1321945" y="2463918"/>
              <a:ext cx="272520" cy="14220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80176A5E-30BC-4AD6-931E-0AAFF0853BED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1304305" y="2445918"/>
                <a:ext cx="308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584B51E5-7E5F-4F6A-B06A-04DE4C952C86}"/>
                  </a:ext>
                </a:extLst>
              </p14:cNvPr>
              <p14:cNvContentPartPr/>
              <p14:nvPr/>
            </p14:nvContentPartPr>
            <p14:xfrm>
              <a:off x="2851225" y="2322438"/>
              <a:ext cx="207000" cy="27288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584B51E5-7E5F-4F6A-B06A-04DE4C952C8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833225" y="2304438"/>
                <a:ext cx="2426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4B185A8-4E79-4DFF-A30D-4113E52EE5BF}"/>
                  </a:ext>
                </a:extLst>
              </p14:cNvPr>
              <p14:cNvContentPartPr/>
              <p14:nvPr/>
            </p14:nvContentPartPr>
            <p14:xfrm>
              <a:off x="3297625" y="2387238"/>
              <a:ext cx="21960" cy="1692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4B185A8-4E79-4DFF-A30D-4113E52EE5BF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279985" y="2369598"/>
                <a:ext cx="576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8B75006D-710E-4B6D-B591-A38D86EF49BE}"/>
                  </a:ext>
                </a:extLst>
              </p14:cNvPr>
              <p14:cNvContentPartPr/>
              <p14:nvPr/>
            </p14:nvContentPartPr>
            <p14:xfrm>
              <a:off x="5621785" y="2441598"/>
              <a:ext cx="136440" cy="990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8B75006D-710E-4B6D-B591-A38D86EF49B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604145" y="2423958"/>
                <a:ext cx="1720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B9A8100-2139-4168-8125-76B4E8D88D98}"/>
                  </a:ext>
                </a:extLst>
              </p14:cNvPr>
              <p14:cNvContentPartPr/>
              <p14:nvPr/>
            </p14:nvContentPartPr>
            <p14:xfrm>
              <a:off x="5828785" y="2338998"/>
              <a:ext cx="65520" cy="2232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B9A8100-2139-4168-8125-76B4E8D88D98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810785" y="2320998"/>
                <a:ext cx="1011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74C189BE-D4F9-47AA-8FF6-B9F4C43FF9F6}"/>
                  </a:ext>
                </a:extLst>
              </p14:cNvPr>
              <p14:cNvContentPartPr/>
              <p14:nvPr/>
            </p14:nvContentPartPr>
            <p14:xfrm>
              <a:off x="5969905" y="2354838"/>
              <a:ext cx="60480" cy="2073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74C189BE-D4F9-47AA-8FF6-B9F4C43FF9F6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952265" y="2337198"/>
                <a:ext cx="961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15DCF37-171E-4989-A922-EF1155B6A494}"/>
                  </a:ext>
                </a:extLst>
              </p14:cNvPr>
              <p14:cNvContentPartPr/>
              <p14:nvPr/>
            </p14:nvContentPartPr>
            <p14:xfrm>
              <a:off x="6220465" y="2392638"/>
              <a:ext cx="131040" cy="2401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15DCF37-171E-4989-A922-EF1155B6A494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202825" y="2374998"/>
                <a:ext cx="1666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0E132E7E-4085-45CF-AFA5-6DAD4994C789}"/>
                  </a:ext>
                </a:extLst>
              </p14:cNvPr>
              <p14:cNvContentPartPr/>
              <p14:nvPr/>
            </p14:nvContentPartPr>
            <p14:xfrm>
              <a:off x="6824545" y="2480118"/>
              <a:ext cx="11160" cy="4932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0E132E7E-4085-45CF-AFA5-6DAD4994C789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806905" y="2462118"/>
                <a:ext cx="468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D5300EEE-A3AC-427A-A809-6806BFB2FAF2}"/>
                  </a:ext>
                </a:extLst>
              </p14:cNvPr>
              <p14:cNvContentPartPr/>
              <p14:nvPr/>
            </p14:nvContentPartPr>
            <p14:xfrm>
              <a:off x="6824545" y="2392998"/>
              <a:ext cx="360" cy="111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D5300EEE-A3AC-427A-A809-6806BFB2FAF2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6806905" y="2375358"/>
                <a:ext cx="36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3152A4EF-641A-49EB-ADFF-937111512F1D}"/>
                  </a:ext>
                </a:extLst>
              </p14:cNvPr>
              <p14:cNvContentPartPr/>
              <p14:nvPr/>
            </p14:nvContentPartPr>
            <p14:xfrm>
              <a:off x="7466425" y="2431158"/>
              <a:ext cx="82440" cy="1152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3152A4EF-641A-49EB-ADFF-937111512F1D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448425" y="2413158"/>
                <a:ext cx="1180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65D00262-85C7-4774-87C6-A051889F6593}"/>
                  </a:ext>
                </a:extLst>
              </p14:cNvPr>
              <p14:cNvContentPartPr/>
              <p14:nvPr/>
            </p14:nvContentPartPr>
            <p14:xfrm>
              <a:off x="8691145" y="2501718"/>
              <a:ext cx="87840" cy="932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65D00262-85C7-4774-87C6-A051889F6593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673505" y="2484078"/>
                <a:ext cx="1234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DFEC3F21-5596-4844-BA6D-BFB966351A90}"/>
                  </a:ext>
                </a:extLst>
              </p14:cNvPr>
              <p14:cNvContentPartPr/>
              <p14:nvPr/>
            </p14:nvContentPartPr>
            <p14:xfrm>
              <a:off x="9393145" y="2376798"/>
              <a:ext cx="191160" cy="2026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DFEC3F21-5596-4844-BA6D-BFB966351A9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375505" y="2358798"/>
                <a:ext cx="22680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650E82D0-E791-4938-80DD-3CBF0CCD4394}"/>
                  </a:ext>
                </a:extLst>
              </p14:cNvPr>
              <p14:cNvContentPartPr/>
              <p14:nvPr/>
            </p14:nvContentPartPr>
            <p14:xfrm>
              <a:off x="9839905" y="2469318"/>
              <a:ext cx="92880" cy="824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650E82D0-E791-4938-80DD-3CBF0CCD439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9822265" y="2451318"/>
                <a:ext cx="1285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51A0EA5D-846F-45C5-905A-3303D43F9B39}"/>
                  </a:ext>
                </a:extLst>
              </p14:cNvPr>
              <p14:cNvContentPartPr/>
              <p14:nvPr/>
            </p14:nvContentPartPr>
            <p14:xfrm>
              <a:off x="10052305" y="2512878"/>
              <a:ext cx="11520" cy="439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51A0EA5D-846F-45C5-905A-3303D43F9B3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0034305" y="2494878"/>
                <a:ext cx="471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6138805-4356-4043-9A99-D7229026FF12}"/>
                  </a:ext>
                </a:extLst>
              </p14:cNvPr>
              <p14:cNvContentPartPr/>
              <p14:nvPr/>
            </p14:nvContentPartPr>
            <p14:xfrm>
              <a:off x="10036105" y="2441958"/>
              <a:ext cx="360" cy="3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6138805-4356-4043-9A99-D7229026FF1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018105" y="242431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FEDCF871-2ADF-4178-8A0E-59B37167A7E8}"/>
                  </a:ext>
                </a:extLst>
              </p14:cNvPr>
              <p14:cNvContentPartPr/>
              <p14:nvPr/>
            </p14:nvContentPartPr>
            <p14:xfrm>
              <a:off x="8871145" y="2463198"/>
              <a:ext cx="256320" cy="13140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FEDCF871-2ADF-4178-8A0E-59B37167A7E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853505" y="2445558"/>
                <a:ext cx="29196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58C46E99-8EA7-4719-90FF-414CA4E060DC}"/>
                  </a:ext>
                </a:extLst>
              </p14:cNvPr>
              <p14:cNvContentPartPr/>
              <p14:nvPr/>
            </p14:nvContentPartPr>
            <p14:xfrm>
              <a:off x="7782505" y="2365638"/>
              <a:ext cx="768240" cy="4035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58C46E99-8EA7-4719-90FF-414CA4E060D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764857" y="2347998"/>
                <a:ext cx="803897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6818C423-5CDE-4D5F-A85E-F0691D327D70}"/>
                  </a:ext>
                </a:extLst>
              </p14:cNvPr>
              <p14:cNvContentPartPr/>
              <p14:nvPr/>
            </p14:nvContentPartPr>
            <p14:xfrm>
              <a:off x="6933625" y="2305878"/>
              <a:ext cx="441360" cy="2289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6818C423-5CDE-4D5F-A85E-F0691D327D70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915625" y="2288238"/>
                <a:ext cx="4770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B810025A-19B1-4948-A63B-861CFDFE1684}"/>
                  </a:ext>
                </a:extLst>
              </p14:cNvPr>
              <p14:cNvContentPartPr/>
              <p14:nvPr/>
            </p14:nvContentPartPr>
            <p14:xfrm>
              <a:off x="6449065" y="2403798"/>
              <a:ext cx="278280" cy="1530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B810025A-19B1-4948-A63B-861CFDFE168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431065" y="2386158"/>
                <a:ext cx="3139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1E1762DB-D987-4717-BA5D-8D62AADE9309}"/>
                  </a:ext>
                </a:extLst>
              </p14:cNvPr>
              <p14:cNvContentPartPr/>
              <p14:nvPr/>
            </p14:nvContentPartPr>
            <p14:xfrm>
              <a:off x="5147665" y="2349078"/>
              <a:ext cx="294840" cy="22428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1E1762DB-D987-4717-BA5D-8D62AADE930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130025" y="2331078"/>
                <a:ext cx="33048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D48F1FA0-EE9A-417B-B7E8-CAA04AB45F2F}"/>
                  </a:ext>
                </a:extLst>
              </p14:cNvPr>
              <p14:cNvContentPartPr/>
              <p14:nvPr/>
            </p14:nvContentPartPr>
            <p14:xfrm>
              <a:off x="4799905" y="2344038"/>
              <a:ext cx="147240" cy="2397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D48F1FA0-EE9A-417B-B7E8-CAA04AB45F2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4782265" y="2326398"/>
                <a:ext cx="1828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C2288118-2C7E-4C16-BF53-61CB7CCF8EE6}"/>
                  </a:ext>
                </a:extLst>
              </p14:cNvPr>
              <p14:cNvContentPartPr/>
              <p14:nvPr/>
            </p14:nvContentPartPr>
            <p14:xfrm>
              <a:off x="4462585" y="2403078"/>
              <a:ext cx="245520" cy="17064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C2288118-2C7E-4C16-BF53-61CB7CCF8EE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444585" y="2385438"/>
                <a:ext cx="2811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3DD63D08-1A35-4271-985F-97BE9E3AA64C}"/>
                  </a:ext>
                </a:extLst>
              </p14:cNvPr>
              <p14:cNvContentPartPr/>
              <p14:nvPr/>
            </p14:nvContentPartPr>
            <p14:xfrm>
              <a:off x="3297625" y="2452758"/>
              <a:ext cx="213120" cy="15840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3DD63D08-1A35-4271-985F-97BE9E3AA64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3279985" y="2434758"/>
                <a:ext cx="2487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93EFA6A7-A06A-41FA-883E-6A1F0074A46D}"/>
                  </a:ext>
                </a:extLst>
              </p14:cNvPr>
              <p14:cNvContentPartPr/>
              <p14:nvPr/>
            </p14:nvContentPartPr>
            <p14:xfrm>
              <a:off x="3722425" y="2354838"/>
              <a:ext cx="517320" cy="2127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93EFA6A7-A06A-41FA-883E-6A1F0074A46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704425" y="2337198"/>
                <a:ext cx="5529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B0177A6D-305B-446C-8A79-18D7CD1986AF}"/>
                  </a:ext>
                </a:extLst>
              </p14:cNvPr>
              <p14:cNvContentPartPr/>
              <p14:nvPr/>
            </p14:nvContentPartPr>
            <p14:xfrm>
              <a:off x="2301505" y="2414958"/>
              <a:ext cx="316080" cy="2127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B0177A6D-305B-446C-8A79-18D7CD1986A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283865" y="2396958"/>
                <a:ext cx="3517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2F4E0B9E-BF11-4CE9-BF6A-CA83B6E15E8F}"/>
                  </a:ext>
                </a:extLst>
              </p14:cNvPr>
              <p14:cNvContentPartPr/>
              <p14:nvPr/>
            </p14:nvContentPartPr>
            <p14:xfrm>
              <a:off x="1773745" y="2371398"/>
              <a:ext cx="403200" cy="25056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2F4E0B9E-BF11-4CE9-BF6A-CA83B6E15E8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755745" y="2353398"/>
                <a:ext cx="4388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AB0B386B-7816-4291-A046-39C246A37921}"/>
                  </a:ext>
                </a:extLst>
              </p14:cNvPr>
              <p14:cNvContentPartPr/>
              <p14:nvPr/>
            </p14:nvContentPartPr>
            <p14:xfrm>
              <a:off x="10236985" y="2468958"/>
              <a:ext cx="82440" cy="1094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AB0B386B-7816-4291-A046-39C246A3792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219345" y="2451318"/>
                <a:ext cx="118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92F145DA-F875-4011-A5F0-A3904B522FA8}"/>
                  </a:ext>
                </a:extLst>
              </p14:cNvPr>
              <p14:cNvContentPartPr/>
              <p14:nvPr/>
            </p14:nvContentPartPr>
            <p14:xfrm>
              <a:off x="10803265" y="2468958"/>
              <a:ext cx="98280" cy="9828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92F145DA-F875-4011-A5F0-A3904B522FA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785625" y="2450958"/>
                <a:ext cx="133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0198E619-715B-49A8-9F6E-70BD33D40AB2}"/>
                  </a:ext>
                </a:extLst>
              </p14:cNvPr>
              <p14:cNvContentPartPr/>
              <p14:nvPr/>
            </p14:nvContentPartPr>
            <p14:xfrm>
              <a:off x="11630545" y="2273118"/>
              <a:ext cx="147600" cy="21276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0198E619-715B-49A8-9F6E-70BD33D40AB2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1612905" y="2255478"/>
                <a:ext cx="1832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382B517A-385A-4FA6-A222-A996B9893CA4}"/>
                  </a:ext>
                </a:extLst>
              </p14:cNvPr>
              <p14:cNvContentPartPr/>
              <p14:nvPr/>
            </p14:nvContentPartPr>
            <p14:xfrm>
              <a:off x="11886505" y="2480118"/>
              <a:ext cx="360" cy="36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382B517A-385A-4FA6-A222-A996B9893CA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868865" y="246211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65104DD7-C781-4775-9B5D-FD9BA4EA11CE}"/>
                  </a:ext>
                </a:extLst>
              </p14:cNvPr>
              <p14:cNvContentPartPr/>
              <p14:nvPr/>
            </p14:nvContentPartPr>
            <p14:xfrm>
              <a:off x="11086585" y="2295078"/>
              <a:ext cx="294120" cy="4359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65104DD7-C781-4775-9B5D-FD9BA4EA11CE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1068607" y="2277078"/>
                <a:ext cx="329716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8AC48175-BB8E-4125-971E-50667E9A159C}"/>
                  </a:ext>
                </a:extLst>
              </p14:cNvPr>
              <p14:cNvContentPartPr/>
              <p14:nvPr/>
            </p14:nvContentPartPr>
            <p14:xfrm>
              <a:off x="10384225" y="2376798"/>
              <a:ext cx="316080" cy="2073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8AC48175-BB8E-4125-971E-50667E9A159C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0366585" y="2358798"/>
                <a:ext cx="3517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751D649F-3668-407C-9119-401A1526F635}"/>
                  </a:ext>
                </a:extLst>
              </p14:cNvPr>
              <p14:cNvContentPartPr/>
              <p14:nvPr/>
            </p14:nvContentPartPr>
            <p14:xfrm>
              <a:off x="9698425" y="2425758"/>
              <a:ext cx="49320" cy="14724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751D649F-3668-407C-9119-401A1526F635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9680555" y="2407758"/>
                <a:ext cx="84702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054C61F1-2282-480A-B42F-D116A2FB4D6F}"/>
                  </a:ext>
                </a:extLst>
              </p14:cNvPr>
              <p14:cNvContentPartPr/>
              <p14:nvPr/>
            </p14:nvContentPartPr>
            <p14:xfrm>
              <a:off x="506151" y="1883109"/>
              <a:ext cx="162000" cy="2505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054C61F1-2282-480A-B42F-D116A2FB4D6F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488151" y="1865469"/>
                <a:ext cx="1976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A7AB6A5-FD7E-4E26-AF3D-728D6B862B3F}"/>
                  </a:ext>
                </a:extLst>
              </p14:cNvPr>
              <p14:cNvContentPartPr/>
              <p14:nvPr/>
            </p14:nvContentPartPr>
            <p14:xfrm>
              <a:off x="853911" y="2797818"/>
              <a:ext cx="136440" cy="344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A7AB6A5-FD7E-4E26-AF3D-728D6B862B3F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35911" y="2779818"/>
                <a:ext cx="1720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B72BC8-524D-4552-A4A8-E84740482D86}"/>
                  </a:ext>
                </a:extLst>
              </p14:cNvPr>
              <p14:cNvContentPartPr/>
              <p14:nvPr/>
            </p14:nvContentPartPr>
            <p14:xfrm>
              <a:off x="1076751" y="2977098"/>
              <a:ext cx="104040" cy="158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B72BC8-524D-4552-A4A8-E84740482D86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059111" y="2959458"/>
                <a:ext cx="1396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5C9A0E-5014-4A4F-A505-F9B71CDEDB20}"/>
                  </a:ext>
                </a:extLst>
              </p14:cNvPr>
              <p14:cNvContentPartPr/>
              <p14:nvPr/>
            </p14:nvContentPartPr>
            <p14:xfrm>
              <a:off x="1267551" y="2868378"/>
              <a:ext cx="163800" cy="251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5C9A0E-5014-4A4F-A505-F9B71CDEDB20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1249551" y="2850738"/>
                <a:ext cx="1994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2DDE541-E4F8-40CD-82D0-47E1ACCD1BCF}"/>
                  </a:ext>
                </a:extLst>
              </p14:cNvPr>
              <p14:cNvContentPartPr/>
              <p14:nvPr/>
            </p14:nvContentPartPr>
            <p14:xfrm>
              <a:off x="1740591" y="2824818"/>
              <a:ext cx="229680" cy="348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2DDE541-E4F8-40CD-82D0-47E1ACCD1BCF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1722951" y="2807178"/>
                <a:ext cx="26532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F58D2B-05F1-4407-A8BF-09F8537E1C0C}"/>
                  </a:ext>
                </a:extLst>
              </p14:cNvPr>
              <p14:cNvContentPartPr/>
              <p14:nvPr/>
            </p14:nvContentPartPr>
            <p14:xfrm>
              <a:off x="2873151" y="3015258"/>
              <a:ext cx="71640" cy="120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F58D2B-05F1-4407-A8BF-09F8537E1C0C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855511" y="2997258"/>
                <a:ext cx="1072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DE590-2A92-4DED-982C-365DA9AB89CE}"/>
                  </a:ext>
                </a:extLst>
              </p14:cNvPr>
              <p14:cNvContentPartPr/>
              <p14:nvPr/>
            </p14:nvContentPartPr>
            <p14:xfrm>
              <a:off x="3656871" y="3069978"/>
              <a:ext cx="60120" cy="115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DE590-2A92-4DED-982C-365DA9AB89C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3639231" y="3051978"/>
                <a:ext cx="957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E737755-BD8E-41BE-8EFF-470109F8E5B3}"/>
                  </a:ext>
                </a:extLst>
              </p14:cNvPr>
              <p14:cNvContentPartPr/>
              <p14:nvPr/>
            </p14:nvContentPartPr>
            <p14:xfrm>
              <a:off x="4043151" y="3063858"/>
              <a:ext cx="147600" cy="104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E737755-BD8E-41BE-8EFF-470109F8E5B3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025151" y="3046218"/>
                <a:ext cx="1832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BDB997D-CDF8-4865-8590-67DE223BCED5}"/>
                  </a:ext>
                </a:extLst>
              </p14:cNvPr>
              <p14:cNvContentPartPr/>
              <p14:nvPr/>
            </p14:nvContentPartPr>
            <p14:xfrm>
              <a:off x="4250151" y="2960898"/>
              <a:ext cx="27720" cy="196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BDB997D-CDF8-4865-8590-67DE223BCED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232511" y="2943258"/>
                <a:ext cx="63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EF212E0-F778-487E-A2BD-CA44884AA3B2}"/>
                  </a:ext>
                </a:extLst>
              </p14:cNvPr>
              <p14:cNvContentPartPr/>
              <p14:nvPr/>
            </p14:nvContentPartPr>
            <p14:xfrm>
              <a:off x="4353831" y="2944698"/>
              <a:ext cx="11520" cy="218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EF212E0-F778-487E-A2BD-CA44884AA3B2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335831" y="2926698"/>
                <a:ext cx="47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F8F8E14-08FD-4D0C-8E90-591142726361}"/>
                  </a:ext>
                </a:extLst>
              </p14:cNvPr>
              <p14:cNvContentPartPr/>
              <p14:nvPr/>
            </p14:nvContentPartPr>
            <p14:xfrm>
              <a:off x="5175711" y="3053058"/>
              <a:ext cx="76320" cy="262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F8F8E14-08FD-4D0C-8E90-591142726361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158071" y="3035418"/>
                <a:ext cx="1119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B442D9A-A7C6-4D0B-90F0-006D0E35F483}"/>
                  </a:ext>
                </a:extLst>
              </p14:cNvPr>
              <p14:cNvContentPartPr/>
              <p14:nvPr/>
            </p14:nvContentPartPr>
            <p14:xfrm>
              <a:off x="5338431" y="3058458"/>
              <a:ext cx="65880" cy="126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B442D9A-A7C6-4D0B-90F0-006D0E35F483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5320791" y="3040818"/>
                <a:ext cx="1015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BBBFF05-73E1-4914-866B-444EBDE13005}"/>
                  </a:ext>
                </a:extLst>
              </p14:cNvPr>
              <p14:cNvContentPartPr/>
              <p14:nvPr/>
            </p14:nvContentPartPr>
            <p14:xfrm>
              <a:off x="4587831" y="2950098"/>
              <a:ext cx="360" cy="5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BBBFF05-73E1-4914-866B-444EBDE13005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4569831" y="2932098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C5369C6-5E57-48A6-8B9E-77B315C25DD3}"/>
                  </a:ext>
                </a:extLst>
              </p14:cNvPr>
              <p14:cNvContentPartPr/>
              <p14:nvPr/>
            </p14:nvContentPartPr>
            <p14:xfrm>
              <a:off x="5866191" y="2946138"/>
              <a:ext cx="109800" cy="25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C5369C6-5E57-48A6-8B9E-77B315C25DD3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5848551" y="2928498"/>
                <a:ext cx="1454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9C26FC-23C5-4DAB-B2DF-EE03329AE251}"/>
                  </a:ext>
                </a:extLst>
              </p14:cNvPr>
              <p14:cNvContentPartPr/>
              <p14:nvPr/>
            </p14:nvContentPartPr>
            <p14:xfrm>
              <a:off x="6062751" y="3075378"/>
              <a:ext cx="38520" cy="874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9C26FC-23C5-4DAB-B2DF-EE03329AE25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044751" y="3057378"/>
                <a:ext cx="741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7238FF9-B64F-4374-A210-066E2742C6C5}"/>
                  </a:ext>
                </a:extLst>
              </p14:cNvPr>
              <p14:cNvContentPartPr/>
              <p14:nvPr/>
            </p14:nvContentPartPr>
            <p14:xfrm>
              <a:off x="6650631" y="2982858"/>
              <a:ext cx="109440" cy="201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7238FF9-B64F-4374-A210-066E2742C6C5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6632631" y="2964858"/>
                <a:ext cx="1450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2FA6DFF-360A-40ED-9719-3F3C26A10054}"/>
                  </a:ext>
                </a:extLst>
              </p14:cNvPr>
              <p14:cNvContentPartPr/>
              <p14:nvPr/>
            </p14:nvContentPartPr>
            <p14:xfrm>
              <a:off x="6857271" y="2966298"/>
              <a:ext cx="27720" cy="201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2FA6DFF-360A-40ED-9719-3F3C26A10054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6839631" y="2948658"/>
                <a:ext cx="633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D427317-5AB2-4785-9FC3-F7654F620785}"/>
                  </a:ext>
                </a:extLst>
              </p14:cNvPr>
              <p14:cNvContentPartPr/>
              <p14:nvPr/>
            </p14:nvContentPartPr>
            <p14:xfrm>
              <a:off x="6949791" y="3112818"/>
              <a:ext cx="82080" cy="716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D427317-5AB2-4785-9FC3-F7654F620785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932151" y="3095178"/>
                <a:ext cx="1177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2F1475-7371-4318-9F78-A63E9CF7FE98}"/>
                  </a:ext>
                </a:extLst>
              </p14:cNvPr>
              <p14:cNvContentPartPr/>
              <p14:nvPr/>
            </p14:nvContentPartPr>
            <p14:xfrm>
              <a:off x="7200351" y="2928498"/>
              <a:ext cx="125640" cy="2347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2F1475-7371-4318-9F78-A63E9CF7FE98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182351" y="2910498"/>
                <a:ext cx="16128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E613166-0A05-49E8-9A76-1448132DEFCF}"/>
                  </a:ext>
                </a:extLst>
              </p14:cNvPr>
              <p14:cNvContentPartPr/>
              <p14:nvPr/>
            </p14:nvContentPartPr>
            <p14:xfrm>
              <a:off x="7400871" y="3058818"/>
              <a:ext cx="109800" cy="201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E613166-0A05-49E8-9A76-1448132DEFCF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383231" y="3041178"/>
                <a:ext cx="1454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D8C5E94-280E-4826-BF1A-0633164A1237}"/>
                  </a:ext>
                </a:extLst>
              </p14:cNvPr>
              <p14:cNvContentPartPr/>
              <p14:nvPr/>
            </p14:nvContentPartPr>
            <p14:xfrm>
              <a:off x="7945911" y="3129738"/>
              <a:ext cx="36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D8C5E94-280E-4826-BF1A-0633164A1237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7928271" y="311173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E09FAD0-2BAC-4B76-B780-C24C961A01A8}"/>
                  </a:ext>
                </a:extLst>
              </p14:cNvPr>
              <p14:cNvContentPartPr/>
              <p14:nvPr/>
            </p14:nvContentPartPr>
            <p14:xfrm>
              <a:off x="6410871" y="3064218"/>
              <a:ext cx="141840" cy="1202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E09FAD0-2BAC-4B76-B780-C24C961A01A8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392917" y="3046578"/>
                <a:ext cx="17739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B22F45E-12F8-4A4A-BAB4-3858E16E4FEF}"/>
                  </a:ext>
                </a:extLst>
              </p14:cNvPr>
              <p14:cNvContentPartPr/>
              <p14:nvPr/>
            </p14:nvContentPartPr>
            <p14:xfrm>
              <a:off x="6155271" y="3042618"/>
              <a:ext cx="153000" cy="126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B22F45E-12F8-4A4A-BAB4-3858E16E4FEF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137271" y="3024927"/>
                <a:ext cx="188640" cy="161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92EF76E-760D-4D58-969D-45507D254180}"/>
                  </a:ext>
                </a:extLst>
              </p14:cNvPr>
              <p14:cNvContentPartPr/>
              <p14:nvPr/>
            </p14:nvContentPartPr>
            <p14:xfrm>
              <a:off x="5507271" y="3031818"/>
              <a:ext cx="196560" cy="136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92EF76E-760D-4D58-969D-45507D254180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5489271" y="3013818"/>
                <a:ext cx="232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EE693D65-BB20-4CE9-8574-2DA9403D290F}"/>
                  </a:ext>
                </a:extLst>
              </p14:cNvPr>
              <p14:cNvContentPartPr/>
              <p14:nvPr/>
            </p14:nvContentPartPr>
            <p14:xfrm>
              <a:off x="4859991" y="2939298"/>
              <a:ext cx="239760" cy="239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EE693D65-BB20-4CE9-8574-2DA9403D290F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4841991" y="2921298"/>
                <a:ext cx="2754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52546E4-8BB6-46C8-88BD-0E558AA1A823}"/>
                  </a:ext>
                </a:extLst>
              </p14:cNvPr>
              <p14:cNvContentPartPr/>
              <p14:nvPr/>
            </p14:nvContentPartPr>
            <p14:xfrm>
              <a:off x="4582431" y="3037218"/>
              <a:ext cx="212400" cy="1256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52546E4-8BB6-46C8-88BD-0E558AA1A823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4564461" y="3019218"/>
                <a:ext cx="2479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CD5FBC6-D486-465C-A947-4F01B8576222}"/>
                  </a:ext>
                </a:extLst>
              </p14:cNvPr>
              <p14:cNvContentPartPr/>
              <p14:nvPr/>
            </p14:nvContentPartPr>
            <p14:xfrm>
              <a:off x="3776751" y="2928138"/>
              <a:ext cx="120240" cy="2347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CD5FBC6-D486-465C-A947-4F01B8576222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3758805" y="2910498"/>
                <a:ext cx="155774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6974286-E4BD-4E9D-A2EA-770EA83703D8}"/>
                  </a:ext>
                </a:extLst>
              </p14:cNvPr>
              <p14:cNvContentPartPr/>
              <p14:nvPr/>
            </p14:nvContentPartPr>
            <p14:xfrm>
              <a:off x="3129111" y="2950098"/>
              <a:ext cx="375840" cy="229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6974286-E4BD-4E9D-A2EA-770EA83703D8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3111111" y="2932070"/>
                <a:ext cx="411480" cy="265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E32C0D4-D344-4EAD-A133-0B158725809D}"/>
                  </a:ext>
                </a:extLst>
              </p14:cNvPr>
              <p14:cNvContentPartPr/>
              <p14:nvPr/>
            </p14:nvContentPartPr>
            <p14:xfrm>
              <a:off x="2546631" y="2917338"/>
              <a:ext cx="267120" cy="218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E32C0D4-D344-4EAD-A133-0B158725809D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2528991" y="2899698"/>
                <a:ext cx="3027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CAD4106-AE74-4C24-A7A4-3BDB4D1C7D12}"/>
                  </a:ext>
                </a:extLst>
              </p14:cNvPr>
              <p14:cNvContentPartPr/>
              <p14:nvPr/>
            </p14:nvContentPartPr>
            <p14:xfrm>
              <a:off x="2127591" y="2879178"/>
              <a:ext cx="299880" cy="2775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CAD4106-AE74-4C24-A7A4-3BDB4D1C7D12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2109591" y="2861538"/>
                <a:ext cx="33552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AF5D600-D901-4359-8B35-9F400EC5BD60}"/>
                  </a:ext>
                </a:extLst>
              </p14:cNvPr>
              <p14:cNvContentPartPr/>
              <p14:nvPr/>
            </p14:nvContentPartPr>
            <p14:xfrm>
              <a:off x="8430471" y="3036858"/>
              <a:ext cx="82440" cy="1206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AF5D600-D901-4359-8B35-9F400EC5BD60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412471" y="3019218"/>
                <a:ext cx="1180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9BB0A6C-176A-44FC-A47F-843E460CFD55}"/>
                  </a:ext>
                </a:extLst>
              </p14:cNvPr>
              <p14:cNvContentPartPr/>
              <p14:nvPr/>
            </p14:nvContentPartPr>
            <p14:xfrm>
              <a:off x="8838711" y="2993658"/>
              <a:ext cx="131400" cy="255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9BB0A6C-176A-44FC-A47F-843E460CFD55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820711" y="2976018"/>
                <a:ext cx="16704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55341509-5E73-4CC9-A537-96010600C434}"/>
                  </a:ext>
                </a:extLst>
              </p14:cNvPr>
              <p14:cNvContentPartPr/>
              <p14:nvPr/>
            </p14:nvContentPartPr>
            <p14:xfrm>
              <a:off x="9072711" y="2993658"/>
              <a:ext cx="65520" cy="1130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55341509-5E73-4CC9-A537-96010600C434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9054711" y="2975658"/>
                <a:ext cx="1011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D050F28-DF6E-4D92-A275-BCF6A0F31161}"/>
                  </a:ext>
                </a:extLst>
              </p14:cNvPr>
              <p14:cNvContentPartPr/>
              <p14:nvPr/>
            </p14:nvContentPartPr>
            <p14:xfrm>
              <a:off x="9203391" y="3004458"/>
              <a:ext cx="82800" cy="1252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D050F28-DF6E-4D92-A275-BCF6A0F31161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9185391" y="2986818"/>
                <a:ext cx="118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5D18A46-19F8-47EC-A8C5-EF4DA9B8EBAC}"/>
                  </a:ext>
                </a:extLst>
              </p14:cNvPr>
              <p14:cNvContentPartPr/>
              <p14:nvPr/>
            </p14:nvContentPartPr>
            <p14:xfrm>
              <a:off x="9366471" y="3015258"/>
              <a:ext cx="93240" cy="1148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5D18A46-19F8-47EC-A8C5-EF4DA9B8EBAC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9348471" y="2997618"/>
                <a:ext cx="1288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8514F04-8571-416E-8404-65DB62B79188}"/>
                  </a:ext>
                </a:extLst>
              </p14:cNvPr>
              <p14:cNvContentPartPr/>
              <p14:nvPr/>
            </p14:nvContentPartPr>
            <p14:xfrm>
              <a:off x="9551511" y="3026418"/>
              <a:ext cx="54720" cy="114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8514F04-8571-416E-8404-65DB62B79188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533871" y="3008418"/>
                <a:ext cx="90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807078F-4FAE-4D56-80C2-05EADDB8DA38}"/>
                  </a:ext>
                </a:extLst>
              </p14:cNvPr>
              <p14:cNvContentPartPr/>
              <p14:nvPr/>
            </p14:nvContentPartPr>
            <p14:xfrm>
              <a:off x="10291671" y="2982498"/>
              <a:ext cx="71280" cy="33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807078F-4FAE-4D56-80C2-05EADDB8DA38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0274031" y="2964858"/>
                <a:ext cx="1069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1A94146-CE8B-4BE9-8730-F4C52DAB11DE}"/>
                  </a:ext>
                </a:extLst>
              </p14:cNvPr>
              <p14:cNvContentPartPr/>
              <p14:nvPr/>
            </p14:nvContentPartPr>
            <p14:xfrm>
              <a:off x="10319031" y="3096978"/>
              <a:ext cx="71280" cy="22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1A94146-CE8B-4BE9-8730-F4C52DAB11DE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0301391" y="3079338"/>
                <a:ext cx="1069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A15BAEB-43C9-4416-A639-61F471690681}"/>
                  </a:ext>
                </a:extLst>
              </p14:cNvPr>
              <p14:cNvContentPartPr/>
              <p14:nvPr/>
            </p14:nvContentPartPr>
            <p14:xfrm>
              <a:off x="10492911" y="2857218"/>
              <a:ext cx="180360" cy="2563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A15BAEB-43C9-4416-A639-61F471690681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0475271" y="2839578"/>
                <a:ext cx="2160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A62B5AD-7EF4-499C-8467-88C87C4FAC96}"/>
                  </a:ext>
                </a:extLst>
              </p14:cNvPr>
              <p14:cNvContentPartPr/>
              <p14:nvPr/>
            </p14:nvContentPartPr>
            <p14:xfrm>
              <a:off x="9916191" y="2851818"/>
              <a:ext cx="239760" cy="294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A62B5AD-7EF4-499C-8467-88C87C4FAC96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9898551" y="2834178"/>
                <a:ext cx="2754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CF8470E-60F6-43EE-9C85-344AB3F97022}"/>
                  </a:ext>
                </a:extLst>
              </p14:cNvPr>
              <p14:cNvContentPartPr/>
              <p14:nvPr/>
            </p14:nvContentPartPr>
            <p14:xfrm>
              <a:off x="8179911" y="2944698"/>
              <a:ext cx="163800" cy="1962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CF8470E-60F6-43EE-9C85-344AB3F97022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8162271" y="2926698"/>
                <a:ext cx="1994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679A683-B975-4BCA-BCD3-5FBE8591E6CD}"/>
                  </a:ext>
                </a:extLst>
              </p14:cNvPr>
              <p14:cNvContentPartPr/>
              <p14:nvPr/>
            </p14:nvContentPartPr>
            <p14:xfrm>
              <a:off x="10862991" y="3124338"/>
              <a:ext cx="11520" cy="982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679A683-B975-4BCA-BCD3-5FBE8591E6CD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0845351" y="3106338"/>
                <a:ext cx="471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BAC431FB-7868-46B0-BF65-218683EB2552}"/>
                  </a:ext>
                </a:extLst>
              </p14:cNvPr>
              <p14:cNvContentPartPr/>
              <p14:nvPr/>
            </p14:nvContentPartPr>
            <p14:xfrm>
              <a:off x="11026431" y="2933898"/>
              <a:ext cx="207360" cy="1857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BAC431FB-7868-46B0-BF65-218683EB2552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11008791" y="2915898"/>
                <a:ext cx="2430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7645AAE-D598-4BFA-A9E6-92D027019021}"/>
                  </a:ext>
                </a:extLst>
              </p14:cNvPr>
              <p14:cNvContentPartPr/>
              <p14:nvPr/>
            </p14:nvContentPartPr>
            <p14:xfrm>
              <a:off x="11342151" y="2999058"/>
              <a:ext cx="109080" cy="131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7645AAE-D598-4BFA-A9E6-92D027019021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1324511" y="2981418"/>
                <a:ext cx="1447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AF9FEBEC-7D3B-4B1A-946F-90BC10ED6E0F}"/>
                  </a:ext>
                </a:extLst>
              </p14:cNvPr>
              <p14:cNvContentPartPr/>
              <p14:nvPr/>
            </p14:nvContentPartPr>
            <p14:xfrm>
              <a:off x="2203911" y="3434658"/>
              <a:ext cx="234720" cy="1422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AF9FEBEC-7D3B-4B1A-946F-90BC10ED6E0F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2185911" y="3416658"/>
                <a:ext cx="2703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7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CD113DAE-F501-4540-9EBD-9E7EFDD9FC75}"/>
                  </a:ext>
                </a:extLst>
              </p14:cNvPr>
              <p14:cNvContentPartPr/>
              <p14:nvPr/>
            </p14:nvContentPartPr>
            <p14:xfrm>
              <a:off x="3733551" y="3330978"/>
              <a:ext cx="457200" cy="256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CD113DAE-F501-4540-9EBD-9E7EFDD9FC75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3715551" y="3313338"/>
                <a:ext cx="4928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B2307F91-6FA7-4470-B836-8B85CE93BA8A}"/>
                  </a:ext>
                </a:extLst>
              </p14:cNvPr>
              <p14:cNvContentPartPr/>
              <p14:nvPr/>
            </p14:nvContentPartPr>
            <p14:xfrm>
              <a:off x="1757151" y="3374538"/>
              <a:ext cx="370800" cy="1969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B2307F91-6FA7-4470-B836-8B85CE93BA8A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739511" y="3356866"/>
                <a:ext cx="406440" cy="23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719CE24-9947-44AC-AA0F-0AC86C4343C8}"/>
                  </a:ext>
                </a:extLst>
              </p14:cNvPr>
              <p14:cNvContentPartPr/>
              <p14:nvPr/>
            </p14:nvContentPartPr>
            <p14:xfrm>
              <a:off x="1332711" y="3347538"/>
              <a:ext cx="207360" cy="2016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719CE24-9947-44AC-AA0F-0AC86C4343C8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315071" y="3329538"/>
                <a:ext cx="2430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0871777D-855D-4131-B24C-FC5C6541E7E4}"/>
                  </a:ext>
                </a:extLst>
              </p14:cNvPr>
              <p14:cNvContentPartPr/>
              <p14:nvPr/>
            </p14:nvContentPartPr>
            <p14:xfrm>
              <a:off x="864711" y="3392898"/>
              <a:ext cx="371520" cy="1566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0871777D-855D-4131-B24C-FC5C6541E7E4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846711" y="3374939"/>
                <a:ext cx="407160" cy="192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5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7081192-A43B-4471-905A-17E6783C4082}"/>
                  </a:ext>
                </a:extLst>
              </p14:cNvPr>
              <p14:cNvContentPartPr/>
              <p14:nvPr/>
            </p14:nvContentPartPr>
            <p14:xfrm>
              <a:off x="5453271" y="3570738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7081192-A43B-4471-905A-17E6783C4082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435271" y="355273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507C420-E354-43BE-8A4A-E3C3B5E6A13A}"/>
                  </a:ext>
                </a:extLst>
              </p14:cNvPr>
              <p14:cNvContentPartPr/>
              <p14:nvPr/>
            </p14:nvContentPartPr>
            <p14:xfrm>
              <a:off x="3014991" y="3352938"/>
              <a:ext cx="136080" cy="766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507C420-E354-43BE-8A4A-E3C3B5E6A13A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996991" y="3334938"/>
                <a:ext cx="1717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BE1785FB-6108-4643-825D-3EF3DCD328F6}"/>
                  </a:ext>
                </a:extLst>
              </p14:cNvPr>
              <p14:cNvContentPartPr/>
              <p14:nvPr/>
            </p14:nvContentPartPr>
            <p14:xfrm>
              <a:off x="3009231" y="3510258"/>
              <a:ext cx="141840" cy="118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BE1785FB-6108-4643-825D-3EF3DCD328F6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2991591" y="3492258"/>
                <a:ext cx="1774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1C43A3D2-C38A-40B2-9EDF-C20C6F341889}"/>
                  </a:ext>
                </a:extLst>
              </p14:cNvPr>
              <p14:cNvContentPartPr/>
              <p14:nvPr/>
            </p14:nvContentPartPr>
            <p14:xfrm>
              <a:off x="3275991" y="3363738"/>
              <a:ext cx="158400" cy="2404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1C43A3D2-C38A-40B2-9EDF-C20C6F341889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257991" y="3345738"/>
                <a:ext cx="1940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247F20B-1B5C-4C10-81E7-71CED9CBFCED}"/>
                  </a:ext>
                </a:extLst>
              </p14:cNvPr>
              <p14:cNvContentPartPr/>
              <p14:nvPr/>
            </p14:nvContentPartPr>
            <p14:xfrm>
              <a:off x="2704311" y="3347538"/>
              <a:ext cx="158040" cy="2617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247F20B-1B5C-4C10-81E7-71CED9CBFCED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2686671" y="3329538"/>
                <a:ext cx="1936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1821A166-C81B-4C58-8A20-B59797F0A88F}"/>
                  </a:ext>
                </a:extLst>
              </p14:cNvPr>
              <p14:cNvContentPartPr/>
              <p14:nvPr/>
            </p14:nvContentPartPr>
            <p14:xfrm>
              <a:off x="4473351" y="3336378"/>
              <a:ext cx="147600" cy="2343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1821A166-C81B-4C58-8A20-B59797F0A88F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4455351" y="3318738"/>
                <a:ext cx="1832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EFFA41F9-8948-4E69-951A-4497E08306B1}"/>
                  </a:ext>
                </a:extLst>
              </p14:cNvPr>
              <p14:cNvContentPartPr/>
              <p14:nvPr/>
            </p14:nvContentPartPr>
            <p14:xfrm>
              <a:off x="4794111" y="3379938"/>
              <a:ext cx="87840" cy="1094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EFFA41F9-8948-4E69-951A-4497E08306B1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4776471" y="3362298"/>
                <a:ext cx="1234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72E85A3-631F-4C64-BA8B-7C9601AA2A84}"/>
                  </a:ext>
                </a:extLst>
              </p14:cNvPr>
              <p14:cNvContentPartPr/>
              <p14:nvPr/>
            </p14:nvContentPartPr>
            <p14:xfrm>
              <a:off x="4805271" y="3564978"/>
              <a:ext cx="109080" cy="223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72E85A3-631F-4C64-BA8B-7C9601AA2A84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787631" y="3547338"/>
                <a:ext cx="1447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D4A2846-B897-4CD5-B624-1C033B572C53}"/>
                  </a:ext>
                </a:extLst>
              </p14:cNvPr>
              <p14:cNvContentPartPr/>
              <p14:nvPr/>
            </p14:nvContentPartPr>
            <p14:xfrm>
              <a:off x="5039631" y="3369138"/>
              <a:ext cx="169200" cy="2455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D4A2846-B897-4CD5-B624-1C033B572C53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5021631" y="3351138"/>
                <a:ext cx="20484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886F3738-3799-4A5D-9994-95307BC7351C}"/>
                  </a:ext>
                </a:extLst>
              </p14:cNvPr>
              <p14:cNvContentPartPr/>
              <p14:nvPr/>
            </p14:nvContentPartPr>
            <p14:xfrm>
              <a:off x="597951" y="3869898"/>
              <a:ext cx="87480" cy="26172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886F3738-3799-4A5D-9994-95307BC7351C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580311" y="3852258"/>
                <a:ext cx="1231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87EBFC0-7873-4EE4-A850-C511816314BB}"/>
                  </a:ext>
                </a:extLst>
              </p14:cNvPr>
              <p14:cNvContentPartPr/>
              <p14:nvPr/>
            </p14:nvContentPartPr>
            <p14:xfrm>
              <a:off x="782991" y="4000578"/>
              <a:ext cx="76680" cy="12060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87EBFC0-7873-4EE4-A850-C511816314BB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65351" y="3982578"/>
                <a:ext cx="112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57B9454F-0220-469E-8641-2594A3A31BB4}"/>
                  </a:ext>
                </a:extLst>
              </p14:cNvPr>
              <p14:cNvContentPartPr/>
              <p14:nvPr/>
            </p14:nvContentPartPr>
            <p14:xfrm>
              <a:off x="1311111" y="3782778"/>
              <a:ext cx="533520" cy="3380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57B9454F-0220-469E-8641-2594A3A31BB4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293123" y="3765138"/>
                <a:ext cx="569136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AFD1B38F-CBF7-4DA1-A14A-A0BCDCB28BBF}"/>
                  </a:ext>
                </a:extLst>
              </p14:cNvPr>
              <p14:cNvContentPartPr/>
              <p14:nvPr/>
            </p14:nvContentPartPr>
            <p14:xfrm>
              <a:off x="935631" y="3864498"/>
              <a:ext cx="92880" cy="2563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AFD1B38F-CBF7-4DA1-A14A-A0BCDCB28BBF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17631" y="3846498"/>
                <a:ext cx="1285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E30F6BB-3EAC-48AC-A0C5-F54CF3B93BF6}"/>
                  </a:ext>
                </a:extLst>
              </p14:cNvPr>
              <p14:cNvContentPartPr/>
              <p14:nvPr/>
            </p14:nvContentPartPr>
            <p14:xfrm>
              <a:off x="2051271" y="3853698"/>
              <a:ext cx="130680" cy="24552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E30F6BB-3EAC-48AC-A0C5-F54CF3B93BF6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2033631" y="3835698"/>
                <a:ext cx="1663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FDD7CCF-2D7C-4F4F-A073-971C61FD13FA}"/>
                  </a:ext>
                </a:extLst>
              </p14:cNvPr>
              <p14:cNvContentPartPr/>
              <p14:nvPr/>
            </p14:nvContentPartPr>
            <p14:xfrm>
              <a:off x="2252871" y="4005978"/>
              <a:ext cx="54720" cy="986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FDD7CCF-2D7C-4F4F-A073-971C61FD13FA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2234871" y="3988338"/>
                <a:ext cx="903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DBBA5815-0778-474E-9151-88BCDED54352}"/>
                  </a:ext>
                </a:extLst>
              </p14:cNvPr>
              <p14:cNvContentPartPr/>
              <p14:nvPr/>
            </p14:nvContentPartPr>
            <p14:xfrm>
              <a:off x="3417471" y="3869898"/>
              <a:ext cx="843840" cy="2131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DBBA5815-0778-474E-9151-88BCDED54352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3399831" y="3852258"/>
                <a:ext cx="8794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3476222C-B325-41EC-822B-6B9F85A9643F}"/>
                  </a:ext>
                </a:extLst>
              </p14:cNvPr>
              <p14:cNvContentPartPr/>
              <p14:nvPr/>
            </p14:nvContentPartPr>
            <p14:xfrm>
              <a:off x="2965671" y="3869538"/>
              <a:ext cx="375840" cy="21852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3476222C-B325-41EC-822B-6B9F85A9643F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2948031" y="3851869"/>
                <a:ext cx="411480" cy="254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9BFB9A24-F573-4CAB-9AC5-39C1B129096E}"/>
                  </a:ext>
                </a:extLst>
              </p14:cNvPr>
              <p14:cNvContentPartPr/>
              <p14:nvPr/>
            </p14:nvContentPartPr>
            <p14:xfrm>
              <a:off x="2464911" y="3875298"/>
              <a:ext cx="321480" cy="22896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9BFB9A24-F573-4CAB-9AC5-39C1B129096E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2447271" y="3857658"/>
                <a:ext cx="3571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0855434A-E615-4BFE-83E3-C2C3B9C8541A}"/>
                  </a:ext>
                </a:extLst>
              </p14:cNvPr>
              <p14:cNvContentPartPr/>
              <p14:nvPr/>
            </p14:nvContentPartPr>
            <p14:xfrm>
              <a:off x="4805271" y="3962418"/>
              <a:ext cx="142200" cy="12024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0855434A-E615-4BFE-83E3-C2C3B9C8541A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4787631" y="3944778"/>
                <a:ext cx="1778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82C534BA-7909-4ADB-A035-8D1C75D64435}"/>
                  </a:ext>
                </a:extLst>
              </p14:cNvPr>
              <p14:cNvContentPartPr/>
              <p14:nvPr/>
            </p14:nvContentPartPr>
            <p14:xfrm>
              <a:off x="5366151" y="3847938"/>
              <a:ext cx="120240" cy="2350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82C534BA-7909-4ADB-A035-8D1C75D64435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5348151" y="3829938"/>
                <a:ext cx="15588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DD53AFF7-9E6E-4729-8148-990100B69AF8}"/>
                  </a:ext>
                </a:extLst>
              </p14:cNvPr>
              <p14:cNvContentPartPr/>
              <p14:nvPr/>
            </p14:nvContentPartPr>
            <p14:xfrm>
              <a:off x="5594751" y="4060338"/>
              <a:ext cx="360" cy="576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DD53AFF7-9E6E-4729-8148-990100B69AF8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576751" y="4042698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5C77A428-5835-4CF7-9728-A9AAFBD1E40B}"/>
                  </a:ext>
                </a:extLst>
              </p14:cNvPr>
              <p14:cNvContentPartPr/>
              <p14:nvPr/>
            </p14:nvContentPartPr>
            <p14:xfrm>
              <a:off x="5087871" y="3886098"/>
              <a:ext cx="137160" cy="1692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5C77A428-5835-4CF7-9728-A9AAFBD1E40B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5069871" y="3868458"/>
                <a:ext cx="172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79FA5D6-2E74-4A5A-A5F7-E6508BB3782E}"/>
                  </a:ext>
                </a:extLst>
              </p14:cNvPr>
              <p14:cNvContentPartPr/>
              <p14:nvPr/>
            </p14:nvContentPartPr>
            <p14:xfrm>
              <a:off x="7652151" y="2890338"/>
              <a:ext cx="190800" cy="2617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79FA5D6-2E74-4A5A-A5F7-E6508BB3782E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7634151" y="2872338"/>
                <a:ext cx="2264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FCCEDCA-71F0-47C3-8A05-6158F58FA888}"/>
                  </a:ext>
                </a:extLst>
              </p14:cNvPr>
              <p14:cNvContentPartPr/>
              <p14:nvPr/>
            </p14:nvContentPartPr>
            <p14:xfrm>
              <a:off x="4572351" y="3847938"/>
              <a:ext cx="146520" cy="2509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FCCEDCA-71F0-47C3-8A05-6158F58FA888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4554351" y="3830298"/>
                <a:ext cx="1821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E7F7BE6-70BF-4816-8D0A-76724141DC49}"/>
                  </a:ext>
                </a:extLst>
              </p14:cNvPr>
              <p14:cNvContentPartPr/>
              <p14:nvPr/>
            </p14:nvContentPartPr>
            <p14:xfrm>
              <a:off x="6759351" y="3853338"/>
              <a:ext cx="54720" cy="1209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E7F7BE6-70BF-4816-8D0A-76724141DC49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6741711" y="3835698"/>
                <a:ext cx="9036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D03DABF-4CEE-4FDC-B92F-D749529AF982}"/>
                  </a:ext>
                </a:extLst>
              </p14:cNvPr>
              <p14:cNvContentPartPr/>
              <p14:nvPr/>
            </p14:nvContentPartPr>
            <p14:xfrm>
              <a:off x="6884631" y="3875298"/>
              <a:ext cx="27720" cy="8208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D03DABF-4CEE-4FDC-B92F-D749529AF982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6866631" y="3857658"/>
                <a:ext cx="633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D7F7E748-DEA6-4356-B589-4CE1B005CB25}"/>
                  </a:ext>
                </a:extLst>
              </p14:cNvPr>
              <p14:cNvContentPartPr/>
              <p14:nvPr/>
            </p14:nvContentPartPr>
            <p14:xfrm>
              <a:off x="6987951" y="3864498"/>
              <a:ext cx="49320" cy="1260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D7F7E748-DEA6-4356-B589-4CE1B005CB25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6970311" y="3846498"/>
                <a:ext cx="849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FF4B594-005F-4EEE-91CB-C86CD2C80E8B}"/>
                  </a:ext>
                </a:extLst>
              </p14:cNvPr>
              <p14:cNvContentPartPr/>
              <p14:nvPr/>
            </p14:nvContentPartPr>
            <p14:xfrm>
              <a:off x="6884631" y="3793578"/>
              <a:ext cx="5760" cy="576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FF4B594-005F-4EEE-91CB-C86CD2C80E8B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866631" y="3775938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979BE38-4CEA-43B6-917D-58E27EBB01E8}"/>
                  </a:ext>
                </a:extLst>
              </p14:cNvPr>
              <p14:cNvContentPartPr/>
              <p14:nvPr/>
            </p14:nvContentPartPr>
            <p14:xfrm>
              <a:off x="7657551" y="3924258"/>
              <a:ext cx="77400" cy="1684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979BE38-4CEA-43B6-917D-58E27EBB01E8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39551" y="3906258"/>
                <a:ext cx="1130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3C8DE513-C829-4961-ABE9-9AAD608C9FBD}"/>
                  </a:ext>
                </a:extLst>
              </p14:cNvPr>
              <p14:cNvContentPartPr/>
              <p14:nvPr/>
            </p14:nvContentPartPr>
            <p14:xfrm>
              <a:off x="7918551" y="3788178"/>
              <a:ext cx="136800" cy="23868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3C8DE513-C829-4961-ABE9-9AAD608C9FBD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7900551" y="3770538"/>
                <a:ext cx="17244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8A132410-09DB-4E4A-ABE0-8AD6511CC061}"/>
                  </a:ext>
                </a:extLst>
              </p14:cNvPr>
              <p14:cNvContentPartPr/>
              <p14:nvPr/>
            </p14:nvContentPartPr>
            <p14:xfrm>
              <a:off x="8130951" y="3924258"/>
              <a:ext cx="55080" cy="1202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8A132410-09DB-4E4A-ABE0-8AD6511CC061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8112951" y="3906618"/>
                <a:ext cx="907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3789D6C7-0EE2-4C03-97A8-EB95402BE50F}"/>
                  </a:ext>
                </a:extLst>
              </p14:cNvPr>
              <p14:cNvContentPartPr/>
              <p14:nvPr/>
            </p14:nvContentPartPr>
            <p14:xfrm>
              <a:off x="8277831" y="3848298"/>
              <a:ext cx="33120" cy="16920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3789D6C7-0EE2-4C03-97A8-EB95402BE50F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8259831" y="3830298"/>
                <a:ext cx="687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06BA053D-BD8C-4DD7-87EA-31A59E6EA7DF}"/>
                  </a:ext>
                </a:extLst>
              </p14:cNvPr>
              <p14:cNvContentPartPr/>
              <p14:nvPr/>
            </p14:nvContentPartPr>
            <p14:xfrm>
              <a:off x="8424711" y="3766578"/>
              <a:ext cx="218160" cy="26712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06BA053D-BD8C-4DD7-87EA-31A59E6EA7DF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8406711" y="3748578"/>
                <a:ext cx="2538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3DAB5F56-D1E5-42CC-A8C1-3160A3EC9E2D}"/>
                  </a:ext>
                </a:extLst>
              </p14:cNvPr>
              <p14:cNvContentPartPr/>
              <p14:nvPr/>
            </p14:nvContentPartPr>
            <p14:xfrm>
              <a:off x="7190991" y="3793578"/>
              <a:ext cx="385200" cy="2458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3DAB5F56-D1E5-42CC-A8C1-3160A3EC9E2D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7173351" y="3775938"/>
                <a:ext cx="4208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E5A09DD1-C110-4EF1-B9BB-F3477FE1479D}"/>
                  </a:ext>
                </a:extLst>
              </p14:cNvPr>
              <p14:cNvContentPartPr/>
              <p14:nvPr/>
            </p14:nvContentPartPr>
            <p14:xfrm>
              <a:off x="6438231" y="3782778"/>
              <a:ext cx="245160" cy="2289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E5A09DD1-C110-4EF1-B9BB-F3477FE1479D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6420257" y="3765138"/>
                <a:ext cx="280748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D9677C5E-F4F3-47EE-81D6-74252F52C0B6}"/>
                  </a:ext>
                </a:extLst>
              </p14:cNvPr>
              <p14:cNvContentPartPr/>
              <p14:nvPr/>
            </p14:nvContentPartPr>
            <p14:xfrm>
              <a:off x="5763231" y="3842898"/>
              <a:ext cx="452520" cy="2178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D9677C5E-F4F3-47EE-81D6-74252F52C0B6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5745577" y="3824928"/>
                <a:ext cx="488188" cy="253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84304170-4C85-4EDF-9ED2-BCB570F5BF47}"/>
                  </a:ext>
                </a:extLst>
              </p14:cNvPr>
              <p14:cNvContentPartPr/>
              <p14:nvPr/>
            </p14:nvContentPartPr>
            <p14:xfrm>
              <a:off x="8882271" y="3852978"/>
              <a:ext cx="103680" cy="18108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84304170-4C85-4EDF-9ED2-BCB570F5BF4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8864271" y="3834978"/>
                <a:ext cx="1393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54B9DA08-2821-4C3E-BFBE-7F36A9433BC1}"/>
                  </a:ext>
                </a:extLst>
              </p14:cNvPr>
              <p14:cNvContentPartPr/>
              <p14:nvPr/>
            </p14:nvContentPartPr>
            <p14:xfrm>
              <a:off x="9371151" y="3869898"/>
              <a:ext cx="44640" cy="14256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54B9DA08-2821-4C3E-BFBE-7F36A9433BC1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9353511" y="3852258"/>
                <a:ext cx="80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1D865AB6-3659-4272-BC7A-7293C904922D}"/>
                  </a:ext>
                </a:extLst>
              </p14:cNvPr>
              <p14:cNvContentPartPr/>
              <p14:nvPr/>
            </p14:nvContentPartPr>
            <p14:xfrm>
              <a:off x="9486351" y="3891498"/>
              <a:ext cx="76680" cy="12600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1D865AB6-3659-4272-BC7A-7293C904922D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9468351" y="3873498"/>
                <a:ext cx="1123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9FC6070-F023-45D8-B2F7-A66A659DE0B2}"/>
                  </a:ext>
                </a:extLst>
              </p14:cNvPr>
              <p14:cNvContentPartPr/>
              <p14:nvPr/>
            </p14:nvContentPartPr>
            <p14:xfrm>
              <a:off x="9273951" y="3771978"/>
              <a:ext cx="360" cy="3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9FC6070-F023-45D8-B2F7-A66A659DE0B2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9256311" y="375397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4FDD8F7D-3640-4D3E-A510-94B743589186}"/>
                  </a:ext>
                </a:extLst>
              </p14:cNvPr>
              <p14:cNvContentPartPr/>
              <p14:nvPr/>
            </p14:nvContentPartPr>
            <p14:xfrm>
              <a:off x="9094311" y="3880698"/>
              <a:ext cx="191160" cy="1364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4FDD8F7D-3640-4D3E-A510-94B743589186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9076638" y="3863058"/>
                <a:ext cx="226867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A7DD0E7A-2E59-43AA-A222-8107A6364105}"/>
                  </a:ext>
                </a:extLst>
              </p14:cNvPr>
              <p14:cNvContentPartPr/>
              <p14:nvPr/>
            </p14:nvContentPartPr>
            <p14:xfrm>
              <a:off x="9851031" y="3777378"/>
              <a:ext cx="92880" cy="2127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A7DD0E7A-2E59-43AA-A222-8107A6364105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9833031" y="3759738"/>
                <a:ext cx="1285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69F69304-20A8-4AAF-8CDC-FE6980BF751B}"/>
                  </a:ext>
                </a:extLst>
              </p14:cNvPr>
              <p14:cNvContentPartPr/>
              <p14:nvPr/>
            </p14:nvContentPartPr>
            <p14:xfrm>
              <a:off x="10057671" y="3897258"/>
              <a:ext cx="360" cy="36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69F69304-20A8-4AAF-8CDC-FE6980BF751B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10040031" y="387925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9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AC9BDDAC-AF6A-4D5C-8138-1B0622647616}"/>
                  </a:ext>
                </a:extLst>
              </p14:cNvPr>
              <p14:cNvContentPartPr/>
              <p14:nvPr/>
            </p14:nvContentPartPr>
            <p14:xfrm>
              <a:off x="10444311" y="3750018"/>
              <a:ext cx="163800" cy="25632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AC9BDDAC-AF6A-4D5C-8138-1B0622647616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10426311" y="3732378"/>
                <a:ext cx="1994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1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2E34D4BF-F047-44F3-88AA-FD3D2C462FC7}"/>
                  </a:ext>
                </a:extLst>
              </p14:cNvPr>
              <p14:cNvContentPartPr/>
              <p14:nvPr/>
            </p14:nvContentPartPr>
            <p14:xfrm>
              <a:off x="10814031" y="3793578"/>
              <a:ext cx="120600" cy="14760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2E34D4BF-F047-44F3-88AA-FD3D2C462FC7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10796338" y="3775938"/>
                <a:ext cx="156347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3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9A8B44C6-BE29-4900-8240-29DB1A2C8301}"/>
                  </a:ext>
                </a:extLst>
              </p14:cNvPr>
              <p14:cNvContentPartPr/>
              <p14:nvPr/>
            </p14:nvContentPartPr>
            <p14:xfrm>
              <a:off x="10139391" y="3777378"/>
              <a:ext cx="180000" cy="2181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9A8B44C6-BE29-4900-8240-29DB1A2C8301}"/>
                  </a:ext>
                </a:extLst>
              </p:cNvPr>
              <p:cNvPicPr/>
              <p:nvPr/>
            </p:nvPicPr>
            <p:blipFill>
              <a:blip r:embed="rId434"/>
              <a:stretch>
                <a:fillRect/>
              </a:stretch>
            </p:blipFill>
            <p:spPr>
              <a:xfrm>
                <a:off x="10121751" y="3759738"/>
                <a:ext cx="215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5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9DB9702F-3A9E-49F5-80F3-6FB58FBCE398}"/>
                  </a:ext>
                </a:extLst>
              </p14:cNvPr>
              <p14:cNvContentPartPr/>
              <p14:nvPr/>
            </p14:nvContentPartPr>
            <p14:xfrm>
              <a:off x="11118951" y="3695298"/>
              <a:ext cx="153000" cy="2296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9DB9702F-3A9E-49F5-80F3-6FB58FBCE398}"/>
                  </a:ext>
                </a:extLst>
              </p:cNvPr>
              <p:cNvPicPr/>
              <p:nvPr/>
            </p:nvPicPr>
            <p:blipFill>
              <a:blip r:embed="rId436"/>
              <a:stretch>
                <a:fillRect/>
              </a:stretch>
            </p:blipFill>
            <p:spPr>
              <a:xfrm>
                <a:off x="11101311" y="3677658"/>
                <a:ext cx="18864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7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718E3671-FF5D-45BF-A3EE-034FFF5C8208}"/>
                  </a:ext>
                </a:extLst>
              </p14:cNvPr>
              <p14:cNvContentPartPr/>
              <p14:nvPr/>
            </p14:nvContentPartPr>
            <p14:xfrm>
              <a:off x="478431" y="4299738"/>
              <a:ext cx="125640" cy="2289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718E3671-FF5D-45BF-A3EE-034FFF5C8208}"/>
                  </a:ext>
                </a:extLst>
              </p:cNvPr>
              <p:cNvPicPr/>
              <p:nvPr/>
            </p:nvPicPr>
            <p:blipFill>
              <a:blip r:embed="rId438"/>
              <a:stretch>
                <a:fillRect/>
              </a:stretch>
            </p:blipFill>
            <p:spPr>
              <a:xfrm>
                <a:off x="460431" y="4282098"/>
                <a:ext cx="1612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9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7E011AC7-C745-44D2-B1E4-1773A6484AD1}"/>
                  </a:ext>
                </a:extLst>
              </p14:cNvPr>
              <p14:cNvContentPartPr/>
              <p14:nvPr/>
            </p14:nvContentPartPr>
            <p14:xfrm>
              <a:off x="934911" y="4441578"/>
              <a:ext cx="169560" cy="9180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7E011AC7-C745-44D2-B1E4-1773A6484AD1}"/>
                  </a:ext>
                </a:extLst>
              </p:cNvPr>
              <p:cNvPicPr/>
              <p:nvPr/>
            </p:nvPicPr>
            <p:blipFill>
              <a:blip r:embed="rId440"/>
              <a:stretch>
                <a:fillRect/>
              </a:stretch>
            </p:blipFill>
            <p:spPr>
              <a:xfrm>
                <a:off x="917271" y="4423578"/>
                <a:ext cx="2052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943CC1F0-FB86-403B-844C-41D4C17DBEC6}"/>
                  </a:ext>
                </a:extLst>
              </p14:cNvPr>
              <p14:cNvContentPartPr/>
              <p14:nvPr/>
            </p14:nvContentPartPr>
            <p14:xfrm>
              <a:off x="1707831" y="4272738"/>
              <a:ext cx="108000" cy="1965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943CC1F0-FB86-403B-844C-41D4C17DBEC6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1689831" y="4254738"/>
                <a:ext cx="1436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96245D95-94FB-488E-B1B6-7F2AAD117CD4}"/>
                  </a:ext>
                </a:extLst>
              </p14:cNvPr>
              <p14:cNvContentPartPr/>
              <p14:nvPr/>
            </p14:nvContentPartPr>
            <p14:xfrm>
              <a:off x="1947231" y="4376058"/>
              <a:ext cx="66240" cy="1148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96245D95-94FB-488E-B1B6-7F2AAD117CD4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929591" y="4358058"/>
                <a:ext cx="1018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7663FA66-11BD-457D-8A28-14AF34ADC475}"/>
                  </a:ext>
                </a:extLst>
              </p14:cNvPr>
              <p14:cNvContentPartPr/>
              <p14:nvPr/>
            </p14:nvContentPartPr>
            <p14:xfrm>
              <a:off x="2100231" y="4348338"/>
              <a:ext cx="87480" cy="14724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7663FA66-11BD-457D-8A28-14AF34ADC475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2082591" y="4330698"/>
                <a:ext cx="1231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C21A3389-BA0C-4C50-AE88-59F2D1BBA08D}"/>
                  </a:ext>
                </a:extLst>
              </p14:cNvPr>
              <p14:cNvContentPartPr/>
              <p14:nvPr/>
            </p14:nvContentPartPr>
            <p14:xfrm>
              <a:off x="2263671" y="4370658"/>
              <a:ext cx="27720" cy="1090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C21A3389-BA0C-4C50-AE88-59F2D1BBA08D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2245671" y="4353018"/>
                <a:ext cx="633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D68A04DE-DD31-4071-ACFC-FF3ABD2006E6}"/>
                  </a:ext>
                </a:extLst>
              </p14:cNvPr>
              <p14:cNvContentPartPr/>
              <p14:nvPr/>
            </p14:nvContentPartPr>
            <p14:xfrm>
              <a:off x="2377791" y="4353738"/>
              <a:ext cx="77040" cy="1533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D68A04DE-DD31-4071-ACFC-FF3ABD2006E6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2359791" y="4336098"/>
                <a:ext cx="1126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81E96441-10A5-4872-822F-8FBA2BED20CF}"/>
                  </a:ext>
                </a:extLst>
              </p14:cNvPr>
              <p14:cNvContentPartPr/>
              <p14:nvPr/>
            </p14:nvContentPartPr>
            <p14:xfrm>
              <a:off x="2290671" y="4316298"/>
              <a:ext cx="360" cy="36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81E96441-10A5-4872-822F-8FBA2BED20CF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2273031" y="429829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E8ADEC24-659F-470A-8A75-E66AACEB395C}"/>
                  </a:ext>
                </a:extLst>
              </p14:cNvPr>
              <p14:cNvContentPartPr/>
              <p14:nvPr/>
            </p14:nvContentPartPr>
            <p14:xfrm>
              <a:off x="3025791" y="4353738"/>
              <a:ext cx="71640" cy="18036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E8ADEC24-659F-470A-8A75-E66AACEB395C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3007791" y="4336098"/>
                <a:ext cx="107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39FCDE6D-8CB9-4788-91B2-5D113BA70B32}"/>
                  </a:ext>
                </a:extLst>
              </p14:cNvPr>
              <p14:cNvContentPartPr/>
              <p14:nvPr/>
            </p14:nvContentPartPr>
            <p14:xfrm>
              <a:off x="3912831" y="4337898"/>
              <a:ext cx="60120" cy="874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39FCDE6D-8CB9-4788-91B2-5D113BA70B32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3894831" y="4320258"/>
                <a:ext cx="957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F571362D-2E2C-4AFA-B795-98F022F74F58}"/>
                  </a:ext>
                </a:extLst>
              </p14:cNvPr>
              <p14:cNvContentPartPr/>
              <p14:nvPr/>
            </p14:nvContentPartPr>
            <p14:xfrm>
              <a:off x="4799871" y="4305498"/>
              <a:ext cx="60120" cy="9648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F571362D-2E2C-4AFA-B795-98F022F74F58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4782231" y="4287498"/>
                <a:ext cx="957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8C951C6-0560-4AE0-B33D-8B7D53BEF816}"/>
                  </a:ext>
                </a:extLst>
              </p14:cNvPr>
              <p14:cNvContentPartPr/>
              <p14:nvPr/>
            </p14:nvContentPartPr>
            <p14:xfrm>
              <a:off x="5180751" y="4337898"/>
              <a:ext cx="103680" cy="9828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8C951C6-0560-4AE0-B33D-8B7D53BEF816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5163111" y="4320258"/>
                <a:ext cx="1393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3851F82F-A924-4829-94E1-8E54FACE1142}"/>
                  </a:ext>
                </a:extLst>
              </p14:cNvPr>
              <p14:cNvContentPartPr/>
              <p14:nvPr/>
            </p14:nvContentPartPr>
            <p14:xfrm>
              <a:off x="5349591" y="4316298"/>
              <a:ext cx="98280" cy="1087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3851F82F-A924-4829-94E1-8E54FACE1142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5331951" y="4298298"/>
                <a:ext cx="1339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5B4CFD90-AFFA-400D-A727-7343D128BD93}"/>
                  </a:ext>
                </a:extLst>
              </p14:cNvPr>
              <p14:cNvContentPartPr/>
              <p14:nvPr/>
            </p14:nvContentPartPr>
            <p14:xfrm>
              <a:off x="5110191" y="4229178"/>
              <a:ext cx="21960" cy="648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5B4CFD90-AFFA-400D-A727-7343D128BD93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5092551" y="4211178"/>
                <a:ext cx="576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F7DBF440-E081-4E57-BDEE-DE4570FB16B5}"/>
                  </a:ext>
                </a:extLst>
              </p14:cNvPr>
              <p14:cNvContentPartPr/>
              <p14:nvPr/>
            </p14:nvContentPartPr>
            <p14:xfrm>
              <a:off x="5627151" y="4191018"/>
              <a:ext cx="92880" cy="2505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F7DBF440-E081-4E57-BDEE-DE4570FB16B5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5609511" y="4173378"/>
                <a:ext cx="1285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43AA80FC-DBFB-48E8-BED3-D66E9DA9EE58}"/>
                  </a:ext>
                </a:extLst>
              </p14:cNvPr>
              <p14:cNvContentPartPr/>
              <p14:nvPr/>
            </p14:nvContentPartPr>
            <p14:xfrm>
              <a:off x="6144471" y="4300098"/>
              <a:ext cx="126000" cy="10368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43AA80FC-DBFB-48E8-BED3-D66E9DA9EE58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6126471" y="4282098"/>
                <a:ext cx="1616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53C92D61-B96B-4082-95BE-99B3CAF4567D}"/>
                  </a:ext>
                </a:extLst>
              </p14:cNvPr>
              <p14:cNvContentPartPr/>
              <p14:nvPr/>
            </p14:nvContentPartPr>
            <p14:xfrm>
              <a:off x="7172991" y="4403418"/>
              <a:ext cx="11160" cy="576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53C92D61-B96B-4082-95BE-99B3CAF4567D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7155351" y="4385418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F2DB28B9-2D9A-4918-BB3F-8765A62F5AEF}"/>
                  </a:ext>
                </a:extLst>
              </p14:cNvPr>
              <p14:cNvContentPartPr/>
              <p14:nvPr/>
            </p14:nvContentPartPr>
            <p14:xfrm>
              <a:off x="6761871" y="4316298"/>
              <a:ext cx="330120" cy="10440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F2DB28B9-2D9A-4918-BB3F-8765A62F5AEF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6744231" y="4298360"/>
                <a:ext cx="365760" cy="139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A1ECCDE2-5D63-4285-AA20-24EC180F2EDF}"/>
                  </a:ext>
                </a:extLst>
              </p14:cNvPr>
              <p14:cNvContentPartPr/>
              <p14:nvPr/>
            </p14:nvContentPartPr>
            <p14:xfrm>
              <a:off x="6345711" y="4245378"/>
              <a:ext cx="326880" cy="17388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A1ECCDE2-5D63-4285-AA20-24EC180F2EDF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6328071" y="4227701"/>
                <a:ext cx="362520" cy="2095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D7986EB6-37CC-43AB-AC78-915F76A014C4}"/>
                  </a:ext>
                </a:extLst>
              </p14:cNvPr>
              <p14:cNvContentPartPr/>
              <p14:nvPr/>
            </p14:nvContentPartPr>
            <p14:xfrm>
              <a:off x="5806791" y="4201458"/>
              <a:ext cx="267120" cy="21852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D7986EB6-37CC-43AB-AC78-915F76A014C4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5789151" y="4183818"/>
                <a:ext cx="3027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FC59408C-DC94-47F5-AEF2-F9DBDF6ACFBC}"/>
                  </a:ext>
                </a:extLst>
              </p14:cNvPr>
              <p14:cNvContentPartPr/>
              <p14:nvPr/>
            </p14:nvContentPartPr>
            <p14:xfrm>
              <a:off x="4952151" y="4277778"/>
              <a:ext cx="147600" cy="16416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FC59408C-DC94-47F5-AEF2-F9DBDF6ACFBC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4934511" y="4259778"/>
                <a:ext cx="1832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1BC10782-6124-4FDA-8703-A4827414058F}"/>
                  </a:ext>
                </a:extLst>
              </p14:cNvPr>
              <p14:cNvContentPartPr/>
              <p14:nvPr/>
            </p14:nvContentPartPr>
            <p14:xfrm>
              <a:off x="4489911" y="4305138"/>
              <a:ext cx="212760" cy="1346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1BC10782-6124-4FDA-8703-A4827414058F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4472271" y="4287498"/>
                <a:ext cx="2484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9C907E49-DE6E-4A5B-AA1B-EE8887D667F1}"/>
                  </a:ext>
                </a:extLst>
              </p14:cNvPr>
              <p14:cNvContentPartPr/>
              <p14:nvPr/>
            </p14:nvContentPartPr>
            <p14:xfrm>
              <a:off x="4152231" y="4272738"/>
              <a:ext cx="223920" cy="15840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9C907E49-DE6E-4A5B-AA1B-EE8887D667F1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4134563" y="4254738"/>
                <a:ext cx="259617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FFD8AD0D-91D5-4959-BE9B-8DA055F493EF}"/>
                  </a:ext>
                </a:extLst>
              </p14:cNvPr>
              <p14:cNvContentPartPr/>
              <p14:nvPr/>
            </p14:nvContentPartPr>
            <p14:xfrm>
              <a:off x="3575511" y="4218378"/>
              <a:ext cx="240120" cy="2127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FFD8AD0D-91D5-4959-BE9B-8DA055F493EF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3557511" y="4200378"/>
                <a:ext cx="2757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E64434E8-38AF-4A7C-AA93-CD089B914945}"/>
                  </a:ext>
                </a:extLst>
              </p14:cNvPr>
              <p14:cNvContentPartPr/>
              <p14:nvPr/>
            </p14:nvContentPartPr>
            <p14:xfrm>
              <a:off x="3232431" y="4266978"/>
              <a:ext cx="212760" cy="15876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E64434E8-38AF-4A7C-AA93-CD089B914945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3214431" y="4248978"/>
                <a:ext cx="2484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FF69A0EB-11FC-4185-8E21-80F3920C7E73}"/>
                  </a:ext>
                </a:extLst>
              </p14:cNvPr>
              <p14:cNvContentPartPr/>
              <p14:nvPr/>
            </p14:nvContentPartPr>
            <p14:xfrm>
              <a:off x="2600991" y="4283538"/>
              <a:ext cx="354240" cy="18000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FF69A0EB-11FC-4185-8E21-80F3920C7E73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2583351" y="4265898"/>
                <a:ext cx="389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1939DCD7-B279-41A2-B0C4-87305EBB4E68}"/>
                  </a:ext>
                </a:extLst>
              </p14:cNvPr>
              <p14:cNvContentPartPr/>
              <p14:nvPr/>
            </p14:nvContentPartPr>
            <p14:xfrm>
              <a:off x="1223991" y="4294338"/>
              <a:ext cx="321840" cy="23436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1939DCD7-B279-41A2-B0C4-87305EBB4E68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1206331" y="4276698"/>
                <a:ext cx="3575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5BC14AEC-78A7-491A-A083-0572561FB360}"/>
                  </a:ext>
                </a:extLst>
              </p14:cNvPr>
              <p14:cNvContentPartPr/>
              <p14:nvPr/>
            </p14:nvContentPartPr>
            <p14:xfrm>
              <a:off x="717831" y="4436178"/>
              <a:ext cx="114840" cy="12564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5BC14AEC-78A7-491A-A083-0572561FB360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700191" y="4418178"/>
                <a:ext cx="150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69403B3F-DA41-41CD-B0CF-938FDDB35A42}"/>
                  </a:ext>
                </a:extLst>
              </p14:cNvPr>
              <p14:cNvContentPartPr/>
              <p14:nvPr/>
            </p14:nvContentPartPr>
            <p14:xfrm>
              <a:off x="7662951" y="4310538"/>
              <a:ext cx="60480" cy="9864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69403B3F-DA41-41CD-B0CF-938FDDB35A42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7644951" y="4292898"/>
                <a:ext cx="961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45219B62-776C-4F00-8AE2-70B9F7355CEF}"/>
                  </a:ext>
                </a:extLst>
              </p14:cNvPr>
              <p14:cNvContentPartPr/>
              <p14:nvPr/>
            </p14:nvContentPartPr>
            <p14:xfrm>
              <a:off x="8065431" y="4310538"/>
              <a:ext cx="153360" cy="6624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45219B62-776C-4F00-8AE2-70B9F7355CEF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8047431" y="4292538"/>
                <a:ext cx="1890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866E8A9B-0696-4F17-9977-4F8BB613D28F}"/>
                  </a:ext>
                </a:extLst>
              </p14:cNvPr>
              <p14:cNvContentPartPr/>
              <p14:nvPr/>
            </p14:nvContentPartPr>
            <p14:xfrm>
              <a:off x="8305191" y="4299378"/>
              <a:ext cx="92880" cy="936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866E8A9B-0696-4F17-9977-4F8BB613D28F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8287191" y="4281738"/>
                <a:ext cx="1285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5956EEC9-F004-46F0-8B0F-77187050AFF6}"/>
                  </a:ext>
                </a:extLst>
              </p14:cNvPr>
              <p14:cNvContentPartPr/>
              <p14:nvPr/>
            </p14:nvContentPartPr>
            <p14:xfrm>
              <a:off x="9410031" y="4180218"/>
              <a:ext cx="27720" cy="576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5956EEC9-F004-46F0-8B0F-77187050AFF6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9392391" y="4162218"/>
                <a:ext cx="63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54A97EC0-6608-49F8-B927-FDE8E85A1610}"/>
                  </a:ext>
                </a:extLst>
              </p14:cNvPr>
              <p14:cNvContentPartPr/>
              <p14:nvPr/>
            </p14:nvContentPartPr>
            <p14:xfrm>
              <a:off x="10324431" y="4300098"/>
              <a:ext cx="16560" cy="6552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54A97EC0-6608-49F8-B927-FDE8E85A1610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10306791" y="4282098"/>
                <a:ext cx="522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CB0F78A6-604A-40E7-8B23-0D4490D81745}"/>
                  </a:ext>
                </a:extLst>
              </p14:cNvPr>
              <p14:cNvContentPartPr/>
              <p14:nvPr/>
            </p14:nvContentPartPr>
            <p14:xfrm>
              <a:off x="9687591" y="4191018"/>
              <a:ext cx="517320" cy="16920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CB0F78A6-604A-40E7-8B23-0D4490D81745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9669951" y="4173378"/>
                <a:ext cx="552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97E99FA4-E61E-4C69-AA61-E04436B550DC}"/>
                  </a:ext>
                </a:extLst>
              </p14:cNvPr>
              <p14:cNvContentPartPr/>
              <p14:nvPr/>
            </p14:nvContentPartPr>
            <p14:xfrm>
              <a:off x="9442791" y="4278138"/>
              <a:ext cx="104040" cy="10368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97E99FA4-E61E-4C69-AA61-E04436B550DC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9424791" y="4260498"/>
                <a:ext cx="139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400528AB-B7C8-4130-9B72-1FECA1F33693}"/>
                  </a:ext>
                </a:extLst>
              </p14:cNvPr>
              <p14:cNvContentPartPr/>
              <p14:nvPr/>
            </p14:nvContentPartPr>
            <p14:xfrm>
              <a:off x="8854551" y="4152858"/>
              <a:ext cx="387360" cy="2671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400528AB-B7C8-4130-9B72-1FECA1F33693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8836568" y="4135218"/>
                <a:ext cx="422967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09B7DBD5-2760-4882-8129-A64F126A5A52}"/>
                  </a:ext>
                </a:extLst>
              </p14:cNvPr>
              <p14:cNvContentPartPr/>
              <p14:nvPr/>
            </p14:nvContentPartPr>
            <p14:xfrm>
              <a:off x="8631711" y="4131258"/>
              <a:ext cx="104400" cy="22896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09B7DBD5-2760-4882-8129-A64F126A5A52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8614071" y="4113258"/>
                <a:ext cx="1400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E8B2B4A7-35EB-4ADF-B538-79A7E8B40969}"/>
                  </a:ext>
                </a:extLst>
              </p14:cNvPr>
              <p14:cNvContentPartPr/>
              <p14:nvPr/>
            </p14:nvContentPartPr>
            <p14:xfrm>
              <a:off x="7787871" y="4288938"/>
              <a:ext cx="208080" cy="11448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E8B2B4A7-35EB-4ADF-B538-79A7E8B40969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7770231" y="4271298"/>
                <a:ext cx="2437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55709961-02E0-43B7-985A-DDCFE9E1012A}"/>
                  </a:ext>
                </a:extLst>
              </p14:cNvPr>
              <p14:cNvContentPartPr/>
              <p14:nvPr/>
            </p14:nvContentPartPr>
            <p14:xfrm>
              <a:off x="7423191" y="4212978"/>
              <a:ext cx="163800" cy="19152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55709961-02E0-43B7-985A-DDCFE9E1012A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7405191" y="4194978"/>
                <a:ext cx="1994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95CF5613-7AC5-420E-815A-EE6AD63A9462}"/>
                  </a:ext>
                </a:extLst>
              </p14:cNvPr>
              <p14:cNvContentPartPr/>
              <p14:nvPr/>
            </p14:nvContentPartPr>
            <p14:xfrm>
              <a:off x="10514871" y="4152858"/>
              <a:ext cx="87840" cy="12060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95CF5613-7AC5-420E-815A-EE6AD63A9462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10497231" y="4135218"/>
                <a:ext cx="12348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AD08DA17-6C1D-4077-BD6B-493AEFA19D46}"/>
                  </a:ext>
                </a:extLst>
              </p14:cNvPr>
              <p14:cNvContentPartPr/>
              <p14:nvPr/>
            </p14:nvContentPartPr>
            <p14:xfrm>
              <a:off x="10688751" y="4169418"/>
              <a:ext cx="55080" cy="8208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AD08DA17-6C1D-4077-BD6B-493AEFA19D46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10671111" y="4151418"/>
                <a:ext cx="907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475289D1-4314-4FBA-BF89-B48F732A029F}"/>
                  </a:ext>
                </a:extLst>
              </p14:cNvPr>
              <p14:cNvContentPartPr/>
              <p14:nvPr/>
            </p14:nvContentPartPr>
            <p14:xfrm>
              <a:off x="11222631" y="4054938"/>
              <a:ext cx="234360" cy="18000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475289D1-4314-4FBA-BF89-B48F732A029F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11204631" y="4037298"/>
                <a:ext cx="2700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31067E7D-7D9F-4568-A353-66550A1954CB}"/>
                  </a:ext>
                </a:extLst>
              </p14:cNvPr>
              <p14:cNvContentPartPr/>
              <p14:nvPr/>
            </p14:nvContentPartPr>
            <p14:xfrm>
              <a:off x="10868751" y="4114698"/>
              <a:ext cx="272520" cy="15804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31067E7D-7D9F-4568-A353-66550A1954CB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10851111" y="4097058"/>
                <a:ext cx="3081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E1CD93BD-A588-40BE-B28E-3ADB076F2770}"/>
                  </a:ext>
                </a:extLst>
              </p14:cNvPr>
              <p14:cNvContentPartPr/>
              <p14:nvPr/>
            </p14:nvContentPartPr>
            <p14:xfrm>
              <a:off x="1311111" y="4691778"/>
              <a:ext cx="109440" cy="21348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E1CD93BD-A588-40BE-B28E-3ADB076F2770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1293111" y="4673778"/>
                <a:ext cx="1450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FA145380-808E-436F-BB8E-5410664B97F3}"/>
                  </a:ext>
                </a:extLst>
              </p14:cNvPr>
              <p14:cNvContentPartPr/>
              <p14:nvPr/>
            </p14:nvContentPartPr>
            <p14:xfrm>
              <a:off x="1561311" y="4898778"/>
              <a:ext cx="11160" cy="36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FA145380-808E-436F-BB8E-5410664B97F3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1543671" y="4880778"/>
                <a:ext cx="46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CA69C2AF-A764-4285-B7E2-7F4AE7AF89E3}"/>
                  </a:ext>
                </a:extLst>
              </p14:cNvPr>
              <p14:cNvContentPartPr/>
              <p14:nvPr/>
            </p14:nvContentPartPr>
            <p14:xfrm>
              <a:off x="1073871" y="4768098"/>
              <a:ext cx="117720" cy="13104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CA69C2AF-A764-4285-B7E2-7F4AE7AF89E3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1055926" y="4750098"/>
                <a:ext cx="153251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2A325972-BD3C-4662-B427-2F362EA8C350}"/>
                  </a:ext>
                </a:extLst>
              </p14:cNvPr>
              <p14:cNvContentPartPr/>
              <p14:nvPr/>
            </p14:nvContentPartPr>
            <p14:xfrm>
              <a:off x="609111" y="4719138"/>
              <a:ext cx="321120" cy="21672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2A325972-BD3C-4662-B427-2F362EA8C350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591131" y="4701138"/>
                <a:ext cx="356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F3252934-2898-45B1-A226-87BEF3A356FF}"/>
                  </a:ext>
                </a:extLst>
              </p14:cNvPr>
              <p14:cNvContentPartPr/>
              <p14:nvPr/>
            </p14:nvContentPartPr>
            <p14:xfrm>
              <a:off x="2323431" y="4675578"/>
              <a:ext cx="130680" cy="17856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F3252934-2898-45B1-A226-87BEF3A356FF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2305791" y="4657578"/>
                <a:ext cx="1663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76239AAC-2552-43E7-B37B-8E9C33B40046}"/>
                  </a:ext>
                </a:extLst>
              </p14:cNvPr>
              <p14:cNvContentPartPr/>
              <p14:nvPr/>
            </p14:nvContentPartPr>
            <p14:xfrm>
              <a:off x="3014631" y="4620858"/>
              <a:ext cx="158760" cy="22428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76239AAC-2552-43E7-B37B-8E9C33B40046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2996991" y="4603218"/>
                <a:ext cx="1944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D8329F99-4118-45BF-9819-7223BEEC06E5}"/>
                  </a:ext>
                </a:extLst>
              </p14:cNvPr>
              <p14:cNvContentPartPr/>
              <p14:nvPr/>
            </p14:nvContentPartPr>
            <p14:xfrm>
              <a:off x="2801871" y="4664418"/>
              <a:ext cx="126000" cy="16416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D8329F99-4118-45BF-9819-7223BEEC06E5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2783871" y="4646418"/>
                <a:ext cx="1616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4CDB82F0-C2F1-4877-9D8F-9A00402C784A}"/>
                  </a:ext>
                </a:extLst>
              </p14:cNvPr>
              <p14:cNvContentPartPr/>
              <p14:nvPr/>
            </p14:nvContentPartPr>
            <p14:xfrm>
              <a:off x="2552031" y="4653618"/>
              <a:ext cx="109080" cy="18900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4CDB82F0-C2F1-4877-9D8F-9A00402C784A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2534391" y="4635978"/>
                <a:ext cx="1447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1AF3BB2C-2F8E-48F7-8782-5DB85CFB1572}"/>
                  </a:ext>
                </a:extLst>
              </p14:cNvPr>
              <p14:cNvContentPartPr/>
              <p14:nvPr/>
            </p14:nvContentPartPr>
            <p14:xfrm>
              <a:off x="1844271" y="4642818"/>
              <a:ext cx="234720" cy="21816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1AF3BB2C-2F8E-48F7-8782-5DB85CFB1572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1826299" y="4625178"/>
                <a:ext cx="270305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EDCFC1D0-3F9D-4B97-8D77-C84B3D9FE021}"/>
                  </a:ext>
                </a:extLst>
              </p14:cNvPr>
              <p14:cNvContentPartPr/>
              <p14:nvPr/>
            </p14:nvContentPartPr>
            <p14:xfrm>
              <a:off x="4010751" y="4724538"/>
              <a:ext cx="109080" cy="9288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EDCFC1D0-3F9D-4B97-8D77-C84B3D9FE021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3993111" y="4706538"/>
                <a:ext cx="1447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29481FD6-8B3B-4163-81C9-C3230EC461EB}"/>
                  </a:ext>
                </a:extLst>
              </p14:cNvPr>
              <p14:cNvContentPartPr/>
              <p14:nvPr/>
            </p14:nvContentPartPr>
            <p14:xfrm>
              <a:off x="4315671" y="4582698"/>
              <a:ext cx="125640" cy="24552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29481FD6-8B3B-4163-81C9-C3230EC461EB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297671" y="4565058"/>
                <a:ext cx="1612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6BCE275D-3EA6-474F-8F2B-1289C0421CE7}"/>
                  </a:ext>
                </a:extLst>
              </p14:cNvPr>
              <p14:cNvContentPartPr/>
              <p14:nvPr/>
            </p14:nvContentPartPr>
            <p14:xfrm>
              <a:off x="3488391" y="4593858"/>
              <a:ext cx="424800" cy="21816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6BCE275D-3EA6-474F-8F2B-1289C0421CE7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3470391" y="4575858"/>
                <a:ext cx="4604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F1BEFBD2-0AF8-494F-B5BA-502C4BE5B736}"/>
                  </a:ext>
                </a:extLst>
              </p14:cNvPr>
              <p14:cNvContentPartPr/>
              <p14:nvPr/>
            </p14:nvContentPartPr>
            <p14:xfrm>
              <a:off x="5006871" y="4610058"/>
              <a:ext cx="120240" cy="20196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F1BEFBD2-0AF8-494F-B5BA-502C4BE5B736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4988871" y="4592418"/>
                <a:ext cx="1558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FDCF4996-859A-4BC8-BF3B-6BA71A2931AD}"/>
                  </a:ext>
                </a:extLst>
              </p14:cNvPr>
              <p14:cNvContentPartPr/>
              <p14:nvPr/>
            </p14:nvContentPartPr>
            <p14:xfrm>
              <a:off x="4772871" y="4653618"/>
              <a:ext cx="114840" cy="12024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FDCF4996-859A-4BC8-BF3B-6BA71A2931AD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4754871" y="4635978"/>
                <a:ext cx="150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DB683B0A-C763-4FA4-A1A4-C2E9D07F1C05}"/>
                  </a:ext>
                </a:extLst>
              </p14:cNvPr>
              <p14:cNvContentPartPr/>
              <p14:nvPr/>
            </p14:nvContentPartPr>
            <p14:xfrm>
              <a:off x="4538871" y="4621218"/>
              <a:ext cx="147240" cy="15804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DB683B0A-C763-4FA4-A1A4-C2E9D07F1C05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4520871" y="4603218"/>
                <a:ext cx="1828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F01F8601-A3CB-453A-A8E5-FE7479DB4FDD}"/>
                  </a:ext>
                </a:extLst>
              </p14:cNvPr>
              <p14:cNvContentPartPr/>
              <p14:nvPr/>
            </p14:nvContentPartPr>
            <p14:xfrm>
              <a:off x="5540391" y="4604658"/>
              <a:ext cx="109080" cy="20232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F01F8601-A3CB-453A-A8E5-FE7479DB4FDD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5522391" y="4586658"/>
                <a:ext cx="144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F844A02E-50AB-4D23-BB53-72EF5F90DBF7}"/>
                  </a:ext>
                </a:extLst>
              </p14:cNvPr>
              <p14:cNvContentPartPr/>
              <p14:nvPr/>
            </p14:nvContentPartPr>
            <p14:xfrm>
              <a:off x="5289831" y="4632018"/>
              <a:ext cx="130680" cy="15264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F844A02E-50AB-4D23-BB53-72EF5F90DBF7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5272239" y="4614018"/>
                <a:ext cx="166222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A548EB42-FCA6-453D-A0A2-2BDB97A9DD6E}"/>
                  </a:ext>
                </a:extLst>
              </p14:cNvPr>
              <p14:cNvContentPartPr/>
              <p14:nvPr/>
            </p14:nvContentPartPr>
            <p14:xfrm>
              <a:off x="5812191" y="4653618"/>
              <a:ext cx="109440" cy="14220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A548EB42-FCA6-453D-A0A2-2BDB97A9DD6E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5794551" y="4635978"/>
                <a:ext cx="14508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596ED3F3-4AEC-479C-9366-1B7BBE8B1385}"/>
                  </a:ext>
                </a:extLst>
              </p14:cNvPr>
              <p14:cNvContentPartPr/>
              <p14:nvPr/>
            </p14:nvContentPartPr>
            <p14:xfrm>
              <a:off x="6002991" y="4670178"/>
              <a:ext cx="43920" cy="9864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596ED3F3-4AEC-479C-9366-1B7BBE8B1385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5984991" y="4652178"/>
                <a:ext cx="7956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F4890343-0781-447A-A6A4-A547D9493085}"/>
                  </a:ext>
                </a:extLst>
              </p14:cNvPr>
              <p14:cNvContentPartPr/>
              <p14:nvPr/>
            </p14:nvContentPartPr>
            <p14:xfrm>
              <a:off x="6149511" y="4697178"/>
              <a:ext cx="120600" cy="11484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F4890343-0781-447A-A6A4-A547D9493085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6131511" y="4679538"/>
                <a:ext cx="1562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714516E9-359E-4946-A6ED-716A1936EDB4}"/>
                  </a:ext>
                </a:extLst>
              </p14:cNvPr>
              <p14:cNvContentPartPr/>
              <p14:nvPr/>
            </p14:nvContentPartPr>
            <p14:xfrm>
              <a:off x="6345711" y="4724538"/>
              <a:ext cx="76680" cy="6624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714516E9-359E-4946-A6ED-716A1936EDB4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6328071" y="4706538"/>
                <a:ext cx="1123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2015AB07-4976-4993-BDA3-2988BD506C3F}"/>
                  </a:ext>
                </a:extLst>
              </p14:cNvPr>
              <p14:cNvContentPartPr/>
              <p14:nvPr/>
            </p14:nvContentPartPr>
            <p14:xfrm>
              <a:off x="6486831" y="4713738"/>
              <a:ext cx="66240" cy="8748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2015AB07-4976-4993-BDA3-2988BD506C3F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6468831" y="4695738"/>
                <a:ext cx="10188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6D2438B5-275F-42E7-88A9-10E341BDF676}"/>
                  </a:ext>
                </a:extLst>
              </p14:cNvPr>
              <p14:cNvContentPartPr/>
              <p14:nvPr/>
            </p14:nvContentPartPr>
            <p14:xfrm>
              <a:off x="6182631" y="4550298"/>
              <a:ext cx="33120" cy="612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6D2438B5-275F-42E7-88A9-10E341BDF676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6164631" y="4532298"/>
                <a:ext cx="687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513" name="Ink 512">
                <a:extLst>
                  <a:ext uri="{FF2B5EF4-FFF2-40B4-BE49-F238E27FC236}">
                    <a16:creationId xmlns:a16="http://schemas.microsoft.com/office/drawing/2014/main" id="{87B35CA4-5F40-4303-8560-A41BC4BD2E61}"/>
                  </a:ext>
                </a:extLst>
              </p14:cNvPr>
              <p14:cNvContentPartPr/>
              <p14:nvPr/>
            </p14:nvContentPartPr>
            <p14:xfrm>
              <a:off x="6900831" y="4610058"/>
              <a:ext cx="125640" cy="207360"/>
            </p14:xfrm>
          </p:contentPart>
        </mc:Choice>
        <mc:Fallback xmlns="">
          <p:pic>
            <p:nvPicPr>
              <p:cNvPr id="513" name="Ink 512">
                <a:extLst>
                  <a:ext uri="{FF2B5EF4-FFF2-40B4-BE49-F238E27FC236}">
                    <a16:creationId xmlns:a16="http://schemas.microsoft.com/office/drawing/2014/main" id="{87B35CA4-5F40-4303-8560-A41BC4BD2E61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6883191" y="4592418"/>
                <a:ext cx="161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DEBCC8DA-7500-4A6E-9805-B9E01621B3F0}"/>
                  </a:ext>
                </a:extLst>
              </p14:cNvPr>
              <p14:cNvContentPartPr/>
              <p14:nvPr/>
            </p14:nvContentPartPr>
            <p14:xfrm>
              <a:off x="7156791" y="4833258"/>
              <a:ext cx="22320" cy="7128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DEBCC8DA-7500-4A6E-9805-B9E01621B3F0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7138791" y="4815618"/>
                <a:ext cx="579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3F3D4796-94BF-405E-BFB8-17B8CD21733F}"/>
                  </a:ext>
                </a:extLst>
              </p14:cNvPr>
              <p14:cNvContentPartPr/>
              <p14:nvPr/>
            </p14:nvContentPartPr>
            <p14:xfrm>
              <a:off x="7238511" y="4593858"/>
              <a:ext cx="114840" cy="23436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3F3D4796-94BF-405E-BFB8-17B8CD21733F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7220511" y="4575858"/>
                <a:ext cx="1504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865FBDB3-48C5-47FF-8364-9A6EEBD6DA65}"/>
                  </a:ext>
                </a:extLst>
              </p14:cNvPr>
              <p14:cNvContentPartPr/>
              <p14:nvPr/>
            </p14:nvContentPartPr>
            <p14:xfrm>
              <a:off x="7907391" y="4588458"/>
              <a:ext cx="99720" cy="21852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865FBDB3-48C5-47FF-8364-9A6EEBD6DA65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7889391" y="4570458"/>
                <a:ext cx="1353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81A35149-D8D4-484D-B45C-090F85317DA0}"/>
                  </a:ext>
                </a:extLst>
              </p14:cNvPr>
              <p14:cNvContentPartPr/>
              <p14:nvPr/>
            </p14:nvContentPartPr>
            <p14:xfrm>
              <a:off x="8125551" y="4789698"/>
              <a:ext cx="11160" cy="576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81A35149-D8D4-484D-B45C-090F85317DA0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8107911" y="4772058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AE875D6A-5DB6-45B9-9F40-2AB440B7ACA4}"/>
                  </a:ext>
                </a:extLst>
              </p14:cNvPr>
              <p14:cNvContentPartPr/>
              <p14:nvPr/>
            </p14:nvContentPartPr>
            <p14:xfrm>
              <a:off x="7706511" y="4622298"/>
              <a:ext cx="125280" cy="16812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AE875D6A-5DB6-45B9-9F40-2AB440B7ACA4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7688563" y="4604658"/>
                <a:ext cx="160818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8C9CBE75-36D6-4CC7-BA86-373E32B8550D}"/>
                  </a:ext>
                </a:extLst>
              </p14:cNvPr>
              <p14:cNvContentPartPr/>
              <p14:nvPr/>
            </p14:nvContentPartPr>
            <p14:xfrm>
              <a:off x="7467111" y="4599258"/>
              <a:ext cx="163440" cy="22356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8C9CBE75-36D6-4CC7-BA86-373E32B8550D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7449151" y="4581618"/>
                <a:ext cx="199002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4A60181E-05D8-45E8-BBFF-33458009DC5D}"/>
                  </a:ext>
                </a:extLst>
              </p14:cNvPr>
              <p14:cNvContentPartPr/>
              <p14:nvPr/>
            </p14:nvContentPartPr>
            <p14:xfrm>
              <a:off x="8805591" y="4675578"/>
              <a:ext cx="136800" cy="9288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4A60181E-05D8-45E8-BBFF-33458009DC5D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8787591" y="4657578"/>
                <a:ext cx="1724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387163AF-4119-47F7-A48C-6275950955EE}"/>
                  </a:ext>
                </a:extLst>
              </p14:cNvPr>
              <p14:cNvContentPartPr/>
              <p14:nvPr/>
            </p14:nvContentPartPr>
            <p14:xfrm>
              <a:off x="9420111" y="4603938"/>
              <a:ext cx="88200" cy="9396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387163AF-4119-47F7-A48C-6275950955EE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9402471" y="4586298"/>
                <a:ext cx="1238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2B249CBE-49B0-40E9-BFC7-9054B9C0A4EF}"/>
                  </a:ext>
                </a:extLst>
              </p14:cNvPr>
              <p14:cNvContentPartPr/>
              <p14:nvPr/>
            </p14:nvContentPartPr>
            <p14:xfrm>
              <a:off x="9039951" y="4561098"/>
              <a:ext cx="310680" cy="19656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2B249CBE-49B0-40E9-BFC7-9054B9C0A4EF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9022311" y="4543098"/>
                <a:ext cx="346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0C94D9B6-0A40-40D7-A80D-92C73ED8C66B}"/>
                  </a:ext>
                </a:extLst>
              </p14:cNvPr>
              <p14:cNvContentPartPr/>
              <p14:nvPr/>
            </p14:nvContentPartPr>
            <p14:xfrm>
              <a:off x="8326791" y="4561098"/>
              <a:ext cx="414360" cy="23436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0C94D9B6-0A40-40D7-A80D-92C73ED8C66B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8309136" y="4543458"/>
                <a:ext cx="450031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941493E4-9BAF-4F93-BAA1-E1DBC20B2CBF}"/>
                  </a:ext>
                </a:extLst>
              </p14:cNvPr>
              <p14:cNvContentPartPr/>
              <p14:nvPr/>
            </p14:nvContentPartPr>
            <p14:xfrm>
              <a:off x="9725751" y="4517538"/>
              <a:ext cx="114840" cy="21816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941493E4-9BAF-4F93-BAA1-E1DBC20B2CBF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9708111" y="4499898"/>
                <a:ext cx="1504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0E86054D-769C-40D4-8F67-81468C0D36DF}"/>
                  </a:ext>
                </a:extLst>
              </p14:cNvPr>
              <p14:cNvContentPartPr/>
              <p14:nvPr/>
            </p14:nvContentPartPr>
            <p14:xfrm>
              <a:off x="11587311" y="4435818"/>
              <a:ext cx="141840" cy="25056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0E86054D-769C-40D4-8F67-81468C0D36DF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11569311" y="4418178"/>
                <a:ext cx="1774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1E1C5708-0DA9-42BF-8193-1053DF30107B}"/>
                  </a:ext>
                </a:extLst>
              </p14:cNvPr>
              <p14:cNvContentPartPr/>
              <p14:nvPr/>
            </p14:nvContentPartPr>
            <p14:xfrm>
              <a:off x="11390391" y="4512138"/>
              <a:ext cx="110160" cy="13104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1E1C5708-0DA9-42BF-8193-1053DF30107B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372693" y="4494498"/>
                <a:ext cx="145917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FB5D7E53-5686-40FA-8716-27D993441C05}"/>
                  </a:ext>
                </a:extLst>
              </p14:cNvPr>
              <p14:cNvContentPartPr/>
              <p14:nvPr/>
            </p14:nvContentPartPr>
            <p14:xfrm>
              <a:off x="10748511" y="4414218"/>
              <a:ext cx="567000" cy="33768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FB5D7E53-5686-40FA-8716-27D993441C05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0730511" y="4396578"/>
                <a:ext cx="60264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5212A702-3237-4B33-ABE3-66BE4B225322}"/>
                  </a:ext>
                </a:extLst>
              </p14:cNvPr>
              <p14:cNvContentPartPr/>
              <p14:nvPr/>
            </p14:nvContentPartPr>
            <p14:xfrm>
              <a:off x="10471311" y="4463178"/>
              <a:ext cx="191160" cy="23976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5212A702-3237-4B33-ABE3-66BE4B225322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10453638" y="4445178"/>
                <a:ext cx="226867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9B63DAE1-7FD9-4969-96CC-F05E31C720D7}"/>
                  </a:ext>
                </a:extLst>
              </p14:cNvPr>
              <p14:cNvContentPartPr/>
              <p14:nvPr/>
            </p14:nvContentPartPr>
            <p14:xfrm>
              <a:off x="9916191" y="4511778"/>
              <a:ext cx="397800" cy="21852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9B63DAE1-7FD9-4969-96CC-F05E31C720D7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9898567" y="4494138"/>
                <a:ext cx="433408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3D22CE66-9437-4FE4-BFF5-54C9D8D20E19}"/>
                  </a:ext>
                </a:extLst>
              </p14:cNvPr>
              <p14:cNvContentPartPr/>
              <p14:nvPr/>
            </p14:nvContentPartPr>
            <p14:xfrm>
              <a:off x="633231" y="5083818"/>
              <a:ext cx="123120" cy="13104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3D22CE66-9437-4FE4-BFF5-54C9D8D20E19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615231" y="5065818"/>
                <a:ext cx="1587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712DAD8B-A677-473D-AFED-621A76ADBCEA}"/>
                  </a:ext>
                </a:extLst>
              </p14:cNvPr>
              <p14:cNvContentPartPr/>
              <p14:nvPr/>
            </p14:nvContentPartPr>
            <p14:xfrm>
              <a:off x="853551" y="5121978"/>
              <a:ext cx="147600" cy="10944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712DAD8B-A677-473D-AFED-621A76ADBCEA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835911" y="5103978"/>
                <a:ext cx="183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D7851AFD-569E-4301-A900-5FB18852EF0E}"/>
                  </a:ext>
                </a:extLst>
              </p14:cNvPr>
              <p14:cNvContentPartPr/>
              <p14:nvPr/>
            </p14:nvContentPartPr>
            <p14:xfrm>
              <a:off x="1158831" y="5089218"/>
              <a:ext cx="76320" cy="16920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D7851AFD-569E-4301-A900-5FB18852EF0E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1141191" y="5071218"/>
                <a:ext cx="111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6C15F83A-5570-40D0-8226-877543C46894}"/>
                  </a:ext>
                </a:extLst>
              </p14:cNvPr>
              <p14:cNvContentPartPr/>
              <p14:nvPr/>
            </p14:nvContentPartPr>
            <p14:xfrm>
              <a:off x="1888191" y="5067258"/>
              <a:ext cx="98280" cy="9828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6C15F83A-5570-40D0-8226-877543C46894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1870191" y="5049618"/>
                <a:ext cx="133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B2A5B746-C1B8-4733-BA28-D23BDFCF4110}"/>
                  </a:ext>
                </a:extLst>
              </p14:cNvPr>
              <p14:cNvContentPartPr/>
              <p14:nvPr/>
            </p14:nvContentPartPr>
            <p14:xfrm>
              <a:off x="1915191" y="5214498"/>
              <a:ext cx="136440" cy="2772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B2A5B746-C1B8-4733-BA28-D23BDFCF4110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1897551" y="5196498"/>
                <a:ext cx="17208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0C072076-0076-45E2-835F-1264703CA235}"/>
                  </a:ext>
                </a:extLst>
              </p14:cNvPr>
              <p14:cNvContentPartPr/>
              <p14:nvPr/>
            </p14:nvContentPartPr>
            <p14:xfrm>
              <a:off x="2154591" y="5034498"/>
              <a:ext cx="131040" cy="18072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0C072076-0076-45E2-835F-1264703CA235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2136951" y="5016498"/>
                <a:ext cx="1666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4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EB599060-32FB-4BBD-81C2-C77885E8D996}"/>
                  </a:ext>
                </a:extLst>
              </p14:cNvPr>
              <p14:cNvContentPartPr/>
              <p14:nvPr/>
            </p14:nvContentPartPr>
            <p14:xfrm>
              <a:off x="2454111" y="5203338"/>
              <a:ext cx="360" cy="36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EB599060-32FB-4BBD-81C2-C77885E8D996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2436111" y="518569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5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34130AF1-7C8E-44BA-9E55-E5F3F0C5CDCD}"/>
                  </a:ext>
                </a:extLst>
              </p14:cNvPr>
              <p14:cNvContentPartPr/>
              <p14:nvPr/>
            </p14:nvContentPartPr>
            <p14:xfrm>
              <a:off x="1523511" y="4996338"/>
              <a:ext cx="201600" cy="25632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34130AF1-7C8E-44BA-9E55-E5F3F0C5CDCD}"/>
                  </a:ext>
                </a:extLst>
              </p:cNvPr>
              <p:cNvPicPr/>
              <p:nvPr/>
            </p:nvPicPr>
            <p:blipFill>
              <a:blip r:embed="rId616"/>
              <a:stretch>
                <a:fillRect/>
              </a:stretch>
            </p:blipFill>
            <p:spPr>
              <a:xfrm>
                <a:off x="1505511" y="4978698"/>
                <a:ext cx="2372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7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5715027A-BBF5-4F06-9181-E53E0CF9A4F3}"/>
                  </a:ext>
                </a:extLst>
              </p14:cNvPr>
              <p14:cNvContentPartPr/>
              <p14:nvPr/>
            </p14:nvContentPartPr>
            <p14:xfrm>
              <a:off x="1060911" y="5513349"/>
              <a:ext cx="98640" cy="13104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5715027A-BBF5-4F06-9181-E53E0CF9A4F3}"/>
                  </a:ext>
                </a:extLst>
              </p:cNvPr>
              <p:cNvPicPr/>
              <p:nvPr/>
            </p:nvPicPr>
            <p:blipFill>
              <a:blip r:embed="rId618"/>
              <a:stretch>
                <a:fillRect/>
              </a:stretch>
            </p:blipFill>
            <p:spPr>
              <a:xfrm>
                <a:off x="1042911" y="5495709"/>
                <a:ext cx="134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9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DDE05C61-F5FC-416F-8D30-2A5D6A4A7DA3}"/>
                  </a:ext>
                </a:extLst>
              </p14:cNvPr>
              <p14:cNvContentPartPr/>
              <p14:nvPr/>
            </p14:nvContentPartPr>
            <p14:xfrm>
              <a:off x="1327671" y="5518749"/>
              <a:ext cx="81720" cy="12564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DDE05C61-F5FC-416F-8D30-2A5D6A4A7DA3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1310031" y="5501109"/>
                <a:ext cx="1173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E4DCCACE-F84B-40A3-8D18-0A3A4CF4D9F5}"/>
                  </a:ext>
                </a:extLst>
              </p14:cNvPr>
              <p14:cNvContentPartPr/>
              <p14:nvPr/>
            </p14:nvContentPartPr>
            <p14:xfrm>
              <a:off x="1959111" y="5410029"/>
              <a:ext cx="158400" cy="20736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E4DCCACE-F84B-40A3-8D18-0A3A4CF4D9F5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1941471" y="5392029"/>
                <a:ext cx="1940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3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1DB4806F-485B-4CD6-B980-668846CDCB1E}"/>
                  </a:ext>
                </a:extLst>
              </p14:cNvPr>
              <p14:cNvContentPartPr/>
              <p14:nvPr/>
            </p14:nvContentPartPr>
            <p14:xfrm>
              <a:off x="2209671" y="5502189"/>
              <a:ext cx="109080" cy="87480"/>
            </p14:xfrm>
          </p:contentPart>
        </mc:Choice>
        <mc:Fallback xmlns=""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1DB4806F-485B-4CD6-B980-668846CDCB1E}"/>
                  </a:ext>
                </a:extLst>
              </p:cNvPr>
              <p:cNvPicPr/>
              <p:nvPr/>
            </p:nvPicPr>
            <p:blipFill>
              <a:blip r:embed="rId624"/>
              <a:stretch>
                <a:fillRect/>
              </a:stretch>
            </p:blipFill>
            <p:spPr>
              <a:xfrm>
                <a:off x="2191671" y="5484549"/>
                <a:ext cx="1447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5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1F3D9040-91AD-436E-BCF5-8E87CC55F8CC}"/>
                  </a:ext>
                </a:extLst>
              </p14:cNvPr>
              <p14:cNvContentPartPr/>
              <p14:nvPr/>
            </p14:nvContentPartPr>
            <p14:xfrm>
              <a:off x="2405511" y="5453229"/>
              <a:ext cx="60480" cy="120240"/>
            </p14:xfrm>
          </p:contentPart>
        </mc:Choice>
        <mc:Fallback xmlns=""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1F3D9040-91AD-436E-BCF5-8E87CC55F8CC}"/>
                  </a:ext>
                </a:extLst>
              </p:cNvPr>
              <p:cNvPicPr/>
              <p:nvPr/>
            </p:nvPicPr>
            <p:blipFill>
              <a:blip r:embed="rId626"/>
              <a:stretch>
                <a:fillRect/>
              </a:stretch>
            </p:blipFill>
            <p:spPr>
              <a:xfrm>
                <a:off x="2387511" y="5435589"/>
                <a:ext cx="96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7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B488C34D-42DE-4EED-95B8-0BFC375AE636}"/>
                  </a:ext>
                </a:extLst>
              </p14:cNvPr>
              <p14:cNvContentPartPr/>
              <p14:nvPr/>
            </p14:nvContentPartPr>
            <p14:xfrm>
              <a:off x="2568951" y="5458989"/>
              <a:ext cx="27720" cy="114840"/>
            </p14:xfrm>
          </p:contentPart>
        </mc:Choice>
        <mc:Fallback xmlns=""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B488C34D-42DE-4EED-95B8-0BFC375AE636}"/>
                  </a:ext>
                </a:extLst>
              </p:cNvPr>
              <p:cNvPicPr/>
              <p:nvPr/>
            </p:nvPicPr>
            <p:blipFill>
              <a:blip r:embed="rId628"/>
              <a:stretch>
                <a:fillRect/>
              </a:stretch>
            </p:blipFill>
            <p:spPr>
              <a:xfrm>
                <a:off x="2550951" y="5441349"/>
                <a:ext cx="63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9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208F9765-87E5-43E7-8531-29D282725C1A}"/>
                  </a:ext>
                </a:extLst>
              </p14:cNvPr>
              <p14:cNvContentPartPr/>
              <p14:nvPr/>
            </p14:nvContentPartPr>
            <p14:xfrm>
              <a:off x="2699271" y="5442069"/>
              <a:ext cx="82080" cy="104400"/>
            </p14:xfrm>
          </p:contentPart>
        </mc:Choice>
        <mc:Fallback xmlns=""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208F9765-87E5-43E7-8531-29D282725C1A}"/>
                  </a:ext>
                </a:extLst>
              </p:cNvPr>
              <p:cNvPicPr/>
              <p:nvPr/>
            </p:nvPicPr>
            <p:blipFill>
              <a:blip r:embed="rId630"/>
              <a:stretch>
                <a:fillRect/>
              </a:stretch>
            </p:blipFill>
            <p:spPr>
              <a:xfrm>
                <a:off x="2681631" y="5424429"/>
                <a:ext cx="117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1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EBB13D79-A221-4D72-A9F9-658D2843364F}"/>
                  </a:ext>
                </a:extLst>
              </p14:cNvPr>
              <p14:cNvContentPartPr/>
              <p14:nvPr/>
            </p14:nvContentPartPr>
            <p14:xfrm>
              <a:off x="2579751" y="5317509"/>
              <a:ext cx="360" cy="360"/>
            </p14:xfrm>
          </p:contentPart>
        </mc:Choice>
        <mc:Fallback xmlns=""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EBB13D79-A221-4D72-A9F9-658D2843364F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2561751" y="52995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3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E94D8ACE-EFFA-4D7A-8F85-EA98657CD192}"/>
                  </a:ext>
                </a:extLst>
              </p14:cNvPr>
              <p14:cNvContentPartPr/>
              <p14:nvPr/>
            </p14:nvContentPartPr>
            <p14:xfrm>
              <a:off x="3466791" y="5458989"/>
              <a:ext cx="82080" cy="13104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E94D8ACE-EFFA-4D7A-8F85-EA98657CD192}"/>
                  </a:ext>
                </a:extLst>
              </p:cNvPr>
              <p:cNvPicPr/>
              <p:nvPr/>
            </p:nvPicPr>
            <p:blipFill>
              <a:blip r:embed="rId634"/>
              <a:stretch>
                <a:fillRect/>
              </a:stretch>
            </p:blipFill>
            <p:spPr>
              <a:xfrm>
                <a:off x="3449151" y="5440989"/>
                <a:ext cx="1177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5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6DA25A03-5472-4C62-93EF-8EB7FCD846E7}"/>
                  </a:ext>
                </a:extLst>
              </p14:cNvPr>
              <p14:cNvContentPartPr/>
              <p14:nvPr/>
            </p14:nvContentPartPr>
            <p14:xfrm>
              <a:off x="2935431" y="5382669"/>
              <a:ext cx="444960" cy="191520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6DA25A03-5472-4C62-93EF-8EB7FCD846E7}"/>
                  </a:ext>
                </a:extLst>
              </p:cNvPr>
              <p:cNvPicPr/>
              <p:nvPr/>
            </p:nvPicPr>
            <p:blipFill>
              <a:blip r:embed="rId636"/>
              <a:stretch>
                <a:fillRect/>
              </a:stretch>
            </p:blipFill>
            <p:spPr>
              <a:xfrm>
                <a:off x="2917431" y="5365029"/>
                <a:ext cx="4806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7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6945A627-F8C1-4B9B-846A-76E131CE2D0A}"/>
                  </a:ext>
                </a:extLst>
              </p14:cNvPr>
              <p14:cNvContentPartPr/>
              <p14:nvPr/>
            </p14:nvContentPartPr>
            <p14:xfrm>
              <a:off x="1496511" y="5513349"/>
              <a:ext cx="294480" cy="136440"/>
            </p14:xfrm>
          </p:contentPart>
        </mc:Choice>
        <mc:Fallback xmlns=""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6945A627-F8C1-4B9B-846A-76E131CE2D0A}"/>
                  </a:ext>
                </a:extLst>
              </p:cNvPr>
              <p:cNvPicPr/>
              <p:nvPr/>
            </p:nvPicPr>
            <p:blipFill>
              <a:blip r:embed="rId638"/>
              <a:stretch>
                <a:fillRect/>
              </a:stretch>
            </p:blipFill>
            <p:spPr>
              <a:xfrm>
                <a:off x="1478849" y="5495709"/>
                <a:ext cx="330164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9">
            <p14:nvContentPartPr>
              <p14:cNvPr id="588" name="Ink 587">
                <a:extLst>
                  <a:ext uri="{FF2B5EF4-FFF2-40B4-BE49-F238E27FC236}">
                    <a16:creationId xmlns:a16="http://schemas.microsoft.com/office/drawing/2014/main" id="{E87256B7-7DEB-45E0-B339-5571E48D0E99}"/>
                  </a:ext>
                </a:extLst>
              </p14:cNvPr>
              <p14:cNvContentPartPr/>
              <p14:nvPr/>
            </p14:nvContentPartPr>
            <p14:xfrm>
              <a:off x="658431" y="5437029"/>
              <a:ext cx="300240" cy="212760"/>
            </p14:xfrm>
          </p:contentPart>
        </mc:Choice>
        <mc:Fallback xmlns="">
          <p:pic>
            <p:nvPicPr>
              <p:cNvPr id="588" name="Ink 587">
                <a:extLst>
                  <a:ext uri="{FF2B5EF4-FFF2-40B4-BE49-F238E27FC236}">
                    <a16:creationId xmlns:a16="http://schemas.microsoft.com/office/drawing/2014/main" id="{E87256B7-7DEB-45E0-B339-5571E48D0E99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640431" y="5419059"/>
                <a:ext cx="335880" cy="248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1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4025FC71-66C4-4627-A055-70025AB62EFF}"/>
                  </a:ext>
                </a:extLst>
              </p14:cNvPr>
              <p14:cNvContentPartPr/>
              <p14:nvPr/>
            </p14:nvContentPartPr>
            <p14:xfrm>
              <a:off x="3744351" y="5611269"/>
              <a:ext cx="6120" cy="4392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4025FC71-66C4-4627-A055-70025AB62EFF}"/>
                  </a:ext>
                </a:extLst>
              </p:cNvPr>
              <p:cNvPicPr/>
              <p:nvPr/>
            </p:nvPicPr>
            <p:blipFill>
              <a:blip r:embed="rId642"/>
              <a:stretch>
                <a:fillRect/>
              </a:stretch>
            </p:blipFill>
            <p:spPr>
              <a:xfrm>
                <a:off x="3726711" y="5593629"/>
                <a:ext cx="417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3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D5F93CA9-6B00-4302-BB5D-2B064E316A27}"/>
                  </a:ext>
                </a:extLst>
              </p14:cNvPr>
              <p14:cNvContentPartPr/>
              <p14:nvPr/>
            </p14:nvContentPartPr>
            <p14:xfrm>
              <a:off x="4011111" y="5420829"/>
              <a:ext cx="114840" cy="18540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D5F93CA9-6B00-4302-BB5D-2B064E316A27}"/>
                  </a:ext>
                </a:extLst>
              </p:cNvPr>
              <p:cNvPicPr/>
              <p:nvPr/>
            </p:nvPicPr>
            <p:blipFill>
              <a:blip r:embed="rId644"/>
              <a:stretch>
                <a:fillRect/>
              </a:stretch>
            </p:blipFill>
            <p:spPr>
              <a:xfrm>
                <a:off x="3993471" y="5403189"/>
                <a:ext cx="1504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5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F7CA79B0-F2F4-48BB-980D-6C5713DC6A7E}"/>
                  </a:ext>
                </a:extLst>
              </p14:cNvPr>
              <p14:cNvContentPartPr/>
              <p14:nvPr/>
            </p14:nvContentPartPr>
            <p14:xfrm>
              <a:off x="4588191" y="5404629"/>
              <a:ext cx="163800" cy="190800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F7CA79B0-F2F4-48BB-980D-6C5713DC6A7E}"/>
                  </a:ext>
                </a:extLst>
              </p:cNvPr>
              <p:cNvPicPr/>
              <p:nvPr/>
            </p:nvPicPr>
            <p:blipFill>
              <a:blip r:embed="rId646"/>
              <a:stretch>
                <a:fillRect/>
              </a:stretch>
            </p:blipFill>
            <p:spPr>
              <a:xfrm>
                <a:off x="4570191" y="5386989"/>
                <a:ext cx="1994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7">
            <p14:nvContentPartPr>
              <p14:cNvPr id="596" name="Ink 595">
                <a:extLst>
                  <a:ext uri="{FF2B5EF4-FFF2-40B4-BE49-F238E27FC236}">
                    <a16:creationId xmlns:a16="http://schemas.microsoft.com/office/drawing/2014/main" id="{9815D3EE-C7C7-44FC-90D9-721F7438D842}"/>
                  </a:ext>
                </a:extLst>
              </p14:cNvPr>
              <p14:cNvContentPartPr/>
              <p14:nvPr/>
            </p14:nvContentPartPr>
            <p14:xfrm>
              <a:off x="4304871" y="5436669"/>
              <a:ext cx="126000" cy="147600"/>
            </p14:xfrm>
          </p:contentPart>
        </mc:Choice>
        <mc:Fallback xmlns="">
          <p:pic>
            <p:nvPicPr>
              <p:cNvPr id="596" name="Ink 595">
                <a:extLst>
                  <a:ext uri="{FF2B5EF4-FFF2-40B4-BE49-F238E27FC236}">
                    <a16:creationId xmlns:a16="http://schemas.microsoft.com/office/drawing/2014/main" id="{9815D3EE-C7C7-44FC-90D9-721F7438D842}"/>
                  </a:ext>
                </a:extLst>
              </p:cNvPr>
              <p:cNvPicPr/>
              <p:nvPr/>
            </p:nvPicPr>
            <p:blipFill>
              <a:blip r:embed="rId648"/>
              <a:stretch>
                <a:fillRect/>
              </a:stretch>
            </p:blipFill>
            <p:spPr>
              <a:xfrm>
                <a:off x="4286871" y="5419029"/>
                <a:ext cx="1616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9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802FA2FB-31D3-4E15-9530-9C304E23F833}"/>
                  </a:ext>
                </a:extLst>
              </p14:cNvPr>
              <p14:cNvContentPartPr/>
              <p14:nvPr/>
            </p14:nvContentPartPr>
            <p14:xfrm>
              <a:off x="5001831" y="5447829"/>
              <a:ext cx="109440" cy="12564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802FA2FB-31D3-4E15-9530-9C304E23F833}"/>
                  </a:ext>
                </a:extLst>
              </p:cNvPr>
              <p:cNvPicPr/>
              <p:nvPr/>
            </p:nvPicPr>
            <p:blipFill>
              <a:blip r:embed="rId650"/>
              <a:stretch>
                <a:fillRect/>
              </a:stretch>
            </p:blipFill>
            <p:spPr>
              <a:xfrm>
                <a:off x="4983831" y="5430189"/>
                <a:ext cx="1450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1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71A6A4E5-420E-4F59-828F-AD318B938CAD}"/>
                  </a:ext>
                </a:extLst>
              </p14:cNvPr>
              <p14:cNvContentPartPr/>
              <p14:nvPr/>
            </p14:nvContentPartPr>
            <p14:xfrm>
              <a:off x="5225031" y="5469789"/>
              <a:ext cx="43920" cy="7128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71A6A4E5-420E-4F59-828F-AD318B938CAD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5207031" y="5452149"/>
                <a:ext cx="79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3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5609AD57-E59D-4D96-A297-CE3C8049EFE9}"/>
                  </a:ext>
                </a:extLst>
              </p14:cNvPr>
              <p14:cNvContentPartPr/>
              <p14:nvPr/>
            </p14:nvContentPartPr>
            <p14:xfrm>
              <a:off x="5371551" y="5458989"/>
              <a:ext cx="147600" cy="7128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5609AD57-E59D-4D96-A297-CE3C8049EFE9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5353551" y="5441349"/>
                <a:ext cx="18324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5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DA8DEF5C-60B4-45C5-A677-692011B207C9}"/>
                  </a:ext>
                </a:extLst>
              </p14:cNvPr>
              <p14:cNvContentPartPr/>
              <p14:nvPr/>
            </p14:nvContentPartPr>
            <p14:xfrm>
              <a:off x="5632551" y="5442789"/>
              <a:ext cx="60840" cy="10404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DA8DEF5C-60B4-45C5-A677-692011B207C9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5614551" y="5424789"/>
                <a:ext cx="964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7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C8CE6EC3-E54C-49A0-89A6-7FDACD1B8FA5}"/>
                  </a:ext>
                </a:extLst>
              </p14:cNvPr>
              <p14:cNvContentPartPr/>
              <p14:nvPr/>
            </p14:nvContentPartPr>
            <p14:xfrm>
              <a:off x="5801751" y="5448189"/>
              <a:ext cx="114840" cy="9864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C8CE6EC3-E54C-49A0-89A6-7FDACD1B8FA5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5784111" y="5430189"/>
                <a:ext cx="1504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9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9FB8C1B3-A264-4317-A5B6-9F7EB96E6373}"/>
                  </a:ext>
                </a:extLst>
              </p14:cNvPr>
              <p14:cNvContentPartPr/>
              <p14:nvPr/>
            </p14:nvContentPartPr>
            <p14:xfrm>
              <a:off x="5208471" y="5350269"/>
              <a:ext cx="5760" cy="576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9FB8C1B3-A264-4317-A5B6-9F7EB96E6373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5190831" y="5332269"/>
                <a:ext cx="41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4D54269C-8B17-48ED-ADC6-7E01E8140D23}"/>
                  </a:ext>
                </a:extLst>
              </p14:cNvPr>
              <p14:cNvContentPartPr/>
              <p14:nvPr/>
            </p14:nvContentPartPr>
            <p14:xfrm>
              <a:off x="6313671" y="5377269"/>
              <a:ext cx="131040" cy="15804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4D54269C-8B17-48ED-ADC6-7E01E8140D23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6295671" y="5359629"/>
                <a:ext cx="166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ADE91784-929F-46B3-9462-3EE37AEFBC76}"/>
                  </a:ext>
                </a:extLst>
              </p14:cNvPr>
              <p14:cNvContentPartPr/>
              <p14:nvPr/>
            </p14:nvContentPartPr>
            <p14:xfrm>
              <a:off x="6558471" y="5502549"/>
              <a:ext cx="360" cy="36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ADE91784-929F-46B3-9462-3EE37AEFBC76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6540471" y="54849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4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8E5BDBA3-3BCD-4A5E-91D7-7CD81F6C180E}"/>
                  </a:ext>
                </a:extLst>
              </p14:cNvPr>
              <p14:cNvContentPartPr/>
              <p14:nvPr/>
            </p14:nvContentPartPr>
            <p14:xfrm>
              <a:off x="6677991" y="5355669"/>
              <a:ext cx="38880" cy="18000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8E5BDBA3-3BCD-4A5E-91D7-7CD81F6C180E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6659991" y="5337669"/>
                <a:ext cx="745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6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CB7EA1C1-2FAF-44AE-9DF6-EE0264E0827B}"/>
                  </a:ext>
                </a:extLst>
              </p14:cNvPr>
              <p14:cNvContentPartPr/>
              <p14:nvPr/>
            </p14:nvContentPartPr>
            <p14:xfrm>
              <a:off x="7516431" y="5497149"/>
              <a:ext cx="360" cy="36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CB7EA1C1-2FAF-44AE-9DF6-EE0264E0827B}"/>
                  </a:ext>
                </a:extLst>
              </p:cNvPr>
              <p:cNvPicPr/>
              <p:nvPr/>
            </p:nvPicPr>
            <p:blipFill>
              <a:blip r:embed="rId632"/>
              <a:stretch>
                <a:fillRect/>
              </a:stretch>
            </p:blipFill>
            <p:spPr>
              <a:xfrm>
                <a:off x="7498431" y="547914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7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8A5DD025-E162-4945-BBE3-455DB4E9AE06}"/>
                  </a:ext>
                </a:extLst>
              </p14:cNvPr>
              <p14:cNvContentPartPr/>
              <p14:nvPr/>
            </p14:nvContentPartPr>
            <p14:xfrm>
              <a:off x="7195311" y="5300949"/>
              <a:ext cx="158040" cy="21816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8A5DD025-E162-4945-BBE3-455DB4E9AE06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7177311" y="5283309"/>
                <a:ext cx="1936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9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69F77CD6-7E86-4097-B1E0-35E93BDA136A}"/>
                  </a:ext>
                </a:extLst>
              </p14:cNvPr>
              <p14:cNvContentPartPr/>
              <p14:nvPr/>
            </p14:nvContentPartPr>
            <p14:xfrm>
              <a:off x="6917031" y="5404629"/>
              <a:ext cx="120600" cy="12600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69F77CD6-7E86-4097-B1E0-35E93BDA136A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6899391" y="5386629"/>
                <a:ext cx="1562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1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4D2C9EC3-4F89-4E1D-9DD9-5990BCAC2D74}"/>
                  </a:ext>
                </a:extLst>
              </p14:cNvPr>
              <p14:cNvContentPartPr/>
              <p14:nvPr/>
            </p14:nvContentPartPr>
            <p14:xfrm>
              <a:off x="8969031" y="5403909"/>
              <a:ext cx="99000" cy="12060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4D2C9EC3-4F89-4E1D-9DD9-5990BCAC2D74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8951031" y="5386269"/>
                <a:ext cx="1346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3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0FF9F0DB-F220-418F-BD5B-7A2BE4FDF72F}"/>
                  </a:ext>
                </a:extLst>
              </p14:cNvPr>
              <p14:cNvContentPartPr/>
              <p14:nvPr/>
            </p14:nvContentPartPr>
            <p14:xfrm>
              <a:off x="9138231" y="5409669"/>
              <a:ext cx="87480" cy="9864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0FF9F0DB-F220-418F-BD5B-7A2BE4FDF72F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9120591" y="5391669"/>
                <a:ext cx="1231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5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19130F55-E2A0-481C-9456-58E3E04B33FF}"/>
                  </a:ext>
                </a:extLst>
              </p14:cNvPr>
              <p14:cNvContentPartPr/>
              <p14:nvPr/>
            </p14:nvContentPartPr>
            <p14:xfrm>
              <a:off x="9377271" y="5415429"/>
              <a:ext cx="77400" cy="12636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19130F55-E2A0-481C-9456-58E3E04B33FF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9359271" y="5397429"/>
                <a:ext cx="113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7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0CB363C8-A2FF-4F9D-91CC-401D2A7DCD0B}"/>
                  </a:ext>
                </a:extLst>
              </p14:cNvPr>
              <p14:cNvContentPartPr/>
              <p14:nvPr/>
            </p14:nvContentPartPr>
            <p14:xfrm>
              <a:off x="9514071" y="5431629"/>
              <a:ext cx="98280" cy="11520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0CB363C8-A2FF-4F9D-91CC-401D2A7DCD0B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9496071" y="5413989"/>
                <a:ext cx="1339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9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121AC2A9-61C1-47E4-AD80-C5B95B56C520}"/>
                  </a:ext>
                </a:extLst>
              </p14:cNvPr>
              <p14:cNvContentPartPr/>
              <p14:nvPr/>
            </p14:nvContentPartPr>
            <p14:xfrm>
              <a:off x="9699111" y="5431629"/>
              <a:ext cx="76680" cy="8784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121AC2A9-61C1-47E4-AD80-C5B95B56C520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9681111" y="5413989"/>
                <a:ext cx="1123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1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F8B4F4BB-A27E-4EA4-AC4C-35AABA973268}"/>
                  </a:ext>
                </a:extLst>
              </p14:cNvPr>
              <p14:cNvContentPartPr/>
              <p14:nvPr/>
            </p14:nvContentPartPr>
            <p14:xfrm>
              <a:off x="10134351" y="5464389"/>
              <a:ext cx="43920" cy="71280"/>
            </p14:xfrm>
          </p:contentPart>
        </mc:Choice>
        <mc:Fallback xmlns=""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F8B4F4BB-A27E-4EA4-AC4C-35AABA973268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10116711" y="5446749"/>
                <a:ext cx="79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3">
            <p14:nvContentPartPr>
              <p14:cNvPr id="629" name="Ink 628">
                <a:extLst>
                  <a:ext uri="{FF2B5EF4-FFF2-40B4-BE49-F238E27FC236}">
                    <a16:creationId xmlns:a16="http://schemas.microsoft.com/office/drawing/2014/main" id="{667B3ED0-6867-40EC-80A5-496E24F3715A}"/>
                  </a:ext>
                </a:extLst>
              </p14:cNvPr>
              <p14:cNvContentPartPr/>
              <p14:nvPr/>
            </p14:nvContentPartPr>
            <p14:xfrm>
              <a:off x="10264671" y="5453229"/>
              <a:ext cx="55080" cy="77040"/>
            </p14:xfrm>
          </p:contentPart>
        </mc:Choice>
        <mc:Fallback xmlns="">
          <p:pic>
            <p:nvPicPr>
              <p:cNvPr id="629" name="Ink 628">
                <a:extLst>
                  <a:ext uri="{FF2B5EF4-FFF2-40B4-BE49-F238E27FC236}">
                    <a16:creationId xmlns:a16="http://schemas.microsoft.com/office/drawing/2014/main" id="{667B3ED0-6867-40EC-80A5-496E24F3715A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10247031" y="5435589"/>
                <a:ext cx="907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5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8936973D-1A2B-413F-8FE0-FCADB637B310}"/>
                  </a:ext>
                </a:extLst>
              </p14:cNvPr>
              <p14:cNvContentPartPr/>
              <p14:nvPr/>
            </p14:nvContentPartPr>
            <p14:xfrm>
              <a:off x="10090791" y="5339109"/>
              <a:ext cx="60120" cy="11160"/>
            </p14:xfrm>
          </p:contentPart>
        </mc:Choice>
        <mc:Fallback xmlns=""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8936973D-1A2B-413F-8FE0-FCADB637B310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10073151" y="5321469"/>
                <a:ext cx="957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7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47AA4957-C7FD-4B0D-B733-89852DB3944E}"/>
                  </a:ext>
                </a:extLst>
              </p14:cNvPr>
              <p14:cNvContentPartPr/>
              <p14:nvPr/>
            </p14:nvContentPartPr>
            <p14:xfrm>
              <a:off x="10950831" y="5458989"/>
              <a:ext cx="131040" cy="9900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47AA4957-C7FD-4B0D-B733-89852DB3944E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10933191" y="5440989"/>
                <a:ext cx="1666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9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3E08E5EF-E22A-487E-BB83-975A5DB3312A}"/>
                  </a:ext>
                </a:extLst>
              </p14:cNvPr>
              <p14:cNvContentPartPr/>
              <p14:nvPr/>
            </p14:nvContentPartPr>
            <p14:xfrm>
              <a:off x="11184111" y="5437029"/>
              <a:ext cx="137160" cy="142200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3E08E5EF-E22A-487E-BB83-975A5DB3312A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11166471" y="5419389"/>
                <a:ext cx="1728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1">
            <p14:nvContentPartPr>
              <p14:cNvPr id="636" name="Ink 635">
                <a:extLst>
                  <a:ext uri="{FF2B5EF4-FFF2-40B4-BE49-F238E27FC236}">
                    <a16:creationId xmlns:a16="http://schemas.microsoft.com/office/drawing/2014/main" id="{FCEED76F-3919-40B9-9029-925460C2C581}"/>
                  </a:ext>
                </a:extLst>
              </p14:cNvPr>
              <p14:cNvContentPartPr/>
              <p14:nvPr/>
            </p14:nvContentPartPr>
            <p14:xfrm>
              <a:off x="11408031" y="5507949"/>
              <a:ext cx="33120" cy="87480"/>
            </p14:xfrm>
          </p:contentPart>
        </mc:Choice>
        <mc:Fallback xmlns="">
          <p:pic>
            <p:nvPicPr>
              <p:cNvPr id="636" name="Ink 635">
                <a:extLst>
                  <a:ext uri="{FF2B5EF4-FFF2-40B4-BE49-F238E27FC236}">
                    <a16:creationId xmlns:a16="http://schemas.microsoft.com/office/drawing/2014/main" id="{FCEED76F-3919-40B9-9029-925460C2C581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11390391" y="5489949"/>
                <a:ext cx="687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3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5AC371DE-36F9-49FD-A8AF-C3988E9FBDF0}"/>
                  </a:ext>
                </a:extLst>
              </p14:cNvPr>
              <p14:cNvContentPartPr/>
              <p14:nvPr/>
            </p14:nvContentPartPr>
            <p14:xfrm>
              <a:off x="10526391" y="5339109"/>
              <a:ext cx="326520" cy="196920"/>
            </p14:xfrm>
          </p:contentPart>
        </mc:Choice>
        <mc:Fallback xmlns=""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5AC371DE-36F9-49FD-A8AF-C3988E9FBDF0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10508411" y="5321437"/>
                <a:ext cx="362121" cy="23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5">
            <p14:nvContentPartPr>
              <p14:cNvPr id="638" name="Ink 637">
                <a:extLst>
                  <a:ext uri="{FF2B5EF4-FFF2-40B4-BE49-F238E27FC236}">
                    <a16:creationId xmlns:a16="http://schemas.microsoft.com/office/drawing/2014/main" id="{6AB42982-AE45-458F-8B4B-6FDAE0409B0C}"/>
                  </a:ext>
                </a:extLst>
              </p14:cNvPr>
              <p14:cNvContentPartPr/>
              <p14:nvPr/>
            </p14:nvContentPartPr>
            <p14:xfrm>
              <a:off x="9884151" y="5399229"/>
              <a:ext cx="169200" cy="142200"/>
            </p14:xfrm>
          </p:contentPart>
        </mc:Choice>
        <mc:Fallback xmlns="">
          <p:pic>
            <p:nvPicPr>
              <p:cNvPr id="638" name="Ink 637">
                <a:extLst>
                  <a:ext uri="{FF2B5EF4-FFF2-40B4-BE49-F238E27FC236}">
                    <a16:creationId xmlns:a16="http://schemas.microsoft.com/office/drawing/2014/main" id="{6AB42982-AE45-458F-8B4B-6FDAE0409B0C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9866151" y="5381229"/>
                <a:ext cx="2048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7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4853DD7D-B906-4BC2-B20F-9CAE6C209008}"/>
                  </a:ext>
                </a:extLst>
              </p14:cNvPr>
              <p14:cNvContentPartPr/>
              <p14:nvPr/>
            </p14:nvContentPartPr>
            <p14:xfrm>
              <a:off x="8376831" y="5388429"/>
              <a:ext cx="402840" cy="14184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4853DD7D-B906-4BC2-B20F-9CAE6C209008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8358831" y="5370429"/>
                <a:ext cx="4384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9">
            <p14:nvContentPartPr>
              <p14:cNvPr id="640" name="Ink 639">
                <a:extLst>
                  <a:ext uri="{FF2B5EF4-FFF2-40B4-BE49-F238E27FC236}">
                    <a16:creationId xmlns:a16="http://schemas.microsoft.com/office/drawing/2014/main" id="{A7E5317E-B637-4F20-843C-53C2E3FB1DE4}"/>
                  </a:ext>
                </a:extLst>
              </p14:cNvPr>
              <p14:cNvContentPartPr/>
              <p14:nvPr/>
            </p14:nvContentPartPr>
            <p14:xfrm>
              <a:off x="7930071" y="5393829"/>
              <a:ext cx="294120" cy="107640"/>
            </p14:xfrm>
          </p:contentPart>
        </mc:Choice>
        <mc:Fallback xmlns="">
          <p:pic>
            <p:nvPicPr>
              <p:cNvPr id="640" name="Ink 639">
                <a:extLst>
                  <a:ext uri="{FF2B5EF4-FFF2-40B4-BE49-F238E27FC236}">
                    <a16:creationId xmlns:a16="http://schemas.microsoft.com/office/drawing/2014/main" id="{A7E5317E-B637-4F20-843C-53C2E3FB1DE4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7912071" y="5375829"/>
                <a:ext cx="32976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1">
            <p14:nvContentPartPr>
              <p14:cNvPr id="641" name="Ink 640">
                <a:extLst>
                  <a:ext uri="{FF2B5EF4-FFF2-40B4-BE49-F238E27FC236}">
                    <a16:creationId xmlns:a16="http://schemas.microsoft.com/office/drawing/2014/main" id="{E19CF8C6-DA58-46BA-BEEC-780396F5DE80}"/>
                  </a:ext>
                </a:extLst>
              </p14:cNvPr>
              <p14:cNvContentPartPr/>
              <p14:nvPr/>
            </p14:nvContentPartPr>
            <p14:xfrm>
              <a:off x="7690671" y="5317509"/>
              <a:ext cx="141840" cy="163800"/>
            </p14:xfrm>
          </p:contentPart>
        </mc:Choice>
        <mc:Fallback xmlns="">
          <p:pic>
            <p:nvPicPr>
              <p:cNvPr id="641" name="Ink 640">
                <a:extLst>
                  <a:ext uri="{FF2B5EF4-FFF2-40B4-BE49-F238E27FC236}">
                    <a16:creationId xmlns:a16="http://schemas.microsoft.com/office/drawing/2014/main" id="{E19CF8C6-DA58-46BA-BEEC-780396F5DE80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7672671" y="5299509"/>
                <a:ext cx="17748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3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BEA27B59-164D-498A-A490-00080B333C8F}"/>
                  </a:ext>
                </a:extLst>
              </p14:cNvPr>
              <p14:cNvContentPartPr/>
              <p14:nvPr/>
            </p14:nvContentPartPr>
            <p14:xfrm>
              <a:off x="1351431" y="5872629"/>
              <a:ext cx="101880" cy="12564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BEA27B59-164D-498A-A490-00080B333C8F}"/>
                  </a:ext>
                </a:extLst>
              </p:cNvPr>
              <p:cNvPicPr/>
              <p:nvPr/>
            </p:nvPicPr>
            <p:blipFill>
              <a:blip r:embed="rId704"/>
              <a:stretch>
                <a:fillRect/>
              </a:stretch>
            </p:blipFill>
            <p:spPr>
              <a:xfrm>
                <a:off x="1333791" y="5854989"/>
                <a:ext cx="137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5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722AC57C-EC9B-42A5-B584-2DBF6385AE87}"/>
                  </a:ext>
                </a:extLst>
              </p14:cNvPr>
              <p14:cNvContentPartPr/>
              <p14:nvPr/>
            </p14:nvContentPartPr>
            <p14:xfrm>
              <a:off x="1110231" y="5872629"/>
              <a:ext cx="103680" cy="26712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722AC57C-EC9B-42A5-B584-2DBF6385AE87}"/>
                  </a:ext>
                </a:extLst>
              </p:cNvPr>
              <p:cNvPicPr/>
              <p:nvPr/>
            </p:nvPicPr>
            <p:blipFill>
              <a:blip r:embed="rId706"/>
              <a:stretch>
                <a:fillRect/>
              </a:stretch>
            </p:blipFill>
            <p:spPr>
              <a:xfrm>
                <a:off x="1092231" y="5854989"/>
                <a:ext cx="1393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7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378909E6-5DEA-4F1B-B9CF-BC772B79E999}"/>
                  </a:ext>
                </a:extLst>
              </p14:cNvPr>
              <p14:cNvContentPartPr/>
              <p14:nvPr/>
            </p14:nvContentPartPr>
            <p14:xfrm>
              <a:off x="652671" y="5829069"/>
              <a:ext cx="316440" cy="190800"/>
            </p14:xfrm>
          </p:contentPart>
        </mc:Choice>
        <mc:Fallback xmlns=""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378909E6-5DEA-4F1B-B9CF-BC772B79E999}"/>
                  </a:ext>
                </a:extLst>
              </p:cNvPr>
              <p:cNvPicPr/>
              <p:nvPr/>
            </p:nvPicPr>
            <p:blipFill>
              <a:blip r:embed="rId708"/>
              <a:stretch>
                <a:fillRect/>
              </a:stretch>
            </p:blipFill>
            <p:spPr>
              <a:xfrm>
                <a:off x="635011" y="5811429"/>
                <a:ext cx="352121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9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B0E37ECC-9678-433E-9D5B-D298E4BC5652}"/>
                  </a:ext>
                </a:extLst>
              </p14:cNvPr>
              <p14:cNvContentPartPr/>
              <p14:nvPr/>
            </p14:nvContentPartPr>
            <p14:xfrm>
              <a:off x="1616031" y="5834469"/>
              <a:ext cx="104400" cy="158760"/>
            </p14:xfrm>
          </p:contentPart>
        </mc:Choice>
        <mc:Fallback xmlns=""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B0E37ECC-9678-433E-9D5B-D298E4BC5652}"/>
                  </a:ext>
                </a:extLst>
              </p:cNvPr>
              <p:cNvPicPr/>
              <p:nvPr/>
            </p:nvPicPr>
            <p:blipFill>
              <a:blip r:embed="rId710"/>
              <a:stretch>
                <a:fillRect/>
              </a:stretch>
            </p:blipFill>
            <p:spPr>
              <a:xfrm>
                <a:off x="1598031" y="5816469"/>
                <a:ext cx="140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8236C091-38A4-4E6B-B836-D79A40BEB147}"/>
                  </a:ext>
                </a:extLst>
              </p14:cNvPr>
              <p14:cNvContentPartPr/>
              <p14:nvPr/>
            </p14:nvContentPartPr>
            <p14:xfrm>
              <a:off x="1888191" y="5948949"/>
              <a:ext cx="16920" cy="9828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8236C091-38A4-4E6B-B836-D79A40BEB147}"/>
                  </a:ext>
                </a:extLst>
              </p:cNvPr>
              <p:cNvPicPr/>
              <p:nvPr/>
            </p:nvPicPr>
            <p:blipFill>
              <a:blip r:embed="rId712"/>
              <a:stretch>
                <a:fillRect/>
              </a:stretch>
            </p:blipFill>
            <p:spPr>
              <a:xfrm>
                <a:off x="1870551" y="5930949"/>
                <a:ext cx="525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3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68EF6357-801D-42D9-8219-CAEB21C0B4F7}"/>
                  </a:ext>
                </a:extLst>
              </p14:cNvPr>
              <p14:cNvContentPartPr/>
              <p14:nvPr/>
            </p14:nvContentPartPr>
            <p14:xfrm>
              <a:off x="2122191" y="5839869"/>
              <a:ext cx="120600" cy="12024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68EF6357-801D-42D9-8219-CAEB21C0B4F7}"/>
                  </a:ext>
                </a:extLst>
              </p:cNvPr>
              <p:cNvPicPr/>
              <p:nvPr/>
            </p:nvPicPr>
            <p:blipFill>
              <a:blip r:embed="rId714"/>
              <a:stretch>
                <a:fillRect/>
              </a:stretch>
            </p:blipFill>
            <p:spPr>
              <a:xfrm>
                <a:off x="2104191" y="5822229"/>
                <a:ext cx="156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5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B458B708-3F95-43EE-8AE9-B401C3D1F5E2}"/>
                  </a:ext>
                </a:extLst>
              </p14:cNvPr>
              <p14:cNvContentPartPr/>
              <p14:nvPr/>
            </p14:nvContentPartPr>
            <p14:xfrm>
              <a:off x="2340351" y="5861829"/>
              <a:ext cx="71280" cy="8748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B458B708-3F95-43EE-8AE9-B401C3D1F5E2}"/>
                  </a:ext>
                </a:extLst>
              </p:cNvPr>
              <p:cNvPicPr/>
              <p:nvPr/>
            </p:nvPicPr>
            <p:blipFill>
              <a:blip r:embed="rId716"/>
              <a:stretch>
                <a:fillRect/>
              </a:stretch>
            </p:blipFill>
            <p:spPr>
              <a:xfrm>
                <a:off x="2322351" y="5843829"/>
                <a:ext cx="1069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499CCF28-14AE-4220-925C-5FFE4A01BCC5}"/>
                  </a:ext>
                </a:extLst>
              </p14:cNvPr>
              <p14:cNvContentPartPr/>
              <p14:nvPr/>
            </p14:nvContentPartPr>
            <p14:xfrm>
              <a:off x="2492631" y="5780109"/>
              <a:ext cx="55080" cy="15300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499CCF28-14AE-4220-925C-5FFE4A01BCC5}"/>
                  </a:ext>
                </a:extLst>
              </p:cNvPr>
              <p:cNvPicPr/>
              <p:nvPr/>
            </p:nvPicPr>
            <p:blipFill>
              <a:blip r:embed="rId718"/>
              <a:stretch>
                <a:fillRect/>
              </a:stretch>
            </p:blipFill>
            <p:spPr>
              <a:xfrm>
                <a:off x="2474991" y="5762469"/>
                <a:ext cx="907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B55A9154-D091-4EE9-930C-CD9C986C24AF}"/>
                  </a:ext>
                </a:extLst>
              </p14:cNvPr>
              <p14:cNvContentPartPr/>
              <p14:nvPr/>
            </p14:nvContentPartPr>
            <p14:xfrm>
              <a:off x="3156831" y="5802069"/>
              <a:ext cx="120240" cy="9288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B55A9154-D091-4EE9-930C-CD9C986C24AF}"/>
                  </a:ext>
                </a:extLst>
              </p:cNvPr>
              <p:cNvPicPr/>
              <p:nvPr/>
            </p:nvPicPr>
            <p:blipFill>
              <a:blip r:embed="rId720"/>
              <a:stretch>
                <a:fillRect/>
              </a:stretch>
            </p:blipFill>
            <p:spPr>
              <a:xfrm>
                <a:off x="3138831" y="5784069"/>
                <a:ext cx="1558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1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72D5D652-1874-4FF5-B853-4526C781E048}"/>
                  </a:ext>
                </a:extLst>
              </p14:cNvPr>
              <p14:cNvContentPartPr/>
              <p14:nvPr/>
            </p14:nvContentPartPr>
            <p14:xfrm>
              <a:off x="3069711" y="5698389"/>
              <a:ext cx="360" cy="576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72D5D652-1874-4FF5-B853-4526C781E048}"/>
                  </a:ext>
                </a:extLst>
              </p:cNvPr>
              <p:cNvPicPr/>
              <p:nvPr/>
            </p:nvPicPr>
            <p:blipFill>
              <a:blip r:embed="rId722"/>
              <a:stretch>
                <a:fillRect/>
              </a:stretch>
            </p:blipFill>
            <p:spPr>
              <a:xfrm>
                <a:off x="3051711" y="568074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3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AAC6B2CA-4CBE-4237-85E3-FF56F69FB1C2}"/>
                  </a:ext>
                </a:extLst>
              </p14:cNvPr>
              <p14:cNvContentPartPr/>
              <p14:nvPr/>
            </p14:nvContentPartPr>
            <p14:xfrm>
              <a:off x="3956751" y="5769309"/>
              <a:ext cx="152640" cy="17388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AAC6B2CA-4CBE-4237-85E3-FF56F69FB1C2}"/>
                  </a:ext>
                </a:extLst>
              </p:cNvPr>
              <p:cNvPicPr/>
              <p:nvPr/>
            </p:nvPicPr>
            <p:blipFill>
              <a:blip r:embed="rId724"/>
              <a:stretch>
                <a:fillRect/>
              </a:stretch>
            </p:blipFill>
            <p:spPr>
              <a:xfrm>
                <a:off x="3939111" y="5751309"/>
                <a:ext cx="1882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40C3767D-A5B8-45D5-8B39-13CA091454F6}"/>
                  </a:ext>
                </a:extLst>
              </p14:cNvPr>
              <p14:cNvContentPartPr/>
              <p14:nvPr/>
            </p14:nvContentPartPr>
            <p14:xfrm>
              <a:off x="4261311" y="5752749"/>
              <a:ext cx="38880" cy="201600"/>
            </p14:xfrm>
          </p:contentPart>
        </mc:Choice>
        <mc:Fallback xmlns=""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40C3767D-A5B8-45D5-8B39-13CA091454F6}"/>
                  </a:ext>
                </a:extLst>
              </p:cNvPr>
              <p:cNvPicPr/>
              <p:nvPr/>
            </p:nvPicPr>
            <p:blipFill>
              <a:blip r:embed="rId726"/>
              <a:stretch>
                <a:fillRect/>
              </a:stretch>
            </p:blipFill>
            <p:spPr>
              <a:xfrm>
                <a:off x="4243671" y="5735109"/>
                <a:ext cx="745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7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5F9CF27B-C3A5-4B19-89B4-2396CFE829B9}"/>
                  </a:ext>
                </a:extLst>
              </p14:cNvPr>
              <p14:cNvContentPartPr/>
              <p14:nvPr/>
            </p14:nvContentPartPr>
            <p14:xfrm>
              <a:off x="4778631" y="5807469"/>
              <a:ext cx="142200" cy="13140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5F9CF27B-C3A5-4B19-89B4-2396CFE829B9}"/>
                  </a:ext>
                </a:extLst>
              </p:cNvPr>
              <p:cNvPicPr/>
              <p:nvPr/>
            </p:nvPicPr>
            <p:blipFill>
              <a:blip r:embed="rId728"/>
              <a:stretch>
                <a:fillRect/>
              </a:stretch>
            </p:blipFill>
            <p:spPr>
              <a:xfrm>
                <a:off x="4760631" y="5789469"/>
                <a:ext cx="177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9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40203990-74ED-4E6B-9595-7DF3AAAB80E2}"/>
                  </a:ext>
                </a:extLst>
              </p14:cNvPr>
              <p14:cNvContentPartPr/>
              <p14:nvPr/>
            </p14:nvContentPartPr>
            <p14:xfrm>
              <a:off x="5007231" y="5834469"/>
              <a:ext cx="114840" cy="11484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40203990-74ED-4E6B-9595-7DF3AAAB80E2}"/>
                  </a:ext>
                </a:extLst>
              </p:cNvPr>
              <p:cNvPicPr/>
              <p:nvPr/>
            </p:nvPicPr>
            <p:blipFill>
              <a:blip r:embed="rId730"/>
              <a:stretch>
                <a:fillRect/>
              </a:stretch>
            </p:blipFill>
            <p:spPr>
              <a:xfrm>
                <a:off x="4989591" y="5816829"/>
                <a:ext cx="150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1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51B1C42D-DE05-496F-886E-B92D25A12FA6}"/>
                  </a:ext>
                </a:extLst>
              </p14:cNvPr>
              <p14:cNvContentPartPr/>
              <p14:nvPr/>
            </p14:nvContentPartPr>
            <p14:xfrm>
              <a:off x="5218911" y="5726469"/>
              <a:ext cx="109800" cy="21204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51B1C42D-DE05-496F-886E-B92D25A12FA6}"/>
                  </a:ext>
                </a:extLst>
              </p:cNvPr>
              <p:cNvPicPr/>
              <p:nvPr/>
            </p:nvPicPr>
            <p:blipFill>
              <a:blip r:embed="rId732"/>
              <a:stretch>
                <a:fillRect/>
              </a:stretch>
            </p:blipFill>
            <p:spPr>
              <a:xfrm>
                <a:off x="5201271" y="5708829"/>
                <a:ext cx="14544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DA4FDA0E-C7C5-4FA8-9192-19D7030DD223}"/>
                  </a:ext>
                </a:extLst>
              </p14:cNvPr>
              <p14:cNvContentPartPr/>
              <p14:nvPr/>
            </p14:nvContentPartPr>
            <p14:xfrm>
              <a:off x="5638671" y="5720349"/>
              <a:ext cx="152640" cy="16920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DA4FDA0E-C7C5-4FA8-9192-19D7030DD223}"/>
                  </a:ext>
                </a:extLst>
              </p:cNvPr>
              <p:cNvPicPr/>
              <p:nvPr/>
            </p:nvPicPr>
            <p:blipFill>
              <a:blip r:embed="rId734"/>
              <a:stretch>
                <a:fillRect/>
              </a:stretch>
            </p:blipFill>
            <p:spPr>
              <a:xfrm>
                <a:off x="5620671" y="5702349"/>
                <a:ext cx="188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D2AAB476-5D21-4DAB-BA1A-AC8D56541F40}"/>
                  </a:ext>
                </a:extLst>
              </p14:cNvPr>
              <p14:cNvContentPartPr/>
              <p14:nvPr/>
            </p14:nvContentPartPr>
            <p14:xfrm>
              <a:off x="5943591" y="5714949"/>
              <a:ext cx="27720" cy="207360"/>
            </p14:xfrm>
          </p:contentPart>
        </mc:Choice>
        <mc:Fallback xmlns=""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D2AAB476-5D21-4DAB-BA1A-AC8D56541F40}"/>
                  </a:ext>
                </a:extLst>
              </p:cNvPr>
              <p:cNvPicPr/>
              <p:nvPr/>
            </p:nvPicPr>
            <p:blipFill>
              <a:blip r:embed="rId736"/>
              <a:stretch>
                <a:fillRect/>
              </a:stretch>
            </p:blipFill>
            <p:spPr>
              <a:xfrm>
                <a:off x="5925591" y="5696949"/>
                <a:ext cx="633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7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F259120E-4B96-4F83-ADD4-D7D44AFB5FAB}"/>
                  </a:ext>
                </a:extLst>
              </p14:cNvPr>
              <p14:cNvContentPartPr/>
              <p14:nvPr/>
            </p14:nvContentPartPr>
            <p14:xfrm>
              <a:off x="4435911" y="5829069"/>
              <a:ext cx="98280" cy="15048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F259120E-4B96-4F83-ADD4-D7D44AFB5FAB}"/>
                  </a:ext>
                </a:extLst>
              </p:cNvPr>
              <p:cNvPicPr/>
              <p:nvPr/>
            </p:nvPicPr>
            <p:blipFill>
              <a:blip r:embed="rId738"/>
              <a:stretch>
                <a:fillRect/>
              </a:stretch>
            </p:blipFill>
            <p:spPr>
              <a:xfrm>
                <a:off x="4417911" y="5811429"/>
                <a:ext cx="1339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9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C6862D32-BB57-424E-AEB9-34B8A954B62A}"/>
                  </a:ext>
                </a:extLst>
              </p14:cNvPr>
              <p14:cNvContentPartPr/>
              <p14:nvPr/>
            </p14:nvContentPartPr>
            <p14:xfrm>
              <a:off x="3379671" y="5807469"/>
              <a:ext cx="234720" cy="9324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C6862D32-BB57-424E-AEB9-34B8A954B62A}"/>
                  </a:ext>
                </a:extLst>
              </p:cNvPr>
              <p:cNvPicPr/>
              <p:nvPr/>
            </p:nvPicPr>
            <p:blipFill>
              <a:blip r:embed="rId740"/>
              <a:stretch>
                <a:fillRect/>
              </a:stretch>
            </p:blipFill>
            <p:spPr>
              <a:xfrm>
                <a:off x="3362004" y="5789469"/>
                <a:ext cx="270415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1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F19E9695-B0ED-4CC9-B9D3-C064E4DD2E04}"/>
                  </a:ext>
                </a:extLst>
              </p14:cNvPr>
              <p14:cNvContentPartPr/>
              <p14:nvPr/>
            </p14:nvContentPartPr>
            <p14:xfrm>
              <a:off x="2848311" y="5785509"/>
              <a:ext cx="232560" cy="15264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F19E9695-B0ED-4CC9-B9D3-C064E4DD2E04}"/>
                  </a:ext>
                </a:extLst>
              </p:cNvPr>
              <p:cNvPicPr/>
              <p:nvPr/>
            </p:nvPicPr>
            <p:blipFill>
              <a:blip r:embed="rId742"/>
              <a:stretch>
                <a:fillRect/>
              </a:stretch>
            </p:blipFill>
            <p:spPr>
              <a:xfrm>
                <a:off x="2830311" y="5767869"/>
                <a:ext cx="2682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3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3CDF0378-DD78-4557-8DBB-223E46235400}"/>
                  </a:ext>
                </a:extLst>
              </p14:cNvPr>
              <p14:cNvContentPartPr/>
              <p14:nvPr/>
            </p14:nvContentPartPr>
            <p14:xfrm>
              <a:off x="6422391" y="5938149"/>
              <a:ext cx="5760" cy="82080"/>
            </p14:xfrm>
          </p:contentPart>
        </mc:Choice>
        <mc:Fallback xmlns=""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3CDF0378-DD78-4557-8DBB-223E46235400}"/>
                  </a:ext>
                </a:extLst>
              </p:cNvPr>
              <p:cNvPicPr/>
              <p:nvPr/>
            </p:nvPicPr>
            <p:blipFill>
              <a:blip r:embed="rId744"/>
              <a:stretch>
                <a:fillRect/>
              </a:stretch>
            </p:blipFill>
            <p:spPr>
              <a:xfrm>
                <a:off x="6404391" y="5920149"/>
                <a:ext cx="414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5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CC81EE4E-D8BB-4F8C-9D8B-30FE9FCDF506}"/>
                  </a:ext>
                </a:extLst>
              </p14:cNvPr>
              <p14:cNvContentPartPr/>
              <p14:nvPr/>
            </p14:nvContentPartPr>
            <p14:xfrm>
              <a:off x="7080471" y="5818629"/>
              <a:ext cx="71640" cy="9864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CC81EE4E-D8BB-4F8C-9D8B-30FE9FCDF506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7062471" y="5800629"/>
                <a:ext cx="107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6CF4BC4B-77EE-4415-98DC-6E3E5D5189EE}"/>
                  </a:ext>
                </a:extLst>
              </p14:cNvPr>
              <p14:cNvContentPartPr/>
              <p14:nvPr/>
            </p14:nvContentPartPr>
            <p14:xfrm>
              <a:off x="7233471" y="5812869"/>
              <a:ext cx="131040" cy="103680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6CF4BC4B-77EE-4415-98DC-6E3E5D5189EE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7215471" y="5794869"/>
                <a:ext cx="166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9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BD281D0F-8280-4595-BDBF-FBE9BD3BA533}"/>
                  </a:ext>
                </a:extLst>
              </p14:cNvPr>
              <p14:cNvContentPartPr/>
              <p14:nvPr/>
            </p14:nvContentPartPr>
            <p14:xfrm>
              <a:off x="6634791" y="5752749"/>
              <a:ext cx="326880" cy="174960"/>
            </p14:xfrm>
          </p:contentPart>
        </mc:Choice>
        <mc:Fallback xmlns=""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BD281D0F-8280-4595-BDBF-FBE9BD3BA533}"/>
                  </a:ext>
                </a:extLst>
              </p:cNvPr>
              <p:cNvPicPr/>
              <p:nvPr/>
            </p:nvPicPr>
            <p:blipFill>
              <a:blip r:embed="rId750"/>
              <a:stretch>
                <a:fillRect/>
              </a:stretch>
            </p:blipFill>
            <p:spPr>
              <a:xfrm>
                <a:off x="6616791" y="5735073"/>
                <a:ext cx="362520" cy="210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1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4E52D8AD-BEF3-4B15-B5A1-1D3D89D4B9AC}"/>
                  </a:ext>
                </a:extLst>
              </p14:cNvPr>
              <p14:cNvContentPartPr/>
              <p14:nvPr/>
            </p14:nvContentPartPr>
            <p14:xfrm>
              <a:off x="7989831" y="5758509"/>
              <a:ext cx="76680" cy="10800"/>
            </p14:xfrm>
          </p:contentPart>
        </mc:Choice>
        <mc:Fallback xmlns=""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4E52D8AD-BEF3-4B15-B5A1-1D3D89D4B9AC}"/>
                  </a:ext>
                </a:extLst>
              </p:cNvPr>
              <p:cNvPicPr/>
              <p:nvPr/>
            </p:nvPicPr>
            <p:blipFill>
              <a:blip r:embed="rId752"/>
              <a:stretch>
                <a:fillRect/>
              </a:stretch>
            </p:blipFill>
            <p:spPr>
              <a:xfrm>
                <a:off x="7972191" y="5740869"/>
                <a:ext cx="1123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3">
            <p14:nvContentPartPr>
              <p14:cNvPr id="690" name="Ink 689">
                <a:extLst>
                  <a:ext uri="{FF2B5EF4-FFF2-40B4-BE49-F238E27FC236}">
                    <a16:creationId xmlns:a16="http://schemas.microsoft.com/office/drawing/2014/main" id="{3D8A1236-198D-4960-9833-51741017EBC3}"/>
                  </a:ext>
                </a:extLst>
              </p14:cNvPr>
              <p14:cNvContentPartPr/>
              <p14:nvPr/>
            </p14:nvContentPartPr>
            <p14:xfrm>
              <a:off x="8038791" y="5850309"/>
              <a:ext cx="54720" cy="6120"/>
            </p14:xfrm>
          </p:contentPart>
        </mc:Choice>
        <mc:Fallback xmlns="">
          <p:pic>
            <p:nvPicPr>
              <p:cNvPr id="690" name="Ink 689">
                <a:extLst>
                  <a:ext uri="{FF2B5EF4-FFF2-40B4-BE49-F238E27FC236}">
                    <a16:creationId xmlns:a16="http://schemas.microsoft.com/office/drawing/2014/main" id="{3D8A1236-198D-4960-9833-51741017EBC3}"/>
                  </a:ext>
                </a:extLst>
              </p:cNvPr>
              <p:cNvPicPr/>
              <p:nvPr/>
            </p:nvPicPr>
            <p:blipFill>
              <a:blip r:embed="rId754"/>
              <a:stretch>
                <a:fillRect/>
              </a:stretch>
            </p:blipFill>
            <p:spPr>
              <a:xfrm>
                <a:off x="8021151" y="5832669"/>
                <a:ext cx="903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5">
            <p14:nvContentPartPr>
              <p14:cNvPr id="691" name="Ink 690">
                <a:extLst>
                  <a:ext uri="{FF2B5EF4-FFF2-40B4-BE49-F238E27FC236}">
                    <a16:creationId xmlns:a16="http://schemas.microsoft.com/office/drawing/2014/main" id="{68037EB6-7654-4E47-A84F-2CA39C707E1B}"/>
                  </a:ext>
                </a:extLst>
              </p14:cNvPr>
              <p14:cNvContentPartPr/>
              <p14:nvPr/>
            </p14:nvContentPartPr>
            <p14:xfrm>
              <a:off x="8234991" y="5720349"/>
              <a:ext cx="103680" cy="185400"/>
            </p14:xfrm>
          </p:contentPart>
        </mc:Choice>
        <mc:Fallback xmlns="">
          <p:pic>
            <p:nvPicPr>
              <p:cNvPr id="691" name="Ink 690">
                <a:extLst>
                  <a:ext uri="{FF2B5EF4-FFF2-40B4-BE49-F238E27FC236}">
                    <a16:creationId xmlns:a16="http://schemas.microsoft.com/office/drawing/2014/main" id="{68037EB6-7654-4E47-A84F-2CA39C707E1B}"/>
                  </a:ext>
                </a:extLst>
              </p:cNvPr>
              <p:cNvPicPr/>
              <p:nvPr/>
            </p:nvPicPr>
            <p:blipFill>
              <a:blip r:embed="rId756"/>
              <a:stretch>
                <a:fillRect/>
              </a:stretch>
            </p:blipFill>
            <p:spPr>
              <a:xfrm>
                <a:off x="8216991" y="5702349"/>
                <a:ext cx="1393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7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8651422B-048D-45E1-9969-3420BB371B1B}"/>
                  </a:ext>
                </a:extLst>
              </p14:cNvPr>
              <p14:cNvContentPartPr/>
              <p14:nvPr/>
            </p14:nvContentPartPr>
            <p14:xfrm>
              <a:off x="7717671" y="5758509"/>
              <a:ext cx="190800" cy="147240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8651422B-048D-45E1-9969-3420BB371B1B}"/>
                  </a:ext>
                </a:extLst>
              </p:cNvPr>
              <p:cNvPicPr/>
              <p:nvPr/>
            </p:nvPicPr>
            <p:blipFill>
              <a:blip r:embed="rId758"/>
              <a:stretch>
                <a:fillRect/>
              </a:stretch>
            </p:blipFill>
            <p:spPr>
              <a:xfrm>
                <a:off x="7700031" y="5740509"/>
                <a:ext cx="2264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693" name="Ink 692">
                <a:extLst>
                  <a:ext uri="{FF2B5EF4-FFF2-40B4-BE49-F238E27FC236}">
                    <a16:creationId xmlns:a16="http://schemas.microsoft.com/office/drawing/2014/main" id="{9CAD8E63-3847-454E-9874-A00F9EB05ABC}"/>
                  </a:ext>
                </a:extLst>
              </p14:cNvPr>
              <p14:cNvContentPartPr/>
              <p14:nvPr/>
            </p14:nvContentPartPr>
            <p14:xfrm>
              <a:off x="8468991" y="5796309"/>
              <a:ext cx="130680" cy="93600"/>
            </p14:xfrm>
          </p:contentPart>
        </mc:Choice>
        <mc:Fallback xmlns="">
          <p:pic>
            <p:nvPicPr>
              <p:cNvPr id="693" name="Ink 692">
                <a:extLst>
                  <a:ext uri="{FF2B5EF4-FFF2-40B4-BE49-F238E27FC236}">
                    <a16:creationId xmlns:a16="http://schemas.microsoft.com/office/drawing/2014/main" id="{9CAD8E63-3847-454E-9874-A00F9EB05ABC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8451351" y="5778309"/>
                <a:ext cx="1663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1">
            <p14:nvContentPartPr>
              <p14:cNvPr id="701" name="Ink 700">
                <a:extLst>
                  <a:ext uri="{FF2B5EF4-FFF2-40B4-BE49-F238E27FC236}">
                    <a16:creationId xmlns:a16="http://schemas.microsoft.com/office/drawing/2014/main" id="{4B333F32-26A3-474E-BD9D-55AA8F6940D5}"/>
                  </a:ext>
                </a:extLst>
              </p14:cNvPr>
              <p14:cNvContentPartPr/>
              <p14:nvPr/>
            </p14:nvContentPartPr>
            <p14:xfrm>
              <a:off x="10036431" y="5708469"/>
              <a:ext cx="163800" cy="186120"/>
            </p14:xfrm>
          </p:contentPart>
        </mc:Choice>
        <mc:Fallback xmlns="">
          <p:pic>
            <p:nvPicPr>
              <p:cNvPr id="701" name="Ink 700">
                <a:extLst>
                  <a:ext uri="{FF2B5EF4-FFF2-40B4-BE49-F238E27FC236}">
                    <a16:creationId xmlns:a16="http://schemas.microsoft.com/office/drawing/2014/main" id="{4B333F32-26A3-474E-BD9D-55AA8F6940D5}"/>
                  </a:ext>
                </a:extLst>
              </p:cNvPr>
              <p:cNvPicPr/>
              <p:nvPr/>
            </p:nvPicPr>
            <p:blipFill>
              <a:blip r:embed="rId762"/>
              <a:stretch>
                <a:fillRect/>
              </a:stretch>
            </p:blipFill>
            <p:spPr>
              <a:xfrm>
                <a:off x="10018791" y="5690829"/>
                <a:ext cx="1994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3">
            <p14:nvContentPartPr>
              <p14:cNvPr id="702" name="Ink 701">
                <a:extLst>
                  <a:ext uri="{FF2B5EF4-FFF2-40B4-BE49-F238E27FC236}">
                    <a16:creationId xmlns:a16="http://schemas.microsoft.com/office/drawing/2014/main" id="{6E371536-92F5-4528-A95E-89544179B232}"/>
                  </a:ext>
                </a:extLst>
              </p14:cNvPr>
              <p14:cNvContentPartPr/>
              <p14:nvPr/>
            </p14:nvContentPartPr>
            <p14:xfrm>
              <a:off x="10324791" y="5725749"/>
              <a:ext cx="109440" cy="185400"/>
            </p14:xfrm>
          </p:contentPart>
        </mc:Choice>
        <mc:Fallback xmlns="">
          <p:pic>
            <p:nvPicPr>
              <p:cNvPr id="702" name="Ink 701">
                <a:extLst>
                  <a:ext uri="{FF2B5EF4-FFF2-40B4-BE49-F238E27FC236}">
                    <a16:creationId xmlns:a16="http://schemas.microsoft.com/office/drawing/2014/main" id="{6E371536-92F5-4528-A95E-89544179B232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10307151" y="5707749"/>
                <a:ext cx="1450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05" name="Ink 704">
                <a:extLst>
                  <a:ext uri="{FF2B5EF4-FFF2-40B4-BE49-F238E27FC236}">
                    <a16:creationId xmlns:a16="http://schemas.microsoft.com/office/drawing/2014/main" id="{8A2DC8F4-20C3-4AD9-9551-787DED5453C4}"/>
                  </a:ext>
                </a:extLst>
              </p14:cNvPr>
              <p14:cNvContentPartPr/>
              <p14:nvPr/>
            </p14:nvContentPartPr>
            <p14:xfrm>
              <a:off x="10950831" y="5796309"/>
              <a:ext cx="125640" cy="98280"/>
            </p14:xfrm>
          </p:contentPart>
        </mc:Choice>
        <mc:Fallback xmlns="">
          <p:pic>
            <p:nvPicPr>
              <p:cNvPr id="705" name="Ink 704">
                <a:extLst>
                  <a:ext uri="{FF2B5EF4-FFF2-40B4-BE49-F238E27FC236}">
                    <a16:creationId xmlns:a16="http://schemas.microsoft.com/office/drawing/2014/main" id="{8A2DC8F4-20C3-4AD9-9551-787DED5453C4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10933191" y="5778669"/>
                <a:ext cx="1612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706" name="Ink 705">
                <a:extLst>
                  <a:ext uri="{FF2B5EF4-FFF2-40B4-BE49-F238E27FC236}">
                    <a16:creationId xmlns:a16="http://schemas.microsoft.com/office/drawing/2014/main" id="{E499F7F3-4FB6-4CE5-986A-D11801C6B7DA}"/>
                  </a:ext>
                </a:extLst>
              </p14:cNvPr>
              <p14:cNvContentPartPr/>
              <p14:nvPr/>
            </p14:nvContentPartPr>
            <p14:xfrm>
              <a:off x="11228391" y="5763189"/>
              <a:ext cx="60480" cy="115560"/>
            </p14:xfrm>
          </p:contentPart>
        </mc:Choice>
        <mc:Fallback xmlns="">
          <p:pic>
            <p:nvPicPr>
              <p:cNvPr id="706" name="Ink 705">
                <a:extLst>
                  <a:ext uri="{FF2B5EF4-FFF2-40B4-BE49-F238E27FC236}">
                    <a16:creationId xmlns:a16="http://schemas.microsoft.com/office/drawing/2014/main" id="{E499F7F3-4FB6-4CE5-986A-D11801C6B7DA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11210751" y="5745549"/>
                <a:ext cx="961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707" name="Ink 706">
                <a:extLst>
                  <a:ext uri="{FF2B5EF4-FFF2-40B4-BE49-F238E27FC236}">
                    <a16:creationId xmlns:a16="http://schemas.microsoft.com/office/drawing/2014/main" id="{641429E6-A555-40A3-ABBE-BA427FCEF00C}"/>
                  </a:ext>
                </a:extLst>
              </p14:cNvPr>
              <p14:cNvContentPartPr/>
              <p14:nvPr/>
            </p14:nvContentPartPr>
            <p14:xfrm>
              <a:off x="11375271" y="5763909"/>
              <a:ext cx="71280" cy="93240"/>
            </p14:xfrm>
          </p:contentPart>
        </mc:Choice>
        <mc:Fallback xmlns="">
          <p:pic>
            <p:nvPicPr>
              <p:cNvPr id="707" name="Ink 706">
                <a:extLst>
                  <a:ext uri="{FF2B5EF4-FFF2-40B4-BE49-F238E27FC236}">
                    <a16:creationId xmlns:a16="http://schemas.microsoft.com/office/drawing/2014/main" id="{641429E6-A555-40A3-ABBE-BA427FCEF00C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11357631" y="5745909"/>
                <a:ext cx="1069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CA330E00-5626-4985-BBCB-1EB4AACE57CC}"/>
                  </a:ext>
                </a:extLst>
              </p14:cNvPr>
              <p14:cNvContentPartPr/>
              <p14:nvPr/>
            </p14:nvContentPartPr>
            <p14:xfrm>
              <a:off x="11511351" y="5785869"/>
              <a:ext cx="207360" cy="81720"/>
            </p14:xfrm>
          </p:contentPart>
        </mc:Choice>
        <mc:Fallback xmlns=""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CA330E00-5626-4985-BBCB-1EB4AACE57CC}"/>
                  </a:ext>
                </a:extLst>
              </p:cNvPr>
              <p:cNvPicPr/>
              <p:nvPr/>
            </p:nvPicPr>
            <p:blipFill>
              <a:blip r:embed="rId772"/>
              <a:stretch>
                <a:fillRect/>
              </a:stretch>
            </p:blipFill>
            <p:spPr>
              <a:xfrm>
                <a:off x="11493711" y="5767869"/>
                <a:ext cx="243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D389084C-A4A2-4CE7-9F76-52BAEFEC95F3}"/>
                  </a:ext>
                </a:extLst>
              </p14:cNvPr>
              <p14:cNvContentPartPr/>
              <p14:nvPr/>
            </p14:nvContentPartPr>
            <p14:xfrm>
              <a:off x="11789271" y="5763549"/>
              <a:ext cx="87120" cy="110160"/>
            </p14:xfrm>
          </p:contentPart>
        </mc:Choice>
        <mc:Fallback xmlns=""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D389084C-A4A2-4CE7-9F76-52BAEFEC95F3}"/>
                  </a:ext>
                </a:extLst>
              </p:cNvPr>
              <p:cNvPicPr/>
              <p:nvPr/>
            </p:nvPicPr>
            <p:blipFill>
              <a:blip r:embed="rId774"/>
              <a:stretch>
                <a:fillRect/>
              </a:stretch>
            </p:blipFill>
            <p:spPr>
              <a:xfrm>
                <a:off x="11771631" y="5745909"/>
                <a:ext cx="1227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715" name="Ink 714">
                <a:extLst>
                  <a:ext uri="{FF2B5EF4-FFF2-40B4-BE49-F238E27FC236}">
                    <a16:creationId xmlns:a16="http://schemas.microsoft.com/office/drawing/2014/main" id="{372CA2B1-8D37-4B26-9C1C-307E5BF85509}"/>
                  </a:ext>
                </a:extLst>
              </p14:cNvPr>
              <p14:cNvContentPartPr/>
              <p14:nvPr/>
            </p14:nvContentPartPr>
            <p14:xfrm>
              <a:off x="1066671" y="6231909"/>
              <a:ext cx="65880" cy="125640"/>
            </p14:xfrm>
          </p:contentPart>
        </mc:Choice>
        <mc:Fallback xmlns="">
          <p:pic>
            <p:nvPicPr>
              <p:cNvPr id="715" name="Ink 714">
                <a:extLst>
                  <a:ext uri="{FF2B5EF4-FFF2-40B4-BE49-F238E27FC236}">
                    <a16:creationId xmlns:a16="http://schemas.microsoft.com/office/drawing/2014/main" id="{372CA2B1-8D37-4B26-9C1C-307E5BF85509}"/>
                  </a:ext>
                </a:extLst>
              </p:cNvPr>
              <p:cNvPicPr/>
              <p:nvPr/>
            </p:nvPicPr>
            <p:blipFill>
              <a:blip r:embed="rId776"/>
              <a:stretch>
                <a:fillRect/>
              </a:stretch>
            </p:blipFill>
            <p:spPr>
              <a:xfrm>
                <a:off x="1048671" y="6213909"/>
                <a:ext cx="101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716" name="Ink 715">
                <a:extLst>
                  <a:ext uri="{FF2B5EF4-FFF2-40B4-BE49-F238E27FC236}">
                    <a16:creationId xmlns:a16="http://schemas.microsoft.com/office/drawing/2014/main" id="{A143E5D7-B535-4178-83B7-FA68F819A994}"/>
                  </a:ext>
                </a:extLst>
              </p14:cNvPr>
              <p14:cNvContentPartPr/>
              <p14:nvPr/>
            </p14:nvContentPartPr>
            <p14:xfrm>
              <a:off x="1250991" y="6237309"/>
              <a:ext cx="88200" cy="272880"/>
            </p14:xfrm>
          </p:contentPart>
        </mc:Choice>
        <mc:Fallback xmlns="">
          <p:pic>
            <p:nvPicPr>
              <p:cNvPr id="716" name="Ink 715">
                <a:extLst>
                  <a:ext uri="{FF2B5EF4-FFF2-40B4-BE49-F238E27FC236}">
                    <a16:creationId xmlns:a16="http://schemas.microsoft.com/office/drawing/2014/main" id="{A143E5D7-B535-4178-83B7-FA68F819A994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1233351" y="6219309"/>
                <a:ext cx="1238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CB29ECE7-6207-46D5-BE5E-B908584E8D0A}"/>
                  </a:ext>
                </a:extLst>
              </p14:cNvPr>
              <p14:cNvContentPartPr/>
              <p14:nvPr/>
            </p14:nvContentPartPr>
            <p14:xfrm>
              <a:off x="1947591" y="6231909"/>
              <a:ext cx="153360" cy="103680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CB29ECE7-6207-46D5-BE5E-B908584E8D0A}"/>
                  </a:ext>
                </a:extLst>
              </p:cNvPr>
              <p:cNvPicPr/>
              <p:nvPr/>
            </p:nvPicPr>
            <p:blipFill>
              <a:blip r:embed="rId780"/>
              <a:stretch>
                <a:fillRect/>
              </a:stretch>
            </p:blipFill>
            <p:spPr>
              <a:xfrm>
                <a:off x="1929951" y="6213909"/>
                <a:ext cx="1890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64876BB4-D63A-4D0C-BF1D-73456C901EFE}"/>
                  </a:ext>
                </a:extLst>
              </p14:cNvPr>
              <p14:cNvContentPartPr/>
              <p14:nvPr/>
            </p14:nvContentPartPr>
            <p14:xfrm>
              <a:off x="2247471" y="6211749"/>
              <a:ext cx="136800" cy="102600"/>
            </p14:xfrm>
          </p:contentPart>
        </mc:Choice>
        <mc:Fallback xmlns=""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64876BB4-D63A-4D0C-BF1D-73456C901EFE}"/>
                  </a:ext>
                </a:extLst>
              </p:cNvPr>
              <p:cNvPicPr/>
              <p:nvPr/>
            </p:nvPicPr>
            <p:blipFill>
              <a:blip r:embed="rId782"/>
              <a:stretch>
                <a:fillRect/>
              </a:stretch>
            </p:blipFill>
            <p:spPr>
              <a:xfrm>
                <a:off x="2229471" y="6194109"/>
                <a:ext cx="172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DC21BEA5-2E6B-45CF-A30B-20204E055171}"/>
                  </a:ext>
                </a:extLst>
              </p14:cNvPr>
              <p14:cNvContentPartPr/>
              <p14:nvPr/>
            </p14:nvContentPartPr>
            <p14:xfrm>
              <a:off x="2471031" y="6259269"/>
              <a:ext cx="92880" cy="9828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DC21BEA5-2E6B-45CF-A30B-20204E055171}"/>
                  </a:ext>
                </a:extLst>
              </p:cNvPr>
              <p:cNvPicPr/>
              <p:nvPr/>
            </p:nvPicPr>
            <p:blipFill>
              <a:blip r:embed="rId784"/>
              <a:stretch>
                <a:fillRect/>
              </a:stretch>
            </p:blipFill>
            <p:spPr>
              <a:xfrm>
                <a:off x="2453031" y="6241269"/>
                <a:ext cx="128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C3FFA9E5-D899-4191-9B33-9632ABE287A0}"/>
                  </a:ext>
                </a:extLst>
              </p14:cNvPr>
              <p14:cNvContentPartPr/>
              <p14:nvPr/>
            </p14:nvContentPartPr>
            <p14:xfrm>
              <a:off x="2634111" y="6177549"/>
              <a:ext cx="125640" cy="153000"/>
            </p14:xfrm>
          </p:contentPart>
        </mc:Choice>
        <mc:Fallback xmlns=""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C3FFA9E5-D899-4191-9B33-9632ABE287A0}"/>
                  </a:ext>
                </a:extLst>
              </p:cNvPr>
              <p:cNvPicPr/>
              <p:nvPr/>
            </p:nvPicPr>
            <p:blipFill>
              <a:blip r:embed="rId786"/>
              <a:stretch>
                <a:fillRect/>
              </a:stretch>
            </p:blipFill>
            <p:spPr>
              <a:xfrm>
                <a:off x="2616471" y="6159549"/>
                <a:ext cx="161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7">
            <p14:nvContentPartPr>
              <p14:cNvPr id="724" name="Ink 723">
                <a:extLst>
                  <a:ext uri="{FF2B5EF4-FFF2-40B4-BE49-F238E27FC236}">
                    <a16:creationId xmlns:a16="http://schemas.microsoft.com/office/drawing/2014/main" id="{44BAA4B2-9240-4F6D-96BB-42A709D8BA8A}"/>
                  </a:ext>
                </a:extLst>
              </p14:cNvPr>
              <p14:cNvContentPartPr/>
              <p14:nvPr/>
            </p14:nvContentPartPr>
            <p14:xfrm>
              <a:off x="2938671" y="6101229"/>
              <a:ext cx="131040" cy="207360"/>
            </p14:xfrm>
          </p:contentPart>
        </mc:Choice>
        <mc:Fallback xmlns="">
          <p:pic>
            <p:nvPicPr>
              <p:cNvPr id="724" name="Ink 723">
                <a:extLst>
                  <a:ext uri="{FF2B5EF4-FFF2-40B4-BE49-F238E27FC236}">
                    <a16:creationId xmlns:a16="http://schemas.microsoft.com/office/drawing/2014/main" id="{44BAA4B2-9240-4F6D-96BB-42A709D8BA8A}"/>
                  </a:ext>
                </a:extLst>
              </p:cNvPr>
              <p:cNvPicPr/>
              <p:nvPr/>
            </p:nvPicPr>
            <p:blipFill>
              <a:blip r:embed="rId788"/>
              <a:stretch>
                <a:fillRect/>
              </a:stretch>
            </p:blipFill>
            <p:spPr>
              <a:xfrm>
                <a:off x="2921031" y="6083589"/>
                <a:ext cx="1666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9">
            <p14:nvContentPartPr>
              <p14:cNvPr id="725" name="Ink 724">
                <a:extLst>
                  <a:ext uri="{FF2B5EF4-FFF2-40B4-BE49-F238E27FC236}">
                    <a16:creationId xmlns:a16="http://schemas.microsoft.com/office/drawing/2014/main" id="{8FBEDBE4-268D-4AB4-9D51-5000FA6B1FE5}"/>
                  </a:ext>
                </a:extLst>
              </p14:cNvPr>
              <p14:cNvContentPartPr/>
              <p14:nvPr/>
            </p14:nvContentPartPr>
            <p14:xfrm>
              <a:off x="3156831" y="6237309"/>
              <a:ext cx="360" cy="5760"/>
            </p14:xfrm>
          </p:contentPart>
        </mc:Choice>
        <mc:Fallback xmlns="">
          <p:pic>
            <p:nvPicPr>
              <p:cNvPr id="725" name="Ink 724">
                <a:extLst>
                  <a:ext uri="{FF2B5EF4-FFF2-40B4-BE49-F238E27FC236}">
                    <a16:creationId xmlns:a16="http://schemas.microsoft.com/office/drawing/2014/main" id="{8FBEDBE4-268D-4AB4-9D51-5000FA6B1FE5}"/>
                  </a:ext>
                </a:extLst>
              </p:cNvPr>
              <p:cNvPicPr/>
              <p:nvPr/>
            </p:nvPicPr>
            <p:blipFill>
              <a:blip r:embed="rId722"/>
              <a:stretch>
                <a:fillRect/>
              </a:stretch>
            </p:blipFill>
            <p:spPr>
              <a:xfrm>
                <a:off x="3138831" y="621966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0">
            <p14:nvContentPartPr>
              <p14:cNvPr id="726" name="Ink 725">
                <a:extLst>
                  <a:ext uri="{FF2B5EF4-FFF2-40B4-BE49-F238E27FC236}">
                    <a16:creationId xmlns:a16="http://schemas.microsoft.com/office/drawing/2014/main" id="{E4E8EE2B-032B-48F8-80A3-0073D1045A94}"/>
                  </a:ext>
                </a:extLst>
              </p14:cNvPr>
              <p14:cNvContentPartPr/>
              <p14:nvPr/>
            </p14:nvContentPartPr>
            <p14:xfrm>
              <a:off x="1425951" y="6226149"/>
              <a:ext cx="293760" cy="142920"/>
            </p14:xfrm>
          </p:contentPart>
        </mc:Choice>
        <mc:Fallback xmlns="">
          <p:pic>
            <p:nvPicPr>
              <p:cNvPr id="726" name="Ink 725">
                <a:extLst>
                  <a:ext uri="{FF2B5EF4-FFF2-40B4-BE49-F238E27FC236}">
                    <a16:creationId xmlns:a16="http://schemas.microsoft.com/office/drawing/2014/main" id="{E4E8EE2B-032B-48F8-80A3-0073D1045A94}"/>
                  </a:ext>
                </a:extLst>
              </p:cNvPr>
              <p:cNvPicPr/>
              <p:nvPr/>
            </p:nvPicPr>
            <p:blipFill>
              <a:blip r:embed="rId791"/>
              <a:stretch>
                <a:fillRect/>
              </a:stretch>
            </p:blipFill>
            <p:spPr>
              <a:xfrm>
                <a:off x="1407951" y="6208464"/>
                <a:ext cx="329400" cy="178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2">
            <p14:nvContentPartPr>
              <p14:cNvPr id="727" name="Ink 726">
                <a:extLst>
                  <a:ext uri="{FF2B5EF4-FFF2-40B4-BE49-F238E27FC236}">
                    <a16:creationId xmlns:a16="http://schemas.microsoft.com/office/drawing/2014/main" id="{2967B9F8-CB66-464A-816C-BCA56E3F543F}"/>
                  </a:ext>
                </a:extLst>
              </p14:cNvPr>
              <p14:cNvContentPartPr/>
              <p14:nvPr/>
            </p14:nvContentPartPr>
            <p14:xfrm>
              <a:off x="614871" y="6139389"/>
              <a:ext cx="381240" cy="207360"/>
            </p14:xfrm>
          </p:contentPart>
        </mc:Choice>
        <mc:Fallback xmlns="">
          <p:pic>
            <p:nvPicPr>
              <p:cNvPr id="727" name="Ink 726">
                <a:extLst>
                  <a:ext uri="{FF2B5EF4-FFF2-40B4-BE49-F238E27FC236}">
                    <a16:creationId xmlns:a16="http://schemas.microsoft.com/office/drawing/2014/main" id="{2967B9F8-CB66-464A-816C-BCA56E3F543F}"/>
                  </a:ext>
                </a:extLst>
              </p:cNvPr>
              <p:cNvPicPr/>
              <p:nvPr/>
            </p:nvPicPr>
            <p:blipFill>
              <a:blip r:embed="rId793"/>
              <a:stretch>
                <a:fillRect/>
              </a:stretch>
            </p:blipFill>
            <p:spPr>
              <a:xfrm>
                <a:off x="596871" y="6121389"/>
                <a:ext cx="4168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4">
            <p14:nvContentPartPr>
              <p14:cNvPr id="728" name="Ink 727">
                <a:extLst>
                  <a:ext uri="{FF2B5EF4-FFF2-40B4-BE49-F238E27FC236}">
                    <a16:creationId xmlns:a16="http://schemas.microsoft.com/office/drawing/2014/main" id="{605ECAA7-5E80-4E82-BD01-96B8F656F9AA}"/>
                  </a:ext>
                </a:extLst>
              </p14:cNvPr>
              <p14:cNvContentPartPr/>
              <p14:nvPr/>
            </p14:nvContentPartPr>
            <p14:xfrm>
              <a:off x="10673271" y="5676429"/>
              <a:ext cx="213120" cy="235080"/>
            </p14:xfrm>
          </p:contentPart>
        </mc:Choice>
        <mc:Fallback xmlns="">
          <p:pic>
            <p:nvPicPr>
              <p:cNvPr id="728" name="Ink 727">
                <a:extLst>
                  <a:ext uri="{FF2B5EF4-FFF2-40B4-BE49-F238E27FC236}">
                    <a16:creationId xmlns:a16="http://schemas.microsoft.com/office/drawing/2014/main" id="{605ECAA7-5E80-4E82-BD01-96B8F656F9AA}"/>
                  </a:ext>
                </a:extLst>
              </p:cNvPr>
              <p:cNvPicPr/>
              <p:nvPr/>
            </p:nvPicPr>
            <p:blipFill>
              <a:blip r:embed="rId795"/>
              <a:stretch>
                <a:fillRect/>
              </a:stretch>
            </p:blipFill>
            <p:spPr>
              <a:xfrm>
                <a:off x="10655271" y="5658457"/>
                <a:ext cx="248760" cy="270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6">
            <p14:nvContentPartPr>
              <p14:cNvPr id="729" name="Ink 728">
                <a:extLst>
                  <a:ext uri="{FF2B5EF4-FFF2-40B4-BE49-F238E27FC236}">
                    <a16:creationId xmlns:a16="http://schemas.microsoft.com/office/drawing/2014/main" id="{A7AC09AC-1335-4F1E-9C81-38091969FB3E}"/>
                  </a:ext>
                </a:extLst>
              </p14:cNvPr>
              <p14:cNvContentPartPr/>
              <p14:nvPr/>
            </p14:nvContentPartPr>
            <p14:xfrm>
              <a:off x="9835191" y="5790909"/>
              <a:ext cx="92880" cy="54720"/>
            </p14:xfrm>
          </p:contentPart>
        </mc:Choice>
        <mc:Fallback xmlns="">
          <p:pic>
            <p:nvPicPr>
              <p:cNvPr id="729" name="Ink 728">
                <a:extLst>
                  <a:ext uri="{FF2B5EF4-FFF2-40B4-BE49-F238E27FC236}">
                    <a16:creationId xmlns:a16="http://schemas.microsoft.com/office/drawing/2014/main" id="{A7AC09AC-1335-4F1E-9C81-38091969FB3E}"/>
                  </a:ext>
                </a:extLst>
              </p:cNvPr>
              <p:cNvPicPr/>
              <p:nvPr/>
            </p:nvPicPr>
            <p:blipFill>
              <a:blip r:embed="rId797"/>
              <a:stretch>
                <a:fillRect/>
              </a:stretch>
            </p:blipFill>
            <p:spPr>
              <a:xfrm>
                <a:off x="9817191" y="5773269"/>
                <a:ext cx="1285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8">
            <p14:nvContentPartPr>
              <p14:cNvPr id="730" name="Ink 729">
                <a:extLst>
                  <a:ext uri="{FF2B5EF4-FFF2-40B4-BE49-F238E27FC236}">
                    <a16:creationId xmlns:a16="http://schemas.microsoft.com/office/drawing/2014/main" id="{06900C92-D6E4-48C6-B8F1-F776BEFD7EC9}"/>
                  </a:ext>
                </a:extLst>
              </p14:cNvPr>
              <p14:cNvContentPartPr/>
              <p14:nvPr/>
            </p14:nvContentPartPr>
            <p14:xfrm>
              <a:off x="9579231" y="5780109"/>
              <a:ext cx="142200" cy="239760"/>
            </p14:xfrm>
          </p:contentPart>
        </mc:Choice>
        <mc:Fallback xmlns="">
          <p:pic>
            <p:nvPicPr>
              <p:cNvPr id="730" name="Ink 729">
                <a:extLst>
                  <a:ext uri="{FF2B5EF4-FFF2-40B4-BE49-F238E27FC236}">
                    <a16:creationId xmlns:a16="http://schemas.microsoft.com/office/drawing/2014/main" id="{06900C92-D6E4-48C6-B8F1-F776BEFD7EC9}"/>
                  </a:ext>
                </a:extLst>
              </p:cNvPr>
              <p:cNvPicPr/>
              <p:nvPr/>
            </p:nvPicPr>
            <p:blipFill>
              <a:blip r:embed="rId799"/>
              <a:stretch>
                <a:fillRect/>
              </a:stretch>
            </p:blipFill>
            <p:spPr>
              <a:xfrm>
                <a:off x="9561591" y="5762469"/>
                <a:ext cx="1778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0">
            <p14:nvContentPartPr>
              <p14:cNvPr id="731" name="Ink 730">
                <a:extLst>
                  <a:ext uri="{FF2B5EF4-FFF2-40B4-BE49-F238E27FC236}">
                    <a16:creationId xmlns:a16="http://schemas.microsoft.com/office/drawing/2014/main" id="{9A7E4B1A-ED82-4F48-9E00-46E98D102B00}"/>
                  </a:ext>
                </a:extLst>
              </p14:cNvPr>
              <p14:cNvContentPartPr/>
              <p14:nvPr/>
            </p14:nvContentPartPr>
            <p14:xfrm>
              <a:off x="8833671" y="5725749"/>
              <a:ext cx="468360" cy="185760"/>
            </p14:xfrm>
          </p:contentPart>
        </mc:Choice>
        <mc:Fallback xmlns="">
          <p:pic>
            <p:nvPicPr>
              <p:cNvPr id="731" name="Ink 730">
                <a:extLst>
                  <a:ext uri="{FF2B5EF4-FFF2-40B4-BE49-F238E27FC236}">
                    <a16:creationId xmlns:a16="http://schemas.microsoft.com/office/drawing/2014/main" id="{9A7E4B1A-ED82-4F48-9E00-46E98D102B00}"/>
                  </a:ext>
                </a:extLst>
              </p:cNvPr>
              <p:cNvPicPr/>
              <p:nvPr/>
            </p:nvPicPr>
            <p:blipFill>
              <a:blip r:embed="rId801"/>
              <a:stretch>
                <a:fillRect/>
              </a:stretch>
            </p:blipFill>
            <p:spPr>
              <a:xfrm>
                <a:off x="8815671" y="5707749"/>
                <a:ext cx="5040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2">
            <p14:nvContentPartPr>
              <p14:cNvPr id="740" name="Ink 739">
                <a:extLst>
                  <a:ext uri="{FF2B5EF4-FFF2-40B4-BE49-F238E27FC236}">
                    <a16:creationId xmlns:a16="http://schemas.microsoft.com/office/drawing/2014/main" id="{B07CEC0C-6E89-4222-8ED3-97C2B2BF2C35}"/>
                  </a:ext>
                </a:extLst>
              </p14:cNvPr>
              <p14:cNvContentPartPr/>
              <p14:nvPr/>
            </p14:nvContentPartPr>
            <p14:xfrm>
              <a:off x="4544631" y="6133989"/>
              <a:ext cx="141840" cy="169200"/>
            </p14:xfrm>
          </p:contentPart>
        </mc:Choice>
        <mc:Fallback xmlns="">
          <p:pic>
            <p:nvPicPr>
              <p:cNvPr id="740" name="Ink 739">
                <a:extLst>
                  <a:ext uri="{FF2B5EF4-FFF2-40B4-BE49-F238E27FC236}">
                    <a16:creationId xmlns:a16="http://schemas.microsoft.com/office/drawing/2014/main" id="{B07CEC0C-6E89-4222-8ED3-97C2B2BF2C35}"/>
                  </a:ext>
                </a:extLst>
              </p:cNvPr>
              <p:cNvPicPr/>
              <p:nvPr/>
            </p:nvPicPr>
            <p:blipFill>
              <a:blip r:embed="rId803"/>
              <a:stretch>
                <a:fillRect/>
              </a:stretch>
            </p:blipFill>
            <p:spPr>
              <a:xfrm>
                <a:off x="4526631" y="6115989"/>
                <a:ext cx="1774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4">
            <p14:nvContentPartPr>
              <p14:cNvPr id="741" name="Ink 740">
                <a:extLst>
                  <a:ext uri="{FF2B5EF4-FFF2-40B4-BE49-F238E27FC236}">
                    <a16:creationId xmlns:a16="http://schemas.microsoft.com/office/drawing/2014/main" id="{DCB41D2E-758A-4534-BB4D-EEA3AD6AF36A}"/>
                  </a:ext>
                </a:extLst>
              </p14:cNvPr>
              <p14:cNvContentPartPr/>
              <p14:nvPr/>
            </p14:nvContentPartPr>
            <p14:xfrm>
              <a:off x="4778631" y="6199149"/>
              <a:ext cx="136800" cy="109440"/>
            </p14:xfrm>
          </p:contentPart>
        </mc:Choice>
        <mc:Fallback xmlns="">
          <p:pic>
            <p:nvPicPr>
              <p:cNvPr id="741" name="Ink 740">
                <a:extLst>
                  <a:ext uri="{FF2B5EF4-FFF2-40B4-BE49-F238E27FC236}">
                    <a16:creationId xmlns:a16="http://schemas.microsoft.com/office/drawing/2014/main" id="{DCB41D2E-758A-4534-BB4D-EEA3AD6AF36A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4760631" y="6181509"/>
                <a:ext cx="1724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6">
            <p14:nvContentPartPr>
              <p14:cNvPr id="745" name="Ink 744">
                <a:extLst>
                  <a:ext uri="{FF2B5EF4-FFF2-40B4-BE49-F238E27FC236}">
                    <a16:creationId xmlns:a16="http://schemas.microsoft.com/office/drawing/2014/main" id="{E75ADDD2-B0BF-4FCB-A889-6DDCC80BB7B8}"/>
                  </a:ext>
                </a:extLst>
              </p14:cNvPr>
              <p14:cNvContentPartPr/>
              <p14:nvPr/>
            </p14:nvContentPartPr>
            <p14:xfrm>
              <a:off x="5459031" y="6128589"/>
              <a:ext cx="103320" cy="196560"/>
            </p14:xfrm>
          </p:contentPart>
        </mc:Choice>
        <mc:Fallback xmlns="">
          <p:pic>
            <p:nvPicPr>
              <p:cNvPr id="745" name="Ink 744">
                <a:extLst>
                  <a:ext uri="{FF2B5EF4-FFF2-40B4-BE49-F238E27FC236}">
                    <a16:creationId xmlns:a16="http://schemas.microsoft.com/office/drawing/2014/main" id="{E75ADDD2-B0BF-4FCB-A889-6DDCC80BB7B8}"/>
                  </a:ext>
                </a:extLst>
              </p:cNvPr>
              <p:cNvPicPr/>
              <p:nvPr/>
            </p:nvPicPr>
            <p:blipFill>
              <a:blip r:embed="rId807"/>
              <a:stretch>
                <a:fillRect/>
              </a:stretch>
            </p:blipFill>
            <p:spPr>
              <a:xfrm>
                <a:off x="5441031" y="6110589"/>
                <a:ext cx="1389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8">
            <p14:nvContentPartPr>
              <p14:cNvPr id="746" name="Ink 745">
                <a:extLst>
                  <a:ext uri="{FF2B5EF4-FFF2-40B4-BE49-F238E27FC236}">
                    <a16:creationId xmlns:a16="http://schemas.microsoft.com/office/drawing/2014/main" id="{19DC097F-D7ED-470C-965E-CCA5B4DFE890}"/>
                  </a:ext>
                </a:extLst>
              </p14:cNvPr>
              <p14:cNvContentPartPr/>
              <p14:nvPr/>
            </p14:nvContentPartPr>
            <p14:xfrm>
              <a:off x="5001831" y="6155589"/>
              <a:ext cx="354240" cy="158040"/>
            </p14:xfrm>
          </p:contentPart>
        </mc:Choice>
        <mc:Fallback xmlns="">
          <p:pic>
            <p:nvPicPr>
              <p:cNvPr id="746" name="Ink 745">
                <a:extLst>
                  <a:ext uri="{FF2B5EF4-FFF2-40B4-BE49-F238E27FC236}">
                    <a16:creationId xmlns:a16="http://schemas.microsoft.com/office/drawing/2014/main" id="{19DC097F-D7ED-470C-965E-CCA5B4DFE890}"/>
                  </a:ext>
                </a:extLst>
              </p:cNvPr>
              <p:cNvPicPr/>
              <p:nvPr/>
            </p:nvPicPr>
            <p:blipFill>
              <a:blip r:embed="rId809"/>
              <a:stretch>
                <a:fillRect/>
              </a:stretch>
            </p:blipFill>
            <p:spPr>
              <a:xfrm>
                <a:off x="4983831" y="6137949"/>
                <a:ext cx="3898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0">
            <p14:nvContentPartPr>
              <p14:cNvPr id="747" name="Ink 746">
                <a:extLst>
                  <a:ext uri="{FF2B5EF4-FFF2-40B4-BE49-F238E27FC236}">
                    <a16:creationId xmlns:a16="http://schemas.microsoft.com/office/drawing/2014/main" id="{B36AAE6B-69D8-490E-B5CD-CEB1349D88DA}"/>
                  </a:ext>
                </a:extLst>
              </p14:cNvPr>
              <p14:cNvContentPartPr/>
              <p14:nvPr/>
            </p14:nvContentPartPr>
            <p14:xfrm>
              <a:off x="4267071" y="6193749"/>
              <a:ext cx="119880" cy="65880"/>
            </p14:xfrm>
          </p:contentPart>
        </mc:Choice>
        <mc:Fallback xmlns="">
          <p:pic>
            <p:nvPicPr>
              <p:cNvPr id="747" name="Ink 746">
                <a:extLst>
                  <a:ext uri="{FF2B5EF4-FFF2-40B4-BE49-F238E27FC236}">
                    <a16:creationId xmlns:a16="http://schemas.microsoft.com/office/drawing/2014/main" id="{B36AAE6B-69D8-490E-B5CD-CEB1349D88DA}"/>
                  </a:ext>
                </a:extLst>
              </p:cNvPr>
              <p:cNvPicPr/>
              <p:nvPr/>
            </p:nvPicPr>
            <p:blipFill>
              <a:blip r:embed="rId811"/>
              <a:stretch>
                <a:fillRect/>
              </a:stretch>
            </p:blipFill>
            <p:spPr>
              <a:xfrm>
                <a:off x="4249125" y="6176109"/>
                <a:ext cx="155413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2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948EE2BA-1038-4E89-A3DD-CB15F553D64F}"/>
                  </a:ext>
                </a:extLst>
              </p14:cNvPr>
              <p14:cNvContentPartPr/>
              <p14:nvPr/>
            </p14:nvContentPartPr>
            <p14:xfrm>
              <a:off x="4022271" y="6144789"/>
              <a:ext cx="103680" cy="272520"/>
            </p14:xfrm>
          </p:contentPart>
        </mc:Choice>
        <mc:Fallback xmlns=""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948EE2BA-1038-4E89-A3DD-CB15F553D64F}"/>
                  </a:ext>
                </a:extLst>
              </p:cNvPr>
              <p:cNvPicPr/>
              <p:nvPr/>
            </p:nvPicPr>
            <p:blipFill>
              <a:blip r:embed="rId813"/>
              <a:stretch>
                <a:fillRect/>
              </a:stretch>
            </p:blipFill>
            <p:spPr>
              <a:xfrm>
                <a:off x="4004271" y="6127149"/>
                <a:ext cx="1393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4">
            <p14:nvContentPartPr>
              <p14:cNvPr id="749" name="Ink 748">
                <a:extLst>
                  <a:ext uri="{FF2B5EF4-FFF2-40B4-BE49-F238E27FC236}">
                    <a16:creationId xmlns:a16="http://schemas.microsoft.com/office/drawing/2014/main" id="{2DA551E4-7709-416F-8DD6-5A8D82665293}"/>
                  </a:ext>
                </a:extLst>
              </p14:cNvPr>
              <p14:cNvContentPartPr/>
              <p14:nvPr/>
            </p14:nvContentPartPr>
            <p14:xfrm>
              <a:off x="3793671" y="6123189"/>
              <a:ext cx="114840" cy="114840"/>
            </p14:xfrm>
          </p:contentPart>
        </mc:Choice>
        <mc:Fallback xmlns="">
          <p:pic>
            <p:nvPicPr>
              <p:cNvPr id="749" name="Ink 748">
                <a:extLst>
                  <a:ext uri="{FF2B5EF4-FFF2-40B4-BE49-F238E27FC236}">
                    <a16:creationId xmlns:a16="http://schemas.microsoft.com/office/drawing/2014/main" id="{2DA551E4-7709-416F-8DD6-5A8D82665293}"/>
                  </a:ext>
                </a:extLst>
              </p:cNvPr>
              <p:cNvPicPr/>
              <p:nvPr/>
            </p:nvPicPr>
            <p:blipFill>
              <a:blip r:embed="rId815"/>
              <a:stretch>
                <a:fillRect/>
              </a:stretch>
            </p:blipFill>
            <p:spPr>
              <a:xfrm>
                <a:off x="3775671" y="6105189"/>
                <a:ext cx="150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6">
            <p14:nvContentPartPr>
              <p14:cNvPr id="750" name="Ink 749">
                <a:extLst>
                  <a:ext uri="{FF2B5EF4-FFF2-40B4-BE49-F238E27FC236}">
                    <a16:creationId xmlns:a16="http://schemas.microsoft.com/office/drawing/2014/main" id="{8B54938D-532E-4292-B66D-F7D243DCD648}"/>
                  </a:ext>
                </a:extLst>
              </p14:cNvPr>
              <p14:cNvContentPartPr/>
              <p14:nvPr/>
            </p14:nvContentPartPr>
            <p14:xfrm>
              <a:off x="3543111" y="6101229"/>
              <a:ext cx="152640" cy="180000"/>
            </p14:xfrm>
          </p:contentPart>
        </mc:Choice>
        <mc:Fallback xmlns="">
          <p:pic>
            <p:nvPicPr>
              <p:cNvPr id="750" name="Ink 749">
                <a:extLst>
                  <a:ext uri="{FF2B5EF4-FFF2-40B4-BE49-F238E27FC236}">
                    <a16:creationId xmlns:a16="http://schemas.microsoft.com/office/drawing/2014/main" id="{8B54938D-532E-4292-B66D-F7D243DCD648}"/>
                  </a:ext>
                </a:extLst>
              </p:cNvPr>
              <p:cNvPicPr/>
              <p:nvPr/>
            </p:nvPicPr>
            <p:blipFill>
              <a:blip r:embed="rId817"/>
              <a:stretch>
                <a:fillRect/>
              </a:stretch>
            </p:blipFill>
            <p:spPr>
              <a:xfrm>
                <a:off x="3525471" y="6083589"/>
                <a:ext cx="1882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8">
            <p14:nvContentPartPr>
              <p14:cNvPr id="751" name="Ink 750">
                <a:extLst>
                  <a:ext uri="{FF2B5EF4-FFF2-40B4-BE49-F238E27FC236}">
                    <a16:creationId xmlns:a16="http://schemas.microsoft.com/office/drawing/2014/main" id="{CAADCA2C-F9B2-449C-A745-5EB586B620C0}"/>
                  </a:ext>
                </a:extLst>
              </p14:cNvPr>
              <p14:cNvContentPartPr/>
              <p14:nvPr/>
            </p14:nvContentPartPr>
            <p14:xfrm>
              <a:off x="5731191" y="6182949"/>
              <a:ext cx="76680" cy="11160"/>
            </p14:xfrm>
          </p:contentPart>
        </mc:Choice>
        <mc:Fallback xmlns="">
          <p:pic>
            <p:nvPicPr>
              <p:cNvPr id="751" name="Ink 750">
                <a:extLst>
                  <a:ext uri="{FF2B5EF4-FFF2-40B4-BE49-F238E27FC236}">
                    <a16:creationId xmlns:a16="http://schemas.microsoft.com/office/drawing/2014/main" id="{CAADCA2C-F9B2-449C-A745-5EB586B620C0}"/>
                  </a:ext>
                </a:extLst>
              </p:cNvPr>
              <p:cNvPicPr/>
              <p:nvPr/>
            </p:nvPicPr>
            <p:blipFill>
              <a:blip r:embed="rId819"/>
              <a:stretch>
                <a:fillRect/>
              </a:stretch>
            </p:blipFill>
            <p:spPr>
              <a:xfrm>
                <a:off x="5713191" y="6164949"/>
                <a:ext cx="1123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0">
            <p14:nvContentPartPr>
              <p14:cNvPr id="752" name="Ink 751">
                <a:extLst>
                  <a:ext uri="{FF2B5EF4-FFF2-40B4-BE49-F238E27FC236}">
                    <a16:creationId xmlns:a16="http://schemas.microsoft.com/office/drawing/2014/main" id="{3883D425-59A9-42C8-BA1E-88CE1BBF7DB8}"/>
                  </a:ext>
                </a:extLst>
              </p14:cNvPr>
              <p14:cNvContentPartPr/>
              <p14:nvPr/>
            </p14:nvContentPartPr>
            <p14:xfrm>
              <a:off x="5774751" y="6259269"/>
              <a:ext cx="71280" cy="360"/>
            </p14:xfrm>
          </p:contentPart>
        </mc:Choice>
        <mc:Fallback xmlns="">
          <p:pic>
            <p:nvPicPr>
              <p:cNvPr id="752" name="Ink 751">
                <a:extLst>
                  <a:ext uri="{FF2B5EF4-FFF2-40B4-BE49-F238E27FC236}">
                    <a16:creationId xmlns:a16="http://schemas.microsoft.com/office/drawing/2014/main" id="{3883D425-59A9-42C8-BA1E-88CE1BBF7DB8}"/>
                  </a:ext>
                </a:extLst>
              </p:cNvPr>
              <p:cNvPicPr/>
              <p:nvPr/>
            </p:nvPicPr>
            <p:blipFill>
              <a:blip r:embed="rId821"/>
              <a:stretch>
                <a:fillRect/>
              </a:stretch>
            </p:blipFill>
            <p:spPr>
              <a:xfrm>
                <a:off x="5756751" y="6241269"/>
                <a:ext cx="106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2">
            <p14:nvContentPartPr>
              <p14:cNvPr id="754" name="Ink 753">
                <a:extLst>
                  <a:ext uri="{FF2B5EF4-FFF2-40B4-BE49-F238E27FC236}">
                    <a16:creationId xmlns:a16="http://schemas.microsoft.com/office/drawing/2014/main" id="{976EA658-9A1A-4ADF-A620-7E676815F5EC}"/>
                  </a:ext>
                </a:extLst>
              </p14:cNvPr>
              <p14:cNvContentPartPr/>
              <p14:nvPr/>
            </p14:nvContentPartPr>
            <p14:xfrm>
              <a:off x="6324471" y="6079629"/>
              <a:ext cx="38520" cy="228960"/>
            </p14:xfrm>
          </p:contentPart>
        </mc:Choice>
        <mc:Fallback xmlns="">
          <p:pic>
            <p:nvPicPr>
              <p:cNvPr id="754" name="Ink 753">
                <a:extLst>
                  <a:ext uri="{FF2B5EF4-FFF2-40B4-BE49-F238E27FC236}">
                    <a16:creationId xmlns:a16="http://schemas.microsoft.com/office/drawing/2014/main" id="{976EA658-9A1A-4ADF-A620-7E676815F5EC}"/>
                  </a:ext>
                </a:extLst>
              </p:cNvPr>
              <p:cNvPicPr/>
              <p:nvPr/>
            </p:nvPicPr>
            <p:blipFill>
              <a:blip r:embed="rId823"/>
              <a:stretch>
                <a:fillRect/>
              </a:stretch>
            </p:blipFill>
            <p:spPr>
              <a:xfrm>
                <a:off x="6306471" y="6061629"/>
                <a:ext cx="741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4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1859987D-74E0-4505-B895-60C818BD738E}"/>
                  </a:ext>
                </a:extLst>
              </p14:cNvPr>
              <p14:cNvContentPartPr/>
              <p14:nvPr/>
            </p14:nvContentPartPr>
            <p14:xfrm>
              <a:off x="6498351" y="6199149"/>
              <a:ext cx="114840" cy="82440"/>
            </p14:xfrm>
          </p:contentPart>
        </mc:Choice>
        <mc:Fallback xmlns=""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1859987D-74E0-4505-B895-60C818BD738E}"/>
                  </a:ext>
                </a:extLst>
              </p:cNvPr>
              <p:cNvPicPr/>
              <p:nvPr/>
            </p:nvPicPr>
            <p:blipFill>
              <a:blip r:embed="rId825"/>
              <a:stretch>
                <a:fillRect/>
              </a:stretch>
            </p:blipFill>
            <p:spPr>
              <a:xfrm>
                <a:off x="6480351" y="6181509"/>
                <a:ext cx="1504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6">
            <p14:nvContentPartPr>
              <p14:cNvPr id="758" name="Ink 757">
                <a:extLst>
                  <a:ext uri="{FF2B5EF4-FFF2-40B4-BE49-F238E27FC236}">
                    <a16:creationId xmlns:a16="http://schemas.microsoft.com/office/drawing/2014/main" id="{E16F86BB-0D0E-4F3C-A879-C52DDAECB63E}"/>
                  </a:ext>
                </a:extLst>
              </p14:cNvPr>
              <p14:cNvContentPartPr/>
              <p14:nvPr/>
            </p14:nvContentPartPr>
            <p14:xfrm>
              <a:off x="6912351" y="6101229"/>
              <a:ext cx="136800" cy="196920"/>
            </p14:xfrm>
          </p:contentPart>
        </mc:Choice>
        <mc:Fallback xmlns="">
          <p:pic>
            <p:nvPicPr>
              <p:cNvPr id="758" name="Ink 757">
                <a:extLst>
                  <a:ext uri="{FF2B5EF4-FFF2-40B4-BE49-F238E27FC236}">
                    <a16:creationId xmlns:a16="http://schemas.microsoft.com/office/drawing/2014/main" id="{E16F86BB-0D0E-4F3C-A879-C52DDAECB63E}"/>
                  </a:ext>
                </a:extLst>
              </p:cNvPr>
              <p:cNvPicPr/>
              <p:nvPr/>
            </p:nvPicPr>
            <p:blipFill>
              <a:blip r:embed="rId827"/>
              <a:stretch>
                <a:fillRect/>
              </a:stretch>
            </p:blipFill>
            <p:spPr>
              <a:xfrm>
                <a:off x="6894351" y="6083589"/>
                <a:ext cx="1724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8">
            <p14:nvContentPartPr>
              <p14:cNvPr id="759" name="Ink 758">
                <a:extLst>
                  <a:ext uri="{FF2B5EF4-FFF2-40B4-BE49-F238E27FC236}">
                    <a16:creationId xmlns:a16="http://schemas.microsoft.com/office/drawing/2014/main" id="{0B4EC7D2-34A2-4409-B27A-BCC9967CF4D2}"/>
                  </a:ext>
                </a:extLst>
              </p14:cNvPr>
              <p14:cNvContentPartPr/>
              <p14:nvPr/>
            </p14:nvContentPartPr>
            <p14:xfrm>
              <a:off x="7113591" y="6074229"/>
              <a:ext cx="92880" cy="234360"/>
            </p14:xfrm>
          </p:contentPart>
        </mc:Choice>
        <mc:Fallback xmlns="">
          <p:pic>
            <p:nvPicPr>
              <p:cNvPr id="759" name="Ink 758">
                <a:extLst>
                  <a:ext uri="{FF2B5EF4-FFF2-40B4-BE49-F238E27FC236}">
                    <a16:creationId xmlns:a16="http://schemas.microsoft.com/office/drawing/2014/main" id="{0B4EC7D2-34A2-4409-B27A-BCC9967CF4D2}"/>
                  </a:ext>
                </a:extLst>
              </p:cNvPr>
              <p:cNvPicPr/>
              <p:nvPr/>
            </p:nvPicPr>
            <p:blipFill>
              <a:blip r:embed="rId829"/>
              <a:stretch>
                <a:fillRect/>
              </a:stretch>
            </p:blipFill>
            <p:spPr>
              <a:xfrm>
                <a:off x="7095951" y="6056229"/>
                <a:ext cx="1285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0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02D1D997-898A-42EA-95B1-75885828CC82}"/>
                  </a:ext>
                </a:extLst>
              </p14:cNvPr>
              <p14:cNvContentPartPr/>
              <p14:nvPr/>
            </p14:nvContentPartPr>
            <p14:xfrm>
              <a:off x="6705351" y="6160989"/>
              <a:ext cx="82080" cy="98280"/>
            </p14:xfrm>
          </p:contentPart>
        </mc:Choice>
        <mc:Fallback xmlns=""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02D1D997-898A-42EA-95B1-75885828CC82}"/>
                  </a:ext>
                </a:extLst>
              </p:cNvPr>
              <p:cNvPicPr/>
              <p:nvPr/>
            </p:nvPicPr>
            <p:blipFill>
              <a:blip r:embed="rId831"/>
              <a:stretch>
                <a:fillRect/>
              </a:stretch>
            </p:blipFill>
            <p:spPr>
              <a:xfrm>
                <a:off x="6687711" y="6143349"/>
                <a:ext cx="1177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2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D0A34934-AF28-4BA2-A23A-3D9E566BD7CD}"/>
                  </a:ext>
                </a:extLst>
              </p14:cNvPr>
              <p14:cNvContentPartPr/>
              <p14:nvPr/>
            </p14:nvContentPartPr>
            <p14:xfrm>
              <a:off x="6057711" y="5823669"/>
              <a:ext cx="174960" cy="44136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D0A34934-AF28-4BA2-A23A-3D9E566BD7CD}"/>
                  </a:ext>
                </a:extLst>
              </p:cNvPr>
              <p:cNvPicPr/>
              <p:nvPr/>
            </p:nvPicPr>
            <p:blipFill>
              <a:blip r:embed="rId833"/>
              <a:stretch>
                <a:fillRect/>
              </a:stretch>
            </p:blipFill>
            <p:spPr>
              <a:xfrm>
                <a:off x="6040035" y="5806029"/>
                <a:ext cx="210673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4">
            <p14:nvContentPartPr>
              <p14:cNvPr id="762" name="Ink 761">
                <a:extLst>
                  <a:ext uri="{FF2B5EF4-FFF2-40B4-BE49-F238E27FC236}">
                    <a16:creationId xmlns:a16="http://schemas.microsoft.com/office/drawing/2014/main" id="{13209F7A-BF6C-4E36-AC0D-16009FD3F9CD}"/>
                  </a:ext>
                </a:extLst>
              </p14:cNvPr>
              <p14:cNvContentPartPr/>
              <p14:nvPr/>
            </p14:nvContentPartPr>
            <p14:xfrm>
              <a:off x="7391151" y="6264669"/>
              <a:ext cx="5760" cy="82080"/>
            </p14:xfrm>
          </p:contentPart>
        </mc:Choice>
        <mc:Fallback xmlns="">
          <p:pic>
            <p:nvPicPr>
              <p:cNvPr id="762" name="Ink 761">
                <a:extLst>
                  <a:ext uri="{FF2B5EF4-FFF2-40B4-BE49-F238E27FC236}">
                    <a16:creationId xmlns:a16="http://schemas.microsoft.com/office/drawing/2014/main" id="{13209F7A-BF6C-4E36-AC0D-16009FD3F9CD}"/>
                  </a:ext>
                </a:extLst>
              </p:cNvPr>
              <p:cNvPicPr/>
              <p:nvPr/>
            </p:nvPicPr>
            <p:blipFill>
              <a:blip r:embed="rId835"/>
              <a:stretch>
                <a:fillRect/>
              </a:stretch>
            </p:blipFill>
            <p:spPr>
              <a:xfrm>
                <a:off x="7373511" y="6246669"/>
                <a:ext cx="414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6">
            <p14:nvContentPartPr>
              <p14:cNvPr id="765" name="Ink 764">
                <a:extLst>
                  <a:ext uri="{FF2B5EF4-FFF2-40B4-BE49-F238E27FC236}">
                    <a16:creationId xmlns:a16="http://schemas.microsoft.com/office/drawing/2014/main" id="{DB1FECD0-F586-463B-B927-E7ADF1281ADD}"/>
                  </a:ext>
                </a:extLst>
              </p14:cNvPr>
              <p14:cNvContentPartPr/>
              <p14:nvPr/>
            </p14:nvContentPartPr>
            <p14:xfrm>
              <a:off x="8006391" y="6193749"/>
              <a:ext cx="60120" cy="60480"/>
            </p14:xfrm>
          </p:contentPart>
        </mc:Choice>
        <mc:Fallback xmlns="">
          <p:pic>
            <p:nvPicPr>
              <p:cNvPr id="765" name="Ink 764">
                <a:extLst>
                  <a:ext uri="{FF2B5EF4-FFF2-40B4-BE49-F238E27FC236}">
                    <a16:creationId xmlns:a16="http://schemas.microsoft.com/office/drawing/2014/main" id="{DB1FECD0-F586-463B-B927-E7ADF1281ADD}"/>
                  </a:ext>
                </a:extLst>
              </p:cNvPr>
              <p:cNvPicPr/>
              <p:nvPr/>
            </p:nvPicPr>
            <p:blipFill>
              <a:blip r:embed="rId837"/>
              <a:stretch>
                <a:fillRect/>
              </a:stretch>
            </p:blipFill>
            <p:spPr>
              <a:xfrm>
                <a:off x="7988391" y="6176109"/>
                <a:ext cx="9576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8">
            <p14:nvContentPartPr>
              <p14:cNvPr id="771" name="Ink 770">
                <a:extLst>
                  <a:ext uri="{FF2B5EF4-FFF2-40B4-BE49-F238E27FC236}">
                    <a16:creationId xmlns:a16="http://schemas.microsoft.com/office/drawing/2014/main" id="{C988983F-1A2E-4D64-95FD-864A6D68692F}"/>
                  </a:ext>
                </a:extLst>
              </p14:cNvPr>
              <p14:cNvContentPartPr/>
              <p14:nvPr/>
            </p14:nvContentPartPr>
            <p14:xfrm>
              <a:off x="8131311" y="6106629"/>
              <a:ext cx="729720" cy="158400"/>
            </p14:xfrm>
          </p:contentPart>
        </mc:Choice>
        <mc:Fallback xmlns="">
          <p:pic>
            <p:nvPicPr>
              <p:cNvPr id="771" name="Ink 770">
                <a:extLst>
                  <a:ext uri="{FF2B5EF4-FFF2-40B4-BE49-F238E27FC236}">
                    <a16:creationId xmlns:a16="http://schemas.microsoft.com/office/drawing/2014/main" id="{C988983F-1A2E-4D64-95FD-864A6D68692F}"/>
                  </a:ext>
                </a:extLst>
              </p:cNvPr>
              <p:cNvPicPr/>
              <p:nvPr/>
            </p:nvPicPr>
            <p:blipFill>
              <a:blip r:embed="rId839"/>
              <a:stretch>
                <a:fillRect/>
              </a:stretch>
            </p:blipFill>
            <p:spPr>
              <a:xfrm>
                <a:off x="8113671" y="6088629"/>
                <a:ext cx="7653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0">
            <p14:nvContentPartPr>
              <p14:cNvPr id="772" name="Ink 771">
                <a:extLst>
                  <a:ext uri="{FF2B5EF4-FFF2-40B4-BE49-F238E27FC236}">
                    <a16:creationId xmlns:a16="http://schemas.microsoft.com/office/drawing/2014/main" id="{8B825459-8B2F-4C9F-9A1D-AFDFB4A3A614}"/>
                  </a:ext>
                </a:extLst>
              </p14:cNvPr>
              <p14:cNvContentPartPr/>
              <p14:nvPr/>
            </p14:nvContentPartPr>
            <p14:xfrm>
              <a:off x="7598151" y="6095829"/>
              <a:ext cx="310680" cy="191160"/>
            </p14:xfrm>
          </p:contentPart>
        </mc:Choice>
        <mc:Fallback xmlns="">
          <p:pic>
            <p:nvPicPr>
              <p:cNvPr id="772" name="Ink 771">
                <a:extLst>
                  <a:ext uri="{FF2B5EF4-FFF2-40B4-BE49-F238E27FC236}">
                    <a16:creationId xmlns:a16="http://schemas.microsoft.com/office/drawing/2014/main" id="{8B825459-8B2F-4C9F-9A1D-AFDFB4A3A614}"/>
                  </a:ext>
                </a:extLst>
              </p:cNvPr>
              <p:cNvPicPr/>
              <p:nvPr/>
            </p:nvPicPr>
            <p:blipFill>
              <a:blip r:embed="rId841"/>
              <a:stretch>
                <a:fillRect/>
              </a:stretch>
            </p:blipFill>
            <p:spPr>
              <a:xfrm>
                <a:off x="7580151" y="6077795"/>
                <a:ext cx="346320" cy="226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2">
            <p14:nvContentPartPr>
              <p14:cNvPr id="777" name="Ink 776">
                <a:extLst>
                  <a:ext uri="{FF2B5EF4-FFF2-40B4-BE49-F238E27FC236}">
                    <a16:creationId xmlns:a16="http://schemas.microsoft.com/office/drawing/2014/main" id="{5F9EC6E1-09B2-4375-8193-BB315CA19815}"/>
                  </a:ext>
                </a:extLst>
              </p14:cNvPr>
              <p14:cNvContentPartPr/>
              <p14:nvPr/>
            </p14:nvContentPartPr>
            <p14:xfrm>
              <a:off x="9624591" y="6150189"/>
              <a:ext cx="145800" cy="250920"/>
            </p14:xfrm>
          </p:contentPart>
        </mc:Choice>
        <mc:Fallback xmlns="">
          <p:pic>
            <p:nvPicPr>
              <p:cNvPr id="777" name="Ink 776">
                <a:extLst>
                  <a:ext uri="{FF2B5EF4-FFF2-40B4-BE49-F238E27FC236}">
                    <a16:creationId xmlns:a16="http://schemas.microsoft.com/office/drawing/2014/main" id="{5F9EC6E1-09B2-4375-8193-BB315CA19815}"/>
                  </a:ext>
                </a:extLst>
              </p:cNvPr>
              <p:cNvPicPr/>
              <p:nvPr/>
            </p:nvPicPr>
            <p:blipFill>
              <a:blip r:embed="rId843"/>
              <a:stretch>
                <a:fillRect/>
              </a:stretch>
            </p:blipFill>
            <p:spPr>
              <a:xfrm>
                <a:off x="9606951" y="6132549"/>
                <a:ext cx="1814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4">
            <p14:nvContentPartPr>
              <p14:cNvPr id="780" name="Ink 779">
                <a:extLst>
                  <a:ext uri="{FF2B5EF4-FFF2-40B4-BE49-F238E27FC236}">
                    <a16:creationId xmlns:a16="http://schemas.microsoft.com/office/drawing/2014/main" id="{FA57132F-88CD-498C-9058-E560827CBF2E}"/>
                  </a:ext>
                </a:extLst>
              </p14:cNvPr>
              <p14:cNvContentPartPr/>
              <p14:nvPr/>
            </p14:nvContentPartPr>
            <p14:xfrm>
              <a:off x="9976311" y="6062709"/>
              <a:ext cx="147600" cy="181440"/>
            </p14:xfrm>
          </p:contentPart>
        </mc:Choice>
        <mc:Fallback xmlns="">
          <p:pic>
            <p:nvPicPr>
              <p:cNvPr id="780" name="Ink 779">
                <a:extLst>
                  <a:ext uri="{FF2B5EF4-FFF2-40B4-BE49-F238E27FC236}">
                    <a16:creationId xmlns:a16="http://schemas.microsoft.com/office/drawing/2014/main" id="{FA57132F-88CD-498C-9058-E560827CBF2E}"/>
                  </a:ext>
                </a:extLst>
              </p:cNvPr>
              <p:cNvPicPr/>
              <p:nvPr/>
            </p:nvPicPr>
            <p:blipFill>
              <a:blip r:embed="rId845"/>
              <a:stretch>
                <a:fillRect/>
              </a:stretch>
            </p:blipFill>
            <p:spPr>
              <a:xfrm>
                <a:off x="9958671" y="6045069"/>
                <a:ext cx="1832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6">
            <p14:nvContentPartPr>
              <p14:cNvPr id="781" name="Ink 780">
                <a:extLst>
                  <a:ext uri="{FF2B5EF4-FFF2-40B4-BE49-F238E27FC236}">
                    <a16:creationId xmlns:a16="http://schemas.microsoft.com/office/drawing/2014/main" id="{FCEE62DF-FB50-4FCE-B9FE-45E16A4CB7B4}"/>
                  </a:ext>
                </a:extLst>
              </p14:cNvPr>
              <p14:cNvContentPartPr/>
              <p14:nvPr/>
            </p14:nvContentPartPr>
            <p14:xfrm>
              <a:off x="9366831" y="6112029"/>
              <a:ext cx="141840" cy="120240"/>
            </p14:xfrm>
          </p:contentPart>
        </mc:Choice>
        <mc:Fallback xmlns="">
          <p:pic>
            <p:nvPicPr>
              <p:cNvPr id="781" name="Ink 780">
                <a:extLst>
                  <a:ext uri="{FF2B5EF4-FFF2-40B4-BE49-F238E27FC236}">
                    <a16:creationId xmlns:a16="http://schemas.microsoft.com/office/drawing/2014/main" id="{FCEE62DF-FB50-4FCE-B9FE-45E16A4CB7B4}"/>
                  </a:ext>
                </a:extLst>
              </p:cNvPr>
              <p:cNvPicPr/>
              <p:nvPr/>
            </p:nvPicPr>
            <p:blipFill>
              <a:blip r:embed="rId847"/>
              <a:stretch>
                <a:fillRect/>
              </a:stretch>
            </p:blipFill>
            <p:spPr>
              <a:xfrm>
                <a:off x="9349191" y="6094389"/>
                <a:ext cx="1774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8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917F8570-A7BE-4973-A9DA-A42C0AA003F0}"/>
                  </a:ext>
                </a:extLst>
              </p14:cNvPr>
              <p14:cNvContentPartPr/>
              <p14:nvPr/>
            </p14:nvContentPartPr>
            <p14:xfrm>
              <a:off x="9176391" y="6090429"/>
              <a:ext cx="109080" cy="147600"/>
            </p14:xfrm>
          </p:contentPart>
        </mc:Choice>
        <mc:Fallback xmlns=""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917F8570-A7BE-4973-A9DA-A42C0AA003F0}"/>
                  </a:ext>
                </a:extLst>
              </p:cNvPr>
              <p:cNvPicPr/>
              <p:nvPr/>
            </p:nvPicPr>
            <p:blipFill>
              <a:blip r:embed="rId849"/>
              <a:stretch>
                <a:fillRect/>
              </a:stretch>
            </p:blipFill>
            <p:spPr>
              <a:xfrm>
                <a:off x="9158751" y="6072429"/>
                <a:ext cx="1447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0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8D8B370F-65CB-43E5-913E-90BAB922FF3A}"/>
                  </a:ext>
                </a:extLst>
              </p14:cNvPr>
              <p14:cNvContentPartPr/>
              <p14:nvPr/>
            </p14:nvContentPartPr>
            <p14:xfrm>
              <a:off x="10716831" y="6209949"/>
              <a:ext cx="5760" cy="36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8D8B370F-65CB-43E5-913E-90BAB922FF3A}"/>
                  </a:ext>
                </a:extLst>
              </p:cNvPr>
              <p:cNvPicPr/>
              <p:nvPr/>
            </p:nvPicPr>
            <p:blipFill>
              <a:blip r:embed="rId851"/>
              <a:stretch>
                <a:fillRect/>
              </a:stretch>
            </p:blipFill>
            <p:spPr>
              <a:xfrm>
                <a:off x="10698831" y="619230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2">
            <p14:nvContentPartPr>
              <p14:cNvPr id="786" name="Ink 785">
                <a:extLst>
                  <a:ext uri="{FF2B5EF4-FFF2-40B4-BE49-F238E27FC236}">
                    <a16:creationId xmlns:a16="http://schemas.microsoft.com/office/drawing/2014/main" id="{B9CD0F33-5692-47DC-929D-941380EB8F7B}"/>
                  </a:ext>
                </a:extLst>
              </p14:cNvPr>
              <p14:cNvContentPartPr/>
              <p14:nvPr/>
            </p14:nvContentPartPr>
            <p14:xfrm>
              <a:off x="10357551" y="6063069"/>
              <a:ext cx="223560" cy="212760"/>
            </p14:xfrm>
          </p:contentPart>
        </mc:Choice>
        <mc:Fallback xmlns="">
          <p:pic>
            <p:nvPicPr>
              <p:cNvPr id="786" name="Ink 785">
                <a:extLst>
                  <a:ext uri="{FF2B5EF4-FFF2-40B4-BE49-F238E27FC236}">
                    <a16:creationId xmlns:a16="http://schemas.microsoft.com/office/drawing/2014/main" id="{B9CD0F33-5692-47DC-929D-941380EB8F7B}"/>
                  </a:ext>
                </a:extLst>
              </p:cNvPr>
              <p:cNvPicPr/>
              <p:nvPr/>
            </p:nvPicPr>
            <p:blipFill>
              <a:blip r:embed="rId853"/>
              <a:stretch>
                <a:fillRect/>
              </a:stretch>
            </p:blipFill>
            <p:spPr>
              <a:xfrm>
                <a:off x="10339911" y="6045429"/>
                <a:ext cx="2592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4">
            <p14:nvContentPartPr>
              <p14:cNvPr id="787" name="Ink 786">
                <a:extLst>
                  <a:ext uri="{FF2B5EF4-FFF2-40B4-BE49-F238E27FC236}">
                    <a16:creationId xmlns:a16="http://schemas.microsoft.com/office/drawing/2014/main" id="{2ECF82F2-4B23-4D28-BAA6-593AC293E48E}"/>
                  </a:ext>
                </a:extLst>
              </p14:cNvPr>
              <p14:cNvContentPartPr/>
              <p14:nvPr/>
            </p14:nvContentPartPr>
            <p14:xfrm>
              <a:off x="11435391" y="6297069"/>
              <a:ext cx="316080" cy="261720"/>
            </p14:xfrm>
          </p:contentPart>
        </mc:Choice>
        <mc:Fallback xmlns="">
          <p:pic>
            <p:nvPicPr>
              <p:cNvPr id="787" name="Ink 786">
                <a:extLst>
                  <a:ext uri="{FF2B5EF4-FFF2-40B4-BE49-F238E27FC236}">
                    <a16:creationId xmlns:a16="http://schemas.microsoft.com/office/drawing/2014/main" id="{2ECF82F2-4B23-4D28-BAA6-593AC293E48E}"/>
                  </a:ext>
                </a:extLst>
              </p:cNvPr>
              <p:cNvPicPr/>
              <p:nvPr/>
            </p:nvPicPr>
            <p:blipFill>
              <a:blip r:embed="rId855"/>
              <a:stretch>
                <a:fillRect/>
              </a:stretch>
            </p:blipFill>
            <p:spPr>
              <a:xfrm>
                <a:off x="11417391" y="6279069"/>
                <a:ext cx="351720" cy="297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8988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31C1E49-B596-42B0-8498-FEC685A6213A}"/>
                  </a:ext>
                </a:extLst>
              </p14:cNvPr>
              <p14:cNvContentPartPr/>
              <p14:nvPr/>
            </p14:nvContentPartPr>
            <p14:xfrm>
              <a:off x="293751" y="652989"/>
              <a:ext cx="5051160" cy="66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31C1E49-B596-42B0-8498-FEC685A621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5751" y="634989"/>
                <a:ext cx="50868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58C614E-A6B7-46BB-A0B7-E410B92FB4B6}"/>
                  </a:ext>
                </a:extLst>
              </p14:cNvPr>
              <p14:cNvContentPartPr/>
              <p14:nvPr/>
            </p14:nvContentPartPr>
            <p14:xfrm>
              <a:off x="2987991" y="217029"/>
              <a:ext cx="2172600" cy="284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58C614E-A6B7-46BB-A0B7-E410B92FB4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9991" y="199367"/>
                <a:ext cx="2208240" cy="319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C49CCCB-23EE-4582-B814-2A04907BE1F9}"/>
                  </a:ext>
                </a:extLst>
              </p14:cNvPr>
              <p14:cNvContentPartPr/>
              <p14:nvPr/>
            </p14:nvContentPartPr>
            <p14:xfrm>
              <a:off x="250191" y="200829"/>
              <a:ext cx="2433240" cy="343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C49CCCB-23EE-4582-B814-2A04907BE1F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2191" y="183189"/>
                <a:ext cx="24688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376D541-99C6-481C-965F-8048BF230BAD}"/>
                  </a:ext>
                </a:extLst>
              </p14:cNvPr>
              <p14:cNvContentPartPr/>
              <p14:nvPr/>
            </p14:nvContentPartPr>
            <p14:xfrm>
              <a:off x="315351" y="1012269"/>
              <a:ext cx="838800" cy="255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376D541-99C6-481C-965F-8048BF230B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7703" y="994269"/>
                <a:ext cx="874455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66D8453-B1DB-4D56-9DCD-43B7A8083AFC}"/>
                  </a:ext>
                </a:extLst>
              </p14:cNvPr>
              <p14:cNvContentPartPr/>
              <p14:nvPr/>
            </p14:nvContentPartPr>
            <p14:xfrm>
              <a:off x="1354671" y="1001469"/>
              <a:ext cx="833760" cy="316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66D8453-B1DB-4D56-9DCD-43B7A8083AF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337023" y="983469"/>
                <a:ext cx="869415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E7C2F6F-ED5A-4F69-85E6-2AD9AFBB4E62}"/>
                  </a:ext>
                </a:extLst>
              </p14:cNvPr>
              <p14:cNvContentPartPr/>
              <p14:nvPr/>
            </p14:nvContentPartPr>
            <p14:xfrm>
              <a:off x="4843791" y="1088229"/>
              <a:ext cx="87480" cy="114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E7C2F6F-ED5A-4F69-85E6-2AD9AFBB4E6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26151" y="1070589"/>
                <a:ext cx="1231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FB97415-022F-4B44-9876-90AF27333E1C}"/>
                  </a:ext>
                </a:extLst>
              </p14:cNvPr>
              <p14:cNvContentPartPr/>
              <p14:nvPr/>
            </p14:nvContentPartPr>
            <p14:xfrm>
              <a:off x="5045031" y="1110189"/>
              <a:ext cx="120240" cy="77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FB97415-022F-4B44-9876-90AF27333E1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27391" y="1092189"/>
                <a:ext cx="15588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8B8F573-EE1B-47BB-93AD-C4F3797256E0}"/>
                  </a:ext>
                </a:extLst>
              </p14:cNvPr>
              <p14:cNvContentPartPr/>
              <p14:nvPr/>
            </p14:nvContentPartPr>
            <p14:xfrm>
              <a:off x="5306751" y="1006869"/>
              <a:ext cx="49320" cy="1580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8B8F573-EE1B-47BB-93AD-C4F3797256E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88751" y="988869"/>
                <a:ext cx="849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13CEB8B-942E-416D-9514-5933A62F0F44}"/>
                  </a:ext>
                </a:extLst>
              </p14:cNvPr>
              <p14:cNvContentPartPr/>
              <p14:nvPr/>
            </p14:nvContentPartPr>
            <p14:xfrm>
              <a:off x="6406191" y="990309"/>
              <a:ext cx="82080" cy="212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13CEB8B-942E-416D-9514-5933A62F0F4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88191" y="972669"/>
                <a:ext cx="1177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6CBD792A-1865-448F-BAD8-25F0EB3D4EF3}"/>
                  </a:ext>
                </a:extLst>
              </p14:cNvPr>
              <p14:cNvContentPartPr/>
              <p14:nvPr/>
            </p14:nvContentPartPr>
            <p14:xfrm>
              <a:off x="6623271" y="965109"/>
              <a:ext cx="109800" cy="2325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6CBD792A-1865-448F-BAD8-25F0EB3D4EF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05631" y="947469"/>
                <a:ext cx="145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A81A86A-FFF1-4FCD-905B-EFF3FF240659}"/>
                  </a:ext>
                </a:extLst>
              </p14:cNvPr>
              <p14:cNvContentPartPr/>
              <p14:nvPr/>
            </p14:nvContentPartPr>
            <p14:xfrm>
              <a:off x="6852231" y="1049709"/>
              <a:ext cx="109440" cy="153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A81A86A-FFF1-4FCD-905B-EFF3FF24065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34591" y="1032069"/>
                <a:ext cx="1450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F58AA75-36E1-46F5-9DB9-08CCC4D20683}"/>
                  </a:ext>
                </a:extLst>
              </p14:cNvPr>
              <p14:cNvContentPartPr/>
              <p14:nvPr/>
            </p14:nvContentPartPr>
            <p14:xfrm>
              <a:off x="7685271" y="1060869"/>
              <a:ext cx="147240" cy="1314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F58AA75-36E1-46F5-9DB9-08CCC4D2068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67271" y="1042869"/>
                <a:ext cx="1828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FBD4095-18ED-44EF-9390-74965DD46895}"/>
                  </a:ext>
                </a:extLst>
              </p14:cNvPr>
              <p14:cNvContentPartPr/>
              <p14:nvPr/>
            </p14:nvContentPartPr>
            <p14:xfrm>
              <a:off x="7211511" y="935949"/>
              <a:ext cx="348840" cy="266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FBD4095-18ED-44EF-9390-74965DD4689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93871" y="918309"/>
                <a:ext cx="3844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FFA13DD-339C-4324-899F-A27CE5E968F8}"/>
                  </a:ext>
                </a:extLst>
              </p14:cNvPr>
              <p14:cNvContentPartPr/>
              <p14:nvPr/>
            </p14:nvContentPartPr>
            <p14:xfrm>
              <a:off x="5845311" y="979509"/>
              <a:ext cx="425160" cy="212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FFA13DD-339C-4324-899F-A27CE5E968F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27656" y="961869"/>
                <a:ext cx="46083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E9A92EC-D528-49C6-88AE-35E395FDC0F6}"/>
                  </a:ext>
                </a:extLst>
              </p14:cNvPr>
              <p14:cNvContentPartPr/>
              <p14:nvPr/>
            </p14:nvContentPartPr>
            <p14:xfrm>
              <a:off x="5464431" y="1001469"/>
              <a:ext cx="163800" cy="1962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E9A92EC-D528-49C6-88AE-35E395FDC0F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46791" y="983469"/>
                <a:ext cx="1994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32F1B18-46D6-4173-B4D5-C59D8D63A96A}"/>
                  </a:ext>
                </a:extLst>
              </p14:cNvPr>
              <p14:cNvContentPartPr/>
              <p14:nvPr/>
            </p14:nvContentPartPr>
            <p14:xfrm>
              <a:off x="4381191" y="1077429"/>
              <a:ext cx="316440" cy="1310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32F1B18-46D6-4173-B4D5-C59D8D63A96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63551" y="1059789"/>
                <a:ext cx="3520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AC29FFE-3C2B-460D-B096-289B7C263AB5}"/>
                  </a:ext>
                </a:extLst>
              </p14:cNvPr>
              <p14:cNvContentPartPr/>
              <p14:nvPr/>
            </p14:nvContentPartPr>
            <p14:xfrm>
              <a:off x="3537711" y="990309"/>
              <a:ext cx="637200" cy="228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AC29FFE-3C2B-460D-B096-289B7C263AB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519711" y="972669"/>
                <a:ext cx="6728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8F14568-1832-4E21-99FB-4DE16E975B3C}"/>
                  </a:ext>
                </a:extLst>
              </p14:cNvPr>
              <p14:cNvContentPartPr/>
              <p14:nvPr/>
            </p14:nvContentPartPr>
            <p14:xfrm>
              <a:off x="2470671" y="949269"/>
              <a:ext cx="930960" cy="243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8F14568-1832-4E21-99FB-4DE16E975B3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53031" y="931629"/>
                <a:ext cx="9666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AD86AE8-EF80-41F0-A589-C926288586C5}"/>
                  </a:ext>
                </a:extLst>
              </p14:cNvPr>
              <p14:cNvContentPartPr/>
              <p14:nvPr/>
            </p14:nvContentPartPr>
            <p14:xfrm>
              <a:off x="8070831" y="1077069"/>
              <a:ext cx="153360" cy="126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AD86AE8-EF80-41F0-A589-C926288586C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053191" y="1059069"/>
                <a:ext cx="1890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72AAC2C-2B8D-4F24-B099-C8595B924A52}"/>
                  </a:ext>
                </a:extLst>
              </p14:cNvPr>
              <p14:cNvContentPartPr/>
              <p14:nvPr/>
            </p14:nvContentPartPr>
            <p14:xfrm>
              <a:off x="8724591" y="1072029"/>
              <a:ext cx="147240" cy="136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72AAC2C-2B8D-4F24-B099-C8595B924A5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706951" y="1054389"/>
                <a:ext cx="1828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AA0EA79-337F-45A2-96D8-43BC018304ED}"/>
                  </a:ext>
                </a:extLst>
              </p14:cNvPr>
              <p14:cNvContentPartPr/>
              <p14:nvPr/>
            </p14:nvContentPartPr>
            <p14:xfrm>
              <a:off x="8985951" y="995709"/>
              <a:ext cx="54720" cy="212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AA0EA79-337F-45A2-96D8-43BC018304E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68311" y="978069"/>
                <a:ext cx="903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B0906AB-D687-4FFC-A479-48CABF3F2712}"/>
                  </a:ext>
                </a:extLst>
              </p14:cNvPr>
              <p14:cNvContentPartPr/>
              <p14:nvPr/>
            </p14:nvContentPartPr>
            <p14:xfrm>
              <a:off x="9132831" y="1088229"/>
              <a:ext cx="136440" cy="109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B0906AB-D687-4FFC-A479-48CABF3F271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115191" y="1070229"/>
                <a:ext cx="1720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713A32A-5CD8-4BA9-A7F7-7F8958DD2169}"/>
                  </a:ext>
                </a:extLst>
              </p14:cNvPr>
              <p14:cNvContentPartPr/>
              <p14:nvPr/>
            </p14:nvContentPartPr>
            <p14:xfrm>
              <a:off x="9361431" y="1012269"/>
              <a:ext cx="1168560" cy="224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713A32A-5CD8-4BA9-A7F7-7F8958DD2169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343786" y="994240"/>
                <a:ext cx="1204211" cy="260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A570A1B-513E-4836-BB8A-37D1998407D2}"/>
                  </a:ext>
                </a:extLst>
              </p14:cNvPr>
              <p14:cNvContentPartPr/>
              <p14:nvPr/>
            </p14:nvContentPartPr>
            <p14:xfrm>
              <a:off x="8359911" y="1028469"/>
              <a:ext cx="136440" cy="1962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A570A1B-513E-4836-BB8A-37D1998407D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42271" y="1010829"/>
                <a:ext cx="1720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BB4C4B5-D2DA-4AE5-BBE8-E51D18EC237C}"/>
                  </a:ext>
                </a:extLst>
              </p14:cNvPr>
              <p14:cNvContentPartPr/>
              <p14:nvPr/>
            </p14:nvContentPartPr>
            <p14:xfrm>
              <a:off x="4089951" y="1436709"/>
              <a:ext cx="133920" cy="272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BB4C4B5-D2DA-4AE5-BBE8-E51D18EC237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72311" y="1419069"/>
                <a:ext cx="16956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0331068-2AAC-4C70-98D3-7ECB046565B7}"/>
                  </a:ext>
                </a:extLst>
              </p14:cNvPr>
              <p14:cNvContentPartPr/>
              <p14:nvPr/>
            </p14:nvContentPartPr>
            <p14:xfrm>
              <a:off x="4566231" y="1464069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0331068-2AAC-4C70-98D3-7ECB046565B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548591" y="14460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D3FE4DB-81A3-4A75-9375-D70520115DDB}"/>
                  </a:ext>
                </a:extLst>
              </p14:cNvPr>
              <p14:cNvContentPartPr/>
              <p14:nvPr/>
            </p14:nvContentPartPr>
            <p14:xfrm>
              <a:off x="5709231" y="1415109"/>
              <a:ext cx="174960" cy="2451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D3FE4DB-81A3-4A75-9375-D70520115DD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691231" y="1397109"/>
                <a:ext cx="2106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D32AE4F-1720-4224-B4AF-ADC0C2CD76B2}"/>
                  </a:ext>
                </a:extLst>
              </p14:cNvPr>
              <p14:cNvContentPartPr/>
              <p14:nvPr/>
            </p14:nvContentPartPr>
            <p14:xfrm>
              <a:off x="5986791" y="1545069"/>
              <a:ext cx="136800" cy="986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D32AE4F-1720-4224-B4AF-ADC0C2CD76B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968791" y="1527429"/>
                <a:ext cx="1724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88CB457-E486-4654-A14A-D3CE6F76FDC1}"/>
                  </a:ext>
                </a:extLst>
              </p14:cNvPr>
              <p14:cNvContentPartPr/>
              <p14:nvPr/>
            </p14:nvContentPartPr>
            <p14:xfrm>
              <a:off x="6579711" y="1534629"/>
              <a:ext cx="93240" cy="15048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88CB457-E486-4654-A14A-D3CE6F76FDC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562071" y="1516989"/>
                <a:ext cx="128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C4677A49-DEB2-4BE2-941B-CC7B4E282CA3}"/>
                  </a:ext>
                </a:extLst>
              </p14:cNvPr>
              <p14:cNvContentPartPr/>
              <p14:nvPr/>
            </p14:nvContentPartPr>
            <p14:xfrm>
              <a:off x="6411591" y="1469469"/>
              <a:ext cx="11160" cy="5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C4677A49-DEB2-4BE2-941B-CC7B4E282C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393591" y="1451469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6CA9FDF0-703A-4346-8883-A203084227D5}"/>
                  </a:ext>
                </a:extLst>
              </p14:cNvPr>
              <p14:cNvContentPartPr/>
              <p14:nvPr/>
            </p14:nvContentPartPr>
            <p14:xfrm>
              <a:off x="7891551" y="1479909"/>
              <a:ext cx="267480" cy="2430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6CA9FDF0-703A-4346-8883-A203084227D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873551" y="1461936"/>
                <a:ext cx="303120" cy="278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120EF6E4-B183-4257-82A6-9103FB376A7C}"/>
                  </a:ext>
                </a:extLst>
              </p14:cNvPr>
              <p14:cNvContentPartPr/>
              <p14:nvPr/>
            </p14:nvContentPartPr>
            <p14:xfrm>
              <a:off x="6950151" y="1474869"/>
              <a:ext cx="784440" cy="299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120EF6E4-B183-4257-82A6-9103FB376A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932503" y="1456891"/>
                <a:ext cx="820096" cy="335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538CAC3-428B-463E-A115-63BBFB56EC94}"/>
                  </a:ext>
                </a:extLst>
              </p14:cNvPr>
              <p14:cNvContentPartPr/>
              <p14:nvPr/>
            </p14:nvContentPartPr>
            <p14:xfrm>
              <a:off x="6231591" y="1534629"/>
              <a:ext cx="245520" cy="1357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538CAC3-428B-463E-A115-63BBFB56EC9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213951" y="1516989"/>
                <a:ext cx="2811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C295B07-DFF7-42BC-A1BF-606B27663FC4}"/>
                  </a:ext>
                </a:extLst>
              </p14:cNvPr>
              <p14:cNvContentPartPr/>
              <p14:nvPr/>
            </p14:nvContentPartPr>
            <p14:xfrm>
              <a:off x="4920111" y="1469469"/>
              <a:ext cx="523080" cy="2127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C295B07-DFF7-42BC-A1BF-606B27663FC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902471" y="1451469"/>
                <a:ext cx="55872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A6A2771-7AC4-4505-AEE9-E7CDD968DB00}"/>
                  </a:ext>
                </a:extLst>
              </p14:cNvPr>
              <p14:cNvContentPartPr/>
              <p14:nvPr/>
            </p14:nvContentPartPr>
            <p14:xfrm>
              <a:off x="4473711" y="1551189"/>
              <a:ext cx="256320" cy="1198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A6A2771-7AC4-4505-AEE9-E7CDD968DB0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456071" y="1533243"/>
                <a:ext cx="291960" cy="1554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EA2AA86-BA86-42A3-8037-1DE5ACEA4C77}"/>
                  </a:ext>
                </a:extLst>
              </p14:cNvPr>
              <p14:cNvContentPartPr/>
              <p14:nvPr/>
            </p14:nvContentPartPr>
            <p14:xfrm>
              <a:off x="2510631" y="1447509"/>
              <a:ext cx="1446840" cy="2944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EA2AA86-BA86-42A3-8037-1DE5ACEA4C7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492991" y="1429869"/>
                <a:ext cx="148248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D76797E2-1D96-4136-B04C-9A34776AF669}"/>
                  </a:ext>
                </a:extLst>
              </p14:cNvPr>
              <p14:cNvContentPartPr/>
              <p14:nvPr/>
            </p14:nvContentPartPr>
            <p14:xfrm>
              <a:off x="8648631" y="1518429"/>
              <a:ext cx="125640" cy="1620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D76797E2-1D96-4136-B04C-9A34776AF66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630631" y="1500429"/>
                <a:ext cx="1612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8AEB674-2F0A-486C-BE82-EE45E54DB6D0}"/>
                  </a:ext>
                </a:extLst>
              </p14:cNvPr>
              <p14:cNvContentPartPr/>
              <p14:nvPr/>
            </p14:nvContentPartPr>
            <p14:xfrm>
              <a:off x="8860671" y="1583589"/>
              <a:ext cx="98280" cy="1044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8AEB674-2F0A-486C-BE82-EE45E54DB6D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843031" y="1565949"/>
                <a:ext cx="1339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EB097F5-2185-47F2-A47F-0A6928B8CE31}"/>
                  </a:ext>
                </a:extLst>
              </p14:cNvPr>
              <p14:cNvContentPartPr/>
              <p14:nvPr/>
            </p14:nvContentPartPr>
            <p14:xfrm>
              <a:off x="9486711" y="1531389"/>
              <a:ext cx="82080" cy="1292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EB097F5-2185-47F2-A47F-0A6928B8CE3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468711" y="1513749"/>
                <a:ext cx="1177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556CCA40-278E-4606-B027-4A5E5F9471DC}"/>
                  </a:ext>
                </a:extLst>
              </p14:cNvPr>
              <p14:cNvContentPartPr/>
              <p14:nvPr/>
            </p14:nvContentPartPr>
            <p14:xfrm>
              <a:off x="9992871" y="1496109"/>
              <a:ext cx="50040" cy="1314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556CCA40-278E-4606-B027-4A5E5F9471D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9975231" y="1478469"/>
                <a:ext cx="856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5D4E1A1-1C44-4AAC-ACAB-427EB65882A1}"/>
                  </a:ext>
                </a:extLst>
              </p14:cNvPr>
              <p14:cNvContentPartPr/>
              <p14:nvPr/>
            </p14:nvContentPartPr>
            <p14:xfrm>
              <a:off x="10294551" y="1409349"/>
              <a:ext cx="14400" cy="57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5D4E1A1-1C44-4AAC-ACAB-427EB65882A1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276551" y="1391709"/>
                <a:ext cx="500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E1BB4CA5-8D50-4E8F-A228-4840217BEC20}"/>
                  </a:ext>
                </a:extLst>
              </p14:cNvPr>
              <p14:cNvContentPartPr/>
              <p14:nvPr/>
            </p14:nvContentPartPr>
            <p14:xfrm>
              <a:off x="10787751" y="1398549"/>
              <a:ext cx="202320" cy="2451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E1BB4CA5-8D50-4E8F-A228-4840217BEC2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769751" y="1380909"/>
                <a:ext cx="2379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06C6C43-6706-4EB7-B999-E5E116273DC7}"/>
                  </a:ext>
                </a:extLst>
              </p14:cNvPr>
              <p14:cNvContentPartPr/>
              <p14:nvPr/>
            </p14:nvContentPartPr>
            <p14:xfrm>
              <a:off x="11097351" y="1496469"/>
              <a:ext cx="115200" cy="98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06C6C43-6706-4EB7-B999-E5E116273DC7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1079711" y="1478829"/>
                <a:ext cx="1508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C305989E-6D9A-47FA-B316-6E14CF174751}"/>
                  </a:ext>
                </a:extLst>
              </p14:cNvPr>
              <p14:cNvContentPartPr/>
              <p14:nvPr/>
            </p14:nvContentPartPr>
            <p14:xfrm>
              <a:off x="11572191" y="1502229"/>
              <a:ext cx="151920" cy="1202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C305989E-6D9A-47FA-B316-6E14CF174751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554551" y="1484229"/>
                <a:ext cx="187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E060672-FB30-4190-94B7-CB2AE01FC618}"/>
                  </a:ext>
                </a:extLst>
              </p14:cNvPr>
              <p14:cNvContentPartPr/>
              <p14:nvPr/>
            </p14:nvContentPartPr>
            <p14:xfrm>
              <a:off x="11881431" y="1637949"/>
              <a:ext cx="27720" cy="57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E060672-FB30-4190-94B7-CB2AE01FC61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863791" y="1620309"/>
                <a:ext cx="63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8634A0D-6900-435B-8715-F8A893F60A57}"/>
                  </a:ext>
                </a:extLst>
              </p14:cNvPr>
              <p14:cNvContentPartPr/>
              <p14:nvPr/>
            </p14:nvContentPartPr>
            <p14:xfrm>
              <a:off x="11293911" y="1398549"/>
              <a:ext cx="201960" cy="234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8634A0D-6900-435B-8715-F8A893F60A57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275911" y="1380909"/>
                <a:ext cx="2376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853B842-9DDA-479F-9722-B2C876902E6D}"/>
                  </a:ext>
                </a:extLst>
              </p14:cNvPr>
              <p14:cNvContentPartPr/>
              <p14:nvPr/>
            </p14:nvContentPartPr>
            <p14:xfrm>
              <a:off x="10123551" y="1491069"/>
              <a:ext cx="424800" cy="13644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853B842-9DDA-479F-9722-B2C876902E6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105551" y="1473429"/>
                <a:ext cx="46044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41AF524-AAE9-449E-BEBA-A8340A0B536A}"/>
                  </a:ext>
                </a:extLst>
              </p14:cNvPr>
              <p14:cNvContentPartPr/>
              <p14:nvPr/>
            </p14:nvContentPartPr>
            <p14:xfrm>
              <a:off x="9644391" y="1523829"/>
              <a:ext cx="250920" cy="1094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41AF524-AAE9-449E-BEBA-A8340A0B536A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626726" y="1505829"/>
                <a:ext cx="286611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C8D0B440-A26D-4EB9-AF9B-2F82F73AC43A}"/>
                  </a:ext>
                </a:extLst>
              </p14:cNvPr>
              <p14:cNvContentPartPr/>
              <p14:nvPr/>
            </p14:nvContentPartPr>
            <p14:xfrm>
              <a:off x="9160191" y="1529229"/>
              <a:ext cx="250920" cy="1411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C8D0B440-A26D-4EB9-AF9B-2F82F73AC43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142165" y="1511229"/>
                <a:ext cx="286611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309BAA7-2C6E-43E7-81AE-F868FB0DF2F7}"/>
                  </a:ext>
                </a:extLst>
              </p14:cNvPr>
              <p14:cNvContentPartPr/>
              <p14:nvPr/>
            </p14:nvContentPartPr>
            <p14:xfrm>
              <a:off x="8365671" y="1474869"/>
              <a:ext cx="185400" cy="2235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309BAA7-2C6E-43E7-81AE-F868FB0DF2F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347671" y="1456869"/>
                <a:ext cx="2210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9508D935-A4A6-482F-A9DD-E3B68A257D90}"/>
                  </a:ext>
                </a:extLst>
              </p14:cNvPr>
              <p14:cNvContentPartPr/>
              <p14:nvPr/>
            </p14:nvContentPartPr>
            <p14:xfrm>
              <a:off x="3158271" y="2242389"/>
              <a:ext cx="10440" cy="16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9508D935-A4A6-482F-A9DD-E3B68A257D9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140271" y="2224389"/>
                <a:ext cx="46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D5E6A3B8-DA2F-4332-84B1-35930B1E52B5}"/>
                  </a:ext>
                </a:extLst>
              </p14:cNvPr>
              <p14:cNvContentPartPr/>
              <p14:nvPr/>
            </p14:nvContentPartPr>
            <p14:xfrm>
              <a:off x="3178431" y="2361909"/>
              <a:ext cx="16560" cy="57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D5E6A3B8-DA2F-4332-84B1-35930B1E52B5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160791" y="2344269"/>
                <a:ext cx="5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027B192-EB21-4776-AA07-A18563B1CD17}"/>
                  </a:ext>
                </a:extLst>
              </p14:cNvPr>
              <p14:cNvContentPartPr/>
              <p14:nvPr/>
            </p14:nvContentPartPr>
            <p14:xfrm>
              <a:off x="2220471" y="2204589"/>
              <a:ext cx="762840" cy="2829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027B192-EB21-4776-AA07-A18563B1CD1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202479" y="2186589"/>
                <a:ext cx="798463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03A251A7-4917-44CC-A95A-72016D40B391}"/>
                  </a:ext>
                </a:extLst>
              </p14:cNvPr>
              <p14:cNvContentPartPr/>
              <p14:nvPr/>
            </p14:nvContentPartPr>
            <p14:xfrm>
              <a:off x="1659951" y="2291349"/>
              <a:ext cx="304920" cy="14724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03A251A7-4917-44CC-A95A-72016D40B39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641972" y="2273349"/>
                <a:ext cx="340518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6567C980-62DF-4CA4-BFCD-226EBFF5F352}"/>
                  </a:ext>
                </a:extLst>
              </p14:cNvPr>
              <p14:cNvContentPartPr/>
              <p14:nvPr/>
            </p14:nvContentPartPr>
            <p14:xfrm>
              <a:off x="1354671" y="2236989"/>
              <a:ext cx="184320" cy="2016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6567C980-62DF-4CA4-BFCD-226EBFF5F35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336996" y="2218989"/>
                <a:ext cx="22003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83A3323-CCC0-4259-A7A5-81931E1F1D31}"/>
                  </a:ext>
                </a:extLst>
              </p14:cNvPr>
              <p14:cNvContentPartPr/>
              <p14:nvPr/>
            </p14:nvContentPartPr>
            <p14:xfrm>
              <a:off x="331911" y="2133309"/>
              <a:ext cx="920160" cy="3052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83A3323-CCC0-4259-A7A5-81931E1F1D3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13911" y="2115309"/>
                <a:ext cx="9558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A5EA7AC8-6688-4B7D-AE4B-E36F7CA30C14}"/>
                  </a:ext>
                </a:extLst>
              </p14:cNvPr>
              <p14:cNvContentPartPr/>
              <p14:nvPr/>
            </p14:nvContentPartPr>
            <p14:xfrm>
              <a:off x="4343031" y="2274429"/>
              <a:ext cx="251280" cy="1101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A5EA7AC8-6688-4B7D-AE4B-E36F7CA30C14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325391" y="2256789"/>
                <a:ext cx="2869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DC7DB77E-23D7-4BF6-81EF-2ED30FA902BA}"/>
                  </a:ext>
                </a:extLst>
              </p14:cNvPr>
              <p14:cNvContentPartPr/>
              <p14:nvPr/>
            </p14:nvContentPartPr>
            <p14:xfrm>
              <a:off x="3553911" y="2170749"/>
              <a:ext cx="686880" cy="2296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DC7DB77E-23D7-4BF6-81EF-2ED30FA902B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535911" y="2153109"/>
                <a:ext cx="7225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1A00C9DC-B704-4C6F-9FAC-08072FCB74A7}"/>
                  </a:ext>
                </a:extLst>
              </p14:cNvPr>
              <p14:cNvContentPartPr/>
              <p14:nvPr/>
            </p14:nvContentPartPr>
            <p14:xfrm>
              <a:off x="6955911" y="2182269"/>
              <a:ext cx="114840" cy="1364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1A00C9DC-B704-4C6F-9FAC-08072FCB74A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937911" y="2164629"/>
                <a:ext cx="1504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5ED0ADDF-B251-4324-B1E8-B480A71F2A3E}"/>
                  </a:ext>
                </a:extLst>
              </p14:cNvPr>
              <p14:cNvContentPartPr/>
              <p14:nvPr/>
            </p14:nvContentPartPr>
            <p14:xfrm>
              <a:off x="8849871" y="2176509"/>
              <a:ext cx="185400" cy="878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5ED0ADDF-B251-4324-B1E8-B480A71F2A3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832231" y="2158869"/>
                <a:ext cx="22104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D7B2AB3B-3817-4BF1-8BA0-641318407EBC}"/>
                  </a:ext>
                </a:extLst>
              </p14:cNvPr>
              <p14:cNvContentPartPr/>
              <p14:nvPr/>
            </p14:nvContentPartPr>
            <p14:xfrm>
              <a:off x="9121311" y="2138709"/>
              <a:ext cx="196920" cy="1090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D7B2AB3B-3817-4BF1-8BA0-641318407EB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103311" y="2121069"/>
                <a:ext cx="2325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5F956CD-3ED8-4AB7-B4F4-2EF7CB449681}"/>
                  </a:ext>
                </a:extLst>
              </p14:cNvPr>
              <p14:cNvContentPartPr/>
              <p14:nvPr/>
            </p14:nvContentPartPr>
            <p14:xfrm>
              <a:off x="9878751" y="2122509"/>
              <a:ext cx="38880" cy="1364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5F956CD-3ED8-4AB7-B4F4-2EF7CB44968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860751" y="2104869"/>
                <a:ext cx="745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AA732EC2-2DCB-4A38-9FEF-3EE9B9D121CA}"/>
                  </a:ext>
                </a:extLst>
              </p14:cNvPr>
              <p14:cNvContentPartPr/>
              <p14:nvPr/>
            </p14:nvContentPartPr>
            <p14:xfrm>
              <a:off x="10047231" y="2139069"/>
              <a:ext cx="82080" cy="13104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AA732EC2-2DCB-4A38-9FEF-3EE9B9D121C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029231" y="2121429"/>
                <a:ext cx="1177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451B2672-7BBA-4E68-8D67-BCE07B798CEF}"/>
                  </a:ext>
                </a:extLst>
              </p14:cNvPr>
              <p14:cNvContentPartPr/>
              <p14:nvPr/>
            </p14:nvContentPartPr>
            <p14:xfrm>
              <a:off x="9928431" y="2046189"/>
              <a:ext cx="32040" cy="1656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451B2672-7BBA-4E68-8D67-BCE07B798CE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910791" y="2028549"/>
                <a:ext cx="676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26649C20-CAD3-4F60-BC60-4C1F5305A813}"/>
                  </a:ext>
                </a:extLst>
              </p14:cNvPr>
              <p14:cNvContentPartPr/>
              <p14:nvPr/>
            </p14:nvContentPartPr>
            <p14:xfrm>
              <a:off x="11081511" y="2118909"/>
              <a:ext cx="180000" cy="1238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26649C20-CAD3-4F60-BC60-4C1F5305A81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1063511" y="2100909"/>
                <a:ext cx="2156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5F15C8B-452B-491C-BB0F-7198E4A213B1}"/>
                  </a:ext>
                </a:extLst>
              </p14:cNvPr>
              <p14:cNvContentPartPr/>
              <p14:nvPr/>
            </p14:nvContentPartPr>
            <p14:xfrm>
              <a:off x="10373751" y="1997229"/>
              <a:ext cx="588240" cy="2458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5F15C8B-452B-491C-BB0F-7198E4A213B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356111" y="1979563"/>
                <a:ext cx="623880" cy="281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0ED41A7-7F25-4EC5-8E89-D1DC17A20CF6}"/>
                  </a:ext>
                </a:extLst>
              </p14:cNvPr>
              <p14:cNvContentPartPr/>
              <p14:nvPr/>
            </p14:nvContentPartPr>
            <p14:xfrm>
              <a:off x="9421551" y="2019189"/>
              <a:ext cx="218160" cy="2397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0ED41A7-7F25-4EC5-8E89-D1DC17A20CF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403551" y="2001189"/>
                <a:ext cx="2538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128DBF89-AE54-4BB3-8EE4-EFDC46AC98CF}"/>
                  </a:ext>
                </a:extLst>
              </p14:cNvPr>
              <p14:cNvContentPartPr/>
              <p14:nvPr/>
            </p14:nvContentPartPr>
            <p14:xfrm>
              <a:off x="7289631" y="2089749"/>
              <a:ext cx="1462680" cy="23472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128DBF89-AE54-4BB3-8EE4-EFDC46AC98C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271631" y="2072082"/>
                <a:ext cx="1498320" cy="270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4A08D0D-298E-4CE1-BD6A-8D7B7309BB16}"/>
                  </a:ext>
                </a:extLst>
              </p14:cNvPr>
              <p14:cNvContentPartPr/>
              <p14:nvPr/>
            </p14:nvContentPartPr>
            <p14:xfrm>
              <a:off x="6476751" y="2117109"/>
              <a:ext cx="370440" cy="2235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4A08D0D-298E-4CE1-BD6A-8D7B7309BB1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459111" y="2099109"/>
                <a:ext cx="4060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54D0D44D-814B-41C6-96BA-AE1E958BA058}"/>
                  </a:ext>
                </a:extLst>
              </p14:cNvPr>
              <p14:cNvContentPartPr/>
              <p14:nvPr/>
            </p14:nvContentPartPr>
            <p14:xfrm>
              <a:off x="5954391" y="2124669"/>
              <a:ext cx="288720" cy="2430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54D0D44D-814B-41C6-96BA-AE1E958BA05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936413" y="2107029"/>
                <a:ext cx="324316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F41C488B-2AAB-47A0-86B3-266E49DEE58C}"/>
                  </a:ext>
                </a:extLst>
              </p14:cNvPr>
              <p14:cNvContentPartPr/>
              <p14:nvPr/>
            </p14:nvContentPartPr>
            <p14:xfrm>
              <a:off x="4827591" y="2127909"/>
              <a:ext cx="876600" cy="24516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F41C488B-2AAB-47A0-86B3-266E49DEE58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809951" y="2110269"/>
                <a:ext cx="9122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C9A7756D-497D-4E21-B9A2-48C4CEDEED92}"/>
                  </a:ext>
                </a:extLst>
              </p14:cNvPr>
              <p14:cNvContentPartPr/>
              <p14:nvPr/>
            </p14:nvContentPartPr>
            <p14:xfrm>
              <a:off x="3864231" y="2699229"/>
              <a:ext cx="1769400" cy="2570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C9A7756D-497D-4E21-B9A2-48C4CEDEED92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846591" y="2681254"/>
                <a:ext cx="1805040" cy="292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F744348C-3ED3-4849-942C-6A77AE77C5E6}"/>
                  </a:ext>
                </a:extLst>
              </p14:cNvPr>
              <p14:cNvContentPartPr/>
              <p14:nvPr/>
            </p14:nvContentPartPr>
            <p14:xfrm>
              <a:off x="3232791" y="2721189"/>
              <a:ext cx="430560" cy="22356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F744348C-3ED3-4849-942C-6A77AE77C5E6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215136" y="2703549"/>
                <a:ext cx="46623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A0A1280-EF0D-492B-BE3E-BA484DF1AF6A}"/>
                  </a:ext>
                </a:extLst>
              </p14:cNvPr>
              <p14:cNvContentPartPr/>
              <p14:nvPr/>
            </p14:nvContentPartPr>
            <p14:xfrm>
              <a:off x="2536191" y="2688429"/>
              <a:ext cx="533880" cy="28332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A0A1280-EF0D-492B-BE3E-BA484DF1AF6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518191" y="2670789"/>
                <a:ext cx="5695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E8B94AC-C1B7-468C-A333-09BFB3115202}"/>
                  </a:ext>
                </a:extLst>
              </p14:cNvPr>
              <p14:cNvContentPartPr/>
              <p14:nvPr/>
            </p14:nvContentPartPr>
            <p14:xfrm>
              <a:off x="5877711" y="2770149"/>
              <a:ext cx="163800" cy="1587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E8B94AC-C1B7-468C-A333-09BFB311520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860071" y="2752509"/>
                <a:ext cx="1994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A78ADB5F-1D7F-447F-A386-2C0034D5E6E2}"/>
                  </a:ext>
                </a:extLst>
              </p14:cNvPr>
              <p14:cNvContentPartPr/>
              <p14:nvPr/>
            </p14:nvContentPartPr>
            <p14:xfrm>
              <a:off x="6157431" y="2753589"/>
              <a:ext cx="74880" cy="16452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A78ADB5F-1D7F-447F-A386-2C0034D5E6E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139791" y="2735589"/>
                <a:ext cx="1105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6041FB2E-4462-439A-AFF7-E3D1EAF4813A}"/>
                  </a:ext>
                </a:extLst>
              </p14:cNvPr>
              <p14:cNvContentPartPr/>
              <p14:nvPr/>
            </p14:nvContentPartPr>
            <p14:xfrm>
              <a:off x="7483311" y="2737029"/>
              <a:ext cx="87840" cy="14832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6041FB2E-4462-439A-AFF7-E3D1EAF4813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465671" y="2719029"/>
                <a:ext cx="1234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33C306A-31C2-404A-9937-221E5253C7A7}"/>
                  </a:ext>
                </a:extLst>
              </p14:cNvPr>
              <p14:cNvContentPartPr/>
              <p14:nvPr/>
            </p14:nvContentPartPr>
            <p14:xfrm>
              <a:off x="7658631" y="2743149"/>
              <a:ext cx="114480" cy="13104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33C306A-31C2-404A-9937-221E5253C7A7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7640631" y="2725149"/>
                <a:ext cx="150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2BD78F4-8653-47BA-8F34-C236B05387A0}"/>
                  </a:ext>
                </a:extLst>
              </p14:cNvPr>
              <p14:cNvContentPartPr/>
              <p14:nvPr/>
            </p14:nvContentPartPr>
            <p14:xfrm>
              <a:off x="7886511" y="2759349"/>
              <a:ext cx="136080" cy="10404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2BD78F4-8653-47BA-8F34-C236B05387A0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7868871" y="2741349"/>
                <a:ext cx="1717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C4DB8D20-0DBF-47E2-9F27-55D6D5B7ED9F}"/>
                  </a:ext>
                </a:extLst>
              </p14:cNvPr>
              <p14:cNvContentPartPr/>
              <p14:nvPr/>
            </p14:nvContentPartPr>
            <p14:xfrm>
              <a:off x="8142831" y="2743149"/>
              <a:ext cx="97560" cy="1368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C4DB8D20-0DBF-47E2-9F27-55D6D5B7ED9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8124831" y="2725149"/>
                <a:ext cx="1332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77E2D9F1-5BFD-4B3C-A9AF-0C6657017F34}"/>
                  </a:ext>
                </a:extLst>
              </p14:cNvPr>
              <p14:cNvContentPartPr/>
              <p14:nvPr/>
            </p14:nvContentPartPr>
            <p14:xfrm>
              <a:off x="8986311" y="2699229"/>
              <a:ext cx="332280" cy="1800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77E2D9F1-5BFD-4B3C-A9AF-0C6657017F34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8968291" y="2681554"/>
                <a:ext cx="367959" cy="215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F3049DFC-91D1-4BD2-9C7C-69452D334FE8}"/>
                  </a:ext>
                </a:extLst>
              </p14:cNvPr>
              <p14:cNvContentPartPr/>
              <p14:nvPr/>
            </p14:nvContentPartPr>
            <p14:xfrm>
              <a:off x="8338311" y="2699229"/>
              <a:ext cx="501840" cy="1692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F3049DFC-91D1-4BD2-9C7C-69452D334FE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8320311" y="2681589"/>
                <a:ext cx="5374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D44C167-1FFD-40EA-8F8C-050845ACFA3F}"/>
                  </a:ext>
                </a:extLst>
              </p14:cNvPr>
              <p14:cNvContentPartPr/>
              <p14:nvPr/>
            </p14:nvContentPartPr>
            <p14:xfrm>
              <a:off x="6857991" y="2677629"/>
              <a:ext cx="375840" cy="2235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D44C167-1FFD-40EA-8F8C-050845ACFA3F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840008" y="2659989"/>
                <a:ext cx="411446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07E0FF51-8751-4849-8905-3124D4DC9ABC}"/>
                  </a:ext>
                </a:extLst>
              </p14:cNvPr>
              <p14:cNvContentPartPr/>
              <p14:nvPr/>
            </p14:nvContentPartPr>
            <p14:xfrm>
              <a:off x="6324471" y="2684109"/>
              <a:ext cx="299520" cy="2336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07E0FF51-8751-4849-8905-3124D4DC9ABC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306493" y="2666109"/>
                <a:ext cx="335117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20013990-C513-4B33-9FE1-AD6994A8DA3E}"/>
                  </a:ext>
                </a:extLst>
              </p14:cNvPr>
              <p14:cNvContentPartPr/>
              <p14:nvPr/>
            </p14:nvContentPartPr>
            <p14:xfrm>
              <a:off x="9579231" y="2743149"/>
              <a:ext cx="207720" cy="1472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20013990-C513-4B33-9FE1-AD6994A8DA3E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561591" y="2725149"/>
                <a:ext cx="24336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29AE4A3-26A3-4749-BF02-C4D8E1C198C4}"/>
                  </a:ext>
                </a:extLst>
              </p14:cNvPr>
              <p14:cNvContentPartPr/>
              <p14:nvPr/>
            </p14:nvContentPartPr>
            <p14:xfrm>
              <a:off x="11500551" y="2645229"/>
              <a:ext cx="489960" cy="2674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29AE4A3-26A3-4749-BF02-C4D8E1C198C4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11482551" y="2627253"/>
                <a:ext cx="525600" cy="303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CFA6FC90-4DA9-4E71-91D7-2B5C6AB968A7}"/>
                  </a:ext>
                </a:extLst>
              </p14:cNvPr>
              <p14:cNvContentPartPr/>
              <p14:nvPr/>
            </p14:nvContentPartPr>
            <p14:xfrm>
              <a:off x="10488231" y="2677629"/>
              <a:ext cx="930960" cy="21564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CFA6FC90-4DA9-4E71-91D7-2B5C6AB968A7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10470231" y="2659989"/>
                <a:ext cx="9666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4C21B05-5430-4E86-802A-B3C635DD4E37}"/>
                  </a:ext>
                </a:extLst>
              </p14:cNvPr>
              <p14:cNvContentPartPr/>
              <p14:nvPr/>
            </p14:nvContentPartPr>
            <p14:xfrm>
              <a:off x="9884151" y="2764749"/>
              <a:ext cx="448560" cy="1476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4C21B05-5430-4E86-802A-B3C635DD4E37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9866165" y="2747109"/>
                <a:ext cx="484171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50B361C8-CCBD-42C2-9A96-5565E0C8FDBE}"/>
                  </a:ext>
                </a:extLst>
              </p14:cNvPr>
              <p14:cNvContentPartPr/>
              <p14:nvPr/>
            </p14:nvContentPartPr>
            <p14:xfrm>
              <a:off x="2574351" y="3270909"/>
              <a:ext cx="28080" cy="1292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50B361C8-CCBD-42C2-9A96-5565E0C8FDBE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556351" y="3253269"/>
                <a:ext cx="637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33BD610-11BA-4536-8220-148616A96433}"/>
                  </a:ext>
                </a:extLst>
              </p14:cNvPr>
              <p14:cNvContentPartPr/>
              <p14:nvPr/>
            </p14:nvContentPartPr>
            <p14:xfrm>
              <a:off x="2574351" y="3194949"/>
              <a:ext cx="5760" cy="1116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33BD610-11BA-4536-8220-148616A96433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556351" y="3176949"/>
                <a:ext cx="41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7242EB89-8C61-4222-8CA7-4EDDCD667D84}"/>
                  </a:ext>
                </a:extLst>
              </p14:cNvPr>
              <p14:cNvContentPartPr/>
              <p14:nvPr/>
            </p14:nvContentPartPr>
            <p14:xfrm>
              <a:off x="2715831" y="3265509"/>
              <a:ext cx="120600" cy="14724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7242EB89-8C61-4222-8CA7-4EDDCD667D84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2697831" y="3247869"/>
                <a:ext cx="156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AE9C8EB8-84F4-41D7-97A4-F1DBEB1B65F5}"/>
                  </a:ext>
                </a:extLst>
              </p14:cNvPr>
              <p14:cNvContentPartPr/>
              <p14:nvPr/>
            </p14:nvContentPartPr>
            <p14:xfrm>
              <a:off x="4861071" y="3254349"/>
              <a:ext cx="113760" cy="1422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AE9C8EB8-84F4-41D7-97A4-F1DBEB1B65F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843431" y="3236709"/>
                <a:ext cx="1494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96076C28-7C22-4530-A19A-C463A6B758F9}"/>
                  </a:ext>
                </a:extLst>
              </p14:cNvPr>
              <p14:cNvContentPartPr/>
              <p14:nvPr/>
            </p14:nvContentPartPr>
            <p14:xfrm>
              <a:off x="5154111" y="3167589"/>
              <a:ext cx="360" cy="36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96076C28-7C22-4530-A19A-C463A6B758F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136471" y="31495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E4A7717-C3D8-4CCA-B9B1-39DFD0F4FE2B}"/>
                  </a:ext>
                </a:extLst>
              </p14:cNvPr>
              <p14:cNvContentPartPr/>
              <p14:nvPr/>
            </p14:nvContentPartPr>
            <p14:xfrm>
              <a:off x="6454791" y="3271269"/>
              <a:ext cx="98640" cy="1526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E4A7717-C3D8-4CCA-B9B1-39DFD0F4FE2B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437151" y="3253629"/>
                <a:ext cx="1342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C4548121-D4B2-4D25-AB84-AFA5D331D411}"/>
                  </a:ext>
                </a:extLst>
              </p14:cNvPr>
              <p14:cNvContentPartPr/>
              <p14:nvPr/>
            </p14:nvContentPartPr>
            <p14:xfrm>
              <a:off x="7826751" y="3233109"/>
              <a:ext cx="92880" cy="9864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C4548121-D4B2-4D25-AB84-AFA5D331D41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808751" y="3215469"/>
                <a:ext cx="1285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6863559-63EE-44AD-A394-9B86D9DFE618}"/>
                  </a:ext>
                </a:extLst>
              </p14:cNvPr>
              <p14:cNvContentPartPr/>
              <p14:nvPr/>
            </p14:nvContentPartPr>
            <p14:xfrm>
              <a:off x="8210151" y="3093069"/>
              <a:ext cx="167040" cy="22788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6863559-63EE-44AD-A394-9B86D9DFE61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192511" y="3075429"/>
                <a:ext cx="2026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942730B7-21E6-45DD-B0D5-3D0ADD2B3BED}"/>
                  </a:ext>
                </a:extLst>
              </p14:cNvPr>
              <p14:cNvContentPartPr/>
              <p14:nvPr/>
            </p14:nvContentPartPr>
            <p14:xfrm>
              <a:off x="8495991" y="3243549"/>
              <a:ext cx="114840" cy="9360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942730B7-21E6-45DD-B0D5-3D0ADD2B3BE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478351" y="3225909"/>
                <a:ext cx="1504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2FB71328-510E-4F6F-A180-640326975386}"/>
                  </a:ext>
                </a:extLst>
              </p14:cNvPr>
              <p14:cNvContentPartPr/>
              <p14:nvPr/>
            </p14:nvContentPartPr>
            <p14:xfrm>
              <a:off x="9862191" y="3216549"/>
              <a:ext cx="109080" cy="12852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2FB71328-510E-4F6F-A180-64032697538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844551" y="3198549"/>
                <a:ext cx="1447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E1702285-FB0C-4D58-9933-DED789C3D0DD}"/>
                  </a:ext>
                </a:extLst>
              </p14:cNvPr>
              <p14:cNvContentPartPr/>
              <p14:nvPr/>
            </p14:nvContentPartPr>
            <p14:xfrm>
              <a:off x="10058391" y="3232389"/>
              <a:ext cx="147240" cy="11520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E1702285-FB0C-4D58-9933-DED789C3D0D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040391" y="3214389"/>
                <a:ext cx="1828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41D75DF-CED3-46B2-BDE7-A0FF9D4020F1}"/>
                  </a:ext>
                </a:extLst>
              </p14:cNvPr>
              <p14:cNvContentPartPr/>
              <p14:nvPr/>
            </p14:nvContentPartPr>
            <p14:xfrm>
              <a:off x="9715311" y="3085869"/>
              <a:ext cx="49320" cy="1116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41D75DF-CED3-46B2-BDE7-A0FF9D4020F1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697671" y="3068229"/>
                <a:ext cx="849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4F59F2F3-CA2F-4655-A471-F45C8C8FFAB0}"/>
                  </a:ext>
                </a:extLst>
              </p14:cNvPr>
              <p14:cNvContentPartPr/>
              <p14:nvPr/>
            </p14:nvContentPartPr>
            <p14:xfrm>
              <a:off x="9122031" y="3172989"/>
              <a:ext cx="593640" cy="2019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4F59F2F3-CA2F-4655-A471-F45C8C8FFAB0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104391" y="3155349"/>
                <a:ext cx="6292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4572A2C1-551D-4984-A57A-4ABD2631709D}"/>
                  </a:ext>
                </a:extLst>
              </p14:cNvPr>
              <p14:cNvContentPartPr/>
              <p14:nvPr/>
            </p14:nvContentPartPr>
            <p14:xfrm>
              <a:off x="8708391" y="3139869"/>
              <a:ext cx="294480" cy="20772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4572A2C1-551D-4984-A57A-4ABD2631709D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690413" y="3122229"/>
                <a:ext cx="330076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283B7643-37A5-43AB-820A-89A7F2946AFA}"/>
                  </a:ext>
                </a:extLst>
              </p14:cNvPr>
              <p14:cNvContentPartPr/>
              <p14:nvPr/>
            </p14:nvContentPartPr>
            <p14:xfrm>
              <a:off x="7298631" y="3145629"/>
              <a:ext cx="408600" cy="1962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283B7643-37A5-43AB-820A-89A7F2946AFA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280991" y="3127989"/>
                <a:ext cx="4442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47206062-0774-4EDD-ACDC-AC065EC3267B}"/>
                  </a:ext>
                </a:extLst>
              </p14:cNvPr>
              <p14:cNvContentPartPr/>
              <p14:nvPr/>
            </p14:nvContentPartPr>
            <p14:xfrm>
              <a:off x="6748551" y="3167229"/>
              <a:ext cx="294840" cy="1969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47206062-0774-4EDD-ACDC-AC065EC3267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730551" y="3149589"/>
                <a:ext cx="33048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94B57D3C-63B9-4900-9295-5E307B142529}"/>
                  </a:ext>
                </a:extLst>
              </p14:cNvPr>
              <p14:cNvContentPartPr/>
              <p14:nvPr/>
            </p14:nvContentPartPr>
            <p14:xfrm>
              <a:off x="5799231" y="3194949"/>
              <a:ext cx="563760" cy="20124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94B57D3C-63B9-4900-9295-5E307B14252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781591" y="3176949"/>
                <a:ext cx="5994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4E88A8ED-531D-4B89-B61F-68F8D33E90EE}"/>
                  </a:ext>
                </a:extLst>
              </p14:cNvPr>
              <p14:cNvContentPartPr/>
              <p14:nvPr/>
            </p14:nvContentPartPr>
            <p14:xfrm>
              <a:off x="5088951" y="3238149"/>
              <a:ext cx="462960" cy="14184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4E88A8ED-531D-4B89-B61F-68F8D33E90E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070951" y="3220509"/>
                <a:ext cx="4986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F4B1740B-924A-44B7-8665-0251D82723AA}"/>
                  </a:ext>
                </a:extLst>
              </p14:cNvPr>
              <p14:cNvContentPartPr/>
              <p14:nvPr/>
            </p14:nvContentPartPr>
            <p14:xfrm>
              <a:off x="3793671" y="3249309"/>
              <a:ext cx="974160" cy="15264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F4B1740B-924A-44B7-8665-0251D82723A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775678" y="3231309"/>
                <a:ext cx="1009787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6B8AC68B-5765-4A31-A5B8-E1593AD3D12A}"/>
                  </a:ext>
                </a:extLst>
              </p14:cNvPr>
              <p14:cNvContentPartPr/>
              <p14:nvPr/>
            </p14:nvContentPartPr>
            <p14:xfrm>
              <a:off x="2976831" y="3189189"/>
              <a:ext cx="615600" cy="20160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6B8AC68B-5765-4A31-A5B8-E1593AD3D12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959191" y="3171549"/>
                <a:ext cx="6512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C3BBE0B4-F47B-42E8-88D9-F906FE91C28D}"/>
                  </a:ext>
                </a:extLst>
              </p14:cNvPr>
              <p14:cNvContentPartPr/>
              <p14:nvPr/>
            </p14:nvContentPartPr>
            <p14:xfrm>
              <a:off x="10433871" y="3341829"/>
              <a:ext cx="11160" cy="1036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C3BBE0B4-F47B-42E8-88D9-F906FE91C28D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415871" y="3323829"/>
                <a:ext cx="46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3C30CC0-1EB7-49B2-BF25-C9BAB856F52E}"/>
                  </a:ext>
                </a:extLst>
              </p14:cNvPr>
              <p14:cNvContentPartPr/>
              <p14:nvPr/>
            </p14:nvContentPartPr>
            <p14:xfrm>
              <a:off x="10651671" y="3189189"/>
              <a:ext cx="642600" cy="20196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3C30CC0-1EB7-49B2-BF25-C9BAB856F52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0633671" y="3171517"/>
                <a:ext cx="678240" cy="237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5D7E63EB-CAD9-4553-9317-C757D357D230}"/>
                  </a:ext>
                </a:extLst>
              </p14:cNvPr>
              <p14:cNvContentPartPr/>
              <p14:nvPr/>
            </p14:nvContentPartPr>
            <p14:xfrm>
              <a:off x="2682711" y="3662949"/>
              <a:ext cx="109800" cy="18396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5D7E63EB-CAD9-4553-9317-C757D357D230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664711" y="3644949"/>
                <a:ext cx="1454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A2B4118C-F6E1-4270-B51F-068F8E32126B}"/>
                  </a:ext>
                </a:extLst>
              </p14:cNvPr>
              <p14:cNvContentPartPr/>
              <p14:nvPr/>
            </p14:nvContentPartPr>
            <p14:xfrm>
              <a:off x="2895471" y="3708669"/>
              <a:ext cx="87480" cy="1296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A2B4118C-F6E1-4270-B51F-068F8E32126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877471" y="3690669"/>
                <a:ext cx="1231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967558B8-0DED-4982-BA00-FE390F0A394E}"/>
                  </a:ext>
                </a:extLst>
              </p14:cNvPr>
              <p14:cNvContentPartPr/>
              <p14:nvPr/>
            </p14:nvContentPartPr>
            <p14:xfrm>
              <a:off x="3967191" y="3592029"/>
              <a:ext cx="213120" cy="19620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967558B8-0DED-4982-BA00-FE390F0A394E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949551" y="3574389"/>
                <a:ext cx="248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72B360A3-2E5F-4AD3-9C79-9EBA05A1A7B5}"/>
                  </a:ext>
                </a:extLst>
              </p14:cNvPr>
              <p14:cNvContentPartPr/>
              <p14:nvPr/>
            </p14:nvContentPartPr>
            <p14:xfrm>
              <a:off x="4261671" y="3657549"/>
              <a:ext cx="98280" cy="12312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72B360A3-2E5F-4AD3-9C79-9EBA05A1A7B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243671" y="3639549"/>
                <a:ext cx="133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A1998A0E-C8F2-4ABD-8CB6-A38718E6DD7D}"/>
                  </a:ext>
                </a:extLst>
              </p14:cNvPr>
              <p14:cNvContentPartPr/>
              <p14:nvPr/>
            </p14:nvContentPartPr>
            <p14:xfrm>
              <a:off x="4479471" y="3602829"/>
              <a:ext cx="76680" cy="1854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A1998A0E-C8F2-4ABD-8CB6-A38718E6DD7D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461471" y="3585189"/>
                <a:ext cx="11232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1A4C1A7F-C46C-46FB-A8EF-2E509A6F33A9}"/>
                  </a:ext>
                </a:extLst>
              </p14:cNvPr>
              <p14:cNvContentPartPr/>
              <p14:nvPr/>
            </p14:nvContentPartPr>
            <p14:xfrm>
              <a:off x="4647591" y="3559629"/>
              <a:ext cx="153000" cy="2678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1A4C1A7F-C46C-46FB-A8EF-2E509A6F33A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629951" y="3541629"/>
                <a:ext cx="18864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A52F83CC-0AF0-4F4B-8E40-F4B61522DC78}"/>
                  </a:ext>
                </a:extLst>
              </p14:cNvPr>
              <p14:cNvContentPartPr/>
              <p14:nvPr/>
            </p14:nvContentPartPr>
            <p14:xfrm>
              <a:off x="4887351" y="3657549"/>
              <a:ext cx="98280" cy="15804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A52F83CC-0AF0-4F4B-8E40-F4B61522DC7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869711" y="3639549"/>
                <a:ext cx="1339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8BC56C62-DFBE-41EC-95B6-AA90FF4040AF}"/>
                  </a:ext>
                </a:extLst>
              </p14:cNvPr>
              <p14:cNvContentPartPr/>
              <p14:nvPr/>
            </p14:nvContentPartPr>
            <p14:xfrm>
              <a:off x="5176071" y="3570069"/>
              <a:ext cx="588240" cy="2073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8BC56C62-DFBE-41EC-95B6-AA90FF4040A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158071" y="3552069"/>
                <a:ext cx="6238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119DEDEE-9C73-4039-AF21-3E772B64C0BC}"/>
                  </a:ext>
                </a:extLst>
              </p14:cNvPr>
              <p14:cNvContentPartPr/>
              <p14:nvPr/>
            </p14:nvContentPartPr>
            <p14:xfrm>
              <a:off x="3564711" y="3624789"/>
              <a:ext cx="201960" cy="1800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119DEDEE-9C73-4039-AF21-3E772B64C0BC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3547071" y="3606789"/>
                <a:ext cx="23760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3CB86FBE-48D4-46C3-A0C1-FAA9A54D3C5D}"/>
                  </a:ext>
                </a:extLst>
              </p14:cNvPr>
              <p14:cNvContentPartPr/>
              <p14:nvPr/>
            </p14:nvContentPartPr>
            <p14:xfrm>
              <a:off x="3080871" y="3689949"/>
              <a:ext cx="364680" cy="1479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3CB86FBE-48D4-46C3-A0C1-FAA9A54D3C5D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062871" y="3672309"/>
                <a:ext cx="400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32678D6-3991-4262-8E8B-D292F9CC58E4}"/>
                  </a:ext>
                </a:extLst>
              </p14:cNvPr>
              <p14:cNvContentPartPr/>
              <p14:nvPr/>
            </p14:nvContentPartPr>
            <p14:xfrm>
              <a:off x="6688791" y="3679149"/>
              <a:ext cx="99000" cy="15840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32678D6-3991-4262-8E8B-D292F9CC58E4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6670791" y="3661149"/>
                <a:ext cx="1346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6D86266C-885F-4959-9176-0CB2AF3B65BA}"/>
                  </a:ext>
                </a:extLst>
              </p14:cNvPr>
              <p14:cNvContentPartPr/>
              <p14:nvPr/>
            </p14:nvContentPartPr>
            <p14:xfrm>
              <a:off x="6874191" y="3706149"/>
              <a:ext cx="103680" cy="1123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6D86266C-885F-4959-9176-0CB2AF3B65B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856191" y="3688149"/>
                <a:ext cx="1393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70EA7E75-147F-4C58-A8D0-31527F3481FE}"/>
                  </a:ext>
                </a:extLst>
              </p14:cNvPr>
              <p14:cNvContentPartPr/>
              <p14:nvPr/>
            </p14:nvContentPartPr>
            <p14:xfrm>
              <a:off x="7249671" y="3646749"/>
              <a:ext cx="190800" cy="1144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70EA7E75-147F-4C58-A8D0-31527F3481FE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232031" y="3629109"/>
                <a:ext cx="2264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46234B44-9BE5-4A51-A7B6-B120FE4AD825}"/>
                  </a:ext>
                </a:extLst>
              </p14:cNvPr>
              <p14:cNvContentPartPr/>
              <p14:nvPr/>
            </p14:nvContentPartPr>
            <p14:xfrm>
              <a:off x="7521831" y="3667269"/>
              <a:ext cx="120240" cy="1101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46234B44-9BE5-4A51-A7B6-B120FE4AD82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504191" y="3649629"/>
                <a:ext cx="1558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C5293F8E-B76C-4416-A03A-E01420F1FBED}"/>
                  </a:ext>
                </a:extLst>
              </p14:cNvPr>
              <p14:cNvContentPartPr/>
              <p14:nvPr/>
            </p14:nvContentPartPr>
            <p14:xfrm>
              <a:off x="7755471" y="3684549"/>
              <a:ext cx="251280" cy="12024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C5293F8E-B76C-4416-A03A-E01420F1FBE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737471" y="3666909"/>
                <a:ext cx="2869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8652D61A-A678-4D0B-8AF2-68E2A7C39E69}"/>
                  </a:ext>
                </a:extLst>
              </p14:cNvPr>
              <p14:cNvContentPartPr/>
              <p14:nvPr/>
            </p14:nvContentPartPr>
            <p14:xfrm>
              <a:off x="8256591" y="3678789"/>
              <a:ext cx="114840" cy="1094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8652D61A-A678-4D0B-8AF2-68E2A7C39E69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238591" y="3661149"/>
                <a:ext cx="1504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C0D86359-3337-42D9-B4B4-D4780FF9EA46}"/>
                  </a:ext>
                </a:extLst>
              </p14:cNvPr>
              <p14:cNvContentPartPr/>
              <p14:nvPr/>
            </p14:nvContentPartPr>
            <p14:xfrm>
              <a:off x="8463591" y="3613989"/>
              <a:ext cx="49320" cy="1962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C0D86359-3337-42D9-B4B4-D4780FF9EA46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445591" y="3595989"/>
                <a:ext cx="849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BF825581-F794-4E54-AD53-CE21F3EA295B}"/>
                  </a:ext>
                </a:extLst>
              </p14:cNvPr>
              <p14:cNvContentPartPr/>
              <p14:nvPr/>
            </p14:nvContentPartPr>
            <p14:xfrm>
              <a:off x="10183311" y="3766269"/>
              <a:ext cx="360" cy="57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BF825581-F794-4E54-AD53-CE21F3EA295B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165671" y="374862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7EFDAFB2-66EC-47E2-8F85-6831D0B18CFA}"/>
                  </a:ext>
                </a:extLst>
              </p14:cNvPr>
              <p14:cNvContentPartPr/>
              <p14:nvPr/>
            </p14:nvContentPartPr>
            <p14:xfrm>
              <a:off x="9769671" y="3548469"/>
              <a:ext cx="311040" cy="22896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7EFDAFB2-66EC-47E2-8F85-6831D0B18CF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9752031" y="3530829"/>
                <a:ext cx="346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52E47A93-A3D1-47BA-ADF7-9908C8AF8455}"/>
                  </a:ext>
                </a:extLst>
              </p14:cNvPr>
              <p14:cNvContentPartPr/>
              <p14:nvPr/>
            </p14:nvContentPartPr>
            <p14:xfrm>
              <a:off x="9258111" y="3635589"/>
              <a:ext cx="424800" cy="16920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52E47A93-A3D1-47BA-ADF7-9908C8AF845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240471" y="3617911"/>
                <a:ext cx="460440" cy="204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70FDEA57-902F-43F5-BBA0-FFF9D9246F8C}"/>
                  </a:ext>
                </a:extLst>
              </p14:cNvPr>
              <p14:cNvContentPartPr/>
              <p14:nvPr/>
            </p14:nvContentPartPr>
            <p14:xfrm>
              <a:off x="8605071" y="3652149"/>
              <a:ext cx="539280" cy="15768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70FDEA57-902F-43F5-BBA0-FFF9D9246F8C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587071" y="3634190"/>
                <a:ext cx="574920" cy="1932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BA75029D-E559-44B1-BFC7-5E97E4DEBA06}"/>
                  </a:ext>
                </a:extLst>
              </p14:cNvPr>
              <p14:cNvContentPartPr/>
              <p14:nvPr/>
            </p14:nvContentPartPr>
            <p14:xfrm>
              <a:off x="5970591" y="3592029"/>
              <a:ext cx="588240" cy="20160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BA75029D-E559-44B1-BFC7-5E97E4DEBA0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952591" y="3574420"/>
                <a:ext cx="623880" cy="2371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6015E113-707E-499E-A44D-BF46657C058C}"/>
                  </a:ext>
                </a:extLst>
              </p14:cNvPr>
              <p14:cNvContentPartPr/>
              <p14:nvPr/>
            </p14:nvContentPartPr>
            <p14:xfrm>
              <a:off x="1605231" y="5012229"/>
              <a:ext cx="109440" cy="10980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6015E113-707E-499E-A44D-BF46657C058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587591" y="4994589"/>
                <a:ext cx="1450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F326BFA1-5FCA-40AD-B143-82A1533D6F99}"/>
                  </a:ext>
                </a:extLst>
              </p14:cNvPr>
              <p14:cNvContentPartPr/>
              <p14:nvPr/>
            </p14:nvContentPartPr>
            <p14:xfrm>
              <a:off x="3297231" y="4865349"/>
              <a:ext cx="104400" cy="22428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F326BFA1-5FCA-40AD-B143-82A1533D6F9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3279591" y="4847709"/>
                <a:ext cx="1400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DD47C006-30AA-4AE2-B5C5-8A609E9C3B27}"/>
                  </a:ext>
                </a:extLst>
              </p14:cNvPr>
              <p14:cNvContentPartPr/>
              <p14:nvPr/>
            </p14:nvContentPartPr>
            <p14:xfrm>
              <a:off x="3482991" y="4952469"/>
              <a:ext cx="137160" cy="10908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DD47C006-30AA-4AE2-B5C5-8A609E9C3B27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3465351" y="4934829"/>
                <a:ext cx="1728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9E8DD616-ED3E-498E-BF59-00429EF7CA63}"/>
                  </a:ext>
                </a:extLst>
              </p14:cNvPr>
              <p14:cNvContentPartPr/>
              <p14:nvPr/>
            </p14:nvContentPartPr>
            <p14:xfrm>
              <a:off x="5213511" y="4898109"/>
              <a:ext cx="137520" cy="14256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9E8DD616-ED3E-498E-BF59-00429EF7CA63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5195511" y="4880469"/>
                <a:ext cx="1731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BD910376-197C-43B1-B518-E85D06A7A3DE}"/>
                  </a:ext>
                </a:extLst>
              </p14:cNvPr>
              <p14:cNvContentPartPr/>
              <p14:nvPr/>
            </p14:nvContentPartPr>
            <p14:xfrm>
              <a:off x="5447871" y="4898109"/>
              <a:ext cx="126000" cy="1252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BD910376-197C-43B1-B518-E85D06A7A3DE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430231" y="4880109"/>
                <a:ext cx="1616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5B006200-5DC7-4EF6-97F5-2CF5EF43399F}"/>
                  </a:ext>
                </a:extLst>
              </p14:cNvPr>
              <p14:cNvContentPartPr/>
              <p14:nvPr/>
            </p14:nvContentPartPr>
            <p14:xfrm>
              <a:off x="5660271" y="4805589"/>
              <a:ext cx="196200" cy="21276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5B006200-5DC7-4EF6-97F5-2CF5EF43399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642271" y="4787589"/>
                <a:ext cx="2318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1B7B537E-047D-4D54-9AAA-0396864140FE}"/>
                  </a:ext>
                </a:extLst>
              </p14:cNvPr>
              <p14:cNvContentPartPr/>
              <p14:nvPr/>
            </p14:nvContentPartPr>
            <p14:xfrm>
              <a:off x="4794831" y="4903149"/>
              <a:ext cx="288720" cy="25632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1B7B537E-047D-4D54-9AAA-0396864140F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776831" y="4885174"/>
                <a:ext cx="324360" cy="29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546A5D54-FF40-44CC-9B17-091DCC3BDEA6}"/>
                  </a:ext>
                </a:extLst>
              </p14:cNvPr>
              <p14:cNvContentPartPr/>
              <p14:nvPr/>
            </p14:nvContentPartPr>
            <p14:xfrm>
              <a:off x="4217751" y="4963269"/>
              <a:ext cx="316440" cy="1533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546A5D54-FF40-44CC-9B17-091DCC3BDEA6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200091" y="4945629"/>
                <a:ext cx="352121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6D13D18C-58C0-4D8D-91EA-B7F750587C5D}"/>
                  </a:ext>
                </a:extLst>
              </p14:cNvPr>
              <p14:cNvContentPartPr/>
              <p14:nvPr/>
            </p14:nvContentPartPr>
            <p14:xfrm>
              <a:off x="3722391" y="4864629"/>
              <a:ext cx="365760" cy="22428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6D13D18C-58C0-4D8D-91EA-B7F750587C5D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704751" y="4846989"/>
                <a:ext cx="4014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85FCDAF1-29CD-4D35-8A5C-5F731185DDA3}"/>
                  </a:ext>
                </a:extLst>
              </p14:cNvPr>
              <p14:cNvContentPartPr/>
              <p14:nvPr/>
            </p14:nvContentPartPr>
            <p14:xfrm>
              <a:off x="2943711" y="4963269"/>
              <a:ext cx="262080" cy="15192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85FCDAF1-29CD-4D35-8A5C-5F731185DDA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926071" y="4945629"/>
                <a:ext cx="2977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CD973156-CF7E-4D19-A641-600B266AC7B5}"/>
                  </a:ext>
                </a:extLst>
              </p14:cNvPr>
              <p14:cNvContentPartPr/>
              <p14:nvPr/>
            </p14:nvContentPartPr>
            <p14:xfrm>
              <a:off x="2546991" y="4865349"/>
              <a:ext cx="190800" cy="27252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CD973156-CF7E-4D19-A641-600B266AC7B5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528991" y="4847709"/>
                <a:ext cx="2264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0CF7E64E-6688-4BEF-BF06-A92CD2C1F105}"/>
                  </a:ext>
                </a:extLst>
              </p14:cNvPr>
              <p14:cNvContentPartPr/>
              <p14:nvPr/>
            </p14:nvContentPartPr>
            <p14:xfrm>
              <a:off x="1811871" y="4925109"/>
              <a:ext cx="642960" cy="2019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0CF7E64E-6688-4BEF-BF06-A92CD2C1F105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794221" y="4907469"/>
                <a:ext cx="6786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1E7294EF-9C52-4492-8E4F-5E0EDFFC6153}"/>
                  </a:ext>
                </a:extLst>
              </p14:cNvPr>
              <p14:cNvContentPartPr/>
              <p14:nvPr/>
            </p14:nvContentPartPr>
            <p14:xfrm>
              <a:off x="1077111" y="4936269"/>
              <a:ext cx="441360" cy="24552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1E7294EF-9C52-4492-8E4F-5E0EDFFC6153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059471" y="4918295"/>
                <a:ext cx="477000" cy="281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5E71E701-0FC4-44EB-8A93-A2235042A143}"/>
                  </a:ext>
                </a:extLst>
              </p14:cNvPr>
              <p14:cNvContentPartPr/>
              <p14:nvPr/>
            </p14:nvContentPartPr>
            <p14:xfrm>
              <a:off x="7086231" y="4864989"/>
              <a:ext cx="114840" cy="13140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5E71E701-0FC4-44EB-8A93-A2235042A143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7068231" y="4846989"/>
                <a:ext cx="1504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43C781A0-C9F0-492A-A2A1-C17AFA3E1973}"/>
                  </a:ext>
                </a:extLst>
              </p14:cNvPr>
              <p14:cNvContentPartPr/>
              <p14:nvPr/>
            </p14:nvContentPartPr>
            <p14:xfrm>
              <a:off x="7679151" y="4859949"/>
              <a:ext cx="196560" cy="13644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43C781A0-C9F0-492A-A2A1-C17AFA3E1973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7661151" y="4842309"/>
                <a:ext cx="23220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8FE6A570-172F-4B82-BCCB-1296C280BC36}"/>
                  </a:ext>
                </a:extLst>
              </p14:cNvPr>
              <p14:cNvContentPartPr/>
              <p14:nvPr/>
            </p14:nvContentPartPr>
            <p14:xfrm>
              <a:off x="8664471" y="4870749"/>
              <a:ext cx="16560" cy="8208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8FE6A570-172F-4B82-BCCB-1296C280BC36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646831" y="4853109"/>
                <a:ext cx="522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FF367E93-2AB7-4113-AC1E-7BA04C51B969}"/>
                  </a:ext>
                </a:extLst>
              </p14:cNvPr>
              <p14:cNvContentPartPr/>
              <p14:nvPr/>
            </p14:nvContentPartPr>
            <p14:xfrm>
              <a:off x="8642871" y="4816389"/>
              <a:ext cx="16560" cy="576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FF367E93-2AB7-4113-AC1E-7BA04C51B96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8625231" y="4798749"/>
                <a:ext cx="5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A8D0655D-D4C0-4240-A9D1-F0DB5C2B00BC}"/>
                  </a:ext>
                </a:extLst>
              </p14:cNvPr>
              <p14:cNvContentPartPr/>
              <p14:nvPr/>
            </p14:nvContentPartPr>
            <p14:xfrm>
              <a:off x="8877231" y="4843389"/>
              <a:ext cx="87120" cy="10944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A8D0655D-D4C0-4240-A9D1-F0DB5C2B00BC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8859591" y="4825389"/>
                <a:ext cx="1227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A53A33F6-6F22-43F6-9349-63C765CEA0E3}"/>
                  </a:ext>
                </a:extLst>
              </p14:cNvPr>
              <p14:cNvContentPartPr/>
              <p14:nvPr/>
            </p14:nvContentPartPr>
            <p14:xfrm>
              <a:off x="9420471" y="4843749"/>
              <a:ext cx="148320" cy="12024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A53A33F6-6F22-43F6-9349-63C765CEA0E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402831" y="4825749"/>
                <a:ext cx="1839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C205C1A3-9152-47B2-8B13-061FA64456DC}"/>
                  </a:ext>
                </a:extLst>
              </p14:cNvPr>
              <p14:cNvContentPartPr/>
              <p14:nvPr/>
            </p14:nvContentPartPr>
            <p14:xfrm>
              <a:off x="9698391" y="4848069"/>
              <a:ext cx="180720" cy="8280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C205C1A3-9152-47B2-8B13-061FA64456D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680391" y="4830429"/>
                <a:ext cx="2163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153E75F7-72D9-4DCB-ACEF-54A61C12F7CA}"/>
                  </a:ext>
                </a:extLst>
              </p14:cNvPr>
              <p14:cNvContentPartPr/>
              <p14:nvPr/>
            </p14:nvContentPartPr>
            <p14:xfrm>
              <a:off x="9084951" y="4772829"/>
              <a:ext cx="151560" cy="17460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153E75F7-72D9-4DCB-ACEF-54A61C12F7CA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067311" y="4755189"/>
                <a:ext cx="1872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720EC5C4-61D4-4AE5-B290-66F8B793A303}"/>
                  </a:ext>
                </a:extLst>
              </p14:cNvPr>
              <p14:cNvContentPartPr/>
              <p14:nvPr/>
            </p14:nvContentPartPr>
            <p14:xfrm>
              <a:off x="8076951" y="4762029"/>
              <a:ext cx="414000" cy="21852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720EC5C4-61D4-4AE5-B290-66F8B793A303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058951" y="4744029"/>
                <a:ext cx="4496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660241BE-83A9-49EC-A3FB-FAE502EA34EC}"/>
                  </a:ext>
                </a:extLst>
              </p14:cNvPr>
              <p14:cNvContentPartPr/>
              <p14:nvPr/>
            </p14:nvContentPartPr>
            <p14:xfrm>
              <a:off x="7314831" y="4810989"/>
              <a:ext cx="239760" cy="19620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660241BE-83A9-49EC-A3FB-FAE502EA34EC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296831" y="4792989"/>
                <a:ext cx="2754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97E24944-2585-4BD5-A8FB-A23D23F6C65B}"/>
                  </a:ext>
                </a:extLst>
              </p14:cNvPr>
              <p14:cNvContentPartPr/>
              <p14:nvPr/>
            </p14:nvContentPartPr>
            <p14:xfrm>
              <a:off x="6628311" y="4849149"/>
              <a:ext cx="354600" cy="26748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97E24944-2585-4BD5-A8FB-A23D23F6C65B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6610671" y="4831149"/>
                <a:ext cx="3902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33B0047A-2D4F-4C60-9C71-5143F0C53111}"/>
                  </a:ext>
                </a:extLst>
              </p14:cNvPr>
              <p14:cNvContentPartPr/>
              <p14:nvPr/>
            </p14:nvContentPartPr>
            <p14:xfrm>
              <a:off x="6149871" y="4827189"/>
              <a:ext cx="234360" cy="14796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33B0047A-2D4F-4C60-9C71-5143F0C5311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6132231" y="4809549"/>
                <a:ext cx="27000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1152BDC4-5FEF-4D74-A214-BFD96D122B43}"/>
                  </a:ext>
                </a:extLst>
              </p14:cNvPr>
              <p14:cNvContentPartPr/>
              <p14:nvPr/>
            </p14:nvContentPartPr>
            <p14:xfrm>
              <a:off x="10155951" y="4843389"/>
              <a:ext cx="134640" cy="20124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1152BDC4-5FEF-4D74-A214-BFD96D122B43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0138311" y="4825749"/>
                <a:ext cx="1702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9B0E17B9-FF2F-46DD-8B4A-0C9284EEE1C1}"/>
                  </a:ext>
                </a:extLst>
              </p14:cNvPr>
              <p14:cNvContentPartPr/>
              <p14:nvPr/>
            </p14:nvContentPartPr>
            <p14:xfrm>
              <a:off x="10929231" y="4707309"/>
              <a:ext cx="380880" cy="20808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9B0E17B9-FF2F-46DD-8B4A-0C9284EEE1C1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0911248" y="4689309"/>
                <a:ext cx="416486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CA676286-25A1-48AA-BCB5-CCDC2A85E5C9}"/>
                  </a:ext>
                </a:extLst>
              </p14:cNvPr>
              <p14:cNvContentPartPr/>
              <p14:nvPr/>
            </p14:nvContentPartPr>
            <p14:xfrm>
              <a:off x="10428111" y="4810989"/>
              <a:ext cx="370440" cy="11448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CA676286-25A1-48AA-BCB5-CCDC2A85E5C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0410471" y="4793045"/>
                <a:ext cx="406080" cy="150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078D1B1E-3439-4BD8-BDE4-0705A39E8F70}"/>
                  </a:ext>
                </a:extLst>
              </p14:cNvPr>
              <p14:cNvContentPartPr/>
              <p14:nvPr/>
            </p14:nvContentPartPr>
            <p14:xfrm>
              <a:off x="701271" y="5589309"/>
              <a:ext cx="207360" cy="15264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078D1B1E-3439-4BD8-BDE4-0705A39E8F70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83631" y="5571669"/>
                <a:ext cx="2430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9C27EB1D-349D-4163-9C8D-487269FE6F51}"/>
                  </a:ext>
                </a:extLst>
              </p14:cNvPr>
              <p14:cNvContentPartPr/>
              <p14:nvPr/>
            </p14:nvContentPartPr>
            <p14:xfrm>
              <a:off x="995751" y="5572749"/>
              <a:ext cx="104040" cy="14256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9C27EB1D-349D-4163-9C8D-487269FE6F51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977751" y="5554749"/>
                <a:ext cx="1396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626A1722-B8B4-44E4-843D-4183715D2860}"/>
                  </a:ext>
                </a:extLst>
              </p14:cNvPr>
              <p14:cNvContentPartPr/>
              <p14:nvPr/>
            </p14:nvContentPartPr>
            <p14:xfrm>
              <a:off x="1213551" y="5556549"/>
              <a:ext cx="38520" cy="9828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626A1722-B8B4-44E4-843D-4183715D2860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1195551" y="5538909"/>
                <a:ext cx="741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9B5FAA99-8536-41D0-84D7-422BD5B7E155}"/>
                  </a:ext>
                </a:extLst>
              </p14:cNvPr>
              <p14:cNvContentPartPr/>
              <p14:nvPr/>
            </p14:nvContentPartPr>
            <p14:xfrm>
              <a:off x="1273311" y="5480589"/>
              <a:ext cx="16560" cy="57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9B5FAA99-8536-41D0-84D7-422BD5B7E155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1255311" y="5462589"/>
                <a:ext cx="5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10724514-2E8E-4078-9900-559800534855}"/>
                  </a:ext>
                </a:extLst>
              </p14:cNvPr>
              <p14:cNvContentPartPr/>
              <p14:nvPr/>
            </p14:nvContentPartPr>
            <p14:xfrm>
              <a:off x="1942551" y="5512629"/>
              <a:ext cx="305280" cy="11952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10724514-2E8E-4078-9900-559800534855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1924911" y="5494989"/>
                <a:ext cx="3409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86397E0E-FE51-419E-8902-390094172815}"/>
                  </a:ext>
                </a:extLst>
              </p14:cNvPr>
              <p14:cNvContentPartPr/>
              <p14:nvPr/>
            </p14:nvContentPartPr>
            <p14:xfrm>
              <a:off x="4147191" y="5545389"/>
              <a:ext cx="81720" cy="12060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86397E0E-FE51-419E-8902-39009417281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4129551" y="5527389"/>
                <a:ext cx="1173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70C73A9A-EB74-43F5-9897-6D0A78CB2DC8}"/>
                  </a:ext>
                </a:extLst>
              </p14:cNvPr>
              <p14:cNvContentPartPr/>
              <p14:nvPr/>
            </p14:nvContentPartPr>
            <p14:xfrm>
              <a:off x="6149871" y="5464029"/>
              <a:ext cx="115200" cy="10908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70C73A9A-EB74-43F5-9897-6D0A78CB2DC8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6132231" y="5446389"/>
                <a:ext cx="1508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3CA2AF8A-F641-438E-B1D1-518C75CF3E7C}"/>
                  </a:ext>
                </a:extLst>
              </p14:cNvPr>
              <p14:cNvContentPartPr/>
              <p14:nvPr/>
            </p14:nvContentPartPr>
            <p14:xfrm>
              <a:off x="6346071" y="5491029"/>
              <a:ext cx="152640" cy="11484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3CA2AF8A-F641-438E-B1D1-518C75CF3E7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6328071" y="5473389"/>
                <a:ext cx="188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BFFB46EE-5775-44A1-AEB8-1749369011C4}"/>
                  </a:ext>
                </a:extLst>
              </p14:cNvPr>
              <p14:cNvContentPartPr/>
              <p14:nvPr/>
            </p14:nvContentPartPr>
            <p14:xfrm>
              <a:off x="6618231" y="5561949"/>
              <a:ext cx="16560" cy="576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BFFB46EE-5775-44A1-AEB8-1749369011C4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6600231" y="5544309"/>
                <a:ext cx="5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3A72E0E3-F8D6-4941-88CB-AD132F393B96}"/>
                  </a:ext>
                </a:extLst>
              </p14:cNvPr>
              <p14:cNvContentPartPr/>
              <p14:nvPr/>
            </p14:nvContentPartPr>
            <p14:xfrm>
              <a:off x="5649111" y="5382309"/>
              <a:ext cx="381960" cy="218880"/>
            </p14:xfrm>
          </p:contentPart>
        </mc:Choice>
        <mc:Fallback xmlns=""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3A72E0E3-F8D6-4941-88CB-AD132F393B9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5631471" y="5364669"/>
                <a:ext cx="4176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F6DBF6DF-FF10-4B99-983B-E4156409D04E}"/>
                  </a:ext>
                </a:extLst>
              </p14:cNvPr>
              <p14:cNvContentPartPr/>
              <p14:nvPr/>
            </p14:nvContentPartPr>
            <p14:xfrm>
              <a:off x="5132151" y="5371509"/>
              <a:ext cx="359640" cy="23436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F6DBF6DF-FF10-4B99-983B-E4156409D04E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5114169" y="5353869"/>
                <a:ext cx="395244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E403352A-4644-407C-B022-0142BAD10E7D}"/>
                  </a:ext>
                </a:extLst>
              </p14:cNvPr>
              <p14:cNvContentPartPr/>
              <p14:nvPr/>
            </p14:nvContentPartPr>
            <p14:xfrm>
              <a:off x="4740111" y="5512989"/>
              <a:ext cx="294480" cy="12024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E403352A-4644-407C-B022-0142BAD10E7D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4722471" y="5495349"/>
                <a:ext cx="330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1F492A89-CA75-4F35-8024-781727309D27}"/>
                  </a:ext>
                </a:extLst>
              </p14:cNvPr>
              <p14:cNvContentPartPr/>
              <p14:nvPr/>
            </p14:nvContentPartPr>
            <p14:xfrm>
              <a:off x="4310271" y="5376909"/>
              <a:ext cx="212760" cy="28404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1F492A89-CA75-4F35-8024-781727309D27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4292631" y="5359247"/>
                <a:ext cx="248400" cy="319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96FD1654-D8BA-46D1-8E55-6D292F8D2498}"/>
                  </a:ext>
                </a:extLst>
              </p14:cNvPr>
              <p14:cNvContentPartPr/>
              <p14:nvPr/>
            </p14:nvContentPartPr>
            <p14:xfrm>
              <a:off x="3232791" y="5437029"/>
              <a:ext cx="762120" cy="23400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96FD1654-D8BA-46D1-8E55-6D292F8D2498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214799" y="5419057"/>
                <a:ext cx="797743" cy="269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BEB55BF8-9BD3-4B3F-838D-AAD7714590EF}"/>
                  </a:ext>
                </a:extLst>
              </p14:cNvPr>
              <p14:cNvContentPartPr/>
              <p14:nvPr/>
            </p14:nvContentPartPr>
            <p14:xfrm>
              <a:off x="2350431" y="5425869"/>
              <a:ext cx="779400" cy="21852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BEB55BF8-9BD3-4B3F-838D-AAD7714590EF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2332431" y="5408200"/>
                <a:ext cx="815040" cy="254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1C617FF0-F911-483C-9BCE-9985A1DB51C8}"/>
                  </a:ext>
                </a:extLst>
              </p14:cNvPr>
              <p14:cNvContentPartPr/>
              <p14:nvPr/>
            </p14:nvContentPartPr>
            <p14:xfrm>
              <a:off x="1333071" y="5545749"/>
              <a:ext cx="365400" cy="28872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1C617FF0-F911-483C-9BCE-9985A1DB51C8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315431" y="5528109"/>
                <a:ext cx="4010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32746B94-00ED-46C1-BDC9-56E90DCF471D}"/>
                  </a:ext>
                </a:extLst>
              </p14:cNvPr>
              <p14:cNvContentPartPr/>
              <p14:nvPr/>
            </p14:nvContentPartPr>
            <p14:xfrm>
              <a:off x="685791" y="4979829"/>
              <a:ext cx="163080" cy="26208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32746B94-00ED-46C1-BDC9-56E90DCF471D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667831" y="4961829"/>
                <a:ext cx="198641" cy="29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135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49614F-B95E-419E-B2D3-11E26AF1E28E}"/>
                  </a:ext>
                </a:extLst>
              </p14:cNvPr>
              <p14:cNvContentPartPr/>
              <p14:nvPr/>
            </p14:nvContentPartPr>
            <p14:xfrm>
              <a:off x="440571" y="250149"/>
              <a:ext cx="3804840" cy="658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49614F-B95E-419E-B2D3-11E26AF1E2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2931" y="232509"/>
                <a:ext cx="3840480" cy="69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9C82CE24-83C9-442E-BD38-045B68B06F65}"/>
                  </a:ext>
                </a:extLst>
              </p14:cNvPr>
              <p14:cNvContentPartPr/>
              <p14:nvPr/>
            </p14:nvContentPartPr>
            <p14:xfrm>
              <a:off x="1408791" y="1703109"/>
              <a:ext cx="92880" cy="1479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9C82CE24-83C9-442E-BD38-045B68B06F6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0791" y="1685109"/>
                <a:ext cx="1285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2AEEAB4-EC40-4F49-902C-2428FE2A3900}"/>
                  </a:ext>
                </a:extLst>
              </p14:cNvPr>
              <p14:cNvContentPartPr/>
              <p14:nvPr/>
            </p14:nvContentPartPr>
            <p14:xfrm>
              <a:off x="1708311" y="1632189"/>
              <a:ext cx="756720" cy="2563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2AEEAB4-EC40-4F49-902C-2428FE2A39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0679" y="1614549"/>
                <a:ext cx="792343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725D643-8D42-4C05-B73B-F9D22FDE47FE}"/>
                  </a:ext>
                </a:extLst>
              </p14:cNvPr>
              <p14:cNvContentPartPr/>
              <p14:nvPr/>
            </p14:nvContentPartPr>
            <p14:xfrm>
              <a:off x="488631" y="1583229"/>
              <a:ext cx="801000" cy="2559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725D643-8D42-4C05-B73B-F9D22FDE47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0631" y="1565614"/>
                <a:ext cx="836640" cy="291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5688C41-FA1C-45CA-BD59-2A8CF7DC0674}"/>
                  </a:ext>
                </a:extLst>
              </p14:cNvPr>
              <p14:cNvContentPartPr/>
              <p14:nvPr/>
            </p14:nvContentPartPr>
            <p14:xfrm>
              <a:off x="2720631" y="1703109"/>
              <a:ext cx="11160" cy="57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5688C41-FA1C-45CA-BD59-2A8CF7DC06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02631" y="1685109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6964985-D390-42DC-92FE-8A8042F3E02D}"/>
                  </a:ext>
                </a:extLst>
              </p14:cNvPr>
              <p14:cNvContentPartPr/>
              <p14:nvPr/>
            </p14:nvContentPartPr>
            <p14:xfrm>
              <a:off x="2769591" y="1784829"/>
              <a:ext cx="1116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6964985-D390-42DC-92FE-8A8042F3E0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51591" y="1766829"/>
                <a:ext cx="46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94335E1-ABD3-46F3-880D-67DC672E771B}"/>
                  </a:ext>
                </a:extLst>
              </p14:cNvPr>
              <p14:cNvContentPartPr/>
              <p14:nvPr/>
            </p14:nvContentPartPr>
            <p14:xfrm>
              <a:off x="3542511" y="1729749"/>
              <a:ext cx="103680" cy="77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94335E1-ABD3-46F3-880D-67DC672E771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24511" y="1712109"/>
                <a:ext cx="1393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BAC6A1F-B5F6-4ECA-A21E-1969898DEA29}"/>
                  </a:ext>
                </a:extLst>
              </p14:cNvPr>
              <p14:cNvContentPartPr/>
              <p14:nvPr/>
            </p14:nvContentPartPr>
            <p14:xfrm>
              <a:off x="4658151" y="1675749"/>
              <a:ext cx="180000" cy="1558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BAC6A1F-B5F6-4ECA-A21E-1969898DEA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40511" y="1658109"/>
                <a:ext cx="21564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0895B4C3-C2C4-43D0-B95B-F83F07EC4CFF}"/>
                  </a:ext>
                </a:extLst>
              </p14:cNvPr>
              <p14:cNvContentPartPr/>
              <p14:nvPr/>
            </p14:nvContentPartPr>
            <p14:xfrm>
              <a:off x="5262231" y="1703109"/>
              <a:ext cx="93600" cy="1094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0895B4C3-C2C4-43D0-B95B-F83F07EC4C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244591" y="1685109"/>
                <a:ext cx="129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D4B93EF-4766-49C5-B04A-A5D4D0AECD9B}"/>
                  </a:ext>
                </a:extLst>
              </p14:cNvPr>
              <p14:cNvContentPartPr/>
              <p14:nvPr/>
            </p14:nvContentPartPr>
            <p14:xfrm>
              <a:off x="5778831" y="1686189"/>
              <a:ext cx="164160" cy="1209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D4B93EF-4766-49C5-B04A-A5D4D0AECD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61191" y="1668549"/>
                <a:ext cx="1998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A62A834-AACC-4478-8A5B-07D2A337F2BA}"/>
                  </a:ext>
                </a:extLst>
              </p14:cNvPr>
              <p14:cNvContentPartPr/>
              <p14:nvPr/>
            </p14:nvContentPartPr>
            <p14:xfrm>
              <a:off x="6715551" y="1615989"/>
              <a:ext cx="27720" cy="234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A62A834-AACC-4478-8A5B-07D2A337F2B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97911" y="1597989"/>
                <a:ext cx="6336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08F00CF-4A8D-48E4-9316-4007DD3CCF6E}"/>
                  </a:ext>
                </a:extLst>
              </p14:cNvPr>
              <p14:cNvContentPartPr/>
              <p14:nvPr/>
            </p14:nvContentPartPr>
            <p14:xfrm>
              <a:off x="6971511" y="1572429"/>
              <a:ext cx="163440" cy="2451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08F00CF-4A8D-48E4-9316-4007DD3CCF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53511" y="1554429"/>
                <a:ext cx="1990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15B45C8-D263-466C-9738-963D495B6B4F}"/>
                  </a:ext>
                </a:extLst>
              </p14:cNvPr>
              <p14:cNvContentPartPr/>
              <p14:nvPr/>
            </p14:nvContentPartPr>
            <p14:xfrm>
              <a:off x="7395591" y="1686549"/>
              <a:ext cx="169200" cy="1148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15B45C8-D263-466C-9738-963D495B6B4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77951" y="1668909"/>
                <a:ext cx="2048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6ED0956-146D-484B-9CEC-FA1E4BF234F6}"/>
                  </a:ext>
                </a:extLst>
              </p14:cNvPr>
              <p14:cNvContentPartPr/>
              <p14:nvPr/>
            </p14:nvContentPartPr>
            <p14:xfrm>
              <a:off x="7656591" y="1708509"/>
              <a:ext cx="120960" cy="982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6ED0956-146D-484B-9CEC-FA1E4BF234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38591" y="1690509"/>
                <a:ext cx="156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8918FFE-7329-4506-84B9-539F08D309B8}"/>
                  </a:ext>
                </a:extLst>
              </p14:cNvPr>
              <p14:cNvContentPartPr/>
              <p14:nvPr/>
            </p14:nvContentPartPr>
            <p14:xfrm>
              <a:off x="7885911" y="1713549"/>
              <a:ext cx="125640" cy="759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8918FFE-7329-4506-84B9-539F08D309B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67911" y="1695549"/>
                <a:ext cx="16128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5ED1066-C51A-4BDE-A04C-64EEDAA64FA9}"/>
                  </a:ext>
                </a:extLst>
              </p14:cNvPr>
              <p14:cNvContentPartPr/>
              <p14:nvPr/>
            </p14:nvContentPartPr>
            <p14:xfrm>
              <a:off x="8957991" y="1696989"/>
              <a:ext cx="141840" cy="10512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5ED1066-C51A-4BDE-A04C-64EEDAA64FA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940351" y="1679349"/>
                <a:ext cx="1774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29E0107-D85E-4D57-8514-F45A02113046}"/>
                  </a:ext>
                </a:extLst>
              </p14:cNvPr>
              <p14:cNvContentPartPr/>
              <p14:nvPr/>
            </p14:nvContentPartPr>
            <p14:xfrm>
              <a:off x="9186591" y="1703109"/>
              <a:ext cx="169200" cy="1198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29E0107-D85E-4D57-8514-F45A0211304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168951" y="1685109"/>
                <a:ext cx="20484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4AECE46C-33E1-4321-B4B5-DAEDD0976EC3}"/>
                  </a:ext>
                </a:extLst>
              </p14:cNvPr>
              <p14:cNvContentPartPr/>
              <p14:nvPr/>
            </p14:nvContentPartPr>
            <p14:xfrm>
              <a:off x="8479191" y="1556229"/>
              <a:ext cx="402840" cy="234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4AECE46C-33E1-4321-B4B5-DAEDD0976EC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61207" y="1538229"/>
                <a:ext cx="438448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809D6E8-FB29-4043-BC58-FB0B46D3C524}"/>
                  </a:ext>
                </a:extLst>
              </p14:cNvPr>
              <p14:cNvContentPartPr/>
              <p14:nvPr/>
            </p14:nvContentPartPr>
            <p14:xfrm>
              <a:off x="8092551" y="1708509"/>
              <a:ext cx="126360" cy="28872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809D6E8-FB29-4043-BC58-FB0B46D3C52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074861" y="1690509"/>
                <a:ext cx="162102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6208C7B-926E-4225-8DBA-6324A2BBB52B}"/>
                  </a:ext>
                </a:extLst>
              </p14:cNvPr>
              <p14:cNvContentPartPr/>
              <p14:nvPr/>
            </p14:nvContentPartPr>
            <p14:xfrm>
              <a:off x="7216311" y="1659549"/>
              <a:ext cx="43920" cy="1364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6208C7B-926E-4225-8DBA-6324A2BBB5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98311" y="1641549"/>
                <a:ext cx="7956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5BD7AB1-26F7-4A60-8794-72E9D97D38A6}"/>
                  </a:ext>
                </a:extLst>
              </p14:cNvPr>
              <p14:cNvContentPartPr/>
              <p14:nvPr/>
            </p14:nvContentPartPr>
            <p14:xfrm>
              <a:off x="6176631" y="1560909"/>
              <a:ext cx="452160" cy="2566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5BD7AB1-26F7-4A60-8794-72E9D97D38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158991" y="1543269"/>
                <a:ext cx="4878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AB6B2169-EE14-4C3A-9E0F-DD9D567E5890}"/>
                  </a:ext>
                </a:extLst>
              </p14:cNvPr>
              <p14:cNvContentPartPr/>
              <p14:nvPr/>
            </p14:nvContentPartPr>
            <p14:xfrm>
              <a:off x="5458431" y="1588269"/>
              <a:ext cx="125640" cy="2185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AB6B2169-EE14-4C3A-9E0F-DD9D567E589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40431" y="1570629"/>
                <a:ext cx="1612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C67D28C-1293-4574-8887-109C32F67BCF}"/>
                  </a:ext>
                </a:extLst>
              </p14:cNvPr>
              <p14:cNvContentPartPr/>
              <p14:nvPr/>
            </p14:nvContentPartPr>
            <p14:xfrm>
              <a:off x="4924911" y="1590429"/>
              <a:ext cx="147240" cy="1998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C67D28C-1293-4574-8887-109C32F67BC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06911" y="1572789"/>
                <a:ext cx="1828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393F813-82A0-4D0C-8B82-31D9EB6E4405}"/>
                  </a:ext>
                </a:extLst>
              </p14:cNvPr>
              <p14:cNvContentPartPr/>
              <p14:nvPr/>
            </p14:nvContentPartPr>
            <p14:xfrm>
              <a:off x="3820071" y="1599429"/>
              <a:ext cx="730080" cy="387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393F813-82A0-4D0C-8B82-31D9EB6E440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02080" y="1581789"/>
                <a:ext cx="765702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B03BC05-00AB-415A-A144-B9CD20F88994}"/>
                  </a:ext>
                </a:extLst>
              </p14:cNvPr>
              <p14:cNvContentPartPr/>
              <p14:nvPr/>
            </p14:nvContentPartPr>
            <p14:xfrm>
              <a:off x="2976231" y="1626789"/>
              <a:ext cx="452520" cy="19080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B03BC05-00AB-415A-A144-B9CD20F8899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958591" y="1609149"/>
                <a:ext cx="4881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4D99C62-9C1D-462E-8AE7-BB0BE4D4423E}"/>
                  </a:ext>
                </a:extLst>
              </p14:cNvPr>
              <p14:cNvContentPartPr/>
              <p14:nvPr/>
            </p14:nvContentPartPr>
            <p14:xfrm>
              <a:off x="10645311" y="1670709"/>
              <a:ext cx="82080" cy="14148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4D99C62-9C1D-462E-8AE7-BB0BE4D4423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627311" y="1652709"/>
                <a:ext cx="1177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D5B7CA04-A964-49C8-B69E-EAADE96F0ED0}"/>
                  </a:ext>
                </a:extLst>
              </p14:cNvPr>
              <p14:cNvContentPartPr/>
              <p14:nvPr/>
            </p14:nvContentPartPr>
            <p14:xfrm>
              <a:off x="10802991" y="1632189"/>
              <a:ext cx="65880" cy="16920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D5B7CA04-A964-49C8-B69E-EAADE96F0E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785351" y="1614549"/>
                <a:ext cx="1015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1F8FEFCE-6C26-4E3D-BF93-2FD791301F50}"/>
                  </a:ext>
                </a:extLst>
              </p14:cNvPr>
              <p14:cNvContentPartPr/>
              <p14:nvPr/>
            </p14:nvContentPartPr>
            <p14:xfrm>
              <a:off x="11445231" y="1654149"/>
              <a:ext cx="321840" cy="3434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1F8FEFCE-6C26-4E3D-BF93-2FD791301F5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427591" y="1636149"/>
                <a:ext cx="3574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1A45CAD-52A6-4DF1-BD27-543769361458}"/>
                  </a:ext>
                </a:extLst>
              </p14:cNvPr>
              <p14:cNvContentPartPr/>
              <p14:nvPr/>
            </p14:nvContentPartPr>
            <p14:xfrm>
              <a:off x="10993791" y="1588269"/>
              <a:ext cx="326880" cy="24048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1A45CAD-52A6-4DF1-BD27-54376936145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975791" y="1570296"/>
                <a:ext cx="362520" cy="2760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CF925E02-6331-44C3-82EB-7A8035890F5E}"/>
                  </a:ext>
                </a:extLst>
              </p14:cNvPr>
              <p14:cNvContentPartPr/>
              <p14:nvPr/>
            </p14:nvContentPartPr>
            <p14:xfrm>
              <a:off x="10018911" y="1664949"/>
              <a:ext cx="539640" cy="1530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CF925E02-6331-44C3-82EB-7A8035890F5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01271" y="1646949"/>
                <a:ext cx="57528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5F60414-C10C-41EF-9A39-020700938BD7}"/>
                  </a:ext>
                </a:extLst>
              </p14:cNvPr>
              <p14:cNvContentPartPr/>
              <p14:nvPr/>
            </p14:nvContentPartPr>
            <p14:xfrm>
              <a:off x="9573231" y="1594029"/>
              <a:ext cx="272520" cy="207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5F60414-C10C-41EF-9A39-020700938BD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55231" y="1576389"/>
                <a:ext cx="3081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92336F9E-8279-4A24-AA45-A48C2B74FEFF}"/>
                  </a:ext>
                </a:extLst>
              </p14:cNvPr>
              <p14:cNvContentPartPr/>
              <p14:nvPr/>
            </p14:nvContentPartPr>
            <p14:xfrm>
              <a:off x="3030231" y="1996509"/>
              <a:ext cx="316440" cy="2300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92336F9E-8279-4A24-AA45-A48C2B74FEF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012591" y="1978509"/>
                <a:ext cx="3520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4D38EF9-7F03-433D-A7F8-AC24554A0066}"/>
                  </a:ext>
                </a:extLst>
              </p14:cNvPr>
              <p14:cNvContentPartPr/>
              <p14:nvPr/>
            </p14:nvContentPartPr>
            <p14:xfrm>
              <a:off x="4522071" y="2089029"/>
              <a:ext cx="136440" cy="153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4D38EF9-7F03-433D-A7F8-AC24554A006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04071" y="2071029"/>
                <a:ext cx="1720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EBE4980-C685-419A-A978-3C6FF11806AD}"/>
                  </a:ext>
                </a:extLst>
              </p14:cNvPr>
              <p14:cNvContentPartPr/>
              <p14:nvPr/>
            </p14:nvContentPartPr>
            <p14:xfrm>
              <a:off x="5272671" y="2073549"/>
              <a:ext cx="93240" cy="1526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EBE4980-C685-419A-A978-3C6FF11806A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55031" y="2055549"/>
                <a:ext cx="128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0BB7E0EF-75DF-44BC-B5C4-2EE902320ED9}"/>
                  </a:ext>
                </a:extLst>
              </p14:cNvPr>
              <p14:cNvContentPartPr/>
              <p14:nvPr/>
            </p14:nvContentPartPr>
            <p14:xfrm>
              <a:off x="5801151" y="2078589"/>
              <a:ext cx="114840" cy="1353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0BB7E0EF-75DF-44BC-B5C4-2EE902320ED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783511" y="2060589"/>
                <a:ext cx="1504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F19E9A55-E045-41BF-9163-5F99847724DB}"/>
                  </a:ext>
                </a:extLst>
              </p14:cNvPr>
              <p14:cNvContentPartPr/>
              <p14:nvPr/>
            </p14:nvContentPartPr>
            <p14:xfrm>
              <a:off x="6269151" y="2094789"/>
              <a:ext cx="27720" cy="1148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F19E9A55-E045-41BF-9163-5F99847724D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51511" y="2077149"/>
                <a:ext cx="633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059369D-8856-43C8-89A0-08D97596258B}"/>
                  </a:ext>
                </a:extLst>
              </p14:cNvPr>
              <p14:cNvContentPartPr/>
              <p14:nvPr/>
            </p14:nvContentPartPr>
            <p14:xfrm>
              <a:off x="6405231" y="2083629"/>
              <a:ext cx="88200" cy="16452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059369D-8856-43C8-89A0-08D97596258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387591" y="2065989"/>
                <a:ext cx="1238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C1831C90-6EA4-4D58-81A1-B58006EAFFA9}"/>
                  </a:ext>
                </a:extLst>
              </p14:cNvPr>
              <p14:cNvContentPartPr/>
              <p14:nvPr/>
            </p14:nvContentPartPr>
            <p14:xfrm>
              <a:off x="6340071" y="2013429"/>
              <a:ext cx="36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C1831C90-6EA4-4D58-81A1-B58006EAFFA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322071" y="199542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B4B2219-0933-4A60-A63F-D638977A6D7E}"/>
                  </a:ext>
                </a:extLst>
              </p14:cNvPr>
              <p14:cNvContentPartPr/>
              <p14:nvPr/>
            </p14:nvContentPartPr>
            <p14:xfrm>
              <a:off x="6802311" y="2013429"/>
              <a:ext cx="180360" cy="2397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B4B2219-0933-4A60-A63F-D638977A6D7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84671" y="1995429"/>
                <a:ext cx="2160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BA39C646-B969-4C71-8290-CB071C4FDD02}"/>
                  </a:ext>
                </a:extLst>
              </p14:cNvPr>
              <p14:cNvContentPartPr/>
              <p14:nvPr/>
            </p14:nvContentPartPr>
            <p14:xfrm>
              <a:off x="7733271" y="2154549"/>
              <a:ext cx="71280" cy="5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BA39C646-B969-4C71-8290-CB071C4FDD02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15631" y="2136909"/>
                <a:ext cx="1069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8913A53B-D567-44C1-B6DC-69FA7B9B2F89}"/>
                  </a:ext>
                </a:extLst>
              </p14:cNvPr>
              <p14:cNvContentPartPr/>
              <p14:nvPr/>
            </p14:nvContentPartPr>
            <p14:xfrm>
              <a:off x="7755231" y="2230869"/>
              <a:ext cx="82080" cy="612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8913A53B-D567-44C1-B6DC-69FA7B9B2F8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737231" y="2212869"/>
                <a:ext cx="1177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215FF994-FF11-4652-81ED-98ABF01A9F66}"/>
                  </a:ext>
                </a:extLst>
              </p14:cNvPr>
              <p14:cNvContentPartPr/>
              <p14:nvPr/>
            </p14:nvContentPartPr>
            <p14:xfrm>
              <a:off x="8016231" y="2072829"/>
              <a:ext cx="180000" cy="20232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215FF994-FF11-4652-81ED-98ABF01A9F6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98591" y="2055189"/>
                <a:ext cx="21564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5B796656-2CA0-44E6-AC48-E4D2FE7C0F77}"/>
                  </a:ext>
                </a:extLst>
              </p14:cNvPr>
              <p14:cNvContentPartPr/>
              <p14:nvPr/>
            </p14:nvContentPartPr>
            <p14:xfrm>
              <a:off x="7079871" y="2023869"/>
              <a:ext cx="447480" cy="2728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5B796656-2CA0-44E6-AC48-E4D2FE7C0F7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062231" y="2006229"/>
                <a:ext cx="4831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E1E56787-2599-4273-9F9D-EE501DE8748B}"/>
                  </a:ext>
                </a:extLst>
              </p14:cNvPr>
              <p14:cNvContentPartPr/>
              <p14:nvPr/>
            </p14:nvContentPartPr>
            <p14:xfrm>
              <a:off x="5463831" y="2029629"/>
              <a:ext cx="125640" cy="2016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E1E56787-2599-4273-9F9D-EE501DE8748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45831" y="2011629"/>
                <a:ext cx="1612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212118A1-66E1-492A-8657-99A911750CA2}"/>
                  </a:ext>
                </a:extLst>
              </p14:cNvPr>
              <p14:cNvContentPartPr/>
              <p14:nvPr/>
            </p14:nvContentPartPr>
            <p14:xfrm>
              <a:off x="4864431" y="2062389"/>
              <a:ext cx="322200" cy="1692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212118A1-66E1-492A-8657-99A911750CA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46431" y="2044389"/>
                <a:ext cx="3578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1AC91AA0-5DB9-4E88-AC27-653720CD669A}"/>
                  </a:ext>
                </a:extLst>
              </p14:cNvPr>
              <p14:cNvContentPartPr/>
              <p14:nvPr/>
            </p14:nvContentPartPr>
            <p14:xfrm>
              <a:off x="3988551" y="2073189"/>
              <a:ext cx="300240" cy="3106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1AC91AA0-5DB9-4E88-AC27-653720CD669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70573" y="2055189"/>
                <a:ext cx="335837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0F41A77-4E10-48DF-900D-2EBC573D3C81}"/>
                  </a:ext>
                </a:extLst>
              </p14:cNvPr>
              <p14:cNvContentPartPr/>
              <p14:nvPr/>
            </p14:nvContentPartPr>
            <p14:xfrm>
              <a:off x="3564111" y="2111349"/>
              <a:ext cx="348840" cy="14256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0F41A77-4E10-48DF-900D-2EBC573D3C8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546471" y="2093349"/>
                <a:ext cx="3844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8B140E9C-90AF-4054-AEBF-680640FB9F74}"/>
                  </a:ext>
                </a:extLst>
              </p14:cNvPr>
              <p14:cNvContentPartPr/>
              <p14:nvPr/>
            </p14:nvContentPartPr>
            <p14:xfrm>
              <a:off x="2780391" y="2563149"/>
              <a:ext cx="16560" cy="277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8B140E9C-90AF-4054-AEBF-680640FB9F7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62391" y="2545149"/>
                <a:ext cx="5220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360EA206-8883-4D4D-95D6-AAF31E27B4E1}"/>
                  </a:ext>
                </a:extLst>
              </p14:cNvPr>
              <p14:cNvContentPartPr/>
              <p14:nvPr/>
            </p14:nvContentPartPr>
            <p14:xfrm>
              <a:off x="2801991" y="2704629"/>
              <a:ext cx="5760" cy="3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360EA206-8883-4D4D-95D6-AAF31E27B4E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784351" y="268662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A8C38A8F-AED4-4A47-B85A-D0953B56087B}"/>
                  </a:ext>
                </a:extLst>
              </p14:cNvPr>
              <p14:cNvContentPartPr/>
              <p14:nvPr/>
            </p14:nvContentPartPr>
            <p14:xfrm>
              <a:off x="2012511" y="2503029"/>
              <a:ext cx="632160" cy="29484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A8C38A8F-AED4-4A47-B85A-D0953B56087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994521" y="2485367"/>
                <a:ext cx="667780" cy="330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4EED5959-C922-4D91-836A-36A90461E054}"/>
                  </a:ext>
                </a:extLst>
              </p14:cNvPr>
              <p14:cNvContentPartPr/>
              <p14:nvPr/>
            </p14:nvContentPartPr>
            <p14:xfrm>
              <a:off x="478191" y="2530029"/>
              <a:ext cx="1366200" cy="21312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4EED5959-C922-4D91-836A-36A90461E05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60196" y="2512029"/>
                <a:ext cx="1401831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82055D16-AB0E-4B39-8411-9605EAD1BF44}"/>
                  </a:ext>
                </a:extLst>
              </p14:cNvPr>
              <p14:cNvContentPartPr/>
              <p14:nvPr/>
            </p14:nvContentPartPr>
            <p14:xfrm>
              <a:off x="2639451" y="1033869"/>
              <a:ext cx="157680" cy="2451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82055D16-AB0E-4B39-8411-9605EAD1BF4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621811" y="1016229"/>
                <a:ext cx="1933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70665B3-BC7D-4948-AC29-3AEE2CC90D8F}"/>
                  </a:ext>
                </a:extLst>
              </p14:cNvPr>
              <p14:cNvContentPartPr/>
              <p14:nvPr/>
            </p14:nvContentPartPr>
            <p14:xfrm>
              <a:off x="2928171" y="1012269"/>
              <a:ext cx="33120" cy="2671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70665B3-BC7D-4948-AC29-3AEE2CC90D8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910171" y="994269"/>
                <a:ext cx="687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7A53417-EAA9-4AEF-90F7-042F2AD7E83B}"/>
                  </a:ext>
                </a:extLst>
              </p14:cNvPr>
              <p14:cNvContentPartPr/>
              <p14:nvPr/>
            </p14:nvContentPartPr>
            <p14:xfrm>
              <a:off x="3918171" y="1153389"/>
              <a:ext cx="131400" cy="13680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7A53417-EAA9-4AEF-90F7-042F2AD7E83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3900531" y="1135749"/>
                <a:ext cx="1670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3D48041-1EBD-45EE-BA4C-5FA1D856D14D}"/>
                  </a:ext>
                </a:extLst>
              </p14:cNvPr>
              <p14:cNvContentPartPr/>
              <p14:nvPr/>
            </p14:nvContentPartPr>
            <p14:xfrm>
              <a:off x="4686051" y="1082829"/>
              <a:ext cx="27720" cy="18540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3D48041-1EBD-45EE-BA4C-5FA1D856D14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668411" y="1065189"/>
                <a:ext cx="633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2B407D27-DFCA-44E0-9761-D85CF5E1932A}"/>
                  </a:ext>
                </a:extLst>
              </p14:cNvPr>
              <p14:cNvContentPartPr/>
              <p14:nvPr/>
            </p14:nvContentPartPr>
            <p14:xfrm>
              <a:off x="4811331" y="1082829"/>
              <a:ext cx="54720" cy="19116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2B407D27-DFCA-44E0-9761-D85CF5E1932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793331" y="1064829"/>
                <a:ext cx="903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33351097-2271-4B49-9F51-F1DCCF72A7C4}"/>
                  </a:ext>
                </a:extLst>
              </p14:cNvPr>
              <p14:cNvContentPartPr/>
              <p14:nvPr/>
            </p14:nvContentPartPr>
            <p14:xfrm>
              <a:off x="5099691" y="1012269"/>
              <a:ext cx="125640" cy="2505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33351097-2271-4B49-9F51-F1DCCF72A7C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082051" y="994269"/>
                <a:ext cx="1612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3C235C0E-3F0C-4509-9A4A-D977FA38EEC5}"/>
                  </a:ext>
                </a:extLst>
              </p14:cNvPr>
              <p14:cNvContentPartPr/>
              <p14:nvPr/>
            </p14:nvContentPartPr>
            <p14:xfrm>
              <a:off x="5319291" y="1126389"/>
              <a:ext cx="20520" cy="10908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3C235C0E-3F0C-4509-9A4A-D977FA38EEC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5301291" y="1108749"/>
                <a:ext cx="561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CCB6609E-D094-40E1-ABED-D5EBC1BB968E}"/>
                  </a:ext>
                </a:extLst>
              </p14:cNvPr>
              <p14:cNvContentPartPr/>
              <p14:nvPr/>
            </p14:nvContentPartPr>
            <p14:xfrm>
              <a:off x="5437371" y="1142589"/>
              <a:ext cx="147600" cy="1202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CCB6609E-D094-40E1-ABED-D5EBC1BB968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419371" y="1124949"/>
                <a:ext cx="1832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BDC88FB2-37B1-4947-971A-102B2DB88709}"/>
                  </a:ext>
                </a:extLst>
              </p14:cNvPr>
              <p14:cNvContentPartPr/>
              <p14:nvPr/>
            </p14:nvContentPartPr>
            <p14:xfrm>
              <a:off x="5736171" y="1142229"/>
              <a:ext cx="153000" cy="11520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BDC88FB2-37B1-4947-971A-102B2DB8870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718531" y="1124589"/>
                <a:ext cx="1886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5F2997A-A51B-49EA-9293-FCBDCF5A37D2}"/>
                  </a:ext>
                </a:extLst>
              </p14:cNvPr>
              <p14:cNvContentPartPr/>
              <p14:nvPr/>
            </p14:nvContentPartPr>
            <p14:xfrm>
              <a:off x="5975931" y="1137549"/>
              <a:ext cx="311040" cy="2725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5F2997A-A51B-49EA-9293-FCBDCF5A37D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958291" y="1119549"/>
                <a:ext cx="3466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AA169EA6-F649-487D-AD4B-7265A8168FBE}"/>
                  </a:ext>
                </a:extLst>
              </p14:cNvPr>
              <p14:cNvContentPartPr/>
              <p14:nvPr/>
            </p14:nvContentPartPr>
            <p14:xfrm>
              <a:off x="4261611" y="1017669"/>
              <a:ext cx="337680" cy="2671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AA169EA6-F649-487D-AD4B-7265A8168FBE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243611" y="999669"/>
                <a:ext cx="37332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EB2B9146-2842-4121-8550-54CA8C2B2F6D}"/>
                  </a:ext>
                </a:extLst>
              </p14:cNvPr>
              <p14:cNvContentPartPr/>
              <p14:nvPr/>
            </p14:nvContentPartPr>
            <p14:xfrm>
              <a:off x="3531891" y="1055829"/>
              <a:ext cx="251280" cy="2181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EB2B9146-2842-4121-8550-54CA8C2B2F6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514226" y="1037829"/>
                <a:ext cx="286971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6AD34E4C-1B7F-40AD-A238-5DEC93573675}"/>
                  </a:ext>
                </a:extLst>
              </p14:cNvPr>
              <p14:cNvContentPartPr/>
              <p14:nvPr/>
            </p14:nvContentPartPr>
            <p14:xfrm>
              <a:off x="3071091" y="1033869"/>
              <a:ext cx="265680" cy="2833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6AD34E4C-1B7F-40AD-A238-5DEC9357367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053451" y="1016229"/>
                <a:ext cx="3013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116A1152-8C14-4632-8E4F-4D762BD771A6}"/>
                  </a:ext>
                </a:extLst>
              </p14:cNvPr>
              <p14:cNvContentPartPr/>
              <p14:nvPr/>
            </p14:nvContentPartPr>
            <p14:xfrm>
              <a:off x="2231211" y="1120989"/>
              <a:ext cx="120240" cy="1908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116A1152-8C14-4632-8E4F-4D762BD771A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213211" y="1103349"/>
                <a:ext cx="1558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90C77DA-EFC8-45FC-9CE9-362BABEF2FBC}"/>
                  </a:ext>
                </a:extLst>
              </p14:cNvPr>
              <p14:cNvContentPartPr/>
              <p14:nvPr/>
            </p14:nvContentPartPr>
            <p14:xfrm>
              <a:off x="1702731" y="1153749"/>
              <a:ext cx="371160" cy="3438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90C77DA-EFC8-45FC-9CE9-362BABEF2FB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685091" y="1135749"/>
                <a:ext cx="4068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3B8B89CF-0937-4F4A-A0F8-0A4B8077DC0B}"/>
                  </a:ext>
                </a:extLst>
              </p14:cNvPr>
              <p14:cNvContentPartPr/>
              <p14:nvPr/>
            </p14:nvContentPartPr>
            <p14:xfrm>
              <a:off x="1088571" y="1088229"/>
              <a:ext cx="506160" cy="22356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3B8B89CF-0937-4F4A-A0F8-0A4B8077DC0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70584" y="1070589"/>
                <a:ext cx="541775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A4CFCFE8-8285-4520-93BA-ADF3AA21D420}"/>
                  </a:ext>
                </a:extLst>
              </p14:cNvPr>
              <p14:cNvContentPartPr/>
              <p14:nvPr/>
            </p14:nvContentPartPr>
            <p14:xfrm>
              <a:off x="326451" y="1088229"/>
              <a:ext cx="610200" cy="2289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A4CFCFE8-8285-4520-93BA-ADF3AA21D42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08440" y="1070589"/>
                <a:ext cx="645861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3C17CF44-48A4-4AEA-BE97-730F00EEE90F}"/>
                  </a:ext>
                </a:extLst>
              </p14:cNvPr>
              <p14:cNvContentPartPr/>
              <p14:nvPr/>
            </p14:nvContentPartPr>
            <p14:xfrm>
              <a:off x="6465891" y="1055829"/>
              <a:ext cx="773280" cy="2073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3C17CF44-48A4-4AEA-BE97-730F00EEE90F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448251" y="1037829"/>
                <a:ext cx="808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78196978-1AC7-456F-BEBB-5D6C5A8326AE}"/>
                  </a:ext>
                </a:extLst>
              </p14:cNvPr>
              <p14:cNvContentPartPr/>
              <p14:nvPr/>
            </p14:nvContentPartPr>
            <p14:xfrm>
              <a:off x="7537971" y="1093989"/>
              <a:ext cx="104040" cy="15228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78196978-1AC7-456F-BEBB-5D6C5A8326AE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520331" y="1075989"/>
                <a:ext cx="1396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274A1271-C60C-4B04-9883-7E273A8E505D}"/>
                  </a:ext>
                </a:extLst>
              </p14:cNvPr>
              <p14:cNvContentPartPr/>
              <p14:nvPr/>
            </p14:nvContentPartPr>
            <p14:xfrm>
              <a:off x="9208731" y="946749"/>
              <a:ext cx="158760" cy="27864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274A1271-C60C-4B04-9883-7E273A8E505D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190731" y="929109"/>
                <a:ext cx="1944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799EB0C1-E096-4C97-87A2-5934C0953FF0}"/>
                  </a:ext>
                </a:extLst>
              </p14:cNvPr>
              <p14:cNvContentPartPr/>
              <p14:nvPr/>
            </p14:nvContentPartPr>
            <p14:xfrm>
              <a:off x="10003251" y="1017669"/>
              <a:ext cx="82800" cy="14256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799EB0C1-E096-4C97-87A2-5934C0953FF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985251" y="999669"/>
                <a:ext cx="1184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4A1A261A-041A-417A-AF6D-F59F1F57C70F}"/>
                  </a:ext>
                </a:extLst>
              </p14:cNvPr>
              <p14:cNvContentPartPr/>
              <p14:nvPr/>
            </p14:nvContentPartPr>
            <p14:xfrm>
              <a:off x="10156251" y="1033869"/>
              <a:ext cx="185400" cy="13176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4A1A261A-041A-417A-AF6D-F59F1F57C70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138251" y="1016229"/>
                <a:ext cx="221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AC698EB0-F82F-4E9A-8CF9-81522ABB370E}"/>
                  </a:ext>
                </a:extLst>
              </p14:cNvPr>
              <p14:cNvContentPartPr/>
              <p14:nvPr/>
            </p14:nvContentPartPr>
            <p14:xfrm>
              <a:off x="10411851" y="1039269"/>
              <a:ext cx="103680" cy="9828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AC698EB0-F82F-4E9A-8CF9-81522ABB370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394211" y="1021629"/>
                <a:ext cx="1393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38915D7E-B130-4BDA-BB40-AAB2A9AD2CC9}"/>
                  </a:ext>
                </a:extLst>
              </p14:cNvPr>
              <p14:cNvContentPartPr/>
              <p14:nvPr/>
            </p14:nvContentPartPr>
            <p14:xfrm>
              <a:off x="10831251" y="946749"/>
              <a:ext cx="21960" cy="3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38915D7E-B130-4BDA-BB40-AAB2A9AD2CC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813251" y="929109"/>
                <a:ext cx="57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5A65EA8F-BA20-4543-AD15-B45D3EC13F1B}"/>
                  </a:ext>
                </a:extLst>
              </p14:cNvPr>
              <p14:cNvContentPartPr/>
              <p14:nvPr/>
            </p14:nvContentPartPr>
            <p14:xfrm>
              <a:off x="10635051" y="1006509"/>
              <a:ext cx="223920" cy="13680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5A65EA8F-BA20-4543-AD15-B45D3EC13F1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617411" y="988869"/>
                <a:ext cx="2595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C5AD5F2D-8D9D-4A34-9B68-E2ABEB30B8BA}"/>
                  </a:ext>
                </a:extLst>
              </p14:cNvPr>
              <p14:cNvContentPartPr/>
              <p14:nvPr/>
            </p14:nvContentPartPr>
            <p14:xfrm>
              <a:off x="9584571" y="1012269"/>
              <a:ext cx="278640" cy="16128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C5AD5F2D-8D9D-4A34-9B68-E2ABEB30B8B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566548" y="994269"/>
                <a:ext cx="314326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B9A62E46-023F-44F6-8F40-15FE439F6D28}"/>
                  </a:ext>
                </a:extLst>
              </p14:cNvPr>
              <p14:cNvContentPartPr/>
              <p14:nvPr/>
            </p14:nvContentPartPr>
            <p14:xfrm>
              <a:off x="8675571" y="1110189"/>
              <a:ext cx="408960" cy="12024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B9A62E46-023F-44F6-8F40-15FE439F6D28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657931" y="1092189"/>
                <a:ext cx="444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8059DD29-B840-4F97-ABD8-53F607314F6F}"/>
                  </a:ext>
                </a:extLst>
              </p14:cNvPr>
              <p14:cNvContentPartPr/>
              <p14:nvPr/>
            </p14:nvContentPartPr>
            <p14:xfrm>
              <a:off x="8316651" y="1006149"/>
              <a:ext cx="234360" cy="23472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8059DD29-B840-4F97-ABD8-53F607314F6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8298651" y="988509"/>
                <a:ext cx="27000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2133212C-4C78-4269-BF8C-4A1845C20224}"/>
                  </a:ext>
                </a:extLst>
              </p14:cNvPr>
              <p14:cNvContentPartPr/>
              <p14:nvPr/>
            </p14:nvContentPartPr>
            <p14:xfrm>
              <a:off x="7842171" y="984909"/>
              <a:ext cx="360720" cy="28404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2133212C-4C78-4269-BF8C-4A1845C2022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824513" y="967269"/>
                <a:ext cx="396396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2D7CBD0F-A32F-4BAE-9030-C95F00DC7100}"/>
                  </a:ext>
                </a:extLst>
              </p14:cNvPr>
              <p14:cNvContentPartPr/>
              <p14:nvPr/>
            </p14:nvContentPartPr>
            <p14:xfrm>
              <a:off x="7407651" y="1072029"/>
              <a:ext cx="54720" cy="1854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2D7CBD0F-A32F-4BAE-9030-C95F00DC710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389651" y="1054389"/>
                <a:ext cx="903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B6FC2736-2310-4463-A8A7-5463B32617B3}"/>
                  </a:ext>
                </a:extLst>
              </p14:cNvPr>
              <p14:cNvContentPartPr/>
              <p14:nvPr/>
            </p14:nvContentPartPr>
            <p14:xfrm>
              <a:off x="11777691" y="1060869"/>
              <a:ext cx="82800" cy="9360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B6FC2736-2310-4463-A8A7-5463B32617B3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760051" y="1042869"/>
                <a:ext cx="1184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E8DD356F-0D8E-4AA2-9D0F-7431B1BFB297}"/>
                  </a:ext>
                </a:extLst>
              </p14:cNvPr>
              <p14:cNvContentPartPr/>
              <p14:nvPr/>
            </p14:nvContentPartPr>
            <p14:xfrm>
              <a:off x="11968491" y="1061229"/>
              <a:ext cx="43920" cy="14220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E8DD356F-0D8E-4AA2-9D0F-7431B1BFB29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950851" y="1043229"/>
                <a:ext cx="795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9EFD1497-F5B0-4510-9883-4216D9EA2F02}"/>
                  </a:ext>
                </a:extLst>
              </p14:cNvPr>
              <p14:cNvContentPartPr/>
              <p14:nvPr/>
            </p14:nvContentPartPr>
            <p14:xfrm>
              <a:off x="12148131" y="1050429"/>
              <a:ext cx="360" cy="576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9EFD1497-F5B0-4510-9883-4216D9EA2F0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2130491" y="103242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94FBEA16-2814-4536-84F6-247180D0DC9E}"/>
                  </a:ext>
                </a:extLst>
              </p14:cNvPr>
              <p14:cNvContentPartPr/>
              <p14:nvPr/>
            </p14:nvContentPartPr>
            <p14:xfrm>
              <a:off x="12142731" y="1180749"/>
              <a:ext cx="11160" cy="576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94FBEA16-2814-4536-84F6-247180D0DC9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2125091" y="1163109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A04857A2-1337-46BF-BF31-3201D7BEE68D}"/>
                  </a:ext>
                </a:extLst>
              </p14:cNvPr>
              <p14:cNvContentPartPr/>
              <p14:nvPr/>
            </p14:nvContentPartPr>
            <p14:xfrm>
              <a:off x="11435331" y="1061229"/>
              <a:ext cx="98280" cy="27252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A04857A2-1337-46BF-BF31-3201D7BEE68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417331" y="1043229"/>
                <a:ext cx="1339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FF1C4ABB-E0E7-4A9D-AACD-A462E87E6DFC}"/>
                  </a:ext>
                </a:extLst>
              </p14:cNvPr>
              <p14:cNvContentPartPr/>
              <p14:nvPr/>
            </p14:nvContentPartPr>
            <p14:xfrm>
              <a:off x="10929171" y="968709"/>
              <a:ext cx="408600" cy="17460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FF1C4ABB-E0E7-4A9D-AACD-A462E87E6DF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911171" y="950709"/>
                <a:ext cx="4442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BB7F3F6A-EC0A-4504-906E-168D3B581635}"/>
                  </a:ext>
                </a:extLst>
              </p14:cNvPr>
              <p14:cNvContentPartPr/>
              <p14:nvPr/>
            </p14:nvContentPartPr>
            <p14:xfrm>
              <a:off x="3076851" y="2492589"/>
              <a:ext cx="259560" cy="22392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BB7F3F6A-EC0A-4504-906E-168D3B58163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059211" y="2474921"/>
                <a:ext cx="295200" cy="259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740FA485-799E-478B-BFD3-0F1A17C4029B}"/>
                  </a:ext>
                </a:extLst>
              </p14:cNvPr>
              <p14:cNvContentPartPr/>
              <p14:nvPr/>
            </p14:nvContentPartPr>
            <p14:xfrm>
              <a:off x="4516851" y="2459829"/>
              <a:ext cx="109800" cy="2343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740FA485-799E-478B-BFD3-0F1A17C4029B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499211" y="2442189"/>
                <a:ext cx="1454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5F91A701-6B37-4E8C-A1CF-1F366EF4B6ED}"/>
                  </a:ext>
                </a:extLst>
              </p14:cNvPr>
              <p14:cNvContentPartPr/>
              <p14:nvPr/>
            </p14:nvContentPartPr>
            <p14:xfrm>
              <a:off x="5393811" y="2546949"/>
              <a:ext cx="131040" cy="1036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5F91A701-6B37-4E8C-A1CF-1F366EF4B6ED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375811" y="2529309"/>
                <a:ext cx="166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BEEE9769-BD68-49DC-A261-1D3C1D022D61}"/>
                  </a:ext>
                </a:extLst>
              </p14:cNvPr>
              <p14:cNvContentPartPr/>
              <p14:nvPr/>
            </p14:nvContentPartPr>
            <p14:xfrm>
              <a:off x="5605851" y="2530749"/>
              <a:ext cx="141840" cy="975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BEEE9769-BD68-49DC-A261-1D3C1D022D6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588211" y="2513109"/>
                <a:ext cx="1774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C62CD1D-A1F5-4A7F-AB3A-D7CEA04A510E}"/>
                  </a:ext>
                </a:extLst>
              </p14:cNvPr>
              <p14:cNvContentPartPr/>
              <p14:nvPr/>
            </p14:nvContentPartPr>
            <p14:xfrm>
              <a:off x="5845611" y="2519949"/>
              <a:ext cx="185400" cy="13140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C62CD1D-A1F5-4A7F-AB3A-D7CEA04A510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827611" y="2501949"/>
                <a:ext cx="221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9AA38515-2316-463C-8085-F5281ACEF5FC}"/>
                  </a:ext>
                </a:extLst>
              </p14:cNvPr>
              <p14:cNvContentPartPr/>
              <p14:nvPr/>
            </p14:nvContentPartPr>
            <p14:xfrm>
              <a:off x="4860291" y="2427429"/>
              <a:ext cx="338040" cy="2998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9AA38515-2316-463C-8085-F5281ACEF5F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842272" y="2409429"/>
                <a:ext cx="373718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AF9CC7F0-9ED8-4CF1-AC78-3281833A37BD}"/>
                  </a:ext>
                </a:extLst>
              </p14:cNvPr>
              <p14:cNvContentPartPr/>
              <p14:nvPr/>
            </p14:nvContentPartPr>
            <p14:xfrm>
              <a:off x="4038411" y="2585109"/>
              <a:ext cx="348480" cy="1036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AF9CC7F0-9ED8-4CF1-AC78-3281833A37B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020430" y="2567469"/>
                <a:ext cx="384083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1B4E0F53-1AD0-4728-BDD8-774188B5AEED}"/>
                  </a:ext>
                </a:extLst>
              </p14:cNvPr>
              <p14:cNvContentPartPr/>
              <p14:nvPr/>
            </p14:nvContentPartPr>
            <p14:xfrm>
              <a:off x="3516051" y="2487189"/>
              <a:ext cx="343440" cy="26712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1B4E0F53-1AD0-4728-BDD8-774188B5AEE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498051" y="2469549"/>
                <a:ext cx="3790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75CD5886-5C0B-499F-901B-1428C1D04E06}"/>
                  </a:ext>
                </a:extLst>
              </p14:cNvPr>
              <p14:cNvContentPartPr/>
              <p14:nvPr/>
            </p14:nvContentPartPr>
            <p14:xfrm>
              <a:off x="6732651" y="2492589"/>
              <a:ext cx="38520" cy="18540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75CD5886-5C0B-499F-901B-1428C1D04E0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714651" y="2474949"/>
                <a:ext cx="741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1E605C48-7845-4F20-91D2-88F71B9E9373}"/>
                  </a:ext>
                </a:extLst>
              </p14:cNvPr>
              <p14:cNvContentPartPr/>
              <p14:nvPr/>
            </p14:nvContentPartPr>
            <p14:xfrm>
              <a:off x="7010211" y="2459829"/>
              <a:ext cx="172800" cy="21312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1E605C48-7845-4F20-91D2-88F71B9E937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992571" y="2442189"/>
                <a:ext cx="2084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72917BD5-F365-41AE-AAAB-6D80ABF8ABA5}"/>
                  </a:ext>
                </a:extLst>
              </p14:cNvPr>
              <p14:cNvContentPartPr/>
              <p14:nvPr/>
            </p14:nvContentPartPr>
            <p14:xfrm>
              <a:off x="7260771" y="2530749"/>
              <a:ext cx="33120" cy="1202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72917BD5-F365-41AE-AAAB-6D80ABF8ABA5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242771" y="2512749"/>
                <a:ext cx="687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50EB46CD-5865-4FA8-8AD4-4BEF9178B42C}"/>
                  </a:ext>
                </a:extLst>
              </p14:cNvPr>
              <p14:cNvContentPartPr/>
              <p14:nvPr/>
            </p14:nvContentPartPr>
            <p14:xfrm>
              <a:off x="7423851" y="2563509"/>
              <a:ext cx="152640" cy="928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50EB46CD-5865-4FA8-8AD4-4BEF9178B42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406211" y="2545509"/>
                <a:ext cx="1882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9AF67E5E-4838-4B11-94CB-D03ABC05D005}"/>
                  </a:ext>
                </a:extLst>
              </p14:cNvPr>
              <p14:cNvContentPartPr/>
              <p14:nvPr/>
            </p14:nvContentPartPr>
            <p14:xfrm>
              <a:off x="7712211" y="2563509"/>
              <a:ext cx="163800" cy="10368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9AF67E5E-4838-4B11-94CB-D03ABC05D00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694571" y="2545509"/>
                <a:ext cx="1994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E00853D0-0CB1-4862-8D9B-4658FD6EC4B6}"/>
                  </a:ext>
                </a:extLst>
              </p14:cNvPr>
              <p14:cNvContentPartPr/>
              <p14:nvPr/>
            </p14:nvContentPartPr>
            <p14:xfrm>
              <a:off x="7968171" y="2568909"/>
              <a:ext cx="158040" cy="1036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E00853D0-0CB1-4862-8D9B-4658FD6EC4B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950171" y="2550909"/>
                <a:ext cx="193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007E734F-9D1D-480A-AE7D-717E50996ADD}"/>
                  </a:ext>
                </a:extLst>
              </p14:cNvPr>
              <p14:cNvContentPartPr/>
              <p14:nvPr/>
            </p14:nvContentPartPr>
            <p14:xfrm>
              <a:off x="8839011" y="2541549"/>
              <a:ext cx="109080" cy="10908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007E734F-9D1D-480A-AE7D-717E50996ADD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821371" y="2523909"/>
                <a:ext cx="1447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062B8192-9197-4A59-8339-4F01CECAE036}"/>
                  </a:ext>
                </a:extLst>
              </p14:cNvPr>
              <p14:cNvContentPartPr/>
              <p14:nvPr/>
            </p14:nvContentPartPr>
            <p14:xfrm>
              <a:off x="9056451" y="2557389"/>
              <a:ext cx="104400" cy="1310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062B8192-9197-4A59-8339-4F01CECAE03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9038451" y="2539749"/>
                <a:ext cx="1400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445D7F64-636F-4EE2-BADF-DFBEE47B6D47}"/>
                  </a:ext>
                </a:extLst>
              </p14:cNvPr>
              <p14:cNvContentPartPr/>
              <p14:nvPr/>
            </p14:nvContentPartPr>
            <p14:xfrm>
              <a:off x="9258051" y="2563509"/>
              <a:ext cx="103680" cy="1364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445D7F64-636F-4EE2-BADF-DFBEE47B6D4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240411" y="2545509"/>
                <a:ext cx="1393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52AE41A3-59A3-4338-9A56-55948FB3BFE5}"/>
                  </a:ext>
                </a:extLst>
              </p14:cNvPr>
              <p14:cNvContentPartPr/>
              <p14:nvPr/>
            </p14:nvContentPartPr>
            <p14:xfrm>
              <a:off x="8572251" y="2470989"/>
              <a:ext cx="190800" cy="20160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52AE41A3-59A3-4338-9A56-55948FB3BFE5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554611" y="2452989"/>
                <a:ext cx="2264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F24FC0FD-D784-4DE7-BDB8-9004CB070378}"/>
                  </a:ext>
                </a:extLst>
              </p14:cNvPr>
              <p14:cNvContentPartPr/>
              <p14:nvPr/>
            </p14:nvContentPartPr>
            <p14:xfrm>
              <a:off x="8203971" y="2595909"/>
              <a:ext cx="154080" cy="2563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F24FC0FD-D784-4DE7-BDB8-9004CB070378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186290" y="2577934"/>
                <a:ext cx="189803" cy="29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607E264A-59D9-476A-8933-CCF7A6511AB9}"/>
                  </a:ext>
                </a:extLst>
              </p14:cNvPr>
              <p14:cNvContentPartPr/>
              <p14:nvPr/>
            </p14:nvContentPartPr>
            <p14:xfrm>
              <a:off x="6226491" y="2449389"/>
              <a:ext cx="414000" cy="22320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607E264A-59D9-476A-8933-CCF7A6511AB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208491" y="2431389"/>
                <a:ext cx="4496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5DCA05B0-90D7-418E-86F7-80CB35C38DB5}"/>
                  </a:ext>
                </a:extLst>
              </p14:cNvPr>
              <p14:cNvContentPartPr/>
              <p14:nvPr/>
            </p14:nvContentPartPr>
            <p14:xfrm>
              <a:off x="10983171" y="2601669"/>
              <a:ext cx="77040" cy="10368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5DCA05B0-90D7-418E-86F7-80CB35C38DB5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965531" y="2583669"/>
                <a:ext cx="112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91C3FE48-968D-44A6-BFE7-A216A5C519FE}"/>
                  </a:ext>
                </a:extLst>
              </p14:cNvPr>
              <p14:cNvContentPartPr/>
              <p14:nvPr/>
            </p14:nvContentPartPr>
            <p14:xfrm>
              <a:off x="11222931" y="2443629"/>
              <a:ext cx="631800" cy="27792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91C3FE48-968D-44A6-BFE7-A216A5C519F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205291" y="2425989"/>
                <a:ext cx="6674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75CB98D7-8C72-4796-B22B-58D2A644168B}"/>
                  </a:ext>
                </a:extLst>
              </p14:cNvPr>
              <p14:cNvContentPartPr/>
              <p14:nvPr/>
            </p14:nvContentPartPr>
            <p14:xfrm>
              <a:off x="10559091" y="2503389"/>
              <a:ext cx="348840" cy="21312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75CB98D7-8C72-4796-B22B-58D2A644168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10541091" y="2485749"/>
                <a:ext cx="3844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036CEFA5-4564-40BD-89E6-BF04E3A213CD}"/>
                  </a:ext>
                </a:extLst>
              </p14:cNvPr>
              <p14:cNvContentPartPr/>
              <p14:nvPr/>
            </p14:nvContentPartPr>
            <p14:xfrm>
              <a:off x="4321371" y="2928189"/>
              <a:ext cx="745920" cy="25632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036CEFA5-4564-40BD-89E6-BF04E3A213CD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4303731" y="2910214"/>
                <a:ext cx="781560" cy="291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41DD59BE-E2FE-4DCC-89D9-612EF29DD06D}"/>
                  </a:ext>
                </a:extLst>
              </p14:cNvPr>
              <p14:cNvContentPartPr/>
              <p14:nvPr/>
            </p14:nvContentPartPr>
            <p14:xfrm>
              <a:off x="3004131" y="2938989"/>
              <a:ext cx="1094760" cy="38700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41DD59BE-E2FE-4DCC-89D9-612EF29DD06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986485" y="2920972"/>
                <a:ext cx="1130412" cy="422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B551D22C-B79E-48D5-92B3-117C70F84BD2}"/>
                  </a:ext>
                </a:extLst>
              </p14:cNvPr>
              <p14:cNvContentPartPr/>
              <p14:nvPr/>
            </p14:nvContentPartPr>
            <p14:xfrm>
              <a:off x="9465051" y="2487189"/>
              <a:ext cx="942120" cy="33768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B551D22C-B79E-48D5-92B3-117C70F84BD2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447051" y="2469549"/>
                <a:ext cx="9777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661881B6-5259-45CE-A0CC-748569E170F4}"/>
                  </a:ext>
                </a:extLst>
              </p14:cNvPr>
              <p14:cNvContentPartPr/>
              <p14:nvPr/>
            </p14:nvContentPartPr>
            <p14:xfrm>
              <a:off x="5843909" y="2948615"/>
              <a:ext cx="313200" cy="21096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661881B6-5259-45CE-A0CC-748569E170F4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825909" y="2930615"/>
                <a:ext cx="3488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A5CDF174-C35D-4E7B-B364-3A13FDF93DD8}"/>
                  </a:ext>
                </a:extLst>
              </p14:cNvPr>
              <p14:cNvContentPartPr/>
              <p14:nvPr/>
            </p14:nvContentPartPr>
            <p14:xfrm>
              <a:off x="5206709" y="2944655"/>
              <a:ext cx="534240" cy="20664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A5CDF174-C35D-4E7B-B364-3A13FDF93DD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188709" y="2926984"/>
                <a:ext cx="569880" cy="242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6A1C2170-D2DA-4E55-AC5A-6BFE63FE07E6}"/>
                  </a:ext>
                </a:extLst>
              </p14:cNvPr>
              <p14:cNvContentPartPr/>
              <p14:nvPr/>
            </p14:nvContentPartPr>
            <p14:xfrm>
              <a:off x="6627629" y="3024575"/>
              <a:ext cx="33840" cy="9072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6A1C2170-D2DA-4E55-AC5A-6BFE63FE07E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6609989" y="3006935"/>
                <a:ext cx="694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28E30E93-FF29-4F5A-A433-B212F82393F8}"/>
                  </a:ext>
                </a:extLst>
              </p14:cNvPr>
              <p14:cNvContentPartPr/>
              <p14:nvPr/>
            </p14:nvContentPartPr>
            <p14:xfrm>
              <a:off x="6797909" y="3035015"/>
              <a:ext cx="67680" cy="8892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28E30E93-FF29-4F5A-A433-B212F82393F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779909" y="3017015"/>
                <a:ext cx="10332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A5220415-A4A7-4C2C-80B5-036407579F9E}"/>
                  </a:ext>
                </a:extLst>
              </p14:cNvPr>
              <p14:cNvContentPartPr/>
              <p14:nvPr/>
            </p14:nvContentPartPr>
            <p14:xfrm>
              <a:off x="7373549" y="3045095"/>
              <a:ext cx="59760" cy="15660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A5220415-A4A7-4C2C-80B5-036407579F9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355549" y="3027095"/>
                <a:ext cx="954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F1116E44-8BA7-4DCD-AC44-93F6FE599F45}"/>
                  </a:ext>
                </a:extLst>
              </p14:cNvPr>
              <p14:cNvContentPartPr/>
              <p14:nvPr/>
            </p14:nvContentPartPr>
            <p14:xfrm>
              <a:off x="7504229" y="3016295"/>
              <a:ext cx="92880" cy="12852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F1116E44-8BA7-4DCD-AC44-93F6FE599F45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486229" y="2998295"/>
                <a:ext cx="1285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6749D721-4D58-4477-A6B8-FE71EAE6C04B}"/>
                  </a:ext>
                </a:extLst>
              </p14:cNvPr>
              <p14:cNvContentPartPr/>
              <p14:nvPr/>
            </p14:nvContentPartPr>
            <p14:xfrm>
              <a:off x="7672349" y="3007295"/>
              <a:ext cx="103320" cy="13356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6749D721-4D58-4477-A6B8-FE71EAE6C04B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654709" y="2989295"/>
                <a:ext cx="1389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19FB3FEA-0D64-4B08-8F65-8148B81F405B}"/>
                  </a:ext>
                </a:extLst>
              </p14:cNvPr>
              <p14:cNvContentPartPr/>
              <p14:nvPr/>
            </p14:nvContentPartPr>
            <p14:xfrm>
              <a:off x="6991589" y="2955455"/>
              <a:ext cx="298800" cy="17460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19FB3FEA-0D64-4B08-8F65-8148B81F405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6973589" y="2937492"/>
                <a:ext cx="334440" cy="210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E2F19743-E20C-4646-A2A3-5CEFCAFF3311}"/>
                  </a:ext>
                </a:extLst>
              </p14:cNvPr>
              <p14:cNvContentPartPr/>
              <p14:nvPr/>
            </p14:nvContentPartPr>
            <p14:xfrm>
              <a:off x="6334949" y="2938535"/>
              <a:ext cx="221760" cy="16380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E2F19743-E20C-4646-A2A3-5CEFCAFF331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317280" y="2920535"/>
                <a:ext cx="257458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1BC91764-676A-48CF-8D83-23EE03A41AC9}"/>
                  </a:ext>
                </a:extLst>
              </p14:cNvPr>
              <p14:cNvContentPartPr/>
              <p14:nvPr/>
            </p14:nvContentPartPr>
            <p14:xfrm>
              <a:off x="8004575" y="2976228"/>
              <a:ext cx="84600" cy="14976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1BC91764-676A-48CF-8D83-23EE03A41AC9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986575" y="2958588"/>
                <a:ext cx="12024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601DA914-81A9-44E7-93A1-149B63B7DF12}"/>
                  </a:ext>
                </a:extLst>
              </p14:cNvPr>
              <p14:cNvContentPartPr/>
              <p14:nvPr/>
            </p14:nvContentPartPr>
            <p14:xfrm>
              <a:off x="8687495" y="2968308"/>
              <a:ext cx="168840" cy="14076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601DA914-81A9-44E7-93A1-149B63B7DF1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669817" y="2950308"/>
                <a:ext cx="204556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96201EF5-6B97-4959-9B3B-D7B9D0983978}"/>
                  </a:ext>
                </a:extLst>
              </p14:cNvPr>
              <p14:cNvContentPartPr/>
              <p14:nvPr/>
            </p14:nvContentPartPr>
            <p14:xfrm>
              <a:off x="8521535" y="3026268"/>
              <a:ext cx="44640" cy="4320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96201EF5-6B97-4959-9B3B-D7B9D098397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503895" y="3008117"/>
                <a:ext cx="80280" cy="791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48237E1B-C6B8-4383-93F6-231EB3BDCE08}"/>
                  </a:ext>
                </a:extLst>
              </p14:cNvPr>
              <p14:cNvContentPartPr/>
              <p14:nvPr/>
            </p14:nvContentPartPr>
            <p14:xfrm>
              <a:off x="8161895" y="2957508"/>
              <a:ext cx="263160" cy="18504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48237E1B-C6B8-4383-93F6-231EB3BDCE0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143895" y="2939508"/>
                <a:ext cx="2988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897C6C6D-A497-4E88-B3B1-91FC1B067F43}"/>
                  </a:ext>
                </a:extLst>
              </p14:cNvPr>
              <p14:cNvContentPartPr/>
              <p14:nvPr/>
            </p14:nvContentPartPr>
            <p14:xfrm>
              <a:off x="9520142" y="2949103"/>
              <a:ext cx="69840" cy="18324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897C6C6D-A497-4E88-B3B1-91FC1B067F4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502142" y="2931103"/>
                <a:ext cx="1054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69FD9663-27E9-4B8D-9CF8-D60A10288CA8}"/>
                  </a:ext>
                </a:extLst>
              </p14:cNvPr>
              <p14:cNvContentPartPr/>
              <p14:nvPr/>
            </p14:nvContentPartPr>
            <p14:xfrm>
              <a:off x="9002822" y="3012103"/>
              <a:ext cx="393840" cy="9504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69FD9663-27E9-4B8D-9CF8-D60A10288CA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985166" y="2994103"/>
                <a:ext cx="429513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B894231B-5ED1-4F20-9289-C85B8D18AF62}"/>
                  </a:ext>
                </a:extLst>
              </p14:cNvPr>
              <p14:cNvContentPartPr/>
              <p14:nvPr/>
            </p14:nvContentPartPr>
            <p14:xfrm>
              <a:off x="9690422" y="2971783"/>
              <a:ext cx="95040" cy="11844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B894231B-5ED1-4F20-9289-C85B8D18AF6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9672422" y="2954143"/>
                <a:ext cx="1306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C828C8B6-2264-4802-B09B-8F8C91A04866}"/>
                  </a:ext>
                </a:extLst>
              </p14:cNvPr>
              <p14:cNvContentPartPr/>
              <p14:nvPr/>
            </p14:nvContentPartPr>
            <p14:xfrm>
              <a:off x="10125662" y="3083383"/>
              <a:ext cx="2520" cy="4644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C828C8B6-2264-4802-B09B-8F8C91A04866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0107662" y="3065743"/>
                <a:ext cx="381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991B333A-7C20-4680-BE56-9BA0C7A81CD2}"/>
                  </a:ext>
                </a:extLst>
              </p14:cNvPr>
              <p14:cNvContentPartPr/>
              <p14:nvPr/>
            </p14:nvContentPartPr>
            <p14:xfrm>
              <a:off x="10211702" y="2944063"/>
              <a:ext cx="78120" cy="19008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991B333A-7C20-4680-BE56-9BA0C7A81CD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193702" y="2926423"/>
                <a:ext cx="113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4D46A571-7126-4D85-AB9F-57246DC1D3EB}"/>
                  </a:ext>
                </a:extLst>
              </p14:cNvPr>
              <p14:cNvContentPartPr/>
              <p14:nvPr/>
            </p14:nvContentPartPr>
            <p14:xfrm>
              <a:off x="9860342" y="2955223"/>
              <a:ext cx="191880" cy="14328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4D46A571-7126-4D85-AB9F-57246DC1D3EB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842702" y="2937583"/>
                <a:ext cx="2275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2993A397-FE6A-4010-951A-00A65DF1C080}"/>
                  </a:ext>
                </a:extLst>
              </p14:cNvPr>
              <p14:cNvContentPartPr/>
              <p14:nvPr/>
            </p14:nvContentPartPr>
            <p14:xfrm>
              <a:off x="10369382" y="3165463"/>
              <a:ext cx="21600" cy="6336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2993A397-FE6A-4010-951A-00A65DF1C08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351382" y="3147823"/>
                <a:ext cx="572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521C9928-8685-4041-A49B-A790B3BC9055}"/>
                  </a:ext>
                </a:extLst>
              </p14:cNvPr>
              <p14:cNvContentPartPr/>
              <p14:nvPr/>
            </p14:nvContentPartPr>
            <p14:xfrm>
              <a:off x="10539662" y="2995183"/>
              <a:ext cx="80280" cy="14328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521C9928-8685-4041-A49B-A790B3BC9055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0521662" y="2977543"/>
                <a:ext cx="11592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C1B70BD5-F92F-4772-A399-C461AE11FB3A}"/>
                  </a:ext>
                </a:extLst>
              </p14:cNvPr>
              <p14:cNvContentPartPr/>
              <p14:nvPr/>
            </p14:nvContentPartPr>
            <p14:xfrm>
              <a:off x="10730822" y="2934343"/>
              <a:ext cx="38520" cy="18756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C1B70BD5-F92F-4772-A399-C461AE11FB3A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0712822" y="2916343"/>
                <a:ext cx="741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FE4B5887-E3FC-4387-BB26-33495D1B6D79}"/>
                  </a:ext>
                </a:extLst>
              </p14:cNvPr>
              <p14:cNvContentPartPr/>
              <p14:nvPr/>
            </p14:nvContentPartPr>
            <p14:xfrm>
              <a:off x="10850702" y="2959543"/>
              <a:ext cx="332280" cy="18972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FE4B5887-E3FC-4387-BB26-33495D1B6D79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832721" y="2941543"/>
                <a:ext cx="367881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0312B7CE-BBEB-4DAC-839A-75FF850B6893}"/>
                  </a:ext>
                </a:extLst>
              </p14:cNvPr>
              <p14:cNvContentPartPr/>
              <p14:nvPr/>
            </p14:nvContentPartPr>
            <p14:xfrm>
              <a:off x="11248142" y="2934343"/>
              <a:ext cx="55800" cy="22536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0312B7CE-BBEB-4DAC-839A-75FF850B6893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1230142" y="2916343"/>
                <a:ext cx="9144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C06E03B2-B7F0-4EF9-90A8-72D545E1E1B1}"/>
                  </a:ext>
                </a:extLst>
              </p14:cNvPr>
              <p14:cNvContentPartPr/>
              <p14:nvPr/>
            </p14:nvContentPartPr>
            <p14:xfrm>
              <a:off x="11380262" y="3138103"/>
              <a:ext cx="15120" cy="468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C06E03B2-B7F0-4EF9-90A8-72D545E1E1B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362622" y="3120463"/>
                <a:ext cx="507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91C103A0-2486-46C8-AC5B-815CA49CCA5E}"/>
                  </a:ext>
                </a:extLst>
              </p14:cNvPr>
              <p14:cNvContentPartPr/>
              <p14:nvPr/>
            </p14:nvContentPartPr>
            <p14:xfrm>
              <a:off x="2303571" y="3967869"/>
              <a:ext cx="95760" cy="10584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91C103A0-2486-46C8-AC5B-815CA49CCA5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285571" y="3949869"/>
                <a:ext cx="1314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595" name="Ink 594">
                <a:extLst>
                  <a:ext uri="{FF2B5EF4-FFF2-40B4-BE49-F238E27FC236}">
                    <a16:creationId xmlns:a16="http://schemas.microsoft.com/office/drawing/2014/main" id="{0A7D8E81-A00B-47F0-A788-3619B032FE39}"/>
                  </a:ext>
                </a:extLst>
              </p14:cNvPr>
              <p14:cNvContentPartPr/>
              <p14:nvPr/>
            </p14:nvContentPartPr>
            <p14:xfrm>
              <a:off x="3914211" y="3967509"/>
              <a:ext cx="95760" cy="119160"/>
            </p14:xfrm>
          </p:contentPart>
        </mc:Choice>
        <mc:Fallback xmlns="">
          <p:pic>
            <p:nvPicPr>
              <p:cNvPr id="595" name="Ink 594">
                <a:extLst>
                  <a:ext uri="{FF2B5EF4-FFF2-40B4-BE49-F238E27FC236}">
                    <a16:creationId xmlns:a16="http://schemas.microsoft.com/office/drawing/2014/main" id="{0A7D8E81-A00B-47F0-A788-3619B032FE39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896211" y="3949509"/>
                <a:ext cx="1314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01E96C06-5ABE-41D5-97F2-03981BC2AF29}"/>
                  </a:ext>
                </a:extLst>
              </p14:cNvPr>
              <p14:cNvContentPartPr/>
              <p14:nvPr/>
            </p14:nvContentPartPr>
            <p14:xfrm>
              <a:off x="4177731" y="3885789"/>
              <a:ext cx="309960" cy="17280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01E96C06-5ABE-41D5-97F2-03981BC2AF29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4160070" y="3867789"/>
                <a:ext cx="345641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C35D4903-91F2-4C36-B252-F51AD270EF74}"/>
                  </a:ext>
                </a:extLst>
              </p14:cNvPr>
              <p14:cNvContentPartPr/>
              <p14:nvPr/>
            </p14:nvContentPartPr>
            <p14:xfrm>
              <a:off x="3627291" y="3976869"/>
              <a:ext cx="200520" cy="11016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C35D4903-91F2-4C36-B252-F51AD270EF7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3609323" y="3959229"/>
                <a:ext cx="236096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4D29FC3F-976A-4B47-9081-58FC02AD612B}"/>
                  </a:ext>
                </a:extLst>
              </p14:cNvPr>
              <p14:cNvContentPartPr/>
              <p14:nvPr/>
            </p14:nvContentPartPr>
            <p14:xfrm>
              <a:off x="2812971" y="3895149"/>
              <a:ext cx="715320" cy="18216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4D29FC3F-976A-4B47-9081-58FC02AD612B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795322" y="3877149"/>
                <a:ext cx="750978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BD98723F-C755-4B82-BB4F-0661A5006021}"/>
                  </a:ext>
                </a:extLst>
              </p14:cNvPr>
              <p14:cNvContentPartPr/>
              <p14:nvPr/>
            </p14:nvContentPartPr>
            <p14:xfrm>
              <a:off x="2503731" y="3871749"/>
              <a:ext cx="100440" cy="18288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BD98723F-C755-4B82-BB4F-0661A500602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486091" y="3854109"/>
                <a:ext cx="1360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DA900E1D-3763-49E3-9576-6CCCCC068A6D}"/>
                  </a:ext>
                </a:extLst>
              </p14:cNvPr>
              <p14:cNvContentPartPr/>
              <p14:nvPr/>
            </p14:nvContentPartPr>
            <p14:xfrm>
              <a:off x="925131" y="3826749"/>
              <a:ext cx="1192320" cy="22788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DA900E1D-3763-49E3-9576-6CCCCC068A6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07491" y="3809109"/>
                <a:ext cx="12279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B2BAB915-11FE-4316-852F-C88512D282C5}"/>
                  </a:ext>
                </a:extLst>
              </p14:cNvPr>
              <p14:cNvContentPartPr/>
              <p14:nvPr/>
            </p14:nvContentPartPr>
            <p14:xfrm>
              <a:off x="233571" y="3830709"/>
              <a:ext cx="510120" cy="21960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B2BAB915-11FE-4316-852F-C88512D282C5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15919" y="3812709"/>
                <a:ext cx="545785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122F93F0-5FD2-4B83-9304-10360FBAB24B}"/>
                  </a:ext>
                </a:extLst>
              </p14:cNvPr>
              <p14:cNvContentPartPr/>
              <p14:nvPr/>
            </p14:nvContentPartPr>
            <p14:xfrm>
              <a:off x="4650411" y="3935829"/>
              <a:ext cx="101160" cy="10548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122F93F0-5FD2-4B83-9304-10360FBAB24B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4632411" y="3917829"/>
                <a:ext cx="1368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37705024-DF6E-4669-A1EC-62CFD9954C27}"/>
                  </a:ext>
                </a:extLst>
              </p14:cNvPr>
              <p14:cNvContentPartPr/>
              <p14:nvPr/>
            </p14:nvContentPartPr>
            <p14:xfrm>
              <a:off x="5915811" y="3986229"/>
              <a:ext cx="123840" cy="8208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37705024-DF6E-4669-A1EC-62CFD9954C27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5897811" y="3968229"/>
                <a:ext cx="1594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09FE2B02-9814-4DC4-B275-49D75E1ACF62}"/>
                  </a:ext>
                </a:extLst>
              </p14:cNvPr>
              <p14:cNvContentPartPr/>
              <p14:nvPr/>
            </p14:nvContentPartPr>
            <p14:xfrm>
              <a:off x="6143331" y="3994509"/>
              <a:ext cx="118800" cy="78120"/>
            </p14:xfrm>
          </p:contentPart>
        </mc:Choice>
        <mc:Fallback xmlns=""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09FE2B02-9814-4DC4-B275-49D75E1ACF6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6125331" y="3976869"/>
                <a:ext cx="1544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DAE15876-CFC4-490D-B640-B6A184B43CC8}"/>
                  </a:ext>
                </a:extLst>
              </p14:cNvPr>
              <p14:cNvContentPartPr/>
              <p14:nvPr/>
            </p14:nvContentPartPr>
            <p14:xfrm>
              <a:off x="6843891" y="3926829"/>
              <a:ext cx="555120" cy="18252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DAE15876-CFC4-490D-B640-B6A184B43CC8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825903" y="3909154"/>
                <a:ext cx="590737" cy="218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28572FF8-A771-4B40-B409-7EB35437601A}"/>
                  </a:ext>
                </a:extLst>
              </p14:cNvPr>
              <p14:cNvContentPartPr/>
              <p14:nvPr/>
            </p14:nvContentPartPr>
            <p14:xfrm>
              <a:off x="6361491" y="3994509"/>
              <a:ext cx="309600" cy="21960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28572FF8-A771-4B40-B409-7EB35437601A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343851" y="3976840"/>
                <a:ext cx="345240" cy="255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A1C5BA71-184F-4145-9B13-D0F0BD5A1DA3}"/>
                  </a:ext>
                </a:extLst>
              </p14:cNvPr>
              <p14:cNvContentPartPr/>
              <p14:nvPr/>
            </p14:nvContentPartPr>
            <p14:xfrm>
              <a:off x="5615571" y="3849789"/>
              <a:ext cx="204840" cy="18684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A1C5BA71-184F-4145-9B13-D0F0BD5A1DA3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5597603" y="3831789"/>
                <a:ext cx="240417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09B93F83-F7D3-4F36-AEF1-0D8BD1A4C6A8}"/>
                  </a:ext>
                </a:extLst>
              </p14:cNvPr>
              <p14:cNvContentPartPr/>
              <p14:nvPr/>
            </p14:nvContentPartPr>
            <p14:xfrm>
              <a:off x="4919331" y="3844749"/>
              <a:ext cx="505080" cy="20520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09B93F83-F7D3-4F36-AEF1-0D8BD1A4C6A8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4901704" y="3827109"/>
                <a:ext cx="540695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472E4731-FB78-49CD-97E2-887655AB8C49}"/>
                  </a:ext>
                </a:extLst>
              </p14:cNvPr>
              <p14:cNvContentPartPr/>
              <p14:nvPr/>
            </p14:nvContentPartPr>
            <p14:xfrm>
              <a:off x="7526045" y="3881514"/>
              <a:ext cx="5040" cy="5040"/>
            </p14:xfrm>
          </p:contentPart>
        </mc:Choice>
        <mc:Fallback xmlns=""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472E4731-FB78-49CD-97E2-887655AB8C49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7508405" y="3863514"/>
                <a:ext cx="406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063A34C3-8827-4110-B5A0-A292EAC3EF4E}"/>
                  </a:ext>
                </a:extLst>
              </p14:cNvPr>
              <p14:cNvContentPartPr/>
              <p14:nvPr/>
            </p14:nvContentPartPr>
            <p14:xfrm>
              <a:off x="8781725" y="3895194"/>
              <a:ext cx="105120" cy="214560"/>
            </p14:xfrm>
          </p:contentPart>
        </mc:Choice>
        <mc:Fallback xmlns=""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063A34C3-8827-4110-B5A0-A292EAC3EF4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64085" y="3877194"/>
                <a:ext cx="1407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643" name="Ink 642">
                <a:extLst>
                  <a:ext uri="{FF2B5EF4-FFF2-40B4-BE49-F238E27FC236}">
                    <a16:creationId xmlns:a16="http://schemas.microsoft.com/office/drawing/2014/main" id="{359F0056-8141-485E-BCB6-A9B3400F462A}"/>
                  </a:ext>
                </a:extLst>
              </p14:cNvPr>
              <p14:cNvContentPartPr/>
              <p14:nvPr/>
            </p14:nvContentPartPr>
            <p14:xfrm>
              <a:off x="9623405" y="4017954"/>
              <a:ext cx="91440" cy="92520"/>
            </p14:xfrm>
          </p:contentPart>
        </mc:Choice>
        <mc:Fallback xmlns="">
          <p:pic>
            <p:nvPicPr>
              <p:cNvPr id="643" name="Ink 642">
                <a:extLst>
                  <a:ext uri="{FF2B5EF4-FFF2-40B4-BE49-F238E27FC236}">
                    <a16:creationId xmlns:a16="http://schemas.microsoft.com/office/drawing/2014/main" id="{359F0056-8141-485E-BCB6-A9B3400F462A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9605405" y="3999954"/>
                <a:ext cx="1270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C317BE66-386C-40BD-B2C8-9FBBF3C9C4BB}"/>
                  </a:ext>
                </a:extLst>
              </p14:cNvPr>
              <p14:cNvContentPartPr/>
              <p14:nvPr/>
            </p14:nvContentPartPr>
            <p14:xfrm>
              <a:off x="10806005" y="3976554"/>
              <a:ext cx="155160" cy="10548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C317BE66-386C-40BD-B2C8-9FBBF3C9C4BB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0788365" y="3958554"/>
                <a:ext cx="1908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9C54CE6A-831A-47AC-AB48-03837A363729}"/>
                  </a:ext>
                </a:extLst>
              </p14:cNvPr>
              <p14:cNvContentPartPr/>
              <p14:nvPr/>
            </p14:nvContentPartPr>
            <p14:xfrm>
              <a:off x="11094365" y="3981594"/>
              <a:ext cx="58680" cy="114120"/>
            </p14:xfrm>
          </p:contentPart>
        </mc:Choice>
        <mc:Fallback xmlns=""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9C54CE6A-831A-47AC-AB48-03837A363729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1076365" y="3963594"/>
                <a:ext cx="943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8F25077B-9A6A-42BB-BC4C-84C5F9C71F52}"/>
                  </a:ext>
                </a:extLst>
              </p14:cNvPr>
              <p14:cNvContentPartPr/>
              <p14:nvPr/>
            </p14:nvContentPartPr>
            <p14:xfrm>
              <a:off x="11356445" y="3945234"/>
              <a:ext cx="19080" cy="18720"/>
            </p14:xfrm>
          </p:contentPart>
        </mc:Choice>
        <mc:Fallback xmlns=""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8F25077B-9A6A-42BB-BC4C-84C5F9C71F52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1338805" y="3927234"/>
                <a:ext cx="547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B38473A7-DC4E-4A90-BCFB-4D72DE30EC8D}"/>
                  </a:ext>
                </a:extLst>
              </p14:cNvPr>
              <p14:cNvContentPartPr/>
              <p14:nvPr/>
            </p14:nvContentPartPr>
            <p14:xfrm>
              <a:off x="11370125" y="4058994"/>
              <a:ext cx="360" cy="504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B38473A7-DC4E-4A90-BCFB-4D72DE30EC8D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1352485" y="4040994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C1C94DF0-13E1-49CD-AAEB-A27A786676FC}"/>
                  </a:ext>
                </a:extLst>
              </p14:cNvPr>
              <p14:cNvContentPartPr/>
              <p14:nvPr/>
            </p14:nvContentPartPr>
            <p14:xfrm>
              <a:off x="9805205" y="3926874"/>
              <a:ext cx="728640" cy="30960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C1C94DF0-13E1-49CD-AAEB-A27A786676FC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9787556" y="3909234"/>
                <a:ext cx="764298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95B1671E-FF2F-4455-B62B-13A18AC6BA34}"/>
                  </a:ext>
                </a:extLst>
              </p14:cNvPr>
              <p14:cNvContentPartPr/>
              <p14:nvPr/>
            </p14:nvContentPartPr>
            <p14:xfrm>
              <a:off x="9331805" y="3985914"/>
              <a:ext cx="218880" cy="15048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95B1671E-FF2F-4455-B62B-13A18AC6BA34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314165" y="3968274"/>
                <a:ext cx="2545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51BD9F92-F565-425E-BD6C-2987378DD092}"/>
                  </a:ext>
                </a:extLst>
              </p14:cNvPr>
              <p14:cNvContentPartPr/>
              <p14:nvPr/>
            </p14:nvContentPartPr>
            <p14:xfrm>
              <a:off x="9054605" y="3976914"/>
              <a:ext cx="209880" cy="12780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51BD9F92-F565-425E-BD6C-2987378DD092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036935" y="3959274"/>
                <a:ext cx="245581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0C6385BF-C192-4AA6-8656-85CF0F919665}"/>
                  </a:ext>
                </a:extLst>
              </p14:cNvPr>
              <p14:cNvContentPartPr/>
              <p14:nvPr/>
            </p14:nvContentPartPr>
            <p14:xfrm>
              <a:off x="8408765" y="3976914"/>
              <a:ext cx="291600" cy="12384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0C6385BF-C192-4AA6-8656-85CF0F919665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390765" y="3959274"/>
                <a:ext cx="3272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E09B1BA5-B502-436D-AF43-FDC32073EE85}"/>
                  </a:ext>
                </a:extLst>
              </p14:cNvPr>
              <p14:cNvContentPartPr/>
              <p14:nvPr/>
            </p14:nvContentPartPr>
            <p14:xfrm>
              <a:off x="7875965" y="3872514"/>
              <a:ext cx="464760" cy="23292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E09B1BA5-B502-436D-AF43-FDC32073EE85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7857979" y="3854514"/>
                <a:ext cx="500372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7EA2280F-4566-4ED7-A8AE-2941C983AD32}"/>
                  </a:ext>
                </a:extLst>
              </p14:cNvPr>
              <p14:cNvContentPartPr/>
              <p14:nvPr/>
            </p14:nvContentPartPr>
            <p14:xfrm>
              <a:off x="7558085" y="3972594"/>
              <a:ext cx="146160" cy="123120"/>
            </p14:xfrm>
          </p:contentPart>
        </mc:Choice>
        <mc:Fallback xmlns=""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7EA2280F-4566-4ED7-A8AE-2941C983AD32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7540085" y="3954594"/>
                <a:ext cx="1818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54488082-C90A-4A10-B994-2C5EA646045C}"/>
                  </a:ext>
                </a:extLst>
              </p14:cNvPr>
              <p14:cNvContentPartPr/>
              <p14:nvPr/>
            </p14:nvContentPartPr>
            <p14:xfrm>
              <a:off x="1875818" y="4381923"/>
              <a:ext cx="9360" cy="936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54488082-C90A-4A10-B994-2C5EA646045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858178" y="4363923"/>
                <a:ext cx="450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DBBDC588-A242-41F9-AA20-92A21602B3E8}"/>
                  </a:ext>
                </a:extLst>
              </p14:cNvPr>
              <p14:cNvContentPartPr/>
              <p14:nvPr/>
            </p14:nvContentPartPr>
            <p14:xfrm>
              <a:off x="1903178" y="4436643"/>
              <a:ext cx="18720" cy="36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DBBDC588-A242-41F9-AA20-92A21602B3E8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885538" y="4418643"/>
                <a:ext cx="54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BE41F77F-22F0-49F0-908A-BC79D5D3FB2C}"/>
                  </a:ext>
                </a:extLst>
              </p14:cNvPr>
              <p14:cNvContentPartPr/>
              <p14:nvPr/>
            </p14:nvContentPartPr>
            <p14:xfrm>
              <a:off x="1115498" y="4318203"/>
              <a:ext cx="592560" cy="223200"/>
            </p14:xfrm>
          </p:contentPart>
        </mc:Choice>
        <mc:Fallback xmlns=""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BE41F77F-22F0-49F0-908A-BC79D5D3FB2C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1097858" y="4300203"/>
                <a:ext cx="6282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93D40CD3-B4FC-486B-A0FD-95A5BCCF6C1A}"/>
                  </a:ext>
                </a:extLst>
              </p14:cNvPr>
              <p14:cNvContentPartPr/>
              <p14:nvPr/>
            </p14:nvContentPartPr>
            <p14:xfrm>
              <a:off x="270218" y="4286523"/>
              <a:ext cx="687240" cy="189000"/>
            </p14:xfrm>
          </p:contentPart>
        </mc:Choice>
        <mc:Fallback xmlns=""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93D40CD3-B4FC-486B-A0FD-95A5BCCF6C1A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252227" y="4268557"/>
                <a:ext cx="722861" cy="2245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0D9314B7-DB72-434A-9657-F7CB4288A62F}"/>
                  </a:ext>
                </a:extLst>
              </p14:cNvPr>
              <p14:cNvContentPartPr/>
              <p14:nvPr/>
            </p14:nvContentPartPr>
            <p14:xfrm>
              <a:off x="2713178" y="4404603"/>
              <a:ext cx="114120" cy="10548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0D9314B7-DB72-434A-9657-F7CB4288A62F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2695178" y="4386963"/>
                <a:ext cx="1497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EA4E69F8-864E-4720-8AF1-179D1267B3F6}"/>
                  </a:ext>
                </a:extLst>
              </p14:cNvPr>
              <p14:cNvContentPartPr/>
              <p14:nvPr/>
            </p14:nvContentPartPr>
            <p14:xfrm>
              <a:off x="3040418" y="4418283"/>
              <a:ext cx="146160" cy="8676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EA4E69F8-864E-4720-8AF1-179D1267B3F6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3022778" y="4400283"/>
                <a:ext cx="1818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BF1B57E6-44ED-4C57-8AC6-F2D653608D6C}"/>
                  </a:ext>
                </a:extLst>
              </p14:cNvPr>
              <p14:cNvContentPartPr/>
              <p14:nvPr/>
            </p14:nvContentPartPr>
            <p14:xfrm>
              <a:off x="3267938" y="4436643"/>
              <a:ext cx="118800" cy="9648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BF1B57E6-44ED-4C57-8AC6-F2D653608D6C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3250298" y="4418643"/>
                <a:ext cx="1544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5A8585BA-2214-4777-A2AE-F59496369E87}"/>
                  </a:ext>
                </a:extLst>
              </p14:cNvPr>
              <p14:cNvContentPartPr/>
              <p14:nvPr/>
            </p14:nvContentPartPr>
            <p14:xfrm>
              <a:off x="3463778" y="4453923"/>
              <a:ext cx="195840" cy="73800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5A8585BA-2214-4777-A2AE-F59496369E87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445778" y="4436283"/>
                <a:ext cx="2314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693" name="Ink 692">
                <a:extLst>
                  <a:ext uri="{FF2B5EF4-FFF2-40B4-BE49-F238E27FC236}">
                    <a16:creationId xmlns:a16="http://schemas.microsoft.com/office/drawing/2014/main" id="{8E550572-079C-47F6-B304-75134FC10FFE}"/>
                  </a:ext>
                </a:extLst>
              </p14:cNvPr>
              <p14:cNvContentPartPr/>
              <p14:nvPr/>
            </p14:nvContentPartPr>
            <p14:xfrm>
              <a:off x="5438018" y="4409283"/>
              <a:ext cx="82080" cy="100440"/>
            </p14:xfrm>
          </p:contentPart>
        </mc:Choice>
        <mc:Fallback xmlns="">
          <p:pic>
            <p:nvPicPr>
              <p:cNvPr id="693" name="Ink 692">
                <a:extLst>
                  <a:ext uri="{FF2B5EF4-FFF2-40B4-BE49-F238E27FC236}">
                    <a16:creationId xmlns:a16="http://schemas.microsoft.com/office/drawing/2014/main" id="{8E550572-079C-47F6-B304-75134FC10FFE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420378" y="4391283"/>
                <a:ext cx="1177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FD2A1197-9E1A-4129-95D3-6D1A9B6AC120}"/>
                  </a:ext>
                </a:extLst>
              </p14:cNvPr>
              <p14:cNvContentPartPr/>
              <p14:nvPr/>
            </p14:nvContentPartPr>
            <p14:xfrm>
              <a:off x="5965418" y="4454643"/>
              <a:ext cx="73800" cy="91440"/>
            </p14:xfrm>
          </p:contentPart>
        </mc:Choice>
        <mc:Fallback xmlns=""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FD2A1197-9E1A-4129-95D3-6D1A9B6AC120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5947418" y="4436643"/>
                <a:ext cx="1094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6E3AC677-49EF-4610-98D8-2759B98FA1D5}"/>
                  </a:ext>
                </a:extLst>
              </p14:cNvPr>
              <p14:cNvContentPartPr/>
              <p14:nvPr/>
            </p14:nvContentPartPr>
            <p14:xfrm>
              <a:off x="6106898" y="4468323"/>
              <a:ext cx="95760" cy="77760"/>
            </p14:xfrm>
          </p:contentPart>
        </mc:Choice>
        <mc:Fallback xmlns=""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6E3AC677-49EF-4610-98D8-2759B98FA1D5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6088898" y="4450323"/>
                <a:ext cx="1314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139C0B34-6411-48F9-9D7E-74D7FA2AA12F}"/>
                  </a:ext>
                </a:extLst>
              </p14:cNvPr>
              <p14:cNvContentPartPr/>
              <p14:nvPr/>
            </p14:nvContentPartPr>
            <p14:xfrm>
              <a:off x="6316058" y="4417923"/>
              <a:ext cx="73440" cy="141840"/>
            </p14:xfrm>
          </p:contentPart>
        </mc:Choice>
        <mc:Fallback xmlns=""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139C0B34-6411-48F9-9D7E-74D7FA2AA12F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6298058" y="4399923"/>
                <a:ext cx="1090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703" name="Ink 702">
                <a:extLst>
                  <a:ext uri="{FF2B5EF4-FFF2-40B4-BE49-F238E27FC236}">
                    <a16:creationId xmlns:a16="http://schemas.microsoft.com/office/drawing/2014/main" id="{C4BB0D25-5BA1-4006-BB86-703E5903D2AB}"/>
                  </a:ext>
                </a:extLst>
              </p14:cNvPr>
              <p14:cNvContentPartPr/>
              <p14:nvPr/>
            </p14:nvContentPartPr>
            <p14:xfrm>
              <a:off x="7107338" y="4427283"/>
              <a:ext cx="164160" cy="91440"/>
            </p14:xfrm>
          </p:contentPart>
        </mc:Choice>
        <mc:Fallback xmlns="">
          <p:pic>
            <p:nvPicPr>
              <p:cNvPr id="703" name="Ink 702">
                <a:extLst>
                  <a:ext uri="{FF2B5EF4-FFF2-40B4-BE49-F238E27FC236}">
                    <a16:creationId xmlns:a16="http://schemas.microsoft.com/office/drawing/2014/main" id="{C4BB0D25-5BA1-4006-BB86-703E5903D2AB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7089698" y="4409643"/>
                <a:ext cx="1998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706" name="Ink 705">
                <a:extLst>
                  <a:ext uri="{FF2B5EF4-FFF2-40B4-BE49-F238E27FC236}">
                    <a16:creationId xmlns:a16="http://schemas.microsoft.com/office/drawing/2014/main" id="{35CB7050-5E6C-4131-A8CD-58E21E7FE3F6}"/>
                  </a:ext>
                </a:extLst>
              </p14:cNvPr>
              <p14:cNvContentPartPr/>
              <p14:nvPr/>
            </p14:nvContentPartPr>
            <p14:xfrm>
              <a:off x="7903658" y="4390923"/>
              <a:ext cx="27720" cy="128160"/>
            </p14:xfrm>
          </p:contentPart>
        </mc:Choice>
        <mc:Fallback xmlns="">
          <p:pic>
            <p:nvPicPr>
              <p:cNvPr id="706" name="Ink 705">
                <a:extLst>
                  <a:ext uri="{FF2B5EF4-FFF2-40B4-BE49-F238E27FC236}">
                    <a16:creationId xmlns:a16="http://schemas.microsoft.com/office/drawing/2014/main" id="{35CB7050-5E6C-4131-A8CD-58E21E7FE3F6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886018" y="4373283"/>
                <a:ext cx="633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707" name="Ink 706">
                <a:extLst>
                  <a:ext uri="{FF2B5EF4-FFF2-40B4-BE49-F238E27FC236}">
                    <a16:creationId xmlns:a16="http://schemas.microsoft.com/office/drawing/2014/main" id="{0A5FC4A2-744F-4558-B447-6E9C61959BD7}"/>
                  </a:ext>
                </a:extLst>
              </p14:cNvPr>
              <p14:cNvContentPartPr/>
              <p14:nvPr/>
            </p14:nvContentPartPr>
            <p14:xfrm>
              <a:off x="8010218" y="4372923"/>
              <a:ext cx="39240" cy="177840"/>
            </p14:xfrm>
          </p:contentPart>
        </mc:Choice>
        <mc:Fallback xmlns="">
          <p:pic>
            <p:nvPicPr>
              <p:cNvPr id="707" name="Ink 706">
                <a:extLst>
                  <a:ext uri="{FF2B5EF4-FFF2-40B4-BE49-F238E27FC236}">
                    <a16:creationId xmlns:a16="http://schemas.microsoft.com/office/drawing/2014/main" id="{0A5FC4A2-744F-4558-B447-6E9C61959BD7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992578" y="4354923"/>
                <a:ext cx="748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E5D887B0-CB05-4C25-859C-065B63015153}"/>
                  </a:ext>
                </a:extLst>
              </p14:cNvPr>
              <p14:cNvContentPartPr/>
              <p14:nvPr/>
            </p14:nvContentPartPr>
            <p14:xfrm>
              <a:off x="8272298" y="4290843"/>
              <a:ext cx="168840" cy="195840"/>
            </p14:xfrm>
          </p:contentPart>
        </mc:Choice>
        <mc:Fallback xmlns=""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E5D887B0-CB05-4C25-859C-065B63015153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254298" y="4273203"/>
                <a:ext cx="2044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6E0797E7-3EEF-4998-8106-D448F61C3C98}"/>
                  </a:ext>
                </a:extLst>
              </p14:cNvPr>
              <p14:cNvContentPartPr/>
              <p14:nvPr/>
            </p14:nvContentPartPr>
            <p14:xfrm>
              <a:off x="8522498" y="4463643"/>
              <a:ext cx="36720" cy="50400"/>
            </p14:xfrm>
          </p:contentPart>
        </mc:Choice>
        <mc:Fallback xmlns=""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6E0797E7-3EEF-4998-8106-D448F61C3C98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8504498" y="4446003"/>
                <a:ext cx="723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A3889AD6-6262-4812-9101-36672CC794B0}"/>
                  </a:ext>
                </a:extLst>
              </p14:cNvPr>
              <p14:cNvContentPartPr/>
              <p14:nvPr/>
            </p14:nvContentPartPr>
            <p14:xfrm>
              <a:off x="8638058" y="4449963"/>
              <a:ext cx="135000" cy="68760"/>
            </p14:xfrm>
          </p:contentPart>
        </mc:Choice>
        <mc:Fallback xmlns=""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A3889AD6-6262-4812-9101-36672CC794B0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8620418" y="4432323"/>
                <a:ext cx="17064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711" name="Ink 710">
                <a:extLst>
                  <a:ext uri="{FF2B5EF4-FFF2-40B4-BE49-F238E27FC236}">
                    <a16:creationId xmlns:a16="http://schemas.microsoft.com/office/drawing/2014/main" id="{82FF684A-9E9D-4437-B64A-3084C5099065}"/>
                  </a:ext>
                </a:extLst>
              </p14:cNvPr>
              <p14:cNvContentPartPr/>
              <p14:nvPr/>
            </p14:nvContentPartPr>
            <p14:xfrm>
              <a:off x="8866298" y="4440963"/>
              <a:ext cx="156960" cy="73080"/>
            </p14:xfrm>
          </p:contentPart>
        </mc:Choice>
        <mc:Fallback xmlns="">
          <p:pic>
            <p:nvPicPr>
              <p:cNvPr id="711" name="Ink 710">
                <a:extLst>
                  <a:ext uri="{FF2B5EF4-FFF2-40B4-BE49-F238E27FC236}">
                    <a16:creationId xmlns:a16="http://schemas.microsoft.com/office/drawing/2014/main" id="{82FF684A-9E9D-4437-B64A-3084C5099065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8848298" y="4423323"/>
                <a:ext cx="192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712" name="Ink 711">
                <a:extLst>
                  <a:ext uri="{FF2B5EF4-FFF2-40B4-BE49-F238E27FC236}">
                    <a16:creationId xmlns:a16="http://schemas.microsoft.com/office/drawing/2014/main" id="{BC810B26-05B7-4DB8-87DC-F3BA6E5E7887}"/>
                  </a:ext>
                </a:extLst>
              </p14:cNvPr>
              <p14:cNvContentPartPr/>
              <p14:nvPr/>
            </p14:nvContentPartPr>
            <p14:xfrm>
              <a:off x="9090938" y="4463643"/>
              <a:ext cx="109440" cy="55080"/>
            </p14:xfrm>
          </p:contentPart>
        </mc:Choice>
        <mc:Fallback xmlns="">
          <p:pic>
            <p:nvPicPr>
              <p:cNvPr id="712" name="Ink 711">
                <a:extLst>
                  <a:ext uri="{FF2B5EF4-FFF2-40B4-BE49-F238E27FC236}">
                    <a16:creationId xmlns:a16="http://schemas.microsoft.com/office/drawing/2014/main" id="{BC810B26-05B7-4DB8-87DC-F3BA6E5E7887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073298" y="4446003"/>
                <a:ext cx="1450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719" name="Ink 718">
                <a:extLst>
                  <a:ext uri="{FF2B5EF4-FFF2-40B4-BE49-F238E27FC236}">
                    <a16:creationId xmlns:a16="http://schemas.microsoft.com/office/drawing/2014/main" id="{30CF2A39-9ED9-425E-8BA3-C9703D872569}"/>
                  </a:ext>
                </a:extLst>
              </p14:cNvPr>
              <p14:cNvContentPartPr/>
              <p14:nvPr/>
            </p14:nvContentPartPr>
            <p14:xfrm>
              <a:off x="9605018" y="4349883"/>
              <a:ext cx="628200" cy="168840"/>
            </p14:xfrm>
          </p:contentPart>
        </mc:Choice>
        <mc:Fallback xmlns="">
          <p:pic>
            <p:nvPicPr>
              <p:cNvPr id="719" name="Ink 718">
                <a:extLst>
                  <a:ext uri="{FF2B5EF4-FFF2-40B4-BE49-F238E27FC236}">
                    <a16:creationId xmlns:a16="http://schemas.microsoft.com/office/drawing/2014/main" id="{30CF2A39-9ED9-425E-8BA3-C9703D8725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9587378" y="4332243"/>
                <a:ext cx="6638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46E4EFB2-9FBB-41AC-875D-2C20F6A41F11}"/>
                  </a:ext>
                </a:extLst>
              </p14:cNvPr>
              <p14:cNvContentPartPr/>
              <p14:nvPr/>
            </p14:nvContentPartPr>
            <p14:xfrm>
              <a:off x="9290738" y="4413603"/>
              <a:ext cx="110160" cy="209520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46E4EFB2-9FBB-41AC-875D-2C20F6A41F11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9273040" y="4395963"/>
                <a:ext cx="145917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0A48FF57-8A9B-410E-BA6D-44E44DF26293}"/>
                  </a:ext>
                </a:extLst>
              </p14:cNvPr>
              <p14:cNvContentPartPr/>
              <p14:nvPr/>
            </p14:nvContentPartPr>
            <p14:xfrm>
              <a:off x="7489658" y="4333683"/>
              <a:ext cx="323280" cy="194400"/>
            </p14:xfrm>
          </p:contentPart>
        </mc:Choice>
        <mc:Fallback xmlns=""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0A48FF57-8A9B-410E-BA6D-44E44DF26293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7472018" y="4316043"/>
                <a:ext cx="3589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F87407BC-CAE3-46CB-B28A-C285BFAB2FA4}"/>
                  </a:ext>
                </a:extLst>
              </p14:cNvPr>
              <p14:cNvContentPartPr/>
              <p14:nvPr/>
            </p14:nvContentPartPr>
            <p14:xfrm>
              <a:off x="6611978" y="4386603"/>
              <a:ext cx="281880" cy="16380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F87407BC-CAE3-46CB-B28A-C285BFAB2FA4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6594001" y="4368963"/>
                <a:ext cx="317475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3D770A11-5490-403E-BF42-78670615472F}"/>
                  </a:ext>
                </a:extLst>
              </p14:cNvPr>
              <p14:cNvContentPartPr/>
              <p14:nvPr/>
            </p14:nvContentPartPr>
            <p14:xfrm>
              <a:off x="5601818" y="4354563"/>
              <a:ext cx="245880" cy="168840"/>
            </p14:xfrm>
          </p:contentPart>
        </mc:Choice>
        <mc:Fallback xmlns=""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3D770A11-5490-403E-BF42-78670615472F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5583818" y="4336923"/>
                <a:ext cx="28152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724" name="Ink 723">
                <a:extLst>
                  <a:ext uri="{FF2B5EF4-FFF2-40B4-BE49-F238E27FC236}">
                    <a16:creationId xmlns:a16="http://schemas.microsoft.com/office/drawing/2014/main" id="{29486CBB-2531-4DEC-9993-83D75CA413BC}"/>
                  </a:ext>
                </a:extLst>
              </p14:cNvPr>
              <p14:cNvContentPartPr/>
              <p14:nvPr/>
            </p14:nvContentPartPr>
            <p14:xfrm>
              <a:off x="5024018" y="4409283"/>
              <a:ext cx="341640" cy="113760"/>
            </p14:xfrm>
          </p:contentPart>
        </mc:Choice>
        <mc:Fallback xmlns="">
          <p:pic>
            <p:nvPicPr>
              <p:cNvPr id="724" name="Ink 723">
                <a:extLst>
                  <a:ext uri="{FF2B5EF4-FFF2-40B4-BE49-F238E27FC236}">
                    <a16:creationId xmlns:a16="http://schemas.microsoft.com/office/drawing/2014/main" id="{29486CBB-2531-4DEC-9993-83D75CA413BC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5006378" y="4391340"/>
                <a:ext cx="377280" cy="149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725" name="Ink 724">
                <a:extLst>
                  <a:ext uri="{FF2B5EF4-FFF2-40B4-BE49-F238E27FC236}">
                    <a16:creationId xmlns:a16="http://schemas.microsoft.com/office/drawing/2014/main" id="{3D711ADE-D260-4D52-9894-21FA3A483E8E}"/>
                  </a:ext>
                </a:extLst>
              </p14:cNvPr>
              <p14:cNvContentPartPr/>
              <p14:nvPr/>
            </p14:nvContentPartPr>
            <p14:xfrm>
              <a:off x="4505258" y="4349883"/>
              <a:ext cx="318960" cy="177840"/>
            </p14:xfrm>
          </p:contentPart>
        </mc:Choice>
        <mc:Fallback xmlns="">
          <p:pic>
            <p:nvPicPr>
              <p:cNvPr id="725" name="Ink 724">
                <a:extLst>
                  <a:ext uri="{FF2B5EF4-FFF2-40B4-BE49-F238E27FC236}">
                    <a16:creationId xmlns:a16="http://schemas.microsoft.com/office/drawing/2014/main" id="{3D711ADE-D260-4D52-9894-21FA3A483E8E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4487258" y="4332243"/>
                <a:ext cx="3546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726" name="Ink 725">
                <a:extLst>
                  <a:ext uri="{FF2B5EF4-FFF2-40B4-BE49-F238E27FC236}">
                    <a16:creationId xmlns:a16="http://schemas.microsoft.com/office/drawing/2014/main" id="{01CBE2A6-651A-4102-BFD9-319468746294}"/>
                  </a:ext>
                </a:extLst>
              </p14:cNvPr>
              <p14:cNvContentPartPr/>
              <p14:nvPr/>
            </p14:nvContentPartPr>
            <p14:xfrm>
              <a:off x="3759338" y="4322883"/>
              <a:ext cx="523440" cy="196200"/>
            </p14:xfrm>
          </p:contentPart>
        </mc:Choice>
        <mc:Fallback xmlns="">
          <p:pic>
            <p:nvPicPr>
              <p:cNvPr id="726" name="Ink 725">
                <a:extLst>
                  <a:ext uri="{FF2B5EF4-FFF2-40B4-BE49-F238E27FC236}">
                    <a16:creationId xmlns:a16="http://schemas.microsoft.com/office/drawing/2014/main" id="{01CBE2A6-651A-4102-BFD9-319468746294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3741698" y="4304883"/>
                <a:ext cx="5590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727" name="Ink 726">
                <a:extLst>
                  <a:ext uri="{FF2B5EF4-FFF2-40B4-BE49-F238E27FC236}">
                    <a16:creationId xmlns:a16="http://schemas.microsoft.com/office/drawing/2014/main" id="{5F42E068-6719-4B04-8B4B-EB6B1E9286D4}"/>
                  </a:ext>
                </a:extLst>
              </p14:cNvPr>
              <p14:cNvContentPartPr/>
              <p14:nvPr/>
            </p14:nvContentPartPr>
            <p14:xfrm>
              <a:off x="2141138" y="4304523"/>
              <a:ext cx="476640" cy="195840"/>
            </p14:xfrm>
          </p:contentPart>
        </mc:Choice>
        <mc:Fallback xmlns="">
          <p:pic>
            <p:nvPicPr>
              <p:cNvPr id="727" name="Ink 726">
                <a:extLst>
                  <a:ext uri="{FF2B5EF4-FFF2-40B4-BE49-F238E27FC236}">
                    <a16:creationId xmlns:a16="http://schemas.microsoft.com/office/drawing/2014/main" id="{5F42E068-6719-4B04-8B4B-EB6B1E9286D4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2123498" y="4286883"/>
                <a:ext cx="5122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730" name="Ink 729">
                <a:extLst>
                  <a:ext uri="{FF2B5EF4-FFF2-40B4-BE49-F238E27FC236}">
                    <a16:creationId xmlns:a16="http://schemas.microsoft.com/office/drawing/2014/main" id="{BDD28187-79B0-458D-BA96-F25E6EF1F4D3}"/>
                  </a:ext>
                </a:extLst>
              </p14:cNvPr>
              <p14:cNvContentPartPr/>
              <p14:nvPr/>
            </p14:nvContentPartPr>
            <p14:xfrm>
              <a:off x="2485298" y="4818603"/>
              <a:ext cx="55080" cy="114120"/>
            </p14:xfrm>
          </p:contentPart>
        </mc:Choice>
        <mc:Fallback xmlns="">
          <p:pic>
            <p:nvPicPr>
              <p:cNvPr id="730" name="Ink 729">
                <a:extLst>
                  <a:ext uri="{FF2B5EF4-FFF2-40B4-BE49-F238E27FC236}">
                    <a16:creationId xmlns:a16="http://schemas.microsoft.com/office/drawing/2014/main" id="{BDD28187-79B0-458D-BA96-F25E6EF1F4D3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2467658" y="4800963"/>
                <a:ext cx="9072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738" name="Ink 737">
                <a:extLst>
                  <a:ext uri="{FF2B5EF4-FFF2-40B4-BE49-F238E27FC236}">
                    <a16:creationId xmlns:a16="http://schemas.microsoft.com/office/drawing/2014/main" id="{D07EF4D8-3D04-4D8D-8B52-C53D879E1077}"/>
                  </a:ext>
                </a:extLst>
              </p14:cNvPr>
              <p14:cNvContentPartPr/>
              <p14:nvPr/>
            </p14:nvContentPartPr>
            <p14:xfrm>
              <a:off x="3604538" y="4859643"/>
              <a:ext cx="50400" cy="141480"/>
            </p14:xfrm>
          </p:contentPart>
        </mc:Choice>
        <mc:Fallback xmlns="">
          <p:pic>
            <p:nvPicPr>
              <p:cNvPr id="738" name="Ink 737">
                <a:extLst>
                  <a:ext uri="{FF2B5EF4-FFF2-40B4-BE49-F238E27FC236}">
                    <a16:creationId xmlns:a16="http://schemas.microsoft.com/office/drawing/2014/main" id="{D07EF4D8-3D04-4D8D-8B52-C53D879E1077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586898" y="4841643"/>
                <a:ext cx="860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739" name="Ink 738">
                <a:extLst>
                  <a:ext uri="{FF2B5EF4-FFF2-40B4-BE49-F238E27FC236}">
                    <a16:creationId xmlns:a16="http://schemas.microsoft.com/office/drawing/2014/main" id="{3C9924C4-8C2A-40DC-8C5C-026E1EDEFC13}"/>
                  </a:ext>
                </a:extLst>
              </p14:cNvPr>
              <p14:cNvContentPartPr/>
              <p14:nvPr/>
            </p14:nvContentPartPr>
            <p14:xfrm>
              <a:off x="3768338" y="4900323"/>
              <a:ext cx="123120" cy="82080"/>
            </p14:xfrm>
          </p:contentPart>
        </mc:Choice>
        <mc:Fallback xmlns="">
          <p:pic>
            <p:nvPicPr>
              <p:cNvPr id="739" name="Ink 738">
                <a:extLst>
                  <a:ext uri="{FF2B5EF4-FFF2-40B4-BE49-F238E27FC236}">
                    <a16:creationId xmlns:a16="http://schemas.microsoft.com/office/drawing/2014/main" id="{3C9924C4-8C2A-40DC-8C5C-026E1EDEFC13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3750698" y="4882683"/>
                <a:ext cx="1587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740" name="Ink 739">
                <a:extLst>
                  <a:ext uri="{FF2B5EF4-FFF2-40B4-BE49-F238E27FC236}">
                    <a16:creationId xmlns:a16="http://schemas.microsoft.com/office/drawing/2014/main" id="{FF446B21-105A-4CFB-9F49-084DDA84E8A0}"/>
                  </a:ext>
                </a:extLst>
              </p14:cNvPr>
              <p14:cNvContentPartPr/>
              <p14:nvPr/>
            </p14:nvContentPartPr>
            <p14:xfrm>
              <a:off x="3986858" y="4868643"/>
              <a:ext cx="114120" cy="241920"/>
            </p14:xfrm>
          </p:contentPart>
        </mc:Choice>
        <mc:Fallback xmlns="">
          <p:pic>
            <p:nvPicPr>
              <p:cNvPr id="740" name="Ink 739">
                <a:extLst>
                  <a:ext uri="{FF2B5EF4-FFF2-40B4-BE49-F238E27FC236}">
                    <a16:creationId xmlns:a16="http://schemas.microsoft.com/office/drawing/2014/main" id="{FF446B21-105A-4CFB-9F49-084DDA84E8A0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3968858" y="4851003"/>
                <a:ext cx="1497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747" name="Ink 746">
                <a:extLst>
                  <a:ext uri="{FF2B5EF4-FFF2-40B4-BE49-F238E27FC236}">
                    <a16:creationId xmlns:a16="http://schemas.microsoft.com/office/drawing/2014/main" id="{1FF3073A-198B-474D-9D19-FF23C675FF9F}"/>
                  </a:ext>
                </a:extLst>
              </p14:cNvPr>
              <p14:cNvContentPartPr/>
              <p14:nvPr/>
            </p14:nvContentPartPr>
            <p14:xfrm>
              <a:off x="5146778" y="4745883"/>
              <a:ext cx="59400" cy="145800"/>
            </p14:xfrm>
          </p:contentPart>
        </mc:Choice>
        <mc:Fallback xmlns="">
          <p:pic>
            <p:nvPicPr>
              <p:cNvPr id="747" name="Ink 746">
                <a:extLst>
                  <a:ext uri="{FF2B5EF4-FFF2-40B4-BE49-F238E27FC236}">
                    <a16:creationId xmlns:a16="http://schemas.microsoft.com/office/drawing/2014/main" id="{1FF3073A-198B-474D-9D19-FF23C675FF9F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5129138" y="4727883"/>
                <a:ext cx="950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750" name="Ink 749">
                <a:extLst>
                  <a:ext uri="{FF2B5EF4-FFF2-40B4-BE49-F238E27FC236}">
                    <a16:creationId xmlns:a16="http://schemas.microsoft.com/office/drawing/2014/main" id="{F1A0D0AB-2581-4EEF-A963-975064EEE67B}"/>
                  </a:ext>
                </a:extLst>
              </p14:cNvPr>
              <p14:cNvContentPartPr/>
              <p14:nvPr/>
            </p14:nvContentPartPr>
            <p14:xfrm>
              <a:off x="5660858" y="4822563"/>
              <a:ext cx="132120" cy="101160"/>
            </p14:xfrm>
          </p:contentPart>
        </mc:Choice>
        <mc:Fallback xmlns="">
          <p:pic>
            <p:nvPicPr>
              <p:cNvPr id="750" name="Ink 749">
                <a:extLst>
                  <a:ext uri="{FF2B5EF4-FFF2-40B4-BE49-F238E27FC236}">
                    <a16:creationId xmlns:a16="http://schemas.microsoft.com/office/drawing/2014/main" id="{F1A0D0AB-2581-4EEF-A963-975064EEE67B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5643218" y="4804563"/>
                <a:ext cx="1677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751" name="Ink 750">
                <a:extLst>
                  <a:ext uri="{FF2B5EF4-FFF2-40B4-BE49-F238E27FC236}">
                    <a16:creationId xmlns:a16="http://schemas.microsoft.com/office/drawing/2014/main" id="{987DA3A2-BFC1-457E-BA73-70EEC19277A9}"/>
                  </a:ext>
                </a:extLst>
              </p14:cNvPr>
              <p14:cNvContentPartPr/>
              <p14:nvPr/>
            </p14:nvContentPartPr>
            <p14:xfrm>
              <a:off x="6029498" y="4786923"/>
              <a:ext cx="118800" cy="98640"/>
            </p14:xfrm>
          </p:contentPart>
        </mc:Choice>
        <mc:Fallback xmlns="">
          <p:pic>
            <p:nvPicPr>
              <p:cNvPr id="751" name="Ink 750">
                <a:extLst>
                  <a:ext uri="{FF2B5EF4-FFF2-40B4-BE49-F238E27FC236}">
                    <a16:creationId xmlns:a16="http://schemas.microsoft.com/office/drawing/2014/main" id="{987DA3A2-BFC1-457E-BA73-70EEC19277A9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6011498" y="4768923"/>
                <a:ext cx="1544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756" name="Ink 755">
                <a:extLst>
                  <a:ext uri="{FF2B5EF4-FFF2-40B4-BE49-F238E27FC236}">
                    <a16:creationId xmlns:a16="http://schemas.microsoft.com/office/drawing/2014/main" id="{8EFD559F-BB0F-4D26-B572-0B49582346BF}"/>
                  </a:ext>
                </a:extLst>
              </p14:cNvPr>
              <p14:cNvContentPartPr/>
              <p14:nvPr/>
            </p14:nvContentPartPr>
            <p14:xfrm>
              <a:off x="6993218" y="4795923"/>
              <a:ext cx="5760" cy="105120"/>
            </p14:xfrm>
          </p:contentPart>
        </mc:Choice>
        <mc:Fallback xmlns="">
          <p:pic>
            <p:nvPicPr>
              <p:cNvPr id="756" name="Ink 755">
                <a:extLst>
                  <a:ext uri="{FF2B5EF4-FFF2-40B4-BE49-F238E27FC236}">
                    <a16:creationId xmlns:a16="http://schemas.microsoft.com/office/drawing/2014/main" id="{8EFD559F-BB0F-4D26-B572-0B49582346BF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6975578" y="4777923"/>
                <a:ext cx="414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757" name="Ink 756">
                <a:extLst>
                  <a:ext uri="{FF2B5EF4-FFF2-40B4-BE49-F238E27FC236}">
                    <a16:creationId xmlns:a16="http://schemas.microsoft.com/office/drawing/2014/main" id="{CF542EB2-1ABA-4BEE-AC20-C9C632FF506D}"/>
                  </a:ext>
                </a:extLst>
              </p14:cNvPr>
              <p14:cNvContentPartPr/>
              <p14:nvPr/>
            </p14:nvContentPartPr>
            <p14:xfrm>
              <a:off x="7085018" y="4791243"/>
              <a:ext cx="64080" cy="105840"/>
            </p14:xfrm>
          </p:contentPart>
        </mc:Choice>
        <mc:Fallback xmlns="">
          <p:pic>
            <p:nvPicPr>
              <p:cNvPr id="757" name="Ink 756">
                <a:extLst>
                  <a:ext uri="{FF2B5EF4-FFF2-40B4-BE49-F238E27FC236}">
                    <a16:creationId xmlns:a16="http://schemas.microsoft.com/office/drawing/2014/main" id="{CF542EB2-1ABA-4BEE-AC20-C9C632FF506D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7067018" y="4773243"/>
                <a:ext cx="997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758" name="Ink 757">
                <a:extLst>
                  <a:ext uri="{FF2B5EF4-FFF2-40B4-BE49-F238E27FC236}">
                    <a16:creationId xmlns:a16="http://schemas.microsoft.com/office/drawing/2014/main" id="{AC0672C2-F5D0-4312-AA0E-DA70C2DFB606}"/>
                  </a:ext>
                </a:extLst>
              </p14:cNvPr>
              <p14:cNvContentPartPr/>
              <p14:nvPr/>
            </p14:nvContentPartPr>
            <p14:xfrm>
              <a:off x="7021298" y="4736523"/>
              <a:ext cx="14040" cy="9720"/>
            </p14:xfrm>
          </p:contentPart>
        </mc:Choice>
        <mc:Fallback xmlns="">
          <p:pic>
            <p:nvPicPr>
              <p:cNvPr id="758" name="Ink 757">
                <a:extLst>
                  <a:ext uri="{FF2B5EF4-FFF2-40B4-BE49-F238E27FC236}">
                    <a16:creationId xmlns:a16="http://schemas.microsoft.com/office/drawing/2014/main" id="{AC0672C2-F5D0-4312-AA0E-DA70C2DFB606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7003298" y="4718883"/>
                <a:ext cx="496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759" name="Ink 758">
                <a:extLst>
                  <a:ext uri="{FF2B5EF4-FFF2-40B4-BE49-F238E27FC236}">
                    <a16:creationId xmlns:a16="http://schemas.microsoft.com/office/drawing/2014/main" id="{3DA56EE9-9B1E-49A2-8BBF-06B89C6E8121}"/>
                  </a:ext>
                </a:extLst>
              </p14:cNvPr>
              <p14:cNvContentPartPr/>
              <p14:nvPr/>
            </p14:nvContentPartPr>
            <p14:xfrm>
              <a:off x="6629978" y="4754883"/>
              <a:ext cx="127800" cy="164160"/>
            </p14:xfrm>
          </p:contentPart>
        </mc:Choice>
        <mc:Fallback xmlns="">
          <p:pic>
            <p:nvPicPr>
              <p:cNvPr id="759" name="Ink 758">
                <a:extLst>
                  <a:ext uri="{FF2B5EF4-FFF2-40B4-BE49-F238E27FC236}">
                    <a16:creationId xmlns:a16="http://schemas.microsoft.com/office/drawing/2014/main" id="{3DA56EE9-9B1E-49A2-8BBF-06B89C6E8121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6611978" y="4737243"/>
                <a:ext cx="1634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2A8339D7-F13D-46FC-8700-987D33F2A2CE}"/>
                  </a:ext>
                </a:extLst>
              </p14:cNvPr>
              <p14:cNvContentPartPr/>
              <p14:nvPr/>
            </p14:nvContentPartPr>
            <p14:xfrm>
              <a:off x="6224978" y="4790883"/>
              <a:ext cx="324000" cy="132840"/>
            </p14:xfrm>
          </p:contentPart>
        </mc:Choice>
        <mc:Fallback xmlns=""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2A8339D7-F13D-46FC-8700-987D33F2A2CE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6206978" y="4773243"/>
                <a:ext cx="3596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AD7815B3-F3CA-44B2-96F7-CC799DB5E2F6}"/>
                  </a:ext>
                </a:extLst>
              </p14:cNvPr>
              <p14:cNvContentPartPr/>
              <p14:nvPr/>
            </p14:nvContentPartPr>
            <p14:xfrm>
              <a:off x="5292578" y="4818603"/>
              <a:ext cx="98280" cy="23688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AD7815B3-F3CA-44B2-96F7-CC799DB5E2F6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5274644" y="4800963"/>
                <a:ext cx="13379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762" name="Ink 761">
                <a:extLst>
                  <a:ext uri="{FF2B5EF4-FFF2-40B4-BE49-F238E27FC236}">
                    <a16:creationId xmlns:a16="http://schemas.microsoft.com/office/drawing/2014/main" id="{A761FD7F-235B-4689-A095-D5035DFD0D92}"/>
                  </a:ext>
                </a:extLst>
              </p14:cNvPr>
              <p14:cNvContentPartPr/>
              <p14:nvPr/>
            </p14:nvContentPartPr>
            <p14:xfrm>
              <a:off x="4755098" y="4790883"/>
              <a:ext cx="310680" cy="101520"/>
            </p14:xfrm>
          </p:contentPart>
        </mc:Choice>
        <mc:Fallback xmlns="">
          <p:pic>
            <p:nvPicPr>
              <p:cNvPr id="762" name="Ink 761">
                <a:extLst>
                  <a:ext uri="{FF2B5EF4-FFF2-40B4-BE49-F238E27FC236}">
                    <a16:creationId xmlns:a16="http://schemas.microsoft.com/office/drawing/2014/main" id="{A761FD7F-235B-4689-A095-D5035DFD0D92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4737438" y="4773243"/>
                <a:ext cx="346361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763" name="Ink 762">
                <a:extLst>
                  <a:ext uri="{FF2B5EF4-FFF2-40B4-BE49-F238E27FC236}">
                    <a16:creationId xmlns:a16="http://schemas.microsoft.com/office/drawing/2014/main" id="{F88D692E-D332-498F-ABF8-D8034B5CFEA1}"/>
                  </a:ext>
                </a:extLst>
              </p14:cNvPr>
              <p14:cNvContentPartPr/>
              <p14:nvPr/>
            </p14:nvContentPartPr>
            <p14:xfrm>
              <a:off x="4277378" y="4727163"/>
              <a:ext cx="287640" cy="205560"/>
            </p14:xfrm>
          </p:contentPart>
        </mc:Choice>
        <mc:Fallback xmlns="">
          <p:pic>
            <p:nvPicPr>
              <p:cNvPr id="763" name="Ink 762">
                <a:extLst>
                  <a:ext uri="{FF2B5EF4-FFF2-40B4-BE49-F238E27FC236}">
                    <a16:creationId xmlns:a16="http://schemas.microsoft.com/office/drawing/2014/main" id="{F88D692E-D332-498F-ABF8-D8034B5CFEA1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4259738" y="4709523"/>
                <a:ext cx="323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764" name="Ink 763">
                <a:extLst>
                  <a:ext uri="{FF2B5EF4-FFF2-40B4-BE49-F238E27FC236}">
                    <a16:creationId xmlns:a16="http://schemas.microsoft.com/office/drawing/2014/main" id="{E3458967-A131-4DB7-8FF2-0901DE996568}"/>
                  </a:ext>
                </a:extLst>
              </p14:cNvPr>
              <p14:cNvContentPartPr/>
              <p14:nvPr/>
            </p14:nvContentPartPr>
            <p14:xfrm>
              <a:off x="3309338" y="4813923"/>
              <a:ext cx="213840" cy="173520"/>
            </p14:xfrm>
          </p:contentPart>
        </mc:Choice>
        <mc:Fallback xmlns="">
          <p:pic>
            <p:nvPicPr>
              <p:cNvPr id="764" name="Ink 763">
                <a:extLst>
                  <a:ext uri="{FF2B5EF4-FFF2-40B4-BE49-F238E27FC236}">
                    <a16:creationId xmlns:a16="http://schemas.microsoft.com/office/drawing/2014/main" id="{E3458967-A131-4DB7-8FF2-0901DE996568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3291338" y="4796283"/>
                <a:ext cx="2494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765" name="Ink 764">
                <a:extLst>
                  <a:ext uri="{FF2B5EF4-FFF2-40B4-BE49-F238E27FC236}">
                    <a16:creationId xmlns:a16="http://schemas.microsoft.com/office/drawing/2014/main" id="{0CB1BECF-E813-4E73-A48E-71CD916D3FD2}"/>
                  </a:ext>
                </a:extLst>
              </p14:cNvPr>
              <p14:cNvContentPartPr/>
              <p14:nvPr/>
            </p14:nvContentPartPr>
            <p14:xfrm>
              <a:off x="3014138" y="4827603"/>
              <a:ext cx="176760" cy="141480"/>
            </p14:xfrm>
          </p:contentPart>
        </mc:Choice>
        <mc:Fallback xmlns="">
          <p:pic>
            <p:nvPicPr>
              <p:cNvPr id="765" name="Ink 764">
                <a:extLst>
                  <a:ext uri="{FF2B5EF4-FFF2-40B4-BE49-F238E27FC236}">
                    <a16:creationId xmlns:a16="http://schemas.microsoft.com/office/drawing/2014/main" id="{0CB1BECF-E813-4E73-A48E-71CD916D3FD2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2996175" y="4809963"/>
                <a:ext cx="212328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766" name="Ink 765">
                <a:extLst>
                  <a:ext uri="{FF2B5EF4-FFF2-40B4-BE49-F238E27FC236}">
                    <a16:creationId xmlns:a16="http://schemas.microsoft.com/office/drawing/2014/main" id="{DE2D324A-5CE4-47CF-B447-D4A3C8230813}"/>
                  </a:ext>
                </a:extLst>
              </p14:cNvPr>
              <p14:cNvContentPartPr/>
              <p14:nvPr/>
            </p14:nvContentPartPr>
            <p14:xfrm>
              <a:off x="2640098" y="4850283"/>
              <a:ext cx="255240" cy="100440"/>
            </p14:xfrm>
          </p:contentPart>
        </mc:Choice>
        <mc:Fallback xmlns="">
          <p:pic>
            <p:nvPicPr>
              <p:cNvPr id="766" name="Ink 765">
                <a:extLst>
                  <a:ext uri="{FF2B5EF4-FFF2-40B4-BE49-F238E27FC236}">
                    <a16:creationId xmlns:a16="http://schemas.microsoft.com/office/drawing/2014/main" id="{DE2D324A-5CE4-47CF-B447-D4A3C8230813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2622458" y="4832643"/>
                <a:ext cx="290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767" name="Ink 766">
                <a:extLst>
                  <a:ext uri="{FF2B5EF4-FFF2-40B4-BE49-F238E27FC236}">
                    <a16:creationId xmlns:a16="http://schemas.microsoft.com/office/drawing/2014/main" id="{960617B6-EC68-4BC3-869C-CDCD95767DCA}"/>
                  </a:ext>
                </a:extLst>
              </p14:cNvPr>
              <p14:cNvContentPartPr/>
              <p14:nvPr/>
            </p14:nvContentPartPr>
            <p14:xfrm>
              <a:off x="2121698" y="4723203"/>
              <a:ext cx="186840" cy="186840"/>
            </p14:xfrm>
          </p:contentPart>
        </mc:Choice>
        <mc:Fallback xmlns="">
          <p:pic>
            <p:nvPicPr>
              <p:cNvPr id="767" name="Ink 766">
                <a:extLst>
                  <a:ext uri="{FF2B5EF4-FFF2-40B4-BE49-F238E27FC236}">
                    <a16:creationId xmlns:a16="http://schemas.microsoft.com/office/drawing/2014/main" id="{960617B6-EC68-4BC3-869C-CDCD95767DCA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2103698" y="4705203"/>
                <a:ext cx="22248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769" name="Ink 768">
                <a:extLst>
                  <a:ext uri="{FF2B5EF4-FFF2-40B4-BE49-F238E27FC236}">
                    <a16:creationId xmlns:a16="http://schemas.microsoft.com/office/drawing/2014/main" id="{04123567-7EB2-494E-9014-10D43097D8FA}"/>
                  </a:ext>
                </a:extLst>
              </p14:cNvPr>
              <p14:cNvContentPartPr/>
              <p14:nvPr/>
            </p14:nvContentPartPr>
            <p14:xfrm>
              <a:off x="7744178" y="4727523"/>
              <a:ext cx="82440" cy="210240"/>
            </p14:xfrm>
          </p:contentPart>
        </mc:Choice>
        <mc:Fallback xmlns="">
          <p:pic>
            <p:nvPicPr>
              <p:cNvPr id="769" name="Ink 768">
                <a:extLst>
                  <a:ext uri="{FF2B5EF4-FFF2-40B4-BE49-F238E27FC236}">
                    <a16:creationId xmlns:a16="http://schemas.microsoft.com/office/drawing/2014/main" id="{04123567-7EB2-494E-9014-10D43097D8FA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7726538" y="4709883"/>
                <a:ext cx="1180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772" name="Ink 771">
                <a:extLst>
                  <a:ext uri="{FF2B5EF4-FFF2-40B4-BE49-F238E27FC236}">
                    <a16:creationId xmlns:a16="http://schemas.microsoft.com/office/drawing/2014/main" id="{6883DD61-13B1-4DF7-B501-E46B3B6CA896}"/>
                  </a:ext>
                </a:extLst>
              </p14:cNvPr>
              <p14:cNvContentPartPr/>
              <p14:nvPr/>
            </p14:nvContentPartPr>
            <p14:xfrm>
              <a:off x="8217578" y="4741203"/>
              <a:ext cx="109800" cy="255240"/>
            </p14:xfrm>
          </p:contentPart>
        </mc:Choice>
        <mc:Fallback xmlns="">
          <p:pic>
            <p:nvPicPr>
              <p:cNvPr id="772" name="Ink 771">
                <a:extLst>
                  <a:ext uri="{FF2B5EF4-FFF2-40B4-BE49-F238E27FC236}">
                    <a16:creationId xmlns:a16="http://schemas.microsoft.com/office/drawing/2014/main" id="{6883DD61-13B1-4DF7-B501-E46B3B6CA896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8199938" y="4723563"/>
                <a:ext cx="14544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773" name="Ink 772">
                <a:extLst>
                  <a:ext uri="{FF2B5EF4-FFF2-40B4-BE49-F238E27FC236}">
                    <a16:creationId xmlns:a16="http://schemas.microsoft.com/office/drawing/2014/main" id="{621C1BE7-EFA2-45BB-AADF-ED308A42A1E8}"/>
                  </a:ext>
                </a:extLst>
              </p14:cNvPr>
              <p14:cNvContentPartPr/>
              <p14:nvPr/>
            </p14:nvContentPartPr>
            <p14:xfrm>
              <a:off x="8504138" y="4850283"/>
              <a:ext cx="100440" cy="14040"/>
            </p14:xfrm>
          </p:contentPart>
        </mc:Choice>
        <mc:Fallback xmlns="">
          <p:pic>
            <p:nvPicPr>
              <p:cNvPr id="773" name="Ink 772">
                <a:extLst>
                  <a:ext uri="{FF2B5EF4-FFF2-40B4-BE49-F238E27FC236}">
                    <a16:creationId xmlns:a16="http://schemas.microsoft.com/office/drawing/2014/main" id="{621C1BE7-EFA2-45BB-AADF-ED308A42A1E8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8486498" y="4832643"/>
                <a:ext cx="1360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774" name="Ink 773">
                <a:extLst>
                  <a:ext uri="{FF2B5EF4-FFF2-40B4-BE49-F238E27FC236}">
                    <a16:creationId xmlns:a16="http://schemas.microsoft.com/office/drawing/2014/main" id="{0BA465D7-1AAF-4216-BE5A-7915304E4CE9}"/>
                  </a:ext>
                </a:extLst>
              </p14:cNvPr>
              <p14:cNvContentPartPr/>
              <p14:nvPr/>
            </p14:nvContentPartPr>
            <p14:xfrm>
              <a:off x="8545178" y="4909683"/>
              <a:ext cx="82080" cy="9360"/>
            </p14:xfrm>
          </p:contentPart>
        </mc:Choice>
        <mc:Fallback xmlns="">
          <p:pic>
            <p:nvPicPr>
              <p:cNvPr id="774" name="Ink 773">
                <a:extLst>
                  <a:ext uri="{FF2B5EF4-FFF2-40B4-BE49-F238E27FC236}">
                    <a16:creationId xmlns:a16="http://schemas.microsoft.com/office/drawing/2014/main" id="{0BA465D7-1AAF-4216-BE5A-7915304E4CE9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8527538" y="4891683"/>
                <a:ext cx="1177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775" name="Ink 774">
                <a:extLst>
                  <a:ext uri="{FF2B5EF4-FFF2-40B4-BE49-F238E27FC236}">
                    <a16:creationId xmlns:a16="http://schemas.microsoft.com/office/drawing/2014/main" id="{D55E6249-C173-4250-AFB4-F3866014B640}"/>
                  </a:ext>
                </a:extLst>
              </p14:cNvPr>
              <p14:cNvContentPartPr/>
              <p14:nvPr/>
            </p14:nvContentPartPr>
            <p14:xfrm>
              <a:off x="8800058" y="4732203"/>
              <a:ext cx="27720" cy="195840"/>
            </p14:xfrm>
          </p:contentPart>
        </mc:Choice>
        <mc:Fallback xmlns="">
          <p:pic>
            <p:nvPicPr>
              <p:cNvPr id="775" name="Ink 774">
                <a:extLst>
                  <a:ext uri="{FF2B5EF4-FFF2-40B4-BE49-F238E27FC236}">
                    <a16:creationId xmlns:a16="http://schemas.microsoft.com/office/drawing/2014/main" id="{D55E6249-C173-4250-AFB4-F3866014B640}"/>
                  </a:ext>
                </a:extLst>
              </p:cNvPr>
              <p:cNvPicPr/>
              <p:nvPr/>
            </p:nvPicPr>
            <p:blipFill>
              <a:blip r:embed="rId443"/>
              <a:stretch>
                <a:fillRect/>
              </a:stretch>
            </p:blipFill>
            <p:spPr>
              <a:xfrm>
                <a:off x="8782058" y="4714203"/>
                <a:ext cx="633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4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E2D39739-3C18-4B5F-A840-7FADF34B16ED}"/>
                  </a:ext>
                </a:extLst>
              </p14:cNvPr>
              <p14:cNvContentPartPr/>
              <p14:nvPr/>
            </p14:nvContentPartPr>
            <p14:xfrm>
              <a:off x="7894658" y="4786923"/>
              <a:ext cx="223200" cy="145800"/>
            </p14:xfrm>
          </p:contentPart>
        </mc:Choice>
        <mc:Fallback xmlns=""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E2D39739-3C18-4B5F-A840-7FADF34B16ED}"/>
                  </a:ext>
                </a:extLst>
              </p:cNvPr>
              <p:cNvPicPr/>
              <p:nvPr/>
            </p:nvPicPr>
            <p:blipFill>
              <a:blip r:embed="rId445"/>
              <a:stretch>
                <a:fillRect/>
              </a:stretch>
            </p:blipFill>
            <p:spPr>
              <a:xfrm>
                <a:off x="7876658" y="4768923"/>
                <a:ext cx="2588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777" name="Ink 776">
                <a:extLst>
                  <a:ext uri="{FF2B5EF4-FFF2-40B4-BE49-F238E27FC236}">
                    <a16:creationId xmlns:a16="http://schemas.microsoft.com/office/drawing/2014/main" id="{507C5F50-0793-422C-BB58-35FDCA9B0253}"/>
                  </a:ext>
                </a:extLst>
              </p14:cNvPr>
              <p14:cNvContentPartPr/>
              <p14:nvPr/>
            </p14:nvContentPartPr>
            <p14:xfrm>
              <a:off x="7521698" y="4822923"/>
              <a:ext cx="136800" cy="96120"/>
            </p14:xfrm>
          </p:contentPart>
        </mc:Choice>
        <mc:Fallback xmlns="">
          <p:pic>
            <p:nvPicPr>
              <p:cNvPr id="777" name="Ink 776">
                <a:extLst>
                  <a:ext uri="{FF2B5EF4-FFF2-40B4-BE49-F238E27FC236}">
                    <a16:creationId xmlns:a16="http://schemas.microsoft.com/office/drawing/2014/main" id="{507C5F50-0793-422C-BB58-35FDCA9B0253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7503698" y="4805283"/>
                <a:ext cx="1724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3928B464-26C4-4AB6-A5E8-A69445929423}"/>
                  </a:ext>
                </a:extLst>
              </p14:cNvPr>
              <p14:cNvContentPartPr/>
              <p14:nvPr/>
            </p14:nvContentPartPr>
            <p14:xfrm>
              <a:off x="8995538" y="4923363"/>
              <a:ext cx="5040" cy="9360"/>
            </p14:xfrm>
          </p:contentPart>
        </mc:Choice>
        <mc:Fallback xmlns=""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3928B464-26C4-4AB6-A5E8-A69445929423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8977898" y="4905363"/>
                <a:ext cx="40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0">
            <p14:nvContentPartPr>
              <p14:cNvPr id="781" name="Ink 780">
                <a:extLst>
                  <a:ext uri="{FF2B5EF4-FFF2-40B4-BE49-F238E27FC236}">
                    <a16:creationId xmlns:a16="http://schemas.microsoft.com/office/drawing/2014/main" id="{E80DEEE2-F9A2-48C1-BA8B-CCEA690B2BD1}"/>
                  </a:ext>
                </a:extLst>
              </p14:cNvPr>
              <p14:cNvContentPartPr/>
              <p14:nvPr/>
            </p14:nvContentPartPr>
            <p14:xfrm>
              <a:off x="552098" y="5378043"/>
              <a:ext cx="77760" cy="91080"/>
            </p14:xfrm>
          </p:contentPart>
        </mc:Choice>
        <mc:Fallback xmlns="">
          <p:pic>
            <p:nvPicPr>
              <p:cNvPr id="781" name="Ink 780">
                <a:extLst>
                  <a:ext uri="{FF2B5EF4-FFF2-40B4-BE49-F238E27FC236}">
                    <a16:creationId xmlns:a16="http://schemas.microsoft.com/office/drawing/2014/main" id="{E80DEEE2-F9A2-48C1-BA8B-CCEA690B2BD1}"/>
                  </a:ext>
                </a:extLst>
              </p:cNvPr>
              <p:cNvPicPr/>
              <p:nvPr/>
            </p:nvPicPr>
            <p:blipFill>
              <a:blip r:embed="rId451"/>
              <a:stretch>
                <a:fillRect/>
              </a:stretch>
            </p:blipFill>
            <p:spPr>
              <a:xfrm>
                <a:off x="534458" y="5360403"/>
                <a:ext cx="1134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2">
            <p14:nvContentPartPr>
              <p14:cNvPr id="784" name="Ink 783">
                <a:extLst>
                  <a:ext uri="{FF2B5EF4-FFF2-40B4-BE49-F238E27FC236}">
                    <a16:creationId xmlns:a16="http://schemas.microsoft.com/office/drawing/2014/main" id="{0D9A9808-D530-41FE-87F2-E564B7496F8A}"/>
                  </a:ext>
                </a:extLst>
              </p14:cNvPr>
              <p14:cNvContentPartPr/>
              <p14:nvPr/>
            </p14:nvContentPartPr>
            <p14:xfrm>
              <a:off x="1057178" y="5364363"/>
              <a:ext cx="68760" cy="86760"/>
            </p14:xfrm>
          </p:contentPart>
        </mc:Choice>
        <mc:Fallback xmlns="">
          <p:pic>
            <p:nvPicPr>
              <p:cNvPr id="784" name="Ink 783">
                <a:extLst>
                  <a:ext uri="{FF2B5EF4-FFF2-40B4-BE49-F238E27FC236}">
                    <a16:creationId xmlns:a16="http://schemas.microsoft.com/office/drawing/2014/main" id="{0D9A9808-D530-41FE-87F2-E564B7496F8A}"/>
                  </a:ext>
                </a:extLst>
              </p:cNvPr>
              <p:cNvPicPr/>
              <p:nvPr/>
            </p:nvPicPr>
            <p:blipFill>
              <a:blip r:embed="rId453"/>
              <a:stretch>
                <a:fillRect/>
              </a:stretch>
            </p:blipFill>
            <p:spPr>
              <a:xfrm>
                <a:off x="1039178" y="5346723"/>
                <a:ext cx="10440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4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3B69BBB7-4E65-4BDE-BE3C-4F1DA5264E4C}"/>
                  </a:ext>
                </a:extLst>
              </p14:cNvPr>
              <p14:cNvContentPartPr/>
              <p14:nvPr/>
            </p14:nvContentPartPr>
            <p14:xfrm>
              <a:off x="1698698" y="5336643"/>
              <a:ext cx="77400" cy="11448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3B69BBB7-4E65-4BDE-BE3C-4F1DA5264E4C}"/>
                  </a:ext>
                </a:extLst>
              </p:cNvPr>
              <p:cNvPicPr/>
              <p:nvPr/>
            </p:nvPicPr>
            <p:blipFill>
              <a:blip r:embed="rId455"/>
              <a:stretch>
                <a:fillRect/>
              </a:stretch>
            </p:blipFill>
            <p:spPr>
              <a:xfrm>
                <a:off x="1681058" y="5319003"/>
                <a:ext cx="1130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6">
            <p14:nvContentPartPr>
              <p14:cNvPr id="789" name="Ink 788">
                <a:extLst>
                  <a:ext uri="{FF2B5EF4-FFF2-40B4-BE49-F238E27FC236}">
                    <a16:creationId xmlns:a16="http://schemas.microsoft.com/office/drawing/2014/main" id="{2674F6E2-BCE2-4495-93D0-012500EB47DF}"/>
                  </a:ext>
                </a:extLst>
              </p14:cNvPr>
              <p14:cNvContentPartPr/>
              <p14:nvPr/>
            </p14:nvContentPartPr>
            <p14:xfrm>
              <a:off x="1431578" y="5237283"/>
              <a:ext cx="21600" cy="14040"/>
            </p14:xfrm>
          </p:contentPart>
        </mc:Choice>
        <mc:Fallback xmlns="">
          <p:pic>
            <p:nvPicPr>
              <p:cNvPr id="789" name="Ink 788">
                <a:extLst>
                  <a:ext uri="{FF2B5EF4-FFF2-40B4-BE49-F238E27FC236}">
                    <a16:creationId xmlns:a16="http://schemas.microsoft.com/office/drawing/2014/main" id="{2674F6E2-BCE2-4495-93D0-012500EB47DF}"/>
                  </a:ext>
                </a:extLst>
              </p:cNvPr>
              <p:cNvPicPr/>
              <p:nvPr/>
            </p:nvPicPr>
            <p:blipFill>
              <a:blip r:embed="rId457"/>
              <a:stretch>
                <a:fillRect/>
              </a:stretch>
            </p:blipFill>
            <p:spPr>
              <a:xfrm>
                <a:off x="1413578" y="5219283"/>
                <a:ext cx="572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8">
            <p14:nvContentPartPr>
              <p14:cNvPr id="793" name="Ink 792">
                <a:extLst>
                  <a:ext uri="{FF2B5EF4-FFF2-40B4-BE49-F238E27FC236}">
                    <a16:creationId xmlns:a16="http://schemas.microsoft.com/office/drawing/2014/main" id="{5234C22B-F3DE-4F08-AB9F-4C7E204F1F8D}"/>
                  </a:ext>
                </a:extLst>
              </p14:cNvPr>
              <p14:cNvContentPartPr/>
              <p14:nvPr/>
            </p14:nvContentPartPr>
            <p14:xfrm>
              <a:off x="2394578" y="5332683"/>
              <a:ext cx="123120" cy="105120"/>
            </p14:xfrm>
          </p:contentPart>
        </mc:Choice>
        <mc:Fallback xmlns="">
          <p:pic>
            <p:nvPicPr>
              <p:cNvPr id="793" name="Ink 792">
                <a:extLst>
                  <a:ext uri="{FF2B5EF4-FFF2-40B4-BE49-F238E27FC236}">
                    <a16:creationId xmlns:a16="http://schemas.microsoft.com/office/drawing/2014/main" id="{5234C22B-F3DE-4F08-AB9F-4C7E204F1F8D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2376938" y="5314683"/>
                <a:ext cx="1587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0">
            <p14:nvContentPartPr>
              <p14:cNvPr id="794" name="Ink 793">
                <a:extLst>
                  <a:ext uri="{FF2B5EF4-FFF2-40B4-BE49-F238E27FC236}">
                    <a16:creationId xmlns:a16="http://schemas.microsoft.com/office/drawing/2014/main" id="{182B723C-6090-494E-9860-A659DCB3FF90}"/>
                  </a:ext>
                </a:extLst>
              </p14:cNvPr>
              <p14:cNvContentPartPr/>
              <p14:nvPr/>
            </p14:nvContentPartPr>
            <p14:xfrm>
              <a:off x="2590058" y="5346003"/>
              <a:ext cx="83160" cy="140760"/>
            </p14:xfrm>
          </p:contentPart>
        </mc:Choice>
        <mc:Fallback xmlns="">
          <p:pic>
            <p:nvPicPr>
              <p:cNvPr id="794" name="Ink 793">
                <a:extLst>
                  <a:ext uri="{FF2B5EF4-FFF2-40B4-BE49-F238E27FC236}">
                    <a16:creationId xmlns:a16="http://schemas.microsoft.com/office/drawing/2014/main" id="{182B723C-6090-494E-9860-A659DCB3FF90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2572418" y="5328363"/>
                <a:ext cx="1188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2">
            <p14:nvContentPartPr>
              <p14:cNvPr id="795" name="Ink 794">
                <a:extLst>
                  <a:ext uri="{FF2B5EF4-FFF2-40B4-BE49-F238E27FC236}">
                    <a16:creationId xmlns:a16="http://schemas.microsoft.com/office/drawing/2014/main" id="{63FA138D-A5CF-4FD0-AD34-0C7647EA8DD3}"/>
                  </a:ext>
                </a:extLst>
              </p14:cNvPr>
              <p14:cNvContentPartPr/>
              <p14:nvPr/>
            </p14:nvContentPartPr>
            <p14:xfrm>
              <a:off x="2831258" y="5273643"/>
              <a:ext cx="18720" cy="14040"/>
            </p14:xfrm>
          </p:contentPart>
        </mc:Choice>
        <mc:Fallback xmlns="">
          <p:pic>
            <p:nvPicPr>
              <p:cNvPr id="795" name="Ink 794">
                <a:extLst>
                  <a:ext uri="{FF2B5EF4-FFF2-40B4-BE49-F238E27FC236}">
                    <a16:creationId xmlns:a16="http://schemas.microsoft.com/office/drawing/2014/main" id="{63FA138D-A5CF-4FD0-AD34-0C7647EA8DD3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2813618" y="5255643"/>
                <a:ext cx="543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4">
            <p14:nvContentPartPr>
              <p14:cNvPr id="796" name="Ink 795">
                <a:extLst>
                  <a:ext uri="{FF2B5EF4-FFF2-40B4-BE49-F238E27FC236}">
                    <a16:creationId xmlns:a16="http://schemas.microsoft.com/office/drawing/2014/main" id="{E680D06E-352C-4503-82D9-B6342B828F4C}"/>
                  </a:ext>
                </a:extLst>
              </p14:cNvPr>
              <p14:cNvContentPartPr/>
              <p14:nvPr/>
            </p14:nvContentPartPr>
            <p14:xfrm>
              <a:off x="2849618" y="5396403"/>
              <a:ext cx="360" cy="5040"/>
            </p14:xfrm>
          </p:contentPart>
        </mc:Choice>
        <mc:Fallback xmlns="">
          <p:pic>
            <p:nvPicPr>
              <p:cNvPr id="796" name="Ink 795">
                <a:extLst>
                  <a:ext uri="{FF2B5EF4-FFF2-40B4-BE49-F238E27FC236}">
                    <a16:creationId xmlns:a16="http://schemas.microsoft.com/office/drawing/2014/main" id="{E680D06E-352C-4503-82D9-B6342B828F4C}"/>
                  </a:ext>
                </a:extLst>
              </p:cNvPr>
              <p:cNvPicPr/>
              <p:nvPr/>
            </p:nvPicPr>
            <p:blipFill>
              <a:blip r:embed="rId465"/>
              <a:stretch>
                <a:fillRect/>
              </a:stretch>
            </p:blipFill>
            <p:spPr>
              <a:xfrm>
                <a:off x="2831618" y="5378403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797" name="Ink 796">
                <a:extLst>
                  <a:ext uri="{FF2B5EF4-FFF2-40B4-BE49-F238E27FC236}">
                    <a16:creationId xmlns:a16="http://schemas.microsoft.com/office/drawing/2014/main" id="{46F7B099-95E7-4F68-95C1-9447E74CF511}"/>
                  </a:ext>
                </a:extLst>
              </p14:cNvPr>
              <p14:cNvContentPartPr/>
              <p14:nvPr/>
            </p14:nvContentPartPr>
            <p14:xfrm>
              <a:off x="2016938" y="5209923"/>
              <a:ext cx="291600" cy="204840"/>
            </p14:xfrm>
          </p:contentPart>
        </mc:Choice>
        <mc:Fallback xmlns="">
          <p:pic>
            <p:nvPicPr>
              <p:cNvPr id="797" name="Ink 796">
                <a:extLst>
                  <a:ext uri="{FF2B5EF4-FFF2-40B4-BE49-F238E27FC236}">
                    <a16:creationId xmlns:a16="http://schemas.microsoft.com/office/drawing/2014/main" id="{46F7B099-95E7-4F68-95C1-9447E74CF511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1998938" y="5191955"/>
                <a:ext cx="327240" cy="240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8">
            <p14:nvContentPartPr>
              <p14:cNvPr id="798" name="Ink 797">
                <a:extLst>
                  <a:ext uri="{FF2B5EF4-FFF2-40B4-BE49-F238E27FC236}">
                    <a16:creationId xmlns:a16="http://schemas.microsoft.com/office/drawing/2014/main" id="{475B8255-0AFC-42FA-AE8F-C16BB309F4AC}"/>
                  </a:ext>
                </a:extLst>
              </p14:cNvPr>
              <p14:cNvContentPartPr/>
              <p14:nvPr/>
            </p14:nvContentPartPr>
            <p14:xfrm>
              <a:off x="1211978" y="5301003"/>
              <a:ext cx="373320" cy="159480"/>
            </p14:xfrm>
          </p:contentPart>
        </mc:Choice>
        <mc:Fallback xmlns="">
          <p:pic>
            <p:nvPicPr>
              <p:cNvPr id="798" name="Ink 797">
                <a:extLst>
                  <a:ext uri="{FF2B5EF4-FFF2-40B4-BE49-F238E27FC236}">
                    <a16:creationId xmlns:a16="http://schemas.microsoft.com/office/drawing/2014/main" id="{475B8255-0AFC-42FA-AE8F-C16BB309F4AC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1193978" y="5283003"/>
                <a:ext cx="4089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799" name="Ink 798">
                <a:extLst>
                  <a:ext uri="{FF2B5EF4-FFF2-40B4-BE49-F238E27FC236}">
                    <a16:creationId xmlns:a16="http://schemas.microsoft.com/office/drawing/2014/main" id="{B3A00031-D6CB-4852-9F9E-D53A9C8F5753}"/>
                  </a:ext>
                </a:extLst>
              </p14:cNvPr>
              <p14:cNvContentPartPr/>
              <p14:nvPr/>
            </p14:nvContentPartPr>
            <p14:xfrm>
              <a:off x="704378" y="5341683"/>
              <a:ext cx="266760" cy="127800"/>
            </p14:xfrm>
          </p:contentPart>
        </mc:Choice>
        <mc:Fallback xmlns="">
          <p:pic>
            <p:nvPicPr>
              <p:cNvPr id="799" name="Ink 798">
                <a:extLst>
                  <a:ext uri="{FF2B5EF4-FFF2-40B4-BE49-F238E27FC236}">
                    <a16:creationId xmlns:a16="http://schemas.microsoft.com/office/drawing/2014/main" id="{B3A00031-D6CB-4852-9F9E-D53A9C8F5753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686738" y="5324043"/>
                <a:ext cx="3024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2">
            <p14:nvContentPartPr>
              <p14:cNvPr id="800" name="Ink 799">
                <a:extLst>
                  <a:ext uri="{FF2B5EF4-FFF2-40B4-BE49-F238E27FC236}">
                    <a16:creationId xmlns:a16="http://schemas.microsoft.com/office/drawing/2014/main" id="{9B49D8A0-7F64-4834-8959-2AEA9E535F9D}"/>
                  </a:ext>
                </a:extLst>
              </p14:cNvPr>
              <p14:cNvContentPartPr/>
              <p14:nvPr/>
            </p14:nvContentPartPr>
            <p14:xfrm>
              <a:off x="274538" y="5241963"/>
              <a:ext cx="200520" cy="209520"/>
            </p14:xfrm>
          </p:contentPart>
        </mc:Choice>
        <mc:Fallback xmlns="">
          <p:pic>
            <p:nvPicPr>
              <p:cNvPr id="800" name="Ink 799">
                <a:extLst>
                  <a:ext uri="{FF2B5EF4-FFF2-40B4-BE49-F238E27FC236}">
                    <a16:creationId xmlns:a16="http://schemas.microsoft.com/office/drawing/2014/main" id="{9B49D8A0-7F64-4834-8959-2AEA9E535F9D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256898" y="5223963"/>
                <a:ext cx="2361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801" name="Ink 800">
                <a:extLst>
                  <a:ext uri="{FF2B5EF4-FFF2-40B4-BE49-F238E27FC236}">
                    <a16:creationId xmlns:a16="http://schemas.microsoft.com/office/drawing/2014/main" id="{E501BAD3-B63D-407B-9E7E-663B806D164C}"/>
                  </a:ext>
                </a:extLst>
              </p14:cNvPr>
              <p14:cNvContentPartPr/>
              <p14:nvPr/>
            </p14:nvContentPartPr>
            <p14:xfrm>
              <a:off x="3108818" y="5241603"/>
              <a:ext cx="55080" cy="159480"/>
            </p14:xfrm>
          </p:contentPart>
        </mc:Choice>
        <mc:Fallback xmlns="">
          <p:pic>
            <p:nvPicPr>
              <p:cNvPr id="801" name="Ink 800">
                <a:extLst>
                  <a:ext uri="{FF2B5EF4-FFF2-40B4-BE49-F238E27FC236}">
                    <a16:creationId xmlns:a16="http://schemas.microsoft.com/office/drawing/2014/main" id="{E501BAD3-B63D-407B-9E7E-663B806D164C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3091178" y="5223963"/>
                <a:ext cx="907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813" name="Ink 812">
                <a:extLst>
                  <a:ext uri="{FF2B5EF4-FFF2-40B4-BE49-F238E27FC236}">
                    <a16:creationId xmlns:a16="http://schemas.microsoft.com/office/drawing/2014/main" id="{71B83AD7-1356-4DD4-AA2B-3DA77B01D121}"/>
                  </a:ext>
                </a:extLst>
              </p14:cNvPr>
              <p14:cNvContentPartPr/>
              <p14:nvPr/>
            </p14:nvContentPartPr>
            <p14:xfrm>
              <a:off x="4588778" y="5237283"/>
              <a:ext cx="290160" cy="273240"/>
            </p14:xfrm>
          </p:contentPart>
        </mc:Choice>
        <mc:Fallback xmlns="">
          <p:pic>
            <p:nvPicPr>
              <p:cNvPr id="813" name="Ink 812">
                <a:extLst>
                  <a:ext uri="{FF2B5EF4-FFF2-40B4-BE49-F238E27FC236}">
                    <a16:creationId xmlns:a16="http://schemas.microsoft.com/office/drawing/2014/main" id="{71B83AD7-1356-4DD4-AA2B-3DA77B01D121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4570778" y="5219307"/>
                <a:ext cx="325800" cy="308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814" name="Ink 813">
                <a:extLst>
                  <a:ext uri="{FF2B5EF4-FFF2-40B4-BE49-F238E27FC236}">
                    <a16:creationId xmlns:a16="http://schemas.microsoft.com/office/drawing/2014/main" id="{9B7A0100-1B11-4171-B0EE-DDCDFEEADE14}"/>
                  </a:ext>
                </a:extLst>
              </p14:cNvPr>
              <p14:cNvContentPartPr/>
              <p14:nvPr/>
            </p14:nvContentPartPr>
            <p14:xfrm>
              <a:off x="3989018" y="5211363"/>
              <a:ext cx="412200" cy="212400"/>
            </p14:xfrm>
          </p:contentPart>
        </mc:Choice>
        <mc:Fallback xmlns="">
          <p:pic>
            <p:nvPicPr>
              <p:cNvPr id="814" name="Ink 813">
                <a:extLst>
                  <a:ext uri="{FF2B5EF4-FFF2-40B4-BE49-F238E27FC236}">
                    <a16:creationId xmlns:a16="http://schemas.microsoft.com/office/drawing/2014/main" id="{9B7A0100-1B11-4171-B0EE-DDCDFEEADE14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3971018" y="5193723"/>
                <a:ext cx="447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815" name="Ink 814">
                <a:extLst>
                  <a:ext uri="{FF2B5EF4-FFF2-40B4-BE49-F238E27FC236}">
                    <a16:creationId xmlns:a16="http://schemas.microsoft.com/office/drawing/2014/main" id="{C72B02D5-478A-47F7-8FCC-8C273DD62BCA}"/>
                  </a:ext>
                </a:extLst>
              </p14:cNvPr>
              <p14:cNvContentPartPr/>
              <p14:nvPr/>
            </p14:nvContentPartPr>
            <p14:xfrm>
              <a:off x="3531818" y="5196243"/>
              <a:ext cx="273600" cy="250560"/>
            </p14:xfrm>
          </p:contentPart>
        </mc:Choice>
        <mc:Fallback xmlns="">
          <p:pic>
            <p:nvPicPr>
              <p:cNvPr id="815" name="Ink 814">
                <a:extLst>
                  <a:ext uri="{FF2B5EF4-FFF2-40B4-BE49-F238E27FC236}">
                    <a16:creationId xmlns:a16="http://schemas.microsoft.com/office/drawing/2014/main" id="{C72B02D5-478A-47F7-8FCC-8C273DD62BCA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3514178" y="5178243"/>
                <a:ext cx="3092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816" name="Ink 815">
                <a:extLst>
                  <a:ext uri="{FF2B5EF4-FFF2-40B4-BE49-F238E27FC236}">
                    <a16:creationId xmlns:a16="http://schemas.microsoft.com/office/drawing/2014/main" id="{04ABDF38-E2B9-4A55-A853-171D57E73CE5}"/>
                  </a:ext>
                </a:extLst>
              </p14:cNvPr>
              <p14:cNvContentPartPr/>
              <p14:nvPr/>
            </p14:nvContentPartPr>
            <p14:xfrm>
              <a:off x="3240578" y="5182203"/>
              <a:ext cx="127800" cy="214560"/>
            </p14:xfrm>
          </p:contentPart>
        </mc:Choice>
        <mc:Fallback xmlns="">
          <p:pic>
            <p:nvPicPr>
              <p:cNvPr id="816" name="Ink 815">
                <a:extLst>
                  <a:ext uri="{FF2B5EF4-FFF2-40B4-BE49-F238E27FC236}">
                    <a16:creationId xmlns:a16="http://schemas.microsoft.com/office/drawing/2014/main" id="{04ABDF38-E2B9-4A55-A853-171D57E73CE5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3222938" y="5164203"/>
                <a:ext cx="16344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819" name="Ink 818">
                <a:extLst>
                  <a:ext uri="{FF2B5EF4-FFF2-40B4-BE49-F238E27FC236}">
                    <a16:creationId xmlns:a16="http://schemas.microsoft.com/office/drawing/2014/main" id="{42C752B4-8E98-4FEC-914B-1877B8D84A4B}"/>
                  </a:ext>
                </a:extLst>
              </p14:cNvPr>
              <p14:cNvContentPartPr/>
              <p14:nvPr/>
            </p14:nvContentPartPr>
            <p14:xfrm>
              <a:off x="5423978" y="5314323"/>
              <a:ext cx="60120" cy="105840"/>
            </p14:xfrm>
          </p:contentPart>
        </mc:Choice>
        <mc:Fallback xmlns="">
          <p:pic>
            <p:nvPicPr>
              <p:cNvPr id="819" name="Ink 818">
                <a:extLst>
                  <a:ext uri="{FF2B5EF4-FFF2-40B4-BE49-F238E27FC236}">
                    <a16:creationId xmlns:a16="http://schemas.microsoft.com/office/drawing/2014/main" id="{42C752B4-8E98-4FEC-914B-1877B8D84A4B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5406338" y="5296323"/>
                <a:ext cx="957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822" name="Ink 821">
                <a:extLst>
                  <a:ext uri="{FF2B5EF4-FFF2-40B4-BE49-F238E27FC236}">
                    <a16:creationId xmlns:a16="http://schemas.microsoft.com/office/drawing/2014/main" id="{39AED248-CB77-4E48-BBE2-5884264BEA51}"/>
                  </a:ext>
                </a:extLst>
              </p14:cNvPr>
              <p14:cNvContentPartPr/>
              <p14:nvPr/>
            </p14:nvContentPartPr>
            <p14:xfrm>
              <a:off x="5883698" y="5328003"/>
              <a:ext cx="150480" cy="78120"/>
            </p14:xfrm>
          </p:contentPart>
        </mc:Choice>
        <mc:Fallback xmlns="">
          <p:pic>
            <p:nvPicPr>
              <p:cNvPr id="822" name="Ink 821">
                <a:extLst>
                  <a:ext uri="{FF2B5EF4-FFF2-40B4-BE49-F238E27FC236}">
                    <a16:creationId xmlns:a16="http://schemas.microsoft.com/office/drawing/2014/main" id="{39AED248-CB77-4E48-BBE2-5884264BEA51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5866058" y="5310363"/>
                <a:ext cx="18612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823" name="Ink 822">
                <a:extLst>
                  <a:ext uri="{FF2B5EF4-FFF2-40B4-BE49-F238E27FC236}">
                    <a16:creationId xmlns:a16="http://schemas.microsoft.com/office/drawing/2014/main" id="{4088FF8F-D655-47F0-A320-C5875204F575}"/>
                  </a:ext>
                </a:extLst>
              </p14:cNvPr>
              <p14:cNvContentPartPr/>
              <p14:nvPr/>
            </p14:nvContentPartPr>
            <p14:xfrm>
              <a:off x="6102218" y="5273643"/>
              <a:ext cx="23040" cy="168840"/>
            </p14:xfrm>
          </p:contentPart>
        </mc:Choice>
        <mc:Fallback xmlns="">
          <p:pic>
            <p:nvPicPr>
              <p:cNvPr id="823" name="Ink 822">
                <a:extLst>
                  <a:ext uri="{FF2B5EF4-FFF2-40B4-BE49-F238E27FC236}">
                    <a16:creationId xmlns:a16="http://schemas.microsoft.com/office/drawing/2014/main" id="{4088FF8F-D655-47F0-A320-C5875204F575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6084578" y="5255643"/>
                <a:ext cx="586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824" name="Ink 823">
                <a:extLst>
                  <a:ext uri="{FF2B5EF4-FFF2-40B4-BE49-F238E27FC236}">
                    <a16:creationId xmlns:a16="http://schemas.microsoft.com/office/drawing/2014/main" id="{17B05DEF-CF7F-4163-BFE9-A4E092C29DFE}"/>
                  </a:ext>
                </a:extLst>
              </p14:cNvPr>
              <p14:cNvContentPartPr/>
              <p14:nvPr/>
            </p14:nvContentPartPr>
            <p14:xfrm>
              <a:off x="6229658" y="5268963"/>
              <a:ext cx="37080" cy="164160"/>
            </p14:xfrm>
          </p:contentPart>
        </mc:Choice>
        <mc:Fallback xmlns="">
          <p:pic>
            <p:nvPicPr>
              <p:cNvPr id="824" name="Ink 823">
                <a:extLst>
                  <a:ext uri="{FF2B5EF4-FFF2-40B4-BE49-F238E27FC236}">
                    <a16:creationId xmlns:a16="http://schemas.microsoft.com/office/drawing/2014/main" id="{17B05DEF-CF7F-4163-BFE9-A4E092C29DFE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6211658" y="5251323"/>
                <a:ext cx="727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825" name="Ink 824">
                <a:extLst>
                  <a:ext uri="{FF2B5EF4-FFF2-40B4-BE49-F238E27FC236}">
                    <a16:creationId xmlns:a16="http://schemas.microsoft.com/office/drawing/2014/main" id="{B1EE41BA-C95A-4A4A-9DD1-23469CDAE26F}"/>
                  </a:ext>
                </a:extLst>
              </p14:cNvPr>
              <p14:cNvContentPartPr/>
              <p14:nvPr/>
            </p14:nvContentPartPr>
            <p14:xfrm>
              <a:off x="6443498" y="5227923"/>
              <a:ext cx="130320" cy="200520"/>
            </p14:xfrm>
          </p:contentPart>
        </mc:Choice>
        <mc:Fallback xmlns="">
          <p:pic>
            <p:nvPicPr>
              <p:cNvPr id="825" name="Ink 824">
                <a:extLst>
                  <a:ext uri="{FF2B5EF4-FFF2-40B4-BE49-F238E27FC236}">
                    <a16:creationId xmlns:a16="http://schemas.microsoft.com/office/drawing/2014/main" id="{B1EE41BA-C95A-4A4A-9DD1-23469CDAE26F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6425498" y="5210283"/>
                <a:ext cx="16596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826" name="Ink 825">
                <a:extLst>
                  <a:ext uri="{FF2B5EF4-FFF2-40B4-BE49-F238E27FC236}">
                    <a16:creationId xmlns:a16="http://schemas.microsoft.com/office/drawing/2014/main" id="{F2BE0FC1-33CE-404D-86DE-E1E7DE4A1923}"/>
                  </a:ext>
                </a:extLst>
              </p14:cNvPr>
              <p14:cNvContentPartPr/>
              <p14:nvPr/>
            </p14:nvContentPartPr>
            <p14:xfrm>
              <a:off x="6657338" y="5323683"/>
              <a:ext cx="36720" cy="77760"/>
            </p14:xfrm>
          </p:contentPart>
        </mc:Choice>
        <mc:Fallback xmlns="">
          <p:pic>
            <p:nvPicPr>
              <p:cNvPr id="826" name="Ink 825">
                <a:extLst>
                  <a:ext uri="{FF2B5EF4-FFF2-40B4-BE49-F238E27FC236}">
                    <a16:creationId xmlns:a16="http://schemas.microsoft.com/office/drawing/2014/main" id="{F2BE0FC1-33CE-404D-86DE-E1E7DE4A1923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6639338" y="5305683"/>
                <a:ext cx="723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827" name="Ink 826">
                <a:extLst>
                  <a:ext uri="{FF2B5EF4-FFF2-40B4-BE49-F238E27FC236}">
                    <a16:creationId xmlns:a16="http://schemas.microsoft.com/office/drawing/2014/main" id="{973AF933-527B-4E42-95C0-D98215BE80F1}"/>
                  </a:ext>
                </a:extLst>
              </p14:cNvPr>
              <p14:cNvContentPartPr/>
              <p14:nvPr/>
            </p14:nvContentPartPr>
            <p14:xfrm>
              <a:off x="6766418" y="5373723"/>
              <a:ext cx="118800" cy="54720"/>
            </p14:xfrm>
          </p:contentPart>
        </mc:Choice>
        <mc:Fallback xmlns="">
          <p:pic>
            <p:nvPicPr>
              <p:cNvPr id="827" name="Ink 826">
                <a:extLst>
                  <a:ext uri="{FF2B5EF4-FFF2-40B4-BE49-F238E27FC236}">
                    <a16:creationId xmlns:a16="http://schemas.microsoft.com/office/drawing/2014/main" id="{973AF933-527B-4E42-95C0-D98215BE80F1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6748778" y="5356083"/>
                <a:ext cx="1544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828" name="Ink 827">
                <a:extLst>
                  <a:ext uri="{FF2B5EF4-FFF2-40B4-BE49-F238E27FC236}">
                    <a16:creationId xmlns:a16="http://schemas.microsoft.com/office/drawing/2014/main" id="{5A4632C4-FFF4-4D02-9CC1-6A133EEFCF78}"/>
                  </a:ext>
                </a:extLst>
              </p14:cNvPr>
              <p14:cNvContentPartPr/>
              <p14:nvPr/>
            </p14:nvContentPartPr>
            <p14:xfrm>
              <a:off x="6975578" y="5331963"/>
              <a:ext cx="123120" cy="92160"/>
            </p14:xfrm>
          </p:contentPart>
        </mc:Choice>
        <mc:Fallback xmlns="">
          <p:pic>
            <p:nvPicPr>
              <p:cNvPr id="828" name="Ink 827">
                <a:extLst>
                  <a:ext uri="{FF2B5EF4-FFF2-40B4-BE49-F238E27FC236}">
                    <a16:creationId xmlns:a16="http://schemas.microsoft.com/office/drawing/2014/main" id="{5A4632C4-FFF4-4D02-9CC1-6A133EEFCF78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6957938" y="5314323"/>
                <a:ext cx="1587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832" name="Ink 831">
                <a:extLst>
                  <a:ext uri="{FF2B5EF4-FFF2-40B4-BE49-F238E27FC236}">
                    <a16:creationId xmlns:a16="http://schemas.microsoft.com/office/drawing/2014/main" id="{58D3FE30-EA86-4A81-9F6B-963D65E20CEC}"/>
                  </a:ext>
                </a:extLst>
              </p14:cNvPr>
              <p14:cNvContentPartPr/>
              <p14:nvPr/>
            </p14:nvContentPartPr>
            <p14:xfrm>
              <a:off x="6707378" y="5277963"/>
              <a:ext cx="5040" cy="9360"/>
            </p14:xfrm>
          </p:contentPart>
        </mc:Choice>
        <mc:Fallback xmlns="">
          <p:pic>
            <p:nvPicPr>
              <p:cNvPr id="832" name="Ink 831">
                <a:extLst>
                  <a:ext uri="{FF2B5EF4-FFF2-40B4-BE49-F238E27FC236}">
                    <a16:creationId xmlns:a16="http://schemas.microsoft.com/office/drawing/2014/main" id="{58D3FE30-EA86-4A81-9F6B-963D65E20CEC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6689378" y="5260323"/>
                <a:ext cx="40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836" name="Ink 835">
                <a:extLst>
                  <a:ext uri="{FF2B5EF4-FFF2-40B4-BE49-F238E27FC236}">
                    <a16:creationId xmlns:a16="http://schemas.microsoft.com/office/drawing/2014/main" id="{B1A2E2AA-115E-44F7-934B-565A23452A95}"/>
                  </a:ext>
                </a:extLst>
              </p14:cNvPr>
              <p14:cNvContentPartPr/>
              <p14:nvPr/>
            </p14:nvContentPartPr>
            <p14:xfrm>
              <a:off x="8017418" y="5351043"/>
              <a:ext cx="91440" cy="82800"/>
            </p14:xfrm>
          </p:contentPart>
        </mc:Choice>
        <mc:Fallback xmlns="">
          <p:pic>
            <p:nvPicPr>
              <p:cNvPr id="836" name="Ink 835">
                <a:extLst>
                  <a:ext uri="{FF2B5EF4-FFF2-40B4-BE49-F238E27FC236}">
                    <a16:creationId xmlns:a16="http://schemas.microsoft.com/office/drawing/2014/main" id="{B1A2E2AA-115E-44F7-934B-565A23452A95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7999778" y="5333043"/>
                <a:ext cx="1270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837" name="Ink 836">
                <a:extLst>
                  <a:ext uri="{FF2B5EF4-FFF2-40B4-BE49-F238E27FC236}">
                    <a16:creationId xmlns:a16="http://schemas.microsoft.com/office/drawing/2014/main" id="{136E11D0-32EB-4F8A-A0D6-1899389DEC53}"/>
                  </a:ext>
                </a:extLst>
              </p14:cNvPr>
              <p14:cNvContentPartPr/>
              <p14:nvPr/>
            </p14:nvContentPartPr>
            <p14:xfrm>
              <a:off x="8194898" y="5364003"/>
              <a:ext cx="82440" cy="87840"/>
            </p14:xfrm>
          </p:contentPart>
        </mc:Choice>
        <mc:Fallback xmlns="">
          <p:pic>
            <p:nvPicPr>
              <p:cNvPr id="837" name="Ink 836">
                <a:extLst>
                  <a:ext uri="{FF2B5EF4-FFF2-40B4-BE49-F238E27FC236}">
                    <a16:creationId xmlns:a16="http://schemas.microsoft.com/office/drawing/2014/main" id="{136E11D0-32EB-4F8A-A0D6-1899389DEC53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8176898" y="5346003"/>
                <a:ext cx="11808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838" name="Ink 837">
                <a:extLst>
                  <a:ext uri="{FF2B5EF4-FFF2-40B4-BE49-F238E27FC236}">
                    <a16:creationId xmlns:a16="http://schemas.microsoft.com/office/drawing/2014/main" id="{44AEC47D-3D7F-411C-A2DC-C3ED4AFFFEAA}"/>
                  </a:ext>
                </a:extLst>
              </p14:cNvPr>
              <p14:cNvContentPartPr/>
              <p14:nvPr/>
            </p14:nvContentPartPr>
            <p14:xfrm>
              <a:off x="8367698" y="5346363"/>
              <a:ext cx="73440" cy="137160"/>
            </p14:xfrm>
          </p:contentPart>
        </mc:Choice>
        <mc:Fallback xmlns="">
          <p:pic>
            <p:nvPicPr>
              <p:cNvPr id="838" name="Ink 837">
                <a:extLst>
                  <a:ext uri="{FF2B5EF4-FFF2-40B4-BE49-F238E27FC236}">
                    <a16:creationId xmlns:a16="http://schemas.microsoft.com/office/drawing/2014/main" id="{44AEC47D-3D7F-411C-A2DC-C3ED4AFFFEAA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8349698" y="5328363"/>
                <a:ext cx="1090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839" name="Ink 838">
                <a:extLst>
                  <a:ext uri="{FF2B5EF4-FFF2-40B4-BE49-F238E27FC236}">
                    <a16:creationId xmlns:a16="http://schemas.microsoft.com/office/drawing/2014/main" id="{EAA0761E-5A3E-4DA3-AE74-0B56987039EF}"/>
                  </a:ext>
                </a:extLst>
              </p14:cNvPr>
              <p14:cNvContentPartPr/>
              <p14:nvPr/>
            </p14:nvContentPartPr>
            <p14:xfrm>
              <a:off x="8549858" y="5441763"/>
              <a:ext cx="5040" cy="82080"/>
            </p14:xfrm>
          </p:contentPart>
        </mc:Choice>
        <mc:Fallback xmlns="">
          <p:pic>
            <p:nvPicPr>
              <p:cNvPr id="839" name="Ink 838">
                <a:extLst>
                  <a:ext uri="{FF2B5EF4-FFF2-40B4-BE49-F238E27FC236}">
                    <a16:creationId xmlns:a16="http://schemas.microsoft.com/office/drawing/2014/main" id="{EAA0761E-5A3E-4DA3-AE74-0B56987039EF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8531858" y="5424123"/>
                <a:ext cx="40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840" name="Ink 839">
                <a:extLst>
                  <a:ext uri="{FF2B5EF4-FFF2-40B4-BE49-F238E27FC236}">
                    <a16:creationId xmlns:a16="http://schemas.microsoft.com/office/drawing/2014/main" id="{46369A94-588B-4A57-A53A-0E7579B2657A}"/>
                  </a:ext>
                </a:extLst>
              </p14:cNvPr>
              <p14:cNvContentPartPr/>
              <p14:nvPr/>
            </p14:nvContentPartPr>
            <p14:xfrm>
              <a:off x="7635458" y="5287323"/>
              <a:ext cx="291240" cy="155160"/>
            </p14:xfrm>
          </p:contentPart>
        </mc:Choice>
        <mc:Fallback xmlns="">
          <p:pic>
            <p:nvPicPr>
              <p:cNvPr id="840" name="Ink 839">
                <a:extLst>
                  <a:ext uri="{FF2B5EF4-FFF2-40B4-BE49-F238E27FC236}">
                    <a16:creationId xmlns:a16="http://schemas.microsoft.com/office/drawing/2014/main" id="{46369A94-588B-4A57-A53A-0E7579B2657A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7617480" y="5269323"/>
                <a:ext cx="326836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841" name="Ink 840">
                <a:extLst>
                  <a:ext uri="{FF2B5EF4-FFF2-40B4-BE49-F238E27FC236}">
                    <a16:creationId xmlns:a16="http://schemas.microsoft.com/office/drawing/2014/main" id="{1D7968A3-5096-4CB5-8CE6-82DBFB4A64FE}"/>
                  </a:ext>
                </a:extLst>
              </p14:cNvPr>
              <p14:cNvContentPartPr/>
              <p14:nvPr/>
            </p14:nvContentPartPr>
            <p14:xfrm>
              <a:off x="7171418" y="5332683"/>
              <a:ext cx="277920" cy="232560"/>
            </p14:xfrm>
          </p:contentPart>
        </mc:Choice>
        <mc:Fallback xmlns="">
          <p:pic>
            <p:nvPicPr>
              <p:cNvPr id="841" name="Ink 840">
                <a:extLst>
                  <a:ext uri="{FF2B5EF4-FFF2-40B4-BE49-F238E27FC236}">
                    <a16:creationId xmlns:a16="http://schemas.microsoft.com/office/drawing/2014/main" id="{1D7968A3-5096-4CB5-8CE6-82DBFB4A64FE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7153418" y="5314683"/>
                <a:ext cx="3135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842" name="Ink 841">
                <a:extLst>
                  <a:ext uri="{FF2B5EF4-FFF2-40B4-BE49-F238E27FC236}">
                    <a16:creationId xmlns:a16="http://schemas.microsoft.com/office/drawing/2014/main" id="{9C0916A5-58A1-46A2-94AB-3CC5539568B5}"/>
                  </a:ext>
                </a:extLst>
              </p14:cNvPr>
              <p14:cNvContentPartPr/>
              <p14:nvPr/>
            </p14:nvContentPartPr>
            <p14:xfrm>
              <a:off x="5651858" y="5222883"/>
              <a:ext cx="141480" cy="178200"/>
            </p14:xfrm>
          </p:contentPart>
        </mc:Choice>
        <mc:Fallback xmlns="">
          <p:pic>
            <p:nvPicPr>
              <p:cNvPr id="842" name="Ink 841">
                <a:extLst>
                  <a:ext uri="{FF2B5EF4-FFF2-40B4-BE49-F238E27FC236}">
                    <a16:creationId xmlns:a16="http://schemas.microsoft.com/office/drawing/2014/main" id="{9C0916A5-58A1-46A2-94AB-3CC5539568B5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5633858" y="5205243"/>
                <a:ext cx="1771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843" name="Ink 842">
                <a:extLst>
                  <a:ext uri="{FF2B5EF4-FFF2-40B4-BE49-F238E27FC236}">
                    <a16:creationId xmlns:a16="http://schemas.microsoft.com/office/drawing/2014/main" id="{8E2BF037-318F-4296-85A0-D542484E33B2}"/>
                  </a:ext>
                </a:extLst>
              </p14:cNvPr>
              <p14:cNvContentPartPr/>
              <p14:nvPr/>
            </p14:nvContentPartPr>
            <p14:xfrm>
              <a:off x="5100698" y="5301003"/>
              <a:ext cx="219600" cy="109440"/>
            </p14:xfrm>
          </p:contentPart>
        </mc:Choice>
        <mc:Fallback xmlns="">
          <p:pic>
            <p:nvPicPr>
              <p:cNvPr id="843" name="Ink 842">
                <a:extLst>
                  <a:ext uri="{FF2B5EF4-FFF2-40B4-BE49-F238E27FC236}">
                    <a16:creationId xmlns:a16="http://schemas.microsoft.com/office/drawing/2014/main" id="{8E2BF037-318F-4296-85A0-D542484E33B2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5082698" y="5283003"/>
                <a:ext cx="2552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846" name="Ink 845">
                <a:extLst>
                  <a:ext uri="{FF2B5EF4-FFF2-40B4-BE49-F238E27FC236}">
                    <a16:creationId xmlns:a16="http://schemas.microsoft.com/office/drawing/2014/main" id="{B91D819C-5104-49ED-9890-A14C4613BA31}"/>
                  </a:ext>
                </a:extLst>
              </p14:cNvPr>
              <p14:cNvContentPartPr/>
              <p14:nvPr/>
            </p14:nvContentPartPr>
            <p14:xfrm>
              <a:off x="9173018" y="5332683"/>
              <a:ext cx="109440" cy="82080"/>
            </p14:xfrm>
          </p:contentPart>
        </mc:Choice>
        <mc:Fallback xmlns="">
          <p:pic>
            <p:nvPicPr>
              <p:cNvPr id="846" name="Ink 845">
                <a:extLst>
                  <a:ext uri="{FF2B5EF4-FFF2-40B4-BE49-F238E27FC236}">
                    <a16:creationId xmlns:a16="http://schemas.microsoft.com/office/drawing/2014/main" id="{B91D819C-5104-49ED-9890-A14C4613BA31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9155018" y="5314683"/>
                <a:ext cx="1450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847" name="Ink 846">
                <a:extLst>
                  <a:ext uri="{FF2B5EF4-FFF2-40B4-BE49-F238E27FC236}">
                    <a16:creationId xmlns:a16="http://schemas.microsoft.com/office/drawing/2014/main" id="{7D3D428D-3B11-433E-9FAA-C1E1EF690E45}"/>
                  </a:ext>
                </a:extLst>
              </p14:cNvPr>
              <p14:cNvContentPartPr/>
              <p14:nvPr/>
            </p14:nvContentPartPr>
            <p14:xfrm>
              <a:off x="9364178" y="5305683"/>
              <a:ext cx="145800" cy="105120"/>
            </p14:xfrm>
          </p:contentPart>
        </mc:Choice>
        <mc:Fallback xmlns="">
          <p:pic>
            <p:nvPicPr>
              <p:cNvPr id="847" name="Ink 846">
                <a:extLst>
                  <a:ext uri="{FF2B5EF4-FFF2-40B4-BE49-F238E27FC236}">
                    <a16:creationId xmlns:a16="http://schemas.microsoft.com/office/drawing/2014/main" id="{7D3D428D-3B11-433E-9FAA-C1E1EF690E45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9346178" y="5287683"/>
                <a:ext cx="1814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851" name="Ink 850">
                <a:extLst>
                  <a:ext uri="{FF2B5EF4-FFF2-40B4-BE49-F238E27FC236}">
                    <a16:creationId xmlns:a16="http://schemas.microsoft.com/office/drawing/2014/main" id="{5C739339-76CD-4B1A-B51C-490293318DB8}"/>
                  </a:ext>
                </a:extLst>
              </p14:cNvPr>
              <p14:cNvContentPartPr/>
              <p14:nvPr/>
            </p14:nvContentPartPr>
            <p14:xfrm>
              <a:off x="10114778" y="5232603"/>
              <a:ext cx="91800" cy="118440"/>
            </p14:xfrm>
          </p:contentPart>
        </mc:Choice>
        <mc:Fallback xmlns="">
          <p:pic>
            <p:nvPicPr>
              <p:cNvPr id="851" name="Ink 850">
                <a:extLst>
                  <a:ext uri="{FF2B5EF4-FFF2-40B4-BE49-F238E27FC236}">
                    <a16:creationId xmlns:a16="http://schemas.microsoft.com/office/drawing/2014/main" id="{5C739339-76CD-4B1A-B51C-490293318DB8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10096778" y="5214963"/>
                <a:ext cx="1274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852" name="Ink 851">
                <a:extLst>
                  <a:ext uri="{FF2B5EF4-FFF2-40B4-BE49-F238E27FC236}">
                    <a16:creationId xmlns:a16="http://schemas.microsoft.com/office/drawing/2014/main" id="{D002BA29-2D15-4295-A54E-9779ED3AE225}"/>
                  </a:ext>
                </a:extLst>
              </p14:cNvPr>
              <p14:cNvContentPartPr/>
              <p14:nvPr/>
            </p14:nvContentPartPr>
            <p14:xfrm>
              <a:off x="9755138" y="5168883"/>
              <a:ext cx="291600" cy="195840"/>
            </p14:xfrm>
          </p:contentPart>
        </mc:Choice>
        <mc:Fallback xmlns="">
          <p:pic>
            <p:nvPicPr>
              <p:cNvPr id="852" name="Ink 851">
                <a:extLst>
                  <a:ext uri="{FF2B5EF4-FFF2-40B4-BE49-F238E27FC236}">
                    <a16:creationId xmlns:a16="http://schemas.microsoft.com/office/drawing/2014/main" id="{D002BA29-2D15-4295-A54E-9779ED3AE225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9737498" y="5151243"/>
                <a:ext cx="3272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853" name="Ink 852">
                <a:extLst>
                  <a:ext uri="{FF2B5EF4-FFF2-40B4-BE49-F238E27FC236}">
                    <a16:creationId xmlns:a16="http://schemas.microsoft.com/office/drawing/2014/main" id="{737DF8D7-3DCD-4A8F-8055-2435351A07E4}"/>
                  </a:ext>
                </a:extLst>
              </p14:cNvPr>
              <p14:cNvContentPartPr/>
              <p14:nvPr/>
            </p14:nvContentPartPr>
            <p14:xfrm>
              <a:off x="8745338" y="5268963"/>
              <a:ext cx="353520" cy="173160"/>
            </p14:xfrm>
          </p:contentPart>
        </mc:Choice>
        <mc:Fallback xmlns="">
          <p:pic>
            <p:nvPicPr>
              <p:cNvPr id="853" name="Ink 852">
                <a:extLst>
                  <a:ext uri="{FF2B5EF4-FFF2-40B4-BE49-F238E27FC236}">
                    <a16:creationId xmlns:a16="http://schemas.microsoft.com/office/drawing/2014/main" id="{737DF8D7-3DCD-4A8F-8055-2435351A07E4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8727698" y="5251323"/>
                <a:ext cx="3891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857" name="Ink 856">
                <a:extLst>
                  <a:ext uri="{FF2B5EF4-FFF2-40B4-BE49-F238E27FC236}">
                    <a16:creationId xmlns:a16="http://schemas.microsoft.com/office/drawing/2014/main" id="{5F907DC7-DBCA-4EDE-A497-81E979BCC9E1}"/>
                  </a:ext>
                </a:extLst>
              </p14:cNvPr>
              <p14:cNvContentPartPr/>
              <p14:nvPr/>
            </p14:nvContentPartPr>
            <p14:xfrm>
              <a:off x="10947125" y="5146242"/>
              <a:ext cx="42120" cy="146160"/>
            </p14:xfrm>
          </p:contentPart>
        </mc:Choice>
        <mc:Fallback xmlns="">
          <p:pic>
            <p:nvPicPr>
              <p:cNvPr id="857" name="Ink 856">
                <a:extLst>
                  <a:ext uri="{FF2B5EF4-FFF2-40B4-BE49-F238E27FC236}">
                    <a16:creationId xmlns:a16="http://schemas.microsoft.com/office/drawing/2014/main" id="{5F907DC7-DBCA-4EDE-A497-81E979BCC9E1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10929485" y="5128242"/>
                <a:ext cx="777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858" name="Ink 857">
                <a:extLst>
                  <a:ext uri="{FF2B5EF4-FFF2-40B4-BE49-F238E27FC236}">
                    <a16:creationId xmlns:a16="http://schemas.microsoft.com/office/drawing/2014/main" id="{1FB44153-4428-4250-A742-BED82E3DB02E}"/>
                  </a:ext>
                </a:extLst>
              </p14:cNvPr>
              <p14:cNvContentPartPr/>
              <p14:nvPr/>
            </p14:nvContentPartPr>
            <p14:xfrm>
              <a:off x="11101925" y="5177562"/>
              <a:ext cx="32040" cy="141840"/>
            </p14:xfrm>
          </p:contentPart>
        </mc:Choice>
        <mc:Fallback xmlns="">
          <p:pic>
            <p:nvPicPr>
              <p:cNvPr id="858" name="Ink 857">
                <a:extLst>
                  <a:ext uri="{FF2B5EF4-FFF2-40B4-BE49-F238E27FC236}">
                    <a16:creationId xmlns:a16="http://schemas.microsoft.com/office/drawing/2014/main" id="{1FB44153-4428-4250-A742-BED82E3DB02E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11083925" y="5159562"/>
                <a:ext cx="676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859" name="Ink 858">
                <a:extLst>
                  <a:ext uri="{FF2B5EF4-FFF2-40B4-BE49-F238E27FC236}">
                    <a16:creationId xmlns:a16="http://schemas.microsoft.com/office/drawing/2014/main" id="{A3D80F8A-3C70-4C3B-8EC4-480491BE8019}"/>
                  </a:ext>
                </a:extLst>
              </p14:cNvPr>
              <p14:cNvContentPartPr/>
              <p14:nvPr/>
            </p14:nvContentPartPr>
            <p14:xfrm>
              <a:off x="10419365" y="5114202"/>
              <a:ext cx="419040" cy="191880"/>
            </p14:xfrm>
          </p:contentPart>
        </mc:Choice>
        <mc:Fallback xmlns="">
          <p:pic>
            <p:nvPicPr>
              <p:cNvPr id="859" name="Ink 858">
                <a:extLst>
                  <a:ext uri="{FF2B5EF4-FFF2-40B4-BE49-F238E27FC236}">
                    <a16:creationId xmlns:a16="http://schemas.microsoft.com/office/drawing/2014/main" id="{A3D80F8A-3C70-4C3B-8EC4-480491BE8019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10401725" y="5096562"/>
                <a:ext cx="4546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870" name="Ink 869">
                <a:extLst>
                  <a:ext uri="{FF2B5EF4-FFF2-40B4-BE49-F238E27FC236}">
                    <a16:creationId xmlns:a16="http://schemas.microsoft.com/office/drawing/2014/main" id="{36C68EB6-3F38-4F21-A9E8-60BA23597D51}"/>
                  </a:ext>
                </a:extLst>
              </p14:cNvPr>
              <p14:cNvContentPartPr/>
              <p14:nvPr/>
            </p14:nvContentPartPr>
            <p14:xfrm>
              <a:off x="2216759" y="5701264"/>
              <a:ext cx="173880" cy="227520"/>
            </p14:xfrm>
          </p:contentPart>
        </mc:Choice>
        <mc:Fallback xmlns="">
          <p:pic>
            <p:nvPicPr>
              <p:cNvPr id="870" name="Ink 869">
                <a:extLst>
                  <a:ext uri="{FF2B5EF4-FFF2-40B4-BE49-F238E27FC236}">
                    <a16:creationId xmlns:a16="http://schemas.microsoft.com/office/drawing/2014/main" id="{36C68EB6-3F38-4F21-A9E8-60BA23597D51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2199119" y="5683264"/>
                <a:ext cx="2095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871" name="Ink 870">
                <a:extLst>
                  <a:ext uri="{FF2B5EF4-FFF2-40B4-BE49-F238E27FC236}">
                    <a16:creationId xmlns:a16="http://schemas.microsoft.com/office/drawing/2014/main" id="{27F96F7C-6074-45D5-BD57-F2B91D154A48}"/>
                  </a:ext>
                </a:extLst>
              </p14:cNvPr>
              <p14:cNvContentPartPr/>
              <p14:nvPr/>
            </p14:nvContentPartPr>
            <p14:xfrm>
              <a:off x="2471999" y="5728624"/>
              <a:ext cx="1681920" cy="350640"/>
            </p14:xfrm>
          </p:contentPart>
        </mc:Choice>
        <mc:Fallback xmlns="">
          <p:pic>
            <p:nvPicPr>
              <p:cNvPr id="871" name="Ink 870">
                <a:extLst>
                  <a:ext uri="{FF2B5EF4-FFF2-40B4-BE49-F238E27FC236}">
                    <a16:creationId xmlns:a16="http://schemas.microsoft.com/office/drawing/2014/main" id="{27F96F7C-6074-45D5-BD57-F2B91D154A48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2453999" y="5710624"/>
                <a:ext cx="17175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874" name="Ink 873">
                <a:extLst>
                  <a:ext uri="{FF2B5EF4-FFF2-40B4-BE49-F238E27FC236}">
                    <a16:creationId xmlns:a16="http://schemas.microsoft.com/office/drawing/2014/main" id="{7EA9004D-973B-4582-8DAD-EE00E169A1DC}"/>
                  </a:ext>
                </a:extLst>
              </p14:cNvPr>
              <p14:cNvContentPartPr/>
              <p14:nvPr/>
            </p14:nvContentPartPr>
            <p14:xfrm>
              <a:off x="4660079" y="5801344"/>
              <a:ext cx="73080" cy="9360"/>
            </p14:xfrm>
          </p:contentPart>
        </mc:Choice>
        <mc:Fallback xmlns="">
          <p:pic>
            <p:nvPicPr>
              <p:cNvPr id="874" name="Ink 873">
                <a:extLst>
                  <a:ext uri="{FF2B5EF4-FFF2-40B4-BE49-F238E27FC236}">
                    <a16:creationId xmlns:a16="http://schemas.microsoft.com/office/drawing/2014/main" id="{7EA9004D-973B-4582-8DAD-EE00E169A1DC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4642439" y="5783344"/>
                <a:ext cx="1087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875" name="Ink 874">
                <a:extLst>
                  <a:ext uri="{FF2B5EF4-FFF2-40B4-BE49-F238E27FC236}">
                    <a16:creationId xmlns:a16="http://schemas.microsoft.com/office/drawing/2014/main" id="{26917E4E-7EBD-4916-AD4A-1CC8176EEE2D}"/>
                  </a:ext>
                </a:extLst>
              </p14:cNvPr>
              <p14:cNvContentPartPr/>
              <p14:nvPr/>
            </p14:nvContentPartPr>
            <p14:xfrm>
              <a:off x="4692119" y="5846704"/>
              <a:ext cx="91440" cy="18720"/>
            </p14:xfrm>
          </p:contentPart>
        </mc:Choice>
        <mc:Fallback xmlns="">
          <p:pic>
            <p:nvPicPr>
              <p:cNvPr id="875" name="Ink 874">
                <a:extLst>
                  <a:ext uri="{FF2B5EF4-FFF2-40B4-BE49-F238E27FC236}">
                    <a16:creationId xmlns:a16="http://schemas.microsoft.com/office/drawing/2014/main" id="{26917E4E-7EBD-4916-AD4A-1CC8176EEE2D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4674119" y="5829064"/>
                <a:ext cx="1270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879" name="Ink 878">
                <a:extLst>
                  <a:ext uri="{FF2B5EF4-FFF2-40B4-BE49-F238E27FC236}">
                    <a16:creationId xmlns:a16="http://schemas.microsoft.com/office/drawing/2014/main" id="{308467D5-EE91-4C98-9B67-6A85A716A394}"/>
                  </a:ext>
                </a:extLst>
              </p14:cNvPr>
              <p14:cNvContentPartPr/>
              <p14:nvPr/>
            </p14:nvContentPartPr>
            <p14:xfrm>
              <a:off x="5337959" y="5887744"/>
              <a:ext cx="5040" cy="9360"/>
            </p14:xfrm>
          </p:contentPart>
        </mc:Choice>
        <mc:Fallback xmlns="">
          <p:pic>
            <p:nvPicPr>
              <p:cNvPr id="879" name="Ink 878">
                <a:extLst>
                  <a:ext uri="{FF2B5EF4-FFF2-40B4-BE49-F238E27FC236}">
                    <a16:creationId xmlns:a16="http://schemas.microsoft.com/office/drawing/2014/main" id="{308467D5-EE91-4C98-9B67-6A85A716A394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5319959" y="5869744"/>
                <a:ext cx="40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883" name="Ink 882">
                <a:extLst>
                  <a:ext uri="{FF2B5EF4-FFF2-40B4-BE49-F238E27FC236}">
                    <a16:creationId xmlns:a16="http://schemas.microsoft.com/office/drawing/2014/main" id="{A9D2E959-E80B-4FAD-8D15-42B78388F71C}"/>
                  </a:ext>
                </a:extLst>
              </p14:cNvPr>
              <p14:cNvContentPartPr/>
              <p14:nvPr/>
            </p14:nvContentPartPr>
            <p14:xfrm>
              <a:off x="5438039" y="5760304"/>
              <a:ext cx="405360" cy="223560"/>
            </p14:xfrm>
          </p:contentPart>
        </mc:Choice>
        <mc:Fallback xmlns="">
          <p:pic>
            <p:nvPicPr>
              <p:cNvPr id="883" name="Ink 882">
                <a:extLst>
                  <a:ext uri="{FF2B5EF4-FFF2-40B4-BE49-F238E27FC236}">
                    <a16:creationId xmlns:a16="http://schemas.microsoft.com/office/drawing/2014/main" id="{A9D2E959-E80B-4FAD-8D15-42B78388F71C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5420399" y="5742664"/>
                <a:ext cx="4410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884" name="Ink 883">
                <a:extLst>
                  <a:ext uri="{FF2B5EF4-FFF2-40B4-BE49-F238E27FC236}">
                    <a16:creationId xmlns:a16="http://schemas.microsoft.com/office/drawing/2014/main" id="{CB660089-2F2A-4AB6-88CF-89DCDE3DC50F}"/>
                  </a:ext>
                </a:extLst>
              </p14:cNvPr>
              <p14:cNvContentPartPr/>
              <p14:nvPr/>
            </p14:nvContentPartPr>
            <p14:xfrm>
              <a:off x="4919279" y="5750944"/>
              <a:ext cx="273600" cy="246240"/>
            </p14:xfrm>
          </p:contentPart>
        </mc:Choice>
        <mc:Fallback xmlns="">
          <p:pic>
            <p:nvPicPr>
              <p:cNvPr id="884" name="Ink 883">
                <a:extLst>
                  <a:ext uri="{FF2B5EF4-FFF2-40B4-BE49-F238E27FC236}">
                    <a16:creationId xmlns:a16="http://schemas.microsoft.com/office/drawing/2014/main" id="{CB660089-2F2A-4AB6-88CF-89DCDE3DC50F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4901616" y="5733304"/>
                <a:ext cx="309287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885" name="Ink 884">
                <a:extLst>
                  <a:ext uri="{FF2B5EF4-FFF2-40B4-BE49-F238E27FC236}">
                    <a16:creationId xmlns:a16="http://schemas.microsoft.com/office/drawing/2014/main" id="{8D0B606C-0679-4623-88A8-705B92A14A3E}"/>
                  </a:ext>
                </a:extLst>
              </p14:cNvPr>
              <p14:cNvContentPartPr/>
              <p14:nvPr/>
            </p14:nvContentPartPr>
            <p14:xfrm>
              <a:off x="4387199" y="5741584"/>
              <a:ext cx="191520" cy="209880"/>
            </p14:xfrm>
          </p:contentPart>
        </mc:Choice>
        <mc:Fallback xmlns="">
          <p:pic>
            <p:nvPicPr>
              <p:cNvPr id="885" name="Ink 884">
                <a:extLst>
                  <a:ext uri="{FF2B5EF4-FFF2-40B4-BE49-F238E27FC236}">
                    <a16:creationId xmlns:a16="http://schemas.microsoft.com/office/drawing/2014/main" id="{8D0B606C-0679-4623-88A8-705B92A14A3E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4369199" y="5723615"/>
                <a:ext cx="227160" cy="245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886" name="Ink 885">
                <a:extLst>
                  <a:ext uri="{FF2B5EF4-FFF2-40B4-BE49-F238E27FC236}">
                    <a16:creationId xmlns:a16="http://schemas.microsoft.com/office/drawing/2014/main" id="{5E66E7BC-11AA-4231-B45D-4912F6EC97E6}"/>
                  </a:ext>
                </a:extLst>
              </p14:cNvPr>
              <p14:cNvContentPartPr/>
              <p14:nvPr/>
            </p14:nvContentPartPr>
            <p14:xfrm>
              <a:off x="6088559" y="5741944"/>
              <a:ext cx="144000" cy="159480"/>
            </p14:xfrm>
          </p:contentPart>
        </mc:Choice>
        <mc:Fallback xmlns="">
          <p:pic>
            <p:nvPicPr>
              <p:cNvPr id="886" name="Ink 885">
                <a:extLst>
                  <a:ext uri="{FF2B5EF4-FFF2-40B4-BE49-F238E27FC236}">
                    <a16:creationId xmlns:a16="http://schemas.microsoft.com/office/drawing/2014/main" id="{5E66E7BC-11AA-4231-B45D-4912F6EC97E6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6070919" y="5724304"/>
                <a:ext cx="1796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887" name="Ink 886">
                <a:extLst>
                  <a:ext uri="{FF2B5EF4-FFF2-40B4-BE49-F238E27FC236}">
                    <a16:creationId xmlns:a16="http://schemas.microsoft.com/office/drawing/2014/main" id="{4C4089FB-AA86-4C91-BF5F-84396C77A211}"/>
                  </a:ext>
                </a:extLst>
              </p14:cNvPr>
              <p14:cNvContentPartPr/>
              <p14:nvPr/>
            </p14:nvContentPartPr>
            <p14:xfrm>
              <a:off x="6297719" y="5819344"/>
              <a:ext cx="73080" cy="91440"/>
            </p14:xfrm>
          </p:contentPart>
        </mc:Choice>
        <mc:Fallback xmlns="">
          <p:pic>
            <p:nvPicPr>
              <p:cNvPr id="887" name="Ink 886">
                <a:extLst>
                  <a:ext uri="{FF2B5EF4-FFF2-40B4-BE49-F238E27FC236}">
                    <a16:creationId xmlns:a16="http://schemas.microsoft.com/office/drawing/2014/main" id="{4C4089FB-AA86-4C91-BF5F-84396C77A211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6280079" y="5801704"/>
                <a:ext cx="1087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888" name="Ink 887">
                <a:extLst>
                  <a:ext uri="{FF2B5EF4-FFF2-40B4-BE49-F238E27FC236}">
                    <a16:creationId xmlns:a16="http://schemas.microsoft.com/office/drawing/2014/main" id="{D9ECD457-3C79-4D56-92A5-6B9AD5C11BEF}"/>
                  </a:ext>
                </a:extLst>
              </p14:cNvPr>
              <p14:cNvContentPartPr/>
              <p14:nvPr/>
            </p14:nvContentPartPr>
            <p14:xfrm>
              <a:off x="6461519" y="5824024"/>
              <a:ext cx="64800" cy="128520"/>
            </p14:xfrm>
          </p:contentPart>
        </mc:Choice>
        <mc:Fallback xmlns="">
          <p:pic>
            <p:nvPicPr>
              <p:cNvPr id="888" name="Ink 887">
                <a:extLst>
                  <a:ext uri="{FF2B5EF4-FFF2-40B4-BE49-F238E27FC236}">
                    <a16:creationId xmlns:a16="http://schemas.microsoft.com/office/drawing/2014/main" id="{D9ECD457-3C79-4D56-92A5-6B9AD5C11BEF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6443879" y="5806024"/>
                <a:ext cx="100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889" name="Ink 888">
                <a:extLst>
                  <a:ext uri="{FF2B5EF4-FFF2-40B4-BE49-F238E27FC236}">
                    <a16:creationId xmlns:a16="http://schemas.microsoft.com/office/drawing/2014/main" id="{64D11B95-E560-490B-8683-D60B316764B4}"/>
                  </a:ext>
                </a:extLst>
              </p14:cNvPr>
              <p14:cNvContentPartPr/>
              <p14:nvPr/>
            </p14:nvContentPartPr>
            <p14:xfrm>
              <a:off x="6830159" y="5805664"/>
              <a:ext cx="191520" cy="128160"/>
            </p14:xfrm>
          </p:contentPart>
        </mc:Choice>
        <mc:Fallback xmlns="">
          <p:pic>
            <p:nvPicPr>
              <p:cNvPr id="889" name="Ink 888">
                <a:extLst>
                  <a:ext uri="{FF2B5EF4-FFF2-40B4-BE49-F238E27FC236}">
                    <a16:creationId xmlns:a16="http://schemas.microsoft.com/office/drawing/2014/main" id="{64D11B95-E560-490B-8683-D60B316764B4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6812159" y="5787664"/>
                <a:ext cx="2271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890" name="Ink 889">
                <a:extLst>
                  <a:ext uri="{FF2B5EF4-FFF2-40B4-BE49-F238E27FC236}">
                    <a16:creationId xmlns:a16="http://schemas.microsoft.com/office/drawing/2014/main" id="{0F550796-24CC-4202-BF5D-92012A1325B5}"/>
                  </a:ext>
                </a:extLst>
              </p14:cNvPr>
              <p14:cNvContentPartPr/>
              <p14:nvPr/>
            </p14:nvContentPartPr>
            <p14:xfrm>
              <a:off x="7139399" y="5740144"/>
              <a:ext cx="64080" cy="207360"/>
            </p14:xfrm>
          </p:contentPart>
        </mc:Choice>
        <mc:Fallback xmlns="">
          <p:pic>
            <p:nvPicPr>
              <p:cNvPr id="890" name="Ink 889">
                <a:extLst>
                  <a:ext uri="{FF2B5EF4-FFF2-40B4-BE49-F238E27FC236}">
                    <a16:creationId xmlns:a16="http://schemas.microsoft.com/office/drawing/2014/main" id="{0F550796-24CC-4202-BF5D-92012A1325B5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7121759" y="5722144"/>
                <a:ext cx="997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894" name="Ink 893">
                <a:extLst>
                  <a:ext uri="{FF2B5EF4-FFF2-40B4-BE49-F238E27FC236}">
                    <a16:creationId xmlns:a16="http://schemas.microsoft.com/office/drawing/2014/main" id="{DAECA4E4-EB52-48B1-A4E4-ABEFA1480DCB}"/>
                  </a:ext>
                </a:extLst>
              </p14:cNvPr>
              <p14:cNvContentPartPr/>
              <p14:nvPr/>
            </p14:nvContentPartPr>
            <p14:xfrm>
              <a:off x="7762559" y="5818984"/>
              <a:ext cx="86760" cy="9720"/>
            </p14:xfrm>
          </p:contentPart>
        </mc:Choice>
        <mc:Fallback xmlns="">
          <p:pic>
            <p:nvPicPr>
              <p:cNvPr id="894" name="Ink 893">
                <a:extLst>
                  <a:ext uri="{FF2B5EF4-FFF2-40B4-BE49-F238E27FC236}">
                    <a16:creationId xmlns:a16="http://schemas.microsoft.com/office/drawing/2014/main" id="{DAECA4E4-EB52-48B1-A4E4-ABEFA1480DCB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7744919" y="5801344"/>
                <a:ext cx="1224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895" name="Ink 894">
                <a:extLst>
                  <a:ext uri="{FF2B5EF4-FFF2-40B4-BE49-F238E27FC236}">
                    <a16:creationId xmlns:a16="http://schemas.microsoft.com/office/drawing/2014/main" id="{FF0A50EF-FAB1-436A-8F9C-2CAC74976BEF}"/>
                  </a:ext>
                </a:extLst>
              </p14:cNvPr>
              <p14:cNvContentPartPr/>
              <p14:nvPr/>
            </p14:nvContentPartPr>
            <p14:xfrm>
              <a:off x="7789919" y="5892064"/>
              <a:ext cx="86760" cy="18360"/>
            </p14:xfrm>
          </p:contentPart>
        </mc:Choice>
        <mc:Fallback xmlns="">
          <p:pic>
            <p:nvPicPr>
              <p:cNvPr id="895" name="Ink 894">
                <a:extLst>
                  <a:ext uri="{FF2B5EF4-FFF2-40B4-BE49-F238E27FC236}">
                    <a16:creationId xmlns:a16="http://schemas.microsoft.com/office/drawing/2014/main" id="{FF0A50EF-FAB1-436A-8F9C-2CAC74976BEF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7772279" y="5874424"/>
                <a:ext cx="12240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896" name="Ink 895">
                <a:extLst>
                  <a:ext uri="{FF2B5EF4-FFF2-40B4-BE49-F238E27FC236}">
                    <a16:creationId xmlns:a16="http://schemas.microsoft.com/office/drawing/2014/main" id="{D3D7045E-C037-46ED-AD99-C753D2807B2F}"/>
                  </a:ext>
                </a:extLst>
              </p14:cNvPr>
              <p14:cNvContentPartPr/>
              <p14:nvPr/>
            </p14:nvContentPartPr>
            <p14:xfrm>
              <a:off x="7303199" y="5696584"/>
              <a:ext cx="315000" cy="245880"/>
            </p14:xfrm>
          </p:contentPart>
        </mc:Choice>
        <mc:Fallback xmlns="">
          <p:pic>
            <p:nvPicPr>
              <p:cNvPr id="896" name="Ink 895">
                <a:extLst>
                  <a:ext uri="{FF2B5EF4-FFF2-40B4-BE49-F238E27FC236}">
                    <a16:creationId xmlns:a16="http://schemas.microsoft.com/office/drawing/2014/main" id="{D3D7045E-C037-46ED-AD99-C753D2807B2F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7285559" y="5678944"/>
                <a:ext cx="35064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897" name="Ink 896">
                <a:extLst>
                  <a:ext uri="{FF2B5EF4-FFF2-40B4-BE49-F238E27FC236}">
                    <a16:creationId xmlns:a16="http://schemas.microsoft.com/office/drawing/2014/main" id="{A0D649F3-70B3-4A5F-ADC3-95882FCEAC28}"/>
                  </a:ext>
                </a:extLst>
              </p14:cNvPr>
              <p14:cNvContentPartPr/>
              <p14:nvPr/>
            </p14:nvContentPartPr>
            <p14:xfrm>
              <a:off x="8071445" y="5751042"/>
              <a:ext cx="14760" cy="173160"/>
            </p14:xfrm>
          </p:contentPart>
        </mc:Choice>
        <mc:Fallback xmlns="">
          <p:pic>
            <p:nvPicPr>
              <p:cNvPr id="897" name="Ink 896">
                <a:extLst>
                  <a:ext uri="{FF2B5EF4-FFF2-40B4-BE49-F238E27FC236}">
                    <a16:creationId xmlns:a16="http://schemas.microsoft.com/office/drawing/2014/main" id="{A0D649F3-70B3-4A5F-ADC3-95882FCEAC28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8053445" y="5733402"/>
                <a:ext cx="504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900" name="Ink 899">
                <a:extLst>
                  <a:ext uri="{FF2B5EF4-FFF2-40B4-BE49-F238E27FC236}">
                    <a16:creationId xmlns:a16="http://schemas.microsoft.com/office/drawing/2014/main" id="{926AF547-542B-495D-A139-5D1BC18B844F}"/>
                  </a:ext>
                </a:extLst>
              </p14:cNvPr>
              <p14:cNvContentPartPr/>
              <p14:nvPr/>
            </p14:nvContentPartPr>
            <p14:xfrm>
              <a:off x="8517845" y="5800722"/>
              <a:ext cx="91080" cy="104760"/>
            </p14:xfrm>
          </p:contentPart>
        </mc:Choice>
        <mc:Fallback xmlns="">
          <p:pic>
            <p:nvPicPr>
              <p:cNvPr id="900" name="Ink 899">
                <a:extLst>
                  <a:ext uri="{FF2B5EF4-FFF2-40B4-BE49-F238E27FC236}">
                    <a16:creationId xmlns:a16="http://schemas.microsoft.com/office/drawing/2014/main" id="{926AF547-542B-495D-A139-5D1BC18B844F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8500205" y="5783082"/>
                <a:ext cx="1267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904" name="Ink 903">
                <a:extLst>
                  <a:ext uri="{FF2B5EF4-FFF2-40B4-BE49-F238E27FC236}">
                    <a16:creationId xmlns:a16="http://schemas.microsoft.com/office/drawing/2014/main" id="{1F727A96-C61D-42A4-9875-1506F1ED3920}"/>
                  </a:ext>
                </a:extLst>
              </p14:cNvPr>
              <p14:cNvContentPartPr/>
              <p14:nvPr/>
            </p14:nvContentPartPr>
            <p14:xfrm>
              <a:off x="9132005" y="5914842"/>
              <a:ext cx="5040" cy="36720"/>
            </p14:xfrm>
          </p:contentPart>
        </mc:Choice>
        <mc:Fallback xmlns="">
          <p:pic>
            <p:nvPicPr>
              <p:cNvPr id="904" name="Ink 903">
                <a:extLst>
                  <a:ext uri="{FF2B5EF4-FFF2-40B4-BE49-F238E27FC236}">
                    <a16:creationId xmlns:a16="http://schemas.microsoft.com/office/drawing/2014/main" id="{1F727A96-C61D-42A4-9875-1506F1ED3920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9114365" y="5897202"/>
                <a:ext cx="4068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905" name="Ink 904">
                <a:extLst>
                  <a:ext uri="{FF2B5EF4-FFF2-40B4-BE49-F238E27FC236}">
                    <a16:creationId xmlns:a16="http://schemas.microsoft.com/office/drawing/2014/main" id="{0D19BBB0-8CFB-4F28-B00D-E304E98F7AFF}"/>
                  </a:ext>
                </a:extLst>
              </p14:cNvPr>
              <p14:cNvContentPartPr/>
              <p14:nvPr/>
            </p14:nvContentPartPr>
            <p14:xfrm>
              <a:off x="9241085" y="5678322"/>
              <a:ext cx="114120" cy="241560"/>
            </p14:xfrm>
          </p:contentPart>
        </mc:Choice>
        <mc:Fallback xmlns="">
          <p:pic>
            <p:nvPicPr>
              <p:cNvPr id="905" name="Ink 904">
                <a:extLst>
                  <a:ext uri="{FF2B5EF4-FFF2-40B4-BE49-F238E27FC236}">
                    <a16:creationId xmlns:a16="http://schemas.microsoft.com/office/drawing/2014/main" id="{0D19BBB0-8CFB-4F28-B00D-E304E98F7AFF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9223445" y="5660322"/>
                <a:ext cx="1497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908" name="Ink 907">
                <a:extLst>
                  <a:ext uri="{FF2B5EF4-FFF2-40B4-BE49-F238E27FC236}">
                    <a16:creationId xmlns:a16="http://schemas.microsoft.com/office/drawing/2014/main" id="{C1F1C95B-99EE-4593-847C-46D8128EB87F}"/>
                  </a:ext>
                </a:extLst>
              </p14:cNvPr>
              <p14:cNvContentPartPr/>
              <p14:nvPr/>
            </p14:nvContentPartPr>
            <p14:xfrm>
              <a:off x="9718805" y="5805762"/>
              <a:ext cx="123120" cy="99720"/>
            </p14:xfrm>
          </p:contentPart>
        </mc:Choice>
        <mc:Fallback xmlns="">
          <p:pic>
            <p:nvPicPr>
              <p:cNvPr id="908" name="Ink 907">
                <a:extLst>
                  <a:ext uri="{FF2B5EF4-FFF2-40B4-BE49-F238E27FC236}">
                    <a16:creationId xmlns:a16="http://schemas.microsoft.com/office/drawing/2014/main" id="{C1F1C95B-99EE-4593-847C-46D8128EB87F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9701165" y="5788122"/>
                <a:ext cx="1587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909" name="Ink 908">
                <a:extLst>
                  <a:ext uri="{FF2B5EF4-FFF2-40B4-BE49-F238E27FC236}">
                    <a16:creationId xmlns:a16="http://schemas.microsoft.com/office/drawing/2014/main" id="{0845F806-B448-4BD0-8C9F-400F07B27865}"/>
                  </a:ext>
                </a:extLst>
              </p14:cNvPr>
              <p14:cNvContentPartPr/>
              <p14:nvPr/>
            </p14:nvContentPartPr>
            <p14:xfrm>
              <a:off x="9987365" y="5619282"/>
              <a:ext cx="68760" cy="277920"/>
            </p14:xfrm>
          </p:contentPart>
        </mc:Choice>
        <mc:Fallback xmlns="">
          <p:pic>
            <p:nvPicPr>
              <p:cNvPr id="909" name="Ink 908">
                <a:extLst>
                  <a:ext uri="{FF2B5EF4-FFF2-40B4-BE49-F238E27FC236}">
                    <a16:creationId xmlns:a16="http://schemas.microsoft.com/office/drawing/2014/main" id="{0845F806-B448-4BD0-8C9F-400F07B27865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9969365" y="5601282"/>
                <a:ext cx="10440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914" name="Ink 913">
                <a:extLst>
                  <a:ext uri="{FF2B5EF4-FFF2-40B4-BE49-F238E27FC236}">
                    <a16:creationId xmlns:a16="http://schemas.microsoft.com/office/drawing/2014/main" id="{FF4F0E4D-56F7-435B-9C8D-22E8DB15975C}"/>
                  </a:ext>
                </a:extLst>
              </p14:cNvPr>
              <p14:cNvContentPartPr/>
              <p14:nvPr/>
            </p14:nvContentPartPr>
            <p14:xfrm>
              <a:off x="10137485" y="5641962"/>
              <a:ext cx="418680" cy="304920"/>
            </p14:xfrm>
          </p:contentPart>
        </mc:Choice>
        <mc:Fallback xmlns="">
          <p:pic>
            <p:nvPicPr>
              <p:cNvPr id="914" name="Ink 913">
                <a:extLst>
                  <a:ext uri="{FF2B5EF4-FFF2-40B4-BE49-F238E27FC236}">
                    <a16:creationId xmlns:a16="http://schemas.microsoft.com/office/drawing/2014/main" id="{FF4F0E4D-56F7-435B-9C8D-22E8DB15975C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10119500" y="5624301"/>
                <a:ext cx="454289" cy="340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915" name="Ink 914">
                <a:extLst>
                  <a:ext uri="{FF2B5EF4-FFF2-40B4-BE49-F238E27FC236}">
                    <a16:creationId xmlns:a16="http://schemas.microsoft.com/office/drawing/2014/main" id="{3EAD4310-67D2-465D-8877-07D2B28FE0C5}"/>
                  </a:ext>
                </a:extLst>
              </p14:cNvPr>
              <p14:cNvContentPartPr/>
              <p14:nvPr/>
            </p14:nvContentPartPr>
            <p14:xfrm>
              <a:off x="9482285" y="5764722"/>
              <a:ext cx="95760" cy="73080"/>
            </p14:xfrm>
          </p:contentPart>
        </mc:Choice>
        <mc:Fallback xmlns="">
          <p:pic>
            <p:nvPicPr>
              <p:cNvPr id="915" name="Ink 914">
                <a:extLst>
                  <a:ext uri="{FF2B5EF4-FFF2-40B4-BE49-F238E27FC236}">
                    <a16:creationId xmlns:a16="http://schemas.microsoft.com/office/drawing/2014/main" id="{3EAD4310-67D2-465D-8877-07D2B28FE0C5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9464645" y="5747082"/>
                <a:ext cx="1314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916" name="Ink 915">
                <a:extLst>
                  <a:ext uri="{FF2B5EF4-FFF2-40B4-BE49-F238E27FC236}">
                    <a16:creationId xmlns:a16="http://schemas.microsoft.com/office/drawing/2014/main" id="{48ECF8AA-C611-4B86-BA1A-F2EC70960E02}"/>
                  </a:ext>
                </a:extLst>
              </p14:cNvPr>
              <p14:cNvContentPartPr/>
              <p14:nvPr/>
            </p14:nvContentPartPr>
            <p14:xfrm>
              <a:off x="8772725" y="5683002"/>
              <a:ext cx="264240" cy="218880"/>
            </p14:xfrm>
          </p:contentPart>
        </mc:Choice>
        <mc:Fallback xmlns="">
          <p:pic>
            <p:nvPicPr>
              <p:cNvPr id="916" name="Ink 915">
                <a:extLst>
                  <a:ext uri="{FF2B5EF4-FFF2-40B4-BE49-F238E27FC236}">
                    <a16:creationId xmlns:a16="http://schemas.microsoft.com/office/drawing/2014/main" id="{48ECF8AA-C611-4B86-BA1A-F2EC70960E02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8754725" y="5665002"/>
                <a:ext cx="2998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917" name="Ink 916">
                <a:extLst>
                  <a:ext uri="{FF2B5EF4-FFF2-40B4-BE49-F238E27FC236}">
                    <a16:creationId xmlns:a16="http://schemas.microsoft.com/office/drawing/2014/main" id="{EA73228A-F8D0-40D4-967D-FF300AA5AB9E}"/>
                  </a:ext>
                </a:extLst>
              </p14:cNvPr>
              <p14:cNvContentPartPr/>
              <p14:nvPr/>
            </p14:nvContentPartPr>
            <p14:xfrm>
              <a:off x="8187365" y="5792082"/>
              <a:ext cx="99000" cy="96120"/>
            </p14:xfrm>
          </p:contentPart>
        </mc:Choice>
        <mc:Fallback xmlns="">
          <p:pic>
            <p:nvPicPr>
              <p:cNvPr id="917" name="Ink 916">
                <a:extLst>
                  <a:ext uri="{FF2B5EF4-FFF2-40B4-BE49-F238E27FC236}">
                    <a16:creationId xmlns:a16="http://schemas.microsoft.com/office/drawing/2014/main" id="{EA73228A-F8D0-40D4-967D-FF300AA5AB9E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8169365" y="5774082"/>
                <a:ext cx="1346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918" name="Ink 917">
                <a:extLst>
                  <a:ext uri="{FF2B5EF4-FFF2-40B4-BE49-F238E27FC236}">
                    <a16:creationId xmlns:a16="http://schemas.microsoft.com/office/drawing/2014/main" id="{76ED17AE-90A6-4E91-B183-7E0B64B8DB3E}"/>
                  </a:ext>
                </a:extLst>
              </p14:cNvPr>
              <p14:cNvContentPartPr/>
              <p14:nvPr/>
            </p14:nvContentPartPr>
            <p14:xfrm>
              <a:off x="10783325" y="5737722"/>
              <a:ext cx="91440" cy="105120"/>
            </p14:xfrm>
          </p:contentPart>
        </mc:Choice>
        <mc:Fallback xmlns="">
          <p:pic>
            <p:nvPicPr>
              <p:cNvPr id="918" name="Ink 917">
                <a:extLst>
                  <a:ext uri="{FF2B5EF4-FFF2-40B4-BE49-F238E27FC236}">
                    <a16:creationId xmlns:a16="http://schemas.microsoft.com/office/drawing/2014/main" id="{76ED17AE-90A6-4E91-B183-7E0B64B8DB3E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10765685" y="5719722"/>
                <a:ext cx="1270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919" name="Ink 918">
                <a:extLst>
                  <a:ext uri="{FF2B5EF4-FFF2-40B4-BE49-F238E27FC236}">
                    <a16:creationId xmlns:a16="http://schemas.microsoft.com/office/drawing/2014/main" id="{0C88E07D-403E-4F48-ACA7-CBFAFCCA5C11}"/>
                  </a:ext>
                </a:extLst>
              </p14:cNvPr>
              <p14:cNvContentPartPr/>
              <p14:nvPr/>
            </p14:nvContentPartPr>
            <p14:xfrm>
              <a:off x="10942445" y="5741682"/>
              <a:ext cx="59400" cy="77760"/>
            </p14:xfrm>
          </p:contentPart>
        </mc:Choice>
        <mc:Fallback xmlns="">
          <p:pic>
            <p:nvPicPr>
              <p:cNvPr id="919" name="Ink 918">
                <a:extLst>
                  <a:ext uri="{FF2B5EF4-FFF2-40B4-BE49-F238E27FC236}">
                    <a16:creationId xmlns:a16="http://schemas.microsoft.com/office/drawing/2014/main" id="{0C88E07D-403E-4F48-ACA7-CBFAFCCA5C11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10924805" y="5724042"/>
                <a:ext cx="950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927" name="Ink 926">
                <a:extLst>
                  <a:ext uri="{FF2B5EF4-FFF2-40B4-BE49-F238E27FC236}">
                    <a16:creationId xmlns:a16="http://schemas.microsoft.com/office/drawing/2014/main" id="{28EE2A76-3693-4B10-A267-E512E1492A5F}"/>
                  </a:ext>
                </a:extLst>
              </p14:cNvPr>
              <p14:cNvContentPartPr/>
              <p14:nvPr/>
            </p14:nvContentPartPr>
            <p14:xfrm>
              <a:off x="11784125" y="5692002"/>
              <a:ext cx="50400" cy="159840"/>
            </p14:xfrm>
          </p:contentPart>
        </mc:Choice>
        <mc:Fallback xmlns="">
          <p:pic>
            <p:nvPicPr>
              <p:cNvPr id="927" name="Ink 926">
                <a:extLst>
                  <a:ext uri="{FF2B5EF4-FFF2-40B4-BE49-F238E27FC236}">
                    <a16:creationId xmlns:a16="http://schemas.microsoft.com/office/drawing/2014/main" id="{28EE2A76-3693-4B10-A267-E512E1492A5F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11766125" y="5674002"/>
                <a:ext cx="860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928" name="Ink 927">
                <a:extLst>
                  <a:ext uri="{FF2B5EF4-FFF2-40B4-BE49-F238E27FC236}">
                    <a16:creationId xmlns:a16="http://schemas.microsoft.com/office/drawing/2014/main" id="{5AA313E5-4A19-4C28-A0D7-30DFFDCDA137}"/>
                  </a:ext>
                </a:extLst>
              </p14:cNvPr>
              <p14:cNvContentPartPr/>
              <p14:nvPr/>
            </p14:nvContentPartPr>
            <p14:xfrm>
              <a:off x="11947925" y="5828442"/>
              <a:ext cx="5040" cy="9360"/>
            </p14:xfrm>
          </p:contentPart>
        </mc:Choice>
        <mc:Fallback xmlns="">
          <p:pic>
            <p:nvPicPr>
              <p:cNvPr id="928" name="Ink 927">
                <a:extLst>
                  <a:ext uri="{FF2B5EF4-FFF2-40B4-BE49-F238E27FC236}">
                    <a16:creationId xmlns:a16="http://schemas.microsoft.com/office/drawing/2014/main" id="{5AA313E5-4A19-4C28-A0D7-30DFFDCDA137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11930285" y="5810802"/>
                <a:ext cx="40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929" name="Ink 928">
                <a:extLst>
                  <a:ext uri="{FF2B5EF4-FFF2-40B4-BE49-F238E27FC236}">
                    <a16:creationId xmlns:a16="http://schemas.microsoft.com/office/drawing/2014/main" id="{DC87CE08-21E5-4B1F-9BA6-34EB76CE763C}"/>
                  </a:ext>
                </a:extLst>
              </p14:cNvPr>
              <p14:cNvContentPartPr/>
              <p14:nvPr/>
            </p14:nvContentPartPr>
            <p14:xfrm>
              <a:off x="11478845" y="5683002"/>
              <a:ext cx="182880" cy="132120"/>
            </p14:xfrm>
          </p:contentPart>
        </mc:Choice>
        <mc:Fallback xmlns="">
          <p:pic>
            <p:nvPicPr>
              <p:cNvPr id="929" name="Ink 928">
                <a:extLst>
                  <a:ext uri="{FF2B5EF4-FFF2-40B4-BE49-F238E27FC236}">
                    <a16:creationId xmlns:a16="http://schemas.microsoft.com/office/drawing/2014/main" id="{DC87CE08-21E5-4B1F-9BA6-34EB76CE763C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11461205" y="5665051"/>
                <a:ext cx="218520" cy="167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930" name="Ink 929">
                <a:extLst>
                  <a:ext uri="{FF2B5EF4-FFF2-40B4-BE49-F238E27FC236}">
                    <a16:creationId xmlns:a16="http://schemas.microsoft.com/office/drawing/2014/main" id="{AA0558E1-A815-4664-9855-8F26ABF616F7}"/>
                  </a:ext>
                </a:extLst>
              </p14:cNvPr>
              <p14:cNvContentPartPr/>
              <p14:nvPr/>
            </p14:nvContentPartPr>
            <p14:xfrm>
              <a:off x="11092925" y="5610282"/>
              <a:ext cx="277920" cy="222480"/>
            </p14:xfrm>
          </p:contentPart>
        </mc:Choice>
        <mc:Fallback xmlns="">
          <p:pic>
            <p:nvPicPr>
              <p:cNvPr id="930" name="Ink 929">
                <a:extLst>
                  <a:ext uri="{FF2B5EF4-FFF2-40B4-BE49-F238E27FC236}">
                    <a16:creationId xmlns:a16="http://schemas.microsoft.com/office/drawing/2014/main" id="{AA0558E1-A815-4664-9855-8F26ABF616F7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11074925" y="5592282"/>
                <a:ext cx="313560" cy="2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962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6692D52-6777-4A2B-B5DD-F7BDB25D3640}"/>
                  </a:ext>
                </a:extLst>
              </p14:cNvPr>
              <p14:cNvContentPartPr/>
              <p14:nvPr/>
            </p14:nvContentPartPr>
            <p14:xfrm>
              <a:off x="271791" y="250149"/>
              <a:ext cx="49320" cy="26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6692D52-6777-4A2B-B5DD-F7BDB25D36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4151" y="232509"/>
                <a:ext cx="849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743C9D-3E70-4F97-9F09-1CB176C50114}"/>
                  </a:ext>
                </a:extLst>
              </p14:cNvPr>
              <p14:cNvContentPartPr/>
              <p14:nvPr/>
            </p14:nvContentPartPr>
            <p14:xfrm>
              <a:off x="685791" y="277509"/>
              <a:ext cx="207360" cy="223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743C9D-3E70-4F97-9F09-1CB176C501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7791" y="259509"/>
                <a:ext cx="24300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EFDA127-6CB2-4216-9510-2635B7230656}"/>
                  </a:ext>
                </a:extLst>
              </p14:cNvPr>
              <p14:cNvContentPartPr/>
              <p14:nvPr/>
            </p14:nvContentPartPr>
            <p14:xfrm>
              <a:off x="391671" y="260589"/>
              <a:ext cx="136440" cy="256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EFDA127-6CB2-4216-9510-2635B72306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4031" y="242949"/>
                <a:ext cx="1720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256C0E-A8C2-466B-89B7-9ED43B383B4B}"/>
                  </a:ext>
                </a:extLst>
              </p14:cNvPr>
              <p14:cNvContentPartPr/>
              <p14:nvPr/>
            </p14:nvContentPartPr>
            <p14:xfrm>
              <a:off x="1127839" y="339079"/>
              <a:ext cx="38160" cy="116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256C0E-A8C2-466B-89B7-9ED43B383B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0199" y="321439"/>
                <a:ext cx="738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7F460EB-625A-44B1-9009-7F7FC79DA830}"/>
                  </a:ext>
                </a:extLst>
              </p14:cNvPr>
              <p14:cNvContentPartPr/>
              <p14:nvPr/>
            </p14:nvContentPartPr>
            <p14:xfrm>
              <a:off x="1250239" y="361039"/>
              <a:ext cx="116640" cy="129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7F460EB-625A-44B1-9009-7F7FC79DA8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32599" y="343399"/>
                <a:ext cx="1522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92C06E2-C407-45A3-9848-8E0F78AE60A2}"/>
                  </a:ext>
                </a:extLst>
              </p14:cNvPr>
              <p14:cNvContentPartPr/>
              <p14:nvPr/>
            </p14:nvContentPartPr>
            <p14:xfrm>
              <a:off x="1118479" y="295159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92C06E2-C407-45A3-9848-8E0F78AE60A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00479" y="27751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A647D15-C81A-44AA-A528-FD020AD8B5E4}"/>
                  </a:ext>
                </a:extLst>
              </p14:cNvPr>
              <p14:cNvContentPartPr/>
              <p14:nvPr/>
            </p14:nvContentPartPr>
            <p14:xfrm>
              <a:off x="1536079" y="379759"/>
              <a:ext cx="113760" cy="116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A647D15-C81A-44AA-A528-FD020AD8B5E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18439" y="362119"/>
                <a:ext cx="1494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40E066F-7F4C-45C2-AE9D-C6547741F2CF}"/>
                  </a:ext>
                </a:extLst>
              </p14:cNvPr>
              <p14:cNvContentPartPr/>
              <p14:nvPr/>
            </p14:nvContentPartPr>
            <p14:xfrm>
              <a:off x="2510599" y="257359"/>
              <a:ext cx="127080" cy="157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40E066F-7F4C-45C2-AE9D-C6547741F2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92599" y="239359"/>
                <a:ext cx="1627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66637F6-4BB3-49A1-9004-A2E25BBB40AE}"/>
                  </a:ext>
                </a:extLst>
              </p14:cNvPr>
              <p14:cNvContentPartPr/>
              <p14:nvPr/>
            </p14:nvContentPartPr>
            <p14:xfrm>
              <a:off x="2846839" y="342679"/>
              <a:ext cx="132480" cy="79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66637F6-4BB3-49A1-9004-A2E25BBB40A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28839" y="324679"/>
                <a:ext cx="16812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657FA22-B9AB-4C7B-AF82-0E31899C75F2}"/>
                  </a:ext>
                </a:extLst>
              </p14:cNvPr>
              <p14:cNvContentPartPr/>
              <p14:nvPr/>
            </p14:nvContentPartPr>
            <p14:xfrm>
              <a:off x="3358759" y="336199"/>
              <a:ext cx="85680" cy="220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657FA22-B9AB-4C7B-AF82-0E31899C75F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41045" y="318199"/>
                <a:ext cx="12147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C61E2E1-26B8-4A7F-BC18-8010670AF7E5}"/>
                  </a:ext>
                </a:extLst>
              </p14:cNvPr>
              <p14:cNvContentPartPr/>
              <p14:nvPr/>
            </p14:nvContentPartPr>
            <p14:xfrm>
              <a:off x="3047719" y="341959"/>
              <a:ext cx="248760" cy="85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C61E2E1-26B8-4A7F-BC18-8010670AF7E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30079" y="324035"/>
                <a:ext cx="284400" cy="120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AECB458-B81A-49C5-BF23-3B2D32A13E7B}"/>
                  </a:ext>
                </a:extLst>
              </p14:cNvPr>
              <p14:cNvContentPartPr/>
              <p14:nvPr/>
            </p14:nvContentPartPr>
            <p14:xfrm>
              <a:off x="2705359" y="310999"/>
              <a:ext cx="25200" cy="100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AECB458-B81A-49C5-BF23-3B2D32A13E7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687359" y="292999"/>
                <a:ext cx="608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BEDDE55-E2EA-4F24-87A6-81259C9833E2}"/>
                  </a:ext>
                </a:extLst>
              </p14:cNvPr>
              <p14:cNvContentPartPr/>
              <p14:nvPr/>
            </p14:nvContentPartPr>
            <p14:xfrm>
              <a:off x="1847479" y="279319"/>
              <a:ext cx="471600" cy="1890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EDDE55-E2EA-4F24-87A6-81259C9833E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829493" y="261679"/>
                <a:ext cx="507213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C307D83-7325-497D-A52D-A766AE0DD98F}"/>
                  </a:ext>
                </a:extLst>
              </p14:cNvPr>
              <p14:cNvContentPartPr/>
              <p14:nvPr/>
            </p14:nvContentPartPr>
            <p14:xfrm>
              <a:off x="3632359" y="219919"/>
              <a:ext cx="387000" cy="176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C307D83-7325-497D-A52D-A766AE0DD98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14359" y="201919"/>
                <a:ext cx="4226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A517305-ECA4-45F5-909C-0A097FA9C4C3}"/>
                  </a:ext>
                </a:extLst>
              </p14:cNvPr>
              <p14:cNvContentPartPr/>
              <p14:nvPr/>
            </p14:nvContentPartPr>
            <p14:xfrm>
              <a:off x="4097119" y="301279"/>
              <a:ext cx="132840" cy="116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A517305-ECA4-45F5-909C-0A097FA9C4C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079119" y="283639"/>
                <a:ext cx="1684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66C5F20-98FA-4EE0-895B-980568A15E11}"/>
                  </a:ext>
                </a:extLst>
              </p14:cNvPr>
              <p14:cNvContentPartPr/>
              <p14:nvPr/>
            </p14:nvContentPartPr>
            <p14:xfrm>
              <a:off x="4339399" y="389479"/>
              <a:ext cx="360" cy="56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66C5F20-98FA-4EE0-895B-980568A15E1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321399" y="371479"/>
                <a:ext cx="360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F0E3C3B-9209-4F24-B14F-78C8803C2C37}"/>
                  </a:ext>
                </a:extLst>
              </p14:cNvPr>
              <p14:cNvContentPartPr/>
              <p14:nvPr/>
            </p14:nvContentPartPr>
            <p14:xfrm>
              <a:off x="4841959" y="345559"/>
              <a:ext cx="264600" cy="104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F0E3C3B-9209-4F24-B14F-78C8803C2C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24295" y="327559"/>
                <a:ext cx="300289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64B1C4D-A4BA-4EDC-8A25-E62CA3CAACAB}"/>
                  </a:ext>
                </a:extLst>
              </p14:cNvPr>
              <p14:cNvContentPartPr/>
              <p14:nvPr/>
            </p14:nvContentPartPr>
            <p14:xfrm>
              <a:off x="4490239" y="254479"/>
              <a:ext cx="276480" cy="1825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64B1C4D-A4BA-4EDC-8A25-E62CA3CAACA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472262" y="236479"/>
                <a:ext cx="312074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63BE310-F0A2-43D9-BAA8-0CED51A33893}"/>
                  </a:ext>
                </a:extLst>
              </p14:cNvPr>
              <p14:cNvContentPartPr/>
              <p14:nvPr/>
            </p14:nvContentPartPr>
            <p14:xfrm>
              <a:off x="5545995" y="301639"/>
              <a:ext cx="145080" cy="122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63BE310-F0A2-43D9-BAA8-0CED51A3389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27995" y="283639"/>
                <a:ext cx="1807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0DE87D9-6248-47D7-A7CE-33B5D536F293}"/>
                  </a:ext>
                </a:extLst>
              </p14:cNvPr>
              <p14:cNvContentPartPr/>
              <p14:nvPr/>
            </p14:nvContentPartPr>
            <p14:xfrm>
              <a:off x="6466875" y="222799"/>
              <a:ext cx="100800" cy="82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0DE87D9-6248-47D7-A7CE-33B5D536F29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448875" y="204799"/>
                <a:ext cx="1364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473D9F9-3C96-4131-9DC2-5517DD96320D}"/>
                  </a:ext>
                </a:extLst>
              </p14:cNvPr>
              <p14:cNvContentPartPr/>
              <p14:nvPr/>
            </p14:nvContentPartPr>
            <p14:xfrm>
              <a:off x="6460035" y="373999"/>
              <a:ext cx="126360" cy="25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473D9F9-3C96-4131-9DC2-5517DD96320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442395" y="355999"/>
                <a:ext cx="1620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55E6EB6-9266-4D91-A714-2638E27BEA6F}"/>
                  </a:ext>
                </a:extLst>
              </p14:cNvPr>
              <p14:cNvContentPartPr/>
              <p14:nvPr/>
            </p14:nvContentPartPr>
            <p14:xfrm>
              <a:off x="5809515" y="169519"/>
              <a:ext cx="421560" cy="276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55E6EB6-9266-4D91-A714-2638E27BEA6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791860" y="151519"/>
                <a:ext cx="45723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121127C-A3D1-4EB7-B5A3-C431737D7E7B}"/>
                  </a:ext>
                </a:extLst>
              </p14:cNvPr>
              <p14:cNvContentPartPr/>
              <p14:nvPr/>
            </p14:nvContentPartPr>
            <p14:xfrm>
              <a:off x="7201995" y="97159"/>
              <a:ext cx="286920" cy="135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121127C-A3D1-4EB7-B5A3-C431737D7E7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84355" y="79519"/>
                <a:ext cx="3225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62A7EA1-501E-4649-9B17-257A58406CFA}"/>
                  </a:ext>
                </a:extLst>
              </p14:cNvPr>
              <p14:cNvContentPartPr/>
              <p14:nvPr/>
            </p14:nvContentPartPr>
            <p14:xfrm>
              <a:off x="6824715" y="116239"/>
              <a:ext cx="311400" cy="3394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62A7EA1-501E-4649-9B17-257A58406CF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807075" y="98258"/>
                <a:ext cx="347040" cy="3750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BDAF038-772F-483B-B3D5-370CB0C05CFB}"/>
                  </a:ext>
                </a:extLst>
              </p14:cNvPr>
              <p14:cNvContentPartPr/>
              <p14:nvPr/>
            </p14:nvContentPartPr>
            <p14:xfrm>
              <a:off x="7739115" y="109759"/>
              <a:ext cx="16200" cy="1101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BDAF038-772F-483B-B3D5-370CB0C05CF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721475" y="92119"/>
                <a:ext cx="518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0037E9D-4417-44BB-9420-1662F3BEE083}"/>
                  </a:ext>
                </a:extLst>
              </p14:cNvPr>
              <p14:cNvContentPartPr/>
              <p14:nvPr/>
            </p14:nvContentPartPr>
            <p14:xfrm>
              <a:off x="7915155" y="385519"/>
              <a:ext cx="122760" cy="79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0037E9D-4417-44BB-9420-1662F3BEE0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897515" y="367879"/>
                <a:ext cx="1584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B81CA78-7184-4CA2-BE10-1B5AF91D0E76}"/>
                  </a:ext>
                </a:extLst>
              </p14:cNvPr>
              <p14:cNvContentPartPr/>
              <p14:nvPr/>
            </p14:nvContentPartPr>
            <p14:xfrm>
              <a:off x="8204235" y="169519"/>
              <a:ext cx="47520" cy="289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B81CA78-7184-4CA2-BE10-1B5AF91D0E7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186595" y="151519"/>
                <a:ext cx="831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F5A95C2-92BC-4268-8311-9F59174AF715}"/>
                  </a:ext>
                </a:extLst>
              </p14:cNvPr>
              <p14:cNvContentPartPr/>
              <p14:nvPr/>
            </p14:nvContentPartPr>
            <p14:xfrm>
              <a:off x="7575675" y="153679"/>
              <a:ext cx="94680" cy="788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F5A95C2-92BC-4268-8311-9F59174AF71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558035" y="136039"/>
                <a:ext cx="1303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9207A2C-AE81-4778-96CF-6B26699D5468}"/>
                  </a:ext>
                </a:extLst>
              </p14:cNvPr>
              <p14:cNvContentPartPr/>
              <p14:nvPr/>
            </p14:nvContentPartPr>
            <p14:xfrm>
              <a:off x="8403471" y="473349"/>
              <a:ext cx="5760" cy="111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9207A2C-AE81-4778-96CF-6B26699D546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385831" y="455709"/>
                <a:ext cx="41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65C2615-D150-4549-9F85-1D6972C4A834}"/>
                  </a:ext>
                </a:extLst>
              </p14:cNvPr>
              <p14:cNvContentPartPr/>
              <p14:nvPr/>
            </p14:nvContentPartPr>
            <p14:xfrm>
              <a:off x="10751295" y="258205"/>
              <a:ext cx="136440" cy="1990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65C2615-D150-4549-9F85-1D6972C4A83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733342" y="240565"/>
                <a:ext cx="171986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58CDFE2C-E9DE-4070-B9D3-FD4F54F17CD3}"/>
                  </a:ext>
                </a:extLst>
              </p14:cNvPr>
              <p14:cNvContentPartPr/>
              <p14:nvPr/>
            </p14:nvContentPartPr>
            <p14:xfrm>
              <a:off x="10222815" y="249565"/>
              <a:ext cx="460440" cy="2109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58CDFE2C-E9DE-4070-B9D3-FD4F54F17CD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205175" y="231925"/>
                <a:ext cx="49608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CBFE57F8-F523-48B6-8816-D3D97BFF16AB}"/>
                  </a:ext>
                </a:extLst>
              </p14:cNvPr>
              <p14:cNvContentPartPr/>
              <p14:nvPr/>
            </p14:nvContentPartPr>
            <p14:xfrm>
              <a:off x="9694695" y="275125"/>
              <a:ext cx="434880" cy="1825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CBFE57F8-F523-48B6-8816-D3D97BFF16A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676695" y="257450"/>
                <a:ext cx="470520" cy="218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F671196-896E-4C4F-9D31-00C1139ABEAA}"/>
                  </a:ext>
                </a:extLst>
              </p14:cNvPr>
              <p14:cNvContentPartPr/>
              <p14:nvPr/>
            </p14:nvContentPartPr>
            <p14:xfrm>
              <a:off x="9268815" y="232645"/>
              <a:ext cx="264240" cy="3553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F671196-896E-4C4F-9D31-00C1139ABEA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250815" y="215005"/>
                <a:ext cx="29988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3EA34E8-51E5-4476-893A-38C32DA4C810}"/>
                  </a:ext>
                </a:extLst>
              </p14:cNvPr>
              <p14:cNvContentPartPr/>
              <p14:nvPr/>
            </p14:nvContentPartPr>
            <p14:xfrm>
              <a:off x="8626215" y="246325"/>
              <a:ext cx="572040" cy="2185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3EA34E8-51E5-4476-893A-38C32DA4C810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608564" y="228355"/>
                <a:ext cx="607702" cy="254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B9F3E52-7A66-49CA-B54C-D6D4BCD76B91}"/>
                  </a:ext>
                </a:extLst>
              </p14:cNvPr>
              <p14:cNvContentPartPr/>
              <p14:nvPr/>
            </p14:nvContentPartPr>
            <p14:xfrm>
              <a:off x="12114255" y="445765"/>
              <a:ext cx="360" cy="3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B9F3E52-7A66-49CA-B54C-D6D4BCD76B9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096255" y="4277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94A04A3-97D1-4399-8D13-6EED7C1C4596}"/>
                  </a:ext>
                </a:extLst>
              </p14:cNvPr>
              <p14:cNvContentPartPr/>
              <p14:nvPr/>
            </p14:nvContentPartPr>
            <p14:xfrm>
              <a:off x="11793855" y="341005"/>
              <a:ext cx="224640" cy="1134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94A04A3-97D1-4399-8D13-6EED7C1C459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775855" y="323062"/>
                <a:ext cx="260280" cy="1489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8A4492C4-AD32-4EE0-BF71-13613F8F5D3C}"/>
                  </a:ext>
                </a:extLst>
              </p14:cNvPr>
              <p14:cNvContentPartPr/>
              <p14:nvPr/>
            </p14:nvContentPartPr>
            <p14:xfrm>
              <a:off x="11395695" y="280885"/>
              <a:ext cx="338400" cy="1792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8A4492C4-AD32-4EE0-BF71-13613F8F5D3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377695" y="263245"/>
                <a:ext cx="3740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4F85202B-0A8F-439D-AA51-9FBEDF0DD970}"/>
                  </a:ext>
                </a:extLst>
              </p14:cNvPr>
              <p14:cNvContentPartPr/>
              <p14:nvPr/>
            </p14:nvContentPartPr>
            <p14:xfrm>
              <a:off x="11063415" y="250285"/>
              <a:ext cx="265320" cy="2037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4F85202B-0A8F-439D-AA51-9FBEDF0DD97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045751" y="232285"/>
                <a:ext cx="301008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357F6A1-1330-430D-B3E6-C2FBD92575CC}"/>
                  </a:ext>
                </a:extLst>
              </p14:cNvPr>
              <p14:cNvContentPartPr/>
              <p14:nvPr/>
            </p14:nvContentPartPr>
            <p14:xfrm>
              <a:off x="1229751" y="1039269"/>
              <a:ext cx="33120" cy="9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357F6A1-1330-430D-B3E6-C2FBD92575C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212111" y="1021629"/>
                <a:ext cx="687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F449EE2-B535-4258-87F2-37B5672E48DC}"/>
                  </a:ext>
                </a:extLst>
              </p14:cNvPr>
              <p14:cNvContentPartPr/>
              <p14:nvPr/>
            </p14:nvContentPartPr>
            <p14:xfrm>
              <a:off x="1349631" y="1038909"/>
              <a:ext cx="60840" cy="115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F449EE2-B535-4258-87F2-37B5672E48D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31991" y="1021269"/>
                <a:ext cx="964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132462-30BE-4DEC-BEBD-8C16AE87F97C}"/>
                  </a:ext>
                </a:extLst>
              </p14:cNvPr>
              <p14:cNvContentPartPr/>
              <p14:nvPr/>
            </p14:nvContentPartPr>
            <p14:xfrm>
              <a:off x="1207791" y="946749"/>
              <a:ext cx="17280" cy="16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132462-30BE-4DEC-BEBD-8C16AE87F97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89791" y="929109"/>
                <a:ext cx="529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D5E2C0-7654-4914-97D8-DEAD34A84772}"/>
                  </a:ext>
                </a:extLst>
              </p14:cNvPr>
              <p14:cNvContentPartPr/>
              <p14:nvPr/>
            </p14:nvContentPartPr>
            <p14:xfrm>
              <a:off x="2345751" y="1001469"/>
              <a:ext cx="5760" cy="11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D5E2C0-7654-4914-97D8-DEAD34A8477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27751" y="983469"/>
                <a:ext cx="414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B3EBA20-B2EF-4302-8B88-74F9DF21092C}"/>
                  </a:ext>
                </a:extLst>
              </p14:cNvPr>
              <p14:cNvContentPartPr/>
              <p14:nvPr/>
            </p14:nvContentPartPr>
            <p14:xfrm>
              <a:off x="2361951" y="1110189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B3EBA20-B2EF-4302-8B88-74F9DF21092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344311" y="10921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A986317-6F12-47D0-892E-E5E5AED0DC4B}"/>
                  </a:ext>
                </a:extLst>
              </p14:cNvPr>
              <p14:cNvContentPartPr/>
              <p14:nvPr/>
            </p14:nvContentPartPr>
            <p14:xfrm>
              <a:off x="1958751" y="1044669"/>
              <a:ext cx="283320" cy="13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A986317-6F12-47D0-892E-E5E5AED0DC4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940751" y="1026982"/>
                <a:ext cx="318960" cy="172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B85BF56-6A20-42EF-A1F7-FD62DCC715C1}"/>
                  </a:ext>
                </a:extLst>
              </p14:cNvPr>
              <p14:cNvContentPartPr/>
              <p14:nvPr/>
            </p14:nvContentPartPr>
            <p14:xfrm>
              <a:off x="1621791" y="952149"/>
              <a:ext cx="272520" cy="180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B85BF56-6A20-42EF-A1F7-FD62DCC715C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604151" y="934509"/>
                <a:ext cx="3081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C85B59F-5996-4C41-B20B-3CA9E69EAF82}"/>
                  </a:ext>
                </a:extLst>
              </p14:cNvPr>
              <p14:cNvContentPartPr/>
              <p14:nvPr/>
            </p14:nvContentPartPr>
            <p14:xfrm>
              <a:off x="892071" y="1050069"/>
              <a:ext cx="235080" cy="9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C85B59F-5996-4C41-B20B-3CA9E69EAF8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74404" y="1032365"/>
                <a:ext cx="270775" cy="1351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F10DE62-0DF2-49EE-8447-E6D358B9E9AA}"/>
                  </a:ext>
                </a:extLst>
              </p14:cNvPr>
              <p14:cNvContentPartPr/>
              <p14:nvPr/>
            </p14:nvContentPartPr>
            <p14:xfrm>
              <a:off x="642231" y="908229"/>
              <a:ext cx="180000" cy="251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F10DE62-0DF2-49EE-8447-E6D358B9E9A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24231" y="890229"/>
                <a:ext cx="21564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EE3D515-DE14-4483-B51A-9A7A367598A3}"/>
                  </a:ext>
                </a:extLst>
              </p14:cNvPr>
              <p14:cNvContentPartPr/>
              <p14:nvPr/>
            </p14:nvContentPartPr>
            <p14:xfrm>
              <a:off x="4550031" y="892389"/>
              <a:ext cx="196200" cy="207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EE3D515-DE14-4483-B51A-9A7A367598A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32391" y="874749"/>
                <a:ext cx="2318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8E89FF8E-C420-4A7B-BFAF-46D5B580DCEA}"/>
                  </a:ext>
                </a:extLst>
              </p14:cNvPr>
              <p14:cNvContentPartPr/>
              <p14:nvPr/>
            </p14:nvContentPartPr>
            <p14:xfrm>
              <a:off x="4816071" y="990309"/>
              <a:ext cx="66960" cy="990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8E89FF8E-C420-4A7B-BFAF-46D5B580DCE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98431" y="972309"/>
                <a:ext cx="10260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9E1AFDE-D697-4D75-BE1F-F10545620FFD}"/>
                  </a:ext>
                </a:extLst>
              </p14:cNvPr>
              <p14:cNvContentPartPr/>
              <p14:nvPr/>
            </p14:nvContentPartPr>
            <p14:xfrm>
              <a:off x="5001831" y="903189"/>
              <a:ext cx="43920" cy="174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9E1AFDE-D697-4D75-BE1F-F10545620FF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983831" y="885549"/>
                <a:ext cx="795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1937A32-141B-4BDC-AAE1-0A4408481B2A}"/>
                  </a:ext>
                </a:extLst>
              </p14:cNvPr>
              <p14:cNvContentPartPr/>
              <p14:nvPr/>
            </p14:nvContentPartPr>
            <p14:xfrm>
              <a:off x="5126751" y="810669"/>
              <a:ext cx="104040" cy="223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1937A32-141B-4BDC-AAE1-0A4408481B2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109111" y="793029"/>
                <a:ext cx="13968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4B50ECC-AFAE-494E-A07C-02D3982BC4C2}"/>
                  </a:ext>
                </a:extLst>
              </p14:cNvPr>
              <p14:cNvContentPartPr/>
              <p14:nvPr/>
            </p14:nvContentPartPr>
            <p14:xfrm>
              <a:off x="5360751" y="973749"/>
              <a:ext cx="58680" cy="1152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4B50ECC-AFAE-494E-A07C-02D3982BC4C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43111" y="955749"/>
                <a:ext cx="9432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0DFCB0A-413E-403E-852F-9534282A8D9D}"/>
                  </a:ext>
                </a:extLst>
              </p14:cNvPr>
              <p14:cNvContentPartPr/>
              <p14:nvPr/>
            </p14:nvContentPartPr>
            <p14:xfrm>
              <a:off x="5970591" y="941349"/>
              <a:ext cx="136440" cy="114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0DFCB0A-413E-403E-852F-9534282A8D9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52951" y="923709"/>
                <a:ext cx="1720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60103DD-8478-4B5D-9C9D-0B200337AA34}"/>
                  </a:ext>
                </a:extLst>
              </p14:cNvPr>
              <p14:cNvContentPartPr/>
              <p14:nvPr/>
            </p14:nvContentPartPr>
            <p14:xfrm>
              <a:off x="6296751" y="968709"/>
              <a:ext cx="120600" cy="928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60103DD-8478-4B5D-9C9D-0B200337AA3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79111" y="950709"/>
                <a:ext cx="1562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5A3F17F-9946-446F-AC9A-414764761FCF}"/>
                  </a:ext>
                </a:extLst>
              </p14:cNvPr>
              <p14:cNvContentPartPr/>
              <p14:nvPr/>
            </p14:nvContentPartPr>
            <p14:xfrm>
              <a:off x="5611311" y="870429"/>
              <a:ext cx="262440" cy="2235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5A3F17F-9946-446F-AC9A-414764761FC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593671" y="852789"/>
                <a:ext cx="2980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18AAC96-0841-42BA-8FC3-95C518A7BAE1}"/>
                  </a:ext>
                </a:extLst>
              </p14:cNvPr>
              <p14:cNvContentPartPr/>
              <p14:nvPr/>
            </p14:nvContentPartPr>
            <p14:xfrm>
              <a:off x="4147191" y="919749"/>
              <a:ext cx="229320" cy="190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18AAC96-0841-42BA-8FC3-95C518A7BAE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129523" y="901749"/>
                <a:ext cx="265016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4BE14AD-D29D-4C08-9B21-715642905AEB}"/>
                  </a:ext>
                </a:extLst>
              </p14:cNvPr>
              <p14:cNvContentPartPr/>
              <p14:nvPr/>
            </p14:nvContentPartPr>
            <p14:xfrm>
              <a:off x="3798711" y="957909"/>
              <a:ext cx="245880" cy="1580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4BE14AD-D29D-4C08-9B21-715642905AE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780711" y="939950"/>
                <a:ext cx="281520" cy="193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73A9D624-F1F1-4119-A6AC-932245650401}"/>
                  </a:ext>
                </a:extLst>
              </p14:cNvPr>
              <p14:cNvContentPartPr/>
              <p14:nvPr/>
            </p14:nvContentPartPr>
            <p14:xfrm>
              <a:off x="3477591" y="974109"/>
              <a:ext cx="228960" cy="1256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73A9D624-F1F1-4119-A6AC-93224565040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459951" y="956109"/>
                <a:ext cx="2646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2747584-1A11-4967-B3DD-DB90E17220CA}"/>
                  </a:ext>
                </a:extLst>
              </p14:cNvPr>
              <p14:cNvContentPartPr/>
              <p14:nvPr/>
            </p14:nvContentPartPr>
            <p14:xfrm>
              <a:off x="2721231" y="925149"/>
              <a:ext cx="495720" cy="1969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2747584-1A11-4967-B3DD-DB90E17220C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703591" y="907149"/>
                <a:ext cx="5313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AD45118-AB78-429A-90A6-67AA778D7E71}"/>
                  </a:ext>
                </a:extLst>
              </p14:cNvPr>
              <p14:cNvContentPartPr/>
              <p14:nvPr/>
            </p14:nvContentPartPr>
            <p14:xfrm>
              <a:off x="7385751" y="821829"/>
              <a:ext cx="169200" cy="2080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AD45118-AB78-429A-90A6-67AA778D7E7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7368111" y="803829"/>
                <a:ext cx="20484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AFD27E2-6960-48B8-921F-9D1C42A90DE7}"/>
                  </a:ext>
                </a:extLst>
              </p14:cNvPr>
              <p14:cNvContentPartPr/>
              <p14:nvPr/>
            </p14:nvContentPartPr>
            <p14:xfrm>
              <a:off x="7641711" y="946749"/>
              <a:ext cx="27720" cy="982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4AFD27E2-6960-48B8-921F-9D1C42A90DE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623711" y="929109"/>
                <a:ext cx="63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E73684F5-65CE-4E94-9D3D-62DB278B4BEB}"/>
                  </a:ext>
                </a:extLst>
              </p14:cNvPr>
              <p14:cNvContentPartPr/>
              <p14:nvPr/>
            </p14:nvContentPartPr>
            <p14:xfrm>
              <a:off x="7777791" y="946029"/>
              <a:ext cx="141840" cy="936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E73684F5-65CE-4E94-9D3D-62DB278B4BE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7759791" y="928389"/>
                <a:ext cx="1774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8DD60488-1353-4B23-8AD0-BFBE213FF590}"/>
                  </a:ext>
                </a:extLst>
              </p14:cNvPr>
              <p14:cNvContentPartPr/>
              <p14:nvPr/>
            </p14:nvContentPartPr>
            <p14:xfrm>
              <a:off x="8027271" y="935589"/>
              <a:ext cx="137160" cy="928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8DD60488-1353-4B23-8AD0-BFBE213FF59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009631" y="917949"/>
                <a:ext cx="1728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4A8886E-4FE3-42AD-B808-39CD43490AC5}"/>
                  </a:ext>
                </a:extLst>
              </p14:cNvPr>
              <p14:cNvContentPartPr/>
              <p14:nvPr/>
            </p14:nvContentPartPr>
            <p14:xfrm>
              <a:off x="8719191" y="870429"/>
              <a:ext cx="653400" cy="20736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4A8886E-4FE3-42AD-B808-39CD43490AC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701551" y="852789"/>
                <a:ext cx="6890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1EAD35E-CF95-48E7-84D9-635573FC83B0}"/>
                  </a:ext>
                </a:extLst>
              </p14:cNvPr>
              <p14:cNvContentPartPr/>
              <p14:nvPr/>
            </p14:nvContentPartPr>
            <p14:xfrm>
              <a:off x="8256591" y="929829"/>
              <a:ext cx="316080" cy="3276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1EAD35E-CF95-48E7-84D9-635573FC83B0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238951" y="911829"/>
                <a:ext cx="3517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AE51A97-7986-4578-BF2F-D0CBF12EE89C}"/>
                  </a:ext>
                </a:extLst>
              </p14:cNvPr>
              <p14:cNvContentPartPr/>
              <p14:nvPr/>
            </p14:nvContentPartPr>
            <p14:xfrm>
              <a:off x="7059231" y="870789"/>
              <a:ext cx="120240" cy="1692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AE51A97-7986-4578-BF2F-D0CBF12EE89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041231" y="852789"/>
                <a:ext cx="1558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93888C19-B431-4021-956C-51C71208A25E}"/>
                  </a:ext>
                </a:extLst>
              </p14:cNvPr>
              <p14:cNvContentPartPr/>
              <p14:nvPr/>
            </p14:nvContentPartPr>
            <p14:xfrm>
              <a:off x="6634791" y="816069"/>
              <a:ext cx="305280" cy="2293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93888C19-B431-4021-956C-51C71208A25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16791" y="798069"/>
                <a:ext cx="3409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3760F26-8743-4EDB-BD81-8DCC80D0A44E}"/>
                  </a:ext>
                </a:extLst>
              </p14:cNvPr>
              <p14:cNvContentPartPr/>
              <p14:nvPr/>
            </p14:nvContentPartPr>
            <p14:xfrm>
              <a:off x="9600111" y="897789"/>
              <a:ext cx="192240" cy="1418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3760F26-8743-4EDB-BD81-8DCC80D0A44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582471" y="880149"/>
                <a:ext cx="227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D12E5F3F-8736-43E4-A3B1-CD95221336F2}"/>
                  </a:ext>
                </a:extLst>
              </p14:cNvPr>
              <p14:cNvContentPartPr/>
              <p14:nvPr/>
            </p14:nvContentPartPr>
            <p14:xfrm>
              <a:off x="9905751" y="979149"/>
              <a:ext cx="125640" cy="10980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D12E5F3F-8736-43E4-A3B1-CD95221336F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888111" y="961149"/>
                <a:ext cx="1612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FAD2D19-CF0C-45FE-A1A2-83FF3BD1623C}"/>
                  </a:ext>
                </a:extLst>
              </p14:cNvPr>
              <p14:cNvContentPartPr/>
              <p14:nvPr/>
            </p14:nvContentPartPr>
            <p14:xfrm>
              <a:off x="10144791" y="952149"/>
              <a:ext cx="66240" cy="1418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FAD2D19-CF0C-45FE-A1A2-83FF3BD1623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127151" y="934509"/>
                <a:ext cx="101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B4070A2C-88BD-4868-AD00-F1F35A4BA84C}"/>
                  </a:ext>
                </a:extLst>
              </p14:cNvPr>
              <p14:cNvContentPartPr/>
              <p14:nvPr/>
            </p14:nvContentPartPr>
            <p14:xfrm>
              <a:off x="10303191" y="968349"/>
              <a:ext cx="43920" cy="120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B4070A2C-88BD-4868-AD00-F1F35A4BA84C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285191" y="950349"/>
                <a:ext cx="795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0450A723-7853-438E-A51D-53D56B63F22E}"/>
                  </a:ext>
                </a:extLst>
              </p14:cNvPr>
              <p14:cNvContentPartPr/>
              <p14:nvPr/>
            </p14:nvContentPartPr>
            <p14:xfrm>
              <a:off x="10896471" y="843429"/>
              <a:ext cx="11160" cy="57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0450A723-7853-438E-A51D-53D56B63F22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878471" y="825789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4C7CBAAC-3116-4F4E-82A4-BE8F3F486016}"/>
                  </a:ext>
                </a:extLst>
              </p14:cNvPr>
              <p14:cNvContentPartPr/>
              <p14:nvPr/>
            </p14:nvContentPartPr>
            <p14:xfrm>
              <a:off x="3461751" y="1371549"/>
              <a:ext cx="92880" cy="1256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4C7CBAAC-3116-4F4E-82A4-BE8F3F48601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443751" y="1353549"/>
                <a:ext cx="1285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B31A734-6DD4-4440-89BB-A55869271998}"/>
                  </a:ext>
                </a:extLst>
              </p14:cNvPr>
              <p14:cNvContentPartPr/>
              <p14:nvPr/>
            </p14:nvContentPartPr>
            <p14:xfrm>
              <a:off x="3717351" y="1387029"/>
              <a:ext cx="92880" cy="1098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B31A734-6DD4-4440-89BB-A5586927199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699351" y="1369389"/>
                <a:ext cx="1285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285936E-1988-4202-9BEB-F4963FCE613F}"/>
                  </a:ext>
                </a:extLst>
              </p14:cNvPr>
              <p14:cNvContentPartPr/>
              <p14:nvPr/>
            </p14:nvContentPartPr>
            <p14:xfrm>
              <a:off x="3891591" y="1403949"/>
              <a:ext cx="98640" cy="114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285936E-1988-4202-9BEB-F4963FCE613F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873591" y="1386309"/>
                <a:ext cx="1342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34C7BCD-4D34-4BCD-B6EB-ABC80EDCFB7B}"/>
                  </a:ext>
                </a:extLst>
              </p14:cNvPr>
              <p14:cNvContentPartPr/>
              <p14:nvPr/>
            </p14:nvContentPartPr>
            <p14:xfrm>
              <a:off x="4070511" y="1354989"/>
              <a:ext cx="240480" cy="1476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34C7BCD-4D34-4BCD-B6EB-ABC80EDCFB7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052871" y="1337349"/>
                <a:ext cx="2761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43248F03-2742-4901-8D98-D833613CD5E2}"/>
                  </a:ext>
                </a:extLst>
              </p14:cNvPr>
              <p14:cNvContentPartPr/>
              <p14:nvPr/>
            </p14:nvContentPartPr>
            <p14:xfrm>
              <a:off x="2732031" y="1333389"/>
              <a:ext cx="533880" cy="2995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43248F03-2742-4901-8D98-D833613CD5E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714391" y="1315411"/>
                <a:ext cx="569520" cy="335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D111C95-ECF0-4552-A24D-DF81BADC6C49}"/>
                  </a:ext>
                </a:extLst>
              </p14:cNvPr>
              <p14:cNvContentPartPr/>
              <p14:nvPr/>
            </p14:nvContentPartPr>
            <p14:xfrm>
              <a:off x="11369871" y="870069"/>
              <a:ext cx="283680" cy="2023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D111C95-ECF0-4552-A24D-DF81BADC6C4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351871" y="852429"/>
                <a:ext cx="3193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71A2E3F4-F6C6-465D-8816-667BB3A37147}"/>
                  </a:ext>
                </a:extLst>
              </p14:cNvPr>
              <p14:cNvContentPartPr/>
              <p14:nvPr/>
            </p14:nvContentPartPr>
            <p14:xfrm>
              <a:off x="10863711" y="979509"/>
              <a:ext cx="311040" cy="2404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71A2E3F4-F6C6-465D-8816-667BB3A3714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846071" y="961509"/>
                <a:ext cx="3466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1AF375B9-D0B9-437D-B622-36C26B86F6C4}"/>
                  </a:ext>
                </a:extLst>
              </p14:cNvPr>
              <p14:cNvContentPartPr/>
              <p14:nvPr/>
            </p14:nvContentPartPr>
            <p14:xfrm>
              <a:off x="10425231" y="903189"/>
              <a:ext cx="335520" cy="1749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1AF375B9-D0B9-437D-B622-36C26B86F6C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407591" y="885513"/>
                <a:ext cx="371160" cy="210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07A76C0-D7C8-437E-B8B8-195144EE102F}"/>
                  </a:ext>
                </a:extLst>
              </p14:cNvPr>
              <p14:cNvContentPartPr/>
              <p14:nvPr/>
            </p14:nvContentPartPr>
            <p14:xfrm>
              <a:off x="4535271" y="1480269"/>
              <a:ext cx="10440" cy="92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07A76C0-D7C8-437E-B8B8-195144EE102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517631" y="1462629"/>
                <a:ext cx="460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10BCC7D-4C45-4B9F-8576-D8CF998FA5BA}"/>
                  </a:ext>
                </a:extLst>
              </p14:cNvPr>
              <p14:cNvContentPartPr/>
              <p14:nvPr/>
            </p14:nvContentPartPr>
            <p14:xfrm>
              <a:off x="4876551" y="1382349"/>
              <a:ext cx="164160" cy="1303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10BCC7D-4C45-4B9F-8576-D8CF998FA5BA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858911" y="1364349"/>
                <a:ext cx="1998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E5610F79-7E83-47CC-B85F-06DB722E736A}"/>
                  </a:ext>
                </a:extLst>
              </p14:cNvPr>
              <p14:cNvContentPartPr/>
              <p14:nvPr/>
            </p14:nvContentPartPr>
            <p14:xfrm>
              <a:off x="5638671" y="1257069"/>
              <a:ext cx="92880" cy="2181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E5610F79-7E83-47CC-B85F-06DB722E736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620671" y="1239429"/>
                <a:ext cx="1285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05B9348-4FE2-4727-9A4F-07EFA1E8BFBD}"/>
                  </a:ext>
                </a:extLst>
              </p14:cNvPr>
              <p14:cNvContentPartPr/>
              <p14:nvPr/>
            </p14:nvContentPartPr>
            <p14:xfrm>
              <a:off x="5197311" y="1289829"/>
              <a:ext cx="322200" cy="2188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05B9348-4FE2-4727-9A4F-07EFA1E8BFBD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179291" y="1271829"/>
                <a:ext cx="3578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68E0AC8-CAC9-4EAE-8978-3D7B9A9F84FA}"/>
                  </a:ext>
                </a:extLst>
              </p14:cNvPr>
              <p14:cNvContentPartPr/>
              <p14:nvPr/>
            </p14:nvContentPartPr>
            <p14:xfrm>
              <a:off x="5932431" y="1387749"/>
              <a:ext cx="71280" cy="111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68E0AC8-CAC9-4EAE-8978-3D7B9A9F84F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914791" y="1370109"/>
                <a:ext cx="1069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A138DB70-029E-4956-91F0-BB048FEA7813}"/>
                  </a:ext>
                </a:extLst>
              </p14:cNvPr>
              <p14:cNvContentPartPr/>
              <p14:nvPr/>
            </p14:nvContentPartPr>
            <p14:xfrm>
              <a:off x="5943591" y="1458669"/>
              <a:ext cx="76680" cy="1116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A138DB70-029E-4956-91F0-BB048FEA781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925591" y="1440669"/>
                <a:ext cx="1123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B8DBAAD-512B-4C32-8A0C-A03C709557FA}"/>
                  </a:ext>
                </a:extLst>
              </p14:cNvPr>
              <p14:cNvContentPartPr/>
              <p14:nvPr/>
            </p14:nvContentPartPr>
            <p14:xfrm>
              <a:off x="6090471" y="1300629"/>
              <a:ext cx="54720" cy="1962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B8DBAAD-512B-4C32-8A0C-A03C709557F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6072471" y="1282989"/>
                <a:ext cx="903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0FF9A63-2250-4566-AB38-BB3E0BE9CFB9}"/>
                  </a:ext>
                </a:extLst>
              </p14:cNvPr>
              <p14:cNvContentPartPr/>
              <p14:nvPr/>
            </p14:nvContentPartPr>
            <p14:xfrm>
              <a:off x="6786711" y="1279749"/>
              <a:ext cx="93240" cy="2012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0FF9A63-2250-4566-AB38-BB3E0BE9CFB9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769071" y="1262109"/>
                <a:ext cx="128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4390F692-A439-4160-8FD7-49355A2E25A3}"/>
                  </a:ext>
                </a:extLst>
              </p14:cNvPr>
              <p14:cNvContentPartPr/>
              <p14:nvPr/>
            </p14:nvContentPartPr>
            <p14:xfrm>
              <a:off x="7091271" y="1300629"/>
              <a:ext cx="126000" cy="1746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4390F692-A439-4160-8FD7-49355A2E25A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073631" y="1282989"/>
                <a:ext cx="1616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1A5B9140-6804-4E6E-9FB8-03988CD99703}"/>
                  </a:ext>
                </a:extLst>
              </p14:cNvPr>
              <p14:cNvContentPartPr/>
              <p14:nvPr/>
            </p14:nvContentPartPr>
            <p14:xfrm>
              <a:off x="7859151" y="1333029"/>
              <a:ext cx="60120" cy="64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1A5B9140-6804-4E6E-9FB8-03988CD99703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841511" y="1315389"/>
                <a:ext cx="95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71510B00-3E54-4104-9DFB-D424FB976DCB}"/>
                  </a:ext>
                </a:extLst>
              </p14:cNvPr>
              <p14:cNvContentPartPr/>
              <p14:nvPr/>
            </p14:nvContentPartPr>
            <p14:xfrm>
              <a:off x="7853751" y="1393149"/>
              <a:ext cx="87480" cy="57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71510B00-3E54-4104-9DFB-D424FB976DC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836111" y="1375509"/>
                <a:ext cx="1231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ADEE006-3004-403A-A98B-3F2D932CD011}"/>
                  </a:ext>
                </a:extLst>
              </p14:cNvPr>
              <p14:cNvContentPartPr/>
              <p14:nvPr/>
            </p14:nvContentPartPr>
            <p14:xfrm>
              <a:off x="8012151" y="1262829"/>
              <a:ext cx="118080" cy="17460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ADEE006-3004-403A-A98B-3F2D932CD01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994151" y="1244829"/>
                <a:ext cx="1537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B4B0141A-F8FF-4402-851E-177E737235D0}"/>
                  </a:ext>
                </a:extLst>
              </p14:cNvPr>
              <p14:cNvContentPartPr/>
              <p14:nvPr/>
            </p14:nvContentPartPr>
            <p14:xfrm>
              <a:off x="7315191" y="1257069"/>
              <a:ext cx="398160" cy="2289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B4B0141A-F8FF-4402-851E-177E737235D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297207" y="1239069"/>
                <a:ext cx="433768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41AF28D-E631-4EE8-B5AD-BDC3AD5AB210}"/>
                  </a:ext>
                </a:extLst>
              </p14:cNvPr>
              <p14:cNvContentPartPr/>
              <p14:nvPr/>
            </p14:nvContentPartPr>
            <p14:xfrm>
              <a:off x="6405831" y="1376589"/>
              <a:ext cx="294480" cy="824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41AF28D-E631-4EE8-B5AD-BDC3AD5AB21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387831" y="1358589"/>
                <a:ext cx="3301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A792204A-AE68-4F85-AE9C-211963D8EBD0}"/>
                  </a:ext>
                </a:extLst>
              </p14:cNvPr>
              <p14:cNvContentPartPr/>
              <p14:nvPr/>
            </p14:nvContentPartPr>
            <p14:xfrm>
              <a:off x="8332551" y="1469469"/>
              <a:ext cx="27720" cy="1036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A792204A-AE68-4F85-AE9C-211963D8EBD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8314551" y="1451469"/>
                <a:ext cx="633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01D9D44-48B0-490C-91D4-841813BBA73A}"/>
                  </a:ext>
                </a:extLst>
              </p14:cNvPr>
              <p14:cNvContentPartPr/>
              <p14:nvPr/>
            </p14:nvContentPartPr>
            <p14:xfrm>
              <a:off x="8577711" y="1356069"/>
              <a:ext cx="93240" cy="1407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01D9D44-48B0-490C-91D4-841813BBA73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8559711" y="1338429"/>
                <a:ext cx="1288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BB98660D-FECF-40C6-8B07-60A9110EF705}"/>
                  </a:ext>
                </a:extLst>
              </p14:cNvPr>
              <p14:cNvContentPartPr/>
              <p14:nvPr/>
            </p14:nvContentPartPr>
            <p14:xfrm>
              <a:off x="8746191" y="1360389"/>
              <a:ext cx="93240" cy="126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BB98660D-FECF-40C6-8B07-60A9110EF70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8728191" y="1342749"/>
                <a:ext cx="1288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BA3F003E-4E57-450B-AED2-9C8FA521C6FB}"/>
                  </a:ext>
                </a:extLst>
              </p14:cNvPr>
              <p14:cNvContentPartPr/>
              <p14:nvPr/>
            </p14:nvContentPartPr>
            <p14:xfrm>
              <a:off x="2966031" y="1964469"/>
              <a:ext cx="169200" cy="1314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BA3F003E-4E57-450B-AED2-9C8FA521C6F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948391" y="1946469"/>
                <a:ext cx="2048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2446F95-301E-456F-B417-753E5DCA8D5E}"/>
                  </a:ext>
                </a:extLst>
              </p14:cNvPr>
              <p14:cNvContentPartPr/>
              <p14:nvPr/>
            </p14:nvContentPartPr>
            <p14:xfrm>
              <a:off x="3635631" y="1855749"/>
              <a:ext cx="98280" cy="2505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2446F95-301E-456F-B417-753E5DCA8D5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617991" y="1838109"/>
                <a:ext cx="13392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CCB96D7B-FA70-4A41-A466-A144C1B94F5C}"/>
                  </a:ext>
                </a:extLst>
              </p14:cNvPr>
              <p14:cNvContentPartPr/>
              <p14:nvPr/>
            </p14:nvContentPartPr>
            <p14:xfrm>
              <a:off x="3907791" y="1953309"/>
              <a:ext cx="87480" cy="11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CCB96D7B-FA70-4A41-A466-A144C1B94F5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890151" y="1935309"/>
                <a:ext cx="1231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72E26BF-CC91-46FD-9B50-F772D364331E}"/>
                  </a:ext>
                </a:extLst>
              </p14:cNvPr>
              <p14:cNvContentPartPr/>
              <p14:nvPr/>
            </p14:nvContentPartPr>
            <p14:xfrm>
              <a:off x="3984111" y="2024589"/>
              <a:ext cx="4932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72E26BF-CC91-46FD-9B50-F772D364331E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966111" y="2006589"/>
                <a:ext cx="84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016A3EDB-8769-4B5E-A01A-A17F53CB40D1}"/>
                  </a:ext>
                </a:extLst>
              </p14:cNvPr>
              <p14:cNvContentPartPr/>
              <p14:nvPr/>
            </p14:nvContentPartPr>
            <p14:xfrm>
              <a:off x="4218111" y="1850349"/>
              <a:ext cx="38520" cy="1962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016A3EDB-8769-4B5E-A01A-A17F53CB40D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200111" y="1832709"/>
                <a:ext cx="741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023C11E6-2293-4C17-A6CA-E25BB702471C}"/>
                  </a:ext>
                </a:extLst>
              </p14:cNvPr>
              <p14:cNvContentPartPr/>
              <p14:nvPr/>
            </p14:nvContentPartPr>
            <p14:xfrm>
              <a:off x="4506471" y="1795989"/>
              <a:ext cx="141840" cy="1526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023C11E6-2293-4C17-A6CA-E25BB702471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488471" y="1777989"/>
                <a:ext cx="1774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20A19A1E-4009-4D77-A922-A4753F068283}"/>
                  </a:ext>
                </a:extLst>
              </p14:cNvPr>
              <p14:cNvContentPartPr/>
              <p14:nvPr/>
            </p14:nvContentPartPr>
            <p14:xfrm>
              <a:off x="4528431" y="2035389"/>
              <a:ext cx="120240" cy="38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20A19A1E-4009-4D77-A922-A4753F06828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510431" y="2017749"/>
                <a:ext cx="1558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3896787D-C5CC-454F-80C0-50276BA360BF}"/>
                  </a:ext>
                </a:extLst>
              </p14:cNvPr>
              <p14:cNvContentPartPr/>
              <p14:nvPr/>
            </p14:nvContentPartPr>
            <p14:xfrm>
              <a:off x="3270591" y="1855749"/>
              <a:ext cx="278280" cy="2512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3896787D-C5CC-454F-80C0-50276BA360B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252951" y="1838109"/>
                <a:ext cx="3139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A7DC3C6E-C2BC-4B68-979C-8C0B114919EA}"/>
                  </a:ext>
                </a:extLst>
              </p14:cNvPr>
              <p14:cNvContentPartPr/>
              <p14:nvPr/>
            </p14:nvContentPartPr>
            <p14:xfrm>
              <a:off x="4947111" y="1812189"/>
              <a:ext cx="185400" cy="3160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A7DC3C6E-C2BC-4B68-979C-8C0B114919EA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929471" y="1794189"/>
                <a:ext cx="22104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1DCEE818-16FF-4A4D-90D4-F2D13849F968}"/>
                  </a:ext>
                </a:extLst>
              </p14:cNvPr>
              <p14:cNvContentPartPr/>
              <p14:nvPr/>
            </p14:nvContentPartPr>
            <p14:xfrm>
              <a:off x="5208111" y="1698069"/>
              <a:ext cx="82800" cy="9864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1DCEE818-16FF-4A4D-90D4-F2D13849F96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190471" y="1680069"/>
                <a:ext cx="1184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71DDEA1D-B78E-40A5-A726-08AB4BC22AA2}"/>
                  </a:ext>
                </a:extLst>
              </p14:cNvPr>
              <p14:cNvContentPartPr/>
              <p14:nvPr/>
            </p14:nvContentPartPr>
            <p14:xfrm>
              <a:off x="5649471" y="1643709"/>
              <a:ext cx="21960" cy="1090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71DDEA1D-B78E-40A5-A726-08AB4BC22AA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631831" y="1625709"/>
                <a:ext cx="57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67FBE4A-0186-4A81-8640-CA14DE5E0739}"/>
                  </a:ext>
                </a:extLst>
              </p14:cNvPr>
              <p14:cNvContentPartPr/>
              <p14:nvPr/>
            </p14:nvContentPartPr>
            <p14:xfrm>
              <a:off x="5410071" y="1708869"/>
              <a:ext cx="98280" cy="982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67FBE4A-0186-4A81-8640-CA14DE5E073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392071" y="1691229"/>
                <a:ext cx="133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BB6D669-5B21-4B18-AAC0-529E395C808A}"/>
                  </a:ext>
                </a:extLst>
              </p14:cNvPr>
              <p14:cNvContentPartPr/>
              <p14:nvPr/>
            </p14:nvContentPartPr>
            <p14:xfrm>
              <a:off x="5845311" y="2024589"/>
              <a:ext cx="131040" cy="1152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BB6D669-5B21-4B18-AAC0-529E395C808A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827671" y="2006589"/>
                <a:ext cx="1666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CFFEC58D-57BB-4841-BBC0-20F59002DA65}"/>
                  </a:ext>
                </a:extLst>
              </p14:cNvPr>
              <p14:cNvContentPartPr/>
              <p14:nvPr/>
            </p14:nvContentPartPr>
            <p14:xfrm>
              <a:off x="6172191" y="1812189"/>
              <a:ext cx="27720" cy="29988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CFFEC58D-57BB-4841-BBC0-20F59002DA6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154191" y="1794549"/>
                <a:ext cx="6336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BF8D0FE-BFE5-47E0-82EE-1C0879AC812F}"/>
                  </a:ext>
                </a:extLst>
              </p14:cNvPr>
              <p14:cNvContentPartPr/>
              <p14:nvPr/>
            </p14:nvContentPartPr>
            <p14:xfrm>
              <a:off x="6520311" y="1888149"/>
              <a:ext cx="82080" cy="2232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BF8D0FE-BFE5-47E0-82EE-1C0879AC812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6502671" y="1870509"/>
                <a:ext cx="1177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6B002297-0BA9-419A-BA38-04446D8D2335}"/>
                  </a:ext>
                </a:extLst>
              </p14:cNvPr>
              <p14:cNvContentPartPr/>
              <p14:nvPr/>
            </p14:nvContentPartPr>
            <p14:xfrm>
              <a:off x="6547671" y="1970229"/>
              <a:ext cx="65520" cy="111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6B002297-0BA9-419A-BA38-04446D8D2335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6529671" y="1952229"/>
                <a:ext cx="1011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0CBA755F-CDCA-48A1-BB6D-F2097889AD6E}"/>
                  </a:ext>
                </a:extLst>
              </p14:cNvPr>
              <p14:cNvContentPartPr/>
              <p14:nvPr/>
            </p14:nvContentPartPr>
            <p14:xfrm>
              <a:off x="6890391" y="1839549"/>
              <a:ext cx="38520" cy="2073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0CBA755F-CDCA-48A1-BB6D-F2097889AD6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872751" y="1821549"/>
                <a:ext cx="741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224C23DC-DB91-4F18-80C6-93A37D740AED}"/>
                  </a:ext>
                </a:extLst>
              </p14:cNvPr>
              <p14:cNvContentPartPr/>
              <p14:nvPr/>
            </p14:nvContentPartPr>
            <p14:xfrm>
              <a:off x="1273311" y="2634069"/>
              <a:ext cx="103680" cy="874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224C23DC-DB91-4F18-80C6-93A37D740AED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255671" y="2616429"/>
                <a:ext cx="1393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4D816C73-5843-4C46-83DC-A26E14CF2FB5}"/>
                  </a:ext>
                </a:extLst>
              </p14:cNvPr>
              <p14:cNvContentPartPr/>
              <p14:nvPr/>
            </p14:nvContentPartPr>
            <p14:xfrm>
              <a:off x="1436751" y="2612109"/>
              <a:ext cx="76680" cy="12060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4D816C73-5843-4C46-83DC-A26E14CF2FB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418751" y="2594109"/>
                <a:ext cx="112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517C868-C5E7-40AF-9EA3-66DEB203A36E}"/>
                  </a:ext>
                </a:extLst>
              </p14:cNvPr>
              <p14:cNvContentPartPr/>
              <p14:nvPr/>
            </p14:nvContentPartPr>
            <p14:xfrm>
              <a:off x="1578231" y="2628669"/>
              <a:ext cx="43920" cy="10368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517C868-C5E7-40AF-9EA3-66DEB203A36E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560591" y="2611029"/>
                <a:ext cx="795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BBE7A77D-58A5-49BE-BECB-859B7E9F48EA}"/>
                  </a:ext>
                </a:extLst>
              </p14:cNvPr>
              <p14:cNvContentPartPr/>
              <p14:nvPr/>
            </p14:nvContentPartPr>
            <p14:xfrm>
              <a:off x="1691991" y="2617869"/>
              <a:ext cx="109800" cy="11484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BBE7A77D-58A5-49BE-BECB-859B7E9F48E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674351" y="2599869"/>
                <a:ext cx="1454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27CD5E76-ACB0-4C6E-BAC3-1011BF711C7B}"/>
                  </a:ext>
                </a:extLst>
              </p14:cNvPr>
              <p14:cNvContentPartPr/>
              <p14:nvPr/>
            </p14:nvContentPartPr>
            <p14:xfrm>
              <a:off x="1871991" y="2621109"/>
              <a:ext cx="65520" cy="1116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27CD5E76-ACB0-4C6E-BAC3-1011BF711C7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854351" y="2603109"/>
                <a:ext cx="1011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3B2568C0-2347-4EEF-8B3F-DFE512E1738E}"/>
                  </a:ext>
                </a:extLst>
              </p14:cNvPr>
              <p14:cNvContentPartPr/>
              <p14:nvPr/>
            </p14:nvContentPartPr>
            <p14:xfrm>
              <a:off x="1627191" y="2410869"/>
              <a:ext cx="5760" cy="3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3B2568C0-2347-4EEF-8B3F-DFE512E1738E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609551" y="2393229"/>
                <a:ext cx="41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FE592CC-8DBE-4A37-B208-D28D2B6396CB}"/>
                  </a:ext>
                </a:extLst>
              </p14:cNvPr>
              <p14:cNvContentPartPr/>
              <p14:nvPr/>
            </p14:nvContentPartPr>
            <p14:xfrm>
              <a:off x="2879271" y="2617869"/>
              <a:ext cx="16560" cy="165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FE592CC-8DBE-4A37-B208-D28D2B6396C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2861271" y="2599869"/>
                <a:ext cx="52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A80041D4-EEA9-4380-AE94-EC81E7A7E1F6}"/>
                  </a:ext>
                </a:extLst>
              </p14:cNvPr>
              <p14:cNvContentPartPr/>
              <p14:nvPr/>
            </p14:nvContentPartPr>
            <p14:xfrm>
              <a:off x="2911671" y="2731989"/>
              <a:ext cx="16560" cy="576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A80041D4-EEA9-4380-AE94-EC81E7A7E1F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2894031" y="2714349"/>
                <a:ext cx="52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189E2DAC-4099-4496-A2DF-F88302E2A9F2}"/>
                  </a:ext>
                </a:extLst>
              </p14:cNvPr>
              <p14:cNvContentPartPr/>
              <p14:nvPr/>
            </p14:nvContentPartPr>
            <p14:xfrm>
              <a:off x="2203911" y="2551989"/>
              <a:ext cx="567360" cy="34380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189E2DAC-4099-4496-A2DF-F88302E2A9F2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186271" y="2534349"/>
                <a:ext cx="60300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1FAD17E-5C09-41F7-B32E-979A0E170780}"/>
                  </a:ext>
                </a:extLst>
              </p14:cNvPr>
              <p14:cNvContentPartPr/>
              <p14:nvPr/>
            </p14:nvContentPartPr>
            <p14:xfrm>
              <a:off x="1000791" y="2634069"/>
              <a:ext cx="213120" cy="10440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1FAD17E-5C09-41F7-B32E-979A0E17078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83151" y="2616429"/>
                <a:ext cx="2487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4072677-3448-4787-9F08-7214A689548E}"/>
                  </a:ext>
                </a:extLst>
              </p14:cNvPr>
              <p14:cNvContentPartPr/>
              <p14:nvPr/>
            </p14:nvContentPartPr>
            <p14:xfrm>
              <a:off x="663471" y="2525349"/>
              <a:ext cx="250920" cy="20700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4072677-3448-4787-9F08-7214A689548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45497" y="2507380"/>
                <a:ext cx="286509" cy="242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04C94970-D6F4-4659-B598-8EAB98013DB3}"/>
                  </a:ext>
                </a:extLst>
              </p14:cNvPr>
              <p14:cNvContentPartPr/>
              <p14:nvPr/>
            </p14:nvContentPartPr>
            <p14:xfrm>
              <a:off x="3624831" y="2743149"/>
              <a:ext cx="93240" cy="98640"/>
            </p14:xfrm>
          </p:contentPart>
        </mc:Choice>
        <mc:Fallback xmlns=""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04C94970-D6F4-4659-B598-8EAB98013DB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606831" y="2725149"/>
                <a:ext cx="1288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BAA3DC36-ECF0-41DC-B26D-C43217C5BB7E}"/>
                  </a:ext>
                </a:extLst>
              </p14:cNvPr>
              <p14:cNvContentPartPr/>
              <p14:nvPr/>
            </p14:nvContentPartPr>
            <p14:xfrm>
              <a:off x="3793311" y="2715789"/>
              <a:ext cx="76680" cy="125640"/>
            </p14:xfrm>
          </p:contentPart>
        </mc:Choice>
        <mc:Fallback xmlns=""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BAA3DC36-ECF0-41DC-B26D-C43217C5BB7E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775671" y="2698149"/>
                <a:ext cx="1123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BBAFDDE0-94B5-4717-9696-753C4600D847}"/>
                  </a:ext>
                </a:extLst>
              </p14:cNvPr>
              <p14:cNvContentPartPr/>
              <p14:nvPr/>
            </p14:nvContentPartPr>
            <p14:xfrm>
              <a:off x="3945951" y="2748549"/>
              <a:ext cx="533520" cy="10404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BBAFDDE0-94B5-4717-9696-753C4600D847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927963" y="2730549"/>
                <a:ext cx="569136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C82D12C7-A233-4716-8C5A-0C8B079669E1}"/>
                  </a:ext>
                </a:extLst>
              </p14:cNvPr>
              <p14:cNvContentPartPr/>
              <p14:nvPr/>
            </p14:nvContentPartPr>
            <p14:xfrm>
              <a:off x="3336471" y="2576109"/>
              <a:ext cx="196200" cy="2980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82D12C7-A233-4716-8C5A-0C8B079669E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318471" y="2558109"/>
                <a:ext cx="23184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2B956669-A35A-4DE9-8BA7-FC305A73AECB}"/>
                  </a:ext>
                </a:extLst>
              </p14:cNvPr>
              <p14:cNvContentPartPr/>
              <p14:nvPr/>
            </p14:nvContentPartPr>
            <p14:xfrm>
              <a:off x="4952871" y="2721189"/>
              <a:ext cx="147960" cy="12564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2B956669-A35A-4DE9-8BA7-FC305A73AEC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934871" y="2703549"/>
                <a:ext cx="1836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DFEC1C06-0E54-4EB7-914A-141DC1B58182}"/>
                  </a:ext>
                </a:extLst>
              </p14:cNvPr>
              <p14:cNvContentPartPr/>
              <p14:nvPr/>
            </p14:nvContentPartPr>
            <p14:xfrm>
              <a:off x="5214231" y="2595909"/>
              <a:ext cx="98280" cy="2728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DFEC1C06-0E54-4EB7-914A-141DC1B58182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196231" y="2578269"/>
                <a:ext cx="1339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3E1E14AB-B006-456F-AABD-8074D5D7BFA8}"/>
                  </a:ext>
                </a:extLst>
              </p14:cNvPr>
              <p14:cNvContentPartPr/>
              <p14:nvPr/>
            </p14:nvContentPartPr>
            <p14:xfrm>
              <a:off x="5382711" y="2548749"/>
              <a:ext cx="370440" cy="3304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3E1E14AB-B006-456F-AABD-8074D5D7BFA8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5365071" y="2531109"/>
                <a:ext cx="4060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73577304-BE7B-47D0-8136-F4709A774D3E}"/>
                  </a:ext>
                </a:extLst>
              </p14:cNvPr>
              <p14:cNvContentPartPr/>
              <p14:nvPr/>
            </p14:nvContentPartPr>
            <p14:xfrm>
              <a:off x="5927391" y="2607069"/>
              <a:ext cx="109080" cy="11484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73577304-BE7B-47D0-8136-F4709A774D3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909391" y="2589069"/>
                <a:ext cx="144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EAB3B1B-24EF-412D-8282-33AB1FC548AC}"/>
                  </a:ext>
                </a:extLst>
              </p14:cNvPr>
              <p14:cNvContentPartPr/>
              <p14:nvPr/>
            </p14:nvContentPartPr>
            <p14:xfrm>
              <a:off x="5921631" y="2780949"/>
              <a:ext cx="98280" cy="4392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EAB3B1B-24EF-412D-8282-33AB1FC548A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903991" y="2763309"/>
                <a:ext cx="1339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546413F-A337-46F1-A877-420FC2FC4E5A}"/>
                  </a:ext>
                </a:extLst>
              </p14:cNvPr>
              <p14:cNvContentPartPr/>
              <p14:nvPr/>
            </p14:nvContentPartPr>
            <p14:xfrm>
              <a:off x="7010271" y="2307549"/>
              <a:ext cx="168840" cy="13104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546413F-A337-46F1-A877-420FC2FC4E5A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992309" y="2289909"/>
                <a:ext cx="204404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8657DB3-F80B-42A0-BECE-F93BBCC47D16}"/>
                  </a:ext>
                </a:extLst>
              </p14:cNvPr>
              <p14:cNvContentPartPr/>
              <p14:nvPr/>
            </p14:nvContentPartPr>
            <p14:xfrm>
              <a:off x="6825231" y="2312949"/>
              <a:ext cx="109440" cy="1965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8657DB3-F80B-42A0-BECE-F93BBCC47D1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807172" y="2295277"/>
                <a:ext cx="145198" cy="232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52411F8E-A479-4149-B32E-A179503D842E}"/>
                  </a:ext>
                </a:extLst>
              </p14:cNvPr>
              <p14:cNvContentPartPr/>
              <p14:nvPr/>
            </p14:nvContentPartPr>
            <p14:xfrm>
              <a:off x="6253551" y="2356509"/>
              <a:ext cx="501480" cy="52884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52411F8E-A479-4149-B32E-A179503D842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235898" y="2338869"/>
                <a:ext cx="537146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75D41B9A-C59C-4CF0-8499-0CB0BE05BCD3}"/>
                  </a:ext>
                </a:extLst>
              </p14:cNvPr>
              <p14:cNvContentPartPr/>
              <p14:nvPr/>
            </p14:nvContentPartPr>
            <p14:xfrm>
              <a:off x="7243911" y="2748549"/>
              <a:ext cx="93240" cy="223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75D41B9A-C59C-4CF0-8499-0CB0BE05BCD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226271" y="2730549"/>
                <a:ext cx="1288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D10B499F-3C47-4214-8D14-138D6BC9A5C9}"/>
                  </a:ext>
                </a:extLst>
              </p14:cNvPr>
              <p14:cNvContentPartPr/>
              <p14:nvPr/>
            </p14:nvContentPartPr>
            <p14:xfrm>
              <a:off x="7527231" y="2563509"/>
              <a:ext cx="44280" cy="2779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D10B499F-3C47-4214-8D14-138D6BC9A5C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09591" y="2545509"/>
                <a:ext cx="7992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6E4E1014-B111-43E0-A6D0-47F73D8C1266}"/>
                  </a:ext>
                </a:extLst>
              </p14:cNvPr>
              <p14:cNvContentPartPr/>
              <p14:nvPr/>
            </p14:nvContentPartPr>
            <p14:xfrm>
              <a:off x="8174871" y="2546949"/>
              <a:ext cx="82080" cy="2509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6E4E1014-B111-43E0-A6D0-47F73D8C126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8157231" y="2529309"/>
                <a:ext cx="1177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B3C1BE75-649A-4849-8D7D-5079E7C67EC3}"/>
                  </a:ext>
                </a:extLst>
              </p14:cNvPr>
              <p14:cNvContentPartPr/>
              <p14:nvPr/>
            </p14:nvContentPartPr>
            <p14:xfrm>
              <a:off x="7842951" y="2743149"/>
              <a:ext cx="234720" cy="932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B3C1BE75-649A-4849-8D7D-5079E7C67EC3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824951" y="2725149"/>
                <a:ext cx="270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A4CAF6F8-D8C2-4608-BCA0-9713EBE80DF9}"/>
                  </a:ext>
                </a:extLst>
              </p14:cNvPr>
              <p14:cNvContentPartPr/>
              <p14:nvPr/>
            </p14:nvContentPartPr>
            <p14:xfrm>
              <a:off x="8594271" y="2649909"/>
              <a:ext cx="131040" cy="1314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A4CAF6F8-D8C2-4608-BCA0-9713EBE80DF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576271" y="2632269"/>
                <a:ext cx="1666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7702B3A-F44F-43DF-A4F6-D95BC993A614}"/>
                  </a:ext>
                </a:extLst>
              </p14:cNvPr>
              <p14:cNvContentPartPr/>
              <p14:nvPr/>
            </p14:nvContentPartPr>
            <p14:xfrm>
              <a:off x="9617031" y="2503389"/>
              <a:ext cx="82440" cy="928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7702B3A-F44F-43DF-A4F6-D95BC993A614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599391" y="2485749"/>
                <a:ext cx="1180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475E0DE8-562D-41C5-952D-9D7C7F8BB9F0}"/>
                  </a:ext>
                </a:extLst>
              </p14:cNvPr>
              <p14:cNvContentPartPr/>
              <p14:nvPr/>
            </p14:nvContentPartPr>
            <p14:xfrm>
              <a:off x="9617391" y="2666829"/>
              <a:ext cx="103680" cy="1116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475E0DE8-562D-41C5-952D-9D7C7F8BB9F0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599391" y="2648829"/>
                <a:ext cx="1393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6FE2C7E2-8F5B-4C7D-BA5E-1E7B459EBCF8}"/>
                  </a:ext>
                </a:extLst>
              </p14:cNvPr>
              <p14:cNvContentPartPr/>
              <p14:nvPr/>
            </p14:nvContentPartPr>
            <p14:xfrm>
              <a:off x="9949311" y="2215029"/>
              <a:ext cx="387000" cy="52308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6FE2C7E2-8F5B-4C7D-BA5E-1E7B459EBCF8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931671" y="2197389"/>
                <a:ext cx="42264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27E2CD3F-C2D1-4200-BCFB-681259EA76D4}"/>
                  </a:ext>
                </a:extLst>
              </p14:cNvPr>
              <p14:cNvContentPartPr/>
              <p14:nvPr/>
            </p14:nvContentPartPr>
            <p14:xfrm>
              <a:off x="8876511" y="2399709"/>
              <a:ext cx="518040" cy="3877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27E2CD3F-C2D1-4200-BCFB-681259EA76D4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858511" y="2381709"/>
                <a:ext cx="5536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CC8781A7-BED9-47B0-8ECA-166703810401}"/>
                  </a:ext>
                </a:extLst>
              </p14:cNvPr>
              <p14:cNvContentPartPr/>
              <p14:nvPr/>
            </p14:nvContentPartPr>
            <p14:xfrm>
              <a:off x="11266551" y="2552349"/>
              <a:ext cx="147240" cy="4392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CC8781A7-BED9-47B0-8ECA-166703810401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1248551" y="2534709"/>
                <a:ext cx="182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7482F009-9384-429D-8417-00A30E216A7A}"/>
                  </a:ext>
                </a:extLst>
              </p14:cNvPr>
              <p14:cNvContentPartPr/>
              <p14:nvPr/>
            </p14:nvContentPartPr>
            <p14:xfrm>
              <a:off x="11566071" y="2422029"/>
              <a:ext cx="38520" cy="28332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7482F009-9384-429D-8417-00A30E216A7A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11548071" y="2404029"/>
                <a:ext cx="741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649DAF53-11C7-467E-B29F-A292F0FF1282}"/>
                  </a:ext>
                </a:extLst>
              </p14:cNvPr>
              <p14:cNvContentPartPr/>
              <p14:nvPr/>
            </p14:nvContentPartPr>
            <p14:xfrm>
              <a:off x="10956231" y="2149869"/>
              <a:ext cx="185400" cy="14148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649DAF53-11C7-467E-B29F-A292F0FF128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938591" y="2131915"/>
                <a:ext cx="221040" cy="177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0869FC5C-B079-48ED-AAAB-8A83366D9390}"/>
                  </a:ext>
                </a:extLst>
              </p14:cNvPr>
              <p14:cNvContentPartPr/>
              <p14:nvPr/>
            </p14:nvContentPartPr>
            <p14:xfrm>
              <a:off x="10423071" y="2149869"/>
              <a:ext cx="452160" cy="21240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0869FC5C-B079-48ED-AAAB-8A83366D9390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405085" y="2131899"/>
                <a:ext cx="487772" cy="247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2727241B-0D68-4C63-AD43-E56361B613A9}"/>
                  </a:ext>
                </a:extLst>
              </p14:cNvPr>
              <p14:cNvContentPartPr/>
              <p14:nvPr/>
            </p14:nvContentPartPr>
            <p14:xfrm>
              <a:off x="2802951" y="3254709"/>
              <a:ext cx="212760" cy="1472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2727241B-0D68-4C63-AD43-E56361B613A9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784951" y="3236709"/>
                <a:ext cx="2484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D760FF8B-1CEC-4913-A9A9-2CE49E923322}"/>
                  </a:ext>
                </a:extLst>
              </p14:cNvPr>
              <p14:cNvContentPartPr/>
              <p14:nvPr/>
            </p14:nvContentPartPr>
            <p14:xfrm>
              <a:off x="4832991" y="3374229"/>
              <a:ext cx="11160" cy="4932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D760FF8B-1CEC-4913-A9A9-2CE49E923322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815351" y="3356589"/>
                <a:ext cx="4680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D42FC1EE-EE5C-4729-8683-1AD8B468C22C}"/>
                  </a:ext>
                </a:extLst>
              </p14:cNvPr>
              <p14:cNvContentPartPr/>
              <p14:nvPr/>
            </p14:nvContentPartPr>
            <p14:xfrm>
              <a:off x="6008031" y="3314469"/>
              <a:ext cx="99000" cy="10440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D42FC1EE-EE5C-4729-8683-1AD8B468C22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5990031" y="3296829"/>
                <a:ext cx="1346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788699FC-0806-4898-9B01-5E1AB20AFA13}"/>
                  </a:ext>
                </a:extLst>
              </p14:cNvPr>
              <p14:cNvContentPartPr/>
              <p14:nvPr/>
            </p14:nvContentPartPr>
            <p14:xfrm>
              <a:off x="6966711" y="3172989"/>
              <a:ext cx="71280" cy="17460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788699FC-0806-4898-9B01-5E1AB20AFA13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6948711" y="3155349"/>
                <a:ext cx="1069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9C0CC497-75DA-42DF-9B5B-4E733B454F78}"/>
                  </a:ext>
                </a:extLst>
              </p14:cNvPr>
              <p14:cNvContentPartPr/>
              <p14:nvPr/>
            </p14:nvContentPartPr>
            <p14:xfrm>
              <a:off x="7232751" y="3124029"/>
              <a:ext cx="159120" cy="21132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9C0CC497-75DA-42DF-9B5B-4E733B454F78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7215111" y="3106029"/>
                <a:ext cx="1947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24E713DD-E35D-4B0B-AB73-E6C08E849CDF}"/>
                  </a:ext>
                </a:extLst>
              </p14:cNvPr>
              <p14:cNvContentPartPr/>
              <p14:nvPr/>
            </p14:nvContentPartPr>
            <p14:xfrm>
              <a:off x="7483671" y="3243909"/>
              <a:ext cx="43920" cy="8748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24E713DD-E35D-4B0B-AB73-E6C08E849CD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466031" y="3225909"/>
                <a:ext cx="795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4EFE991F-B4AA-4166-B0AD-2DF63E58EE9E}"/>
                  </a:ext>
                </a:extLst>
              </p14:cNvPr>
              <p14:cNvContentPartPr/>
              <p14:nvPr/>
            </p14:nvContentPartPr>
            <p14:xfrm>
              <a:off x="7603551" y="3243909"/>
              <a:ext cx="147240" cy="10908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4EFE991F-B4AA-4166-B0AD-2DF63E58EE9E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7585551" y="3225909"/>
                <a:ext cx="1828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AE38E8B3-F8BD-42B7-A043-FDAF96D4FEA4}"/>
                  </a:ext>
                </a:extLst>
              </p14:cNvPr>
              <p14:cNvContentPartPr/>
              <p14:nvPr/>
            </p14:nvContentPartPr>
            <p14:xfrm>
              <a:off x="7837191" y="3232749"/>
              <a:ext cx="142200" cy="10908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AE38E8B3-F8BD-42B7-A043-FDAF96D4FEA4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7819551" y="3215109"/>
                <a:ext cx="17784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9EB84038-D411-45C0-9006-5B36355C94C1}"/>
                  </a:ext>
                </a:extLst>
              </p14:cNvPr>
              <p14:cNvContentPartPr/>
              <p14:nvPr/>
            </p14:nvContentPartPr>
            <p14:xfrm>
              <a:off x="8060751" y="3243909"/>
              <a:ext cx="114840" cy="69480"/>
            </p14:xfrm>
          </p:contentPart>
        </mc:Choice>
        <mc:Fallback xmlns=""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9EB84038-D411-45C0-9006-5B36355C94C1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8042751" y="3225909"/>
                <a:ext cx="1504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84EF36A0-F905-47A8-870C-A128787D4134}"/>
                  </a:ext>
                </a:extLst>
              </p14:cNvPr>
              <p14:cNvContentPartPr/>
              <p14:nvPr/>
            </p14:nvContentPartPr>
            <p14:xfrm>
              <a:off x="9051471" y="3167229"/>
              <a:ext cx="120240" cy="12024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84EF36A0-F905-47A8-870C-A128787D413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033471" y="3149589"/>
                <a:ext cx="15588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B3B2079F-184E-427F-8E17-CC2ABDECE6FF}"/>
                  </a:ext>
                </a:extLst>
              </p14:cNvPr>
              <p14:cNvContentPartPr/>
              <p14:nvPr/>
            </p14:nvContentPartPr>
            <p14:xfrm>
              <a:off x="9268911" y="3183429"/>
              <a:ext cx="136440" cy="11592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B3B2079F-184E-427F-8E17-CC2ABDECE6FF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9251271" y="3165429"/>
                <a:ext cx="1720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8338F96D-365A-486F-869F-1FEABE74ED1F}"/>
                  </a:ext>
                </a:extLst>
              </p14:cNvPr>
              <p14:cNvContentPartPr/>
              <p14:nvPr/>
            </p14:nvContentPartPr>
            <p14:xfrm>
              <a:off x="9519111" y="3129069"/>
              <a:ext cx="92880" cy="15876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8338F96D-365A-486F-869F-1FEABE74ED1F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501471" y="3111069"/>
                <a:ext cx="1285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12ABB86F-EF1F-4624-AFBC-4F3FCE95069A}"/>
                  </a:ext>
                </a:extLst>
              </p14:cNvPr>
              <p14:cNvContentPartPr/>
              <p14:nvPr/>
            </p14:nvContentPartPr>
            <p14:xfrm>
              <a:off x="9731511" y="3243909"/>
              <a:ext cx="11160" cy="1116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12ABB86F-EF1F-4624-AFBC-4F3FCE95069A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9713871" y="3225909"/>
                <a:ext cx="46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874A709F-3C4F-4951-80C8-73BCFE759D75}"/>
                  </a:ext>
                </a:extLst>
              </p14:cNvPr>
              <p14:cNvContentPartPr/>
              <p14:nvPr/>
            </p14:nvContentPartPr>
            <p14:xfrm>
              <a:off x="8632071" y="3064269"/>
              <a:ext cx="337680" cy="2289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874A709F-3C4F-4951-80C8-73BCFE759D75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614431" y="3046269"/>
                <a:ext cx="3733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45C7727C-8610-45BB-9273-E1C54B67D41E}"/>
                  </a:ext>
                </a:extLst>
              </p14:cNvPr>
              <p14:cNvContentPartPr/>
              <p14:nvPr/>
            </p14:nvContentPartPr>
            <p14:xfrm>
              <a:off x="8267391" y="3221949"/>
              <a:ext cx="125280" cy="26172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45C7727C-8610-45BB-9273-E1C54B67D41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249751" y="3204309"/>
                <a:ext cx="16092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382F71E8-28C3-4F5C-AA3B-A0D0C89C2A5A}"/>
                  </a:ext>
                </a:extLst>
              </p14:cNvPr>
              <p14:cNvContentPartPr/>
              <p14:nvPr/>
            </p14:nvContentPartPr>
            <p14:xfrm>
              <a:off x="6368031" y="3183429"/>
              <a:ext cx="500760" cy="21852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382F71E8-28C3-4F5C-AA3B-A0D0C89C2A5A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6350044" y="3165789"/>
                <a:ext cx="536374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1ACE6FF0-1FD1-4A28-8834-1D2841D46EAE}"/>
                  </a:ext>
                </a:extLst>
              </p14:cNvPr>
              <p14:cNvContentPartPr/>
              <p14:nvPr/>
            </p14:nvContentPartPr>
            <p14:xfrm>
              <a:off x="5633271" y="3287469"/>
              <a:ext cx="282960" cy="13140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1ACE6FF0-1FD1-4A28-8834-1D2841D46EAE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615294" y="3269469"/>
                <a:ext cx="318555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9836282D-A79C-4A28-BC02-2E6E3BE00736}"/>
                  </a:ext>
                </a:extLst>
              </p14:cNvPr>
              <p14:cNvContentPartPr/>
              <p14:nvPr/>
            </p14:nvContentPartPr>
            <p14:xfrm>
              <a:off x="5127111" y="3194949"/>
              <a:ext cx="288720" cy="26712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9836282D-A79C-4A28-BC02-2E6E3BE00736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109111" y="3176973"/>
                <a:ext cx="324360" cy="302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903AAE15-DF49-4AD3-9D5F-70499A30E2BD}"/>
                  </a:ext>
                </a:extLst>
              </p14:cNvPr>
              <p14:cNvContentPartPr/>
              <p14:nvPr/>
            </p14:nvContentPartPr>
            <p14:xfrm>
              <a:off x="4571991" y="3178389"/>
              <a:ext cx="169200" cy="2127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903AAE15-DF49-4AD3-9D5F-70499A30E2BD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4553991" y="3160749"/>
                <a:ext cx="2048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3E8BD40F-070E-4081-9151-1FB90AA35EFA}"/>
                  </a:ext>
                </a:extLst>
              </p14:cNvPr>
              <p14:cNvContentPartPr/>
              <p14:nvPr/>
            </p14:nvContentPartPr>
            <p14:xfrm>
              <a:off x="4075911" y="3259749"/>
              <a:ext cx="245880" cy="1148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3E8BD40F-070E-4081-9151-1FB90AA35EFA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4057937" y="3242109"/>
                <a:ext cx="281468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D356D7B6-8742-4822-96A9-65A789342620}"/>
                  </a:ext>
                </a:extLst>
              </p14:cNvPr>
              <p14:cNvContentPartPr/>
              <p14:nvPr/>
            </p14:nvContentPartPr>
            <p14:xfrm>
              <a:off x="3706551" y="3265509"/>
              <a:ext cx="267120" cy="12096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D356D7B6-8742-4822-96A9-65A789342620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3688551" y="3247816"/>
                <a:ext cx="302760" cy="15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DD993F7F-54CA-42EB-B2EF-21EBD18436F6}"/>
                  </a:ext>
                </a:extLst>
              </p14:cNvPr>
              <p14:cNvContentPartPr/>
              <p14:nvPr/>
            </p14:nvContentPartPr>
            <p14:xfrm>
              <a:off x="3113271" y="3238149"/>
              <a:ext cx="506520" cy="16452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DD993F7F-54CA-42EB-B2EF-21EBD18436F6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3095271" y="3220509"/>
                <a:ext cx="5421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B1EEB0A6-81AE-4FD7-826A-0048BEA16826}"/>
                  </a:ext>
                </a:extLst>
              </p14:cNvPr>
              <p14:cNvContentPartPr/>
              <p14:nvPr/>
            </p14:nvContentPartPr>
            <p14:xfrm>
              <a:off x="819083" y="3962469"/>
              <a:ext cx="163800" cy="1310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B1EEB0A6-81AE-4FD7-826A-0048BEA16826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801083" y="3944469"/>
                <a:ext cx="1994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5AFD9039-8066-4041-9B44-CD07F7900851}"/>
                  </a:ext>
                </a:extLst>
              </p14:cNvPr>
              <p14:cNvContentPartPr/>
              <p14:nvPr/>
            </p14:nvContentPartPr>
            <p14:xfrm>
              <a:off x="1144883" y="3831789"/>
              <a:ext cx="55440" cy="24516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5AFD9039-8066-4041-9B44-CD07F7900851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126883" y="3814149"/>
                <a:ext cx="910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EF2B824B-6B9A-43A9-ABE9-9CE83108C272}"/>
                  </a:ext>
                </a:extLst>
              </p14:cNvPr>
              <p14:cNvContentPartPr/>
              <p14:nvPr/>
            </p14:nvContentPartPr>
            <p14:xfrm>
              <a:off x="1314443" y="3820989"/>
              <a:ext cx="196200" cy="20160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EF2B824B-6B9A-43A9-ABE9-9CE83108C272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296443" y="3802989"/>
                <a:ext cx="2318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0C8D03D3-078E-4625-9A32-78FD70A5CE56}"/>
                  </a:ext>
                </a:extLst>
              </p14:cNvPr>
              <p14:cNvContentPartPr/>
              <p14:nvPr/>
            </p14:nvContentPartPr>
            <p14:xfrm>
              <a:off x="1706123" y="3733869"/>
              <a:ext cx="131040" cy="43056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0C8D03D3-078E-4625-9A32-78FD70A5CE56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688483" y="3715869"/>
                <a:ext cx="16668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F43F4EE4-B12D-48FF-8A4F-5B13BB253D61}"/>
                  </a:ext>
                </a:extLst>
              </p14:cNvPr>
              <p14:cNvContentPartPr/>
              <p14:nvPr/>
            </p14:nvContentPartPr>
            <p14:xfrm>
              <a:off x="2070803" y="3945909"/>
              <a:ext cx="65520" cy="223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F43F4EE4-B12D-48FF-8A4F-5B13BB253D61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2053163" y="3928269"/>
                <a:ext cx="10116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48301FDD-43B6-46EE-9369-C2C9F38A8E47}"/>
                  </a:ext>
                </a:extLst>
              </p14:cNvPr>
              <p14:cNvContentPartPr/>
              <p14:nvPr/>
            </p14:nvContentPartPr>
            <p14:xfrm>
              <a:off x="2103563" y="4011429"/>
              <a:ext cx="43920" cy="612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48301FDD-43B6-46EE-9369-C2C9F38A8E4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2085563" y="3993789"/>
                <a:ext cx="79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8705F866-707A-4E84-823C-C7FA98ED79E0}"/>
                  </a:ext>
                </a:extLst>
              </p14:cNvPr>
              <p14:cNvContentPartPr/>
              <p14:nvPr/>
            </p14:nvContentPartPr>
            <p14:xfrm>
              <a:off x="2424683" y="3875349"/>
              <a:ext cx="11160" cy="1854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8705F866-707A-4E84-823C-C7FA98ED79E0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2406683" y="3857709"/>
                <a:ext cx="468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AA925F86-3257-49EB-8E6C-709F07EB03A7}"/>
                  </a:ext>
                </a:extLst>
              </p14:cNvPr>
              <p14:cNvContentPartPr/>
              <p14:nvPr/>
            </p14:nvContentPartPr>
            <p14:xfrm>
              <a:off x="2620523" y="3951669"/>
              <a:ext cx="158040" cy="7668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AA925F86-3257-49EB-8E6C-709F07EB03A7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2602883" y="3933669"/>
                <a:ext cx="19368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6281F89F-79A9-4644-AEF6-BD7C49CD00AC}"/>
                  </a:ext>
                </a:extLst>
              </p14:cNvPr>
              <p14:cNvContentPartPr/>
              <p14:nvPr/>
            </p14:nvContentPartPr>
            <p14:xfrm>
              <a:off x="6830631" y="3929349"/>
              <a:ext cx="103680" cy="9324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6281F89F-79A9-4644-AEF6-BD7C49CD00AC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6812631" y="3911709"/>
                <a:ext cx="1393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10B0D409-49BA-4F88-8D05-83D8241A0AFF}"/>
                  </a:ext>
                </a:extLst>
              </p14:cNvPr>
              <p14:cNvContentPartPr/>
              <p14:nvPr/>
            </p14:nvContentPartPr>
            <p14:xfrm>
              <a:off x="7005231" y="3913149"/>
              <a:ext cx="364680" cy="12564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10B0D409-49BA-4F88-8D05-83D8241A0AFF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987231" y="3895509"/>
                <a:ext cx="4003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F2F7604C-BCD6-4C9E-9A74-031A0EE37AE7}"/>
                  </a:ext>
                </a:extLst>
              </p14:cNvPr>
              <p14:cNvContentPartPr/>
              <p14:nvPr/>
            </p14:nvContentPartPr>
            <p14:xfrm>
              <a:off x="6602031" y="3847989"/>
              <a:ext cx="158040" cy="20736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F2F7604C-BCD6-4C9E-9A74-031A0EE37AE7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6584031" y="3829989"/>
                <a:ext cx="1936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02DB4185-E1CB-437F-9EB9-ACF7B3AE38C6}"/>
                  </a:ext>
                </a:extLst>
              </p14:cNvPr>
              <p14:cNvContentPartPr/>
              <p14:nvPr/>
            </p14:nvContentPartPr>
            <p14:xfrm>
              <a:off x="7542711" y="3923589"/>
              <a:ext cx="82800" cy="13212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02DB4185-E1CB-437F-9EB9-ACF7B3AE38C6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7525071" y="3905949"/>
                <a:ext cx="1184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4E74DC45-580D-4FEC-AF3E-64514B028BB9}"/>
                  </a:ext>
                </a:extLst>
              </p14:cNvPr>
              <p14:cNvContentPartPr/>
              <p14:nvPr/>
            </p14:nvContentPartPr>
            <p14:xfrm>
              <a:off x="8038791" y="3926109"/>
              <a:ext cx="60120" cy="8568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4E74DC45-580D-4FEC-AF3E-64514B028BB9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8021151" y="3908469"/>
                <a:ext cx="95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CBD48BB5-2A79-4C05-A148-D8AA3F473A9E}"/>
                  </a:ext>
                </a:extLst>
              </p14:cNvPr>
              <p14:cNvContentPartPr/>
              <p14:nvPr/>
            </p14:nvContentPartPr>
            <p14:xfrm>
              <a:off x="7870311" y="3820629"/>
              <a:ext cx="360" cy="3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CBD48BB5-2A79-4C05-A148-D8AA3F473A9E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7852311" y="38029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55F73BED-9163-4B36-8147-51F040ADC6D8}"/>
                  </a:ext>
                </a:extLst>
              </p14:cNvPr>
              <p14:cNvContentPartPr/>
              <p14:nvPr/>
            </p14:nvContentPartPr>
            <p14:xfrm>
              <a:off x="8370351" y="3859869"/>
              <a:ext cx="120600" cy="2012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55F73BED-9163-4B36-8147-51F040ADC6D8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8352711" y="3841869"/>
                <a:ext cx="1562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06349A83-0F89-4DF9-8577-8F9F8C03C8DA}"/>
                  </a:ext>
                </a:extLst>
              </p14:cNvPr>
              <p14:cNvContentPartPr/>
              <p14:nvPr/>
            </p14:nvContentPartPr>
            <p14:xfrm>
              <a:off x="8590311" y="3956349"/>
              <a:ext cx="69480" cy="9324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06349A83-0F89-4DF9-8577-8F9F8C03C8DA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8572671" y="3938709"/>
                <a:ext cx="1051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CA9A3AE8-651B-4B52-9C3D-45EA7580D4A8}"/>
                  </a:ext>
                </a:extLst>
              </p14:cNvPr>
              <p14:cNvContentPartPr/>
              <p14:nvPr/>
            </p14:nvContentPartPr>
            <p14:xfrm>
              <a:off x="8915391" y="3946269"/>
              <a:ext cx="120240" cy="972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CA9A3AE8-651B-4B52-9C3D-45EA7580D4A8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8897391" y="3928269"/>
                <a:ext cx="1558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6C6E8558-297A-4C9E-855D-0ACEDA24B071}"/>
                  </a:ext>
                </a:extLst>
              </p14:cNvPr>
              <p14:cNvContentPartPr/>
              <p14:nvPr/>
            </p14:nvContentPartPr>
            <p14:xfrm>
              <a:off x="9867591" y="3913149"/>
              <a:ext cx="120240" cy="1191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6C6E8558-297A-4C9E-855D-0ACEDA24B071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9849951" y="3895509"/>
                <a:ext cx="1558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C71E4772-C8A2-47F9-9FEA-F51F450DC947}"/>
                  </a:ext>
                </a:extLst>
              </p14:cNvPr>
              <p14:cNvContentPartPr/>
              <p14:nvPr/>
            </p14:nvContentPartPr>
            <p14:xfrm>
              <a:off x="10161351" y="3826029"/>
              <a:ext cx="43920" cy="18000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C71E4772-C8A2-47F9-9FEA-F51F450DC947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10143711" y="3808389"/>
                <a:ext cx="795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3289FC7D-8023-4468-8F81-CE52DA02DC42}"/>
                  </a:ext>
                </a:extLst>
              </p14:cNvPr>
              <p14:cNvContentPartPr/>
              <p14:nvPr/>
            </p14:nvContentPartPr>
            <p14:xfrm>
              <a:off x="10564551" y="3738909"/>
              <a:ext cx="65520" cy="22356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3289FC7D-8023-4468-8F81-CE52DA02DC42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10546551" y="3721269"/>
                <a:ext cx="1011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CF10269F-C537-4DBC-9AF8-A9CCBB993BED}"/>
                  </a:ext>
                </a:extLst>
              </p14:cNvPr>
              <p14:cNvContentPartPr/>
              <p14:nvPr/>
            </p14:nvContentPartPr>
            <p14:xfrm>
              <a:off x="10281231" y="3836469"/>
              <a:ext cx="152640" cy="15336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CF10269F-C537-4DBC-9AF8-A9CCBB993BED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10263591" y="3818787"/>
                <a:ext cx="188280" cy="1890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38D43CD3-F37E-451D-97DC-D9F9E1830E16}"/>
                  </a:ext>
                </a:extLst>
              </p14:cNvPr>
              <p14:cNvContentPartPr/>
              <p14:nvPr/>
            </p14:nvContentPartPr>
            <p14:xfrm>
              <a:off x="9312111" y="3869229"/>
              <a:ext cx="262440" cy="229680"/>
            </p14:xfrm>
          </p:contentPart>
        </mc:Choice>
        <mc:Fallback xmlns=""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38D43CD3-F37E-451D-97DC-D9F9E1830E16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9294447" y="3851229"/>
                <a:ext cx="298129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624BB7CF-84F8-403C-943E-D04C5EDCA298}"/>
                  </a:ext>
                </a:extLst>
              </p14:cNvPr>
              <p14:cNvContentPartPr/>
              <p14:nvPr/>
            </p14:nvContentPartPr>
            <p14:xfrm>
              <a:off x="8729991" y="3842589"/>
              <a:ext cx="87480" cy="21780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624BB7CF-84F8-403C-943E-D04C5EDCA298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8712351" y="3824589"/>
                <a:ext cx="1231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E189BFF0-2949-4DF6-86B8-87243A76B3C9}"/>
                  </a:ext>
                </a:extLst>
              </p14:cNvPr>
              <p14:cNvContentPartPr/>
              <p14:nvPr/>
            </p14:nvContentPartPr>
            <p14:xfrm>
              <a:off x="7745031" y="3940509"/>
              <a:ext cx="218160" cy="9828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E189BFF0-2949-4DF6-86B8-87243A76B3C9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7727031" y="3922509"/>
                <a:ext cx="2538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2F57D808-1D04-42D4-AAAE-CA80C0786082}"/>
                  </a:ext>
                </a:extLst>
              </p14:cNvPr>
              <p14:cNvContentPartPr/>
              <p14:nvPr/>
            </p14:nvContentPartPr>
            <p14:xfrm>
              <a:off x="6721551" y="4381149"/>
              <a:ext cx="33480" cy="16920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2F57D808-1D04-42D4-AAAE-CA80C0786082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6703551" y="4363509"/>
                <a:ext cx="691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B2F36822-9A09-42BA-B139-0D5977B3FA55}"/>
                  </a:ext>
                </a:extLst>
              </p14:cNvPr>
              <p14:cNvContentPartPr/>
              <p14:nvPr/>
            </p14:nvContentPartPr>
            <p14:xfrm>
              <a:off x="6830631" y="4441269"/>
              <a:ext cx="87840" cy="10368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B2F36822-9A09-42BA-B139-0D5977B3FA55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6812631" y="4423269"/>
                <a:ext cx="1234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6442E59D-736C-4BDB-9DBC-35382C209924}"/>
                  </a:ext>
                </a:extLst>
              </p14:cNvPr>
              <p14:cNvContentPartPr/>
              <p14:nvPr/>
            </p14:nvContentPartPr>
            <p14:xfrm>
              <a:off x="7020711" y="4398429"/>
              <a:ext cx="82440" cy="16848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6442E59D-736C-4BDB-9DBC-35382C209924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7003071" y="4380789"/>
                <a:ext cx="11808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C650751F-4A34-4C87-8A9E-0595BEDBC055}"/>
                  </a:ext>
                </a:extLst>
              </p14:cNvPr>
              <p14:cNvContentPartPr/>
              <p14:nvPr/>
            </p14:nvContentPartPr>
            <p14:xfrm>
              <a:off x="7195311" y="4462869"/>
              <a:ext cx="87480" cy="8748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C650751F-4A34-4C87-8A9E-0595BEDBC055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7177311" y="4445229"/>
                <a:ext cx="1231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D2467C0A-9E08-4EF3-9AB5-8A762352B3E5}"/>
                  </a:ext>
                </a:extLst>
              </p14:cNvPr>
              <p14:cNvContentPartPr/>
              <p14:nvPr/>
            </p14:nvContentPartPr>
            <p14:xfrm>
              <a:off x="7385751" y="4446669"/>
              <a:ext cx="49680" cy="10368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D2467C0A-9E08-4EF3-9AB5-8A762352B3E5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7367751" y="4428669"/>
                <a:ext cx="853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8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69FF2E42-1B50-45FA-A630-18A427E9CC9B}"/>
                  </a:ext>
                </a:extLst>
              </p14:cNvPr>
              <p14:cNvContentPartPr/>
              <p14:nvPr/>
            </p14:nvContentPartPr>
            <p14:xfrm>
              <a:off x="7521831" y="4337949"/>
              <a:ext cx="484920" cy="19620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69FF2E42-1B50-45FA-A630-18A427E9CC9B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7504191" y="4319949"/>
                <a:ext cx="5205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62554EEA-FDAC-487E-8E3B-0501F8B36092}"/>
                  </a:ext>
                </a:extLst>
              </p14:cNvPr>
              <p14:cNvContentPartPr/>
              <p14:nvPr/>
            </p14:nvContentPartPr>
            <p14:xfrm>
              <a:off x="8174871" y="4337949"/>
              <a:ext cx="180000" cy="185400"/>
            </p14:xfrm>
          </p:contentPart>
        </mc:Choice>
        <mc:Fallback xmlns=""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62554EEA-FDAC-487E-8E3B-0501F8B36092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8157231" y="4319949"/>
                <a:ext cx="2156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2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27ACE01B-B3E5-45B3-ACE0-92BEF2AC20D8}"/>
                  </a:ext>
                </a:extLst>
              </p14:cNvPr>
              <p14:cNvContentPartPr/>
              <p14:nvPr/>
            </p14:nvContentPartPr>
            <p14:xfrm>
              <a:off x="8425431" y="4430469"/>
              <a:ext cx="71280" cy="17460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27ACE01B-B3E5-45B3-ACE0-92BEF2AC20D8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8407431" y="4412469"/>
                <a:ext cx="1069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CEB6A27A-E932-48AF-9DA1-2DC0EA8CD61A}"/>
                  </a:ext>
                </a:extLst>
              </p14:cNvPr>
              <p14:cNvContentPartPr/>
              <p14:nvPr/>
            </p14:nvContentPartPr>
            <p14:xfrm>
              <a:off x="8599671" y="4396989"/>
              <a:ext cx="125640" cy="17532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CEB6A27A-E932-48AF-9DA1-2DC0EA8CD61A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8581671" y="4378989"/>
                <a:ext cx="1612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6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3E1E7559-8FCA-4285-884F-EBD0443AED0B}"/>
                  </a:ext>
                </a:extLst>
              </p14:cNvPr>
              <p14:cNvContentPartPr/>
              <p14:nvPr/>
            </p14:nvContentPartPr>
            <p14:xfrm>
              <a:off x="2035431" y="4419309"/>
              <a:ext cx="120240" cy="15264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3E1E7559-8FCA-4285-884F-EBD0443AED0B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2017791" y="4401669"/>
                <a:ext cx="155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8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C07FDE2F-E3D0-4D92-BFC9-73A2591C3BE6}"/>
                  </a:ext>
                </a:extLst>
              </p14:cNvPr>
              <p14:cNvContentPartPr/>
              <p14:nvPr/>
            </p14:nvContentPartPr>
            <p14:xfrm>
              <a:off x="2040831" y="4631709"/>
              <a:ext cx="82080" cy="6552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C07FDE2F-E3D0-4D92-BFC9-73A2591C3BE6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2023191" y="4613709"/>
                <a:ext cx="1177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0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836C7D46-DE0F-4438-A515-90398F9DCC5C}"/>
                  </a:ext>
                </a:extLst>
              </p14:cNvPr>
              <p14:cNvContentPartPr/>
              <p14:nvPr/>
            </p14:nvContentPartPr>
            <p14:xfrm>
              <a:off x="2530431" y="4446669"/>
              <a:ext cx="16920" cy="21276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836C7D46-DE0F-4438-A515-90398F9DCC5C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2512431" y="4428669"/>
                <a:ext cx="525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2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E1FCCEE0-D535-4B93-888F-2D058145A5B6}"/>
                  </a:ext>
                </a:extLst>
              </p14:cNvPr>
              <p14:cNvContentPartPr/>
              <p14:nvPr/>
            </p14:nvContentPartPr>
            <p14:xfrm>
              <a:off x="2677671" y="4528389"/>
              <a:ext cx="125640" cy="10368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E1FCCEE0-D535-4B93-888F-2D058145A5B6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2660031" y="4510389"/>
                <a:ext cx="1612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4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6A88D3DE-C19D-4345-8443-66C1E68D683B}"/>
                  </a:ext>
                </a:extLst>
              </p14:cNvPr>
              <p14:cNvContentPartPr/>
              <p14:nvPr/>
            </p14:nvContentPartPr>
            <p14:xfrm>
              <a:off x="2046231" y="5023749"/>
              <a:ext cx="98280" cy="9828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6A88D3DE-C19D-4345-8443-66C1E68D683B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2028591" y="5005749"/>
                <a:ext cx="133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6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5481E26F-CE8D-470C-BD38-9063255DFF14}"/>
                  </a:ext>
                </a:extLst>
              </p14:cNvPr>
              <p14:cNvContentPartPr/>
              <p14:nvPr/>
            </p14:nvContentPartPr>
            <p14:xfrm>
              <a:off x="2046231" y="5203029"/>
              <a:ext cx="65520" cy="5472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5481E26F-CE8D-470C-BD38-9063255DFF14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2028591" y="5185389"/>
                <a:ext cx="1011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8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8A16AABD-95A2-4BF8-AB3C-8ECC7EE191FF}"/>
                  </a:ext>
                </a:extLst>
              </p14:cNvPr>
              <p14:cNvContentPartPr/>
              <p14:nvPr/>
            </p14:nvContentPartPr>
            <p14:xfrm>
              <a:off x="2449071" y="5050749"/>
              <a:ext cx="185400" cy="30564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8A16AABD-95A2-4BF8-AB3C-8ECC7EE191FF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2431431" y="5032749"/>
                <a:ext cx="22104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E7C90AC6-B09B-4837-8202-E7EFAC6CDF83}"/>
                  </a:ext>
                </a:extLst>
              </p14:cNvPr>
              <p14:cNvContentPartPr/>
              <p14:nvPr/>
            </p14:nvContentPartPr>
            <p14:xfrm>
              <a:off x="2726631" y="5137869"/>
              <a:ext cx="33120" cy="1152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E7C90AC6-B09B-4837-8202-E7EFAC6CDF83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2708991" y="5119869"/>
                <a:ext cx="687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2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99DCA0BE-E50A-4545-9F60-9E560BCC07A1}"/>
                  </a:ext>
                </a:extLst>
              </p14:cNvPr>
              <p14:cNvContentPartPr/>
              <p14:nvPr/>
            </p14:nvContentPartPr>
            <p14:xfrm>
              <a:off x="6112071" y="5045349"/>
              <a:ext cx="22320" cy="20160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99DCA0BE-E50A-4545-9F60-9E560BCC07A1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6094431" y="5027709"/>
                <a:ext cx="579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4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044F192C-C30E-4CC5-9C55-35BDD419B029}"/>
                  </a:ext>
                </a:extLst>
              </p14:cNvPr>
              <p14:cNvContentPartPr/>
              <p14:nvPr/>
            </p14:nvContentPartPr>
            <p14:xfrm>
              <a:off x="2868111" y="3755109"/>
              <a:ext cx="3108960" cy="1638720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044F192C-C30E-4CC5-9C55-35BDD419B029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2850471" y="3737469"/>
                <a:ext cx="3144600" cy="16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6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17EA9F95-4EDA-4F43-8CE0-AD37673E4D34}"/>
                  </a:ext>
                </a:extLst>
              </p14:cNvPr>
              <p14:cNvContentPartPr/>
              <p14:nvPr/>
            </p14:nvContentPartPr>
            <p14:xfrm>
              <a:off x="2002671" y="5709189"/>
              <a:ext cx="71280" cy="2232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17EA9F95-4EDA-4F43-8CE0-AD37673E4D34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1985031" y="5691189"/>
                <a:ext cx="1069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8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EA283423-2157-4DC7-B30B-F538F99922EB}"/>
                  </a:ext>
                </a:extLst>
              </p14:cNvPr>
              <p14:cNvContentPartPr/>
              <p14:nvPr/>
            </p14:nvContentPartPr>
            <p14:xfrm>
              <a:off x="2019231" y="5790909"/>
              <a:ext cx="71280" cy="1476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EA283423-2157-4DC7-B30B-F538F99922EB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2001231" y="5773269"/>
                <a:ext cx="1069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0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F78F366C-9393-45E6-955A-919149B21C83}"/>
                  </a:ext>
                </a:extLst>
              </p14:cNvPr>
              <p14:cNvContentPartPr/>
              <p14:nvPr/>
            </p14:nvContentPartPr>
            <p14:xfrm>
              <a:off x="2394711" y="5627109"/>
              <a:ext cx="169200" cy="26244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F78F366C-9393-45E6-955A-919149B21C83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2376711" y="5609109"/>
                <a:ext cx="20484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2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ABC8E1F3-7A88-499C-80A1-6E99AA554E32}"/>
                  </a:ext>
                </a:extLst>
              </p14:cNvPr>
              <p14:cNvContentPartPr/>
              <p14:nvPr/>
            </p14:nvContentPartPr>
            <p14:xfrm>
              <a:off x="2715831" y="5785509"/>
              <a:ext cx="360" cy="36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ABC8E1F3-7A88-499C-80A1-6E99AA554E3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697831" y="57678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0414BD10-747B-4A17-8418-4EF3CDB5724E}"/>
                  </a:ext>
                </a:extLst>
              </p14:cNvPr>
              <p14:cNvContentPartPr/>
              <p14:nvPr/>
            </p14:nvContentPartPr>
            <p14:xfrm>
              <a:off x="2856951" y="5551509"/>
              <a:ext cx="398160" cy="34344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0414BD10-747B-4A17-8418-4EF3CDB5724E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2839311" y="5533869"/>
                <a:ext cx="4338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5">
            <p14:nvContentPartPr>
              <p14:cNvPr id="627" name="Ink 626">
                <a:extLst>
                  <a:ext uri="{FF2B5EF4-FFF2-40B4-BE49-F238E27FC236}">
                    <a16:creationId xmlns:a16="http://schemas.microsoft.com/office/drawing/2014/main" id="{4275DF8C-FAC0-4324-8569-7CAD4BC98E30}"/>
                  </a:ext>
                </a:extLst>
              </p14:cNvPr>
              <p14:cNvContentPartPr/>
              <p14:nvPr/>
            </p14:nvContentPartPr>
            <p14:xfrm>
              <a:off x="3341871" y="5513349"/>
              <a:ext cx="76680" cy="125280"/>
            </p14:xfrm>
          </p:contentPart>
        </mc:Choice>
        <mc:Fallback xmlns="">
          <p:pic>
            <p:nvPicPr>
              <p:cNvPr id="627" name="Ink 626">
                <a:extLst>
                  <a:ext uri="{FF2B5EF4-FFF2-40B4-BE49-F238E27FC236}">
                    <a16:creationId xmlns:a16="http://schemas.microsoft.com/office/drawing/2014/main" id="{4275DF8C-FAC0-4324-8569-7CAD4BC98E30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3323871" y="5495760"/>
                <a:ext cx="112320" cy="1608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7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B10FF760-3C8E-44BC-BE7C-E92FB7C36E08}"/>
                  </a:ext>
                </a:extLst>
              </p14:cNvPr>
              <p14:cNvContentPartPr/>
              <p14:nvPr/>
            </p14:nvContentPartPr>
            <p14:xfrm>
              <a:off x="3509991" y="5444229"/>
              <a:ext cx="55440" cy="200160"/>
            </p14:xfrm>
          </p:contentPart>
        </mc:Choice>
        <mc:Fallback xmlns=""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B10FF760-3C8E-44BC-BE7C-E92FB7C36E08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3491991" y="5426229"/>
                <a:ext cx="910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9">
            <p14:nvContentPartPr>
              <p14:cNvPr id="629" name="Ink 628">
                <a:extLst>
                  <a:ext uri="{FF2B5EF4-FFF2-40B4-BE49-F238E27FC236}">
                    <a16:creationId xmlns:a16="http://schemas.microsoft.com/office/drawing/2014/main" id="{DF7D1063-F7E1-4563-91A6-EB8842EA11D1}"/>
                  </a:ext>
                </a:extLst>
              </p14:cNvPr>
              <p14:cNvContentPartPr/>
              <p14:nvPr/>
            </p14:nvContentPartPr>
            <p14:xfrm>
              <a:off x="3668391" y="5535309"/>
              <a:ext cx="71640" cy="125640"/>
            </p14:xfrm>
          </p:contentPart>
        </mc:Choice>
        <mc:Fallback xmlns="">
          <p:pic>
            <p:nvPicPr>
              <p:cNvPr id="629" name="Ink 628">
                <a:extLst>
                  <a:ext uri="{FF2B5EF4-FFF2-40B4-BE49-F238E27FC236}">
                    <a16:creationId xmlns:a16="http://schemas.microsoft.com/office/drawing/2014/main" id="{DF7D1063-F7E1-4563-91A6-EB8842EA11D1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3650391" y="5517309"/>
                <a:ext cx="1072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1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ED0736D8-B2B7-458D-AF37-48DAFED57594}"/>
                  </a:ext>
                </a:extLst>
              </p14:cNvPr>
              <p14:cNvContentPartPr/>
              <p14:nvPr/>
            </p14:nvContentPartPr>
            <p14:xfrm>
              <a:off x="3842271" y="5491749"/>
              <a:ext cx="43920" cy="141840"/>
            </p14:xfrm>
          </p:contentPart>
        </mc:Choice>
        <mc:Fallback xmlns=""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ED0736D8-B2B7-458D-AF37-48DAFED57594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3824631" y="5473749"/>
                <a:ext cx="7956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3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07160731-D574-4A4B-8B96-1560CEBA63FE}"/>
                  </a:ext>
                </a:extLst>
              </p14:cNvPr>
              <p14:cNvContentPartPr/>
              <p14:nvPr/>
            </p14:nvContentPartPr>
            <p14:xfrm>
              <a:off x="3956751" y="5502549"/>
              <a:ext cx="272520" cy="169200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07160731-D574-4A4B-8B96-1560CEBA63FE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3939111" y="5484549"/>
                <a:ext cx="308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5">
            <p14:nvContentPartPr>
              <p14:cNvPr id="644" name="Ink 643">
                <a:extLst>
                  <a:ext uri="{FF2B5EF4-FFF2-40B4-BE49-F238E27FC236}">
                    <a16:creationId xmlns:a16="http://schemas.microsoft.com/office/drawing/2014/main" id="{A3552E8D-A497-4A9F-8586-383BB059A065}"/>
                  </a:ext>
                </a:extLst>
              </p14:cNvPr>
              <p14:cNvContentPartPr/>
              <p14:nvPr/>
            </p14:nvContentPartPr>
            <p14:xfrm>
              <a:off x="4593591" y="5469789"/>
              <a:ext cx="158400" cy="131040"/>
            </p14:xfrm>
          </p:contentPart>
        </mc:Choice>
        <mc:Fallback xmlns="">
          <p:pic>
            <p:nvPicPr>
              <p:cNvPr id="644" name="Ink 643">
                <a:extLst>
                  <a:ext uri="{FF2B5EF4-FFF2-40B4-BE49-F238E27FC236}">
                    <a16:creationId xmlns:a16="http://schemas.microsoft.com/office/drawing/2014/main" id="{A3552E8D-A497-4A9F-8586-383BB059A065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4575911" y="5452149"/>
                <a:ext cx="194121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7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9CB4A362-95E5-4A7E-ABE7-9333454CDB40}"/>
                  </a:ext>
                </a:extLst>
              </p14:cNvPr>
              <p14:cNvContentPartPr/>
              <p14:nvPr/>
            </p14:nvContentPartPr>
            <p14:xfrm>
              <a:off x="4315311" y="5464389"/>
              <a:ext cx="174960" cy="22896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9CB4A362-95E5-4A7E-ABE7-9333454CDB40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4297348" y="5446749"/>
                <a:ext cx="210527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9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08EBEB90-0CAB-4EE2-AC38-371F875611CE}"/>
                  </a:ext>
                </a:extLst>
              </p14:cNvPr>
              <p14:cNvContentPartPr/>
              <p14:nvPr/>
            </p14:nvContentPartPr>
            <p14:xfrm>
              <a:off x="5110551" y="5518749"/>
              <a:ext cx="114840" cy="8208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08EBEB90-0CAB-4EE2-AC38-371F875611CE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5092911" y="5501109"/>
                <a:ext cx="1504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1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1BCFC069-1407-4BD6-9556-8D96AFC2C022}"/>
                  </a:ext>
                </a:extLst>
              </p14:cNvPr>
              <p14:cNvContentPartPr/>
              <p14:nvPr/>
            </p14:nvContentPartPr>
            <p14:xfrm>
              <a:off x="4811391" y="5469789"/>
              <a:ext cx="223200" cy="19116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1BCFC069-1407-4BD6-9556-8D96AFC2C022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4793420" y="5452116"/>
                <a:ext cx="258783" cy="226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3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61CEF9D5-5720-4B0C-8C20-AB2E1BCA9FF0}"/>
                  </a:ext>
                </a:extLst>
              </p14:cNvPr>
              <p14:cNvContentPartPr/>
              <p14:nvPr/>
            </p14:nvContentPartPr>
            <p14:xfrm>
              <a:off x="5464431" y="5769309"/>
              <a:ext cx="87480" cy="6120"/>
            </p14:xfrm>
          </p:contentPart>
        </mc:Choice>
        <mc:Fallback xmlns=""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61CEF9D5-5720-4B0C-8C20-AB2E1BCA9FF0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5446791" y="5751309"/>
                <a:ext cx="1231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E345856D-DF13-47A6-B497-6EE240E4D610}"/>
                  </a:ext>
                </a:extLst>
              </p14:cNvPr>
              <p14:cNvContentPartPr/>
              <p14:nvPr/>
            </p14:nvContentPartPr>
            <p14:xfrm>
              <a:off x="5676831" y="5660229"/>
              <a:ext cx="54720" cy="201600"/>
            </p14:xfrm>
          </p:contentPart>
        </mc:Choice>
        <mc:Fallback xmlns=""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E345856D-DF13-47A6-B497-6EE240E4D610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5658831" y="5642589"/>
                <a:ext cx="903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7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D4B41B9A-A26C-439F-9903-0056584FB15C}"/>
                  </a:ext>
                </a:extLst>
              </p14:cNvPr>
              <p14:cNvContentPartPr/>
              <p14:nvPr/>
            </p14:nvContentPartPr>
            <p14:xfrm>
              <a:off x="6607431" y="5741589"/>
              <a:ext cx="223560" cy="104760"/>
            </p14:xfrm>
          </p:contentPart>
        </mc:Choice>
        <mc:Fallback xmlns=""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D4B41B9A-A26C-439F-9903-0056584FB15C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6589791" y="5723589"/>
                <a:ext cx="2592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9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A848CEE8-4F82-4479-85D1-895123E053F4}"/>
                  </a:ext>
                </a:extLst>
              </p14:cNvPr>
              <p14:cNvContentPartPr/>
              <p14:nvPr/>
            </p14:nvContentPartPr>
            <p14:xfrm>
              <a:off x="7310151" y="5638629"/>
              <a:ext cx="65160" cy="256680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A848CEE8-4F82-4479-85D1-895123E053F4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7292151" y="5620629"/>
                <a:ext cx="1008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1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7FCAAFFC-68CF-442E-82CE-8B3C38092EEB}"/>
                  </a:ext>
                </a:extLst>
              </p14:cNvPr>
              <p14:cNvContentPartPr/>
              <p14:nvPr/>
            </p14:nvContentPartPr>
            <p14:xfrm>
              <a:off x="7483671" y="5660229"/>
              <a:ext cx="92880" cy="185040"/>
            </p14:xfrm>
          </p:contentPart>
        </mc:Choice>
        <mc:Fallback xmlns=""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7FCAAFFC-68CF-442E-82CE-8B3C38092EEB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7466031" y="5642589"/>
                <a:ext cx="12852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93107D1D-3381-440E-B26A-7C81CAB035C3}"/>
                  </a:ext>
                </a:extLst>
              </p14:cNvPr>
              <p14:cNvContentPartPr/>
              <p14:nvPr/>
            </p14:nvContentPartPr>
            <p14:xfrm>
              <a:off x="7907751" y="5818269"/>
              <a:ext cx="11520" cy="8208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93107D1D-3381-440E-B26A-7C81CAB035C3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7890111" y="5800269"/>
                <a:ext cx="471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5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1ACB9027-D85D-4856-8732-FB1D70627D84}"/>
                  </a:ext>
                </a:extLst>
              </p14:cNvPr>
              <p14:cNvContentPartPr/>
              <p14:nvPr/>
            </p14:nvContentPartPr>
            <p14:xfrm>
              <a:off x="8376471" y="5638629"/>
              <a:ext cx="93600" cy="267120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1ACB9027-D85D-4856-8732-FB1D70627D84}"/>
                  </a:ext>
                </a:extLst>
              </p:cNvPr>
              <p:cNvPicPr/>
              <p:nvPr/>
            </p:nvPicPr>
            <p:blipFill>
              <a:blip r:embed="rId476"/>
              <a:stretch>
                <a:fillRect/>
              </a:stretch>
            </p:blipFill>
            <p:spPr>
              <a:xfrm>
                <a:off x="8358471" y="5620629"/>
                <a:ext cx="12924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7">
            <p14:nvContentPartPr>
              <p14:cNvPr id="693" name="Ink 692">
                <a:extLst>
                  <a:ext uri="{FF2B5EF4-FFF2-40B4-BE49-F238E27FC236}">
                    <a16:creationId xmlns:a16="http://schemas.microsoft.com/office/drawing/2014/main" id="{56F0C288-9118-4AA6-9181-A25CF6E23DD9}"/>
                  </a:ext>
                </a:extLst>
              </p14:cNvPr>
              <p14:cNvContentPartPr/>
              <p14:nvPr/>
            </p14:nvContentPartPr>
            <p14:xfrm>
              <a:off x="8746551" y="5726469"/>
              <a:ext cx="65520" cy="10800"/>
            </p14:xfrm>
          </p:contentPart>
        </mc:Choice>
        <mc:Fallback xmlns="">
          <p:pic>
            <p:nvPicPr>
              <p:cNvPr id="693" name="Ink 692">
                <a:extLst>
                  <a:ext uri="{FF2B5EF4-FFF2-40B4-BE49-F238E27FC236}">
                    <a16:creationId xmlns:a16="http://schemas.microsoft.com/office/drawing/2014/main" id="{56F0C288-9118-4AA6-9181-A25CF6E23DD9}"/>
                  </a:ext>
                </a:extLst>
              </p:cNvPr>
              <p:cNvPicPr/>
              <p:nvPr/>
            </p:nvPicPr>
            <p:blipFill>
              <a:blip r:embed="rId478"/>
              <a:stretch>
                <a:fillRect/>
              </a:stretch>
            </p:blipFill>
            <p:spPr>
              <a:xfrm>
                <a:off x="8728551" y="5708469"/>
                <a:ext cx="1011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9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AFCED5EC-FC48-47A3-9233-3579CB4F5DFF}"/>
                  </a:ext>
                </a:extLst>
              </p14:cNvPr>
              <p14:cNvContentPartPr/>
              <p14:nvPr/>
            </p14:nvContentPartPr>
            <p14:xfrm>
              <a:off x="8768151" y="5802069"/>
              <a:ext cx="38520" cy="6480"/>
            </p14:xfrm>
          </p:contentPart>
        </mc:Choice>
        <mc:Fallback xmlns=""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AFCED5EC-FC48-47A3-9233-3579CB4F5DFF}"/>
                  </a:ext>
                </a:extLst>
              </p:cNvPr>
              <p:cNvPicPr/>
              <p:nvPr/>
            </p:nvPicPr>
            <p:blipFill>
              <a:blip r:embed="rId480"/>
              <a:stretch>
                <a:fillRect/>
              </a:stretch>
            </p:blipFill>
            <p:spPr>
              <a:xfrm>
                <a:off x="8750511" y="5784069"/>
                <a:ext cx="741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1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DD50C864-95C8-47B9-85E9-BCF63E864CE6}"/>
                  </a:ext>
                </a:extLst>
              </p14:cNvPr>
              <p14:cNvContentPartPr/>
              <p14:nvPr/>
            </p14:nvContentPartPr>
            <p14:xfrm>
              <a:off x="8027991" y="5649429"/>
              <a:ext cx="250920" cy="218520"/>
            </p14:xfrm>
          </p:contentPart>
        </mc:Choice>
        <mc:Fallback xmlns=""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DD50C864-95C8-47B9-85E9-BCF63E864CE6}"/>
                  </a:ext>
                </a:extLst>
              </p:cNvPr>
              <p:cNvPicPr/>
              <p:nvPr/>
            </p:nvPicPr>
            <p:blipFill>
              <a:blip r:embed="rId482"/>
              <a:stretch>
                <a:fillRect/>
              </a:stretch>
            </p:blipFill>
            <p:spPr>
              <a:xfrm>
                <a:off x="8010376" y="5631789"/>
                <a:ext cx="286509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3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132EAD85-1C2A-4D95-BE5E-CDDC065B7406}"/>
                  </a:ext>
                </a:extLst>
              </p14:cNvPr>
              <p14:cNvContentPartPr/>
              <p14:nvPr/>
            </p14:nvContentPartPr>
            <p14:xfrm>
              <a:off x="7652511" y="5611269"/>
              <a:ext cx="76680" cy="99000"/>
            </p14:xfrm>
          </p:contentPart>
        </mc:Choice>
        <mc:Fallback xmlns=""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132EAD85-1C2A-4D95-BE5E-CDDC065B7406}"/>
                  </a:ext>
                </a:extLst>
              </p:cNvPr>
              <p:cNvPicPr/>
              <p:nvPr/>
            </p:nvPicPr>
            <p:blipFill>
              <a:blip r:embed="rId484"/>
              <a:stretch>
                <a:fillRect/>
              </a:stretch>
            </p:blipFill>
            <p:spPr>
              <a:xfrm>
                <a:off x="7634511" y="5593565"/>
                <a:ext cx="112320" cy="134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5">
            <p14:nvContentPartPr>
              <p14:cNvPr id="700" name="Ink 699">
                <a:extLst>
                  <a:ext uri="{FF2B5EF4-FFF2-40B4-BE49-F238E27FC236}">
                    <a16:creationId xmlns:a16="http://schemas.microsoft.com/office/drawing/2014/main" id="{EC7F0DD3-0064-4487-8ACB-DB5EB4F21775}"/>
                  </a:ext>
                </a:extLst>
              </p14:cNvPr>
              <p14:cNvContentPartPr/>
              <p14:nvPr/>
            </p14:nvContentPartPr>
            <p14:xfrm>
              <a:off x="6938991" y="5703789"/>
              <a:ext cx="196560" cy="131400"/>
            </p14:xfrm>
          </p:contentPart>
        </mc:Choice>
        <mc:Fallback xmlns="">
          <p:pic>
            <p:nvPicPr>
              <p:cNvPr id="700" name="Ink 699">
                <a:extLst>
                  <a:ext uri="{FF2B5EF4-FFF2-40B4-BE49-F238E27FC236}">
                    <a16:creationId xmlns:a16="http://schemas.microsoft.com/office/drawing/2014/main" id="{EC7F0DD3-0064-4487-8ACB-DB5EB4F21775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6921024" y="5686101"/>
                <a:ext cx="232135" cy="167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7">
            <p14:nvContentPartPr>
              <p14:cNvPr id="706" name="Ink 705">
                <a:extLst>
                  <a:ext uri="{FF2B5EF4-FFF2-40B4-BE49-F238E27FC236}">
                    <a16:creationId xmlns:a16="http://schemas.microsoft.com/office/drawing/2014/main" id="{221D0748-619E-45F3-8663-30ED55ABEE70}"/>
                  </a:ext>
                </a:extLst>
              </p14:cNvPr>
              <p14:cNvContentPartPr/>
              <p14:nvPr/>
            </p14:nvContentPartPr>
            <p14:xfrm>
              <a:off x="9170991" y="5567709"/>
              <a:ext cx="136440" cy="289440"/>
            </p14:xfrm>
          </p:contentPart>
        </mc:Choice>
        <mc:Fallback xmlns="">
          <p:pic>
            <p:nvPicPr>
              <p:cNvPr id="706" name="Ink 705">
                <a:extLst>
                  <a:ext uri="{FF2B5EF4-FFF2-40B4-BE49-F238E27FC236}">
                    <a16:creationId xmlns:a16="http://schemas.microsoft.com/office/drawing/2014/main" id="{221D0748-619E-45F3-8663-30ED55ABEE70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9153351" y="5549709"/>
                <a:ext cx="1720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9">
            <p14:nvContentPartPr>
              <p14:cNvPr id="707" name="Ink 706">
                <a:extLst>
                  <a:ext uri="{FF2B5EF4-FFF2-40B4-BE49-F238E27FC236}">
                    <a16:creationId xmlns:a16="http://schemas.microsoft.com/office/drawing/2014/main" id="{3733B081-2A7B-4D57-A1A5-B1362AA3F6FB}"/>
                  </a:ext>
                </a:extLst>
              </p14:cNvPr>
              <p14:cNvContentPartPr/>
              <p14:nvPr/>
            </p14:nvContentPartPr>
            <p14:xfrm>
              <a:off x="9437751" y="5518749"/>
              <a:ext cx="131040" cy="60120"/>
            </p14:xfrm>
          </p:contentPart>
        </mc:Choice>
        <mc:Fallback xmlns="">
          <p:pic>
            <p:nvPicPr>
              <p:cNvPr id="707" name="Ink 706">
                <a:extLst>
                  <a:ext uri="{FF2B5EF4-FFF2-40B4-BE49-F238E27FC236}">
                    <a16:creationId xmlns:a16="http://schemas.microsoft.com/office/drawing/2014/main" id="{3733B081-2A7B-4D57-A1A5-B1362AA3F6FB}"/>
                  </a:ext>
                </a:extLst>
              </p:cNvPr>
              <p:cNvPicPr/>
              <p:nvPr/>
            </p:nvPicPr>
            <p:blipFill>
              <a:blip r:embed="rId490"/>
              <a:stretch>
                <a:fillRect/>
              </a:stretch>
            </p:blipFill>
            <p:spPr>
              <a:xfrm>
                <a:off x="9419751" y="5501109"/>
                <a:ext cx="1666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1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0211876F-C53C-4377-9EE7-758392A9D052}"/>
                  </a:ext>
                </a:extLst>
              </p14:cNvPr>
              <p14:cNvContentPartPr/>
              <p14:nvPr/>
            </p14:nvContentPartPr>
            <p14:xfrm>
              <a:off x="9644391" y="5524149"/>
              <a:ext cx="43920" cy="65880"/>
            </p14:xfrm>
          </p:contentPart>
        </mc:Choice>
        <mc:Fallback xmlns=""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0211876F-C53C-4377-9EE7-758392A9D052}"/>
                  </a:ext>
                </a:extLst>
              </p:cNvPr>
              <p:cNvPicPr/>
              <p:nvPr/>
            </p:nvPicPr>
            <p:blipFill>
              <a:blip r:embed="rId492"/>
              <a:stretch>
                <a:fillRect/>
              </a:stretch>
            </p:blipFill>
            <p:spPr>
              <a:xfrm>
                <a:off x="9626751" y="5506509"/>
                <a:ext cx="795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3">
            <p14:nvContentPartPr>
              <p14:cNvPr id="711" name="Ink 710">
                <a:extLst>
                  <a:ext uri="{FF2B5EF4-FFF2-40B4-BE49-F238E27FC236}">
                    <a16:creationId xmlns:a16="http://schemas.microsoft.com/office/drawing/2014/main" id="{9A63C51E-E046-44F1-B0C4-4F583DFA33C8}"/>
                  </a:ext>
                </a:extLst>
              </p14:cNvPr>
              <p14:cNvContentPartPr/>
              <p14:nvPr/>
            </p14:nvContentPartPr>
            <p14:xfrm>
              <a:off x="10003311" y="5393829"/>
              <a:ext cx="38880" cy="174600"/>
            </p14:xfrm>
          </p:contentPart>
        </mc:Choice>
        <mc:Fallback xmlns="">
          <p:pic>
            <p:nvPicPr>
              <p:cNvPr id="711" name="Ink 710">
                <a:extLst>
                  <a:ext uri="{FF2B5EF4-FFF2-40B4-BE49-F238E27FC236}">
                    <a16:creationId xmlns:a16="http://schemas.microsoft.com/office/drawing/2014/main" id="{9A63C51E-E046-44F1-B0C4-4F583DFA33C8}"/>
                  </a:ext>
                </a:extLst>
              </p:cNvPr>
              <p:cNvPicPr/>
              <p:nvPr/>
            </p:nvPicPr>
            <p:blipFill>
              <a:blip r:embed="rId494"/>
              <a:stretch>
                <a:fillRect/>
              </a:stretch>
            </p:blipFill>
            <p:spPr>
              <a:xfrm>
                <a:off x="9985311" y="5375829"/>
                <a:ext cx="745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5">
            <p14:nvContentPartPr>
              <p14:cNvPr id="714" name="Ink 713">
                <a:extLst>
                  <a:ext uri="{FF2B5EF4-FFF2-40B4-BE49-F238E27FC236}">
                    <a16:creationId xmlns:a16="http://schemas.microsoft.com/office/drawing/2014/main" id="{CCAB0AC1-8680-49C8-90DE-2DA6BF8BC1E7}"/>
                  </a:ext>
                </a:extLst>
              </p14:cNvPr>
              <p14:cNvContentPartPr/>
              <p14:nvPr/>
            </p14:nvContentPartPr>
            <p14:xfrm>
              <a:off x="10362951" y="5546109"/>
              <a:ext cx="11520" cy="54720"/>
            </p14:xfrm>
          </p:contentPart>
        </mc:Choice>
        <mc:Fallback xmlns="">
          <p:pic>
            <p:nvPicPr>
              <p:cNvPr id="714" name="Ink 713">
                <a:extLst>
                  <a:ext uri="{FF2B5EF4-FFF2-40B4-BE49-F238E27FC236}">
                    <a16:creationId xmlns:a16="http://schemas.microsoft.com/office/drawing/2014/main" id="{CCAB0AC1-8680-49C8-90DE-2DA6BF8BC1E7}"/>
                  </a:ext>
                </a:extLst>
              </p:cNvPr>
              <p:cNvPicPr/>
              <p:nvPr/>
            </p:nvPicPr>
            <p:blipFill>
              <a:blip r:embed="rId496"/>
              <a:stretch>
                <a:fillRect/>
              </a:stretch>
            </p:blipFill>
            <p:spPr>
              <a:xfrm>
                <a:off x="10345311" y="5528109"/>
                <a:ext cx="471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717" name="Ink 716">
                <a:extLst>
                  <a:ext uri="{FF2B5EF4-FFF2-40B4-BE49-F238E27FC236}">
                    <a16:creationId xmlns:a16="http://schemas.microsoft.com/office/drawing/2014/main" id="{6C214BA0-7F7E-4BCD-B31D-95B77807B9F1}"/>
                  </a:ext>
                </a:extLst>
              </p14:cNvPr>
              <p14:cNvContentPartPr/>
              <p14:nvPr/>
            </p14:nvContentPartPr>
            <p14:xfrm>
              <a:off x="10684071" y="5366469"/>
              <a:ext cx="33840" cy="201600"/>
            </p14:xfrm>
          </p:contentPart>
        </mc:Choice>
        <mc:Fallback xmlns="">
          <p:pic>
            <p:nvPicPr>
              <p:cNvPr id="717" name="Ink 716">
                <a:extLst>
                  <a:ext uri="{FF2B5EF4-FFF2-40B4-BE49-F238E27FC236}">
                    <a16:creationId xmlns:a16="http://schemas.microsoft.com/office/drawing/2014/main" id="{6C214BA0-7F7E-4BCD-B31D-95B77807B9F1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10666431" y="5348829"/>
                <a:ext cx="694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718" name="Ink 717">
                <a:extLst>
                  <a:ext uri="{FF2B5EF4-FFF2-40B4-BE49-F238E27FC236}">
                    <a16:creationId xmlns:a16="http://schemas.microsoft.com/office/drawing/2014/main" id="{57C8C96E-67D9-4C60-A177-E8AE2242AACA}"/>
                  </a:ext>
                </a:extLst>
              </p14:cNvPr>
              <p14:cNvContentPartPr/>
              <p14:nvPr/>
            </p14:nvContentPartPr>
            <p14:xfrm>
              <a:off x="10482831" y="5475189"/>
              <a:ext cx="71280" cy="163800"/>
            </p14:xfrm>
          </p:contentPart>
        </mc:Choice>
        <mc:Fallback xmlns="">
          <p:pic>
            <p:nvPicPr>
              <p:cNvPr id="718" name="Ink 717">
                <a:extLst>
                  <a:ext uri="{FF2B5EF4-FFF2-40B4-BE49-F238E27FC236}">
                    <a16:creationId xmlns:a16="http://schemas.microsoft.com/office/drawing/2014/main" id="{57C8C96E-67D9-4C60-A177-E8AE2242AACA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10464831" y="5457549"/>
                <a:ext cx="1069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719" name="Ink 718">
                <a:extLst>
                  <a:ext uri="{FF2B5EF4-FFF2-40B4-BE49-F238E27FC236}">
                    <a16:creationId xmlns:a16="http://schemas.microsoft.com/office/drawing/2014/main" id="{75D808F6-946C-41AE-984A-D9A454AA0C74}"/>
                  </a:ext>
                </a:extLst>
              </p14:cNvPr>
              <p14:cNvContentPartPr/>
              <p14:nvPr/>
            </p14:nvContentPartPr>
            <p14:xfrm>
              <a:off x="10156311" y="5480949"/>
              <a:ext cx="92880" cy="87480"/>
            </p14:xfrm>
          </p:contentPart>
        </mc:Choice>
        <mc:Fallback xmlns="">
          <p:pic>
            <p:nvPicPr>
              <p:cNvPr id="719" name="Ink 718">
                <a:extLst>
                  <a:ext uri="{FF2B5EF4-FFF2-40B4-BE49-F238E27FC236}">
                    <a16:creationId xmlns:a16="http://schemas.microsoft.com/office/drawing/2014/main" id="{75D808F6-946C-41AE-984A-D9A454AA0C74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10138311" y="5462949"/>
                <a:ext cx="12852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3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16B5ED09-E986-4323-89FF-E62D900D7DAB}"/>
                  </a:ext>
                </a:extLst>
              </p14:cNvPr>
              <p14:cNvContentPartPr/>
              <p14:nvPr/>
            </p14:nvContentPartPr>
            <p14:xfrm>
              <a:off x="9758871" y="5507949"/>
              <a:ext cx="98280" cy="93240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16B5ED09-E986-4323-89FF-E62D900D7DAB}"/>
                  </a:ext>
                </a:extLst>
              </p:cNvPr>
              <p:cNvPicPr/>
              <p:nvPr/>
            </p:nvPicPr>
            <p:blipFill>
              <a:blip r:embed="rId504"/>
              <a:stretch>
                <a:fillRect/>
              </a:stretch>
            </p:blipFill>
            <p:spPr>
              <a:xfrm>
                <a:off x="9740871" y="5490241"/>
                <a:ext cx="133920" cy="129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5">
            <p14:nvContentPartPr>
              <p14:cNvPr id="726" name="Ink 725">
                <a:extLst>
                  <a:ext uri="{FF2B5EF4-FFF2-40B4-BE49-F238E27FC236}">
                    <a16:creationId xmlns:a16="http://schemas.microsoft.com/office/drawing/2014/main" id="{6B11932B-3868-49B9-AD30-88BB9AC5BB61}"/>
                  </a:ext>
                </a:extLst>
              </p14:cNvPr>
              <p14:cNvContentPartPr/>
              <p14:nvPr/>
            </p14:nvContentPartPr>
            <p14:xfrm>
              <a:off x="7505991" y="6150189"/>
              <a:ext cx="76320" cy="115200"/>
            </p14:xfrm>
          </p:contentPart>
        </mc:Choice>
        <mc:Fallback xmlns="">
          <p:pic>
            <p:nvPicPr>
              <p:cNvPr id="726" name="Ink 725">
                <a:extLst>
                  <a:ext uri="{FF2B5EF4-FFF2-40B4-BE49-F238E27FC236}">
                    <a16:creationId xmlns:a16="http://schemas.microsoft.com/office/drawing/2014/main" id="{6B11932B-3868-49B9-AD30-88BB9AC5BB61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7487991" y="6132549"/>
                <a:ext cx="1119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7">
            <p14:nvContentPartPr>
              <p14:cNvPr id="727" name="Ink 726">
                <a:extLst>
                  <a:ext uri="{FF2B5EF4-FFF2-40B4-BE49-F238E27FC236}">
                    <a16:creationId xmlns:a16="http://schemas.microsoft.com/office/drawing/2014/main" id="{81BDCF22-DDD6-4BC2-92EC-25CC0F042A50}"/>
                  </a:ext>
                </a:extLst>
              </p14:cNvPr>
              <p14:cNvContentPartPr/>
              <p14:nvPr/>
            </p14:nvContentPartPr>
            <p14:xfrm>
              <a:off x="7668711" y="6221109"/>
              <a:ext cx="360" cy="360"/>
            </p14:xfrm>
          </p:contentPart>
        </mc:Choice>
        <mc:Fallback xmlns="">
          <p:pic>
            <p:nvPicPr>
              <p:cNvPr id="727" name="Ink 726">
                <a:extLst>
                  <a:ext uri="{FF2B5EF4-FFF2-40B4-BE49-F238E27FC236}">
                    <a16:creationId xmlns:a16="http://schemas.microsoft.com/office/drawing/2014/main" id="{81BDCF22-DDD6-4BC2-92EC-25CC0F042A50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7651071" y="62031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728" name="Ink 727">
                <a:extLst>
                  <a:ext uri="{FF2B5EF4-FFF2-40B4-BE49-F238E27FC236}">
                    <a16:creationId xmlns:a16="http://schemas.microsoft.com/office/drawing/2014/main" id="{BB1835B5-2F68-4278-A27C-73ECCF7DBBD4}"/>
                  </a:ext>
                </a:extLst>
              </p14:cNvPr>
              <p14:cNvContentPartPr/>
              <p14:nvPr/>
            </p14:nvContentPartPr>
            <p14:xfrm>
              <a:off x="7157151" y="6155229"/>
              <a:ext cx="196200" cy="104400"/>
            </p14:xfrm>
          </p:contentPart>
        </mc:Choice>
        <mc:Fallback xmlns="">
          <p:pic>
            <p:nvPicPr>
              <p:cNvPr id="728" name="Ink 727">
                <a:extLst>
                  <a:ext uri="{FF2B5EF4-FFF2-40B4-BE49-F238E27FC236}">
                    <a16:creationId xmlns:a16="http://schemas.microsoft.com/office/drawing/2014/main" id="{BB1835B5-2F68-4278-A27C-73ECCF7DBBD4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7139511" y="6137229"/>
                <a:ext cx="2318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729" name="Ink 728">
                <a:extLst>
                  <a:ext uri="{FF2B5EF4-FFF2-40B4-BE49-F238E27FC236}">
                    <a16:creationId xmlns:a16="http://schemas.microsoft.com/office/drawing/2014/main" id="{90541536-F319-4AA4-B408-81D060F1B485}"/>
                  </a:ext>
                </a:extLst>
              </p14:cNvPr>
              <p14:cNvContentPartPr/>
              <p14:nvPr/>
            </p14:nvContentPartPr>
            <p14:xfrm>
              <a:off x="6683391" y="6106989"/>
              <a:ext cx="240120" cy="223560"/>
            </p14:xfrm>
          </p:contentPart>
        </mc:Choice>
        <mc:Fallback xmlns="">
          <p:pic>
            <p:nvPicPr>
              <p:cNvPr id="729" name="Ink 728">
                <a:extLst>
                  <a:ext uri="{FF2B5EF4-FFF2-40B4-BE49-F238E27FC236}">
                    <a16:creationId xmlns:a16="http://schemas.microsoft.com/office/drawing/2014/main" id="{90541536-F319-4AA4-B408-81D060F1B485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6665751" y="6088960"/>
                <a:ext cx="275760" cy="2592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730" name="Ink 729">
                <a:extLst>
                  <a:ext uri="{FF2B5EF4-FFF2-40B4-BE49-F238E27FC236}">
                    <a16:creationId xmlns:a16="http://schemas.microsoft.com/office/drawing/2014/main" id="{F7448311-AD72-455D-BDDE-FF1072347490}"/>
                  </a:ext>
                </a:extLst>
              </p14:cNvPr>
              <p14:cNvContentPartPr/>
              <p14:nvPr/>
            </p14:nvContentPartPr>
            <p14:xfrm>
              <a:off x="7806591" y="6086829"/>
              <a:ext cx="101880" cy="167400"/>
            </p14:xfrm>
          </p:contentPart>
        </mc:Choice>
        <mc:Fallback xmlns="">
          <p:pic>
            <p:nvPicPr>
              <p:cNvPr id="730" name="Ink 729">
                <a:extLst>
                  <a:ext uri="{FF2B5EF4-FFF2-40B4-BE49-F238E27FC236}">
                    <a16:creationId xmlns:a16="http://schemas.microsoft.com/office/drawing/2014/main" id="{F7448311-AD72-455D-BDDE-FF1072347490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7788951" y="6068829"/>
                <a:ext cx="1375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731" name="Ink 730">
                <a:extLst>
                  <a:ext uri="{FF2B5EF4-FFF2-40B4-BE49-F238E27FC236}">
                    <a16:creationId xmlns:a16="http://schemas.microsoft.com/office/drawing/2014/main" id="{E4AB2508-666E-4C73-944C-3763897CE29B}"/>
                  </a:ext>
                </a:extLst>
              </p14:cNvPr>
              <p14:cNvContentPartPr/>
              <p14:nvPr/>
            </p14:nvContentPartPr>
            <p14:xfrm>
              <a:off x="8017191" y="6139389"/>
              <a:ext cx="54720" cy="70920"/>
            </p14:xfrm>
          </p:contentPart>
        </mc:Choice>
        <mc:Fallback xmlns="">
          <p:pic>
            <p:nvPicPr>
              <p:cNvPr id="731" name="Ink 730">
                <a:extLst>
                  <a:ext uri="{FF2B5EF4-FFF2-40B4-BE49-F238E27FC236}">
                    <a16:creationId xmlns:a16="http://schemas.microsoft.com/office/drawing/2014/main" id="{E4AB2508-666E-4C73-944C-3763897CE29B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7999191" y="6121749"/>
                <a:ext cx="9036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6">
            <p14:nvContentPartPr>
              <p14:cNvPr id="738" name="Ink 737">
                <a:extLst>
                  <a:ext uri="{FF2B5EF4-FFF2-40B4-BE49-F238E27FC236}">
                    <a16:creationId xmlns:a16="http://schemas.microsoft.com/office/drawing/2014/main" id="{F90BAAE6-5CA0-4B4A-8120-77DCFD32E2ED}"/>
                  </a:ext>
                </a:extLst>
              </p14:cNvPr>
              <p14:cNvContentPartPr/>
              <p14:nvPr/>
            </p14:nvContentPartPr>
            <p14:xfrm>
              <a:off x="9170991" y="6014109"/>
              <a:ext cx="120240" cy="180000"/>
            </p14:xfrm>
          </p:contentPart>
        </mc:Choice>
        <mc:Fallback xmlns="">
          <p:pic>
            <p:nvPicPr>
              <p:cNvPr id="738" name="Ink 737">
                <a:extLst>
                  <a:ext uri="{FF2B5EF4-FFF2-40B4-BE49-F238E27FC236}">
                    <a16:creationId xmlns:a16="http://schemas.microsoft.com/office/drawing/2014/main" id="{F90BAAE6-5CA0-4B4A-8120-77DCFD32E2ED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9153351" y="5996469"/>
                <a:ext cx="15588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8">
            <p14:nvContentPartPr>
              <p14:cNvPr id="742" name="Ink 741">
                <a:extLst>
                  <a:ext uri="{FF2B5EF4-FFF2-40B4-BE49-F238E27FC236}">
                    <a16:creationId xmlns:a16="http://schemas.microsoft.com/office/drawing/2014/main" id="{ED7C0E22-73D1-4BF4-BA40-ED147F2A6D11}"/>
                  </a:ext>
                </a:extLst>
              </p14:cNvPr>
              <p14:cNvContentPartPr/>
              <p14:nvPr/>
            </p14:nvContentPartPr>
            <p14:xfrm>
              <a:off x="9748071" y="5975949"/>
              <a:ext cx="96480" cy="256320"/>
            </p14:xfrm>
          </p:contentPart>
        </mc:Choice>
        <mc:Fallback xmlns="">
          <p:pic>
            <p:nvPicPr>
              <p:cNvPr id="742" name="Ink 741">
                <a:extLst>
                  <a:ext uri="{FF2B5EF4-FFF2-40B4-BE49-F238E27FC236}">
                    <a16:creationId xmlns:a16="http://schemas.microsoft.com/office/drawing/2014/main" id="{ED7C0E22-73D1-4BF4-BA40-ED147F2A6D11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9730071" y="5958309"/>
                <a:ext cx="1321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0">
            <p14:nvContentPartPr>
              <p14:cNvPr id="743" name="Ink 742">
                <a:extLst>
                  <a:ext uri="{FF2B5EF4-FFF2-40B4-BE49-F238E27FC236}">
                    <a16:creationId xmlns:a16="http://schemas.microsoft.com/office/drawing/2014/main" id="{5BCC1F80-2A11-4B01-8CDA-DAB6B18D1134}"/>
                  </a:ext>
                </a:extLst>
              </p14:cNvPr>
              <p14:cNvContentPartPr/>
              <p14:nvPr/>
            </p14:nvContentPartPr>
            <p14:xfrm>
              <a:off x="9388791" y="6003309"/>
              <a:ext cx="283320" cy="196200"/>
            </p14:xfrm>
          </p:contentPart>
        </mc:Choice>
        <mc:Fallback xmlns="">
          <p:pic>
            <p:nvPicPr>
              <p:cNvPr id="743" name="Ink 742">
                <a:extLst>
                  <a:ext uri="{FF2B5EF4-FFF2-40B4-BE49-F238E27FC236}">
                    <a16:creationId xmlns:a16="http://schemas.microsoft.com/office/drawing/2014/main" id="{5BCC1F80-2A11-4B01-8CDA-DAB6B18D1134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9370791" y="5985309"/>
                <a:ext cx="3189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744" name="Ink 743">
                <a:extLst>
                  <a:ext uri="{FF2B5EF4-FFF2-40B4-BE49-F238E27FC236}">
                    <a16:creationId xmlns:a16="http://schemas.microsoft.com/office/drawing/2014/main" id="{BFC2124D-E3A9-498D-9A03-F9F34139947D}"/>
                  </a:ext>
                </a:extLst>
              </p14:cNvPr>
              <p14:cNvContentPartPr/>
              <p14:nvPr/>
            </p14:nvContentPartPr>
            <p14:xfrm>
              <a:off x="8691831" y="6024909"/>
              <a:ext cx="245520" cy="196560"/>
            </p14:xfrm>
          </p:contentPart>
        </mc:Choice>
        <mc:Fallback xmlns="">
          <p:pic>
            <p:nvPicPr>
              <p:cNvPr id="744" name="Ink 743">
                <a:extLst>
                  <a:ext uri="{FF2B5EF4-FFF2-40B4-BE49-F238E27FC236}">
                    <a16:creationId xmlns:a16="http://schemas.microsoft.com/office/drawing/2014/main" id="{BFC2124D-E3A9-498D-9A03-F9F34139947D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8674191" y="6007237"/>
                <a:ext cx="281160" cy="2322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745" name="Ink 744">
                <a:extLst>
                  <a:ext uri="{FF2B5EF4-FFF2-40B4-BE49-F238E27FC236}">
                    <a16:creationId xmlns:a16="http://schemas.microsoft.com/office/drawing/2014/main" id="{327DF91A-2C16-4254-87CA-CBA580E26C46}"/>
                  </a:ext>
                </a:extLst>
              </p14:cNvPr>
              <p14:cNvContentPartPr/>
              <p14:nvPr/>
            </p14:nvContentPartPr>
            <p14:xfrm>
              <a:off x="8174871" y="6051909"/>
              <a:ext cx="316080" cy="174960"/>
            </p14:xfrm>
          </p:contentPart>
        </mc:Choice>
        <mc:Fallback xmlns="">
          <p:pic>
            <p:nvPicPr>
              <p:cNvPr id="745" name="Ink 744">
                <a:extLst>
                  <a:ext uri="{FF2B5EF4-FFF2-40B4-BE49-F238E27FC236}">
                    <a16:creationId xmlns:a16="http://schemas.microsoft.com/office/drawing/2014/main" id="{327DF91A-2C16-4254-87CA-CBA580E26C46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8157231" y="6034233"/>
                <a:ext cx="351720" cy="210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753" name="Ink 752">
                <a:extLst>
                  <a:ext uri="{FF2B5EF4-FFF2-40B4-BE49-F238E27FC236}">
                    <a16:creationId xmlns:a16="http://schemas.microsoft.com/office/drawing/2014/main" id="{4BA523A2-5C85-4FD3-9FF4-817A73ACBF35}"/>
                  </a:ext>
                </a:extLst>
              </p14:cNvPr>
              <p14:cNvContentPartPr/>
              <p14:nvPr/>
            </p14:nvContentPartPr>
            <p14:xfrm>
              <a:off x="2998879" y="5975350"/>
              <a:ext cx="221760" cy="102960"/>
            </p14:xfrm>
          </p:contentPart>
        </mc:Choice>
        <mc:Fallback xmlns="">
          <p:pic>
            <p:nvPicPr>
              <p:cNvPr id="753" name="Ink 752">
                <a:extLst>
                  <a:ext uri="{FF2B5EF4-FFF2-40B4-BE49-F238E27FC236}">
                    <a16:creationId xmlns:a16="http://schemas.microsoft.com/office/drawing/2014/main" id="{4BA523A2-5C85-4FD3-9FF4-817A73ACBF35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2981239" y="5957648"/>
                <a:ext cx="257400" cy="138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754" name="Ink 753">
                <a:extLst>
                  <a:ext uri="{FF2B5EF4-FFF2-40B4-BE49-F238E27FC236}">
                    <a16:creationId xmlns:a16="http://schemas.microsoft.com/office/drawing/2014/main" id="{BAD198FC-7B54-4EA7-8F42-B46730904AE3}"/>
                  </a:ext>
                </a:extLst>
              </p14:cNvPr>
              <p14:cNvContentPartPr/>
              <p14:nvPr/>
            </p14:nvContentPartPr>
            <p14:xfrm>
              <a:off x="2688199" y="5992270"/>
              <a:ext cx="239040" cy="297360"/>
            </p14:xfrm>
          </p:contentPart>
        </mc:Choice>
        <mc:Fallback xmlns="">
          <p:pic>
            <p:nvPicPr>
              <p:cNvPr id="754" name="Ink 753">
                <a:extLst>
                  <a:ext uri="{FF2B5EF4-FFF2-40B4-BE49-F238E27FC236}">
                    <a16:creationId xmlns:a16="http://schemas.microsoft.com/office/drawing/2014/main" id="{BAD198FC-7B54-4EA7-8F42-B46730904AE3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2670559" y="5974270"/>
                <a:ext cx="2746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7363C021-7A58-4A6A-8674-016E584A8310}"/>
                  </a:ext>
                </a:extLst>
              </p14:cNvPr>
              <p14:cNvContentPartPr/>
              <p14:nvPr/>
            </p14:nvContentPartPr>
            <p14:xfrm>
              <a:off x="3374719" y="6158230"/>
              <a:ext cx="109440" cy="9720"/>
            </p14:xfrm>
          </p:contentPart>
        </mc:Choice>
        <mc:Fallback xmlns=""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7363C021-7A58-4A6A-8674-016E584A8310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3357079" y="6140590"/>
                <a:ext cx="1450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756" name="Ink 755">
                <a:extLst>
                  <a:ext uri="{FF2B5EF4-FFF2-40B4-BE49-F238E27FC236}">
                    <a16:creationId xmlns:a16="http://schemas.microsoft.com/office/drawing/2014/main" id="{4709ECAA-0B56-4198-88FC-C4C8314760B1}"/>
                  </a:ext>
                </a:extLst>
              </p14:cNvPr>
              <p14:cNvContentPartPr/>
              <p14:nvPr/>
            </p14:nvContentPartPr>
            <p14:xfrm>
              <a:off x="3614479" y="6032590"/>
              <a:ext cx="31320" cy="162000"/>
            </p14:xfrm>
          </p:contentPart>
        </mc:Choice>
        <mc:Fallback xmlns="">
          <p:pic>
            <p:nvPicPr>
              <p:cNvPr id="756" name="Ink 755">
                <a:extLst>
                  <a:ext uri="{FF2B5EF4-FFF2-40B4-BE49-F238E27FC236}">
                    <a16:creationId xmlns:a16="http://schemas.microsoft.com/office/drawing/2014/main" id="{4709ECAA-0B56-4198-88FC-C4C8314760B1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3596839" y="6014590"/>
                <a:ext cx="66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71C33613-DAD8-4B50-A0AF-FC6F1CA6D30A}"/>
                  </a:ext>
                </a:extLst>
              </p14:cNvPr>
              <p14:cNvContentPartPr/>
              <p14:nvPr/>
            </p14:nvContentPartPr>
            <p14:xfrm>
              <a:off x="2099239" y="6578710"/>
              <a:ext cx="36000" cy="4284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71C33613-DAD8-4B50-A0AF-FC6F1CA6D30A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2081599" y="6561217"/>
                <a:ext cx="71640" cy="781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762" name="Ink 761">
                <a:extLst>
                  <a:ext uri="{FF2B5EF4-FFF2-40B4-BE49-F238E27FC236}">
                    <a16:creationId xmlns:a16="http://schemas.microsoft.com/office/drawing/2014/main" id="{E7CE6B8A-9A54-4198-A584-1B86CD886137}"/>
                  </a:ext>
                </a:extLst>
              </p14:cNvPr>
              <p14:cNvContentPartPr/>
              <p14:nvPr/>
            </p14:nvContentPartPr>
            <p14:xfrm>
              <a:off x="2035159" y="6212950"/>
              <a:ext cx="43200" cy="38520"/>
            </p14:xfrm>
          </p:contentPart>
        </mc:Choice>
        <mc:Fallback xmlns="">
          <p:pic>
            <p:nvPicPr>
              <p:cNvPr id="762" name="Ink 761">
                <a:extLst>
                  <a:ext uri="{FF2B5EF4-FFF2-40B4-BE49-F238E27FC236}">
                    <a16:creationId xmlns:a16="http://schemas.microsoft.com/office/drawing/2014/main" id="{E7CE6B8A-9A54-4198-A584-1B86CD886137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2017519" y="6195310"/>
                <a:ext cx="788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768" name="Ink 767">
                <a:extLst>
                  <a:ext uri="{FF2B5EF4-FFF2-40B4-BE49-F238E27FC236}">
                    <a16:creationId xmlns:a16="http://schemas.microsoft.com/office/drawing/2014/main" id="{6FCD5A5B-018A-4246-811A-D09BDAC45E37}"/>
                  </a:ext>
                </a:extLst>
              </p14:cNvPr>
              <p14:cNvContentPartPr/>
              <p14:nvPr/>
            </p14:nvContentPartPr>
            <p14:xfrm>
              <a:off x="2861719" y="6377830"/>
              <a:ext cx="31680" cy="99360"/>
            </p14:xfrm>
          </p:contentPart>
        </mc:Choice>
        <mc:Fallback xmlns="">
          <p:pic>
            <p:nvPicPr>
              <p:cNvPr id="768" name="Ink 767">
                <a:extLst>
                  <a:ext uri="{FF2B5EF4-FFF2-40B4-BE49-F238E27FC236}">
                    <a16:creationId xmlns:a16="http://schemas.microsoft.com/office/drawing/2014/main" id="{6FCD5A5B-018A-4246-811A-D09BDAC45E37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2843719" y="6359830"/>
                <a:ext cx="673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771" name="Ink 770">
                <a:extLst>
                  <a:ext uri="{FF2B5EF4-FFF2-40B4-BE49-F238E27FC236}">
                    <a16:creationId xmlns:a16="http://schemas.microsoft.com/office/drawing/2014/main" id="{77350488-DBA9-4B76-BE9E-DDB906CDF87C}"/>
                  </a:ext>
                </a:extLst>
              </p14:cNvPr>
              <p14:cNvContentPartPr/>
              <p14:nvPr/>
            </p14:nvContentPartPr>
            <p14:xfrm>
              <a:off x="3078079" y="6362710"/>
              <a:ext cx="19440" cy="81000"/>
            </p14:xfrm>
          </p:contentPart>
        </mc:Choice>
        <mc:Fallback xmlns="">
          <p:pic>
            <p:nvPicPr>
              <p:cNvPr id="771" name="Ink 770">
                <a:extLst>
                  <a:ext uri="{FF2B5EF4-FFF2-40B4-BE49-F238E27FC236}">
                    <a16:creationId xmlns:a16="http://schemas.microsoft.com/office/drawing/2014/main" id="{77350488-DBA9-4B76-BE9E-DDB906CDF87C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3060079" y="6344710"/>
                <a:ext cx="5508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772" name="Ink 771">
                <a:extLst>
                  <a:ext uri="{FF2B5EF4-FFF2-40B4-BE49-F238E27FC236}">
                    <a16:creationId xmlns:a16="http://schemas.microsoft.com/office/drawing/2014/main" id="{DE6E5F9A-579B-464E-A3F2-6F34922D66D0}"/>
                  </a:ext>
                </a:extLst>
              </p14:cNvPr>
              <p14:cNvContentPartPr/>
              <p14:nvPr/>
            </p14:nvContentPartPr>
            <p14:xfrm>
              <a:off x="3241879" y="6569350"/>
              <a:ext cx="66960" cy="5760"/>
            </p14:xfrm>
          </p:contentPart>
        </mc:Choice>
        <mc:Fallback xmlns="">
          <p:pic>
            <p:nvPicPr>
              <p:cNvPr id="772" name="Ink 771">
                <a:extLst>
                  <a:ext uri="{FF2B5EF4-FFF2-40B4-BE49-F238E27FC236}">
                    <a16:creationId xmlns:a16="http://schemas.microsoft.com/office/drawing/2014/main" id="{DE6E5F9A-579B-464E-A3F2-6F34922D66D0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3223879" y="6551350"/>
                <a:ext cx="102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773" name="Ink 772">
                <a:extLst>
                  <a:ext uri="{FF2B5EF4-FFF2-40B4-BE49-F238E27FC236}">
                    <a16:creationId xmlns:a16="http://schemas.microsoft.com/office/drawing/2014/main" id="{14485249-CA28-4C60-B7E8-90B9C8CD6339}"/>
                  </a:ext>
                </a:extLst>
              </p14:cNvPr>
              <p14:cNvContentPartPr/>
              <p14:nvPr/>
            </p14:nvContentPartPr>
            <p14:xfrm>
              <a:off x="3467239" y="6483670"/>
              <a:ext cx="24480" cy="152280"/>
            </p14:xfrm>
          </p:contentPart>
        </mc:Choice>
        <mc:Fallback xmlns="">
          <p:pic>
            <p:nvPicPr>
              <p:cNvPr id="773" name="Ink 772">
                <a:extLst>
                  <a:ext uri="{FF2B5EF4-FFF2-40B4-BE49-F238E27FC236}">
                    <a16:creationId xmlns:a16="http://schemas.microsoft.com/office/drawing/2014/main" id="{14485249-CA28-4C60-B7E8-90B9C8CD6339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3449239" y="6466030"/>
                <a:ext cx="601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6">
            <p14:nvContentPartPr>
              <p14:cNvPr id="774" name="Ink 773">
                <a:extLst>
                  <a:ext uri="{FF2B5EF4-FFF2-40B4-BE49-F238E27FC236}">
                    <a16:creationId xmlns:a16="http://schemas.microsoft.com/office/drawing/2014/main" id="{3490FFAC-5BC7-4B96-9552-80EF11A66F77}"/>
                  </a:ext>
                </a:extLst>
              </p14:cNvPr>
              <p14:cNvContentPartPr/>
              <p14:nvPr/>
            </p14:nvContentPartPr>
            <p14:xfrm>
              <a:off x="2949559" y="6403030"/>
              <a:ext cx="66960" cy="43200"/>
            </p14:xfrm>
          </p:contentPart>
        </mc:Choice>
        <mc:Fallback xmlns="">
          <p:pic>
            <p:nvPicPr>
              <p:cNvPr id="774" name="Ink 773">
                <a:extLst>
                  <a:ext uri="{FF2B5EF4-FFF2-40B4-BE49-F238E27FC236}">
                    <a16:creationId xmlns:a16="http://schemas.microsoft.com/office/drawing/2014/main" id="{3490FFAC-5BC7-4B96-9552-80EF11A66F77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2931919" y="6385030"/>
                <a:ext cx="1026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8">
            <p14:nvContentPartPr>
              <p14:cNvPr id="775" name="Ink 774">
                <a:extLst>
                  <a:ext uri="{FF2B5EF4-FFF2-40B4-BE49-F238E27FC236}">
                    <a16:creationId xmlns:a16="http://schemas.microsoft.com/office/drawing/2014/main" id="{547D514D-1AC9-44EA-A6C5-E13459C9E92E}"/>
                  </a:ext>
                </a:extLst>
              </p14:cNvPr>
              <p14:cNvContentPartPr/>
              <p14:nvPr/>
            </p14:nvContentPartPr>
            <p14:xfrm>
              <a:off x="2693239" y="6400510"/>
              <a:ext cx="111960" cy="74160"/>
            </p14:xfrm>
          </p:contentPart>
        </mc:Choice>
        <mc:Fallback xmlns="">
          <p:pic>
            <p:nvPicPr>
              <p:cNvPr id="775" name="Ink 774">
                <a:extLst>
                  <a:ext uri="{FF2B5EF4-FFF2-40B4-BE49-F238E27FC236}">
                    <a16:creationId xmlns:a16="http://schemas.microsoft.com/office/drawing/2014/main" id="{547D514D-1AC9-44EA-A6C5-E13459C9E92E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2675599" y="6382870"/>
                <a:ext cx="1476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0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38522430-FAB6-43B4-88FD-B128D92E7A37}"/>
                  </a:ext>
                </a:extLst>
              </p14:cNvPr>
              <p14:cNvContentPartPr/>
              <p14:nvPr/>
            </p14:nvContentPartPr>
            <p14:xfrm>
              <a:off x="2323791" y="6112029"/>
              <a:ext cx="305728" cy="578641"/>
            </p14:xfrm>
          </p:contentPart>
        </mc:Choice>
        <mc:Fallback xmlns=""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38522430-FAB6-43B4-88FD-B128D92E7A37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2306125" y="6094036"/>
                <a:ext cx="341420" cy="61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2">
            <p14:nvContentPartPr>
              <p14:cNvPr id="779" name="Ink 778">
                <a:extLst>
                  <a:ext uri="{FF2B5EF4-FFF2-40B4-BE49-F238E27FC236}">
                    <a16:creationId xmlns:a16="http://schemas.microsoft.com/office/drawing/2014/main" id="{8279ADF9-BCD5-45B0-B56E-60D82F2CC738}"/>
                  </a:ext>
                </a:extLst>
              </p14:cNvPr>
              <p14:cNvContentPartPr/>
              <p14:nvPr/>
            </p14:nvContentPartPr>
            <p14:xfrm>
              <a:off x="6640191" y="4865709"/>
              <a:ext cx="120240" cy="234360"/>
            </p14:xfrm>
          </p:contentPart>
        </mc:Choice>
        <mc:Fallback xmlns="">
          <p:pic>
            <p:nvPicPr>
              <p:cNvPr id="779" name="Ink 778">
                <a:extLst>
                  <a:ext uri="{FF2B5EF4-FFF2-40B4-BE49-F238E27FC236}">
                    <a16:creationId xmlns:a16="http://schemas.microsoft.com/office/drawing/2014/main" id="{8279ADF9-BCD5-45B0-B56E-60D82F2CC738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6622191" y="4847709"/>
                <a:ext cx="15588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4">
            <p14:nvContentPartPr>
              <p14:cNvPr id="784" name="Ink 783">
                <a:extLst>
                  <a:ext uri="{FF2B5EF4-FFF2-40B4-BE49-F238E27FC236}">
                    <a16:creationId xmlns:a16="http://schemas.microsoft.com/office/drawing/2014/main" id="{2CF8782C-0758-4D45-906C-6A4F79C57AE8}"/>
                  </a:ext>
                </a:extLst>
              </p14:cNvPr>
              <p14:cNvContentPartPr/>
              <p14:nvPr/>
            </p14:nvContentPartPr>
            <p14:xfrm>
              <a:off x="7325991" y="4903869"/>
              <a:ext cx="54720" cy="120240"/>
            </p14:xfrm>
          </p:contentPart>
        </mc:Choice>
        <mc:Fallback xmlns="">
          <p:pic>
            <p:nvPicPr>
              <p:cNvPr id="784" name="Ink 783">
                <a:extLst>
                  <a:ext uri="{FF2B5EF4-FFF2-40B4-BE49-F238E27FC236}">
                    <a16:creationId xmlns:a16="http://schemas.microsoft.com/office/drawing/2014/main" id="{2CF8782C-0758-4D45-906C-6A4F79C57AE8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7307991" y="4885869"/>
                <a:ext cx="903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6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EDDC4F72-AA2A-4BBE-8FFD-E5AF46BF1811}"/>
                  </a:ext>
                </a:extLst>
              </p14:cNvPr>
              <p14:cNvContentPartPr/>
              <p14:nvPr/>
            </p14:nvContentPartPr>
            <p14:xfrm>
              <a:off x="7456671" y="4947429"/>
              <a:ext cx="71280" cy="8208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EDDC4F72-AA2A-4BBE-8FFD-E5AF46BF1811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7438671" y="4929429"/>
                <a:ext cx="1069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8">
            <p14:nvContentPartPr>
              <p14:cNvPr id="792" name="Ink 791">
                <a:extLst>
                  <a:ext uri="{FF2B5EF4-FFF2-40B4-BE49-F238E27FC236}">
                    <a16:creationId xmlns:a16="http://schemas.microsoft.com/office/drawing/2014/main" id="{FDF9DD3F-127D-4CE6-A387-37F411AFEB78}"/>
                  </a:ext>
                </a:extLst>
              </p14:cNvPr>
              <p14:cNvContentPartPr/>
              <p14:nvPr/>
            </p14:nvContentPartPr>
            <p14:xfrm>
              <a:off x="8566911" y="4887669"/>
              <a:ext cx="70920" cy="108720"/>
            </p14:xfrm>
          </p:contentPart>
        </mc:Choice>
        <mc:Fallback xmlns="">
          <p:pic>
            <p:nvPicPr>
              <p:cNvPr id="792" name="Ink 791">
                <a:extLst>
                  <a:ext uri="{FF2B5EF4-FFF2-40B4-BE49-F238E27FC236}">
                    <a16:creationId xmlns:a16="http://schemas.microsoft.com/office/drawing/2014/main" id="{FDF9DD3F-127D-4CE6-A387-37F411AFEB78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8549271" y="4869669"/>
                <a:ext cx="106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0">
            <p14:nvContentPartPr>
              <p14:cNvPr id="795" name="Ink 794">
                <a:extLst>
                  <a:ext uri="{FF2B5EF4-FFF2-40B4-BE49-F238E27FC236}">
                    <a16:creationId xmlns:a16="http://schemas.microsoft.com/office/drawing/2014/main" id="{6C62C28C-1254-453D-87C6-7820EE7F76E0}"/>
                  </a:ext>
                </a:extLst>
              </p14:cNvPr>
              <p14:cNvContentPartPr/>
              <p14:nvPr/>
            </p14:nvContentPartPr>
            <p14:xfrm>
              <a:off x="8953191" y="4767069"/>
              <a:ext cx="125640" cy="213120"/>
            </p14:xfrm>
          </p:contentPart>
        </mc:Choice>
        <mc:Fallback xmlns="">
          <p:pic>
            <p:nvPicPr>
              <p:cNvPr id="795" name="Ink 794">
                <a:extLst>
                  <a:ext uri="{FF2B5EF4-FFF2-40B4-BE49-F238E27FC236}">
                    <a16:creationId xmlns:a16="http://schemas.microsoft.com/office/drawing/2014/main" id="{6C62C28C-1254-453D-87C6-7820EE7F76E0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8935551" y="4749429"/>
                <a:ext cx="1612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2">
            <p14:nvContentPartPr>
              <p14:cNvPr id="800" name="Ink 799">
                <a:extLst>
                  <a:ext uri="{FF2B5EF4-FFF2-40B4-BE49-F238E27FC236}">
                    <a16:creationId xmlns:a16="http://schemas.microsoft.com/office/drawing/2014/main" id="{A002F635-E869-4DC4-9027-6EC66436913A}"/>
                  </a:ext>
                </a:extLst>
              </p14:cNvPr>
              <p14:cNvContentPartPr/>
              <p14:nvPr/>
            </p14:nvContentPartPr>
            <p14:xfrm>
              <a:off x="9682551" y="4805949"/>
              <a:ext cx="158040" cy="64440"/>
            </p14:xfrm>
          </p:contentPart>
        </mc:Choice>
        <mc:Fallback xmlns="">
          <p:pic>
            <p:nvPicPr>
              <p:cNvPr id="800" name="Ink 799">
                <a:extLst>
                  <a:ext uri="{FF2B5EF4-FFF2-40B4-BE49-F238E27FC236}">
                    <a16:creationId xmlns:a16="http://schemas.microsoft.com/office/drawing/2014/main" id="{A002F635-E869-4DC4-9027-6EC66436913A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9664911" y="4788309"/>
                <a:ext cx="1936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801" name="Ink 800">
                <a:extLst>
                  <a:ext uri="{FF2B5EF4-FFF2-40B4-BE49-F238E27FC236}">
                    <a16:creationId xmlns:a16="http://schemas.microsoft.com/office/drawing/2014/main" id="{58429F7C-395B-4B4D-808D-0448FDD994A6}"/>
                  </a:ext>
                </a:extLst>
              </p14:cNvPr>
              <p14:cNvContentPartPr/>
              <p14:nvPr/>
            </p14:nvContentPartPr>
            <p14:xfrm>
              <a:off x="9921951" y="4751589"/>
              <a:ext cx="43920" cy="87480"/>
            </p14:xfrm>
          </p:contentPart>
        </mc:Choice>
        <mc:Fallback xmlns="">
          <p:pic>
            <p:nvPicPr>
              <p:cNvPr id="801" name="Ink 800">
                <a:extLst>
                  <a:ext uri="{FF2B5EF4-FFF2-40B4-BE49-F238E27FC236}">
                    <a16:creationId xmlns:a16="http://schemas.microsoft.com/office/drawing/2014/main" id="{58429F7C-395B-4B4D-808D-0448FDD994A6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9904311" y="4733589"/>
                <a:ext cx="7956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6">
            <p14:nvContentPartPr>
              <p14:cNvPr id="802" name="Ink 801">
                <a:extLst>
                  <a:ext uri="{FF2B5EF4-FFF2-40B4-BE49-F238E27FC236}">
                    <a16:creationId xmlns:a16="http://schemas.microsoft.com/office/drawing/2014/main" id="{A1CBE0BD-5DA3-489E-98D8-B29DC66E30EC}"/>
                  </a:ext>
                </a:extLst>
              </p14:cNvPr>
              <p14:cNvContentPartPr/>
              <p14:nvPr/>
            </p14:nvContentPartPr>
            <p14:xfrm>
              <a:off x="10134351" y="4762389"/>
              <a:ext cx="11160" cy="65520"/>
            </p14:xfrm>
          </p:contentPart>
        </mc:Choice>
        <mc:Fallback xmlns="">
          <p:pic>
            <p:nvPicPr>
              <p:cNvPr id="802" name="Ink 801">
                <a:extLst>
                  <a:ext uri="{FF2B5EF4-FFF2-40B4-BE49-F238E27FC236}">
                    <a16:creationId xmlns:a16="http://schemas.microsoft.com/office/drawing/2014/main" id="{A1CBE0BD-5DA3-489E-98D8-B29DC66E30EC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10116711" y="4744389"/>
                <a:ext cx="468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8">
            <p14:nvContentPartPr>
              <p14:cNvPr id="803" name="Ink 802">
                <a:extLst>
                  <a:ext uri="{FF2B5EF4-FFF2-40B4-BE49-F238E27FC236}">
                    <a16:creationId xmlns:a16="http://schemas.microsoft.com/office/drawing/2014/main" id="{B432A424-891A-4EB8-8CAC-090F67C63934}"/>
                  </a:ext>
                </a:extLst>
              </p14:cNvPr>
              <p14:cNvContentPartPr/>
              <p14:nvPr/>
            </p14:nvContentPartPr>
            <p14:xfrm>
              <a:off x="10210671" y="4729629"/>
              <a:ext cx="43920" cy="93240"/>
            </p14:xfrm>
          </p:contentPart>
        </mc:Choice>
        <mc:Fallback xmlns="">
          <p:pic>
            <p:nvPicPr>
              <p:cNvPr id="803" name="Ink 802">
                <a:extLst>
                  <a:ext uri="{FF2B5EF4-FFF2-40B4-BE49-F238E27FC236}">
                    <a16:creationId xmlns:a16="http://schemas.microsoft.com/office/drawing/2014/main" id="{B432A424-891A-4EB8-8CAC-090F67C63934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10192671" y="4711629"/>
                <a:ext cx="795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0">
            <p14:nvContentPartPr>
              <p14:cNvPr id="804" name="Ink 803">
                <a:extLst>
                  <a:ext uri="{FF2B5EF4-FFF2-40B4-BE49-F238E27FC236}">
                    <a16:creationId xmlns:a16="http://schemas.microsoft.com/office/drawing/2014/main" id="{08909E81-FF90-49A7-8FE4-57FC62D11418}"/>
                  </a:ext>
                </a:extLst>
              </p14:cNvPr>
              <p14:cNvContentPartPr/>
              <p14:nvPr/>
            </p14:nvContentPartPr>
            <p14:xfrm>
              <a:off x="10161711" y="4637109"/>
              <a:ext cx="11160" cy="5760"/>
            </p14:xfrm>
          </p:contentPart>
        </mc:Choice>
        <mc:Fallback xmlns="">
          <p:pic>
            <p:nvPicPr>
              <p:cNvPr id="804" name="Ink 803">
                <a:extLst>
                  <a:ext uri="{FF2B5EF4-FFF2-40B4-BE49-F238E27FC236}">
                    <a16:creationId xmlns:a16="http://schemas.microsoft.com/office/drawing/2014/main" id="{08909E81-FF90-49A7-8FE4-57FC62D11418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10143711" y="4619469"/>
                <a:ext cx="46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2">
            <p14:nvContentPartPr>
              <p14:cNvPr id="808" name="Ink 807">
                <a:extLst>
                  <a:ext uri="{FF2B5EF4-FFF2-40B4-BE49-F238E27FC236}">
                    <a16:creationId xmlns:a16="http://schemas.microsoft.com/office/drawing/2014/main" id="{B5A3E429-2DFF-4F30-8F1C-996AD75636CA}"/>
                  </a:ext>
                </a:extLst>
              </p14:cNvPr>
              <p14:cNvContentPartPr/>
              <p14:nvPr/>
            </p14:nvContentPartPr>
            <p14:xfrm>
              <a:off x="10798551" y="4696869"/>
              <a:ext cx="196200" cy="98280"/>
            </p14:xfrm>
          </p:contentPart>
        </mc:Choice>
        <mc:Fallback xmlns="">
          <p:pic>
            <p:nvPicPr>
              <p:cNvPr id="808" name="Ink 807">
                <a:extLst>
                  <a:ext uri="{FF2B5EF4-FFF2-40B4-BE49-F238E27FC236}">
                    <a16:creationId xmlns:a16="http://schemas.microsoft.com/office/drawing/2014/main" id="{B5A3E429-2DFF-4F30-8F1C-996AD75636CA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10780551" y="4679229"/>
                <a:ext cx="2318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4">
            <p14:nvContentPartPr>
              <p14:cNvPr id="809" name="Ink 808">
                <a:extLst>
                  <a:ext uri="{FF2B5EF4-FFF2-40B4-BE49-F238E27FC236}">
                    <a16:creationId xmlns:a16="http://schemas.microsoft.com/office/drawing/2014/main" id="{6873A58E-7790-4EDD-BA3A-84789A17E206}"/>
                  </a:ext>
                </a:extLst>
              </p14:cNvPr>
              <p14:cNvContentPartPr/>
              <p14:nvPr/>
            </p14:nvContentPartPr>
            <p14:xfrm>
              <a:off x="11091951" y="4659069"/>
              <a:ext cx="49680" cy="82440"/>
            </p14:xfrm>
          </p:contentPart>
        </mc:Choice>
        <mc:Fallback xmlns="">
          <p:pic>
            <p:nvPicPr>
              <p:cNvPr id="809" name="Ink 808">
                <a:extLst>
                  <a:ext uri="{FF2B5EF4-FFF2-40B4-BE49-F238E27FC236}">
                    <a16:creationId xmlns:a16="http://schemas.microsoft.com/office/drawing/2014/main" id="{6873A58E-7790-4EDD-BA3A-84789A17E206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11074311" y="4641069"/>
                <a:ext cx="853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6">
            <p14:nvContentPartPr>
              <p14:cNvPr id="810" name="Ink 809">
                <a:extLst>
                  <a:ext uri="{FF2B5EF4-FFF2-40B4-BE49-F238E27FC236}">
                    <a16:creationId xmlns:a16="http://schemas.microsoft.com/office/drawing/2014/main" id="{1B980C45-0364-4043-B781-CD5221835F38}"/>
                  </a:ext>
                </a:extLst>
              </p14:cNvPr>
              <p14:cNvContentPartPr/>
              <p14:nvPr/>
            </p14:nvContentPartPr>
            <p14:xfrm>
              <a:off x="11250351" y="4615509"/>
              <a:ext cx="49320" cy="109440"/>
            </p14:xfrm>
          </p:contentPart>
        </mc:Choice>
        <mc:Fallback xmlns="">
          <p:pic>
            <p:nvPicPr>
              <p:cNvPr id="810" name="Ink 809">
                <a:extLst>
                  <a:ext uri="{FF2B5EF4-FFF2-40B4-BE49-F238E27FC236}">
                    <a16:creationId xmlns:a16="http://schemas.microsoft.com/office/drawing/2014/main" id="{1B980C45-0364-4043-B781-CD5221835F38}"/>
                  </a:ext>
                </a:extLst>
              </p:cNvPr>
              <p:cNvPicPr/>
              <p:nvPr/>
            </p:nvPicPr>
            <p:blipFill>
              <a:blip r:embed="rId577"/>
              <a:stretch>
                <a:fillRect/>
              </a:stretch>
            </p:blipFill>
            <p:spPr>
              <a:xfrm>
                <a:off x="11232711" y="4597509"/>
                <a:ext cx="849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813" name="Ink 812">
                <a:extLst>
                  <a:ext uri="{FF2B5EF4-FFF2-40B4-BE49-F238E27FC236}">
                    <a16:creationId xmlns:a16="http://schemas.microsoft.com/office/drawing/2014/main" id="{460D0791-DFDE-4585-9C84-B313A685431E}"/>
                  </a:ext>
                </a:extLst>
              </p14:cNvPr>
              <p14:cNvContentPartPr/>
              <p14:nvPr/>
            </p14:nvContentPartPr>
            <p14:xfrm>
              <a:off x="6808671" y="5181069"/>
              <a:ext cx="103680" cy="147960"/>
            </p14:xfrm>
          </p:contentPart>
        </mc:Choice>
        <mc:Fallback xmlns="">
          <p:pic>
            <p:nvPicPr>
              <p:cNvPr id="813" name="Ink 812">
                <a:extLst>
                  <a:ext uri="{FF2B5EF4-FFF2-40B4-BE49-F238E27FC236}">
                    <a16:creationId xmlns:a16="http://schemas.microsoft.com/office/drawing/2014/main" id="{460D0791-DFDE-4585-9C84-B313A685431E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6791031" y="5163069"/>
                <a:ext cx="1393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0">
            <p14:nvContentPartPr>
              <p14:cNvPr id="819" name="Ink 818">
                <a:extLst>
                  <a:ext uri="{FF2B5EF4-FFF2-40B4-BE49-F238E27FC236}">
                    <a16:creationId xmlns:a16="http://schemas.microsoft.com/office/drawing/2014/main" id="{CBDAEE5F-55AC-4D04-AD25-B01D40E2D925}"/>
                  </a:ext>
                </a:extLst>
              </p14:cNvPr>
              <p14:cNvContentPartPr/>
              <p14:nvPr/>
            </p14:nvContentPartPr>
            <p14:xfrm>
              <a:off x="7712271" y="5148309"/>
              <a:ext cx="54720" cy="104400"/>
            </p14:xfrm>
          </p:contentPart>
        </mc:Choice>
        <mc:Fallback xmlns="">
          <p:pic>
            <p:nvPicPr>
              <p:cNvPr id="819" name="Ink 818">
                <a:extLst>
                  <a:ext uri="{FF2B5EF4-FFF2-40B4-BE49-F238E27FC236}">
                    <a16:creationId xmlns:a16="http://schemas.microsoft.com/office/drawing/2014/main" id="{CBDAEE5F-55AC-4D04-AD25-B01D40E2D925}"/>
                  </a:ext>
                </a:extLst>
              </p:cNvPr>
              <p:cNvPicPr/>
              <p:nvPr/>
            </p:nvPicPr>
            <p:blipFill>
              <a:blip r:embed="rId581"/>
              <a:stretch>
                <a:fillRect/>
              </a:stretch>
            </p:blipFill>
            <p:spPr>
              <a:xfrm>
                <a:off x="7694631" y="5130669"/>
                <a:ext cx="903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2">
            <p14:nvContentPartPr>
              <p14:cNvPr id="822" name="Ink 821">
                <a:extLst>
                  <a:ext uri="{FF2B5EF4-FFF2-40B4-BE49-F238E27FC236}">
                    <a16:creationId xmlns:a16="http://schemas.microsoft.com/office/drawing/2014/main" id="{C02648C8-143B-411C-8EA9-74DF916419F1}"/>
                  </a:ext>
                </a:extLst>
              </p14:cNvPr>
              <p14:cNvContentPartPr/>
              <p14:nvPr/>
            </p14:nvContentPartPr>
            <p14:xfrm>
              <a:off x="8180271" y="5161269"/>
              <a:ext cx="76680" cy="53280"/>
            </p14:xfrm>
          </p:contentPart>
        </mc:Choice>
        <mc:Fallback xmlns="">
          <p:pic>
            <p:nvPicPr>
              <p:cNvPr id="822" name="Ink 821">
                <a:extLst>
                  <a:ext uri="{FF2B5EF4-FFF2-40B4-BE49-F238E27FC236}">
                    <a16:creationId xmlns:a16="http://schemas.microsoft.com/office/drawing/2014/main" id="{C02648C8-143B-411C-8EA9-74DF916419F1}"/>
                  </a:ext>
                </a:extLst>
              </p:cNvPr>
              <p:cNvPicPr/>
              <p:nvPr/>
            </p:nvPicPr>
            <p:blipFill>
              <a:blip r:embed="rId583"/>
              <a:stretch>
                <a:fillRect/>
              </a:stretch>
            </p:blipFill>
            <p:spPr>
              <a:xfrm>
                <a:off x="8162631" y="5143629"/>
                <a:ext cx="11232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4">
            <p14:nvContentPartPr>
              <p14:cNvPr id="823" name="Ink 822">
                <a:extLst>
                  <a:ext uri="{FF2B5EF4-FFF2-40B4-BE49-F238E27FC236}">
                    <a16:creationId xmlns:a16="http://schemas.microsoft.com/office/drawing/2014/main" id="{CBC27127-5E49-46AD-90F1-C0B611E52A19}"/>
                  </a:ext>
                </a:extLst>
              </p14:cNvPr>
              <p14:cNvContentPartPr/>
              <p14:nvPr/>
            </p14:nvContentPartPr>
            <p14:xfrm>
              <a:off x="8414631" y="5083509"/>
              <a:ext cx="21960" cy="103680"/>
            </p14:xfrm>
          </p:contentPart>
        </mc:Choice>
        <mc:Fallback xmlns="">
          <p:pic>
            <p:nvPicPr>
              <p:cNvPr id="823" name="Ink 822">
                <a:extLst>
                  <a:ext uri="{FF2B5EF4-FFF2-40B4-BE49-F238E27FC236}">
                    <a16:creationId xmlns:a16="http://schemas.microsoft.com/office/drawing/2014/main" id="{CBC27127-5E49-46AD-90F1-C0B611E52A19}"/>
                  </a:ext>
                </a:extLst>
              </p:cNvPr>
              <p:cNvPicPr/>
              <p:nvPr/>
            </p:nvPicPr>
            <p:blipFill>
              <a:blip r:embed="rId585"/>
              <a:stretch>
                <a:fillRect/>
              </a:stretch>
            </p:blipFill>
            <p:spPr>
              <a:xfrm>
                <a:off x="8396631" y="5065509"/>
                <a:ext cx="576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6">
            <p14:nvContentPartPr>
              <p14:cNvPr id="824" name="Ink 823">
                <a:extLst>
                  <a:ext uri="{FF2B5EF4-FFF2-40B4-BE49-F238E27FC236}">
                    <a16:creationId xmlns:a16="http://schemas.microsoft.com/office/drawing/2014/main" id="{215A9BBB-6302-4FE2-9F85-EA2F28BA7BD7}"/>
                  </a:ext>
                </a:extLst>
              </p14:cNvPr>
              <p14:cNvContentPartPr/>
              <p14:nvPr/>
            </p14:nvContentPartPr>
            <p14:xfrm>
              <a:off x="8512551" y="5094309"/>
              <a:ext cx="76680" cy="82080"/>
            </p14:xfrm>
          </p:contentPart>
        </mc:Choice>
        <mc:Fallback xmlns="">
          <p:pic>
            <p:nvPicPr>
              <p:cNvPr id="824" name="Ink 823">
                <a:extLst>
                  <a:ext uri="{FF2B5EF4-FFF2-40B4-BE49-F238E27FC236}">
                    <a16:creationId xmlns:a16="http://schemas.microsoft.com/office/drawing/2014/main" id="{215A9BBB-6302-4FE2-9F85-EA2F28BA7BD7}"/>
                  </a:ext>
                </a:extLst>
              </p:cNvPr>
              <p:cNvPicPr/>
              <p:nvPr/>
            </p:nvPicPr>
            <p:blipFill>
              <a:blip r:embed="rId587"/>
              <a:stretch>
                <a:fillRect/>
              </a:stretch>
            </p:blipFill>
            <p:spPr>
              <a:xfrm>
                <a:off x="8494551" y="5076669"/>
                <a:ext cx="1123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8">
            <p14:nvContentPartPr>
              <p14:cNvPr id="825" name="Ink 824">
                <a:extLst>
                  <a:ext uri="{FF2B5EF4-FFF2-40B4-BE49-F238E27FC236}">
                    <a16:creationId xmlns:a16="http://schemas.microsoft.com/office/drawing/2014/main" id="{BD2F1D77-9A2D-49EE-B6C4-EDC0C100648B}"/>
                  </a:ext>
                </a:extLst>
              </p14:cNvPr>
              <p14:cNvContentPartPr/>
              <p14:nvPr/>
            </p14:nvContentPartPr>
            <p14:xfrm>
              <a:off x="8691831" y="5099709"/>
              <a:ext cx="55080" cy="38520"/>
            </p14:xfrm>
          </p:contentPart>
        </mc:Choice>
        <mc:Fallback xmlns="">
          <p:pic>
            <p:nvPicPr>
              <p:cNvPr id="825" name="Ink 824">
                <a:extLst>
                  <a:ext uri="{FF2B5EF4-FFF2-40B4-BE49-F238E27FC236}">
                    <a16:creationId xmlns:a16="http://schemas.microsoft.com/office/drawing/2014/main" id="{BD2F1D77-9A2D-49EE-B6C4-EDC0C100648B}"/>
                  </a:ext>
                </a:extLst>
              </p:cNvPr>
              <p:cNvPicPr/>
              <p:nvPr/>
            </p:nvPicPr>
            <p:blipFill>
              <a:blip r:embed="rId589"/>
              <a:stretch>
                <a:fillRect/>
              </a:stretch>
            </p:blipFill>
            <p:spPr>
              <a:xfrm>
                <a:off x="8674191" y="5081709"/>
                <a:ext cx="9072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0">
            <p14:nvContentPartPr>
              <p14:cNvPr id="826" name="Ink 825">
                <a:extLst>
                  <a:ext uri="{FF2B5EF4-FFF2-40B4-BE49-F238E27FC236}">
                    <a16:creationId xmlns:a16="http://schemas.microsoft.com/office/drawing/2014/main" id="{4FEAA0A3-1A6F-4364-A68C-3B390A83A1BA}"/>
                  </a:ext>
                </a:extLst>
              </p14:cNvPr>
              <p14:cNvContentPartPr/>
              <p14:nvPr/>
            </p14:nvContentPartPr>
            <p14:xfrm>
              <a:off x="8817111" y="5099709"/>
              <a:ext cx="87480" cy="163800"/>
            </p14:xfrm>
          </p:contentPart>
        </mc:Choice>
        <mc:Fallback xmlns="">
          <p:pic>
            <p:nvPicPr>
              <p:cNvPr id="826" name="Ink 825">
                <a:extLst>
                  <a:ext uri="{FF2B5EF4-FFF2-40B4-BE49-F238E27FC236}">
                    <a16:creationId xmlns:a16="http://schemas.microsoft.com/office/drawing/2014/main" id="{4FEAA0A3-1A6F-4364-A68C-3B390A83A1BA}"/>
                  </a:ext>
                </a:extLst>
              </p:cNvPr>
              <p:cNvPicPr/>
              <p:nvPr/>
            </p:nvPicPr>
            <p:blipFill>
              <a:blip r:embed="rId591"/>
              <a:stretch>
                <a:fillRect/>
              </a:stretch>
            </p:blipFill>
            <p:spPr>
              <a:xfrm>
                <a:off x="8799471" y="5082069"/>
                <a:ext cx="1231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2">
            <p14:nvContentPartPr>
              <p14:cNvPr id="827" name="Ink 826">
                <a:extLst>
                  <a:ext uri="{FF2B5EF4-FFF2-40B4-BE49-F238E27FC236}">
                    <a16:creationId xmlns:a16="http://schemas.microsoft.com/office/drawing/2014/main" id="{2BCCFD63-63B6-41AB-B2D8-5BA12B07F594}"/>
                  </a:ext>
                </a:extLst>
              </p14:cNvPr>
              <p14:cNvContentPartPr/>
              <p14:nvPr/>
            </p14:nvContentPartPr>
            <p14:xfrm>
              <a:off x="8996751" y="5115909"/>
              <a:ext cx="65520" cy="77400"/>
            </p14:xfrm>
          </p:contentPart>
        </mc:Choice>
        <mc:Fallback xmlns="">
          <p:pic>
            <p:nvPicPr>
              <p:cNvPr id="827" name="Ink 826">
                <a:extLst>
                  <a:ext uri="{FF2B5EF4-FFF2-40B4-BE49-F238E27FC236}">
                    <a16:creationId xmlns:a16="http://schemas.microsoft.com/office/drawing/2014/main" id="{2BCCFD63-63B6-41AB-B2D8-5BA12B07F594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8979111" y="5098269"/>
                <a:ext cx="1011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4">
            <p14:nvContentPartPr>
              <p14:cNvPr id="828" name="Ink 827">
                <a:extLst>
                  <a:ext uri="{FF2B5EF4-FFF2-40B4-BE49-F238E27FC236}">
                    <a16:creationId xmlns:a16="http://schemas.microsoft.com/office/drawing/2014/main" id="{8EAE17B4-A962-429D-BC4C-694B9BCFB66F}"/>
                  </a:ext>
                </a:extLst>
              </p14:cNvPr>
              <p14:cNvContentPartPr/>
              <p14:nvPr/>
            </p14:nvContentPartPr>
            <p14:xfrm>
              <a:off x="9132831" y="5116269"/>
              <a:ext cx="98280" cy="60120"/>
            </p14:xfrm>
          </p:contentPart>
        </mc:Choice>
        <mc:Fallback xmlns="">
          <p:pic>
            <p:nvPicPr>
              <p:cNvPr id="828" name="Ink 827">
                <a:extLst>
                  <a:ext uri="{FF2B5EF4-FFF2-40B4-BE49-F238E27FC236}">
                    <a16:creationId xmlns:a16="http://schemas.microsoft.com/office/drawing/2014/main" id="{8EAE17B4-A962-429D-BC4C-694B9BCFB66F}"/>
                  </a:ext>
                </a:extLst>
              </p:cNvPr>
              <p:cNvPicPr/>
              <p:nvPr/>
            </p:nvPicPr>
            <p:blipFill>
              <a:blip r:embed="rId595"/>
              <a:stretch>
                <a:fillRect/>
              </a:stretch>
            </p:blipFill>
            <p:spPr>
              <a:xfrm>
                <a:off x="9115191" y="5098629"/>
                <a:ext cx="13392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6">
            <p14:nvContentPartPr>
              <p14:cNvPr id="829" name="Ink 828">
                <a:extLst>
                  <a:ext uri="{FF2B5EF4-FFF2-40B4-BE49-F238E27FC236}">
                    <a16:creationId xmlns:a16="http://schemas.microsoft.com/office/drawing/2014/main" id="{8D592A23-CBF2-46CC-82C3-F797FBFBC70B}"/>
                  </a:ext>
                </a:extLst>
              </p14:cNvPr>
              <p14:cNvContentPartPr/>
              <p14:nvPr/>
            </p14:nvContentPartPr>
            <p14:xfrm>
              <a:off x="7881111" y="5105109"/>
              <a:ext cx="239760" cy="152640"/>
            </p14:xfrm>
          </p:contentPart>
        </mc:Choice>
        <mc:Fallback xmlns="">
          <p:pic>
            <p:nvPicPr>
              <p:cNvPr id="829" name="Ink 828">
                <a:extLst>
                  <a:ext uri="{FF2B5EF4-FFF2-40B4-BE49-F238E27FC236}">
                    <a16:creationId xmlns:a16="http://schemas.microsoft.com/office/drawing/2014/main" id="{8D592A23-CBF2-46CC-82C3-F797FBFBC70B}"/>
                  </a:ext>
                </a:extLst>
              </p:cNvPr>
              <p:cNvPicPr/>
              <p:nvPr/>
            </p:nvPicPr>
            <p:blipFill>
              <a:blip r:embed="rId597"/>
              <a:stretch>
                <a:fillRect/>
              </a:stretch>
            </p:blipFill>
            <p:spPr>
              <a:xfrm>
                <a:off x="7863111" y="5087469"/>
                <a:ext cx="2754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8">
            <p14:nvContentPartPr>
              <p14:cNvPr id="830" name="Ink 829">
                <a:extLst>
                  <a:ext uri="{FF2B5EF4-FFF2-40B4-BE49-F238E27FC236}">
                    <a16:creationId xmlns:a16="http://schemas.microsoft.com/office/drawing/2014/main" id="{36F7ED57-CDBD-4F3E-8A2C-5BB9020563AD}"/>
                  </a:ext>
                </a:extLst>
              </p14:cNvPr>
              <p14:cNvContentPartPr/>
              <p14:nvPr/>
            </p14:nvContentPartPr>
            <p14:xfrm>
              <a:off x="7331391" y="5197629"/>
              <a:ext cx="283320" cy="71280"/>
            </p14:xfrm>
          </p:contentPart>
        </mc:Choice>
        <mc:Fallback xmlns="">
          <p:pic>
            <p:nvPicPr>
              <p:cNvPr id="830" name="Ink 829">
                <a:extLst>
                  <a:ext uri="{FF2B5EF4-FFF2-40B4-BE49-F238E27FC236}">
                    <a16:creationId xmlns:a16="http://schemas.microsoft.com/office/drawing/2014/main" id="{36F7ED57-CDBD-4F3E-8A2C-5BB9020563AD}"/>
                  </a:ext>
                </a:extLst>
              </p:cNvPr>
              <p:cNvPicPr/>
              <p:nvPr/>
            </p:nvPicPr>
            <p:blipFill>
              <a:blip r:embed="rId599"/>
              <a:stretch>
                <a:fillRect/>
              </a:stretch>
            </p:blipFill>
            <p:spPr>
              <a:xfrm>
                <a:off x="7313391" y="5179989"/>
                <a:ext cx="3189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0">
            <p14:nvContentPartPr>
              <p14:cNvPr id="831" name="Ink 830">
                <a:extLst>
                  <a:ext uri="{FF2B5EF4-FFF2-40B4-BE49-F238E27FC236}">
                    <a16:creationId xmlns:a16="http://schemas.microsoft.com/office/drawing/2014/main" id="{43E47A1E-B581-40C0-936B-4583030A7932}"/>
                  </a:ext>
                </a:extLst>
              </p14:cNvPr>
              <p14:cNvContentPartPr/>
              <p14:nvPr/>
            </p14:nvContentPartPr>
            <p14:xfrm>
              <a:off x="7102791" y="5159829"/>
              <a:ext cx="158400" cy="141840"/>
            </p14:xfrm>
          </p:contentPart>
        </mc:Choice>
        <mc:Fallback xmlns="">
          <p:pic>
            <p:nvPicPr>
              <p:cNvPr id="831" name="Ink 830">
                <a:extLst>
                  <a:ext uri="{FF2B5EF4-FFF2-40B4-BE49-F238E27FC236}">
                    <a16:creationId xmlns:a16="http://schemas.microsoft.com/office/drawing/2014/main" id="{43E47A1E-B581-40C0-936B-4583030A7932}"/>
                  </a:ext>
                </a:extLst>
              </p:cNvPr>
              <p:cNvPicPr/>
              <p:nvPr/>
            </p:nvPicPr>
            <p:blipFill>
              <a:blip r:embed="rId601"/>
              <a:stretch>
                <a:fillRect/>
              </a:stretch>
            </p:blipFill>
            <p:spPr>
              <a:xfrm>
                <a:off x="7084791" y="5141829"/>
                <a:ext cx="1940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2">
            <p14:nvContentPartPr>
              <p14:cNvPr id="832" name="Ink 831">
                <a:extLst>
                  <a:ext uri="{FF2B5EF4-FFF2-40B4-BE49-F238E27FC236}">
                    <a16:creationId xmlns:a16="http://schemas.microsoft.com/office/drawing/2014/main" id="{3BBB7C66-6337-48BE-9713-FA6475F788ED}"/>
                  </a:ext>
                </a:extLst>
              </p14:cNvPr>
              <p14:cNvContentPartPr/>
              <p14:nvPr/>
            </p14:nvContentPartPr>
            <p14:xfrm>
              <a:off x="11391831" y="4539189"/>
              <a:ext cx="92880" cy="152640"/>
            </p14:xfrm>
          </p:contentPart>
        </mc:Choice>
        <mc:Fallback xmlns="">
          <p:pic>
            <p:nvPicPr>
              <p:cNvPr id="832" name="Ink 831">
                <a:extLst>
                  <a:ext uri="{FF2B5EF4-FFF2-40B4-BE49-F238E27FC236}">
                    <a16:creationId xmlns:a16="http://schemas.microsoft.com/office/drawing/2014/main" id="{3BBB7C66-6337-48BE-9713-FA6475F788ED}"/>
                  </a:ext>
                </a:extLst>
              </p:cNvPr>
              <p:cNvPicPr/>
              <p:nvPr/>
            </p:nvPicPr>
            <p:blipFill>
              <a:blip r:embed="rId603"/>
              <a:stretch>
                <a:fillRect/>
              </a:stretch>
            </p:blipFill>
            <p:spPr>
              <a:xfrm>
                <a:off x="11373831" y="4521189"/>
                <a:ext cx="1285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833" name="Ink 832">
                <a:extLst>
                  <a:ext uri="{FF2B5EF4-FFF2-40B4-BE49-F238E27FC236}">
                    <a16:creationId xmlns:a16="http://schemas.microsoft.com/office/drawing/2014/main" id="{394ABE59-F04C-4E36-A45A-5660BDFAD361}"/>
                  </a:ext>
                </a:extLst>
              </p14:cNvPr>
              <p14:cNvContentPartPr/>
              <p14:nvPr/>
            </p14:nvContentPartPr>
            <p14:xfrm>
              <a:off x="10401471" y="4626309"/>
              <a:ext cx="234360" cy="185400"/>
            </p14:xfrm>
          </p:contentPart>
        </mc:Choice>
        <mc:Fallback xmlns="">
          <p:pic>
            <p:nvPicPr>
              <p:cNvPr id="833" name="Ink 832">
                <a:extLst>
                  <a:ext uri="{FF2B5EF4-FFF2-40B4-BE49-F238E27FC236}">
                    <a16:creationId xmlns:a16="http://schemas.microsoft.com/office/drawing/2014/main" id="{394ABE59-F04C-4E36-A45A-5660BDFAD361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10383443" y="4608344"/>
                <a:ext cx="270055" cy="2209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834" name="Ink 833">
                <a:extLst>
                  <a:ext uri="{FF2B5EF4-FFF2-40B4-BE49-F238E27FC236}">
                    <a16:creationId xmlns:a16="http://schemas.microsoft.com/office/drawing/2014/main" id="{C3AEC512-390E-4B10-9C53-2FFF970E8815}"/>
                  </a:ext>
                </a:extLst>
              </p14:cNvPr>
              <p14:cNvContentPartPr/>
              <p14:nvPr/>
            </p14:nvContentPartPr>
            <p14:xfrm>
              <a:off x="9241911" y="4773189"/>
              <a:ext cx="370440" cy="158040"/>
            </p14:xfrm>
          </p:contentPart>
        </mc:Choice>
        <mc:Fallback xmlns="">
          <p:pic>
            <p:nvPicPr>
              <p:cNvPr id="834" name="Ink 833">
                <a:extLst>
                  <a:ext uri="{FF2B5EF4-FFF2-40B4-BE49-F238E27FC236}">
                    <a16:creationId xmlns:a16="http://schemas.microsoft.com/office/drawing/2014/main" id="{C3AEC512-390E-4B10-9C53-2FFF970E8815}"/>
                  </a:ext>
                </a:extLst>
              </p:cNvPr>
              <p:cNvPicPr/>
              <p:nvPr/>
            </p:nvPicPr>
            <p:blipFill>
              <a:blip r:embed="rId607"/>
              <a:stretch>
                <a:fillRect/>
              </a:stretch>
            </p:blipFill>
            <p:spPr>
              <a:xfrm>
                <a:off x="9223911" y="4755549"/>
                <a:ext cx="4060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8">
            <p14:nvContentPartPr>
              <p14:cNvPr id="835" name="Ink 834">
                <a:extLst>
                  <a:ext uri="{FF2B5EF4-FFF2-40B4-BE49-F238E27FC236}">
                    <a16:creationId xmlns:a16="http://schemas.microsoft.com/office/drawing/2014/main" id="{AB73727E-B174-4C55-AF9D-88F2579D30AA}"/>
                  </a:ext>
                </a:extLst>
              </p14:cNvPr>
              <p14:cNvContentPartPr/>
              <p14:nvPr/>
            </p14:nvContentPartPr>
            <p14:xfrm>
              <a:off x="8713791" y="4816749"/>
              <a:ext cx="82080" cy="136440"/>
            </p14:xfrm>
          </p:contentPart>
        </mc:Choice>
        <mc:Fallback xmlns="">
          <p:pic>
            <p:nvPicPr>
              <p:cNvPr id="835" name="Ink 834">
                <a:extLst>
                  <a:ext uri="{FF2B5EF4-FFF2-40B4-BE49-F238E27FC236}">
                    <a16:creationId xmlns:a16="http://schemas.microsoft.com/office/drawing/2014/main" id="{AB73727E-B174-4C55-AF9D-88F2579D30AA}"/>
                  </a:ext>
                </a:extLst>
              </p:cNvPr>
              <p:cNvPicPr/>
              <p:nvPr/>
            </p:nvPicPr>
            <p:blipFill>
              <a:blip r:embed="rId609"/>
              <a:stretch>
                <a:fillRect/>
              </a:stretch>
            </p:blipFill>
            <p:spPr>
              <a:xfrm>
                <a:off x="8696151" y="4798749"/>
                <a:ext cx="1177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836" name="Ink 835">
                <a:extLst>
                  <a:ext uri="{FF2B5EF4-FFF2-40B4-BE49-F238E27FC236}">
                    <a16:creationId xmlns:a16="http://schemas.microsoft.com/office/drawing/2014/main" id="{5B332BBF-A531-43A8-8CBE-8B9FDE8AC8F1}"/>
                  </a:ext>
                </a:extLst>
              </p14:cNvPr>
              <p14:cNvContentPartPr/>
              <p14:nvPr/>
            </p14:nvContentPartPr>
            <p14:xfrm>
              <a:off x="8043831" y="4876509"/>
              <a:ext cx="408960" cy="126000"/>
            </p14:xfrm>
          </p:contentPart>
        </mc:Choice>
        <mc:Fallback xmlns="">
          <p:pic>
            <p:nvPicPr>
              <p:cNvPr id="836" name="Ink 835">
                <a:extLst>
                  <a:ext uri="{FF2B5EF4-FFF2-40B4-BE49-F238E27FC236}">
                    <a16:creationId xmlns:a16="http://schemas.microsoft.com/office/drawing/2014/main" id="{5B332BBF-A531-43A8-8CBE-8B9FDE8AC8F1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8025847" y="4858869"/>
                <a:ext cx="444569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2">
            <p14:nvContentPartPr>
              <p14:cNvPr id="837" name="Ink 836">
                <a:extLst>
                  <a:ext uri="{FF2B5EF4-FFF2-40B4-BE49-F238E27FC236}">
                    <a16:creationId xmlns:a16="http://schemas.microsoft.com/office/drawing/2014/main" id="{5C3B12D9-BEDA-4BF9-A4E6-C0B37B9A0414}"/>
                  </a:ext>
                </a:extLst>
              </p14:cNvPr>
              <p14:cNvContentPartPr/>
              <p14:nvPr/>
            </p14:nvContentPartPr>
            <p14:xfrm>
              <a:off x="7603551" y="4860309"/>
              <a:ext cx="316080" cy="163440"/>
            </p14:xfrm>
          </p:contentPart>
        </mc:Choice>
        <mc:Fallback xmlns="">
          <p:pic>
            <p:nvPicPr>
              <p:cNvPr id="837" name="Ink 836">
                <a:extLst>
                  <a:ext uri="{FF2B5EF4-FFF2-40B4-BE49-F238E27FC236}">
                    <a16:creationId xmlns:a16="http://schemas.microsoft.com/office/drawing/2014/main" id="{5C3B12D9-BEDA-4BF9-A4E6-C0B37B9A0414}"/>
                  </a:ext>
                </a:extLst>
              </p:cNvPr>
              <p:cNvPicPr/>
              <p:nvPr/>
            </p:nvPicPr>
            <p:blipFill>
              <a:blip r:embed="rId613"/>
              <a:stretch>
                <a:fillRect/>
              </a:stretch>
            </p:blipFill>
            <p:spPr>
              <a:xfrm>
                <a:off x="7585551" y="4842349"/>
                <a:ext cx="351720" cy="199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4">
            <p14:nvContentPartPr>
              <p14:cNvPr id="838" name="Ink 837">
                <a:extLst>
                  <a:ext uri="{FF2B5EF4-FFF2-40B4-BE49-F238E27FC236}">
                    <a16:creationId xmlns:a16="http://schemas.microsoft.com/office/drawing/2014/main" id="{FFDB7C01-D4AC-4368-8BD8-35E9990DCA23}"/>
                  </a:ext>
                </a:extLst>
              </p14:cNvPr>
              <p14:cNvContentPartPr/>
              <p14:nvPr/>
            </p14:nvContentPartPr>
            <p14:xfrm>
              <a:off x="6846831" y="4947429"/>
              <a:ext cx="403560" cy="142200"/>
            </p14:xfrm>
          </p:contentPart>
        </mc:Choice>
        <mc:Fallback xmlns="">
          <p:pic>
            <p:nvPicPr>
              <p:cNvPr id="838" name="Ink 837">
                <a:extLst>
                  <a:ext uri="{FF2B5EF4-FFF2-40B4-BE49-F238E27FC236}">
                    <a16:creationId xmlns:a16="http://schemas.microsoft.com/office/drawing/2014/main" id="{FFDB7C01-D4AC-4368-8BD8-35E9990DCA23}"/>
                  </a:ext>
                </a:extLst>
              </p:cNvPr>
              <p:cNvPicPr/>
              <p:nvPr/>
            </p:nvPicPr>
            <p:blipFill>
              <a:blip r:embed="rId615"/>
              <a:stretch>
                <a:fillRect/>
              </a:stretch>
            </p:blipFill>
            <p:spPr>
              <a:xfrm>
                <a:off x="6829191" y="4929429"/>
                <a:ext cx="439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5EA3F1-4596-492E-ABAB-2C5B12BD0525}"/>
                  </a:ext>
                </a:extLst>
              </p14:cNvPr>
              <p14:cNvContentPartPr/>
              <p14:nvPr/>
            </p14:nvContentPartPr>
            <p14:xfrm>
              <a:off x="4362722" y="5231031"/>
              <a:ext cx="72000" cy="110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5EA3F1-4596-492E-ABAB-2C5B12BD0525}"/>
                  </a:ext>
                </a:extLst>
              </p:cNvPr>
              <p:cNvPicPr/>
              <p:nvPr/>
            </p:nvPicPr>
            <p:blipFill>
              <a:blip r:embed="rId620"/>
              <a:stretch>
                <a:fillRect/>
              </a:stretch>
            </p:blipFill>
            <p:spPr>
              <a:xfrm>
                <a:off x="4345082" y="5213031"/>
                <a:ext cx="107640" cy="1465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701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278061" y="2283511"/>
            <a:ext cx="93194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Recursive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149|31.471|94.39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004|45.26|20.50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10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23</cp:revision>
  <dcterms:created xsi:type="dcterms:W3CDTF">2018-04-25T18:58:46Z</dcterms:created>
  <dcterms:modified xsi:type="dcterms:W3CDTF">2020-03-23T17:16:03Z</dcterms:modified>
</cp:coreProperties>
</file>