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tags/tag1.xml" ContentType="application/vnd.openxmlformats-officedocument.presentationml.tags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7" r:id="rId3"/>
    <p:sldId id="258" r:id="rId4"/>
    <p:sldId id="259" r:id="rId5"/>
    <p:sldId id="260" r:id="rId6"/>
    <p:sldId id="264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B5A370-B2CE-4A57-84DA-8BB66F1F24F6}" v="2" dt="2020-03-11T21:41:39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55" autoAdjust="0"/>
    <p:restoredTop sz="94660"/>
  </p:normalViewPr>
  <p:slideViewPr>
    <p:cSldViewPr snapToGrid="0">
      <p:cViewPr varScale="1">
        <p:scale>
          <a:sx n="41" d="100"/>
          <a:sy n="41" d="100"/>
        </p:scale>
        <p:origin x="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74B5A370-B2CE-4A57-84DA-8BB66F1F24F6}"/>
    <pc:docChg chg="addSld delSld modSld sldOrd">
      <pc:chgData name="Kimberly Brehm" userId="8c2b6ab9-3f19-41de-a892-34e3c36865ec" providerId="ADAL" clId="{74B5A370-B2CE-4A57-84DA-8BB66F1F24F6}" dt="2020-03-11T21:41:39.669" v="149"/>
      <pc:docMkLst>
        <pc:docMk/>
      </pc:docMkLst>
      <pc:sldChg chg="del">
        <pc:chgData name="Kimberly Brehm" userId="8c2b6ab9-3f19-41de-a892-34e3c36865ec" providerId="ADAL" clId="{74B5A370-B2CE-4A57-84DA-8BB66F1F24F6}" dt="2020-03-11T21:36:45.528" v="8" actId="47"/>
        <pc:sldMkLst>
          <pc:docMk/>
          <pc:sldMk cId="2248814323" sldId="256"/>
        </pc:sldMkLst>
      </pc:sldChg>
      <pc:sldChg chg="addSp delSp modSp add mod">
        <pc:chgData name="Kimberly Brehm" userId="8c2b6ab9-3f19-41de-a892-34e3c36865ec" providerId="ADAL" clId="{74B5A370-B2CE-4A57-84DA-8BB66F1F24F6}" dt="2020-03-11T21:41:07.979" v="148"/>
        <pc:sldMkLst>
          <pc:docMk/>
          <pc:sldMk cId="4186269951" sldId="265"/>
        </pc:sldMkLst>
        <pc:spChg chg="mod">
          <ac:chgData name="Kimberly Brehm" userId="8c2b6ab9-3f19-41de-a892-34e3c36865ec" providerId="ADAL" clId="{74B5A370-B2CE-4A57-84DA-8BB66F1F24F6}" dt="2020-03-11T21:37:04.489" v="31" actId="20577"/>
          <ac:spMkLst>
            <pc:docMk/>
            <pc:sldMk cId="4186269951" sldId="265"/>
            <ac:spMk id="105" creationId="{D1DE2816-61E5-4F24-94C5-ADC024D6C6C2}"/>
          </ac:spMkLst>
        </pc:spChg>
        <pc:spChg chg="mod">
          <ac:chgData name="Kimberly Brehm" userId="8c2b6ab9-3f19-41de-a892-34e3c36865ec" providerId="ADAL" clId="{74B5A370-B2CE-4A57-84DA-8BB66F1F24F6}" dt="2020-03-11T21:36:54.131" v="11" actId="20577"/>
          <ac:spMkLst>
            <pc:docMk/>
            <pc:sldMk cId="4186269951" sldId="265"/>
            <ac:spMk id="113" creationId="{EB37F254-1F37-4D6F-B88B-E4B0ADE1D2AD}"/>
          </ac:spMkLst>
        </pc:spChg>
        <pc:picChg chg="add mod">
          <ac:chgData name="Kimberly Brehm" userId="8c2b6ab9-3f19-41de-a892-34e3c36865ec" providerId="ADAL" clId="{74B5A370-B2CE-4A57-84DA-8BB66F1F24F6}" dt="2020-03-11T21:41:07.979" v="148"/>
          <ac:picMkLst>
            <pc:docMk/>
            <pc:sldMk cId="4186269951" sldId="265"/>
            <ac:picMk id="2" creationId="{012ABA56-1201-4E5F-8F32-377FA50328ED}"/>
          </ac:picMkLst>
        </pc:picChg>
        <pc:picChg chg="del">
          <ac:chgData name="Kimberly Brehm" userId="8c2b6ab9-3f19-41de-a892-34e3c36865ec" providerId="ADAL" clId="{74B5A370-B2CE-4A57-84DA-8BB66F1F24F6}" dt="2020-03-11T21:41:07.979" v="148"/>
          <ac:picMkLst>
            <pc:docMk/>
            <pc:sldMk cId="4186269951" sldId="265"/>
            <ac:picMk id="3" creationId="{DEA5BC46-AC59-4949-A9C3-6AF8F2116079}"/>
          </ac:picMkLst>
        </pc:picChg>
      </pc:sldChg>
      <pc:sldChg chg="add del">
        <pc:chgData name="Kimberly Brehm" userId="8c2b6ab9-3f19-41de-a892-34e3c36865ec" providerId="ADAL" clId="{74B5A370-B2CE-4A57-84DA-8BB66F1F24F6}" dt="2020-03-11T21:36:48.699" v="9" actId="47"/>
        <pc:sldMkLst>
          <pc:docMk/>
          <pc:sldMk cId="2230353124" sldId="266"/>
        </pc:sldMkLst>
      </pc:sldChg>
      <pc:sldChg chg="addSp delSp modSp add mod ord">
        <pc:chgData name="Kimberly Brehm" userId="8c2b6ab9-3f19-41de-a892-34e3c36865ec" providerId="ADAL" clId="{74B5A370-B2CE-4A57-84DA-8BB66F1F24F6}" dt="2020-03-11T21:41:39.669" v="149"/>
        <pc:sldMkLst>
          <pc:docMk/>
          <pc:sldMk cId="3505249617" sldId="267"/>
        </pc:sldMkLst>
        <pc:spChg chg="mod">
          <ac:chgData name="Kimberly Brehm" userId="8c2b6ab9-3f19-41de-a892-34e3c36865ec" providerId="ADAL" clId="{74B5A370-B2CE-4A57-84DA-8BB66F1F24F6}" dt="2020-03-11T21:40:30.578" v="147" actId="1076"/>
          <ac:spMkLst>
            <pc:docMk/>
            <pc:sldMk cId="3505249617" sldId="267"/>
            <ac:spMk id="2" creationId="{E1F50E47-2DF8-46E4-A54E-B5A634162102}"/>
          </ac:spMkLst>
        </pc:spChg>
        <pc:picChg chg="add mod">
          <ac:chgData name="Kimberly Brehm" userId="8c2b6ab9-3f19-41de-a892-34e3c36865ec" providerId="ADAL" clId="{74B5A370-B2CE-4A57-84DA-8BB66F1F24F6}" dt="2020-03-11T21:41:39.669" v="149"/>
          <ac:picMkLst>
            <pc:docMk/>
            <pc:sldMk cId="3505249617" sldId="267"/>
            <ac:picMk id="4" creationId="{501137AD-C304-47D6-B6C9-04FFCA2B27BD}"/>
          </ac:picMkLst>
        </pc:picChg>
        <pc:picChg chg="del">
          <ac:chgData name="Kimberly Brehm" userId="8c2b6ab9-3f19-41de-a892-34e3c36865ec" providerId="ADAL" clId="{74B5A370-B2CE-4A57-84DA-8BB66F1F24F6}" dt="2020-03-11T21:41:39.669" v="149"/>
          <ac:picMkLst>
            <pc:docMk/>
            <pc:sldMk cId="3505249617" sldId="267"/>
            <ac:picMk id="5" creationId="{5332477B-92A6-4DE6-A739-57384C9330AF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47:54.6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1830 484 6768 0 0,'0'0'149'0'0,"0"0"23"0"0,0 0 12 0 0,-3 0-25 0 0,-3 0-109 0 0,2-2 24 0 0,2-1 72 0 0,0-1-12 0 0,1 1 24 0 0,-1 2 30 0 0,0 0-12 0 0,-1 0 59 0 0,0 1 68 0 0,-2 0 81 0 0,0-1-68 0 0,1-1-51 0 0,1-2-56 0 0,3-2-58 0 0,0 6-146 0 0,0 0-1 0 0,0 0 0 0 0,0 0 1 0 0,0 0-1 0 0,0 0 1 0 0,0 0-1 0 0,0 0 1 0 0,0 0-1 0 0,0 0 1 0 0,0 0-1 0 0,0 0 1 0 0,0-1-1 0 0,0 1 1 0 0,0 0-1 0 0,0 0 1 0 0,0 0-1 0 0,0 0 1 0 0,0 0-1 0 0,0 0 1 0 0,0 0-1 0 0,0 0 1 0 0,0 0-1 0 0,0 0 1 0 0,-1 0-1 0 0,1-1 1 0 0,0 1-1 0 0,0 0 1 0 0,0 0-1 0 0,0 0 1 0 0,0 0-1 0 0,0 0 1 0 0,0 0-1 0 0,0 0 1 0 0,0 0-1 0 0,0 0 1 0 0,0 0-1 0 0,0 0 1 0 0,0 0-1 0 0,0 0 1 0 0,-1 0-1 0 0,1 0 1 0 0,0 0-1 0 0,0 0 1 0 0,0 0-1 0 0,0 0 1 0 0,0 0-1 0 0,0 0 1 0 0,0 0-1 0 0,0 0 1 0 0,0 0-1 0 0,0 0 1 0 0,0 0-1 0 0,-1 0 1 0 0,1 0-1 0 0,0 0 1 0 0,0 0-1 0 0,0 0-4 0 0,-2 0-34 0 0,-2 0 112 0 0,1 0 56 0 0,-1 0 45 0 0,-10 0 529 0 0,8 0-444 0 0,1 0-84 0 0,2 0-138 0 0,1 0-40 0 0,2 0 6 0 0,-1 0 0 0 0,0 0 0 0 0,1 0 0 0 0,-1 0 0 0 0,0 0 0 0 0,1 0 0 0 0,-1 0 0 0 0,0 0 0 0 0,1 1 0 0 0,-1-1 0 0 0,0 0 0 0 0,1 0-1 0 0,-1 1 1 0 0,1-1 0 0 0,-1 0 0 0 0,1 1 0 0 0,-1-1 0 0 0,1 0 0 0 0,-1 1 0 0 0,1-1 0 0 0,-1 1 0 0 0,1-1 0 0 0,-1 1 0 0 0,1-1 0 0 0,0 1 0 0 0,-1-1-8 0 0,1 1 5 0 0,-1 0 1 0 0,1-1 0 0 0,0 1-1 0 0,-1-1 1 0 0,1 1 0 0 0,-1-1-1 0 0,1 1 1 0 0,-1-1-1 0 0,1 0 1 0 0,-1 1 0 0 0,1-1-1 0 0,-1 0 1 0 0,0 1 0 0 0,1-1-1 0 0,-1 0 1 0 0,1 0 0 0 0,-1 1-1 0 0,0-1 1 0 0,1 0 0 0 0,-1 0-1 0 0,0 0 1 0 0,1 0 0 0 0,-1 0-1 0 0,0 0 1 0 0,1 0 0 0 0,-1 0-6 0 0,1 0 4 0 0,-1 0 0 0 0,1 0 1 0 0,-1 0-1 0 0,1 0 1 0 0,-1 0-1 0 0,1 0 1 0 0,-1 0-1 0 0,1 0 1 0 0,-1 0-1 0 0,1 0 0 0 0,-1 0 1 0 0,1 0-1 0 0,-1 0 1 0 0,1 0-1 0 0,-1 0 1 0 0,1 1-1 0 0,0-1 1 0 0,-1 0-1 0 0,1 0 0 0 0,-1 1 1 0 0,1-1-1 0 0,0 0 1 0 0,-1 1-1 0 0,1-1 1 0 0,0 0-1 0 0,-1 1 0 0 0,1-1 1 0 0,0 0-1 0 0,-1 1 1 0 0,1-1-1 0 0,0 1 1 0 0,0-1-5 0 0,-5 7 82 0 0,3-6-58 0 0,0 1-1 0 0,0-1 1 0 0,0 0 0 0 0,0 0 0 0 0,0 0 0 0 0,-1 0 0 0 0,1 0 0 0 0,-1 0-24 0 0,-10 4 104 0 0,6 0-5 0 0,2 5 84 0 0,-5-5 17 0 0,9-4-176 0 0,-1 1 20 0 0,2 1 13 0 0,-5 5 32 0 0,-5 8 77 0 0,-5 9-131 0 0,5-6 11 0 0,9-15-14 0 0,0 0 1 0 0,0 0-1 0 0,0 1 0 0 0,0-1 1 0 0,1 1-1 0 0,0-1 0 0 0,0 1 1 0 0,0 1-33 0 0,0-3 13 0 0,1 18 133 0 0,3 8-47 0 0,-2-25-79 0 0,-1-1-1 0 0,1 1 1 0 0,-1 0-1 0 0,1-1 0 0 0,0 1 1 0 0,1 0-20 0 0,12 14 177 0 0,-5-2-23 0 0,-9-14-130 0 0,0 0 0 0 0,0 1 0 0 0,0-1 0 0 0,0 0 0 0 0,1-1 0 0 0,-1 1 0 0 0,1 0 0 0 0,-1 0 0 0 0,2 1-24 0 0,-2-2 15 0 0,0-1 1 0 0,1 1-1 0 0,-1 0 1 0 0,0-1-1 0 0,0 1 1 0 0,0-1-1 0 0,0 0 1 0 0,1 1-1 0 0,-1-1 1 0 0,0 0-1 0 0,0 0 1 0 0,1 0-1 0 0,-1 0 1 0 0,1 0-16 0 0,-1 0 17 0 0,-1 1 0 0 0,1-1 0 0 0,0 0 0 0 0,0 0 0 0 0,0 0 0 0 0,0 0 0 0 0,0 1 0 0 0,-1-1 0 0 0,1 0 0 0 0,0 1 0 0 0,0-1 1 0 0,0 1-1 0 0,-1-1 0 0 0,1 1 0 0 0,0-1 0 0 0,-1 1 0 0 0,1 0 0 0 0,0-1 0 0 0,-1 1 0 0 0,1 0 0 0 0,-1-1 0 0 0,1 1 0 0 0,-1 0 1 0 0,1 0-1 0 0,-1 0 0 0 0,1 0-17 0 0,7 10 173 0 0,0-7-135 0 0,2-2-44 0 0,-9-2-3 0 0,1-1 0 0 0,-1 1 0 0 0,1 0 1 0 0,-1 1-1 0 0,1-1 0 0 0,-1 0 0 0 0,0 0 0 0 0,1 1 0 0 0,-1-1 1 0 0,1 1-1 0 0,-1-1 0 0 0,0 1 0 0 0,1-1 0 0 0,-1 1 1 0 0,0 0-1 0 0,1 0 9 0 0,19 10-107 0 0,-13-6 136 0 0,-7-4-17 0 0,1 0 0 0 0,-1 0-1 0 0,0-1 1 0 0,1 1 0 0 0,-1 0-1 0 0,1-1 1 0 0,-1 1 0 0 0,1 0 0 0 0,-1-1-1 0 0,1 0 1 0 0,0 1 0 0 0,-1-1-1 0 0,1 0 1 0 0,0 0-12 0 0,28 0 98 0 0,-19 0-93 0 0,2 1-42 0 0,-5-1-87 0 0,-1-1-77 0 0,-1-2-118 0 0,9-7-409 0 0,0 8-28 0 0</inkml:trace>
  <inkml:trace contextRef="#ctx0" brushRef="#br0" timeOffset="1522.66">3901 484 8408 0 0,'0'0'190'0'0,"0"-2"28"0"0,0 0-170 0 0,0-1 4 0 0,0 0 2 0 0,0 0 45 0 0,0-1 72 0 0,-2-7-62 0 0,0 10-54 0 0,-1 0 71 0 0,-1 1 88 0 0,-2-1 161 0 0,1 1-89 0 0,3 0-148 0 0,0-1-72 0 0,1 0-59 0 0,-4-5 288 0 0,2 2-36 0 0,-7 2-51 0 0,1 2 73 0 0,0 0-41 0 0,-9 0 140 0 0,-3 0-54 0 0,-10 0 34 0 0,26 2-253 0 0,3 0-91 0 0,0-1 0 0 0,0 1 0 0 0,0-1 0 0 0,0 0 0 0 0,0 0 0 0 0,-1 0 0 0 0,1 0 0 0 0,0 0 0 0 0,0-1 0 0 0,-1 1 0 0 0,1-1 0 0 0,-1 1 0 0 0,1-1 0 0 0,0 0 0 0 0,-1 0 0 0 0,1 0 0 0 0,-1 0-16 0 0,-2 2 53 0 0,4-1-46 0 0,-12 9 12 0 0,6-9 34 0 0,-2 0 61 0 0,-4 3-2 0 0,-1 6-45 0 0,1 3-51 0 0,3-2-56 0 0,5-6-25 0 0,4-5 62 0 0,1 1 0 0 0,-1-1 1 0 0,1 1-1 0 0,0-1 0 0 0,-1 1 1 0 0,1-1-1 0 0,0 1 0 0 0,-1-1 1 0 0,1 1-1 0 0,0-1 1 0 0,0 1-1 0 0,0-1 0 0 0,-1 1 1 0 0,1 0-1 0 0,0-1 0 0 0,0 1 1 0 0,0-1-1 0 0,0 1 0 0 0,0-1 1 0 0,0 1-1 0 0,0 0 3 0 0,0 5-8 0 0,-13 17 8 0 0,12-21 0 0 0,2 3 0 0 0,-1-5 0 0 0,0 1 0 0 0,0-1 0 0 0,0 1 0 0 0,0-1 0 0 0,0 1 0 0 0,-1-1 0 0 0,2 1 0 0 0,-1-1 0 0 0,0 1 0 0 0,0-1 0 0 0,0 0 0 0 0,0 1 0 0 0,0-1 0 0 0,0 1 0 0 0,0-1 0 0 0,1 1 0 0 0,-1-1 0 0 0,0 1 0 0 0,0-1 0 0 0,1 0 0 0 0,-1 1 0 0 0,0-1 0 0 0,0 0 0 0 0,1 1 0 0 0,-1-1 0 0 0,0 0 0 0 0,1 1 0 0 0,-1-1 0 0 0,1 0 0 0 0,-1 1 0 0 0,0-1 0 0 0,1 0 0 0 0,6 4 0 0 0,10 24-54 0 0,1 0 44 0 0,10-11 20 0 0,-17-4 35 0 0,-7-8-13 0 0,1-1 0 0 0,-1 1 0 0 0,0-1 0 0 0,1 0 0 0 0,0 0 1 0 0,2 0-33 0 0,12 5 90 0 0,-14-7-90 0 0,0 0 1 0 0,-1 0 0 0 0,1 0 0 0 0,0 1-1 0 0,-1 0 1 0 0,0 0 0 0 0,0 0 0 0 0,1 1-1 0 0,-3-2 0 0 0,0-1 0 0 0,0 1 0 0 0,-1-1 0 0 0,1 0 0 0 0,0 0 0 0 0,0 1 0 0 0,0-1 0 0 0,1-1 0 0 0,-1 1 0 0 0,0 0 0 0 0,0 0 0 0 0,0-1 0 0 0,1 1 0 0 0,-1-1 0 0 0,0 0 0 0 0,0 0 0 0 0,1 0 0 0 0,-1 0 0 0 0,1 0 0 0 0,-1 0 0 0 0,-1 0 0 0 0,1 0 0 0 0,0 0 0 0 0,-1 1 0 0 0,1-1 0 0 0,0 0 0 0 0,-1 1 0 0 0,1-1 0 0 0,-1 1 0 0 0,1-1 0 0 0,-1 1 0 0 0,1 0 0 0 0,-1 0 0 0 0,0 0 0 0 0,1 0 0 0 0,6 4 0 0 0,22 10 0 0 0,-15-10 0 0 0,-2 5 21 0 0,-11-7 83 0 0,-2-3 9 0 0,0 0 2 0 0,0 0 36 0 0,0 0 10 0 0,0 2 6 0 0,0 0-138 0 0,0-1 0 0 0,0 1 0 0 0,0 0 0 0 0,-1-1 1 0 0,1 1-1 0 0,-1-1 0 0 0,1 1 0 0 0,-1-1 0 0 0,0 1 1 0 0,0-1-1 0 0,0 1 0 0 0,0-1 0 0 0,0 1 0 0 0,0-1 1 0 0,0 0-1 0 0,0 0 0 0 0,0 0 0 0 0,0 1 0 0 0,-1-1 1 0 0,0 0-30 0 0,-10 6 104 0 0,-1 1-19 0 0,8-1-72 0 0,5-7-11 0 0,0 1 0 0 0,0-1 0 0 0,0 0 0 0 0,-1 1-1 0 0,1-1 1 0 0,0 1 0 0 0,-1-1 0 0 0,1 0-1 0 0,0 1 1 0 0,-1-1 0 0 0,1 0 0 0 0,0 1 0 0 0,-1-1-1 0 0,1 0 1 0 0,-1 0 0 0 0,1 0 0 0 0,-1 1 0 0 0,1-1-1 0 0,0 0 1 0 0,-1 0 0 0 0,1 0 0 0 0,-1 0-1 0 0,1 0 1 0 0,-1 0 0 0 0,1 0 0 0 0,-1 1 0 0 0,1-2-1 0 0,-1 1 1 0 0,1 0 0 0 0,-1 0 0 0 0,1 0 0 0 0,-1 0-2 0 0,0 0 2 0 0,0 0 0 0 0,0 0 0 0 0,0 0 0 0 0,0 0 0 0 0,-1 0 0 0 0,1 0 1 0 0,0 1-1 0 0,0-1 0 0 0,0 0 0 0 0,0 1 0 0 0,0-1 0 0 0,0 0 0 0 0,0 1 1 0 0,0 0-1 0 0,0-1 0 0 0,0 1 0 0 0,0 0-2 0 0,-11 5 29 0 0,8-5-27 0 0,-1 0 0 0 0,1 0 0 0 0,-1-1 0 0 0,0 0 1 0 0,-1 0-3 0 0,4 0 0 0 0,0 0 0 0 0,1 1 0 0 0,-1-1 0 0 0,1 0 0 0 0,-1 0 0 0 0,0 1 0 0 0,1-1 0 0 0,-1 1 0 0 0,1 0 0 0 0,0-1 0 0 0,-1 1 0 0 0,1 0 0 0 0,-1 0 0 0 0,1 0 0 0 0,-7 4 0 0 0,-7-3-19 0 0,3-2-86 0 0,11 0 101 0 0,1 0 1 0 0,0 0 0 0 0,0 0 0 0 0,0 0 0 0 0,0 0 0 0 0,0 0 0 0 0,0 0 0 0 0,0 0 0 0 0,0 0 0 0 0,0 0 0 0 0,0 0 0 0 0,0 0 0 0 0,-1 0 0 0 0,1 0 0 0 0,0 0 0 0 0,0 0 0 0 0,0 0 0 0 0,0 0 0 0 0,0 0 0 0 0,0 0 0 0 0,0 0 0 0 0,0 0 0 0 0,0 0 0 0 0,0 0 0 0 0,0 0-1 0 0,0 0 1 0 0,-1 0 0 0 0,1 0 0 0 0,0 0 0 0 0,0 0 0 0 0,0 0 0 0 0,0 0 0 0 0,0 0 0 0 0,0 0 0 0 0,0 0 0 0 0,0-1 0 0 0,0 1 0 0 0,0 0 0 0 0,0 0 0 0 0,0 0 0 0 0,0 0 0 0 0,0 0 0 0 0,0 0 0 0 0,0 0 0 0 0,0 0 0 0 0,0 0 0 0 0,0 0 0 0 0,0 0 0 0 0,0-1-1 0 0,0 1 1 0 0,0 0 0 0 0,0 0 0 0 0,0 0 0 0 0,0 0 0 0 0,0 0 0 0 0,0 0 0 0 0,0 0 3 0 0,0-1-10 0 0,0 1-1 0 0,0-1 1 0 0,0 1-1 0 0,0-1 1 0 0,0 1-1 0 0,0-1 1 0 0,0 1-1 0 0,0-1 1 0 0,0 1-1 0 0,-1-1 1 0 0,1 1-1 0 0,0-1 1 0 0,0 1 0 0 0,0-1-1 0 0,-1 1 1 0 0,1 0-1 0 0,0-1 1 0 0,-1 1-1 0 0,1-1 1 0 0,0 1-1 0 0,-1 0 1 0 0,1-1 10 0 0,-9-1-210 0 0,7 2 50 0 0,2 0-136 0 0,0-2-249 0 0,0-11-20 0 0</inkml:trace>
  <inkml:trace contextRef="#ctx0" brushRef="#br0" timeOffset="1822.14">4309 575 8232 0 0,'0'0'182'0'0,"0"0"29"0"0,0 0 14 0 0,3 2-27 0 0,1 3-206 0 0,-1 1 72 0 0,0 0 60 0 0,-2 1 48 0 0,0 5 175 0 0,0 7 246 0 0,-1-16-509 0 0,1 8 237 0 0,5 1 5 0 0,0 0-40 0 0,-4-1-37 0 0,-2 1 3 0 0,0 1 78 0 0,0 2 102 0 0,0 20 644 0 0,0-23-731 0 0,0-3-114 0 0,0-1-41 0 0,0-1-47 0 0,0 0-58 0 0,0-7-84 0 0,0 0 1 0 0,0 0-1 0 0,0 0 0 0 0,0 1 0 0 0,0-1 1 0 0,-1 0-1 0 0,1 0 0 0 0,0 0 0 0 0,0 0 0 0 0,0 0 1 0 0,0 0-1 0 0,0 0 0 0 0,0 0 0 0 0,0 0 0 0 0,0 0 1 0 0,1 0-1 0 0,-1 1 0 0 0,0-1 0 0 0,0 0 1 0 0,0 0-1 0 0,0 0 0 0 0,0 0 0 0 0,0 0 0 0 0,0 0 1 0 0,0 0-1 0 0,0 0 0 0 0,0 0 0 0 0,0 0 1 0 0,0 0-1 0 0,0 0 0 0 0,0 0 0 0 0,0 1 0 0 0,0-1 1 0 0,0 0-1 0 0,0 0 0 0 0,0 0 0 0 0,1 0 0 0 0,-1 0 1 0 0,0 0-1 0 0,0 0 0 0 0,0 0 0 0 0,0 0 1 0 0,0 0-1 0 0,0 0 0 0 0,0 0 0 0 0,0 0 0 0 0,0 0 1 0 0,0 0-1 0 0,1 0 0 0 0,-1 0 0 0 0,0 0 0 0 0,0 0 1 0 0,0 0-1 0 0,0 0 0 0 0,0 0 0 0 0,0 0 1 0 0,0 0-2 0 0,10 2 64 0 0,-9-1-60 0 0,-1 0 1 0 0,0-1-1 0 0,1 1 1 0 0,-1 0-1 0 0,0 0 1 0 0,0-1 0 0 0,1 1-1 0 0,-1 0 1 0 0,0 0-1 0 0,0 0 1 0 0,0 0-1 0 0,0-1 1 0 0,0 1 0 0 0,0 1-5 0 0,0 3-9 0 0,0-2-89 0 0,0 0-88 0 0,0-2 47 0 0,0-1-36 0 0,0 1-39 0 0,0 0-38 0 0,0-1-349 0 0,0 1 76 0 0,0-1-50 0 0,0 0-686 0 0,0 0-547 0 0,0 0-1037 0 0</inkml:trace>
  <inkml:trace contextRef="#ctx0" brushRef="#br0" timeOffset="2073.42">4249 318 7912 0 0,'0'0'232'0'0,"0"-3"-14"0"0,-1-3-171 0 0,-4 2-39 0 0,-2-1-17 0 0,5-1 23 0 0,2 2 38 0 0,0 4-52 0 0,0-2 108 0 0,0 2 122 0 0,0 0 191 0 0,0 0 10 0 0,0 0-182 0 0,0 0-112 0 0,0 0-38 0 0,0 0 0 0 0,0 0 18 0 0,2 0-18 0 0,11 0-3 0 0</inkml:trace>
  <inkml:trace contextRef="#ctx0" brushRef="#br0" timeOffset="2561.19">4612 514 5824 0 0,'0'0'166'0'0,"2"3"-6"0"0,1-1-105 0 0,0 1-57 0 0,6 4-55 0 0,-3-1 94 0 0,-4-3 20 0 0,1 0 34 0 0,-1 1 40 0 0,1 1 45 0 0,6 10 162 0 0,-1-3-59 0 0,0 1 90 0 0,-4-3-31 0 0,0-2-61 0 0,5 4 57 0 0,-1-5-121 0 0,-3-2-50 0 0,-1-1 1 0 0,0 1-1 0 0,0-1 1 0 0,2 4-164 0 0,-3-3 109 0 0,1 0 0 0 0,0 0 0 0 0,0 0 0 0 0,1 0 0 0 0,-1-1 0 0 0,1 0 0 0 0,0 0 0 0 0,4 2-109 0 0,-1 0 308 0 0,-1 0 1 0 0,1 0 0 0 0,4 6-309 0 0,9 10 536 0 0,-10-10-306 0 0,0-1-52 0 0,-4-2-43 0 0,1 5 117 0 0,-7-11-183 0 0,1 1 1 0 0,0-1-1 0 0,0 0 0 0 0,0 0 0 0 0,1 0 0 0 0,0 1-69 0 0,9 8 288 0 0,-9-9-77 0 0,-2 0-77 0 0,0 0-49 0 0,-1 0-43 0 0,0 1-12 0 0,0-2 34 0 0,11 11 176 0 0,-9-11-14 0 0,-2-2-2 0 0,0 0-14 0 0,3 3-55 0 0,7 7-26 0 0,-8-8-7 0 0,-2-2 4 0 0,0 0 28 0 0,0 0 7 0 0,0 0 6 0 0,0-2-1 0 0,0-2-106 0 0,1-14 309 0 0,0 15-325 0 0,0 0-36 0 0,3-5 68 0 0,2-1-9 0 0,-4-4-50 0 0,-2 11-17 0 0,1 0 0 0 0,-1 1 0 0 0,0-1 0 0 0,0 0 0 0 0,1 1 0 0 0,-1-1 0 0 0,1 0 0 0 0,0 1 0 0 0,-1-1 0 0 0,1 1 0 0 0,0-1 0 0 0,0 1 0 0 0,0-1 0 0 0,0 1 0 0 0,0-1 1 0 0,0 1 0 0 0,-1-1 0 0 0,1 1 0 0 0,0-1 0 0 0,-1 0 0 0 0,1 1 0 0 0,-1-1 0 0 0,1 0-1 0 0,-1 1 1 0 0,0-1 0 0 0,0 0 0 0 0,0 0-1 0 0,1-1 11 0 0,-1 0-1 0 0,0 0 1 0 0,1 0 0 0 0,-1 0-1 0 0,1 0 1 0 0,0 0 0 0 0,0 0-1 0 0,0 0 1 0 0,2-2-11 0 0,1-5 29 0 0,11-26 103 0 0,-10 11-120 0 0,2 10-20 0 0,1-5-50 0 0,-6 15 58 0 0,0-1-9 0 0,-1 0-1 0 0,2 0 0 0 0,-1 1 0 0 0,1-1 1 0 0,-1 1-1 0 0,1 0 0 0 0,1-1 0 0 0,2-2 10 0 0,-4 6-4 0 0,0-1 0 0 0,0 1 0 0 0,0-1 0 0 0,0 0 0 0 0,-1 0 0 0 0,2-2 4 0 0,4-8-98 0 0,-2 6-7 0 0,2 0-53 0 0,-3 2 96 0 0,0 2-34 0 0,0-1-39 0 0,5-4-236 0 0,1 3-105 0 0,2 2-73 0 0,-9 3 421 0 0,0 1-97 0 0,0-1-42 0 0,0 0-72 0 0,0 0-75 0 0,0 0-78 0 0,0-1-78 0 0,0 1-82 0 0,0-1-83 0 0,0 0-86 0 0,3-3-865 0 0,3-5-941 0 0,-9 9 2626 0 0</inkml:trace>
  <inkml:trace contextRef="#ctx0" brushRef="#br0" timeOffset="2951.02">5564 620 7800 0 0,'0'0'174'0'0,"3"-2"29"0"0,-2 1-181 0 0,0-1 1 0 0,0 1-1 0 0,0 0 0 0 0,1 0 1 0 0,-1 0-1 0 0,0 0 0 0 0,1 1 0 0 0,-1-1 1 0 0,1 0-1 0 0,-1 1 0 0 0,1-1 1 0 0,-1 1-1 0 0,1-1 0 0 0,-1 1 1 0 0,1 0-1 0 0,0-1 0 0 0,-1 1 0 0 0,2 0-22 0 0,11-2 46 0 0,-13 1-47 0 0,0 1 1 0 0,0-1-1 0 0,0 1 1 0 0,0-1-1 0 0,0 0 1 0 0,-1 1-1 0 0,1-1 0 0 0,0 0 1 0 0,0 0-1 0 0,0 0 1 0 0,-1 1-1 0 0,1-1 1 0 0,0 0-1 0 0,-1 0 1 0 0,1-1 0 0 0,2-3-4 0 0,1-2-10 0 0,2 4 58 0 0,-1 0 6 0 0,3-2 127 0 0,0-3 64 0 0,6-4 233 0 0,-9 10-338 0 0,-4 2-101 0 0,-1-1-1 0 0,1 1 0 0 0,-1 0 0 0 0,1 0 0 0 0,0-1 0 0 0,-1 1 0 0 0,1 0 0 0 0,-1-1 0 0 0,1 1 0 0 0,-1-1 1 0 0,1 1-1 0 0,-1-1 0 0 0,1 1 0 0 0,-1-1 0 0 0,0 1 0 0 0,1-1 0 0 0,-1 1 0 0 0,0-1 0 0 0,1 0 0 0 0,-1 1 1 0 0,0-1-1 0 0,0 0-34 0 0,3-3 133 0 0,-1 0-23 0 0,0 1 1 0 0,1 0 0 0 0,-1 0-1 0 0,1 0 1 0 0,-1 1 0 0 0,4-3-111 0 0,-3 3 107 0 0,0-1 0 0 0,-1 0 1 0 0,1 0-1 0 0,0 0 0 0 0,-1 0 1 0 0,2-3-108 0 0,-1 0 175 0 0,-1 1-55 0 0,5-8 172 0 0,1 4-73 0 0,7-16 76 0 0,-5 20-268 0 0,-9 4-27 0 0,-1 1 1 0 0,1-1 0 0 0,-1 0 0 0 0,0 0-1 0 0,0 1 1 0 0,1-1 0 0 0,-1 0 0 0 0,0 0-1 0 0,0 0 1 0 0,0 1 0 0 0,0-1 0 0 0,0 0 0 0 0,0 0-1 0 0,0 0 0 0 0,0 0 2 0 0,0 1-1 0 0,0-1 1 0 0,0 1 0 0 0,0-1-1 0 0,0 1 1 0 0,0-1-1 0 0,0 1 1 0 0,0-1 0 0 0,0 1-1 0 0,0-1 1 0 0,0 1-1 0 0,0-1 1 0 0,0 1 0 0 0,0 0-1 0 0,0-1 1 0 0,-1 1-1 0 0,1-1 1 0 0,0 1 0 0 0,0-1-1 0 0,-1 1 1 0 0,1 0-1 0 0,0-1 1 0 0,0 1 0 0 0,-1 0-1 0 0,1-1 1 0 0,-1 1-1 0 0,1 0 1 0 0,0-1 0 0 0,-1 1-1 0 0,1 0 1 0 0,-1 0-1 0 0,1-1-1 0 0,-7-3 17 0 0,3-2 23 0 0,1 1-15 0 0,-10 3 74 0 0,7 2-83 0 0,2 0-1 0 0,-1 0 0 0 0,1 0 0 0 0,-1 1 1 0 0,1-1-1 0 0,0 1 0 0 0,-2 0-15 0 0,4 0 3 0 0,0 0-1 0 0,0 0 1 0 0,0 0 0 0 0,0 0-1 0 0,0 0 1 0 0,1 0 0 0 0,-1 0-1 0 0,0 0 1 0 0,1 1 0 0 0,-1-1-3 0 0,-1 2 0 0 0,-1 0 0 0 0,1 0 0 0 0,-1-1 0 0 0,0 0 0 0 0,0 0 0 0 0,0 0 0 0 0,0 0 0 0 0,-2 0 0 0 0,-16 8 0 0 0,18-7 8 0 0,0 0 0 0 0,0 0 0 0 0,0 1 0 0 0,0 0 0 0 0,1 0 1 0 0,0 0-1 0 0,-1 0 0 0 0,1 0 0 0 0,-2 5-8 0 0,1-2 21 0 0,0-1-1 0 0,-1 1 1 0 0,-1-1 0 0 0,-2 4-21 0 0,1-4 20 0 0,1 1 1 0 0,0 0-1 0 0,0 1 1 0 0,1 0-1 0 0,0-1 1 0 0,0 1-1 0 0,1 1 1 0 0,0-1-1 0 0,0 1 1 0 0,0 2-21 0 0,0 6 59 0 0,3-10-23 0 0,-1 1 0 0 0,0-1 0 0 0,0 0 0 0 0,-1 0 0 0 0,0 0-36 0 0,-2 2 38 0 0,-3 11 55 0 0,6-1 45 0 0,1-9-68 0 0,1 9 88 0 0,3-2 34 0 0,-1-12-132 0 0,1 3-9 0 0,0-3 11 0 0,0 1 50 0 0,1 2 72 0 0,-1-3-129 0 0,0-1-1 0 0,0 0 1 0 0,0 0-1 0 0,1 0 1 0 0,0 0-1 0 0,-1-1 1 0 0,1 0-1 0 0,0 1 1 0 0,1-1 0 0 0,0 0-55 0 0,8 5 191 0 0,-1-3-35 0 0,27 6 180 0 0,-25-7-229 0 0,7-1 75 0 0,34-3 320 0 0,-39-1-393 0 0,0 1-37 0 0,6 0 31 0 0,39 0 202 0 0,-28 0-183 0 0,-23 0-165 0 0,0-1 37 0 0,25-5 157 0 0,-23 3-155 0 0,-6 1-36 0 0,0 1-34 0 0,1 0-39 0 0,1 1-47 0 0,0-1-51 0 0,1 1-59 0 0,-5 0 7 0 0,0 0-44 0 0,0 0-41 0 0,0 0-36 0 0,2 0-252 0 0,0 0-60 0 0,0 0-47 0 0,0 0-34 0 0,8 0-1393 0 0,5 0-1233 0 0</inkml:trace>
  <inkml:trace contextRef="#ctx0" brushRef="#br0" timeOffset="4376.88">7726 182 7632 0 0,'0'0'166'0'0,"0"0"29"0"0,0 0 14 0 0,0 2-25 0 0,0 56 2083 0 0,1-51-2026 0 0,1-1-33 0 0,3 4 139 0 0,0-2-102 0 0,-1 1 82 0 0,0-1-56 0 0,0 4 52 0 0,-1 0-63 0 0,2 4 73 0 0,5 5 171 0 0,-5 6 0 0 0,-1-9-216 0 0,6 20 224 0 0,-8-33-429 0 0,-1 0 0 0 0,1 1-1 0 0,1-1 1 0 0,-1 0 0 0 0,2 2-83 0 0,5 6 224 0 0,1 1-21 0 0,-1 6 25 0 0,-3 6-21 0 0,0 2 0 0 0,-2-17-106 0 0,0 3 34 0 0,0-4-53 0 0,3 7 40 0 0,-6-2-10 0 0,-1-13-100 0 0,1 0 0 0 0,-1 0-1 0 0,0-1 1 0 0,0 1-1 0 0,1 0 1 0 0,-1-1-1 0 0,1 1 1 0 0,0-1-1 0 0,-1 1 1 0 0,1 0-1 0 0,0-1 1 0 0,0 0-1 0 0,0 1-11 0 0,0-1 10 0 0,0 1 0 0 0,0-1-1 0 0,0 1 1 0 0,-1 0 0 0 0,1-1-1 0 0,0 1 1 0 0,-1-1 0 0 0,0 1 0 0 0,1 0-1 0 0,-1-1 1 0 0,0 1 0 0 0,0 0-1 0 0,1 0-9 0 0,-2 0 6 0 0,1 0-1 0 0,0 1 1 0 0,0-1-1 0 0,0 1 1 0 0,0-1-1 0 0,1 0 1 0 0,-1 1-1 0 0,1-1 1 0 0,-1 0-1 0 0,1 0 1 0 0,0 1-1 0 0,0-1 1 0 0,0 0-1 0 0,0 0 1 0 0,0 0-1 0 0,1 0 1 0 0,-1 0-1 0 0,1 1-5 0 0,1 2 53 0 0,-3 5 11 0 0,0-8-33 0 0,0-2-142 0 0,0 0-66 0 0,0 0 75 0 0,0 0-68 0 0,0 0-85 0 0,0 0 77 0 0,0 0-39 0 0,0 0-44 0 0,0 0-39 0 0,0 0-38 0 0,0 0-33 0 0,0 0-240 0 0,0 0-56 0 0,0 0-785 0 0,0 0-621 0 0,0 0-1178 0 0</inkml:trace>
  <inkml:trace contextRef="#ctx0" brushRef="#br0" timeOffset="8845.63">12655 333 9040 0 0,'0'0'200'0'0,"0"0"33"0"0,0 0 15 0 0,3 2-36 0 0,8 5-159 0 0,3 2-63 0 0,-9 1 10 0 0,0-6 34 0 0,2-1 70 0 0,1 1 115 0 0,0 2 108 0 0,10 15 636 0 0,-7-6-385 0 0,-2-4-180 0 0,-2 0-107 0 0,-2-3-66 0 0,-2-1-38 0 0,1 1 0 0 0,-1 2 46 0 0,4 8 152 0 0,1-3-36 0 0,-7-13-310 0 0,1 0 26 0 0,0 1 0 0 0,0 0 0 0 0,-1 0 0 0 0,1 0 0 0 0,-1 0 0 0 0,1 1-65 0 0,0 6 166 0 0,-2 2 49 0 0,4 16 84 0 0,4-3-34 0 0,-7-22-239 0 0,3 20 362 0 0,-4 11 105 0 0,-2-13-185 0 0,2-17-318 0 0,0 0 50 0 0,0 4 108 0 0,0 11 303 0 0,0-15-366 0 0,0 0-61 0 0,0-2 48 0 0,-2-2 4 0 0,-8 0 16 0 0,5 0-1 0 0,-8-2-16 0 0,1-9 10 0 0,8 5 7 0 0,5-3-75 0 0,-1 7-3 0 0,0-9 0 0 0,0 7 0 0 0,1 0 1 0 0,-2-1-1 0 0,1 1 1 0 0,0 0 0 0 0,-1-1-1 0 0,0-1-14 0 0,-6-10 51 0 0,6 14-50 0 0,0-1 0 0 0,0 1 0 0 0,0 0 0 0 0,0 0-1 0 0,0-1 1 0 0,1 1 0 0 0,-1 0 0 0 0,1-1 0 0 0,-1 1 0 0 0,1 0 0 0 0,0-1 0 0 0,0 1 0 0 0,0-1 0 0 0,1 1 0 0 0,-1 0 0 0 0,0-1 0 0 0,1 1 0 0 0,0 0 0 0 0,-1-1-1 0 0,2 0 0 0 0,-1-1 1 0 0,7-21-19 0 0,-5-3-63 0 0,0 7-26 0 0,10-10-102 0 0,19-18-153 0 0,-19 31 244 0 0,-8 11 35 0 0,0 1 1 0 0,1-1-1 0 0,0 1 0 0 0,4-4 83 0 0,3-2-112 0 0,-8 8 90 0 0,0 0 0 0 0,1 0 0 0 0,0 1 0 0 0,-1-1 1 0 0,1 1-1 0 0,1 0 22 0 0,-2 0-28 0 0,-1 2 16 0 0,0 0 0 0 0,0 0 0 0 0,1 1 0 0 0,-1-1 0 0 0,0 1-1 0 0,0 0 1 0 0,0 0 0 0 0,1 0 0 0 0,2 1 12 0 0,9 0-40 0 0,-14-1 40 0 0,0-1-1 0 0,0 1 1 0 0,1 0-1 0 0,-1 0 1 0 0,0 1-1 0 0,0-1 1 0 0,1 0-1 0 0,-1 1 1 0 0,0-1-1 0 0,0 1 1 0 0,0 0-1 0 0,0-1 1 0 0,0 1-1 0 0,0 0 1 0 0,0 1-1 0 0,0-1 1 0 0,0 0-1 0 0,0 0 1 0 0,0 1-1 0 0,-1-1 1 0 0,1 1-1 0 0,3 2 2 0 0,0 1-1 0 0,-1-2 0 0 0,2 1 0 0 0,-1 0 0 0 0,0-1 0 0 0,1 0-2 0 0,-1 0 0 0 0,0 1-1 0 0,0 0 1 0 0,0 0 0 0 0,0 0 2 0 0,15 18-49 0 0,18 32 46 0 0,-36-51 1 0 0,17 20 20 0 0,5-4 55 0 0,-19-15-47 0 0,-1 0 0 0 0,1 0-1 0 0,-1 0 1 0 0,0 1 0 0 0,0 0-1 0 0,0-1 1 0 0,0 1 0 0 0,-1 0-1 0 0,1 2-25 0 0,3 4 46 0 0,5 10 80 0 0,-3-4 2 0 0,0-7-71 0 0,4 3 24 0 0,-11-11-1 0 0,-2-2-1 0 0,0 0-6 0 0,0 0-1 0 0,0 0 0 0 0,0 0 0 0 0,0 0 0 0 0,0 0 0 0 0,0 0 0 0 0,0 0-1 0 0,0-2 0 0 0,-1-33 86 0 0,0-6-80 0 0,1 30-65 0 0,0 1 0 0 0,1-1 0 0 0,0 1 0 0 0,2-6-12 0 0,6-15 1 0 0,11-17 48 0 0,-14 36-43 0 0,1-1-1 0 0,5-6-5 0 0,7-4-63 0 0,-3 12 14 0 0,-2 2-38 0 0,-13 8 77 0 0,0-1 0 0 0,0 1 0 0 0,0 0 0 0 0,1 0 0 0 0,-1 0 1 0 0,0 0-1 0 0,1 0 0 0 0,-1 0 0 0 0,0 0 0 0 0,1 1 0 0 0,-1-1 0 0 0,1 0 0 0 0,0 1 1 0 0,-1-1-1 0 0,1 1 0 0 0,-1-1 0 0 0,1 1 0 0 0,0 0 0 0 0,-1 0 0 0 0,1 0 10 0 0,0 0-8 0 0,0 0-1 0 0,-1-1 0 0 0,1 1 0 0 0,0-1 0 0 0,-1 1 0 0 0,1-1 0 0 0,0 1 0 0 0,-1-1 1 0 0,1 0-1 0 0,0 0 9 0 0,9-3-8 0 0,7 11-5 0 0,1-4-27 0 0,-18-3 38 0 0,1-1 0 0 0,0 1 1 0 0,-1 0-1 0 0,1 0 1 0 0,0 0-1 0 0,-1 1 1 0 0,1-1-1 0 0,0 0 0 0 0,-1 1 1 0 0,1-1-1 0 0,-1 1 1 0 0,1-1-1 0 0,-1 1 0 0 0,1 0 1 0 0,-1 0-1 0 0,1 0 1 0 0,-1 0-1 0 0,1 0 0 0 0,-1 0 1 0 0,0 0-1 0 0,0 0 1 0 0,0 0-1 0 0,0 1 0 0 0,1-1 2 0 0,5 12-42 0 0,3-3 25 0 0,-8-9 16 0 0,0 1 0 0 0,0 0-1 0 0,0 0 1 0 0,-1 0 0 0 0,1 0 0 0 0,-1 0 0 0 0,1 0 0 0 0,-1 0 0 0 0,0 0 0 0 0,1 1 1 0 0,15 23-50 0 0,-13-22 49 0 0,-1-1 1 0 0,0 1-1 0 0,-1 1 1 0 0,1-1-1 0 0,-1 0 1 0 0,1 1-1 0 0,0 3 1 0 0,1 4 0 0 0,-4-8 0 0 0,2 0 0 0 0,-1 0 0 0 0,0 0 0 0 0,1-1 0 0 0,-1 1 0 0 0,1-1 0 0 0,0 1 0 0 0,1 0 0 0 0,6 16 0 0 0,-1 3 0 0 0,3-6 0 0 0,-6 8 0 0 0,1-12 0 0 0,-5-12 0 0 0,-1 1 0 0 0,1-1 0 0 0,0 0 0 0 0,-1 1 0 0 0,1-1 0 0 0,-1 1 0 0 0,1-1 0 0 0,-1 1 0 0 0,1-1 0 0 0,-1 1 0 0 0,0-1 0 0 0,0 1 0 0 0,0-1 0 0 0,0 1 0 0 0,0 0 0 0 0,1-1 0 0 0,-1 1 0 0 0,0 0 0 0 0,1-1 0 0 0,-1 1 0 0 0,1 0 0 0 0,-1-1 0 0 0,1 1 0 0 0,0-1 0 0 0,0 1 0 0 0,0-1 0 0 0,0 1 0 0 0,0-1 0 0 0,0 1 1 0 0,-1-1 0 0 0,1 1 0 0 0,0-1 0 0 0,0 1 0 0 0,-1-1 0 0 0,1 1 0 0 0,-1 0 0 0 0,1-1-1 0 0,-1 1 1 0 0,0 0 0 0 0,0 0 0 0 0,0-1-1 0 0,0 5 12 0 0,0-5-1 0 0,13 23 19 0 0,-5-9-35 0 0,-4-13-36 0 0,2-2-51 0 0,-1 4-134 0 0,-1 0-7 0 0,-1-2-34 0 0,2 1-731 0 0,8-3-59 0 0</inkml:trace>
  <inkml:trace contextRef="#ctx0" brushRef="#br0" timeOffset="9371.08">14303 273 7280 0 0,'0'0'209'0'0,"3"-3"-5"0"0,1-1-170 0 0,2-5-25 0 0,-4 0 12 0 0,-2 3 54 0 0,0 5-117 0 0,0-1 64 0 0,0 0 55 0 0,0-1 46 0 0,0-1 214 0 0,0-4 321 0 0,0 5-401 0 0,0 1-46 0 0,0 0-78 0 0,0-1 497 0 0,0 1-106 0 0,-1-8-39 0 0,-8-3 414 0 0,2 5-537 0 0,-3-2-40 0 0,7 8-92 0 0,0 1-84 0 0,0 0-53 0 0,0 1-49 0 0,-1 0-11 0 0,2-1 37 0 0,-6-4 61 0 0,-4-1 77 0 0,2 5-41 0 0,3 1-58 0 0,5 0-74 0 0,0 0 0 0 0,0 0-1 0 0,0 0 1 0 0,0 0 0 0 0,-1 0 0 0 0,1-1 0 0 0,0 1-1 0 0,0 0 1 0 0,0-1 0 0 0,-1 0-35 0 0,-4-4 69 0 0,5 4-59 0 0,1 0-1 0 0,0 1 1 0 0,-1-1 0 0 0,1 0 0 0 0,-1 0-1 0 0,1 1 1 0 0,-1-1 0 0 0,1 1 0 0 0,-1-1-1 0 0,1 1 1 0 0,-1 0 0 0 0,1 0-1 0 0,-1-1 1 0 0,0 1-10 0 0,-19-1 104 0 0,-1 0-65 0 0,17 1-37 0 0,0 0 0 0 0,1 1 1 0 0,-1-1-1 0 0,1 1 0 0 0,-1 0 0 0 0,-2 1-2 0 0,-18 8 43 0 0,22-9-41 0 0,0-1-1 0 0,0 1 1 0 0,0-1 0 0 0,0 0-1 0 0,0 0 1 0 0,0 0-1 0 0,-1 0-1 0 0,3 0 0 0 0,0-1 0 0 0,-1 1 0 0 0,1 0 0 0 0,0 0 0 0 0,0 0 0 0 0,-1 0 0 0 0,1 0 0 0 0,0 1 0 0 0,0-1 0 0 0,0 0 0 0 0,-1 1 0 0 0,1-1 0 0 0,0 0 0 0 0,0 1 0 0 0,0-1 0 0 0,0 1 0 0 0,-5 9 0 0 0,-4-5 0 0 0,5 8 0 0 0,-7 10 0 0 0,11-21 0 0 0,2 3 0 0 0,1 10 0 0 0,11 0 0 0 0,-8-9 0 0 0,-2-4 0 0 0,0 1 0 0 0,-1-1 0 0 0,1 1 0 0 0,-1 0 0 0 0,0 0 0 0 0,0 0 0 0 0,0 0 0 0 0,0 1 0 0 0,0-1 0 0 0,-1 0 0 0 0,1 1 0 0 0,0 2 0 0 0,0-1 0 0 0,0 0 0 0 0,1 0 0 0 0,0-1 0 0 0,0 1 0 0 0,0-1 0 0 0,1 0 0 0 0,-1 0 0 0 0,4 3 0 0 0,21 26 0 0 0,-11-8 0 0 0,8-5 0 0 0,-19-14 0 0 0,-1 1 0 0 0,-1-1 0 0 0,1 1 0 0 0,-1 0 0 0 0,1 1 0 0 0,0 0 0 0 0,0-1 0 0 0,7 8 0 0 0,13 5 0 0 0,8 23 0 0 0,-15-20-15 0 0,-4 3 98 0 0,-2-5 75 0 0,2-3 80 0 0,-12-15-86 0 0,-1 0-65 0 0,-1 6-1 0 0,-1-7-23 0 0,1 2-15 0 0,0-1 59 0 0,0 10 507 0 0,0-10-484 0 0,0 0-13 0 0,0-2-109 0 0,0 0-45 0 0,-2 4 285 0 0,-9 4-31 0 0,-3-5 41 0 0,9-2-121 0 0,3 0-121 0 0,1-1 0 0 0,-1 0 0 0 0,1 0 0 0 0,-1 0 0 0 0,1 0 0 0 0,-1 0 0 0 0,0-1 0 0 0,1 1 0 0 0,-2 0-16 0 0,-19 3 83 0 0,-31-4-10 0 0,24-1-33 0 0,20 2-39 0 0,-11-1 16 0 0,6-4 25 0 0,6-1-31 0 0,-1 0-9 0 0,-20 3-3 0 0,22 1-2 0 0,2-1-44 0 0,3-2-46 0 0,1-2-45 0 0,1 6 133 0 0,0 0 0 0 0,0 0 0 0 0,0 0 0 0 0,0 0 0 0 0,0 0 0 0 0,0 0 0 0 0,0 0 0 0 0,0 0 0 0 0,0-1 0 0 0,0 1 0 0 0,0 0-1 0 0,0 0 1 0 0,0 0 0 0 0,0 0 0 0 0,0 0 0 0 0,0 0 0 0 0,0 0 0 0 0,0 0 0 0 0,0 0 0 0 0,0 0 0 0 0,0 0 0 0 0,0-1 0 0 0,0 1 0 0 0,0 0 0 0 0,0 0 0 0 0,0 0 0 0 0,0 0 0 0 0,0 0 0 0 0,0 0 0 0 0,0 0-1 0 0,0 0 1 0 0,0 0 0 0 0,0 0 0 0 0,0 0 0 0 0,0 0 0 0 0,-1 0 0 0 0,1 0 0 0 0,0 0 0 0 0,0 0 0 0 0,0 0 0 0 0,0 0 0 0 0,0 0 0 0 0,0 0 0 0 0,0-1 0 0 0,0 1 0 0 0,0 0 0 0 0,0 0 0 0 0,-1 0 0 0 0,1 0-1 0 0,0 1 1 0 0,0-1 0 0 0,0 0 0 0 0,0 0 0 0 0,0 0 0 0 0,0 0 0 0 0,0 0 0 0 0,0 0 5 0 0,-4 0-139 0 0,2 0-53 0 0,-1 0-79 0 0,2 0 86 0 0,1 0-38 0 0,-1 0-43 0 0,0 0-39 0 0,1 0-409 0 0,-1 0 100 0 0,1 0-54 0 0,0 0-784 0 0,0 0-615 0 0,0 0-1171 0 0</inkml:trace>
  <inkml:trace contextRef="#ctx0" brushRef="#br0" timeOffset="7415.12">11113 46 5840 0 0,'0'0'132'0'0,"0"0"17"0"0,0 0 11 0 0,0 0-49 0 0,0 0-1 0 0,0 0 47 0 0,0 0 138 0 0,0 0 257 0 0,0 0 22 0 0,0 0-4 0 0,0 0-22 0 0,0 0-10 0 0,0 0-2 0 0,0 0-15 0 0,0 2-62 0 0,0 2-378 0 0,2 0 37 0 0,2 4 205 0 0,1-1 36 0 0,11 9 539 0 0,-11-10-624 0 0,-1-1-49 0 0,0-1-68 0 0,-1 0-84 0 0,6 13 317 0 0,-2-3-146 0 0,0 0-41 0 0,5 15 110 0 0,-9-22-245 0 0,-1 0 0 0 0,0 0-1 0 0,0 0 1 0 0,-1 0-1 0 0,0 0 1 0 0,0 1 0 0 0,0 2-68 0 0,-1 3 128 0 0,1-4-41 0 0,1 1-22 0 0,2 0-16 0 0,1 8 28 0 0,2 12-3 0 0,-4-15-65 0 0,0 0 0 0 0,-1 0-1 0 0,1 16-8 0 0,-4-2 56 0 0,0-3 59 0 0,1-19-58 0 0,1 0-1 0 0,-1 0 1 0 0,1-1 0 0 0,1 5-57 0 0,3 5 92 0 0,-3-10-48 0 0,0 1 1 0 0,-1-1-1 0 0,0 0 0 0 0,0 1 1 0 0,0-1-1 0 0,-1 1-44 0 0,0 44 232 0 0,0-27-79 0 0,2-8-54 0 0,4-1-36 0 0,0 0-19 0 0,-5 0 22 0 0,-1-10-41 0 0,0 1 5 0 0,0 13 47 0 0,0-6-53 0 0,0-11 46 0 0,0 1 46 0 0,0 7-2 0 0,0-8-2 0 0,0-2-64 0 0,0 0-76 0 0,0 0-77 0 0,0 0-155 0 0,0 0-272 0 0,0 0 400 0 0,0 0 14 0 0,0 0-15 0 0,0 0-42 0 0,0 0-11 0 0,0 0-41 0 0,0 0-50 0 0,0 0-53 0 0,0 0-60 0 0,0 0-53 0 0,0 0-49 0 0,0 0-43 0 0,0 0-153 0 0,0 0-43 0 0,0 0-186 0 0,0 0-503 0 0</inkml:trace>
  <inkml:trace contextRef="#ctx0" brushRef="#br0" timeOffset="7740.19">10947 454 7016 0 0,'0'0'201'0'0,"0"0"68"0"0,0 0 139 0 0,2 0 59 0 0,4 0-108 0 0,0 0-34 0 0,6 1 228 0 0,-4-1-286 0 0,1 0-34 0 0,7 0 145 0 0,4 0-45 0 0,7-4 15 0 0,8-5-5 0 0,16-4 140 0 0,-33 9-366 0 0,1 0-39 0 0,67-21 128 0 0,-64 21-145 0 0,-5 1-9 0 0,-1-1 1 0 0,7-3-53 0 0,-1 1 46 0 0,1 1 0 0 0,-1 0 0 0 0,4 2-46 0 0,47-10 41 0 0,-58 9-52 0 0,2 0-19 0 0,-12 2-21 0 0,1 1-32 0 0,-1 0-17 0 0,-1-1-33 0 0,1 1-38 0 0,0 0-41 0 0,-2-1-1 0 0,1 1-34 0 0,0 0-38 0 0,0-1-40 0 0,-1 1-43 0 0,1-1-46 0 0,-1 1-47 0 0,1-1-51 0 0,8-4-1014 0 0,6-3-869 0 0</inkml:trace>
  <inkml:trace contextRef="#ctx0" brushRef="#br0" timeOffset="8146.82">11718 167 6704 0 0,'0'0'149'0'0,"0"2"23"0"0,0 4-87 0 0,-1 17 139 0 0,4-9-158 0 0,2-6-82 0 0,1 4 24 0 0,-4 1 104 0 0,-1 1 140 0 0,1 0 46 0 0,2 4 101 0 0,4 9 247 0 0,0 1 14 0 0,-3-8-257 0 0,0 20 215 0 0,9 19 410 0 0,-8-34-639 0 0,-1-3-102 0 0,-2-8-74 0 0,-1-1-34 0 0,1 0 1 0 0,1 6 46 0 0,-1-3-36 0 0,2 15 290 0 0,0-16-152 0 0,0-3-85 0 0,-2 6 30 0 0,-2-5-21 0 0,6 0 32 0 0,-2-2-35 0 0,-3 0-42 0 0,1 3-26 0 0,6 0-32 0 0,-6-11-47 0 0,-2-1-41 0 0,-2 8 22 0 0,1-10-62 0 0,0 2 155 0 0,0-2 14 0 0,0 0 2 0 0,0 0 0 0 0,0 0 2 0 0,0 0 4 0 0,0 0 2 0 0,0 0-17 0 0,0-2-75 0 0,0-13-25 0 0,0-6-10 0 0,0-1-38 0 0,1 16-34 0 0,-1-1 0 0 0,1 0-1 0 0,1 0 1 0 0,-1 1 0 0 0,1-1 0 0 0,0 0 0 0 0,1 1-1 0 0,0-2 0 0 0,1-1-3 0 0,0-1 0 0 0,-1 0-1 0 0,3-10 4 0 0,0-1-40 0 0,1-2-43 0 0,1 2 19 0 0,4-9-29 0 0,-3 10-1 0 0,0 3-19 0 0,1 2-43 0 0,1 0 16 0 0,6-7-83 0 0,-2 1-41 0 0,-8 11 108 0 0,1 3 47 0 0,-6 6 83 0 0,0-1 0 0 0,1 1-1 0 0,-1 0 1 0 0,1 0 0 0 0,0-1 0 0 0,-1 2-1 0 0,3-2 27 0 0,8-2-98 0 0,-3 0-1 0 0,-4 1 64 0 0,15-5-174 0 0,-12 6 167 0 0,3 2 39 0 0,-9 0 3 0 0,0 1 0 0 0,-1-1 0 0 0,1 1 0 0 0,-1-1 0 0 0,1 1 0 0 0,-1 0 0 0 0,1 0 0 0 0,-1 0 0 0 0,1 0 0 0 0,-1 1 0 0 0,0-1 0 0 0,0 1 0 0 0,0-1 0 0 0,0 1 0 0 0,2 1 0 0 0,12 9 0 0 0,-13-9 0 0 0,1 0 0 0 0,-1-1 0 0 0,0 1 0 0 0,0 1 0 0 0,0-1 0 0 0,0 0 0 0 0,-1 1 0 0 0,1-1 0 0 0,-1 1 0 0 0,0 0 0 0 0,0 0 0 0 0,0 0 0 0 0,-1 0 0 0 0,1 2 0 0 0,8 16 0 0 0,3 3-1 0 0,7 14 21 0 0,-11-12 38 0 0,-5-11-20 0 0,-2-8-19 0 0,0-1-1 0 0,0 0 1 0 0,0 0-1 0 0,1 0 1 0 0,0 1-19 0 0,1 0 18 0 0,5 12 29 0 0,-7 0 16 0 0,-2-16-55 0 0,1-1 1 0 0,-1 1 0 0 0,1 0 0 0 0,0-1 0 0 0,0 1 0 0 0,0-1-1 0 0,1 3-8 0 0,12 23 101 0 0,-7-16-39 0 0,-5 2 1 0 0,1 0 1 0 0,10 0-10 0 0,-5-6-54 0 0,-4-5-36 0 0,-4-4 36 0 0,3 2-207 0 0,0-1 77 0 0,1 0 34 0 0,1-3-29 0 0,-5 2 79 0 0,2 0-46 0 0,-2 0 1 0 0,0 0-18 0 0,1 0-41 0 0,-1 0-15 0 0,0 0-41 0 0,0 0-47 0 0,0 0-54 0 0,0 0-58 0 0,0 0-54 0 0,0 0-46 0 0,0 0-43 0 0,0 0-148 0 0,0 0-41 0 0,0 0-179 0 0,0 0-482 0 0</inkml:trace>
  <inkml:trace contextRef="#ctx0" brushRef="#br0" timeOffset="4795.71">8482 424 8144 0 0,'0'0'182'0'0,"0"0"29"0"0,0 0 13 0 0,-2-3-32 0 0,-8-7-107 0 0,8 9 52 0 0,0-1-35 0 0,-2 1 18 0 0,-3 3 4 0 0,7-2-85 0 0,-13-1 505 0 0,3 1-199 0 0,0 0-60 0 0,2 1-70 0 0,3 1-76 0 0,0 8 162 0 0,-1-6-152 0 0,-6 1 5 0 0,-3 1 4 0 0,8-1-16 0 0,0 7 38 0 0,-4 4-59 0 0,-1-4-33 0 0,7-8-50 0 0,0 0-1 0 0,1 0 0 0 0,0 1 0 0 0,0 0 1 0 0,0 0-1 0 0,-1 1-37 0 0,-8 20 142 0 0,-6 6-33 0 0,15-26-96 0 0,1-1 1 0 0,0 1-1 0 0,1-1 0 0 0,-1 1 1 0 0,0 5-14 0 0,-7 13 13 0 0,7-9-19 0 0,1 1 34 0 0,1-14-16 0 0,0-1-6 0 0,1-1 0 0 0,-1 1 0 0 0,1-1 0 0 0,-1 1 0 0 0,1 0 0 0 0,0-1 0 0 0,-1 1 0 0 0,1 0 0 0 0,0-1 0 0 0,-1 1 0 0 0,1 0 0 0 0,0-1 0 0 0,0 1 0 0 0,0 0 0 0 0,0-1 0 0 0,0 1 0 0 0,-1 0 0 0 0,2 0 0 0 0,-1-1 0 0 0,0 1 0 0 0,0 0 0 0 0,0 0 0 0 0,0-1 0 0 0,0 1 0 0 0,0 0 0 0 0,1-1 0 0 0,-1 1 0 0 0,0 0 0 0 0,1-1 0 0 0,-1 1 0 0 0,0 0 0 0 0,1-1 0 0 0,-1 1 0 0 0,1-1 0 0 0,-1 1 0 0 0,1-1 0 0 0,-1 1 0 0 0,1-1-6 0 0,2 6 145 0 0,-2 0-91 0 0,0 0-13 0 0,-1-5-34 0 0,1 0 1 0 0,-1 0-1 0 0,1-1 0 0 0,0 1 0 0 0,-1 0 0 0 0,1 0 1 0 0,0-1-1 0 0,-1 1 0 0 0,1 0 0 0 0,0-1 0 0 0,0 1 1 0 0,0 0-1 0 0,-1-1 0 0 0,1 1 0 0 0,0-1 1 0 0,0 0-1 0 0,0 1 0 0 0,0-1 0 0 0,0 0 0 0 0,0 1 1 0 0,0-1-1 0 0,0 0 0 0 0,0 0 0 0 0,0 0 0 0 0,0 0 1 0 0,1 0-8 0 0,0 0 18 0 0,0 0 1 0 0,1 1 0 0 0,-1-1 0 0 0,0 1-1 0 0,0-1 1 0 0,0 1 0 0 0,0 0 0 0 0,1 0-19 0 0,2 1 29 0 0,-2 0-6 0 0,0-1 0 0 0,0 1 0 0 0,0-1 0 0 0,0 0 0 0 0,0 0-1 0 0,0 0 1 0 0,0-1 0 0 0,0 1 0 0 0,0-1 0 0 0,0 0 0 0 0,1 0 0 0 0,2 0-23 0 0,3 1 36 0 0,10-1 37 0 0,-2-3 6 0 0,-7-2-47 0 0,-7 4-21 0 0,0 0 0 0 0,0 0-1 0 0,0 0 1 0 0,0 0 0 0 0,0 0 0 0 0,0 0-1 0 0,0 1 1 0 0,0-1 0 0 0,0 1 0 0 0,2 0-11 0 0,0 0 12 0 0,-1-1 1 0 0,0 0 0 0 0,1 0 0 0 0,-1 0 0 0 0,0-1 0 0 0,0 0 0 0 0,0 1 0 0 0,0-1 0 0 0,0-1 0 0 0,0 1-13 0 0,21-10 63 0 0,-18 10-44 0 0,-1 0 1 0 0,1 0 0 0 0,-1-1 0 0 0,1 0 0 0 0,-1-1-1 0 0,0 1 1 0 0,0-1 0 0 0,0-1-20 0 0,15-15 34 0 0,-8 9-34 0 0,-9 7 0 0 0,1 0 0 0 0,-1-1 0 0 0,0 1 0 0 0,0-1 0 0 0,0 0 0 0 0,1-2 0 0 0,-2 2 9 0 0,-1 0 1 0 0,1-1 0 0 0,-1 1 0 0 0,0-1-1 0 0,-1 0 1 0 0,1 0 0 0 0,-1 1 0 0 0,0-1 0 0 0,-1 0-1 0 0,1 0 1 0 0,-1 0 0 0 0,0-1-10 0 0,-1 5 4 0 0,1 0-1 0 0,0 1 1 0 0,0-1 0 0 0,0 1-1 0 0,-1-1 1 0 0,1 1 0 0 0,-1 0-1 0 0,1-1 1 0 0,-1 1 0 0 0,0-1-1 0 0,1 1 1 0 0,-1 0 0 0 0,0-1-4 0 0,-5-10 43 0 0,3-1-29 0 0,3 11-8 0 0,-1 0 0 0 0,1 0-1 0 0,-1-1 1 0 0,0 1 0 0 0,1 0 0 0 0,-1 0 0 0 0,0 0 0 0 0,0 0-1 0 0,-1 0 1 0 0,1 0 0 0 0,0 0 0 0 0,-1 1 0 0 0,1-1 0 0 0,-1 0-6 0 0,-5-8 14 0 0,1 0-48 0 0,6 8 23 0 0,-1 0 0 0 0,0 0 1 0 0,0 0-1 0 0,0 1 0 0 0,0-1 1 0 0,0 0-1 0 0,-1 1 0 0 0,1-1 1 0 0,0 1-1 0 0,-1-1 0 0 0,1 1 1 0 0,-1 0-1 0 0,0-1 11 0 0,-11-4-57 0 0,2 0 41 0 0,5 3 16 0 0,-7-2 0 0 0,9-2 3 0 0,3 7-1 0 0,1 0 0 0 0,0-1 0 0 0,0 1 0 0 0,0 0 0 0 0,0-1 0 0 0,-1 1 0 0 0,1 0 0 0 0,0-1 0 0 0,-1 1 0 0 0,1 0 0 0 0,0-1 0 0 0,0 1 0 0 0,-1 0 0 0 0,1 0-1 0 0,0-1 1 0 0,-1 1 0 0 0,1 0 0 0 0,-1 0 0 0 0,1 0 0 0 0,0 0 0 0 0,-1 0 0 0 0,1-1 0 0 0,0 1 0 0 0,-1 0 0 0 0,1 0 0 0 0,-1 0 0 0 0,1 0 0 0 0,0 0 0 0 0,-1 0 0 0 0,1 0 0 0 0,-1 0-2 0 0,-1 0 64 0 0,2 0 0 0 0,0 0 0 0 0,0 0-40 0 0,0 0-64 0 0,0 0-64 0 0,0 0-112 0 0,0 0-10 0 0,0 0-46 0 0,0 3 24 0 0,0 0 50 0 0,0-1 41 0 0,1-1 35 0 0,0 1-37 0 0,3 1-131 0 0,-3-3 164 0 0,1 1-46 0 0,-1 0-59 0 0,1 1-74 0 0,-1-1-69 0 0,0 1-71 0 0,0 0-60 0 0,-1 0-48 0 0,2 1-658 0 0,2-1-338 0 0,5-1-868 0 0</inkml:trace>
  <inkml:trace contextRef="#ctx0" brushRef="#br0" timeOffset="5461.5">8709 514 6272 0 0,'0'0'141'0'0,"0"0"23"0"0,0 0 11 0 0,-2 3-29 0 0,0-1-129 0 0,-4 3 24 0 0,3-2 20 0 0,2-1 84 0 0,0-1 169 0 0,1-1 283 0 0,0 0 19 0 0,0 0-21 0 0,0 2-117 0 0,0 8-50 0 0,0-7-10 0 0,0-3-18 0 0,0 2-70 0 0,0 23 252 0 0,2-20-306 0 0,0-4-253 0 0,-1 1 0 0 0,0-1 1 0 0,0 0-1 0 0,0 0 0 0 0,0 1 1 0 0,0-1-1 0 0,0 0 0 0 0,-1 1 1 0 0,1-1-1 0 0,0 1 0 0 0,-1-1 1 0 0,1 1-1 0 0,-1-1 0 0 0,0 1 1 0 0,1 0-1 0 0,-1-1 0 0 0,0 1 1 0 0,0 0-24 0 0,3 11 162 0 0,2-3-34 0 0,0-3-46 0 0,-1 3 9 0 0,-3-7-76 0 0,0-1 0 0 0,0 0 0 0 0,0 0 1 0 0,1 0-1 0 0,-1 0 0 0 0,0 0 0 0 0,1 0 0 0 0,0 0 1 0 0,-1 0-16 0 0,2 0 23 0 0,-1 1 1 0 0,0 0-1 0 0,0 0 1 0 0,0 0-1 0 0,0 1 1 0 0,0 0-24 0 0,0 0 19 0 0,0-1 0 0 0,0 0 0 0 0,0 0 0 0 0,0 0 0 0 0,0 0 1 0 0,2 1-20 0 0,-2-1 11 0 0,0 0 0 0 0,1 0 0 0 0,-1 0 0 0 0,0 0 0 0 0,0 0 0 0 0,0 2-11 0 0,-1-2 15 0 0,1 0 1 0 0,0 1-1 0 0,0-1 1 0 0,0 0-1 0 0,1 0 0 0 0,0 0-15 0 0,11 15 86 0 0,0 7-2 0 0,-6-4 14 0 0,2-5-49 0 0,2 8-36 0 0,-7-7-13 0 0,-4-14 0 0 0,0 1 0 0 0,1 0 0 0 0,-1-1 0 0 0,1 1 0 0 0,-1-1 0 0 0,3 4 0 0 0,0-1 0 0 0,0 1 0 0 0,-1-1 0 0 0,0 1 0 0 0,-1-1 0 0 0,0 1 0 0 0,0 0 0 0 0,0 2 0 0 0,4 12 0 0 0,-2-9-2 0 0,6 21 15 0 0,-6 0 42 0 0,-5-21-43 0 0,1 7 15 0 0,3-2 28 0 0,0-9-46 0 0,5 15 31 0 0,-8-21-32 0 0,1 0 0 0 0,-1 0 0 0 0,0 0 0 0 0,0 0 0 0 0,0 0 1 0 0,0 0-1 0 0,0 0 0 0 0,0 0 0 0 0,-1 0 0 0 0,1 0 0 0 0,-1 0-8 0 0,-5 10 65 0 0,6-11-56 0 0,-1 1-1 0 0,0-1 1 0 0,0 1 0 0 0,1-1 0 0 0,-1 1 0 0 0,0-1 0 0 0,1 1 0 0 0,0-1 0 0 0,-1 1 0 0 0,1 0 0 0 0,0-1 0 0 0,0 1 0 0 0,0-1 0 0 0,0 1-9 0 0,0 3 14 0 0,-1-1 1 0 0,1 0-1 0 0,-1 0 1 0 0,0 0 0 0 0,0 0-1 0 0,0 0 1 0 0,-1 0 0 0 0,1 0-1 0 0,-1 0 1 0 0,0 0 0 0 0,0 0-1 0 0,-2 3-14 0 0,-5 4 63 0 0,-1 0 1 0 0,1 0-1 0 0,-6 4-63 0 0,0-4 30 0 0,-10 3 99 0 0,20-12-95 0 0,4-1-15 0 0,-1-1-1 0 0,1 1 1 0 0,0-1-1 0 0,-1 0 1 0 0,1 1 0 0 0,0-1-1 0 0,-1 0 1 0 0,1 0-1 0 0,0 0 1 0 0,-1 0-19 0 0,-16 2 217 0 0,15 0-193 0 0,1-2-6 0 0,0 1 0 0 0,1 0 0 0 0,-1-1 1 0 0,0 1-1 0 0,1-1 0 0 0,-1 0 0 0 0,0 1 0 0 0,0-1 0 0 0,1 0 1 0 0,-1 0-1 0 0,0 0 0 0 0,0 0 0 0 0,1 0 0 0 0,-1-1 1 0 0,0 1-1 0 0,0 0 0 0 0,1-1 0 0 0,-1 1 0 0 0,0-1 0 0 0,1 0 1 0 0,-1 0-1 0 0,0 0-18 0 0,-14-3 18 0 0,2 6-40 0 0,12-2 13 0 0,1 1 1 0 0,-1-1 0 0 0,0 0-1 0 0,1 1 1 0 0,-1-1 0 0 0,0 0 0 0 0,1 0-1 0 0,-1 0 1 0 0,0-1 0 0 0,0 1-1 0 0,1 0 1 0 0,-1-1 0 0 0,0 1-1 0 0,1-1 1 0 0,-1 1 0 0 0,1-1 0 0 0,-1 0 8 0 0,-16-9-74 0 0,6 7 63 0 0,-3-1 37 0 0,-1-6 53 0 0,13 7-57 0 0,0 0 0 0 0,-1 1 0 0 0,1-1 0 0 0,-1 1 0 0 0,0 0 0 0 0,-1 0-22 0 0,-5-4-1 0 0,1-2-60 0 0,-4-4-61 0 0,11 9 9 0 0,1-1 49 0 0,1-4 4 0 0,1 5 9 0 0,-1 0-104 0 0,0 0 56 0 0,0 0 36 0 0,-1-3 40 0 0,0-5-3 0 0,1 8-23 0 0,0-1-41 0 0,0 1-24 0 0,0 1-41 0 0,0-1-51 0 0,0 0-54 0 0,1 1-5 0 0,-1 0-47 0 0,0-1-51 0 0,1 1-55 0 0,-1 0-59 0 0,1 0-63 0 0,0 0-66 0 0,-1 1-71 0 0,4-5-1080 0 0,5-3-995 0 0,-9 9 2751 0 0</inkml:trace>
  <inkml:trace contextRef="#ctx0" brushRef="#br0" timeOffset="5886.07">9329 454 8288 0 0,'-12'-16'204'0'0,"9"4"0"0"0,0 7 21 0 0,-8-2-59 0 0,-3-1-101 0 0,9-2-65 0 0,-9 2-14 0 0,8 4 30 0 0,1 1 39 0 0,2 0 206 0 0,-1 2-112 0 0,1 1-66 0 0,-2 1-28 0 0,2-1 45 0 0,-27 0 613 0 0,15 0-410 0 0,0 0-48 0 0,13 0-228 0 0,1 0 0 0 0,-1 1 1 0 0,1-1-1 0 0,-1 0 0 0 0,1 1 1 0 0,-1-1-1 0 0,1 0 0 0 0,-1 1 1 0 0,1 0-1 0 0,0-1 0 0 0,-1 1-27 0 0,-1 2 69 0 0,-1-1 0 0 0,1 1 0 0 0,0-1-1 0 0,1 1 1 0 0,-4 3-69 0 0,4-3 49 0 0,0-1-1 0 0,-1 1 1 0 0,1-1-1 0 0,-1 0 1 0 0,0 1-1 0 0,0-1 1 0 0,-1 0-49 0 0,-4 3 136 0 0,1 0-35 0 0,-6 11 85 0 0,4-3-74 0 0,1-4-2 0 0,5-6-80 0 0,1 0 0 0 0,-1 0 0 0 0,1 0 0 0 0,0 0 0 0 0,-1 1 1 0 0,2-1-1 0 0,-1 0-30 0 0,-7 23 161 0 0,7-20-128 0 0,0-1-1 0 0,0 1 0 0 0,0 0 1 0 0,-1 0-1 0 0,0-1 1 0 0,-1 3-33 0 0,1-3 7 0 0,1-1 0 0 0,0 0-1 0 0,0 1 1 0 0,1-1 0 0 0,-1 1 0 0 0,1 0 0 0 0,0-1 0 0 0,1 1 0 0 0,-1 0 0 0 0,1 0-7 0 0,-1 53 161 0 0,1-36-61 0 0,1-20-88 0 0,-1 0 0 0 0,0 0-1 0 0,0 0 1 0 0,1 0 0 0 0,-1 0 0 0 0,1 0-1 0 0,-1 0 1 0 0,1 0 0 0 0,0 0 0 0 0,0-1-1 0 0,1 2-11 0 0,1 2 11 0 0,0-1-1 0 0,1 0 0 0 0,0 0 0 0 0,0 0 0 0 0,3 3-10 0 0,6 4-2 0 0,3 2 15 0 0,-2-11 39 0 0,-11-1-40 0 0,0-1-1 0 0,0 0 1 0 0,0 1 0 0 0,0-1 0 0 0,0 1 0 0 0,0 0-1 0 0,0 0 1 0 0,0 0 0 0 0,0 1-12 0 0,12 3 37 0 0,-7-4-15 0 0,-1 1 0 0 0,0-2-1 0 0,0 1 1 0 0,0-1 0 0 0,0 0 0 0 0,2-1-22 0 0,4 1 71 0 0,1 0 43 0 0,-7-1-46 0 0,0 0 1 0 0,0 0 0 0 0,0 0 0 0 0,6-3-69 0 0,-6 2 72 0 0,1 0 0 0 0,0 1-1 0 0,0 0 1 0 0,8-1-72 0 0,-12 2 27 0 0,1 0-1 0 0,0-1 0 0 0,0 0 1 0 0,-1 0-1 0 0,1 0 0 0 0,-1-1 1 0 0,1 1-1 0 0,-1-1 0 0 0,0 0 1 0 0,0-1-1 0 0,1 1 0 0 0,-2-1 1 0 0,2 0-27 0 0,23-20 193 0 0,-3-2 71 0 0,-19 20-190 0 0,4-6 57 0 0,-8 8-110 0 0,0 1 0 0 0,0 0 0 0 0,0-1 0 0 0,0 1 0 0 0,-1-1 0 0 0,1 0 0 0 0,-1 1 0 0 0,0-1 0 0 0,1-2-21 0 0,0-6 90 0 0,-1-2 43 0 0,0-15 65 0 0,0 11-32 0 0,-1-1 1 0 0,-1-3-167 0 0,1 16 25 0 0,-1 0-1 0 0,0 0 0 0 0,0 1 1 0 0,0-1-1 0 0,0 0 1 0 0,-1 1-1 0 0,0-1 0 0 0,0 1 1 0 0,0-1-1 0 0,-1 0-24 0 0,-8-16 68 0 0,8 16-52 0 0,1 0 0 0 0,-1 0-1 0 0,0 0 1 0 0,0 0 0 0 0,-1 1 0 0 0,0-2-16 0 0,-14-8 15 0 0,-9-7-32 0 0,20 14-4 0 0,-10-7-14 0 0,-5 5-74 0 0,13 5-12 0 0,0-3-55 0 0,-3-1-119 0 0,-3 2-101 0 0,11 5 283 0 0,0 0 0 0 0,0 0-1 0 0,0 1 1 0 0,0 0 0 0 0,-4 0 113 0 0</inkml:trace>
  <inkml:trace contextRef="#ctx0" brushRef="#br0" timeOffset="6608.87">9662 393 6536 0 0,'0'0'141'0'0,"0"0"23"0"0,0 3 13 0 0,3 9-29 0 0,1-6-113 0 0,3 2-25 0 0,6 9-13 0 0,-8-7 3 0 0,1 2 11 0 0,1-4 58 0 0,0-1 87 0 0,0 0 54 0 0,-5-6-147 0 0,0 1-1 0 0,-1-1 1 0 0,0 1 0 0 0,1 0 0 0 0,-1 0-1 0 0,0-1 1 0 0,0 1 0 0 0,0 0-1 0 0,1 2-62 0 0,1 8 255 0 0,2 3 115 0 0,4 3 68 0 0,-2-9-265 0 0,7 12 169 0 0,-7-5-44 0 0,-4-4-116 0 0,1 3 73 0 0,7 0 54 0 0,-8-11-198 0 0,0 0-1 0 0,0 1 1 0 0,0-1 0 0 0,0 0 0 0 0,-1 1 0 0 0,1 0 0 0 0,-1-1 0 0 0,0 3-111 0 0,6 12 399 0 0,-7-19-396 0 0,16 32 565 0 0,-9-21-361 0 0,-6-9 37 0 0,-1 0-52 0 0,-1 1-84 0 0,0 0-54 0 0,-1 0-30 0 0,1-1 42 0 0,0 0 150 0 0,0-2-8 0 0,0 0-34 0 0,0 0-12 0 0,0 0-2 0 0,0 0-2 0 0,0 0-6 0 0,0 0-6 0 0,-4 0-4 0 0,-1 0-51 0 0,-14 0 116 0 0,14-2-55 0 0,-10-7 20 0 0,-2-1-45 0 0,9 1-134 0 0,6 4-6 0 0,2 5 8 0 0,-1-1 1 0 0,1 0 0 0 0,0 1 0 0 0,0-1-1 0 0,-1 1 1 0 0,1-1 0 0 0,-1 1-1 0 0,1-1 1 0 0,0 1 0 0 0,-1-1-1 0 0,1 1 1 0 0,-1-1 0 0 0,1 1-1 0 0,-1-1 1 0 0,1 1 0 0 0,-1-1 0 0 0,1 1-1 0 0,-1 0 1 0 0,0 0 0 0 0,1-1-1 0 0,-1 1 1 0 0,0 0 4 0 0,-4-3-16 0 0,4 3 13 0 0,0-1-1 0 0,0 0 1 0 0,0 0 0 0 0,0 0 0 0 0,0 0 0 0 0,0-1 0 0 0,0 1 0 0 0,0 0 0 0 0,0 0 0 0 0,1 0 0 0 0,-1-1 0 0 0,0 1 0 0 0,1 0 0 0 0,-1-1 0 0 0,1 1 0 0 0,-1-1 0 0 0,1 1 0 0 0,0-1 0 0 0,0 1 0 0 0,-1-1 0 0 0,1 0 3 0 0,-2-10 0 0 0,-23-38 14 0 0,21 31 37 0 0,5-16 81 0 0,-1 16-60 0 0,0 17-71 0 0,0 0 0 0 0,0 0 0 0 0,1 1-1 0 0,-1-1 1 0 0,1 0 0 0 0,-1 1 0 0 0,1-1 0 0 0,-1 1 0 0 0,1-1 0 0 0,0 0 0 0 0,0 1 0 0 0,0 0-1 0 0,0-1 0 0 0,0 1 0 0 0,0-1 0 0 0,-1 1 0 0 0,1-1 0 0 0,0 1 0 0 0,0-1 0 0 0,-1 0 0 0 0,1 1 0 0 0,-1-1 0 0 0,0 0 0 0 0,1 1 0 0 0,-1-1 0 0 0,0 0 0 0 0,0 0 0 0 0,0 1 0 0 0,0-1 0 0 0,1 0 0 0 0,-1 1 0 0 0,0-1 0 0 0,1 1 0 0 0,-1-1 0 0 0,1 1 0 0 0,-1-1 0 0 0,1 1 0 0 0,-1-1 0 0 0,1 1 0 0 0,0 0 0 0 0,0-1 0 0 0,0 1 0 0 0,4-7 0 0 0,-1-2 0 0 0,-3 8 0 0 0,0 0 0 0 0,0 0 0 0 0,0-1 0 0 0,1 1 0 0 0,-1 0 0 0 0,0 0 0 0 0,1 1 0 0 0,0-1 0 0 0,-1 0 0 0 0,10-9 17 0 0,0-1-39 0 0,-2 2-57 0 0,0 0 0 0 0,1 0 0 0 0,1 1 1 0 0,7-5 78 0 0,-10 8-13 0 0,-3 2 13 0 0,0 1-1 0 0,1-1 0 0 0,-1 1 0 0 0,1 0 1 0 0,4-2 0 0 0,2 2 0 0 0,-8 2 0 0 0,0 0 0 0 0,0 0 0 0 0,-1-1 0 0 0,1 1 0 0 0,0-1 0 0 0,-1 0 0 0 0,0 0 0 0 0,1 0 0 0 0,0 0 0 0 0,0-1 0 0 0,0 2 0 0 0,1-1 0 0 0,-1 0 0 0 0,0 1 0 0 0,1 0 0 0 0,-1 0 0 0 0,0 0 0 0 0,1 0 0 0 0,-1 1 0 0 0,5 0 0 0 0,-6 0-5 0 0,0 0 0 0 0,0-1 1 0 0,0 1-1 0 0,0-1 0 0 0,0 1 1 0 0,0-1-1 0 0,0 0 0 0 0,0 0 1 0 0,3-2 4 0 0,9-2-62 0 0,-8 4-41 0 0,16-1-48 0 0,-12 2 44 0 0,-2 0-63 0 0,-1 0-103 0 0,-4 0 89 0 0,0 1-37 0 0,-1-1-41 0 0,1 0-46 0 0,-2 0-29 0 0,0 0-51 0 0,0 0-44 0 0,0 0-40 0 0,0 0-137 0 0,0 0-39 0 0,0 0-167 0 0,1 0-449 0 0</inkml:trace>
  <inkml:trace contextRef="#ctx0" brushRef="#br0" timeOffset="6940.54">10508 499 8928 0 0,'0'0'200'0'0,"0"3"33"0"0,0 12-35 0 0,0 24 160 0 0,0-26-196 0 0,0-1 60 0 0,0 2 121 0 0,0-8-126 0 0,0 1 35 0 0,0-1 40 0 0,0 1 41 0 0,0-1 47 0 0,0 0 48 0 0,0-4-204 0 0,0-2 71 0 0,0 3 157 0 0,0 0-303 0 0,0 12 281 0 0,3-8-193 0 0,0-5-155 0 0,0 0-32 0 0,2 2 3 0 0,-4 0 46 0 0,-1 4 106 0 0,0 2-139 0 0,1-7-38 0 0,1-3-38 0 0,2 0-38 0 0,2 0-76 0 0,-3 0-133 0 0,-3 0-20 0 0,0 0-3 0 0</inkml:trace>
  <inkml:trace contextRef="#ctx0" brushRef="#br0" timeOffset="6941.54">10402 152 9184 0 0,'0'-3'208'0'0,"1"-1"-118"0"0,-1 4-85 0 0,0 0-1 0 0,0 0 1 0 0,0 0-1 0 0,0-1 1 0 0,0 1-1 0 0,0 0 1 0 0,0 0-1 0 0,0-1 1 0 0,0 1-1 0 0,0 0 0 0 0,0 0 1 0 0,0 0-1 0 0,0-1 1 0 0,0 1-1 0 0,0 0 1 0 0,0 0-1 0 0,0 0 1 0 0,0-1-1 0 0,0 1 0 0 0,0 0 1 0 0,0 0-1 0 0,-1 0 1 0 0,1-1-1 0 0,0 1 1 0 0,0 0-1 0 0,0 0 1 0 0,0 0-1 0 0,0 0 1 0 0,0 0-1 0 0,-1-1 0 0 0,1 1 1 0 0,0 0-1 0 0,0 0 1 0 0,0 0-1 0 0,-1 0 1 0 0,1 0-1 0 0,0 0 1 0 0,0 0-5 0 0,-9-2 158 0 0,1 2-33 0 0,-3-1 41 0 0,5 1-133 0 0,0-2-23 0 0,3-3-2 0 0,1 0 48 0 0,-2 3 47 0 0,-3 1 118 0 0,5 1 184 0 0,2 0 10 0 0,0 0-177 0 0,0 0-114 0 0,0 0-31 0 0,2 0-52 0 0,1 0 6 0 0,0 0-119 0 0,0 0-125 0 0,-1 0 50 0 0,0 0-32 0 0,0 0-34 0 0,0 0-34 0 0,0 0-34 0 0,-1 0-36 0 0,1 0-35 0 0,-1 0-36 0 0,1 0-36 0 0,-1 0-38 0 0,1 0-974 0 0,-2 0-824 0 0</inkml:trace>
  <inkml:trace contextRef="#ctx0" brushRef="#br0" timeOffset="3475.75">6955 15 6504 0 0,'0'0'190'0'0,"3"-2"-10"0"0,3-4-120 0 0,-2 2 30 0 0,-2 2 92 0 0,-2 1 209 0 0,0 1 350 0 0,0 0 26 0 0,0 0-31 0 0,0 0-488 0 0,0 0 80 0 0,0 0 180 0 0,0 0-17 0 0,0 0-30 0 0,0 3-112 0 0,-1 5-147 0 0,-5 3 23 0 0,0 2 10 0 0,4-2-31 0 0,1-1-45 0 0,-6 2 9 0 0,3-4-75 0 0,-2 3 61 0 0,-3 8 70 0 0,5-8-105 0 0,4 5-10 0 0,-1 0-13 0 0,-5-1 8 0 0,5-12-82 0 0,0 0-1 0 0,-1 0 1 0 0,2 0-1 0 0,-1 1 1 0 0,0-1-1 0 0,1 0 1 0 0,-1 1-1 0 0,1-1 1 0 0,0 1-22 0 0,0 1 20 0 0,0 1 1 0 0,-1-1 0 0 0,0 0 0 0 0,0 1 0 0 0,0-1-1 0 0,0 0 1 0 0,-1 0 0 0 0,0 0 0 0 0,0 0 0 0 0,-2 3-21 0 0,1-3 16 0 0,1 0 1 0 0,0 1-1 0 0,1-1 1 0 0,-1 0-1 0 0,1 0 1 0 0,0 1 0 0 0,0-1-1 0 0,1 1 1 0 0,0-1-1 0 0,0 4-16 0 0,-1 12 71 0 0,-3 5 38 0 0,0-5-30 0 0,-4 16 81 0 0,-1 0-3 0 0,5-16-85 0 0,1-4-13 0 0,-4 17 93 0 0,-1 0 1 0 0,-4 7-153 0 0,10-32 8 0 0,1 0 1 0 0,0 0 0 0 0,1 0-1 0 0,0 1 1 0 0,1 0-9 0 0,-1 4 32 0 0,0-12-30 0 0,0-1 0 0 0,0 0 0 0 0,0 1 0 0 0,0-1 0 0 0,0 0 0 0 0,0 1 1 0 0,0-1-1 0 0,-1 0 0 0 0,1 1 0 0 0,-1-1 0 0 0,1 0 0 0 0,-1 0 1 0 0,1 1-1 0 0,-1-1 0 0 0,0 0 0 0 0,0 1-2 0 0,-6 13 45 0 0,5 8 26 0 0,2-21-67 0 0,0-2-59 0 0,0 0-82 0 0,0 0-144 0 0,0 0 144 0 0,0 0-44 0 0,0 0-69 0 0,0 0 81 0 0,0 0-34 0 0,0 0-38 0 0,0 0-35 0 0,0 0-369 0 0,0 0 91 0 0,0 0-48 0 0,0 0-705 0 0,0 0-555 0 0,0 0-1052 0 0</inkml:trace>
  <inkml:trace contextRef="#ctx0" brushRef="#br0" timeOffset="3810.24">6940 106 7920 0 0,'0'0'174'0'0,"0"0"29"0"0,0 0 13 0 0,3 0-31 0 0,7-2-85 0 0,-9 0-25 0 0,-1-2-55 0 0,0 2 33 0 0,0 0 93 0 0,0 0 26 0 0,1 1 77 0 0,0 1-58 0 0,0-1-41 0 0,1 1 44 0 0,1 1-105 0 0,4 1-19 0 0,-6-1 21 0 0,12 9 165 0 0,-10-8-80 0 0,1-1-80 0 0,-1-1-48 0 0,2 0-27 0 0,-2-1 36 0 0,-1 1-20 0 0,0 1 0 0 0,-1-1 0 0 0,1 0 0 0 0,0 1 1 0 0,0-1-1 0 0,0 1 0 0 0,0 0 0 0 0,-1 0 0 0 0,1-1 0 0 0,0 1 1 0 0,0 1-38 0 0,11 4 230 0 0,-3-5-141 0 0,-9-1-79 0 0,0 0 1 0 0,-1 0 0 0 0,1 0 0 0 0,0 1 0 0 0,0-1 0 0 0,-1 0 0 0 0,1 0-1 0 0,0 0 1 0 0,0 1 0 0 0,-1-1 0 0 0,1 0 0 0 0,0 1 0 0 0,-1-1 0 0 0,1 1-1 0 0,-1-1 1 0 0,1 1 0 0 0,0-1 0 0 0,-1 1 0 0 0,1-1 0 0 0,-1 1 0 0 0,1-1-1 0 0,-1 1 1 0 0,1 0 0 0 0,-1-1 0 0 0,0 1 0 0 0,1 0 0 0 0,-1-1 0 0 0,0 1-1 0 0,1 0-10 0 0,-1 0 12 0 0,1 1 0 0 0,-1-1-1 0 0,1 0 1 0 0,-1 0-1 0 0,1 0 1 0 0,0 0-1 0 0,0 0 1 0 0,-1 0-1 0 0,1 0 1 0 0,0-1-1 0 0,0 1 1 0 0,0 0 0 0 0,0 0-1 0 0,0-1 1 0 0,0 1-12 0 0,10 3 107 0 0,-10-3-97 0 0,0-1 1 0 0,0 0-1 0 0,0 1 1 0 0,0-1-1 0 0,0 1 1 0 0,0-1-1 0 0,0 1 1 0 0,0 0-1 0 0,0-1 1 0 0,0 1-1 0 0,0 0 1 0 0,-1 0-1 0 0,1-1 1 0 0,0 1-1 0 0,0 0 1 0 0,-1 0-1 0 0,1 0 1 0 0,0 1-11 0 0,6 8 90 0 0,4-6-24 0 0,-11-4-62 0 0,1 0 0 0 0,0 0 0 0 0,-1 0 0 0 0,1 1-1 0 0,0-1 1 0 0,-1 0 0 0 0,1 0 0 0 0,0 1 0 0 0,-1-1-1 0 0,1 0 1 0 0,0 1 0 0 0,-1-1 0 0 0,1 1 0 0 0,-1-1 0 0 0,1 1-1 0 0,-1-1-3 0 0,7 13 87 0 0,0 3-32 0 0,9 9 150 0 0,4 8 80 0 0,-13-21-186 0 0,5 7 94 0 0,5 8 70 0 0,-8-7-150 0 0,-2-4-36 0 0,0 0 62 0 0,-1 1 0 0 0,2 7-139 0 0,-4-7 98 0 0,-3-10-53 0 0,1 0 1 0 0,0 0 0 0 0,1 0 0 0 0,-1 0-1 0 0,2 1-45 0 0,1 5 84 0 0,0 0 0 0 0,0 1 0 0 0,-2-1 0 0 0,1 5-84 0 0,-1-5 88 0 0,0 0 1 0 0,1-1-1 0 0,1 1 1 0 0,1 1-89 0 0,0 1 111 0 0,-2 0-29 0 0,0 1-14 0 0,2-1 20 0 0,-1-8-45 0 0,1 5 21 0 0,-5 1 58 0 0,2 0-92 0 0,7 0 50 0 0,-7-11 13 0 0,-3-2-10 0 0,0 0-29 0 0,0 0-106 0 0,0 0-16 0 0,0 0-14 0 0,0 0-45 0 0,0 0-121 0 0,0 0-224 0 0,0 0-21 0 0,0 0-3 0 0</inkml:trace>
  <inkml:trace contextRef="#ctx0" brushRef="#br0" timeOffset="4105.71">7016 545 8464 0 0,'0'0'190'0'0,"-3"0"28"0"0,1 0-163 0 0,0 0-17 0 0,-2 0 22 0 0,-2 0 65 0 0,-5 0 97 0 0,9 0 171 0 0,2 0 50 0 0,0 0 6 0 0,0 0-4 0 0,0 0-38 0 0,2-3-20 0 0,12-7 22 0 0,0 8-54 0 0,-3 0-86 0 0,-2-3-54 0 0,4-1 17 0 0,12 1 120 0 0,-5-5-27 0 0,0 4-153 0 0,-13 5-123 0 0,0-1 1 0 0,0 0-1 0 0,0-1 0 0 0,3-1-49 0 0,-5 2 27 0 0,0-1-1 0 0,0 1 1 0 0,0 1-1 0 0,0-1 1 0 0,0 1-1 0 0,0-1 1 0 0,1 1-1 0 0,-1 1 1 0 0,0-1 0 0 0,4 1-27 0 0,5-1-36 0 0,15-3 74 0 0,-20 1-61 0 0,0 1-48 0 0,-2 0-35 0 0,1 0-53 0 0,1 0-63 0 0,0 0-73 0 0,-5 1 17 0 0,1 0-52 0 0,1 0-48 0 0,-1-1-40 0 0,5 0-518 0 0,0-1-94 0 0,4 1-710 0 0,4 2-989 0 0,-17 0 2706 0 0</inkml:trace>
  <inkml:trace contextRef="#ctx0" brushRef="#br0" timeOffset="491.94">2117 514 6336 0 0,'0'0'141'0'0,"0"0"23"0"0,0 0 11 0 0,0 0-59 0 0,0 0-7 0 0,0 0 42 0 0,0 0 130 0 0,0 0 240 0 0,0 3 21 0 0,0 11-102 0 0,0 0-33 0 0,0 16 326 0 0,0-3-138 0 0,0 37 707 0 0,2-54-1147 0 0,4 2 12 0 0,0 0 0 0 0,-5-1-11 0 0,-1-9-126 0 0,0-1-1 0 0,1 1 0 0 0,-1-1 1 0 0,0 1-1 0 0,1-1 1 0 0,-1 1-1 0 0,1 0 0 0 0,-1-1 1 0 0,1 0-1 0 0,0 1 0 0 0,-1-1 1 0 0,1 1-1 0 0,0-1 1 0 0,0 0-30 0 0,4 7 138 0 0,-2-2-16 0 0,-1-1-33 0 0,3 6 138 0 0,-1-6-111 0 0,2 1 46 0 0,9 19 74 0 0,-3-18-122 0 0,4 4-22 0 0,-14-9-76 0 0,-1-1-7 0 0,0 0-1 0 0,0 0 1 0 0,1 1-1 0 0,-1-1 1 0 0,0 0-1 0 0,1 0 1 0 0,-1 0-1 0 0,1-1 1 0 0,1 2-9 0 0,3-1 63 0 0,4 0 53 0 0,8 6 57 0 0,2 2-20 0 0,-19-9-144 0 0,-1 0 0 0 0,1 0 0 0 0,0 1 0 0 0,-1-1 0 0 0,1 0-1 0 0,0 0 1 0 0,0 0 0 0 0,-1 0 0 0 0,1 0 0 0 0,0 0 0 0 0,0 0-1 0 0,-1-1 1 0 0,1 1 0 0 0,0 0 0 0 0,-1 0 0 0 0,1 0 0 0 0,0-1-1 0 0,-1 1 1 0 0,1 0 0 0 0,0-1 0 0 0,-1 1 0 0 0,1-1 0 0 0,0 1-9 0 0,3-7 112 0 0,-3 7-104 0 0,-1-1 0 0 0,0 1 0 0 0,0 0 0 0 0,0-1 0 0 0,1 1 0 0 0,-1-1 0 0 0,0 1 0 0 0,1 0 0 0 0,-1-1 0 0 0,0 1 0 0 0,1 0 0 0 0,-1-1 0 0 0,1 1 0 0 0,-1 0 0 0 0,0 0 0 0 0,1-1 0 0 0,-1 1 0 0 0,1 0 0 0 0,-1 0 0 0 0,1 0 0 0 0,-1 0 0 0 0,1 0 0 0 0,-1 0 0 0 0,1-1 0 0 0,-1 1 0 0 0,0 0 0 0 0,1 0 0 0 0,-1 0 0 0 0,1 1 0 0 0,-1-1 0 0 0,1 0 0 0 0,0 0-8 0 0,10 0 150 0 0,2 1-7 0 0,-5-1-76 0 0,-1-1-39 0 0,-1-2-32 0 0,39-22 4 0 0,-34 21 0 0 0,-10 3 0 0 0,0 1 0 0 0,0 0 0 0 0,0-1 0 0 0,0 1 0 0 0,0-1 0 0 0,0 1 0 0 0,0-1 0 0 0,0 1 0 0 0,0-1 0 0 0,0 0 0 0 0,0 0 0 0 0,0 1 0 0 0,-1-1 0 0 0,1 0 0 0 0,0 0 0 0 0,0 0 0 0 0,-1 0 0 0 0,1 0 0 0 0,4-12 0 0 0,5 8 0 0 0,-5-8 0 0 0,15-22-444 0 0,-14 25 206 0 0,-6 8 168 0 0,1 0 1 0 0,0 0-1 0 0,-1-1 0 0 0,1 1 0 0 0,-1 0 1 0 0,0 0-1 0 0,1 0 0 0 0,-1-2 70 0 0,0-8-235 0 0,-1 0 36 0 0,0-4-14 0 0,1 10 136 0 0,0-13-155 0 0,0 7 160 0 0,0 2 100 0 0,0 0 108 0 0,0 7-86 0 0,0 3-122 0 0,0 0-50 0 0,0 0-8 0 0,3-3 32 0 0,2-2 107 0 0,0 0 34 0 0,-3 3 77 0 0,-2 2 9 0 0,0 0-33 0 0,0 0-111 0 0,0 0-37 0 0,0 0-92 0 0,3 2-14 0 0,2 5 70 0 0,0 1 38 0 0,10 20 28 0 0,-15-28 22 0 0,5 13 0 0 0,5-8 14 0 0,5 23 190 0 0,-9-17-77 0 0,-1 0-42 0 0,6 10-10 0 0,-3-4-66 0 0,-3-4 34 0 0,5-8-32 0 0,-3 5-11 0 0,-7-9 0 0 0,0 0 0 0 0,1 0 0 0 0,-1 0 0 0 0,1 0 0 0 0,-1 0 0 0 0,1 0 0 0 0,0 0 0 0 0,-1 0 0 0 0,1 0 0 0 0,0 0 0 0 0,-1-1 0 0 0,1 1 0 0 0,0 0 0 0 0,0-1 0 0 0,0 1 0 0 0,0 0 0 0 0,4 1 0 0 0,-5-2 0 0 0,1 1 0 0 0,0-1 0 0 0,-1 0 0 0 0,1 0 0 0 0,0 1 0 0 0,-1-1 0 0 0,1 1 0 0 0,-1-1 0 0 0,1 0 0 0 0,-1 1 0 0 0,1-1 0 0 0,-1 1 0 0 0,1-1 0 0 0,-1 1 0 0 0,0-1 0 0 0,1 1 0 0 0,-1-1 0 0 0,0 1 0 0 0,1 0 0 0 0,-1-1 0 0 0,0 1 0 0 0,0 0 0 0 0,3 4 0 0 0,-3-4-1 0 0,1 0 0 0 0,0 0 1 0 0,0 0-1 0 0,-1 0 0 0 0,1 0 1 0 0,0 0-1 0 0,0-1 0 0 0,0 1 1 0 0,0 0-1 0 0,0 0 1 0 0,0-1-1 0 0,0 1 0 0 0,1 0 1 0 0,-1-1-1 0 0,0 1 0 0 0,0-1 1 0 0,0 1-1 0 0,0-1 0 0 0,1 0 1 0 0,-1 0-1 0 0,0 1 1 0 0,1-1-1 0 0,-1 0 1 0 0,4 2-59 0 0,8 11 45 0 0,-13-13 14 0 0,3 3-10 0 0,-1-1-23 0 0,0 0-26 0 0,0-1-38 0 0,-1 1-20 0 0,1-1-38 0 0,-1 0-45 0 0,1-1-49 0 0,-1 1-54 0 0,1 0-49 0 0,-1-1-45 0 0,1 0-38 0 0,0 1-130 0 0,-1-1-39 0 0,2 0-157 0 0,0 0-422 0 0</inkml:trace>
  <inkml:trace contextRef="#ctx0" brushRef="#br0" timeOffset="861.25">2858 605 6648 0 0,'0'0'149'0'0,"0"0"23"0"0,0 0 12 0 0,0 3-25 0 0,1 3-126 0 0,4-2-28 0 0,2 1-11 0 0,1 9-20 0 0,-5-8 55 0 0,1-1 70 0 0,4 4 480 0 0,-1-1-57 0 0,0 0-54 0 0,-1 0-47 0 0,2 5 131 0 0,-2-1-80 0 0,1 0-64 0 0,-1 0-48 0 0,-1-1-60 0 0,4 9 298 0 0,1 1 33 0 0,1-4-44 0 0,-8-14-290 0 0,-2-1-115 0 0,0 1-77 0 0,-1 1-79 0 0,0 0-18 0 0,0-2 62 0 0,11 10 130 0 0,-10-9-52 0 0,1-1-66 0 0,-2 0-44 0 0,0 3-12 0 0,0-3 16 0 0,-1 0 76 0 0,1 0 104 0 0,0-2-60 0 0,0 0-43 0 0,0 2 15 0 0,0 0-98 0 0,0 3-67 0 0,0-4 57 0 0,0 1 46 0 0,0-1 66 0 0,0 0 83 0 0,0 0 100 0 0,0-1 118 0 0,-2 0-305 0 0,-9 0 2 0 0,11 0-133 0 0,0 0-1 0 0,0 0 0 0 0,0 0 1 0 0,0 0-1 0 0,0 0 0 0 0,0 0 1 0 0,0 0-1 0 0,0 0 0 0 0,0 0 0 0 0,0 0 1 0 0,0 0-1 0 0,-1 0 0 0 0,1 0 1 0 0,0 0-1 0 0,0 0 0 0 0,0 0 0 0 0,0 0 1 0 0,0 0-1 0 0,0 0 0 0 0,0 0 1 0 0,0 0-1 0 0,0 0 0 0 0,0 0 1 0 0,0 0-1 0 0,0 0 0 0 0,-1 0 0 0 0,1 0 1 0 0,0 0-1 0 0,0 0 0 0 0,0 0 1 0 0,0 0-1 0 0,0 0 0 0 0,0 0 0 0 0,0-1 1 0 0,0 1-1 0 0,0 0 0 0 0,0 0 1 0 0,0 0-1 0 0,0 0 0 0 0,0 0 0 0 0,0 0 1 0 0,0 0-1 0 0,0 0 0 0 0,0 0 1 0 0,0 0-1 0 0,0 0 0 0 0,0-1 1 0 0,0 1-1 0 0,0 0 0 0 0,0 0 0 0 0,0 0 1 0 0,0 0-1 0 0,0 0 0 0 0,0 0 1 0 0,0 0-1 0 0,0 0 0 0 0,0 0-2 0 0,0-1 5 0 0,0 1-1 0 0,0-1 1 0 0,0 1-1 0 0,0 0 0 0 0,0-1 1 0 0,0 1-1 0 0,0-1 1 0 0,0 1-1 0 0,0 0 1 0 0,0-1-1 0 0,0 1 1 0 0,-1-1-1 0 0,1 1 0 0 0,0 0 1 0 0,0-1-1 0 0,0 1 1 0 0,0 0-1 0 0,-1-1 1 0 0,1 1-1 0 0,0 0 1 0 0,0-1-1 0 0,-1 1 1 0 0,1 0-1 0 0,0 0 0 0 0,-1-1 1 0 0,1 1-1 0 0,0 0 1 0 0,-1 0-1 0 0,1-1 1 0 0,0 1-1 0 0,-1 0-4 0 0,-6-4 67 0 0,2-7 29 0 0,5 11-95 0 0,0 0 0 0 0,0 0-1 0 0,0 0 1 0 0,0 0-1 0 0,0 0 1 0 0,0 0 0 0 0,0 0-1 0 0,0 0 1 0 0,0-1-1 0 0,0 1 1 0 0,0 0 0 0 0,0 0-1 0 0,0 0 1 0 0,0 0-1 0 0,0 0 1 0 0,0 0 0 0 0,-1 0-1 0 0,1 0 1 0 0,0 0 0 0 0,0 0-1 0 0,0 0 1 0 0,0 0-1 0 0,0 0 1 0 0,0-1 0 0 0,0 1-1 0 0,0 0 1 0 0,0 0-1 0 0,-1 0 1 0 0,1 0 0 0 0,0 0-1 0 0,0 0 1 0 0,0 0-1 0 0,0 0 1 0 0,0 0 0 0 0,0 0-1 0 0,0 0 1 0 0,0 0-1 0 0,-1 0 1 0 0,1 0 0 0 0,0 0-1 0 0,0 0 1 0 0,0 1-1 0 0,0-1 1 0 0,0 0 0 0 0,0 0-1 0 0,0 0 1 0 0,0 0-1 0 0,0 0 1 0 0,-1 0 0 0 0,1 0-1 0 0,0 0 1 0 0,0 0-1 0 0,0 0 1 0 0,0 0 0 0 0,0 0-1 0 0,0 0 0 0 0,-2-2 26 0 0,-2-10 25 0 0,-1-3 2 0 0,-1 2 0 0 0,5 12-49 0 0,0-1-1 0 0,1 1 1 0 0,-1 0 0 0 0,0 0-1 0 0,1-1 1 0 0,-1 1-1 0 0,1 0 1 0 0,-1-1-1 0 0,1 1 1 0 0,0-1-1 0 0,-1 1 1 0 0,1 0-1 0 0,0-1 1 0 0,0 1-1 0 0,0-1 1 0 0,0 1-1 0 0,0-1 1 0 0,0 1-1 0 0,1 0 1 0 0,-1-1-1 0 0,0 1 1 0 0,1-1-1 0 0,-1 1 1 0 0,1-1-4 0 0,4-5 9 0 0,-4 5-9 0 0,0 1 0 0 0,0 0 0 0 0,-1-1 0 0 0,1 1 0 0 0,0-1 1 0 0,-1 1-1 0 0,1-1 0 0 0,-1 1 0 0 0,1-1 0 0 0,-1 1 0 0 0,0-1 0 0 0,1 0 0 0 0,-1 1 0 0 0,0-1 0 0 0,1-2 0 0 0,0 0 0 0 0,0-1 0 0 0,0 1 0 0 0,1 0 0 0 0,0 0 0 0 0,-1 0 0 0 0,2 1 0 0 0,-1-1 0 0 0,0 0 0 0 0,1 1 0 0 0,2-3 0 0 0,1-3 0 0 0,22-24 0 0 0,-24 23 0 0 0,-3 8 0 0 0,0 0 0 0 0,0 0 0 0 0,0 0 0 0 0,1 0 0 0 0,-1 0 0 0 0,0 0 0 0 0,1 0 0 0 0,0 0 0 0 0,-1 0 0 0 0,16-16 0 0 0,-12 12 0 0 0,0 0 0 0 0,1 1 0 0 0,0-1 0 0 0,0 1 0 0 0,0 0 0 0 0,4-2 0 0 0,0 3 0 0 0,-8 3 0 0 0,0 0 0 0 0,0 0 0 0 0,0-1 0 0 0,1 1 0 0 0,-1 0 0 0 0,-1-1 0 0 0,1 1 0 0 0,0-1 0 0 0,0 1 0 0 0,7-8-53 0 0,0 3 101 0 0,-6 4 2 0 0,1 0 1 0 0,-1 0-1 0 0,1 1 0 0 0,-1-1 0 0 0,1 1 0 0 0,0 0 0 0 0,0 0-50 0 0,4 0 45 0 0,0 0-52 0 0,0 0-69 0 0,1 1-86 0 0,-3-1-3 0 0,1 1-51 0 0,-1 0-56 0 0,1 0-61 0 0,-5 0 224 0 0,26 0-669 0 0</inkml:trace>
  <inkml:trace contextRef="#ctx0" brushRef="#br0" timeOffset="-1795.77">1 46 4928 0 0,'0'0'141'0'0,"0"0"-31"0"0,0 0 6 0 0,0 0 53 0 0,0 0 156 0 0,0-3 288 0 0,0-7 25 0 0,0 8-16 0 0,0 2-72 0 0,0 0-34 0 0,0 0-4 0 0,0 0-22 0 0,0 0-90 0 0,0 0-44 0 0,0 0-10 0 0,0 0-1 0 0,0 0 7 0 0,0 0 7 0 0,0 0 1 0 0,0 0-12 0 0,0 0-50 0 0,0 0-18 0 0,0 2-6 0 0,0-1-259 0 0,0-1 1 0 0,0 1-1 0 0,0-1 1 0 0,0 1-1 0 0,0-1 1 0 0,0 1-1 0 0,0 0 1 0 0,0-1-1 0 0,1 1 1 0 0,-1-1-1 0 0,0 1 1 0 0,0-1-1 0 0,1 1 1 0 0,-1-1 0 0 0,0 0-1 0 0,1 1 1 0 0,-1-1-1 0 0,0 1 1 0 0,1-1-1 0 0,-1 1 1 0 0,1-1-1 0 0,-1 0 1 0 0,0 0-1 0 0,1 1-15 0 0,0-1 16 0 0,0 1-1 0 0,-1-1 1 0 0,1 1-1 0 0,-1-1 1 0 0,1 1-1 0 0,-1-1 1 0 0,1 1-1 0 0,-1-1 1 0 0,1 1-1 0 0,-1-1 1 0 0,0 1-1 0 0,1 0 1 0 0,-1-1-1 0 0,0 1 1 0 0,1 0-1 0 0,-1-1 1 0 0,0 1-1 0 0,0 0 1 0 0,0-1-1 0 0,1 1 1 0 0,-1 0-1 0 0,0 0 1 0 0,0-1-1 0 0,0 1 1 0 0,0 0-16 0 0,0 6 133 0 0,3 12 407 0 0,-1-12-352 0 0,1-2-105 0 0,-1-3-82 0 0,0 1-34 0 0,1 0 165 0 0,-2 0-54 0 0,-2 6 1 0 0,1-7-22 0 0,0 1-53 0 0,0-1 38 0 0,-1 3 78 0 0,2 8 239 0 0,0-9-280 0 0,0 0-36 0 0,2 1-7 0 0,4 12 67 0 0,-4 8-52 0 0,-3-6 11 0 0,0 41 246 0 0,0-35-214 0 0,2-3 12 0 0,4 11 94 0 0,-4-24-96 0 0,0 1 0 0 0,-1 0 0 0 0,1 9-104 0 0,-2 1 193 0 0,0 1-32 0 0,0 18 79 0 0,0-1-76 0 0,0 50 147 0 0,0-60-182 0 0,0 0 39 0 0,0-24-146 0 0,1 0-1 0 0,-1 0 1 0 0,1-1-1 0 0,0 1 1 0 0,0 0-1 0 0,0-1 1 0 0,0 1-1 0 0,1 0 1 0 0,-1-1-1 0 0,3 3-21 0 0,-4-4 14 0 0,1 0-1 0 0,0 1 1 0 0,-1-1-1 0 0,1 0 1 0 0,-1 1-1 0 0,0-1 1 0 0,0 0-1 0 0,0 1 1 0 0,0-1-1 0 0,0 0 1 0 0,0 1-1 0 0,-1-1-13 0 0,0 14 65 0 0,5-2-35 0 0,0-6 10 0 0,1-1-41 0 0,-3-2 38 0 0,-1 1 44 0 0,-1 1 66 0 0,0-6-376 0 0,0 0 71 0 0,0-1 61 0 0,0 1 57 0 0,0-1 54 0 0,0 0 57 0 0,0 0 71 0 0,-1 0 144 0 0,1 1 201 0 0,0-1-371 0 0,-1 0-45 0 0,1 0-54 0 0,0 1-48 0 0,0 0-54 0 0,0 0-62 0 0,0 0-135 0 0,0 0-122 0 0,0 0 151 0 0,0 0-35 0 0,1 1-38 0 0,-1-1-40 0 0,0 0-42 0 0,0 1-42 0 0,0-1-46 0 0,0 1-46 0 0,0 0-49 0 0,1 0-50 0 0,-1 0-53 0 0,0 0-53 0 0,0-2-1515 0 0,0 0-1276 0 0</inkml:trace>
  <inkml:trace contextRef="#ctx0" brushRef="#br0" timeOffset="-1060.91">76 182 6968 0 0,'0'0'157'0'0,"0"0"23"0"0,0 0 11 0 0,0-3 31 0 0,0 2-201 0 0,0 0 75 0 0,0-1 65 0 0,0 0 53 0 0,0-1 317 0 0,0-3 460 0 0,0 4-596 0 0,0-1-54 0 0,0 1-94 0 0,0 0-157 0 0,0 1-52 0 0,0 0-56 0 0,0 0-65 0 0,3-2 394 0 0,7-7-20 0 0,-7 7-91 0 0,-1 2-69 0 0,0 1-42 0 0,1 0-41 0 0,0 0-19 0 0,-1-1 38 0 0,2-5 84 0 0,-4 5-143 0 0,0 1 1 0 0,1-1-1 0 0,-1 1 0 0 0,0 0 1 0 0,1-1-1 0 0,-1 1 1 0 0,0-1-1 0 0,0 1 0 0 0,1 0 1 0 0,-1-1-1 0 0,1 1 1 0 0,-1 0-1 0 0,0 0 0 0 0,1-1 1 0 0,-1 1-1 0 0,1 0 1 0 0,-1 0-1 0 0,0-1 0 0 0,1 1 1 0 0,-1 0-1 0 0,1 0 1 0 0,-1 0-1 0 0,1 0 0 0 0,-1 0 1 0 0,1 0-1 0 0,-1 0 1 0 0,1 0-1 0 0,-1 0 0 0 0,1 0 1 0 0,-1 0-1 0 0,1 0 1 0 0,-1 0-9 0 0,10 1 168 0 0,13-1 223 0 0,-16-1-313 0 0,-1-1-59 0 0,2-3 42 0 0,-7 4-47 0 0,0 0 0 0 0,1 0 0 0 0,-1 1 0 0 0,0-1 0 0 0,1 0-1 0 0,-1 1 1 0 0,1-1 0 0 0,-1 1 0 0 0,1-1 0 0 0,-1 1 0 0 0,1 0 0 0 0,0-1 0 0 0,-1 1 0 0 0,1 0-14 0 0,17 0 159 0 0,31 0 134 0 0,-26 0-123 0 0,-14 0-129 0 0,9-1 38 0 0,-2 5 11 0 0,-12-2-70 0 0,2 0 9 0 0,-1 0-1 0 0,0 0 1 0 0,1-1 0 0 0,0 0-1 0 0,-1 0 1 0 0,1 0 0 0 0,0-1-29 0 0,8 0 37 0 0,-11-1-22 0 0,0 1-1 0 0,1-1 0 0 0,-1 1 1 0 0,0 0-1 0 0,0 1 0 0 0,0-1 1 0 0,0 1-1 0 0,1 0 1 0 0,2 1-15 0 0,1 2 10 0 0,-7-3-6 0 0,0 0 0 0 0,1 0 0 0 0,-1 0 0 0 0,1 0 0 0 0,-1-1 0 0 0,1 1 0 0 0,-1 0-1 0 0,1-1 1 0 0,-1 0 0 0 0,1 1 0 0 0,-1-1 0 0 0,1 0 0 0 0,0 0 0 0 0,-1 0-4 0 0,1 0 1 0 0,0 1 0 0 0,-1-1 0 0 0,1 0-1 0 0,0 0 1 0 0,0 1 0 0 0,-1-1 0 0 0,1 1 0 0 0,-1 0 0 0 0,1-1 0 0 0,0 1 0 0 0,-1 0 0 0 0,0 0-1 0 0,1 0 0 0 0,-1 0 0 0 0,1 0 0 0 0,-1 0 0 0 0,1 0 0 0 0,-1-1 0 0 0,1 1 0 0 0,0 0 0 0 0,-1-1 0 0 0,1 0 0 0 0,0 1 0 0 0,-1-1 0 0 0,1 0 0 0 0,0 0 0 0 0,0 1 0 0 0,-2-2 0 0 0,1 1 0 0 0,-1 0 0 0 0,1 0 0 0 0,-1 0 0 0 0,1 0 0 0 0,-1 0 0 0 0,0 0 0 0 0,1 0 0 0 0,-1 0 0 0 0,1 0 0 0 0,-1 0 0 0 0,1 0 0 0 0,-1 1 0 0 0,1-1 0 0 0,-1 0 0 0 0,1 0 0 0 0,-1 0 0 0 0,0 1 0 0 0,1-1 0 0 0,-1 0 0 0 0,1 0 0 0 0,-1 1 0 0 0,0-1 0 0 0,1 0 0 0 0,-1 1 0 0 0,0-1 0 0 0,1 0 0 0 0,-1 1 0 0 0,0-1 0 0 0,0 1 0 0 0,1-1 0 0 0,-1 1 0 0 0,4 5 0 0 0,6-1 0 0 0,6 23 53 0 0,-16-26-47 0 0,1 1-1 0 0,0-1 1 0 0,-1 1 0 0 0,1-1 0 0 0,-1 1 0 0 0,1-1-1 0 0,-1 1 1 0 0,0-1 0 0 0,0 1 0 0 0,-1-1-1 0 0,1 3-5 0 0,-1 13 65 0 0,1-12-57 0 0,1-3-7 0 0,-1-1 1 0 0,0 1-1 0 0,1 0 0 0 0,-1 0 1 0 0,-1 0-1 0 0,1 0 0 0 0,0 0 1 0 0,-1 0-1 0 0,0 0 0 0 0,1-1 1 0 0,-1 2-2 0 0,-25 54 113 0 0,24-51-94 0 0,-1 0-1 0 0,-1 0 1 0 0,1-1 0 0 0,-3 4-19 0 0,-6 13 28 0 0,10-18-15 0 0,0-1 1 0 0,0 1-1 0 0,0-1 1 0 0,-1 1-1 0 0,1-1 1 0 0,-3 2-14 0 0,-4 5 18 0 0,0-1 0 0 0,-1 0 0 0 0,-2 0-18 0 0,-8 9 42 0 0,9-7-32 0 0,9-8-10 0 0,-1-1 0 0 0,0 0 0 0 0,0 0 0 0 0,0 0 0 0 0,-1 0 0 0 0,1 0 0 0 0,-1-1 0 0 0,0 1 0 0 0,1-1 1 0 0,-2 0-1 0 0,-7 1 0 0 0,9-2 4 0 0,1-1 0 0 0,0 0-1 0 0,0 1 1 0 0,0 0 0 0 0,0 0 0 0 0,-1-1-1 0 0,1 1 1 0 0,0 0 0 0 0,0 1 0 0 0,1-1 0 0 0,-1 0-1 0 0,0 1 1 0 0,0-1 0 0 0,0 1-4 0 0,1-1 1 0 0,-1 1-1 0 0,0-1 1 0 0,0 1 0 0 0,0-1 0 0 0,0 0-1 0 0,0 0 1 0 0,0 0 0 0 0,0 0 0 0 0,0 0-1 0 0,0-1 1 0 0,0 1 0 0 0,0 0 0 0 0,-1-1-1 0 0,1 0 0 0 0,-11 3 1 0 0,1 4-1 0 0,10-7 0 0 0,1 1 0 0 0,0 0 0 0 0,-1 0 0 0 0,1-1 0 0 0,0 1 0 0 0,-1-1 0 0 0,1 1 0 0 0,-1-1 0 0 0,1 0 0 0 0,-1 1 0 0 0,1-1 0 0 0,-1 0 0 0 0,1 0 0 0 0,-4 0 0 0 0,1-1 0 0 0,-1 2 0 0 0,1-1 0 0 0,-1 0 0 0 0,1 1 0 0 0,0 0 0 0 0,-1 0 0 0 0,1 0 0 0 0,0 0 0 0 0,0 1 0 0 0,0-1 0 0 0,0 1 0 0 0,-1 1 0 0 0,3-2 0 0 0,-1-1 1 0 0,1 1 0 0 0,-1 0 0 0 0,0-1 0 0 0,1 1 0 0 0,-1-1 0 0 0,0 0 0 0 0,1 1 0 0 0,-1-1 0 0 0,0-1 0 0 0,0 1-1 0 0,-6-1-21 0 0,-1 0-43 0 0,1 1-60 0 0,-4 0 67 0 0,11 0 102 0 0,2 0 47 0 0,0 0 11 0 0,0 0-30 0 0,0 0-120 0 0,2 0-19 0 0,18 0-45 0 0,3 0 73 0 0,0 0 89 0 0,-1 0 103 0 0,-20 0-143 0 0,-1 0 0 0 0,1 0 0 0 0,-1 1 0 0 0,1-1 0 0 0,-1 0 0 0 0,1 1 0 0 0,-1-1 1 0 0,1 1-1 0 0,-1-1 0 0 0,0 1 0 0 0,1 0 0 0 0,-1 0 0 0 0,0 0-11 0 0,12 5 90 0 0,-1-3-20 0 0,-8-2-41 0 0,0 0 0 0 0,0 0 0 0 0,-1 1 0 0 0,1-1 0 0 0,0 1 0 0 0,-1 0 0 0 0,1 0 0 0 0,-1 0-29 0 0,23 11 122 0 0,-9-6-122 0 0,1 4-102 0 0,7 1-20 0 0,-4-3 72 0 0,-7 0 122 0 0,-4-4-29 0 0,2 0 41 0 0,-8-4-42 0 0,0 1 0 0 0,1 0 0 0 0,-1 0 0 0 0,0 0 0 0 0,-1 0 0 0 0,1 1 0 0 0,0-1 1 0 0,0 2-43 0 0,7 5 60 0 0,18 7 20 0 0,-23-13-52 0 0,13 3 13 0 0,-3-2 24 0 0,-3 6 75 0 0,-9-5-101 0 0,-2-3-24 0 0,-1 0-1 0 0,1-1 0 0 0,0 1 0 0 0,0 0 0 0 0,0 0 0 0 0,0-1 0 0 0,0 1 0 0 0,0-1 0 0 0,0 0 0 0 0,0 1 0 0 0,1-1 0 0 0,-1 0 0 0 0,0 0 0 0 0,1-1 0 0 0,-1 1 0 0 0,1 0-14 0 0,2 1 65 0 0,11 15 51 0 0,-7-9-90 0 0,-4-5 40 0 0,5-1 1 0 0,-5 9-43 0 0,5-9-13 0 0,-7-2-71 0 0,-3 0-40 0 0,0 0-146 0 0,0 0 122 0 0,0 0-56 0 0,0 0-78 0 0,0 0 81 0 0,0 0-38 0 0,0 0-41 0 0,0 0-38 0 0,0 0-396 0 0,0 0 95 0 0,0 0-51 0 0,0 0-761 0 0,0 0-596 0 0,0 0-1135 0 0</inkml:trace>
  <inkml:trace contextRef="#ctx0" brushRef="#br0" timeOffset="-536.97">877 741 7080 0 0,'0'0'157'0'0,"0"0"23"0"0,3 0 13 0 0,-2 0-186 0 0,-1 0-1 0 0,1 0 0 0 0,-1 0 0 0 0,1 0 0 0 0,-1 0 0 0 0,1 0 0 0 0,-1 0 0 0 0,1-1 0 0 0,-1 1 0 0 0,1 0 1 0 0,-1 0-1 0 0,1-1 0 0 0,-1 1 0 0 0,1 0 0 0 0,-1 0 0 0 0,1-1 0 0 0,-1 1 0 0 0,1-1 0 0 0,-1 1 0 0 0,0 0 1 0 0,1-1-1 0 0,-1 1 0 0 0,0-1 0 0 0,1 0-6 0 0,-1 1 2 0 0,1-1 1 0 0,-1 1-1 0 0,0-1 0 0 0,1 0 1 0 0,-1 1-1 0 0,1-1 0 0 0,0 1 1 0 0,-1-1-1 0 0,1 1 0 0 0,-1 0 1 0 0,1-1-1 0 0,-1 1 0 0 0,1 0 1 0 0,0-1-1 0 0,-1 1 1 0 0,1 0-1 0 0,0 0 0 0 0,0-1 1 0 0,-1 1-1 0 0,1 0 0 0 0,0 0 1 0 0,-1 0-1 0 0,1 0 0 0 0,0 0 1 0 0,0 0-3 0 0,4 0 20 0 0,1 0 38 0 0,5 0 149 0 0,0 0 77 0 0,15 0 463 0 0,-18 0-554 0 0,0 0-45 0 0,-2 0 96 0 0,-1-1-66 0 0,0-1-25 0 0,1-2 20 0 0,1 0 48 0 0,-1 2 13 0 0,0 0 47 0 0,1 2 106 0 0,-1 0-141 0 0,1 1-102 0 0,2-1-38 0 0,-8 0-90 0 0,0 0 0 0 0,1 0 0 0 0,-1 0-1 0 0,1 0 1 0 0,-1 0 0 0 0,1-1-1 0 0,-1 1 1 0 0,0 0 0 0 0,1-1 0 0 0,-1 1-1 0 0,1-1 1 0 0,-1 0-16 0 0,3-5 66 0 0,0 1-8 0 0,1 4 4 0 0,3 1 43 0 0,-7 0-86 0 0,1 0 0 0 0,-1-1 1 0 0,0 1-1 0 0,1 0 0 0 0,-1-1 1 0 0,1 1-1 0 0,-1-1 0 0 0,0 1 1 0 0,1-1-1 0 0,-1 0 0 0 0,0 0 1 0 0,0 1-1 0 0,1-2-19 0 0,4-3 38 0 0,-4 3 65 0 0,1-1 1 0 0,7-7 0 0 0,-8 8-7 0 0,1-1-26 0 0,7-10-2 0 0,-5 1 18 0 0,5 7-13 0 0,-8 3-60 0 0,-1-4 13 0 0,-1-14-2 0 0,-3 5-25 0 0,-7 2 10 0 0,6 8 37 0 0,4-2-40 0 0,-1 2-7 0 0,0 4 0 0 0,1-1 0 0 0,-1 1 0 0 0,0 0 0 0 0,0 0 0 0 0,0 0 0 0 0,1 0 0 0 0,-1 0 0 0 0,0 1 0 0 0,0-1 0 0 0,-1 0 0 0 0,1 0 0 0 0,-1 0 0 0 0,-13-1 0 0 0,3 2 21 0 0,-2-1 132 0 0,-3 2 41 0 0,9 0-141 0 0,1 1-42 0 0,-2 3-78 0 0,-2 4-113 0 0,7-5 137 0 0,-7 8 9 0 0,-1-3 75 0 0,7-6-18 0 0,4-3-17 0 0,1 0 0 0 0,-1 0 1 0 0,0 1-1 0 0,1-1 0 0 0,-1 0 1 0 0,1 1-1 0 0,-1-1 0 0 0,0 0 1 0 0,1 1-1 0 0,-1-1 0 0 0,1 1 1 0 0,0-1-1 0 0,-1 1 0 0 0,1-1 0 0 0,-1 1 1 0 0,1-1-1 0 0,0 1 0 0 0,-1 0 1 0 0,1-1-1 0 0,0 1 0 0 0,-1-1 1 0 0,1 1-7 0 0,-2 4 26 0 0,-11 11 36 0 0,12-15-60 0 0,0 0 0 0 0,0 0 0 0 0,-1 0 0 0 0,1 1 1 0 0,0-1-1 0 0,0 0 0 0 0,0 1 0 0 0,0-1 0 0 0,1 1 0 0 0,-1-1 0 0 0,0 1 1 0 0,0-1-1 0 0,1 1 0 0 0,-1 0 0 0 0,1-1 0 0 0,0 1 0 0 0,-1 0 0 0 0,1-1 1 0 0,0 1-3 0 0,0 0-1 0 0,0 0 1 0 0,0 0-1 0 0,-1-1 1 0 0,1 1 0 0 0,0 0-1 0 0,-1-1 1 0 0,1 1-1 0 0,-1 0 1 0 0,0-1-1 0 0,0 1 1 0 0,1-1 0 0 0,-1 1-1 0 0,0-1 1 0 0,0 1 2 0 0,0-1 0 0 0,0 1 0 0 0,0-1 0 0 0,0 1 0 0 0,1-1 1 0 0,-1 1-1 0 0,1-1 0 0 0,-1 1 0 0 0,1 0 0 0 0,-1 0 0 0 0,1-1 0 0 0,0 1 0 0 0,0 0-2 0 0,0 0 13 0 0,0 0 0 0 0,-1 0 1 0 0,1-1-1 0 0,0 1 0 0 0,-1 0 0 0 0,1 0 1 0 0,-1 0-1 0 0,0-1 0 0 0,0 1 0 0 0,0 0 1 0 0,0-1-1 0 0,0 2-13 0 0,0-2 12 0 0,0 0 0 0 0,0 1 0 0 0,1-1 1 0 0,-1 1-1 0 0,0-1 0 0 0,1 0 0 0 0,-1 1 0 0 0,1-1 1 0 0,0 1-1 0 0,-1-1 0 0 0,1 1 0 0 0,0 0-12 0 0,2 3 131 0 0,6 6-7 0 0,-7-10-111 0 0,-1 0 0 0 0,0 0 1 0 0,1 0-1 0 0,-1 0 0 0 0,1 0 0 0 0,-1 0 0 0 0,1 0 1 0 0,0-1-1 0 0,-1 1 0 0 0,1 0 0 0 0,0 0 1 0 0,0-1-1 0 0,-1 1 0 0 0,1 0 0 0 0,0-1 0 0 0,0 1 1 0 0,0-1-1 0 0,0 1 0 0 0,0-1 0 0 0,0 1 0 0 0,0-1 1 0 0,0 0-1 0 0,0 0-13 0 0,4 3 129 0 0,20 22 113 0 0,-22-22-130 0 0,0-2-48 0 0,6-2-4 0 0,-6 1-16 0 0,-2 0-26 0 0,1 0 1 0 0,0 0 0 0 0,-1 0 0 0 0,1 1 0 0 0,0-1 0 0 0,-1 1 0 0 0,1-1 0 0 0,0 1 0 0 0,-1 0 0 0 0,1-1 0 0 0,-1 1 0 0 0,1 0 0 0 0,-1 0-19 0 0,1 0 17 0 0,-1 0 0 0 0,1 0 0 0 0,-1 0 0 0 0,1 0 0 0 0,-1-1 0 0 0,1 1 0 0 0,0-1 0 0 0,-1 1 0 0 0,1-1 0 0 0,0 0 0 0 0,-1 1 0 0 0,1-1 1 0 0,0 0-18 0 0,21-3 29 0 0,6-5-33 0 0,-23 6 7 0 0,-1 1 1 0 0,0 0 0 0 0,1 0 0 0 0,-1 0 0 0 0,0 1 0 0 0,1 0 1 0 0,-1 0-1 0 0,1 0 0 0 0,0 1-4 0 0,5 0 31 0 0,9-1 33 0 0,-9 0-49 0 0,-4 0-47 0 0,1 0-61 0 0,1-1-264 0 0,-2 0 49 0 0,1-1-14 0 0,1-2-97 0 0,6-1-167 0 0,15 3-627 0 0,0 2-16 0 0</inkml:trace>
  <inkml:trace contextRef="#ctx0" brushRef="#br0" timeOffset="13507.68">288 1679 3768 0 0,'0'0'83'0'0,"0"0"11"0"0,0 0 10 0 0,2 0-12 0 0,9 0-6 0 0,-1 0 36 0 0,12 0 217 0 0,-4 0 24 0 0,1 0 50 0 0,44 0 1067 0 0,-36 0-902 0 0,-13 0-321 0 0,0 0-35 0 0,-1 0-43 0 0,1 0-47 0 0,-4-2-2 0 0,2-4 16 0 0,0 0 0 0 0,-1 4-16 0 0,1 3 18 0 0,8-1 81 0 0,-4-3-110 0 0,-9 0-90 0 0,15-3 101 0 0,9 2 73 0 0,34 4 6 0 0,2 0-58 0 0,158 0 197 0 0,-128 0-138 0 0,-88 1-183 0 0,-5-1-14 0 0,-1 1 0 0 0,1-1 0 0 0,-1 0 0 0 0,1-1 0 0 0,-1 1 0 0 0,1 0 0 0 0,-1-1 0 0 0,0 0 0 0 0,2 0-13 0 0,5-3 35 0 0,-7 2-32 0 0,0 1 1 0 0,0 0 0 0 0,0 0-1 0 0,0 0 1 0 0,0 0 0 0 0,0 0 0 0 0,0 1-1 0 0,0 0 1 0 0,0-1 0 0 0,3 1-4 0 0,49 0 0 0 0,-52 0 3 0 0,0 0 0 0 0,0 0 0 0 0,1-1 0 0 0,-1 1 0 0 0,0-1 0 0 0,0 0 0 0 0,0 0 0 0 0,0 0 0 0 0,2-1-3 0 0,10-3 39 0 0,-2 2 9 0 0,0 2-1 0 0,1 0 1 0 0,-1 0-1 0 0,1 2 1 0 0,5 0-48 0 0,16 0 88 0 0,47-1 102 0 0,110 0 108 0 0,-187 0-284 0 0,0-1 1 0 0,0 0-1 0 0,0 0 0 0 0,0 0 1 0 0,4-2-15 0 0,-3 1 1 0 0,-1 0 0 0 0,1 1 1 0 0,-1 0-1 0 0,1 0 0 0 0,-1 0 1 0 0,2 1-2 0 0,20 1 11 0 0,-16 0 0 0 0,0-1-1 0 0,1 0 1 0 0,-1 0-1 0 0,0-2 1 0 0,9-1-11 0 0,-6-2 0 0 0,-10 4 0 0 0,-1 0 0 0 0,0-1 0 0 0,0 1 0 0 0,1 1 0 0 0,-1-1 0 0 0,0 1 0 0 0,1-1 0 0 0,-1 1 0 0 0,1 0 0 0 0,220 0 64 0 0,-53 0 64 0 0,-167 0-127 0 0,0-1 0 0 0,0 1 0 0 0,0-1 0 0 0,-1 0 0 0 0,1 0 0 0 0,0 0 0 0 0,-1 0 0 0 0,1-1 0 0 0,-1 1 0 0 0,3-3-1 0 0,-3 3 6 0 0,0 1-1 0 0,-1-1 1 0 0,1 0-1 0 0,0 1 0 0 0,0 0 1 0 0,-1-1-1 0 0,1 1 1 0 0,0 0-1 0 0,0 0 1 0 0,2 1-6 0 0,10 0-1 0 0,-4-1-4 0 0,-5 1 14 0 0,-1-1-1 0 0,1 1 1 0 0,-1-2 0 0 0,0 1-1 0 0,1 0 1 0 0,-1-1-1 0 0,0 0 1 0 0,2-1-9 0 0,3-2 0 0 0,-8 3 0 0 0,1-1 0 0 0,0 1 0 0 0,0 0 0 0 0,0 0 0 0 0,0 0 0 0 0,0 1 0 0 0,0-1 0 0 0,0 1 0 0 0,0 0 0 0 0,3 0 0 0 0,553 0 0 0 0,-551-1 0 0 0,0 0 0 0 0,0 0 0 0 0,-1-1 0 0 0,1 0 0 0 0,6-3 0 0 0,-11 4 0 0 0,0 0 0 0 0,0 0 0 0 0,1 0 0 0 0,-1 1 0 0 0,1-1 0 0 0,-1 1 0 0 0,1 0 0 0 0,-1 0 0 0 0,1 0 0 0 0,1 1 0 0 0,7 0 0 0 0,469-1 12 0 0,-468-1 15 0 0,0 0 1 0 0,0 0 0 0 0,0-2 0 0 0,0 1-28 0 0,-1-1 23 0 0,-1 1 0 0 0,1 1 0 0 0,0 0 1 0 0,-1 0-24 0 0,44 1 62 0 0,24 0-112 0 0,337 0 62 0 0,-396-1-12 0 0,1-1 0 0 0,4-2 0 0 0,-1 1 0 0 0,-1 0 0 0 0,10 1 0 0 0,466 2 0 0 0,-485-1 0 0 0,0 0 0 0 0,1-1 0 0 0,2-1 0 0 0,-3 0 0 0 0,1 1 0 0 0,-1 0 0 0 0,4 1 0 0 0,22 2 0 0 0,-8-1 0 0 0,-1 0 0 0 0,14-3 0 0 0,-13-3 0 0 0,-18 4 0 0 0,0 0 0 0 0,0 0 0 0 0,6 1 0 0 0,358 1-80 0 0,-362-1 74 0 0,1 0 0 0 0,-1-1 0 0 0,1-1 6 0 0,1 0 1 0 0,-1 0-1 0 0,1 2 1 0 0,1 0-1 0 0,62 1 5 0 0,0 0 56 0 0,2264 0-7 0 0,-2317-1-64 0 0,-1-2 1 0 0,2-1 9 0 0,-2 1-17 0 0,0 0-1 0 0,2 2 18 0 0,-6 2-5 0 0,1 1-1 0 0,9 2 6 0 0,-7 0 27 0 0,-1-2 0 0 0,13 0-27 0 0,825-2-59 0 0,436 0 49 0 0,-1254-2 10 0 0,13-4 0 0 0,-13 2 0 0 0,13 1 0 0 0,1106 3 0 0 0,-1114-2 0 0 0,18-4 0 0 0,-21 2 0 0 0,18 1 0 0 0,164 3 0 0 0,570 0 0 0 0,-750-2 3 0 0,15-4-3 0 0,-15 1 57 0 0,16 3-57 0 0,40 2 55 0 0,140 0 170 0 0,-159 0-189 0 0,-52-2 44 0 0,32-4-80 0 0,-32 2 80 0 0,33 0-80 0 0,179 4 33 0 0,5 0 78 0 0,-228 0-111 0 0,0-2 0 0 0,11-3 0 0 0,-9 2 0 0 0,1 0 0 0 0,11 1 0 0 0,-12 3 0 0 0,-7-1 3 0 0,0 0 1 0 0,0-1-1 0 0,7-1-3 0 0,-2-2 23 0 0,-8 1-13 0 0,0 0 0 0 0,0 1 1 0 0,7 1-11 0 0,7 0-1 0 0,18 1 13 0 0,-17 4 30 0 0,-14 0-33 0 0,-10-2-9 0 0,0 0 1 0 0,1-1-1 0 0,-1 0 0 0 0,1 0 0 0 0,-1 0 1 0 0,1-1-1 0 0,11 0-23 0 0,31 0 67 0 0,-31 0-76 0 0,0 0-75 0 0,0 0-106 0 0,-3 0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2:32.3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182 1 4928 0 0,'0'0'141'0'0,"-3"2"-6"0"0,-3 5-88 0 0,2-4 31 0 0,2-1 80 0 0,2-1 185 0 0,0-1 316 0 0,0 0 21 0 0,0 0-25 0 0,-3 2-134 0 0,-7 9-60 0 0,8-9-11 0 0,2-2-33 0 0,-3 3-129 0 0,-7 7-57 0 0,8-8-9 0 0,2 1-7 0 0,0 3-132 0 0,0 2 58 0 0,0 11 263 0 0,-3-9-235 0 0,-2-3-83 0 0,4-5-69 0 0,1-1 1 0 0,-1 0 0 0 0,0 1-1 0 0,0-1 1 0 0,0 1 0 0 0,1-1 0 0 0,-1 1-1 0 0,1-1 1 0 0,-1 1 0 0 0,1-1-1 0 0,0 1 1 0 0,0-1 0 0 0,0 1 0 0 0,-1 0-18 0 0,2 5 73 0 0,-1-5-50 0 0,0 0 1 0 0,0 0 0 0 0,0 0-1 0 0,0 0 1 0 0,0 0-1 0 0,-1 0 1 0 0,1 0 0 0 0,0 0-1 0 0,-1 0 1 0 0,0 1-24 0 0,-4 5 54 0 0,4-7-45 0 0,0 0 0 0 0,1 1 1 0 0,-1-1-1 0 0,0 0 0 0 0,0 1 1 0 0,1-1-1 0 0,-1 1 0 0 0,1-1 1 0 0,-1 1-1 0 0,1 0 0 0 0,0-1 0 0 0,-1 1 1 0 0,1-1-1 0 0,0 1 0 0 0,0 1-9 0 0,1 17 63 0 0,0-10-22 0 0,-1-1 0 0 0,0 0 0 0 0,0 1-1 0 0,-1-1 1 0 0,-2 9-41 0 0,-7 3 111 0 0,-2 33 70 0 0,9-38-120 0 0,0 9 87 0 0,3 5 31 0 0,1 0 25 0 0,-4-6-17 0 0,2-21-158 0 0,-4 15 105 0 0,1 0-40 0 0,1 16 13 0 0,3-17-58 0 0,1-10-25 0 0,-1 0 1 0 0,0 1-1 0 0,-1-1 1 0 0,0 0 0 0 0,-1 3-25 0 0,-2 5 40 0 0,2-8-16 0 0,0-1 0 0 0,1 0 1 0 0,0 1-1 0 0,0-1 0 0 0,0 0 0 0 0,1 1-24 0 0,1 5 45 0 0,-1 8 38 0 0,-4-4 12 0 0,2-9-71 0 0,-5 16 109 0 0,5-9-20 0 0,1 2 41 0 0,1-13-130 0 0,0 0 0 0 0,-1 0 1 0 0,1 0-1 0 0,-1 0 1 0 0,0 0-1 0 0,1 0 0 0 0,-2 2-24 0 0,-6 12 147 0 0,7-13-100 0 0,0 0 0 0 0,0 0 0 0 0,0 1 0 0 0,1-1 0 0 0,0 0 0 0 0,0 0 0 0 0,0 0 0 0 0,0 0 0 0 0,1 4-47 0 0,0 8 132 0 0,-1-10-113 0 0,0-5-18 0 0,0 1 0 0 0,0 0 0 0 0,0-1 1 0 0,0 1-1 0 0,0-1 0 0 0,0 1 1 0 0,0 0-1 0 0,0-1 0 0 0,-1 1 1 0 0,1-1-1 0 0,-1 1 0 0 0,0 0-1 0 0,-9 3 43 0 0,10-4-42 0 0,-1 0-1 0 0,1 0 1 0 0,0-1 0 0 0,-1 1 0 0 0,1 0-1 0 0,0 0 1 0 0,0 0 0 0 0,0-1 0 0 0,-1 1-1 0 0,1 0 1 0 0,0 0 0 0 0,0 0 0 0 0,0 0 0 0 0,1 0-1 0 0,-1 8-17 0 0,0-5-42 0 0,0-2-65 0 0,0-2-140 0 0,0 0-234 0 0,0 0-12 0 0</inkml:trace>
  <inkml:trace contextRef="#ctx0" brushRef="#br0" timeOffset="516.64">242 46 6824 0 0,'0'0'149'0'0,"0"0"23"0"0,0 0 13 0 0,0 0-55 0 0,0 0-5 0 0,0 0 49 0 0,0 0 151 0 0,0 0 281 0 0,0 0 24 0 0,0 0-24 0 0,0 0-106 0 0,0 0-48 0 0,3 0-10 0 0,1 1-269 0 0,0 1-33 0 0,1 3 55 0 0,-2-1-95 0 0,6-1 1 0 0,-6-3-2 0 0,-4 2-3 0 0,1 0-40 0 0,3 6 2 0 0,-3-7-19 0 0,10 4 120 0 0,5 23 173 0 0,-10 2 144 0 0,-3-27-420 0 0,1 0 0 0 0,-1 0 0 0 0,0 0 0 0 0,1 0 0 0 0,0 0 0 0 0,0 0 0 0 0,0-1-56 0 0,9 10 138 0 0,-2 1-66 0 0,-3-2-40 0 0,-3-5-18 0 0,-1-1-1 0 0,1 1 0 0 0,0 0 1 0 0,4 3-14 0 0,-6-8 8 0 0,-1 1 1 0 0,1 0 0 0 0,-1-1 0 0 0,0 1 0 0 0,0 0 0 0 0,0 0 0 0 0,0 0 0 0 0,0 0 0 0 0,0 0 0 0 0,0 0 0 0 0,-1 0-1 0 0,1 0 1 0 0,-1 0-9 0 0,7 17 69 0 0,13 11 35 0 0,-10 0 0 0 0,7-4-11 0 0,6 9 78 0 0,-10-10-36 0 0,-6-14-43 0 0,-1 1 0 0 0,-1 0-1 0 0,0 0 1 0 0,2 7-92 0 0,-3-2 111 0 0,-3-10-49 0 0,1 0-1 0 0,0 0 0 0 0,1 0 0 0 0,-1 0 1 0 0,2 1-62 0 0,1 3 82 0 0,26 54 369 0 0,-19-33-169 0 0,0-8-103 0 0,-3-8-11 0 0,-4-6-41 0 0,-1 1 42 0 0,-2-4-113 0 0,2 2 42 0 0,15 33 528 0 0,-17-35-563 0 0,-1 1-32 0 0,1 7-20 0 0,10 0 31 0 0,-11-13-33 0 0,1-1-1 0 0,-1 0 1 0 0,0 0 0 0 0,1 1 0 0 0,-1-1 0 0 0,0 1-1 0 0,0-1 1 0 0,0 1 0 0 0,-1-1 0 0 0,1 1 0 0 0,0 0 0 0 0,0-1-1 0 0,-1 1 1 0 0,1 0 0 0 0,-1 0 0 0 0,0 0 0 0 0,1-1-1 0 0,-1 2-8 0 0,-1 2 22 0 0,2-4-15 0 0,2 6 22 0 0,6 10 44 0 0,-6-5 4 0 0,-1-7-10 0 0,8 5-40 0 0,-6-4 34 0 0,-5 3-49 0 0,1-8-5 0 0,0 1 13 0 0,0-2-46 0 0,0 0-59 0 0,0 0-123 0 0,0 0-213 0 0,0 0 314 0 0,0 0 4 0 0,0 0-21 0 0,0 0-44 0 0,0 0-16 0 0,0 0-45 0 0,0 0-53 0 0,0 0-59 0 0,0 0-63 0 0,0 0-59 0 0,0 0-52 0 0,0 0-46 0 0,0 0-164 0 0,0 0-45 0 0,0 0-198 0 0,0 0-533 0 0</inkml:trace>
  <inkml:trace contextRef="#ctx0" brushRef="#br0" timeOffset="815.9">167 757 7200 0 0,'0'0'165'0'0,"0"0"22"0"0,0 0 6 0 0,0-3-28 0 0,1-3-154 0 0,1 2 57 0 0,2 3 49 0 0,1 1 37 0 0,-4 0-122 0 0,0 1-1 0 0,-1-1 0 0 0,1 0 1 0 0,0 0-1 0 0,0 0 0 0 0,0-1 1 0 0,-1 1-1 0 0,1 0 0 0 0,0 0 1 0 0,0 0-1 0 0,0 0 0 0 0,-1-1 1 0 0,1 1-1 0 0,0 0 0 0 0,0-1 1 0 0,-1 1-1 0 0,1-1 0 0 0,0 1 1 0 0,0-1-32 0 0,3-5 313 0 0,-4 5-293 0 0,0 1 1 0 0,0 0-1 0 0,1-1 1 0 0,-1 1-1 0 0,0-1 1 0 0,1 1-1 0 0,-1 0 0 0 0,0-1 1 0 0,0 1-1 0 0,1 0 1 0 0,-1-1-1 0 0,1 1 0 0 0,-1 0 1 0 0,0 0-1 0 0,1-1 1 0 0,-1 1-1 0 0,1 0 1 0 0,-1 0-1 0 0,1 0 0 0 0,-1-1 1 0 0,1 1-1 0 0,-1 0 1 0 0,0 0-1 0 0,1 0 0 0 0,-1 0 1 0 0,1 0-1 0 0,-1 0 1 0 0,1 0-1 0 0,-1 0 1 0 0,1 0-1 0 0,-1 0 0 0 0,1 1-20 0 0,6-2 216 0 0,-2 0-35 0 0,10-6 257 0 0,-4 2-121 0 0,-1 1-43 0 0,-7 3-215 0 0,39-14 587 0 0,-27 9-494 0 0,-2 0-75 0 0,-2 1 37 0 0,0 1 0 0 0,0 0 0 0 0,9-1-114 0 0,3-1 110 0 0,-8 2-70 0 0,91-16 147 0 0,-103 19-305 0 0,1 1 37 0 0,3-2 14 0 0,0 0 99 0 0,0 0 64 0 0,9-2 211 0 0,-7 2-189 0 0,-3 0-118 0 0,0 0-74 0 0,-1 1-58 0 0,1-1-75 0 0,-1 1-85 0 0,0-1-97 0 0,0 0-106 0 0,1 1-118 0 0,-3 0 259 0 0,-1 0-33 0 0,1 0-35 0 0,0 0-36 0 0,7-3-1100 0 0,8-5-889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7:28.29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167 0 7632 0 0,'0'0'166'0'0,"0"0"29"0"0,0 0 14 0 0,0 0 51 0 0,0 0-64 0 0,0 0 35 0 0,0 3 272 0 0,0 7 10 0 0,0-10-504 0 0,0 0 0 0 0,0 0-1 0 0,0 0 1 0 0,0 0 0 0 0,0 0 0 0 0,0 0 0 0 0,0 0-1 0 0,0 1 1 0 0,0-1 0 0 0,0 0 0 0 0,0 0 0 0 0,0 0-1 0 0,0 0 1 0 0,0 0 0 0 0,0 0 0 0 0,0 0 0 0 0,0 0-1 0 0,0 0 1 0 0,0 0 0 0 0,0 0 0 0 0,0 1 0 0 0,0-1-1 0 0,0 0 1 0 0,0 0 0 0 0,0 0 0 0 0,0 0-1 0 0,0 0 1 0 0,0 0 0 0 0,0 0 0 0 0,0 0 0 0 0,0 0-1 0 0,0 0 1 0 0,0 0 0 0 0,0 0 0 0 0,0 0 0 0 0,-1 0-1 0 0,1 0 1 0 0,0 0 0 0 0,0 0 0 0 0,0 0 0 0 0,0 1-1 0 0,0-1 1 0 0,0 0 0 0 0,0 0 0 0 0,0 0 0 0 0,0 0-1 0 0,0 0 1 0 0,-1 0 0 0 0,1 0 0 0 0,0 0 0 0 0,0 0-1 0 0,0 0 1 0 0,0-1 0 0 0,0 1 0 0 0,0 0 0 0 0,0 0-1 0 0,0 0-8 0 0,-4 0 132 0 0,1 1 103 0 0,0 0 63 0 0,-3 2 460 0 0,4-2-558 0 0,0 1-37 0 0,0 0-48 0 0,-1 0-64 0 0,0 1-78 0 0,0 0-91 0 0,2-2 128 0 0,0 0 0 0 0,0 1 0 0 0,0-1-1 0 0,0 1 1 0 0,0-1 0 0 0,0 1 0 0 0,0-1 0 0 0,0 1 0 0 0,1-1 0 0 0,-1 1-1 0 0,0 0 1 0 0,1-1 0 0 0,0 1 0 0 0,-1 0 0 0 0,1 0-10 0 0,-3 3 79 0 0,-8 13 29 0 0,9-14-82 0 0,0 0-1 0 0,0 0 1 0 0,-1-1 0 0 0,1 1 0 0 0,-3 2-26 0 0,3-4 7 0 0,1-1 0 0 0,-1 1 0 0 0,1 0 0 0 0,0 0 1 0 0,-1 0-1 0 0,1 0 0 0 0,0 0 0 0 0,1 0 0 0 0,-1 0 0 0 0,0 0 0 0 0,0 0 1 0 0,1 1-1 0 0,-1-1 0 0 0,1 0-7 0 0,-3 11 31 0 0,-7 7 33 0 0,5 8 0 0 0,-5 2-11 0 0,5-2-26 0 0,-5-8 47 0 0,5 8-2 0 0,-3 2 4 0 0,-8 33 86 0 0,12-23-96 0 0,4 99 94 0 0,0-130-148 0 0,1 1 0 0 0,1 0 0 0 0,-1-1 0 0 0,3 8-12 0 0,1 1 19 0 0,-3-5-13 0 0,9 35 41 0 0,-7-36-16 0 0,0-1 0 0 0,1 0 1 0 0,1 2-32 0 0,-1-3 24 0 0,9 18 170 0 0,10 14-194 0 0,-18-33 76 0 0,1 0 1 0 0,-1-1 0 0 0,8 7-77 0 0,3 0 119 0 0,8 2-4 0 0,-4-4-31 0 0,-7-2-36 0 0,22 12 59 0 0,-33-21-95 0 0,0 0 0 0 0,0-1-1 0 0,1 0 1 0 0,-1 1-1 0 0,0-1 1 0 0,1 0-1 0 0,0-1 1 0 0,-1 1-1 0 0,1-1 1 0 0,0 1-12 0 0,-1-1 8 0 0,0 0-1 0 0,1 1 1 0 0,-1-1-1 0 0,0 1 1 0 0,0 0 0 0 0,0 0-1 0 0,0 0 1 0 0,0 0 0 0 0,0 0-1 0 0,0 1 1 0 0,0-1-8 0 0,0 1 17 0 0,7 1 42 0 0,-6-3-58 0 0,1 1 0 0 0,-2 0 0 0 0,1 0 1 0 0,0 0-1 0 0,0 0 0 0 0,0 0 0 0 0,0 1 0 0 0,-1 0 1 0 0,3 1-2 0 0,-3-2-11 0 0,-1-1-25 0 0,0 1-29 0 0,-1-1-41 0 0,1 0-21 0 0,-1 0-43 0 0,0 0-48 0 0,-1 0-55 0 0,1 0-58 0 0,0 0-54 0 0,-1 0-48 0 0,0 0-42 0 0,1 0-143 0 0,-1 0-42 0 0,0 0-172 0 0,0 0-460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7:33.95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0 137 4536 0 0,'0'0'133'0'0,"0"0"-32"0"0,0 0 0 0 0,0 0 39 0 0,0 0 122 0 0,0 0 227 0 0,0 0 21 0 0,0 0-17 0 0,0 0-77 0 0,0 0-31 0 0,0 0-7 0 0,0-3 3 0 0,0 0-275 0 0,1 0 42 0 0,4-7 453 0 0,-3 7-380 0 0,0 0-79 0 0,0 1-115 0 0,-1 1-37 0 0,1-2 399 0 0,-1 1-194 0 0,0 0-72 0 0,-1 1-54 0 0,-1-1-39 0 0,2-1 1 0 0,0 1 26 0 0,9-3 161 0 0,-5-5 6 0 0,6 4 20 0 0,-10 5-225 0 0,0 1-1 0 0,0-1 0 0 0,0 1 0 0 0,0-1 0 0 0,0 1 1 0 0,0-1-1 0 0,-1 1 0 0 0,1-1 0 0 0,0 0 0 0 0,0 1 1 0 0,0-1-1 0 0,-1 0 0 0 0,1 0 0 0 0,0 0 0 0 0,-1 0 1 0 0,1 0-19 0 0,2-4 74 0 0,-3 5-56 0 0,0-1 0 0 0,0 1 0 0 0,0-1 1 0 0,1 0-1 0 0,-1 1 0 0 0,0-1 0 0 0,1 1 0 0 0,-1-1 1 0 0,1 1-1 0 0,-1-1 0 0 0,1 1 0 0 0,-1-1 0 0 0,1 1 1 0 0,-1-1-1 0 0,1 1 0 0 0,-1 0 0 0 0,1-1 1 0 0,-1 1-1 0 0,1 0 0 0 0,0-1 0 0 0,-1 1 0 0 0,1 0-18 0 0,4-3 63 0 0,12-4 92 0 0,-14 6-137 0 0,-1 0 1 0 0,1 0 0 0 0,0 0-1 0 0,0 1 1 0 0,0-1 0 0 0,-1 1-1 0 0,2 0-18 0 0,6-3 114 0 0,10-6-39 0 0,-10 5-39 0 0,-5 4-33 0 0,1-2 5 0 0,3-3 18 0 0,-7 4-23 0 0,-1 0-1 0 0,1 0 1 0 0,-1 1-1 0 0,1-1 1 0 0,0 0 0 0 0,-1 1-1 0 0,1 0 1 0 0,0-1-1 0 0,0 1 1 0 0,0 0-3 0 0,51-1 10 0 0,-44 1-8 0 0,4 0 52 0 0,-8 2-1 0 0,8 11-42 0 0,-1 2-11 0 0,-11-11 0 0 0,0-1 0 0 0,0 1 0 0 0,0 0 0 0 0,-1 0 0 0 0,1 0 0 0 0,-1-1 0 0 0,0 1 0 0 0,0 0 0 0 0,-1 0 0 0 0,1 2 0 0 0,-1 13 0 0 0,1-11-1 0 0,1-5 0 0 0,-1 0 0 0 0,0 0-1 0 0,0 0 1 0 0,0-1 0 0 0,0 1 0 0 0,0 0 0 0 0,-1 0 0 0 0,1 0 0 0 0,-1 0-1 0 0,0-1 1 0 0,0 2 1 0 0,-9 13-64 0 0,5 9-2 0 0,-5-6 2 0 0,2 7 10 0 0,-2-11 44 0 0,0-2-13 0 0,3 4-52 0 0,-3 10 15 0 0,5 0 50 0 0,-1-14 10 0 0,5-11 0 0 0,0 1 0 0 0,-1-1 0 0 0,2 0 0 0 0,-1 0 0 0 0,0 1 0 0 0,1-1 0 0 0,-1 0 0 0 0,1 1 0 0 0,0 0 0 0 0,0 0 0 0 0,-1 0 0 0 0,0 1 0 0 0,0-1 0 0 0,0 0 0 0 0,0 0 0 0 0,-1 1 0 0 0,1-1 0 0 0,-1 0 0 0 0,0 0 0 0 0,-3 3 0 0 0,-6 17 0 0 0,8-17-13 0 0,0 0 0 0 0,0 0 0 0 0,0-1 0 0 0,-3 4 13 0 0,-6 13-36 0 0,-3 23 36 0 0,5-25 0 0 0,9-20 0 0 0,0 1 0 0 0,0 0 0 0 0,0 0 0 0 0,0 0 0 0 0,1 1 0 0 0,-1-1 0 0 0,0 0 0 0 0,1 0 0 0 0,0 0 0 0 0,-1 0 0 0 0,1 2 0 0 0,-2 12 0 0 0,-11-1 0 0 0,0 0 0 0 0,11-3 21 0 0,2-9 83 0 0,0-3 11 0 0,0 0-3 0 0,0 0-7 0 0,0 0-28 0 0,0-3-11 0 0,0 3-64 0 0,0 0 1 0 0,0-1 0 0 0,0 1 0 0 0,0-1-1 0 0,0 1 1 0 0,0-1 0 0 0,0 1 0 0 0,0 0-1 0 0,0-1 1 0 0,0 1 0 0 0,0-1 0 0 0,0 1-1 0 0,0-1 1 0 0,1 1 0 0 0,-1 0 0 0 0,0-1 0 0 0,0 1-1 0 0,0 0 1 0 0,1-1 0 0 0,-1 1 0 0 0,0 0-1 0 0,0-1 1 0 0,1 1 0 0 0,-1 0 0 0 0,0-1-1 0 0,1 1 1 0 0,-1 0 0 0 0,0 0 0 0 0,1-1-1 0 0,-1 1 1 0 0,1 0 0 0 0,-1 0-3 0 0,4-1 67 0 0,1 1 52 0 0,-2-3 39 0 0,-2 2-138 0 0,0 0 0 0 0,1 0 0 0 0,0 0 0 0 0,-1-1 1 0 0,1 2-1 0 0,0-1 0 0 0,-1 0 0 0 0,1 0 1 0 0,0 1-1 0 0,0-1 0 0 0,0 0 0 0 0,0 1 0 0 0,-1 0 1 0 0,1 0-1 0 0,0-1-20 0 0,22 1 230 0 0,-20 0-187 0 0,1-3 23 0 0,-4 2-64 0 0,1 0-1 0 0,0 0 1 0 0,-1-1-1 0 0,1 1 1 0 0,-1 1-1 0 0,1-1 1 0 0,0 0-1 0 0,0 0 0 0 0,-1 1 1 0 0,1-1-1 0 0,0 1 1 0 0,0-1-1 0 0,0 1 1 0 0,0 0-1 0 0,0 0 1 0 0,-1 0-1 0 0,1 0 1 0 0,0 0-1 0 0,0 0 1 0 0,1 0-2 0 0,1 1 6 0 0,0-1 1 0 0,1-1 0 0 0,-1 1 0 0 0,1 0 0 0 0,-1-1 0 0 0,1 0 0 0 0,2-1-7 0 0,-4 1-1 0 0,-1 0 0 0 0,-1 0 0 0 0,1 1 1 0 0,0-1-1 0 0,-1 1 1 0 0,1-1-1 0 0,0 1 0 0 0,0 0 1 0 0,-1-1-1 0 0,1 1 0 0 0,0 0 1 0 0,0 0-1 0 0,-1 0 1 0 0,1 1-1 0 0,0-1 0 0 0,0 0 1 0 0,-1 1-1 0 0,1-1 0 0 0,0 1 1 0 0,-1-1-1 0 0,1 1 1 0 0,0 0-1 0 0,0 0 1 0 0,0 0-14 0 0,1 0 0 0 0,0-1-1 0 0,0 1 1 0 0,-1 0 0 0 0,1-1 0 0 0,0 0 0 0 0,0 0-1 0 0,0 0 1 0 0,0 0 0 0 0,-1 0 0 0 0,2-1 14 0 0,4 1-45 0 0,1 0-33 0 0,8 0-2 0 0,-12 0 1 0 0,-2 0-37 0 0,1 0-63 0 0,0 0-78 0 0,0 0-93 0 0,-2 0 49 0 0,0 0-48 0 0,0 0-42 0 0,0 0-36 0 0,0 0-127 0 0,0 0-36 0 0,3 0-1307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7:34.26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0 4656 0 0,'0'0'133'0'0,"2"3"-5"0"0,11 9-101 0 0,3 4-1 0 0,-9-9 53 0 0,-5-6 26 0 0,-1 1 40 0 0,1 3 138 0 0,-2-4-186 0 0,1 1 0 0 0,-1 0 0 0 0,1 0 0 0 0,-1-1 0 0 0,1 1 0 0 0,-1 0-1 0 0,0 0 1 0 0,0 0 0 0 0,0-1 0 0 0,0 1 0 0 0,-1 1-97 0 0,1-1 97 0 0,0 0 1 0 0,0 0-1 0 0,0-1 1 0 0,0 1-1 0 0,0 0 1 0 0,0 0-1 0 0,0 0 0 0 0,1 0 1 0 0,-1-1-1 0 0,1 1 1 0 0,0 1-98 0 0,3 4 270 0 0,4 10 351 0 0,-7-15-578 0 0,-1-1-1 0 0,0 0 1 0 0,0 0 0 0 0,0 0 0 0 0,0 1 0 0 0,0-1-1 0 0,0 0 1 0 0,0 0 0 0 0,0 1 0 0 0,0-1 0 0 0,-1 0 0 0 0,1 0-1 0 0,0 1 1 0 0,-1-1 0 0 0,1 0 0 0 0,-1 0-43 0 0,-4 7 236 0 0,4-7-192 0 0,0 1-1 0 0,0-1 0 0 0,1 0 1 0 0,-1 1-1 0 0,0-1 1 0 0,1 1-1 0 0,-1-1 0 0 0,1 1 1 0 0,-1-1-1 0 0,1 1 1 0 0,0-1-1 0 0,-1 1 0 0 0,1 0 1 0 0,0-1-44 0 0,0 27 593 0 0,0-10-255 0 0,0-3-131 0 0,0-2-95 0 0,3-8 2 0 0,7 7-21 0 0,-10-11-209 0 0,0-1 35 0 0,1 1 9 0 0,-1 0 87 0 0,0 0 52 0 0,1 1 296 0 0,-1-1-244 0 0,0 0-90 0 0,0 0-65 0 0,0-1-41 0 0,0 1-62 0 0,0 0-63 0 0,0-1-72 0 0,0 1-80 0 0,0 0-87 0 0,0 0-96 0 0,0-1-104 0 0,0 1-110 0 0,0-1-663 0 0,0 0-809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7:34.80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350 30 6592 0 0,'-10'0'99'0'0,"8"0"-19"0"0,-1 0 62 0 0,3-2 41 0 0,-3-8-30 0 0,2 9-151 0 0,1 1 0 0 0,-1 0 1 0 0,0-1-1 0 0,0 1 0 0 0,1 0 0 0 0,-1 0 0 0 0,0-1 1 0 0,0 1-1 0 0,0 0 0 0 0,1 0 0 0 0,-1 0 0 0 0,0 0 1 0 0,0 0-1 0 0,-1 0-2 0 0,2 0 0 0 0,-13 0 48 0 0,2 0 87 0 0,0 0 156 0 0,-5 0 505 0 0,12 0-645 0 0,-1 0-44 0 0,-23 0 499 0 0,23 3-324 0 0,-1 2-136 0 0,-1-1-45 0 0,-2 1-24 0 0,-7 2-15 0 0,-4 2 8 0 0,13-5-56 0 0,-6 2 25 0 0,1-1 22 0 0,9-4-51 0 0,0 0-1 0 0,0 0 1 0 0,1 1-1 0 0,-1-1 1 0 0,1 0-1 0 0,0 1 1 0 0,-1 0-1 0 0,1 0-9 0 0,-8 13 66 0 0,-7-3-15 0 0,13-9-33 0 0,0-1-1 0 0,1 1 0 0 0,-1-1 0 0 0,1 1 0 0 0,-1 0 1 0 0,1 0-1 0 0,0 1 0 0 0,0-1 0 0 0,0 1 1 0 0,1-1-18 0 0,-7 19 98 0 0,0-1-28 0 0,-1-5 30 0 0,-8 16 208 0 0,15-18-187 0 0,3 6-28 0 0,1-11-53 0 0,1 19 133 0 0,-1-24-156 0 0,-1 0-1 0 0,2-1 0 0 0,-1 1 0 0 0,0-1 0 0 0,1 1 1 0 0,-1-1-1 0 0,1 0 0 0 0,0 0 0 0 0,0 0 0 0 0,0 0 1 0 0,1 0-1 0 0,-1 0 0 0 0,1 0 0 0 0,1 1-16 0 0,7 12 81 0 0,-2 1 0 0 0,3-3-44 0 0,1 0 0 0 0,13 11-37 0 0,-6-5 6 0 0,-16-17-3 0 0,0 1 0 0 0,0-1 0 0 0,1 0 1 0 0,-1 0-1 0 0,1 0 0 0 0,0 0 0 0 0,1-1-3 0 0,34 13 61 0 0,-29-11-38 0 0,-8-3-1 0 0,1-1 0 0 0,-1 1-1 0 0,1 0 1 0 0,-1-1 0 0 0,1 0-1 0 0,-1 0 1 0 0,1 0 0 0 0,-1 0-1 0 0,2 0-21 0 0,4-1 69 0 0,6 1 69 0 0,-11 0-102 0 0,-1 1 0 0 0,1-1 0 0 0,0-1 0 0 0,0 1 0 0 0,0-1 0 0 0,-1 1 0 0 0,2-1-36 0 0,15-10 214 0 0,5 6 64 0 0,-10-1-31 0 0,-6 2-77 0 0,2-1 33 0 0,8-3 22 0 0,-3-4 42 0 0,-10 7-115 0 0,0-1 1 0 0,-1 0-1 0 0,1-1 0 0 0,-1 1 0 0 0,0-1 1 0 0,2-5-153 0 0,11-23 521 0 0,-8 11-231 0 0,-3 4-103 0 0,-1 2-63 0 0,-4 9-80 0 0,-1 0 1 0 0,0-1 0 0 0,-1 1 0 0 0,0 0 0 0 0,-1-2-45 0 0,1-3 39 0 0,0 13-34 0 0,0-1 0 0 0,0 1 0 0 0,0-1 0 0 0,-1 0 0 0 0,1 1 0 0 0,0-1 0 0 0,-1 1 0 0 0,1-1 0 0 0,-1 1 0 0 0,1-1 0 0 0,-1 1 0 0 0,0-1 0 0 0,0 1 0 0 0,0-1-5 0 0,-5-10 16 0 0,1-13 37 0 0,3 19-37 0 0,0 0-1 0 0,-1 1 0 0 0,1-1 1 0 0,-2 1-1 0 0,1 0 1 0 0,-2-2-16 0 0,-1-1 0 0 0,3 5 1 0 0,1 0-1 0 0,-1 0 1 0 0,1 0-1 0 0,0 0 1 0 0,1 0-1 0 0,-2-2 0 0 0,2 2-6 0 0,-1 0 0 0 0,0 0 1 0 0,0-1-1 0 0,0 1 0 0 0,0 0 0 0 0,-2 0 6 0 0,-5-8-107 0 0,-7-18-271 0 0,14 23 320 0 0,-1 0-30 0 0,1 0-60 0 0,-5 1-130 0 0,7 5 257 0 0,-1 0 0 0 0,1 0 0 0 0,0 0 0 0 0,-1-1 0 0 0,1 1 0 0 0,0 0 0 0 0,-1 0 0 0 0,1-1 0 0 0,0 1 0 0 0,-1 0 0 0 0,1-1 1 0 0,0 1-1 0 0,0 0 0 0 0,-1-1 0 0 0,1 1 0 0 0,0 0 0 0 0,0-1 0 0 0,0 1 0 0 0,-1 0 0 0 0,1-1 0 0 0,0 1 0 0 0,0 0 0 0 0,0-1 0 0 0,0 1 0 0 0,0-1 1 0 0,0 1-1 0 0,0-1 0 0 0,0 1 0 0 0,0 0 0 0 0,0-1 0 0 0,0 1 21 0 0,0-3-525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7:35.25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16 1 9384 0 0,'0'0'208'0'0,"0"0"33"0"0,0 0 16 0 0,1 0-106 0 0,1 0-78 0 0,2 0-44 0 0,-3 0-28 0 0,0 0-1 0 0,0-1 1 0 0,0 1 0 0 0,0 0 0 0 0,0 0 0 0 0,0 0 0 0 0,0 0 0 0 0,0 1-1 0 0,0-1 1 0 0,-1 0 0 0 0,1 0 0 0 0,0 1 0 0 0,0-1 0 0 0,0 0-1 0 0,0 1 1 0 0,0-1 0 0 0,-1 1 0 0 0,1-1 0 0 0,0 1 0 0 0,0-1 0 0 0,-1 1-1 0 0,7 9 79 0 0,-4-6 21 0 0,1 1 54 0 0,4 0 125 0 0,13 6 435 0 0,-14-8-497 0 0,0 0 1 0 0,-2-1-51 0 0,1 0-42 0 0,-2-1-35 0 0,-3-1-71 0 0,0 1-1 0 0,0-1 0 0 0,1 0 0 0 0,-1 1 0 0 0,0-1 0 0 0,0 1 1 0 0,0-1-1 0 0,0 1 0 0 0,0-1 0 0 0,0 1 0 0 0,0 0 1 0 0,0 0-1 0 0,-1-1 0 0 0,1 1 0 0 0,0 0 0 0 0,0 0 1 0 0,0 0-19 0 0,2 5 117 0 0,1 1 54 0 0,-1-3-97 0 0,-1-1-1 0 0,0 0 0 0 0,1 0 0 0 0,-1 0 1 0 0,1 0-1 0 0,2 1-73 0 0,6 6 143 0 0,-8-7-125 0 0,15 15 162 0 0,-1 1 0 0 0,0 2-180 0 0,1 6 95 0 0,-4 1-52 0 0,-2-4-14 0 0,8 19-29 0 0,-10-8 40 0 0,-6 2 63 0 0,-4-14-18 0 0,1 0 80 0 0,-2 1 1 0 0,-2 10-166 0 0,2-26 39 0 0,0-1 1 0 0,-1 1-1 0 0,0-1 1 0 0,0 0-1 0 0,-1 0 0 0 0,0 1 1 0 0,-1-2-1 0 0,1 1 1 0 0,-3 3-40 0 0,-8 13 156 0 0,-5 11 27 0 0,-8 14 78 0 0,24-44-221 0 0,1 0 0 0 0,0 0 0 0 0,0 0 0 0 0,1 0 0 0 0,-1 0 1 0 0,0 3-41 0 0,-5 13 197 0 0,-3-8-12 0 0,-6 6 102 0 0,-6 5 41 0 0,19-20-270 0 0,0 0 0 0 0,0 0 0 0 0,-1-1 0 0 0,1 1-1 0 0,-3 0-57 0 0,-7 2 200 0 0,8 6-10 0 0,-2-6-73 0 0,-9 3 1 0 0,12-6-80 0 0,-11 0 81 0 0,14-2-112 0 0,0 0-1 0 0,0 0 1 0 0,0 0 0 0 0,1 0 0 0 0,-1 0 0 0 0,0 0 0 0 0,0 0 0 0 0,0 0-1 0 0,0 1 1 0 0,1-1 0 0 0,-1 0 0 0 0,0 0 0 0 0,0 1 0 0 0,1-1-1 0 0,-1 1-6 0 0,-4 9 35 0 0,4-10-30 0 0,0 1 0 0 0,1-1 1 0 0,-1 0-1 0 0,0 1 0 0 0,0-1 0 0 0,0 0 0 0 0,1 0 0 0 0,-1 0 0 0 0,0 0 1 0 0,0 0-1 0 0,0 1 0 0 0,1-1 0 0 0,-1-1 0 0 0,-1 1-5 0 0,-10 0 52 0 0,9 0-116 0 0,3 0-17 0 0,-1 0 10 0 0,0-2-52 0 0,-2-1-45 0 0,-1-1-54 0 0,0 1-82 0 0,2 0-607 0 0,2 3-43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7:37.42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91 11088 0 0,'0'0'248'0'0,"0"0"34"0"0,0 0 22 0 0,3 0-29 0 0,1 0-217 0 0,5 0-14 0 0,5-3-39 0 0,-6-1-12 0 0,4-3 11 0 0,-1 6 41 0 0,-10 1-21 0 0,1 0 0 0 0,-1-1 0 0 0,1 1 1 0 0,-1 0-1 0 0,1 0 0 0 0,-1-1 0 0 0,1 1 0 0 0,-1-1 0 0 0,1 0 0 0 0,-1 1 0 0 0,0-1 0 0 0,1 0 0 0 0,-1 0-24 0 0,11-5 191 0 0,-1 4-79 0 0,1 3 47 0 0,6-1 123 0 0,2-4 91 0 0,-15 2-316 0 0,1 0 40 0 0,1 0 0 0 0,0 0 0 0 0,0 1 0 0 0,-1-1 0 0 0,1 1 1 0 0,6 1-98 0 0,-1 0 128 0 0,8 1 53 0 0,-4-5-97 0 0,12-6-59 0 0,-1 5 18 0 0,-12 0-33 0 0,-12 3-10 0 0,0 1 0 0 0,0 0 0 0 0,1 0 0 0 0,-1 0 0 0 0,0 0 0 0 0,1 1 0 0 0,-1 0 0 0 0,0-1 1 0 0,1 1-1 0 0,4 0 101 0 0,2 1-85 0 0,-3-1-88 0 0,1 0-94 0 0,0 0-113 0 0,-5 0 91 0 0,1 0-35 0 0,0 0-39 0 0,-1 0-40 0 0,1-1-42 0 0,-1 1-46 0 0,0 0-48 0 0,0-1-49 0 0,0 0-53 0 0,-1 1-54 0 0,6-4-1200 0 0,2-5-1020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7:37.78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46 0 8808 0 0,'-16'12'193'0'0,"6"-6"20"0"0,9-5-199 0 0,1-1 0 0 0,-1 1 0 0 0,1-1 0 0 0,0 1 0 0 0,-1-1 0 0 0,1 0 0 0 0,0 1 0 0 0,0-1 0 0 0,-1 1 0 0 0,1-1 0 0 0,0 1 0 0 0,0-1 0 0 0,0 1 0 0 0,-1 0 0 0 0,1-1 0 0 0,0 1 0 0 0,0-1 0 0 0,0 1-14 0 0,-2 4 211 0 0,-8 8-99 0 0,8-7 0 0 0,1 0 127 0 0,1-3 198 0 0,0-3 10 0 0,0 0-6 0 0,0 0-28 0 0,0 0-11 0 0,3 2-2 0 0,7 8-24 0 0,-7-7-142 0 0,0-2-108 0 0,1-1-67 0 0,1-1-37 0 0,-3 1 47 0 0,42 0 535 0 0,-13 0-277 0 0,-7 0-144 0 0,-4 0-114 0 0,-19 0-64 0 0,1 0-1 0 0,0 0 1 0 0,-1 0-1 0 0,1-1 1 0 0,0 1 0 0 0,-1 0-1 0 0,1-1 1 0 0,-1 1 0 0 0,1-1-1 0 0,-1 1 1 0 0,1-1 0 0 0,-1 0-1 0 0,0 0 1 0 0,1 0-5 0 0,10-5 18 0 0,13 1 46 0 0,-13-1-54 0 0,-3 2-45 0 0,6 2-48 0 0,-12 2 1 0 0,2 0 57 0 0,-1 1 4 0 0,-1-1-22 0 0,-1 0-24 0 0,1 0-36 0 0,-1 0-17 0 0,0 0-36 0 0,0 0-39 0 0,1 0-47 0 0,-2 0 3 0 0,1-1-37 0 0,0 1-41 0 0,0 0-43 0 0,-1-1-46 0 0,1 1-48 0 0,0-1-51 0 0,-1 0-55 0 0,5-3-1209 0 0,3-4-1006 0 0,-8 8 2750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7:50.92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0 168 6336 0 0,'0'0'141'0'0,"0"0"23"0"0,0 0 11 0 0,0 0 21 0 0,0 0 84 0 0,0 0 37 0 0,0 0 10 0 0,0 0 1 0 0,0 0 0 0 0,3-2 0 0 0,7-8 0 0 0,-9 8-181 0 0,0 1-33 0 0,1-2 33 0 0,-2 1-73 0 0,-1-1-39 0 0,0 1 15 0 0,1 0 72 0 0,0 1 18 0 0,0-1 63 0 0,3 2 149 0 0,6-3-18 0 0,-5-6-64 0 0,-2 3-34 0 0,1 4-155 0 0,6-5 47 0 0,-4 6-45 0 0,0-1 62 0 0,1 2 80 0 0,-4-3-31 0 0,5-4-110 0 0,0 0 50 0 0,12-12 250 0 0,-9 12-218 0 0,3 2 26 0 0,-8-5-3 0 0,9 2 20 0 0,-3 1-71 0 0,-7 3-22 0 0,-1 1-39 0 0,0-1-10 0 0,2 1-43 0 0,-2 2 10 0 0,12-2 50 0 0,-9 3-49 0 0,-3 1-31 0 0,-1-1 0 0 0,0 0 0 0 0,0 0 1 0 0,0 0-1 0 0,0-1 0 0 0,0 1 1 0 0,0 0-1 0 0,0-1 0 0 0,0 1 1 0 0,1-1-5 0 0,12-9 0 0 0,0 7 0 0 0,27 3 65 0 0,-8 0-66 0 0,-10-1 1 0 0,-23 1 0 0 0,-1-1 0 0 0,1 1 0 0 0,0 0 0 0 0,-1 0 0 0 0,1 0 0 0 0,-1 0 0 0 0,1 0 0 0 0,0 0 0 0 0,-1 0 0 0 0,1 0 0 0 0,0 0 0 0 0,-1 1 0 0 0,1-1 0 0 0,-1 0 0 0 0,1 0 0 0 0,-1 0 0 0 0,1 1 0 0 0,0-1 0 0 0,-1 0 0 0 0,1 1 0 0 0,-1-1 0 0 0,1 0 0 0 0,-1 1 0 0 0,0-1 0 0 0,1 1 0 0 0,-1-1 0 0 0,1 1 0 0 0,-1-1 0 0 0,0 1 0 0 0,1-1 0 0 0,-1 1 0 0 0,7 6 0 0 0,-6-5 3 0 0,5-2-5 0 0,14 0 54 0 0,-19 0-51 0 0,0 0-1 0 0,0 0 1 0 0,0 0 0 0 0,-1 0 0 0 0,1 0-1 0 0,0 0 1 0 0,0 0 0 0 0,0 1 0 0 0,0-1 0 0 0,-1 0-1 0 0,1 0 1 0 0,0 1 0 0 0,0-1 0 0 0,0 1-1 0 0,-1-1 0 0 0,0 0 0 0 0,0 0 0 0 0,0 0 0 0 0,0 0 0 0 0,1 0 0 0 0,-1 0 0 0 0,0 0 0 0 0,0 0 0 0 0,0 0 0 0 0,0 0 0 0 0,0 0 0 0 0,0 0 0 0 0,0 0 0 0 0,0 1 0 0 0,0-1 0 0 0,0 0 0 0 0,0 0 0 0 0,1 0 0 0 0,-1 0 0 0 0,0 0 0 0 0,0 0 0 0 0,0 0 0 0 0,0 0 0 0 0,0 0 0 0 0,0 1 0 0 0,0-1 0 0 0,0 0 0 0 0,0 0 0 0 0,0 0 0 0 0,0 0 0 0 0,0 0 0 0 0,0 0 0 0 0,0 0 0 0 0,0 1 0 0 0,0-1 0 0 0,0 0 0 0 0,0 0 0 0 0,0 0 0 0 0,0 0 0 0 0,0 0 0 0 0,0 0 0 0 0,0 0 0 0 0,-1 0 0 0 0,1 1 0 0 0,0-1 0 0 0,0 0 0 0 0,0 4-1 0 0,14 13 12 0 0,-6-9 8 0 0,-6-6 2 0 0,8 21-7 0 0,-5-16-14 0 0,-4-5 0 0 0,0-1 0 0 0,0 0 0 0 0,-1 1 0 0 0,1-1 0 0 0,0 1 0 0 0,-1-1 0 0 0,1 1 0 0 0,-1-1 0 0 0,1 1 0 0 0,-1-1 0 0 0,0 1 0 0 0,1-1 0 0 0,-1 1 0 0 0,0 0 0 0 0,0 43 0 0 0,1-29 11 0 0,-1-12-5 0 0,1 0 0 0 0,-1 0-1 0 0,0 0 1 0 0,0 1 0 0 0,-1-1 0 0 0,1 0 0 0 0,-1 0 0 0 0,0 0 0 0 0,-1 4-6 0 0,-8 7 0 0 0,8 0 0 0 0,2-13 0 0 0,0-1 0 0 0,-1 1 0 0 0,1 0 0 0 0,0-1 0 0 0,-1 1 0 0 0,1 0 0 0 0,-1-1 0 0 0,0 1 0 0 0,1 0 0 0 0,-1-1 0 0 0,0 1 0 0 0,0-1 0 0 0,0 1 0 0 0,0-1 0 0 0,0 1 0 0 0,0-1 0 0 0,1 1 0 0 0,-1-1 0 0 0,0 1 0 0 0,1-1 0 0 0,-1 1 0 0 0,1 0 0 0 0,-1-1 0 0 0,1 1 0 0 0,0 0 0 0 0,0-1 0 0 0,0 1 0 0 0,0 5 0 0 0,0-5 0 0 0,0 0 0 0 0,0 0 0 0 0,0 0 0 0 0,0 0 0 0 0,0 1 0 0 0,0-1 0 0 0,-1 0 0 0 0,1 0 0 0 0,-1 0 0 0 0,0 1 0 0 0,-4 4 0 0 0,4-5 0 0 0,1-1 0 0 0,-1 0 0 0 0,0 1 0 0 0,0-1 0 0 0,0 1 0 0 0,1-1 0 0 0,-1 1 0 0 0,1-1 0 0 0,-1 1 0 0 0,1-1 0 0 0,0 1 0 0 0,0-1 0 0 0,0 1 0 0 0,-1 0 0 0 0,2 5 0 0 0,-1-5 0 0 0,0 0 0 0 0,0 0 0 0 0,0 0 0 0 0,0 0 0 0 0,0 0 0 0 0,-1 0 0 0 0,1 0 0 0 0,0 0 0 0 0,-1 0 0 0 0,0 1 0 0 0,-60 118 0 0 0,36-91 10 0 0,21-20 20 0 0,3-8-27 0 0,0 1-1 0 0,0-1 1 0 0,0 0-1 0 0,-1 0 1 0 0,1 0 0 0 0,0 0-1 0 0,-1 0 1 0 0,0 0 0 0 0,1-1-3 0 0,-12 20 0 0 0,12-19 0 0 0,0 0 0 0 0,0-1 0 0 0,0 1 0 0 0,0 0 0 0 0,0-1 0 0 0,0 1 0 0 0,0 0 0 0 0,0-1 0 0 0,-1 1 0 0 0,1-1 0 0 0,-1 0 0 0 0,1 1 0 0 0,-2-1 0 0 0,-7 4 0 0 0,9-5 0 0 0,0 0 0 0 0,0 1 0 0 0,0-1 0 0 0,0 1 0 0 0,0-1 0 0 0,0 1 0 0 0,0-1 0 0 0,0 1 0 0 0,0 0 0 0 0,0-1 0 0 0,0 1 0 0 0,0 0 0 0 0,0 0 0 0 0,1 0 0 0 0,-1-1 0 0 0,0 1 0 0 0,1 0 0 0 0,-1 1 0 0 0,-4 11 0 0 0,-5-8 0 0 0,5 7 12 0 0,3-10-9 0 0,0 1 1 0 0,1-1 0 0 0,0 1 0 0 0,0-1 0 0 0,-1 1 0 0 0,2 0 0 0 0,-1-1 0 0 0,0 1-1 0 0,0 0 1 0 0,1 0 0 0 0,0-1 0 0 0,-1 2-4 0 0,-2 7 14 0 0,3-10-14 0 0,-1 0 0 0 0,0 0 0 0 0,1 0 0 0 0,-1 0 0 0 0,0 0 0 0 0,0 0 0 0 0,0 0 0 0 0,0 0 0 0 0,0 0 0 0 0,0-1 0 0 0,0 1 0 0 0,-1 0 0 0 0,-11 4 0 0 0,13-4 0 0 0,-1 0 0 0 0,1-1 0 0 0,0 1 0 0 0,-1 0 0 0 0,1 0 0 0 0,0-1 0 0 0,0 1 0 0 0,0 0 0 0 0,0 0 0 0 0,0 0 0 0 0,-1 0 0 0 0,1-1 0 0 0,1 1 0 0 0,-1 1 0 0 0,0-2 0 0 0,0 0 0 0 0,0 1 0 0 0,0-1 0 0 0,0 1 0 0 0,0-1 0 0 0,0 0 0 0 0,0 1 0 0 0,1-1 0 0 0,-1 0 0 0 0,0 1 0 0 0,0-1 0 0 0,-1 1 0 0 0,1-1 0 0 0,0 0 0 0 0,0 1 0 0 0,0-1 0 0 0,0 0 0 0 0,0 1 0 0 0,0-1 0 0 0,0 0 0 0 0,-1 1 0 0 0,1-1 0 0 0,0 0 0 0 0,0 1 0 0 0,0-1 0 0 0,-1 0 0 0 0,1 1 0 0 0,0-1 0 0 0,-1 0 0 0 0,1 0 0 0 0,0 1 0 0 0,-1-1 0 0 0,-1 1 0 0 0,1 0 0 0 0,0 1 0 0 0,0-1 0 0 0,0 0 0 0 0,0 0 0 0 0,0 0 0 0 0,0 1 0 0 0,0-1 0 0 0,0 0 0 0 0,0 1 0 0 0,1-1 0 0 0,-1 1 0 0 0,0 0 0 0 0,0-1 0 0 0,1 0 0 0 0,-1 0 0 0 0,0 0 0 0 0,0 0 0 0 0,0 0 0 0 0,1 0 0 0 0,-1 0 0 0 0,0 0 0 0 0,0 0 0 0 0,-1 0 0 0 0,1 0 0 0 0,-1 0 0 0 0,-3-1 0 0 0,1 2 0 0 0,-4 13 0 0 0,-2 0 0 0 0,7 0 0 0 0,3-2 10 0 0,0-10 110 0 0,0 0-84 0 0,0-1-65 0 0,0 0-66 0 0,0-1 63 0 0,0 0 67 0 0,0-1 45 0 0,0 1 57 0 0,0 0 29 0 0,0 0 55 0 0,0 0 60 0 0,0 1 67 0 0,3-2-282 0 0,8 0-17 0 0,21 0 184 0 0,-17-3-158 0 0,-8-2-32 0 0,5-1 0 0 0,1 5 42 0 0,-1 1-47 0 0,-7 1-21 0 0,-1-1 0 0 0,1 0 0 0 0,-1 0 0 0 0,1 0 0 0 0,-1 0 0 0 0,1-1 0 0 0,-1 1 0 0 0,1-1 0 0 0,0-1-17 0 0,3-3 15 0 0,-7 4-11 0 0,1 1 0 0 0,-1-1-1 0 0,1 0 1 0 0,-1 0 0 0 0,0 0 0 0 0,1 1 0 0 0,-1-1 0 0 0,1 1 0 0 0,-1-1 0 0 0,1 1 0 0 0,0 0 0 0 0,-1 0 0 0 0,1 0 0 0 0,0-1-4 0 0,36 1 76 0 0,55 0 8 0 0,-55 0 13 0 0,7 0 88 0 0,-20 0-158 0 0,-22 0 26 0 0,-3 0-26 0 0,0 0-43 0 0,0 0-45 0 0,0 0-86 0 0,0 0-138 0 0,0 0 145 0 0,0 0-50 0 0,0 0-75 0 0,0 0 84 0 0,0 0-36 0 0,0 0-42 0 0,0 0-37 0 0,0 0-398 0 0,0 0 98 0 0,0 0-53 0 0,0 0-760 0 0,0 0-597 0 0,0 0-1137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8:01.31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0 122 6704 0 0,'0'0'149'0'0,"0"0"23"0"0,0 0 12 0 0,0 0 28 0 0,0-2 92 0 0,0 0-249 0 0,0 0 34 0 0,1-2 167 0 0,0 1 69 0 0,3-4 514 0 0,-2 4-612 0 0,1 1-37 0 0,0-2-29 0 0,1 1-92 0 0,5-11 345 0 0,-6 2-62 0 0,-3 10 18 0 0,0 2-2 0 0,3-3-12 0 0,8-3-103 0 0,3-3 88 0 0,-6-5-8 0 0,-1 3-126 0 0,-3 8-47 0 0,0 2-87 0 0,3 2-27 0 0,-7 0-25 0 0,3-1 101 0 0,-3 0-9 0 0,4 0-4 0 0,7-3-59 0 0,4-7 22 0 0,0 7-12 0 0,-6 2-50 0 0,0 2-8 0 0,19 12-2 0 0,-13-10 0 0 0,-3-3-16 0 0,-12-1 14 0 0,0 1 1 0 0,0 0 0 0 0,1 0 0 0 0,-1 0 0 0 0,0 0 0 0 0,0 0 0 0 0,0 0 0 0 0,0 0-1 0 0,0 0 1 0 0,0 0 0 0 0,0 0 0 0 0,0 0 0 0 0,0 0 0 0 0,0 0 0 0 0,0 0 0 0 0,1 0-1 0 0,-1 0 1 0 0,0 0 0 0 0,0 0 0 0 0,0 0 0 0 0,0 0 0 0 0,0 1 0 0 0,0-1 0 0 0,0 0 0 0 0,0 0-1 0 0,0 0 1 0 0,0 0 0 0 0,0 0 0 0 0,0 0 0 0 0,1 0 0 0 0,-1 0 0 0 0,0 0 0 0 0,0 0-1 0 0,0 0 1 0 0,0 0 0 0 0,0 0 0 0 0,0 0 0 0 0,0 0 0 0 0,0 1 0 0 0,0-1 0 0 0,0 0-1 0 0,0 0 1 0 0,0 0 0 0 0,0 0 0 0 0,0 0 0 0 0,0 0 0 0 0,0 0 0 0 0,0 0 0 0 0,0 0-1 0 0,0 0 1 0 0,0 0 0 0 0,0 1 0 0 0,0-1 0 0 0,0 0 0 0 0,0 0 0 0 0,0 0 0 0 0,0 0 1 0 0,3 12-27 0 0,9 3 81 0 0,0 1 47 0 0,-9-1-35 0 0,-3-4-53 0 0,1-8-13 0 0,-1 0 0 0 0,0 0 0 0 0,0 1 0 0 0,0-1 0 0 0,0 0 0 0 0,0 0 0 0 0,-1 0 0 0 0,0 0 1 0 0,1 0-1 0 0,-2 0 0 0 0,-2 5 0 0 0,3-7 0 0 0,0 0 0 0 0,0 1 0 0 0,0-1 0 0 0,0 1 0 0 0,1-1 0 0 0,-1 1 0 0 0,1-1 0 0 0,-1 1 0 0 0,1-1 0 0 0,-1 1 0 0 0,1 0 0 0 0,0-1 0 0 0,0 1 0 0 0,0-1 0 0 0,0 2 0 0 0,1 8 0 0 0,-1-5 0 0 0,1-1 0 0 0,-1 1 0 0 0,0-1 0 0 0,-1 0 0 0 0,1 1 0 0 0,-1-1 0 0 0,0 0 0 0 0,-1 2 0 0 0,-2 3 0 0 0,3-8 0 0 0,-1 1 0 0 0,1 0 0 0 0,0 0 0 0 0,0 0 0 0 0,1 0 0 0 0,-1 0 0 0 0,0 0 0 0 0,1 0 0 0 0,0 0 0 0 0,0 3 0 0 0,0 3 0 0 0,1-5 0 0 0,-1-1 0 0 0,0 1 0 0 0,0-1 0 0 0,0 1 0 0 0,0-1 0 0 0,-1 1 0 0 0,0-1 0 0 0,1 0 0 0 0,-2 2 0 0 0,-1 5-1 0 0,-9 23-18 0 0,10-30-2 0 0,0 1 1 0 0,1-1-1 0 0,-1 1 1 0 0,1 0 0 0 0,0-1-1 0 0,0 1 1 0 0,0 0-1 0 0,0-1 1 0 0,1 1 0 0 0,0 3 20 0 0,0-5-11 0 0,0-1 1 0 0,-1 1-1 0 0,1-1 1 0 0,0 1-1 0 0,0 0 1 0 0,-1-1-1 0 0,1 1 1 0 0,0-1 0 0 0,-1 1-1 0 0,0-1 1 0 0,1 1-1 0 0,-1-1 1 0 0,0 1-1 0 0,0-1 1 0 0,0 1 10 0 0,-4 6-34 0 0,2-3 32 0 0,1-1 0 0 0,-1 2 1 0 0,1-1-1 0 0,0 0 0 0 0,1 0 1 0 0,-1 1-1 0 0,1-1 0 0 0,0 1 0 0 0,1-1 1 0 0,-1 1 1 0 0,-1 9 14 0 0,-4-5 40 0 0,2-3 0 0 0,-1 6 46 0 0,-2-9-36 0 0,2 1 4 0 0,4 4-52 0 0,-1 2-66 0 0,2-9 24 0 0,-1-1 1 0 0,0 1-1 0 0,0 0 1 0 0,0-1-1 0 0,1 0 0 0 0,-2 1 1 0 0,1-1-1 0 0,0 1 0 0 0,0-1 1 0 0,-1 0 25 0 0,0 4-119 0 0,2 0 79 0 0,0 1 33 0 0,0-1 100 0 0,0-2-40 0 0,0 1-3 0 0,0-1-16 0 0,0-1 94 0 0,0-2-36 0 0,5 0-178 0 0,5 0 61 0 0,-10 3 133 0 0,2 5 2 0 0,4-4-46 0 0,21-3 37 0 0,-1-2-1 0 0,-25 1-95 0 0,1 0 0 0 0,0 1 0 0 0,-1-1 0 0 0,1 0-1 0 0,0 1 1 0 0,-1-1 0 0 0,1 1 0 0 0,0-1 0 0 0,-1 1 0 0 0,1 0 0 0 0,-1 0 0 0 0,1 0 0 0 0,-1 0-5 0 0,11 5 32 0 0,-1-5 26 0 0,-5-1-224 0 0,0 0 68 0 0,-1 0 60 0 0,1 0 49 0 0,1 0 50 0 0,-1 0 38 0 0,15 0 324 0 0,-12 0-275 0 0,-3 0-93 0 0,-1 0-33 0 0,0 0-37 0 0,-1 0-38 0 0,1 0-43 0 0,0 0-50 0 0,0 0-71 0 0,0 0-70 0 0,0 0-75 0 0,0 0-83 0 0,0 0-90 0 0,0 0-96 0 0,0 0-102 0 0,0 0-110 0 0,1 0-910 0 0,3 0-1002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8:01.75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123 46 7312 0 0,'0'0'165'0'0,"0"-3"22"0"0,-3-7 9 0 0,-7 5-20 0 0,5-5-140 0 0,-2 6-37 0 0,2-1 11 0 0,4-1 51 0 0,1 4 54 0 0,-2 2 132 0 0,-8 0 218 0 0,7 0 14 0 0,1 0-41 0 0,-1 0-342 0 0,-14 0 368 0 0,13 0-395 0 0,2 0-56 0 0,-3 2 144 0 0,-5 8-74 0 0,8-5-30 0 0,-1 8-32 0 0,-22 32 33 0 0,24-42-54 0 0,0 0 0 0 0,1-1 0 0 0,-1 1 0 0 0,1 0 0 0 0,-1 0 0 0 0,1-1 0 0 0,0 1 0 0 0,0 0 0 0 0,0 0 0 0 0,1 2 0 0 0,0 10 0 0 0,-1 136 138 0 0,1-142-121 0 0,0-1 0 0 0,1 0 0 0 0,1 1 0 0 0,-1-1 0 0 0,2 0-1 0 0,1 4-16 0 0,4 12 30 0 0,-8-21-21 0 0,0-1-4 0 0,-1 1 1 0 0,1-1-1 0 0,0 0 1 0 0,0 0 0 0 0,0 1-1 0 0,0-1 1 0 0,0 0-1 0 0,1 0 1 0 0,-1 0 0 0 0,1 0-1 0 0,-1 0 1 0 0,1 0-1 0 0,0 0-5 0 0,16 25 90 0 0,9-9 27 0 0,-13-8 30 0 0,-4-6-1 0 0,3-3 124 0 0,-5-1-89 0 0,1 0 38 0 0,0 0 50 0 0,0-2 42 0 0,-1-2-46 0 0,5-2 66 0 0,10 1 127 0 0,-17-2-182 0 0,-4 3-116 0 0,3 1 82 0 0,1-1-37 0 0,10-6 198 0 0,-8 2-187 0 0,-1 2-74 0 0,-1-1-36 0 0,-5 6-92 0 0,0 0-1 0 0,0-1 1 0 0,0 1 0 0 0,0 0-1 0 0,0-1 1 0 0,-1 1 0 0 0,1-1-1 0 0,0 1 1 0 0,-1-1 0 0 0,1 0-1 0 0,-1 1 1 0 0,0-1 0 0 0,0 1-1 0 0,1-1 1 0 0,-1-1-14 0 0,0 2 9 0 0,0-1-1 0 0,0 1 1 0 0,0-1 0 0 0,1 0-1 0 0,-1 1 1 0 0,0-1 0 0 0,1 1 0 0 0,0-1-1 0 0,-1 1 1 0 0,1-1 0 0 0,0 1 0 0 0,0 0-1 0 0,0-1 1 0 0,0 1-9 0 0,3-7 27 0 0,-2 6-26 0 0,-1 0-1 0 0,0-1 1 0 0,0 1 0 0 0,0 0-1 0 0,0-1 1 0 0,0 1-1 0 0,0-1 1 0 0,-1 1 0 0 0,1-1-1 0 0,-1 1 1 0 0,0-1-1 0 0,1 1 1 0 0,-1-1 0 0 0,-1 0-1 0 0,1 1 1 0 0,0-1-1 0 0,0 1 1 0 0,-1-1 0 0 0,0 1-1 0 0,1-1 1 0 0,-1 1-1 0 0,-1-2 1 0 0,2 3-1 0 0,0 0 0 0 0,-1 0 0 0 0,1 0 0 0 0,0 0 0 0 0,0 0 0 0 0,0 0 0 0 0,0 0 0 0 0,0 0 0 0 0,0 0 0 0 0,0 0 0 0 0,0 0 0 0 0,0 0 0 0 0,1 0 0 0 0,-1 0 0 0 0,0 0 0 0 0,1 0 0 0 0,-1 0 0 0 0,1 0 0 0 0,-1 0 0 0 0,1 0 0 0 0,-1 0 0 0 0,1 0 0 0 0,-1 0 0 0 0,1 0 0 0 0,0 0 0 0 0,0 1 0 0 0,-1-1 0 0 0,1 1 0 0 0,-1-1 0 0 0,1 0 0 0 0,-1 1 0 0 0,1-1 0 0 0,-1 0 0 0 0,1 1 0 0 0,-1-1 0 0 0,0 0 0 0 0,1 1 0 0 0,-1-1 0 0 0,0 0 0 0 0,0 0 0 0 0,0 1 0 0 0,0-1 0 0 0,0 0 0 0 0,1 0 0 0 0,-1 1 0 0 0,-1-1 0 0 0,1 0 0 0 0,0 0 0 0 0,0 1 0 0 0,0-1 0 0 0,0 0 0 0 0,0 0 0 0 0,-1 1 0 0 0,1-1 0 0 0,0 0 0 0 0,-1 0 0 0 0,-3-6-1 0 0,3 6 0 0 0,0-1 0 0 0,0 1 0 0 0,0-1 0 0 0,0 1 0 0 0,1-1 0 0 0,-1 1 0 0 0,1-1 0 0 0,-1 1 0 0 0,1-1 0 0 0,-1 1 0 0 0,1-1 0 0 0,0 1 0 0 0,0-1 0 0 0,0 0 0 0 0,0 0 1 0 0,-2-15-43 0 0,-4 3-50 0 0,3 9 37 0 0,0 1 0 0 0,-1-1 0 0 0,0 0 0 0 0,0 1 0 0 0,0 0 56 0 0,-4-5-90 0 0,0-5-148 0 0,7 11 165 0 0,-1-1-1 0 0,0 1 0 0 0,0 0 1 0 0,0 0-1 0 0,0 0 0 0 0,-2-1 74 0 0,-8-8-256 0 0,7 8 143 0 0,0 0 0 0 0,1 0 0 0 0,0-1 0 0 0,0 1 0 0 0,0-1 0 0 0,-1-2 113 0 0,3 1-131 0 0,2 5 117 0 0,-1 1 1 0 0,1-1-1 0 0,0 1 0 0 0,0-1 0 0 0,0 1 1 0 0,0 0-1 0 0,-1-1 0 0 0,1 1 1 0 0,0-1-1 0 0,0 1 0 0 0,0 0 0 0 0,-1-1 1 0 0,1 1-1 0 0,0 0 0 0 0,-1-1 1 0 0,1 1-1 0 0,0 0 0 0 0,-1-1 1 0 0,1 1-1 0 0,-1 0 0 0 0,1 0 0 0 0,0 0 1 0 0,-1-1-1 0 0,1 1 0 0 0,-1 0 1 0 0,1 0-1 0 0,0 0 0 0 0,-1 0 1 0 0,1 0-1 0 0,-1 0 0 0 0,1 0 0 0 0,-1 0 1 0 0,1 0-1 0 0,-1 0 0 0 0,1 0 1 0 0,-1 0 13 0 0,1 0-7 0 0,0 0 1 0 0,0 0 0 0 0,0 0 0 0 0,0 0 0 0 0,0 0 0 0 0,0 0 0 0 0,0 0-1 0 0,0 0 1 0 0,0 0 0 0 0,0 0 0 0 0,-1 0 0 0 0,1 0 0 0 0,0 0-1 0 0,0 0 1 0 0,0 0 0 0 0,0 0 0 0 0,0 0 0 0 0,0 0 0 0 0,0 0 0 0 0,0 0-1 0 0,0 0 1 0 0,0 0 0 0 0,0 0 0 0 0,-1 0 0 0 0,1 0 0 0 0,0 0-1 0 0,0 0 1 0 0,0 0 0 0 0,0-1 0 0 0,0 1 0 0 0,0 0 0 0 0,0 0 0 0 0,0 0-1 0 0,0 0 1 0 0,0 0 0 0 0,0 0 0 0 0,0 0 0 0 0,0 0 0 0 0,0 0 0 0 0,0 0-1 0 0,0 0 1 0 0,0 0 0 0 0,0-1 0 0 0,0 1 0 0 0,0 0 0 0 0,0 0-1 0 0,0 0 1 0 0,0 0 0 0 0,0 0 0 0 0,0 0 0 0 0,0 0 0 0 0,0 0 0 0 0,0 0-1 0 0,0 0 1 0 0,0 0 0 0 0,0-1 0 0 0,0 1 6 0 0,-4-14-584 0 0,-5 3 76 0 0,7 9-89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2:45.1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1 167 5192 0 0,'0'0'151'0'0,"0"0"30"0"0,0 3 24 0 0,3 8-49 0 0,9 4 240 0 0,1 1 47 0 0,-13-14-393 0 0,1 0-1 0 0,-1 0 1 0 0,1-1 0 0 0,-1 1 0 0 0,0 0 0 0 0,1 0-1 0 0,-1 0 1 0 0,0-1 0 0 0,0 1 0 0 0,-1 0 0 0 0,1 1-50 0 0,0-1 51 0 0,0 0 0 0 0,0-1 1 0 0,0 1-1 0 0,0 0 0 0 0,0 0 0 0 0,0 0 1 0 0,0 0-1 0 0,1-1 0 0 0,-1 1 0 0 0,1 0 1 0 0,0 1-52 0 0,3 4 172 0 0,2 3 67 0 0,-4 3 58 0 0,0-2-46 0 0,4 1 27 0 0,-3-7-127 0 0,0 2 43 0 0,-2-2-28 0 0,-1 0 39 0 0,1 4 80 0 0,0-2-76 0 0,1-1-31 0 0,2 3 4 0 0,0-1-5 0 0,-2-1-9 0 0,-1-1 30 0 0,-1 3 73 0 0,2 1-27 0 0,4 2-18 0 0,0 0-42 0 0,-4-1-15 0 0,0 3 39 0 0,8 0-11 0 0,-7-11-56 0 0,-2 0-64 0 0,-2 6-19 0 0,1-6-11 0 0,0-2 70 0 0,0 0-68 0 0,0 0-60 0 0,0 0-84 0 0,0 1-22 0 0,0 0 107 0 0,0-1 81 0 0,0 0 101 0 0,0 0 66 0 0,0 0 104 0 0,0 0 117 0 0,0 0-180 0 0,0 0 35 0 0,-3-1-200 0 0,-3-2 17 0 0,5 2-109 0 0,0-1 0 0 0,0 0 1 0 0,0 0-1 0 0,1 0 1 0 0,-1 1-1 0 0,0-1 1 0 0,0 0-1 0 0,1 0 1 0 0,-1 0-1 0 0,1 0 1 0 0,-1-1-23 0 0,-5-8 187 0 0,-3 0 104 0 0,8 9-282 0 0,0 0 1 0 0,0 0 0 0 0,0 0-1 0 0,0 0 1 0 0,0 0 0 0 0,0-1 0 0 0,0 1-1 0 0,1 0 1 0 0,-1-1 0 0 0,0 1 0 0 0,1 0-1 0 0,-1-1 1 0 0,1 1 0 0 0,-1-1 0 0 0,1 1-1 0 0,0-1 1 0 0,-1 1 0 0 0,1-1 0 0 0,0 1-1 0 0,0-1 1 0 0,0 0-10 0 0,0-2 15 0 0,0 0-1 0 0,-1 0 0 0 0,1 0 1 0 0,-1 1-1 0 0,0-1 1 0 0,-1 0-1 0 0,1 1 0 0 0,0-1 1 0 0,-1 1-1 0 0,-1-3-14 0 0,2 4 6 0 0,0 0 1 0 0,1 1-1 0 0,-1-1 0 0 0,1 0 0 0 0,0 0 0 0 0,0 1 0 0 0,-1-1 1 0 0,1 0-1 0 0,0 0 0 0 0,0 0 0 0 0,1-1-6 0 0,-1 0 11 0 0,0 1 0 0 0,0-1 0 0 0,0 0 0 0 0,0 1 0 0 0,0-1 0 0 0,-1 0 0 0 0,1 1 0 0 0,-1-2-11 0 0,-2-3 23 0 0,1 1-15 0 0,0 0 1 0 0,0 0-1 0 0,1 0 0 0 0,0 0 1 0 0,0 0-1 0 0,0 0 1 0 0,1-6-9 0 0,-1 1 24 0 0,1 6-20 0 0,-1-1 1 0 0,1 1-1 0 0,0 0 1 0 0,1-1-1 0 0,-1 1 1 0 0,1-1-1 0 0,0 1 1 0 0,1-1-5 0 0,-1 3 0 0 0,1-7 0 0 0,2 0 0 0 0,-1 0 0 0 0,2 1 0 0 0,-1 0 0 0 0,1-1 0 0 0,0 1 0 0 0,1 1 0 0 0,1-2-1 0 0,4-6 1 0 0,-1-1 0 0 0,-9 15 0 0 0,0 0 0 0 0,1 0-1 0 0,-1 0 1 0 0,1 1-1 0 0,-1-1 1 0 0,1 0 0 0 0,0 1-1 0 0,0-1 1 0 0,2 0 0 0 0,18-10-50 0 0,-19 10 49 0 0,0 0-1 0 0,0-1 0 0 0,0 1 1 0 0,0-1-1 0 0,0 0 0 0 0,0 1 1 0 0,-1-2 1 0 0,2 0 0 0 0,1 0 0 0 0,-1 0 0 0 0,0 0 1 0 0,4-2-1 0 0,-4 4-1 0 0,0 0 1 0 0,0 0 0 0 0,0 0 0 0 0,1 1 0 0 0,-1 0 0 0 0,1-1 0 0 0,1 1 0 0 0,13-4 1 0 0,-4 0-8 0 0,-12 4-5 0 0,0-1 0 0 0,0 1 0 0 0,1 0-1 0 0,-1 1 1 0 0,0-1 0 0 0,1 0 0 0 0,-1 1 0 0 0,0 0 0 0 0,1 0 12 0 0,4 0 69 0 0,0 0-61 0 0,-3 0-53 0 0,1 0-49 0 0,-1 0-31 0 0,0 0-47 0 0,-1 0-52 0 0,1 0-59 0 0,-1 0 0 0 0,0 0-48 0 0,-1 0-50 0 0,1 0-54 0 0,-1 0-56 0 0,0 0-60 0 0,0 0-63 0 0,0 0-66 0 0,5 0-1265 0 0,2 0-1106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8:03.16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5904 0 0,'0'0'132'0'0,"0"0"17"0"0,0 0 11 0 0,0 0 47 0 0,0 0-75 0 0,0 3 110 0 0,0 1-57 0 0,0 1 106 0 0,0 1 63 0 0,0 10 564 0 0,0-6-427 0 0,0-6-299 0 0,0 0-56 0 0,0 0-67 0 0,0-2-79 0 0,0 8 398 0 0,0 0-109 0 0,0 0-89 0 0,0 14 207 0 0,0-15-186 0 0,1 2-32 0 0,5 1 30 0 0,0 0-2 0 0,-4-2-31 0 0,-2 3-38 0 0,0-3-42 0 0,1-7-67 0 0,-1 0 0 0 0,1 1 1 0 0,-1-1-1 0 0,1 0 0 0 0,0 0 0 0 0,0 0 0 0 0,1 0-29 0 0,4 10 126 0 0,-3 1 28 0 0,-3 6-16 0 0,-1-11-70 0 0,3 8 95 0 0,4 1-34 0 0,-1-8-53 0 0,3 13 155 0 0,-2-8-105 0 0,-3 8 21 0 0,-2-7 7 0 0,2-2-36 0 0,3 9 23 0 0,-3-16-117 0 0,-2-4-5 0 0,-1-1 1 0 0,1 1-1 0 0,-1-1 1 0 0,0 1-1 0 0,0 0 0 0 0,0-1 1 0 0,0 1-1 0 0,0 1-19 0 0,0-2 15 0 0,0 0-1 0 0,0-1 0 0 0,0 1 0 0 0,0 0 0 0 0,0 0 1 0 0,0 0-1 0 0,0-1 0 0 0,1 1 0 0 0,-1 0 1 0 0,1 0-1 0 0,0 1-14 0 0,4 5 44 0 0,-4-7-35 0 0,-1 0 0 0 0,1 1 0 0 0,0-1 0 0 0,0 0 0 0 0,-1 1 0 0 0,1-1 0 0 0,0 1 0 0 0,-1-1 0 0 0,1 1 1 0 0,-1 0-1 0 0,0-1 0 0 0,0 1 0 0 0,0-1 0 0 0,1 1-9 0 0,-1 9 54 0 0,0 8 52 0 0,0-6-50 0 0,0 2-19 0 0,-3-10 16 0 0,-7 5-27 0 0,7-7 32 0 0,3-3 8 0 0,0 0 2 0 0,0 0 12 0 0,0 0-12 0 0,0 0-4 0 0,0 0-45 0 0,0 0-61 0 0,0 0-74 0 0,0 0-156 0 0,0 0-280 0 0,3 0-31 0 0,10 0-7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8:04.0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470 389 6448 0 0,'0'0'190'0'0,"-3"0"-10"0"0,-4 0-115 0 0,4 0-11 0 0,1 0 78 0 0,1 0 152 0 0,1 0 253 0 0,0 0 21 0 0,-1 0-297 0 0,-1 0-70 0 0,1 0-59 0 0,0 0-47 0 0,0 0-22 0 0,-2 0-22 0 0,2 0 17 0 0,-1 0 74 0 0,-1 0 103 0 0,3-3 55 0 0,-3-6-14 0 0,-6 6-42 0 0,6 3-18 0 0,1 0-6 0 0,-39 0 414 0 0,41 0-621 0 0,0 0 1 0 0,0 0 0 0 0,0 0-1 0 0,0 0 1 0 0,0 0 0 0 0,0 0-1 0 0,0 0 1 0 0,0 0-1 0 0,0 0 1 0 0,-1 0 0 0 0,1 0-1 0 0,0 0 1 0 0,0 0 0 0 0,0 0-1 0 0,0 0 1 0 0,0 0 0 0 0,0 0-1 0 0,0 0 1 0 0,0 0 0 0 0,0 0-1 0 0,0 0 1 0 0,0 0 0 0 0,-1 0-1 0 0,1 0 1 0 0,0 0 0 0 0,0 0-1 0 0,0 0 1 0 0,0 0-1 0 0,0 0 1 0 0,0 0 0 0 0,0 0-1 0 0,0 0 1 0 0,0 0 0 0 0,0 1-1 0 0,0-1 1 0 0,0 0 0 0 0,0 0-1 0 0,0 0 1 0 0,0 0 0 0 0,0 0-1 0 0,0 0 1 0 0,0 0 0 0 0,0 0-1 0 0,0 0 1 0 0,0 0 0 0 0,0 0-1 0 0,0 1 1 0 0,0-1-1 0 0,0 0 1 0 0,0 0 0 0 0,0 0-1 0 0,0 0 1 0 0,0 0 0 0 0,0 0-1 0 0,0 0 1 0 0,0 0 0 0 0,0 0-4 0 0,0 1 9 0 0,0-1 0 0 0,0 1 1 0 0,0-1-1 0 0,0 1 1 0 0,-1 0-1 0 0,1-1 1 0 0,0 1-1 0 0,0-1 0 0 0,0 1 1 0 0,0-1-1 0 0,-1 0 1 0 0,1 1-1 0 0,0-1 1 0 0,0 1-1 0 0,-1-1 0 0 0,1 1 1 0 0,0-1-1 0 0,-1 0 1 0 0,1 1-1 0 0,-1-1 1 0 0,1 0-1 0 0,0 1 0 0 0,-1-1 1 0 0,1 0-1 0 0,-1 0 1 0 0,1 1-1 0 0,-1-1 1 0 0,1 0-1 0 0,-1 0 0 0 0,1 0 1 0 0,-1 0-1 0 0,1 1 1 0 0,-1-1-10 0 0,-22 0 258 0 0,14 0-147 0 0,4 3 31 0 0,3-2-128 0 0,1 0 0 0 0,-1 0 0 0 0,1 0 0 0 0,-1 1 0 0 0,0-1 0 0 0,1-1 0 0 0,-1 1 0 0 0,0 0 0 0 0,0 0 0 0 0,0-1 0 0 0,0 1 0 0 0,1-1 0 0 0,-1 1 0 0 0,-2-1-14 0 0,-30-1 120 0 0,27 1-110 0 0,1-1 1 0 0,0 1-1 0 0,-1 0 0 0 0,1 0 1 0 0,0 1-1 0 0,-1 0 1 0 0,1 0-1 0 0,-2 1-10 0 0,-17 8 11 0 0,24-10-11 0 0,0 0 0 0 0,0 1 0 0 0,0-1 0 0 0,0 0 0 0 0,0 0 0 0 0,1 0 0 0 0,-1 1 0 0 0,0-1 0 0 0,0 0 0 0 0,0 0 0 0 0,0 0 0 0 0,0-1 0 0 0,0 1 0 0 0,0 0 0 0 0,0 0 0 0 0,0 0 0 0 0,0-1 0 0 0,0 1 0 0 0,-16-10 0 0 0,-9 7 0 0 0,-6 3 0 0 0,25 0 0 0 0,6 1 0 0 0,-1-1 0 0 0,1 0 0 0 0,-1 0 0 0 0,0 0 0 0 0,1 0 0 0 0,-1 0 0 0 0,1-1 0 0 0,-1 1 0 0 0,1 0 0 0 0,-1-1 0 0 0,1 1 0 0 0,-2-1 0 0 0,0-9 10 0 0,3 9-9 0 0,0 1 0 0 0,0 0 0 0 0,0 0-1 0 0,0 0 1 0 0,0 0 0 0 0,1 0 0 0 0,-1 0-1 0 0,0 0 1 0 0,0 0 0 0 0,0 0 0 0 0,0 0-1 0 0,0 0 1 0 0,0-1 0 0 0,0 1 0 0 0,0 0-1 0 0,-1 0 1 0 0,1 0 0 0 0,0 0 0 0 0,0 0-1 0 0,0 0 1 0 0,0 0 0 0 0,0 0-1 0 0,0 0 1 0 0,0 0 0 0 0,0 0 0 0 0,0-1-1 0 0,0 1 1 0 0,0 0 0 0 0,0 0 0 0 0,0 0-1 0 0,0 0 1 0 0,0 0 0 0 0,0 0 0 0 0,0 0-1 0 0,0 0 1 0 0,0 0 0 0 0,-1 0 0 0 0,1 0-1 0 0,0 0 1 0 0,0 0 0 0 0,0 0 0 0 0,0 0-1 0 0,0 0 1 0 0,0 0 0 0 0,0 0 0 0 0,0 0-1 0 0,0 0 1 0 0,0 0 0 0 0,-1 0 0 0 0,1 0-1 0 0,0 0 1 0 0,0 0 0 0 0,0 0 0 0 0,0 0-1 0 0,0 0 1 0 0,0 0 0 0 0,0 0-1 0 0,-6 1 8 0 0,-3-2-5 0 0,-6-12-3 0 0,8 9 0 0 0,7 4 0 0 0,-1 0 0 0 0,1-1 1 0 0,0 1-1 0 0,-1 0 0 0 0,1 0 1 0 0,0-1-1 0 0,-1 1 0 0 0,1 0 1 0 0,0 0-1 0 0,-1-1 0 0 0,1 1 1 0 0,0 0-1 0 0,0-1 0 0 0,-1 1 1 0 0,1 0-1 0 0,0-1 0 0 0,0 1 1 0 0,0 0-1 0 0,-1-1 0 0 0,1 1 1 0 0,0 0-1 0 0,0-1 0 0 0,0 1 1 0 0,0-1-1 0 0,0 1 1 0 0,0 0-1 0 0,0-1 0 0 0,0 1 1 0 0,0-1-1 0 0,0 1 0 0 0,0-1 0 0 0,0 1 1 0 0,0 0 0 0 0,0 0 0 0 0,0 0-1 0 0,0 0 1 0 0,0 0 0 0 0,0 0 0 0 0,0 0-1 0 0,0 0 1 0 0,0 0 0 0 0,0-1 0 0 0,0 1-1 0 0,0 0 1 0 0,0 0 0 0 0,0 0-1 0 0,0 0 1 0 0,0 0 0 0 0,0 0 0 0 0,0 0-1 0 0,0 0 1 0 0,0 0 0 0 0,0 0 0 0 0,0-1-1 0 0,0 1 1 0 0,0 0 0 0 0,0 0 0 0 0,0 0-1 0 0,0 0 1 0 0,0 0 0 0 0,0 0 0 0 0,0 0-1 0 0,-1 0 1 0 0,1 0 0 0 0,0 0 0 0 0,0 0-1 0 0,0 0 1 0 0,0 0 0 0 0,0 0 0 0 0,0 0-1 0 0,0 0 1 0 0,0 0 0 0 0,0 0 0 0 0,0 0-1 0 0,0 0 1 0 0,0 0 0 0 0,-1 0 0 0 0,1 0-1 0 0,0 0 1 0 0,0 0 0 0 0,0 0 0 0 0,0 0-1 0 0,0 0 1 0 0,0 0 0 0 0,0 0 0 0 0,0 0-1 0 0,0 0 1 0 0,0 0 0 0 0,-1 0-1 0 0,-9-3 21 0 0,10 3-18 0 0,0-1 0 0 0,-1 0 0 0 0,1 0 0 0 0,0 1 1 0 0,-1-1-1 0 0,1 0 0 0 0,0 0 0 0 0,0 0 0 0 0,0 0 0 0 0,0 1 0 0 0,0-1 0 0 0,0 0 0 0 0,0 0 0 0 0,0 0-3 0 0,0-5 8 0 0,0-12 130 0 0,2 14-113 0 0,8-1 12 0 0,6-20 164 0 0,-13 20-102 0 0,-4 0-64 0 0,0 0-1 0 0,5 0 64 0 0,11-21 78 0 0,-5 21-91 0 0,-5-5-10 0 0,20-5 69 0 0,-21 9-74 0 0,-5-3-73 0 0,1 6 8 0 0,-1 3-5 0 0,1 0 0 0 0,0-1 0 0 0,0 1 0 0 0,0-1 0 0 0,0 1 0 0 0,0-1 0 0 0,0 1 0 0 0,0-1 0 0 0,0 1 0 0 0,0-1 0 0 0,0 1 0 0 0,0-1 0 0 0,0 1 0 0 0,1-1 0 0 0,-1 1 1 0 0,0-1-1 0 0,0 1 0 0 0,0-1 0 0 0,1 1 0 0 0,-1 0 0 0 0,0-1 0 0 0,0 1 0 0 0,1-1 0 0 0,-1 1 0 0 0,0 0 0 0 0,1-1 0 0 0,-1 1 0 0 0,1 0 0 0 0,-1-1 0 0 0,0 1 0 0 0,1 0 1 0 0,-1 0-1 0 0,1-1 0 0 0,-1 1 0 0 0,1 0 0 0 0,-1 0 0 0 0,1 0 0 0 0,-1 0 0 0 0,7-3 8 0 0,-6 2-4 0 0,0 0-1 0 0,0 1 1 0 0,0-1-1 0 0,0 0 1 0 0,0 0 0 0 0,0 0-1 0 0,0 0 1 0 0,0 0-1 0 0,0 0 1 0 0,-1 0-1 0 0,1 0 1 0 0,0-1-4 0 0,14-28 64 0 0,-10 17-53 0 0,2 9-11 0 0,-7 4 0 0 0,1 0 0 0 0,-1 0 0 0 0,0-1 0 0 0,1 1 0 0 0,-1 0 0 0 0,1-1 0 0 0,-1 1 0 0 0,0 0 0 0 0,1-1 0 0 0,-1 1 0 0 0,0 0 0 0 0,1-1 0 0 0,-1 1 0 0 0,0-1 0 0 0,0 1 0 0 0,0 0 0 0 0,1-1 0 0 0,-1 1 0 0 0,0-1 0 0 0,0 1 0 0 0,0-1 0 0 0,0 1 0 0 0,0-1 0 0 0,0 1 0 0 0,0-1 0 0 0,1 1 0 0 0,-2 0 0 0 0,1-1 0 0 0,0 1 0 0 0,0-1 0 0 0,0 1 0 0 0,0-1 0 0 0,0 0 0 0 0,0 0 0 0 0,0 0 0 0 0,0 1 0 0 0,0-1 0 0 0,0 0 0 0 0,1 0 0 0 0,-1 1 0 0 0,0-1 0 0 0,0 0 0 0 0,1 1 0 0 0,-1-1 0 0 0,0 0 0 0 0,1 1 0 0 0,-1-1 0 0 0,1 0 0 0 0,-1 1 0 0 0,1-1 0 0 0,-1 1 0 0 0,1-1 0 0 0,-1 1 0 0 0,1-1 0 0 0,0 1 0 0 0,-1-1 0 0 0,1 1 0 0 0,0-1 0 0 0,-1 1 0 0 0,1 0 0 0 0,0 0 0 0 0,0-1 0 0 0,0 1 0 0 0,0-1 0 0 0,0 1 0 0 0,0-1 0 0 0,1 0 0 0 0,-1 1 0 0 0,0-1 0 0 0,-1 0 0 0 0,1 0 0 0 0,0 0 0 0 0,0 1 0 0 0,0-1 0 0 0,0 0 0 0 0,-1 0 0 0 0,1 0 0 0 0,0 0 0 0 0,4-15 0 0 0,5 1 0 0 0,-5 3 0 0 0,5 7 0 0 0,-7-5 10 0 0,-3 5 33 0 0,-1 4-43 0 0,1 1 1 0 0,0 0-1 0 0,0-1 1 0 0,0 1-1 0 0,0 0 0 0 0,0-1 1 0 0,0 1-1 0 0,0 0 1 0 0,0-1-1 0 0,0 1 0 0 0,0 0 1 0 0,1 0-1 0 0,-1-1 1 0 0,0 1-1 0 0,0 0 0 0 0,0-1 1 0 0,0 1-1 0 0,0 0 1 0 0,0 0-1 0 0,1-1 1 0 0,-1 1-1 0 0,0 0 0 0 0,0 0 1 0 0,0-1-1 0 0,1 1 1 0 0,-1 0-1 0 0,13 8 0 0 0,-1-3 0 0 0,-11-5 0 0 0,-1 1 0 0 0,0 0 0 0 0,1-1 0 0 0,-1 1 0 0 0,0 0 0 0 0,0 0 0 0 0,1 0 0 0 0,-1-1 0 0 0,0 1 0 0 0,0 0 0 0 0,0 0 0 0 0,0 0 0 0 0,0 0 0 0 0,0 0 0 0 0,0 5 0 0 0,-1-4 0 0 0,1-1 0 0 0,0 1 0 0 0,0 0 0 0 0,0-1 0 0 0,0 1 0 0 0,0-1 0 0 0,1 1 0 0 0,-1 0 0 0 0,0-1 0 0 0,1 1 0 0 0,-1-1 0 0 0,1 2 0 0 0,6 1 0 0 0,-7-4 0 0 0,0 1 0 0 0,1-1 0 0 0,-1 0 0 0 0,1 0 0 0 0,-1 1 0 0 0,0-1 0 0 0,1 0 0 0 0,-1 0 0 0 0,0 1 0 0 0,1-1 0 0 0,-1 1 0 0 0,0-1 0 0 0,1 0 0 0 0,-1 1 0 0 0,0-1 0 0 0,0 1 0 0 0,0-1 0 0 0,1 0 0 0 0,-1 1 0 0 0,0-1 0 0 0,0 1 0 0 0,0-1 0 0 0,0 1 0 0 0,0-1 0 0 0,0 1 0 0 0,0-1 0 0 0,0 1 0 0 0,0-1 0 0 0,0 1 0 0 0,0-1 0 0 0,0 1 0 0 0,0 0 0 0 0,0 5 0 0 0,1 1 0 0 0,0-1 0 0 0,0 1 0 0 0,0 0 0 0 0,1-1 0 0 0,0 0 0 0 0,1 1 0 0 0,-2-2 0 0 0,4 31 0 0 0,0-26 0 0 0,-4-7 0 0 0,0-1 0 0 0,1 1 0 0 0,-1 0 0 0 0,0 0 0 0 0,-1 0 0 0 0,1 0 0 0 0,-1 0 0 0 0,1 1 0 0 0,-1-1 0 0 0,0 2 0 0 0,4 23 11 0 0,4-3 35 0 0,-7-22-39 0 0,0 0 4 0 0,0 0 1 0 0,-1 1-1 0 0,1-1 0 0 0,-1 1 1 0 0,1-1-1 0 0,-1 1 1 0 0,0-1-1 0 0,-1 1 1 0 0,1 1-12 0 0,-1 4 25 0 0,1 13 43 0 0,0 1-19 0 0,0-20-43 0 0,0 1 1 0 0,1-1-1 0 0,-1 0 1 0 0,1 0-1 0 0,-1 0 1 0 0,1 0-1 0 0,0 0 1 0 0,1 2-7 0 0,2 11 49 0 0,-4-15-43 0 0,0 0 0 0 0,0 1 0 0 0,0-1 0 0 0,-1 1 0 0 0,1-1 0 0 0,-1 0-1 0 0,1 0 1 0 0,-1 1 0 0 0,1-1 0 0 0,-1 1-6 0 0,0-1 8 0 0,0 1-1 0 0,0-1 0 0 0,1 0 1 0 0,-1 1-1 0 0,1-1 1 0 0,-1 1-1 0 0,1 0 1 0 0,0-1-1 0 0,-1 1 1 0 0,1 0-8 0 0,0 9 41 0 0,0-7-26 0 0,0 1-1 0 0,0-1 1 0 0,0 0-1 0 0,1 1 0 0 0,-1-1 1 0 0,2 2-15 0 0,1 3 26 0 0,-2-8-22 0 0,-1 0-1 0 0,0-1 1 0 0,1 1-1 0 0,-1-1 1 0 0,0 1-1 0 0,0-1 1 0 0,0 1-1 0 0,1 0 1 0 0,-1-1-1 0 0,0 1 1 0 0,0-1-1 0 0,0 1 1 0 0,0 0-1 0 0,0-1 0 0 0,0 1 1 0 0,0 0-1 0 0,0-1 1 0 0,0 1-1 0 0,0 0 1 0 0,0-1-1 0 0,-1 1 1 0 0,1-1-1 0 0,0 1 1 0 0,0 0-1 0 0,-1-1 1 0 0,1 1-1 0 0,0-1 1 0 0,-1 1-1 0 0,1-1 1 0 0,0 1-1 0 0,-1-1 1 0 0,1 1-1 0 0,-1-1 1 0 0,1 1-1 0 0,-1-1 1 0 0,1 0-4 0 0,-3 4 84 0 0,2 0-42 0 0,4 5-9 0 0,-2-8-16 0 0,4 7 28 0 0,0 2 24 0 0,-3 0 33 0 0,-2-8 27 0 0,0 1 6 0 0,3 9-22 0 0,0-6-130 0 0,0-3-99 0 0,-1-1-93 0 0,-1-1 54 0 0,0 0-37 0 0,0 0-43 0 0,-1-1-39 0 0,1 1-378 0 0,-1-1 85 0 0,0 0-55 0 0,0 1-740 0 0,0-1-593 0 0,0 0-1122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8:04.54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161 0 6536 0 0,'0'0'141'0'0,"0"0"23"0"0,0 0 13 0 0,0 0 49 0 0,-2 0 152 0 0,-1 1-262 0 0,-1-1 46 0 0,-5 5 491 0 0,5-3-416 0 0,1 1-88 0 0,2-2-125 0 0,0 0-42 0 0,-2 1 355 0 0,1-1-160 0 0,1 0-53 0 0,-1-1-13 0 0,0 0-63 0 0,-3 0-13 0 0,2 1 44 0 0,-2 2 46 0 0,-15 15 305 0 0,12-10-270 0 0,2 0-60 0 0,2-2-59 0 0,0 4 78 0 0,0-2-39 0 0,-5 4-11 0 0,7-10-62 0 0,1-1 0 0 0,-1 1 0 0 0,1 0 1 0 0,0 0-1 0 0,-1 0 0 0 0,1 0 0 0 0,0 0 0 0 0,0 0 1 0 0,1 0-1 0 0,-1 0 0 0 0,0 0 0 0 0,1 1 1 0 0,-1-1-1 0 0,1 0-7 0 0,-3 11 31 0 0,-4 2 15 0 0,-1 5-50 0 0,5-12-33 0 0,0 0 0 0 0,1 1 0 0 0,1-1 1 0 0,-1 1-1 0 0,1-1 0 0 0,0 1 0 0 0,1 8 37 0 0,0-6 21 0 0,1-3 28 0 0,-1 0 0 0 0,0 0 0 0 0,-1-1 0 0 0,-1 9-49 0 0,-1-6 49 0 0,-2 10 53 0 0,10 0-3 0 0,-2-10-54 0 0,0 3 7 0 0,2 5 52 0 0,-2 0 0 0 0,2 10-104 0 0,-4 3 142 0 0,3-8-48 0 0,-3-18-55 0 0,1 0 0 0 0,-1-1 0 0 0,1 1-1 0 0,1 0 1 0 0,-1 0 0 0 0,1-1 0 0 0,-1 1-1 0 0,1-1 1 0 0,2 2-39 0 0,-1-1 115 0 0,-4 2-74 0 0,1-1-10 0 0,9 6 57 0 0,-7-9-4 0 0,-3-3-16 0 0,0 0-4 0 0,0 2 0 0 0,0 8-30 0 0,0-7-112 0 0,0-3 4 0 0,0 0 10 0 0,1 0-35 0 0,-1 1-15 0 0,1-1-36 0 0,0 1-39 0 0,1-1-45 0 0,0 2-170 0 0,1-1-82 0 0,0 1-69 0 0,1 0-56 0 0,1 0-237 0 0,3 2-496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8:02.14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32 6176 0 0,'0'0'177'0'0,"0"0"-35"0"0,0 0 4 0 0,0 0 63 0 0,3 0 187 0 0,-3 0-383 0 0,1 0 34 0 0,2 0 135 0 0,0 0 137 0 0,1 0 90 0 0,12 0 1144 0 0,-13 0-1254 0 0,-1 0-36 0 0,1 0-46 0 0,-1-1-63 0 0,0 0-74 0 0,-1 1-88 0 0,4-7 428 0 0,-1 2 44 0 0,2 4-182 0 0,-3 1-101 0 0,2-3 50 0 0,15-7 111 0 0,-15 8-81 0 0,-1 1-105 0 0,0 0-66 0 0,0 2-54 0 0,-1 0-2 0 0,0-1 28 0 0,2 0-194 0 0,0 0 79 0 0,3 0 96 0 0,1 0 106 0 0,-1 0 65 0 0,13 0 350 0 0,-15 0-425 0 0,1 0-38 0 0,0 0-47 0 0,1 0-94 0 0,-2 0-80 0 0,0 0-93 0 0,0 0-104 0 0,0 0-117 0 0,-3 0 170 0 0,0 0-35 0 0,0 0-35 0 0,0 0-38 0 0,0 0-37 0 0,-1 0-41 0 0,1 0-42 0 0,0 0-43 0 0,-1 0-1161 0 0,-2 0-965 0 0</inkml:trace>
  <inkml:trace contextRef="#ctx0" brushRef="#br0" timeOffset="350.1">61 108 5760 0 0,'0'0'166'0'0,"0"0"-39"0"0,0 0-3 0 0,0 0 49 0 0,5 0 151 0 0,-2 0-239 0 0,1 0 50 0 0,0 0 42 0 0,0 0 36 0 0,8 0 362 0 0,19 0 923 0 0,-20 0-1047 0 0,-2 0-180 0 0,-1 0-85 0 0,0 0-106 0 0,-5 0-85 0 0,1 0-34 0 0,7 0 291 0 0,-6 0-172 0 0,1 0-40 0 0,0 0-47 0 0,0 0-54 0 0,0 0-61 0 0,0 0-68 0 0,-3 0 21 0 0,1 0-35 0 0,0 0-38 0 0,-1 0-40 0 0,0 0-41 0 0,1 0-45 0 0,-1 0-46 0 0,0 0-48 0 0,5 0-843 0 0,1 0-747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8:07.94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7136 0 0,'0'0'165'0'0,"0"0"22"0"0,0 3 6 0 0,2 10-28 0 0,3-6-129 0 0,-4-5-36 0 0,0-1 0 0 0,0 0 0 0 0,0 1 0 0 0,-1-1-1 0 0,1 0 1 0 0,0 1 0 0 0,-1-1 0 0 0,1 1 0 0 0,-1 0-1 0 0,0-1 1 0 0,1 1 0 0 0,-1-1 0 0 0,0 1 0 0 0,0 0 0 0 0,0 5 23 0 0,0 1 45 0 0,0-1 39 0 0,0 1 34 0 0,0 4 161 0 0,0 1 62 0 0,0 28 981 0 0,0-23-832 0 0,0-8-297 0 0,0 0-40 0 0,0-1-50 0 0,0 1-58 0 0,3 12 169 0 0,6 10 69 0 0,-8-30-282 0 0,2 14 204 0 0,-3 4-25 0 0,-1-8-93 0 0,1-12-107 0 0,0 46 466 0 0,0-2 76 0 0,2-33-396 0 0,4 1 8 0 0,0 0-9 0 0,-5-1-16 0 0,-1 47 532 0 0,0-56-515 0 0,0 1-46 0 0,0-1-94 0 0,1-1 1 0 0,-1 1 0 0 0,1 0 0 0 0,-1-1 0 0 0,1 1 0 0 0,-1 0 0 0 0,1-1-1 0 0,0 1 1 0 0,0-1 0 0 0,0 1 0 0 0,0-1 0 0 0,0 1 0 0 0,0-1 0 0 0,0 0 0 0 0,1 1-10 0 0,0 1 70 0 0,-2-3-78 0 0,0 0-92 0 0,0 0-90 0 0,0 0 48 0 0,0 0-38 0 0,0 0-39 0 0,0 0-38 0 0,0 0-358 0 0,1 0 79 0 0,-1 0-51 0 0,2 0-701 0 0,2 0-558 0 0,4 0-1056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8:08.64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333 213 8032 0 0,'3'0'182'0'0,"-3"0"-171"0"0,1 0-1 0 0,-1 0 0 0 0,1 0 1 0 0,-1 0-1 0 0,1 0 0 0 0,-1 0 1 0 0,1 0-1 0 0,-1-1 0 0 0,1 1 1 0 0,-1 0-1 0 0,1 0 0 0 0,-1 0 1 0 0,0 0-1 0 0,1-1 0 0 0,-1 1 0 0 0,1 0 1 0 0,-1 0-1 0 0,0-1 0 0 0,1 1 1 0 0,-1 0-1 0 0,1 0 0 0 0,-1-1 1 0 0,0 1-1 0 0,1-1 0 0 0,-1 1 1 0 0,0 0-1 0 0,0-1 0 0 0,1 1 1 0 0,-1-1-1 0 0,0 1 0 0 0,0 0 1 0 0,0-1-1 0 0,0 1 0 0 0,0-1 1 0 0,1 1-1 0 0,-1-1 0 0 0,0 1 0 0 0,0-1 1 0 0,0 1-1 0 0,0-1 0 0 0,0 1 1 0 0,0-1-11 0 0,0 1 3 0 0,0 0 0 0 0,-1 0 1 0 0,1 0-1 0 0,0 0 0 0 0,0 0 0 0 0,0-1 1 0 0,0 1-1 0 0,0 0 0 0 0,0 0 0 0 0,0 0 1 0 0,0 0-1 0 0,0 0 0 0 0,0 0 1 0 0,0 0-1 0 0,0 0 0 0 0,0 0 0 0 0,0 0 1 0 0,0-1-1 0 0,0 1 0 0 0,1 0 0 0 0,-1 0 1 0 0,0 0-1 0 0,0 0 0 0 0,0 0 1 0 0,0 0-1 0 0,0 0 0 0 0,0 0 0 0 0,0 0 1 0 0,0 0-1 0 0,0 0 0 0 0,0 0 1 0 0,0 0-1 0 0,0 0 0 0 0,0-1 0 0 0,0 1 1 0 0,0 0-1 0 0,0 0 0 0 0,1 0 0 0 0,-1 0 1 0 0,0 0-1 0 0,0 0 0 0 0,0 0 1 0 0,0 0-1 0 0,0 0 0 0 0,0 0 0 0 0,0 0 1 0 0,0 0-1 0 0,0 0 0 0 0,0 0 0 0 0,0 0 1 0 0,1 0-1 0 0,-1 0 0 0 0,0 0 1 0 0,0 0-1 0 0,0 0 0 0 0,0 0 0 0 0,0 0-3 0 0,10 0 107 0 0,-8 0 6 0 0,-1 0 129 0 0,-1 0 215 0 0,0 0 14 0 0,0 0-29 0 0,0 0-122 0 0,0 0-52 0 0,0 0-10 0 0,0 0-25 0 0,-5-1-102 0 0,-1 2-54 0 0,0 2-35 0 0,-2 3-23 0 0,2-2 23 0 0,1-3-14 0 0,-2-1 13 0 0,2 4 98 0 0,-5 6-10 0 0,7-7-12 0 0,-1-2-53 0 0,-4-2-19 0 0,5 1-12 0 0,-8 1 19 0 0,0 6-27 0 0,3-3-10 0 0,-7-1 63 0 0,4-2-21 0 0,-1 6-24 0 0,5-3-20 0 0,-17 8 56 0 0,17-8-61 0 0,-23 1 46 0 0,22-1-54 0 0,7-3 0 0 0,0 0 0 0 0,-1 0 0 0 0,1 0 0 0 0,0-1 0 0 0,-1 1 0 0 0,1 0 0 0 0,-1-1 0 0 0,1 1 0 0 0,-1-1 0 0 0,0 1 0 0 0,1-1 0 0 0,-1 0 0 0 0,1 0 0 0 0,-1 0 0 0 0,0 0-2 0 0,1 0 0 0 0,-1 0 0 0 0,1 1 0 0 0,-1-1 0 0 0,0 0 0 0 0,1 1 0 0 0,-1-1 0 0 0,1 1 0 0 0,0-1 0 0 0,-1 1 0 0 0,1 0 0 0 0,-1 0 0 0 0,0 0 2 0 0,-8 5-51 0 0,-6-4-68 0 0,-12-2 107 0 0,13-2 33 0 0,2-8 80 0 0,8 7-1 0 0,-5 1-25 0 0,8-8-50 0 0,2 7 41 0 0,0 1 60 0 0,0-17 82 0 0,0 9-120 0 0,0-4 44 0 0,0 12-129 0 0,0 0-1 0 0,0 1 1 0 0,1-1-1 0 0,-1 0 0 0 0,0 0 1 0 0,1 1-1 0 0,-1-1 1 0 0,1 1-1 0 0,0-1 1 0 0,0 1-1 0 0,-1-1 0 0 0,1 1 1 0 0,0-1-3 0 0,0 1-1 0 0,0-1 1 0 0,0 1-1 0 0,0-1 1 0 0,0 1-1 0 0,-1-1 1 0 0,1 0 0 0 0,-1 1-1 0 0,1-1 1 0 0,-1 0-1 0 0,1 1 1 0 0,-1-1-1 0 0,0 0 1 0 0,0 0 0 0 0,0 1 0 0 0,0-1-1 0 0,0 1 1 0 0,1-1 0 0 0,-1 0 0 0 0,0 1 0 0 0,1-1 0 0 0,-1 1 0 0 0,1-1 0 0 0,0 1 0 0 0,-1-1 0 0 0,1 1 0 0 0,0 0 0 0 0,0-1 0 0 0,0 1 0 0 0,4-7 11 0 0,7-21 40 0 0,3-4-42 0 0,-12 28-28 0 0,0 0 1 0 0,0 1-1 0 0,0-1 0 0 0,1 0 1 0 0,3-2 18 0 0,-6 6-11 0 0,0-1 0 0 0,1 1 1 0 0,-1 0-1 0 0,0-1 0 0 0,0 1 0 0 0,0-1 1 0 0,-1 1-1 0 0,1-1 0 0 0,0 1 0 0 0,-1-1 1 0 0,1 0-1 0 0,-1 1 0 0 0,1-1 0 0 0,-1 0 1 0 0,1 0 10 0 0,1-3-67 0 0,11-8 64 0 0,-1 0 57 0 0,-9 11 10 0 0,-3 2 5 0 0,0 0 20 0 0,0 0-1 0 0,0 0-6 0 0,3 3-60 0 0,9 7 36 0 0,-11-10-58 0 0,0 0 0 0 0,0 1 0 0 0,0-1 0 0 0,0 0 0 0 0,0 1 0 0 0,-1 0 0 0 0,1-1 0 0 0,0 1 0 0 0,0-1 0 0 0,0 1 0 0 0,-1 0 0 0 0,1 0 0 0 0,0-1 0 0 0,-1 1 0 0 0,1 0 0 0 0,0 0 0 0 0,-1 0 0 0 0,1 0 0 0 0,-1 0 0 0 0,0 0 0 0 0,1 0 0 0 0,-1 0 0 0 0,0 0 0 0 0,1 0 0 0 0,-1 0 0 0 0,0 0 0 0 0,0 0 0 0 0,0 0 0 0 0,0 0 0 0 0,0 0 0 0 0,0 0 0 0 0,0 0 0 0 0,0 0 0 0 0,-1 0 0 0 0,1 0 0 0 0,0 0 0 0 0,0 0 0 0 0,-1 0 0 0 0,1-1 0 0 0,0 1 0 0 0,0-1 0 0 0,0 1 0 0 0,0 0 0 0 0,0-1 0 0 0,0 1 0 0 0,0 0 0 0 0,0-1 0 0 0,0 1 0 0 0,0 0 0 0 0,0-1 0 0 0,0 1 0 0 0,0 0 0 0 0,1-1 0 0 0,-1 1 0 0 0,0-1 0 0 0,0 1 0 0 0,1 0 0 0 0,-1-1 0 0 0,1 1 0 0 0,2 1 0 0 0,4 3 10 0 0,-7-3-6 0 0,1 0 0 0 0,-1 0 0 0 0,0 0 0 0 0,1 0 1 0 0,-1 0-1 0 0,0 0 0 0 0,0 0 0 0 0,0 0 0 0 0,-1 1-4 0 0,1 1 10 0 0,0 0 0 0 0,0 1 0 0 0,0-1 0 0 0,0 0 0 0 0,1 1 0 0 0,0-1 0 0 0,1 3-10 0 0,2 3 9 0 0,2 8 7 0 0,-4 0 23 0 0,-2-7-31 0 0,0-4 8 0 0,-1-1 1 0 0,2 1-1 0 0,-1-1 1 0 0,1 1 0 0 0,1 4-17 0 0,3 4 20 0 0,-3-12-9 0 0,-1 0-1 0 0,0 0 1 0 0,0 0 0 0 0,0 1 0 0 0,-1-1 0 0 0,1 1-1 0 0,-1-1 1 0 0,0 0 0 0 0,0 1-11 0 0,1 4 37 0 0,-1-1 0 0 0,2 0 0 0 0,-1 1 0 0 0,1-1 0 0 0,0 1-37 0 0,0-1 41 0 0,0 1-1 0 0,-1-1 0 0 0,0 1 0 0 0,0-1 1 0 0,0 2-41 0 0,-2 3 57 0 0,0 8 64 0 0,5-4 54 0 0,0-6-84 0 0,3 7 67 0 0,-5 1 48 0 0,-3-8-108 0 0,0 20 88 0 0,5-12-134 0 0,1-10-21 0 0,-4-7-26 0 0,0 0 0 0 0,0 1-1 0 0,-1-1 1 0 0,1 0 0 0 0,0 1-1 0 0,-1-1 1 0 0,1 1 0 0 0,-1-1-1 0 0,1 1 1 0 0,-1 0 0 0 0,0-1-1 0 0,1 1 1 0 0,-1-1 0 0 0,0 1-5 0 0,0-1 6 0 0,0 0 0 0 0,0 0 0 0 0,0 1 0 0 0,0-1 0 0 0,0 0 0 0 0,0 0 0 0 0,0 0 0 0 0,1 0 0 0 0,-1 0 0 0 0,0 0 0 0 0,1 0 0 0 0,-1 0 0 0 0,1 0 0 0 0,-1 0 0 0 0,1 0 0 0 0,-1 0 0 0 0,2 0-6 0 0,4 11 58 0 0,-5-7-32 0 0,0-1 0 0 0,-1 1 0 0 0,1-1-1 0 0,-1 1 1 0 0,0 2-26 0 0,2 3 54 0 0,-2-9-53 0 0,0-1 1 0 0,1 0-1 0 0,-1 1 1 0 0,0-1-1 0 0,1 0 1 0 0,-1 1-1 0 0,0-1 0 0 0,1 0 1 0 0,-1 1-1 0 0,1-1 1 0 0,-1 0-1 0 0,0 0 1 0 0,1 0-1 0 0,-1 0 1 0 0,1 1-1 0 0,-1-1 1 0 0,1 0-1 0 0,-1 0 1 0 0,1 0-1 0 0,-1 0 1 0 0,1 0-1 0 0,-1 0 1 0 0,1 0-1 0 0,-1 0 1 0 0,0 0-2 0 0,3 0 64 0 0,-3 0 8 0 0,0 2 13 0 0,0-1-275 0 0,0-1 61 0 0,0 0 54 0 0,0 1 48 0 0,0-1 70 0 0,0 1 84 0 0,0 1 478 0 0,0-2-511 0 0,0 0-37 0 0,0 1-48 0 0,0-1-61 0 0,0 1-74 0 0,0 0-84 0 0,0-1-60 0 0,0 1-84 0 0,0-1-94 0 0,0 1-102 0 0,0 0-109 0 0,0-1-120 0 0,0 1-125 0 0,0-1 401 0 0,0 1-34 0 0,0-1-1443 0 0,0 0-1124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8:08.98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17 9904 0 0,'0'0'222'0'0,"0"0"30"0"0,0 0 20 0 0,1 0-112 0 0,0 0-82 0 0,15 0-40 0 0,-3-2-26 0 0,-4-5 13 0 0,-6 3 30 0 0,-2 3 159 0 0,1 0-46 0 0,0 0-42 0 0,-1 1-33 0 0,3 0 31 0 0,1 1-40 0 0,-4-1-29 0 0,0 0 39 0 0,9 0 222 0 0,4 0 240 0 0,-1 0-57 0 0,-3 0-212 0 0,0 0-49 0 0,0 0-82 0 0,1 0-44 0 0,2 0-51 0 0,2 0-54 0 0,-10 0-40 0 0,2 3 93 0 0,-5-2-74 0 0,-1 1-47 0 0,-1-1-21 0 0,0 1-39 0 0,0 0-45 0 0,0 0-52 0 0,0-2 9 0 0,0 1-35 0 0,1 0-337 0 0,-1-1 77 0 0,0 0-48 0 0,2 0-654 0 0,2 0-515 0 0,5 0-979 0 0</inkml:trace>
  <inkml:trace contextRef="#ctx0" brushRef="#br0" timeOffset="331.92">77 138 8520 0 0,'0'0'190'0'0,"0"0"28"0"0,0 3 11 0 0,-3 7-21 0 0,-7-8-91 0 0,8-2 43 0 0,4 3 59 0 0,8 7 258 0 0,-7-8 17 0 0,-1 1-25 0 0,8 7-112 0 0,-8-9-207 0 0,-1 0-34 0 0,3 0 31 0 0,0 0-75 0 0,0-2-38 0 0,-1 0 53 0 0,2 1-64 0 0,-1 0 50 0 0,9 0 312 0 0,-8 0-257 0 0,-1 0-91 0 0,-1 0-69 0 0,-1 0-41 0 0,1 0-66 0 0,0 0-68 0 0,0 0-76 0 0,-1 0-85 0 0,1 0-94 0 0,1 0-101 0 0,-1 0-111 0 0,0 0-119 0 0,3 0-764 0 0,3 0-890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8:10.40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33 1 5760 0 0,'13'0'166'0'0,"-13"0"-163"0"0,0 0 0 0 0,0 0 0 0 0,0 0 0 0 0,0 0 0 0 0,0 0-1 0 0,1 0 1 0 0,-1 0 0 0 0,0 0 0 0 0,0 0 0 0 0,0 0-1 0 0,0 0 1 0 0,0 0 0 0 0,0 0 0 0 0,0 0 0 0 0,0 0-1 0 0,0 0 1 0 0,0 0 0 0 0,0 0 0 0 0,1 0 0 0 0,-1 0-1 0 0,0 0 1 0 0,0 0 0 0 0,0 0 0 0 0,0 0 0 0 0,0 0-1 0 0,0 0 1 0 0,0 0 0 0 0,0 0 0 0 0,0 0 0 0 0,0 0 0 0 0,0 0-1 0 0,0 1 1 0 0,0-1 0 0 0,0 0 0 0 0,1 0 0 0 0,-1 0-1 0 0,0 0 1 0 0,0 0 0 0 0,0 0 0 0 0,0 0 0 0 0,0 0-1 0 0,0 0 1 0 0,0 0 0 0 0,0 0 0 0 0,0 1 0 0 0,0-1-1 0 0,0 0 1 0 0,0 0 0 0 0,0 0 0 0 0,0 0 0 0 0,0 0-1 0 0,0 0 1 0 0,0 0 0 0 0,0 0 0 0 0,0 0 0 0 0,0 0-1 0 0,0 1-2 0 0,0 0-13 0 0,0 2 48 0 0,0 3 145 0 0,0-2-5 0 0,0 10 397 0 0,0-9-355 0 0,0-1-73 0 0,0-1-68 0 0,2 2 385 0 0,-2-5-454 0 0,9 11 353 0 0,-6-4-155 0 0,-5 0 34 0 0,-4-3 16 0 0,5-3-239 0 0,1-1 0 0 0,0 0 0 0 0,-1 0 0 0 0,1 0 0 0 0,-1 1 0 0 0,1-1 0 0 0,0 0 0 0 0,-1 1 0 0 0,1-1 0 0 0,0 0 0 0 0,-1 1 0 0 0,1-1 0 0 0,0 1 0 0 0,0-1 0 0 0,-1 0 0 0 0,1 1 0 0 0,0-1 0 0 0,0 1 0 0 0,0-1 0 0 0,-1 1 0 0 0,1-1 0 0 0,0 1 0 0 0,0-1 0 0 0,0 1 0 0 0,0-1 0 0 0,0 0 0 0 0,0 1-1 0 0,0-1 1 0 0,0 1 0 0 0,0-1 0 0 0,0 1 0 0 0,1 0-16 0 0,-1 10 239 0 0,0-8-179 0 0,1 0 0 0 0,-1 0 1 0 0,0 0-1 0 0,0 0 0 0 0,-1 0 0 0 0,1 1 1 0 0,0-1-1 0 0,-1 0 0 0 0,0 0 1 0 0,0 0-61 0 0,-4 5 123 0 0,4-7-98 0 0,0 0-1 0 0,1 1 1 0 0,-1-1 0 0 0,0 0 0 0 0,0 1 0 0 0,1-1-1 0 0,-1 1 1 0 0,1 0 0 0 0,-1-1 0 0 0,1 1-1 0 0,0-1 1 0 0,0 1 0 0 0,-1 0 0 0 0,1-1-1 0 0,0 2-24 0 0,0 12 124 0 0,0-9-27 0 0,-1 1 0 0 0,0-1 1 0 0,0 1-1 0 0,-2 3-97 0 0,-1 0 92 0 0,-1-1-35 0 0,3-5-28 0 0,0 0 1 0 0,0 0 0 0 0,0 0 0 0 0,0 1 0 0 0,1-1-1 0 0,0 0 1 0 0,0 1 0 0 0,0-1 0 0 0,0 1 0 0 0,1 0-30 0 0,-1 46 238 0 0,2-26-156 0 0,-2 2-31 0 0,0-16-26 0 0,1 1-1 0 0,0-1 1 0 0,1 0-1 0 0,0 1 1 0 0,2 7-25 0 0,7 1 48 0 0,-7-7-38 0 0,-3-11-6 0 0,1 0 0 0 0,-1 0 0 0 0,1 1 0 0 0,-1-1 0 0 0,1 0 0 0 0,0 0 0 0 0,0 0 0 0 0,0 0-1 0 0,0 0 1 0 0,0 0 0 0 0,1 0 0 0 0,-1 0 0 0 0,1-1 0 0 0,-1 1-4 0 0,4 2 13 0 0,-1 0 1 0 0,0 1 0 0 0,-1-1-1 0 0,1 1 1 0 0,-1 1-14 0 0,-2-4 5 0 0,1 0 0 0 0,-1 1 0 0 0,-1-1 0 0 0,1 1 0 0 0,0-1 0 0 0,-1 0 0 0 0,1 1 0 0 0,-1 0 0 0 0,1-1 0 0 0,-1 1 0 0 0,0 0-5 0 0,0-3 0 0 0,0 2 7 0 0,-1-1 1 0 0,1 1-1 0 0,1 0 0 0 0,-1-1 1 0 0,0 1-1 0 0,0-1 1 0 0,1 1-1 0 0,-1 0 1 0 0,1-1-1 0 0,-1 1-7 0 0,13 14 59 0 0,-1-1-34 0 0,-9-3 25 0 0,-3-12-49 0 0,0 0 0 0 0,0 0 0 0 0,0 0 0 0 0,0 0 0 0 0,0 0 0 0 0,0 0 0 0 0,0 0 1 0 0,0 0-1 0 0,0 0 0 0 0,0 0 0 0 0,0 1 0 0 0,0-1 0 0 0,0 0 0 0 0,0 0 0 0 0,0 0 1 0 0,0 0-1 0 0,0 0 0 0 0,0 0 0 0 0,0 0 0 0 0,0 0 0 0 0,0 0 0 0 0,0 0 0 0 0,0 0 1 0 0,0 1-1 0 0,0-1 0 0 0,0 0 0 0 0,0 0 0 0 0,0 0 0 0 0,0 0 0 0 0,0 0 0 0 0,0 0 1 0 0,0 0-1 0 0,0 0 0 0 0,1 0 0 0 0,-1 0 0 0 0,0 0 0 0 0,0 0 0 0 0,0 0 0 0 0,0 0 1 0 0,0 0-1 0 0,0 0 0 0 0,0 0 0 0 0,0 0 0 0 0,0 0 0 0 0,0 0 0 0 0,0 0 0 0 0,1 0 1 0 0,-1 0-1 0 0,0 0 0 0 0,0 0 0 0 0,0 0 0 0 0,0 0 0 0 0,0 0 0 0 0,0 0 0 0 0,0 0 1 0 0,0 0-1 0 0,0 0-1 0 0,8 1 57 0 0,2 4-40 0 0,-3 0 12 0 0,0-3 31 0 0,0 0 30 0 0,2-2 46 0 0,-3 1-68 0 0,14-1 105 0 0,-5-3 29 0 0,2-7-16 0 0,8 5-148 0 0,-19 3-38 0 0,-1 0 0 0 0,0-1 0 0 0,0 1 0 0 0,0-1 0 0 0,0 0 0 0 0,0 0 0 0 0,-1 0 0 0 0,4-4 0 0 0,20-11 0 0 0,-10-9 0 0 0,-17 25 0 0 0,1 1 0 0 0,-1-1 0 0 0,0 1 0 0 0,0-1 0 0 0,1 1 0 0 0,-1-1 0 0 0,0 1 0 0 0,0-1 0 0 0,0 0 0 0 0,-1 0 0 0 0,2-1 0 0 0,-1-28 0 0 0,-1 7 0 0 0,0 13 1 0 0,1 8-2 0 0,-1 0-1 0 0,0-1 1 0 0,0 1-1 0 0,0 0 0 0 0,0 0 1 0 0,-1 0-1 0 0,1 0 0 0 0,-1 0 1 0 0,0 0-1 0 0,0 0 2 0 0,-3-5-29 0 0,3 7 24 0 0,0-1 1 0 0,0 1 0 0 0,0 0 0 0 0,0-1-1 0 0,1 1 1 0 0,-1-1 0 0 0,1 1-1 0 0,-1-1 1 0 0,1 1 0 0 0,-1-1-1 0 0,1 0 1 0 0,0 1 0 0 0,0-1 0 0 0,0 0 4 0 0,0 1-7 0 0,0-1 0 0 0,-1 1 0 0 0,1-1 0 0 0,0 1 1 0 0,0-1-1 0 0,-1 1 0 0 0,1-1 0 0 0,-1 1 1 0 0,1 0-1 0 0,-2-2 7 0 0,-6-7-2 0 0,2 6 51 0 0,-3 5-36 0 0,9-1-7 0 0,-8 0 23 0 0,1 0-92 0 0,2 3-28 0 0,-1 2 70 0 0,-10 12-33 0 0,6-8 40 0 0,-5 0 29 0 0,4-4-22 0 0,2 2 6 0 0,5 3 37 0 0,2 14 108 0 0,2-22-133 0 0,0-1-5 0 0,0 0 0 0 0,0 0-1 0 0,-1 0 1 0 0,1 0 0 0 0,0 0 0 0 0,0 0-1 0 0,0 0 1 0 0,-1 0 0 0 0,1 0 0 0 0,-1 0-1 0 0,1 0 1 0 0,-1 0-6 0 0,-12 10 19 0 0,5-5-17 0 0,7-6-2 0 0,1 1 0 0 0,-1-1 0 0 0,1 1 0 0 0,0-1 0 0 0,-1 0 0 0 0,1 1 0 0 0,0-1 0 0 0,0 1 0 0 0,-1-1 0 0 0,1 1 0 0 0,0-1 0 0 0,0 1 0 0 0,0-1 0 0 0,0 1 0 0 0,-1-1 0 0 0,1 1 0 0 0,0-1 0 0 0,0 1 0 0 0,0-1 0 0 0,0 1 0 0 0,0-1 0 0 0,0 1 0 0 0,1-1 0 0 0,-1 1 0 0 0,0-1 0 0 0,0 1 0 0 0,0-1 0 0 0,0 1 0 0 0,0-1 0 0 0,1 1 0 0 0,-1-1 0 0 0,5 8-6 0 0,-1-2 10 0 0,-2 0-32 0 0,-1-1-31 0 0,0 3-46 0 0,-1-5-6 0 0,3 1 58 0 0,9 7 38 0 0,-3-6-45 0 0,-5-4-15 0 0,1 1-42 0 0,1-1-119 0 0,0 0-113 0 0,-6-1-75 0 0,0 0-118 0 0,1 0 73 0 0,0 1-43 0 0,2 0-607 0 0,2 2 68 0 0,2 0-35 0 0,6 4-885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8:10.81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166 1 6360 0 0,'0'0'141'0'0,"0"0"23"0"0,0 0 12 0 0,0 0 37 0 0,0 0 131 0 0,0 0 59 0 0,-3 2 12 0 0,2 0-334 0 0,-1-1-24 0 0,0 2 4 0 0,0-1 43 0 0,0 0 61 0 0,-1 1 99 0 0,4-1-14 0 0,-1 0-106 0 0,-1 1-71 0 0,-1 2-12 0 0,1-5 7 0 0,-9 5 220 0 0,5 6-35 0 0,-6-5-30 0 0,10-6-208 0 0,0 1 1 0 0,0-1-1 0 0,0 0 0 0 0,0 1 0 0 0,0-1 1 0 0,1 1-1 0 0,-1 0 0 0 0,0-1 0 0 0,0 1 0 0 0,0 0 1 0 0,0 0-1 0 0,1-1 0 0 0,-1 1 0 0 0,0 0 0 0 0,1 0 1 0 0,-1 0-16 0 0,0 1 60 0 0,1 2-39 0 0,0 0 11 0 0,-1-1 49 0 0,0-1 51 0 0,-1 1 80 0 0,-4 5-10 0 0,-9 18 377 0 0,11-17-435 0 0,4-9-142 0 0,-3 15 160 0 0,1 0-55 0 0,-1-10-80 0 0,-5 16 126 0 0,6 1 23 0 0,2-19-149 0 0,0 0-1 0 0,-1 0 1 0 0,1 0-1 0 0,-1 0 0 0 0,1 0 1 0 0,-1 0-1 0 0,-1 1-26 0 0,-6 14 165 0 0,5-5-28 0 0,3 8-64 0 0,1-10-54 0 0,-2-4-11 0 0,1 0 0 0 0,-1-1 0 0 0,-1 1 0 0 0,1 0 0 0 0,-1-1 0 0 0,0 1 0 0 0,-1-1 0 0 0,0 1-8 0 0,-8 22 58 0 0,10-24-33 0 0,0 0 0 0 0,0 0 0 0 0,0 0 0 0 0,1 0 0 0 0,0 2-25 0 0,0 11 86 0 0,0 18 132 0 0,-3-17-122 0 0,-3-8-51 0 0,6-11-43 0 0,-1 1 0 0 0,0 0 0 0 0,1 0-1 0 0,-1 0 1 0 0,1 0 0 0 0,-1 0 0 0 0,1 0 0 0 0,0 0 0 0 0,-1 0 0 0 0,1 0 0 0 0,0-1 0 0 0,0 2 0 0 0,-1-1 0 0 0,1 0 0 0 0,0 0 0 0 0,0 0 0 0 0,0 0 0 0 0,0 0 0 0 0,1 0 0 0 0,-1 0 0 0 0,0 0 0 0 0,0 0 0 0 0,0 0 0 0 0,1 0-2 0 0,3 7 24 0 0,-3-7-21 0 0,0 1 0 0 0,-1-1 0 0 0,1 1 0 0 0,0-1 0 0 0,0 1 0 0 0,-1 0-1 0 0,1-1 1 0 0,-1 1 0 0 0,1 0 0 0 0,-1 0 0 0 0,0-1 0 0 0,1 1 0 0 0,-1 0 0 0 0,0 0 0 0 0,0 0 0 0 0,-1-1 0 0 0,1 1 0 0 0,0 0 0 0 0,-1 1-3 0 0,-6 12 0 0 0,7-14 0 0 0,0 0 0 0 0,1 1 0 0 0,-1-1 0 0 0,1 0 0 0 0,-1 0 0 0 0,1 0 0 0 0,-1 0 0 0 0,1 0 0 0 0,0 0 0 0 0,-1 0 0 0 0,1-1 0 0 0,0 1 0 0 0,0 0 0 0 0,1 0 0 0 0,-2-1 0 0 0,12 13 13 0 0,-9-10 51 0 0,-1-3 3 0 0,3-1-62 0 0,-1 1 0 0 0,1 0 1 0 0,-1 1-1 0 0,1-1 0 0 0,-1 1 1 0 0,1 0-1 0 0,-1 0 0 0 0,0 0 1 0 0,1 1-1 0 0,-1-1 0 0 0,0 1 1 0 0,1 1-6 0 0,5-1-12 0 0,-2-1-30 0 0,-8-1 42 0 0,11-1-91 0 0,0-1-52 0 0,-1-2-55 0 0,-2-2-58 0 0,-5 4-186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8:11.35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1 108 6992 0 0,'0'0'157'0'0,"0"0"23"0"0,0 0 12 0 0,0-3-27 0 0,0-1-151 0 0,1 1 99 0 0,0-1 61 0 0,4-3 300 0 0,-4 5-357 0 0,0 1-34 0 0,1-1-44 0 0,0 0-83 0 0,0-1 253 0 0,-1 1-73 0 0,0-1-48 0 0,-1 1-48 0 0,-1-1-21 0 0,3 1 46 0 0,-2 2-49 0 0,1-1 0 0 0,0 1 1 0 0,0-1-1 0 0,-1 1 0 0 0,1 0 0 0 0,0 0 0 0 0,0 0 1 0 0,0-1-1 0 0,-1 1 0 0 0,1 0 0 0 0,0 0 0 0 0,0 0 1 0 0,0 0-1 0 0,0 0-16 0 0,0 1 16 0 0,0-1 0 0 0,0 0 0 0 0,-1 0 0 0 0,1 0 0 0 0,0-1 0 0 0,0 1 0 0 0,0 0 0 0 0,0 0 0 0 0,-1 0 0 0 0,1 0 0 0 0,0-1 0 0 0,0 1 0 0 0,-1 0 0 0 0,2-1-16 0 0,2-5 143 0 0,-4 5-136 0 0,0 1 1 0 0,1-1-1 0 0,-1 1 0 0 0,0 0 1 0 0,0-1-1 0 0,1 1 1 0 0,-1-1-1 0 0,0 1 0 0 0,1 0 1 0 0,-1-1-1 0 0,0 1 1 0 0,1 0-1 0 0,-1 0 0 0 0,1-1 1 0 0,-1 1-1 0 0,1 0 1 0 0,-1 0-1 0 0,0-1 0 0 0,1 1 1 0 0,-1 0-1 0 0,1 0 1 0 0,-1 0-1 0 0,1 0 0 0 0,-1 0 1 0 0,1 0-1 0 0,-1 0 1 0 0,1 0-1 0 0,-1 0 0 0 0,1 0 1 0 0,-1 0-1 0 0,1 0 1 0 0,-1 0-8 0 0,2 0 16 0 0,0 0 0 0 0,0 0 0 0 0,-1 0 0 0 0,1-1 0 0 0,0 1 0 0 0,-1-1 0 0 0,1 1 0 0 0,0-1 0 0 0,-1 0 0 0 0,1 1 0 0 0,-1-1 1 0 0,1 0-1 0 0,-1 0-16 0 0,1 0 15 0 0,-1 0 0 0 0,0 0 0 0 0,1 0 0 0 0,0 0 0 0 0,-1 1 0 0 0,1-1 0 0 0,-1 1 0 0 0,1-1 1 0 0,0 1-1 0 0,-1 0 0 0 0,1-1 0 0 0,0 1 0 0 0,0 0-15 0 0,-1 0 11 0 0,1 0 1 0 0,-1 0-1 0 0,1 0 0 0 0,0-1 0 0 0,-1 1 1 0 0,1 0-1 0 0,-1-1 0 0 0,1 1 0 0 0,-1-1 1 0 0,0 0-1 0 0,1 0 0 0 0,-1 1 0 0 0,1-2-11 0 0,0 1 11 0 0,0 0 0 0 0,-1 0 0 0 0,1 0 0 0 0,0 0-1 0 0,-1 1 1 0 0,1-1 0 0 0,0 1 0 0 0,0-1 0 0 0,0 1-1 0 0,-1-1 1 0 0,1 1 0 0 0,0 0 0 0 0,2 0-11 0 0,-1 0 17 0 0,0 0 1 0 0,0 0-1 0 0,0-1 1 0 0,0 1-1 0 0,0-1 1 0 0,-1 0-1 0 0,3-1-17 0 0,13-6 194 0 0,-7 5-38 0 0,22 3 334 0 0,-24 1-410 0 0,-2-1-50 0 0,14 0-30 0 0,-15 0 0 0 0,-3 2 0 0 0,12 11 0 0 0,-2 2 0 0 0,-11 0 0 0 0,-1 0 0 0 0,-1-9 0 0 0,0 1 0 0 0,0 0 0 0 0,-1 0 0 0 0,1-1 0 0 0,-2 4 0 0 0,-4 3-4 0 0,5-12 6 0 0,0 0-1 0 0,0 1 1 0 0,1-1-1 0 0,-1 1 0 0 0,1-1 1 0 0,-1 0-1 0 0,1 1 0 0 0,-1-1 1 0 0,1 1-1 0 0,0-1 1 0 0,-1 1-1 0 0,1-1 0 0 0,0 1-1 0 0,0 0 6 0 0,0-1-1 0 0,0 1 0 0 0,0-1 1 0 0,-1 1-1 0 0,1 0 0 0 0,0-1 1 0 0,-1 1-1 0 0,0-1 1 0 0,1 1-1 0 0,-1-1 0 0 0,0 0 1 0 0,0 1-1 0 0,0-1 0 0 0,0 1-5 0 0,-3 5 15 0 0,-16 39 65 0 0,7-31-80 0 0,6-8 0 0 0,3-4 0 0 0,1 0 0 0 0,0 0 0 0 0,0 0 0 0 0,0 0 0 0 0,1 1 0 0 0,-1 0 0 0 0,-1 6 8 0 0,4-8-4 0 0,-1-1-1 0 0,1 0 0 0 0,-1 0 0 0 0,1 0 1 0 0,-1 0-1 0 0,1 0 0 0 0,-1 0 0 0 0,1 0 0 0 0,-1 0 1 0 0,0 0-1 0 0,1-1 0 0 0,-1 1 0 0 0,0 0 0 0 0,0 0 1 0 0,0-1-1 0 0,0 1 0 0 0,0 0 0 0 0,0 0-3 0 0,-4 1 8 0 0,4-2-8 0 0,1 0 0 0 0,-1 1 0 0 0,0-1 1 0 0,1 0-1 0 0,-1 1 0 0 0,1-1 0 0 0,-1 0 1 0 0,1 1-1 0 0,-1-1 0 0 0,1 1 0 0 0,-1-1 1 0 0,1 0-1 0 0,-1 1 0 0 0,1 0 0 0 0,-1-1 1 0 0,1 1-1 0 0,0-1 0 0 0,-1 1 0 0 0,1-1 0 0 0,0 1 1 0 0,0 0-1 0 0,-1 0 0 0 0,-1 3 1 0 0,1-3-1 0 0,1 0 0 0 0,-1 0 0 0 0,0 0 0 0 0,1 0 0 0 0,-1-1 0 0 0,0 1 0 0 0,0 0 0 0 0,1 0 0 0 0,-1-1 0 0 0,0 1 0 0 0,0-1 0 0 0,0 1 0 0 0,0-1 0 0 0,0 1 0 0 0,0-1 0 0 0,-1 1 0 0 0,-8 5 0 0 0,8-2 0 0 0,-4 2 0 0 0,-2-4 7 0 0,-1-1-15 0 0,5 3 46 0 0,1 1 46 0 0,2 3 67 0 0,1-4-54 0 0,-1-1-55 0 0,-5 1-63 0 0,2-3 42 0 0,2 0 24 0 0,-1-1 35 0 0,-1 0 93 0 0,0 0 92 0 0,1 0-31 0 0,0 0 54 0 0,5 2-192 0 0,-1-1-91 0 0,12 8 73 0 0,4-6-65 0 0,8-3-13 0 0,-24 0 0 0 0,1 0 1 0 0,-1 0-1 0 0,1 0 1 0 0,-1 0-1 0 0,1-1 1 0 0,-1 1-1 0 0,1 0 1 0 0,-1-1-1 0 0,1 1 1 0 0,-1-1-1 0 0,1 1 1 0 0,-1-1-1 0 0,0 0 1 0 0,1 1-1 0 0,-1-1 1 0 0,0 0-1 0 0,0 0 1 0 0,1 0-1 0 0,-1 0 1 0 0,0-1-1 0 0,0 1 2 0 0,6-2 56 0 0,1 3-55 0 0,-5 1 6 0 0,3-1 10 0 0,-5 0-16 0 0,1 0 0 0 0,-1 1 0 0 0,1-1 0 0 0,0 0 0 0 0,-1-1 0 0 0,1 1-1 0 0,-1 0 1 0 0,1 0 0 0 0,0-1 0 0 0,-1 1 0 0 0,1-1 0 0 0,0 0-3 0 0,3-5 0 0 0,-5 6 0 0 0,0-1 0 0 0,0 1 0 0 0,0-1 0 0 0,1 1 0 0 0,-1 0 0 0 0,0-1 0 0 0,1 1 0 0 0,-1-1 0 0 0,0 1 0 0 0,1 0 0 0 0,-1-1 0 0 0,0 1 0 0 0,1 0 0 0 0,-1 0 0 0 0,1-1 0 0 0,-1 1 0 0 0,1 0 0 0 0,-1 0 0 0 0,0 0 0 0 0,1 0 0 0 0,-1-1 0 0 0,1 1 0 0 0,-1 0 0 0 0,1 0 0 0 0,-1 0 0 0 0,1 0 0 0 0,-1 0 0 0 0,1 0 0 0 0,-1 0 0 0 0,1 0 0 0 0,-1 0 0 0 0,1 1 0 0 0,6-1-1 0 0,-5 0-1 0 0,0 0-1 0 0,0 0 1 0 0,0 0 0 0 0,0 0 0 0 0,0 0 0 0 0,0 0-1 0 0,0-1 1 0 0,0 1 0 0 0,0-1 0 0 0,1 0 2 0 0,0-1-56 0 0,2-1 50 0 0,2-1 7 0 0,-5 3-39 0 0,1 0-36 0 0,-1 1-22 0 0,1-1-39 0 0,-1 1-43 0 0,1 0-49 0 0,0 0-217 0 0,1 0-118 0 0,-2 0 75 0 0,0 0-44 0 0,3 0-628 0 0,1 0-495 0 0,3 0-941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2:45.5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1 168 5904 0 0,'0'0'132'0'0,"0"0"17"0"0,2 0 11 0 0,10 0-47 0 0,-6 0-64 0 0,2 0-44 0 0,9 0 73 0 0,-8 0 150 0 0,0 0 47 0 0,31 0 1221 0 0,-40 0-1487 0 0,0 0-1 0 0,0 0 1 0 0,0 0-1 0 0,0 0 1 0 0,0 0-1 0 0,0 0 1 0 0,1 0 0 0 0,-1 0-1 0 0,0 0 1 0 0,0 0-1 0 0,0 0 1 0 0,0 0-1 0 0,0 0 1 0 0,0 0-1 0 0,0 0 1 0 0,0 0 0 0 0,0 0-1 0 0,0 0 1 0 0,0 0-1 0 0,1 0 1 0 0,-1 0-1 0 0,0 0 1 0 0,0 0 0 0 0,0 0-1 0 0,0 0 1 0 0,0 0-1 0 0,0 0 1 0 0,0 0-1 0 0,0 0 1 0 0,0 0-1 0 0,0 0 1 0 0,0 0 0 0 0,0 0-1 0 0,0-1 1 0 0,0 1-1 0 0,0 0 1 0 0,1 0-1 0 0,-1 0 1 0 0,0 0 0 0 0,0 0-1 0 0,0 0 1 0 0,0 0-1 0 0,0 0 1 0 0,0 0-1 0 0,0 0 1 0 0,0 0-1 0 0,0-1 1 0 0,0 1 0 0 0,0 0-1 0 0,0 0 1 0 0,0 0-1 0 0,0 0 1 0 0,0 0-1 0 0,0 0 1 0 0,0 0-1 0 0,0 0 1 0 0,-1 0-9 0 0,1-1 18 0 0,0 1 0 0 0,0-1 0 0 0,0 1 0 0 0,0 0 0 0 0,0-1 0 0 0,0 1 0 0 0,0-1-1 0 0,0 1 1 0 0,0-1 0 0 0,0 1 0 0 0,1 0 0 0 0,-1-1 0 0 0,0 1 0 0 0,0-1 0 0 0,0 1 0 0 0,0 0 0 0 0,1-1 0 0 0,-1 1 0 0 0,0 0 0 0 0,0-1 0 0 0,1 1-1 0 0,-1 0 1 0 0,0-1 0 0 0,0 1 0 0 0,1 0 0 0 0,-1 0 0 0 0,0-1 0 0 0,1 1 0 0 0,-1 0 0 0 0,1 0 0 0 0,-1 0 0 0 0,0-1 0 0 0,1 1 0 0 0,-1 0 0 0 0,1 0-1 0 0,-1 0 1 0 0,0 0 0 0 0,1 0 0 0 0,-1 0 0 0 0,1 0 0 0 0,-1 0 0 0 0,0 0 0 0 0,1 0 0 0 0,-1 0 0 0 0,1 0 0 0 0,-1 0 0 0 0,1 0-18 0 0,1 0 60 0 0,-1 0 0 0 0,1 0 0 0 0,0 0 0 0 0,-1-1 0 0 0,1 1 1 0 0,0 0-1 0 0,-1-1 0 0 0,1 1 0 0 0,1-1-60 0 0,4-4 162 0 0,0 0 51 0 0,12-15 550 0 0,-11 10-455 0 0,0 2-94 0 0,-2 4-148 0 0,-1 0-79 0 0,6-1 99 0 0,0 0-7 0 0,0-5 46 0 0,14-5-49 0 0,-21 9-62 0 0,-3 5-12 0 0,-1 1-1 0 0,0-1 1 0 0,0 1-1 0 0,1-1 1 0 0,-1 1 0 0 0,0 0-1 0 0,0-1 1 0 0,1 1-1 0 0,-1 0 1 0 0,0-1 0 0 0,1 1-1 0 0,-1 0 1 0 0,1-1-1 0 0,-1 1 1 0 0,0 0-1 0 0,1 0 1 0 0,-1 0 0 0 0,1-1-1 0 0,-1 1 1 0 0,1 0-1 0 0,-1 0 1 0 0,1 0 0 0 0,-1 0-1 0 0,1 0 1 0 0,-1 0-1 0 0,1 0 1 0 0,-1 0 0 0 0,0 0-1 0 0,1 0 1 0 0,-1 0-1 0 0,1 0 1 0 0,0 0-2 0 0,0 0 1 0 0,-1 0 1 0 0,1 0 0 0 0,0 0-1 0 0,0 0 1 0 0,0 0-1 0 0,0 0 1 0 0,-1 0-1 0 0,1 0 1 0 0,0 0-1 0 0,0-1 1 0 0,-1 1-1 0 0,1 0 1 0 0,0-1-1 0 0,0 1-1 0 0,2-10 54 0 0,-2 2 7 0 0,-2 4-59 0 0,-14-4 49 0 0,15 7-48 0 0,-27-11 8 0 0,18 11-10 0 0,-3 2 78 0 0,-1-1-47 0 0,-2 2 32 0 0,-15 13-48 0 0,24-10 10 0 0,-2 0-57 0 0,-13 18-205 0 0,11-13 157 0 0,0 4 80 0 0,-1 9 95 0 0,1-2-19 0 0,-4 5 67 0 0,1 13 29 0 0,10-28-94 0 0,0 0 0 0 0,-2-1 0 0 0,0 2-79 0 0,2 2 104 0 0,3 6-12 0 0,1-12-48 0 0,-1 25 189 0 0,0-3-34 0 0,0-28-190 0 0,0 0 1 0 0,0 0 0 0 0,1-1 0 0 0,-1 1-1 0 0,1 0 1 0 0,-1-1 0 0 0,1 1 0 0 0,-1-1 0 0 0,1 1-1 0 0,0-1 1 0 0,0 1 0 0 0,0-1 0 0 0,0 1 0 0 0,0-1-1 0 0,0 0 1 0 0,0 1 0 0 0,0-1 0 0 0,1 0-1 0 0,-1 0-9 0 0,12 15 60 0 0,-9-7-49 0 0,-3-7-5 0 0,-1-1-1 0 0,1 0 1 0 0,-1 1-1 0 0,1-1 0 0 0,0 0 1 0 0,0 0-1 0 0,0 0 1 0 0,0 1-1 0 0,0-1 1 0 0,0 0-6 0 0,21 9 53 0 0,-12-6-21 0 0,4 2 26 0 0,7-4 38 0 0,41-2 97 0 0,-41 0-152 0 0,0 0-33 0 0,-18 0 41 0 0,1 0-34 0 0,0 0-34 0 0,0-1-34 0 0,-1 1-34 0 0,1-1-34 0 0,-1 0-32 0 0,0 1-34 0 0,4-2-283 0 0,-1 0-129 0 0,0 0-126 0 0,0 0-124 0 0,-1 1 22 0 0,3-1-982 0 0,1 1-1036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8:11.83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8032 0 0,'0'0'233'0'0,"0"0"-64"0"0,0 0-21 0 0,0 0 40 0 0,0 0 147 0 0,0 0 274 0 0,2 0 21 0 0,7 0-33 0 0,0 0-72 0 0,0 0-67 0 0,0 0-60 0 0,0 0-55 0 0,0 0-48 0 0,1 0-42 0 0,-1 0-36 0 0,3 1-15 0 0,-3 4-37 0 0,3 1 2 0 0,4-5-34 0 0,0 0 0 0 0,-5 2 3 0 0,9 9 59 0 0,3 1-40 0 0,-8-5-87 0 0,-4 3-52 0 0,-4-2-6 0 0,8 1 33 0 0,-3 6-23 0 0,8 16 153 0 0,-7-12-35 0 0,-3-6-33 0 0,1 2 11 0 0,-4 2-44 0 0,-1 7-45 0 0,8 28-27 0 0,-12-48 0 0 0,0 2 0 0 0,0-1 0 0 0,0 1 0 0 0,-1 0 0 0 0,1 0 0 0 0,-1 0 0 0 0,0 5 0 0 0,-1-6 6 0 0,1-1 1 0 0,-1 1 0 0 0,2 0 0 0 0,-1-1 0 0 0,1 1 0 0 0,0 0-7 0 0,-1-2 12 0 0,1 1 0 0 0,-1 0 1 0 0,0 0-1 0 0,0 0 0 0 0,0 4-12 0 0,-1-2 38 0 0,0 8 43 0 0,0 9 36 0 0,0-11-45 0 0,0-6-34 0 0,-1-3-19 0 0,1-1 0 0 0,0 1 0 0 0,-1 0 0 0 0,0 0 0 0 0,0-1 0 0 0,0 1 0 0 0,0 0 0 0 0,-1-1 0 0 0,0 1 0 0 0,-1 2-19 0 0,2-5 10 0 0,1 1 0 0 0,-1 0 0 0 0,1 0 0 0 0,0-1 1 0 0,-1 1-1 0 0,1 0 0 0 0,0 0 0 0 0,0 0 0 0 0,0 0 0 0 0,0-1 0 0 0,1 2-10 0 0,-1-1 8 0 0,0 0 1 0 0,0 0 0 0 0,0 0-1 0 0,0-1 1 0 0,0 1 0 0 0,0 0-1 0 0,-1 0 1 0 0,1 0-1 0 0,0-1 1 0 0,-1 1 0 0 0,0 1-9 0 0,-1 1 6 0 0,-11 20 66 0 0,3-19-45 0 0,1 8 31 0 0,3-1-36 0 0,-2-5 39 0 0,4-2-53 0 0,1-2 3 0 0,-2 0 42 0 0,-8-1-40 0 0,4 4-24 0 0,5-2-32 0 0,4-4 43 0 0,-2 2-89 0 0,2-1-105 0 0,0-1-183 0 0,0 0 205 0 0,0 0-31 0 0,0 0-64 0 0,0 0 89 0 0,0 0-34 0 0,0 0-37 0 0,0 0-35 0 0,0-1-377 0 0,-1 1 96 0 0,1 0-48 0 0,-2-2-715 0 0,0-1 17 0 0,-2 0-83 0 0,-2-3-742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8:17.18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7856 0 0,'0'0'174'0'0,"0"0"29"0"0,0 0 13 0 0,0 0 40 0 0,-1 0-68 0 0,1 0-45 0 0,0 0-40 0 0,0 1-32 0 0,0 0-1 0 0,0 2-45 0 0,0-2 63 0 0,1 0 49 0 0,-1 0 79 0 0,0 0 98 0 0,1 0 115 0 0,0 1-335 0 0,1-1 52 0 0,0 2 79 0 0,1 1 156 0 0,0-1-57 0 0,-2-1-150 0 0,1-1-70 0 0,-1 1-51 0 0,0 0 23 0 0,0 0 42 0 0,-1 2 65 0 0,-1 3 141 0 0,1 4 203 0 0,0-7-391 0 0,2-1-37 0 0,1 4 50 0 0,-1-1 32 0 0,0 17 477 0 0,2-7-164 0 0,-3-15-438 0 0,0 1 1 0 0,-1 0 0 0 0,1 0 0 0 0,-1 0 0 0 0,1 0 0 0 0,-1 0-1 0 0,0 0 1 0 0,1 0 0 0 0,-1 1-57 0 0,0 3 57 0 0,-1 2 56 0 0,1 26 486 0 0,0-27-470 0 0,1 1-29 0 0,0-3-56 0 0,2 3 70 0 0,-2-6-81 0 0,0 1-1 0 0,0 0 1 0 0,0 0 0 0 0,0-1-1 0 0,-1 1 1 0 0,1 0 0 0 0,-1 0-1 0 0,0 1-32 0 0,-3 8 168 0 0,2-11-151 0 0,1 0-1 0 0,-1 1 0 0 0,0-1 0 0 0,1 0 0 0 0,-1 1 1 0 0,1-1-1 0 0,0 1 0 0 0,-1-1 0 0 0,1 0 0 0 0,0 1 0 0 0,0-1 1 0 0,0 1-1 0 0,0 0-16 0 0,5 13 53 0 0,-3-10 39 0 0,-2 9 300 0 0,0-9-309 0 0,0-1-42 0 0,0-4-223 0 0,0 0 51 0 0,0 0 46 0 0,0 0 41 0 0,0 0 38 0 0,0 0 43 0 0,0 0 83 0 0,0 1 49 0 0,0 0 133 0 0,0 0-128 0 0,0-1-76 0 0,0 1-64 0 0,0-1-68 0 0,0 1-70 0 0,0-1-82 0 0,0 1-93 0 0,0-1-33 0 0,0 0-79 0 0,0 1-87 0 0,0-1-92 0 0,0 0-100 0 0,0 0-107 0 0,0 0-113 0 0,0 0-119 0 0,0 0-1113 0 0,0 0-1205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8:17.70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8032 0 0,'0'0'182'0'0,"0"0"29"0"0,0 0 12 0 0,0 0-15 0 0,0 0-84 0 0,-1 2-53 0 0,2 2 13 0 0,0-2-15 0 0,2 3 97 0 0,0 1 73 0 0,-1 1 64 0 0,0 0 33 0 0,3-4-70 0 0,0 0-103 0 0,-1 2-32 0 0,10 20 851 0 0,2 0 0 0 0,9 10-982 0 0,1 2 860 0 0,-20-29-646 0 0,0 0-37 0 0,7 9 87 0 0,-5-8-93 0 0,-1 1 0 0 0,0 1 0 0 0,6 9-171 0 0,-8-9 144 0 0,-1 2 41 0 0,0 4 28 0 0,1 7 61 0 0,0-1 7 0 0,-2-8-50 0 0,0 2-6 0 0,-3 21 219 0 0,-1-13-90 0 0,0-20-257 0 0,1 1-1 0 0,-1-1 1 0 0,0 0 0 0 0,-1 1-1 0 0,1-1 1 0 0,-2 3-97 0 0,-3 11 235 0 0,3 1-58 0 0,2-10-70 0 0,-2-2-34 0 0,-2 8 18 0 0,5-15-84 0 0,0 0 0 0 0,0-1-1 0 0,0 1 1 0 0,0 0 0 0 0,0 0 0 0 0,0 0-1 0 0,0 0 1 0 0,-1 0 0 0 0,1-1 0 0 0,0 1 0 0 0,-1 0-1 0 0,1 0 1 0 0,0-1 0 0 0,-1 1 0 0 0,1 0-1 0 0,-1 0 1 0 0,1-1 0 0 0,-1 1 0 0 0,1-1-1 0 0,-1 1 1 0 0,0 0 0 0 0,1-1 0 0 0,-1 1 0 0 0,0-1-1 0 0,0 1-6 0 0,-8 8 59 0 0,2-2-6 0 0,-3 0 48 0 0,4-2-141 0 0,4-2-32 0 0,0-1-44 0 0,0-1-51 0 0,0 0-57 0 0,1-1-65 0 0,0-1-72 0 0,1-2-79 0 0,-1 0-85 0 0,1 1-645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8:19.94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27 1 7456 0 0,'0'0'166'0'0,"0"0"29"0"0,0 0 12 0 0,0 0 19 0 0,0 0 81 0 0,0 0 40 0 0,0 0 5 0 0,0 0-6 0 0,0 0-22 0 0,0 0-10 0 0,0 0-2 0 0,0 0-69 0 0,-1 0-107 0 0,0 0-79 0 0,-3 1-23 0 0,3 0 28 0 0,-2 7 249 0 0,4 11 277 0 0,-1-11-354 0 0,1 0-44 0 0,-2-4-99 0 0,0 0-36 0 0,-2 1 51 0 0,0 0 46 0 0,2 3 37 0 0,0 1 4 0 0,-3 3-27 0 0,1 1-2 0 0,2-3 25 0 0,1 44 476 0 0,0-31-414 0 0,0-21-233 0 0,0 1 18 0 0,0 1 1 0 0,1-1-1 0 0,0 0 0 0 0,0 0 1 0 0,0 0-1 0 0,0 0 0 0 0,0 0 0 0 0,1 2-36 0 0,0-2 39 0 0,-1 0 0 0 0,1 0 0 0 0,-1 1 0 0 0,0-1 0 0 0,-1 0 0 0 0,1 0 0 0 0,0 1 0 0 0,-1 2-39 0 0,5 9 164 0 0,10 4 26 0 0,-7-9-81 0 0,-2-1 36 0 0,-1-2-29 0 0,0-1-36 0 0,1 0-9 0 0,-1 1 30 0 0,-4-5-77 0 0,1 0 1 0 0,-1 0 0 0 0,1 0 0 0 0,0 0 0 0 0,-1-1-1 0 0,1 1 1 0 0,0-1 0 0 0,0 1 0 0 0,0-1 0 0 0,1 0-1 0 0,-1 1 1 0 0,0-1 0 0 0,0 0 0 0 0,2 0-25 0 0,16 10 175 0 0,-16-9-90 0 0,13 1 34 0 0,-14-1-80 0 0,0-1 0 0 0,1-1 0 0 0,-1 1 0 0 0,0 0 0 0 0,1-1-1 0 0,0 0-38 0 0,9 3 131 0 0,-12-3-126 0 0,-1 1 0 0 0,1-1 0 0 0,-1 0 0 0 0,1 0 0 0 0,-1 0 0 0 0,1 0 0 0 0,0 0 0 0 0,-1 0 0 0 0,1 0 0 0 0,-1 0 0 0 0,1 0 0 0 0,-1 0-1 0 0,1 0 1 0 0,-1 0 0 0 0,1 0 0 0 0,-1 0 0 0 0,1 0 0 0 0,-1 0 0 0 0,1 0 0 0 0,-1-1 0 0 0,1 1 0 0 0,-1 0 0 0 0,1-1 0 0 0,0 1-5 0 0,2-1 11 0 0,0 3-7 0 0,4-3 26 0 0,6-2 35 0 0,3-4 26 0 0,4-4 0 0 0,-16 10-85 0 0,-1-1 0 0 0,0 0 0 0 0,1 0 0 0 0,-1 0 0 0 0,0 0 0 0 0,0 0 0 0 0,0-1-6 0 0,22-13 11 0 0,-22 12 37 0 0,-2 1-38 0 0,5-2-4 0 0,12-12 101 0 0,-16 16-102 0 0,0-2 0 0 0,4-10-5 0 0,-4 12 0 0 0,-1 0 0 0 0,-1 1 0 0 0,1 0 0 0 0,-1-1 0 0 0,0 1 0 0 0,1-1 0 0 0,-1 1 0 0 0,1-1 0 0 0,-1 1 0 0 0,0-1 0 0 0,1 1 0 0 0,-1-1 0 0 0,0 1 0 0 0,0-1 0 0 0,1 1 0 0 0,-1-1 0 0 0,0 0 0 0 0,0 1 0 0 0,0-1 0 0 0,0 1 0 0 0,0-1 0 0 0,0 0 0 0 0,0 1 0 0 0,0-1 0 0 0,0 0 0 0 0,0 1 0 0 0,0-1 0 0 0,0 1 0 0 0,0-1 0 0 0,0-8-14 0 0,-1 1-56 0 0,0 4 35 0 0,-3 2 15 0 0,1 1-17 0 0,3-3-35 0 0,-4-4-31 0 0,3 6 91 0 0,0 1 0 0 0,-1-1 0 0 0,1 1-1 0 0,0 0 1 0 0,0 0 0 0 0,-1-1 0 0 0,1 1-1 0 0,-1 0 1 0 0,1 0 0 0 0,-1 0 0 0 0,1 1-1 0 0,-1-1 1 0 0,1 0 0 0 0,-3 0 12 0 0,-5 1-26 0 0,1 0-34 0 0,-3 1-41 0 0,6 3 70 0 0,3-2 11 0 0,0 0 14 0 0,0-1 0 0 0,0 1-1 0 0,0 0 1 0 0,0-1 0 0 0,0 1-1 0 0,0 0 1 0 0,0 0 0 0 0,1 0-1 0 0,-1 0 1 0 0,1 1 0 0 0,-1 0 6 0 0,-7 13 0 0 0,1 1 46 0 0,1-2 61 0 0,4-7-16 0 0,-7 12 178 0 0,7-5-149 0 0,3-13-88 0 0,0 0-1 0 0,0-1 0 0 0,0 1 1 0 0,-1 0-1 0 0,1 0 0 0 0,-1 0 1 0 0,1-1-1 0 0,-1 1 0 0 0,0 1-31 0 0,0-2 34 0 0,0 1 0 0 0,1-1 0 0 0,-1 1 0 0 0,1 0 0 0 0,-1 0 0 0 0,1-1 0 0 0,0 1 0 0 0,-1 0 0 0 0,1 1-34 0 0,1 6 130 0 0,0 14 88 0 0,-4-13-154 0 0,2-9-262 0 0,1-1 55 0 0,0 0 52 0 0,-1 1 44 0 0,1-1 44 0 0,-1 0 48 0 0,0 0 92 0 0,1 0 56 0 0,-1 0 280 0 0,0 0-349 0 0,1 1-38 0 0,0-1-53 0 0,0 0-44 0 0,0 1-50 0 0,-1-1-59 0 0,1 1-123 0 0,0 0-118 0 0,0 0 132 0 0,0 0-35 0 0,0 0-36 0 0,0-1-40 0 0,0 1-39 0 0,0 0-43 0 0,0 1-44 0 0,0-1-46 0 0,0 0-48 0 0,0 0-50 0 0,0 1-50 0 0,0-1-54 0 0,0-1-1487 0 0,0 0-1246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8:18.53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98 6992 0 0,'0'0'157'0'0,"0"0"23"0"0,0 0 12 0 0,0 0-61 0 0,0 0-9 0 0,0 0 47 0 0,0 0 146 0 0,0 0 269 0 0,0 0 22 0 0,0 0-21 0 0,0 0-94 0 0,0 0-263 0 0,1 0-47 0 0,-1 0-40 0 0,1 0-33 0 0,2 0 29 0 0,4 0 46 0 0,-5 0-95 0 0,0 0 47 0 0,0 0 110 0 0,-1 0-79 0 0,-1 0 34 0 0,6-1 167 0 0,2-2 128 0 0,-6 2-374 0 0,0 1 0 0 0,0-1-1 0 0,0 0 1 0 0,0 1 0 0 0,0-1-1 0 0,0 1 1 0 0,0 0 0 0 0,2-1-121 0 0,10 1 420 0 0,-1-1-54 0 0,0-2-73 0 0,-2 0-91 0 0,2 0 64 0 0,1 2-53 0 0,0 2-58 0 0,-1-1-65 0 0,-4 1-69 0 0,-1-1-43 0 0,-1 0 36 0 0,0 0 1 0 0,0-1 0 0 0,-1 0 0 0 0,3-1-15 0 0,-2 1 10 0 0,0-1 0 0 0,-1 2-1 0 0,1-1 1 0 0,2 1-10 0 0,-6 0-112 0 0,2 0-38 0 0,7 0-89 0 0,-8 0 129 0 0,-1 0-47 0 0,1 0-94 0 0,0 0-102 0 0,-2 0 131 0 0,0 0-34 0 0,0 0-38 0 0,0 0-39 0 0,-1 0 37 0 0,-1-1-7 0 0,1 1-68 0 0,-1 0 132 0 0,1-1-40 0 0,-1 1-79 0 0,1-1-48 0 0,-1 0-44 0 0,1 0-37 0 0,1 0-597 0 0,1-2-672 0 0</inkml:trace>
  <inkml:trace contextRef="#ctx0" brushRef="#br0" timeOffset="440.1">185 1 7488 0 0,'0'0'217'0'0,"0"0"-89"0"0,0 0 35 0 0,0 0 286 0 0,0 0 60 0 0,0 0 17 0 0,0 0 2 0 0,0 0 0 0 0,0 0 0 0 0,0 0 0 0 0,0 0-22 0 0,0 0-88 0 0,0 0-40 0 0,0 0-210 0 0,1 0-40 0 0,-1 0 32 0 0,2 0-93 0 0,1 0-22 0 0,-2 0-2 0 0,0 0 39 0 0,1 1 88 0 0,-1 0 103 0 0,1 1-207 0 0,3 0 91 0 0,2 4 134 0 0,-6-4-238 0 0,0 0-42 0 0,-1 0 93 0 0,0-2-4 0 0,4 4 1 0 0,-2 1-40 0 0,-1-5-55 0 0,-1 1-1 0 0,0-1 1 0 0,0 1 0 0 0,0-1-1 0 0,1 1 1 0 0,-1-1 0 0 0,0 1-1 0 0,1-1 1 0 0,-1 0 0 0 0,0 1-1 0 0,1-1 1 0 0,-1 1 0 0 0,0-1-1 0 0,1 0 1 0 0,-1 1 0 0 0,1-1-1 0 0,-1 0 1 0 0,1 0 0 0 0,-1 1 0 0 0,1-1-1 0 0,-1 0 1 0 0,1 0 0 0 0,-1 0-1 0 0,1 0-5 0 0,0 1 52 0 0,0 10-12 0 0,-2-7 3 0 0,1-1 49 0 0,0-2-83 0 0,1 0 1 0 0,-1 0-1 0 0,0 0 1 0 0,0 0-1 0 0,1 0 1 0 0,-1 0-1 0 0,1 0 1 0 0,-1 0-1 0 0,1 0 1 0 0,-1 0-1 0 0,1 0 1 0 0,-1 0 0 0 0,1-1-1 0 0,0 1 1 0 0,0 0-10 0 0,1 3 99 0 0,-2 4-30 0 0,1-1 12 0 0,1-1-11 0 0,2 6 152 0 0,-3-9-184 0 0,-1 0-33 0 0,1 5 125 0 0,3 0-56 0 0,-1-1-24 0 0,-2-1 32 0 0,-1-5-70 0 0,0 0 0 0 0,0 0 0 0 0,0 0 1 0 0,0 0-1 0 0,1 0 0 0 0,-1 0 1 0 0,0 0-1 0 0,1 0 0 0 0,-1 0 0 0 0,1 0 1 0 0,-1 0-1 0 0,1-1 0 0 0,-1 1-12 0 0,1 0 11 0 0,-1 0 1 0 0,1 0-1 0 0,-1 0 0 0 0,1 0 0 0 0,-1 0 0 0 0,0 0 0 0 0,1 0 0 0 0,-1 0 0 0 0,0 0 0 0 0,0 0 0 0 0,1 0 0 0 0,-1 0 1 0 0,0 0-13 0 0,1 9 98 0 0,2-3-48 0 0,-2-5-44 0 0,-1-1 0 0 0,1 0 0 0 0,-1 0 1 0 0,1 1-1 0 0,-1-1 0 0 0,1 1 0 0 0,-1-1 1 0 0,0 0-1 0 0,0 1 0 0 0,0-1 0 0 0,0 2-5 0 0,1 4 40 0 0,3 2-28 0 0,-1 1 3 0 0,-2-1 35 0 0,-2-7-55 0 0,1 2 20 0 0,3 0-33 0 0,3 2-42 0 0,-5-4-167 0 0,-1-2-268 0 0,0 0-462 0 0,0 0-41 0 0,0 0-8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8:22.14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1 186 8808 0 0,'0'0'257'0'0,"0"0"-57"0"0,0-1-96 0 0,0 0-68 0 0,0-3-56 0 0,1 3 48 0 0,1-1-19 0 0,-1 1-9 0 0,-1 1 1 0 0,1 0-1 0 0,-1-1 0 0 0,0 1 0 0 0,1 0 0 0 0,-1-1 0 0 0,0 1 1 0 0,1-1-1 0 0,-1 1 0 0 0,0-1 0 0 0,0 1 0 0 0,1-1 0 0 0,-1 1 0 0 0,0-1 1 0 0,0 1-1 0 0,0-1 0 0 0,0 1 0 0 0,0-1 0 0 0,1-7 41 0 0,0 2 125 0 0,5 1 145 0 0,0 2-78 0 0,-3-1-113 0 0,1-4 182 0 0,0-1 209 0 0,9-11 817 0 0,-6 13-925 0 0,2-4 294 0 0,-5 6-348 0 0,1 0-58 0 0,-2 2-146 0 0,2 0-51 0 0,14-9 500 0 0,-7 3-138 0 0,3 2 70 0 0,4-4-104 0 0,-1 0-29 0 0,-4 8-217 0 0,6 1 45 0 0,-2-4-87 0 0,-13 4-112 0 0,0 0 0 0 0,0 1 0 0 0,0 0 0 0 0,1 0 1 0 0,-1 0-1 0 0,0 0 0 0 0,2 1-22 0 0,-4 0 10 0 0,0-1-1 0 0,-1 1 1 0 0,1 1 0 0 0,0-1 0 0 0,-1 0-1 0 0,1 1 1 0 0,0-1 0 0 0,-1 1 0 0 0,1 0 0 0 0,-1 0-1 0 0,1 0 1 0 0,-1 0 0 0 0,1 0 0 0 0,-1 1-1 0 0,0-1-9 0 0,11 7 0 0 0,9 5 0 0 0,-21-12 0 0 0,0 0 0 0 0,0 0 0 0 0,-1 0 0 0 0,1 0 0 0 0,0 0 0 0 0,0 0 0 0 0,-1 0 0 0 0,1 0 0 0 0,0 0 0 0 0,-1 0 0 0 0,1 0 0 0 0,-1 0 0 0 0,1 0 0 0 0,-1 0 0 0 0,0 0 0 0 0,0 1 0 0 0,1-1 0 0 0,-1 0 0 0 0,0 1 0 0 0,0 1-2 0 0,0 23-83 0 0,-1 0-96 0 0,0-3-37 0 0,0-8-66 0 0,-1-1 0 0 0,-3 11 284 0 0,2-14-111 0 0,2-5 37 0 0,0 0 0 0 0,-1-1 1 0 0,0 1-1 0 0,0 0 0 0 0,-1-1 1 0 0,-1 4 73 0 0,-24 41-308 0 0,23-40 256 0 0,0 1 1 0 0,0 0-1 0 0,1 0 0 0 0,1 1 52 0 0,1-7-18 0 0,0 1 1 0 0,0-1-1 0 0,0 0 1 0 0,-1 0-1 0 0,0 0 0 0 0,0 0 1 0 0,0 0-1 0 0,-2 1 18 0 0,-16 26-64 0 0,-14 30 0 0 0,32-58 64 0 0,0 1 0 0 0,0-1 0 0 0,0 0 0 0 0,-1 0 0 0 0,-2 2 0 0 0,2-2 0 0 0,1-1 0 0 0,0 1 0 0 0,0 0 0 0 0,0 0 0 0 0,-1 3 0 0 0,2 9 10 0 0,2-15 44 0 0,0-1 23 0 0,0 0 52 0 0,0 0 9 0 0,0 0-2 0 0,0 0 4 0 0,0 0 17 0 0,0 0-17 0 0,1 0-60 0 0,7 0 34 0 0,2 0 60 0 0,-1-1-38 0 0,7-5 50 0 0,-8 4-101 0 0,0 2-39 0 0,1-1-2 0 0,0-2 2 0 0,9-1 37 0 0,-8 3-34 0 0,-1-3-33 0 0,0 1 6 0 0,1 2 35 0 0,12-3 23 0 0,-8 1 22 0 0,3 1 44 0 0,50 2 262 0 0,-55-1-322 0 0,1-3-8 0 0,6 0 32 0 0,-10 4-168 0 0,-1 0 88 0 0,2 0 86 0 0,4 0 127 0 0,0 0-56 0 0,-4 0-153 0 0,-2 0-92 0 0,1 0-103 0 0,-1 0-67 0 0,0 0-100 0 0,0 0-113 0 0,-3 0 175 0 0,-1 0-33 0 0,-2 0-625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8:21.11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1 168 4832 0 0,'0'0'108'0'0,"0"0"17"0"0,0 0 10 0 0,1 0-22 0 0,3 0-65 0 0,-1 0-34 0 0,-2 0-17 0 0,-1 0 1 0 0,0 0-1 0 0,0-1 1 0 0,0 1 0 0 0,1 0-1 0 0,-1 0 1 0 0,0 0 0 0 0,0 0-1 0 0,1 0 1 0 0,-1 0 0 0 0,0 0-1 0 0,0 0 1 0 0,0-1-1 0 0,1 1 1 0 0,-1 0 0 0 0,0 0-1 0 0,0 0 1 0 0,0-1 0 0 0,0 1-1 0 0,0 0 1 0 0,1 0 0 0 0,-1 0-1 0 0,0-1 1 0 0,0 1 0 0 0,0 0-1 0 0,0 0 1 0 0,0 0-1 0 0,0-1 1 0 0,0 1 2 0 0,1-1 40 0 0,-1 0 65 0 0,2 0 86 0 0,1 1 109 0 0,0-1-97 0 0,-1 1 88 0 0,0 0 55 0 0,2-1 537 0 0,-2-1-404 0 0,-1 1-284 0 0,0 1-48 0 0,0-2-57 0 0,0 1-69 0 0,3-1 644 0 0,0 1-77 0 0,1 2-74 0 0,0-1-71 0 0,-1 1-105 0 0,0-1-52 0 0,0 0-50 0 0,-1-2-47 0 0,-2 0-8 0 0,4-2 309 0 0,8 3 117 0 0,-5 1-202 0 0,2 1-39 0 0,8 0 247 0 0,-15-1-481 0 0,1 0-1 0 0,-1 0 1 0 0,1-1 0 0 0,0 1 0 0 0,-1-1 0 0 0,3-1-132 0 0,4-1 173 0 0,26-8 383 0 0,-22 9-354 0 0,-8 2-152 0 0,-1-1 0 0 0,0 0 0 0 0,1 0 0 0 0,-1 0 0 0 0,0-1 0 0 0,4-1-50 0 0,9-3 103 0 0,1 4-64 0 0,-17 2-34 0 0,-1 0 0 0 0,1 0-1 0 0,-1 0 1 0 0,0-1 0 0 0,1 1 0 0 0,-1 0-1 0 0,1-1 1 0 0,-1 1 0 0 0,1-1-1 0 0,-1 1 1 0 0,0-1 0 0 0,1 0-5 0 0,0 1-3 0 0,-1-1 0 0 0,0 0 0 0 0,1 1 0 0 0,-1-1 0 0 0,0 1 0 0 0,1 0 0 0 0,-1-1 0 0 0,1 1 0 0 0,-1 0 0 0 0,1 0 0 0 0,-1 0 0 0 0,1 0 3 0 0,1 0-96 0 0,-1 0 45 0 0,1 0 32 0 0,4 0 40 0 0,-3 0-62 0 0,-1-1-30 0 0,-1 1-49 0 0,1 0-60 0 0,-1-1-72 0 0,0 1-21 0 0,0-1-65 0 0,-1 1-71 0 0,1-1-78 0 0,-1 0-84 0 0,1 1-91 0 0,-1-1-98 0 0,0-1-104 0 0,1 1-1069 0 0,-2 1-1096 0 0</inkml:trace>
  <inkml:trace contextRef="#ctx0" brushRef="#br0" timeOffset="306.05">239 1 6776 0 0,'0'0'198'0'0,"0"0"30"0"0,0 0 18 0 0,0 0 2 0 0,0 0 0 0 0,0 0 32 0 0,0 0 134 0 0,0 0 60 0 0,0 0-248 0 0,0 0-49 0 0,0 0-43 0 0,0 1-36 0 0,0 0 20 0 0,0 3-21 0 0,0-1 10 0 0,0 1 113 0 0,1 0-34 0 0,5 4 257 0 0,-5-7-143 0 0,0 1-109 0 0,0 0-70 0 0,-1 0-63 0 0,0 0-15 0 0,0-1 47 0 0,3 4 76 0 0,0 1 93 0 0,-2 1-53 0 0,0-1 12 0 0,2-1-39 0 0,1 3 14 0 0,-1 1-30 0 0,0 0 65 0 0,11 21 672 0 0,-8-18-589 0 0,-3 6 130 0 0,11 6-229 0 0,-4-12-145 0 0,-8-11-52 0 0,-2 0 9 0 0,-1 22-11 0 0,1-22-177 0 0,0 0 63 0 0,0 0 52 0 0,0-1 45 0 0,0 1 92 0 0,0 2 281 0 0,0-3-306 0 0,0 1-65 0 0,0-1-40 0 0,0 0-36 0 0,0 0-42 0 0,0 0-47 0 0,0 1-69 0 0,0-1-65 0 0,0 0-72 0 0,0 0-78 0 0,0 0-84 0 0,0 0-90 0 0,0 0-97 0 0,0 0-102 0 0,0 0-1023 0 0,0 0-1052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8:25.07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24 1 5880 0 0,'0'0'168'0'0,"0"0"-42"0"0,0 0-10 0 0,0 0 37 0 0,0 0 124 0 0,0 0 229 0 0,0 0 20 0 0,0 0-18 0 0,0 0-84 0 0,0 0-38 0 0,0 0-8 0 0,0 0-33 0 0,0 0-129 0 0,0 0-59 0 0,0 0-11 0 0,0 0 11 0 0,0 0 55 0 0,0 0 20 0 0,0 0 7 0 0,0 0-1 0 0,0 0-4 0 0,0 0-2 0 0,0 0 0 0 0,0 0-47 0 0,0 1-92 0 0,0 0-61 0 0,0 2-38 0 0,0-1 52 0 0,0-1 29 0 0,0-1 47 0 0,0 1 58 0 0,0 0 67 0 0,-4 13-10 0 0,3-12-204 0 0,0 0-1 0 0,1 0 1 0 0,-1 0-1 0 0,0 0 1 0 0,1 0 0 0 0,0 0-1 0 0,-1 0 1 0 0,1 2-33 0 0,-4 21 205 0 0,3-21-176 0 0,0 0 1 0 0,0 1-1 0 0,0-1 0 0 0,1 0 1 0 0,-1 3-30 0 0,1 14 138 0 0,0 0-38 0 0,0 41 84 0 0,-6-41-46 0 0,12 14-10 0 0,-7-21-108 0 0,1 15 39 0 0,3-10-66 0 0,-1-13 7 0 0,-1-5 0 0 0,0 1 0 0 0,-1 0 0 0 0,1-1 0 0 0,0 1 0 0 0,-1 0 0 0 0,0 0 0 0 0,1-1 0 0 0,-1 1 0 0 0,0 0 0 0 0,0 1 0 0 0,4 12 16 0 0,-3-13-11 0 0,0 0 1 0 0,-1 0-1 0 0,1 0 0 0 0,-1 0 1 0 0,1 0-1 0 0,-1 0 0 0 0,1 0 0 0 0,-1 0 1 0 0,0 0-6 0 0,0 2 0 0 0,1-1 0 0 0,-1 1 0 0 0,1-1 0 0 0,0 0 0 0 0,0 0 0 0 0,1 0 0 0 0,-1 0 0 0 0,0 0 0 0 0,1 0 0 0 0,0 0 0 0 0,0 0 0 0 0,0 0 0 0 0,0-1 0 0 0,0 1 0 0 0,1-1 0 0 0,0 2 0 0 0,-1-2 6 0 0,0 1 1 0 0,0-1 0 0 0,-1 1 0 0 0,1-1 0 0 0,-1 1 0 0 0,0 0 0 0 0,0 0-7 0 0,0-1 4 0 0,0 0 0 0 0,-1 0 0 0 0,1 0-1 0 0,0 0 1 0 0,0-1 0 0 0,0 1 0 0 0,0 0 0 0 0,0 0-1 0 0,1-1 1 0 0,-1 1 0 0 0,0-1 0 0 0,1 1 0 0 0,-1-1 0 0 0,1 0-1 0 0,0 1 1 0 0,-1-1 0 0 0,1 0 0 0 0,1 0-4 0 0,36 13 8 0 0,-15-6 8 0 0,-11-3 35 0 0,-5-4-9 0 0,-1 0 0 0 0,1 0 0 0 0,-1 0 0 0 0,1-1 1 0 0,-1 0-1 0 0,1-1 0 0 0,0 0-42 0 0,11 0 97 0 0,-16 2-72 0 0,0-1 1 0 0,0 0 0 0 0,0 0 0 0 0,0-1 0 0 0,0 1 0 0 0,0 0 0 0 0,0-1 0 0 0,-1 0 0 0 0,1 0 0 0 0,0 0 0 0 0,0 0 0 0 0,0 0 0 0 0,-1 0-1 0 0,1-1 1 0 0,-1 1 0 0 0,1-1 0 0 0,-1 0 0 0 0,2-1-26 0 0,23-15 286 0 0,-15 10-172 0 0,-11 8-105 0 0,0 0 1 0 0,0-1 0 0 0,0 1-1 0 0,0-1 1 0 0,0 0 0 0 0,0 1-1 0 0,0-1 1 0 0,-1 0 0 0 0,1 0-1 0 0,0 1 1 0 0,0-1 0 0 0,0 0 0 0 0,0-1-10 0 0,6-9 103 0 0,5-4-64 0 0,0-1-31 0 0,-5 5 39 0 0,0 2-36 0 0,-6 9-11 0 0,0-1 0 0 0,-1 0 0 0 0,1 1 0 0 0,0-1 0 0 0,-1 0 0 0 0,1 0 0 0 0,0 1 0 0 0,-1-1 0 0 0,1 0 0 0 0,-1 0 0 0 0,0 0 0 0 0,1 0 0 0 0,-1 0 0 0 0,0 0 0 0 0,1 0 0 0 0,-1 0 0 0 0,0 0 0 0 0,0 0 0 0 0,0 0-1 0 0,0 0 2 0 0,0 0 0 0 0,0 0-1 0 0,0-1 1 0 0,0 1-1 0 0,1 0 1 0 0,-1 0-1 0 0,0 0 1 0 0,1 0 0 0 0,-1 0-1 0 0,0 0 1 0 0,1-1-1 0 0,0 0 6 0 0,0-1 0 0 0,0 1 0 0 0,0 0 1 0 0,0-1-1 0 0,-1 1 0 0 0,1 0 0 0 0,-1-1 0 0 0,0 1 1 0 0,0-1-1 0 0,0 1 0 0 0,0-2-6 0 0,0 1 12 0 0,0 2-1 0 0,-7-13 19 0 0,5 11-19 0 0,0 0-1 0 0,0 0 0 0 0,0 1 0 0 0,0-1 0 0 0,-1 0 0 0 0,1 1 0 0 0,-1-1-10 0 0,0 0-7 0 0,-4 0 7 0 0,-6-4 0 0 0,11 6 0 0 0,-10 2 0 0 0,10-1-2 0 0,0 0-1 0 0,1 1 1 0 0,-1-1-1 0 0,0 1 1 0 0,0-1-1 0 0,1 1 1 0 0,-1 0-1 0 0,0-1 1 0 0,1 1-1 0 0,-2 1 3 0 0,-3 1-48 0 0,-3 5 33 0 0,3-3 23 0 0,-17 21-75 0 0,15-13 62 0 0,-10 13-59 0 0,13-17 64 0 0,4-7 0 0 0,-1 0 0 0 0,1 0 0 0 0,0 0 0 0 0,0 0 0 0 0,0 1 0 0 0,0-1 0 0 0,0 0 0 0 0,1 0 0 0 0,-1 1 0 0 0,0 1 1 0 0,1-2-2 0 0,0-1 1 0 0,0 0-1 0 0,0 0 1 0 0,0 1 0 0 0,0-1-1 0 0,-1 0 1 0 0,1 0-1 0 0,0 0 1 0 0,-1 0 0 0 0,1 0-1 0 0,-1 1 1 0 0,0 0-5 0 0,0 1-1 0 0,0-1 1 0 0,0 0 0 0 0,1 1-1 0 0,-1-1 1 0 0,1 1-1 0 0,0-1 1 0 0,-1 0-1 0 0,1 1 1 0 0,0-1 0 0 0,0 2 4 0 0,0 2 2 0 0,0-5-1 0 0,0 0 0 0 0,0 0 0 0 0,0-1 0 0 0,-1 1 0 0 0,2 0 0 0 0,-1 0 0 0 0,0 0 0 0 0,0 0 0 0 0,0 0 0 0 0,0 0 0 0 0,0 0 0 0 0,1 0 0 0 0,-1 0 0 0 0,0 0 0 0 0,1-1 0 0 0,-1 1 0 0 0,1 0 0 0 0,-1 0 0 0 0,1 0 0 0 0,0-1 0 0 0,-1 1 0 0 0,1 0 0 0 0,-1-1 0 0 0,2 1-1 0 0,-1 7 2 0 0,2 0 8 0 0,2-2-37 0 0,-1-2-45 0 0,0 0-67 0 0,-1-1-110 0 0,5-2-12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8:25.67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36 8352 0 0,'0'0'190'0'0,"0"0"28"0"0,0 0 7 0 0,1-2-33 0 0,3-1-137 0 0,0 1 38 0 0,0 0 62 0 0,0 2 101 0 0,-3 0-224 0 0,-1 0 0 0 0,1 0 1 0 0,-1 0-1 0 0,0 0 0 0 0,1 0 1 0 0,-1 0-1 0 0,0 0 1 0 0,1 0-1 0 0,-1 0 0 0 0,1-1 1 0 0,-1 1-1 0 0,0 0 0 0 0,1 0 1 0 0,-1 0-1 0 0,0 0 0 0 0,1-1 1 0 0,-1 1-1 0 0,0 0 0 0 0,1 0 1 0 0,-1-1-1 0 0,0 1 1 0 0,0 0-1 0 0,1 0 0 0 0,-1-1 1 0 0,0 1-1 0 0,0-1-32 0 0,0 1 32 0 0,1 0 1 0 0,-1 0 0 0 0,0-1-1 0 0,0 1 1 0 0,1 0-1 0 0,-1-1 1 0 0,0 1-1 0 0,0 0 1 0 0,1 0-1 0 0,-1-1 1 0 0,0 1-1 0 0,1 0 1 0 0,-1 0-1 0 0,0 0 1 0 0,1 0-1 0 0,-1-1 1 0 0,1 1-1 0 0,-1 0 1 0 0,0 0-1 0 0,1 0 1 0 0,-1 0-1 0 0,0 0 1 0 0,1 0-1 0 0,-1 0 1 0 0,1 0-1 0 0,-1 0-32 0 0,7 0 399 0 0,7-5 596 0 0,-10 3-725 0 0,0 0-39 0 0,0 0-62 0 0,0 0-57 0 0,0 1-69 0 0,1-1-79 0 0,9 0 175 0 0,7 2-3 0 0,6 0-348 0 0,-22 0 37 0 0,-4 0 65 0 0,0 0-41 0 0,-1 0-61 0 0,0 0-107 0 0,0 0-125 0 0,0 0-111 0 0,0 0 77 0 0,0 0-41 0 0,0 0-609 0 0,0 0-478 0 0,0 0-909 0 0</inkml:trace>
  <inkml:trace contextRef="#ctx0" brushRef="#br0" timeOffset="316.2">45 168 7136 0 0,'0'0'165'0'0,"0"0"22"0"0,0 0 6 0 0,1 0-28 0 0,3 0-110 0 0,-2 0 30 0 0,-1 0 89 0 0,0 0 202 0 0,1 0 482 0 0,1 0-108 0 0,-1 0-99 0 0,0 0-91 0 0,0 0-86 0 0,0-1-76 0 0,0 1-70 0 0,0 0-62 0 0,-1 0-73 0 0,0-1-38 0 0,2 1 60 0 0,0-1-91 0 0,3-1 69 0 0,-4 1-101 0 0,0 0 43 0 0,5-1 180 0 0,0 0 6 0 0,5-3-5 0 0,-9 3-297 0 0,-1 2 22 0 0,3 0-59 0 0,5 0-47 0 0,-10 0-134 0 0,0 0 100 0 0,1 0 79 0 0,-1 0 62 0 0,1 0 309 0 0,-1 0-254 0 0,1 0-94 0 0,-1 0-52 0 0,0 0-62 0 0,1 0-75 0 0,-1 0-35 0 0,0 0-66 0 0,1 0-73 0 0,0 0-80 0 0,-1 0-86 0 0,1 0-94 0 0,0 0-99 0 0,-1 0-108 0 0,3 0-959 0 0,2 0-1018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8:27.03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1 142 7800 0 0,'0'0'174'0'0,"0"0"-2"0"0,0-1-73 0 0,0 0-47 0 0,1-3-4 0 0,0 3 0 0 0,-1 1 19 0 0,4-1 49 0 0,-1-9-76 0 0,-3 3-2 0 0,2 3 67 0 0,1 2 230 0 0,-2 2-322 0 0,-1 0 0 0 0,0 0 0 0 0,0 0 0 0 0,0-1 0 0 0,0 1 0 0 0,1 0 0 0 0,-1 0 0 0 0,0 0 0 0 0,0 0 0 0 0,0 0 0 0 0,0 0 0 0 0,0 0 0 0 0,1 0 0 0 0,-1 0 0 0 0,0 0-1 0 0,0-1 1 0 0,0 1 0 0 0,0 0 0 0 0,0 0 0 0 0,0 0 0 0 0,0 0 0 0 0,1 0 0 0 0,-1-1 0 0 0,0 1 0 0 0,0 0 0 0 0,0 0 0 0 0,0 0 0 0 0,0 0 0 0 0,0-1 0 0 0,0 1 0 0 0,0 0 0 0 0,0 0 0 0 0,0 0 0 0 0,0 0 0 0 0,0-1 0 0 0,0 1 0 0 0,0 0 0 0 0,0 0 0 0 0,0 0 0 0 0,0 0 0 0 0,0-1-13 0 0,2-7 572 0 0,5-3 142 0 0,-6 11-649 0 0,0-1 1 0 0,0 0-1 0 0,-1 0 1 0 0,1 0 0 0 0,0 0-1 0 0,-1 1 1 0 0,1-1-1 0 0,-1 0 1 0 0,1 0 0 0 0,-1 0-1 0 0,0 0 1 0 0,1 0-1 0 0,-1 0 1 0 0,0 0 0 0 0,0 0-66 0 0,1-3 197 0 0,7-10 696 0 0,-5 11-708 0 0,-1 1-59 0 0,1 0-79 0 0,-2 0 178 0 0,1 1-89 0 0,-1 1-58 0 0,2 0-63 0 0,-1 0-14 0 0,-1 0 48 0 0,9-8 78 0 0,-1 2-19 0 0,0 2 7 0 0,-3 1-33 0 0,-1 1 2 0 0,0 1 1 0 0,-1 0 13 0 0,1 1 36 0 0,-5 0-119 0 0,0 0 1 0 0,1 0-1 0 0,-1 0 1 0 0,1 0-1 0 0,-1 0 1 0 0,0 0-1 0 0,1-1 1 0 0,-1 1-1 0 0,1 0 1 0 0,-1 0-1 0 0,0 0 1 0 0,1 0-1 0 0,-1 0 1 0 0,0-1-1 0 0,1 1 1 0 0,-1 0-1 0 0,0 0 1 0 0,1 0-1 0 0,-1-1 1 0 0,0 1-1 0 0,0 0 1 0 0,1 0-1 0 0,-1-1 1 0 0,0 1 0 0 0,0 0-1 0 0,1-1-15 0 0,1-2 175 0 0,4 2-45 0 0,3 0 0 0 0,-1-2-34 0 0,2-1-13 0 0,0 3 27 0 0,14 4-74 0 0,-14 1 5 0 0,6 0-29 0 0,-15-5-13 0 0,0 1 1 0 0,0 0 0 0 0,0 1 0 0 0,0-1 0 0 0,0 0 0 0 0,0 0 0 0 0,0 0 0 0 0,0 1 0 0 0,0-1 0 0 0,0 0 0 0 0,0 1 0 0 0,0-1 0 0 0,0 1 0 0 0,0-1 0 0 0,0 1 0 0 0,0-1 0 0 0,0 1 0 0 0,-1 0 0 0 0,1 0 0 0 0,11 6 0 0 0,-11-6 0 0 0,0-1 0 0 0,0 0 0 0 0,-1 1 0 0 0,1-1 0 0 0,0 0 0 0 0,0 1 0 0 0,-1-1 0 0 0,1 1 0 0 0,0-1 0 0 0,-1 1 0 0 0,1-1 0 0 0,0 1 0 0 0,-1 0 0 0 0,1-1 0 0 0,-1 1 0 0 0,1 0 0 0 0,-1-1 0 0 0,0 1 0 0 0,1 0 0 0 0,-1 0 0 0 0,0-1 0 0 0,1 1 0 0 0,-1 0 0 0 0,0 0 0 0 0,0 0 0 0 0,0-1 0 0 0,1 1 0 0 0,-1 0 0 0 0,0 0 0 0 0,4 15 2 0 0,-1-7-13 0 0,-2 1-34 0 0,-1-3 43 0 0,0 0 1 0 0,0 0-1 0 0,-1 0 0 0 0,-1 0 0 0 0,1 0 1 0 0,-2 3 1 0 0,0 8 0 0 0,3-17 0 0 0,0 1 0 0 0,0-1 0 0 0,-1 0 0 0 0,1 1 0 0 0,0-1 0 0 0,-1 1 0 0 0,1-1 0 0 0,-1 0 0 0 0,1 0 0 0 0,-1 1 0 0 0,1-1 0 0 0,-1 0 0 0 0,0 0 0 0 0,0 1 0 0 0,-7 18 2 0 0,5-9-19 0 0,-4 2-55 0 0,1-1 10 0 0,-7 8-37 0 0,8-15 62 0 0,1 0 0 0 0,-1 0 1 0 0,1 0-1 0 0,0 1 1 0 0,0-1-1 0 0,1 1 1 0 0,-2 3 36 0 0,-5 7-93 0 0,-2-3 34 0 0,-10 12-19 0 0,-6 14 3 0 0,7-14 86 0 0,-17 14-11 0 0,37-37 68 0 0,-1 2-85 0 0,1 1-12 0 0,-1-4 79 0 0,1 0 74 0 0,0-2 102 0 0,3 3-208 0 0,0-1 0 0 0,1 0 0 0 0,-1 1 0 0 0,1-1 0 0 0,-1 0 0 0 0,1 0 0 0 0,0 0-18 0 0,10 4 120 0 0,-2-3 57 0 0,4-7 3 0 0,-4 1-44 0 0,-3 3-11 0 0,4 2 45 0 0,11 0-16 0 0,-14-4-62 0 0,-6 1-67 0 0,1 1 0 0 0,0 0 0 0 0,0 0 0 0 0,0 0 0 0 0,-1 0 0 0 0,1 1 0 0 0,0-1 0 0 0,0 1 0 0 0,0 0 0 0 0,3 1-25 0 0,-4-1-122 0 0,0 0 44 0 0,4 0 29 0 0,0 0 113 0 0,12 0 210 0 0,-12 0-257 0 0,-1 0-90 0 0,0 0-112 0 0,-2 0-74 0 0,1 0-112 0 0,-2 0 138 0 0,-1 0-35 0 0,0 0-35 0 0,0 0-39 0 0,1 0-40 0 0,-1 0-42 0 0,0 0-44 0 0,0 0-47 0 0,0 0-47 0 0,0 0-51 0 0,0 0-53 0 0,0 0-53 0 0,0 0-1085 0 0,-1 0-1013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2:47.4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303 31 7312 0 0,'0'0'165'0'0,"0"0"22"0"0,-2 0 9 0 0,-6-2-69 0 0,5-2-55 0 0,-1-3-59 0 0,3 7-13 0 0,0 0 0 0 0,0-1 0 0 0,1 1 0 0 0,-1 0 0 0 0,0-1 0 0 0,0 1 0 0 0,0 0 0 0 0,1 0 0 0 0,-1 0 0 0 0,0 0 0 0 0,0 0 0 0 0,0 0 0 0 0,0 0 0 0 0,0 0 0 0 0,-5 0 0 0 0,-1 0 39 0 0,1 0 38 0 0,1-1 40 0 0,1-1 40 0 0,0-4 114 0 0,4 6-253 0 0,0-1 0 0 0,-1 1 0 0 0,1-1 0 0 0,0 1 0 0 0,0 0 0 0 0,-1-1 0 0 0,1 1 1 0 0,0-1-1 0 0,-1 1 0 0 0,1 0 0 0 0,-1 0 0 0 0,1-1 0 0 0,0 1 0 0 0,-1 0 0 0 0,1-1 0 0 0,-1 1 0 0 0,1 0 0 0 0,0 0 1 0 0,-1 0-1 0 0,1 0 0 0 0,-1-1 0 0 0,1 1 0 0 0,-1 0 0 0 0,1 0 0 0 0,-1 0 0 0 0,1 0 0 0 0,-1 0 0 0 0,1 0 0 0 0,-1 0 1 0 0,1 0-1 0 0,-1 0 0 0 0,1 1-18 0 0,-33-1 829 0 0,11 0-351 0 0,4 0-156 0 0,2 0-93 0 0,11 2-130 0 0,3 0-86 0 0,1-1 1 0 0,-1 0-1 0 0,-1 1 0 0 0,1-1 1 0 0,0 0-1 0 0,0 0 0 0 0,0 0 1 0 0,-1 0-1 0 0,1-1 0 0 0,0 1 1 0 0,-1-1-1 0 0,1 1 0 0 0,0-1 1 0 0,-1 0-1 0 0,1 0 0 0 0,0 0 1 0 0,-1 0-14 0 0,-2 2 64 0 0,4 0-55 0 0,-1-1-1 0 0,1 0 1 0 0,0 0 0 0 0,-1 0 0 0 0,1 0 0 0 0,-1 0 0 0 0,1 0 0 0 0,-1 0 0 0 0,1-1 0 0 0,-1 1-1 0 0,0-1 1 0 0,1 1 0 0 0,-1-1 0 0 0,0 1 0 0 0,0-1-9 0 0,-3 2 91 0 0,-20 14 101 0 0,22-6-128 0 0,3-5-112 0 0,3 5 32 0 0,9-5 16 0 0,8 7 0 0 0,3 1 0 0 0,12 2 0 0 0,-22-12 0 0 0,-11-2 0 0 0,0-1 0 0 0,0 0 0 0 0,1 1 0 0 0,-1 0 0 0 0,0 0 0 0 0,0-1 0 0 0,0 1 0 0 0,0 0 0 0 0,0 1 0 0 0,0-1 0 0 0,0 0 0 0 0,-1 1 0 0 0,1-1 0 0 0,0 1 0 0 0,0 0 0 0 0,0-1-1 0 0,0 1 1 0 0,1 0 0 0 0,-1-1 0 0 0,0 1 0 0 0,1-1 0 0 0,-1 0 0 0 0,1 0-1 0 0,-1 0 1 0 0,1 0 0 0 0,0 0 0 0 0,0 0 0 0 0,1 0 3 0 0,0 0 0 0 0,0 1 0 0 0,0-1 0 0 0,0 1 0 0 0,0 0 0 0 0,3 2-3 0 0,22 16 90 0 0,0 5 38 0 0,-15-15-32 0 0,2 1 55 0 0,-10-3-94 0 0,5 5 37 0 0,0-9 26 0 0,-11-4-118 0 0,0 0 1 0 0,0 0-1 0 0,1 0 1 0 0,-1 0-1 0 0,0 0 1 0 0,0 0-1 0 0,0 0 1 0 0,0 0-1 0 0,0 0 1 0 0,0 0-1 0 0,1 0 1 0 0,-1 0-1 0 0,0 0 1 0 0,0 0-1 0 0,0 0 1 0 0,0 0-1 0 0,0 0 1 0 0,0 0-1 0 0,0 1 1 0 0,0-1 0 0 0,1 0-1 0 0,-1 0 1 0 0,0 0-1 0 0,0 0 1 0 0,0 0-1 0 0,0 0 1 0 0,0 0-1 0 0,0 0 1 0 0,0 1-1 0 0,0-1 1 0 0,0 0-1 0 0,0 0 1 0 0,0 0-1 0 0,0 0 1 0 0,0 0-1 0 0,0 1 1 0 0,0-1-1 0 0,0 0 1 0 0,0 0-1 0 0,0 0 1 0 0,0 0-1 0 0,0 0 1 0 0,0 0-1 0 0,0 1 1 0 0,0-1-1 0 0,0 0 1 0 0,0 0 0 0 0,0 0-1 0 0,0 0 1 0 0,0 0-1 0 0,0 0 1 0 0,0 0-1 0 0,0 1 1 0 0,0-1-3 0 0,0 4 8 0 0,0 2 35 0 0,0 8 129 0 0,0 0 51 0 0,0 21 375 0 0,-1-34-587 0 0,1 0 1 0 0,0 1-1 0 0,0-1 1 0 0,0 0-1 0 0,-1 0 1 0 0,1 1-1 0 0,-1-1 1 0 0,1 0 0 0 0,-1 0-1 0 0,1 0 1 0 0,-1 1-12 0 0,-1 0 35 0 0,0 1-1 0 0,0 0 1 0 0,0-1 0 0 0,0 1 0 0 0,-1-1 0 0 0,1 0 0 0 0,-1 0-35 0 0,-19 13 205 0 0,11-9-148 0 0,1-3 18 0 0,5-4-53 0 0,2 1-12 0 0,0 0 0 0 0,0-1 0 0 0,0 1 0 0 0,0 0 0 0 0,0 1 0 0 0,0-1 0 0 0,0 0 0 0 0,0 1 0 0 0,1-1 0 0 0,-1 1 0 0 0,0 0-10 0 0,-1 1 6 0 0,0 0 1 0 0,0 0 0 0 0,0 0-1 0 0,0-1 1 0 0,-1 0 0 0 0,1 0-1 0 0,0 0 1 0 0,-1 0 0 0 0,1-1-1 0 0,0 1 1 0 0,-1-1 0 0 0,1 0-1 0 0,-4-1-6 0 0,-4 1 20 0 0,4 1-11 0 0,1-1-1 0 0,-1-1 0 0 0,0 1 1 0 0,-7-3-9 0 0,0-2 1 0 0,-2-1 17 0 0,3 5 23 0 0,13 1-41 0 0,-1 0 1 0 0,1-1 0 0 0,-1 1 0 0 0,0 0 0 0 0,1-1 0 0 0,-1 1 0 0 0,1-1 0 0 0,-1 1 0 0 0,1-1 0 0 0,-1 1 0 0 0,1-1 0 0 0,0 0 0 0 0,-1 0 0 0 0,1 0-1 0 0,-7-4 9 0 0,-8-3 37 0 0,2 1-38 0 0,5 2-15 0 0,4 0-72 0 0,4-2-58 0 0,1-2-41 0 0,0 2 81 0 0,0 4 69 0 0,0 1-36 0 0,0 0-34 0 0,0 0-34 0 0,0 0-35 0 0,0 0-37 0 0,0 0-36 0 0,0 0-37 0 0,0 0-39 0 0,0 1-38 0 0,0-1-39 0 0,0 0-40 0 0,0 0-41 0 0,0 0-41 0 0,0 0-42 0 0,0-4-1168 0 0,0-3-976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8:28.71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63 0 8032 0 0,'0'0'182'0'0,"0"0"29"0"0,-2 0 12 0 0,-5 0-37 0 0,-1 0-124 0 0,8 1-49 0 0,-1-1 0 0 0,1 0 0 0 0,-1 0 0 0 0,0 0 0 0 0,1 0 0 0 0,-1 0 0 0 0,1 1 0 0 0,-1-1 0 0 0,1 0 0 0 0,-1 0 0 0 0,1 1 0 0 0,-1-1 1 0 0,1 0-1 0 0,-1 1 0 0 0,1-1 0 0 0,-1 0 0 0 0,1 1 0 0 0,0-1 0 0 0,-1 1 0 0 0,1-1 0 0 0,0 1 0 0 0,-1-1 0 0 0,1 1 0 0 0,0-1 0 0 0,-1 1-13 0 0,-4 15 257 0 0,2-7-88 0 0,-2-3-43 0 0,1 3-36 0 0,2-6-67 0 0,1 0 0 0 0,0 1 0 0 0,0-1-1 0 0,0 1 1 0 0,1-1 0 0 0,-1 0 0 0 0,1 3-23 0 0,0-3 16 0 0,-1 0 1 0 0,1 0-1 0 0,0 0 1 0 0,-1 0-1 0 0,0 0 1 0 0,0 0-1 0 0,0 1-16 0 0,-3 17 77 0 0,4 96 281 0 0,0-78-195 0 0,0-2 52 0 0,0-32-154 0 0,1 1 1 0 0,0 0-1 0 0,0 0 1 0 0,1 0-1 0 0,0-1 1 0 0,0 1-1 0 0,0-1 1 0 0,3 5-62 0 0,5 15 212 0 0,-8-19-168 0 0,1 3 64 0 0,0 0 0 0 0,1 0 0 0 0,0-1 0 0 0,2 5-108 0 0,9 5 156 0 0,9 11 4 0 0,-16-15-128 0 0,-7-13-32 0 0,-1-1 0 0 0,0 1 0 0 0,0-1 0 0 0,0 1 0 0 0,1 0 0 0 0,-1-1 0 0 0,0 1 0 0 0,1-1 0 0 0,-1 1 1 0 0,0-1-1 0 0,1 1 0 0 0,-1-1 0 0 0,1 1 0 0 0,-1-1 0 0 0,1 1 0 0 0,-1-1 0 0 0,1 0 0 0 0,0 1 0 0 0,1 0-3 0 0,1 1 0 0 0,-1 0 0 0 0,1-1 0 0 0,-1 1 0 0 0,0 0 0 0 0,1 0 0 0 0,0 2 3 0 0,0-1-67 0 0,2 2 82 0 0,-3-3-35 0 0,0 0-57 0 0,0 0-84 0 0,0 0-113 0 0,-1-1 85 0 0,0 0-38 0 0,0 1-245 0 0,1-1-107 0 0,-1 0 86 0 0,0 0-40 0 0,1 1-617 0 0,0 0 261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8:29.40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99 7848 0 0,'0'0'232'0'0,"1"-1"-14"0"0,1-1-186 0 0,-1 1-32 0 0,1-4 33 0 0,2-4 42 0 0,-1 6 129 0 0,1-1 84 0 0,1 1 133 0 0,5-2 285 0 0,-2 2-161 0 0,-2 0-226 0 0,-3 1-99 0 0,1-1-53 0 0,10-6 559 0 0,-7 6-441 0 0,0 0-41 0 0,-2 0-99 0 0,6-3 257 0 0,-3 4-167 0 0,-1 0-37 0 0,13-5 275 0 0,-13 4-264 0 0,-1 1 0 0 0,1 0 0 0 0,0 0 0 0 0,4 0-209 0 0,1-1 232 0 0,-2 1-60 0 0,-4 0-18 0 0,-1 1-51 0 0,8 1 70 0 0,-7 1-78 0 0,2-1 68 0 0,2 1 4 0 0,1 1-33 0 0,9 5 42 0 0,0 4-97 0 0,-3 3-68 0 0,-6 4-15 0 0,-2 15 51 0 0,-4-15-25 0 0,-4-16-23 0 0,-1-1 1 0 0,1 1 0 0 0,-1 0 0 0 0,0-1 0 0 0,0 1 0 0 0,0-1 0 0 0,0 1 0 0 0,0-1 0 0 0,0 1 0 0 0,0 0 0 0 0,-1 1 7 0 0,1 0 0 0 0,-1-1 1 0 0,0 1-1 0 0,0-1 0 0 0,-1 0 1 0 0,1 1-1 0 0,-1 0-7 0 0,-5 11 13 0 0,4-8-5 0 0,1-1 0 0 0,-1 1-1 0 0,1-1 1 0 0,-1 0-1 0 0,-1 0 1 0 0,1-1 0 0 0,-1 1-1 0 0,0 0 1 0 0,0-1-1 0 0,-1 1-7 0 0,4-4 5 0 0,0 0 0 0 0,0-1-1 0 0,-1 1 1 0 0,1 0-1 0 0,0 0 1 0 0,0-1-1 0 0,-1 1 1 0 0,1 0 0 0 0,0-1-1 0 0,-1 1 1 0 0,1-1-1 0 0,0 0 1 0 0,-1 1-5 0 0,1-1-1 0 0,-1 0 0 0 0,1 0 0 0 0,0 1 0 0 0,-1-1 0 0 0,1 1 0 0 0,0 0 0 0 0,-1-1 0 0 0,1 1 0 0 0,0 0 0 0 0,0 0 0 0 0,0-1 0 0 0,0 1 0 0 0,0 0 1 0 0,-1 1-12 0 0,0 0 0 0 0,0-1 1 0 0,0 0-1 0 0,0 1 0 0 0,0-1 0 0 0,0 0 0 0 0,0 0 0 0 0,0 0 1 0 0,0 0 11 0 0,-13 3-107 0 0,3-3-18 0 0,-2-1-43 0 0,13 0 96 0 0,0 0-41 0 0,-6-1 32 0 0,7-2 21 0 0,5-5-320 0 0,-2 5 293 0 0,-2 2 96 0 0,1 0-27 0 0,0-1 1 0 0,0 1 0 0 0,0 0 0 0 0,0 0 0 0 0,0 0 0 0 0,0 0 0 0 0,0 1 0 0 0,0-1 0 0 0,0 1 0 0 0,0-1 0 0 0,0 1 0 0 0,1 0 0 0 0,-1-1 0 0 0,0 1 0 0 0,1 1 17 0 0,15-6-112 0 0,-2 1 85 0 0,-14 3 19 0 0,1 1-1 0 0,0 0 1 0 0,-1 0 0 0 0,1 0 0 0 0,-1 1 0 0 0,1-1-1 0 0,-1 1 1 0 0,1-1 0 0 0,-1 1 0 0 0,1 0 0 0 0,-1 0-1 0 0,0 0 1 0 0,3 1 8 0 0,14 1-10 0 0,-13 0 8 0 0,1 0 1 0 0,-1 1 0 0 0,1 0-1 0 0,1 1 2 0 0,5 4 13 0 0,0-2 33 0 0,-8-4-29 0 0,0 1 41 0 0,7 8 150 0 0,-11-11-166 0 0,1 0 0 0 0,-1 1 0 0 0,0-1 1 0 0,0 1-1 0 0,0 0 0 0 0,0-1 0 0 0,0 1 0 0 0,0 0 0 0 0,0 0 0 0 0,0-1 0 0 0,-1 1 0 0 0,1 0 1 0 0,-1 1-43 0 0,3 10 68 0 0,-3-13-66 0 0,0 1-1 0 0,1-1 0 0 0,-1 1 0 0 0,0 0 1 0 0,0-1-1 0 0,0 1 0 0 0,0-1 1 0 0,0 1-1 0 0,0-1 0 0 0,0 1 1 0 0,0-1-1 0 0,0 1 0 0 0,0-1 0 0 0,0 1 1 0 0,0-1-1 0 0,0 1 0 0 0,0 0 1 0 0,0-1-1 0 0,-1 1 0 0 0,1-1 1 0 0,0 1-1 0 0,0-1 0 0 0,-1 1 1 0 0,1-1-2 0 0,-4 12 43 0 0,4-11-35 0 0,0 0 0 0 0,0 0 0 0 0,0 0 1 0 0,0 0-1 0 0,-1 0 0 0 0,1 0 0 0 0,0 0 0 0 0,-1 0 1 0 0,1-1-1 0 0,-1 1 0 0 0,1 0 0 0 0,-1 0 1 0 0,1 0-1 0 0,-1-1 0 0 0,0 1 0 0 0,0 0-8 0 0,-7 11 100 0 0,7-11-91 0 0,1 0 0 0 0,-1 0-1 0 0,0 0 1 0 0,1 0 0 0 0,-1 0-1 0 0,0 0 1 0 0,0 0 0 0 0,0 0-1 0 0,1 0 1 0 0,-1-1 0 0 0,0 1-1 0 0,0 0 1 0 0,0-1 0 0 0,0 1-1 0 0,0 0 1 0 0,0-1 0 0 0,-1 1-1 0 0,1-1 1 0 0,0 0 0 0 0,0 1-9 0 0,-10 5 49 0 0,9-5-42 0 0,1 0-1 0 0,-1 0 1 0 0,0 0-1 0 0,1 0 1 0 0,-1 0-1 0 0,0 0 1 0 0,0 0-1 0 0,0-1 1 0 0,1 1-1 0 0,-1-1 1 0 0,0 1-1 0 0,0-1-5 0 0,-1 0-1 0 0,1 1 0 0 0,0-1 0 0 0,-1 1 0 0 0,1-1 0 0 0,-1 1 0 0 0,1 0 0 0 0,0 0 0 0 0,0 0 0 0 0,0 0 1 0 0,-1 1-1 0 0,1-1-2 0 0,0 0 1 0 0,-1 0 0 0 0,1 0-1 0 0,0 0 1 0 0,-1 0 0 0 0,1 0-1 0 0,-1-1 1 0 0,1 1 0 0 0,-1-1-1 0 0,0 1 2 0 0,-4-1-51 0 0,-2 0 56 0 0,4 0-33 0 0,0-1-50 0 0,0 0-75 0 0,1 0-50 0 0,0-1-82 0 0,1-1-98 0 0,-1 0-110 0 0,4 3 493 0 0,0 0-244 0 0,-1-1-35 0 0,0 0-374 0 0,0 0 94 0 0,0 0-49 0 0,-2-1-711 0 0,-1 1-559 0 0,-1 1-1060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8:29.87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8208 0 0,'0'0'234'0'0,"0"0"6"0"0,1 0-163 0 0,-1 0-37 0 0,6 0-20 0 0,-3 0 12 0 0,1 0 90 0 0,-2 0 0 0 0,-1 0 50 0 0,1 0 58 0 0,-2 0 69 0 0,15 1 747 0 0,-9 1-623 0 0,1 0-13 0 0,-1 1-93 0 0,-2-2-66 0 0,0 0-53 0 0,4-1 84 0 0,1 1 19 0 0,-3 1-53 0 0,0 1-35 0 0,5 3 134 0 0,13 6 273 0 0,-18-10-528 0 0,0 1 1 0 0,-1 0 0 0 0,1 0 0 0 0,-1 0 0 0 0,0 0-1 0 0,0 1 1 0 0,3 2-93 0 0,-4-2 72 0 0,0 0 0 0 0,0 0 0 0 0,0 0 0 0 0,-1 1 0 0 0,1 0-72 0 0,8 12 229 0 0,0 1-44 0 0,0 1-54 0 0,-6-5-43 0 0,14 27 109 0 0,-14-20-157 0 0,-3-1-52 0 0,-3-14 14 0 0,1 1 0 0 0,0-1-1 0 0,0 0 1 0 0,1 4-2 0 0,-1-6 9 0 0,0-1-1 0 0,0 1 1 0 0,-1 0 0 0 0,1 0-1 0 0,-1 0 1 0 0,0 0 0 0 0,0 0-1 0 0,0 0 1 0 0,-1 0 0 0 0,0 3-9 0 0,-1 2 29 0 0,-3 16 24 0 0,2-9 45 0 0,1-11-80 0 0,-1 0 0 0 0,1-1 0 0 0,-1 1 0 0 0,0-1 0 0 0,-1 1 0 0 0,0 0-18 0 0,-7 10 121 0 0,-16 17 81 0 0,13-17-149 0 0,5-3-67 0 0,7-10 14 0 0,0 0-1 0 0,0 0 1 0 0,0 0-1 0 0,0 0 1 0 0,0 0-1 0 0,0 0 1 0 0,-1-1-1 0 0,1 1 1 0 0,0-1-1 0 0,-1 0 0 0 0,1 0 1 0 0,-1 0-1 0 0,-1 1 1 0 0,-8 3-58 0 0,2 2-81 0 0,6-4-72 0 0,0-2 68 0 0,4-1 125 0 0,-1 0 0 0 0,0-1 0 0 0,1 1 0 0 0,-1 0 0 0 0,0 0 0 0 0,1-1 0 0 0,-1 1 0 0 0,1 0 0 0 0,-1-1 0 0 0,0 1 1 0 0,1 0-1 0 0,-1-1 0 0 0,1 1 0 0 0,-1-1 0 0 0,1 1 0 0 0,-1-1 18 0 0,-1-2-188 0 0,2 2 30 0 0,-1 1 216 0 0,1 0-39 0 0,-1-1-37 0 0,1 1-35 0 0,-1 0-141 0 0,0-1-99 0 0,0 1-20 0 0,1 0-40 0 0,-2-2-892 0 0,2 1 764 0 0,-1-1 86 0 0,1 1 248 0 0,0-1 40 0 0,0-7-1203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8:32.31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309 105 5904 0 0,'0'0'132'0'0,"0"0"17"0"0,0-1 11 0 0,0-6-21 0 0,0-6-108 0 0,0 7 46 0 0,0 3 63 0 0,0 0 80 0 0,0 2 4 0 0,-1 1-49 0 0,1 0-41 0 0,-1-1-37 0 0,-1 1 23 0 0,-1-1-13 0 0,2 1 4 0 0,0-8 402 0 0,-1 1 64 0 0,-3 2 148 0 0,-4-2 299 0 0,7 1-418 0 0,-1 1 190 0 0,0 1-441 0 0,-1 0-37 0 0,0 0-45 0 0,0 1-51 0 0,1 0-58 0 0,0 1-63 0 0,2 1-71 0 0,-2-1 177 0 0,-1 1-60 0 0,0 1-49 0 0,-1 1-36 0 0,-7-2 33 0 0,-3-6-80 0 0,11 9-12 0 0,4-1-3 0 0,-1-1 0 0 0,1 1 0 0 0,-1-1 0 0 0,1 1 0 0 0,-1-1-1 0 0,1 1 1 0 0,-1-1 0 0 0,1 1 0 0 0,-1-1 0 0 0,0 0 0 0 0,1 1 0 0 0,-1-1-1 0 0,0 0 1 0 0,1 0 0 0 0,-1 1 0 0 0,0-1 0 0 0,1 0 0 0 0,-1 0 0 0 0,0 0 0 0 0,1 0-1 0 0,-1 0 1 0 0,0 0 0 0 0,0 0 0 0 0,1 0 0 0 0,-1 0 0 0 0,0 0 0 0 0,1-1 0 0 0,-7 1 0 0 0,5 0 0 0 0,0 0 0 0 0,0 0 0 0 0,0 0 0 0 0,0 0 0 0 0,0 0 0 0 0,0 0 0 0 0,0 0 0 0 0,0 1 0 0 0,0-1 0 0 0,0 1 0 0 0,0 0 0 0 0,0-1 0 0 0,0 1 0 0 0,0 0 0 0 0,0 0 0 0 0,0 0 0 0 0,0 1 0 0 0,1-1 0 0 0,-1 0 0 0 0,1 0 0 0 0,0 0 0 0 0,0 0 0 0 0,-1 0 0 0 0,1 0 0 0 0,-1-1 0 0 0,1 1 0 0 0,-1 0 0 0 0,1-1 0 0 0,-1 1 0 0 0,0-1 0 0 0,-16 8 0 0 0,-17 10 0 0 0,28-14 0 0 0,4-3 0 0 0,0 1 0 0 0,1 0 0 0 0,-1 0 0 0 0,0 0 0 0 0,0 0 0 0 0,1 0 0 0 0,-1 0 0 0 0,1 1 0 0 0,0 0 0 0 0,0-1 0 0 0,0 1 0 0 0,0 0 0 0 0,0 0 0 0 0,-25 74-60 0 0,25-60 16 0 0,1-6 9 0 0,-1-2 23 0 0,1-8 12 0 0,0 1 0 0 0,1 0 0 0 0,-1 0 0 0 0,1 0 0 0 0,-1 0 0 0 0,1-1-1 0 0,0 1 1 0 0,0 0 0 0 0,0 0 0 0 0,0 0 0 0 0,0 0 0 0 0,0 0 0 0 0,0 0 0 0 0,4 6 0 0 0,-4-6 0 0 0,1 0 0 0 0,0-1 0 0 0,-1 1 0 0 0,1 0 0 0 0,-1 0 0 0 0,0 0 0 0 0,1-1 0 0 0,-1 1 0 0 0,0 2 0 0 0,1 7-7 0 0,7 16-71 0 0,-7-24 83 0 0,1 1-5 0 0,1 0 0 0 0,-1-1 0 0 0,1 1 0 0 0,-1-1 0 0 0,1 0 0 0 0,0 0 0 0 0,1 0 0 0 0,-1 0 0 0 0,3 2 0 0 0,6 6 0 0 0,-8-6 0 0 0,-3-4 0 0 0,0 0 0 0 0,0 0 0 0 0,-1-1 0 0 0,1 1 0 0 0,0 0 0 0 0,0 0 0 0 0,0 0 0 0 0,0-1 0 0 0,0 1 0 0 0,0 0 0 0 0,0-1 0 0 0,0 1 0 0 0,1-1 0 0 0,-1 1 0 0 0,0-1 0 0 0,0 0 0 0 0,0 1 0 0 0,0-1 0 0 0,1 0 0 0 0,-1 0 0 0 0,1 0 0 0 0,8 1-3 0 0,2 2 74 0 0,17 2 141 0 0,7-8 269 0 0,-25 1-217 0 0,1-1-1 0 0,0 0 1 0 0,0-1 0 0 0,-1 0 0 0 0,10-5-264 0 0,-17 6 96 0 0,1-1 1 0 0,-1 1 0 0 0,1-1-1 0 0,-1 0 1 0 0,0 0 0 0 0,2-3-97 0 0,6-7 234 0 0,-5 6-39 0 0,-2-2-46 0 0,4-12 40 0 0,-8 14-143 0 0,1-1 1 0 0,-1 1-1 0 0,0-1 1 0 0,-1-5-47 0 0,5-16 12 0 0,-1-1 40 0 0,-4 29-51 0 0,0-1 0 0 0,0-1 0 0 0,0 1 0 0 0,0-1-1 0 0,0 0 1 0 0,-1 1 0 0 0,1-1 0 0 0,-1 1 0 0 0,0-1 0 0 0,0 1 0 0 0,0-1-1 0 0,-1 0 0 0 0,-1-22 0 0 0,-6 8 0 0 0,2 10 0 0 0,-2-4-8 0 0,6 6-38 0 0,-1 1-56 0 0,-1 2-75 0 0,-2 2-96 0 0,6 1 210 0 0,0 0 0 0 0,0 0 1 0 0,0-1-1 0 0,0 1 0 0 0,0 0 1 0 0,0-1-1 0 0,0 1 0 0 0,0-1 1 0 0,0 1-1 0 0,0-1 0 0 0,0 1 1 0 0,1-1-1 0 0,-1 0 1 0 0,0 1-1 0 0,0-1 63 0 0,0 0-126 0 0,1 1 13 0 0,0-1-13 0 0,-1 1-40 0 0,1 0-11 0 0,0 0-39 0 0,-1 0-47 0 0,1 0-51 0 0,0 0-57 0 0,-1 0-51 0 0,0 0-46 0 0,1 0-40 0 0,-1 0-148 0 0,0 0-39 0 0,0 0-177 0 0,-1 0-480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8:31.25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1 124 7920 0 0,'10'-1'137'0'0,"3"-3"205"0"0,-6 2-164 0 0,-3 1-86 0 0,4 0-25 0 0,-6 1-70 0 0,0 0 0 0 0,1 0 0 0 0,-1-1 0 0 0,0 1 0 0 0,0-1 0 0 0,0 1 0 0 0,0-1 0 0 0,0 0-1 0 0,0 0 4 0 0,5-1 32 0 0,1 0 74 0 0,-7 2 49 0 0,1 0 0 0 0,0 0-1 0 0,0 0 1 0 0,0 0-1 0 0,0-1 1 0 0,0 1-1 0 0,0-1 1 0 0,-1 0-1 0 0,3 0-154 0 0,-3 0 153 0 0,1 0-1 0 0,0 1 1 0 0,-1-1 0 0 0,1 1-1 0 0,0-1 1 0 0,-1 1-1 0 0,1 0 1 0 0,0 0-1 0 0,1 0-152 0 0,15-4 527 0 0,-4 0-149 0 0,-2 3-73 0 0,-5 2-194 0 0,1-1 22 0 0,0-1 18 0 0,0-2 44 0 0,4-2 85 0 0,-6 3-235 0 0,1 2-35 0 0,9 0-76 0 0,-14 1 35 0 0,0-1 0 0 0,0 0 0 0 0,1 0 0 0 0,-1 0 0 0 0,0 0-1 0 0,0 0 1 0 0,0-1 0 0 0,1 1 31 0 0,1-2-112 0 0,-1-1 44 0 0,0 1 21 0 0,0 2-50 0 0,1-1-73 0 0,-2 1 44 0 0,2 0-35 0 0,-4 0-16 0 0,0 0 39 0 0,1 0-33 0 0,-1 0 120 0 0,1 0 54 0 0,0 0 114 0 0,2 0 215 0 0,-2 0-264 0 0,0 0-54 0 0,-1 0-59 0 0,1 0-64 0 0,0 0-74 0 0,0 0-88 0 0,-1 0-30 0 0,1 0-74 0 0,0 0-83 0 0,-1 0-88 0 0,1 0-96 0 0,-1 0-103 0 0,1 0-108 0 0,0 0-116 0 0,-1 0-236 0 0,0 0-675 0 0</inkml:trace>
  <inkml:trace contextRef="#ctx0" brushRef="#br0" timeOffset="361.71">142 1 8840 0 0,'0'0'197'0'0,"0"0"24"0"0,0 0 19 0 0,0 0 14 0 0,0 0 2 0 0,0 0 0 0 0,0 0 0 0 0,0 0 9 0 0,0 0 39 0 0,0 0 15 0 0,0 0 1 0 0,0 0-14 0 0,0 0-99 0 0,-1-1-90 0 0,-1 1-59 0 0,-1 1-16 0 0,1 0 12 0 0,1 1 130 0 0,0 0-34 0 0,0 4 66 0 0,1 0-95 0 0,2 0-67 0 0,3 10-38 0 0,-3-11 35 0 0,-1-4-43 0 0,-1 0 1 0 0,1 1 0 0 0,-1-1 0 0 0,0 0 0 0 0,0 1 0 0 0,0-1 0 0 0,0 1-1 0 0,0-1 1 0 0,0 0 0 0 0,0 1 0 0 0,0-1 0 0 0,0 0-9 0 0,-1 8 63 0 0,3 0 41 0 0,1-5-55 0 0,-2-3-38 0 0,-1 0 0 0 0,1 0 1 0 0,-1 0-1 0 0,0-1 0 0 0,1 1 0 0 0,-1 0 1 0 0,1 0-1 0 0,-1 0 0 0 0,0 0 0 0 0,0 0 1 0 0,0 0-1 0 0,0 0 0 0 0,1 0 1 0 0,-1 0-12 0 0,1 13 136 0 0,12 22 108 0 0,-8-25-123 0 0,2-2 46 0 0,-1-1-6 0 0,-3 2 58 0 0,-2-5-101 0 0,2 0-42 0 0,0-2 12 0 0,-2-1-7 0 0,0 0 36 0 0,-1 0-44 0 0,0 4-48 0 0,0-5-228 0 0,0 0 83 0 0,0-1 69 0 0,0 1 60 0 0,0 0 117 0 0,-1 0 379 0 0,1 0-399 0 0,0-1-49 0 0,0 0-68 0 0,0 1-87 0 0,0-1-25 0 0,0 0-52 0 0,0 0-57 0 0,0 1-63 0 0,0-1-4 0 0,0 0-50 0 0,0 0-54 0 0,0 1-57 0 0,0-1-61 0 0,1 0-63 0 0,-1 1-67 0 0,0-1-70 0 0,0 0-1106 0 0,0 0-1039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8:51.90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1 176 7312 0 0,'0'0'165'0'0,"0"0"22"0"0,0 0 9 0 0,0 0 49 0 0,0 0 143 0 0,0 0 57 0 0,0 0 17 0 0,0 0-24 0 0,0 0-106 0 0,0 0-48 0 0,0 0-10 0 0,0 0-87 0 0,0-1-57 0 0,0 1-48 0 0,0 0-40 0 0,0-1-41 0 0,0-1-85 0 0,0 1 75 0 0,0 0 50 0 0,0 0 74 0 0,0 0 105 0 0,0 0-63 0 0,0 1 34 0 0,0-1 39 0 0,0 1 41 0 0,0 0 45 0 0,0-1 48 0 0,0-2-215 0 0,0-1 41 0 0,0-2 181 0 0,1-9 588 0 0,1 10-660 0 0,1-1-46 0 0,1 1-98 0 0,2-3 50 0 0,-4 1-32 0 0,-2 5-44 0 0,1 0-54 0 0,1 0-39 0 0,0 0-32 0 0,0 0 28 0 0,-1 0-16 0 0,-1 1-7 0 0,1 0 0 0 0,-1 0 0 0 0,1 0 0 0 0,-1 0 0 0 0,1 0 0 0 0,-1 0 0 0 0,1 0 0 0 0,0 0 0 0 0,-1 1-1 0 0,1-1 1 0 0,0 0 0 0 0,0 0 0 0 0,-1 1 0 0 0,1-1 0 0 0,0 0 0 0 0,0 1 0 0 0,0-1 0 0 0,0 1 0 0 0,0-1 0 0 0,0 1 0 0 0,0 0-9 0 0,1-1 16 0 0,-1 0-12 0 0,-1 1 0 0 0,1 0 0 0 0,-1-1 0 0 0,1 1 0 0 0,-1 0 0 0 0,0-1 0 0 0,1 1 0 0 0,-1-1 0 0 0,1 1 0 0 0,-1 0 0 0 0,0-1 0 0 0,0 1 0 0 0,1-1 0 0 0,-1 1 0 0 0,0-1 0 0 0,0 1 0 0 0,1-1-4 0 0,4-8 76 0 0,37-17 147 0 0,-26 15-147 0 0,3 3-37 0 0,-1 1-41 0 0,-17 7 2 0 0,0 0 0 0 0,0-1 0 0 0,0 1 0 0 0,0 0 0 0 0,0-1 0 0 0,0 1 0 0 0,0 0 0 0 0,0 0 0 0 0,0 0 0 0 0,0 0 0 0 0,0 0 0 0 0,0 0 0 0 0,0 0 0 0 0,0 0 0 0 0,0 0 0 0 0,0 1 0 0 0,0-1-1 0 0,0 0 1 0 0,0 0 0 0 0,0 1 0 0 0,0-1 0 0 0,0 0 0 0 0,0 0 0 0 0,0 0 0 0 0,0 0 0 0 0,0 0 0 0 0,0 0 0 0 0,0 0 0 0 0,0 0 0 0 0,0-1 0 0 0,0 1 0 0 0,0 0 0 0 0,-1-1 0 0 0,1 1 0 0 0,0-1 0 0 0,0 1 0 0 0,0-1 0 0 0,0 1 0 0 0,-1-1 0 0 0,1 1 0 0 0,0 0 0 0 0,0-1 0 0 0,0 1 0 0 0,-1 0 0 0 0,1-1 0 0 0,0 1 0 0 0,0 0 0 0 0,0 0 0 0 0,0 0 0 0 0,0 0 0 0 0,0 0 0 0 0,-1 0 0 0 0,1 0 0 0 0,0 0 0 0 0,0 0 0 0 0,0 0 0 0 0,0 0 0 0 0,0 0 0 0 0,0 1 0 0 0,-1-1 0 0 0,1 0 0 0 0,0 1 0 0 0,0-1 0 0 0,0 1 0 0 0,-1-1 0 0 0,1 1 0 0 0,0-1 0 0 0,26 3 0 0 0,-9 6 0 0 0,-11-1 0 0 0,-4-2 0 0 0,6 16 0 0 0,-6-12 6 0 0,1 25-82 0 0,-4-18 74 0 0,1-4-11 0 0,-1 11-41 0 0,-2-8 57 0 0,-5 8-40 0 0,1 2-37 0 0,0 1-42 0 0,-2 0-32 0 0,1-12 19 0 0,-2 0 67 0 0,6-11 59 0 0,1 0 0 0 0,-1 1 0 0 0,1-1 0 0 0,0 1 0 0 0,0 0 1 0 0,-1 2 2 0 0,-1 8 3 0 0,-2 0-36 0 0,-4 17-129 0 0,8-29 138 0 0,1 1 0 0 0,-1-1 0 0 0,0 1 0 0 0,0-1 1 0 0,0 0-1 0 0,0 0 0 0 0,-3 3 24 0 0,-4 6 2 0 0,3-1 95 0 0,2-1 1 0 0,0 0-36 0 0,-5 8-15 0 0,7-15-47 0 0,1-1-1 0 0,-1 1 1 0 0,0-1 0 0 0,-1 1-1 0 0,1-1 1 0 0,0 0 0 0 0,0 0-1 0 0,-1 0 1 0 0,0-1 0 0 0,1 1 0 0 0,-3 1 0 0 0,4-3 0 0 0,-5 6 0 0 0,4 13 0 0 0,1-10 0 0 0,-4-2 0 0 0,11-5 0 0 0,22-2 0 0 0,-14 6 0 0 0,-11-5 0 0 0,0 0 0 0 0,1 0 0 0 0,-1-1 0 0 0,1 1 0 0 0,0-1 0 0 0,-1 1 0 0 0,1-1 0 0 0,-1-1 0 0 0,1 1 0 0 0,3-1 0 0 0,7 0 0 0 0,65 1 0 0 0,-64 2 4 0 0,-6 1-32 0 0,0 0-86 0 0,-3-2 8 0 0,0-1-41 0 0,-4 0 96 0 0,0 0-12 0 0,-1 1-23 0 0,0-1-41 0 0,0 0-18 0 0,0 0-42 0 0,-1 0-48 0 0,1 1-54 0 0,0-1-57 0 0,0 1-54 0 0,0 0-48 0 0,0-1-42 0 0,0 1-144 0 0,0 0-42 0 0,0 0-175 0 0,1 1-470 0 0,-2-2 1317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8:52.32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28 7968 0 0,'0'0'233'0'0,"1"0"-61"0"0,-1 0-85 0 0,1 0-62 0 0,3 0-58 0 0,-1 0 53 0 0,-2 0-20 0 0,-1 0 1 0 0,0 0 0 0 0,1 0-1 0 0,-1 0 1 0 0,1 0 0 0 0,-1 0-1 0 0,0 0 1 0 0,1-1 0 0 0,-1 1-1 0 0,0 0 1 0 0,1 0 0 0 0,-1 0-1 0 0,0 0 1 0 0,1 0 0 0 0,-1-1-1 0 0,0 1 1 0 0,1 0 0 0 0,-1 0-1 0 0,0-1 1 0 0,1 1 0 0 0,-1 0-1 0 0,0 0 1 0 0,0-1 0 0 0,1 1-1 0 0,-1 0 1 0 0,0-1-1 0 0,1 0 50 0 0,1-1 43 0 0,0 1 53 0 0,2 1 66 0 0,-2 0-117 0 0,19-2 1312 0 0,-15 0-1022 0 0,-3 0-233 0 0,-1 0-33 0 0,2 0 463 0 0,1 2-120 0 0,0 0-105 0 0,2 0-91 0 0,-3 0-107 0 0,1 1-39 0 0,2-3 34 0 0,2-1 13 0 0,12-1 307 0 0,-14 4-356 0 0,0 1-36 0 0,2 2-53 0 0,-4-2-63 0 0,-1 1-38 0 0,-2-1 98 0 0,0 0-87 0 0,-1-1-92 0 0,1 0-93 0 0,0 0-97 0 0,0 0-100 0 0,0 0-103 0 0,-1 0-106 0 0,0 0-63 0 0,0 0-100 0 0,1 0-870 0 0,-2 0-958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8:52.6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19 7368 0 0,'0'0'165'0'0,"0"0"22"0"0,0 0 10 0 0,1 0-215 0 0,-1 0 43 0 0,2 0 129 0 0,1 0 85 0 0,6 0 616 0 0,-6 0-543 0 0,0 0 102 0 0,-1-1-52 0 0,1 1-49 0 0,-1 0-43 0 0,2-1 61 0 0,-1 0-73 0 0,0 0-59 0 0,0 0-42 0 0,9-2 339 0 0,-8 2-263 0 0,1 1 92 0 0,2-2-84 0 0,-5-1-40 0 0,-1 3-187 0 0,-1 0 0 0 0,0-1 0 0 0,0 1 0 0 0,1 0 0 0 0,-1-1 0 0 0,0 1 0 0 0,0 0 0 0 0,1 0 0 0 0,-1-1 0 0 0,0 1 0 0 0,1 0 0 0 0,-1 0 0 0 0,0 0 0 0 0,1 0 0 0 0,-1-1 0 0 0,0 1 0 0 0,1 0 0 0 0,-1 0 0 0 0,0 0 0 0 0,1 0 0 0 0,-1 0 0 0 0,1 0 0 0 0,-1 0 0 0 0,0 0 0 0 0,1 0 0 0 0,-1 0-14 0 0,23 0 376 0 0,-19 0-326 0 0,1 0-34 0 0,0 0-52 0 0,1 0-69 0 0,-1 0-86 0 0,1 0-98 0 0,2 0-76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8:57.87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125 10 5784 0 0,'15'0'132'0'0,"-12"0"17"0"0,-3 0 10 0 0,-1 0 114 0 0,-1 0-74 0 0,-4-2 239 0 0,3 1-199 0 0,2 1-39 0 0,-1-1 59 0 0,1 0 100 0 0,0 0 103 0 0,1-1 120 0 0,-1 2-240 0 0,1-1 35 0 0,-2 1-287 0 0,-5 2-46 0 0,3 0-25 0 0,-1 1 99 0 0,1-2-10 0 0,-2 0 39 0 0,2 0-58 0 0,-2 2-42 0 0,1 0 6 0 0,2-1 29 0 0,-1-2 35 0 0,1 0 57 0 0,2 0-65 0 0,0 1-48 0 0,-5 4-14 0 0,5-4-10 0 0,-3 1 16 0 0,4-2-48 0 0,0 0 1 0 0,0 0-1 0 0,-1 0 1 0 0,1 0-1 0 0,0 0 1 0 0,0 0-1 0 0,-1 1 1 0 0,1-1-1 0 0,0 0 0 0 0,0 0 1 0 0,0 0-1 0 0,-1 0 1 0 0,1 0-1 0 0,0 1 1 0 0,0-1-1 0 0,0 0 1 0 0,-1 0-1 0 0,1 0 0 0 0,0 1 1 0 0,0-1-1 0 0,0 0 1 0 0,0 0-1 0 0,0 1 1 0 0,0-1-1 0 0,-1 0 1 0 0,1 0-1 0 0,0 1 0 0 0,0-1 1 0 0,0 0-1 0 0,0 0 1 0 0,0 1-1 0 0,0-1 1 0 0,0 0-1 0 0,0 0 1 0 0,0 1-1 0 0,0-1-5 0 0,0 2 93 0 0,-2-1 16 0 0,-4 4-80 0 0,5-4-5 0 0,1-1-18 0 0,0 0 0 0 0,-1 0 0 0 0,1 0 0 0 0,0 0 0 0 0,-1 1 1 0 0,1-1-1 0 0,-1 0 0 0 0,1 0 0 0 0,0 0 0 0 0,-1 1 0 0 0,1-1 0 0 0,0 0 1 0 0,0 0-1 0 0,-1 1 0 0 0,1-1 0 0 0,0 0 0 0 0,0 0 0 0 0,-1 1 0 0 0,1-1 1 0 0,0 0-1 0 0,0 1 0 0 0,0-1 0 0 0,-1 0 0 0 0,1 1 0 0 0,0-1 0 0 0,0 1 1 0 0,0-1-1 0 0,0 0 0 0 0,0 1 0 0 0,0-1 0 0 0,0 1-6 0 0,-3 9 82 0 0,-4-1-29 0 0,6-8-50 0 0,0 1 0 0 0,0-1-1 0 0,0 0 1 0 0,0 1 0 0 0,0-1 0 0 0,0 1 0 0 0,1-1-1 0 0,-1 1 1 0 0,1-1 0 0 0,-1 1 0 0 0,1 0-3 0 0,-1-1 4 0 0,1 1 0 0 0,-1 0 0 0 0,1-1 0 0 0,-1 1 0 0 0,1-1 0 0 0,-1 1 0 0 0,0-1 0 0 0,0 0 0 0 0,0 1 0 0 0,0-1 0 0 0,0 1-4 0 0,0-1 0 0 0,0 0 0 0 0,0 1 0 0 0,0-1 0 0 0,0 0 0 0 0,0 1 0 0 0,0-1 0 0 0,1 1 0 0 0,-1 0 0 0 0,1-1 0 0 0,-1 1 0 0 0,1-1 0 0 0,0 1 0 0 0,-1 0 0 0 0,1 1 0 0 0,0 27 0 0 0,1-12 0 0 0,8 34 0 0 0,-9-48 0 0 0,0 0 0 0 0,0 0 0 0 0,0 0 0 0 0,1 0 0 0 0,0 0 0 0 0,0 0 0 0 0,0 0 0 0 0,0-1 0 0 0,1 1 0 0 0,0 1 0 0 0,0 2 0 0 0,1-1 0 0 0,-1 0 0 0 0,-1 1 0 0 0,2 3 0 0 0,4 15 0 0 0,7 7-23 0 0,-9-22 6 0 0,-1 0 1 0 0,1 1 0 0 0,1 7 16 0 0,-6-15 0 0 0,1-1 0 0 0,0 0 0 0 0,0 0 0 0 0,0 1 0 0 0,0-1 0 0 0,0 0 0 0 0,1 0 0 0 0,-1 0 0 0 0,0 0 0 0 0,1-1 0 0 0,0 2 0 0 0,12 16 0 0 0,-12-15 4 0 0,0-1 1 0 0,0 1-1 0 0,0-1 1 0 0,1 1-1 0 0,0-1 1 0 0,0 0 0 0 0,0 0-1 0 0,0 0 1 0 0,0 0-1 0 0,0-1 1 0 0,1 1-1 0 0,-1-1 1 0 0,1 0 0 0 0,0 0-5 0 0,15 10 45 0 0,5 1 62 0 0,-18-10-51 0 0,0-1 0 0 0,0-1 0 0 0,0 1 0 0 0,1-1 0 0 0,-1 0 0 0 0,0-1 0 0 0,4 1-56 0 0,-9-1 12 0 0,0 0 1 0 0,0 0 0 0 0,0 0-1 0 0,0-1 1 0 0,0 1 0 0 0,0 0-1 0 0,0 0 1 0 0,0 0 0 0 0,0-1-1 0 0,0 1 1 0 0,-1-1 0 0 0,1 1-1 0 0,0-1 1 0 0,0 1-13 0 0,6-4 97 0 0,3 1 33 0 0,-2-2 59 0 0,-3 3-46 0 0,-1-1 0 0 0,0-1 0 0 0,0 1 0 0 0,0-1 0 0 0,0 0-143 0 0,12-13 567 0 0,-8 7-331 0 0,-1 0-39 0 0,0 0-43 0 0,-1-1-47 0 0,-2 0-52 0 0,0 0-58 0 0,6-19 115 0 0,-4 14-17 0 0,-2 0 35 0 0,-1 7-69 0 0,-2 5-34 0 0,0 1 0 0 0,0-1-1 0 0,0 0 1 0 0,-1 0 0 0 0,1 0 0 0 0,-1 1-27 0 0,2-19 21 0 0,-2 19-21 0 0,1-1 0 0 0,-1 1 0 0 0,0 0-1 0 0,0 0 1 0 0,0 0 0 0 0,0-1 0 0 0,-1 1 0 0 0,0-3 0 0 0,1-14 3 0 0,0 6-23 0 0,-3 2-41 0 0,-1-1 1 0 0,2 6 39 0 0,0 0 1 0 0,0 0-1 0 0,-1 1 0 0 0,0-1 1 0 0,0 1-1 0 0,-3-3 21 0 0,4 7-4 0 0,-2-6-8 0 0,-1 1 1 0 0,0 0-1 0 0,-1 0 0 0 0,0 0 0 0 0,0 1 0 0 0,0 0 1 0 0,-6-4 11 0 0,10 8-9 0 0,0 0 0 0 0,0 0 0 0 0,0 0 0 0 0,0 0 0 0 0,0 0 0 0 0,0 0 0 0 0,-1-2 9 0 0,1 2 3 0 0,1 0-1 0 0,0 0 0 0 0,0 1 1 0 0,-1-1-1 0 0,1 1 1 0 0,-1-1-1 0 0,0 1 0 0 0,1 0 1 0 0,-1 0-1 0 0,0-1 1 0 0,-1 1-3 0 0,-21-13 172 0 0,11 3-28 0 0,-1 3-320 0 0,-1-2-7 0 0,14 10 174 0 0,1 0 0 0 0,-1-1-1 0 0,1 1 1 0 0,0-1-1 0 0,-1 1 1 0 0,1-1-1 0 0,0 1 1 0 0,0-1-1 0 0,-1 1 1 0 0,1-1 0 0 0,0 1-1 0 0,0-1 1 0 0,0 1-1 0 0,0-1 1 0 0,0 1-1 0 0,-1-1 1 0 0,1 1 0 0 0,0-1 9 0 0,0 0-98 0 0,-2 1 12 0 0,0 0 43 0 0,-5 0 31 0 0,4-1-18 0 0,0 1-64 0 0,0 0-98 0 0,1 0 49 0 0,0 0-38 0 0,1 0-41 0 0,-1 0-45 0 0,0 0-168 0 0,0 0-99 0 0,0 0-108 0 0,0 1-118 0 0,2-1 457 0 0,0 0-39 0 0,0 0-443 0 0,0 0-292 0 0,0 0-689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8:59.65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124 1 5792 0 0,'0'0'166'0'0,"0"0"45"0"0,0 0 78 0 0,0 0 30 0 0,0 0 8 0 0,0 0-11 0 0,0 0-50 0 0,1 0-59 0 0,-1 1-88 0 0,0 0-59 0 0,-1 3-12 0 0,0-3 8 0 0,-3 2 107 0 0,4-3-155 0 0,0 0-1 0 0,-1 0 1 0 0,1 0 0 0 0,0 1 0 0 0,0-1 0 0 0,0 0 0 0 0,-1 0 0 0 0,1 0-1 0 0,0 0 1 0 0,0 0 0 0 0,0 1 0 0 0,0-1 0 0 0,-1 0 0 0 0,1 0 0 0 0,0 0-1 0 0,0 1 1 0 0,0-1 0 0 0,0 0 0 0 0,0 0 0 0 0,0 1 0 0 0,0-1 0 0 0,0 0 0 0 0,0 0-1 0 0,0 0 1 0 0,-1 1 0 0 0,1-1 0 0 0,0 0 0 0 0,0 0 0 0 0,0 1 0 0 0,1-1-1 0 0,-1 0-7 0 0,-2 5 243 0 0,-11 7 92 0 0,10-10-229 0 0,1 0 36 0 0,-5 6 97 0 0,-1 0-61 0 0,0 2-33 0 0,-3 1-35 0 0,0 7-38 0 0,3 5-48 0 0,-1-1-7 0 0,0 1 36 0 0,-6 14 77 0 0,13 7-66 0 0,-2-25-64 0 0,2 1 0 0 0,1-1 0 0 0,0 12 0 0 0,1-5 41 0 0,1-13 26 0 0,0-1-1 0 0,0 0 0 0 0,4 12-66 0 0,-2 3 107 0 0,-2-6-34 0 0,5-6 7 0 0,2 0 224 0 0,0 0 1 0 0,1 0-1 0 0,7 8-304 0 0,3-2 341 0 0,2-4 43 0 0,-8-10-235 0 0,9 1 165 0 0,-8-3-160 0 0,-2 0-88 0 0,-6-3-47 0 0,-4-2-13 0 0,0 0 0 0 0,-1 1 0 0 0,1-1-1 0 0,0 0 1 0 0,-1 1 0 0 0,1-1-1 0 0,-1 1 1 0 0,1 0 0 0 0,-1-1 0 0 0,1 1-1 0 0,-1 0 1 0 0,1 0-6 0 0,-2 0-166 0 0,1-1 64 0 0,0 0 54 0 0,0 0 47 0 0,0 1 96 0 0,2-1 284 0 0,-1 0-321 0 0,-1 0-72 0 0,-1 0-38 0 0,1 0-41 0 0,0 0-44 0 0,0 0-51 0 0,-1 0-39 0 0,1 0-53 0 0,0 0-59 0 0,0 0-62 0 0,-1 0-66 0 0,1 0-72 0 0,0 0-76 0 0,0 0-80 0 0,1 0-898 0 0,3 0-907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2:47.7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9272 0 0,'0'0'208'0'0,"0"0"33"0"0,2 0 14 0 0,-1 0-250 0 0,-1 0 1 0 0,1 0-1 0 0,-1 0 0 0 0,1 0 1 0 0,-1 0-1 0 0,0 0 1 0 0,1 0-1 0 0,-1 0 1 0 0,1 0-1 0 0,-1 0 1 0 0,1 0-1 0 0,-1 1 1 0 0,1-1-1 0 0,-1 0 0 0 0,0 0 1 0 0,1 0-1 0 0,-1 1 1 0 0,1-1-1 0 0,-1 0 1 0 0,0 1-1 0 0,1-1 1 0 0,-1 0-1 0 0,0 1-5 0 0,1 7 84 0 0,-1-7-82 0 0,0 0 1 0 0,0 0-1 0 0,0-1 0 0 0,0 1 1 0 0,0 0-1 0 0,0 0 1 0 0,0 0-1 0 0,0-1 1 0 0,1 1-1 0 0,-1 0 1 0 0,0 0-1 0 0,0-1 1 0 0,1 1-1 0 0,-1 0 1 0 0,0 0-1 0 0,1-1 1 0 0,-1 1-1 0 0,1 0 1 0 0,-1 0-3 0 0,11 5-20 0 0,-1-1 42 0 0,-5 1 62 0 0,-1 4 189 0 0,2 2 188 0 0,1-3-185 0 0,1-2 2 0 0,-5-5-135 0 0,0 1 0 0 0,0 1 0 0 0,0-1 1 0 0,0 0-1 0 0,-1 1 0 0 0,1 0-143 0 0,6 15 599 0 0,0 0-85 0 0,8 18 408 0 0,-7-19-632 0 0,-5 5-8 0 0,5-13-22 0 0,-9-8-241 0 0,-1 0 0 0 0,1 0 0 0 0,-1 0 0 0 0,0 0 1 0 0,0 0-1 0 0,0 0 0 0 0,0 0 0 0 0,0 1-19 0 0,-1 0 28 0 0,1 1 1 0 0,0-1-1 0 0,0 0 0 0 0,0 0 0 0 0,0 1 1 0 0,1-1-1 0 0,-1 0 0 0 0,1 0 0 0 0,0 0 1 0 0,0 1-29 0 0,4 4 62 0 0,2 4 22 0 0,-6 1 23 0 0,-1-10-101 0 0,-1 15 135 0 0,0-14-117 0 0,-6 1 16 0 0,7-5-39 0 0,-1 0 1 0 0,1 0-1 0 0,0 0 0 0 0,-1 1 1 0 0,1-1-1 0 0,0 0 0 0 0,-1 0 0 0 0,1 1 1 0 0,0-1-1 0 0,-1 0 0 0 0,1 0 0 0 0,0 1 1 0 0,0-1-1 0 0,-1 0 0 0 0,1 1 0 0 0,0-1 1 0 0,0 1-1 0 0,0-1 0 0 0,-1 0 1 0 0,1 1-1 0 0,0-1 0 0 0,0 0 0 0 0,0 1 1 0 0,0-1-1 0 0,0 1 0 0 0,0-1 0 0 0,0 0 1 0 0,0 1-1 0 0,0-1 0 0 0,0 1 1 0 0,0-1-2 0 0,0 3 44 0 0,0-3-124 0 0,0 0-19 0 0,0 0 23 0 0,0 0-40 0 0,0-1-195 0 0,1 0 66 0 0,-1-1 58 0 0,0 1 49 0 0,0 0 22 0 0,0-1 42 0 0,-1-1-57 0 0,1 2 44 0 0,0 0-63 0 0,0-1-708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9:01.77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151 45 5440 0 0,'0'0'124'0'0,"0"0"17"0"0,0 0 10 0 0,-1 0-25 0 0,-5 0-63 0 0,4 0 128 0 0,2 0 7 0 0,0 0-94 0 0,-1 0-63 0 0,-3 0-32 0 0,3 0 40 0 0,0 0 28 0 0,0 0 48 0 0,0 0 57 0 0,0 0 69 0 0,-3 0 1 0 0,-1-1-85 0 0,-9 1 167 0 0,8 1-163 0 0,1 1 89 0 0,-2 4-150 0 0,3-5-34 0 0,-4-1-90 0 0,4 0 20 0 0,2 0 34 0 0,1 1 27 0 0,0 0 38 0 0,-1 3 95 0 0,-7 0 220 0 0,4-2-253 0 0,0 1-44 0 0,1-1-78 0 0,1 0-38 0 0,-1 3 56 0 0,-4 4 129 0 0,4-4-112 0 0,0-1-33 0 0,1 0-75 0 0,1 3 82 0 0,2-5-48 0 0,0-1 1 0 0,0 0-1 0 0,-1 1 0 0 0,1-1 1 0 0,0 0-1 0 0,-1 1 1 0 0,1-1-1 0 0,-1 0 0 0 0,1 0 1 0 0,-1 0-1 0 0,0 1 1 0 0,1-1-1 0 0,-1 0 0 0 0,0 0 1 0 0,0 0-1 0 0,0 0 1 0 0,0 0-7 0 0,0-1 9 0 0,1 1 1 0 0,-1 0 0 0 0,0-1 0 0 0,1 1 0 0 0,-1 0-1 0 0,1 0 1 0 0,-1 0 0 0 0,1-1 0 0 0,-1 1 0 0 0,1 0-1 0 0,0 0 1 0 0,-1 0 0 0 0,1 0 0 0 0,0 0 0 0 0,-1 1-10 0 0,1 5 56 0 0,2 32 69 0 0,0-33-114 0 0,-1-5-11 0 0,0 1 0 0 0,0 0 0 0 0,-1 0 0 0 0,1-1 0 0 0,-1 1 0 0 0,1 0 0 0 0,-1 0 0 0 0,0 0 0 0 0,0 1 0 0 0,1-1 0 0 0,-1 1 0 0 0,0-1 0 0 0,1 0 0 0 0,0 0 0 0 0,-1 1 0 0 0,1-1 0 0 0,0 0 0 0 0,0 0 0 0 0,0 0 0 0 0,1 0 0 0 0,-1 0 0 0 0,9 18 0 0 0,-9-16 7 0 0,1-1 0 0 0,1 1 0 0 0,-1-1-1 0 0,0 1 1 0 0,1-1 0 0 0,0 0 0 0 0,0 0 0 0 0,0 0 0 0 0,2 2-7 0 0,0 0 18 0 0,0 0 1 0 0,0 1-1 0 0,4 5-18 0 0,-5-5 2 0 0,6 8 59 0 0,-9-13-47 0 0,1 1 1 0 0,-1 0-1 0 0,1-1 0 0 0,0 0 1 0 0,-1 1-1 0 0,1-1 0 0 0,0 0 0 0 0,0 0 1 0 0,0 0-1 0 0,0 0 0 0 0,0 0 1 0 0,0 0-15 0 0,12 6 59 0 0,-4-2-5 0 0,2 0 46 0 0,1-1 51 0 0,-5-3-27 0 0,-1 0 40 0 0,1 0 48 0 0,0-1 54 0 0,0 1 60 0 0,1-1 67 0 0,-9 0-368 0 0,0 0 0 0 0,1 0 0 0 0,-1 0 0 0 0,0 0 0 0 0,1 0 0 0 0,-1 0 0 0 0,1 0 0 0 0,-1-1 0 0 0,0 1 0 0 0,1 0 0 0 0,-1 0 0 0 0,0 0 0 0 0,1 0 0 0 0,-1 0 0 0 0,0-1 0 0 0,1 1 0 0 0,-1 0 0 0 0,0 0 0 0 0,1-1 0 0 0,-1 1 0 0 0,0 0 0 0 0,0 0 0 0 0,1-1 0 0 0,-1 1 0 0 0,0 0 0 0 0,0-1-25 0 0,3-2 256 0 0,0 2-168 0 0,0 1-35 0 0,6-2 72 0 0,0-5-3 0 0,0 0-16 0 0,-7 5-78 0 0,1 0 1 0 0,-1 0-1 0 0,0 0 0 0 0,0 0 1 0 0,1 0-1 0 0,-2 0 0 0 0,1-1 0 0 0,0 0-28 0 0,4-6 45 0 0,-4 1-33 0 0,-2 7-10 0 0,0 1 0 0 0,0-1 0 0 0,0 1 0 0 0,0 0 0 0 0,0-1 0 0 0,0 1 1 0 0,0-1-1 0 0,0 1 0 0 0,0 0 0 0 0,0-1 0 0 0,0 1 0 0 0,0 0 0 0 0,1-1 0 0 0,-1 1 1 0 0,0 0-1 0 0,0-1 0 0 0,0 1 0 0 0,1 0 0 0 0,-1-1 0 0 0,0 1 0 0 0,0 0 1 0 0,1 0-1 0 0,-1-1 0 0 0,0 1 0 0 0,1 0 0 0 0,-1 0-2 0 0,0-1 1 0 0,1 1-1 0 0,-1 0 1 0 0,0 0-1 0 0,1-1 1 0 0,-1 1 0 0 0,0 0-1 0 0,0 0 1 0 0,1-1-1 0 0,-1 1 1 0 0,0 0 0 0 0,0-1-1 0 0,1 1 1 0 0,-1 0-1 0 0,0-1 1 0 0,0 1-1 0 0,0 0 1 0 0,0-1 0 0 0,0 1-1 0 0,0 0 1 0 0,0-1-1 0 0,1 1 1 0 0,-1-1-1 0 0,0 1 1 0 0,0 0 0 0 0,0-1-1 0 0,-1 1 0 0 0,1-3 10 0 0,0 0 0 0 0,1 0-1 0 0,-1 0 1 0 0,0 0 0 0 0,1 0-1 0 0,-1 0 1 0 0,1 0 0 0 0,0 0-1 0 0,0 0 1 0 0,0 0 0 0 0,1 0-10 0 0,-2 2 2 0 0,0 1 0 0 0,1-1 0 0 0,-1 0 0 0 0,0 0 0 0 0,0 1 0 0 0,0-1 1 0 0,1 0-1 0 0,-1 0 0 0 0,0 0 0 0 0,0 1 0 0 0,-1-1 0 0 0,1 0 0 0 0,0 0 0 0 0,0 0 0 0 0,0 1 0 0 0,0-1 1 0 0,-1 0-1 0 0,1 0 0 0 0,0 0 0 0 0,-1 1 0 0 0,1-1 0 0 0,0 0 0 0 0,-1 0-2 0 0,0 0 3 0 0,0-1-1 0 0,1 1 1 0 0,-1-1 0 0 0,0 1-1 0 0,1-1 1 0 0,-1 1 0 0 0,1-1-1 0 0,0 0 1 0 0,0 1 0 0 0,-1-2-3 0 0,0-20 1 0 0,-2 8 33 0 0,-1 0 0 0 0,-4-10-34 0 0,2 7-9 0 0,0 2-41 0 0,-8-5 40 0 0,12 14 10 0 0,2 5 0 0 0,-1 1 0 0 0,1 0 0 0 0,0-1 0 0 0,-1 1 0 0 0,1 0 0 0 0,-1 0 0 0 0,1 0 0 0 0,-1-1 0 0 0,0 1 0 0 0,1 0 0 0 0,-1 0 0 0 0,0 0 0 0 0,0 0 0 0 0,0 0 0 0 0,-11-17 4 0 0,5 8-2 0 0,2 3-37 0 0,0 3-31 0 0,-1 0-43 0 0,-6-1-174 0 0,3 1 37 0 0,3 1 31 0 0,2 0-16 0 0,-1-1-65 0 0,4 3 220 0 0,-1-1-83 0 0,-3-2-111 0 0,3 3 109 0 0,1 1-36 0 0,-2-1-77 0 0,1 1-93 0 0,-1 0-113 0 0,2 0 183 0 0,-1 0-39 0 0,-1 0-432 0 0,-1 0-286 0 0,-2 0-672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9:02.25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6536 0 0,'0'0'141'0'0,"0"0"23"0"0,1 0-14 0 0,-1 0-65 0 0,1 0-46 0 0,6 0 22 0 0,3 0-102 0 0,-2 1 66 0 0,-2-1 56 0 0,-2 0 48 0 0,2 2 155 0 0,2 1 252 0 0,-5-1-381 0 0,10-1 754 0 0,-6-1-494 0 0,-1 2-75 0 0,3 2 54 0 0,0-1-52 0 0,3 1 26 0 0,-9-2-254 0 0,0-1 0 0 0,0 0 0 0 0,0 1 0 0 0,0 0 0 0 0,0 0 0 0 0,-1 0 0 0 0,3 2-114 0 0,3 4 313 0 0,0 3-75 0 0,1-1-58 0 0,9 11 80 0 0,-9-9-114 0 0,-1-3-54 0 0,-5-6-65 0 0,0 0 1 0 0,-1 0-1 0 0,1 0 0 0 0,-1 0 0 0 0,0 1 1 0 0,2 2-28 0 0,14 21 145 0 0,-3-7-54 0 0,-14-17-83 0 0,1 0 0 0 0,-1 0-1 0 0,1 0 1 0 0,-1 1 0 0 0,0-1-1 0 0,1 3-7 0 0,-1 5 21 0 0,0-6-14 0 0,-1-1 0 0 0,1 0 1 0 0,0 0-1 0 0,1 0 0 0 0,-1 0 0 0 0,2 3-7 0 0,0 0 26 0 0,0 0-1 0 0,-1 0 1 0 0,0 0-1 0 0,0 0 1 0 0,0 0-1 0 0,-1 1 1 0 0,0-1-1 0 0,-1 0 1 0 0,0 1-1 0 0,0 0-25 0 0,0 5 34 0 0,-2-1 0 0 0,1 1 1 0 0,-2 1-35 0 0,0 8 67 0 0,3-19-56 0 0,0 1 1 0 0,0-1 0 0 0,-1 1-1 0 0,0-1 1 0 0,0 0-1 0 0,0 1 1 0 0,0-1 0 0 0,-1 3-12 0 0,-16 47 109 0 0,-1-21-15 0 0,14-25-61 0 0,0 1 0 0 0,0 0 0 0 0,1 0 0 0 0,0 0 0 0 0,0 2-33 0 0,-1 0-28 0 0,-6 3 97 0 0,6-9-68 0 0,1 1-40 0 0,0 0-55 0 0,1 1-73 0 0,1-3 184 0 0,1-1-49 0 0,0-1-42 0 0,0 0-35 0 0,-2 0-151 0 0,-5 0-454 0 0,6-1 573 0 0,0 0-360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9:03.90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11 178 6240 0 0,'0'0'182'0'0,"-2"-2"-8"0"0,1 1-233 0 0,0 0 40 0 0,0 0 36 0 0,1-1 33 0 0,-2 0 140 0 0,1-1 97 0 0,1-1 153 0 0,-1-8 1002 0 0,1 5-897 0 0,0 6-474 0 0,0-4 520 0 0,-1-1-77 0 0,1 2-191 0 0,0-1-37 0 0,-1 0-33 0 0,1 0-34 0 0,1-3 127 0 0,1 3-114 0 0,2 3-67 0 0,-4 2-155 0 0,0 0 0 0 0,1-1 0 0 0,-1 1 1 0 0,0 0-1 0 0,0 0 0 0 0,1 0 0 0 0,-1 0 0 0 0,0-1 1 0 0,0 1-1 0 0,0 0 0 0 0,1 0 0 0 0,-1 0 1 0 0,0-1-1 0 0,0 1 0 0 0,0 0 0 0 0,0 0 0 0 0,0-1 1 0 0,1 1-1 0 0,-1 0 0 0 0,0-1 0 0 0,0 1 0 0 0,0 0 1 0 0,0 0-1 0 0,0-1 0 0 0,0 1 0 0 0,0 0 1 0 0,0 0-1 0 0,0-1 0 0 0,0 1 0 0 0,0 0 0 0 0,0-1 1 0 0,0 1-11 0 0,2-7 219 0 0,3 4-61 0 0,-4 2-148 0 0,0 1 1 0 0,-1 0-1 0 0,1-1 1 0 0,0 1 0 0 0,-1 0-1 0 0,1-1 1 0 0,-1 1-1 0 0,1-1 1 0 0,-1 1 0 0 0,1-1-1 0 0,-1 1 1 0 0,1-1-1 0 0,-1 0 1 0 0,1 1 0 0 0,-1-1-11 0 0,11-12 233 0 0,7 1-77 0 0,22-9 78 0 0,-28 15-121 0 0,-10 6-105 0 0,-1-1 1 0 0,0 1 0 0 0,0 0 0 0 0,1-1 0 0 0,-1 1 0 0 0,0 0 0 0 0,1 0 0 0 0,-1 0-1 0 0,1 0 1 0 0,0 0-9 0 0,8-1 40 0 0,-3-2-1 0 0,-7 2-32 0 0,1 1-1 0 0,0-1 0 0 0,0 1 1 0 0,0 0-1 0 0,0-1 0 0 0,0 1 0 0 0,-1 0 1 0 0,1-1-1 0 0,0 1 0 0 0,0 0 1 0 0,0 0-1 0 0,0 0 0 0 0,0 0 1 0 0,0 0-7 0 0,22-4 113 0 0,-6 0-37 0 0,-5 3-73 0 0,-3 2 13 0 0,1 1 1 0 0,-1 0 0 0 0,0 1 0 0 0,7 3-17 0 0,-8-4 5 0 0,-4 0-5 0 0,-1-1 0 0 0,1 1 0 0 0,0-1 0 0 0,0 1 0 0 0,-1 0 0 0 0,0 0 0 0 0,3 3 0 0 0,-4-4 0 0 0,-1 0 0 0 0,0 0 0 0 0,0 0 0 0 0,0 1 0 0 0,0-1 0 0 0,0 1 0 0 0,0-1 0 0 0,0 1 0 0 0,0-1 0 0 0,0 1 0 0 0,-1-1 0 0 0,1 1 0 0 0,-1-1 0 0 0,1 1 0 0 0,-1 0 0 0 0,0 0 0 0 0,0-1 0 0 0,1 1 0 0 0,-1 1 0 0 0,8 47 0 0 0,-7-36 0 0 0,-2 0 0 0 0,0 0 0 0 0,0-1 0 0 0,-4 13 0 0 0,2 10 0 0 0,3-34 0 0 0,-2 8 0 0 0,-1-1 0 0 0,0 1 0 0 0,0-1 0 0 0,-1 0 0 0 0,0-1 0 0 0,-2 5 0 0 0,4-11 0 0 0,1 1 0 0 0,-1 0 0 0 0,1 1 0 0 0,-1-1 0 0 0,1 0 0 0 0,0 3 0 0 0,0-3 0 0 0,0-1 0 0 0,0 1 0 0 0,0-1 0 0 0,0 1 0 0 0,0-1 0 0 0,0 1 0 0 0,-1-1 0 0 0,1 0 0 0 0,-1 1 0 0 0,1-1 0 0 0,-1 0 0 0 0,-1 1 0 0 0,-11 12-2 0 0,1 1 1 0 0,-3 4 1 0 0,3-3 7 0 0,0 0-1 0 0,-5 3-6 0 0,1 1 65 0 0,16-18-60 0 0,-1 0 0 0 0,0 0-1 0 0,0 0 1 0 0,0 0 0 0 0,0-1 0 0 0,-1 1 0 0 0,1-1-1 0 0,-1 0 1 0 0,0 0 0 0 0,1 0 0 0 0,-2 1-5 0 0,0-1 0 0 0,0 0 0 0 0,2 3 0 0 0,-1-1 0 0 0,0 0 0 0 0,0 0 0 0 0,0-1 0 0 0,-1 1 0 0 0,1-1 0 0 0,-3 3 0 0 0,-2 1 12 0 0,7-5 52 0 0,1-2 25 0 0,9-1 31 0 0,-2 1-55 0 0,12-7 14 0 0,-1 4-56 0 0,-16 2-13 0 0,14-5 57 0 0,-7 6-7 0 0,0-1-9 0 0,-1-2-37 0 0,1-1 12 0 0,2 3 51 0 0,-2 1 18 0 0,0-1-1 0 0,1 0 1 0 0,-1-1 0 0 0,5-1-95 0 0,-9 2 48 0 0,1 0 0 0 0,-1 1 0 0 0,0-1 0 0 0,0 1 0 0 0,5 1-48 0 0,-5 0 45 0 0,0-1-1 0 0,0 0 1 0 0,0 0 0 0 0,1-1 0 0 0,3 0-45 0 0,2-2 72 0 0,0 1 0 0 0,0 1 0 0 0,0 0 0 0 0,0 1-72 0 0,16-1 161 0 0,-14 1-43 0 0,23 0 255 0 0,-26 0-294 0 0,2-1 20 0 0,-4-3-44 0 0,8 0 11 0 0,19 4 9 0 0,-31 0-61 0 0,0 0 3 0 0,6 0-40 0 0,-9 0-50 0 0,-1 0-79 0 0,0 0-114 0 0,0 0 2 0 0,0 0 96 0 0,0 0 26 0 0,0 0-40 0 0,0 0-141 0 0,0 0-264 0 0,0 0-18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9:02.59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1 205 9904 0 0,'0'0'222'0'0,"0"0"30"0"0,0 0 20 0 0,0 0-112 0 0,1 0-82 0 0,7 0-99 0 0,-2 0 35 0 0,4 0 98 0 0,-3-2 141 0 0,4-2 264 0 0,-10 3-447 0 0,12-2 636 0 0,1 4-106 0 0,-3 0-172 0 0,-9-1-368 0 0,-1 0 0 0 0,0 0 0 0 0,1 0 0 0 0,-1 0 0 0 0,0 0-1 0 0,1 0 1 0 0,-1-1 0 0 0,0 1 0 0 0,1 0 0 0 0,0-1-60 0 0,10-4 311 0 0,-7 4-195 0 0,0 0 0 0 0,1 1-1 0 0,-1-1 1 0 0,0 1 0 0 0,1 0-116 0 0,0 1 62 0 0,0-1-34 0 0,10 0-6 0 0,-8-2 28 0 0,-5 1-41 0 0,0-1-1 0 0,0 1 0 0 0,0 0 1 0 0,0 1-1 0 0,0-1 0 0 0,1 0 1 0 0,-1 1-1 0 0,0 0-8 0 0,18-1 13 0 0,-19 1-15 0 0,2 0 1 0 0,-1 0 0 0 0,0 0 0 0 0,0-1 0 0 0,0 1 0 0 0,0-1 0 0 0,0 0 0 0 0,1 0 1 0 0,15-3-59 0 0,5 2-107 0 0,-18 0 27 0 0,-3 0 26 0 0,1 0-38 0 0,-1 1-40 0 0,1 0 11 0 0,-2 1 76 0 0,0 0-61 0 0,1 1-92 0 0,-2-1 86 0 0,0 0-33 0 0,0 0-39 0 0,0 0-41 0 0,-1 0-41 0 0,1 0-46 0 0,0 0-41 0 0,0 0-34 0 0,0 0-130 0 0,0 0-35 0 0,2 0-1342 0 0</inkml:trace>
  <inkml:trace contextRef="#ctx0" brushRef="#br0" timeOffset="310.16">134 1 6176 0 0,'0'0'177'0'0,"0"2"-21"0"0,2 3-97 0 0,0-3-40 0 0,1 2 90 0 0,7 10 414 0 0,-9-6-350 0 0,-1-5-97 0 0,0-1 0 0 0,1 1 1 0 0,-1-1-1 0 0,1 0 0 0 0,0 1 1 0 0,0-1-1 0 0,0 0 0 0 0,0 1 0 0 0,0-1 1 0 0,1 2-77 0 0,-1-2 73 0 0,1 0 0 0 0,-1 0 1 0 0,0 0-1 0 0,-1 0 0 0 0,1 0 1 0 0,0 0-1 0 0,-1 0 0 0 0,1 0 0 0 0,-1 1 1 0 0,1 0-74 0 0,1 14 519 0 0,5 5 194 0 0,-5-18-558 0 0,-1-1-1 0 0,0 1 0 0 0,1 0 1 0 0,-2 0-1 0 0,1 0 1 0 0,0 0-1 0 0,-1 3-154 0 0,5 18 759 0 0,-2-12-320 0 0,-2 2 88 0 0,0-10-357 0 0,-1 0-34 0 0,4 7 156 0 0,-2-5-124 0 0,-1-2-27 0 0,0 0 7 0 0,-1 0 39 0 0,1 7 35 0 0,5 1-16 0 0,-5-11-186 0 0,0 7 86 0 0,-1 0-44 0 0,0-4-94 0 0,0-1-88 0 0,0 0-119 0 0,0-1 131 0 0,0-1-169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9:24.42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61 6688 0 0,'0'0'197'0'0,"3"0"-16"0"0,-3 0-258 0 0,1 0 40 0 0,0 0 38 0 0,1 1 39 0 0,1-1 133 0 0,1 0 84 0 0,6-1 448 0 0,-8 0-519 0 0,0 0-40 0 0,2-5 330 0 0,1 0 113 0 0,3 5-236 0 0,-1 1-107 0 0,4 0 331 0 0,-7 0-359 0 0,1-1-54 0 0,-3 1-127 0 0,0-1-37 0 0,5-4 175 0 0,-5 4-145 0 0,-1 0 0 0 0,0 0 0 0 0,1 1 0 0 0,-1-1 0 0 0,1 0 0 0 0,-1 1 0 0 0,1-1 0 0 0,-1 1 0 0 0,1-1 0 0 0,-1 1 0 0 0,1 0 1 0 0,-1-1-1 0 0,1 1 0 0 0,0 0-30 0 0,14 1 232 0 0,12-1 107 0 0,-9-3-182 0 0,-13 1-138 0 0,17-5 83 0 0,6 3 65 0 0,-15 4-96 0 0,10 0 13 0 0,-4-3-35 0 0,-8-3-14 0 0,-3 2-40 0 0,3 2-55 0 0,-10 2-32 0 0,-1 0 87 0 0,0 0 34 0 0,1 0 48 0 0,-1 0-54 0 0,0 0-49 0 0,0 0-62 0 0,1 0-47 0 0,0 0-66 0 0,0 0-79 0 0,0 0-90 0 0,-1 0 86 0 0,0 0-45 0 0,0 0-39 0 0,0 0-36 0 0,1 0-118 0 0,-1 0-35 0 0,5 0-1233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9:24.74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31 8496 0 0,'0'0'190'0'0,"0"0"28"0"0,0 0 10 0 0,0 0 54 0 0,0 0-120 0 0,0 0 124 0 0,0 0 230 0 0,0 0 18 0 0,0 0-22 0 0,0 0-100 0 0,0 0-42 0 0,2 0-8 0 0,15 0 17 0 0,0 0-86 0 0,5 0-15 0 0,11 0 81 0 0,-32 0-346 0 0,1 0 1 0 0,-1 0-1 0 0,1-1 1 0 0,-1 1-1 0 0,1 0 1 0 0,-1-1-1 0 0,1 1 0 0 0,-1-1 1 0 0,0 1-1 0 0,1-1 1 0 0,-1 0-1 0 0,0 0 1 0 0,1 0-14 0 0,10-5 84 0 0,-1 4-75 0 0,22 2 211 0 0,-21 0-202 0 0,0 0-88 0 0,-7-1-9 0 0,1 1-35 0 0,-1-1-40 0 0,0 0-44 0 0,-2 0-66 0 0,1 0-55 0 0,0 0-49 0 0,0-1-42 0 0,3-1-517 0 0,1 1-99 0 0,4 0-719 0 0,6 2-996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9:25.86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78 8496 0 0,'0'0'190'0'0,"0"0"28"0"0,0 0 10 0 0,1-1-71 0 0,1-1-14 0 0,2-2 47 0 0,2-2 160 0 0,-5 5-88 0 0,1 0-48 0 0,-1 0-43 0 0,0 1-38 0 0,1-1-16 0 0,-1 1-37 0 0,1 0-22 0 0,0 0-14 0 0,2 0 37 0 0,-2-1 75 0 0,4-3 147 0 0,3-4 253 0 0,0 0 28 0 0,-2 4-246 0 0,-1 1-120 0 0,2 2-81 0 0,3 0 186 0 0,-5-2-150 0 0,0 0-35 0 0,6-3 113 0 0,-2 4-34 0 0,2 0 3 0 0,-3-2-42 0 0,3-2-17 0 0,2 3-145 0 0,30 1 200 0 0,-30 3-207 0 0,1-1-74 0 0,-7 1-25 0 0,1-1-46 0 0,-2 0-54 0 0,1 0-58 0 0,-7 0 26 0 0,1 0-38 0 0,1 0-357 0 0,-1 0 79 0 0,0 0-51 0 0,3 0-700 0 0,1 0-558 0 0,3 0-1060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9:26.31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16 9848 0 0,'0'0'222'0'0,"0"0"30"0"0,0 0 19 0 0,0 0-114 0 0,2 0-82 0 0,21 0-18 0 0,10 0-67 0 0,-19-2 42 0 0,-5-3 64 0 0,3-1 96 0 0,2 4-20 0 0,28 2 424 0 0,-33 0-498 0 0,-1 0-43 0 0,4 0-12 0 0,7 0-31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9:26.78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61 7688 0 0,'0'0'166'0'0,"0"0"29"0"0,0 0 14 0 0,3 0 53 0 0,22 0 1104 0 0,-7 0-529 0 0,-3 0-216 0 0,0 0-93 0 0,-7-1-303 0 0,-1 0-63 0 0,0-1-28 0 0,1-2-9 0 0,0 0-14 0 0,-1 2-2 0 0,0 1 23 0 0,1 1 54 0 0,5-3 101 0 0,-4-1-65 0 0,-7 2-195 0 0,-1 1 0 0 0,1 1-1 0 0,-1-1 1 0 0,1 0 0 0 0,0 0-1 0 0,0 1 1 0 0,-1-1-1 0 0,1 1 1 0 0,0-1 0 0 0,0 1-1 0 0,0 0 1 0 0,0 0 0 0 0,1-1-27 0 0,6 2 46 0 0,11 0 40 0 0,-6-5 6 0 0,8-5 1 0 0,-16 7-93 0 0,0 1 0 0 0,0 1-1 0 0,0-1 1 0 0,0 1 0 0 0,3 0 0 0 0,-6 0 37 0 0,0 1-119 0 0,0-1-81 0 0,0 0-90 0 0,0 0-90 0 0,0 0-95 0 0,0-1-95 0 0,0 1-100 0 0,0-1-99 0 0,0 0-104 0 0,3-3-872 0 0,3-5-972 0 0,-9 9 2656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9:27.176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61 9560 0 0,'0'0'216'0'0,"0"0"32"0"0,0 0 10 0 0,0 0-107 0 0,2 0-78 0 0,-1 0-70 0 0,0 0-1 0 0,-1 0 1 0 0,1 0-1 0 0,-1 0 0 0 0,1 0 1 0 0,-1 0-1 0 0,1-1 1 0 0,-1 1-1 0 0,1 0 0 0 0,-1 0 1 0 0,1 0-1 0 0,-1-1 1 0 0,1 1-1 0 0,-1 0 0 0 0,1-1 1 0 0,-1 1-1 0 0,1 0 1 0 0,-1-1-1 0 0,0 1 1 0 0,1-1-1 0 0,-1 1 0 0 0,0-1 1 0 0,1 1-1 0 0,-1-1-2 0 0,3-2 35 0 0,0 0 35 0 0,1 2 49 0 0,2 0 66 0 0,5-1 116 0 0,0-3 45 0 0,2-2 29 0 0,0 6-41 0 0,-10 1-264 0 0,0 0 1 0 0,0-1-1 0 0,0 1 1 0 0,0-1-1 0 0,0 0 1 0 0,0 1-1 0 0,2-2-70 0 0,12-6 434 0 0,-10 6-213 0 0,-1 0-47 0 0,8 2 73 0 0,4-1-1 0 0,-3-4-102 0 0,2-1 2 0 0,-1 5 9 0 0,-13 1-89 0 0,0 0-37 0 0,1 0-39 0 0,-1 0-38 0 0,1 0-41 0 0,-1 0-40 0 0,1 0-42 0 0,0 0-41 0 0,-1 0-44 0 0,1 0-44 0 0,0 0-44 0 0,0 0-45 0 0,0 0-46 0 0,0 0-48 0 0,-1 0-46 0 0,1 0-50 0 0,8 0-1207 0 0,6 0-1026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2:48.0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61 6536 0 0,'20'0'94'0'0,"-16"0"-18"0"0,0 0 59 0 0,-14-3 42 0 0,5-7-19 0 0,2 8-132 0 0,-2 0 15 0 0,3 1 14 0 0,-2-4 205 0 0,1 0-34 0 0,-3 0 360 0 0,7 2-367 0 0,5-2 8 0 0,-3 3-104 0 0,1 1 101 0 0,-1 0-54 0 0,0 1 45 0 0,0-1 52 0 0,-1 1 60 0 0,1-2-111 0 0,-2 0-201 0 0,0 1-1 0 0,1 0 0 0 0,-1 0 1 0 0,0 0-1 0 0,1 1 0 0 0,-1-1 1 0 0,1 0-1 0 0,-1 0 0 0 0,1 1 1 0 0,-1-1-1 0 0,2 1-14 0 0,22-3 52 0 0,-10 3-52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1:14.8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314 61 6176 0 0,'-15'-12'354'0'0,"9"8"-268"0"0,2 1-65 0 0,1 0 172 0 0,0 0 48 0 0,-3-8 584 0 0,1 6-513 0 0,-14-2 619 0 0,13 5-668 0 0,1 0-65 0 0,-3-2 137 0 0,2 1-100 0 0,0 1-72 0 0,-8 4 133 0 0,4 2-45 0 0,1-3 15 0 0,0 1-47 0 0,4 1-124 0 0,4-3-75 0 0,1 1 1 0 0,-1-1 0 0 0,0 1 0 0 0,0-1 0 0 0,0 0 0 0 0,0 1 0 0 0,1-1-1 0 0,-1 0 1 0 0,0 1 0 0 0,0-1 0 0 0,0 0 0 0 0,0 0 0 0 0,0 0 0 0 0,0 0-21 0 0,-10 2 142 0 0,1 1-58 0 0,-1 4-35 0 0,-5 5-20 0 0,0 0 40 0 0,-17 15 6 0 0,32-26-75 0 0,-1 0 0 0 0,1 0 0 0 0,-1 0 0 0 0,1 0 0 0 0,0 1 0 0 0,0-1 0 0 0,0 0 0 0 0,0 1 0 0 0,0-1 0 0 0,0 1 0 0 0,0-1 0 0 0,0 1 0 0 0,0-1 0 0 0,1 1 0 0 0,-1 0 0 0 0,0 1 0 0 0,1-1 0 0 0,-1 0 0 0 0,1-1 0 0 0,-1 1 0 0 0,0 0 0 0 0,0-1 0 0 0,0 1 0 0 0,0 0 0 0 0,0-1 0 0 0,0 1 0 0 0,-1 1 0 0 0,-1-1 0 0 0,1 0 0 0 0,-1 1 0 0 0,1-1 0 0 0,0 1 0 0 0,0 0 0 0 0,0 0 0 0 0,0-1 0 0 0,1 1 0 0 0,-1 1 0 0 0,1-1 0 0 0,-1 0 0 0 0,1 0 0 0 0,0 0 0 0 0,0 4 0 0 0,-8 43 0 0 0,9-44 1 0 0,0-1 1 0 0,0 0 0 0 0,0 0 0 0 0,1 0 0 0 0,0 0-1 0 0,0 0 1 0 0,1 1-2 0 0,3 5 48 0 0,3 2 52 0 0,-3-3-61 0 0,-5-9-33 0 0,0 0 0 0 0,1 0 0 0 0,-1 1 1 0 0,1-1-1 0 0,0 0 0 0 0,-1 0 0 0 0,1 0 1 0 0,0 0-1 0 0,-1 0 0 0 0,1 0 0 0 0,0 0 0 0 0,0-1 1 0 0,0 1-1 0 0,0 0 0 0 0,0 0 0 0 0,1 0-6 0 0,16 14 64 0 0,-6-7 43 0 0,4 1-10 0 0,0-7 35 0 0,22-2 558 0 0,-24 0-444 0 0,-3-2-97 0 0,0-5-29 0 0,-2 0-31 0 0,-1 4 4 0 0,7-5 71 0 0,-12 6-100 0 0,0 0 1 0 0,0-1 0 0 0,0 0 0 0 0,0 0 0 0 0,-1 0 0 0 0,1-1-65 0 0,5-7 135 0 0,-2 0-62 0 0,-1-2-95 0 0,6-6-3 0 0,-1 4 41 0 0,-9 13-5 0 0,-1 1 0 0 0,1-1 0 0 0,-1 0 0 0 0,1 1 0 0 0,-1-1-1 0 0,1 0 1 0 0,-1 1 0 0 0,0-1 0 0 0,0-1-11 0 0,2-10 90 0 0,1 0-45 0 0,0 0-58 0 0,-2-2-80 0 0,-2-3-29 0 0,0 4 91 0 0,1 0 47 0 0,1 0 57 0 0,2 1 65 0 0,-2 8-107 0 0,4-15 49 0 0,-4-23-90 0 0,-1 41-49 0 0,0 2-31 0 0,0 0-5 0 0,0 0 6 0 0,0 1 5 0 0,0 7 90 0 0,1-4 12 0 0,-1-1 0 0 0,1 1-1 0 0,0-1 1 0 0,1 1 0 0 0,-1-1-1 0 0,1 0 1 0 0,1 3-18 0 0,3 7 18 0 0,14 63-100 0 0,-2-9 76 0 0,-9-52 23 0 0,-8-14-14 0 0,-1 1 0 0 0,1-1 0 0 0,0 0-1 0 0,0 0 1 0 0,-1 0 0 0 0,1 1-1 0 0,0-1 1 0 0,-1 0 0 0 0,0 1 0 0 0,1-1-1 0 0,-1 1 1 0 0,0-1 0 0 0,1 0-1 0 0,-1 1 1 0 0,0-1 0 0 0,0 1 0 0 0,0-1-3 0 0,0 1 0 0 0,0-1 0 0 0,0 0 0 0 0,0 1 0 0 0,0-1 0 0 0,0 0 0 0 0,0 1 0 0 0,0-1 0 0 0,1 0 0 0 0,-1 1 0 0 0,1-1 0 0 0,-1 0 0 0 0,1 0 0 0 0,-1 1 0 0 0,1-1 0 0 0,0 0 0 0 0,0 0 0 0 0,-1 0 0 0 0,1 0 0 0 0,1 1 0 0 0,-2-2 0 0 0,1 1 0 0 0,0-1 0 0 0,0 1 0 0 0,-1 0 0 0 0,1 0 0 0 0,-1-1 0 0 0,1 1 0 0 0,-1 0 0 0 0,1 0 0 0 0,-1 0 0 0 0,1 0 0 0 0,-1 0 0 0 0,0 0 0 0 0,1-1 0 0 0,-1 1 0 0 0,0 0 0 0 0,0 0 0 0 0,0 0 0 0 0,1 0 0 0 0,-1 0 0 0 0,-1 0 0 0 0,1 0 0 0 0,0-1 0 0 0,0 1 0 0 0,0-1 0 0 0,0 1 1 0 0,0 0-1 0 0,0-1 0 0 0,0 1 0 0 0,0 0 0 0 0,0-1 1 0 0,0 1-1 0 0,0-1 0 0 0,0 1 0 0 0,1 0 0 0 0,-1-1 1 0 0,0 1-1 0 0,0-1 0 0 0,1 1 0 0 0,-1-1 0 0 0,0 1 0 0 0,1-1 1 0 0,-1 1-1 0 0,0-1 0 0 0,1 1 0 0 0,-1-1 0 0 0,1 1 1 0 0,-1-1-1 0 0,1 1 0 0 0,1 0 8 0 0,-2 0-150 0 0,1-1 39 0 0,-1 1 2 0 0,0-1 114 0 0,0 1 82 0 0,1-1 394 0 0,-1 1-390 0 0,0-1-17 0 0,0 1-97 0 0,0-1-47 0 0,0 1-83 0 0,0 0-90 0 0,0 1-101 0 0,0-1-116 0 0,0 0 179 0 0,0 0-33 0 0,0 0-35 0 0,0 0-37 0 0,0 0-38 0 0,0 1-40 0 0,0-1-41 0 0,0 1-43 0 0,0 0-1294 0 0,0 3-1053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1:18.2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224 29 6016 0 0,'3'0'27'0'0,"-1"-1"34"0"0,0 0 241 0 0,-3 0-112 0 0,0 0-92 0 0,0 0-47 0 0,0 0-38 0 0,1 0-35 0 0,-1 0-33 0 0,-1 0 263 0 0,2 1 48 0 0,-1-2 7 0 0,-3-1-127 0 0,-4-1 117 0 0,0-1 9 0 0,4 2-121 0 0,1 2 156 0 0,-1 0-98 0 0,-2 1-51 0 0,-4 0-10 0 0,3 1 40 0 0,-2-1-32 0 0,-11 3 193 0 0,12-2-220 0 0,1 1-50 0 0,1-1-78 0 0,-5 1 62 0 0,2-1-34 0 0,-36 14-19 0 0,38-9 0 0 0,7-6 0 0 0,-1 1 0 0 0,1-1 0 0 0,0 0 0 0 0,-1 1 0 0 0,1-1 0 0 0,-1 1 0 0 0,1-1 0 0 0,-1 0 0 0 0,1 0 0 0 0,-1 1 0 0 0,1-1 0 0 0,-1 0 0 0 0,1 0 0 0 0,-1 0 0 0 0,1 0 0 0 0,-1 1 0 0 0,0-1 0 0 0,1 0 0 0 0,-1 0 0 0 0,1 0 0 0 0,-1 0 0 0 0,0 0 0 0 0,0 0 0 0 0,0 0 0 0 0,0 0 0 0 0,0 0 0 0 0,1 0 0 0 0,-1 0 0 0 0,0 0 0 0 0,0 1 0 0 0,0-1 0 0 0,1 0 0 0 0,-1 0 0 0 0,0 1 0 0 0,0-1 0 0 0,1 1 0 0 0,-1-1 0 0 0,-12 7 0 0 0,5 1 0 0 0,7 1 0 0 0,2-1 0 0 0,12 14 0 0 0,-9-18 0 0 0,2 3 0 0 0,0 1 0 0 0,0-1 0 0 0,1 0 0 0 0,5 3 0 0 0,4 6 0 0 0,20 11 64 0 0,-23-17-8 0 0,0-3 67 0 0,1 1 65 0 0,0 3 53 0 0,-11-9-199 0 0,0 1 32 0 0,4 0 145 0 0,7 6 287 0 0,-10-4-274 0 0,4-1 60 0 0,0 2 63 0 0,-4-3-36 0 0,-2 1 33 0 0,-2 1 102 0 0,0-5-302 0 0,-1 0-60 0 0,-1 0-38 0 0,0 1-30 0 0,0 0 41 0 0,-1 3 38 0 0,0 1 39 0 0,-4 5 169 0 0,1-5-163 0 0,-8 0 31 0 0,1-2-62 0 0,-5-1-33 0 0,-8-2-5 0 0,16 0-48 0 0,0 0 12 0 0,-15-4-22 0 0,15 1 22 0 0,-7 0-32 0 0,12 0-12 0 0,-7-2-9 0 0,9 4-93 0 0,-3-6 101 0 0,6 5-30 0 0,-1 0-38 0 0,1 1-29 0 0,-1-1-44 0 0,1 1-52 0 0,-1 1-60 0 0,1-1-31 0 0,-1 1-55 0 0,0 0-49 0 0,0-1-43 0 0,0 1-524 0 0,-1-1-96 0 0,1-2-746 0 0,1-2-1024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1:18.5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1 5240 0 0,'0'0'116'0'0,"0"0"17"0"0,0 0 11 0 0,0 1-19 0 0,-1 25 861 0 0,0-7 40 0 0,4-3 93 0 0,-1-13-952 0 0,-1 0 0 0 0,0 0-1 0 0,0 0 1 0 0,0 0 0 0 0,0 0 0 0 0,-1 1 0 0 0,0-1-1 0 0,1 0 1 0 0,-1 1-167 0 0,0 4 375 0 0,0 0 52 0 0,0-2-99 0 0,0-2-101 0 0,1-1-58 0 0,0 1-25 0 0,1 2-9 0 0,2 4 76 0 0,-3-5-91 0 0,-1 0 50 0 0,1 1 1 0 0,2 2 17 0 0,-1-2-28 0 0,0-1-12 0 0,-1 0 15 0 0,-1 1 48 0 0,0-4-312 0 0,0 1 58 0 0,0 6 70 0 0,0-5-51 0 0,0-1-31 0 0,0 0-44 0 0,0-1-68 0 0,0 1-76 0 0,0 1-89 0 0,0-1-103 0 0,0-3 142 0 0,0 1-46 0 0,0-1-41 0 0,0 1-37 0 0,0 0-124 0 0,0 0-36 0 0,0 2-1277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1:18.8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0 7344 0 0,'0'0'216'0'0,"0"0"-59"0"0,0 0-55 0 0,-1 0-49 0 0,1 0-37 0 0,-1 0-40 0 0,-1 0-141 0 0,1 0 129 0 0,0 0 62 0 0,0 0 81 0 0,0 0 110 0 0,1 0-59 0 0,0 0 37 0 0,-1 0 41 0 0,1 0 43 0 0,0 0 46 0 0,0 0 51 0 0,0 0-526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1:19.1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 0 7112 0 0,'-4'5'74'0'0,"2"0"136"0"0,4-2-14 0 0,0 0-145 0 0,-1-3-52 0 0,1 4 109 0 0,-2 0-39 0 0,1-1-40 0 0,0 0-32 0 0,7 12-6 0 0,-1-6 91 0 0,-6-8-28 0 0,0 0-1 0 0,0 0 0 0 0,0 1 0 0 0,0-1 0 0 0,0 1 0 0 0,0-1 0 0 0,-1 0 0 0 0,1 1 0 0 0,0 0 0 0 0,-1-1 1 0 0,1 1-1 0 0,-1 0-53 0 0,3 6 296 0 0,2 2 76 0 0,0-2-127 0 0,5 13 415 0 0,-8-14-484 0 0,0 0-33 0 0,1 1 18 0 0,6 8 159 0 0,-2-6-65 0 0,-4-4-89 0 0,-1 0 37 0 0,0 2-16 0 0,0 1 78 0 0,5 0 66 0 0,-3-3-73 0 0,0 5 27 0 0,0 1 21 0 0,2-7-35 0 0,-3-3-74 0 0,0 0-53 0 0,-1 1-23 0 0,0 1 9 0 0,1 2 50 0 0,0-2 21 0 0,-2-2-67 0 0,0-1-59 0 0,-1 2-40 0 0,0 0-27 0 0,0-1 27 0 0,0 0 37 0 0,1-1 37 0 0,0 0 54 0 0,0-1 24 0 0,0 1 53 0 0,1-1 60 0 0,0 0 67 0 0,-1 1-196 0 0,0-1-74 0 0,0 1-48 0 0,1 1-44 0 0,0 0 28 0 0,-1-1 72 0 0,0 0 67 0 0,-1-1 103 0 0,0-1-234 0 0,1 0 1 0 0,-1 0-1 0 0,0 0 1 0 0,1 0-1 0 0,-1 1 1 0 0,0-1-1 0 0,1 0 1 0 0,-1 0-1 0 0,1 1 1 0 0,-1-1-1 0 0,1 0 1 0 0,0 1-1 0 0,-1-1 1 0 0,1 0-42 0 0,7-9 334 0 0,-6 4-204 0 0,-1-1-34 0 0,3-4 39 0 0,0 3-73 0 0,7-24 88 0 0,0-1-80 0 0,11-33-58 0 0,-21 63-11 0 0,1 0-1 0 0,-1 1 0 0 0,0-1 0 0 0,1 1 1 0 0,-1-1-1 0 0,3-2 0 0 0,6-6-43 0 0,-1 0-61 0 0,-1-1-87 0 0,-6 9 174 0 0,2 0-96 0 0,-1 1-73 0 0,1 0-49 0 0,8-6-568 0 0,-11 8 551 0 0,-1-1 107 0 0,0 1 89 0 0,1-1 67 0 0,-1 1 56 0 0,1-2 163 0 0,0 1-153 0 0,0 0-92 0 0,-1 1-57 0 0,1-1-72 0 0,-1 1-85 0 0,1-1-37 0 0,0 1-76 0 0,-1 0-84 0 0,1-1-92 0 0,0 1-99 0 0,0 0-108 0 0,-1 0-116 0 0,1 0-123 0 0,4 0-1011 0 0,5 0-1108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1:19.5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1 135 6296 0 0,'0'0'9'0'0,"1"0"1"0"0,-1 0 0 0 0,0 0-1 0 0,1 0 1 0 0,-1 0-1 0 0,1 0 1 0 0,-1 0-1 0 0,1 0 1 0 0,-1 0 0 0 0,0 0-1 0 0,1 0 1 0 0,-1 0-1 0 0,0 0 1 0 0,1 1-1 0 0,-1-1 1 0 0,1 0 0 0 0,-1 0-1 0 0,0 0 1 0 0,1 1-1 0 0,-1-1 1 0 0,0 0-1 0 0,1 0 1 0 0,-1 1 0 0 0,0-1-10 0 0,3 1 136 0 0,3-3-102 0 0,3-1 13 0 0,0 4 100 0 0,0-1 90 0 0,1-1 102 0 0,-7 0-211 0 0,0 0 35 0 0,1-1 101 0 0,0 1 40 0 0,18-6 1269 0 0,-14 5-1117 0 0,-4 0-270 0 0,0 1-53 0 0,0 0-62 0 0,0 1-71 0 0,39-10 1419 0 0,-33 8-1122 0 0,-1 0-40 0 0,0 0-53 0 0,0 0-67 0 0,7-6 257 0 0,-9 4-192 0 0,0 1 48 0 0,7-2 108 0 0,8-2 197 0 0,-8 1-221 0 0,-4 1-96 0 0,-1-2-51 0 0,-1-2-111 0 0,-6 2-28 0 0,-3 5-39 0 0,1 1 0 0 0,-1-1 0 0 0,0 0 0 0 0,0 1 0 0 0,0-1 0 0 0,0 1 0 0 0,0 0 0 0 0,0-1 0 0 0,0 1 0 0 0,0 0 0 0 0,0 0 0 0 0,-1 0 0 0 0,1 0 1 0 0,0 0-1 0 0,-1 0 0 0 0,1 0 0 0 0,-2-1-9 0 0,-14-7 53 0 0,3 6-48 0 0,-15 3-32 0 0,1 0-77 0 0,20 1 91 0 0,0 0 1 0 0,1 1-1 0 0,-1 0 0 0 0,0 1 1 0 0,1-1-1 0 0,0 2 1 0 0,-1-1-1 0 0,1 1 0 0 0,0 0 1 0 0,1 0-1 0 0,-2 2 13 0 0,-5 0-11 0 0,10-5 11 0 0,1-1 0 0 0,-1 2 0 0 0,1-1 0 0 0,0 0 0 0 0,-1 0 0 0 0,1 1 0 0 0,0-1 1 0 0,-1 2-1 0 0,2-2 0 0 0,-3 3 0 0 0,0-1 0 0 0,1 1 0 0 0,-1 0 0 0 0,1 0 0 0 0,0 1 0 0 0,0-1 0 0 0,0 1 0 0 0,1-1 0 0 0,-2 4 0 0 0,4-6-1 0 0,-7 21 74 0 0,4 5 113 0 0,3-23-146 0 0,0-1 1 0 0,1 1-1 0 0,-1-1 0 0 0,1 1 0 0 0,0-1 0 0 0,0 0 0 0 0,1 0 1 0 0,0 1-1 0 0,-1-1-40 0 0,2 0 52 0 0,-1 1 1 0 0,1-1 0 0 0,0 0-1 0 0,0 0 1 0 0,0 0-1 0 0,0 0 1 0 0,1 0 0 0 0,0-1-1 0 0,-1 0 1 0 0,1 1 0 0 0,0-1-1 0 0,1-1 1 0 0,1 2-53 0 0,-1-2 66 0 0,0 1 1 0 0,0-1 0 0 0,0 0-1 0 0,5 1-66 0 0,2-1 95 0 0,1 0 1 0 0,-1 0-1 0 0,1-1 0 0 0,9-1-95 0 0,-18 0-134 0 0,0 0 87 0 0,1 1 78 0 0,2-1 120 0 0,0 0 0 0 0,-3 0-85 0 0,0 1-52 0 0,0-1-53 0 0,-1 0-44 0 0,0 0-55 0 0,0 0-63 0 0,0-1-71 0 0,0 1-15 0 0,0 0-61 0 0,-1 0-64 0 0,1 0-70 0 0,-1-1-74 0 0,0 1-79 0 0,1-1-84 0 0,-1 1-88 0 0,5-3-1334 0 0,4-2-1226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1:16.4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212 54 6648 0 0,'0'0'149'0'0,"0"0"23"0"0,0 0 12 0 0,-1-1-25 0 0,-7-7-127 0 0,0 0 23 0 0,2 3 94 0 0,2 1 117 0 0,0 1 222 0 0,1 1-34 0 0,0-1-234 0 0,1 2 118 0 0,-2 0-80 0 0,-3 0 12 0 0,-7 2 92 0 0,9-1-181 0 0,-2 0 113 0 0,4 1-106 0 0,0-1 33 0 0,-5 0 195 0 0,-1 2-101 0 0,-1 2-84 0 0,0 0-68 0 0,-6 5 4 0 0,15-8-148 0 0,-1 0 0 0 0,0 1 0 0 0,1-1 0 0 0,-1 1 0 0 0,1-1 0 0 0,-1 1-1 0 0,1-1 1 0 0,0 1 0 0 0,-1 1-19 0 0,1-1 14 0 0,0-1 1 0 0,0 0-1 0 0,0 0 0 0 0,0 1 0 0 0,0-1 0 0 0,0 0 0 0 0,0 0 0 0 0,-1 0 0 0 0,1 0 0 0 0,-1 0-14 0 0,1 0 16 0 0,-1 0 0 0 0,1 0 0 0 0,0 0-1 0 0,-1 0 1 0 0,1 0 0 0 0,0 1 0 0 0,0-1-1 0 0,0 0 1 0 0,0 1 0 0 0,-1 0-16 0 0,-4 16 207 0 0,1-4-111 0 0,-3-1-50 0 0,7-12-39 0 0,0 1 1 0 0,0-1-1 0 0,0 1 0 0 0,0-1 0 0 0,0 1 0 0 0,0-1 1 0 0,1 1-1 0 0,-1-1 0 0 0,1 1 0 0 0,-1 0 0 0 0,1-1 0 0 0,0 1 1 0 0,0 0-1 0 0,0 0 0 0 0,0-1 0 0 0,0 1 0 0 0,0 0 1 0 0,0 1-8 0 0,-2 17 152 0 0,1-17-126 0 0,1-1-10 0 0,-1-1 0 0 0,0 0 0 0 0,1 1 1 0 0,-1-1-1 0 0,1 1 0 0 0,0-1 0 0 0,-1 1 1 0 0,1-1-1 0 0,0 1 0 0 0,0-1 0 0 0,0 1 1 0 0,0-1-1 0 0,0 1 0 0 0,1-1 0 0 0,-1 1 1 0 0,0-1-1 0 0,1 0 0 0 0,-1 1 0 0 0,1-1 1 0 0,-1 1-1 0 0,1 0-16 0 0,0 1 26 0 0,2 10 72 0 0,3 8 91 0 0,-2-14-120 0 0,0-1 0 0 0,0 0 0 0 0,0 0 0 0 0,3 2-69 0 0,9 7 85 0 0,-15-14-84 0 0,0-1 1 0 0,0 1-1 0 0,1 0 0 0 0,-1-1 0 0 0,0 1 0 0 0,0-1 1 0 0,0 1-1 0 0,1-1 0 0 0,-1 0 0 0 0,0 0 0 0 0,0 1 1 0 0,1-1-2 0 0,14 3 28 0 0,-1 2 48 0 0,-12-3-47 0 0,0-1 1 0 0,0 1-1 0 0,0-1 0 0 0,1 0 1 0 0,-1 0-1 0 0,0-1 0 0 0,1 1 0 0 0,-1-1 1 0 0,1 1-30 0 0,22-3 75 0 0,-21 2-88 0 0,1-1-34 0 0,0 0-57 0 0,1 0-70 0 0,-1 0-83 0 0,0-1-98 0 0,-5 2 133 0 0,1 0-35 0 0,2-1-349 0 0,-2 1 82 0 0,1 0-48 0 0,2 0-674 0 0,3 0-531 0 0,2 0-1008 0 0</inkml:trace>
  <inkml:trace contextRef="#ctx0" brushRef="#br0" timeOffset="540.18">400 45 5192 0 0,'-2'1'116'0'0,"0"0"-33"0"0,0 0-18 0 0,1 2-11 0 0,2 5 29 0 0,1-2 52 0 0,0-2 28 0 0,-1 0 80 0 0,0 0 97 0 0,-1 0 116 0 0,0 4 148 0 0,0-1-90 0 0,0-1-77 0 0,0 1-68 0 0,0-1-74 0 0,0 1-39 0 0,0 3 111 0 0,0 14 406 0 0,0-16-496 0 0,0 0 47 0 0,1 0-169 0 0,0-1 48 0 0,2 5 137 0 0,6 15 516 0 0,-6-19-624 0 0,0-1-44 0 0,5 5 237 0 0,-3-7-273 0 0,1 1-33 0 0,0 1-111 0 0,-4-5-8 0 0,0 0 1 0 0,0 1-1 0 0,0-1 1 0 0,0 0-1 0 0,0 0 1 0 0,0 0-1 0 0,1-1 1 0 0,-1 1-1 0 0,1 0 1 0 0,2 0-1 0 0,10 6 68 0 0,-3-3 52 0 0,0 0 34 0 0,-7-4-39 0 0,1 0 0 0 0,-1-1 0 0 0,1 1 1 0 0,4-1-116 0 0,-9 0 7 0 0,-1 0 0 0 0,1 0 0 0 0,-1 0 0 0 0,0 0 0 0 0,1 0 0 0 0,-1 0 0 0 0,0 0 0 0 0,1 0 0 0 0,-1-1 1 0 0,1 1-1 0 0,-1 0 0 0 0,0 0 0 0 0,1 0 0 0 0,-1 0 0 0 0,0-1 0 0 0,1 1 0 0 0,-1 0 0 0 0,0 0 0 0 0,1 0 1 0 0,-1-1-1 0 0,0 1 0 0 0,0 0 0 0 0,1-1 0 0 0,-1 1 0 0 0,0 0 0 0 0,0-1-7 0 0,0 1 8 0 0,1 0-1 0 0,-1-1 1 0 0,0 1 0 0 0,0 0-1 0 0,1-1 1 0 0,-1 1 0 0 0,0 0-1 0 0,1 0 1 0 0,-1-1 0 0 0,0 1-1 0 0,1 0 1 0 0,-1 0 0 0 0,0 0-1 0 0,1-1 1 0 0,-1 1 0 0 0,0 0 0 0 0,1 0-1 0 0,-1 0 1 0 0,0 0 0 0 0,1 0-1 0 0,-1 0 1 0 0,1 0 0 0 0,-1 0-1 0 0,0 0 1 0 0,1 0 0 0 0,-1 0-8 0 0,1 0 17 0 0,1 0 0 0 0,-1 0 1 0 0,0 0-1 0 0,0-1 1 0 0,0 1-1 0 0,0 0 1 0 0,0 0-1 0 0,1-1 1 0 0,-1 1-1 0 0,0-1 1 0 0,0 1-1 0 0,0-1 1 0 0,0 1-1 0 0,0-2-17 0 0,10-10 157 0 0,-10 11-142 0 0,0-1-1 0 0,0 0 1 0 0,1 1 0 0 0,-1-1 0 0 0,0 1 0 0 0,1-1-1 0 0,-1 1 1 0 0,1 0 0 0 0,0 0 0 0 0,1-1-15 0 0,-1 1 19 0 0,-1 0 1 0 0,1 0-1 0 0,-1 0 1 0 0,1 0-1 0 0,-1 0 1 0 0,0 0-1 0 0,1 0 1 0 0,-1 0-1 0 0,0 0 1 0 0,0-1 0 0 0,0 1-1 0 0,0-1 1 0 0,0 1-1 0 0,0-1 1 0 0,0 0-20 0 0,6-8 70 0 0,8-19-45 0 0,-8 7-105 0 0,-5 12 3 0 0,-1 1-35 0 0,0-1-40 0 0,0 0-44 0 0,-1-3 26 0 0,1 7 90 0 0,0 1 1 0 0,0-1-1 0 0,0 1 1 0 0,2-4 79 0 0,-2 6-28 0 0,-1 0 0 0 0,0 0 0 0 0,0 1 0 0 0,1-1 0 0 0,-2 0 0 0 0,1 1 0 0 0,0-3 28 0 0,-1-10-72 0 0,4 1 84 0 0,3 7-26 0 0,-5 5-50 0 0,-1 2-2 0 0,0 0 2 0 0,0 0-2 0 0,2 0-27 0 0,4 2 56 0 0,-3 14 9 0 0,-2-13 12 0 0,0 0 0 0 0,1 0 0 0 0,-2-1 0 0 0,1 1 0 0 0,0 0 0 0 0,0 0 0 0 0,-1 0 0 0 0,0 0 0 0 0,1 0 0 0 0,-1 0 0 0 0,-1 3 16 0 0,1 2-3 0 0,0-3 14 0 0,0 1 0 0 0,0-1 0 0 0,0 1 1 0 0,1-1-1 0 0,0 1-11 0 0,5 11 39 0 0,-4-13-25 0 0,0 0-1 0 0,-1 0 1 0 0,1 1 0 0 0,-1-1 0 0 0,0 0 0 0 0,-1 1 0 0 0,1 2-14 0 0,-1-6 1 0 0,0 0 0 0 0,0 0 0 0 0,0 0 0 0 0,1 0 0 0 0,-1 0 0 0 0,0 0 0 0 0,0-1 0 0 0,0 1 0 0 0,1 0 0 0 0,-1 0 0 0 0,1 0 0 0 0,-1 0 0 0 0,1 0 0 0 0,-1-1 0 0 0,1 1 0 0 0,-1 0 0 0 0,1 0 0 0 0,-1-1 0 0 0,1 1 0 0 0,0 0-1 0 0,8 11 44 0 0,-8-5-35 0 0,0-5-7 0 0,-1-1-1 0 0,0 0 0 0 0,1 0 0 0 0,-1 1 1 0 0,0-1-1 0 0,1 0 0 0 0,0 0 0 0 0,-1 1 0 0 0,1-1 1 0 0,0 0-1 0 0,-1 0 0 0 0,1 0 0 0 0,0 0 1 0 0,0 0-2 0 0,11 13 142 0 0,0-1-12 0 0,0-6-130 0 0,-10-6 51 0 0,0 0-102 0 0,-1 0-93 0 0,0-1-97 0 0,0 1-100 0 0,0 0-102 0 0,-1-1-105 0 0,1 1-108 0 0,-1 1-112 0 0,0-1-113 0 0,0 1-880 0 0,0-2-1000 0 0</inkml:trace>
  <inkml:trace contextRef="#ctx0" brushRef="#br0" timeOffset="957.91">874 54 5584 0 0,'0'2'165'0'0,"3"9"-49"0"0,1-7-54 0 0,-2-3-53 0 0,1 2 16 0 0,-1 0 49 0 0,1 1 40 0 0,-1 0 36 0 0,4 5 320 0 0,1 6 374 0 0,-2-6-342 0 0,-2-3-217 0 0,-1-2-94 0 0,1 0-54 0 0,1 3 336 0 0,0 0-60 0 0,-1 1-52 0 0,0-1-44 0 0,3 6 182 0 0,1-1-82 0 0,-1 1 154 0 0,-1 0-91 0 0,-4-10-365 0 0,0 0-1 0 0,0 0 1 0 0,1 0 0 0 0,-1 0 0 0 0,1 0-1 0 0,-1-1 1 0 0,1 1 0 0 0,0 0 0 0 0,1 0-115 0 0,3 6 241 0 0,-1 6 227 0 0,-2-9-288 0 0,-1 0-51 0 0,-1-3-37 0 0,0 6 358 0 0,-1-6-318 0 0,0-2-115 0 0,0 1 182 0 0,0-2-9 0 0,0 0-4 0 0,0 0-5 0 0,0 0-10 0 0,0 0-3 0 0,0 0 0 0 0,0 0-7 0 0,0 0-27 0 0,-2-2-7 0 0,-4-8 38 0 0,4-4-33 0 0,2-18 45 0 0,1 20-126 0 0,-1 9-41 0 0,0 0-1 0 0,0 0 1 0 0,1 0-1 0 0,-1 0 0 0 0,1 0 1 0 0,0 0-1 0 0,0-1-9 0 0,0 2 6 0 0,0-1-1 0 0,0 1 1 0 0,-1-1 0 0 0,1 0-1 0 0,-1 1 1 0 0,0-1 0 0 0,1 0-6 0 0,2-27 66 0 0,1 16-66 0 0,0 1 0 0 0,1-1 0 0 0,0 1 0 0 0,2-2 0 0 0,11-12 0 0 0,-17 25 0 0 0,0 0 0 0 0,1 0 0 0 0,-1 1 0 0 0,1-1 0 0 0,0 0 0 0 0,-1 0 0 0 0,1 1 0 0 0,0-1 0 0 0,0 1 0 0 0,0 0 0 0 0,2-2 0 0 0,27-11 0 0 0,-14 6 0 0 0,-16 8 0 0 0,0-1 0 0 0,0 1 0 0 0,0 0 0 0 0,0-1 0 0 0,-1 1 0 0 0,1 0 0 0 0,0 0 0 0 0,0 0 0 0 0,1 0 0 0 0,-1 0 0 0 0,0 0 0 0 0,0 0 0 0 0,0 0 0 0 0,0 0 0 0 0,0 0 0 0 0,0 0 0 0 0,0 1 0 0 0,0-1 0 0 0,0 0 0 0 0,0 0 0 0 0,0 1 0 0 0,0-1 0 0 0,0 0 0 0 0,0 0 0 0 0,0 0 0 0 0,0 0 0 0 0,0 0 0 0 0,0 0 0 0 0,0-1 0 0 0,0 1 0 0 0,0 0 0 0 0,0-1 0 0 0,0 1 0 0 0,-1 0 0 0 0,2-1 0 0 0,2-1-46 0 0,8-2 61 0 0,-8 4-62 0 0,-1-1-48 0 0,1 1-68 0 0,0 0-87 0 0,0 0-102 0 0,-2 0 96 0 0,0 0-41 0 0,0 0-38 0 0,-1 0-35 0 0,2 0-241 0 0,-1 0-57 0 0,3 0-791 0 0,-1 0-624 0 0,2 0-1187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1:15.4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71 4144 0 0,'1'2'119'0'0,"1"-1"-86"0"0,-1 1 3 0 0,5 11 40 0 0,-4-9-122 0 0,0 0 45 0 0,2 2 97 0 0,-1 2 95 0 0,0-2 34 0 0,0 9 360 0 0,-3-7-101 0 0,3-1-110 0 0,1 1-40 0 0,0-1-143 0 0,0-1-32 0 0,3 5 125 0 0,-4-4-66 0 0,12 29 1022 0 0,-8-22-758 0 0,-5-8-277 0 0,1 1-34 0 0,-1-2 73 0 0,0 1-36 0 0,2 4 127 0 0,3 7 158 0 0,-5-10-258 0 0,-1 2 87 0 0,0 1 101 0 0,0-3-172 0 0,2 2 38 0 0,0-3-91 0 0,-2-2-37 0 0,0 0 2 0 0,-1 2 33 0 0,0-5-225 0 0,0 1 46 0 0,0 1 67 0 0,0-1 54 0 0,-1 4 441 0 0,0-4-254 0 0,-1-1-177 0 0,1-1-92 0 0,-1 0-78 0 0,0 0 184 0 0,2 0-2 0 0,0 0-10 0 0,0 0-38 0 0,-1 0 6 0 0,-4-1-81 0 0,4 1-6 0 0,-1-2 3 0 0,1 2-23 0 0,1-1 1 0 0,-1 1 0 0 0,0-1-1 0 0,0 0 1 0 0,1 0 0 0 0,-1 1-1 0 0,1-1 1 0 0,-1 0-1 0 0,1 0 1 0 0,-1 0 0 0 0,1 0-1 0 0,-1 1 1 0 0,1-1 0 0 0,0 0-1 0 0,0 0 1 0 0,-1 0 0 0 0,1 0-12 0 0,0 0 6 0 0,0 0 1 0 0,0 0 0 0 0,0 0-1 0 0,0 0 1 0 0,0 0 0 0 0,0 1-1 0 0,0-1 1 0 0,0 0 0 0 0,-1 0 0 0 0,1 0-1 0 0,0 1 1 0 0,-1-1 0 0 0,1 0-1 0 0,0 0 1 0 0,-1 1 0 0 0,1-1-7 0 0,-7-12 106 0 0,5 8-74 0 0,0 0 0 0 0,1 0 0 0 0,0 0 0 0 0,0 0-1 0 0,0 0 1 0 0,0 0 0 0 0,1-1 0 0 0,0 1 0 0 0,0-1-32 0 0,1-18 84 0 0,-1 3-76 0 0,1 16 0 0 0,-1 1 1 0 0,1-1-1 0 0,0 0 1 0 0,0 1-1 0 0,0-1 1 0 0,1 1 0 0 0,1-4-9 0 0,-1 4 0 0 0,-1 1 1 0 0,0-1-1 0 0,0 0 1 0 0,0 1-1 0 0,0-1 1 0 0,0 0 0 0 0,-1-2-1 0 0,1 4 0 0 0,-1 0 0 0 0,1 0 0 0 0,-1 0 0 0 0,1 0 0 0 0,0 0 0 0 0,0 0 0 0 0,0 0 0 0 0,0 0 0 0 0,0 0 0 0 0,0 0 0 0 0,0 1 0 0 0,1-1 0 0 0,-1 0 0 0 0,1 0 0 0 0,9-13 0 0 0,-3-3 1 0 0,-4 14-14 0 0,0 0 1 0 0,0 0 0 0 0,0 0-1 0 0,0 1 1 0 0,0-1-1 0 0,4-1 13 0 0,4-4 5 0 0,0-1 45 0 0,-8 7-37 0 0,0-1 0 0 0,0 1 0 0 0,1 0 0 0 0,0 0 0 0 0,-1 1 0 0 0,1-1 1 0 0,0 1-1 0 0,4-1-13 0 0,7-3-75 0 0,-7 3-20 0 0,-1 1-48 0 0,1-1-114 0 0,1 0-103 0 0,-2 3-280 0 0,-2 3 99 0 0,0 0 68 0 0,11-1-381 0 0</inkml:trace>
  <inkml:trace contextRef="#ctx0" brushRef="#br0" timeOffset="513.6">448 250 5848 0 0,'0'0'168'0'0,"0"0"-41"0"0,1 0-63 0 0,0 1-45 0 0,3-2-44 0 0,-1 0 40 0 0,1-2-13 0 0,3-1 1 0 0,0 3 89 0 0,-6 1-5 0 0,0 0 0 0 0,1 0-1 0 0,-1-1 1 0 0,0 1 0 0 0,0 0-1 0 0,1-1 1 0 0,-1 1 0 0 0,0-1-1 0 0,0 0 1 0 0,0 1 0 0 0,0-1-1 0 0,1 0-86 0 0,8-7 639 0 0,-1 1-179 0 0,-5 5-273 0 0,0 0-36 0 0,6-3 426 0 0,0-1-61 0 0,-1-1-71 0 0,0 0-82 0 0,-1 0-94 0 0,0 2-100 0 0,11-12 363 0 0,-7 7-224 0 0,-5 5-204 0 0,-1 2-44 0 0,12-5 226 0 0,-16 6-258 0 0,0 1 1 0 0,0-1-1 0 0,-1 1 0 0 0,1-1 1 0 0,0 1-1 0 0,-1-1 0 0 0,1 0 1 0 0,-1 0-1 0 0,0 0 0 0 0,1-1-28 0 0,-1 2 26 0 0,0-1 0 0 0,0 1-1 0 0,-1-1 1 0 0,1 1 0 0 0,0 0 0 0 0,1 0-1 0 0,-1-1 1 0 0,0 1 0 0 0,0 0 0 0 0,1 0-26 0 0,4-4 32 0 0,-5-3-32 0 0,0 7-17 0 0,-1-4 60 0 0,0-5 98 0 0,-3 1-25 0 0,-2 7-119 0 0,4 2 30 0 0,0 0 1 0 0,-1 0 0 0 0,1 0-1 0 0,0 0 1 0 0,0 0 0 0 0,-1-1 0 0 0,1 1-1 0 0,0-1 1 0 0,0 1 0 0 0,0-1-1 0 0,0 1 1 0 0,-1-1-28 0 0,-5-5 129 0 0,3 3-107 0 0,1 1-34 0 0,0 0-39 0 0,-1 1-44 0 0,-5 1-46 0 0,2 1 38 0 0,3 0 47 0 0,-1 3 35 0 0,3-2 3 0 0,-6 2 7 0 0,3-2 2 0 0,1 0 0 0 0,-1 1 0 0 0,1-1 0 0 0,0 1 0 0 0,0 0 0 0 0,0 0 0 0 0,-3 3 9 0 0,-9 6 0 0 0,14-5 0 0 0,1-5 0 0 0,1-1 0 0 0,0 0 0 0 0,-1 0 0 0 0,1 1 0 0 0,-1-1 0 0 0,1 0 0 0 0,-1 0 0 0 0,0 1 0 0 0,1-1 0 0 0,-1 0 0 0 0,0 0 0 0 0,-1 1 0 0 0,-1 1 1 0 0,-1 1 7 0 0,0-1-1 0 0,1 1 1 0 0,-1 0 0 0 0,1 1 0 0 0,0-1 0 0 0,0 0 0 0 0,0 1 0 0 0,-1 2-8 0 0,0 6 42 0 0,-9 31 118 0 0,11-10 35 0 0,6-4-48 0 0,-4-29-140 0 0,0 1-1 0 0,1-1 1 0 0,-1 1-1 0 0,1-1 1 0 0,-1 1-1 0 0,1-1 1 0 0,0 0-1 0 0,0 1 1 0 0,-1-1 0 0 0,1 0-1 0 0,0 0 1 0 0,0 1-1 0 0,0-1 1 0 0,0 0-1 0 0,1 0 1 0 0,0 0-7 0 0,17 11 166 0 0,1-1-25 0 0,-18-10-135 0 0,0 0 1 0 0,0 0 0 0 0,0 0-1 0 0,1-1 1 0 0,-1 1 0 0 0,0-1-1 0 0,0 0 1 0 0,0 1 0 0 0,1-1-7 0 0,11 1 86 0 0,-4 2-47 0 0,-7-2-35 0 0,-1 0 0 0 0,1 0 0 0 0,0-1 1 0 0,-1 1-1 0 0,1-1 0 0 0,0 0 0 0 0,0 1-4 0 0,2-1 0 0 0,3 0 62 0 0,-3 0-48 0 0,-1 0-46 0 0,-1 0-28 0 0,0 0-38 0 0,-1 0-20 0 0,1 0-36 0 0,-1 0-41 0 0,0 0-46 0 0,0 0 2 0 0,1 0-37 0 0,-1 0-39 0 0,0 0-43 0 0,0 0-44 0 0,0 0-48 0 0,0 0-49 0 0,0 0-53 0 0,5 0-1198 0 0,3 0-1005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1:13.3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 6624 0 0,'0'0'192'0'0,"0"0"-46"0"0,0 0 1 0 0,0 0 59 0 0,0 0 181 0 0,0 0 336 0 0,0 0 21 0 0,0 0-36 0 0,0 0-477 0 0,0 0 69 0 0,0 0 153 0 0,0 0-18 0 0,0 0-22 0 0,0 0-80 0 0,0 0-39 0 0,0 0-6 0 0,0 0-63 0 0,0 1-100 0 0,0 0-72 0 0,0 3-21 0 0,1-1 26 0 0,2 2 36 0 0,-2-5-73 0 0,-1 1-1 0 0,1 0 0 0 0,-1 0 1 0 0,1 0-1 0 0,-1 0 0 0 0,0-1 0 0 0,1 1 1 0 0,-1 0-1 0 0,0 0 0 0 0,1 0 1 0 0,-1 0-1 0 0,0 0 0 0 0,0 0 1 0 0,0 0-21 0 0,3 12 244 0 0,2-1-87 0 0,-3-9-129 0 0,-1-1-1 0 0,0 0 0 0 0,0 1 0 0 0,0-1 0 0 0,0 1 0 0 0,0-1 0 0 0,-1 1 1 0 0,1-1-1 0 0,-1 1 0 0 0,1 2-27 0 0,-1-3 12 0 0,0 0 1 0 0,1 0 0 0 0,-1 0-1 0 0,1 1 1 0 0,-1-1-1 0 0,1 0 1 0 0,0 0-1 0 0,0-1 1 0 0,0 1 0 0 0,0 0-1 0 0,0 0-12 0 0,0 0 15 0 0,1 0 0 0 0,-1 1 0 0 0,0-1 0 0 0,0 0 0 0 0,0 1 0 0 0,-1-1 0 0 0,1 1 0 0 0,0-1 0 0 0,-1 1 0 0 0,0-1 0 0 0,1 2-15 0 0,-1-1 22 0 0,0 0 1 0 0,1 1 0 0 0,-1-1 0 0 0,1 0-1 0 0,0 1 1 0 0,1 0-23 0 0,-1 1 31 0 0,1-1 0 0 0,0 0 0 0 0,0 0 1 0 0,0-1-1 0 0,0 1 0 0 0,1 0 0 0 0,0-1 0 0 0,2 3-31 0 0,3 7 155 0 0,1 1-17 0 0,-6-11-119 0 0,0 0-1 0 0,0 0 1 0 0,0 1-1 0 0,-1 0 0 0 0,0-1 1 0 0,1 2-19 0 0,3 7 102 0 0,-2-5-1 0 0,-4-6-93 0 0,0 0 1 0 0,1-1-1 0 0,-1 1 1 0 0,1-1-1 0 0,-1 1 1 0 0,1-1-1 0 0,-1 0 1 0 0,1 1-1 0 0,-1-1 1 0 0,1 1-1 0 0,-1-1 1 0 0,1 0-1 0 0,-1 0 1 0 0,1 1-1 0 0,0-1 1 0 0,-1 0-9 0 0,7 4 128 0 0,-4-1-34 0 0,3 3-46 0 0,3 5-59 0 0,-8-7 33 0 0,-1-4 60 0 0,0 1-49 0 0,4-1-51 0 0,0 0 60 0 0,0 0 84 0 0,-1 0-20 0 0,0 0 36 0 0,4 0-65 0 0,-4 0-20 0 0,0 0-28 0 0,2-1-19 0 0,-5 1-6 0 0,1-1 0 0 0,-1 1-1 0 0,0 0 1 0 0,1 0 0 0 0,-1-1-1 0 0,0 1 1 0 0,1 0 0 0 0,-1 0-1 0 0,0-1 1 0 0,1 1-1 0 0,-1 0 1 0 0,0-1 0 0 0,0 1-1 0 0,1 0 1 0 0,-1-1 0 0 0,0 1-1 0 0,0-1 1 0 0,0 1 0 0 0,0 0-1 0 0,1-1 1 0 0,-1 1-1 0 0,0-1-3 0 0,-5-8 80 0 0,4 2-56 0 0,1 4-6 0 0,0-1 0 0 0,-1 1-1 0 0,1 0 1 0 0,1-1 0 0 0,-1 1 0 0 0,0-1-1 0 0,1 0-17 0 0,3-5 11 0 0,0-15 118 0 0,-4 12-113 0 0,0 10-16 0 0,0 1 0 0 0,0-1 0 0 0,0 1 0 0 0,0 0 0 0 0,1-1 0 0 0,-1 1 0 0 0,0-1 0 0 0,1 1 0 0 0,-1 0 0 0 0,1-1 0 0 0,-1 1 0 0 0,1 0 0 0 0,0 0 0 0 0,0-1 0 0 0,0 1 0 0 0,0-1 0 0 0,7-10 0 0 0,-7 11 0 0 0,-1 0 0 0 0,0-1 0 0 0,1 1 0 0 0,-1 0 0 0 0,0-1 0 0 0,0 1 0 0 0,1 0 0 0 0,-1-1 0 0 0,0 1 0 0 0,-1-2 0 0 0,2-6 0 0 0,7-6 0 0 0,-7 13 0 0 0,0 1 0 0 0,0-1 0 0 0,0 0 0 0 0,0 1 0 0 0,-1-1 0 0 0,1 0 0 0 0,0 0 0 0 0,-1 1 0 0 0,1-1 0 0 0,-1 0 0 0 0,1-2 0 0 0,-1 1 0 0 0,1-1 0 0 0,1 0 0 0 0,-1 0 0 0 0,0 0 0 0 0,1 1 0 0 0,0-1 0 0 0,0 1 0 0 0,0-1 0 0 0,0 1 0 0 0,1 0 0 0 0,-1 0 0 0 0,3-2 0 0 0,5-9 0 0 0,10-14 11 0 0,-18 25-39 0 0,9-2 78 0 0,-6 4-67 0 0,-1 0-67 0 0,0-1-93 0 0,-2 1 44 0 0,0 0-34 0 0,-1-1-38 0 0,0 0-42 0 0,0 1-31 0 0,-1 0-47 0 0,1 0-44 0 0,-1 0-39 0 0,0 0-162 0 0,0 0-47 0 0,1 0-717 0 0,2 0-695 0 0,2 0-1155 0 0</inkml:trace>
  <inkml:trace contextRef="#ctx0" brushRef="#br0" timeOffset="498.19">484 179 6504 0 0,'0'0'162'0'0,"1"0"-68"0"0,0 0-51 0 0,3 0-10 0 0,-1-1 5 0 0,8-4-3 0 0,-2 2-32 0 0,-6 3 24 0 0,1-1 58 0 0,-2-1 12 0 0,0 1 34 0 0,1-1 74 0 0,0 1 47 0 0,0 0 42 0 0,2 0 41 0 0,-1 1 16 0 0,-1-1-50 0 0,3-2 199 0 0,-5 2-431 0 0,0 1 0 0 0,0-1 1 0 0,-1 1-1 0 0,1-1 1 0 0,0 1-1 0 0,0-1 0 0 0,0 1 1 0 0,0 0-1 0 0,0 0 1 0 0,0-1-1 0 0,0 1 0 0 0,0 0 1 0 0,0 0-70 0 0,6-1 337 0 0,0-2 35 0 0,0-1-14 0 0,-1 3-48 0 0,1 0-25 0 0,-2-2-67 0 0,3 0 12 0 0,-1 1-55 0 0,2-1 55 0 0,-2-1 35 0 0,-2 2-24 0 0,5 0-46 0 0,-7 0-105 0 0,0-1 36 0 0,5 1 67 0 0,1 1-52 0 0,-4-2-75 0 0,6-1 118 0 0,-7 3-71 0 0,-2-3-71 0 0,0 1-26 0 0,2 2 50 0 0,-4 1-63 0 0,1 0-1 0 0,-1-1 1 0 0,1 1 0 0 0,-1 0-1 0 0,0 0 1 0 0,1 0 0 0 0,-1 0-1 0 0,0 0 1 0 0,1 0 0 0 0,-1 0-1 0 0,0-1 1 0 0,1 1 0 0 0,-1 0-1 0 0,0 0 1 0 0,1 0 0 0 0,-1-1 0 0 0,0 1-1 0 0,0 0 1 0 0,1-1 0 0 0,-1 1-1 0 0,0 0 1 0 0,0 0 0 0 0,1-1-3 0 0,-1 1 4 0 0,0-1 1 0 0,0 1 0 0 0,0 0 0 0 0,1 0-1 0 0,-1-1 1 0 0,0 1 0 0 0,0 0 0 0 0,1 0-1 0 0,-1-1 1 0 0,0 1 0 0 0,1 0-1 0 0,-1 0 1 0 0,0 0 0 0 0,1-1 0 0 0,-1 1-1 0 0,0 0 1 0 0,1 0 0 0 0,-1 0 0 0 0,0 0-1 0 0,1 0 1 0 0,-1 0 0 0 0,0 0 0 0 0,1 0-5 0 0,0 0 69 0 0,0-3 54 0 0,-1-15 2 0 0,0 10-14 0 0,0 4 13 0 0,-1 2 60 0 0,1-2 15 0 0,-1 0-82 0 0,-1 3-66 0 0,0-1-45 0 0,2 2-9 0 0,0 0 1 0 0,0 0-1 0 0,-1 0 0 0 0,1-1 1 0 0,0 1-1 0 0,0 0 0 0 0,-1 0 1 0 0,1 0-1 0 0,0-1 0 0 0,0 1 1 0 0,0 0-1 0 0,0 0 0 0 0,-1-1 1 0 0,1 1-1 0 0,0 0 0 0 0,0 0 1 0 0,0-1-1 0 0,0 1 0 0 0,0 0 1 0 0,0-1-1 0 0,0 1 0 0 0,0 0 1 0 0,0 0-1 0 0,-1-1 0 0 0,1 1 1 0 0,1-1 2 0 0,-3 0-84 0 0,-4-1 50 0 0,4-1 28 0 0,-1 0 37 0 0,-4 2 59 0 0,0 0-79 0 0,6 0-11 0 0,1 1 0 0 0,-1-1 0 0 0,0 1-1 0 0,1 0 1 0 0,-1-1 0 0 0,0 1 0 0 0,1 0 0 0 0,-1-1 0 0 0,0 1 0 0 0,1 0 0 0 0,-1 0 0 0 0,0 0 0 0 0,1 0 0 0 0,-1 0 0 0 0,0 0 0 0 0,1 0 0 0 0,-1 0 0 0 0,0 0 0 0 0,0 0 0 0 0,1 0 0 0 0,-1 0 0 0 0,0 0 0 0 0,1 0 0 0 0,-1 1 0 0 0,0-1 0 0 0,1 0 0 0 0,-1 1 0 0 0,0-1 0 0 0,1 0 0 0 0,-7 3 11 0 0,5-3-5 0 0,1 0-1 0 0,-1 0 0 0 0,0 1 1 0 0,1-1-1 0 0,-1 0 0 0 0,0 1 1 0 0,1-1-1 0 0,-1 1 0 0 0,1 0 1 0 0,-1-1-6 0 0,0 2 0 0 0,-1 0 0 0 0,1 0 0 0 0,-1 0 0 0 0,1 0 0 0 0,0 0 0 0 0,-1 0 0 0 0,1 0 0 0 0,1 1 0 0 0,-1-1 0 0 0,0 1 0 0 0,0 0 0 0 0,0 2 0 0 0,-4 2-12 0 0,0 0-64 0 0,-8 7-107 0 0,4 1 88 0 0,-2 1 71 0 0,8-11 25 0 0,1 0 0 0 0,0 1 0 0 0,0-1 0 0 0,0 0 0 0 0,1 1 0 0 0,-1 1-1 0 0,-2 8 22 0 0,-5 6 139 0 0,6-12-114 0 0,-2 8 28 0 0,4-9-58 0 0,1 1-1 0 0,1-1 1 0 0,-1 0-1 0 0,2 3-16 0 0,-1-1 33 0 0,4 2 48 0 0,-1-4-38 0 0,-1-2-17 0 0,5 12 59 0 0,4-9-68 0 0,6 1 39 0 0,13 4 76 0 0,-6-10-88 0 0,-9-3 18 0 0,-1 1-52 0 0,30 13-84 0 0,-18-6-13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1:12.5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 64 4952 0 0,'0'0'108'0'0,"0"0"17"0"0,0 1 11 0 0,0 7-17 0 0,-2 3 120 0 0,-2-6-7 0 0,2-3-55 0 0,2 0 16 0 0,-1 0 1 0 0,0 0-1 0 0,1-1 0 0 0,0 1 1 0 0,-1 0-1 0 0,1 0 0 0 0,0 0 1 0 0,0 0-1 0 0,0 2-193 0 0,1 7 664 0 0,0-4-280 0 0,-1 0-84 0 0,0 93 3154 0 0,0-66-2357 0 0,0 0-75 0 0,0-33-1013 0 0,0-1-1 0 0,0 1 1 0 0,0-1 0 0 0,0 0-1 0 0,0 1 1 0 0,0-1 0 0 0,0 1 0 0 0,0-1-1 0 0,0 0 1 0 0,0 1 0 0 0,0-1-1 0 0,1 0 1 0 0,-1 1 0 0 0,0-1-1 0 0,0 0 1 0 0,0 1 0 0 0,1-1 0 0 0,-1 0-1 0 0,0 1 1 0 0,0-1 0 0 0,1 0-1 0 0,-1 0 1 0 0,0 1 0 0 0,1-1-1 0 0,-1 0 1 0 0,0 0-9 0 0,1 1 9 0 0,-1-1-1 0 0,0 0 1 0 0,1 0-1 0 0,-1 1 1 0 0,0-1-1 0 0,0 0 0 0 0,1 0 1 0 0,-1 1-1 0 0,0-1 1 0 0,0 0-1 0 0,1 1 1 0 0,-1-1-1 0 0,0 0 1 0 0,0 1-1 0 0,0-1 1 0 0,0 0-1 0 0,0 1 1 0 0,1-1-1 0 0,-1 1 1 0 0,0-1-1 0 0,0 0 1 0 0,0 1-1 0 0,0-1 1 0 0,0 0-1 0 0,0 1 1 0 0,0-1-9 0 0,0 1-35 0 0,0 1 33 0 0,0 0 76 0 0,0 8 441 0 0,0-7-445 0 0,0-1-44 0 0,0 0-62 0 0,0-1-76 0 0,0 1-91 0 0,0-1-106 0 0,0-1 77 0 0,0 0-39 0 0,0 1-373 0 0,0-1 83 0 0,0 0-53 0 0,0 0-728 0 0,0 0-581 0 0,0 0-1098 0 0</inkml:trace>
  <inkml:trace contextRef="#ctx0" brushRef="#br0" timeOffset="391.59">11 10 9184 0 0,'0'0'208'0'0,"0"0"33"0"0,0 0 14 0 0,-2-1-42 0 0,0-2-215 0 0,1 0 54 0 0,3 1 114 0 0,1 2-94 0 0,0 0-73 0 0,-1 0-62 0 0,0 0-64 0 0,-1 0-29 0 0,0 0-57 0 0,0 0-12 0 0,-1 0-39 0 0,2 0-364 0 0,0 0-259 0 0,2 0-594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2:48.3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0 107 8208 0 0,'0'0'182'0'0,"0"0"29"0"0,0 0 13 0 0,3 2-32 0 0,7 11-153 0 0,-7 2-39 0 0,-4-10 40 0 0,1 1 71 0 0,0 5 197 0 0,1 6 326 0 0,1-11-387 0 0,3 2 98 0 0,0 2 148 0 0,-2 2 91 0 0,-4-5-306 0 0,1-5-196 0 0,0 0 0 0 0,0 0 0 0 0,0 1 1 0 0,0-1-1 0 0,0 0 0 0 0,1 0 0 0 0,-1 0 1 0 0,1 0-1 0 0,-1 0 0 0 0,1 1-82 0 0,2 3 183 0 0,3 3 147 0 0,5 10 292 0 0,-8-12-461 0 0,-1 0-43 0 0,1 5 62 0 0,2 3 67 0 0,5 0 58 0 0,-3-6-103 0 0,0 3 48 0 0,-3-4-89 0 0,1 0 49 0 0,-1-3-30 0 0,2 1 41 0 0,15 15 210 0 0,-6-5-44 0 0,-5-7-113 0 0,-1 1 49 0 0,-6-8-99 0 0,1-1-100 0 0,0-1-60 0 0,0 0-31 0 0,-1-1 42 0 0,9 1 195 0 0,-11 0-265 0 0,-1 0 0 0 0,0 0 0 0 0,0 0 0 0 0,0 0 0 0 0,0 0 1 0 0,0 0-1 0 0,0 0 0 0 0,0 0 0 0 0,0 0 0 0 0,0 0 0 0 0,0 0 0 0 0,0 0 0 0 0,1 0 0 0 0,-1 0 1 0 0,0 0-1 0 0,0 0 0 0 0,0 0 0 0 0,0 0 0 0 0,0 0 0 0 0,0 0 0 0 0,0 0 0 0 0,0 0 1 0 0,0 0-1 0 0,0 0 0 0 0,0 0 0 0 0,1 0 0 0 0,-1 0 0 0 0,0 0 0 0 0,0 0 0 0 0,0 0 1 0 0,0 0-1 0 0,0 0 0 0 0,0 0 0 0 0,0 0 0 0 0,0-1 0 0 0,0 1 0 0 0,0 0 0 0 0,0 0 1 0 0,0 0-1 0 0,0 0 0 0 0,0 0 0 0 0,0 0 0 0 0,0 0 0 0 0,0 0 0 0 0,0 0 0 0 0,0 0 1 0 0,0 0-1 0 0,0-1 0 0 0,0 1 0 0 0,0 0 0 0 0,0 0 0 0 0,0 0 0 0 0,0 0 0 0 0,0 0 1 0 0,0 0-1 0 0,0 0 0 0 0,0 0-5 0 0,0-1 28 0 0,1 0 0 0 0,-1 0 0 0 0,0 0 0 0 0,1 0 0 0 0,-1 0 0 0 0,1 0 0 0 0,-1 0 1 0 0,1 0-1 0 0,-1 0 0 0 0,1 1 0 0 0,0-1 0 0 0,-1 0 0 0 0,1 0 0 0 0,0 1 0 0 0,0-1 0 0 0,0 1 1 0 0,-1-1-1 0 0,1 0 0 0 0,0 1 0 0 0,0 0 0 0 0,0-1 0 0 0,0 1 0 0 0,0-1-28 0 0,11-7 243 0 0,-10 6-105 0 0,-1-1-52 0 0,0 0-34 0 0,-1-1-32 0 0,0 1-7 0 0,1 1 26 0 0,3-5 27 0 0,-3 4-48 0 0,0 1 1 0 0,0 0-1 0 0,0 0 1 0 0,0 0-1 0 0,-1-1 1 0 0,1 1-1 0 0,0 0 1 0 0,-1-1-1 0 0,1-1-18 0 0,-1-15 153 0 0,0 15-139 0 0,0 1-1 0 0,0 0 1 0 0,0 0-1 0 0,0 1 1 0 0,0-1 0 0 0,0 0-1 0 0,1 0 1 0 0,-1 0-1 0 0,1 0 1 0 0,0 1-1 0 0,0-1 1 0 0,0 0-1 0 0,0 1 1 0 0,0-1 0 0 0,1 1-1 0 0,-1-1 1 0 0,1 1-1 0 0,0-1 1 0 0,-1 1-14 0 0,3-2 1 0 0,-1 1 1 0 0,1-1 0 0 0,-1 0-1 0 0,-1 0 1 0 0,1-1-1 0 0,0 1 1 0 0,-1 0 0 0 0,0-1-1 0 0,0-1-1 0 0,-1 5 2 0 0,-1 0-1 0 0,0 0 0 0 0,0 0 0 0 0,1 0 0 0 0,-1 0 1 0 0,0 0-1 0 0,0 0 0 0 0,0 0 0 0 0,0 0 0 0 0,0 0 1 0 0,0 0-1 0 0,0 0 0 0 0,-1 0 0 0 0,1 0 1 0 0,0 0-1 0 0,0 0 0 0 0,-1 0 0 0 0,1 0 0 0 0,-1 0 1 0 0,1 1-1 0 0,-1-1 0 0 0,1 0 0 0 0,-1 0 0 0 0,0 0-1 0 0,-5-10 25 0 0,5 6-24 0 0,1 0-1 0 0,0 0 1 0 0,-1 1 0 0 0,2-1 0 0 0,-1 0 0 0 0,0 0 0 0 0,1 0-1 0 0,0 1 1 0 0,0-1 0 0 0,1 0 0 0 0,-1 1 0 0 0,2-5-1 0 0,-1 4 0 0 0,-1 3-3 0 0,-1 0-1 0 0,1 0 0 0 0,-1 0 0 0 0,1-1 0 0 0,-1 1 1 0 0,0 0-1 0 0,0 0 0 0 0,0-1 4 0 0,-6-22-104 0 0,2 10 45 0 0,4 13 51 0 0,0 1 0 0 0,0 0 0 0 0,0-1-1 0 0,1 1 1 0 0,-1 0 0 0 0,1-1 0 0 0,-1 1 0 0 0,1 0 0 0 0,-1-1 0 0 0,1 1 8 0 0,3-7-66 0 0,-2-2-59 0 0,-2 2-137 0 0,2-9-231 0 0,-1 13 301 0 0,1 0-52 0 0,0 2 28 0 0,-1-1-42 0 0,1 1-50 0 0,0-1-56 0 0,-1 3 60 0 0,0-1-42 0 0,-1 1-37 0 0,0-1-34 0 0,1 1-265 0 0,0 0-56 0 0,0 0-859 0 0,3 0-670 0 0,5 0-1276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1:11.6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323 65 7080 0 0,'0'0'157'0'0,"0"0"23"0"0,0 0 13 0 0,-1-2-22 0 0,-5-4-42 0 0,4 2-36 0 0,2 2 40 0 0,-1-1 37 0 0,-3 1 199 0 0,4 1-346 0 0,0 1 0 0 0,-1 0 0 0 0,1 0 0 0 0,0 0-1 0 0,0 0 1 0 0,0 0 0 0 0,-1 0 0 0 0,1-1 0 0 0,0 1 0 0 0,0 0 0 0 0,0 0 0 0 0,-1 0 0 0 0,1 0 0 0 0,0-1 0 0 0,0 1-1 0 0,0 0 1 0 0,0 0 0 0 0,0 0 0 0 0,0-1 0 0 0,0 1 0 0 0,0 0 0 0 0,-1 0 0 0 0,1-1 0 0 0,0 1 0 0 0,0 0-1 0 0,0 0 1 0 0,0-1 0 0 0,0 1 0 0 0,0 0 0 0 0,0 0 0 0 0,0-1-23 0 0,0 1 242 0 0,0 0-55 0 0,-1-1-47 0 0,1 1-41 0 0,-2 0 2 0 0,-2-2-42 0 0,4 2 50 0 0,-3-15 609 0 0,-1 13-495 0 0,0-1-50 0 0,-3-1 59 0 0,5 3-52 0 0,1 0-62 0 0,0 1-37 0 0,-1 0-38 0 0,0 0-14 0 0,1 0 36 0 0,0-2-47 0 0,-2 0 117 0 0,1 0 47 0 0,-4 0 302 0 0,3 2-365 0 0,-1 0-33 0 0,-8-1 266 0 0,-1 1-15 0 0,5 0-162 0 0,1 1-86 0 0,2 1-69 0 0,0 0-10 0 0,5-1-7 0 0,-1-1 1 0 0,0 1 0 0 0,0-1 0 0 0,0 1 0 0 0,1-1 0 0 0,-1 1 0 0 0,0-1 0 0 0,0 0-1 0 0,0 0 1 0 0,0 1 0 0 0,0-1 0 0 0,0 0 0 0 0,0 0 0 0 0,0 0-4 0 0,-1-1 10 0 0,-2 1-13 0 0,0 3 24 0 0,-4 4 38 0 0,-4 1 4 0 0,-3 2-34 0 0,13-8-29 0 0,-1 1 0 0 0,0-1 0 0 0,1 1 0 0 0,-1-1 0 0 0,0 0 0 0 0,0 0 0 0 0,-1-1 0 0 0,1 1 0 0 0,-2 1 0 0 0,0 1 0 0 0,1 0 0 0 0,-1 0 0 0 0,1 0 0 0 0,0 0 0 0 0,-2 3 0 0 0,-6 6 0 0 0,9-9 0 0 0,0-1 0 0 0,1 1 0 0 0,-1 0 0 0 0,1-1 0 0 0,0 1 0 0 0,0 0 0 0 0,0 1 0 0 0,-1-1 0 0 0,1 0 0 0 0,-1 0 0 0 0,0 0 0 0 0,1-1 0 0 0,-2 1 0 0 0,2-2 0 0 0,1 0 0 0 0,-1 0 0 0 0,1 1 0 0 0,0-1 0 0 0,-1 0 0 0 0,1 1 0 0 0,0-1 0 0 0,0 2 0 0 0,-5 8 0 0 0,5-10 0 0 0,0 0 0 0 0,0 0 0 0 0,0 0 0 0 0,0 0 0 0 0,1 0 0 0 0,-1 0 0 0 0,0 0 0 0 0,1 0 0 0 0,0 1 0 0 0,-1 0 0 0 0,-1 9 0 0 0,-1-4 0 0 0,2-5 0 0 0,0 0 0 0 0,0 0 0 0 0,1 0 0 0 0,-1-1 0 0 0,1 1 0 0 0,-1 0 0 0 0,1 0 0 0 0,0 0 0 0 0,0 2 0 0 0,0 12 7 0 0,0-6 12 0 0,0 0-1 0 0,0-1 0 0 0,1 1 0 0 0,0 0 1 0 0,1 0-1 0 0,2 5-18 0 0,5 21 15 0 0,-7-26 5 0 0,1 0 0 0 0,0-1 0 0 0,1 1 0 0 0,3 6-20 0 0,1 4 48 0 0,-7-18-39 0 0,0 0 0 0 0,0 0-1 0 0,1 0 1 0 0,-1 0-1 0 0,0 0 1 0 0,1-1-1 0 0,0 1 1 0 0,0 0 0 0 0,0-1-1 0 0,2 3-8 0 0,8 8 19 0 0,24 20 145 0 0,-34-31-147 0 0,1 0 1 0 0,-1 0-1 0 0,1-1 1 0 0,-1 1-1 0 0,1-1 1 0 0,-1 0-1 0 0,1 0 0 0 0,0 0 1 0 0,0 0-1 0 0,0 0 1 0 0,0-1-1 0 0,-1 1 1 0 0,4-1-18 0 0,-5 0 9 0 0,0 0 0 0 0,0 1 0 0 0,0-1 0 0 0,0 0 0 0 0,0 0 0 0 0,0 0 0 0 0,0 1 0 0 0,0-1 1 0 0,0 0-1 0 0,0 1 0 0 0,0-1 0 0 0,0 1 0 0 0,0-1 0 0 0,0 1-9 0 0,0 0 10 0 0,-1-1-1 0 0,1 1 1 0 0,0-1-1 0 0,0 0 0 0 0,0 1 1 0 0,0-1-1 0 0,0 1 1 0 0,0-1-1 0 0,0 0 1 0 0,0 0-1 0 0,0 0 1 0 0,0 0-1 0 0,0 0 1 0 0,1 0-10 0 0,0 0 13 0 0,3 1 29 0 0,0-1 0 0 0,0 0 0 0 0,-1-1 0 0 0,1 1 0 0 0,0-1 0 0 0,0 0 0 0 0,-1 0 0 0 0,1-1 1 0 0,2 0-43 0 0,-3 0 37 0 0,0 2-61 0 0,1-1-66 0 0,3 2-113 0 0,1-1-38 0 0,-5-1 143 0 0,-1 0 26 0 0,-1 0-8 0 0,-1 0-20 0 0,0 0-39 0 0,1 1-66 0 0,-1-1-67 0 0,0 0-78 0 0,1 1-89 0 0,-1-1-102 0 0,1 1-111 0 0,0 0-123 0 0,0 0 339 0 0,-1 0-36 0 0,5 0-1322 0 0,4 0-1012 0 0</inkml:trace>
  <inkml:trace contextRef="#ctx0" brushRef="#br0" timeOffset="564.83">171 387 5728 0 0,'0'0'166'0'0,"0"0"-36"0"0,0 0 6 0 0,0 0 61 0 0,0 0 179 0 0,0 0 327 0 0,0 0 29 0 0,0 0-301 0 0,0 0-176 0 0,0 0-41 0 0,0 0 52 0 0,0 0 125 0 0,0 0-20 0 0,0 0-203 0 0,1 0-36 0 0,-1 0 38 0 0,2 0-85 0 0,1-1-23 0 0,-1 0 15 0 0,-2 1-3 0 0,1-4-7 0 0,-1 2 12 0 0,1 1 75 0 0,-1 1-37 0 0,1 0 34 0 0,3-2 70 0 0,-1 0-35 0 0,-3 1-173 0 0,0 1 1 0 0,0 0 0 0 0,1-1 0 0 0,-1 1-1 0 0,0 0 1 0 0,1-1 0 0 0,-1 1 0 0 0,0 0-1 0 0,1-1 1 0 0,-1 1 0 0 0,0 0 0 0 0,1 0-1 0 0,-1 0 1 0 0,0-1 0 0 0,1 1 0 0 0,-1 0-1 0 0,1 0 1 0 0,-1 0 0 0 0,0 0 0 0 0,1 0-1 0 0,-1 0 1 0 0,1 0 0 0 0,-1 0 0 0 0,1 0-1 0 0,-1 0-13 0 0,2-1 83 0 0,0 0-1 0 0,1 1 0 0 0,-1-1 1 0 0,0 0-1 0 0,0 0 0 0 0,0 0 1 0 0,0-1-1 0 0,0 1 0 0 0,0-1-82 0 0,13-7 525 0 0,-8 6-300 0 0,-3 1-131 0 0,0-1-36 0 0,3 0-20 0 0,11-1-26 0 0,-12 3 32 0 0,2 1 45 0 0,-8 0-87 0 0,1 0 1 0 0,-1 0-1 0 0,1-1 1 0 0,0 1-1 0 0,-1 0 1 0 0,1 0-1 0 0,-1 0 1 0 0,1 0-1 0 0,0 0 1 0 0,-1 0-1 0 0,1 1 1 0 0,-1-1-1 0 0,1 0 1 0 0,0 0 0 0 0,-1 0-1 0 0,1 0 1 0 0,-1 1-1 0 0,1-1 1 0 0,-1 0-1 0 0,1 1 1 0 0,-1-1-1 0 0,1 0 1 0 0,-1 1-1 0 0,1-1 1 0 0,-1 1-1 0 0,1-1 1 0 0,-1 1-1 0 0,1-1-2 0 0,0 2 10 0 0,8 1-10 0 0,8 6 0 0 0,-16-1 10 0 0,-1 24 44 0 0,0 43-54 0 0,0-21 18 0 0,0-36 47 0 0,0 0 68 0 0,0-18-128 0 0,0 0 1 0 0,0 1-1 0 0,0-1 1 0 0,1 1-1 0 0,-1-1 1 0 0,0 1-1 0 0,0-1 1 0 0,0 1 0 0 0,0-1-1 0 0,0 0 1 0 0,1 1-1 0 0,-1-1 1 0 0,0 0-1 0 0,0 1 1 0 0,1-1-1 0 0,-1 0 1 0 0,0 1 0 0 0,1-1-1 0 0,-1 0 1 0 0,0 1-1 0 0,1-1 1 0 0,-1 0-6 0 0,0 0 4 0 0,1 0-1 0 0,-1 1 1 0 0,0-1 0 0 0,0 0-1 0 0,1 0 1 0 0,-1 0 0 0 0,0 0 0 0 0,0 1-1 0 0,0-1 1 0 0,1 0 0 0 0,-1 0 0 0 0,0 1-1 0 0,0-1 1 0 0,0 0 0 0 0,0 0 0 0 0,0 0-1 0 0,0 1 1 0 0,1-1 0 0 0,-1 0 0 0 0,0 1-1 0 0,0-1 1 0 0,0 0 0 0 0,0 0-1 0 0,0 1 1 0 0,0-1 0 0 0,0 0 0 0 0,0 0-1 0 0,0 1 1 0 0,0-1 0 0 0,0 0 0 0 0,0 0-1 0 0,0 1 1 0 0,-1-1 0 0 0,1 0 0 0 0,0 0-1 0 0,0 1 1 0 0,0-1 0 0 0,0 0 0 0 0,0 0-4 0 0,-5 12 179 0 0,3-4-9 0 0,1-1 41 0 0,1 1 90 0 0,0-7-94 0 0,1 0-89 0 0,1 0-48 0 0,0 1-39 0 0,-1-1-32 0 0,2 5-89 0 0,-3-5-88 0 0,0 0 67 0 0,0 0 55 0 0,1 0 48 0 0,-1 1 93 0 0,2-1 289 0 0,-1 0-312 0 0,0-1-69 0 0,0 0-97 0 0,-1 0 7 0 0,1 0-35 0 0,-1 0-37 0 0,0 0-42 0 0,1-1-45 0 0,-1 1-47 0 0,1 0 21 0 0,-1 0-35 0 0,0 0-37 0 0,0 0-39 0 0,1 0-40 0 0,-1 0-42 0 0,0 0-45 0 0,1 0-45 0 0,1 0-1337 0 0,3 0-1082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1:22.0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172 20 7136 0 0,'0'0'208'0'0,"-1"-2"-10"0"0,-4-3-139 0 0,0 2-61 0 0,2 4-43 0 0,2-1 75 0 0,0 1 48 0 0,0-2 66 0 0,-1-1 82 0 0,0 0-185 0 0,-1 1 47 0 0,1-1 41 0 0,-1 1 33 0 0,-4 0 293 0 0,-10 0 750 0 0,11 1-856 0 0,0 1-118 0 0,3-1-163 0 0,0 0-38 0 0,1 0 6 0 0,1 0 0 0 0,-1 0 0 0 0,1 1 0 0 0,0-1 0 0 0,-1 1 0 0 0,1-1 0 0 0,0 1 0 0 0,-1 0 0 0 0,1-1 0 0 0,0 1 0 0 0,0 0 0 0 0,0 0 0 0 0,-1 0 0 0 0,1 0 0 0 0,0 0 0 0 0,0 0 0 0 0,1 0 0 0 0,-2 1-36 0 0,-4 4 146 0 0,0-1-66 0 0,-1-1 25 0 0,0 0-53 0 0,5-2-51 0 0,0-1-1 0 0,0 1 0 0 0,1 0 0 0 0,-1 0 0 0 0,0 0 0 0 0,1-1 1 0 0,-1 1-1 0 0,1 1 0 0 0,0-1 0 0 0,0 0 0 0 0,-1 0 0 0 0,2 0 1 0 0,-1 1-1 0 0,-10 20 15 0 0,6-12 23 0 0,0 2 37 0 0,3-9-57 0 0,-4 20 105 0 0,5-22-109 0 0,1-1 0 0 0,0 1-1 0 0,0 0 1 0 0,0 0 0 0 0,0-1-1 0 0,0 1 1 0 0,0 0 0 0 0,0 0 0 0 0,1-1-1 0 0,-1 1 1 0 0,0 0 0 0 0,1 0 0 0 0,0 0-14 0 0,2 2 42 0 0,-3-3-32 0 0,1 0 0 0 0,-1 0 0 0 0,1-1 0 0 0,-1 1 1 0 0,0 0-1 0 0,1 0 0 0 0,-1 0 0 0 0,0 0 0 0 0,1 0 0 0 0,-1 0 0 0 0,0 0 0 0 0,0-1 1 0 0,0 1-1 0 0,0 1-10 0 0,0-1 12 0 0,1 0 0 0 0,-1 0 1 0 0,0 0-1 0 0,0 0 1 0 0,1 0-1 0 0,-1 0 0 0 0,1 0 1 0 0,-1 0-1 0 0,1 0 1 0 0,-1 0-1 0 0,1-1 0 0 0,0 1 1 0 0,-1 0-1 0 0,1 0 1 0 0,0 0-1 0 0,0-1 0 0 0,-1 1 1 0 0,1 0-1 0 0,0-1 0 0 0,1 1-12 0 0,10 5 197 0 0,-6-4-49 0 0,-1-2 45 0 0,3 2 77 0 0,0 1-61 0 0,3 2-7 0 0,-10-5-187 0 0,0 0 0 0 0,0 0 0 0 0,0 0 0 0 0,0 0-1 0 0,0 1 1 0 0,0-1 0 0 0,0 0 0 0 0,0-1 0 0 0,0 1 0 0 0,0 0-1 0 0,0 0 1 0 0,0 0 0 0 0,0-1 0 0 0,0 1 0 0 0,0 0 0 0 0,1-1-15 0 0,17-8 158 0 0,-13 7-117 0 0,0 0-1 0 0,0-1 1 0 0,0 0 0 0 0,-1 0 0 0 0,0-1-1 0 0,1 1 1 0 0,0-2-41 0 0,-4 3 21 0 0,0 0 0 0 0,0 0-1 0 0,-1 0 1 0 0,1 0 0 0 0,-1-1 0 0 0,1 1 0 0 0,0-1-21 0 0,-1-1 3 0 0,1 1 1 0 0,-1-1 0 0 0,1 0-1 0 0,-1 1 1 0 0,0-1-1 0 0,-1 0 1 0 0,1 0 0 0 0,0-2-4 0 0,-1-12 110 0 0,4 2-36 0 0,-3 14-68 0 0,0 0 0 0 0,0 0 0 0 0,-1 0 0 0 0,1 0 0 0 0,-1 0 0 0 0,1 0 0 0 0,-1 0 0 0 0,0 0 0 0 0,0-1-6 0 0,0-49 0 0 0,0 51 0 0 0,0 1 0 0 0,0 0 0 0 0,0-1 0 0 0,0 1 0 0 0,0 0 0 0 0,0 0 0 0 0,0-1 0 0 0,0 1 0 0 0,0 0 0 0 0,0-1 0 0 0,0 1 0 0 0,0 0 0 0 0,0 0 0 0 0,0-1 0 0 0,0 1 0 0 0,0 0 0 0 0,1 0 0 0 0,-1-1 0 0 0,0 1 0 0 0,0 0 0 0 0,0 0 0 0 0,0-1 0 0 0,1 1 0 0 0,-1 0 0 0 0,0 0 0 0 0,0 0 0 0 0,0-1 0 0 0,1 1 0 0 0,-1 0 0 0 0,0 0 0 0 0,0 0 0 0 0,1 0 0 0 0,3-3 0 0 0,-3-3-15 0 0,-1 5-54 0 0,0 1 1 0 0,1 0 65 0 0,-1 0 1 0 0,1 0-1 0 0,-1 0 1 0 0,1 0-1 0 0,0 0 1 0 0,-1 0-1 0 0,1 1 0 0 0,-1-1 1 0 0,1 0-1 0 0,-1 0 1 0 0,1 1-1 0 0,-1-1 1 0 0,1 0-1 0 0,-1 1 1 0 0,1-1-1 0 0,-1 0 1 0 0,1 1-1 0 0,-1-1 1 0 0,0 1-1 0 0,1-1 1 0 0,-1 1-1 0 0,0-1 1 0 0,1 1-1 0 0,-1-1 1 0 0,0 1-1 0 0,0-1 1 0 0,1 1-1 0 0,-1 0 3 0 0,4 19-78 0 0,-2-7 3 0 0,5 3 14 0 0,-5-12 59 0 0,-1 0 1 0 0,1 0-1 0 0,-1 0 0 0 0,0 1 0 0 0,0-1 0 0 0,0 0 1 0 0,-1 0-1 0 0,1 2 2 0 0,8 55-133 0 0,-9-56 119 0 0,0 1 1 0 0,1-1 0 0 0,0 0 0 0 0,0 0 0 0 0,0 2 13 0 0,1-2-9 0 0,-1 0 0 0 0,-1 0-1 0 0,1 1 1 0 0,0-1 0 0 0,-1 2 9 0 0,0 10 4 0 0,2 0 0 0 0,0 0 1 0 0,1 0-5 0 0,-1-5 85 0 0,-1 0 0 0 0,0 0 1 0 0,-1 0-1 0 0,-1 10-85 0 0,0 10 156 0 0,0-2-66 0 0,-2-1 35 0 0,2-21-70 0 0,-1 1 0 0 0,0-1 0 0 0,-1 1 1 0 0,0-1-1 0 0,0 0 0 0 0,0 0 1 0 0,-1 0-1 0 0,-1-1 0 0 0,-1 4-55 0 0,-9 9 121 0 0,12-17-85 0 0,-1 1 0 0 0,1-1 0 0 0,-1 0 0 0 0,1 0 0 0 0,-1 0 0 0 0,0 0 0 0 0,0-1 0 0 0,0 1 0 0 0,0-1 0 0 0,-1 0 1 0 0,-2 0-37 0 0,1 0 1 0 0,-11 4 28 0 0,15-6-23 0 0,0 0 1 0 0,0 0-1 0 0,0 1 1 0 0,0-1-1 0 0,0-1 0 0 0,0 1 1 0 0,0 0-1 0 0,1 0 1 0 0,-1-1-1 0 0,-1 0-6 0 0,-3-1 26 0 0,0 0-1 0 0,0-1 1 0 0,0 1 0 0 0,1-1-1 0 0,-6-4-25 0 0,0-5-14 0 0,8 6-108 0 0,0 0 49 0 0,0-4-2 0 0,2 6-9 0 0,1-1-90 0 0,0 1 43 0 0,0 1-34 0 0,0 2 157 0 0,0-3-270 0 0,0 1 111 0 0,0-4-160 0 0,0 3 43 0 0,0 2 108 0 0,0 0-42 0 0,0 1-48 0 0,0-1-57 0 0,0 1-20 0 0,0-1-47 0 0,0 1-41 0 0,0 0-36 0 0,0 0-133 0 0,0 0-37 0 0,0-2-1396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1:22.4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107 1 5472 0 0,'-16'0'265'0'0,"15"0"-114"0"0,-1 1-25 0 0,-1 2-68 0 0,-4 1-113 0 0,2-1 45 0 0,0-1 90 0 0,2 1 74 0 0,-1 0 102 0 0,-6 3 349 0 0,7-3-376 0 0,-2-1 56 0 0,1 1 83 0 0,-1 1 108 0 0,1 1-165 0 0,0-1-47 0 0,1 1-42 0 0,-1 0-40 0 0,0 3 29 0 0,1 0-64 0 0,0 0-49 0 0,0 1-35 0 0,-1 16 47 0 0,3-13-36 0 0,0 1 70 0 0,1 1 98 0 0,1-7-147 0 0,0-1 0 0 0,0 0 1 0 0,1 1-1 0 0,0-1 0 0 0,1 1-95 0 0,-2-4 36 0 0,-1-1 3 0 0,1 0 1 0 0,1 0-1 0 0,-1 0 1 0 0,0 0 0 0 0,0 0-1 0 0,1 0 1 0 0,-1 0-1 0 0,2 0-39 0 0,15 15 416 0 0,-5-6-60 0 0,-10-8-289 0 0,0 0 0 0 0,0-1 0 0 0,0 0 0 0 0,0 0 0 0 0,1 0 0 0 0,-1 0 0 0 0,0 0 0 0 0,1-1 0 0 0,0 1 0 0 0,0-1-67 0 0,1 0 102 0 0,0 1 0 0 0,1-1 0 0 0,-1-1 0 0 0,0 1 0 0 0,1-1 0 0 0,-1 0 0 0 0,1 0 0 0 0,-1 0 0 0 0,0-1 0 0 0,1 0 0 0 0,-1 0 0 0 0,2-1-102 0 0,-2 0 100 0 0,-1 1-1 0 0,0-1 1 0 0,0 0-1 0 0,0 0 1 0 0,2-2-100 0 0,1 0 66 0 0,0-1 41 0 0,1-2 58 0 0,5-3 126 0 0,-2-2 0 0 0,-4 3-125 0 0,-3 2-60 0 0,-1 0-40 0 0,2-5-28 0 0,-4 9-39 0 0,1-1 1 0 0,-1 0-1 0 0,0 1 0 0 0,0-1 1 0 0,0-3 0 0 0,-1-2 22 0 0,-3 0 35 0 0,-3-5 52 0 0,-3-4 42 0 0,-1 5-111 0 0,0 3-45 0 0,-26-24 12 0 0,10 17-56 0 0,22 16-53 0 0,-1 1-40 0 0,-4-2-203 0 0,8 1 317 0 0,-1 1-43 0 0,0-1-44 0 0,1 0-39 0 0,-1 0-39 0 0,1 1-36 0 0,-2-1-328 0 0,0 0-119 0 0,0 0-102 0 0,-1 1-85 0 0,1 0-67 0 0,-2 0-911 0 0,-1 0-1040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1:23.2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55 7200 0 0,'0'0'165'0'0,"0"0"22"0"0,0 0 6 0 0,2 1-28 0 0,0 1-136 0 0,2 6-22 0 0,-3-3 77 0 0,-1-4 121 0 0,1 0-40 0 0,0 1 63 0 0,0 0-84 0 0,2 0-55 0 0,-2 0-8 0 0,0-2 27 0 0,4 10 560 0 0,-1-1-98 0 0,2 1-85 0 0,-1-1-74 0 0,0 0-81 0 0,0-1-44 0 0,3 7 128 0 0,14 19 468 0 0,-16-24-566 0 0,1 0 54 0 0,-1-2-154 0 0,0-1-39 0 0,5 5 134 0 0,-6 0-57 0 0,3-2-117 0 0,-2-3-15 0 0,-3 1 39 0 0,-4-8-155 0 0,1 1 0 0 0,0-1 0 0 0,0 0 1 0 0,0 1-1 0 0,0-1 0 0 0,0 0 0 0 0,0 0 1 0 0,0 1-1 0 0,0-1 0 0 0,0 0 0 0 0,0 1 1 0 0,0-1-1 0 0,0 0 0 0 0,0 1 0 0 0,1-1 1 0 0,-1 0-1 0 0,0 0 0 0 0,0 1 0 0 0,0-1 1 0 0,0 0-1 0 0,0 0 0 0 0,1 1 1 0 0,-1-1-1 0 0,0 0 0 0 0,0 0 0 0 0,0 0 1 0 0,1 1-1 0 0,-1-1 0 0 0,0 0 0 0 0,0 0 1 0 0,1 0-1 0 0,-1 0 0 0 0,0 1 0 0 0,0-1 1 0 0,1 0-1 0 0,-1 0 0 0 0,0 0 0 0 0,0 0 1 0 0,1 0-1 0 0,-1 0 0 0 0,0 0 0 0 0,1 0 1 0 0,-1 0-1 0 0,0 0 0 0 0,1 0 1 0 0,-1 0-7 0 0,1 0 160 0 0,-1 0 0 0 0,0 0-7 0 0,0 0-28 0 0,0 0-11 0 0,0 0-2 0 0,0 0-102 0 0,0 0 1 0 0,0 1 0 0 0,0-1 0 0 0,-1 0 0 0 0,1 0 0 0 0,0 0 0 0 0,0 0 0 0 0,0 0 0 0 0,-1 0 0 0 0,1 0 0 0 0,0 0 0 0 0,0 0 0 0 0,-1 0 0 0 0,1 0 0 0 0,0 0-1 0 0,0 0 1 0 0,0 0 0 0 0,-1 0 0 0 0,1 0 0 0 0,0 0 0 0 0,0 0 0 0 0,-1 0 0 0 0,1 0 0 0 0,0 0 0 0 0,0 0 0 0 0,0-1 0 0 0,-1 1 0 0 0,1 0 0 0 0,0 0 0 0 0,0 0-1 0 0,0 0 1 0 0,0 0 0 0 0,-1-1 0 0 0,1 1 0 0 0,0 0 0 0 0,0 0 0 0 0,0 0 0 0 0,0-1-11 0 0,-6-3 160 0 0,2 1-103 0 0,4 3-76 0 0,-10-9 107 0 0,4 2-36 0 0,-1-6-10 0 0,4 6-8 0 0,1 0-25 0 0,-1-1 1 0 0,1 0-1 0 0,1 0 1 0 0,-1 0-1 0 0,1 0 1 0 0,1 0-1 0 0,0 0 1 0 0,0 0 0 0 0,1-4-10 0 0,-1-4-12 0 0,0 10 12 0 0,1 1-1 0 0,0 0 0 0 0,0 0 1 0 0,0 0-1 0 0,1 0 0 0 0,-1 0 0 0 0,1 0 1 0 0,1 0-1 0 0,-1 0 0 0 0,1 1 1 0 0,-1-1-1 0 0,1 1 0 0 0,1 0 1 0 0,-1 0-1 0 0,4-3 1 0 0,-4 4-11 0 0,0 1 0 0 0,0-1 0 0 0,0 1 0 0 0,0 0 0 0 0,1 1 0 0 0,-1-1 0 0 0,1 0 11 0 0,6-2-48 0 0,0-2-49 0 0,8-4-28 0 0,-4 5-28 0 0,-2 1-57 0 0,0 0-104 0 0,-6 1 61 0 0,11 2-163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1:23.4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7920 0 0,'0'0'174'0'0,"0"0"29"0"0,0 0 13 0 0,2 2-31 0 0,1 1-101 0 0,0-1-57 0 0,5 2-99 0 0,-5-4 80 0 0,0-1 99 0 0,-2 1 1 0 0,0 0 46 0 0,0 0 37 0 0,-1-1 51 0 0,1 1 57 0 0,0 0 63 0 0,-1 0-123 0 0,0 1-53 0 0,0-1-45 0 0,0 1-39 0 0,0 1 22 0 0,1 2-22 0 0,0-3 12 0 0,1 4 124 0 0,2 0 97 0 0,-3 3 84 0 0,-1-3-161 0 0,1-1-56 0 0,2 4 86 0 0,1 2 0 0 0,-3-1-44 0 0,0-2-52 0 0,2 2 29 0 0,1 2 2 0 0,-3-3-35 0 0,-1-7-142 0 0,-1 12 96 0 0,3 9-64 0 0,-1-20-78 0 0,5 11 63 0 0,-5-7-96 0 0,-1 0-73 0 0,0-6-12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1:23.8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6336 0 0,'0'0'141'0'0,"0"0"23"0"0,0 0 11 0 0,2 0-29 0 0,5 0-116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1:24.9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7344 0 0,'0'0'165'0'0,"0"0"22"0"0,0 0 9 0 0,2 2-20 0 0,5 7-131 0 0,0-1-54 0 0,-5-4 38 0 0,-2 0 63 0 0,0 1 48 0 0,1 0 56 0 0,7 17 670 0 0,-2 1-63 0 0,1 0-62 0 0,-1 0-61 0 0,1 1-59 0 0,-1-1-58 0 0,0 1-57 0 0,0 0-55 0 0,-4-14-277 0 0,13 25 484 0 0,-6-5-62 0 0,-4-15-247 0 0,-2 2-57 0 0,-1-5-144 0 0,-2 4-47 0 0,0-14-20 0 0,0 1-76 0 0,-1 1-47 0 0,1-2 87 0 0,1-1 50 0 0,-1-1 70 0 0,1-1 86 0 0,0-1 105 0 0,0 0-342 0 0,0 0-3 0 0,0 0 0 0 0,0 1 0 0 0,-1-1 0 0 0,1 0-1 0 0,0 0 1 0 0,-1 0 0 0 0,1 0 0 0 0,-1 0 0 0 0,0 0-1 0 0,0 0 1 0 0,0 0 0 0 0,0 0-11 0 0,1-2 3 0 0,-1 0-1 0 0,1 0 0 0 0,0 0 1 0 0,0 0-1 0 0,0 0 1 0 0,1 0-1 0 0,-1 0 1 0 0,1 1-1 0 0,0-1 1 0 0,2-3-3 0 0,3-6-39 0 0,-1-1-64 0 0,-4 10 71 0 0,0 0 1 0 0,0 1-1 0 0,0-1 0 0 0,1 1 1 0 0,0 0-1 0 0,0-1 1 0 0,0 1-1 0 0,0 0 0 0 0,2 0 32 0 0,2-5-89 0 0,-5 7 77 0 0,-1 0-1 0 0,0 0 1 0 0,0 1-1 0 0,0-1 1 0 0,0 0-1 0 0,1 1 1 0 0,-1-1-1 0 0,0 0 1 0 0,1 1-1 0 0,-1 0 1 0 0,1-1 12 0 0,24-1-116 0 0,-22 3 55 0 0,1 3 58 0 0,-3-2 1 0 0,0-1 1 0 0,9 7-3 0 0,-6 0-34 0 0,-4-5 27 0 0,6 5 9 0 0,7 1 90 0 0,-2-1-34 0 0,-10-5 10 0 0,-2 1-51 0 0,1-1-3 0 0,2 3 22 0 0,0 2 5 0 0,9 14 85 0 0,-10-19-149 0 0,-1-1-97 0 0,1-1-98 0 0,-2 0 59 0 0,1 0-40 0 0,-1-1 203 0 0,0 0-247 0 0,0 0-42 0 0,1 1-37 0 0,-1-1-34 0 0,0 0-237 0 0,1 0-55 0 0,0 2-773 0 0,1 0-607 0 0,3 3-1153 0 0</inkml:trace>
  <inkml:trace contextRef="#ctx0" brushRef="#br0" timeOffset="802.74">465 188 8696 0 0,'0'0'197'0'0,"0"0"24"0"0,0 0 18 0 0,2 0-34 0 0,11 0 129 0 0,-3 0 360 0 0,-9 0-447 0 0,-1 0-54 0 0,0 1-47 0 0,1 0-40 0 0,-1 0-21 0 0,0 0-35 0 0,1 2 10 0 0,-1-2-10 0 0,0 0 59 0 0,6 8 403 0 0,-5-7-374 0 0,1 0 1 0 0,-1 0-1 0 0,0 0 0 0 0,0 0 1 0 0,0 1-1 0 0,0-1 1 0 0,0 0-1 0 0,-1 0 0 0 0,1 1 1 0 0,0 2-139 0 0,1 5 385 0 0,5 0 151 0 0,-6-9-489 0 0,0 0 1 0 0,0-1 0 0 0,-1 1 0 0 0,1 0 0 0 0,0 0 0 0 0,-1 0 0 0 0,1 0-1 0 0,-1 0 1 0 0,1 0 0 0 0,-1 0 0 0 0,0 0 0 0 0,1 0 0 0 0,-1 0 0 0 0,0 0-1 0 0,1 0 1 0 0,-1 0 0 0 0,0 0-48 0 0,1 10 204 0 0,0-7-108 0 0,0-1 0 0 0,0 0 1 0 0,1 0-1 0 0,-1 0 0 0 0,1 0 0 0 0,-1-1 0 0 0,3 3-96 0 0,2 3 151 0 0,1-1-75 0 0,1 6 88 0 0,-8-13-156 0 0,0 1 1 0 0,1 0-1 0 0,-1 0 1 0 0,0 0-1 0 0,1-1 1 0 0,-1 1-1 0 0,1 0 1 0 0,-1-1-1 0 0,1 1 1 0 0,-1 0-1 0 0,1-1 1 0 0,-1 1-1 0 0,1-1 1 0 0,0 1-1 0 0,-1-1 1 0 0,1 1-1 0 0,0-1 1 0 0,-1 1-1 0 0,1-1 1 0 0,0 0-1 0 0,0 1 1 0 0,-1-1-1 0 0,1 0 1 0 0,0 0-1 0 0,0 1 1 0 0,0-1 0 0 0,0 0-10 0 0,2 1 73 0 0,3 5 4 0 0,-5-4 16 0 0,-1-2-1 0 0,0 0-16 0 0,0 0 10 0 0,0 0-13 0 0,0-5 11 0 0,4 1-39 0 0,-4 3-42 0 0,1 1 1 0 0,-1 0-1 0 0,1-1 0 0 0,-1 1 0 0 0,0 0 0 0 0,1-1 0 0 0,-1 1 0 0 0,0-1 1 0 0,1 1-1 0 0,-1 0 0 0 0,0-1 0 0 0,0 1 0 0 0,0-1 0 0 0,1 1 1 0 0,-1-1-1 0 0,0 1 0 0 0,0-1 0 0 0,0 1 0 0 0,0-1-2 0 0,1-12 64 0 0,1 0-37 0 0,9-23-70 0 0,-8 28 23 0 0,1-14-218 0 0,-4 20 210 0 0,0 0 1 0 0,0 0 0 0 0,0 1-1 0 0,1-1 1 0 0,-1 0 0 0 0,0 0-1 0 0,1 1 1 0 0,0-1 0 0 0,-1 0-1 0 0,1 1 1 0 0,0-1-1 0 0,0 0 28 0 0,4-7-182 0 0,-1-1-20 0 0,0-1-47 0 0,1 2-17 0 0,-2 5 155 0 0,2-4-145 0 0,12-14-486 0 0,-10 15 508 0 0,0 2 59 0 0,0 1 83 0 0,1 2 110 0 0,-5 3-29 0 0,-2-2 15 0 0,2-1-23 0 0,8-3-47 0 0,-9 4 48 0 0,4-1-35 0 0,12 10 53 0 0,-18-7 1 0 0,7 3 65 0 0,-1 0 1 0 0,0 0-1 0 0,0 1 0 0 0,0 0 0 0 0,-1 0 0 0 0,4 4-66 0 0,0 1 98 0 0,9 17 211 0 0,-8-19-204 0 0,-8-5-74 0 0,1-1 0 0 0,0 0 1 0 0,-1 1-1 0 0,1-1 0 0 0,-1 1 1 0 0,0 0-1 0 0,0-1 1 0 0,0 1-1 0 0,1 3-31 0 0,-1-2 57 0 0,6 17 56 0 0,-5-16-53 0 0,2-2 34 0 0,0-1 44 0 0,1-3 55 0 0,-4 2-231 0 0,0 0 78 0 0,-1 1 85 0 0,-1 1 153 0 0,-1 0 109 0 0,0-3-273 0 0,1-2-101 0 0,5-11-13 0 0,-4 12 0 0 0,1-1 0 0 0,-1 0 0 0 0,-1 1 0 0 0,1-1 0 0 0,0 0 0 0 0,0 0 0 0 0,0 1 0 0 0,-1-1 0 0 0,1 0 0 0 0,-1 0 0 0 0,0 0 0 0 0,0 0 0 0 0,1-11 4 0 0,1 0-36 0 0,4-3-98 0 0,5-4-222 0 0,-3 5 76 0 0,0 4 53 0 0,-3 5 75 0 0,0-1 1 0 0,3-3-60 0 0,-4 8 101 0 0,1-1-35 0 0,22-15-284 0 0,-19 14 341 0 0,12 1-46 0 0,-9 2 53 0 0,2 3 64 0 0,-5 3 32 0 0,0 6 118 0 0,-3-3-5 0 0,5 2 20 0 0,-1 1 58 0 0,-7-9-150 0 0,0 1 0 0 0,-1 0 0 0 0,1-1 1 0 0,-1 1-1 0 0,0 0 0 0 0,1 0 0 0 0,-1 0 0 0 0,0 0 0 0 0,-1 0 0 0 0,1 0 0 0 0,-1 0 0 0 0,1 0 1 0 0,-1 3-61 0 0,0-5 15 0 0,0 0 1 0 0,0 0 0 0 0,1 0-1 0 0,-1 0 1 0 0,0 0 0 0 0,0 0-1 0 0,1 0 1 0 0,-1 0 0 0 0,1 0-1 0 0,-1 0 1 0 0,1-1 0 0 0,-1 1-1 0 0,1 0-15 0 0,-1 0 12 0 0,1 0 0 0 0,-1 0 0 0 0,1 0 0 0 0,-1 0-1 0 0,1 0 1 0 0,-1 0 0 0 0,0 0 0 0 0,1-1 0 0 0,-1 1-1 0 0,0 0 1 0 0,0 1 0 0 0,0-1 0 0 0,0 0-12 0 0,0 0 11 0 0,0 0 0 0 0,0 0-1 0 0,0 0 1 0 0,1 0 0 0 0,-1 1 0 0 0,0-1 0 0 0,0 0 0 0 0,1 0 0 0 0,-1 0-1 0 0,1 0 1 0 0,0 1-11 0 0,3 11 88 0 0,-3 4 3 0 0,-3-8-28 0 0,-3-1-32 0 0,3-7 35 0 0,2-1-14 0 0,0 0-167 0 0,0 1 60 0 0,0 0 60 0 0,0 2 136 0 0,0-2-162 0 0,0 0-72 0 0,0 0-72 0 0,0 0-95 0 0,0-1-114 0 0,0 0 140 0 0,0 0-36 0 0,0 0-100 0 0,0 0-59 0 0,0 0-51 0 0,0 0-46 0 0,0 0-155 0 0,0 0-45 0 0,0 0-188 0 0,0 0-506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1:24.1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126 0 8032 0 0,'0'0'182'0'0,"0"0"29"0"0,0 0 12 0 0,0 0-77 0 0,0 0-15 0 0,0 0 46 0 0,0 0 149 0 0,0 0 280 0 0,0 0 24 0 0,0 0-360 0 0,-1 1-62 0 0,1-1-54 0 0,0 0-46 0 0,0 1-1 0 0,1 4-66 0 0,-1-4-4 0 0,1 0 36 0 0,0 2 18 0 0,1-1 51 0 0,0 1 76 0 0,1 2 149 0 0,1 0 0 0 0,-2-2-198 0 0,0 0-102 0 0,0 0-88 0 0,5 13 375 0 0,0 9 49 0 0,3 6 52 0 0,0-12-79 0 0,-7-13-253 0 0,0-1-1 0 0,-1 1 0 0 0,0 0 1 0 0,0-1-1 0 0,0 1 0 0 0,0 4-122 0 0,3 12 282 0 0,0 0-36 0 0,-2 14 132 0 0,3-15-190 0 0,-4-14-108 0 0,0 1 1 0 0,0 0 0 0 0,0-1-1 0 0,-1 1 1 0 0,0 3-81 0 0,1 0 122 0 0,1-2-42 0 0,1 7 20 0 0,-3-5-4 0 0,0-3-47 0 0,0-7-44 0 0,-1 0 0 0 0,0 0-1 0 0,0 0 1 0 0,1 0 0 0 0,-1 0 0 0 0,0-1 0 0 0,0 1 0 0 0,0 0 0 0 0,0 0 0 0 0,0 0 0 0 0,0 0 0 0 0,-1 0 0 0 0,1 0 0 0 0,0 0 0 0 0,0 0 0 0 0,-1 0 0 0 0,1 0 0 0 0,-1 0-5 0 0,1 0-19 0 0,-1 0 37 0 0,1 1 109 0 0,-1 1 153 0 0,1 0 293 0 0,0 0-8 0 0,0-2-246 0 0,-1 1-126 0 0,1-2-91 0 0,-1 1-105 0 0,0-1-96 0 0,-1 1-110 0 0,1-1 59 0 0,0 0-33 0 0,0 0-222 0 0,1 0-4 0 0,0 0 19 0 0,0 0 6 0 0,0 0 214 0 0,0 0-41 0 0,0 0-72 0 0,0 0 93 0 0,0 0-38 0 0,0 0-41 0 0,0 0-38 0 0,0 0-409 0 0,0 0 103 0 0,0 0-53 0 0,0 0-780 0 0,0 0-611 0 0,0 0-1162 0 0</inkml:trace>
  <inkml:trace contextRef="#ctx0" brushRef="#br0" timeOffset="275.77">0 251 7856 0 0,'0'0'174'0'0,"0"0"29"0"0,0 0 13 0 0,1 0-74 0 0,-1 0-69 0 0,1 0-47 0 0,3 0-25 0 0,-1 0 49 0 0,-2 0-8 0 0,0 0 0 0 0,0 0 0 0 0,0 0 0 0 0,0-1 0 0 0,0 1 0 0 0,0 0 0 0 0,0 0 0 0 0,-1-1 0 0 0,1 1 0 0 0,0 0 0 0 0,0-1 0 0 0,0 1 0 0 0,0-1-42 0 0,7-3 388 0 0,0 3-55 0 0,17-3 450 0 0,2-4-120 0 0,0 1-131 0 0,-12 3-365 0 0,4-1-45 0 0,8-3-13 0 0,-23 6-212 0 0,0 1 42 0 0,5-2 40 0 0,0 0 115 0 0,13-2 274 0 0,-14 4-299 0 0,-2-1-73 0 0,0 1-68 0 0,0 0-83 0 0,0 0-100 0 0,-3 1 44 0 0,1-1-46 0 0,0 0-51 0 0,0 1-53 0 0,0-1-58 0 0,-1 0-60 0 0,1 1-65 0 0,0-1-68 0 0,6 0-898 0 0,5 0-865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1:21.0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234 233 6448 0 0,'0'0'141'0'0,"0"0"23"0"0,0 0 13 0 0,1-1-19 0 0,5-5-66 0 0,-4 5 5 0 0,-2 0 112 0 0,1-1 392 0 0,-3-2-71 0 0,0 2-234 0 0,0 0-59 0 0,0 0-102 0 0,1 0-47 0 0,0 1-51 0 0,1 0-55 0 0,-2 0 309 0 0,-2 1-54 0 0,-2-1-58 0 0,2 0-58 0 0,2 1-61 0 0,-1-2 13 0 0,-4-1 93 0 0,-1 0 54 0 0,6 2-183 0 0,1 1 0 0 0,0 0 0 0 0,0 0 0 0 0,-1 0 0 0 0,1 0 0 0 0,0 0 0 0 0,-1 0 0 0 0,1 0 0 0 0,0 0 0 0 0,0 1 0 0 0,-1-1 0 0 0,1 0 0 0 0,0 1 0 0 0,0-1 0 0 0,-1 1-37 0 0,0 1 42 0 0,-5 2 8 0 0,3-3 16 0 0,-1 0 50 0 0,2-1-82 0 0,0 0 0 0 0,0 0 0 0 0,0 1 1 0 0,0 0-1 0 0,0-1 0 0 0,-2 2-34 0 0,-21 11 137 0 0,1 4-73 0 0,4 2-77 0 0,13-10-39 0 0,3 0 32 0 0,-1 0 36 0 0,-2 0 37 0 0,0 0-3 0 0,3 0-34 0 0,-9 9-16 0 0,13-17-4 0 0,0 1 0 0 0,0-1 0 0 0,0 1 0 0 0,0 0 0 0 0,0-1 0 0 0,0 1 0 0 0,1 0 0 0 0,-1 0 0 0 0,1-1 0 0 0,-1 1 0 0 0,1 0 0 0 0,-1 0 0 0 0,1 0 0 0 0,0 1 4 0 0,1 32-90 0 0,-1-17 68 0 0,0-17 22 0 0,0-1 0 0 0,0 1 0 0 0,0-1 0 0 0,0 1 0 0 0,0-1 0 0 0,0 1 0 0 0,1-1 0 0 0,-1 1 0 0 0,0-1 0 0 0,0 0 0 0 0,0 1 0 0 0,0-1 0 0 0,1 1 0 0 0,-1-1 0 0 0,0 1 0 0 0,0-1 0 0 0,1 0 0 0 0,-1 1 0 0 0,0-1 0 0 0,12 9 0 0 0,-11-8 3 0 0,0 0 0 0 0,-1 0 0 0 0,1-1 0 0 0,0 1 0 0 0,0 0 0 0 0,-1-1 0 0 0,1 1 0 0 0,0-1 0 0 0,0 1 0 0 0,0-1 1 0 0,0 1-1 0 0,0-1 0 0 0,0 1 0 0 0,0-1 0 0 0,0 0 0 0 0,0 0 0 0 0,0 1 0 0 0,0-1 0 0 0,0 0 0 0 0,0 0 0 0 0,0 0 1 0 0,0 0-1 0 0,0 0 0 0 0,0 0 0 0 0,0-1-3 0 0,1 1 8 0 0,-1 0 0 0 0,1 0 0 0 0,-1 0 0 0 0,1 0 0 0 0,-1 0 0 0 0,1 0 0 0 0,-1 0 0 0 0,0 1 0 0 0,1-1 0 0 0,0 1-8 0 0,2 1 36 0 0,8 3 44 0 0,-3-6 31 0 0,8-5 55 0 0,9 4-22 0 0,-24 2-133 0 0,0 0 0 0 0,0 0 0 0 0,0-1 0 0 0,0 1 0 0 0,0-1-1 0 0,0 1 1 0 0,0-1 0 0 0,0 0 0 0 0,0 1 0 0 0,0-1 0 0 0,0 0 0 0 0,0 0 0 0 0,1-2-11 0 0,16-6 105 0 0,-3-1-61 0 0,3-12 76 0 0,-2 2-60 0 0,-8 9-10 0 0,-5 4-43 0 0,0 0 1 0 0,0 0-1 0 0,0-1 1 0 0,-1-1-8 0 0,3-7 48 0 0,3-18-27 0 0,-6 22 27 0 0,-4-8-43 0 0,1 7-4 0 0,0 13-1 0 0,0 0 0 0 0,0-1 0 0 0,0 1 0 0 0,0-1 0 0 0,0 1 0 0 0,0 0 0 0 0,0-1 0 0 0,-1 1 0 0 0,1 0 0 0 0,0-1 0 0 0,0 1 0 0 0,0-1 0 0 0,0 1 0 0 0,0 0 0 0 0,-1-1 0 0 0,1 1 0 0 0,0 0 0 0 0,0 0 0 0 0,-1-1 0 0 0,1 1 0 0 0,0 0 0 0 0,0-1 0 0 0,-1 1 0 0 0,1 0 0 0 0,0 0 0 0 0,-1-1 0 0 0,1 1 0 0 0,0 0 0 0 0,-1 0 0 0 0,1 0 0 0 0,0-1 0 0 0,-1 1 0 0 0,1 0 0 0 0,0 0 0 0 0,0-1 0 0 0,-1 1 0 0 0,1 0 0 0 0,0-1 0 0 0,0 1 0 0 0,0 0 0 0 0,-1-1 0 0 0,1 1 0 0 0,0-1 0 0 0,0 1 0 0 0,0 0 0 0 0,0-1 0 0 0,0 1 0 0 0,0 0 0 0 0,0-1 0 0 0,0 1 0 0 0,0-1 0 0 0,0 1 0 0 0,0 0 0 0 0,-2-12-3 0 0,-2 10 9 0 0,2 1-27 0 0,1-4-45 0 0,1 5 64 0 0,0 0 0 0 0,0-1 0 0 0,0 1 0 0 0,0 0 0 0 0,0-1 0 0 0,0 1 0 0 0,0 0 0 0 0,0 0 0 0 0,0-1 0 0 0,0 1 0 0 0,-1 0 0 0 0,1 0 0 0 0,0-1 0 0 0,0 1 1 0 0,0 0-1 0 0,0 0 0 0 0,0-1 0 0 0,0 1 0 0 0,-1 0 0 0 0,1 0 0 0 0,0-1 0 0 0,0 1 0 0 0,0 0 0 0 0,-1 0 0 0 0,1 0 0 0 0,0 0 0 0 0,0-1 0 0 0,-1 1 0 0 0,1 0 1 0 0,0 0-1 0 0,0 0 0 0 0,-1 0 0 0 0,1 0 0 0 0,0 0 0 0 0,0 0 0 0 0,-1 0 0 0 0,1 0 0 0 0,0 0 0 0 0,-1 0 0 0 0,1 0 0 0 0,0 0 0 0 0,-1 0 2 0 0,1 2-79 0 0,-7 10-169 0 0,6-9 218 0 0,0-2 49 0 0,0 8-73 0 0,1 28-23 0 0,0-21 80 0 0,4 1-34 0 0,-3-15 27 0 0,0-1 1 0 0,-1 1-1 0 0,1 0 0 0 0,0 0 1 0 0,-1 0-1 0 0,0 0 0 0 0,1 0 0 0 0,-1 0 1 0 0,0 0 3 0 0,0-1 0 0 0,0 0 0 0 0,0 0 0 0 0,0 0 0 0 0,0 0 0 0 0,1 0 0 0 0,-1 0 0 0 0,0 0 0 0 0,1 0 0 0 0,-1 0 0 0 0,1 0 0 0 0,-1 0 0 0 0,1-1 0 0 0,-1 1 0 0 0,1 0 0 0 0,-1 0 0 0 0,1 0 0 0 0,-1 0 0 0 0,1 0 0 0 0,-1 0 0 0 0,1 0 0 0 0,-1 0 0 0 0,0 0 0 0 0,0 0 0 0 0,1 0 0 0 0,-1 0 0 0 0,0 0 0 0 0,0 0 0 0 0,0 3 8 0 0,1-1 1 0 0,0 1-1 0 0,1 0 0 0 0,-1-1 1 0 0,0 1-1 0 0,1 0 1 0 0,0-1-1 0 0,0 0 1 0 0,0 1-1 0 0,1 0-8 0 0,5 9 33 0 0,-4-7-25 0 0,-1-2 0 0 0,2 4 40 0 0,-2-3-41 0 0,0 1-47 0 0,-2 0-88 0 0,1-5-95 0 0,5-1-22 0 0</inkml:trace>
  <inkml:trace contextRef="#ctx0" brushRef="#br0" timeOffset="331.6">440 1 6824 0 0,'0'0'149'0'0,"0"0"23"0"0,0 0 13 0 0,0 1-21 0 0,1 9-129 0 0,3-5-27 0 0,-2-3 9 0 0,4 5 143 0 0,-6-7-147 0 0,0 1 0 0 0,1-1 0 0 0,-1 1 0 0 0,1-1 0 0 0,-1 1 0 0 0,0-1 1 0 0,1 0-1 0 0,-1 1 0 0 0,0-1 0 0 0,0 1 0 0 0,1-1 0 0 0,-1 1 0 0 0,0 0 0 0 0,0-1 0 0 0,0 1 0 0 0,0-1 0 0 0,0 1 1 0 0,0-1-1 0 0,0 1 0 0 0,0 0-13 0 0,1 0 25 0 0,-1 0-1 0 0,0 0 1 0 0,0 0 0 0 0,0 0 0 0 0,0 0-1 0 0,1 0 1 0 0,-1 0 0 0 0,0 0 0 0 0,1-1 0 0 0,-1 1-1 0 0,1 0 1 0 0,-1 0 0 0 0,1 0-25 0 0,2 5 235 0 0,-2 1 90 0 0,0 2-24 0 0,1-2-58 0 0,4 8 120 0 0,2 7 56 0 0,-7-10-211 0 0,3 7 91 0 0,-2-14-198 0 0,0 1 36 0 0,-1 1 50 0 0,-1 0 66 0 0,5 18 314 0 0,-1 2-25 0 0,-3-20-381 0 0,-1 0-1 0 0,2 0 0 0 0,-1 0 0 0 0,1-1 1 0 0,1 6-161 0 0,-1-6 136 0 0,0 0 0 0 0,0 1 0 0 0,-1-1 0 0 0,0 0 0 0 0,0 5-136 0 0,0 0 243 0 0,3 3 5 0 0,-2-9-111 0 0,-1 2 52 0 0,0-3-20 0 0,-1 2 45 0 0,0 0-16 0 0,1-1-33 0 0,2 5 73 0 0,1 1-111 0 0,-3 1-103 0 0,-1-11-24 0 0,0-1 0 0 0,0 0 0 0 0,0 0 0 0 0,0 1 0 0 0,0-1 0 0 0,0 0 0 0 0,0 1 0 0 0,0-1 0 0 0,0 0 0 0 0,0 0 0 0 0,0 1 0 0 0,0-1 0 0 0,0 0 0 0 0,0 0 0 0 0,0 1 0 0 0,0-1 0 0 0,0 0 0 0 0,1 1 0 0 0,-1-1 0 0 0,0 0 0 0 0,0 0 0 0 0,0 0 0 0 0,0 1 0 0 0,1-1 0 0 0,-1 0 0 0 0,0 0 0 0 0,0 0 0 0 0,1 1 0 0 0,-1-1 0 0 0,0 0 0 0 0,0 0 0 0 0,1 0 0 0 0,2 3 0 0 0,-1-1-33 0 0,-2-1-87 0 0,0 1-88 0 0,0-2 55 0 0,0 1-37 0 0,0-1-42 0 0,0 0-39 0 0,0 1-373 0 0,0-1 83 0 0,0 0-53 0 0,0 0-730 0 0,0 0-580 0 0,0 0-1102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1:31.0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224 19 6392 0 0,'0'0'141'0'0,"0"0"-29"0"0,-1 0-41 0 0,0 0-16 0 0,-4 0 6 0 0,3 0 8 0 0,1 0 55 0 0,0 0-122 0 0,1 0-1 0 0,0 0 0 0 0,-1 0 1 0 0,1 0-1 0 0,0 0 0 0 0,-1 0 1 0 0,1-1-1 0 0,0 1 1 0 0,0 0-1 0 0,-1 0 0 0 0,1 0 1 0 0,0 0-1 0 0,-1 0 1 0 0,1-1-1 0 0,0 1 0 0 0,0 0 1 0 0,-1 0-1 0 0,1 0 1 0 0,0-1-1 0 0,0 1 0 0 0,-1 0 1 0 0,1 0-1 0 0,0-1 0 0 0,0 1-1 0 0,-1-1 0 0 0,1 1 0 0 0,0 0 0 0 0,0-1 0 0 0,-1 1 0 0 0,1 0 0 0 0,0-1 0 0 0,0 1 0 0 0,-1 0 0 0 0,1 0-1 0 0,0-1 1 0 0,-1 1 0 0 0,1 0 0 0 0,-1 0 0 0 0,1 0 0 0 0,0-1 0 0 0,-1 1 0 0 0,1 0 0 0 0,-1 0-1 0 0,1 0 1 0 0,0 0 0 0 0,-1 0 0 0 0,1 0 0 0 0,-1 0 0 0 0,1 0 0 0 0,-1 0 0 0 0,-9-2 130 0 0,4 0 56 0 0,2 0 32 0 0,0 0 99 0 0,2 2-113 0 0,-1-1 33 0 0,0 1 37 0 0,0 0 40 0 0,-12 1 234 0 0,3 2-83 0 0,1 1-86 0 0,1 1-89 0 0,4-2-182 0 0,-6 1 186 0 0,11-4-272 0 0,0 0 0 0 0,0 0 0 0 0,0 0 0 0 0,0 1-1 0 0,0-1 1 0 0,0 0 0 0 0,0 1 0 0 0,0-1-1 0 0,1 1 1 0 0,-1-1 0 0 0,0 1 0 0 0,0-1 0 0 0,0 1-1 0 0,1-1 1 0 0,-1 1 0 0 0,0 0-22 0 0,-14 9 387 0 0,2-1-58 0 0,5 0-202 0 0,1 6 12 0 0,-4 6 111 0 0,0 1-20 0 0,8-14-142 0 0,0 0 0 0 0,1 0 0 0 0,-1 0 0 0 0,2 0 0 0 0,-1 0 0 0 0,1 1 1 0 0,1 0-89 0 0,2 19 258 0 0,4 0-72 0 0,-2-16-111 0 0,0-1 0 0 0,1 1 1 0 0,0-1-1 0 0,1 0 1 0 0,6 8-76 0 0,-10-16 12 0 0,0-1 0 0 0,1 0 1 0 0,-1 0-1 0 0,0 0 0 0 0,1 0 0 0 0,-1 0 1 0 0,1-1-1 0 0,0 1 0 0 0,-1-1 0 0 0,1 0 1 0 0,0 0-1 0 0,0 0 0 0 0,1 0-12 0 0,13 6 21 0 0,-8-3-50 0 0,-6-2-24 0 0,0-1-38 0 0,0 0-20 0 0,0 0-38 0 0,-1-1-44 0 0,1 1-49 0 0,-1 0-1 0 0,1 0-42 0 0,-1-1-44 0 0,0 1-48 0 0,1-1-50 0 0,-1 1-55 0 0,0 0-57 0 0,1-1-60 0 0,4 1-1125 0 0,4 0-980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2:48.6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1 183 6000 0 0,'45'0'312'0'0,"-22"0"-206"0"0,-1 0-40 0 0,-16-1 110 0 0,-1-1 38 0 0,-1-3 299 0 0,-3 4-470 0 0,-1 1 1 0 0,0-1 0 0 0,1 1-1 0 0,-1-1 1 0 0,1 1-1 0 0,-1-1 1 0 0,1 1-1 0 0,-1 0 1 0 0,1-1 0 0 0,-1 1-1 0 0,1-1 1 0 0,-1 1-1 0 0,1 0 1 0 0,0 0-1 0 0,-1-1 1 0 0,1 1 0 0 0,0 0-1 0 0,-1 0 1 0 0,1 0-1 0 0,-1-1 1 0 0,1 1-1 0 0,0 0 1 0 0,-1 0 0 0 0,1 0-1 0 0,0 0 1 0 0,0 0-44 0 0,3 0 244 0 0,1 0-39 0 0,3-2 113 0 0,1-1-51 0 0,1-2 49 0 0,-6 3-146 0 0,-2 1 115 0 0,1 0-48 0 0,-1 0-44 0 0,-1 0-39 0 0,1 1-15 0 0,-1 0-41 0 0,0 0-22 0 0,1 0-19 0 0,1 0 32 0 0,-2 0-16 0 0,1-1 46 0 0,7-5 293 0 0,-2-1-90 0 0,-5 6-274 0 0,-1-1 1 0 0,0 1-1 0 0,0 0 1 0 0,0 0-1 0 0,1 0 0 0 0,-1 0 1 0 0,0 0-1 0 0,1 0 1 0 0,-1 0-1 0 0,1 0 0 0 0,-1 1 1 0 0,1-1-1 0 0,-1 1 1 0 0,1-1-1 0 0,0 1 1 0 0,-1-1-1 0 0,2 1-48 0 0,2-2 355 0 0,2-5-171 0 0,16-16 320 0 0,-17 17-387 0 0,-2 1-42 0 0,-4 5-73 0 0,0 0 1 0 0,1 0 0 0 0,-1 0 0 0 0,0 0-1 0 0,0 0 1 0 0,0 0 0 0 0,0 0-1 0 0,0 0 1 0 0,0 0 0 0 0,0 0 0 0 0,0 0-1 0 0,0-1 1 0 0,1 1 0 0 0,-1 0 0 0 0,0 0-1 0 0,0 0 1 0 0,0 0 0 0 0,0 0 0 0 0,0 0-1 0 0,0 0 1 0 0,0 0 0 0 0,0-1 0 0 0,0 1-1 0 0,0 0 1 0 0,0 0 0 0 0,0 0-1 0 0,0 0 1 0 0,0 0 0 0 0,0 0 0 0 0,0 0-1 0 0,0-1 1 0 0,0 1 0 0 0,0 0 0 0 0,0 0-1 0 0,0 0 1 0 0,0 0 0 0 0,0 0 0 0 0,0 0-1 0 0,0 0 1 0 0,0-1 0 0 0,0 1 0 0 0,0 0-1 0 0,0 0 1 0 0,0 0 0 0 0,-1 0-1 0 0,1 0 1 0 0,0 0 0 0 0,0 0 0 0 0,0 0-1 0 0,0 0 1 0 0,0 0 0 0 0,0 0 0 0 0,0-1-1 0 0,0 1 1 0 0,0 0 0 0 0,-1 0 0 0 0,1 0-3 0 0,-10-10 138 0 0,8 7-26 0 0,1 0-50 0 0,1-6-16 0 0,1 7-8 0 0,-1-4 4 0 0,-2-11 103 0 0,1 16-140 0 0,1 0-1 0 0,-1 1 1 0 0,0-1 0 0 0,0 0-1 0 0,0 0 1 0 0,1 0-1 0 0,-1 1 1 0 0,0-1 0 0 0,0 0-1 0 0,0 1 1 0 0,0-1-1 0 0,0 1 1 0 0,0-1 0 0 0,-1 1-5 0 0,-10-10 32 0 0,9 7 52 0 0,-1 2-36 0 0,-4 2-13 0 0,5-1-8 0 0,2 0-20 0 0,1 0-1 0 0,-1 0 0 0 0,0 0 1 0 0,0 0-1 0 0,0 0 0 0 0,0 0 1 0 0,1 0-1 0 0,-1 1 1 0 0,0-1-1 0 0,0 0 0 0 0,1 0 1 0 0,-1 1-1 0 0,0-1 1 0 0,0 1-7 0 0,-4 9 86 0 0,-5-4-22 0 0,-11 3-33 0 0,10-7-8 0 0,1 2 23 0 0,1 8 40 0 0,-16 18 90 0 0,20-20-117 0 0,4-8-45 0 0,0 0 0 0 0,0 0 0 0 0,0 0 0 0 0,0 0-1 0 0,0 0 1 0 0,-1 0 0 0 0,1 0 0 0 0,-1 0 0 0 0,0 0-14 0 0,1 0 10 0 0,-1 0 1 0 0,1 0 0 0 0,-1 0 0 0 0,1 0 0 0 0,0 0 0 0 0,-1 0 0 0 0,1 0 0 0 0,0 0 0 0 0,1 0 0 0 0,-1 1 0 0 0,0-1 0 0 0,1 0 0 0 0,-1 1-11 0 0,1-1 12 0 0,-1 1-1 0 0,1-1 0 0 0,-1 1 1 0 0,0-1-1 0 0,0 0 1 0 0,0 0-1 0 0,0 0 0 0 0,0 1 1 0 0,-1-1-1 0 0,1 0 0 0 0,-1 0 1 0 0,1-1-1 0 0,-1 1-11 0 0,0 0 12 0 0,1 0 0 0 0,0 0 0 0 0,-1 0 0 0 0,1-1 1 0 0,0 1-1 0 0,0 0 0 0 0,0 0 0 0 0,0 1 0 0 0,0-1 0 0 0,0 0 0 0 0,0 0 0 0 0,1 0 0 0 0,-1 1 0 0 0,1-1 0 0 0,0 0 0 0 0,0 0 0 0 0,0 1 0 0 0,0-1 0 0 0,0 1-12 0 0,0-1 15 0 0,0 0-1 0 0,0 0 1 0 0,0 0-1 0 0,1 0 0 0 0,-1-1 1 0 0,1 1-1 0 0,-1 0 0 0 0,1 0 1 0 0,-1 0-1 0 0,1-1 0 0 0,0 1 1 0 0,0-1-1 0 0,1 2-14 0 0,4 9 101 0 0,-5-2-3 0 0,-1-9-86 0 0,0 0-1 0 0,0 0 1 0 0,1 0 0 0 0,-1 0 0 0 0,0 0-1 0 0,0 0 1 0 0,1 0 0 0 0,-1-1 0 0 0,0 1-1 0 0,1 0 1 0 0,-1 0 0 0 0,1 0-1 0 0,-1-1 1 0 0,1 1 0 0 0,0 0 0 0 0,-1 0-1 0 0,1-1 1 0 0,0 1 0 0 0,-1-1 0 0 0,1 1-1 0 0,0 0 1 0 0,0-1 0 0 0,0 0 0 0 0,0 1-1 0 0,-1-1 1 0 0,1 1 0 0 0,0-1-12 0 0,14 10 133 0 0,3 5-5 0 0,5-2-4 0 0,-13-10-4 0 0,-1-2-68 0 0,0 0 0 0 0,0 1-1 0 0,0 1 1 0 0,8 2-52 0 0,-1-1 69 0 0,3-5-10 0 0,-7 1-26 0 0,-7 0-158 0 0,0 0 48 0 0,0 0 42 0 0,0 0 36 0 0,4 0 76 0 0,17 0 343 0 0,-14 0-312 0 0,-5 0-110 0 0,1 0-77 0 0,-1 0-96 0 0,0 0-113 0 0,-2 0 3 0 0,0 0-75 0 0,0 0-80 0 0,0 0-88 0 0,-1 0-93 0 0,1 0-102 0 0,0 0-106 0 0,-1 0-115 0 0,4 0-1281 0 0,2 0-1276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1:38.3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0 134 9040 0 0,'0'0'200'0'0,"0"0"-3"0"0,1 0-83 0 0,0 1-55 0 0,4-2-4 0 0,-3 0 1 0 0,0 0-24 0 0,9-4 134 0 0,3 3-109 0 0,-4 1-23 0 0,-2-2 73 0 0,0 0 60 0 0,0 1 69 0 0,13 1 1011 0 0,-17 0-960 0 0,-1 0-78 0 0,0 0-36 0 0,0 0-45 0 0,1-1-54 0 0,0 0 74 0 0,0 1-38 0 0,0 1-15 0 0,2 1 5 0 0,3 0 77 0 0,-5-1-80 0 0,0-2 34 0 0,1-1-42 0 0,-4 3-75 0 0,0-1-1 0 0,-1 1 1 0 0,1-1-1 0 0,0 1 1 0 0,0-1-1 0 0,0 1 1 0 0,0 0-1 0 0,0-1 1 0 0,-1 1-1 0 0,1 0 1 0 0,0 0-1 0 0,0 0 1 0 0,0 0-1 0 0,0-1-13 0 0,0 2 5 0 0,-1-1-1 0 0,0 0 0 0 0,0 0 0 0 0,1 0 1 0 0,-1 0-1 0 0,0 0 0 0 0,1 0 0 0 0,-1 0 1 0 0,0 0-1 0 0,0-1 0 0 0,1 1 1 0 0,-1 0-1 0 0,0 0 0 0 0,1 0 0 0 0,-1 0 1 0 0,0 0-1 0 0,0 0 0 0 0,1 0 0 0 0,-1-1 1 0 0,0 1-1 0 0,0 0 0 0 0,1 0 1 0 0,-1 0-1 0 0,0-1 0 0 0,0 1 0 0 0,0 0 1 0 0,0 0-1 0 0,1-1 0 0 0,-1 1-4 0 0,4-4 80 0 0,8 3-4 0 0,-6-1 8 0 0,-2-2-59 0 0,-2 2-4 0 0,1 1 25 0 0,12-7 90 0 0,-15 8-127 0 0,1 0 0 0 0,0-1-1 0 0,-1 1 1 0 0,1-1 0 0 0,-1 1-1 0 0,1 0 1 0 0,-1-1 0 0 0,1 1-1 0 0,-1-1 1 0 0,1 0 0 0 0,-1 1-1 0 0,1-1 1 0 0,-1 1 0 0 0,0-1-1 0 0,1 0 1 0 0,-1 1 0 0 0,0-1-1 0 0,0 0 1 0 0,1 0 0 0 0,-1 0-9 0 0,0 1 4 0 0,0 0 1 0 0,0-1-1 0 0,0 1 1 0 0,0 0-1 0 0,0-1 1 0 0,0 1-1 0 0,0 0 1 0 0,0 0 0 0 0,0-1-1 0 0,0 1 1 0 0,0 0-1 0 0,1-1 1 0 0,-1 1-1 0 0,0 0 1 0 0,0 0-1 0 0,0-1 1 0 0,0 1 0 0 0,1 0-1 0 0,-1 0 1 0 0,0 0-1 0 0,0-1 1 0 0,0 1-1 0 0,1 0 1 0 0,-1 0 0 0 0,0 0-1 0 0,1-1-4 0 0,3-3 115 0 0,-3-3 37 0 0,-1 7-137 0 0,0-1 0 0 0,0 0 0 0 0,0 0 0 0 0,0 1 1 0 0,0-1-1 0 0,0 0 0 0 0,0 0 0 0 0,0 1 0 0 0,0-1 0 0 0,-1 0 0 0 0,1 0 0 0 0,0 1 1 0 0,0-1-1 0 0,-1 0 0 0 0,1 1 0 0 0,0-1 0 0 0,-1 0 0 0 0,1 1 0 0 0,-1-1 1 0 0,1 1-1 0 0,-1-1 0 0 0,1 1 0 0 0,-1-1 0 0 0,0 0-15 0 0,0 0 24 0 0,0-4 65 0 0,-1 3 11 0 0,2 2-98 0 0,0 0-1 0 0,-1 0 1 0 0,1 0 0 0 0,0 0 0 0 0,-1 0 0 0 0,1 0 0 0 0,0 0-1 0 0,-1 0 1 0 0,1-1 0 0 0,0 1 0 0 0,0 0 0 0 0,-1 0-1 0 0,1 0 1 0 0,0 0 0 0 0,-1-1 0 0 0,1 1 0 0 0,0 0-1 0 0,0 0 1 0 0,-1-1 0 0 0,1 1 0 0 0,0 0 0 0 0,0 0 0 0 0,0-1-1 0 0,-1 1-1 0 0,1 0 2 0 0,0-1-1 0 0,0 1 1 0 0,-1-1 0 0 0,1 1-1 0 0,0 0 1 0 0,0 0-1 0 0,-1-1 1 0 0,1 1-1 0 0,0 0 1 0 0,-1 0 0 0 0,1-1-1 0 0,-1 1 1 0 0,1 0-1 0 0,0 0 1 0 0,-1 0-1 0 0,1-1 1 0 0,-1 1 0 0 0,1 0-1 0 0,0 0 1 0 0,-1 0-1 0 0,1 0 1 0 0,-1 0-1 0 0,1 0 1 0 0,0 0 0 0 0,-1 0-2 0 0,-16-4 0 0 0,16 3 0 0 0,-1 0 0 0 0,0 1 0 0 0,0-1 0 0 0,0 0 0 0 0,0 1 0 0 0,0 0 0 0 0,0-1 0 0 0,0 1 0 0 0,0 0 0 0 0,-3 0 1 0 0,-1 1 1 0 0,0-1 0 0 0,1 1 0 0 0,-1 0 0 0 0,-2 1-2 0 0,3 0-6 0 0,0 0 1 0 0,0 0 0 0 0,0 0 0 0 0,0 1-1 0 0,-2 1 6 0 0,2-1-11 0 0,1 0-1 0 0,-1 1 1 0 0,1-1-1 0 0,0 1 1 0 0,0 0-1 0 0,0 1 1 0 0,1-1-1 0 0,-1 1 1 0 0,1-1-1 0 0,0 1 1 0 0,-1 3 11 0 0,1-2 0 0 0,0 0 0 0 0,0 1 0 0 0,1 0 0 0 0,0 0 0 0 0,0 0 0 0 0,0 0 0 0 0,0 7 0 0 0,3-6-8 0 0,2 1 36 0 0,-1-4 15 0 0,0 0-1 0 0,1 0 0 0 0,-1-1 0 0 0,1 1 0 0 0,0-1 0 0 0,0 0 1 0 0,2 2-43 0 0,4 3 95 0 0,11 10 132 0 0,-3-10-41 0 0,5-2-20 0 0,-6-2-89 0 0,5 1-68 0 0,-11-3-57 0 0,-1 0-46 0 0,1-1-32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1:37.0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126 0 7136 0 0,'0'0'165'0'0,"0"0"22"0"0,0 0 6 0 0,0 0-64 0 0,0 0-11 0 0,0 0 40 0 0,0 0 133 0 0,0 0 246 0 0,0 0 21 0 0,0 0-16 0 0,0 0-71 0 0,0 0-30 0 0,0 1-237 0 0,0-1-45 0 0,0 0-39 0 0,0 0-33 0 0,0 1 7 0 0,0 4-16 0 0,0-3 22 0 0,0 14 582 0 0,0 6 147 0 0,0-11-464 0 0,0-1-42 0 0,1 1-47 0 0,1 0-54 0 0,0-1-60 0 0,0-1-65 0 0,3 7 103 0 0,1 8 46 0 0,3 10 73 0 0,0-9-63 0 0,1 1 39 0 0,12 29 275 0 0,-2-22-277 0 0,-17-28-232 0 0,0 1-1 0 0,0-1 1 0 0,0 0-1 0 0,-1 1 1 0 0,0-1-1 0 0,0 1 1 0 0,0 4-61 0 0,0-4 53 0 0,0 0 1 0 0,0-1-1 0 0,0 1 1 0 0,1 0-1 0 0,-1-1 0 0 0,2 1-53 0 0,3 6 89 0 0,-5 3-66 0 0,-2-14-23 0 0,0-1 0 0 0,0 1 0 0 0,0-1 0 0 0,0 0 0 0 0,0 1 0 0 0,0-1 0 0 0,0 1 0 0 0,0-1 0 0 0,0 1 0 0 0,0-1 0 0 0,0 0 0 0 0,0 1 0 0 0,1-1 0 0 0,-1 1 0 0 0,0-1 0 0 0,0 1 0 0 0,0-1 0 0 0,1 0 0 0 0,-1 1 0 0 0,0-1 0 0 0,1 0 0 0 0,-1 1-1 0 0,0-1 1 0 0,1 0 0 0 0,-1 0 0 0 0,0 1 0 0 0,1-1 0 0 0,-1 0 1 0 0,0 0-1 0 0,1 1 1 0 0,-1-1-1 0 0,0 0 1 0 0,0 0 0 0 0,1 1-1 0 0,-1-1 1 0 0,0 0-1 0 0,0 0 1 0 0,1 1-1 0 0,-1-1 1 0 0,0 0-1 0 0,0 1 1 0 0,0-1-1 0 0,0 0 1 0 0,1 1-1 0 0,-1-1 1 0 0,0 0 0 0 0,0 1-1 0 0,0-1 1 0 0,0 0-1 0 0,0 1 1 0 0,0-1-1 0 0,0 0 1 0 0,0 1-1 0 0,0-1 1 0 0,0 1-1 0 0,0 3 17 0 0,-2 7 66 0 0,-5-8-110 0 0,3-3 28 0 0,1 1-61 0 0,1 0-47 0 0,2 0-34 0 0,-4-1-368 0 0,-1-2 333 0 0,5 2-28 0 0,-1 0 71 0 0,1-1 63 0 0,-1 1 51 0 0,1 0 89 0 0,-2 0 262 0 0,2 0-300 0 0,-1-1-83 0 0,1 1-16 0 0,0 0-33 0 0,0 0-37 0 0,-1 0-40 0 0,1 0-44 0 0,0 0-49 0 0,-1 0-52 0 0,1 0-55 0 0,-1 0-257 0 0,1 0 270 0 0,-1 0-35 0 0,1 1-34 0 0,-1-1-36 0 0,1 0-38 0 0,0 0-39 0 0,-3 0-1437 0 0,-2 0-1118 0 0</inkml:trace>
  <inkml:trace contextRef="#ctx0" brushRef="#br0" timeOffset="385.3">1 161 8088 0 0,'0'0'182'0'0,"0"1"-4"0"0,0-1-75 0 0,2 0-49 0 0,2-1-5 0 0,-1 0 1 0 0,-2 0-22 0 0,10-4 119 0 0,3 4-98 0 0,-2-3-70 0 0,-8 2 56 0 0,0 0 49 0 0,1 0 80 0 0,1 1 49 0 0,4-2 225 0 0,14-1 693 0 0,-16 4-834 0 0,0 0-60 0 0,0-1 3 0 0,0 1-42 0 0,2-2 39 0 0,0 0-49 0 0,10-1 138 0 0,-5 2-61 0 0,2 0 10 0 0,-1 0-65 0 0,3 0-24 0 0,8-4 20 0 0,2 4 54 0 0,-16 1-176 0 0,2-2-73 0 0,26-4-25 0 0,-31 5-34 0 0,0 1-42 0 0,12-3-386 0 0,-17 2 334 0 0,1-1-52 0 0,0 0-57 0 0,1-1-80 0 0,10-4-187 0 0</inkml:trace>
  <inkml:trace contextRef="#ctx0" brushRef="#br0" timeOffset="781.38">600 54 6272 0 0,'0'0'141'0'0,"0"0"-2"0"0,0 1-59 0 0,1 7 40 0 0,2-2-15 0 0,-1 0-54 0 0,1 16-26 0 0,-3-10 36 0 0,3 13 628 0 0,5 3 90 0 0,0-2 60 0 0,-4-10-242 0 0,2 9 172 0 0,11 31 864 0 0,-10-35-973 0 0,-5-16-565 0 0,1 1 37 0 0,2 6 215 0 0,2 8 305 0 0,-4-11-398 0 0,0 0-33 0 0,-1-4-61 0 0,-1 0-18 0 0,0-1 10 0 0,-1 2 42 0 0,0-5-159 0 0,0 0 0 0 0,0 1 0 0 0,0-1 0 0 0,0 1 0 0 0,1-1 0 0 0,-1 1 0 0 0,0-1 1 0 0,1 1-1 0 0,-1-1 0 0 0,1 0 0 0 0,-1 1 0 0 0,1-1 0 0 0,0 0 0 0 0,0 0 0 0 0,-1 1 0 0 0,2-1-35 0 0,-1 1 177 0 0,0 0-65 0 0,-1-1-41 0 0,0 2-37 0 0,0-1-11 0 0,1-1 28 0 0,5 6 121 0 0,-5-5-20 0 0,-1-2-7 0 0,0 0-14 0 0,0 0-48 0 0,0 0 11 0 0,0 0 17 0 0,0 0-19 0 0,0 0-11 0 0,0-2-14 0 0,1-20 2 0 0,-1 18-60 0 0,0 0-1 0 0,1 0 1 0 0,0 0 0 0 0,0 0-1 0 0,0 0 1 0 0,1-3-9 0 0,2-2 28 0 0,-2 3-28 0 0,0 1 0 0 0,1 0 0 0 0,0 0 0 0 0,0 0 0 0 0,1 0 0 0 0,-1 0 0 0 0,1 0 0 0 0,0 1 0 0 0,0 0 0 0 0,1 0 0 0 0,-1 0 0 0 0,1 1 0 0 0,0-1 0 0 0,0 1 0 0 0,1 0 0 0 0,-4 1-3 0 0,0 1-1 0 0,0 0 1 0 0,0 1-1 0 0,0-1 1 0 0,0 0-1 0 0,0 0 0 0 0,1 1 1 0 0,0-1 3 0 0,31 0-161 0 0,-27 1 132 0 0,-5 0 21 0 0,0 0 1 0 0,0 1-1 0 0,-1-1 0 0 0,1 1 1 0 0,0-1-1 0 0,-1 1 0 0 0,1 0 1 0 0,0 0-1 0 0,-1 0 0 0 0,1 0 1 0 0,-1 0-1 0 0,1 0 0 0 0,-1 0 1 0 0,0 0-1 0 0,0 1 0 0 0,1-1 1 0 0,-1 1-1 0 0,0-1 1 0 0,0 0-1 0 0,0 1 0 0 0,0 0 1 0 0,0-1 7 0 0,8 20-62 0 0,-6-4 62 0 0,-3-15-1 0 0,0-1-1 0 0,0 1 1 0 0,1 0-1 0 0,-1 0 1 0 0,0-1-1 0 0,1 1 1 0 0,-1 0-1 0 0,1-1 1 0 0,0 2 1 0 0,0-1-6 0 0,0 0 1 0 0,0-1-1 0 0,-1 1 0 0 0,1 0 1 0 0,-1 0-1 0 0,0 0 1 0 0,1 0-1 0 0,-1 0 0 0 0,0 2 6 0 0,0-4 0 0 0,0 1 0 0 0,0 0 0 0 0,0 0 0 0 0,0 0 0 0 0,0-1 0 0 0,0 1 0 0 0,0 0 0 0 0,0 0 0 0 0,0-1 0 0 0,1 1 0 0 0,-1 0 0 0 0,0 0 0 0 0,1-1 0 0 0,-1 1 0 0 0,0 0 0 0 0,1 0 0 0 0,-1-1 0 0 0,1 1 0 0 0,-1-1 0 0 0,1 1 0 0 0,-1 0 0 0 0,1-1 0 0 0,-1 1 0 0 0,1-1 0 0 0,0 1-114 0 0,-1 0 45 0 0,1 1 39 0 0,0 1 99 0 0,-1 5 193 0 0,0-6-225 0 0,0 1-52 0 0,0 0-95 0 0,-1-1 8 0 0,1-1-35 0 0,0 1-24 0 0,0-1-36 0 0,0 0-39 0 0,0 1-41 0 0,0-1-46 0 0,0 0-47 0 0,0 0-51 0 0,0 0-54 0 0,0 0 112 0 0,0-1-52 0 0,0 1-45 0 0,0 0-41 0 0,0 0-144 0 0,0 0-39 0 0,0 0-175 0 0,0 1-472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1:33.4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0 207 7568 0 0,'0'0'166'0'0,"0"0"29"0"0,0 0 14 0 0,0 0 23 0 0,2 1 50 0 0,6 8 232 0 0,-2 4 138 0 0,-4 2 9 0 0,-2-1-131 0 0,0-11-421 0 0,1 5 80 0 0,2 3 16 0 0,0-3-56 0 0,-2-2-18 0 0,0-1 7 0 0,-1 1 36 0 0,4 19 317 0 0,1 1 50 0 0,-4-19-302 0 0,0 0-34 0 0,4 4 51 0 0,1-1-41 0 0,8 9 182 0 0,-5-9-85 0 0,1 2 64 0 0,11 10 196 0 0,-20-21-532 0 0,1 0-1 0 0,-1 0 1 0 0,0 0-1 0 0,0 0 1 0 0,1 0-1 0 0,-1 0 1 0 0,0-1-1 0 0,1 1 1 0 0,-1 0-1 0 0,1-1 0 0 0,-1 1 1 0 0,1-1-1 0 0,-1 1 1 0 0,1-1-40 0 0,1 0 116 0 0,-1 1-33 0 0,2 3 13 0 0,2 0-5 0 0,-2-6-20 0 0,4-1 69 0 0,6-5 23 0 0,-12 8-152 0 0,-1-1-1 0 0,1 0 0 0 0,-1 0 0 0 0,0 0 0 0 0,0 0 0 0 0,0 0 1 0 0,1 0-1 0 0,-1 0 0 0 0,0-1 0 0 0,0 1 0 0 0,0 0 0 0 0,0-1-10 0 0,6-7 75 0 0,0 0-14 0 0,-5 0-53 0 0,2-7-8 0 0,-3 14 0 0 0,0 0 0 0 0,0 0 0 0 0,-1 0 0 0 0,1 0 0 0 0,-1 0 0 0 0,0 0 0 0 0,1 0 0 0 0,-1 1 0 0 0,0-2 0 0 0,0 2 0 0 0,0 0 0 0 0,0-1 0 0 0,0 1 0 0 0,0 0 0 0 0,1-1 0 0 0,-1 1 0 0 0,0 0 0 0 0,1-1 0 0 0,-1 1 0 0 0,1 0 0 0 0,-1-1 0 0 0,1 1 0 0 0,0 0 0 0 0,0-1 0 0 0,-1 1 0 0 0,1-1 0 0 0,-1 1 0 0 0,1-1 0 0 0,-1 1 0 0 0,0-1 0 0 0,1 1 0 0 0,-1-1 0 0 0,0 1 0 0 0,0-1 0 0 0,0 0 0 0 0,1-8-13 0 0,2-1-43 0 0,9-20-225 0 0,-9 23 129 0 0,-3-1 42 0 0,1 3 25 0 0,0 1-18 0 0,2 1-33 0 0,1-1-63 0 0,-2 2 108 0 0,1-1 38 0 0,0-1-20 0 0,-1 3-66 0 0,1 0-77 0 0,-1 2 63 0 0,0-1-34 0 0,-3 5 96 0 0,3 9 34 0 0,-1-13 52 0 0,-1 1 1 0 0,1-1-1 0 0,0 1 1 0 0,-1 0 0 0 0,1-1-1 0 0,-1 1 1 0 0,1 0-1 0 0,-1 0 1 0 0,1-1 0 0 0,-1 1-1 0 0,0 0 1 0 0,1 0 0 0 0,-1 0-1 0 0,0 0 5 0 0,1 9-77 0 0,-1-3 21 0 0,0-6 47 0 0,0 0-1 0 0,0 0 1 0 0,0 0 0 0 0,0 0-1 0 0,0 0 1 0 0,1 0 0 0 0,-1 0 0 0 0,0 0-1 0 0,1 0 1 0 0,-1 0 0 0 0,1 0 0 0 0,-1 0-1 0 0,1-1 10 0 0,0 1-3 0 0,-1 0 0 0 0,1 0 0 0 0,-1 0 0 0 0,1 0 0 0 0,-1 0-1 0 0,0 0 1 0 0,1 0 0 0 0,-1 0 0 0 0,0 0 0 0 0,0 0 0 0 0,0 0 0 0 0,0 0 0 0 0,0 0 3 0 0,1 0 0 0 0,-1 0 0 0 0,0 0 0 0 0,0 0 0 0 0,0 0 0 0 0,0 0 0 0 0,1 0 0 0 0,-1 0 0 0 0,0 0 0 0 0,1 0 0 0 0,-1 0 0 0 0,1-1 0 0 0,-1 1 0 0 0,1 0 0 0 0,0 0 0 0 0,-1 0 0 0 0,1 0 0 0 0,-1 0 0 0 0,0 0 0 0 0,1 0 0 0 0,-1 0 0 0 0,1 0 0 0 0,-1 0 0 0 0,0 0 0 0 0,0 0 0 0 0,0 0 0 0 0,0 0 0 0 0,0 0 0 0 0,1 1 0 0 0,-1 0 0 0 0,1 1 0 0 0,0-1 0 0 0,-1 0 0 0 0,1 1 0 0 0,0-1 0 0 0,0 0 0 0 0,0 0 0 0 0,1 0 0 0 0,0 2 0 0 0,4 5 10 0 0,-5-6-1 0 0,1 0 16 0 0,3-1 1 0 0,6 8 21 0 0,-2-1-36 0 0,-5-5-483 0 0,-1-1 60 0 0,0-1 48 0 0,-2-1 36 0 0,3 0-835 0 0,-3-2 563 0 0,0 1 253 0 0,0 1-42 0 0,3 1-1408 0 0,1 3-1031 0 0,-5-5 2824 0 0</inkml:trace>
  <inkml:trace contextRef="#ctx0" brushRef="#br0" timeOffset="415.92">582 46 7744 0 0,'0'0'174'0'0,"0"0"29"0"0,0 0 12 0 0,1 1 26 0 0,1 2-197 0 0,0 1 105 0 0,-1 0 123 0 0,0 4 217 0 0,0-4-227 0 0,-1 0-54 0 0,1-2-117 0 0,0 0-49 0 0,1 2 162 0 0,0-1-47 0 0,0 0-3 0 0,-1 7 133 0 0,2 8 287 0 0,4-1-104 0 0,0 3-26 0 0,-4-8-225 0 0,0 0 54 0 0,11 41 1139 0 0,-10-42-1145 0 0,0-1-41 0 0,0 1-26 0 0,0 8 252 0 0,1 1 85 0 0,0-9-281 0 0,3 6 64 0 0,-5 0-51 0 0,-2-12-206 0 0,-1-1-1 0 0,1 0 0 0 0,1 0 0 0 0,-1 0 1 0 0,0 0-1 0 0,1 1-62 0 0,0-2 25 0 0,-1-1 1 0 0,0 0 0 0 0,-1 0-1 0 0,1 0 1 0 0,0 1-1 0 0,-1-1 1 0 0,1 0-1 0 0,-1 1 1 0 0,1-1 0 0 0,-1 3-26 0 0,0 15 198 0 0,0-15-147 0 0,0-4-227 0 0,0-1-73 0 0,0 0 119 0 0,0 0-56 0 0,0 0-80 0 0,0 0 83 0 0,0 0-39 0 0,0 0-41 0 0,0 0-40 0 0,0 0-408 0 0,0 0 99 0 0,0 0-53 0 0,0 0-783 0 0,0 0-615 0 0,0 0-1170 0 0</inkml:trace>
  <inkml:trace contextRef="#ctx0" brushRef="#br0" timeOffset="1186.96">510 305 7368 0 0,'0'0'165'0'0,"0"0"22"0"0,0 0 10 0 0,0-3-36 0 0,2-2-103 0 0,-2 4-66 0 0,4 1 1 0 0,0 0 39 0 0,5 0 35 0 0,-4 0 24 0 0,1-1 80 0 0,0 0 113 0 0,4-2 229 0 0,-1 1-24 0 0,-3 1-211 0 0,-1 0-100 0 0,-1 1-68 0 0,2 0 146 0 0,-1-1-54 0 0,2-1 26 0 0,0 0-59 0 0,5-1 109 0 0,-3 2-25 0 0,1 0-16 0 0,-1-1-44 0 0,7-4 99 0 0,-12 5-229 0 0,0-1 0 0 0,0 1-1 0 0,0 0 1 0 0,0 0 0 0 0,0 0-1 0 0,0 0 1 0 0,0 1 0 0 0,2-1-63 0 0,10 1 224 0 0,-1-2 1 0 0,8-1-225 0 0,5-2 176 0 0,-3 0-44 0 0,-18 4-104 0 0,31-2 61 0 0,-28 1-25 0 0,0 1-54 0 0,1-1-51 0 0,0 1-49 0 0,0 0-47 0 0,1 1-47 0 0,0-1-43 0 0,-1 1-42 0 0,-9 0 284 0 0,0 0-21 0 0,1 0-35 0 0,2 0-140 0 0,0 0-115 0 0,0 0-100 0 0,2 0-183 0 0,-1 0-86 0 0,13 0-1538 0 0,-18 0 1982 0 0,0 1 41 0 0,1-1-77 0 0,0 1 110 0 0,1 1-78 0 0,-1-1 77 0 0,-2 0 8 0 0,1 0-52 0 0,0-1-66 0 0,0 1-77 0 0,0-1-91 0 0,0 1-101 0 0,0-1-116 0 0,-1 0 275 0 0,1 0-33 0 0,2 1 38 0 0,-1 0 70 0 0,0 0 71 0 0,-1 0 69 0 0,0 1 69 0 0,-1 0 70 0 0,0 0 70 0 0,0 1 70 0 0,0 0 9 0 0,0-1 37 0 0,0 4 342 0 0,0 0-59 0 0,0-1-43 0 0,-1 5 302 0 0,0 1 4 0 0,-5 5 225 0 0,5-13-670 0 0,0 0-35 0 0,0 3 144 0 0,1 3-47 0 0,1 3 34 0 0,0-2 12 0 0,-1-2 38 0 0,0-2-121 0 0,0-1-36 0 0,0 5 167 0 0,2 0-44 0 0,3 6 34 0 0,-3-2 61 0 0,-2-7-278 0 0,1-1-56 0 0,2-1-60 0 0,0-2-29 0 0,-2 1 12 0 0,0 1 28 0 0,-1 3 52 0 0,0-6-139 0 0,0-2-86 0 0,0 0-79 0 0,0 0-111 0 0,0 0-131 0 0,0 0-117 0 0,0 0 66 0 0,0 0-45 0 0,0 0-587 0 0,0 0-468 0 0,0 0-889 0 0</inkml:trace>
  <inkml:trace contextRef="#ctx0" brushRef="#br0" timeOffset="1433.82">966 215 6000 0 0,'0'0'174'0'0,"2"0"-26"0"0,5 0-94 0 0,-6 1-54 0 0,-1-1 0 0 0,1 0 0 0 0,0 0-1 0 0,-1 0 1 0 0,1 0 0 0 0,-1 0 0 0 0,1 0 0 0 0,0 0 0 0 0,-1 0 0 0 0,1 0 0 0 0,-1 0 0 0 0,1 0 0 0 0,0 0 0 0 0,-1-1 0 0 0,1 1 0 0 0,-1 0 0 0 0,1 0-1 0 0,-1-1 1 0 0,1 1 0 0 0,0 0 0 0 0,-1-1 0 0 0,1 1 0 0 0,-1 0 0 0 0,0-1 0 0 0,1 1 0 0 0,-1-1 0 0 0,1 1 0 0 0,-1-1 0 0 0,2-1 56 0 0,3 0 101 0 0,0 2 35 0 0,12 0 457 0 0,-10 1-347 0 0,-6-1-231 0 0,0 0-8 0 0</inkml:trace>
  <inkml:trace contextRef="#ctx0" brushRef="#br0" timeOffset="2831.05">1109 10 12120 0 0,'0'0'356'0'0,"0"0"-130"0"0,0 0-103 0 0,0 0-33 0 0,2-2-52 0 0,5-4-23 0 0,2 5-15 0 0,-8 1-1 0 0,0 0 1 0 0,-1-1 0 0 0,1 1 0 0 0,0 0-1 0 0,0 0 1 0 0,-1 0 0 0 0,1 0-1 0 0,0 0 1 0 0,0 1 0 0 0,-1-1 0 0 0,1 0-1 0 0,0 0 1 0 0,-1 0 0 0 0,1 1-1 0 0,0-1 1 0 0,-1 0 0 0 0,1 1 0 0 0,0-1-1 0 0,-1 0 1 0 0,1 1 0 0 0,0-1 0 0 0,-1 1-1 0 0,1-1 1 0 0,0 1 0 0 0,1 1-8 0 0,0-1-52 0 0,-1 0-3 0 0,-1-1-36 0 0,1 0-16 0 0,0 0-37 0 0,0 0-40 0 0,0 0-46 0 0,0 0-49 0 0,0 0-45 0 0,0 0-41 0 0,0 0-36 0 0,0 0-121 0 0,0 0-35 0 0,2 0-1253 0 0</inkml:trace>
  <inkml:trace contextRef="#ctx0" brushRef="#br0" timeOffset="1974.73">1306 215 7800 0 0,'0'0'174'0'0,"0"0"29"0"0,0 0 13 0 0,0 2-31 0 0,1 9-147 0 0,3 1-16 0 0,-2-10 25 0 0,-1 0 39 0 0,0 1 51 0 0,-1 1 61 0 0,2 6 462 0 0,1-2-250 0 0,0-2-98 0 0,0 0-36 0 0,0 2 9 0 0,-1-3-86 0 0,3 10 359 0 0,-2-2-103 0 0,2 4 21 0 0,-3-11-313 0 0,-1-1 1 0 0,1 0 0 0 0,1 0 0 0 0,-1 0 0 0 0,1 0 0 0 0,0 0-164 0 0,2 6 428 0 0,-3-2-177 0 0,-1-1-37 0 0,2 9 246 0 0,4-7-69 0 0,-3-4-126 0 0,3 12 436 0 0,-4-12-504 0 0,-1 0-90 0 0,-1-3-19 0 0,1 0 34 0 0,0 1 120 0 0,-1-1-110 0 0,1-1-68 0 0,-1-1-64 0 0,0 1 193 0 0,-1-2-1 0 0,0 0-16 0 0,0 0-66 0 0,0 0-29 0 0,0 0-8 0 0,-1-8 58 0 0,1-1-34 0 0,1-10 8 0 0,-1 0-99 0 0,2-6 54 0 0,2 1-84 0 0,3 0-75 0 0,0 1-65 0 0,-4 14 91 0 0,9-7-41 0 0,-7 10 38 0 0,0-2-47 0 0,-4 7 95 0 0,0-1 0 0 0,1 1 0 0 0,-1-1-1 0 0,1 1 1 0 0,-1-1 0 0 0,1 1 0 0 0,-1 0 0 0 0,1 0 0 0 0,-1 0 0 0 0,1 0 28 0 0,5-4-140 0 0,0-1-62 0 0,10-4 11 0 0,-13 9 134 0 0,0-1 0 0 0,0 1 0 0 0,1 0 0 0 0,-1 0 0 0 0,0 0 0 0 0,3 0 57 0 0,-3 3-93 0 0,1 2 64 0 0,-3-2 5 0 0,-1-1 9 0 0,1-1 0 0 0,0 1-1 0 0,-1 1 1 0 0,1-1-1 0 0,-1 0 1 0 0,1 0-1 0 0,-1 0 1 0 0,0 1-1 0 0,1-1 1 0 0,-1 1-1 0 0,0-1 1 0 0,0 1-1 0 0,0-1 1 0 0,0 1-1 0 0,0 0 1 0 0,0 0-1 0 0,-1-1 1 0 0,1 2 15 0 0,4 7-70 0 0,0-1 58 0 0,4 7 8 0 0,-7-4-45 0 0,2 12 38 0 0,-2-20 11 0 0,-1 1 0 0 0,0-1 0 0 0,-1 1 0 0 0,1-1 1 0 0,-1 2-1 0 0,5 16 0 0 0,-4-19 0 0 0,-1 0 0 0 0,1 0 0 0 0,0-1 0 0 0,-1 1 0 0 0,1 0 0 0 0,-1 0 0 0 0,0 0 0 0 0,0 0 7 0 0,1-1 0 0 0,-1 0 0 0 0,1 1 0 0 0,-1-1 1 0 0,1 0-1 0 0,0 1 0 0 0,0-1 0 0 0,0 0 0 0 0,0 0 1 0 0,1 2-8 0 0,4 8-15 0 0,-4-6-38 0 0,-1 1-42 0 0,-1-6-367 0 0,0 0 54 0 0,1 0 45 0 0,0 0 38 0 0,0 1-228 0 0,3 0-589 0 0,-3-1 753 0 0,0-1-55 0 0,-1 0-22 0 0,4 1-1470 0 0,1 0-1101 0 0</inkml:trace>
  <inkml:trace contextRef="#ctx0" brushRef="#br0" timeOffset="2565.27">1995 233 6992 0 0,'0'0'157'0'0,"-1"0"-34"0"0,1 0-45 0 0,-2 0-18 0 0,-3 0 6 0 0,3 0 9 0 0,1 0 60 0 0,-1 0-94 0 0,-12 0-48 0 0,7 2 45 0 0,2 0 82 0 0,2 0-1 0 0,-2 0 36 0 0,-2 1 40 0 0,0 0 60 0 0,-12 10 737 0 0,9-4-620 0 0,4-1-84 0 0,-1 2-2 0 0,0 0-4 0 0,0-2 1 0 0,2 0 8 0 0,0 3 40 0 0,2-1-41 0 0,-1-2-35 0 0,1-3-110 0 0,0 0 0 0 0,1 0 0 0 0,-1 0 0 0 0,1 0 1 0 0,0 3-146 0 0,1-6 64 0 0,0 1 0 0 0,1 0 0 0 0,-1 0 0 0 0,1 0 0 0 0,-1 0 0 0 0,1 0 0 0 0,0 0 0 0 0,0 0 0 0 0,1 0 0 0 0,-1 0 0 0 0,0 0 0 0 0,1 1-64 0 0,0-1 28 0 0,4 10 136 0 0,-4-12-143 0 0,-1 0 0 0 0,1 0 0 0 0,0 0 0 0 0,-1 0 0 0 0,1-1 0 0 0,0 1 0 0 0,-1 0 0 0 0,1 0-1 0 0,0-1 1 0 0,0 1 0 0 0,0-1 0 0 0,-1 1 0 0 0,2 0-21 0 0,6 7 187 0 0,1 1 60 0 0,-7-7-211 0 0,0-1 1 0 0,0 0-1 0 0,0 0 1 0 0,0-1 0 0 0,0 1-1 0 0,0 0 1 0 0,0-1-1 0 0,0 1 1 0 0,0-1 0 0 0,1 1-1 0 0,-1-1 1 0 0,0 0 0 0 0,0 0-1 0 0,1 0-36 0 0,0-1 38 0 0,1-1 0 0 0,-1 1-1 0 0,1-1 1 0 0,-1 0 0 0 0,0 0-1 0 0,0 0 1 0 0,0 0 0 0 0,0-1 0 0 0,0 1-1 0 0,0-1 1 0 0,-1 0 0 0 0,1 0-38 0 0,2-1 44 0 0,5-8 49 0 0,-7 1-75 0 0,-3 9-18 0 0,0 0 0 0 0,1 0 0 0 0,-1 1 0 0 0,1-1 0 0 0,0 0 0 0 0,0 0 0 0 0,-1 0 0 0 0,1 1 0 0 0,0-1 0 0 0,0 0 0 0 0,1 1 0 0 0,-1-1 0 0 0,5-9 0 0 0,-5 10-2 0 0,5-18 4 0 0,-5 15 5 0 0,1 1 0 0 0,0-1 0 0 0,0 0 0 0 0,0 1 0 0 0,0-1 0 0 0,0 1 0 0 0,1-1 0 0 0,-1 1 1 0 0,2 0-8 0 0,13-24 0 0 0,-9 18-12 0 0,-7 2-58 0 0,-1 5-43 0 0,0 2 13 0 0,0 0 11 0 0,0 0 2 0 0,3 2 9 0 0,2 5 64 0 0,-5-7 11 0 0,1 9-61 0 0,-1 40-79 0 0,0 0 55 0 0,0-1 51 0 0,0 0 45 0 0,0-45-6 0 0,9 77-2 0 0,-9-39 2 0 0,0-1 106 0 0,0-20-6 0 0,0 0 35 0 0,0 0 40 0 0,0 0 42 0 0,-9 32 396 0 0,7-37-291 0 0,-4-2-45 0 0,-3-2-43 0 0,-2-1-36 0 0,-15 4 104 0 0,1-5-96 0 0,22-8-192 0 0,-1 0 0 0 0,0 0 0 0 0,0-1 0 0 0,1 1 0 0 0,-1-1 0 0 0,0 0-16 0 0,-23-1 39 0 0,7-1-56 0 0,15 2-165 0 0,-1 0 94 0 0,-11-4 32 0 0,13 4 12 0 0,0-2-37 0 0,1 1-52 0 0,-1 0-64 0 0,0 0-75 0 0,0 0-89 0 0,2 0 49 0 0,-1 0-53 0 0,0 1-59 0 0,1-1-61 0 0,-1 0-67 0 0,1 0-71 0 0,-1 1-74 0 0,1-1-80 0 0,-5 0-1287 0 0,-4 1-1164 0 0,11 0 3212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1:31.4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172 9 4928 0 0,'-2'-1'141'0'0,"-5"-5"-6"0"0,-2 4-107 0 0,4 3 2 0 0,0-1 55 0 0,1 0 50 0 0,-1 1 43 0 0,-3 1 204 0 0,-1 0 78 0 0,-16 8 1243 0 0,15-4-1053 0 0,5-3-375 0 0,0 1-52 0 0,1-1-62 0 0,0 1-73 0 0,-11 12 424 0 0,3 0-102 0 0,2 0-76 0 0,6-6-103 0 0,-1-1 0 0 0,1 1 0 0 0,0 2-231 0 0,-4 16 495 0 0,7-20-374 0 0,0 0-1 0 0,1 0 0 0 0,0 1 0 0 0,1 5-120 0 0,-1 0 125 0 0,1-8-95 0 0,0 0 0 0 0,0 0 0 0 0,1 0 0 0 0,0 0 0 0 0,0-1 0 0 0,0 1 0 0 0,3 5-30 0 0,0-7 192 0 0,1 0-101 0 0,-1-1 49 0 0,7 4 154 0 0,-4-3-151 0 0,14 2 240 0 0,-15-5-283 0 0,0 0-33 0 0,9-2 135 0 0,-2-1-44 0 0,-10 1-117 0 0,1-1 0 0 0,-1 1 1 0 0,0-1-1 0 0,0 0 0 0 0,-1 0 0 0 0,1 0 0 0 0,0-1 1 0 0,-1 1-1 0 0,1-1 0 0 0,-1 0 0 0 0,0 0 0 0 0,0 0 1 0 0,1-1-42 0 0,3-3 81 0 0,-5 6-73 0 0,-1 0 0 0 0,1 0 0 0 0,-1 0 0 0 0,0-1 0 0 0,1 1 0 0 0,-1 0 0 0 0,0-1 0 0 0,0 1 0 0 0,0-1 0 0 0,0 1 0 0 0,0-1 0 0 0,0 0 0 0 0,0 1 0 0 0,-1-1 0 0 0,1 0 0 0 0,0 0 0 0 0,-1 1 0 0 0,0-1 0 0 0,1 0-8 0 0,3-19 50 0 0,-3 19-43 0 0,0-1 1 0 0,0 0 0 0 0,0 1-1 0 0,-1-1 1 0 0,1 1 0 0 0,-1-1-1 0 0,0 0 1 0 0,1 0 0 0 0,-1 1-1 0 0,-1-1 1 0 0,1 0 0 0 0,0 1 0 0 0,-1-1-1 0 0,0-2-7 0 0,-1-1 28 0 0,1 4-17 0 0,0 1 0 0 0,0-1 1 0 0,1 0-1 0 0,-1 0 0 0 0,1 0 1 0 0,-1 1-1 0 0,1-1 0 0 0,0 0 1 0 0,0-1-12 0 0,-2-4 63 0 0,-1 0-43 0 0,-1 0-39 0 0,0 1-38 0 0,0 0-89 0 0,2 1-112 0 0,0 1 50 0 0,-1 0 8 0 0,-1-2-41 0 0,0 0-67 0 0,1 1 40 0 0,2 2 58 0 0,-1 0-9 0 0,1 2 100 0 0,0 0-98 0 0,0 1 33 0 0,0-1-53 0 0,0 1-63 0 0,0-1-72 0 0,1 0 59 0 0,0 1-41 0 0,-1-1-39 0 0,1 0-32 0 0,0-1-702 0 0,0-1-725 0 0</inkml:trace>
  <inkml:trace contextRef="#ctx0" brushRef="#br0" timeOffset="722.08">369 126 5904 0 0,'0'0'169'0'0,"0"1"2"0"0,0 9-73 0 0,1-3 119 0 0,0-2 11 0 0,0-1 45 0 0,1 2 372 0 0,1 7 761 0 0,-2-4-863 0 0,-1-3-188 0 0,3 2 101 0 0,1 3 98 0 0,-2-2-93 0 0,-2-3-137 0 0,1-1-49 0 0,7 11 414 0 0,-4-8-257 0 0,-1-2-82 0 0,-2 0 1 0 0,-1-1 70 0 0,0-4-234 0 0,1-1-64 0 0,-1 0-55 0 0,0 1-45 0 0,1-1-42 0 0,1 0-148 0 0,-1 0 135 0 0,0 0 70 0 0,0 0 94 0 0,-1-1-20 0 0,1 1 35 0 0,-1 0 39 0 0,0 0 42 0 0,0 0 48 0 0,0 0 49 0 0,0-1 54 0 0,0 1 58 0 0,-5-8-408 0 0,4 7-17 0 0,1-1-1 0 0,-1 1 0 0 0,1-1 0 0 0,0 1 0 0 0,0-1 0 0 0,0 1 0 0 0,0-1 0 0 0,0 1 0 0 0,0-1 0 0 0,0 1 0 0 0,1-1 0 0 0,-1 1 0 0 0,1-2-11 0 0,1-3 16 0 0,1-1-35 0 0,-2 5 21 0 0,-1 0 0 0 0,1 0 0 0 0,-1 0 0 0 0,0 1-1 0 0,0-1 1 0 0,1 0 0 0 0,-1 0 0 0 0,0 0 0 0 0,-1 0-1 0 0,1-1-1 0 0,1-9 36 0 0,2 3-22 0 0,1-9 36 0 0,-3 15-49 0 0,-1 1 0 0 0,0-1 0 0 0,1 1 0 0 0,0-1 0 0 0,-1 1 0 0 0,1-1 0 0 0,0 1 0 0 0,0-1 0 0 0,1 1 0 0 0,-1 0 0 0 0,0-1 0 0 0,1 1 0 0 0,0 0 0 0 0,0-1-1 0 0,30-28-24 0 0,-17 17-45 0 0,-3 4-5 0 0,-8 8 58 0 0,0-1 0 0 0,1 1 0 0 0,-1 0 0 0 0,0 1 0 0 0,1-1 0 0 0,0 1 0 0 0,-1 0 0 0 0,1 0 1 0 0,0 0-1 0 0,0 1 0 0 0,-1-1 0 0 0,1 1 16 0 0,7 4-51 0 0,-4 0 38 0 0,-4-3 5 0 0,-1 0 0 0 0,1 1 0 0 0,-1-1 0 0 0,1 1 0 0 0,-1 0 1 0 0,0 0-1 0 0,0 1 0 0 0,0-1 0 0 0,1 2 8 0 0,5 4-43 0 0,9 19 19 0 0,-8-16-25 0 0,-2 0 36 0 0,10 11 15 0 0,-17-20-2 0 0,1 0 0 0 0,-1 0 0 0 0,0 0 0 0 0,1 0 0 0 0,-1 0 0 0 0,0 1 0 0 0,0-1 0 0 0,0 0 0 0 0,-1 0 0 0 0,1 1 0 0 0,0 0 1 0 0,5 15-1 0 0,3 0 0 0 0,-8-16-64 0 0,0 0 45 0 0,0 2 88 0 0,0-2 45 0 0,1 3 219 0 0,-1-6-160 0 0,-1-1-144 0 0,0-1-57 0 0,0-11 74 0 0,0 10-42 0 0,-1-1 0 0 0,1 1 0 0 0,0-1-1 0 0,1 1 1 0 0,-1-1 0 0 0,1 1 0 0 0,0-1-4 0 0,6-8 45 0 0,-5 12-44 0 0,-1-1 0 0 0,0 0 0 0 0,1 0 0 0 0,-1 0 1 0 0,0 0-1 0 0,0 0 0 0 0,-1-1 0 0 0,1 1 0 0 0,0 0 1 0 0,-1-2-2 0 0,1 2-1 0 0,-1 0 1 0 0,0 1 0 0 0,1-1 0 0 0,-1 1 0 0 0,1-1 0 0 0,-1 1 0 0 0,1-1 0 0 0,0 1 0 0 0,-1-1 0 0 0,1 1 0 0 0,0-1 0 0 0,0 1 0 0 0,0 0 0 0 0,0-1 0 0 0,1 1 0 0 0,-1 0 0 0 0,0 0-1 0 0,1-1 1 0 0,4 0-4 0 0,-5 1 0 0 0,0 1 1 0 0,-1 0-1 0 0,1 0 1 0 0,0 0-1 0 0,-1-1 1 0 0,1 1 0 0 0,-1 0-1 0 0,1-1 1 0 0,-1 1-1 0 0,1-1 1 0 0,0 1-1 0 0,-1-1 1 0 0,0 1 0 0 0,1-1-1 0 0,-1 1 1 0 0,1-1-1 0 0,-1 1 1 0 0,1-1 3 0 0,-1-1-12 0 0,1 1 0 0 0,0 0 1 0 0,0 0-1 0 0,0 0 0 0 0,0 0 0 0 0,0-1 1 0 0,0 1-1 0 0,0 0 0 0 0,0 1 0 0 0,0-1 1 0 0,1 0-1 0 0,-1 0 0 0 0,0 0 0 0 0,2 0 12 0 0,8-1-30 0 0,-5 1-14 0 0,2-3 23 0 0,4-1 10 0 0,-2 7-40 0 0,14 6 35 0 0,-21-7 11 0 0,0-1 0 0 0,1 1 0 0 0,-1 0 0 0 0,0 0 0 0 0,0 0 0 0 0,0 1 0 0 0,0-1 0 0 0,-1 1 0 0 0,1 0 0 0 0,0-1 0 0 0,-1 1 0 0 0,1 1 5 0 0,-2-2-2 0 0,1 0 0 0 0,-1 0-1 0 0,0-1 1 0 0,0 1-1 0 0,0 0 1 0 0,1 0-1 0 0,-1-1 1 0 0,0 1-1 0 0,1-1 1 0 0,-1 1-1 0 0,0-1 1 0 0,1 0-1 0 0,-1 1 3 0 0,1-1-2 0 0,-1 0 0 0 0,0 1-1 0 0,1-1 1 0 0,-1 1-1 0 0,1-1 1 0 0,-1 1-1 0 0,0-1 1 0 0,0 1-1 0 0,1 0 1 0 0,-1 0-1 0 0,0 0 1 0 0,0 0-1 0 0,0 0 3 0 0,6 5 0 0 0,-1-1 0 0 0,1 0 0 0 0,1 0 0 0 0,0 0 0 0 0,-1 0 0 0 0,1 0 0 0 0,-1 0 0 0 0,-1 1 0 0 0,2 0 0 0 0,-7-4-149 0 0,0-1 45 0 0,0 1 41 0 0,0-1 36 0 0,1 2 50 0 0,0 0 64 0 0,3 7 360 0 0,-4-5-324 0 0,0-3-107 0 0,0 1-43 0 0,0-1-52 0 0,0 0-61 0 0,0 1-80 0 0,0-1-85 0 0,0 1-96 0 0,-1-1-105 0 0,1 0-114 0 0,0 0-125 0 0,0-1 322 0 0,-1 0-34 0 0,1 0-36 0 0,-1 0-38 0 0,1 3-1478 0 0,0 1-1146 0 0,-1-5 3138 0 0</inkml:trace>
  <inkml:trace contextRef="#ctx0" brushRef="#br0" timeOffset="1215.93">1156 72 6880 0 0,'0'0'157'0'0,"1"2"23"0"0,4 3 2 0 0,-2 2-66 0 0,0 2-43 0 0,0 5-53 0 0,2 8-30 0 0,2-8 93 0 0,-3-4 151 0 0,-1-2 7 0 0,-1 1 33 0 0,2 7 211 0 0,0-7-192 0 0,2 2 49 0 0,-1 0-45 0 0,3 4 85 0 0,10 23 426 0 0,-13-26-531 0 0,0 1 37 0 0,2 5-35 0 0,-1-3-56 0 0,-2-3 15 0 0,1-3-148 0 0,1 0 35 0 0,6 11 135 0 0,-9-6-130 0 0,-2-7-90 0 0,2 2-41 0 0,-1-5 21 0 0,0 2 54 0 0,-2-1 20 0 0,1 1 47 0 0,-1-3-193 0 0,-1-1 45 0 0,1-2 11 0 0,0 1 1 0 0,0-1-1 0 0,0 0 0 0 0,0 0 0 0 0,0 0 0 0 0,0 0 1 0 0,0 0-1 0 0,0 1 0 0 0,-1-1 0 0 0,1 0 0 0 0,0 0 1 0 0,0 0-1 0 0,0 0 0 0 0,0 0 0 0 0,0 0 1 0 0,0 1-1 0 0,-1-1 0 0 0,1 0 0 0 0,0 0 0 0 0,0 0 1 0 0,0 0-1 0 0,0 0 0 0 0,0 0 0 0 0,-1 0 1 0 0,1 0-1 0 0,0 0 0 0 0,0 0 0 0 0,0 0 0 0 0,0 0 1 0 0,-1 0-1 0 0,1 0 0 0 0,0 0 0 0 0,0 0 1 0 0,0 0-1 0 0,0 0-4 0 0,-1 0-14 0 0,0 0-34 0 0,0-1-49 0 0,0 1-58 0 0,1-1-69 0 0,0 1-78 0 0,0-2 127 0 0,0 0-47 0 0,0 1-80 0 0,0 0 99 0 0,0 0-41 0 0,0 0-44 0 0,0 0-41 0 0,0-1-433 0 0,0 0-292 0 0,0-1-685 0 0</inkml:trace>
  <inkml:trace contextRef="#ctx0" brushRef="#br0" timeOffset="1548.03">1263 81 4056 0 0,'2'-2'24'0'0,"0"0"-1"0"0,-1 1 1 0 0,1-1-1 0 0,-1 1 1 0 0,1-1-1 0 0,-1 1 1 0 0,1 0-1 0 0,0 0 1 0 0,0 0-1 0 0,1-1-23 0 0,4 1 31 0 0,3 0-41 0 0,-1 0-37 0 0,-1-1 109 0 0,0 0 88 0 0,1-2 66 0 0,-5 3-61 0 0,0-1 0 0 0,0 1 0 0 0,0-1-1 0 0,1 1 1 0 0,-1 0 0 0 0,0 1 0 0 0,2-1-155 0 0,11 1 634 0 0,-1 1-42 0 0,-2 1-49 0 0,-1 0-56 0 0,-1 3-61 0 0,0 1-68 0 0,0 3-74 0 0,1 2-81 0 0,-4-1-6 0 0,-1 2-104 0 0,-1-1-70 0 0,-5-6-28 0 0,0-1 0 0 0,0 1 0 0 0,-1-1 0 0 0,0 1 0 0 0,1 1 5 0 0,-1 11 68 0 0,-1-14-61 0 0,0 0 1 0 0,0 0-1 0 0,-1 0 1 0 0,0-1-1 0 0,1 1 1 0 0,-1 0-1 0 0,0 0 1 0 0,0-1 0 0 0,-1 1-1 0 0,0 1-7 0 0,-5 12 54 0 0,-1 0-29 0 0,-4-2 69 0 0,-4-2 78 0 0,-3-1 84 0 0,13-8-167 0 0,0 0 1 0 0,0-1-1 0 0,0 1 1 0 0,-5 0-90 0 0,-18 0 150 0 0,22-3-182 0 0,-12 0 169 0 0,9 0-156 0 0,4 0-35 0 0,1 0-39 0 0,-2 0-45 0 0,0 0-51 0 0,7 0-51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1:29.2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331 72 5960 0 0,'0'0'132'0'0,"0"0"17"0"0,0-2 12 0 0,0-5-17 0 0,0-6-117 0 0,-1 6 111 0 0,0 4 84 0 0,-1 1 58 0 0,-2-1 85 0 0,3 1-210 0 0,0 1 56 0 0,-2-5 539 0 0,2 4-532 0 0,0 0-54 0 0,0 1-77 0 0,1 0-100 0 0,-3-2 399 0 0,2 1-110 0 0,1 0-86 0 0,0 1-63 0 0,-2-1 129 0 0,-1 1-80 0 0,0 1 33 0 0,2-1-77 0 0,0 0-49 0 0,0-1-47 0 0,0-1-11 0 0,-1 2 39 0 0,1 1 45 0 0,-1-1 70 0 0,-1 2-80 0 0,-4 1 298 0 0,5 0-262 0 0,0-1-77 0 0,1 1-89 0 0,-3 1 139 0 0,3-5-87 0 0,-2 1-25 0 0,-2 5 45 0 0,-3 4 65 0 0,-10 7 6 0 0,16-13-112 0 0,2-3 0 0 0,0 1 0 0 0,-1 0 0 0 0,1 0 0 0 0,0 0 0 0 0,0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 0 0 0 0,0 0 0 0 0,-21 19 0 0 0,-5 0 0 0 0,14-2 0 0 0,5-8 0 0 0,6-9 0 0 0,1 1 0 0 0,-1-1 0 0 0,1 1 0 0 0,-1-1 0 0 0,1 1 0 0 0,-1 0 0 0 0,1-1 0 0 0,-1 1 0 0 0,1 0 0 0 0,-1-1 0 0 0,1 1 0 0 0,0 0 0 0 0,-1 0 0 0 0,1-1 0 0 0,0 1 0 0 0,0 0 0 0 0,-9 23 0 0 0,8-20 0 0 0,2-1 0 0 0,-4 17 0 0 0,-1-11 0 0 0,4-7 0 0 0,-1 0 0 0 0,0-1 0 0 0,1 1 0 0 0,-1 0 0 0 0,1 0 0 0 0,0 0 0 0 0,-1-1 0 0 0,1 1 0 0 0,0 0 0 0 0,0-1 0 0 0,0 0 0 0 0,0 0 0 0 0,0 0 0 0 0,0 0 0 0 0,-1 0 0 0 0,1 0 0 0 0,0-1 0 0 0,0 1 0 0 0,-1 0 0 0 0,1 0 0 0 0,-1 0 0 0 0,1 0 0 0 0,-1 0 0 0 0,0 0 0 0 0,1 0 0 0 0,-1 0 0 0 0,1 0 0 0 0,-1 0 0 0 0,1 0 0 0 0,-1 0 0 0 0,1 0 0 0 0,0 0 0 0 0,0 0 0 0 0,-1 0 0 0 0,1 0 0 0 0,0 0 0 0 0,0 1 0 0 0,0 7 30 0 0,-1-5-4 0 0,1-1 0 0 0,0 1 1 0 0,0-1-1 0 0,0 1 0 0 0,0-1 0 0 0,1 1 0 0 0,-1-1 1 0 0,2 4-27 0 0,-1-4 19 0 0,1-1 0 0 0,-1 1 0 0 0,0 0 1 0 0,0 0-1 0 0,0 1 0 0 0,-1-1 0 0 0,1 0 0 0 0,0 3-19 0 0,-4 8 103 0 0,1-10-83 0 0,0-1 0 0 0,1 1 1 0 0,0-1-1 0 0,0 1 1 0 0,0-1-1 0 0,0 2-20 0 0,1-4 11 0 0,0 1 0 0 0,0-1-1 0 0,0 1 1 0 0,0-1 0 0 0,0 1 0 0 0,0-1 0 0 0,0 0-1 0 0,1 1 1 0 0,-1-1 0 0 0,0 1 0 0 0,1-1 0 0 0,0 1-11 0 0,0 1 22 0 0,1 0 0 0 0,-1 0 0 0 0,0 0 0 0 0,0 0 0 0 0,0 0 0 0 0,-1 0 0 0 0,1 0 1 0 0,0 4-23 0 0,-4 7 119 0 0,1-11-78 0 0,1-1-26 0 0,0 0-1 0 0,0 0 1 0 0,0-1 0 0 0,0 1 0 0 0,1 0 0 0 0,-1 0 0 0 0,1 0-1 0 0,-1-1 1 0 0,1 1 0 0 0,0 2-15 0 0,3 7 111 0 0,1 1-47 0 0,-7-8-30 0 0,2-2-28 0 0,0-2-6 0 0,1 0 0 0 0,0 1 0 0 0,0-1 0 0 0,0 0 0 0 0,0 1 0 0 0,0-1 0 0 0,0 1 0 0 0,0-1 0 0 0,0 0 0 0 0,0 1 0 0 0,0-1 0 0 0,0 1 0 0 0,0-1 0 0 0,0 1 0 0 0,0-1 0 0 0,0 0 0 0 0,0 1 0 0 0,0-1 0 0 0,0 1 0 0 0,0-1 0 0 0,1 0 0 0 0,5 8 13 0 0,-5-7 54 0 0,-1-1-32 0 0,0 0-49 0 0,0 0-73 0 0,0 0-57 0 0,0 0-217 0 0,0 0 184 0 0,0 0 79 0 0,0 0-35 0 0,0 0-8 0 0,0 0-35 0 0,0 0-39 0 0,0 0-44 0 0,0 0-46 0 0,0 0-44 0 0,0 0-39 0 0,0 0-34 0 0,0 0-123 0 0,0 0-33 0 0,0 0-1273 0 0</inkml:trace>
  <inkml:trace contextRef="#ctx0" brushRef="#br0" timeOffset="338.41">0 322 6824 0 0,'0'0'149'0'0,"0"0"23"0"0,0 0-16 0 0,1 1-66 0 0,0-1-49 0 0,3-1-14 0 0,-1 0 8 0 0,2-2-6 0 0,-5 2-29 0 0,1 1 1 0 0,0-1-1 0 0,0 1 0 0 0,0 0 1 0 0,-1-1-1 0 0,1 1 0 0 0,0-1 1 0 0,0 1-1 0 0,0 0 0 0 0,0 0 1 0 0,0 0-1 0 0,0-1 0 0 0,0 1 1 0 0,0 0-1 0 0,10 0 180 0 0,1-5 151 0 0,-10 4-204 0 0,1 0 40 0 0,0 0 51 0 0,2 0 64 0 0,0 1 63 0 0,-1 0-87 0 0,-1-2-38 0 0,2 0 3 0 0,0 0-13 0 0,-1 0-18 0 0,1 2 34 0 0,1-1 85 0 0,2 1-35 0 0,4-4 232 0 0,1 1 31 0 0,-3 2-270 0 0,2 1-33 0 0,23-1 453 0 0,-12 0-318 0 0,-4-1-153 0 0,-1-2-112 0 0,8 1 42 0 0,0 4-82 0 0,-8 0-86 0 0,-14-1-48 0 0,-1 0-66 0 0,0 0-62 0 0,-1 1-55 0 0,0 0-48 0 0,0-1-42 0 0,2 2-446 0 0,-1-1 48 0 0,3 1-434 0 0,1-1-541 0 0,4 0-976 0 0</inkml:trace>
  <inkml:trace contextRef="#ctx0" brushRef="#br0" timeOffset="755.12">483 313 4688 0 0,'0'0'101'0'0,"0"0"3"0"0,-1 0-45 0 0,-5 2 30 0 0,3 1 14 0 0,-1 1-59 0 0,-7 9-77 0 0,6-8 33 0 0,0 1 52 0 0,2-2 27 0 0,-1 0 46 0 0,1-1 20 0 0,0 1 44 0 0,0-1 47 0 0,0 0 55 0 0,0 2-82 0 0,0 0-36 0 0,0 3 35 0 0,1 1-42 0 0,-3 9 166 0 0,2-12-180 0 0,0 1-38 0 0,1 4 19 0 0,-1 16 106 0 0,3-19-122 0 0,0 1 50 0 0,0-3-13 0 0,0 0 39 0 0,2 5 132 0 0,-1-9-249 0 0,-1 0 0 0 0,1 0 0 0 0,0 0 1 0 0,0 0-1 0 0,1 0 0 0 0,-1 0 0 0 0,0 0 0 0 0,1 0 0 0 0,0 0-76 0 0,9 10 489 0 0,-7-9-305 0 0,8 6 304 0 0,3-3-64 0 0,2-3-57 0 0,1-2-48 0 0,12-4 117 0 0,9-7 114 0 0,-28 5-328 0 0,3-5 1 0 0,-8 5-108 0 0,2 0 45 0 0,12-11 185 0 0,-14 10-265 0 0,-1 1-41 0 0,0-3 50 0 0,-2 0-41 0 0,1-1-9 0 0,-2 5-38 0 0,-1 1 0 0 0,1-1 0 0 0,-1 1 0 0 0,0-1 0 0 0,0 0 1 0 0,0 1-1 0 0,0-1 0 0 0,-1 0 0 0 0,0 0 0 0 0,1 0 0 0 0,-1 0 1 0 0,-1 1-1 0 0,1-1 0 0 0,-1 0-1 0 0,1-13 12 0 0,0 15-4 0 0,-1-1 1 0 0,1 1-1 0 0,-1 0 1 0 0,1-1-1 0 0,-1 1 1 0 0,0 0-1 0 0,0 0 1 0 0,0 0-1 0 0,0 0 1 0 0,0 0-1 0 0,0 0 1 0 0,0 0-1 0 0,-1 0 1 0 0,0 0-9 0 0,-25-26 130 0 0,14 16-127 0 0,-3 0-2 0 0,-1 3-53 0 0,-2 3-53 0 0,1 1-54 0 0,-5-1-105 0 0,3-2-79 0 0,18 7 330 0 0,1 0-85 0 0,0 0-85 0 0,1 0-90 0 0,-1 0 21 0 0,1 1-47 0 0,-1-1-49 0 0,0 1-51 0 0,0-1-51 0 0,0 1-52 0 0,0 0-53 0 0,-1 0-54 0 0,-2 0-1007 0 0,-1 0-913 0 0</inkml:trace>
  <inkml:trace contextRef="#ctx0" brushRef="#br0" timeOffset="1168.77">751 269 6072 0 0,'4'-1'96'0'0,"-4"1"-88"0"0,0 0 1 0 0,0 0-1 0 0,0 0 0 0 0,1 0 0 0 0,-1 0 0 0 0,0 0 1 0 0,0 0-1 0 0,0 0 0 0 0,0 0 0 0 0,0 0 0 0 0,0 0 1 0 0,1 0-1 0 0,-1 0 0 0 0,0 0 0 0 0,0 0 0 0 0,0 0 1 0 0,0 0-1 0 0,0 0 0 0 0,0 0 0 0 0,0 0 1 0 0,1 0-1 0 0,-1 0 0 0 0,0 0 0 0 0,0 0 0 0 0,0 0 1 0 0,0 0-1 0 0,0 0 0 0 0,0 0 0 0 0,0 1 0 0 0,1-1 1 0 0,-1 0-1 0 0,0 0 0 0 0,0 0 0 0 0,0 0 0 0 0,0 0 1 0 0,0 0-1 0 0,0 0 0 0 0,0 0 0 0 0,0 1 0 0 0,0-1 1 0 0,0 0-9 0 0,1 5 141 0 0,-1 7-83 0 0,1-7-26 0 0,0 0 57 0 0,2 4 205 0 0,1 7 364 0 0,-3-11-285 0 0,0 0-66 0 0,8 9 431 0 0,-4-8-377 0 0,-1 0 91 0 0,2 2-2 0 0,2 3 140 0 0,-6-3-369 0 0,2 3 133 0 0,1-4-67 0 0,-2-4-190 0 0,-1 1 55 0 0,0 0 81 0 0,0 3 161 0 0,0 0-54 0 0,0-3-164 0 0,-1-1-78 0 0,1-1-58 0 0,0 0 180 0 0,-2-2-18 0 0,0 0-8 0 0,0 0-2 0 0,0 0-2 0 0,0 0-6 0 0,0 0-6 0 0,0 0-2 0 0,0 0-6 0 0,0 0-22 0 0,0 0-10 0 0,-4-7 100 0 0,-1-1-111 0 0,2 3-83 0 0,-2-2-29 0 0,3 3 6 0 0,1-1 1 0 0,-1 1 0 0 0,1 0-1 0 0,0-1 1 0 0,0 1 0 0 0,0-1-1 0 0,0 1 1 0 0,1-1 0 0 0,0 1-1 0 0,0-2-21 0 0,0-8 76 0 0,0 6-22 0 0,0 7-41 0 0,0 0 0 0 0,0 0 0 0 0,1-1 0 0 0,-1 1 0 0 0,0 0 0 0 0,1 0 0 0 0,-1 0 0 0 0,1 0 0 0 0,-1-1 0 0 0,1 1 0 0 0,0 0 0 0 0,-1 0 0 0 0,1 0-13 0 0,14-14 116 0 0,3 2-45 0 0,-3 5-37 0 0,18-7 19 0 0,46-12 15 0 0,-41 15-8 0 0,-30 10-106 0 0,11 1 9 0 0,-8 1-59 0 0,-2 0-64 0 0,-1 1-108 0 0,-4-1 25 0 0,1 1-64 0 0,-1-1-74 0 0,0 0-80 0 0,-3 0 96 0 0,0 0-54 0 0,0 0-47 0 0,0 0-43 0 0,1 0-147 0 0,-1 0-42 0 0,0 0-179 0 0,1 0-483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1:53.3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197 11 6336 0 0,'0'0'141'0'0,"0"0"-29"0"0,-1 0-41 0 0,0 0-16 0 0,-4 0 5 0 0,4-1 7 0 0,0 0 53 0 0,2-2-99 0 0,-4 0-3 0 0,-4 2 31 0 0,-11 0 681 0 0,3 1-292 0 0,1 0-61 0 0,1 0-83 0 0,3 2-105 0 0,1 2 2 0 0,1-1-1 0 0,-2-2-45 0 0,2 0-12 0 0,3 2-46 0 0,-2 0-9 0 0,4-2-61 0 0,-13 5 138 0 0,0 7 44 0 0,7-7-71 0 0,2-2 15 0 0,5 4-30 0 0,2-7-111 0 0,0 0 0 0 0,0-1 0 0 0,0 1-1 0 0,0 0 1 0 0,0 0 0 0 0,-1 0 0 0 0,1 0 0 0 0,0 0 0 0 0,-1 0 0 0 0,1 0 0 0 0,-1-1-1 0 0,1 1 1 0 0,-1 0 0 0 0,1 0-2 0 0,-3 4-3 0 0,3-5 3 0 0,0 0 0 0 0,-1 1 0 0 0,1-1 0 0 0,0 0 0 0 0,0 1 0 0 0,0-1 0 0 0,0 1 0 0 0,0-1 0 0 0,0 0 0 0 0,0 1 0 0 0,0-1 0 0 0,0 1 0 0 0,0-1 0 0 0,0 1 0 0 0,0-1 0 0 0,0 0 0 0 0,0 1 0 0 0,0-1 0 0 0,1 1 0 0 0,-1-1 0 0 0,0 0 0 0 0,16 25 48 0 0,-1-7 84 0 0,1-1 0 0 0,5 3-132 0 0,-1-1 53 0 0,16 8 174 0 0,-23-18-103 0 0,1 0 76 0 0,-5-2-18 0 0,-8-7-153 0 0,0 1-1 0 0,-1-1 0 0 0,1 1 0 0 0,0 0 0 0 0,0-1 1 0 0,0 1-1 0 0,-1 0 0 0 0,1 0 0 0 0,0 0 0 0 0,-1-1 1 0 0,1 1-1 0 0,-1 0 0 0 0,1 0-28 0 0,5 7 191 0 0,-5-7 1 0 0,-1-1 0 0 0,0 1-70 0 0,0-1-45 0 0,1 2-18 0 0,-2 3-11 0 0,1-3 15 0 0,-1-1 56 0 0,-7 6 59 0 0,1-2-36 0 0,-1 0-36 0 0,0-2-40 0 0,-1-1-40 0 0,0 0-42 0 0,-1-1-44 0 0,-1-1-46 0 0,9 0 107 0 0,0 1-86 0 0,0-1-79 0 0,0 1-74 0 0,1-1-68 0 0,-1 1-61 0 0,1 0-56 0 0,0 0-50 0 0,-2 0-377 0 0,1 1-88 0 0,-2-1-687 0 0,-1-1-923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1:57.2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7512 0 0,'1'1'166'0'0,"5"6"97"0"0,-1 2-91 0 0,1 2-54 0 0,0 8-48 0 0,0-4-31 0 0,-2-6 18 0 0,-2-4 278 0 0,0 0 0 0 0,0 0 1 0 0,-1 0-1 0 0,0 0 0 0 0,1 4-335 0 0,-1-5 313 0 0,0 1 0 0 0,0-1-1 0 0,0 1 1 0 0,1-1 0 0 0,0 3-313 0 0,1 11 1211 0 0,0-14-925 0 0,-3-3-232 0 0,1 0 0 0 0,0 0 0 0 0,-1-1 1 0 0,0 1-1 0 0,1 0 0 0 0,-1 0 0 0 0,0 0 0 0 0,1 0 0 0 0,-1 0 0 0 0,0 0 0 0 0,0 0 0 0 0,0 0 0 0 0,1-1 1 0 0,-1 2-55 0 0,0 2 256 0 0,1-1-86 0 0,2 6 131 0 0,-2-6-201 0 0,0-1 37 0 0,0 0 51 0 0,0 1 66 0 0,-1-1-41 0 0,0 0 40 0 0,0 0 43 0 0,1 0 49 0 0,-1-1-200 0 0,0-1-8 0 0,0 0-7 0 0,0 0-30 0 0,-1 1 8 0 0,-7-3-54 0 0,6 0-40 0 0,1 1-1 0 0,0-1 1 0 0,-1 0-1 0 0,1 1 0 0 0,0-1 1 0 0,0 0-1 0 0,0 0 0 0 0,0 0 1 0 0,1 0-1 0 0,-1 0 0 0 0,0 0 1 0 0,1-1-14 0 0,-4-6 37 0 0,3 6-36 0 0,1 1 0 0 0,-1 0 0 0 0,1 0 0 0 0,-1 0 0 0 0,1 0 1 0 0,0 0-1 0 0,-1-1 0 0 0,1 1 0 0 0,0 0 0 0 0,1 0 0 0 0,-1 0 0 0 0,0 0 0 0 0,1-1 1 0 0,-1 1-2 0 0,5-15-41 0 0,1 4-101 0 0,-2 7 111 0 0,0 0-32 0 0,5-3-144 0 0,-3 5-11 0 0,0 0 0 0 0,-1 1 1 0 0,1 0-1 0 0,6-3 218 0 0,1 0-259 0 0,-6 3 177 0 0,-1-1 43 0 0,-3 2 25 0 0,1 1-1 0 0,0-1 1 0 0,0 1-1 0 0,1 0 1 0 0,-1 0-1 0 0,0 0 0 0 0,0 0 1 0 0,0 1-1 0 0,0 0 1 0 0,1 0-1 0 0,-1 0 1 0 0,0 0-1 0 0,1 1 15 0 0,10-1-45 0 0,-10 1 33 0 0,1 0 0 0 0,-1 0 0 0 0,1 0 0 0 0,-1 0 0 0 0,0 1 0 0 0,1 0 12 0 0,-1 0 12 0 0,-2-1 6 0 0,0 0 0 0 0,0 1 0 0 0,0-1 1 0 0,-1 1-1 0 0,1 0 0 0 0,0-1 1 0 0,-1 1-1 0 0,1 1-18 0 0,11 7 106 0 0,-4-4 11 0 0,13 10 259 0 0,-16-10-249 0 0,-3 5 25 0 0,-4-10-135 0 0,1 0-1 0 0,-1 1 1 0 0,0-1-1 0 0,1 0 1 0 0,0 0-1 0 0,-1 0 1 0 0,1 0-1 0 0,0 1 1 0 0,-1-1-1 0 0,1 0 1 0 0,0 0-1 0 0,0 0-16 0 0,8 11 190 0 0,-1 1-50 0 0,-2 6-23 0 0,-2 7-11 0 0,-2-21-268 0 0,-1-4 80 0 0,1 0-41 0 0,-1 0-21 0 0,-1-1-48 0 0,1 1-57 0 0,-1-1-66 0 0,1 0-60 0 0,-1 0-59 0 0,0 1-55 0 0,0-1-46 0 0,0 0-159 0 0,1 0-47 0 0,-1 0-193 0 0,0 0-516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1:58.5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1 117 8896 0 0,'0'0'224'0'0,"0"0"-95"0"0,0 1-69 0 0,0 4-10 0 0,0-3 7 0 0,1 5 19 0 0,3-3-50 0 0,1 3-24 0 0,-3-3 32 0 0,0-1 60 0 0,0 0 48 0 0,0 0 35 0 0,8 11 700 0 0,-2-2 62 0 0,-5-8-624 0 0,0 1 36 0 0,1 1 205 0 0,-3-4-425 0 0,1 1 34 0 0,0-1 67 0 0,1 2 164 0 0,1 2 228 0 0,-1-2-254 0 0,-2-1-125 0 0,-1 0-83 0 0,2 5 74 0 0,4 0 6 0 0,-5-5-41 0 0,-1 3-89 0 0,0-5-113 0 0,0 0-101 0 0,0-1-97 0 0,0 0 49 0 0,0 0-39 0 0,0 0-44 0 0,0 0-40 0 0,0 0-38 0 0,0 0-33 0 0,0 0-227 0 0,0 0-55 0 0,0 0-746 0 0,0 0-590 0 0,0 0-1122 0 0</inkml:trace>
  <inkml:trace contextRef="#ctx0" brushRef="#br0" timeOffset="1">10 9 9360 0 0,'0'0'208'0'0,"0"0"33"0"0,0 0 15 0 0,0 0-88 0 0,-1-1-83 0 0,1 0-54 0 0,1-3-28 0 0,0 3 41 0 0,0 0 41 0 0,-1 1-57 0 0,2-1-68 0 0,-1 1 97 0 0,0 0 19 0 0,-1 0 42 0 0,1 0 50 0 0,-1 0 58 0 0,1 0-23 0 0,0 0 37 0 0,-1 0-508 0 0,0 0-45 0 0,0 0-40 0 0,0 0-36 0 0,0 0-118 0 0,0 0-34 0 0,0 0-1205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1:59.2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7368 0 0,'0'0'165'0'0,"0"0"22"0"0,0 0 10 0 0,1 1-16 0 0,3 3-123 0 0,-2-2 24 0 0,-1-1 85 0 0,0 0 194 0 0,-2-1-59 0 0,1 0-60 0 0,0 1-54 0 0,0-1-46 0 0,0 1-21 0 0,1 0-45 0 0,0 2 18 0 0,-1-2-5 0 0,0-1 60 0 0,0 0 5 0 0,4 1 12 0 0,-3 0-101 0 0,0-1 35 0 0,0 0 29 0 0,-1 1 45 0 0,0-1 54 0 0,1 0 63 0 0,3 9 765 0 0,0-3-640 0 0,0-1-46 0 0,-2-3-235 0 0,0 0-43 0 0,2 2 193 0 0,0 0-57 0 0,-1 0-49 0 0,-1-1-40 0 0,2 3 35 0 0,4 9 106 0 0,-6-10-162 0 0,1 0 46 0 0,3 4 90 0 0,5 4 70 0 0,-8-10-216 0 0,0 0 0 0 0,0 0 1 0 0,-1 0-1 0 0,1 1 1 0 0,2 3-109 0 0,-5-6 19 0 0,1 0 1 0 0,-1-1 0 0 0,1 1 0 0 0,0 0 0 0 0,-1 0-1 0 0,1-1 1 0 0,0 1 0 0 0,0-1 0 0 0,-1 1 0 0 0,1 0-1 0 0,0-1 1 0 0,0 0 0 0 0,0 1 0 0 0,1 0-20 0 0,5 2 157 0 0,0 3 88 0 0,-4-3-184 0 0,1-1 60 0 0,12 4 379 0 0,-10-4-323 0 0,-3-1-129 0 0,0 0-36 0 0,2 1 64 0 0,11-2 264 0 0,-11 0-237 0 0,3-2-23 0 0,-5-4 5 0 0,3 5-16 0 0,-6 1-64 0 0,1-1-1 0 0,0 1 0 0 0,-1 0 1 0 0,1 0-1 0 0,-1 0 1 0 0,1-1-1 0 0,-1 1 0 0 0,0 0 1 0 0,1-1-1 0 0,-1 1 0 0 0,1 0 1 0 0,-1-1-1 0 0,1 1 0 0 0,-1-1 1 0 0,0 1-1 0 0,1-1 0 0 0,-1 1 1 0 0,0-1-1 0 0,1 1 0 0 0,-1-1 1 0 0,0 1-1 0 0,0-1 1 0 0,0 1-1 0 0,0-1 0 0 0,1 1 1 0 0,-1-1-1 0 0,0 1 0 0 0,0-1-4 0 0,2-4 33 0 0,2 2 3 0 0,-1-2-23 0 0,-3-15 45 0 0,0-7-48 0 0,0 12-15 0 0,0 7-48 0 0,0-5-73 0 0,0 12 126 0 0,0 0 0 0 0,1 0 0 0 0,-1 0-1 0 0,0 0 1 0 0,0 0 0 0 0,1 0 0 0 0,-1 0-1 0 0,1 0 1 0 0,-1 0 0 0 0,1 0 0 0 0,-1 0-1 0 0,1-1 1 0 0,2-3-35 0 0,-2-1-61 0 0,-1 4-41 0 0,1 0 83 0 0,0 1 53 0 0,2 0 58 0 0,-1 0-80 0 0,-2 1-43 0 0,1-1-52 0 0,0-1-141 0 0,-1 1 77 0 0,0 0-38 0 0,0 1 21 0 0,0-1 70 0 0,0 1 62 0 0,0 0 50 0 0,0-1 94 0 0,0-1 296 0 0,0 1-315 0 0,0 1-73 0 0,0-1-41 0 0,0 1-41 0 0,0 0-48 0 0,0 0-52 0 0,0-1-80 0 0,0 1-75 0 0,0 0-82 0 0,0 0-88 0 0,0 0-96 0 0,0 0-103 0 0,0 0-110 0 0,0 0-117 0 0,0 0-1135 0 0,0 0-1179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1:59.5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8576 0 0,'0'0'197'0'0,"0"0"24"0"0,1 1 17 0 0,2 5-127 0 0,-2 1-34 0 0,1 6-25 0 0,0-8-17 0 0,-1 1 63 0 0,-1 0 47 0 0,-1-1 33 0 0,0 11 350 0 0,3-8-326 0 0,0-4-56 0 0,0 2 135 0 0,0 1 100 0 0,-1 2 110 0 0,0 1 120 0 0,0 1-121 0 0,2-3-90 0 0,-2-3-66 0 0,1 1 60 0 0,-1 0 73 0 0,-1 1 85 0 0,1-3-456 0 0,3 0 333 0 0,-2-2-297 0 0,-1-1-120 0 0,-1 1-47 0 0,1 0-105 0 0,-1 0 24 0 0,0 0-35 0 0,0-1-82 0 0,0-1-40 0 0,0 1-36 0 0,0 0-33 0 0,0 0-227 0 0,0-1-55 0 0,0 2-741 0 0,0-1-590 0 0,0 0-1119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2:49.2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 1 5456 0 0,'-3'0'158'0'0,"-3"0"-37"0"0,2 0-3 0 0,2 0 46 0 0,2 0 140 0 0,0 0 256 0 0,0 0 16 0 0,0 0 8 0 0,-2 0-306 0 0,1 0-61 0 0,0 0-53 0 0,-1 0-44 0 0,1 0-30 0 0,0 0-35 0 0,-2 0 69 0 0,1 0 11 0 0,2-1-125 0 0,0 1 0 0 0,0 0 1 0 0,0 0-1 0 0,0 0 1 0 0,0 0-1 0 0,0 0 0 0 0,0 0 1 0 0,0 0-1 0 0,-1 0 1 0 0,1 0-1 0 0,0 0 0 0 0,0 0 1 0 0,0 0-1 0 0,0 0 0 0 0,0 0 1 0 0,0 0-1 0 0,0 0 1 0 0,0 0-1 0 0,0 0 0 0 0,0 0 1 0 0,0 0-1 0 0,-1 1 1 0 0,1-1-1 0 0,0 0 0 0 0,0 0 1 0 0,0 0-1 0 0,0 0 1 0 0,0 0-1 0 0,0 0 0 0 0,0 0 1 0 0,0 0-1 0 0,0 0 0 0 0,0 0 1 0 0,0 0-1 0 0,0 0 1 0 0,0 0-1 0 0,0 0 0 0 0,0 0 1 0 0,0 1-1 0 0,0-1 1 0 0,0 0-1 0 0,0 0 0 0 0,0 0 1 0 0,0 0-1 0 0,0 0 0 0 0,0 0 1 0 0,0 0-1 0 0,0 0 1 0 0,0 0-1 0 0,0 0 0 0 0,0 1 1 0 0,0-1-1 0 0,0 0 1 0 0,0 0-1 0 0,0 0 0 0 0,0 0 1 0 0,0 0-11 0 0,0 25 1136 0 0,-3-20-594 0 0,2-4-484 0 0,-7 10 387 0 0,5-4-185 0 0,5 2 36 0 0,1-4-173 0 0,3 9 315 0 0,-5-11-309 0 0,0 1 0 0 0,0 0 0 0 0,-1-1 0 0 0,1 1 0 0 0,-1 0 0 0 0,0 3-129 0 0,0-2 120 0 0,1 1 0 0 0,0-1 0 0 0,0 1 0 0 0,1-1 0 0 0,1 4-120 0 0,2 9 267 0 0,-3-2-64 0 0,-1 1 92 0 0,1-3-65 0 0,1-2-57 0 0,1-1-51 0 0,-2-4-62 0 0,1 10 199 0 0,-3-15-232 0 0,0-1 0 0 0,0 0 0 0 0,0 1 0 0 0,0-1 0 0 0,0 0 0 0 0,1 1 0 0 0,-1-1 0 0 0,0 0 0 0 0,1 1 1 0 0,-1 0-28 0 0,5 5 122 0 0,-4-6-105 0 0,0 1 1 0 0,0-1 0 0 0,0 1 0 0 0,-1-1-1 0 0,1 1 1 0 0,0-1 0 0 0,-1 1-1 0 0,1-1 1 0 0,-1 1 0 0 0,1-1 0 0 0,-1 1-1 0 0,0 0 1 0 0,0-1 0 0 0,0 1-1 0 0,0 0-17 0 0,0 2 21 0 0,1 0-1 0 0,-1 0 1 0 0,1 0-1 0 0,0-1 0 0 0,0 1 1 0 0,0 0-1 0 0,0-1 1 0 0,1 1-1 0 0,-1-1 0 0 0,3 3-20 0 0,-1 6 66 0 0,-3 19 20 0 0,-1-8 13 0 0,1-23-272 0 0,0 1 46 0 0,0 0 42 0 0,0 0 38 0 0,0 1 48 0 0,0 1 101 0 0,0-1 64 0 0,1 6 297 0 0,-1-3-260 0 0,0-2-159 0 0,0 0-68 0 0,0 0-85 0 0,0 0-99 0 0,0 0-53 0 0,0-1-89 0 0,0 1-99 0 0,0-1-106 0 0,0 1-117 0 0,-1-1-125 0 0,1 0 348 0 0,0-1-34 0 0,0 0-36 0 0,0 0-37 0 0,0-1-1505 0 0,0 0-1171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1:59.8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27 8088 0 0,'0'0'182'0'0,"0"0"29"0"0,0 0 12 0 0,1-1-37 0 0,7-5-148 0 0,-4 3-17 0 0,-1 1 39 0 0,0 0 85 0 0,-2 0 41 0 0,1 1 215 0 0,4 1-206 0 0,-1-2 31 0 0,-1 0-100 0 0,3-2-62 0 0,-7 4-62 0 0,0 0 0 0 0,1 0-1 0 0,-1-1 1 0 0,1 1 0 0 0,-1 0 0 0 0,1 0 0 0 0,-1 0-1 0 0,1 0 1 0 0,-1 0 0 0 0,1 0 0 0 0,-1 0 0 0 0,1 0-1 0 0,-1 0 1 0 0,1 0 0 0 0,-1 0 0 0 0,1 0 0 0 0,-1 1 0 0 0,0-1-1 0 0,1 0-1 0 0,8 8 54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2:00.1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109 55 6448 0 0,'0'0'116'0'0,"0"-1"-53"0"0,-1-4-11 0 0,2 3 7 0 0,-1 1 16 0 0,1 1 42 0 0,2 1-38 0 0,1-5-2 0 0,-3-2 47 0 0,-1 2 34 0 0,1 2 36 0 0,3-1 271 0 0,-4 3-428 0 0,0-1 1 0 0,0 1-1 0 0,1 0 1 0 0,-1 0-1 0 0,0 0 1 0 0,0-1 0 0 0,1 1-1 0 0,-1 0 1 0 0,0 0-1 0 0,0-1 1 0 0,0 1-1 0 0,1 0 1 0 0,-1 0-1 0 0,0-1 1 0 0,0 1-1 0 0,0 0 1 0 0,0-1-1 0 0,0 1 1 0 0,0 0 0 0 0,0-1-1 0 0,1 1 1 0 0,-1 0-1 0 0,0-1 1 0 0,0 1-38 0 0,0-2 634 0 0,0 2-20 0 0,0 0-300 0 0,0 0-84 0 0,0 0-73 0 0,0-1-59 0 0,0 1-50 0 0,0-1-34 0 0,0-2-85 0 0,0 2 121 0 0,0 0 91 0 0,0 1-24 0 0,-1-1 38 0 0,1 1 40 0 0,0-1 46 0 0,0 1 49 0 0,0 0 54 0 0,-1-1 59 0 0,1 1 63 0 0,-1-1-395 0 0,-1 0 0 0 0,1 0 1 0 0,0 0-1 0 0,-1 0 0 0 0,1 1 0 0 0,-1-1 1 0 0,0 0-1 0 0,1 1 0 0 0,-1-1 1 0 0,1 1-1 0 0,-1 0 0 0 0,0-1 1 0 0,1 1-1 0 0,-1 0 0 0 0,0 0 1 0 0,1 0-1 0 0,-2 1-71 0 0,-6 0 257 0 0,1 0-62 0 0,0 2-83 0 0,1 0-106 0 0,-9 0 22 0 0,13 0 0 0 0,-5 3-2 0 0,-1 1-26 0 0,0-1 0 0 0,9-5 0 0 0,-1-1 0 0 0,1 0 0 0 0,-1 0 0 0 0,1 0 0 0 0,-1 1 0 0 0,1-1 0 0 0,-1 0 0 0 0,1 1 0 0 0,0-1 0 0 0,-1 0 0 0 0,1 1 0 0 0,-1-1 0 0 0,1 1 0 0 0,0-1 0 0 0,-1 1 0 0 0,1-1 0 0 0,0 1 0 0 0,0-1 0 0 0,-1 1 0 0 0,1-1 0 0 0,0 1 0 0 0,0-1 0 0 0,0 1 0 0 0,0-1 0 0 0,-1 1 0 0 0,1-1 0 0 0,0 1 0 0 0,0-1 0 0 0,0 1 0 0 0,1-1 0 0 0,-1 0 0 0 0,0 0 0 0 0,0 1 0 0 0,0-1 0 0 0,0 0 0 0 0,0 1 0 0 0,0-1 0 0 0,-1 0 0 0 0,1 0 0 0 0,0 1 0 0 0,0-1 0 0 0,0 0 0 0 0,0 1 0 0 0,0-1 0 0 0,0 0 0 0 0,0 0 0 0 0,0 1 0 0 0,-1-1 0 0 0,1 0 0 0 0,0 0 0 0 0,0 0 0 0 0,0 1 0 0 0,-1-1 0 0 0,1 0 0 0 0,0 0 0 0 0,0 0 0 0 0,0 0 0 0 0,-1 1 0 0 0,1-1 0 0 0,0 0 0 0 0,-4 2 0 0 0,2 6 0 0 0,2-7 0 0 0,0-1 0 0 0,0 1 0 0 0,0 0 0 0 0,0 0 0 0 0,0-1 0 0 0,0 1 0 0 0,0 0 0 0 0,0 0 0 0 0,0-1 0 0 0,0 1 0 0 0,0 0 0 0 0,1-1 0 0 0,-1 1 0 0 0,0 0 0 0 0,0 0 0 0 0,1-1 0 0 0,-1 1 0 0 0,0 0 0 0 0,1-1 0 0 0,-1 1 0 0 0,1-1 0 0 0,-1 1 0 0 0,1-1 0 0 0,0 1 0 0 0,1 1 0 0 0,1 15-11 0 0,5-5-36 0 0,2 3 41 0 0,-3-3-18 0 0,0 0 1 0 0,1 0-1 0 0,1-1 1 0 0,0 0-1 0 0,3 2 24 0 0,30 23-10 0 0,-31-28 10 0 0,-10-8 0 0 0,0 0 0 0 0,-1 0 0 0 0,1 1 0 0 0,0-1 0 0 0,-1 1 0 0 0,1-1 0 0 0,0 0 0 0 0,-1 1 0 0 0,1-1 0 0 0,-1 1 0 0 0,1-1 0 0 0,-1 1 0 0 0,1-1 0 0 0,-1 1 0 0 0,0 0 0 0 0,1-1 0 0 0,-1 1 0 0 0,0 0 0 0 0,1 0 0 0 0,0 1 0 0 0,2 0 0 0 0,9 4 0 0 0,-4 0 12 0 0,-7-4 46 0 0,-1-2 8 0 0,-1 0-13 0 0,0 0-53 0 0,1-1 1 0 0,-1 1-1 0 0,0 0 1 0 0,1 0-1 0 0,-1 0 1 0 0,1 0-1 0 0,-1 0 0 0 0,0 0 1 0 0,1 0-1 0 0,-1 1 1 0 0,1-1-1 0 0,-1 0 1 0 0,1 0-1 0 0,-1 0 1 0 0,1 1-1 0 0,-1-1 1 0 0,0 0-1 0 0,1 0 0 0 0,-1 1 1 0 0,1-1-1 0 0,0 0 1 0 0,-1 1-1 0 0,1-1 1 0 0,-1 1-1 0 0,1-1 1 0 0,0 1-1 0 0,-1-1 0 0 0,-1 2-1 0 0,-1-1 1 0 0,-1 0 1 0 0,0 0 0 0 0,0-1-1 0 0,1 0 1 0 0,-1 1 0 0 0,0-1 0 0 0,0-1-1 0 0,0 1 1 0 0,-1-1-1 0 0,-9 1-40 0 0,11-1-15 0 0,0 1 0 0 0,0 0-1 0 0,0-1 1 0 0,1 1 0 0 0,-1-1-1 0 0,0 0 1 0 0,0 0 55 0 0,-2-1-150 0 0,0 1-58 0 0,-1 0-76 0 0,0 1-95 0 0,3 0 158 0 0,2-1 108 0 0,0 1-34 0 0,0 0-7 0 0,0 0-34 0 0,0 0-39 0 0,0-1-44 0 0,0 1-47 0 0,0-1-44 0 0,0 0-38 0 0,1 1-35 0 0,-2-1-124 0 0,1 0-35 0 0,-2-2-1303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2:00.6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181 1 7112 0 0,'0'0'157'0'0,"0"0"23"0"0,0 0 13 0 0,-1 0-22 0 0,-6 0-136 0 0,-5 0 19 0 0,5 0 47 0 0,2 0 39 0 0,-6 2 427 0 0,6 1-349 0 0,-2 1-46 0 0,0 0-40 0 0,-5 2 182 0 0,-8 4 222 0 0,14-6-409 0 0,1 0-51 0 0,-2 6 104 0 0,1-2-17 0 0,-2 0 49 0 0,3-5-125 0 0,-3 3 113 0 0,5-2-98 0 0,1 2 34 0 0,-9 10 64 0 0,9-14-163 0 0,0 0 0 0 0,1 0 0 0 0,-1 1 0 0 0,1-1 0 0 0,-1 1 0 0 0,1-1 0 0 0,-1 2-37 0 0,0 3 63 0 0,-5 11 63 0 0,4-6-90 0 0,4 1 35 0 0,3-1 37 0 0,4-1 37 0 0,1-2 35 0 0,3-1 37 0 0,-1-3 36 0 0,1-3 37 0 0,10-2 19 0 0,-2 1-86 0 0,0-2-45 0 0,-2-1-53 0 0,-1-4-57 0 0,2-2 2 0 0,-15 7-59 0 0,-1 0 0 0 0,0-1 0 0 0,0 1 0 0 0,1-1 0 0 0,-1 1 1 0 0,0-1-1 0 0,-1 0 0 0 0,1-1 0 0 0,0 1 0 0 0,0-1-11 0 0,1-1 21 0 0,0 0 0 0 0,0-1 0 0 0,-1 1 0 0 0,3-4-21 0 0,-5 6 10 0 0,0 1 0 0 0,0-1 0 0 0,-1 1-1 0 0,1-1 1 0 0,-1 0 0 0 0,1 1 0 0 0,-1-1-1 0 0,1 0 1 0 0,-1 1 0 0 0,0-1 0 0 0,0 0-10 0 0,0 1 4 0 0,0 0 1 0 0,0-1-1 0 0,1 1 1 0 0,-1 0 0 0 0,0-1-1 0 0,1 1 1 0 0,-1 0-1 0 0,1 0 1 0 0,-1 0-1 0 0,1-1 1 0 0,0 0-5 0 0,0 1 5 0 0,-1 1 0 0 0,1-1 1 0 0,-1 0-1 0 0,0 0 0 0 0,1 0 0 0 0,-1 0 0 0 0,0 0 1 0 0,1 0-1 0 0,-1 0 0 0 0,0 0 0 0 0,0 0 1 0 0,0 0-1 0 0,0 0 0 0 0,0 0 0 0 0,0 1 1 0 0,0-1-1 0 0,0 0 0 0 0,0 0 0 0 0,-1 0 1 0 0,1 0-1 0 0,0-1-5 0 0,-2-2 5 0 0,1 0-6 0 0,0 1-1 0 0,0-1 1 0 0,0 1 0 0 0,0-1-1 0 0,1 0 1 0 0,-1 1 0 0 0,1-4 1 0 0,0-1-34 0 0,-2 1-45 0 0,-1 2-9 0 0,-1 0-38 0 0,3 3 38 0 0,0 1 42 0 0,-3-3 16 0 0,3 2-19 0 0,1 1-16 0 0,-1 0-37 0 0,1-1-58 0 0,-1 1-64 0 0,1 0-73 0 0,0-1-84 0 0,0 2 62 0 0,0 0-47 0 0,0-1-42 0 0,0 1-37 0 0,0 0-130 0 0,0 0-37 0 0,0 0-1351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2:01.0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0 101 9096 0 0,'0'0'200'0'0,"2"1"33"0"0,0 2-162 0 0,-1-1 0 0 0,1 1 0 0 0,0 0 0 0 0,-1 0 0 0 0,1 0 0 0 0,0 3-71 0 0,1 0 62 0 0,-1-1-39 0 0,2 1-4 0 0,0-3 52 0 0,1 3 131 0 0,-1-1 103 0 0,0 0 60 0 0,4 7 555 0 0,-6-8-667 0 0,0 0-35 0 0,0-1-38 0 0,0-1 46 0 0,13 11 1018 0 0,-11-9-913 0 0,-2-2-215 0 0,0-1-42 0 0,0 1 224 0 0,-2-2-8 0 0,0 0-24 0 0,0 0-88 0 0,0 0-40 0 0,0 0-8 0 0,0 0-9 0 0,0 0-29 0 0,0 0-17 0 0,0 0-3 0 0,0-1-64 0 0,0 1 0 0 0,0-1 0 0 0,-1 1 1 0 0,1 0-1 0 0,0-1 0 0 0,0 1 1 0 0,0-1-1 0 0,0 1 0 0 0,0-1 1 0 0,0 1-1 0 0,-1-1 0 0 0,1 1 0 0 0,0-1 1 0 0,0 1-1 0 0,0 0 0 0 0,-1-1 1 0 0,1 1-1 0 0,0-1 0 0 0,-1 1 1 0 0,1 0-1 0 0,0-1 0 0 0,-1 1 1 0 0,1 0-1 0 0,-1 0 0 0 0,1-1 0 0 0,0 1 1 0 0,-1 0-1 0 0,1 0 0 0 0,-1 0 1 0 0,1-1-1 0 0,-1 1 0 0 0,0 0-8 0 0,-6-6 83 0 0,6-3-72 0 0,-1-2-11 0 0,0 9 0 0 0,-2-1 0 0 0,3-17 0 0 0,1 13 0 0 0,1 1 0 0 0,0-1 0 0 0,0 0 0 0 0,0 0 0 0 0,1 0 0 0 0,0 1 0 0 0,1-1 0 0 0,0 1 0 0 0,2-5 0 0 0,-4 9 0 0 0,0 1 0 0 0,0 0 0 0 0,0-1 0 0 0,0 1 0 0 0,1 0 0 0 0,-1 0 0 0 0,0-1 0 0 0,1 1 0 0 0,-1 0 0 0 0,1 0 0 0 0,-1 1 0 0 0,1-1 0 0 0,-1 0 0 0 0,15-10 0 0 0,-4 3-1 0 0,24-5 66 0 0,-20 9-64 0 0,-11 2-2 0 0,0 0 1 0 0,1 0 0 0 0,-1 1 0 0 0,1 0 0 0 0,-1 0 0 0 0,1 0 0 0 0,0 0 0 0 0,19-3 40 0 0,-20 3-33 0 0,-1 0 0 0 0,0 0 0 0 0,1 0 0 0 0,-1 1 0 0 0,2-1-7 0 0,15 0 54 0 0,11 0-48 0 0,-12 5 51 0 0,-18-4-58 0 0,3 2-1 0 0,-1-1-1 0 0,0 0 1 0 0,1 0-1 0 0,-1 0 1 0 0,1 0-1 0 0,-1-1 3 0 0,0 1-117 0 0,1 4 67 0 0,-3-3 10 0 0,0-2 1 0 0,-1 1-19 0 0,0-1-27 0 0,0 0-44 0 0,0 0-21 0 0,0 0-46 0 0,0 0-51 0 0,0 0-59 0 0,-1 0-62 0 0,1 0-59 0 0,0 0-52 0 0,0 0-45 0 0,0 0-156 0 0,0 0-45 0 0,1 0-188 0 0,-1 0-505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1:57.9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188 171 7800 0 0,'0'0'174'0'0,"0"0"-35"0"0,0-1-52 0 0,1-1-18 0 0,-1-1-35 0 0,-1 1 5 0 0,1 1 46 0 0,-1 1 66 0 0,-6 0-115 0 0,-10 0-35 0 0,10 0 45 0 0,2 0 37 0 0,-1 0 57 0 0,1 0 69 0 0,0 0 83 0 0,-4 2 186 0 0,-1 4-108 0 0,0 2-87 0 0,0 1-68 0 0,-3 2 54 0 0,1-3-51 0 0,2 0-64 0 0,6-5-94 0 0,0 1 0 0 0,0 0 0 0 0,0 0 0 0 0,1 0 0 0 0,-3 4-60 0 0,-8 11 257 0 0,2-5-60 0 0,7-4-27 0 0,2 0 20 0 0,2 1 61 0 0,1 6 172 0 0,4-1-94 0 0,-3-14-302 0 0,-1-1 0 0 0,1 1 0 0 0,0-1 0 0 0,0 0 1 0 0,0 1-1 0 0,0-1 0 0 0,0 0 0 0 0,0 0 1 0 0,0 0-1 0 0,0 0 0 0 0,0 0 0 0 0,0 0 0 0 0,1 0 1 0 0,-1 0-1 0 0,0 0 0 0 0,1 0 0 0 0,-1-1 0 0 0,1 1 1 0 0,-1 0-1 0 0,1-1-27 0 0,4 3 68 0 0,4 1 49 0 0,1-3 33 0 0,9 3 83 0 0,-9-1-137 0 0,1-1-77 0 0,18-2 39 0 0,37 0-56 0 0,-51-3-3 0 0,-7 1-42 0 0,0-1-89 0 0,-4 2 19 0 0,1 1-37 0 0,-5 0-4 0 0,1-1 39 0 0,1 1-16 0 0,3-2-90 0 0,-4 2 114 0 0,0-1-46 0 0,-1 0-35 0 0,1 0-61 0 0,-1 0-71 0 0,1 1-83 0 0,-1-1-101 0 0,1 0-108 0 0,-1 0-121 0 0,0 1 319 0 0,0-1-35 0 0,2-1-1166 0 0,3-3-906 0 0</inkml:trace>
  <inkml:trace contextRef="#ctx0" brushRef="#br0" timeOffset="293.71">296 10 6648 0 0,'0'0'149'0'0,"1"-2"23"0"0,5-4 12 0 0,-4 5 9 0 0,-2 1 14 0 0,0 0 8 0 0,0 0 1 0 0,0 0-7 0 0,0 0-28 0 0,0 0-11 0 0,0 0-2 0 0,0 0 20 0 0,0 0 42 0 0,-1 1-95 0 0,1 0-64 0 0,1 4-1 0 0,0-3-3 0 0,5 11 365 0 0,-2 2-101 0 0,1 3-47 0 0,-2 16 118 0 0,2-6-76 0 0,-3 17 218 0 0,0-31-404 0 0,1 0 34 0 0,0 3 59 0 0,-2 1 36 0 0,-1 8 25 0 0,0-1 39 0 0,0 21 315 0 0,0 6 67 0 0,0-51-719 0 0,0-1-90 0 0,0 1-88 0 0,0-1 45 0 0,0 0-35 0 0,0 0-39 0 0,0 0-37 0 0,0 0-344 0 0,0 0 76 0 0,0 0-50 0 0,0 0-674 0 0,0 0-535 0 0,0 0-1014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1:56.3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6776 0 0,'0'2'30'0'0,"1"0"-1"0"0,-1 0 1 0 0,0 0 0 0 0,1 0 0 0 0,-1 0 0 0 0,1 0 0 0 0,-1 0 0 0 0,1-1-1 0 0,0 1-29 0 0,2 6 110 0 0,-2 1-64 0 0,1 1-2 0 0,1-2 94 0 0,0 0 80 0 0,-2 0 92 0 0,0 1 273 0 0,2-4-92 0 0,1 2 6 0 0,0 6 242 0 0,0 1-36 0 0,0-1-89 0 0,0 0-38 0 0,0 0-39 0 0,1-1-42 0 0,1 0-45 0 0,0 0-49 0 0,2-1-49 0 0,0-2-54 0 0,-6-7-80 0 0,-2-2-18 0 0,0 0-68 0 0,0 0-32 0 0,0 0-4 0 0,0 0 8 0 0,0 0 33 0 0,0 0 14 0 0,0 0 1 0 0,0 0-15 0 0,0-3-61 0 0,0-3-73 0 0,0 5-3 0 0,0 1 0 0 0,0-1 0 0 0,0 0 0 0 0,0 1 0 0 0,0-1 0 0 0,0 0 0 0 0,0 1 0 0 0,0-1 0 0 0,0 0 0 0 0,0 1 0 0 0,0-1 0 0 0,0 0 0 0 0,0 1 0 0 0,-1-1 0 0 0,1 0 0 0 0,0 1 0 0 0,-1-1 0 0 0,1 1 0 0 0,0-1 0 0 0,-1 0 0 0 0,1 1 0 0 0,0-1 0 0 0,-1 1 0 0 0,1-1 0 0 0,-1 1 0 0 0,-2-4 0 0 0,3 3 0 0 0,-1-1 0 0 0,1 0 0 0 0,0 0 0 0 0,0 0 0 0 0,0 0 0 0 0,0 0 0 0 0,0 0 0 0 0,0 0 0 0 0,1 0 0 0 0,-1 0 0 0 0,1 0 0 0 0,-1 0 0 0 0,1 1 0 0 0,0-2 0 0 0,0 0 0 0 0,0 0 0 0 0,0-1 0 0 0,-1 1 0 0 0,1 0 0 0 0,-1 0 0 0 0,1-2 0 0 0,2-13-18 0 0,4 0-62 0 0,-1 3-30 0 0,-5 12 72 0 0,1 0 0 0 0,-1-1 1 0 0,1 1-1 0 0,0 0 0 0 0,0 0 1 0 0,0 0-1 0 0,0 1 0 0 0,1-1 1 0 0,2-2 37 0 0,7-6-173 0 0,0-1-59 0 0,-3 6 102 0 0,5 0 33 0 0,-1 2 20 0 0,-11 3 71 0 0,0 0 1 0 0,0 1 0 0 0,0-1-1 0 0,0 1 1 0 0,0-1 0 0 0,0 1 0 0 0,0 0-1 0 0,0 0 1 0 0,0 0 0 0 0,0 0 0 0 0,0 0-1 0 0,0 1 1 0 0,-1-1 0 0 0,1 0-1 0 0,0 1 1 0 0,0-1 0 0 0,0 1 0 0 0,0 0-1 0 0,0 0 1 0 0,0 0 0 0 0,-1 0 0 0 0,1 0 5 0 0,22 17-68 0 0,-11-6 52 0 0,-12-10 16 0 0,1 0 0 0 0,-1 0 0 0 0,1 1 0 0 0,-1-1 0 0 0,0 0 0 0 0,0 1 0 0 0,0-1 0 0 0,1 1 0 0 0,4 10 0 0 0,9 13 70 0 0,-11-20-23 0 0,-1 0 1 0 0,0 1-1 0 0,-1-1 0 0 0,1 1 1 0 0,0 5-48 0 0,-1 8 61 0 0,0-16 30 0 0,2 0-61 0 0,-2-2-5 0 0,-1 0-69 0 0,-1 1 41 0 0,1 2 103 0 0,-2 0 162 0 0,-1 3 282 0 0,-1-5-92 0 0,1-3-219 0 0,2-1-136 0 0,-1-1-48 0 0,0-1-58 0 0,1-1-67 0 0,3-17 152 0 0,2 8-61 0 0,1-1 35 0 0,-6 12-49 0 0,1 0-1 0 0,0 0 0 0 0,0 0 1 0 0,0 0-1 0 0,0 1 0 0 0,0-1 0 0 0,0 0 1 0 0,1 0-1 0 0,-1 1 0 0 0,0-1 0 0 0,1 0 0 0 0,12-16 0 0 0,-13 15 0 0 0,0 1 0 0 0,1 0 0 0 0,-1 0 0 0 0,1 0 0 0 0,-1 0 0 0 0,1 0 0 0 0,0 0 0 0 0,0 0 0 0 0,0 1 0 0 0,0-1 0 0 0,0 1 0 0 0,0-1 0 0 0,11-6-1 0 0,4-1 0 0 0,-1 7-63 0 0,12 5 19 0 0,-27-3 42 0 0,1 1 1 0 0,-1-1 0 0 0,1 0-1 0 0,-1 1 1 0 0,0 0-1 0 0,1-1 1 0 0,-1 1 0 0 0,0 0-1 0 0,1-1 1 0 0,-1 1 0 0 0,0 0-1 0 0,0 0 1 0 0,0 0 0 0 0,0 0-1 0 0,0 0 1 0 0,0 0-1 0 0,1 2 3 0 0,2 3 0 0 0,0 0 0 0 0,0 1 0 0 0,0-2-1 0 0,3 3 1 0 0,-3-3 4 0 0,1 1-1 0 0,-1 0 0 0 0,0 0 1 0 0,0 1-5 0 0,11 24 142 0 0,-7-15-83 0 0,-1 0-53 0 0,-1-10-12 0 0,2-2-81 0 0,4 4-130 0 0,-12-8 76 0 0,0 0 38 0 0,1 1-8 0 0,-1 0 115 0 0,1-1 67 0 0,-1 1 36 0 0,1 0 184 0 0,-1-1-246 0 0,1 1-52 0 0,-1-1-51 0 0,0 1-56 0 0,1-1-66 0 0,-1 1-76 0 0,1-1-21 0 0,0 0-63 0 0,-1 1-70 0 0,1-1-74 0 0,0 1-80 0 0,0-1-85 0 0,0 1-91 0 0,0-1-95 0 0,3 3-1165 0 0,6 2-1136 0 0</inkml:trace>
  <inkml:trace contextRef="#ctx0" brushRef="#br0" timeOffset="494.63">877 18 5728 0 0,'0'0'166'0'0,"-2"2"-6"0"0,-1 0-180 0 0,-1 0 94 0 0,1-1 88 0 0,-2 1 84 0 0,0-1 152 0 0,0 1 106 0 0,0 1 97 0 0,-1 1 89 0 0,-4 6-123 0 0,-4 4 89 0 0,0 2-97 0 0,6-5-270 0 0,4 0-85 0 0,2-1-19 0 0,1-7-129 0 0,1-1 0 0 0,-1 1 0 0 0,0 0 1 0 0,0-1-1 0 0,0 1 0 0 0,0 0 0 0 0,0-1 0 0 0,-1 1-56 0 0,-5 10 323 0 0,1 6 8 0 0,3-6-123 0 0,1-6-30 0 0,1-1-52 0 0,2 13 123 0 0,-1-12-143 0 0,0 0 43 0 0,5 9 191 0 0,5-2 46 0 0,4-4 40 0 0,2-6 38 0 0,-10-4-276 0 0,-1 0-35 0 0,6 0 69 0 0,-1 0-90 0 0,10 0 107 0 0,-8-1-27 0 0,-3-2-79 0 0,6-1-14 0 0,-1 0 5 0 0,-2-4-38 0 0,-1 0-31 0 0,-10 8-49 0 0,0-1 0 0 0,0 1 0 0 0,0-1 0 0 0,0 0-1 0 0,0 0 1 0 0,0 1 0 0 0,0-1 0 0 0,0 0-1 0 0,-1 0 1 0 0,1 0 0 0 0,0 0 0 0 0,-1 1-1 0 0,1-1 1 0 0,-1 0 0 0 0,1 0 0 0 0,-1 0-1 0 0,1-1 1 0 0,-1 1 0 0 0,0 0 0 0 0,1 0-1 0 0,-1 0 1 0 0,0-1-6 0 0,5-11 49 0 0,-5 12-47 0 0,0 1-1 0 0,1 0 1 0 0,-1-1-1 0 0,0 1 1 0 0,0-1-1 0 0,1 1 1 0 0,-1-1-1 0 0,0 1 1 0 0,0-1-1 0 0,0 1 1 0 0,0-1-1 0 0,0 1 1 0 0,0-1-1 0 0,0 1 1 0 0,0-1-1 0 0,0 0 1 0 0,0 1-1 0 0,0-1 1 0 0,0 1-1 0 0,0-1 1 0 0,0 1-1 0 0,0-1 1 0 0,0 1-1 0 0,-1-1 1 0 0,1 1-2 0 0,-3-15 34 0 0,3 11-33 0 0,-1 0 0 0 0,1 0 0 0 0,-1 0 0 0 0,0 0 0 0 0,-1 0-1 0 0,1 1 1 0 0,-1-1 0 0 0,-1-2-1 0 0,-1-3-20 0 0,-2-3-62 0 0,2 1-89 0 0,1 2-105 0 0,-3-3-52 0 0,1 0-46 0 0,2 4 27 0 0,1 1-44 0 0,2 4 151 0 0,0-1-35 0 0,0-5-467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1:54.6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217 38 5520 0 0,'0'1'135'0'0,"-1"-1"-56"0"0,0 0-43 0 0,-4-2 26 0 0,2-5-30 0 0,2 6-34 0 0,1 0 1 0 0,0 1 0 0 0,-1-1-1 0 0,1 1 1 0 0,-1-1-1 0 0,1 1 1 0 0,-1 0-1 0 0,1-1 1 0 0,-1 1 0 0 0,1-1-1 0 0,-1 1 1 0 0,1 0-1 0 0,-1 0 1 0 0,1-1 0 0 0,-1 1-1 0 0,0 0 2 0 0,-2-2 35 0 0,0 0 55 0 0,2 0 74 0 0,0 0-14 0 0,0 1-34 0 0,0 0-3 0 0,1 1 20 0 0,-1-1 47 0 0,-1 1 13 0 0,1 0 46 0 0,-1 0 53 0 0,0 0 59 0 0,-3-2 145 0 0,3 0-93 0 0,0-1-98 0 0,-5 1 98 0 0,-8 1 282 0 0,-6 0 127 0 0,3 4-76 0 0,13 0-642 0 0,5-3-84 0 0,-1 1 0 0 0,0 0 1 0 0,0-1-1 0 0,0 0 0 0 0,0 1 0 0 0,1-1 1 0 0,-1 1-1 0 0,0-1 0 0 0,0 0 0 0 0,0 0 1 0 0,0 0-1 0 0,0 1 0 0 0,0-1 0 0 0,0 0-10 0 0,-1 0 14 0 0,0 0-1 0 0,1 1 1 0 0,-1-1 0 0 0,0 1-1 0 0,0 0 1 0 0,1-1-1 0 0,-1 1 1 0 0,0 0-1 0 0,1 0 1 0 0,-1 0 0 0 0,1 0-1 0 0,-1 0 1 0 0,1 1-14 0 0,-12 6 145 0 0,11-7-119 0 0,0 1 1 0 0,0-1 0 0 0,-1 0 0 0 0,1 1-1 0 0,0 0 1 0 0,0 0 0 0 0,-1 1-27 0 0,-9 16 135 0 0,7-9-76 0 0,1 1 0 0 0,0 0 0 0 0,1 1-59 0 0,-3 6 61 0 0,3 0 15 0 0,3 10-14 0 0,2-8-27 0 0,-2 32 79 0 0,0-18 35 0 0,2-22-1 0 0,4-1-36 0 0,-4-8-92 0 0,-1-1 0 0 0,1 0-1 0 0,0 0 1 0 0,0 0 0 0 0,-1-1 0 0 0,1 1 0 0 0,1 0 0 0 0,-1-1 0 0 0,0 1-1 0 0,0-1 1 0 0,3 1-20 0 0,24 12 87 0 0,-9-4-99 0 0,-9-7-49 0 0,2-2-50 0 0,-7 0 2 0 0,7 1-19 0 0,-9-1 48 0 0,0 0-54 0 0,-1 0-34 0 0,0 0-61 0 0,0-1-75 0 0,1 1-83 0 0,-1 0-97 0 0,0-1-108 0 0,1 0-118 0 0,-2 0 307 0 0,0 0-34 0 0,5 0-1159 0 0,3 0-900 0 0</inkml:trace>
  <inkml:trace contextRef="#ctx0" brushRef="#br0" timeOffset="339.66">486 74 6392 0 0,'-1'-5'77'0'0,"-4"1"175"0"0,-2 4 16 0 0,1 0-161 0 0,2 0-97 0 0,0 0-60 0 0,-3 3 107 0 0,0 6 188 0 0,0 0-6 0 0,1-4-116 0 0,4-4-84 0 0,0 0 1 0 0,0 0-1 0 0,0 0 1 0 0,0 1 0 0 0,1-1-1 0 0,-1 1 1 0 0,0-1-1 0 0,1 1 1 0 0,-1 0 0 0 0,1 0-40 0 0,-2 3 92 0 0,0 1 1 0 0,0-1 0 0 0,0 1-1 0 0,1-1 1 0 0,-1 2-93 0 0,-6 16 313 0 0,5-13-42 0 0,0 0 1 0 0,0 1-1 0 0,-1 9-271 0 0,-3 11 436 0 0,6-25-378 0 0,2 1 40 0 0,4 15 326 0 0,0-14-282 0 0,-1 4 95 0 0,-4-12-224 0 0,1 1 0 0 0,0-1 0 0 0,0 1 0 0 0,1 0 0 0 0,-1-1 0 0 0,0 1 0 0 0,0-1 0 0 0,0 1 0 0 0,0-1 0 0 0,0 1 0 0 0,1 0 0 0 0,-1-1 0 0 0,0 1 0 0 0,1-1 0 0 0,-1 1 0 0 0,0-1 0 0 0,1 1 0 0 0,-1-1 0 0 0,0 0 0 0 0,1 1 0 0 0,-1-1 0 0 0,1 1 1 0 0,-1-1-1 0 0,1 0 0 0 0,-1 1 0 0 0,1-1-13 0 0,7 6 292 0 0,-7-6-257 0 0,0 1 0 0 0,0-1-1 0 0,0 1 1 0 0,0-1 0 0 0,0 1 0 0 0,0-1 0 0 0,0 1 0 0 0,0-1 0 0 0,0 0 0 0 0,0 1-1 0 0,0-1 1 0 0,0 0 0 0 0,1 0 0 0 0,-1 0 0 0 0,0 0 0 0 0,0 0 0 0 0,0 0 0 0 0,1 0-35 0 0,10 0 188 0 0,3 1 2 0 0,-5-1-32 0 0,-2-1 6 0 0,0-1 38 0 0,5-2-34 0 0,18-12 306 0 0,-22 9-365 0 0,-1 0-42 0 0,6-6 57 0 0,-3 3-30 0 0,-1-3-42 0 0,-9 9-43 0 0,1 3-6 0 0,-1-1 0 0 0,0 0 1 0 0,0 1-1 0 0,0-1 0 0 0,-1 0 0 0 0,1 0 1 0 0,0 0-1 0 0,-1 0 0 0 0,1 0 0 0 0,-1 0 1 0 0,0 0-1 0 0,0 0 0 0 0,1 0 0 0 0,-1 0 0 0 0,-1 0 1 0 0,1 0-1 0 0,0 0 0 0 0,0 0 0 0 0,-1 0 1 0 0,1-1-4 0 0,-2 0-19 0 0,0-1-35 0 0,-1-4-153 0 0,0 0-121 0 0,-1-1-106 0 0,1-1-190 0 0,-1 1-103 0 0,-1-3-252 0 0,-4-4-625 0 0,6 12 15 0 0,-3-2-894 0 0</inkml:trace>
  <inkml:trace contextRef="#ctx0" brushRef="#br0" timeOffset="979.03">691 182 6648 0 0,'8'9'160'0'0,"-7"-1"1"0"0,-1-7-147 0 0,0 0 0 0 0,0-1 0 0 0,0 1-1 0 0,0-1 1 0 0,0 1 0 0 0,1-1 0 0 0,-1 1 0 0 0,0-1-1 0 0,0 1 1 0 0,0-1 0 0 0,1 1 0 0 0,-1-1 0 0 0,0 1-1 0 0,1-1 1 0 0,-1 1 0 0 0,0-1 0 0 0,1 1 0 0 0,-1-1-1 0 0,0 0 1 0 0,1 1-14 0 0,2 2 71 0 0,0 1-43 0 0,11 14-28 0 0,-12-16 24 0 0,-1 0 45 0 0,1 2 178 0 0,1 0 92 0 0,3 5 555 0 0,-4-7-663 0 0,0 1-51 0 0,0-2-91 0 0,-1 0 42 0 0,1 2 232 0 0,0-1 85 0 0,1 2 707 0 0,-3-3-835 0 0,1 1-45 0 0,-1-1-28 0 0,0 1-113 0 0,0 0 214 0 0,0-2-10 0 0,0 0-149 0 0,0 0-55 0 0,1 0-45 0 0,-1 0-39 0 0,1 0-33 0 0,2 0-94 0 0,-2 0 109 0 0,0 0 65 0 0,0 0 91 0 0,-1 0 113 0 0,0 0-101 0 0,0 0 37 0 0,0 0 40 0 0,-1 0 43 0 0,-3-1-56 0 0,1-1-80 0 0,2-2-25 0 0,1-2-89 0 0,-1-8 31 0 0,1 13-91 0 0,-1-1 1 0 0,1 1-1 0 0,0-1 1 0 0,-1 1-1 0 0,1-1 1 0 0,0 1 0 0 0,0-1-1 0 0,0 1 1 0 0,0-1-1 0 0,0 1 1 0 0,0-1 0 0 0,0 1-1 0 0,1-1 1 0 0,-1-1-11 0 0,3-19 44 0 0,-3 15-44 0 0,-1 5 0 0 0,1-1 0 0 0,0 1 0 0 0,0-1 0 0 0,1 1 0 0 0,-1-1 0 0 0,0 1 0 0 0,1 0 0 0 0,-1-1 0 0 0,1 1 0 0 0,0-1 0 0 0,0 1 0 0 0,0 0 0 0 0,0 0 0 0 0,0 0 0 0 0,1-1 0 0 0,6-9 0 0 0,-5 7 0 0 0,0-1 0 0 0,0 1 0 0 0,1 0 0 0 0,0 0 0 0 0,0 0 0 0 0,1 0 0 0 0,-1 1 0 0 0,1 0 0 0 0,0 0 0 0 0,0 0 0 0 0,4-2 0 0 0,2 0 1 0 0,-10 4 4 0 0,1 1-1 0 0,0 0 1 0 0,-1 0 0 0 0,1 0 0 0 0,0 0 0 0 0,0 0 0 0 0,0 0-1 0 0,0 0 1 0 0,0 1 0 0 0,0-1 0 0 0,0 1 0 0 0,0 0 0 0 0,1-1-5 0 0,4 1 0 0 0,18 0-96 0 0,-17 0 81 0 0,-3 1-49 0 0,0 3 52 0 0,-2-1 4 0 0,6-1-15 0 0,-8-2 22 0 0,-1 0 0 0 0,1 0 0 0 0,0 1 0 0 0,0-1 0 0 0,0 0 0 0 0,0 0 0 0 0,0 1 0 0 0,-1-1 0 0 0,1 1 0 0 0,0-1 0 0 0,0 1 0 0 0,-1-1 0 0 0,1 1 0 0 0,0-1 0 0 0,-1 1 0 0 0,1 0 0 0 0,0-1 0 0 0,-1 1 0 0 0,1 0 0 0 0,-1 0 0 0 0,1-1 0 0 0,-1 1 0 0 0,0 0 0 0 0,1 0 0 0 0,-1 0 0 0 0,0-1 0 0 0,1 1 0 0 0,-1 0 0 0 0,0 0 0 0 0,0 1 1 0 0,8 14-3 0 0,-4-9-12 0 0,0 0-1 0 0,-1 0 1 0 0,0 1 0 0 0,2 6 15 0 0,1-5 0 0 0,-5-8 0 0 0,0 0 0 0 0,0 0 0 0 0,0 0 0 0 0,0 0 0 0 0,0 1 0 0 0,0-1 0 0 0,0 0 0 0 0,-1 1 0 0 0,1-1 0 0 0,0 1 0 0 0,-1-1 0 0 0,1 1 0 0 0,-1-1 0 0 0,1 2 0 0 0,5 10 10 0 0,-5-11 51 0 0,-1 0-47 0 0,1 3-74 0 0,-2-3 93 0 0,1-2 22 0 0,0 1 33 0 0,-1-1 40 0 0,1 0 48 0 0,-5-1-87 0 0,10-7-20 0 0,-4-1-16 0 0,1 0-42 0 0,-1 6-14 0 0,9-14 74 0 0,-5 11-67 0 0,-4 5-4 0 0,0-1 0 0 0,0 1 0 0 0,0 0 0 0 0,0 0 0 0 0,-1 0 0 0 0,1-1 0 0 0,0 1 0 0 0,-1 0 0 0 0,1-1 0 0 0,-1 1 0 0 0,1 0 0 0 0,-1-1 0 0 0,0 1 0 0 0,0-1 0 0 0,1 1 0 0 0,-1-1 0 0 0,1 1 0 0 0,-1 0 0 0 0,1-1 0 0 0,-1 1 0 0 0,1 0 0 0 0,0 0 0 0 0,-1-1 0 0 0,1 1 0 0 0,0 0 0 0 0,0 0 0 0 0,0 0 0 0 0,-1 1 0 0 0,24-21-2 0 0,-12 14-49 0 0,-1-1 46 0 0,-11 7 1 0 0,1 0 1 0 0,0 0 0 0 0,0 1-1 0 0,0-1 1 0 0,0 0 0 0 0,0 0-1 0 0,0 1 1 0 0,0-1 0 0 0,0 1 0 0 0,0-1-1 0 0,1 1 1 0 0,-1-1 0 0 0,0 1-1 0 0,0 0 1 0 0,0-1 0 0 0,1 1-1 0 0,-1 0 1 0 0,0 0 0 0 0,0 0 0 0 0,0 0-1 0 0,1 0 1 0 0,-1 0 0 0 0,0 0-1 0 0,0 1 1 0 0,1-1 0 0 0,-1 0-1 0 0,0 1 1 0 0,0-1 0 0 0,1 1 3 0 0,9 5-45 0 0,13 13 25 0 0,-12-6-35 0 0,-8-6 47 0 0,-2-2-2 0 0,1 0-7 0 0,-2-4 15 0 0,0-1-1 0 0,-1 1 0 0 0,1 0 1 0 0,-1 0-1 0 0,1-1 0 0 0,-1 1 1 0 0,0 0-1 0 0,1 0 0 0 0,-1 0 1 0 0,0 0-1 0 0,1 0 0 0 0,-1 0 1 0 0,0 0-1 0 0,0 0 0 0 0,0-1 0 0 0,0 2 4 0 0,1 2-1 0 0,0-1 0 0 0,0 1 0 0 0,0 0 0 0 0,0-1 0 0 0,1 1 0 0 0,0-1 0 0 0,-1 1 0 0 0,1-1 0 0 0,0 1 0 0 0,1 0 0 0 0,6 9 0 0 0,-4-4-36 0 0,1 0-88 0 0,-5-8-45 0 0,-1-1 60 0 0,0 1 52 0 0,0-1 45 0 0,1 0 40 0 0,-1 1 34 0 0,1 0 347 0 0,-1 0-359 0 0,1-1-101 0 0,-1 1-101 0 0,0-1 31 0 0,1 0-34 0 0,-1 0-38 0 0,0 1-40 0 0,1-1-53 0 0,-1 1-50 0 0,1-1-52 0 0,-1 0-56 0 0,1 1-59 0 0,-1-1-63 0 0,1 1-65 0 0,-1 0-68 0 0,2 0-627 0 0,0 1-46 0 0,2 2-950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1:53.6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81 0 7376 0 0,'0'0'216'0'0,"0"0"26"0"0,0 0-50 0 0,0 1-83 0 0,0 1-53 0 0,1 1-11 0 0,0-1 7 0 0,0-1-58 0 0,1 1 74 0 0,0 0 85 0 0,-1 0 86 0 0,0 6 399 0 0,-1-4-449 0 0,1 9 463 0 0,2 0-110 0 0,0 0-94 0 0,1 0-75 0 0,2 7 121 0 0,-3 15 204 0 0,4-6-103 0 0,0-9-264 0 0,-2-4-118 0 0,-1-2-72 0 0,2 4 122 0 0,-1-2 121 0 0,1-1 1 0 0,4 9-385 0 0,-8-15 114 0 0,-2 3-19 0 0,0-9-56 0 0,1 4 66 0 0,1-7-90 0 0,-2 0-15 0 0,0 0-1 0 0,0 0 1 0 0,0-1 0 0 0,0 1 0 0 0,0 0 0 0 0,0 0 0 0 0,0 0 0 0 0,0 0 0 0 0,1 0 0 0 0,-1 0 0 0 0,0 0 0 0 0,0 0 0 0 0,0 0 0 0 0,0 0 0 0 0,0 0 0 0 0,0 0 0 0 0,0 0 0 0 0,0 0-1 0 0,1 0 1 0 0,-1 0 0 0 0,0 0 0 0 0,0 0 0 0 0,0 0 0 0 0,0 0 0 0 0,0 0 0 0 0,0 0 0 0 0,0 0 0 0 0,0 0 0 0 0,1 0 0 0 0,-1 0 0 0 0,0 0 0 0 0,0 0 0 0 0,0 1 0 0 0,0-1 0 0 0,0 0-1 0 0,0 0 1 0 0,0 0 0 0 0,0 0 0 0 0,0 0 0 0 0,0 0 0 0 0,0 0 0 0 0,0 0 0 0 0,0 0 0 0 0,1 0 0 0 0,-1 1 0 0 0,0-1 0 0 0,0 0 0 0 0,0 0 0 0 0,0 0 0 0 0,0 0 0 0 0,0 0 0 0 0,0 0-1 0 0,0 0 1 0 0,0 0 0 0 0,0 0 0 0 0,0 1 0 0 0,1 8 58 0 0,0 10 85 0 0,-1-17-199 0 0,0-2-41 0 0,0 0-149 0 0,0 0 123 0 0,0 0-47 0 0,0 0-68 0 0,0 0 75 0 0,0 0-33 0 0,0 0-38 0 0,0 0-33 0 0,0 0-361 0 0,0 0 89 0 0,0 0-48 0 0,0 1-689 0 0,0 2-541 0 0,0 2-1031 0 0</inkml:trace>
  <inkml:trace contextRef="#ctx0" brushRef="#br0" timeOffset="253.46">1 188 7312 0 0,'0'0'165'0'0,"0"0"-8"0"0,1 0-66 0 0,0 0-44 0 0,3 0-4 0 0,-1 0 2 0 0,2 0 67 0 0,1-1-43 0 0,0 0-29 0 0,4-2-38 0 0,5 0-18 0 0,-5 2 85 0 0,1 0 248 0 0,3-3 22 0 0,-3 1-53 0 0,-1 2-52 0 0,8 1 165 0 0,0 0-86 0 0,3 0-13 0 0,12 0 88 0 0,-16 0-348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1:50.5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215 251 6392 0 0,'0'0'141'0'0,"0"0"23"0"0,0 0 12 0 0,0 0 10 0 0,-1 0-80 0 0,0 1-51 0 0,-2-1 2 0 0,1-1 2 0 0,1 1 21 0 0,0 0 39 0 0,1-1 50 0 0,-1 1 57 0 0,-5-6 244 0 0,4 4-13 0 0,2 2-273 0 0,0 0-41 0 0,0 0 42 0 0,-2 0-93 0 0,-2 0-22 0 0,1 0 15 0 0,-2-1 139 0 0,2-2 48 0 0,-1-1 71 0 0,-3 3-8 0 0,-6 2 34 0 0,5 1-167 0 0,1 0-99 0 0,1 1-87 0 0,5-3-12 0 0,0 1 0 0 0,0-1 0 0 0,0 1 0 0 0,0-1 0 0 0,0 0 0 0 0,0 1 0 0 0,0-1 0 0 0,0 0 0 0 0,0 0 0 0 0,0 0 0 0 0,0 0 0 0 0,0 0 0 0 0,0 0 0 0 0,-1 0-4 0 0,2 0 1 0 0,-1 0 0 0 0,0 0 0 0 0,1 0 0 0 0,-1 0 0 0 0,0 0 0 0 0,1 0 0 0 0,-1 1 0 0 0,0-1 0 0 0,1 0 0 0 0,-1 0 0 0 0,1 0 0 0 0,-1 1 0 0 0,0-1 0 0 0,1 0 0 0 0,-1 1 0 0 0,1-1 0 0 0,-1 0 0 0 0,1 1 0 0 0,-1-1 0 0 0,1 1 0 0 0,-1-1 0 0 0,1 1 0 0 0,0-1 0 0 0,-1 1-1 0 0,-6 4 0 0 0,5-4 0 0 0,0 0 0 0 0,0 0 0 0 0,1 1 0 0 0,-1-1 0 0 0,1 0 0 0 0,-1 1 0 0 0,1-1 0 0 0,0 1 0 0 0,-2 1 0 0 0,-10 15-3 0 0,7-11 7 0 0,1 0 0 0 0,-1 1 0 0 0,2 0 0 0 0,-1 0 0 0 0,-2 7-4 0 0,-3 7 115 0 0,-4 8 26 0 0,11-18-136 0 0,0 1 0 0 0,1-1 0 0 0,0 12-5 0 0,3-14-19 0 0,5-2-86 0 0,-6-8 98 0 0,5 10-120 0 0,-4-5 71 0 0,3-2 34 0 0,1-1 22 0 0,-1 0 0 0 0,1 0 0 0 0,0-1 0 0 0,-1 0 0 0 0,1 1 0 0 0,0-2 0 0 0,0 1 0 0 0,0-1 0 0 0,0 1 0 0 0,-1-2 0 0 0,1 1 0 0 0,0 0 0 0 0,0-1 0 0 0,0 0 0 0 0,0 0 9 0 0,0 0 0 0 0,-1 0 0 0 0,1-1 0 0 0,0 0 0 0 0,-1 0 0 0 0,1 0 0 0 0,-1 0 0 0 0,0-1 0 0 0,0 1 1 0 0,0-1-1 0 0,1-1-9 0 0,14-10 156 0 0,-17 12-132 0 0,1 0 0 0 0,0 0 0 0 0,0 0 0 0 0,-1 0 0 0 0,1 0 0 0 0,-1 0 0 0 0,0-1 0 0 0,0 1 0 0 0,1-2-24 0 0,16-20-15 0 0,-14 19 2 0 0,0-1 0 0 0,0 0 0 0 0,-1 0 0 0 0,0 0 0 0 0,1-3 13 0 0,13-17-14 0 0,-14 17-35 0 0,-2 6 34 0 0,0 0 1 0 0,-1-1 0 0 0,1 1 0 0 0,-1 0 0 0 0,0 0-1 0 0,1-2 15 0 0,-1-9-62 0 0,-1-38-47 0 0,0 51 109 0 0,0 0 0 0 0,0 0 0 0 0,0 1 0 0 0,-1-1 0 0 0,1 0 0 0 0,0 0 0 0 0,0 0 0 0 0,-1 0 0 0 0,1 0 0 0 0,-1 0 0 0 0,1 0 0 0 0,-1 1 0 0 0,1-1 0 0 0,-1 0 0 0 0,-2-4-11 0 0,0-2-32 0 0,-2 5 21 0 0,3 2-44 0 0,2 0-26 0 0,0 3 32 0 0,0 1 45 0 0,-1-1 8 0 0,1 0 1 0 0,0 0-1 0 0,0 0 1 0 0,0-1-1 0 0,0 1 0 0 0,1 0 1 0 0,-1 0-1 0 0,1 0 1 0 0,0 0 6 0 0,1 2 0 0 0,-1-4 0 0 0,-1-1 0 0 0,1 1 0 0 0,-1 0 0 0 0,1 0 0 0 0,-1 0 0 0 0,1 0 0 0 0,-1-1 0 0 0,0 1 0 0 0,0 0 0 0 0,1 0 0 0 0,-1 0 0 0 0,0 0 0 0 0,0 0 0 0 0,0 0 0 0 0,0 3-6 0 0,1 1 1 0 0,-1-1 0 0 0,1 1 0 0 0,0-1-1 0 0,1 0 1 0 0,-1 1 5 0 0,3 9-22 0 0,14 41-52 0 0,0 31 138 0 0,-3-47-64 0 0,-11 2 19 0 0,-5 4 39 0 0,0-6 25 0 0,0-25-7 0 0,-7 20 206 0 0,4-22-204 0 0,2 0-42 0 0,-1 0-62 0 0,3 0-80 0 0,-3 3-38 0 0,-2-6 79 0 0,-4 6 55 0 0,7-9 41 0 0,2-4-18 0 0,-1 0-1 0 0,1 0 1 0 0,-1-1-1 0 0,1 1 1 0 0,-1-1 0 0 0,0 1-1 0 0,0 0 1 0 0,0-1-1 0 0,1 1 1 0 0,-2-1-1 0 0,1 0 1 0 0,0 1-1 0 0,0-1 1 0 0,0 0 0 0 0,-1 0-1 0 0,1 0 1 0 0,0 0-1 0 0,-2 1-12 0 0,-5 4 50 0 0,5-4-8 0 0,0 0 0 0 0,0 0 0 0 0,-1 0 0 0 0,1 0 0 0 0,-1-1 0 0 0,0 1-42 0 0,-1 0 39 0 0,-7 2 22 0 0,-10-2-57 0 0,7-4-4 0 0,11 0-27 0 0,-2-2 75 0 0,4 2-53 0 0,0 0-39 0 0,0 0-52 0 0,1 0-70 0 0,-1 1-83 0 0,1 1 53 0 0,0-1-35 0 0,-1 1-325 0 0,1 0 146 0 0,0-1-34 0 0,-1 0-519 0 0,1-1-502 0 0,1-3-835 0 0</inkml:trace>
  <inkml:trace contextRef="#ctx0" brushRef="#br0" timeOffset="431.6">475 242 6992 0 0,'0'0'157'0'0,"1"2"23"0"0,1 0-38 0 0,0 1-37 0 0,2 3 20 0 0,1 1-84 0 0,3 12-50 0 0,-7-14 32 0 0,1 1 35 0 0,-1 0 77 0 0,-1-1 93 0 0,2 4 146 0 0,0-4-59 0 0,2 2 3 0 0,0 9 288 0 0,1 1-49 0 0,-2-5 35 0 0,0-1 0 0 0,1 1-1 0 0,4 8-591 0 0,-5 0 710 0 0,-2-18-659 0 0,0 1 53 0 0,1 0 75 0 0,1 3 157 0 0,2 1 151 0 0,-3-2-218 0 0,0-2-120 0 0,-2 0-99 0 0,0-1 194 0 0,0-2-27 0 0,0 0-7 0 0,0 0-6 0 0,0 0-18 0 0,0 0-8 0 0,0 0-2 0 0,0 0 10 0 0,0 0 46 0 0,0 0 21 0 0,0 0 3 0 0,0 0-111 0 0,0-2-76 0 0,-1-7-25 0 0,-3 4-38 0 0,2 3 12 0 0,0-7 116 0 0,1 2 94 0 0,-3 4-72 0 0,1 0 51 0 0,2-3-104 0 0,1-7-68 0 0,0-18-26 0 0,0 29-9 0 0,0 0 0 0 0,0 0 0 0 0,0 0 0 0 0,1 1-1 0 0,-1-1 1 0 0,1 0 0 0 0,-1 0 0 0 0,1 1 0 0 0,0-1 0 0 0,0 0 0 0 0,0 1 0 0 0,0-1 0 0 0,0 1-1 0 0,0-1 1 0 0,0 1 1 0 0,0 0-1 0 0,-1 1 0 0 0,1-1 0 0 0,-1 0 0 0 0,1 1 0 0 0,-1-1 0 0 0,1 0 0 0 0,-1 0 0 0 0,1 0 1 0 0,-1 1-1 0 0,0-1 0 0 0,1 0 0 0 0,-1 0 0 0 0,0 0 0 0 0,0 0 0 0 0,0 0 0 0 0,0 0 1 0 0,0 0-1 0 0,0 1 0 0 0,0-1 0 0 0,0-1 0 0 0,1-6-19 0 0,2-1-39 0 0,1 1-36 0 0,1 0-1 0 0,1 0 1 0 0,-1 0 0 0 0,2 1-1 0 0,-1 0 1 0 0,1 0 0 0 0,-1 1-1 0 0,2 0 1 0 0,0-1 94 0 0,-3 4-60 0 0,0-1 0 0 0,0 1 0 0 0,0 1 0 0 0,1-1-1 0 0,4-1 61 0 0,-8 3 45 0 0,1 0-41 0 0,-1 0-39 0 0,1 0-34 0 0,2-1-161 0 0,0-1-97 0 0,2 0-170 0 0,8-3-792 0 0,-5-1 16 0 0</inkml:trace>
  <inkml:trace contextRef="#ctx0" brushRef="#br0" timeOffset="886.2">814 305 5728 0 0,'0'0'132'0'0,"2"1"17"0"0,5 5 10 0 0,-6-5-153 0 0,-1-1 1 0 0,1 0-1 0 0,-1 0 0 0 0,0 0 1 0 0,1 0-1 0 0,-1 0 0 0 0,1 0 1 0 0,-1 0-1 0 0,0 1 0 0 0,1-1 1 0 0,-1 0-1 0 0,1-1 0 0 0,-1 1 1 0 0,0 0-1 0 0,1 0 0 0 0,-1 0 1 0 0,1 0-1 0 0,-1 0 0 0 0,0 0 1 0 0,1 0-1 0 0,-1-1-6 0 0,18-4 23 0 0,-11 4 73 0 0,-2 0 22 0 0,0 1 63 0 0,0 0 76 0 0,0 0 89 0 0,0 0-19 0 0,0-2-54 0 0,-1 1-45 0 0,0-1-36 0 0,3 0 48 0 0,2 0 72 0 0,10-1 377 0 0,-2-3-85 0 0,-7 2-299 0 0,0 1-39 0 0,25-7 594 0 0,-12 3-351 0 0,-4 0-161 0 0,0 1-100 0 0,-1 0-127 0 0,2 3-29 0 0,-17 1-80 0 0,1 0-3 0 0,7-3 39 0 0,-8 2-78 0 0,-1 0 44 0 0,-2-1 47 0 0,-3-2 90 0 0,-8-2 128 0 0,2 7-175 0 0,2 1 48 0 0,1 0-92 0 0,1 0-65 0 0,0 0-35 0 0,-13 0-180 0 0,11 0 167 0 0,0 0 78 0 0,3 0 31 0 0,0 0 34 0 0,-1 0 16 0 0,0 1-46 0 0,0 1-40 0 0,0 0-32 0 0,-5 3-71 0 0,-11 9-230 0 0,17-12 255 0 0,0 2 46 0 0,0-1-1 0 0,1 1 1 0 0,-1 0 0 0 0,1 0 0 0 0,0 0 0 0 0,0 0-1 0 0,-2 4 13 0 0,0 1-3 0 0,-7 5 6 0 0,11-13-4 0 0,-1 1-1 0 0,1-1 1 0 0,0 0 0 0 0,-1 1 0 0 0,1-1-1 0 0,0 1 1 0 0,0 0 0 0 0,0-1 0 0 0,1 1 0 0 0,-1 0-1 0 0,0 0 1 0 0,1-1 0 0 0,-1 1 0 0 0,1 0 0 0 0,-1 0-1 0 0,1 0 1 0 0,0 0 0 0 0,0 1 1 0 0,-1 6-28 0 0,-2-1-53 0 0,2-6 54 0 0,0 0 1 0 0,1 0-1 0 0,-1 0 0 0 0,1 0 1 0 0,0 0-1 0 0,-1 0 0 0 0,1 0 1 0 0,0 0-1 0 0,0 1 27 0 0,2 4-40 0 0,4 0 45 0 0,1 6 128 0 0,-1-4-17 0 0,-1-5-74 0 0,2 0-111 0 0,1-1 0 0 0,0 0 0 0 0,0 0 0 0 0,8 2 69 0 0,-13-5-11 0 0,0 1 0 0 0,0-1 1 0 0,1 1-1 0 0,-1-1 0 0 0,0 0 1 0 0,0-1-1 0 0,1 1 0 0 0,-1 0 1 0 0,1-1 10 0 0,-2 0 25 0 0,1 1-24 0 0,0-1-37 0 0,-1 0-36 0 0,1 1-34 0 0,2-2-201 0 0,0 1-119 0 0,0 0-106 0 0,0 1-93 0 0,0-1-82 0 0,0 1-68 0 0,4 0-776 0 0,2 0-878 0 0</inkml:trace>
  <inkml:trace contextRef="#ctx0" brushRef="#br0" timeOffset="1374.66">1512 242 7632 0 0,'0'0'166'0'0,"0"0"-1"0"0,0 0-70 0 0,0-2-45 0 0,0-2-3 0 0,-1 1 0 0 0,-7-6 137 0 0,1 3-199 0 0,2 1 43 0 0,-5 0 136 0 0,4 4 46 0 0,-2 1 186 0 0,-1 1 117 0 0,0-4-214 0 0,8 3-264 0 0,0-1 0 0 0,0 1-1 0 0,0-1 1 0 0,0 1 0 0 0,0 0 0 0 0,0 0 0 0 0,0 0-1 0 0,-1 0 1 0 0,1 0 0 0 0,0 0 0 0 0,-1 0-35 0 0,-1 0 97 0 0,0 1 0 0 0,0 0 0 0 0,0 0 0 0 0,0 0 0 0 0,0 0 0 0 0,0 0 0 0 0,-2 2-97 0 0,-8 5 326 0 0,0 1-47 0 0,6-2-132 0 0,0-1-42 0 0,1 1-57 0 0,-13 11 42 0 0,8-7-19 0 0,10-10-59 0 0,0 1 1 0 0,0-1-1 0 0,0 0 1 0 0,0 1-1 0 0,0-1 0 0 0,1 0 1 0 0,-1 1-1 0 0,0-1 1 0 0,1 1-1 0 0,-1-1 1 0 0,1 1-1 0 0,-1 0-12 0 0,-7 16 134 0 0,-2 5 25 0 0,5-6 6 0 0,3-3 73 0 0,2-6-71 0 0,-1-1 41 0 0,2-4 25 0 0,2 0-91 0 0,0-1-55 0 0,4 0-34 0 0,-3 0 27 0 0,3 1-5 0 0,9 1 175 0 0,-3-4-155 0 0,3-3 74 0 0,-3-3-61 0 0,1-1-33 0 0,2-1 51 0 0,-2-2-91 0 0,-12 7-34 0 0,1 1 0 0 0,0 0 0 0 0,0 0 1 0 0,0 0-1 0 0,0 0 0 0 0,0 0 0 0 0,0 1 0 0 0,1-1-1 0 0,10-4 41 0 0,-10 4-37 0 0,0 0-1 0 0,0-1 1 0 0,0 0 0 0 0,0 0 0 0 0,-1 0 0 0 0,3-3-4 0 0,-6 6 2 0 0,10-11 41 0 0,-7 8-40 0 0,0 0 1 0 0,0-1-1 0 0,0 1 0 0 0,-1-1 0 0 0,0 0 0 0 0,1 0-3 0 0,4-7 45 0 0,-6 9-43 0 0,0 1-1 0 0,0 0 0 0 0,0 0 0 0 0,-1 0 0 0 0,1-1 0 0 0,0 1 0 0 0,-1 0 0 0 0,1-1 0 0 0,-1 1 0 0 0,1 0 1 0 0,-1-1-1 0 0,0 1 0 0 0,1-1 0 0 0,-1 1 0 0 0,0 0 0 0 0,0-1 0 0 0,0 0-1 0 0,0 2 2 0 0,0 0-1 0 0,0-1 1 0 0,0 1 0 0 0,0 0-1 0 0,0 0 1 0 0,0-1-1 0 0,0 1 1 0 0,0 0-1 0 0,0-1 1 0 0,0 1 0 0 0,0 0-1 0 0,0 0 1 0 0,0-1-1 0 0,0 1 1 0 0,0 0-1 0 0,0 0 1 0 0,0-1 0 0 0,1 1-1 0 0,-1 0 1 0 0,0 0-1 0 0,0-1 1 0 0,0 1-1 0 0,0 0 1 0 0,1 0 0 0 0,-1 0-1 0 0,0-1 1 0 0,0 1-1 0 0,0 0 1 0 0,1 0-1 0 0,-1 0 1 0 0,0 0 0 0 0,1-1-2 0 0,2-1 3 0 0,-3 2-3 0 0,1 0 0 0 0,-1-1 0 0 0,0 1 0 0 0,0 0 0 0 0,0 0 0 0 0,0 0 0 0 0,0-1 0 0 0,0 1 0 0 0,0 0 0 0 0,0 0 0 0 0,0 0 0 0 0,0 0 0 0 0,0-1 0 0 0,0 1 0 0 0,0 0 0 0 0,0 0 0 0 0,0 0 0 0 0,0-1 0 0 0,0 1 0 0 0,0 0 0 0 0,0 0 0 0 0,0 0 0 0 0,0-1 0 0 0,0 1 0 0 0,0 0 0 0 0,0 0 0 0 0,0 0 0 0 0,0 0 0 0 0,0-1 0 0 0,0 1 0 0 0,-1 0 0 0 0,1 0-3 0 0,0 0 1 0 0,0 0 0 0 0,0-1 0 0 0,0 1 0 0 0,0 0 0 0 0,0 0 0 0 0,0 0 0 0 0,0 0 0 0 0,0 0-1 0 0,-1 0 1 0 0,1 0 0 0 0,0 0 0 0 0,0 0 0 0 0,0 0 0 0 0,0-1 0 0 0,0 1 0 0 0,0 0 0 0 0,0 0 0 0 0,-1 0-1 0 0,1 0 1 0 0,0 0 0 0 0,0 0 0 0 0,0 0 0 0 0,0 0 0 0 0,0 0 0 0 0,0 0 0 0 0,-1 0 0 0 0,1 0-1 0 0,0 0 1 0 0,0 0 0 0 0,0 0 0 0 0,0 0 0 0 0,0 0 0 0 0,0 0 0 0 0,-1 0 0 0 0,1 0 0 0 0,0 1 0 0 0,0-1-1 0 0,0 0 1 0 0,0 0 0 0 0,0 0 0 0 0,0 0 0 0 0,0 0 0 0 0,0 0 0 0 0,-1 0 2 0 0,-1 8-46 0 0,2 15 34 0 0,0-19 13 0 0,4 12-1 0 0,-3-14 0 0 0,0 0 0 0 0,-1 0 0 0 0,1 0 0 0 0,-1 0 0 0 0,1 0 0 0 0,-1 0 0 0 0,1 0 0 0 0,-1 0 0 0 0,0 1 0 0 0,4 13 0 0 0,1 3 0 0 0,-5-17 0 0 0,1 0 0 0 0,-1 1 0 0 0,1-1 0 0 0,0 0 0 0 0,-1 1 0 0 0,1-1 0 0 0,0 0 0 0 0,1 0 0 0 0,-1 0 0 0 0,0 0 0 0 0,0 0 0 0 0,1 0 0 0 0,0 0 0 0 0,-1 0 0 0 0,2 0 0 0 0,-1 0-50 0 0,1-1 44 0 0,4 7 91 0 0,-4-4-93 0 0,0-1-61 0 0,0 1-80 0 0,0 0-100 0 0,-1-2 79 0 0,0 0-33 0 0,-2-2 203 0 0,1 0-221 0 0,-1 1-36 0 0,1 0-350 0 0,0 0 81 0 0,0 1-48 0 0,1 0-680 0 0,-1 2-535 0 0,-1 1-1020 0 0</inkml:trace>
  <inkml:trace contextRef="#ctx0" brushRef="#br0" timeOffset="1697.47">1771 1 7312 0 0,'0'0'165'0'0,"0"0"22"0"0,0 0 9 0 0,0 0-61 0 0,0 1-68 0 0,0 0-46 0 0,0 3-48 0 0,0-1 43 0 0,1 8-6 0 0,0-5 37 0 0,1-1 35 0 0,0-3 33 0 0,0 2 110 0 0,-1 4 65 0 0,0 8 262 0 0,0 0-106 0 0,2-1-117 0 0,-2-7-213 0 0,1-1-32 0 0,-1 11 169 0 0,1 0 90 0 0,3 0 41 0 0,0 4 110 0 0,-1-7-204 0 0,-2-3-102 0 0,-2 0-71 0 0,1-3 63 0 0,-1 0 0 0 0,2 0 0 0 0,-1 0 0 0 0,3 5-180 0 0,10 33 622 0 0,-10-37-481 0 0,-2-2-4 0 0,0-3-44 0 0,5 8 54 0 0,-3-7-71 0 0,-2 0 5 0 0,1 11 199 0 0,3-7-188 0 0,3 10 78 0 0,-7 3-108 0 0,-2-22-47 0 0,0-1-66 0 0,0 0-37 0 0,0 0-126 0 0,0 0-10 0 0</inkml:trace>
  <inkml:trace contextRef="#ctx0" brushRef="#br0" timeOffset="2051.81">1700 260 7400 0 0,'0'0'216'0'0,"1"-1"-11"0"0,15-9-163 0 0,-5 6 19 0 0,3-1 91 0 0,-8 2-27 0 0,1-1 42 0 0,-4 3-100 0 0,1-1 0 0 0,-1 1-1 0 0,1-1 1 0 0,-1 1 0 0 0,1 0 0 0 0,2 0-67 0 0,19-7 317 0 0,-4-2-49 0 0,1 4-66 0 0,0 1-62 0 0,0 1-63 0 0,-3 0-61 0 0,0-3-5 0 0</inkml:trace>
  <inkml:trace contextRef="#ctx0" brushRef="#br0" timeOffset="2343.17">2102 332 5192 0 0,'0'0'151'0'0,"3"-1"-22"0"0,3 3-81 0 0,-4 0-63 0 0,3 2 21 0 0,6-2 108 0 0,-3-2 431 0 0,0 1-71 0 0,19-1 971 0 0,-21-1-1098 0 0,0-1 38 0 0,17-3 364 0 0,0 0-105 0 0,-8 0-245 0 0,-5 1-110 0 0,-2-2-55 0 0,0 1 7 0 0,2 1-4 0 0,1 0-40 0 0,-4-1-26 0 0,2-2 78 0 0,1 2-58 0 0,-7 4-145 0 0,0-1 0 0 0,0 0 0 0 0,0 1 0 0 0,0-1 0 0 0,-1 0 0 0 0,1 0 0 0 0,1-2-46 0 0,-2 2 9 0 0,-2 2-6 0 0,1 0 0 0 0,-1 0-1 0 0,0-1 1 0 0,0 1 0 0 0,1 0-1 0 0,-1 0 1 0 0,0 0 0 0 0,1-1-1 0 0,-1 1 1 0 0,0 0 0 0 0,0-1-1 0 0,0 1 1 0 0,1 0 0 0 0,-1 0 0 0 0,0-1-1 0 0,0 1 1 0 0,0 0 0 0 0,0-1-1 0 0,0 1 1 0 0,1 0 0 0 0,-1-1-1 0 0,0 1 1 0 0,0 0 0 0 0,0-1-1 0 0,0 1 1 0 0,0 0 0 0 0,0-1-1 0 0,0 1 1 0 0,0-1 0 0 0,0 1-1 0 0,0 0 1 0 0,-1-1 0 0 0,1 1-1 0 0,0 0 1 0 0,0-1 0 0 0,0 1-1 0 0,0 0 1 0 0,0-1 0 0 0,-1 1-1 0 0,1 0 1 0 0,0 0 0 0 0,0-1-1 0 0,-1 1 1 0 0,1 0-3 0 0,-1-2 1 0 0,-1-3 10 0 0,-6-8 42 0 0,-4 3-53 0 0,8 11 0 0 0,2-1 0 0 0,-15-2 0 0 0,16 2 0 0 0,0-1 0 0 0,0 1 0 0 0,0 0 0 0 0,0 0 0 0 0,0 0 0 0 0,0 0 0 0 0,0 0 0 0 0,0 0 0 0 0,0 0 0 0 0,0 0 0 0 0,0 0 0 0 0,0 0 0 0 0,0 0 0 0 0,0 1 0 0 0,0-1 0 0 0,0 0 0 0 0,-1 1 0 0 0,-8 0 0 0 0,6-1 0 0 0,3 0 0 0 0,-1 0 0 0 0,0 0 0 0 0,1 0 0 0 0,-1 0 0 0 0,0 0 0 0 0,1 1 0 0 0,-1-1 0 0 0,0 0 0 0 0,1 1 0 0 0,-1-1 0 0 0,0 1 0 0 0,1-1 0 0 0,-1 1 0 0 0,1 0 0 0 0,-1 0 0 0 0,1 0 0 0 0,0 0 0 0 0,-1 0 0 0 0,-13 13 0 0 0,10-10 0 0 0,1-1 0 0 0,0 1 0 0 0,0 0 0 0 0,0 0 0 0 0,1 1 0 0 0,-1-1 0 0 0,1 1 0 0 0,0 0 0 0 0,0 0 0 0 0,-1 2 0 0 0,-2 8 23 0 0,4-13-18 0 0,1 0 0 0 0,0 0 0 0 0,0 0 0 0 0,0 0 1 0 0,0 1-1 0 0,0-1 0 0 0,1 0 0 0 0,-1 1 0 0 0,1-1 0 0 0,-1 1 1 0 0,1 1-6 0 0,0-3 3 0 0,0 3-6 0 0,0 0 0 0 0,0-1 1 0 0,0 1-1 0 0,0-1 0 0 0,1 1 0 0 0,0-1 1 0 0,-1 1-1 0 0,2 0 3 0 0,3 5 92 0 0,-1-4 0 0 0,1 0 41 0 0,-1 0-20 0 0,4 3 103 0 0,-4-3-107 0 0,-3-3-106 0 0,1-1 1 0 0,-1 0-1 0 0,0 1 1 0 0,1-1-1 0 0,-1 0 1 0 0,0 0-1 0 0,1 0 1 0 0,-1 0-1 0 0,1 0 1 0 0,0 0-1 0 0,-1 0 1 0 0,1-1-1 0 0,0 1 1 0 0,1 0-4 0 0,34 9-7 0 0,-25-7 5 0 0,-7-2-62 0 0,-3 0-18 0 0,1-1-33 0 0,0 1-92 0 0,0 0-63 0 0,0 0-66 0 0,0 0-68 0 0,0-1-70 0 0,0 1-72 0 0,1-1-74 0 0,-1 0-77 0 0,1 0-973 0 0,2 0-949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2:10.2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128 45 6688 0 0,'0'0'197'0'0,"-2"0"-16"0"0,-6-1-115 0 0,3-1 43 0 0,2-2 56 0 0,0 0 67 0 0,2 2-20 0 0,-1-1 45 0 0,0 2 47 0 0,-1 0 54 0 0,-2 1 182 0 0,0 0-55 0 0,0 0-56 0 0,-1 0-57 0 0,1 0-56 0 0,-1 0-58 0 0,1 0-57 0 0,1 0-59 0 0,-1 2 6 0 0,1 2-63 0 0,2-2-62 0 0,-1 0-23 0 0,0 0 0 0 0,1 1 0 0 0,-1-1 0 0 0,1 1 0 0 0,-1-1 0 0 0,1 1 0 0 0,0 0 0 0 0,0 0 0 0 0,0 0 0 0 0,0 0 0 0 0,1 0 0 0 0,-1 1 0 0 0,1-1 0 0 0,0 0 0 0 0,-1 4 0 0 0,-8 17 0 0 0,9-22 3 0 0,0 0 0 0 0,1 1 0 0 0,-1-1 0 0 0,1 0-1 0 0,0 0 1 0 0,-1 1 0 0 0,1-1 0 0 0,0 0 0 0 0,0 0 0 0 0,1 1 0 0 0,-1-1 0 0 0,1 2-3 0 0,6 25 53 0 0,-6-28-51 0 0,2 7 30 0 0,3 11-10 0 0,-6-18-20 0 0,0 0 0 0 0,1 0 0 0 0,-1 0 0 0 0,1 0 0 0 0,-1 0 0 0 0,1 0 0 0 0,-1 0 0 0 0,1 0 0 0 0,0 0-1 0 0,-1-1 1 0 0,1 1 0 0 0,0 0 0 0 0,0 0 0 0 0,-1-1 0 0 0,2 1-2 0 0,4 6 24 0 0,0 3-11 0 0,1-1-16 0 0,0-6 26 0 0,5 2 39 0 0,-7-3-34 0 0,-3-1-22 0 0,0 0-1 0 0,0-1 1 0 0,-1 1 0 0 0,1 0-1 0 0,0-1 1 0 0,0 0-1 0 0,-1 1 1 0 0,1-1-1 0 0,0 0 1 0 0,1 0-6 0 0,18 4 70 0 0,-19-3-63 0 0,1 0-1 0 0,-1 0 0 0 0,1-1 0 0 0,0 1 1 0 0,-1-1-1 0 0,1 0 0 0 0,-1 0 1 0 0,1 0-1 0 0,0 0 0 0 0,-1 0 1 0 0,2 0-7 0 0,28-8 70 0 0,-9 3 33 0 0,27-9 198 0 0,-37 8-122 0 0,-8 3-110 0 0,-1 0 1 0 0,1-1 0 0 0,0 1-1 0 0,-1-1 1 0 0,2-2-70 0 0,6-6 194 0 0,-2 1 95 0 0,-7 7-202 0 0,0 1 1 0 0,0-1-1 0 0,-1 1 1 0 0,0-1 0 0 0,0 0-1 0 0,0 0 1 0 0,2-4-88 0 0,1-3 225 0 0,-4 3-83 0 0,-5-4-30 0 0,1 5-44 0 0,0-2 13 0 0,-1 0 44 0 0,3 6-47 0 0,-1-1-1 0 0,0 1 0 0 0,0 0 1 0 0,-1 0-1 0 0,1 0 0 0 0,0 1 1 0 0,-3-3-78 0 0,-8-5 201 0 0,-8-3-164 0 0,0-1-39 0 0,18 12 2 0 0,-1 0 0 0 0,0 0 0 0 0,0 0 0 0 0,0 0 0 0 0,-1 1 0 0 0,-1-1 0 0 0,-2-1 0 0 0,-27 0 0 0 0,25 1-40 0 0,-12-2 25 0 0,8 3-55 0 0,6 1-26 0 0,-1 0-57 0 0,1 0-70 0 0,-1 0-84 0 0,0 0-45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2:49.5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7688 0 0,'0'0'166'0'0,"0"0"29"0"0,0 0 14 0 0,3 0-25 0 0,19 0-77 0 0,-1 0 22 0 0,-6 0-47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2:11.1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36 6192 0 0,'0'0'133'0'0,"0"1"-1"0"0,0-1-56 0 0,0 8 41 0 0,0-3-22 0 0,2 0-37 0 0,0 0-26 0 0,3 3-30 0 0,2 7-7 0 0,-5-8 10 0 0,-1-3 26 0 0,1 1 37 0 0,0-1 49 0 0,2 1 62 0 0,-3-3-90 0 0,1-1-1 0 0,-1 1 1 0 0,0 0 0 0 0,0 0-1 0 0,1 0 1 0 0,-1 0 0 0 0,-1 0 0 0 0,2 1-89 0 0,4 18 623 0 0,2 3 92 0 0,10 29 869 0 0,-18-52-1797 0 0,1 1 96 0 0,-1-1 86 0 0,0 0 76 0 0,1 1 96 0 0,-1 0 80 0 0,0 0 125 0 0,0 0 280 0 0,0 0 292 0 0,0-1-388 0 0,0-2-274 0 0,0 0-79 0 0,0-1-99 0 0,0-1-117 0 0,-5-9 122 0 0,5 11-76 0 0,-1 0-1 0 0,1 0 1 0 0,-1-1 0 0 0,1 1-1 0 0,-1 0 1 0 0,1 0 0 0 0,-1 0-1 0 0,1-1 1 0 0,0 1 0 0 0,0 0-1 0 0,0-1 1 0 0,0 1-7 0 0,-1-13 11 0 0,0 8-11 0 0,1 0 0 0 0,0 0 0 0 0,0 0 0 0 0,0 0 0 0 0,1 0 0 0 0,0 0 0 0 0,0-1 0 0 0,3-7 1 0 0,-2 7-4 0 0,0 1 0 0 0,1-1 0 0 0,0 0 0 0 0,0 1 1 0 0,0 0-1 0 0,2-3 3 0 0,4-5-77 0 0,-6 8 43 0 0,0 1 1 0 0,0 0-1 0 0,1 0 1 0 0,0 0 0 0 0,0 0-1 0 0,0 1 1 0 0,0-1 0 0 0,5-2 33 0 0,10-5-58 0 0,-16 11 57 0 0,0 0 1 0 0,0 0-1 0 0,0 0 0 0 0,1 0 0 0 0,-1 1 1 0 0,0-1-1 0 0,1 1 0 0 0,-1 0 1 0 0,2 0 0 0 0,8 1 8 0 0,-1 2 47 0 0,-9-1-22 0 0,1 0 0 0 0,-1 0 0 0 0,1 0 0 0 0,-1 0 0 0 0,0 1 0 0 0,0 0 0 0 0,0-1 1 0 0,1 3-34 0 0,4 0 14 0 0,-7-4-13 0 0,1 0-1 0 0,0 0 0 0 0,0 0 0 0 0,-1 0 0 0 0,1 0 0 0 0,-1 1 0 0 0,1-1 0 0 0,-1 1 1 0 0,1 1-1 0 0,27 49 0 0 0,-23-44 0 0 0,3 3-24 0 0,-8-4-13 0 0,1 0-37 0 0,3 14-207 0 0,1-10 154 0 0,-3-1 119 0 0,-2 0 97 0 0,0 3 75 0 0,-1-12 5 0 0,1 0-90 0 0,0 1-78 0 0,0-1-66 0 0,1 1-85 0 0,1 0-60 0 0,3 4-585 0 0,-5-5 508 0 0,0 0 52 0 0,1 0-702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2:12.2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36 6768 0 0,'0'0'149'0'0,"1"-1"23"0"0,6-5 43 0 0,2 2-97 0 0,3-1-67 0 0,8-1-65 0 0,-5 3 12 0 0,-6 0 31 0 0,7-5 85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2:13.8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126 0 7920 0 0,'0'0'174'0'0,"0"0"-35"0"0,-1 0-52 0 0,-1 0-18 0 0,-1 0-35 0 0,1 0 5 0 0,1 0 46 0 0,-1 0 66 0 0,-3 0-105 0 0,-6 0-54 0 0,-2 2 48 0 0,10 1 82 0 0,1 0 22 0 0,-6 1 153 0 0,-2 2 48 0 0,-8 4 191 0 0,12-3-368 0 0,3 2-35 0 0,2-2-30 0 0,-3-2 56 0 0,0-1-49 0 0,-3 6 87 0 0,2 3 156 0 0,4-11-279 0 0,0 0-1 0 0,0 0 1 0 0,1 1 0 0 0,-1-1 0 0 0,0 0 0 0 0,1 0 0 0 0,0 1 0 0 0,0-1 0 0 0,-1 2-74 0 0,6 9 356 0 0,-2-5-176 0 0,-2-2-148 0 0,-1-5-25 0 0,1-1-1 0 0,-1 1 1 0 0,0-1 0 0 0,0 1 0 0 0,0-1 0 0 0,0 1 0 0 0,1-1 0 0 0,-1 1 0 0 0,0-1 0 0 0,0 1 0 0 0,1-1-1 0 0,-1 1 1 0 0,0-1 0 0 0,1 0 0 0 0,-1 1 0 0 0,0-1 0 0 0,1 1-7 0 0,11 6 62 0 0,-11-7-59 0 0,1 1-1 0 0,-1-1 0 0 0,1 1 0 0 0,-1-1 1 0 0,1 1-1 0 0,0-1 0 0 0,-1 0 1 0 0,1 0-1 0 0,-1 0 0 0 0,1 0 1 0 0,0 0-1 0 0,-1 0 0 0 0,1-1 0 0 0,-1 1 1 0 0,1 0-1 0 0,-1-1 0 0 0,1 1-2 0 0,3-3 46 0 0,0 0 47 0 0,3 1 34 0 0,-2 1-2 0 0,0-1-37 0 0,5-6-2 0 0,2 0-81 0 0,-12 7-5 0 0,0 0 0 0 0,0 1 0 0 0,-1-1 0 0 0,1 0 0 0 0,0 0 0 0 0,0 0 0 0 0,-1 0 0 0 0,1 0 0 0 0,0 0 0 0 0,-1 0 0 0 0,1 0 0 0 0,-1 0 0 0 0,1 0 0 0 0,7-12 0 0 0,2 2 0 0 0,-10 8 5 0 0,0 0 7 0 0,1 0 19 0 0,1 0 0 0 0,-1 0 0 0 0,0 0 0 0 0,-1 0 0 0 0,1 0-1 0 0,0-1 1 0 0,-1 1 0 0 0,0-2-31 0 0,1-10 40 0 0,-1 5-47 0 0,0-14 72 0 0,0 25-75 0 0,0 0-1 0 0,0 0 1 0 0,0 0-1 0 0,1 0 1 0 0,-1 0-1 0 0,0 0 1 0 0,1 0-1 0 0,-1 0 1 0 0,1 0-1 0 0,-1 0 1 0 0,1 0-1 0 0,0 0 1 0 0,-1-1-1 0 0,1 1 1 0 0,0 0 0 0 0,0 0 10 0 0,7 9-105 0 0,-7-2 79 0 0,4 10 26 0 0,-1-2 0 0 0,-4-13-1 0 0,1 0 1 0 0,-1 1-1 0 0,1-1 1 0 0,-1 0 0 0 0,1 0-1 0 0,0 0 1 0 0,0 1 0 0 0,3 15 13 0 0,-4-11 42 0 0,0-1 1 0 0,1 1-1 0 0,0 0 0 0 0,0 1-55 0 0,4 7 127 0 0,-4-10-89 0 0,0 0-1 0 0,-1-1 1 0 0,1 1 0 0 0,-1 0-1 0 0,0-1 1 0 0,0 1-1 0 0,-1 0 1 0 0,0-1-1 0 0,0 1 1 0 0,-1 3-38 0 0,-2 12 161 0 0,2-2 56 0 0,1-2-14 0 0,-2-3-35 0 0,0-7-91 0 0,0 0 1 0 0,0-1 0 0 0,0 1 0 0 0,-1-1 0 0 0,-3 3-78 0 0,1 9 99 0 0,6-16-92 0 0,-1 0 0 0 0,1 0 1 0 0,-1 0-1 0 0,1 0 0 0 0,-1 0 0 0 0,0 0 1 0 0,0 0-1 0 0,0 0 0 0 0,0 0 0 0 0,0-1 0 0 0,0 1 1 0 0,-1 0-1 0 0,0 0-7 0 0,-8 9 16 0 0,-14 20 116 0 0,22-29-121 0 0,0 0 1 0 0,0 0 0 0 0,1 0-1 0 0,-2 0 1 0 0,1 0 0 0 0,0 0-1 0 0,0 0 1 0 0,-1-1 0 0 0,1 1-1 0 0,0-1 1 0 0,-1 0-1 0 0,0 0 1 0 0,1 0-12 0 0,-1 0 23 0 0,0 1 1 0 0,0-1-1 0 0,1 1 0 0 0,-1-1 1 0 0,0 1-1 0 0,1 0 1 0 0,-2 1-24 0 0,-4 3 80 0 0,-1-4-73 0 0,-1-1-75 0 0,1-1-78 0 0,2 0-7 0 0,5 0-41 0 0,2-2 133 0 0,-1 0-64 0 0,0 1-81 0 0,-1-1-99 0 0,1 1 19 0 0,1 0-66 0 0,-1 0-71 0 0,0 0-78 0 0,0 0-84 0 0,1-1-91 0 0,0 0-98 0 0,0 0-102 0 0,0-1-873 0 0,0-3-986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2:16.4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1 100 7280 0 0,'0'0'209'0'0,"2"0"-29"0"0,4-2-113 0 0,2-2-45 0 0,-2 1 39 0 0,1-2 150 0 0,-6 5-163 0 0,0-1-1 0 0,-1 1 1 0 0,1-1 0 0 0,0 1 0 0 0,0 0 0 0 0,-1-1-1 0 0,1 1 1 0 0,0 0 0 0 0,0 0 0 0 0,0-1 0 0 0,-1 1-1 0 0,1 0 1 0 0,0 0 0 0 0,0 0 0 0 0,0 0 0 0 0,0 0-1 0 0,0 0-47 0 0,6-1 471 0 0,-1-1-85 0 0,10-9 569 0 0,-13 8-695 0 0,1 0 35 0 0,0 0 49 0 0,1 1 61 0 0,1-3-115 0 0,0-1-63 0 0,-6 6-200 0 0,1-1 1 0 0,0 0-1 0 0,-1 1 1 0 0,1-1-1 0 0,-1 0 1 0 0,1 1-1 0 0,0-1 1 0 0,0 1-1 0 0,-1-1 1 0 0,1 1-1 0 0,0-1 1 0 0,0 1-1 0 0,0-1 1 0 0,-1 1-1 0 0,1 0 1 0 0,0 0-1 0 0,0-1-27 0 0,0 1 140 0 0,0-2-54 0 0,-1-9 48 0 0,0 8-78 0 0,0 0 110 0 0,-1 0-186 0 0,0 1 49 0 0,-6-3 212 0 0,2 2-112 0 0,2 1-88 0 0,2 1 43 0 0,-1 0-44 0 0,-4 1-45 0 0,5 1 14 0 0,0-2-9 0 0,1 1 0 0 0,-1 0 0 0 0,1 0 0 0 0,-1 0 0 0 0,0 0 0 0 0,1 0 0 0 0,-1 0 0 0 0,0 0 0 0 0,1 0 0 0 0,-1 0 0 0 0,1 0 0 0 0,-1 0 0 0 0,0 0 0 0 0,1 1 0 0 0,-1-1 0 0 0,1 0 0 0 0,-1 0 0 0 0,1 1 0 0 0,-1-1 0 0 0,1 0 0 0 0,-1 1 0 0 0,1-1 0 0 0,-1 0 0 0 0,1 1 0 0 0,-1-1 0 0 0,1 1 0 0 0,-1-1 0 0 0,1 1 0 0 0,-2 1 0 0 0,-1-1 4 0 0,0 1 0 0 0,1 0 0 0 0,-1-1 1 0 0,0 1-1 0 0,1 0 0 0 0,-1 0 0 0 0,1 0 1 0 0,0 1-1 0 0,-1-1 0 0 0,1 1 1 0 0,0-1-1 0 0,1 1 0 0 0,-1 0 0 0 0,0-1 1 0 0,0 3-5 0 0,-8 10 49 0 0,8-12-26 0 0,0-1 0 0 0,0 1-1 0 0,0 0 1 0 0,0 0-1 0 0,1 0 1 0 0,-2 3-23 0 0,1 3 64 0 0,2 22 244 0 0,0-21-217 0 0,0-9-79 0 0,0 0 1 0 0,1 0-1 0 0,-1 0 1 0 0,0 0 0 0 0,0 0-1 0 0,0 0 1 0 0,0 0 0 0 0,1 0-1 0 0,-1 0 1 0 0,0 0 0 0 0,1-1-1 0 0,-1 1 1 0 0,1 0 0 0 0,-1 0-13 0 0,4 6 89 0 0,-2 0-17 0 0,2 5 114 0 0,-4-11-163 0 0,1 0 1 0 0,-1 0 0 0 0,1 0 0 0 0,0 0-1 0 0,0 0 1 0 0,-1 0 0 0 0,1 0 0 0 0,0 0-1 0 0,0-1 1 0 0,0 1 0 0 0,0 0-1 0 0,0 0 1 0 0,0-1 0 0 0,0 1 0 0 0,0 0-24 0 0,7 3 159 0 0,-1 1-94 0 0,0 0-72 0 0,9 2-74 0 0,-5-4 54 0 0,4-1 53 0 0,27 0 181 0 0,-34-2-227 0 0,3 0 261 0 0,-8 0-223 0 0,2 0-42 0 0,1 0-42 0 0,2 0-53 0 0,2 0-63 0 0,3 0-70 0 0,-11-1-637 0 0,5-7-56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2:14.3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116 323 7632 0 0,'0'0'166'0'0,"0"0"29"0"0,0 0 14 0 0,0 0-4 0 0,-1-1-83 0 0,0 1-52 0 0,-3 1 11 0 0,2 0-15 0 0,1 0-44 0 0,0 1 48 0 0,0-1 38 0 0,-1 0 134 0 0,-5 1 390 0 0,4-2-486 0 0,-1 1-50 0 0,-4 0 175 0 0,0 5 36 0 0,6-5-96 0 0,0 0-77 0 0,1 0-48 0 0,-2-1-43 0 0,1 0-10 0 0,1 0 34 0 0,-1 1 12 0 0,0 1 0 0 0,-1-1 0 0 0,1 1 0 0 0,0 0-1 0 0,0 0 1 0 0,0 0 0 0 0,0 0 0 0 0,1 0 0 0 0,-1 0-1 0 0,0 1-78 0 0,-5 8 292 0 0,-1 0-81 0 0,5-6-149 0 0,-2-1-35 0 0,4-2-7 0 0,0-1-1 0 0,0 1 0 0 0,0-1 1 0 0,1 1-1 0 0,-1-1 0 0 0,0 1 0 0 0,0 0 1 0 0,1-1-1 0 0,-1 1 0 0 0,1 0 1 0 0,0 0-1 0 0,-1-1 0 0 0,1 2-19 0 0,0-2 28 0 0,0 1-1 0 0,0-1 0 0 0,-1 1 0 0 0,1-1 0 0 0,0 1 0 0 0,-1-1 1 0 0,0 1-1 0 0,1-1 0 0 0,-1 1 0 0 0,0-1 0 0 0,1 0 1 0 0,-2 1-28 0 0,1 0 158 0 0,2-1-60 0 0,0 0-40 0 0,1 1-30 0 0,0 0 4 0 0,0 0 25 0 0,-2-1 27 0 0,1 0 46 0 0,1 8-191 0 0,3-4 35 0 0,-3-4 29 0 0,-1-1 0 0 0,1 1 0 0 0,-1-1 1 0 0,1 1-1 0 0,-1-1 0 0 0,1 0 0 0 0,-1 1 0 0 0,1-1 0 0 0,0 0 1 0 0,0 0-4 0 0,19-3 119 0 0,-5-3 56 0 0,-3 1-96 0 0,-1 0-30 0 0,0-2-9 0 0,5-4-16 0 0,-13 6-16 0 0,1 1 1 0 0,0 0 0 0 0,0-1 0 0 0,0 2 0 0 0,1-1 0 0 0,0 1-9 0 0,-5 2 1 0 0,-1 0-1 0 0,1 0 1 0 0,0 1 0 0 0,0-1 0 0 0,0 0 0 0 0,0 0-1 0 0,-1 0 1 0 0,1 0 0 0 0,0 0 0 0 0,-1 0 0 0 0,1 0-1 0 0,-1 0 1 0 0,1-1-1 0 0,6-10 11 0 0,1 3 30 0 0,-8 8-40 0 0,1 0 0 0 0,-1 0 0 0 0,1 1 0 0 0,0-1 0 0 0,-1 0 0 0 0,1 0 0 0 0,0 1 0 0 0,0-1 0 0 0,-1 0 0 0 0,1 1 0 0 0,0-1 0 0 0,0 1 0 0 0,0-1-1 0 0,8-7 0 0 0,0 2 16 0 0,-8 7-6 0 0,0 0 1 0 0,0-1 0 0 0,0 1 0 0 0,0-1 0 0 0,-1 1 0 0 0,1 0 0 0 0,0 0-1 0 0,-1-1 1 0 0,1 1 0 0 0,0 0 0 0 0,-1 0 0 0 0,1 0 0 0 0,-1 0 0 0 0,1 0 0 0 0,-1 0-1 0 0,0 0 1 0 0,1 0 0 0 0,-1 0 0 0 0,0 0-11 0 0,6 23 274 0 0,-5-22-148 0 0,1 1-41 0 0,1 1-24 0 0,2 1-19 0 0,1 0 25 0 0,5 14 161 0 0,-3-12-118 0 0,-1-6-93 0 0,-6-1-16 0 0,-1 0 0 0 0,0 0 1 0 0,0 0-1 0 0,1 0 1 0 0,-1 0-1 0 0,0 0 1 0 0,0 0-1 0 0,0 0 1 0 0,1 0-1 0 0,-1 0 1 0 0,0 0-1 0 0,0 0 0 0 0,1 1 1 0 0,-1-1-1 0 0,0 0 1 0 0,0 0-1 0 0,0 0 1 0 0,0 0-1 0 0,1 0 1 0 0,-1 0-1 0 0,0 1 1 0 0,0-1-1 0 0,0 0 1 0 0,0 0-1 0 0,1 0 0 0 0,-1 1 1 0 0,0-1-1 0 0,0 0 1 0 0,0 0-1 0 0,0 0 1 0 0,0 1-1 0 0,0-1 1 0 0,0 0-1 0 0,0 0-1 0 0,2 3-42 0 0,2-1-79 0 0,4-2 3 0 0</inkml:trace>
  <inkml:trace contextRef="#ctx0" brushRef="#br0" timeOffset="632.13">527 1 7112 0 0,'6'5'123'0'0,"6"4"350"0"0,-8-6-372 0 0,1-1-62 0 0,6 8-18 0 0,-1 5 44 0 0,-3 1 46 0 0,-1-1 49 0 0,-4-11-93 0 0,5 10 273 0 0,2 10 248 0 0,-7-12-373 0 0,-1-6-72 0 0,0 0 0 0 0,1 0 0 0 0,-1 0-1 0 0,3 3-142 0 0,1 8 205 0 0,2 12 203 0 0,-3-14-158 0 0,-1 21 429 0 0,4 1 140 0 0,-7-29-685 0 0,1 2-49 0 0,-2-5-30 0 0,1 7 54 0 0,2-4 31 0 0,0-3-64 0 0,-2-1 45 0 0,-1 12 355 0 0,-1-7-261 0 0,2-3-148 0 0,0-1-36 0 0,0 1-30 0 0,0 8-56 0 0,0-14-70 0 0,0 1 82 0 0,0 0 68 0 0,0 1 215 0 0,0-1-177 0 0,0-1-86 0 0,0 1-113 0 0,0-1-109 0 0,0 1 71 0 0,0-1-40 0 0,0 0-42 0 0,0 0-45 0 0,0 0-48 0 0,0 0-53 0 0,0 0 105 0 0,0 0-43 0 0,0 0-38 0 0,0 0-33 0 0,0 0-680 0 0,0 0-710 0 0</inkml:trace>
  <inkml:trace contextRef="#ctx0" brushRef="#br0" timeOffset="1249.97">447 278 7856 0 0,'0'0'174'0'0,"0"0"29"0"0,0 0 13 0 0,2 0-50 0 0,5-2-109 0 0,8-4-11 0 0,-10 5 94 0 0,-3 1 2 0 0,3-2 42 0 0,-1 0 74 0 0,2-2 118 0 0,1 3 102 0 0,0 1-162 0 0,-3-2-87 0 0,1 0-39 0 0,1-2 5 0 0,2-1 50 0 0,0 2 26 0 0,1 0-11 0 0,1 1-52 0 0,12-4 158 0 0,-8 2-142 0 0,4 0 28 0 0,1 0 9 0 0,-5-2-38 0 0,-4 2-58 0 0,0 1-46 0 0,2 0-24 0 0,7-1-4 0 0,10-1 61 0 0,-20 2-108 0 0,4 0-43 0 0,-1 1-83 0 0,-6 2-13 0 0,4-2-23 0 0,-7 1 33 0 0,-1 0-55 0 0,0 0 8 0 0,-1 0-37 0 0,1 1-43 0 0,-1-1-48 0 0,0 1-51 0 0,1-1-49 0 0,-1 1-42 0 0,0 0-39 0 0,0 0-129 0 0,0 0-38 0 0,3 0-1346 0 0</inkml:trace>
  <inkml:trace contextRef="#ctx0" brushRef="#br0" timeOffset="1476.26">903 215 7800 0 0,'0'0'148'0'0,"0"1"-60"0"0,0 0-41 0 0,0 4 2 0 0,0-3-4 0 0,0-1-27 0 0,0 0 0 0 0,0 0-1 0 0,0 0 1 0 0,1 0 0 0 0,-1 0-1 0 0,0 0 1 0 0,1 0 0 0 0,-1 0 0 0 0,0 0-1 0 0,1 0 1 0 0,-1 0 0 0 0,1 0 0 0 0,0-1-1 0 0,-1 1 1 0 0,1 0 0 0 0,-1 0-1 0 0,1-1 1 0 0,0 1 0 0 0,0 0-18 0 0,3 3 73 0 0,-1 1-44 0 0,0 0-3 0 0,1 0 47 0 0,5 5 172 0 0,-5-7-107 0 0,-1 1 0 0 0,0-1 0 0 0,0 1 0 0 0,0 0 0 0 0,1 3-138 0 0,-3-5 286 0 0,1 0-46 0 0,1 2 128 0 0,1 0-122 0 0,6 4 263 0 0,-6-4-245 0 0,1 0 87 0 0,-3-2-133 0 0,1 0 33 0 0,-1 1 39 0 0,1-1 42 0 0,5 4 36 0 0,-1-5-53 0 0,-7 0-86 0 0,1 0-109 0 0,0 1-75 0 0,-1 2-67 0 0,1-3 52 0 0,6 7-16 0 0,-4-7-363 0 0,-1 0 35 0 0,1 1-230 0 0,-1 0-6 0 0,-2-1-202 0 0,0-1 148 0 0,0 1 253 0 0,1 0-47 0 0,1 0-1308 0 0,3-1-982 0 0</inkml:trace>
  <inkml:trace contextRef="#ctx0" brushRef="#br0" timeOffset="1818.01">1135 224 7400 0 0,'0'0'165'0'0,"0"0"22"0"0,1 0-20 0 0,-1 0-71 0 0,2 0-52 0 0,1 1-11 0 0,-1 0 5 0 0,2 4 1 0 0,0 5-45 0 0,2 2 23 0 0,-1-5 75 0 0,4 2 418 0 0,-3-5-76 0 0,0-1 17 0 0,0 0 106 0 0,-3-1-341 0 0,-1 0-34 0 0,2 2 101 0 0,1 2-43 0 0,1 4 45 0 0,-3-4-98 0 0,1 0 65 0 0,2 5 53 0 0,-2-4-100 0 0,0 1 66 0 0,-1-4-38 0 0,1 0 53 0 0,1 1-85 0 0,-1-2-37 0 0,-1 0-14 0 0,-1 0 21 0 0,0 1 54 0 0,3 3 136 0 0,12 9 386 0 0,-11-13-486 0 0,-1-2 42 0 0,-4-1 102 0 0,0 1-133 0 0,0 1-69 0 0,-1-1-2 0 0,0 1-84 0 0,1 0 22 0 0,-1-2-55 0 0,1 1 18 0 0,1-1 44 0 0,0 0 55 0 0,1 0 68 0 0,2-1 0 0 0,2-2 19 0 0,0-1-10 0 0,-2 3-29 0 0,-4 1-72 0 0,1-1-36 0 0,1-1 51 0 0,0-2-93 0 0,4-5 30 0 0,-5 7-20 0 0,2-5 147 0 0,1 2-80 0 0,1-1-66 0 0,0-3-83 0 0,8-19 107 0 0,-12 13-124 0 0,-2 13-10 0 0,0 0 0 0 0,0 0 0 0 0,1 0 0 0 0,-1 0 0 0 0,0 0 0 0 0,1 0 0 0 0,0 0 0 0 0,-1 0 0 0 0,2-1 0 0 0,2-13 0 0 0,-4 12-97 0 0,1 1 35 0 0,3-9-46 0 0,-1 8 31 0 0,1-1-104 0 0,-1 1-83 0 0,-1 2 83 0 0,-1 0-39 0 0,1 0-42 0 0,0 0-47 0 0,0 0-51 0 0,-1 1-55 0 0,1-2-1023 0 0,-2-5-59 0 0</inkml:trace>
  <inkml:trace contextRef="#ctx0" brushRef="#br0" timeOffset="2413.77">1082 19 10680 0 0,'-1'-1'94'0'0,"1"0"-77"0"0,-3-2-84 0 0,2 1 85 0 0,0 1 56 0 0,0 1 47 0 0,0-1 67 0 0,0 1 79 0 0,-1 0 93 0 0,-3-1-277 0 0,2-3-54 0 0,4 1-27 0 0,-1 2 52 0 0,0 1 10 0 0,0 0 0 0 0,0 0-24 0 0,0 1-128 0 0,0 2 75 0 0,0-1-17 0 0,0 0-56 0 0,0 0-87 0 0,1 4-77 0 0,7-4-6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2:12.9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7080 0 0,'0'0'157'0'0,"0"0"23"0"0,0 0 13 0 0,0 0 27 0 0,1 2 66 0 0,3 2-97 0 0,0 1 49 0 0,3 4 291 0 0,-4-6-368 0 0,-1 0 0 0 0,0 0-1 0 0,0 1 1 0 0,0 0 0 0 0,0-1 0 0 0,0 1 0 0 0,-1 0-161 0 0,5 9 455 0 0,1-1 36 0 0,-5-8-395 0 0,0 1 42 0 0,3 12 402 0 0,-3-7-236 0 0,0-4-150 0 0,0-1-75 0 0,1-1-56 0 0,1 4 161 0 0,3 13 304 0 0,-5-13-329 0 0,1-2-84 0 0,-1-2 104 0 0,-1-1-51 0 0,1 0-27 0 0,-1 1-20 0 0,1 0-11 0 0,-1-1 11 0 0,0 2 23 0 0,0 4 153 0 0,0 1 166 0 0,1-8-326 0 0,2-1-44 0 0,-3-1 69 0 0,-1 0-1 0 0,0 0 6 0 0,0 0 1 0 0,0 0-36 0 0,0 0-36 0 0,-2 0-23 0 0,-1 0-48 0 0,1 0 71 0 0,1-1 95 0 0,0 1-26 0 0,1-1 42 0 0,2-21-13 0 0,4 1-67 0 0,0 7-36 0 0,-6 12-50 0 0,1 0 0 0 0,0 0 0 0 0,0 0 0 0 0,0 0 1 0 0,0 1-1 0 0,0-1 0 0 0,0 0 0 0 0,1 0 1 0 0,-1 1-1 0 0,0-1 0 0 0,1 0-1 0 0,9-13 50 0 0,-10 13-49 0 0,0 0-1 0 0,1 0 0 0 0,-1 0 0 0 0,0 0 1 0 0,0 1-1 0 0,1-1 0 0 0,-1 1 1 0 0,1-1-1 0 0,0 1 0 0 0,-1-1 1 0 0,2 1-1 0 0,50-44 63 0 0,-49 43-64 0 0,-1-1 0 0 0,1 1-1 0 0,-1 1 1 0 0,1-1 0 0 0,0 0-1 0 0,0 1 1 0 0,0 0-1 0 0,0 0 1 0 0,0 0 0 0 0,1 0 1 0 0,-2 1-10 0 0,1 0 0 0 0,-1 0 0 0 0,1 0 0 0 0,-1 1 0 0 0,1-1 1 0 0,-1 1-1 0 0,1 0 0 0 0,-1 0 0 0 0,0 0 0 0 0,1 0 0 0 0,-1 0 1 0 0,1 1 9 0 0,0 1-1 0 0,0-1 0 0 0,0 0 0 0 0,-1 1 0 0 0,1 0 0 0 0,-1 0 0 0 0,1 0 0 0 0,-1 0 0 0 0,0 1 0 0 0,0-1 0 0 0,-1 1 0 0 0,1 0 0 0 0,-1-1 1 0 0,1 2 0 0 0,22 38 0 0 0,-16-33 0 0 0,-8-10 0 0 0,0 1 0 0 0,-1-1 0 0 0,1 1 0 0 0,0-1 0 0 0,-1 1 0 0 0,1-1 0 0 0,0 1 0 0 0,-1 0 0 0 0,1-1 0 0 0,-1 1 0 0 0,1 0 0 0 0,-1-1 0 0 0,0 1 0 0 0,1 0 0 0 0,-1 0 0 0 0,0-1 0 0 0,1 1 0 0 0,-1 0 0 0 0,0 0 0 0 0,0 0 0 0 0,0 0 0 0 0,1-1 0 0 0,-1 1 0 0 0,0 0 0 0 0,0 0-1 0 0,0 0 0 0 0,0 0 0 0 0,0 0 0 0 0,0 0 0 0 0,0 0 0 0 0,1 0 0 0 0,-1 0 0 0 0,0 0 0 0 0,1-1 0 0 0,-1 1 0 0 0,1 0 0 0 0,-1 0 0 0 0,1 0 0 0 0,-1 0 0 0 0,1-1 0 0 0,-1 1 0 0 0,1 0 0 0 0,0 0 1 0 0,0-1-227 0 0,-1 1 83 0 0,0 0 70 0 0,1 0 59 0 0,-1-1 47 0 0,0 1 35 0 0,1 4 389 0 0,-1-4-381 0 0,-1 1-87 0 0,1-2-48 0 0,0 1-49 0 0,0 0-56 0 0,0 0-61 0 0,0 0-48 0 0,0-1-67 0 0,0 1-71 0 0,0 0-76 0 0,0 0-84 0 0,0-1-88 0 0,0 1-93 0 0,0 0-99 0 0,0 1-1096 0 0,0 3-1108 0 0</inkml:trace>
  <inkml:trace contextRef="#ctx0" brushRef="#br0" timeOffset="396.41">538 152 8088 0 0,'0'0'234'0'0,"2"1"-31"0"0,1-2-148 0 0,0 0-35 0 0,-1 0-20 0 0,0 0 0 0 0,1 0 0 0 0,-1 0 0 0 0,0 0 0 0 0,0 0 0 0 0,0 1 0 0 0,0-1 0 0 0,1 1 0 0 0,-1 0 0 0 0,2-1 0 0 0,4 0 60 0 0,-2-2 125 0 0,-3 2-17 0 0,1-1 47 0 0,20-6 1024 0 0,0 1-127 0 0,0 0-156 0 0,-1-1-127 0 0,-17 5-657 0 0,0-2 29 0 0,2-2 43 0 0,0 6-33 0 0,0 0-15 0 0,0-3-72 0 0,11-8 76 0 0,-17 11-141 0 0,1 1-37 0 0,1-1-25 0 0,-3-7 15 0 0,-1 8-11 0 0,0-1 0 0 0,1 1 0 0 0,-1 0 1 0 0,0-1-1 0 0,0 1 0 0 0,0 0 0 0 0,0 0 0 0 0,0-1 0 0 0,0 1 0 0 0,0 0 0 0 0,0-1 0 0 0,0 1 0 0 0,0 0 0 0 0,0-1 0 0 0,0 1 1 0 0,0 0-1 0 0,0-1 0 0 0,-1 1 0 0 0,1 0 0 0 0,0 0 0 0 0,0-1 0 0 0,0 1 0 0 0,0 0 0 0 0,0-1 0 0 0,-1 1 0 0 0,1 0 0 0 0,0 0 1 0 0,0 0-1 0 0,0-1 0 0 0,-1 1 0 0 0,1 0 0 0 0,0 0 0 0 0,0 0 0 0 0,-1-1 0 0 0,1 1 0 0 0,0 0 0 0 0,-1 0 0 0 0,1 0 0 0 0,0 0 1 0 0,0 0-1 0 0,-1 0 0 0 0,1 0 0 0 0,0 0 0 0 0,-1-1 0 0 0,1 1 0 0 0,0 0 0 0 0,-1 0-1 0 0,1 0 3 0 0,-3-2-6 0 0,3 1 1 0 0,-1 1 0 0 0,1-1-1 0 0,-1 1 1 0 0,0-1 0 0 0,1 1-1 0 0,-1 0 1 0 0,0-1 0 0 0,1 1-1 0 0,-1-1 1 0 0,0 1 0 0 0,1 0 0 0 0,-1 0-1 0 0,0 0 1 0 0,0-1 0 0 0,1 1-1 0 0,-1 0 1 0 0,0 0 0 0 0,0 0-1 0 0,0 0 1 0 0,1 0 0 0 0,-1 0-1 0 0,0 0 1 0 0,0 1 0 0 0,1-1 0 0 0,-1 0 2 0 0,-3 0-18 0 0,-13 0-85 0 0,12 0 94 0 0,-10 4-58 0 0,11-2 65 0 0,0 1-1 0 0,0 0 1 0 0,0 0 0 0 0,0 0-1 0 0,0 0 1 0 0,-1 3 2 0 0,-5 2-84 0 0,-10 13-97 0 0,16-13 161 0 0,2 0 40 0 0,2-7-20 0 0,0 1 0 0 0,0 0 0 0 0,-1 0 0 0 0,1-1 0 0 0,0 1 0 0 0,-1 0 0 0 0,1-1 0 0 0,-1 1 0 0 0,0 1 0 0 0,0-2 0 0 0,0 0 0 0 0,1 0 0 0 0,-1 1 0 0 0,1-1 0 0 0,0 0 0 0 0,-1 1 0 0 0,1-1 0 0 0,0 0 0 0 0,0 1 0 0 0,0 0 0 0 0,0 1 0 0 0,1 1 0 0 0,0-1 0 0 0,0 0 0 0 0,0 0 0 0 0,0 0 0 0 0,0 0 0 0 0,0 0 0 0 0,1 1 0 0 0,-1-3 0 0 0,0 0 0 0 0,0 0 0 0 0,-1 0 0 0 0,1 0 0 0 0,0-1 0 0 0,0 1 0 0 0,0 0 0 0 0,0 0 0 0 0,0-1 0 0 0,0 1 0 0 0,0-1 0 0 0,0 1 0 0 0,1-1 0 0 0,10 8 0 0 0,1 2-40 0 0,-9-9 49 0 0,-1 1 0 0 0,0-1 0 0 0,0 0 0 0 0,1 0 0 0 0,-1-1 0 0 0,2 1-9 0 0,8 0-6 0 0,1 0-71 0 0,-5-1-33 0 0,-1-1-60 0 0,0 1-65 0 0,0 0-79 0 0,-6 0 104 0 0,0 0-34 0 0,1 0-333 0 0,0 0 78 0 0,0-1-46 0 0,4 0-645 0 0,2-1-478 0 0,6-3-950 0 0,-14 5 2539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2:11.5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127 1 5248 0 0,'0'0'152'0'0,"-2"0"0"0"0,0 0-86 0 0,0 0 0 0 0,1 0-1 0 0,-1 0 1 0 0,0 0 0 0 0,0 0 0 0 0,0 1 0 0 0,0-1 0 0 0,1 0 0 0 0,-1 1 0 0 0,0 0-1 0 0,1-1 1 0 0,-1 1 0 0 0,0 0 0 0 0,-1 1-66 0 0,-3 2 192 0 0,-11 8 489 0 0,1 5 58 0 0,4-3-97 0 0,9-11-486 0 0,0 1-1 0 0,0 0 1 0 0,0 0 0 0 0,0 1 0 0 0,1-1 0 0 0,0 1 0 0 0,-1-1 0 0 0,1 1-156 0 0,-4 15 498 0 0,2 1-22 0 0,3-12-281 0 0,0 0-35 0 0,0 5 148 0 0,-3-1-49 0 0,0 4 30 0 0,4-15-265 0 0,0 0 0 0 0,0-1 0 0 0,0 1 0 0 0,0 0 0 0 0,0 0 0 0 0,0-1 0 0 0,1 1 0 0 0,-1 0 0 0 0,1 0-24 0 0,1 5 122 0 0,-1-2-24 0 0,1 0-1 0 0,0 0 1 0 0,0 0 0 0 0,0 0 0 0 0,3 3-98 0 0,4 0 241 0 0,2 0-86 0 0,2-1 47 0 0,0-6-29 0 0,-4 0-86 0 0,16-2 240 0 0,-17 0-227 0 0,-4 0-52 0 0,9-4 111 0 0,-8 3-104 0 0,0 0 0 0 0,0 0 0 0 0,0 0 0 0 0,0-1 0 0 0,4-3-55 0 0,4-5 176 0 0,-6 4-31 0 0,12-13 408 0 0,-14 11-345 0 0,-1-3-40 0 0,-3-3-102 0 0,0 2 15 0 0,-1 11-71 0 0,1-1 0 0 0,-1 0 1 0 0,0 0-1 0 0,0 1 0 0 0,0-1 0 0 0,-1 0 0 0 0,1 0 1 0 0,0 1-1 0 0,-1-1 0 0 0,0-2-10 0 0,-8-13 53 0 0,2 1-19 0 0,1 7-47 0 0,1 1-36 0 0,-3 1-44 0 0,6 5-72 0 0,0 1 52 0 0,-2-2 3 0 0,-3-6-46 0 0,5 7 52 0 0,0 0-63 0 0,0 0-53 0 0,1 1-82 0 0,-1-1-97 0 0,1 0-112 0 0,0 2 161 0 0,1 0-50 0 0,0 0-45 0 0,0 0-37 0 0,0 0-141 0 0,-1 0-37 0 0,1 0-169 0 0,0-1-456 0 0</inkml:trace>
  <inkml:trace contextRef="#ctx0" brushRef="#br0" timeOffset="468.12">368 28 7344 0 0,'0'0'165'0'0,"1"1"22"0"0,3 3-53 0 0,-2-1-32 0 0,3 4 21 0 0,0 1-78 0 0,2 10-38 0 0,-3-7 76 0 0,2-1 315 0 0,-2-4-67 0 0,0 0 64 0 0,0 0 99 0 0,0 0-148 0 0,-1 0-76 0 0,1 0-44 0 0,0 2 65 0 0,0 2 279 0 0,2-1-62 0 0,-5-7-386 0 0,0 0 0 0 0,0 0 0 0 0,0 1 0 0 0,0-1-1 0 0,0 0 1 0 0,0 0 0 0 0,0 0 0 0 0,-1 1 0 0 0,1-1 0 0 0,-1 0 0 0 0,0 1-122 0 0,1 2 227 0 0,0-2-48 0 0,2 1-12 0 0,1 1 27 0 0,1 1 9 0 0,-3-2-30 0 0,0 1 16 0 0,-2 0 55 0 0,1-2-121 0 0,-1-1-52 0 0,3 4-6 0 0,0-1 22 0 0,-2-2 70 0 0,0 0 68 0 0,-1 1 111 0 0,0-5-209 0 0,-1 1-95 0 0,0 1-33 0 0,-2-1-22 0 0,1 0 91 0 0,0-1 102 0 0,2 1-31 0 0,-1-1 43 0 0,0 0-173 0 0,0 0 0 0 0,1 1-1 0 0,-1-1 1 0 0,0 0 0 0 0,1 0 0 0 0,-1 0-1 0 0,1 0 1 0 0,-1 0 0 0 0,1 0 0 0 0,0 0-1 0 0,-1 0 1 0 0,1 0 0 0 0,0-1 0 0 0,0 1-1 0 0,0 0 1 0 0,-1 0 0 0 0,1 0 0 0 0,0 0 0 0 0,1 0-1 0 0,-1 0 1 0 0,0 0 0 0 0,0-1 0 0 0,0 1-1 0 0,1 0 1 0 0,-1 0 0 0 0,0 0 0 0 0,1 0-1 0 0,-1 0 1 0 0,1-1-9 0 0,0 0 9 0 0,0-1 0 0 0,0 1 0 0 0,0-1 0 0 0,-1 0-1 0 0,1 0 1 0 0,-1 1 0 0 0,0-2-9 0 0,2-20 51 0 0,-1 21-51 0 0,-1 0 1 0 0,1 0-1 0 0,0 0 0 0 0,0 0 0 0 0,0 0 0 0 0,0 1 1 0 0,0-1-1 0 0,1 0 0 0 0,-1 1 0 0 0,1-1 0 0 0,0 1 0 0 0,0-2 0 0 0,8-7-22 0 0,-2 0-47 0 0,10-11-149 0 0,-11 14 110 0 0,9-6-70 0 0,6 1-21 0 0,-21 13 198 0 0,-1-1 1 0 0,1 1-1 0 0,0 0 0 0 0,0-1 1 0 0,-1 1-1 0 0,1 0 1 0 0,0 0-1 0 0,0 0 0 0 0,0-1 1 0 0,0 1-1 0 0,0 0 1 0 0,0 0-1 0 0,-1 0 1 0 0,1 0-1 0 0,0 0 0 0 0,0 1 1 0 0,0-1-1 0 0,0 0 1 0 0,0 0-1 0 0,-1 0 0 0 0,1 1 1 0 0,0-1-1 0 0,0 0 1 0 0,-1 1-1 0 0,1-1 0 0 0,0 1 1 0 0,0-1-1 0 0,-1 1 1 0 0,1-1-1 0 0,0 1 0 0 0,-1 0 1 0 0,1-1-1 0 0,-1 1 1 0 0,1 0-1 0 0,-1-1 0 0 0,1 2 2 0 0,0-1-1 0 0,-1-1 0 0 0,1 1 0 0 0,-1 0 0 0 0,1-1 0 0 0,0 1 0 0 0,0 0 0 0 0,-1-1 0 0 0,1 1 0 0 0,0-1 0 0 0,0 1 0 0 0,0-1 0 0 0,0 1 0 0 0,-1-1 0 0 0,2 1 0 0 0,-1-1 0 0 0,0 0 0 0 0,0 1 0 0 0,0-1 0 0 0,-1 1 0 0 0,1-1 0 0 0,0 1 0 0 0,0-1 0 0 0,0 1 0 0 0,-1-1 0 0 0,1 1 0 0 0,0 0 0 0 0,-1 0 0 0 0,1-1 0 0 0,0 2 0 0 0,26 60 0 0 0,-27-60-1 0 0,1 0 0 0 0,0-1 0 0 0,-1 1 0 0 0,0 0 0 0 0,1-1 0 0 0,-1 1 0 0 0,0 0 0 0 0,0 0 1 0 0,0-1-1 0 0,0 1 0 0 0,0 0 0 0 0,0-1 0 0 0,-1 2 1 0 0,0 7-83 0 0,3-6-30 0 0,2 0 78 0 0,-2-2 6 0 0,-1 7-45 0 0,-1-8 74 0 0,0-1-1 0 0,0 1 1 0 0,0-1-1 0 0,0 1 1 0 0,-1 0-1 0 0,1-1 1 0 0,0 1-1 0 0,1-1 1 0 0,-1 1-1 0 0,0 0 1 0 0,0-1-1 0 0,0 1 1 0 0,0-1-1 0 0,0 1 1 0 0,0 0-1 0 0,1-1 1 0 0,-1 1-1 0 0,0-1 1 0 0,1 1-1 0 0,-1-1 1 0 0,0 1-1 0 0,1-1 1 0 0,-1 1-1 0 0,0-1 1 0 0,1 1-1 0 0,-1-1 1 0 0,1 1-1 0 0,0-1 1 0 0,1 2 0 0 0,-2-1-167 0 0,0-1 64 0 0,1 1 55 0 0,-1 0 45 0 0,0 0 97 0 0,0 1 298 0 0,1-1-324 0 0,-2-1-67 0 0,1 0-42 0 0,0 1-38 0 0,0-1-43 0 0,0 0-48 0 0,0 0-72 0 0,0 0-67 0 0,0 0-74 0 0,0 1-81 0 0,0-1-86 0 0,0 0-94 0 0,0 0-99 0 0,0 0-106 0 0,0 0-1072 0 0,0 0-1100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2:08.9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63 10 5672 0 0,'0'0'165'0'0,"-1"-2"-10"0"0,-3-2-104 0 0,2 2 27 0 0,1 1 80 0 0,1 1 184 0 0,0 0 310 0 0,0 0 20 0 0,0 0-16 0 0,0 0-93 0 0,0 0-41 0 0,-1 0-337 0 0,1 0-32 0 0,0 1 66 0 0,0-1-106 0 0,0 1-48 0 0,0 3 13 0 0,1-3-8 0 0,-1 0 90 0 0,1-1-31 0 0,-1 1 39 0 0,4 0 86 0 0,-1 2-35 0 0,4 9 131 0 0,-3-1-129 0 0,2 7 58 0 0,-3-8-103 0 0,3 8 26 0 0,9 29 200 0 0,-11-15-66 0 0,-1-3-52 0 0,3 0-82 0 0,-3-19-121 0 0,-1 1 0 0 0,0-1 0 0 0,-1 1 1 0 0,0 5-82 0 0,8 29 356 0 0,-9-35-287 0 0,-1-6-52 0 0,1 0 1 0 0,0 1-1 0 0,0-1 0 0 0,1 0 1 0 0,-1 1-1 0 0,1 0-17 0 0,3 2 12 0 0,0 3-5 0 0,-4 3 77 0 0,0 21 164 0 0,0-32-327 0 0,0-2-70 0 0,0 0 61 0 0,0 0-58 0 0,0 0-73 0 0,0 0 65 0 0,0 0-34 0 0,0 0-37 0 0,0 0-35 0 0,0 0-353 0 0,0 0 85 0 0,0 0-49 0 0,0 0-679 0 0,0 0-533 0 0,0 0-1016 0 0</inkml:trace>
  <inkml:trace contextRef="#ctx0" brushRef="#br0" timeOffset="289.04">1 296 8032 0 0,'0'0'182'0'0,"0"0"29"0"0,0 0 12 0 0,0-1-80 0 0,0 1-70 0 0,-1-1-47 0 0,2-3-21 0 0,0 2 48 0 0,9-4 526 0 0,8-2 367 0 0,-2 1-134 0 0,8 0-8 0 0,-6 3-316 0 0,-7-1-244 0 0,19-5 319 0 0,-18 7-339 0 0,1-2-42 0 0,4 0-87 0 0,2 2-63 0 0,-10 1-27 0 0,0 1 0 0 0,-1-1 0 0 0,8-3-5 0 0,7-2 49 0 0,-3 2-49 0 0,1 1-49 0 0,-19 3 86 0 0,0 1-33 0 0,1 0-34 0 0,-1 0-36 0 0,0-1-37 0 0,0 1-35 0 0,1 0-39 0 0,-1 0-37 0 0,0 0-40 0 0,0 0-41 0 0,1 0-39 0 0,-1 0-43 0 0,0 0-41 0 0,0 0-43 0 0,1-1-44 0 0,-1 1-44 0 0,5-3-1140 0 0,4-2-954 0 0</inkml:trace>
  <inkml:trace contextRef="#ctx0" brushRef="#br0" timeOffset="839.55">376 162 5384 0 0,'0'0'116'0'0,"0"0"17"0"0,0 0 12 0 0,0 1-14 0 0,2 6-100 0 0,3-5-34 0 0,-4-2 2 0 0,2 4 66 0 0,0 1 113 0 0,-1 2 143 0 0,1 5 282 0 0,0-3-106 0 0,-2-3-209 0 0,1-2-96 0 0,0 0-60 0 0,3 4 222 0 0,-1 3 25 0 0,0 0-16 0 0,1-3-39 0 0,0 1-77 0 0,0 6 252 0 0,0-3-158 0 0,-2-4-198 0 0,13 33 924 0 0,-5-11-253 0 0,-10-26-711 0 0,1-1 0 0 0,0 0 0 0 0,0 0 0 0 0,0 0 0 0 0,0 0 0 0 0,0 0 0 0 0,1 1-103 0 0,-1-3 205 0 0,4-1 43 0 0,11-1 781 0 0,-11 0-622 0 0,-2-1-121 0 0,-1-1-73 0 0,1-2-94 0 0,-1-1-114 0 0,0 1 149 0 0,2-5 13 0 0,-1 1-74 0 0,-3 6-82 0 0,1 0 0 0 0,-1 0 0 0 0,0 0 0 0 0,-1 0-1 0 0,1 0 1 0 0,0-1 0 0 0,-1 1 0 0 0,0 0-11 0 0,0 2 1 0 0,0 0 0 0 0,0 0 0 0 0,1 0 0 0 0,-1 0 0 0 0,0 0 0 0 0,0 1 0 0 0,0-1 0 0 0,1 0 0 0 0,-1 0 0 0 0,0 0 0 0 0,1 0 0 0 0,-1 0 0 0 0,1 0 0 0 0,-1 1 0 0 0,1-1 0 0 0,-1 0 0 0 0,1 0 0 0 0,0 1 0 0 0,-1-1 0 0 0,2 0-1 0 0,6-11 44 0 0,-6 0-34 0 0,-2 11-10 0 0,0 0 0 0 0,0-1 0 0 0,0 1 0 0 0,0-1 0 0 0,1 1 0 0 0,-1 0 0 0 0,0-1 0 0 0,1 1 0 0 0,-1 0 0 0 0,1 0 0 0 0,0-1 0 0 0,-1 1 0 0 0,1 0 0 0 0,0 0 0 0 0,0 0 0 0 0,0-1 1 0 0,7-9-26 0 0,-2-2-62 0 0,6-6-168 0 0,-11 17 142 0 0,-1 2 2 0 0,1 1 20 0 0,1 0 40 0 0,3 4 14 0 0,-4-4 7 0 0,12 8-140 0 0,-2 9-14 0 0,-7-8 106 0 0,3 1 16 0 0,1 3 52 0 0,-4-3 12 0 0,6 18-13 0 0,-9-26 3 0 0,1 0 0 0 0,-1 0 0 0 0,1 0 0 0 0,-1 0 0 0 0,1 0 0 0 0,0 0 1 0 0,2 0 7 0 0,3 7 0 0 0,-7-10 0 0 0,1 1 0 0 0,-1 0 0 0 0,1 0 0 0 0,0 0 0 0 0,-1 0 0 0 0,1-1 0 0 0,0 1 0 0 0,0 0 0 0 0,0-1 0 0 0,-1 1 0 0 0,1 0 0 0 0,0-1 0 0 0,0 1 0 0 0,8 6 0 0 0,0 0 45 0 0,0-3 137 0 0,-4-5 9 0 0,-3 0-131 0 0,-1 1-74 0 0,2-1 153 0 0,6-7 428 0 0,-6 4-373 0 0,-1 1-113 0 0,-1 3-86 0 0,-1 0-37 0 0,2-5 289 0 0,-2-3-71 0 0,0-2-57 0 0,0 2-44 0 0,-1 1-27 0 0,1 2-3 0 0,0-15 117 0 0,0 19-142 0 0,0-2 2 0 0,0 2-6 0 0,8-13 15 0 0,-7 12-28 0 0,-1-2-3 0 0,0-7 35 0 0,1 7-125 0 0,4 0 57 0 0,-3 2 8 0 0,-1-1 10 0 0,0 0-35 0 0,-1-3-134 0 0,3-4-381 0 0,2 7 352 0 0,-4 2 150 0 0,1 0-61 0 0,-1 0-55 0 0,1 1-53 0 0,-1-1-51 0 0,0 0-45 0 0,1 1-43 0 0,-1-1-40 0 0,1 0-243 0 0,-1 0-64 0 0,1 0-55 0 0,0 1-47 0 0,1-2-1107 0 0,3 2-1084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2:07.6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181 251 5344 0 0,'0'0'157'0'0,"-2"0"-26"0"0,-5 0-83 0 0,6 0-50 0 0,0 1 1 0 0,0-1 0 0 0,0 0-1 0 0,1 0 1 0 0,-1 0-1 0 0,0-1 1 0 0,0 1-1 0 0,0 0 1 0 0,0 0 0 0 0,0 0-1 0 0,0-1 1 0 0,1 1-1 0 0,-1-1 1 0 0,0 1 0 0 0,-1-1 1 0 0,1-1 17 0 0,-1 0 72 0 0,-3 0 194 0 0,0 1 74 0 0,-2 0 134 0 0,-2 2 291 0 0,4-1-355 0 0,0 0-48 0 0,1 0-166 0 0,1-1-41 0 0,1 0-66 0 0,-1 0-37 0 0,1 0-44 0 0,0-1-46 0 0,1 2 169 0 0,1 0-33 0 0,-2 1 33 0 0,0 0-86 0 0,-3 2-23 0 0,5-2 29 0 0,-3 0 25 0 0,-2-2-6 0 0,0 1 0 0 0,3 1 10 0 0,-1-1 23 0 0,1 2 46 0 0,-10 6-64 0 0,11-7-96 0 0,-1-1 0 0 0,0 1 0 0 0,0 0 0 0 0,1 1-1 0 0,-1-1 1 0 0,0 0 0 0 0,1 0 0 0 0,-1 1 0 0 0,1-1 0 0 0,0 1 0 0 0,-1-1-1 0 0,0 2-5 0 0,-6 12 51 0 0,6-13-40 0 0,0 2 0 0 0,0-1 0 0 0,0 0 0 0 0,0 0 1 0 0,1 0-1 0 0,0 2-11 0 0,-6 9 0 0 0,5-12 0 0 0,1 1 0 0 0,0-1 0 0 0,0 0 0 0 0,0 1 0 0 0,0-1 0 0 0,0 1 0 0 0,0-1 0 0 0,1 1 0 0 0,-1-1 0 0 0,1 1 0 0 0,0 21 16 0 0,-1-18-5 0 0,0 1 0 0 0,1 0 0 0 0,1 0 0 0 0,-1 0 1 0 0,1-1-1 0 0,0 1 0 0 0,0 0 0 0 0,1 0 0 0 0,0-1 1 0 0,1 3-12 0 0,4 11 0 0 0,-6-17 0 0 0,0 1 0 0 0,0-1 0 0 0,0 0 0 0 0,0 0 0 0 0,1 0 0 0 0,0 0 0 0 0,0 1 0 0 0,16 28 0 0 0,-15-29 5 0 0,0 0 0 0 0,1 0 1 0 0,0-1-1 0 0,-1 1 0 0 0,1-1 1 0 0,0 1-1 0 0,0-1 0 0 0,2 0-5 0 0,4 3 24 0 0,-9-4-8 0 0,1-1-1 0 0,0 1 1 0 0,0-1-1 0 0,0 1 1 0 0,0-1-1 0 0,0 0 1 0 0,0 0 0 0 0,0 0-1 0 0,0 0 1 0 0,1 0-16 0 0,7-1 107 0 0,-4 1 9 0 0,0-1 48 0 0,-4 1-127 0 0,0 0 1 0 0,0 0-1 0 0,0-1 1 0 0,0 1-1 0 0,0-1 1 0 0,0 1-1 0 0,0-1 0 0 0,0 0 1 0 0,0 0-1 0 0,0 0 1 0 0,0 0-1 0 0,-1 0 1 0 0,1 0-1 0 0,0 0 0 0 0,0-1-37 0 0,6-6 220 0 0,0 0 34 0 0,-1 1 14 0 0,-1-1-36 0 0,-2-3 35 0 0,0 0-30 0 0,0 3-29 0 0,3-8 143 0 0,-4-4-64 0 0,-2-2-52 0 0,-2 0-39 0 0,0-5 12 0 0,1 20-177 0 0,0 5-19 0 0,0-1 0 0 0,0 1-1 0 0,0-1 1 0 0,0 1 0 0 0,0 0-1 0 0,-1-1 1 0 0,1 1 0 0 0,-1-1-1 0 0,0 1 1 0 0,1 0 0 0 0,-1-1-1 0 0,0 1 1 0 0,0 0 0 0 0,-1 0 0 0 0,1-1-12 0 0,-9-18 44 0 0,9 18-35 0 0,0 0 1 0 0,0-1-1 0 0,-1 1 0 0 0,1 0 1 0 0,-1 0-1 0 0,0 0 1 0 0,0 1-1 0 0,0-1 1 0 0,-1-1-10 0 0,-24-32 11 0 0,16 20-11 0 0,4 4 0 0 0,-2-4-34 0 0,7 11-39 0 0,-1-3 37 0 0,1 3-4 0 0,0 1-21 0 0,1 1-23 0 0,0 0-38 0 0,0 1-14 0 0,-1 1-37 0 0,1-1-42 0 0,0 0-45 0 0,1 2 36 0 0,-1 0-34 0 0,1-1-348 0 0,0 1 83 0 0,0-1-46 0 0,-1 0-669 0 0,1-1-527 0 0,0-3-1002 0 0</inkml:trace>
  <inkml:trace contextRef="#ctx0" brushRef="#br0" timeOffset="510.77">601 108 9272 0 0,'0'0'170'0'0,"0"-1"-77"0"0,0 0-53 0 0,0-3-3 0 0,0 2 48 0 0,0 1 24 0 0,0 0 61 0 0,0-7 22 0 0,0-1-128 0 0,0 9-66 0 0,1-1 1 0 0,-1 0 0 0 0,0 0-1 0 0,0 0 1 0 0,0 0-1 0 0,-1 0 1 0 0,1 0 0 0 0,0 0-1 0 0,0 1 1 0 0,0-1 0 0 0,-1 0-1 0 0,1 0 1 0 0,-1 0-1 0 0,1 0 1 0 0,-1 0 1 0 0,-1-1 17 0 0,0 1 69 0 0,0-5 171 0 0,1 0 66 0 0,0 1 20 0 0,-1 1-34 0 0,0 0 26 0 0,-2 0 90 0 0,-1-3-205 0 0,4 6-201 0 0,1 0 0 0 0,-1 0-1 0 0,0 0 1 0 0,1 1 0 0 0,-1-1-1 0 0,0 0 1 0 0,0 0 0 0 0,0 0-1 0 0,0 1 1 0 0,0-1 0 0 0,0 0-1 0 0,0 0-18 0 0,-4-3 44 0 0,2 0 41 0 0,0-2 75 0 0,-4 4 42 0 0,-8 2 259 0 0,6 0-377 0 0,-5 0-81 0 0,12 0 1 0 0,-8 2 14 0 0,5 5 24 0 0,4-6-41 0 0,1-1-1 0 0,-1 1 1 0 0,0 0 0 0 0,1-1-1 0 0,-1 1 1 0 0,0-1 0 0 0,1 1-1 0 0,-1-1 1 0 0,0 1 0 0 0,0-1-1 0 0,1 1 1 0 0,-1-1 0 0 0,0 1-1 0 0,0-1 1 0 0,0 0 0 0 0,0 0-1 0 0,0 0 1 0 0,1 1 0 0 0,-1-1-1 0 0,-1 0 0 0 0,1 0 0 0 0,0 0 0 0 0,1 0 0 0 0,-1 0 0 0 0,0 0 0 0 0,0 1-1 0 0,0-1 1 0 0,0 0 0 0 0,0 1 0 0 0,1-1 0 0 0,-1 0 0 0 0,0 1 0 0 0,0-1 0 0 0,1 1-1 0 0,-1-1 1 0 0,0 1 0 0 0,1 0 0 0 0,-1-1 0 0 0,0 1 0 0 0,1 0 0 0 0,-1 0 0 0 0,-7 11 0 0 0,6-10 0 0 0,1-1 0 0 0,0 0 0 0 0,0 1 0 0 0,0 0 0 0 0,0-1 0 0 0,0 1 0 0 0,0-1 0 0 0,1 1 0 0 0,-1 0 0 0 0,1 0 0 0 0,-1-1 0 0 0,1 1 0 0 0,-1 1 0 0 0,-3 18 0 0 0,3-18 0 0 0,0 0 0 0 0,0 0 0 0 0,1-1 0 0 0,-1 2 0 0 0,1-1 0 0 0,0 0 0 0 0,-1 1 0 0 0,0 13-14 0 0,1-11 6 0 0,-1 1-1 0 0,1-1 1 0 0,0 0 0 0 0,0 0-1 0 0,1 1 1 0 0,0-1 0 0 0,1 4 8 0 0,-1-7 0 0 0,0 1 0 0 0,1 0 0 0 0,-1 0 0 0 0,0 0 0 0 0,-1 0 0 0 0,1 0 0 0 0,-1 4 0 0 0,1-3 0 0 0,-1 0 0 0 0,1 0 0 0 0,0 0 0 0 0,0 0 0 0 0,1 0 0 0 0,1 5 0 0 0,-1-5 0 0 0,0 0 0 0 0,-1 0 0 0 0,1 0 0 0 0,-1 0 0 0 0,-1 0 0 0 0,1 5 0 0 0,-1-7 0 0 0,1-1 0 0 0,-1 1 0 0 0,0 0 0 0 0,1-1 0 0 0,0 1 0 0 0,-1 0 0 0 0,2 0 0 0 0,-1 0 0 0 0,-1-1 0 0 0,1 1 0 0 0,0 0 0 0 0,-1 0 0 0 0,1 0 0 0 0,-1 0 0 0 0,0 1 0 0 0,9 47 0 0 0,-9-35 11 0 0,0 41 107 0 0,-2-50-84 0 0,0-5-64 0 0,-1-2-37 0 0,2 0-94 0 0,1 0 42 0 0,0 0 39 0 0,0 0 34 0 0,-1 1 30 0 0,1-1 60 0 0,0 3 241 0 0,0-2-236 0 0,0-1-70 0 0,0 1-43 0 0,0-1-50 0 0,0 1-59 0 0,0-1-37 0 0,0 1-60 0 0,0-1-64 0 0,0 0-71 0 0,0 1-77 0 0,0-1-81 0 0,0 0-89 0 0,0 0-93 0 0,0 0-893 0 0,0 0-929 0 0</inkml:trace>
  <inkml:trace contextRef="#ctx0" brushRef="#br0" timeOffset="894.23">288 323 7856 0 0,'0'0'174'0'0,"0"0"29"0"0,0 0 13 0 0,2-2-31 0 0,7-5-138 0 0,0 0-56 0 0,-3 4 48 0 0,3 3 82 0 0,-4 0-6 0 0,-1 0 32 0 0,12-6 440 0 0,-2 1-119 0 0,-5 2-196 0 0,-2 1-83 0 0,2 0-45 0 0,28-13 372 0 0,-34 14-476 0 0,15-2 119 0 0,1-1-75 0 0,39-6 8 0 0,-23 8-81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2:20.6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63 7344 0 0,'12'7'314'0'0,"4"-4"-71"0"0,1-2-74 0 0,1-2-75 0 0,1 0-80 0 0,-6 0 268 0 0,0-2 48 0 0,12-2 424 0 0,-15 4-338 0 0,1-2-55 0 0,8-4 243 0 0,-5 2-193 0 0,-7 2-120 0 0,-2 0-87 0 0,5-1 136 0 0,-4 3-153 0 0,4-1 132 0 0,-4-3-107 0 0,-3 4-108 0 0,-1 1-78 0 0,2-1-32 0 0,-3-2 45 0 0,0-4 74 0 0,0-1-65 0 0,-2 1-34 0 0,-2 6 34 0 0,-3 0 66 0 0,-7 2-131 0 0,10-1-7 0 0,0 1 0 0 0,0-1-1 0 0,0 1 1 0 0,0 0 0 0 0,0-1 0 0 0,0 1-1 0 0,0 1 1 0 0,0-1 24 0 0,-4 4-18 0 0,0 0 58 0 0,-11 9-42 0 0,10-9-18 0 0,-2 3-38 0 0,-8 6 4 0 0,15-13 49 0 0,1 0 0 0 0,0 1 0 0 0,0-1 1 0 0,0 1-1 0 0,0-1 0 0 0,0 1 0 0 0,0 0 0 0 0,0 0 0 0 0,1 0 0 0 0,-1 0 0 0 0,1 0 1 0 0,-1 0 4 0 0,0 2 0 0 0,1-3 0 0 0,0 1 0 0 0,0 0 0 0 0,0-1 0 0 0,0 1 0 0 0,0 0 0 0 0,1 0 0 0 0,-1 0 0 0 0,1 0 0 0 0,-1 0 0 0 0,1 0 0 0 0,0 0 0 0 0,-1 0 0 0 0,1 0 0 0 0,0 0 0 0 0,0 0 0 0 0,1 0 0 0 0,-1 0 0 0 0,0 0 0 0 0,1 0 0 0 0,-1 1 0 0 0,7 7-51 0 0,1-2-102 0 0,2-2-110 0 0,1-1-114 0 0,1-2-120 0 0,1-1-124 0 0,-6-1 262 0 0,0-1-34 0 0,0 0-33 0 0,1 0-34 0 0,-2 0-1116 0 0,4 0-896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2:33.7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0 5728 0 0,'0'0'166'0'0,"0"3"-6"0"0,0 2-122 0 0,-1 1-35 0 0,1 11-20 0 0,0-4 71 0 0,1-4 84 0 0,0-5-24 0 0,1 0 36 0 0,2 3 76 0 0,2 3 101 0 0,-4 3 90 0 0,0-1 0 0 0,4 3 93 0 0,-1-6-191 0 0,0 3 92 0 0,-1-1-178 0 0,1 1 91 0 0,14 29 963 0 0,-15-32-1043 0 0,1-1-35 0 0,-2-1-51 0 0,0 0 30 0 0,-2 0-51 0 0,-1 5 27 0 0,1 2-19 0 0,9-4 59 0 0,-5 10-10 0 0,5-9 19 0 0,-7 9 88 0 0,-3-20-288 0 0,0 0 0 0 0,0 1 0 0 0,0-1 0 0 0,0 0 0 0 0,0 1-1 0 0,0-1 1 0 0,0 0 0 0 0,0 0 0 0 0,0 1 0 0 0,0-1 0 0 0,0 0 0 0 0,0 1 0 0 0,0-1-1 0 0,0 0 1 0 0,0 1 0 0 0,0-1 0 0 0,1 0 0 0 0,-1 0 0 0 0,0 1 0 0 0,0-1 0 0 0,0 0-1 0 0,1 0 1 0 0,-1 1 0 0 0,0-1 0 0 0,0 0 0 0 0,0 0-13 0 0,6 7 163 0 0,-5-5-103 0 0,0 0 0 0 0,0 0-1 0 0,0 0 1 0 0,-1 0-1 0 0,1 0 1 0 0,-1 1 0 0 0,1-1-1 0 0,-1 1-59 0 0,1 4 113 0 0,-1 0-42 0 0,0-5 38 0 0,0-2-11 0 0,0 0 30 0 0,0 0 133 0 0,0 0 54 0 0,0 0 6 0 0,0 0-28 0 0,0 0-137 0 0,0 0-57 0 0,0 0-16 0 0,0 0 2 0 0,0 0 23 0 0,3-2 10 0 0,-2 0-101 0 0,0 1-1 0 0,1-1 0 0 0,-1 1 0 0 0,0-1 0 0 0,0 0 0 0 0,0 0 1 0 0,0 1-1 0 0,0-1 0 0 0,-1 0 0 0 0,1 0 0 0 0,0 0 0 0 0,-1 0 1 0 0,0 0-1 0 0,1 0-16 0 0,-1 0 6 0 0,0 1 0 0 0,0 0 0 0 0,0-1 0 0 0,0 1 0 0 0,-1 0 0 0 0,1-1 0 0 0,0 1 1 0 0,-1 0-1 0 0,1 0 0 0 0,-1-1 0 0 0,1 1-6 0 0,-5-7 10 0 0,4 7-5 0 0,0-1 0 0 0,0 1 0 0 0,0 0 1 0 0,1-1-1 0 0,-1 1 0 0 0,0-1 1 0 0,1 1-1 0 0,-1-1 0 0 0,1 1 1 0 0,0-1-1 0 0,-1 1 0 0 0,1-1 1 0 0,0 0-1 0 0,0 1-5 0 0,0-14 30 0 0,0-13 35 0 0,3 13-55 0 0,3 2 19 0 0,-5 12-27 0 0,-1-1 0 0 0,1 1-1 0 0,0 0 1 0 0,-1-1 0 0 0,1 1 0 0 0,0-1 0 0 0,-1 1 0 0 0,0-1 0 0 0,1 1 0 0 0,-1-1 0 0 0,0 1 0 0 0,0-1-1 0 0,0 1-1 0 0,0-6 0 0 0,0 5 0 0 0,0 0 0 0 0,0 0 0 0 0,0 0 0 0 0,0 0 0 0 0,0 0 0 0 0,0 0 0 0 0,1-1 0 0 0,-1 1 0 0 0,1 0 0 0 0,0 0 0 0 0,9-16 0 0 0,-5-7 0 0 0,-3 19 0 0 0,0 1 0 0 0,0 0 0 0 0,1 0 0 0 0,0 0 0 0 0,0 0 0 0 0,25-12 0 0 0,-13 2-12 0 0,0 2-49 0 0,-5 8 10 0 0,3-2 21 0 0,-6 4 19 0 0,-5 2 7 0 0,-1 1-1 0 0,0-1 1 0 0,1 1-1 0 0,-1 0 1 0 0,1-1-1 0 0,-1 1 1 0 0,1 0-1 0 0,-1 0 1 0 0,1 0 0 0 0,-1 0-1 0 0,1 0 1 0 0,-1 0-1 0 0,1 0 1 0 0,-1 1-1 0 0,1-1 1 0 0,-1 0-1 0 0,1 1 1 0 0,-1-1-1 0 0,1 1 1 0 0,-1 0 0 0 0,0-1-1 0 0,1 1 1 0 0,-1 0-1 0 0,1 0 5 0 0,-1 1-4 0 0,1-1 0 0 0,0 0 0 0 0,0 0 0 0 0,0-1 0 0 0,0 1 0 0 0,0 0 0 0 0,0-1 0 0 0,0 1 0 0 0,1-1 0 0 0,1 1 4 0 0,-3-1 0 0 0,1 0 0 0 0,0 0 0 0 0,-1 0 0 0 0,1 1 0 0 0,0-1 0 0 0,-1 1 0 0 0,1-1 0 0 0,-1 1 0 0 0,1 0 0 0 0,0 0 0 0 0,-1-1 0 0 0,0 1 0 0 0,1 0 0 0 0,-1 0 0 0 0,0 1 0 0 0,1-1 0 0 0,-1 0 0 0 0,0 0 0 0 0,0 1 0 0 0,15 10 0 0 0,-3-5 9 0 0,-5-4-20 0 0,0 1 1 0 0,-1 0 0 0 0,1 1-1 0 0,-1 0 1 0 0,0 0 0 0 0,0 0-1 0 0,4 5 11 0 0,-4-2 0 0 0,-5-5-2 0 0,2 0 1 0 0,-1 0-1 0 0,0 0 0 0 0,0 0 1 0 0,1-1-1 0 0,0 1 2 0 0,2 0-24 0 0,8 4-2 0 0,-12-6 25 0 0,0 0 1 0 0,0 0 0 0 0,-1 1 0 0 0,1-1-1 0 0,0 1 1 0 0,0-1 0 0 0,-1 1 0 0 0,1-1-1 0 0,-1 1 1 0 0,1 0 0 0 0,-1 0 0 0 0,0 0 0 0 0,1 1-1 0 0,2 7 1 0 0,-4-9 0 0 0,1 0 0 0 0,-1 0 0 0 0,0 0 0 0 0,1 0 0 0 0,-1 1 0 0 0,1-1 0 0 0,0-1 0 0 0,-1 1 0 0 0,1 0 0 0 0,0 0 0 0 0,-1 0 0 0 0,1 0 0 0 0,0 0 0 0 0,0-1 0 0 0,0 1 0 0 0,0 0 0 0 0,0-1 0 0 0,0 1 0 0 0,4 2 1 0 0,-4-3-1 0 0,-1 0 0 0 0,1 0 1 0 0,0 1-1 0 0,-1-1 0 0 0,1 0 0 0 0,-1 1 0 0 0,1-1 1 0 0,-1 0-1 0 0,1 1 0 0 0,-1-1 0 0 0,1 1 0 0 0,-1-1 1 0 0,1 1-1 0 0,-1-1 0 0 0,1 1 0 0 0,-1-1 0 0 0,0 1 0 0 0,1-1 1 0 0,-1 1-1 0 0,0 0 0 0 0,0-1 0 0 0,1 1 0 0 0,1 4 6 0 0,38 71 119 0 0,-38-73-119 0 0,-1 3-12 0 0,-1 1 33 0 0,0 7 33 0 0,0-7-22 0 0,-1-5-33 0 0,1 0 1 0 0,0 0-1 0 0,0 0 1 0 0,0 0-1 0 0,1 0 1 0 0,-1 0-1 0 0,0 0 0 0 0,1 0 1 0 0,-1 0-1 0 0,1 1-5 0 0,5 5 21 0 0,-1 1 4 0 0,-3 19-18 0 0,-2-26-7 0 0,0 0 0 0 0,0 0 0 0 0,1-1 0 0 0,-1 1 0 0 0,1 0 0 0 0,-1-1 0 0 0,1 1 0 0 0,0-1 0 0 0,-1 1 0 0 0,2 0 0 0 0,2 10 0 0 0,-5-7 18 0 0,1-2-70 0 0,-1-2-59 0 0,0 0-80 0 0,1-1-19 0 0,0 1-65 0 0,0-1-72 0 0,0 1-82 0 0,1-1-88 0 0,0 1-98 0 0,0 1-105 0 0,1-1-113 0 0,-2 0 469 0 0,2 3-1688 0 0,-1 5-1177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2:49.8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364 199 6392 0 0,'0'0'141'0'0,"0"0"23"0"0,0-3 12 0 0,0-6-34 0 0,0 3-88 0 0,0 3-58 0 0,0 1-62 0 0,0 0 106 0 0,0-1 37 0 0,0-2 54 0 0,0-1 63 0 0,0-3 75 0 0,0 6-25 0 0,0 1-134 0 0,0 0 1 0 0,0 0-1 0 0,0 1 1 0 0,0-1-1 0 0,0 0 1 0 0,0 0-1 0 0,-1 1 1 0 0,1-1-1 0 0,0 0 1 0 0,-1 0-1 0 0,0 0-110 0 0,-5-3 481 0 0,1 2-36 0 0,3-7-59 0 0,3 10-364 0 0,-1-1 1 0 0,0 1-1 0 0,0-1 0 0 0,0 1 1 0 0,0-1-1 0 0,0 1 0 0 0,0-1 1 0 0,0 1-1 0 0,0-1 1 0 0,0 1-1 0 0,0-1 0 0 0,-1 1 1 0 0,1-1-1 0 0,0 1 0 0 0,0-1 1 0 0,0 1-1 0 0,0 0 0 0 0,-1-1 1 0 0,1 1-1 0 0,0-1 0 0 0,0 1 1 0 0,-1 0-1 0 0,1-1 0 0 0,0 1 1 0 0,-1 0-1 0 0,1-1 0 0 0,0 1 1 0 0,-1 0-1 0 0,1-1 1 0 0,-1 1-1 0 0,1 0 0 0 0,-1 0-22 0 0,-5-5 340 0 0,2 0-50 0 0,1-1-65 0 0,-1-1-58 0 0,-3-2 33 0 0,-9-2 124 0 0,4 4 22 0 0,8 1-137 0 0,1 1-23 0 0,-7 3-35 0 0,-1 1-12 0 0,-1-5 17 0 0,0 0-7 0 0,1 4-22 0 0,9 2-103 0 0,-1-1 0 0 0,1 1 1 0 0,0-1-1 0 0,-1 0 0 0 0,1 0 0 0 0,0 0 0 0 0,-1 0 1 0 0,0-1-25 0 0,-16-6 114 0 0,18 8-109 0 0,0 0 0 0 0,1 0 1 0 0,-1-1-1 0 0,0 1 1 0 0,1 0-1 0 0,-1 0 1 0 0,0 0-1 0 0,0 0 1 0 0,1 0-1 0 0,-1 0 1 0 0,0 1-1 0 0,1-1 1 0 0,-1 0-1 0 0,0 0 1 0 0,1 0-1 0 0,-1 1 0 0 0,0-1 1 0 0,1 0-1 0 0,-1 1 1 0 0,1-1-1 0 0,-1 0 1 0 0,0 1-1 0 0,0 0-5 0 0,-2 5 19 0 0,3-5-18 0 0,0-1-1 0 0,0 0 1 0 0,0 0-1 0 0,0 0 1 0 0,0 1 0 0 0,0-1-1 0 0,0 0 1 0 0,0 0-1 0 0,0 0 1 0 0,0 0-1 0 0,0 1 1 0 0,0-1-1 0 0,0 0 1 0 0,0 0 0 0 0,0 0-1 0 0,0 0 1 0 0,-1 0-1 0 0,1 1 1 0 0,0-1-1 0 0,0 0 1 0 0,0 0 0 0 0,0 0-1 0 0,0 0 1 0 0,-1 0-1 0 0,1 0 1 0 0,0 0-1 0 0,0 1 1 0 0,0-1-1 0 0,0 0 1 0 0,0 0 0 0 0,-1 0-1 0 0,1 0 1 0 0,0 0-1 0 0,0 0 1 0 0,0 0-1 0 0,-1 0 0 0 0,-24 1 53 0 0,24-1-51 0 0,1 0-1 0 0,-1 0 1 0 0,1 0 0 0 0,-1 0-1 0 0,1 0 1 0 0,-1 0-1 0 0,1 0 1 0 0,-1 0-1 0 0,1 0 1 0 0,0 0 0 0 0,-1 0-1 0 0,1 0 1 0 0,-1 0-1 0 0,1 0 1 0 0,-1 1-1 0 0,1-1 1 0 0,-1 0 0 0 0,1 0-1 0 0,0 1 1 0 0,-1-1-1 0 0,1 0 1 0 0,-1 0-1 0 0,1 1 1 0 0,0-1 0 0 0,-1 0-1 0 0,1 1 1 0 0,0-1-1 0 0,-1 1 1 0 0,1-1-1 0 0,0 0 1 0 0,0 1 0 0 0,-1 0-2 0 0,-3 5 3 0 0,-7 0-3 0 0,10-6 0 0 0,0 1 0 0 0,0-1 0 0 0,0 1 0 0 0,0-1 0 0 0,0 1 0 0 0,1-1 0 0 0,-1 1 0 0 0,0 0 0 0 0,0-1 0 0 0,0 1 0 0 0,0 0 0 0 0,1 0 0 0 0,-1-1 0 0 0,0 1 0 0 0,1 0 0 0 0,-1 1 0 0 0,-4 10 0 0 0,-5-7 0 0 0,-5 23 0 0 0,12-13 0 0 0,1 3 0 0 0,-8 9 0 0 0,9-24 0 0 0,1-1 0 0 0,-1 1 0 0 0,1 0 0 0 0,0-1 0 0 0,0 1 0 0 0,0-1 0 0 0,0 1 0 0 0,0 0 0 0 0,1-1 0 0 0,-1 1 0 0 0,1-1 0 0 0,0 1 0 0 0,0-1 0 0 0,0 0 0 0 0,0 1 0 0 0,1 1 0 0 0,-1 0 0 0 0,0 0 0 0 0,0 0 0 0 0,0 0 0 0 0,0 0 0 0 0,0 0 0 0 0,-1 0 0 0 0,0 1 0 0 0,0 7 0 0 0,-1-6 0 0 0,1 1 0 0 0,1-1 0 0 0,-1 1 0 0 0,1 0 0 0 0,1 4 0 0 0,8 9 0 0 0,-5 1 9 0 0,2 12 52 0 0,-4-16-15 0 0,0-2-2 0 0,-3-11-26 0 0,1 1 0 0 0,0 0 0 0 0,0 0 0 0 0,1-1 0 0 0,-1 1 0 0 0,1-1 0 0 0,0 1 0 0 0,3 3-18 0 0,-2-3 26 0 0,-1 0 0 0 0,1 0 0 0 0,-1 1 0 0 0,1-1 0 0 0,-2 0 0 0 0,1 1 1 0 0,0 2-27 0 0,10 25 121 0 0,-7-22-61 0 0,0 0 0 0 0,-1 0 0 0 0,0 0 0 0 0,-1 0 0 0 0,0 1 0 0 0,0 0 0 0 0,-1-1 0 0 0,-1 3-60 0 0,-1-13 12 0 0,0 1 1 0 0,0-1-1 0 0,0 1 1 0 0,0 0-1 0 0,1-1 1 0 0,-1 1 0 0 0,1-1-1 0 0,-1 1 1 0 0,1-1-1 0 0,-1 1 1 0 0,1-1 0 0 0,0 1-1 0 0,0-1 1 0 0,0 1-13 0 0,5 10 73 0 0,-1 13 20 0 0,1-12-39 0 0,-5-12-46 0 0,-1 0 1 0 0,1 1-1 0 0,0-1 0 0 0,-1 0 0 0 0,1 1 1 0 0,0-1-1 0 0,-1 1 0 0 0,0-1 0 0 0,1 1 1 0 0,-1-1-1 0 0,0 1 0 0 0,0-1 0 0 0,0 1-8 0 0,0 9 72 0 0,0 17 39 0 0,0-15-37 0 0,0 3 41 0 0,0 4 68 0 0,0-18-108 0 0,0-2 10 0 0,0 0-16 0 0,0 0 1 0 0,0 0 15 0 0,0 0-13 0 0,0 0 5 0 0,0 0-27 0 0,0 0-130 0 0,0-2-59 0 0,0 1-49 0 0,0 1 69 0 0,0 0 60 0 0,0-1 50 0 0,0 0 100 0 0,0 0 310 0 0,0 0-334 0 0,0 0-73 0 0,0 1-44 0 0,0 0-40 0 0,0-1-48 0 0,0 1-52 0 0,0-1-78 0 0,0 1-74 0 0,0-1-80 0 0,0 0-89 0 0,0 1-94 0 0,0-1-101 0 0,0 0-110 0 0,0 0-114 0 0,0 1-1146 0 0,0 0-1180 0 0</inkml:trace>
  <inkml:trace contextRef="#ctx0" brushRef="#br0" timeOffset="372.88">1 607 5640 0 0,'0'0'124'0'0,"0"0"17"0"0,0 0 12 0 0,0 0-38 0 0,2 0 9 0 0,0 0-64 0 0,1 0 70 0 0,-1 0 60 0 0,0-1 51 0 0,3 1 339 0 0,5-3 963 0 0,-7 2-1127 0 0,0 0-73 0 0,0 0-97 0 0,-1 0-171 0 0,-1 0-38 0 0,0 0-39 0 0,0 0-45 0 0,0 0-47 0 0,1 0-52 0 0,-1 0 391 0 0,1 0-66 0 0,0 0-55 0 0,0 1-44 0 0,0 0-27 0 0,3 0 1 0 0,-5 1 2 0 0,1-1 4 0 0,12 0 455 0 0,-1 0-89 0 0,0 0-71 0 0,-1 0-51 0 0,-1-2-90 0 0,2-4 28 0 0,0 0-2 0 0,-1 5-32 0 0,8 1 59 0 0,22 0 183 0 0,-26 0-197 0 0,-3-2-122 0 0,-3-3-36 0 0,3-1 3 0 0,2 3 2 0 0,15 3 151 0 0,-17 0-172 0 0,-2 0-52 0 0,-2 1-42 0 0,22-1 176 0 0,-26 0-163 0 0,-2 0-61 0 0,0 0-61 0 0,0 0-75 0 0,1 0-89 0 0,-2 0 68 0 0,-1 0-36 0 0,1 0-354 0 0,-1 0 78 0 0,1 0-50 0 0,-1 0-693 0 0,0 0-553 0 0,0 0-1050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2:22.3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180 38 9728 0 0,'-2'-2'69'0'0,"1"1"-46"0"0,0-1 14 0 0,0 1 20 0 0,0-2 44 0 0,-1-1 55 0 0,-1-1 70 0 0,2 3-240 0 0,-1 0 50 0 0,0 0 45 0 0,0 0 39 0 0,-3-1 158 0 0,0 1 72 0 0,-15-4 1005 0 0,12 6-828 0 0,3 0-303 0 0,1 0-43 0 0,0 1-50 0 0,1 1-61 0 0,-1 0 109 0 0,3-1-148 0 0,0-1 1 0 0,0 1-1 0 0,0-1 1 0 0,0 1-1 0 0,1-1 1 0 0,-1 1-1 0 0,0-1 1 0 0,0 0-1 0 0,0 0 1 0 0,0 1-1 0 0,0-1 1 0 0,0 0-1 0 0,0 0 1 0 0,0 0-32 0 0,-9 2 269 0 0,0 2-44 0 0,0 1-52 0 0,0 1-58 0 0,3-1-69 0 0,1-2-46 0 0,2-3 19 0 0,1 1 3 0 0,-8 9 27 0 0,9-9-45 0 0,1 0-1 0 0,-1 1 1 0 0,1-1-1 0 0,0 1 1 0 0,-1-1 0 0 0,1 1-1 0 0,0 0 1 0 0,0-1-1 0 0,0 1 1 0 0,0 0-1 0 0,1 0 1 0 0,-1 0-1 0 0,0 0 1 0 0,1-1 0 0 0,-1 2-4 0 0,5 3 2 0 0,-2 1 7 0 0,2-1 0 0 0,-1 0-1 0 0,1 0 1 0 0,0 0 0 0 0,0-1 0 0 0,0 1 0 0 0,3 1-9 0 0,7 6 13 0 0,23 17 99 0 0,-10-7-100 0 0,-24-19-13 0 0,1 0 1 0 0,-1-1 0 0 0,1 0 0 0 0,0 0 0 0 0,1 0 0 0 0,0 0 0 0 0,-2-2 1 0 0,-1 1-4 0 0,11 12 25 0 0,-9-9 253 0 0,-1 1-65 0 0,-1 0-52 0 0,-3 0-40 0 0,1-6-108 0 0,0 1 0 0 0,0 0 0 0 0,0-1 0 0 0,0 1 0 0 0,-1-1 0 0 0,1 1 0 0 0,0 0 0 0 0,-1-1 0 0 0,1 1 0 0 0,0-1 0 0 0,-1 1 0 0 0,1-1 0 0 0,-1 1 0 0 0,1-1 0 0 0,-1 1 0 0 0,1-1 0 0 0,-1 1 0 0 0,1-1 0 0 0,-1 0 0 0 0,1 1 0 0 0,-1-1 0 0 0,1 0 0 0 0,-1 0 0 0 0,0 1 0 0 0,1-1 0 0 0,-1 0 0 0 0,1 0 0 0 0,-1 0 0 0 0,0 0 0 0 0,1 0 0 0 0,-1 0 0 0 0,0 0 0 0 0,0 0-10 0 0,-7 2 125 0 0,2 1-82 0 0,5-3-40 0 0,0 1 0 0 0,0 0-1 0 0,0-1 1 0 0,1 0 0 0 0,-1 1-1 0 0,0-1 1 0 0,0 0 0 0 0,0 1-1 0 0,0-1 1 0 0,0 0 0 0 0,0 0 0 0 0,0 0-1 0 0,-1 0-2 0 0,-2 0-123 0 0,1 0 43 0 0,-5 0 28 0 0,0 0 117 0 0,-13 0 227 0 0,13 0-260 0 0,2 0-72 0 0,0 0-75 0 0,0 0-92 0 0,1 0-110 0 0,0 0 15 0 0,1 0-71 0 0,0 0-76 0 0,0 0-84 0 0,0 0-88 0 0,0 0-97 0 0,0 0-101 0 0,1 0-107 0 0,-5 0-1016 0 0,-2 0-1096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2:21.2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108 116 5840 0 0,'0'1'112'0'0,"0"-1"-47"0"0,-2 7 39 0 0,-14-4 195 0 0,11-1-272 0 0,-3 2-26 0 0,-7 6 84 0 0,11-7 3 0 0,-2 0 83 0 0,3 1 14 0 0,1-1 47 0 0,-1 2 96 0 0,-2 2 109 0 0,-3 3 152 0 0,-6 9 422 0 0,12-14-824 0 0,-3 9 474 0 0,5-8-423 0 0,0-4 12 0 0,1-1-8 0 0,2 2-203 0 0,1 1 59 0 0,11 8 470 0 0,-11-9-451 0 0,0 0-47 0 0,0-1-42 0 0,0 0-15 0 0,-3-2-9 0 0,-1 1 0 0 0,0-1 0 0 0,1 0 0 0 0,-1 0 0 0 0,0 0 0 0 0,1 0 0 0 0,-1 1 0 0 0,0-1 0 0 0,1 0 0 0 0,-1 0 0 0 0,1 0 0 0 0,-1 0 0 0 0,0 0 0 0 0,1 0 0 0 0,-1 0 0 0 0,1 0 0 0 0,-1 0 0 0 0,0 0 0 0 0,1 0 0 0 0,-1 0 0 0 0,1-1 0 0 0,-1 1 0 0 0,0 0 0 0 0,1 0 0 0 0,-1 0-1 0 0,0 0 1 0 0,1-1 0 0 0,-1 1 0 0 0,0 0 0 0 0,1 0 0 0 0,-1-1 0 0 0,0 1-4 0 0,2-1 1 0 0,6 0 40 0 0,-1 1-8 0 0,-2-2 26 0 0,3-3-22 0 0,0 0 19 0 0,10-10 57 0 0,0-12 63 0 0,-16 24-168 0 0,0 1-1 0 0,4-11-6 0 0,-3 8-1 0 0,-2 5 0 0 0,-1-1 0 0 0,1 0 0 0 0,-1 0 0 0 0,0 0 0 0 0,1 1 0 0 0,-1-1 0 0 0,1 0 0 0 0,-1 0 0 0 0,0 0 0 0 0,0 0 0 0 0,0 0 0 0 0,1 0 0 0 0,-1 0 0 0 0,0 0 0 0 0,0 1 0 0 0,-1 0 0 0 0,1-1 0 0 0,0 1 0 0 0,0 0 0 0 0,0 0 0 0 0,0-1 0 0 0,0 1 0 0 0,0 0 0 0 0,0-1 0 0 0,0 1 0 0 0,0 0 0 0 0,0 0 0 0 0,1-1 0 0 0,-1 1 0 0 0,0 0 0 0 0,0 0 0 0 0,0-1 0 0 0,0 1 0 0 0,0 0 0 0 0,0 0 0 0 0,0-1 0 0 0,1 1 0 0 0,-1 0 0 0 0,0 0 0 0 0,0 0 0 0 0,0-1 0 0 0,1 1 0 0 0,-1 0 0 0 0,0 0 0 0 0,0 0 0 0 0,0 0 0 0 0,1-1 0 0 0,-1 1 0 0 0,4-3 0 0 0,-2-11-12 0 0,-2 12-47 0 0,1 4 4 0 0,3 4 52 0 0,-3-4-6 0 0,0 0 0 0 0,-1-1 0 0 0,1 1 0 0 0,-1 0 0 0 0,0 0 0 0 0,0 0 0 0 0,1 0 1 0 0,-1 2 8 0 0,4 13-14 0 0,-3-15 9 0 0,-1-1-1 0 0,1 1 0 0 0,0 0 1 0 0,-1 0-1 0 0,1 0 1 0 0,-1 0-1 0 0,0 0 0 0 0,0 0 1 0 0,0 0 5 0 0,1 20 65 0 0,3 13 149 0 0,-1-22-157 0 0,0-1 23 0 0,-4 14 22 0 0,1-17-41 0 0,-1 1 40 0 0,1 0-26 0 0,-4 8 86 0 0,0 2 20 0 0,3-7-88 0 0,1-11-75 0 0,0 1 0 0 0,0 0 0 0 0,-1-1 0 0 0,1 1 0 0 0,-1 0-1 0 0,0-1 1 0 0,0 1-18 0 0,-2 11 90 0 0,2-3 11 0 0,0-6-57 0 0,-1-1-1 0 0,1 1 1 0 0,-1 0-1 0 0,0-1 0 0 0,0 1 1 0 0,0-1-1 0 0,0 1 1 0 0,-1-1-1 0 0,1 0 0 0 0,-1 0 1 0 0,0-1-1 0 0,-3 4-43 0 0,-8 11 125 0 0,12-15-118 0 0,0 0 0 0 0,0-1 0 0 0,-1 1 0 0 0,1-1 0 0 0,0 1 0 0 0,-1-1 1 0 0,0 0-1 0 0,1 0 0 0 0,-1-1 0 0 0,0 1 0 0 0,0 0 0 0 0,0-1 0 0 0,0 0 1 0 0,-2 1-8 0 0,-1 0 10 0 0,-1-1 0 0 0,1 1 0 0 0,-1-1 0 0 0,0-1 0 0 0,1 1 0 0 0,-4-1-10 0 0,0-2-2 0 0,4-1-44 0 0,1-1-53 0 0,2 0-82 0 0,0 1-48 0 0,0-1-86 0 0,1 1-99 0 0,0-1-114 0 0,2 3 208 0 0,-1 0-47 0 0,1 0-42 0 0,0 0-37 0 0,0 0-131 0 0,0 0-36 0 0,0-2-1353 0 0</inkml:trace>
  <inkml:trace contextRef="#ctx0" brushRef="#br0" timeOffset="364.55">296 233 8840 0 0,'8'-6'144'0'0,"6"3"216"0"0,-5 1-146 0 0,-4 0-103 0 0,-1 0-50 0 0,0-1-39 0 0,5-4 39 0 0,1 0 99 0 0,2 2 60 0 0,14-6 358 0 0,-19 9-431 0 0,0-1-33 0 0,2 1 175 0 0,-1-1-38 0 0,4-1 64 0 0,-1 0-55 0 0,22-9 386 0 0,-17 10-503 0 0,-9-6-3 0 0,-3-2 147 0 0,-5 6-162 0 0,-2 1-46 0 0,1 2-64 0 0,-2 0-37 0 0,-7-7 177 0 0,5 3-51 0 0,-3 0 38 0 0,3 3-57 0 0,-3-1 22 0 0,1 0-34 0 0,-3 1-20 0 0,-9 1-19 0 0,19 2-29 0 0,1 0 0 0 0,0 0 0 0 0,-1 0 0 0 0,1 0 0 0 0,-1 0 0 0 0,1 0 1 0 0,-1 0-1 0 0,1 0 0 0 0,0 0 0 0 0,-1 1 0 0 0,1-1 0 0 0,-1 0 0 0 0,1 0 0 0 0,0 1 0 0 0,-1-1 0 0 0,1 0 0 0 0,-1 0 1 0 0,1 1-1 0 0,0-1 0 0 0,0 0 0 0 0,-1 1 0 0 0,1-1 0 0 0,0 1 0 0 0,0-1 0 0 0,-1 0 0 0 0,1 1 0 0 0,0-1 1 0 0,0 1-1 0 0,0-1-5 0 0,-1 1 5 0 0,1 0 0 0 0,0-1 0 0 0,-1 1 0 0 0,1 0 0 0 0,-1-1 0 0 0,1 1 0 0 0,0-1 0 0 0,-1 1 0 0 0,1-1 0 0 0,-1 1 0 0 0,1-1 0 0 0,-1 1 0 0 0,0-1 0 0 0,1 1 0 0 0,-1-1-5 0 0,-1 1 19 0 0,0 0 1 0 0,0 0 0 0 0,0 1-1 0 0,0-1 1 0 0,0 0 0 0 0,1 1-1 0 0,-1 0 1 0 0,0-1 0 0 0,1 1-1 0 0,-1 0 1 0 0,1 0 0 0 0,0 0 0 0 0,-1 1-20 0 0,-1 1 24 0 0,-5 7 84 0 0,1-2 12 0 0,3 1-12 0 0,0 2-26 0 0,4-9-42 0 0,-1 0-1 0 0,0 1 1 0 0,1-1 0 0 0,0 0 0 0 0,0 1-1 0 0,0-1 1 0 0,0 0 0 0 0,0 1 0 0 0,1 0-40 0 0,4 11 120 0 0,1-3 41 0 0,3 0-54 0 0,-7-10-98 0 0,-1 0 0 0 0,1 0 0 0 0,0 0 0 0 0,-1-1 0 0 0,1 1 0 0 0,0-1 0 0 0,0 1 0 0 0,0-1 0 0 0,0 0 0 0 0,0 0 1 0 0,2 1-10 0 0,31 8 142 0 0,-18-7-83 0 0,1 0-1 0 0,0-1 1 0 0,-1-1 0 0 0,1-1-59 0 0,7-2 61 0 0,0-3-52 0 0,0-3-65 0 0,-2 1-77 0 0,-15 4 52 0 0,-2 1-212 0 0,-2 1 106 0 0,0-1 74 0 0,3-1-66 0 0,-3 1-11 0 0,-2 1 32 0 0,0-1-58 0 0,1 0-71 0 0,0 0-83 0 0,-1 1 89 0 0,0 0-41 0 0,-1 0-30 0 0,1 0-47 0 0,-1 0-42 0 0,1 0-36 0 0,0 0-138 0 0,0 0-35 0 0,4-2-1429 0 0</inkml:trace>
  <inkml:trace contextRef="#ctx0" brushRef="#br0" timeOffset="698.29">779 63 7584 0 0,'0'0'188'0'0,"-1"1"-78"0"0,1-1-60 0 0,1 5-13 0 0,0-2 7 0 0,7 13-61 0 0,-6-10 50 0 0,1 0 38 0 0,0 1 46 0 0,0-1 59 0 0,1 0 69 0 0,-1 0 78 0 0,1-1 90 0 0,0-1 101 0 0,1 1-178 0 0,-1 4 283 0 0,1-1-2 0 0,-1-3-285 0 0,1 0-42 0 0,-2-1 64 0 0,3 4 453 0 0,-2-6-488 0 0,1 2-64 0 0,-1 4 217 0 0,1 1-9 0 0,-1-6-223 0 0,0-1-67 0 0,-4-2-157 0 0,0 0 1 0 0,1 0-1 0 0,-1 0 0 0 0,0 0 1 0 0,0 0-1 0 0,1 1 1 0 0,-1-1-1 0 0,0 0 1 0 0,0 0-1 0 0,1 0 1 0 0,-1 0-1 0 0,0 0 1 0 0,0 1-1 0 0,0-1 1 0 0,1 0-1 0 0,-1 0 1 0 0,0 0-1 0 0,0 1 1 0 0,0-1-1 0 0,0 0 1 0 0,0 0-1 0 0,1 1 1 0 0,-1-1-1 0 0,0 0 1 0 0,0 0-1 0 0,0 1 1 0 0,0-1-1 0 0,0 0 1 0 0,0 0-1 0 0,0 1 1 0 0,0-1-1 0 0,0 0 1 0 0,0 0-1 0 0,0 1 1 0 0,0-1-1 0 0,0 0-16 0 0,0 2 362 0 0,0-2-23 0 0,0 0-83 0 0,0 0-37 0 0,0 0-10 0 0,0 0-10 0 0,0 0-40 0 0,0 0-21 0 0,0 0-2 0 0,-1-2-8 0 0,-5-4-51 0 0,-19-20 178 0 0,14 5-181 0 0,2-5-8 0 0,8 24-62 0 0,0 0 0 0 0,1 0-1 0 0,-1 0 1 0 0,1 0-1 0 0,0 0 1 0 0,-1-1 0 0 0,1 1-1 0 0,0 0 1 0 0,0 0-1 0 0,0 0 1 0 0,1-1-1 0 0,-1 1 1 0 0,0 0 0 0 0,1 0-4 0 0,5-18 23 0 0,-1 10-43 0 0,-3 5 5 0 0,1 1-1 0 0,0-1 1 0 0,-1 1 0 0 0,2 0 0 0 0,-1 0-1 0 0,0 0 1 0 0,1 1 0 0 0,0-1 15 0 0,4-2-83 0 0,1 2-60 0 0,-2 1 110 0 0,-3 2-13 0 0,1-1-82 0 0,-3 1 21 0 0,0 0-37 0 0,1-1-102 0 0,0 1-80 0 0,-1 0-91 0 0,1 0-103 0 0,0-1-115 0 0,-2 2 272 0 0,0-1-34 0 0,1 1-34 0 0,-1-1-35 0 0,0 1-38 0 0,0 0-38 0 0,4-3-1598 0 0,1-2-1216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2:19.3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0 198 5848 0 0,'0'0'168'0'0,"0"1"-3"0"0,0 17 532 0 0,0-1-40 0 0,0 14 562 0 0,0 2 122 0 0,0 19 573 0 0,1-48-1841 0 0,0 0-36 0 0,5 4-10 0 0,-4-6-35 0 0,-1 1 112 0 0,-2-2-94 0 0,1 1-50 0 0,0 1-61 0 0,0 1-78 0 0,-1 0-96 0 0,1-2-112 0 0,0 0-110 0 0,0-1 65 0 0,0 0-40 0 0,0 1-561 0 0,0-1-444 0 0,0-1-842 0 0</inkml:trace>
  <inkml:trace contextRef="#ctx0" brushRef="#br0" timeOffset="427.05">161 198 5616 0 0,'1'0'105'0'0,"0"-1"-43"0"0,5 3 36 0 0,-2 4 59 0 0,0 1-63 0 0,0 3-41 0 0,0 6-46 0 0,1-1-7 0 0,-4-10-38 0 0,1 0 88 0 0,0 1 61 0 0,6 13 438 0 0,-5-12-347 0 0,3 4 283 0 0,-2 4 171 0 0,3 5 161 0 0,-4-7-60 0 0,-3-5-282 0 0,0-2-156 0 0,0 0-34 0 0,2-1-42 0 0,2 0-50 0 0,-4-5 35 0 0,0 1-68 0 0,0 0-57 0 0,0-1-48 0 0,-1 2-47 0 0,-1 0-109 0 0,1-1 83 0 0,0 0 53 0 0,0-1 83 0 0,0 1 116 0 0,0-1-66 0 0,1 0 40 0 0,0 0 44 0 0,-1 0 46 0 0,1 0 51 0 0,0 0 54 0 0,-5-8-345 0 0,4 6-29 0 0,0-1 0 0 0,1 0-1 0 0,-1 0 1 0 0,1 1-1 0 0,0-1 1 0 0,0 0 0 0 0,0-2-29 0 0,0-4 32 0 0,0-2-63 0 0,4-11 42 0 0,4-1 38 0 0,0 4 8 0 0,-7 16-56 0 0,1 0 0 0 0,-1 1 0 0 0,1-1 0 0 0,0 1 0 0 0,0-1 0 0 0,0 1 1 0 0,0 0-1 0 0,1 0 0 0 0,-1 0 0 0 0,0 0 0 0 0,3-1-1 0 0,4-4-34 0 0,-1-1-39 0 0,3 1 5 0 0,0 3 64 0 0,3-1 51 0 0,-7 2 17 0 0,1 3-40 0 0,1 1-34 0 0,4 6-57 0 0,7 8-65 0 0,-9-4 123 0 0,-8-8 32 0 0,-2-2-19 0 0,0 1 0 0 0,0-1 1 0 0,0 0-1 0 0,0 0 0 0 0,-1 0 0 0 0,1 1 0 0 0,0-1 0 0 0,-1 0 0 0 0,1 1 0 0 0,-1-1 1 0 0,1 1-1 0 0,-1-1 0 0 0,0 1-4 0 0,4 8 29 0 0,1-3 19 0 0,-3-5-37 0 0,-1 0 0 0 0,0 0 0 0 0,1 0 0 0 0,-1 0 0 0 0,0 0 0 0 0,0 1 0 0 0,0-1 0 0 0,0 1-11 0 0,6 10 59 0 0,-4-10-50 0 0,-2-3-8 0 0,-1 1-1 0 0,1-1 0 0 0,-1 1 0 0 0,1-1 1 0 0,-1 1-1 0 0,0 0 0 0 0,1-1 0 0 0,-1 1 1 0 0,1-1-1 0 0,-1 1 0 0 0,0 0 0 0 0,0-1 1 0 0,1 1-1 0 0,-1 0 0 0 0,0-1 0 0 0,0 1 0 0 0,0 0 1 0 0,0 0-1 0 0,0-1 0 0 0,0 1 0 0 0,0 0 1 0 0,0-1-1 0 0,0 1 0 0 0,0 0 0 0 0,0 0 1 0 0,0 0-1 0 0,0 0 3 0 0,0 0 1 0 0,0 0 0 0 0,0 0 0 0 0,1 0 0 0 0,-1 0-1 0 0,0 1 1 0 0,1-1 0 0 0,-1 0 0 0 0,1 0 0 0 0,-1 0-1 0 0,1 0 1 0 0,0 0-4 0 0,3 10 107 0 0,-4-9-35 0 0,0-2-2 0 0,0 0-4 0 0,0 0-2 0 0,0 0 0 0 0,0 0-38 0 0,0 0-74 0 0,0 0-36 0 0,0 0-92 0 0,1 0 74 0 0,0 0 49 0 0,3 0 3 0 0,-3 0 1 0 0,1 0-175 0 0</inkml:trace>
  <inkml:trace contextRef="#ctx0" brushRef="#br0" timeOffset="756.59">671 1 9136 0 0,'-1'6'132'0'0,"-2"-4"120"0"0,3-3-72 0 0,0 2-125 0 0,3 1-34 0 0,-2 5 54 0 0,-1-6-64 0 0,0-1-1 0 0,0 1 0 0 0,0 0 0 0 0,0 0 1 0 0,0-1-1 0 0,0 1 0 0 0,0 0 1 0 0,0 0-1 0 0,0 0 0 0 0,0-1 0 0 0,0 1 1 0 0,0 0-1 0 0,1 0 0 0 0,-1-1 0 0 0,0 1 1 0 0,1 0-11 0 0,5 13 166 0 0,1 1 98 0 0,-1 2 111 0 0,6 25 584 0 0,-7-26-666 0 0,2 4 140 0 0,-5-17-357 0 0,-1 0 1 0 0,0 1 0 0 0,0-1 0 0 0,0 0 0 0 0,0 1-1 0 0,0-1 1 0 0,-1 0 0 0 0,1 1 0 0 0,-1 0-77 0 0,1 5 173 0 0,2 4 150 0 0,1 0-9 0 0,-3-4-159 0 0,3 16 187 0 0,-3-20-267 0 0,0-1 1 0 0,0 1 0 0 0,0-1-1 0 0,-1 1 1 0 0,1 3-76 0 0,-1-5 23 0 0,0 0 0 0 0,0 0 0 0 0,1 0 0 0 0,-1 0 0 0 0,1 1 0 0 0,0-1 0 0 0,0 0 0 0 0,0 0 0 0 0,0 0 0 0 0,0 0-23 0 0,1 2 25 0 0,-1 0 56 0 0,-1 17 337 0 0,-1-14-284 0 0,1-1-98 0 0,0-2-101 0 0,0-3-127 0 0,0-2-323 0 0,1 0 69 0 0,0 1 57 0 0,0-1 48 0 0,0 2-229 0 0,1 0-257 0 0,-1-1 442 0 0,-1 0-66 0 0,0-1-88 0 0,1 1-1318 0 0,0-1-1052 0 0</inkml:trace>
  <inkml:trace contextRef="#ctx0" brushRef="#br0" timeOffset="965.95">528 251 9408 0 0,'0'0'273'0'0,"0"0"-63"0"0,1 1-100 0 0,0-1-73 0 0,3-1-60 0 0,-2 0 53 0 0,1-7-19 0 0,4 1 26 0 0,23-9 175 0 0,-24 13-173 0 0,31-14 480 0 0,18-5-519 0 0,-15 7 158 0 0,-34 13-230 0 0,-1 0 59 0 0,11 0 171 0 0,-13 1-144 0 0,1 1-36 0 0,-1 0-42 0 0,0 0-46 0 0,0 0-56 0 0,0-1-65 0 0,1 1-75 0 0,-1 0-83 0 0,1-1-91 0 0,0 0-102 0 0,0 0-110 0 0,3-1-655 0 0,3-3-772 0 0</inkml:trace>
  <inkml:trace contextRef="#ctx0" brushRef="#br0" timeOffset="3276.96">305 19 9672 0 0,'-1'-1'-14'0'0,"-2"0"20"0"0,1 0 39 0 0,-2-1 90 0 0,-7-1 253 0 0,8 2-313 0 0,0 1-49 0 0,-8-2-15 0 0,8-1-11 0 0,1 0 0 0 0,-8 2 10 0 0,9 1 16 0 0,1 0-102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2:23.9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197 28 7080 0 0,'0'0'157'0'0,"0"0"23"0"0,0 0 13 0 0,0-2-22 0 0,0-4-96 0 0,-1 1 181 0 0,-1 0 42 0 0,-2 1 100 0 0,-5 1 245 0 0,-1 1 0 0 0,2 2-245 0 0,2 0-101 0 0,0 0-42 0 0,-2 0-1 0 0,0 2-156 0 0,-2 5 110 0 0,1 0-27 0 0,0-3-75 0 0,-4 3 143 0 0,10-3-194 0 0,0 1-34 0 0,2-4-21 0 0,1 0 0 0 0,-1-1 0 0 0,0 1 0 0 0,0 0 0 0 0,0 0 0 0 0,0 0 0 0 0,0-1 0 0 0,0 1 0 0 0,0 0 0 0 0,0-1 0 0 0,0 1 0 0 0,0-1 0 0 0,0 1 0 0 0,-11 7 0 0 0,11-8 0 0 0,-3 4 0 0 0,0-1 0 0 0,1 2 0 0 0,-1-1 0 0 0,1 0 0 0 0,0 1 0 0 0,0 0 0 0 0,-1 0 0 0 0,3-2 0 0 0,0-1 0 0 0,-13 11 0 0 0,12-11 0 0 0,1 0 0 0 0,-1 1 0 0 0,1-1 0 0 0,0 0 0 0 0,0 1 0 0 0,0-1 0 0 0,0 0 0 0 0,0 1 0 0 0,0 0 0 0 0,-3 9 0 0 0,3-11 0 0 0,1-1 0 0 0,0 1 0 0 0,0-1 0 0 0,0 1 0 0 0,0 0 0 0 0,0-1 0 0 0,0 1 0 0 0,0 0 0 0 0,0-1 0 0 0,0 1 0 0 0,0-1 0 0 0,0 1 0 0 0,0 0 0 0 0,0-1 0 0 0,0 1 0 0 0,1-1 0 0 0,-1 1 0 0 0,0 0 0 0 0,0-1 0 0 0,1 1 0 0 0,-1-1 0 0 0,1 1 0 0 0,-1-1 0 0 0,0 1 0 0 0,5 11 0 0 0,-2-1 24 0 0,3-1 35 0 0,15 9 82 0 0,-6-6-93 0 0,-13-11-43 0 0,0 0-1 0 0,0 0 1 0 0,0 0 0 0 0,1-1 0 0 0,-1 1 0 0 0,1-1 0 0 0,-1 0 0 0 0,1 0 0 0 0,-1 0 0 0 0,1 0 0 0 0,0 0 0 0 0,-1 0 0 0 0,2-1-5 0 0,15 5 121 0 0,-3-1-61 0 0,-2-4-89 0 0,-1-1 34 0 0,7-3 57 0 0,-15 3-33 0 0,-1-1 1 0 0,1 0 0 0 0,-1 0 0 0 0,0 0 0 0 0,1 0 0 0 0,-1-1-1 0 0,4-2-29 0 0,3-4 25 0 0,1-2-44 0 0,4-1-54 0 0,-14 5 73 0 0,-2 5 0 0 0,1 1 0 0 0,-1 0 0 0 0,0-1 0 0 0,1 1 0 0 0,-1 0 0 0 0,1 0 0 0 0,0-1 0 0 0,-1 1 0 0 0,1 0 0 0 0,0 0 0 0 0,0 0 0 0 0,0-1 0 0 0,4-4 5 0 0,-1 1 1 0 0,0-1 0 0 0,-1 0 0 0 0,0 0 0 0 0,0 0 0 0 0,2-6-6 0 0,3-4 18 0 0,-5-2-7 0 0,0 14-11 0 0,0-1 0 0 0,-2-13 0 0 0,0 8-14 0 0,4 3-79 0 0,-3 5 72 0 0,-1-4-43 0 0,-1 5 0 0 0,0 1 0 0 0,0 0 0 0 0,0 9 0 0 0,0-8 64 0 0,0 0 0 0 0,0 1 0 0 0,0-1 0 0 0,0 1 0 0 0,0-1 0 0 0,0 1 0 0 0,0-1 0 0 0,0 1 0 0 0,1-1 0 0 0,-1 0 0 0 0,1 1 0 0 0,-1-1 0 0 0,1 0 0 0 0,0 1 0 0 0,-1-1 0 0 0,2 1 0 0 0,-2-1 0 0 0,0-1 0 0 0,1 1 0 0 0,-1-1 0 0 0,0 1 0 0 0,1-1 0 0 0,-1 1 0 0 0,0 0 0 0 0,0-1 0 0 0,1 1 0 0 0,-1-1 0 0 0,0 1 0 0 0,0 0 0 0 0,0-1 0 0 0,0 1 0 0 0,0 0 0 0 0,0-1 0 0 0,0 1 0 0 0,0 1 2 0 0,0-1 0 0 0,0 1-1 0 0,0-1 1 0 0,0 1 0 0 0,0-1 0 0 0,0 1 0 0 0,0-1 0 0 0,1 1 0 0 0,-1-1 0 0 0,1 0 0 0 0,-1 1 0 0 0,1-1 0 0 0,-1 0 0 0 0,1 1 0 0 0,0 0-2 0 0,0-2 3 0 0,-1 1 1 0 0,1 0-1 0 0,-1-1 0 0 0,0 1 1 0 0,1 0-1 0 0,-1-1 1 0 0,0 1-1 0 0,0 0 1 0 0,1 0-1 0 0,-1-1 0 0 0,0 1 1 0 0,0 0-1 0 0,0 0 1 0 0,0-1-1 0 0,0 1 1 0 0,0 0-4 0 0,4 16 148 0 0,-1-9 22 0 0,-2-3-41 0 0,0 1 37 0 0,0 4 144 0 0,3-1-105 0 0,-1-1-103 0 0,-2 1-80 0 0,3 7 87 0 0,-1-7-12 0 0,-1 1 79 0 0,-2-4-108 0 0,0 3 108 0 0,0 2 76 0 0,0-2-158 0 0,0-8-36 0 0,0-1-272 0 0,0 0 86 0 0,0 1 73 0 0,0-1 64 0 0,0 0 59 0 0,0 1 48 0 0,0 1 389 0 0,0-2-331 0 0,0 1-110 0 0,0-1-42 0 0,0 1-46 0 0,0-1-47 0 0,0 1-54 0 0,0-1-62 0 0,0 0-88 0 0,0 0-87 0 0,0 1-94 0 0,1-1-103 0 0,-1 0-112 0 0,0 0-120 0 0,0 0 349 0 0,0 0-34 0 0,0 0-34 0 0,0 0-35 0 0,2-2-923 0 0,1-1-52 0 0,0 0 211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2:25.9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121 277 7024 0 0,'0'0'157'0'0,"0"-1"-5"0"0,0 1-64 0 0,0-2-42 0 0,-1-1-3 0 0,0 1 0 0 0,0 1 39 0 0,-2-2-10 0 0,1 1-37 0 0,-8-2-25 0 0,10 4-10 0 0,-1 0 1 0 0,1 0-1 0 0,-1 0 1 0 0,1 0-1 0 0,0 0 1 0 0,-1 0-1 0 0,1 0 1 0 0,-1 0-1 0 0,1-1 1 0 0,0 1-1 0 0,-1 0 1 0 0,1 0-1 0 0,0 0 0 0 0,-1 0 1 0 0,1 0-1 0 0,0-1 1 0 0,-1 1-1 0 0,1 0 1 0 0,0 0-1 0 0,-1-1 1 0 0,1 1-1 0 0,0 0 1 0 0,0-1-1 0 0,-1 1 1 0 0,1 0-1 0 0,0-1 0 0 0,-3-2 103 0 0,1 2 2 0 0,-2 1 48 0 0,1 0-9 0 0,0 0 47 0 0,-7 2 552 0 0,7-1-475 0 0,0 1-96 0 0,1-1-140 0 0,1 0-45 0 0,-2 2 295 0 0,0-2-85 0 0,1 0-66 0 0,0-1-49 0 0,-4 3 56 0 0,4 0-38 0 0,-3 8 184 0 0,4-8-218 0 0,0 0 0 0 0,-1 0 0 0 0,1-1 0 0 0,-1 1 1 0 0,1 0-1 0 0,-1-1 0 0 0,0 0 0 0 0,-1 2-66 0 0,-3 4 190 0 0,1 6 35 0 0,0-1 43 0 0,4 1 28 0 0,1-14-283 0 0,0 1 1 0 0,0 0-1 0 0,0-1 1 0 0,0 1-1 0 0,0 0 1 0 0,0 0-1 0 0,0-1 1 0 0,0 1-1 0 0,0 0 1 0 0,0 0-1 0 0,0-1 1 0 0,-1 1-1 0 0,1 0 1 0 0,0-1-1 0 0,-1 1 1 0 0,1 0-14 0 0,0-1 4 0 0,0 0 1 0 0,0 0-1 0 0,-1 0 1 0 0,1 0-1 0 0,0 0 1 0 0,0 0-1 0 0,0 0 1 0 0,0 0-1 0 0,-1 1 1 0 0,1-1-1 0 0,0 0 1 0 0,0 0-1 0 0,0 0 1 0 0,0 0-1 0 0,0 0 1 0 0,0 1-1 0 0,0-1 1 0 0,-1 0-1 0 0,1 0 1 0 0,0 0-1 0 0,0 0 1 0 0,0 1-1 0 0,0-1 1 0 0,0 0-1 0 0,0 0 1 0 0,0 0-1 0 0,0 0 1 0 0,0 1-1 0 0,0-1 1 0 0,0 0-1 0 0,0 0 1 0 0,0 0-1 0 0,0 1 1 0 0,0-1-1 0 0,0 0 1 0 0,0 0-1 0 0,0 0 1 0 0,0 0-1 0 0,1 1 1 0 0,-1-1-1 0 0,0 0 1 0 0,0 0-1 0 0,0 0 1 0 0,0 1-5 0 0,1-1 10 0 0,-1 1 1 0 0,0 0 0 0 0,1-1 0 0 0,-1 1-1 0 0,0 0 1 0 0,1 0 0 0 0,-1-1-1 0 0,0 1 1 0 0,0 0 0 0 0,0 0-1 0 0,1 0 1 0 0,-1-1 0 0 0,0 1 0 0 0,0 0-1 0 0,0 0-10 0 0,0 0 11 0 0,0 0-1 0 0,0 0 1 0 0,0 0-1 0 0,0 0 1 0 0,0 0-1 0 0,0 0 1 0 0,1 0 0 0 0,-1 0-1 0 0,0 0 1 0 0,1 0-1 0 0,-1 0 1 0 0,1 0-1 0 0,-1 0 1 0 0,1 0-11 0 0,0 0 19 0 0,0 0 1 0 0,0 0 0 0 0,0 0-1 0 0,0 0 1 0 0,0-1 0 0 0,0 1-1 0 0,0 0 1 0 0,0-1 0 0 0,1 1-1 0 0,-1-1 1 0 0,0 1 0 0 0,0-1-1 0 0,0 1 1 0 0,1-1 0 0 0,-1 0-1 0 0,1 0-19 0 0,13 1 179 0 0,-5-3-88 0 0,3-3-24 0 0,4 2-56 0 0,-10-2-11 0 0,0-1-50 0 0,-1 0-68 0 0,4-9-45 0 0,-8 11 102 0 0,-1 0-1 0 0,0-1 1 0 0,0 1-1 0 0,0 0 1 0 0,0-4 61 0 0,0-26-310 0 0,-1 12 144 0 0,-1-2 49 0 0,1 19 91 0 0,-1 0 1 0 0,1 0-1 0 0,-1 0 1 0 0,0 0-1 0 0,0-1 26 0 0,-1 1-24 0 0,1 0 0 0 0,0-1-1 0 0,1 1 1 0 0,-1-1 0 0 0,1 0 24 0 0,0-22-104 0 0,0-40-200 0 0,0 64 273 0 0,0-1 0 0 0,1 1 0 0 0,0-1 0 0 0,0 1 1 0 0,1-3 30 0 0,2-19-110 0 0,-4 23 89 0 0,0-1 1 0 0,0 1 0 0 0,1-1-1 0 0,-1 1 1 0 0,1-1 0 0 0,0 0 20 0 0,3-7-22 0 0,-2 4 50 0 0,-2 7 104 0 0,1 1-51 0 0,5 5 70 0 0,-4 8 200 0 0,-1 1 60 0 0,11 32 485 0 0,-10-34-552 0 0,1 1 0 0 0,1-1 0 0 0,0 0 0 0 0,6 10-344 0 0,-6-12 129 0 0,0-2-35 0 0,3 18 118 0 0,-3-11-57 0 0,5 6 34 0 0,-4-11-138 0 0,-1 1-38 0 0,6 13 51 0 0,-2-7-61 0 0,-5-11 81 0 0,-2-4-100 0 0,0-1-52 0 0,0 0-41 0 0,0 0-59 0 0,0-1-70 0 0,0 1-79 0 0,0-1 53 0 0,0 1-44 0 0,0-1-46 0 0,-1 0-51 0 0,1 0-54 0 0,-1 0-56 0 0,1 0-60 0 0,0 0-63 0 0,0 3-1273 0 0,-1 1-1092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2:26.5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8464 0 0,'0'0'190'0'0,"0"0"28"0"0,0 0 10 0 0,2 0-26 0 0,-1 0-198 0 0,-1 0 0 0 0,1 0-1 0 0,0 0 1 0 0,0 0 0 0 0,0 0 0 0 0,-1 0-1 0 0,1 0 1 0 0,0 0 0 0 0,0 0-1 0 0,0 0 1 0 0,-1 0 0 0 0,1 0-1 0 0,0 0 1 0 0,0 1 0 0 0,-1-1-1 0 0,1 0 1 0 0,0 1 0 0 0,0-1 0 0 0,-1 0-1 0 0,1 1 1 0 0,0-1 0 0 0,-1 1-1 0 0,1-1 1 0 0,-1 1 0 0 0,1 0-4 0 0,1 1 92 0 0,2 1 78 0 0,2 3 63 0 0,0 18 369 0 0,-3-12-346 0 0,0-2-44 0 0,4 7 86 0 0,3 25 493 0 0,-5-22-447 0 0,0-1-81 0 0,7 22 397 0 0,0 21 208 0 0,-6-31-205 0 0,1-1 0 0 0,2 2-663 0 0,-6-25 103 0 0,1 12 125 0 0,-3-8-69 0 0,-1-9-46 0 0,0 1-96 0 0,2 3-47 0 0,-1-4 54 0 0,0 0 39 0 0,0-1 35 0 0,0 0 51 0 0,0 0 59 0 0,1-1 69 0 0,-2 0-271 0 0,0 0-1 0 0,0 0 0 0 0,1 0 0 0 0,-1 0 0 0 0,0 0 0 0 0,0 0 0 0 0,1-1 0 0 0,-1 1 0 0 0,0 0 0 0 0,0 0 0 0 0,1 0 0 0 0,-1 0 0 0 0,0 0 0 0 0,0 0 0 0 0,1-1 0 0 0,-1 1 0 0 0,0 0 0 0 0,0 0 0 0 0,0 0 0 0 0,1-1 0 0 0,-1 1 0 0 0,0 0 0 0 0,0 0 0 0 0,0-1 0 0 0,0 1-5 0 0,3-13 44 0 0,-1 5 13 0 0,2 5-44 0 0,-4 3-14 0 0,0-1 0 0 0,1 1 1 0 0,-1-1-1 0 0,1 1 0 0 0,-1 0 1 0 0,0-1-1 0 0,1 1 0 0 0,-1-1 1 0 0,0 1-1 0 0,0-1 0 0 0,1 1 1 0 0,-1-1-1 0 0,0 1 0 0 0,0-1 1 0 0,1 1-1 0 0,-1-1 0 0 0,0 1 1 0 0,0-1-1 0 0,0 1 1 0 0,3-8 4 0 0,1 0-42 0 0,5-6-134 0 0,1 2-60 0 0,16-16-380 0 0,-17 21 431 0 0,5 2-23 0 0,-1 0-25 0 0,-1 2 53 0 0,8 4 1 0 0,-7 0-2 0 0,-11-1 165 0 0,0 0 0 0 0,1 0-1 0 0,-1 1 1 0 0,0 0 0 0 0,0-1 0 0 0,1 1-1 0 0,-1 0 1 0 0,0 0 0 0 0,0 0 0 0 0,0 0-1 0 0,0 0 1 0 0,0 1 0 0 0,1 0 12 0 0,13 12-11 0 0,-1-5 11 0 0,-13-8 1 0 0,10 7 7 0 0,-6 1 65 0 0,2 0 51 0 0,1 0 58 0 0,-4 2-9 0 0,-3 7 232 0 0,-2-17-374 0 0,0 0 1 0 0,0 0-1 0 0,0 0 1 0 0,-1 0-1 0 0,1 0 1 0 0,0 1 0 0 0,-1-1-1 0 0,1 0 1 0 0,-1 0-1 0 0,1 0 1 0 0,-1 0-1 0 0,0 0 1 0 0,0 0-32 0 0,-10 7 184 0 0,-7-5 71 0 0,-8 9 61 0 0,9-6-184 0 0,15-5-121 0 0,1 0-1 0 0,-1-1 1 0 0,1 1-1 0 0,0 0 0 0 0,-1 0 1 0 0,1 0-1 0 0,0 0 0 0 0,-1 1 1 0 0,1-1-1 0 0,0 0 1 0 0,0 1-11 0 0,0-1 4 0 0,0 0 1 0 0,0 0-1 0 0,1 0 1 0 0,-1 0-1 0 0,0 0 1 0 0,0-1 0 0 0,0 1-1 0 0,0 0 1 0 0,0-1-1 0 0,0 1 1 0 0,0 0-1 0 0,0-1 1 0 0,0 1-1 0 0,0-1 1 0 0,0 0 0 0 0,0 1-1 0 0,-1-1 1 0 0,1 0-1 0 0,0 0 1 0 0,0 1-5 0 0,-11 0 56 0 0,2 2-43 0 0,7-2-13 0 0,0 0-1 0 0,0 0 1 0 0,1-1 0 0 0,-1 1-1 0 0,0-1 1 0 0,0 0-1 0 0,0 1 1 0 0,3-1-141 0 0,-1 0 35 0 0,0 0-13 0 0,0 0 103 0 0,-1 0 81 0 0,1 0 67 0 0,-4 0 259 0 0,2 1-223 0 0,1-1-140 0 0,1 0-65 0 0,-1 0-80 0 0,1 0-97 0 0,-1-1-48 0 0,1 1-86 0 0,0 0-95 0 0,0 0-103 0 0,0-1-113 0 0,0 1-121 0 0,1 0 342 0 0,-1 0-34 0 0,1-1-35 0 0,0 1-35 0 0,-3-2-1528 0 0,-2-3-1176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2:25.1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234 27 6648 0 0,'-12'-7'202'0'0,"-1"5"101"0"0,8 0-193 0 0,1-1-46 0 0,2 1-47 0 0,-3 0 2 0 0,1 0 34 0 0,-6-1 137 0 0,1 1 72 0 0,-14 1 427 0 0,16 0-513 0 0,-1 1-39 0 0,3 0-70 0 0,-2 2 192 0 0,2 0-46 0 0,-3 2 18 0 0,1-2-64 0 0,6-2-141 0 0,-1 0 0 0 0,1 0 0 0 0,0 1 0 0 0,-1-1 0 0 0,1 1 0 0 0,0-1 0 0 0,0 1 0 0 0,-1-1 0 0 0,1 1-1 0 0,0 0 1 0 0,0 0 0 0 0,0-1 0 0 0,0 1 0 0 0,0 0-26 0 0,-26 17 448 0 0,19-10-309 0 0,-4 4 91 0 0,0 2 38 0 0,3 0 52 0 0,5 1 65 0 0,3-6-178 0 0,-3-1-103 0 0,3-7-96 0 0,1 1 0 0 0,-1-1 0 0 0,0 0-1 0 0,1 1 1 0 0,-1-1 0 0 0,1 1 0 0 0,0-1 0 0 0,-1 1 0 0 0,1-1 0 0 0,0 1 0 0 0,0 0-8 0 0,3 8 66 0 0,2-1-17 0 0,-3-7-36 0 0,-1 0-1 0 0,0 0 1 0 0,0 0 0 0 0,0 0-1 0 0,0 0 1 0 0,0 1 0 0 0,0-1-1 0 0,0 0 1 0 0,-1 1 0 0 0,1 1-13 0 0,-1-3 7 0 0,0 0 0 0 0,0 0 1 0 0,1 0-1 0 0,-1 0 1 0 0,0-1-1 0 0,0 1 1 0 0,0 0-1 0 0,1 0 0 0 0,-1 0 1 0 0,0-1-1 0 0,1 1 1 0 0,-1 0-1 0 0,1-1 0 0 0,-1 1 1 0 0,1 0-1 0 0,-1-1 1 0 0,1 1-1 0 0,0 0 0 0 0,-1-1 1 0 0,1 1-1 0 0,-1-1 1 0 0,1 1-1 0 0,0-1 1 0 0,0 1-1 0 0,-1-1 0 0 0,1 0 1 0 0,0 1-1 0 0,0-1 1 0 0,0 0-8 0 0,11 8 105 0 0,-2 1-26 0 0,-4-4-42 0 0,0-3-24 0 0,-3-1 4 0 0,1 0 5 0 0,-1-1-1 0 0,1 1 0 0 0,0 0 1 0 0,-1-1-1 0 0,1 0 0 0 0,0 0 1 0 0,-1 0-1 0 0,1 0 0 0 0,0 0 1 0 0,-1-1-1 0 0,1 0 1 0 0,3-1-22 0 0,22-8 234 0 0,-10 3-31 0 0,-18 6-197 0 0,0 0 1 0 0,1 1 0 0 0,-1-1 0 0 0,0 0 0 0 0,0 0 0 0 0,1 0 0 0 0,-1 1 0 0 0,0-1 0 0 0,0-1 0 0 0,0 1 0 0 0,0 0-1 0 0,0 0 1 0 0,0 0 0 0 0,-1 0 0 0 0,1-1-7 0 0,0 1 3 0 0,0 0-1 0 0,-1 0 0 0 0,1 0 1 0 0,0 0-1 0 0,0 0 1 0 0,0 0-1 0 0,0 0 1 0 0,0 0-1 0 0,0 0 1 0 0,1 0-3 0 0,0 0 0 0 0,-1 0 0 0 0,1 0 0 0 0,-1 0 0 0 0,0 0 0 0 0,1-1 0 0 0,-1 1 0 0 0,0 0 0 0 0,0-1 0 0 0,0 1 0 0 0,1-2 0 0 0,-2 2 0 0 0,1 0 0 0 0,0 0 0 0 0,0-1 0 0 0,0 1 0 0 0,0 0 0 0 0,1 0 0 0 0,-1 0 0 0 0,0 0 0 0 0,0 0 0 0 0,1 0 0 0 0,18-14-26 0 0,-3-4-54 0 0,0 1-50 0 0,-17 17 75 0 0,6-5-80 0 0,-3 2 52 0 0,-3 0-82 0 0,0 1 40 0 0,-2 1-34 0 0,-5-4 102 0 0,-1 5-18 0 0,7 2 6 0 0,1 1 41 0 0,0 4 36 0 0,0-6-13 0 0,0 11 5 0 0,3-9 0 0 0,-2-1 0 0 0,0-1 0 0 0,0 0 0 0 0,-1 0 0 0 0,1 1 0 0 0,0-1 0 0 0,-1 1 0 0 0,1-1 0 0 0,0 1 0 0 0,-1-1 0 0 0,1 1 0 0 0,-1-1 0 0 0,1 1 0 0 0,-1-1 0 0 0,1 1 0 0 0,-1 0 0 0 0,1-1 0 0 0,-1 1 0 0 0,1 0 0 0 0,-1-1 0 0 0,0 1 0 0 0,0 0 0 0 0,1 0 0 0 0,-1 0 0 0 0,0 0 2 0 0,1 0 0 0 0,-1 0 0 0 0,1 0 0 0 0,0 0 1 0 0,-1 0-1 0 0,1 0 0 0 0,0 0 0 0 0,-1 0 0 0 0,1 0 0 0 0,0 0 1 0 0,0-1-1 0 0,0 1 0 0 0,0 0 0 0 0,0 0 0 0 0,0-1-2 0 0,8 7 46 0 0,6 6 76 0 0,-14-11-88 0 0,3 0-226 0 0,-2 1 60 0 0,-1-2 21 0 0,-1-1-36 0 0,1 1-44 0 0,-1-1-52 0 0,0 0-42 0 0,0 1-45 0 0,1-1-41 0 0,-1 0-34 0 0,0 0-121 0 0,0 0-35 0 0,0 0-1243 0 0</inkml:trace>
  <inkml:trace contextRef="#ctx0" brushRef="#br0" timeOffset="352">457 81 9152 0 0,'2'1'208'0'0,"1"4"-84"0"0,4 11 304 0 0,-5-8-285 0 0,1-2-86 0 0,0-1-32 0 0,0 1 46 0 0,-1-1 48 0 0,0 0 49 0 0,-2-1 53 0 0,0-3 70 0 0,1 0-60 0 0,-1 0-52 0 0,1 0-44 0 0,-1 0-23 0 0,1 0-42 0 0,2 2 16 0 0,-2-2-1 0 0,0-1 51 0 0,0 4 124 0 0,1-1-37 0 0,0 1 107 0 0,2 2 42 0 0,-3-5-264 0 0,0 1 49 0 0,0 0 41 0 0,-1-1 34 0 0,0 2 296 0 0,-2 2 803 0 0,0-3-974 0 0,1-1-59 0 0,0 0-74 0 0,0 0-102 0 0,0-1-107 0 0,1 0-32 0 0,-1 0-37 0 0,1 0-38 0 0,-2 0 210 0 0,2 0 2 0 0,0 0-9 0 0,-1-1-38 0 0,-4-7-3 0 0,10-1 15 0 0,-1-1-21 0 0,-3 8-64 0 0,-1 0 1 0 0,1 0-1 0 0,0 1 1 0 0,-1-1-1 0 0,1 0 0 0 0,0 1 1 0 0,0-1-1 0 0,0 0 1 0 0,0 1-1 0 0,1-1 1 0 0,-1 1-1 0 0,0 0 0 0 0,2-2 0 0 0,-2 3 0 0 0,-1 0 0 0 0,1-1 0 0 0,-1 1 0 0 0,1 0 0 0 0,-1 0 0 0 0,1-1 0 0 0,-1 1 0 0 0,1 0 0 0 0,-1-1 0 0 0,0 1 0 0 0,1-1 0 0 0,-1 1 0 0 0,1 0 0 0 0,-1-1 0 0 0,0 1 0 0 0,1-1 0 0 0,-1 1 0 0 0,0-1 0 0 0,0 1 0 0 0,0-1 0 0 0,1 0 0 0 0,-1 1 0 0 0,0-1 0 0 0,0 1 0 0 0,0-1 0 0 0,0 1 0 0 0,0-1 0 0 0,1 0 0 0 0,-1 1 0 0 0,0-1 0 0 0,0 1 0 0 0,1-1 0 0 0,-1 1 0 0 0,0-1 0 0 0,0 1 0 0 0,1-1 0 0 0,-1 1 0 0 0,1 0 0 0 0,-1-1 0 0 0,0 1 0 0 0,1-1 0 0 0,-1 1 0 0 0,1 0 0 0 0,-1-1 0 0 0,1 1 0 0 0,-1 0 0 0 0,1 0 0 0 0,-1-1 0 0 0,1 1 0 0 0,12-11-26 0 0,-3 1-15 0 0,-9 10 34 0 0,-1-1 1 0 0,1 1-1 0 0,0-1 1 0 0,0 1 0 0 0,0-1-1 0 0,0 1 1 0 0,0 0 0 0 0,-1 0-1 0 0,1-1 1 0 0,0 1 0 0 0,0 0-1 0 0,0 0 1 0 0,1 0 6 0 0,1 0-19 0 0,28 2-104 0 0,-30-2 122 0 0,1 1 1 0 0,-1-1-1 0 0,0 0 0 0 0,0 1 1 0 0,0-1-1 0 0,1 1 1 0 0,-1 0-1 0 0,0-1 0 0 0,0 1 1 0 0,0 0-1 0 0,0 0 1 0 0,0 0-1 0 0,0-1 0 0 0,0 1 1 0 0,-1 0-1 0 0,1 0 1 0 0,0 0-1 0 0,0 1 0 0 0,0 0 1 0 0,8 6 0 0 0,0 2 0 0 0,-8-7 0 0 0,1 0 0 0 0,0 1 0 0 0,0-1 0 0 0,0 1 0 0 0,0-1 0 0 0,0 0 0 0 0,1 0 0 0 0,-2-2 0 0 0,0 0-1 0 0,0 0 0 0 0,-1-1 0 0 0,1 1 0 0 0,0 0 0 0 0,-1 0 0 0 0,1 0 1 0 0,-1 0-1 0 0,1 0 0 0 0,-1-1 0 0 0,1 1 0 0 0,-1 0 0 0 0,0 0 0 0 0,1 0 1 0 0,-1 0-1 0 0,0 0 0 0 0,0 1 1 0 0,3 4-70 0 0,5 2 29 0 0,-2-3-19 0 0,-3 0-3 0 0,3 0-170 0 0,2 3-208 0 0,-6-5 316 0 0,-1-1-73 0 0,0-1-65 0 0,1 0-61 0 0,-1 0-52 0 0,0-1-47 0 0,1 1-39 0 0,-1-1-34 0 0,1 0-302 0 0,2 2-464 0 0,-2 0-639 0 0,-1 3-1076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2:29.5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54 6048 0 0,'0'0'133'0'0,"0"0"-1"0"0,1 0-56 0 0,5 2 39 0 0,-3 5 25 0 0,7 13 400 0 0,-4-7 230 0 0,-6-8-475 0 0,1 2 42 0 0,-1-1-55 0 0,4 2 11 0 0,0-1-20 0 0,-4-1-27 0 0,1 0-12 0 0,3 1-14 0 0,-1 1-54 0 0,-2-2-26 0 0,-1-5-106 0 0,1 1 1 0 0,-1 0-1 0 0,0-1 1 0 0,0 1-1 0 0,1 0 1 0 0,-1-1-1 0 0,1 1 1 0 0,-1-1 0 0 0,1 1-1 0 0,0-1-34 0 0,1 2 73 0 0,-1 0 1 0 0,1-1-1 0 0,0 1 0 0 0,0-1 1 0 0,0 0-1 0 0,1 0 0 0 0,-1 0 1 0 0,1 0-1 0 0,-1 0 0 0 0,1 0 1 0 0,-1 0-1 0 0,3 0-73 0 0,-2 0 53 0 0,0-1 37 0 0,11 3 468 0 0,-8-4-460 0 0,-5 0 102 0 0,-1 0 0 0 0,0 0-63 0 0,1 0-44 0 0,3 0-5 0 0,3 1-39 0 0,-4-1 2 0 0,-1-1 68 0 0,0 0 94 0 0,8-9-60 0 0,-1 0-34 0 0,-4 5-55 0 0,-1-1-1 0 0,0 1 1 0 0,0-1 0 0 0,2-4-64 0 0,-3-7-3 0 0,2 13-47 0 0,8-9 34 0 0,-7 11 4 0 0,-4 2 3 0 0,0 0 0 0 0,0 1 0 0 0,0-1 0 0 0,0 1 0 0 0,0-1 0 0 0,0 1 0 0 0,0-1 0 0 0,0 1 0 0 0,0 0 1 0 0,-1 0-1 0 0,2 1 9 0 0,11 7-7 0 0,-5-3 49 0 0,-1-1 49 0 0,4 4-33 0 0,3 0-52 0 0,-7-5-2 0 0,17 8-2 0 0,-7-6 58 0 0,-6-4 32 0 0,0-1 57 0 0,-1-3 71 0 0,1-3 85 0 0,-5 3-109 0 0,2 1 38 0 0,-2 1-34 0 0,-2-2-37 0 0,0-1 3 0 0,0-1 39 0 0,2-1-48 0 0,-6 4-131 0 0,-1 1 0 0 0,1-1 0 0 0,0 0 0 0 0,0 1-1 0 0,0-1 1 0 0,0 0 0 0 0,0 0 0 0 0,-1 0 0 0 0,1 1 0 0 0,0-1 0 0 0,-1 0-1 0 0,1-1-25 0 0,4-7 199 0 0,7-16 102 0 0,-10 11-75 0 0,-3 6-56 0 0,-2 1 54 0 0,-6-11 0 0 0,6 10-224 0 0,1 4 0 0 0,1 1 0 0 0,-1-1 0 0 0,1 1 0 0 0,-1 0 0 0 0,0 0 0 0 0,0 0 0 0 0,0 0 0 0 0,-1 0 0 0 0,1 0 0 0 0,-1 0 0 0 0,0 2 0 0 0,3 1 0 0 0,0-1 0 0 0,-1 1 0 0 0,1 0 0 0 0,-1 0 0 0 0,1 0 0 0 0,0 0 0 0 0,-1-1 0 0 0,1 1 0 0 0,0 0 0 0 0,0 0 0 0 0,-1-1 0 0 0,1 1 0 0 0,0 0 0 0 0,0-1 0 0 0,-1 1 0 0 0,1 0 0 0 0,0-1 0 0 0,0 1 0 0 0,0 0 0 0 0,-1-1 0 0 0,1 1 0 0 0,0-1 0 0 0,-1-1 0 0 0,-7-6 0 0 0,6 7 19 0 0,0-1-51 0 0,0 1-46 0 0,0-1-40 0 0,-1 0-231 0 0,1 0 20 0 0,-1 2-35 0 0,1-2-362 0 0,2-5-8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2:29.7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9152 0 0,'0'0'208'0'0,"0"0"33"0"0,0 0 14 0 0,0 2-63 0 0,0 5-128 0 0,0 3-22 0 0,0-3 70 0 0,0-1 126 0 0,0 5 402 0 0,0-10-398 0 0,1 0-50 0 0,-1 0-43 0 0,1 0-37 0 0,-1 0-20 0 0,1 0-35 0 0,2 2 8 0 0,-2-2 0 0 0,0 0 42 0 0,1 4 359 0 0,-1 2 68 0 0,-2 13 1202 0 0,0-13-1210 0 0,1-2-63 0 0,1-2-380 0 0,1-2-48 0 0,2 1-25 0 0,-2 2 37 0 0,-2 4 60 0 0,0-5-89 0 0,0-2-4 0 0,8 13 18 0 0,-8-13-205 0 0,0-1 66 0 0,1 1 57 0 0,-1 0 48 0 0,0 0 99 0 0,0 1 308 0 0,0-1-334 0 0,0-1-70 0 0,0 1-44 0 0,0-1-39 0 0,0 0-44 0 0,0 0-50 0 0,0 0-75 0 0,0 1-69 0 0,0-1-78 0 0,0 0-82 0 0,0 0-91 0 0,0 0-96 0 0,0 0-103 0 0,0 0-110 0 0,0 0-1095 0 0,0 0-1120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2:29.9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19 8144 0 0,'0'0'200'0'0,"0"-1"-83"0"0,0 0-62 0 0,0-3-5 0 0,-1 3 2 0 0,-3-1 17 0 0,0 1-47 0 0,-6-5 94 0 0,6 4 1 0 0,4 2-78 0 0,-2 0 94 0 0,0 0 306 0 0,2 0 17 0 0,0 0-190 0 0,0 0-120 0 0,0 0-43 0 0,0 0-5 0 0,0 0 14 0 0,2 0-16 0 0,5 0-6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2:45.9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268 136 5728 0 0,'0'0'132'0'0,"0"0"17"0"0,0 0 10 0 0,-3 0-26 0 0,-3 0-90 0 0,2 0 25 0 0,2 0 68 0 0,-1-2 160 0 0,2 0-226 0 0,-1 1 41 0 0,-1-3 111 0 0,-1 1 45 0 0,-3-4 299 0 0,3 3-259 0 0,1 1-150 0 0,3 2-125 0 0,-1 0-38 0 0,-1 0 260 0 0,1 0-59 0 0,-1 0-51 0 0,0 1-42 0 0,0 0-24 0 0,1 0-35 0 0,-4 1 11 0 0,3-1-6 0 0,1 0 48 0 0,-36 0 1311 0 0,25 0-961 0 0,-2 0-37 0 0,3 3-162 0 0,-3 7 12 0 0,11-8-84 0 0,1-1-63 0 0,-1 0-41 0 0,-1-1-37 0 0,1 0-11 0 0,0 1 28 0 0,-5 4 78 0 0,-17 19 244 0 0,19-17-298 0 0,3-1-46 0 0,-2 7 72 0 0,-6-8-18 0 0,-4 23 82 0 0,9-14-69 0 0,0 5-13 0 0,3-9-35 0 0,2-6-6 0 0,0 1 0 0 0,0 0 0 0 0,1 0 0 0 0,0 0 0 0 0,-1 0 0 0 0,2 0 0 0 0,-1 4-42 0 0,1 8 86 0 0,-4-4-34 0 0,-1-9-10 0 0,1 2 12 0 0,6 9 13 0 0,-1-8-22 0 0,-1 0 0 0 0,1 1 0 0 0,-1-1 1 0 0,0 4-46 0 0,-1-9 7 0 0,0-1 1 0 0,0 1 0 0 0,0 0-1 0 0,1-1 1 0 0,-1 1 0 0 0,1-1-1 0 0,-1 1 1 0 0,1-1 0 0 0,-1 1-1 0 0,1-1 1 0 0,0 1 0 0 0,0-1 0 0 0,0 0-1 0 0,0 1-7 0 0,3 5 25 0 0,1 6-13 0 0,5-8-12 0 0,-4 5-1 0 0,-6-9 2 0 0,1 0 0 0 0,-1 0 0 0 0,0-1-1 0 0,1 1 1 0 0,-1 0 0 0 0,1 0 0 0 0,-1 0 0 0 0,1-1-1 0 0,-1 1 1 0 0,1 0 0 0 0,-1 0 0 0 0,1-1 0 0 0,0 1-1 0 0,0 0 1 0 0,-1-1 0 0 0,1 1 0 0 0,0-1 0 0 0,0 1-1 0 0,0-1 1 0 0,-1 0 0 0 0,1 1 0 0 0,1-1-1 0 0,23 5 92 0 0,-13 1-8 0 0,-10-5-69 0 0,-1 0 0 0 0,0 0-1 0 0,1 0 1 0 0,-1-1-1 0 0,1 1 1 0 0,-1-1 0 0 0,0 1-1 0 0,1-1 1 0 0,-1 0 0 0 0,1 1-1 0 0,-1-1 1 0 0,1 0 0 0 0,0 0-15 0 0,12 0 119 0 0,3 1-41 0 0,22 0-10 0 0,-32-1-67 0 0,1 0 0 0 0,-1 0-1 0 0,0-1 1 0 0,0 0 0 0 0,5-2-1 0 0,3-2-35 0 0,-12 4 24 0 0,0-1-1 0 0,0 1 1 0 0,0 0 0 0 0,1 1-1 0 0,-1-1 1 0 0,0 0 0 0 0,1 1 0 0 0,0 0 11 0 0,18-3-168 0 0,-8-3-89 0 0,-4 2 18 0 0,10-1-420 0 0,8-7-26 0 0</inkml:trace>
  <inkml:trace contextRef="#ctx0" brushRef="#br0" timeOffset="408.68">555 91 5728 0 0,'0'0'132'0'0,"0"0"17"0"0,0 2 10 0 0,0 2-39 0 0,0 20-80 0 0,0-14 22 0 0,-1 1 101 0 0,0 1 85 0 0,2 16 420 0 0,0-19-495 0 0,2-1-39 0 0,1 2 78 0 0,0 0-22 0 0,-2-2-5 0 0,0 0 34 0 0,-2 2 81 0 0,0-1-67 0 0,-1 2 14 0 0,1-3-33 0 0,1 0 17 0 0,2 1 66 0 0,1 1-46 0 0,0 0-29 0 0,-2-2-32 0 0,0 0 18 0 0,-2 1 62 0 0,4 19 242 0 0,4-3-50 0 0,-7-22-417 0 0,2 6 218 0 0,0-2-68 0 0,-1-1-55 0 0,5 10 169 0 0,-3-8-148 0 0,-3-6-127 0 0,24 28 504 0 0,-20-20-373 0 0,-5-9-149 0 0,0 0 0 0 0,1 1 0 0 0,-1-1 0 0 0,1 0 0 0 0,-1 0 0 0 0,1 0 0 0 0,-1 0 0 0 0,1 0 1 0 0,-1-1-1 0 0,1 1 0 0 0,0 0 0 0 0,0 0 0 0 0,0 0 0 0 0,-1 0 0 0 0,1-1 0 0 0,0 1 0 0 0,0 0 0 0 0,1 0-16 0 0,10 4 181 0 0,6 5 69 0 0,-14-9-185 0 0,0 0 0 0 0,0 0 1 0 0,0-1-1 0 0,1 1 0 0 0,-1-1 1 0 0,0 0-1 0 0,0 0 0 0 0,0 0 0 0 0,4-1-65 0 0,8 0 212 0 0,-4-1-61 0 0,-2-4-35 0 0,-2 2-35 0 0,14-7 168 0 0,-14 6-174 0 0,-3 3-43 0 0,-5 2-26 0 0,1 0 1 0 0,0-1-1 0 0,-1 1 0 0 0,1 0 1 0 0,-1 0-1 0 0,1-1 0 0 0,0 1 0 0 0,-1-1 1 0 0,1 1-1 0 0,-1 0 0 0 0,1-1 1 0 0,-1 1-1 0 0,0-1 0 0 0,1 1 1 0 0,-1-1-1 0 0,1 1 0 0 0,-1-1 1 0 0,0 0-1 0 0,1 1 0 0 0,-1-1 0 0 0,0 1 1 0 0,0-1-7 0 0,3-4 23 0 0,0 0 5 0 0,0 0 0 0 0,1 0 0 0 0,0 1 0 0 0,0 0 0 0 0,0 0 0 0 0,1 0 0 0 0,3-3-28 0 0,-3 4 26 0 0,-1-1 0 0 0,1 0 0 0 0,-1 0 0 0 0,0-1 0 0 0,0 1 0 0 0,-1-1-1 0 0,3-4-25 0 0,-1-1 48 0 0,0-2-25 0 0,5-11-10 0 0,0 5 35 0 0,-4-7-36 0 0,-1 13-12 0 0,-4 11 0 0 0,0-1 0 0 0,0 1 0 0 0,0-1 0 0 0,-1 1 0 0 0,1-1 0 0 0,-1 1 0 0 0,1-1 0 0 0,-1 1 0 0 0,1-1 0 0 0,-1 0 0 0 0,0 1 0 0 0,0-1 0 0 0,0 1 0 0 0,0-1 0 0 0,-1-8 0 0 0,1 5-2 0 0,-1 1 1 0 0,1-1-1 0 0,0 0 1 0 0,0 1 0 0 0,1-1-1 0 0,-1 1 1 0 0,1-1 0 0 0,0 1-1 0 0,1-3 2 0 0,-1 4-41 0 0,6-11 62 0 0,-5 12-47 0 0,-1 2-38 0 0,0 1-51 0 0,-1 2-63 0 0,0 11 92 0 0,0 6 10 0 0,3 4 15 0 0,3-12 18 0 0,-5-10 37 0 0,0-1 1 0 0,-1 0-1 0 0,1 1 0 0 0,0-1 0 0 0,-1 0 1 0 0,1 1-1 0 0,-1-1 0 0 0,0 1 0 0 0,1-1 0 0 0,-1 1 1 0 0,0-1-1 0 0,0 1 0 0 0,0-1 6 0 0,0 5-1 0 0,0-1 1 0 0,0 0-1 0 0,0 0 0 0 0,0 0 0 0 0,1 1 0 0 0,0-1 0 0 0,0 0 1 0 0,0 0-1 0 0,1 0 0 0 0,0 0 0 0 0,0 0 0 0 0,0-1 1 0 0,1 3 0 0 0,18 29 0 0 0,-16-27 0 0 0,-1-1 0 0 0,1 0 0 0 0,1 0 0 0 0,0 0 0 0 0,0-1 0 0 0,2 3 0 0 0,10 17 0 0 0,-6-22 0 0 0,3 8-11 0 0,-6-4-52 0 0,-3-5-89 0 0,-4-4 13 0 0,-1 1 68 0 0,3 0 24 0 0,-3-1-35 0 0,0 0-6 0 0,0 0-44 0 0,0 0-51 0 0,1 0-61 0 0,-1 0 31 0 0,0 0-38 0 0,1 0-40 0 0,-1 0-44 0 0,12 0-891 0 0</inkml:trace>
  <inkml:trace contextRef="#ctx0" brushRef="#br0" timeOffset="780.04">1311 91 6896 0 0,'0'0'200'0'0,"0"2"-8"0"0,1 5-158 0 0,4-3-28 0 0,2 0-6 0 0,2 12 0 0 0,-5-8 39 0 0,-2-4 31 0 0,0 4 167 0 0,-2-1 83 0 0,3 8 410 0 0,5 3 114 0 0,3 3 218 0 0,0 1 92 0 0,2-7-377 0 0,-6-7-400 0 0,-2-1-37 0 0,-1 1-75 0 0,0 0-34 0 0,2 3 64 0 0,-1 0-40 0 0,6 12 241 0 0,-6-11-174 0 0,6-7-8 0 0,-3 9 55 0 0,-1-3-133 0 0,-5-7-53 0 0,-1-1-83 0 0,-1 1-54 0 0,0 1-29 0 0,-1-3 38 0 0,1 11 122 0 0,0-11-57 0 0,0-2 3 0 0,0 0 56 0 0,0 0 163 0 0,0 0 298 0 0,0 0 28 0 0,0 0-293 0 0,0 0-211 0 0,0 0-112 0 0,0 0-124 0 0,0 0-188 0 0,0 0-48 0 0,0 0 132 0 0,0-2 103 0 0,1-10 101 0 0,-1 10-21 0 0,0-1 0 0 0,0 1 1 0 0,0 0-1 0 0,0-1 0 0 0,0 1 1 0 0,0 0-1 0 0,-1-2-7 0 0,-2-6 43 0 0,-1 2 0 0 0,1-1 0 0 0,-4-5-43 0 0,2 6 9 0 0,4 7-5 0 0,0-1 0 0 0,0 1 0 0 0,0 0 0 0 0,1-1 0 0 0,-1 1 0 0 0,0-1 0 0 0,1 1-1 0 0,-1-1 1 0 0,1 1 0 0 0,0-1 0 0 0,-1 0 0 0 0,1 1 0 0 0,0-1 0 0 0,0 0-4 0 0,0-12 23 0 0,0-15 28 0 0,2 14-51 0 0,11-5 0 0 0,0-5 0 0 0,-12 20 0 0 0,1 1 0 0 0,1-1 0 0 0,-1 0 0 0 0,1 1 0 0 0,-1 0 0 0 0,1 0 0 0 0,1 0 0 0 0,-1 0 0 0 0,0 0 0 0 0,1 0 0 0 0,3-1 0 0 0,4-6 0 0 0,-8 8-3 0 0,1 1 0 0 0,-1-1 0 0 0,1 1 0 0 0,0-1 0 0 0,0 1 0 0 0,0 0 0 0 0,0 1 0 0 0,2-1 3 0 0,15-8-49 0 0,-13 5 43 0 0,-2 1 4 0 0,0 0 1 0 0,0 0 0 0 0,1 1 0 0 0,-1-1 0 0 0,1 2 0 0 0,0-1-1 0 0,6-1 2 0 0,3-1 0 0 0,3-3-92 0 0,17-4-145 0 0,-23 9 115 0 0,2 2 1 0 0,-6 1 20 0 0,-1-1-70 0 0,-3-1-7 0 0,-1-1-44 0 0,7-2-407 0 0,14 0-704 0 0,-23 4 1194 0 0,0 0-1 0 0,0 0 1 0 0,-1 0 0 0 0,1 0-1 0 0,0 0 1 0 0,-1 0 0 0 0,1-1-1 0 0,-1 1 1 0 0,0 0 0 0 0,1-1 139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2:30.3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1 8208 0 0,'0'0'234'0'0,"0"0"6"0"0,0 0-146 0 0,0 0 6 0 0,0 0 75 0 0,0 0 194 0 0,0 0 349 0 0,0 0 33 0 0,0 0-27 0 0,0 0-144 0 0,0 0-61 0 0,0 0-9 0 0,0 0-294 0 0,0 0-53 0 0,1 0-46 0 0,-1 0-38 0 0,1 0-7 0 0,3 0-44 0 0,-3 0 24 0 0,0 0 56 0 0,1 1 123 0 0,-2-1-63 0 0,1 1 40 0 0,13 17 290 0 0,-4 3-99 0 0,-2 2-80 0 0,-2 1-66 0 0,3 11 34 0 0,-7-29-237 0 0,0-1 1 0 0,0 1 0 0 0,1 0 0 0 0,-1-1 0 0 0,1 0 0 0 0,1 0 0 0 0,1 3-51 0 0,0-2 42 0 0,-1-2-1 0 0,-1 0 1 0 0,1 1-1 0 0,-1 0 1 0 0,0-1-1 0 0,0 1 1 0 0,-1 0-1 0 0,1 0 1 0 0,-1 1-1 0 0,0 0-41 0 0,-2-5 7 0 0,5 15 135 0 0,-1-6-20 0 0,-2-5-71 0 0,-1 2 105 0 0,1 1 65 0 0,2-3-144 0 0,-3-1 9 0 0,-1 19 44 0 0,1-20-61 0 0,2 1-36 0 0,-1 1-17 0 0,-4 6-1 0 0,1-9-11 0 0,1-1 0 0 0,-1 1 0 0 0,1-1 0 0 0,0 1 0 0 0,-1-1 0 0 0,1 1 0 0 0,0-1 0 0 0,0 1 1 0 0,0 0-1 0 0,0-1 0 0 0,0 1 0 0 0,1 0-4 0 0,5 7 22 0 0,-5-6 26 0 0,-1-2-58 0 0,0-1 0 0 0,0 0 0 0 0,0 1-1 0 0,0-1 1 0 0,0 0 0 0 0,0 1-1 0 0,0-1 1 0 0,0 0 0 0 0,0 1-1 0 0,0-1 1 0 0,0 0 0 0 0,0 0-1 0 0,-1 1 1 0 0,1-1 0 0 0,0 0-1 0 0,0 1 1 0 0,0-1 0 0 0,0 0 0 0 0,-1 0-1 0 0,1 1 1 0 0,0-1 0 0 0,0 0-1 0 0,-1 0 1 0 0,1 0 0 0 0,0 1-1 0 0,0-1 1 0 0,-1 0 0 0 0,1 0-1 0 0,0 0 1 0 0,-1 0 0 0 0,1 0 0 0 0,0 0-1 0 0,0 0 1 0 0,-1 1 0 0 0,1-1-1 0 0,0 0 1 0 0,-1 0 0 0 0,1 0-1 0 0,0 0 1 0 0,-1 0 0 0 0,1 0 10 0 0,-10-3-463 0 0,10 3 357 0 0,0 0-62 0 0,0 0 64 0 0,0 0 54 0 0,-1 0 46 0 0,1-1 90 0 0,-3 0 254 0 0,3 1-300 0 0,-1-1-76 0 0,0 1-31 0 0,1-1-42 0 0,0 1-46 0 0,-1 0-52 0 0,1-1-79 0 0,-1 1-73 0 0,1 0-79 0 0,0-1-85 0 0,0 1-94 0 0,0 0-98 0 0,-1-1-106 0 0,1 1-113 0 0,0 0-1136 0 0,0 0-1169 0 0</inkml:trace>
  <inkml:trace contextRef="#ctx0" brushRef="#br0" timeOffset="383.04">0 252 9360 0 0,'0'0'208'0'0,"0"0"33"0"0,0 0 15 0 0,0-1-88 0 0,0 1-82 0 0,0-2-56 0 0,1-1-28 0 0,0 1 56 0 0,2 1 232 0 0,14-4 515 0 0,-13 4-588 0 0,-3 1-42 0 0,0 0-164 0 0,1 0 68 0 0,-1 1 56 0 0,1 0 38 0 0,5 2 534 0 0,-5-3-514 0 0,1 1-61 0 0,3-1 111 0 0,0 0-43 0 0,0-1-39 0 0,-1 1-32 0 0,2 0 6 0 0,0-1-39 0 0,17-2 114 0 0,-13 0-80 0 0,23-1 248 0 0,1 6 53 0 0,-7-1-26 0 0,-21-2-379 0 0,-1-2-83 0 0,1-1-32 0 0,1 2 20 0 0,-7 2 54 0 0,0 0 0 0 0,1 0 0 0 0,-1-1 0 0 0,0 1 1 0 0,1-1-1 0 0,-1 1 0 0 0,0-1 0 0 0,0 1 0 0 0,0-1 1 0 0,1 0-1 0 0,-1 1 0 0 0,0-1 0 0 0,0 0 1 0 0,0 0 14 0 0,8-7-129 0 0,-4 6 27 0 0,-2 0 5 0 0,0 1-41 0 0,-1 0-49 0 0,1 0-58 0 0,0 0-10 0 0,-1 1-51 0 0,0-1-57 0 0,1 1-62 0 0,-1-1-66 0 0,0 1-73 0 0,0 0-76 0 0,0 0-82 0 0,3 0-1085 0 0,0 0-1026 0 0</inkml:trace>
  <inkml:trace contextRef="#ctx0" brushRef="#br0" timeOffset="1035.06">457 1 7456 0 0,'0'0'166'0'0,"0"0"29"0"0,0 0 12 0 0,0 0 27 0 0,0 0 113 0 0,0 0-160 0 0,-1 0-41 0 0,1 1 45 0 0,0 0-91 0 0,1 3-13 0 0,0-2 5 0 0,0-2-48 0 0,-1 0 0 0 0,1 1 1 0 0,-1-1-1 0 0,0 1 0 0 0,1-1 1 0 0,-1 1-1 0 0,1-1 1 0 0,-1 1-1 0 0,0-1 0 0 0,0 1 1 0 0,1-1-1 0 0,-1 1 0 0 0,0-1 1 0 0,0 1-1 0 0,1 0 0 0 0,-1-1 1 0 0,0 1-45 0 0,3 10 398 0 0,4 19 297 0 0,1 3-16 0 0,-6-24-500 0 0,-2 5 154 0 0,3 9 194 0 0,-1-15-394 0 0,3-1-39 0 0,4 5 107 0 0,19 28 465 0 0,-19-26-483 0 0,-3-1-41 0 0,-1-4-16 0 0,3 4 116 0 0,1 2 31 0 0,-6-6-157 0 0,4 14 139 0 0,6 8 85 0 0,0 2-7 0 0,-1-3-21 0 0,-9-20-240 0 0,-4 4-21 0 0,1-4 20 0 0,0-9-7 0 0,0-1 0 0 0,0 0 0 0 0,0 0 6 0 0,0 0 20 0 0,0-3 1 0 0,-1-1-69 0 0,1 0 0 0 0,0 0 0 0 0,-1-1 0 0 0,0 1 0 0 0,0 0 0 0 0,0 0 0 0 0,0 0 0 0 0,-1 0-1 0 0,1 0-21 0 0,-1 2 10 0 0,1-1 0 0 0,0 1-1 0 0,1 0 1 0 0,-1 0-1 0 0,0-1 1 0 0,0 1-1 0 0,1 0 1 0 0,0-1-1 0 0,-1 1 1 0 0,1 0-1 0 0,0-1 1 0 0,0 1-1 0 0,0-1-9 0 0,2-8-7 0 0,2 0-66 0 0,-1 1 50 0 0,1-3-94 0 0,8-15-291 0 0,-3 16 126 0 0,-2 2 97 0 0,3 0 51 0 0,9-3 10 0 0,-10 10 114 0 0,-7 2 9 0 0,-2 1 0 0 0,1 0 0 0 0,-1-1 0 0 0,0 1 0 0 0,1 0-1 0 0,-1 0 1 0 0,1 0 0 0 0,-1-1 0 0 0,0 1 0 0 0,1 0-1 0 0,-1 0 1 0 0,1 0 0 0 0,-1 0 0 0 0,0 0 0 0 0,1 0-1 0 0,-1 0 1 0 0,1 0 0 0 0,-1 0 0 0 0,0 0 0 0 0,1 0 0 0 0,0 0 1 0 0,6 5-53 0 0,10 8-103 0 0,0 0-11 0 0,-13-10 112 0 0,-1 0 40 0 0,-1 1 39 0 0,1 2 63 0 0,1 1 35 0 0,0-3-76 0 0,0 1 15 0 0,0 1-83 0 0,7 14-242 0 0,-9-17 240 0 0,0 1 36 0 0,0 0 89 0 0,0 0 91 0 0,-1-1-53 0 0,1 2 19 0 0,0 0-40 0 0,0-3-41 0 0,-1 3 107 0 0,-1-1-126 0 0,0 7 65 0 0,2-1 18 0 0,-1-8-122 0 0,-1-1-7 0 0,1 0 0 0 0,-1 0 0 0 0,0 0 0 0 0,1 0 0 0 0,-1 0 1 0 0,0 0-1 0 0,0 0 0 0 0,0 0 0 0 0,0 0 0 0 0,0 0 0 0 0,0 0 0 0 0,0 1 1 0 0,0-1-1 0 0,0 0 0 0 0,0 0 0 0 0,0 0 0 0 0,-1 0 0 0 0,1 0 0 0 0,-1 0 1 0 0,1 0-1 0 0,0-1 0 0 0,-1 2-12 0 0,0 1 69 0 0,5 8 30 0 0,-3-8-33 0 0,1-3 40 0 0,-2 0-101 0 0,-1 0 1 0 0,1 0 0 0 0,0 0 0 0 0,0 0-1 0 0,-1 0 1 0 0,1 0 0 0 0,0 0-1 0 0,-1 1 1 0 0,1-1 0 0 0,0 0-1 0 0,0 0 1 0 0,-1 0 0 0 0,1 0-1 0 0,0 0 1 0 0,0 0 0 0 0,-1 0-1 0 0,1 1 1 0 0,0-1 0 0 0,0 0-1 0 0,-1 0 1 0 0,1 0 0 0 0,0 0-1 0 0,0 1 1 0 0,0-1 0 0 0,0 0 0 0 0,-1 0-1 0 0,1 1 1 0 0,0-1 0 0 0,0 0-1 0 0,0 0 1 0 0,0 1 0 0 0,0-1-1 0 0,0 0 1 0 0,0 0 0 0 0,-1 1-1 0 0,1-1 1 0 0,0 0 0 0 0,0 1-1 0 0,0-1 1 0 0,0 0 0 0 0,0 0-1 0 0,0 1-5 0 0,0 0 120 0 0,0-1-5 0 0,0 1-39 0 0,0 0-38 0 0,0 3-18 0 0,1-1 21 0 0,-1-2 15 0 0,1 0 33 0 0,2 1-78 0 0,-1-1 55 0 0,2-5 247 0 0,-1 0-227 0 0,-1 1-85 0 0,0 0-39 0 0,6-6 54 0 0,-7 1-42 0 0,-1 7 21 0 0,0 1 0 0 0,0 0-1 0 0,0-1 1 0 0,0 1 0 0 0,0 0-1 0 0,0 0 1 0 0,0-1 0 0 0,0 1-1 0 0,0 0 1 0 0,0-1-1 0 0,0 1 1 0 0,0 0 0 0 0,0-1-1 0 0,0 1 1 0 0,0 0 0 0 0,0 0-1 0 0,1-1 1 0 0,-1 1 0 0 0,0 0-1 0 0,0 0 1 0 0,0-1-1 0 0,0 1 1 0 0,1 0 0 0 0,-1 0-1 0 0,0-1 1 0 0,0 1 0 0 0,0 0-1 0 0,1 0 1 0 0,-1 0 0 0 0,0 0-1 0 0,0-1 1 0 0,1 1 0 0 0,-1 0-1 0 0,0 0 1 0 0,0 0-1 0 0,1 0 1 0 0,-1 0 0 0 0,0 0-1 0 0,1 0 1 0 0,-1 0 0 0 0,0 0-1 0 0,0 0 1 0 0,1 0 0 0 0,-1 0-1 0 0,0 0 1 0 0,1 0 5 0 0,0 0-105 0 0,-1 0-57 0 0,0-1-127 0 0,0 0 40 0 0,0 1-39 0 0,0-1 62 0 0,0 0 52 0 0,0 1 44 0 0,0-1-31 0 0,1-1-52 0 0,-1 2 97 0 0,1-1-66 0 0,6 0-1020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2:33.3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252 64 7424 0 0,'-1'-2'166'0'0,"-2"-1"-73"0"0,-2-2 101 0 0,-1-3 54 0 0,1 3-139 0 0,2 2-84 0 0,-1 0-84 0 0,-4-5 58 0 0,6 5 34 0 0,0 1 41 0 0,-1 0 57 0 0,0 0 72 0 0,-1-1 21 0 0,-2 0 99 0 0,-2 1 83 0 0,4 2-175 0 0,0-1-46 0 0,-4-3 76 0 0,7 3-239 0 0,0 1 0 0 0,0-1-1 0 0,-1 1 1 0 0,1-1 0 0 0,0 1 0 0 0,0-1 0 0 0,0 1 0 0 0,-1 0-1 0 0,1-1 1 0 0,0 1 0 0 0,0 0 0 0 0,-1 0 0 0 0,1 0 0 0 0,0 0-1 0 0,0 0 1 0 0,-1 0 0 0 0,1 1 0 0 0,0-1 0 0 0,0 0 0 0 0,-1 1-1 0 0,1-1 1 0 0,0 1-22 0 0,-4 1 28 0 0,4-1-29 0 0,1 0 1 0 0,-1-1 0 0 0,0 1 0 0 0,0-1 0 0 0,0 0 0 0 0,0 1 0 0 0,0-1-1 0 0,1 0 1 0 0,-1 1 0 0 0,0-1 0 0 0,0 0 0 0 0,0 0 0 0 0,0 0 0 0 0,0 0 0 0 0,-9 2 56 0 0,-4 7 165 0 0,2-1-1 0 0,6-4 21 0 0,0 1-91 0 0,0 0-75 0 0,0 2-61 0 0,-2 1-56 0 0,-8 15-200 0 0,12-15 186 0 0,2-4 52 0 0,1-1 0 0 0,-1 1 0 0 0,0-1 0 0 0,0 0 0 0 0,0 0 1 0 0,-1 1 3 0 0,1-2 0 0 0,1 0 0 0 0,-1 0 0 0 0,1-1 0 0 0,0 1 0 0 0,0 0 0 0 0,0 1 1 0 0,0-1-1 0 0,0 0 0 0 0,0 0 0 0 0,0 0 0 0 0,1 0 0 0 0,-1 1 1 0 0,1-1-1 0 0,0 0 0 0 0,-1 0 0 0 0,1 0 0 0 0,0-1 0 0 0,0 1 0 0 0,-1 0-1 0 0,1-1 1 0 0,-1 1 0 0 0,0-1 0 0 0,1 1 0 0 0,-2 0 0 0 0,2-1 1 0 0,-1 0-1 0 0,0 0 1 0 0,1 1-1 0 0,-1-1 1 0 0,1 0-1 0 0,0 0 1 0 0,-1 0-1 0 0,1 0 1 0 0,0 0-1 0 0,0 1 1 0 0,-1-1-1 0 0,1 0 1 0 0,0 0-1 0 0,0 0 1 0 0,1 1-1 0 0,-1-1 1 0 0,0 0-1 0 0,0 0 1 0 0,0 0-1 0 0,1 1 1 0 0,-1-1-1 0 0,1 1 0 0 0,1 1 14 0 0,14 34 209 0 0,-14-32-171 0 0,-1 0 0 0 0,1 0 0 0 0,-1 0 0 0 0,-1 0 0 0 0,1 1 1 0 0,-1 3-53 0 0,0-6 28 0 0,1-1 0 0 0,-1 0 1 0 0,0 1-1 0 0,1-1 1 0 0,-1 0-1 0 0,1 0 1 0 0,0 0-1 0 0,0 2-28 0 0,4 4 122 0 0,3 0 76 0 0,3-2 99 0 0,16 0 40 0 0,-14-3-190 0 0,2-1 159 0 0,1-2-105 0 0,-2-1-82 0 0,-7-1-69 0 0,0 1 1 0 0,0-1 0 0 0,-1-1-1 0 0,2 0-50 0 0,4-2 130 0 0,-10 4-113 0 0,0 0-1 0 0,-1-1 0 0 0,1 1 1 0 0,-1 0-1 0 0,1 0 0 0 0,-1-1 1 0 0,0 1-1 0 0,1-1 1 0 0,-1 0-1 0 0,0 1 0 0 0,0-1 1 0 0,1-1-17 0 0,10-26 119 0 0,2-3 21 0 0,-13 31-133 0 0,19-27 135 0 0,-5 11-97 0 0,-13 15-45 0 0,0 0 0 0 0,-1-1 0 0 0,1 1 0 0 0,0 0 0 0 0,-1-1 0 0 0,0 1 0 0 0,1-1 0 0 0,-1 1 0 0 0,0-1 0 0 0,-1 0 0 0 0,1 0 0 0 0,0 1 0 0 0,-1-1 0 0 0,1 0 0 0 0,-1 0 0 0 0,0 0 0 0 0,0 0 0 0 0,0 0 0 0 0,-1-1 0 0 0,0-7 0 0 0,-1 0 0 0 0,-1 0 0 0 0,0 0 0 0 0,-2-5 0 0 0,3 12 0 0 0,2-14 4 0 0,0 16 2 0 0,0 0 0 0 0,0-1 0 0 0,0 1 0 0 0,0 0 0 0 0,0 0 0 0 0,0-1 0 0 0,-1 1 0 0 0,1 0 0 0 0,-1 0 0 0 0,0-1-6 0 0,-1-2 0 0 0,2 5 0 0 0,-1 0 0 0 0,1 0 0 0 0,0 0 0 0 0,0 0 0 0 0,0 0 0 0 0,0 0 0 0 0,0 0 0 0 0,0 0 0 0 0,0 0 0 0 0,0 0 0 0 0,0-1 0 0 0,0 1 0 0 0,0 0 0 0 0,0 0 0 0 0,0 0 0 0 0,0 0 0 0 0,0 0 0 0 0,0 0 0 0 0,0 0 0 0 0,0 0 0 0 0,0 0 0 0 0,0 0 0 0 0,0 0 0 0 0,0-1 0 0 0,0 1 0 0 0,0 0 0 0 0,0 0 0 0 0,0 0 0 0 0,0 0 0 0 0,0 0 0 0 0,0 0 0 0 0,0 0 0 0 0,0 0 0 0 0,0 0 0 0 0,0 0 0 0 0,0-1 0 0 0,0 1 0 0 0,0 0 0 0 0,0 0 0 0 0,0 0 0 0 0,0 0 0 0 0,0 0 0 0 0,0 0 0 0 0,1 0 0 0 0,-1 0 0 0 0,0 0 0 0 0,0 0 0 0 0,0 0 0 0 0,0 0 0 0 0,0 0 0 0 0,0 0 0 0 0,2-2 0 0 0,-1 1 0 0 0,-1 1 0 0 0,0 0 0 0 0,0 0 0 0 0,0 0 0 0 0,0 0 0 0 0,0-1 0 0 0,0 1 0 0 0,0 0 0 0 0,0 0 0 0 0,0 0 0 0 0,0 0 0 0 0,0-1 0 0 0,0 1 0 0 0,1 0 0 0 0,-1 0 0 0 0,0 0 0 0 0,0-1 0 0 0,-1 1 0 0 0,1 0 0 0 0,0 0 0 0 0,0 0 0 0 0,0-1 0 0 0,0 1 0 0 0,0 0 0 0 0,0 0 0 0 0,0 0 0 0 0,0-1 0 0 0,0 1 0 0 0,0 0 0 0 0,0 0 0 0 0,-1 0 0 0 0,-5-2-15 0 0,5 2-54 0 0,1 0 1 0 0,0 0 4 0 0,1 3 6 0 0,3 1 52 0 0,-2-2 6 0 0,1 25 0 0 0,3-18 0 0 0,-5-7 0 0 0,1 0 0 0 0,-1 0 0 0 0,0 0 0 0 0,0 0 0 0 0,0 1 0 0 0,0-1 0 0 0,0 0 0 0 0,-1 1 0 0 0,1-1 0 0 0,0 3 0 0 0,3 7 0 0 0,-1-5 0 0 0,-2-4 2 0 0,7 16 4 0 0,-4-13 30 0 0,3 0 38 0 0,-5-2-56 0 0,2 2 158 0 0,-2-1 10 0 0,0-3-100 0 0,4 7 125 0 0,2 11 10 0 0,-8-17-196 0 0,0-1 0 0 0,1 0 1 0 0,-1 1-1 0 0,0-1 0 0 0,0 1 1 0 0,0-1-1 0 0,0 0 0 0 0,-1 1-25 0 0,-4 8 180 0 0,2-9-30 0 0,1-2-93 0 0,-2 0-28 0 0,3 3 23 0 0,1 3 69 0 0,0-6-299 0 0,0 1 56 0 0,0-1 51 0 0,0 0 46 0 0,0 1 64 0 0,0-1 79 0 0,0 2 446 0 0,0-2-476 0 0,0 0-35 0 0,0 0-45 0 0,0 1-58 0 0,0-1-68 0 0,0 1-80 0 0,0-1-55 0 0,0 0-79 0 0,0 1-88 0 0,0-1-96 0 0,0 1-102 0 0,0 0-112 0 0,0-1-118 0 0,0 1-126 0 0,0 2-1016 0 0,0 2-1132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2:33.9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212 0 6568 0 0,'0'0'190'0'0,"-1"0"56"0"0,1 1-91 0 0,0 0-53 0 0,1 3 56 0 0,0-3-56 0 0,0 0 109 0 0,5 5 400 0 0,-4-2-314 0 0,-1-2-97 0 0,-2 1 36 0 0,0 0 44 0 0,-1-1 52 0 0,-3 6-21 0 0,4 6 77 0 0,1-1-42 0 0,-3-4-63 0 0,-6 7 165 0 0,-2-2-95 0 0,-1 0-75 0 0,-1-1-55 0 0,4-4-43 0 0,1 0-1 0 0,0 1 1 0 0,-1 1-180 0 0,3-3 162 0 0,-3-1-8 0 0,1-1 41 0 0,3 2 37 0 0,1-2-69 0 0,-2 0-58 0 0,-2 1-36 0 0,-5 2-33 0 0,-1 1-3 0 0,7-4 33 0 0,0 0 30 0 0,2-1 46 0 0,-3 1 116 0 0,-4 0 43 0 0,6-4-125 0 0,0 2 67 0 0,3-1-64 0 0,-1 2 171 0 0,11 5-54 0 0,-1-6-159 0 0,-4-3-90 0 0,0-1 0 0 0,-1 1-1 0 0,1-1 1 0 0,0 0 0 0 0,0 1-1 0 0,-1-1 1 0 0,1 0-1 0 0,0 0 1 0 0,0 0-47 0 0,0 0 101 0 0,1 5 0 0 0,7-1-50 0 0,-5-2-7 0 0,13 3 47 0 0,11-5-4 0 0,-4 0-2 0 0,-9 4 4 0 0,-8-2-27 0 0,10 3 68 0 0,-6-5-39 0 0,-10 0-82 0 0,0 0 0 0 0,-1 0-1 0 0,1 1 1 0 0,0-1 0 0 0,-1 0 0 0 0,1 1 0 0 0,0-1-1 0 0,-1 1 1 0 0,1 0 0 0 0,-1 0 0 0 0,1-1-1 0 0,-1 1 1 0 0,1 0 0 0 0,-1 0 0 0 0,1 0-1 0 0,-1 0 1 0 0,0 1-9 0 0,11 9 133 0 0,-7-6-58 0 0,-3-2-39 0 0,3 0 22 0 0,2-2 4 0 0,4 0 54 0 0,-10-1-115 0 0,-1 0 0 0 0,0 0 0 0 0,1 0 0 0 0,-1 0 0 0 0,0 0 0 0 0,1 0 0 0 0,-1 0 0 0 0,1 0 0 0 0,-1 0 0 0 0,0-1 0 0 0,1 1 0 0 0,-1 0 0 0 0,0 0 0 0 0,1 0 0 0 0,-1 0 0 0 0,0 0 0 0 0,0-1 0 0 0,1 1 0 0 0,-1 0 0 0 0,0 0 0 0 0,1-1 0 0 0,-1 1 0 0 0,0 0 0 0 0,0 0 0 0 0,0-1 0 0 0,1 1 0 0 0,-1 0-1 0 0,3-4-16 0 0,5 3-89 0 0,-7 1 103 0 0,0 0-97 0 0,1 0-84 0 0,0 0-73 0 0,1 0-202 0 0,0 0-88 0 0,6 0-1454 0 0,-7 0 1602 0 0,0 0 36 0 0,-1 0-15 0 0,0 0-44 0 0,0 0-39 0 0,0 0-34 0 0,0 0-137 0 0,0 0-34 0 0,2 0-1448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2:34.8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26 8840 0 0,'0'0'197'0'0,"0"0"24"0"0,0 0 19 0 0,0-1-29 0 0,0-2-178 0 0,0-2-23 0 0,0 0 6 0 0,0 3 45 0 0,0 1 64 0 0,0 0 143 0 0,0 1 231 0 0,0 0 12 0 0,0 0-30 0 0,0 0-128 0 0,0 0-53 0 0,0 0-10 0 0,0 0-8 0 0,0 0-23 0 0,0 0-120 0 0,0 0-41 0 0,0-1 2 0 0,0 0-89 0 0,0-2-70 0 0,0 2 83 0 0,0 0 48 0 0,0 1 69 0 0,0-1 83 0 0,0 2 103 0 0,0-1 119 0 0,4 11-309 0 0,0-3-14 0 0,-3-2 38 0 0,0 4 116 0 0,2-1-74 0 0,2 7 58 0 0,-5-6-136 0 0,4-1-50 0 0,0 0-21 0 0,-3 1 34 0 0,3 10 22 0 0,-1-7-26 0 0,-2-1 9 0 0,0-7-53 0 0,-1 0-1 0 0,1 0 0 0 0,0 0 0 0 0,1 0 0 0 0,-1 0 0 0 0,2 3-39 0 0,-1-3 41 0 0,0 0 0 0 0,-1 0 0 0 0,1 1 0 0 0,-1-1 0 0 0,-1 1-1 0 0,1 3-40 0 0,0 1 62 0 0,1 0 41 0 0,1 3 228 0 0,1 0 1 0 0,4 8-332 0 0,-4-10 117 0 0,0-1-56 0 0,0 1 36 0 0,2 12 48 0 0,-6-11-57 0 0,9 23 232 0 0,-9-34-240 0 0,0-1 0 0 0,0 0-1 0 0,0 1-57 0 0,0 4-84 0 0,0-4 98 0 0,0 0 25 0 0,0-1 39 0 0,0 0 46 0 0,0-1 54 0 0,0-4-178 0 0,2 3 35 0 0,4 1-54 0 0,-6-1-5 0 0,1 1 0 0 0,-1 0 0 0 0,0 0-1 0 0,1 0 1 0 0,-1-1 0 0 0,0 1 0 0 0,0 0 0 0 0,1-1-1 0 0,-1 1 1 0 0,0 0 0 0 0,0 0 0 0 0,0-1-1 0 0,-1 1 1 0 0,1 0 0 0 0,0-1 0 0 0,0 1 2 0 0,-1-11-64 0 0,2 2-49 0 0,0 9 96 0 0,0-1-9 0 0,0 0 0 0 0,0 0 0 0 0,0 0 0 0 0,0 0 0 0 0,-1 1 0 0 0,1-1 0 0 0,-1 0 0 0 0,0 0 0 0 0,1 0 0 0 0,-1 0 0 0 0,0 0 0 0 0,0-1 26 0 0,2-8-152 0 0,0 8 89 0 0,-1 0 0 0 0,1 0 0 0 0,0 0 1 0 0,0 1-1 0 0,0-1 0 0 0,0 1 0 0 0,2-2 63 0 0,5-5-150 0 0,-3-1 73 0 0,3 1-95 0 0,0 0-8 0 0,-4 2 15 0 0,2 2 51 0 0,2 1 28 0 0,4 2 19 0 0,-2 1-17 0 0,-5-3 55 0 0,-5 4 28 0 0,-1-1 0 0 0,1 1 0 0 0,0-1 0 0 0,0 1 0 0 0,0 0 0 0 0,0-1 0 0 0,-1 1 0 0 0,1 0 0 0 0,0 0 0 0 0,0-1 0 0 0,0 1 0 0 0,0 0 0 0 0,0 0-1 0 0,0 0 2 0 0,16-4-47 0 0,-15 3 44 0 0,-1 0 0 0 0,1 1 1 0 0,0-1-1 0 0,0 0 0 0 0,0 1 1 0 0,0 0-1 0 0,0-1 0 0 0,0 1 0 0 0,0 0 3 0 0,18 2-7 0 0,-14-2-2 0 0,-1 1 0 0 0,0 0-1 0 0,0 1 1 0 0,0-1 0 0 0,0 1-1 0 0,0 0 1 0 0,0 1 0 0 0,1 0 9 0 0,7 7 9 0 0,-3-3-9 0 0,-9-6 0 0 0,-1-1 0 0 0,1 1 0 0 0,0-1 0 0 0,0 1 0 0 0,0 0 0 0 0,-1 0 0 0 0,1-1 0 0 0,0 1 0 0 0,0 0 0 0 0,-1 0 0 0 0,1 0 0 0 0,-1 0 0 0 0,1 0 0 0 0,2 5 0 0 0,-1-3 0 0 0,0 1 0 0 0,-1-1 0 0 0,1 1 0 0 0,-1 0 0 0 0,0 0 0 0 0,1-1 0 0 0,-2 1 0 0 0,1 0 0 0 0,0 0 0 0 0,-1 0 0 0 0,0 3 0 0 0,0-7 3 0 0,1 1-1 0 0,-1-1 1 0 0,0 1-1 0 0,0 0 1 0 0,0-1-1 0 0,0 1 1 0 0,0-1-1 0 0,0 1 0 0 0,0 0 1 0 0,0-1-1 0 0,0 1 1 0 0,0-1-1 0 0,-1 1 1 0 0,1 0-1 0 0,0-1 0 0 0,0 1 1 0 0,-1-1-1 0 0,1 1 1 0 0,0-1-1 0 0,0 1 1 0 0,-1-1-1 0 0,1 1 0 0 0,-1-1 1 0 0,1 1-1 0 0,0-1 1 0 0,-1 1-1 0 0,1-1 1 0 0,-1 1-3 0 0,-1 0 23 0 0,-1 10 67 0 0,3-11-86 0 0,0 1-1 0 0,0-1 0 0 0,0 0 1 0 0,0 1-1 0 0,0-1 0 0 0,0 1 1 0 0,0-1-1 0 0,-1 0 0 0 0,1 1 1 0 0,0-1-1 0 0,0 0 0 0 0,0 1 1 0 0,-1-1-1 0 0,1 0 0 0 0,0 1 1 0 0,0-1-1 0 0,-1 0 0 0 0,1 1 1 0 0,0-1-1 0 0,0 0 0 0 0,-1 0 1 0 0,1 0-1 0 0,0 1 0 0 0,-1-1 1 0 0,1 0-1 0 0,0 0 0 0 0,-1 0 1 0 0,1 0-1 0 0,0 1 0 0 0,-1-1 1 0 0,0 0-4 0 0,-2 2 15 0 0,0 0-1 0 0,1 0 1 0 0,-1 0 0 0 0,0 0-1 0 0,1 1 1 0 0,-1-1 0 0 0,-1 3-15 0 0,2-3 15 0 0,0 1 0 0 0,0-1 0 0 0,0 1 0 0 0,-1-1 0 0 0,0 0 1 0 0,1 0-1 0 0,-1 0 0 0 0,0 0 0 0 0,0-1 0 0 0,0 1 0 0 0,-1 0-15 0 0,-33 8 97 0 0,22-6-101 0 0,-3-1 13 0 0,-26-3 105 0 0,30-1-109 0 0,1 1-42 0 0,11 0 21 0 0,1 0 0 0 0,0 0 0 0 0,0-1-1 0 0,0 1 1 0 0,0 0 0 0 0,0-1 0 0 0,0 1-1 0 0,0 0 1 0 0,0-1 0 0 0,0 1 0 0 0,0-1 0 0 0,-1 0 16 0 0,-4-2-104 0 0,1 2 7 0 0,2 0-125 0 0,0 0 91 0 0,-1-9-48 0 0,4 7 110 0 0,0 0-38 0 0,-1 0-51 0 0,1 0-66 0 0,0 1 31 0 0,1 0-40 0 0,-1 1-43 0 0,0-1-48 0 0,0 0-268 0 0,0 1 247 0 0,0 1-35 0 0,0-1 22 0 0,0 1-49 0 0,0 0-43 0 0,0 0-38 0 0,0-1-139 0 0,0 1-37 0 0,0 0-1460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2:35.1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12176 0 0,'0'0'273'0'0,"0"0"-43"0"0,1 0-56 0 0,-1 0-53 0 0,0 0-44 0 0,0 0-35 0 0,1 0-83 0 0,0 0-53 0 0,0-1-185 0 0,0 1 180 0 0,0 0 100 0 0,-1 0 49 0 0,1 1 58 0 0,-1-1 70 0 0,1 0 47 0 0,-1 0 70 0 0,1 0 78 0 0,-1 0 85 0 0,0 0 92 0 0,0 1 100 0 0,0-1 106 0 0,0 0 114 0 0,0 8-1597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4:02.2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108 31 5584 0 0,'0'0'165'0'0,"0"0"59"0"0,0 0-86 0 0,0 0 109 0 0,0 0 205 0 0,0-3 18 0 0,0-7-14 0 0,0 7-68 0 0,0 3-32 0 0,-3 0-4 0 0,3 1-336 0 0,-1-1 1 0 0,1 0 0 0 0,-1 0 0 0 0,1 0 0 0 0,-1 0-1 0 0,1 0 1 0 0,0-1 0 0 0,-1 1 0 0 0,1 0-1 0 0,-1 0 1 0 0,1 0 0 0 0,-1 0 0 0 0,1 0-1 0 0,-1-1 1 0 0,1 1 0 0 0,0 0 0 0 0,-1 0-1 0 0,1-1 1 0 0,-1 1 0 0 0,1 0 0 0 0,0-1-1 0 0,-1 1 1 0 0,1 0 0 0 0,0-1 0 0 0,0 1 0 0 0,-1 0-1 0 0,1-1 1 0 0,0 1 0 0 0,0-1 0 0 0,-1 1-1 0 0,1-1 1 0 0,0 1 0 0 0,0 0 0 0 0,0-1-1 0 0,0 1 1 0 0,0-1 0 0 0,0 1 0 0 0,0-1-1 0 0,0 1 1 0 0,0-1 0 0 0,0 1 0 0 0,0-1-17 0 0,0 1 6 0 0,0 0 0 0 0,0 0 0 0 0,0 0 0 0 0,0 0 1 0 0,0-1-1 0 0,0 1 0 0 0,0 0 0 0 0,0 0 0 0 0,0 0 0 0 0,0 0 1 0 0,0 0-1 0 0,0 0 0 0 0,0 0 0 0 0,0 0 0 0 0,0 0 1 0 0,0 0-1 0 0,0-1 0 0 0,0 1 0 0 0,0 0 0 0 0,0 0 0 0 0,0 0 1 0 0,0 0-1 0 0,0 0 0 0 0,0 0 0 0 0,0 0 0 0 0,0 0 0 0 0,0 0 1 0 0,-1 0-1 0 0,1 0 0 0 0,0 0 0 0 0,0 0 0 0 0,0-1 1 0 0,0 1-1 0 0,0 0 0 0 0,0 0 0 0 0,0 0 0 0 0,0 0 0 0 0,0 0 1 0 0,0 0-1 0 0,0 0 0 0 0,0 0 0 0 0,-1 0 0 0 0,1 0 0 0 0,0 0 1 0 0,0 0-1 0 0,0 0 0 0 0,0 0 0 0 0,0 0 0 0 0,0 0 0 0 0,0 0 1 0 0,0 0-1 0 0,0 0 0 0 0,0 0 0 0 0,0 0 0 0 0,-1 0 1 0 0,1 0-1 0 0,0 0-6 0 0,-25 0 685 0 0,23 0-430 0 0,2 0-37 0 0,-3 3-8 0 0,-9 5-35 0 0,11-8-160 0 0,0 0-1 0 0,0 1 1 0 0,0-1 0 0 0,1 1-1 0 0,-1-1 1 0 0,0 1 0 0 0,0 0-1 0 0,0-1 1 0 0,0 1-1 0 0,1 0 1 0 0,-1-1 0 0 0,0 1-1 0 0,1 0 1 0 0,-1 0 0 0 0,0 0-1 0 0,1-1 1 0 0,-1 1-1 0 0,1 0 1 0 0,0 0 0 0 0,-1 0-1 0 0,1 0 1 0 0,0 0 0 0 0,-1 0-15 0 0,-1 4 144 0 0,-14 20 79 0 0,7-7-112 0 0,9-18-111 0 0,-4 16 107 0 0,4 13-18 0 0,1-14-27 0 0,-1 76 162 0 0,0-89-217 0 0,0-1 1 0 0,0 1 0 0 0,1-1-1 0 0,-1 1 1 0 0,0-1 0 0 0,1 1-1 0 0,-1-1 1 0 0,1 1 0 0 0,-1-1-1 0 0,1 0 1 0 0,0 1 0 0 0,0-1-1 0 0,-1 0-7 0 0,7 12 34 0 0,-5-2-24 0 0,-2-10-8 0 0,0 0 0 0 0,0 0 0 0 0,1 0 0 0 0,-1-1 0 0 0,0 1 0 0 0,0 0 0 0 0,1 0 0 0 0,-1 0 0 0 0,1 0 0 0 0,-1-1 0 0 0,0 1 0 0 0,1 0 0 0 0,0 0-2 0 0,9 6 65 0 0,-1 0-22 0 0,0 9 95 0 0,4 4 64 0 0,-10-17-147 0 0,0 0-1 0 0,1-1 1 0 0,-1 0 0 0 0,1 1 0 0 0,3 0-55 0 0,11 9 203 0 0,-14-10-84 0 0,-1-1-53 0 0,6-1-17 0 0,-7-1-9 0 0,8 2 59 0 0,-8-1-61 0 0,1 0 1 0 0,0 1-1 0 0,0-1 0 0 0,-1 0 1 0 0,1-1-1 0 0,0 1 0 0 0,-1 0 1 0 0,1-1-1 0 0,0 1 1 0 0,-1-1-1 0 0,2 0-38 0 0,1-9 199 0 0,5 3-11 0 0,-8 7-175 0 0,-1 0 0 0 0,0-1-1 0 0,0 1 1 0 0,0-1-1 0 0,-1 1 1 0 0,1-1 0 0 0,0 1-1 0 0,0-1 1 0 0,0 0-1 0 0,0 0 1 0 0,0 1 0 0 0,-1-1-1 0 0,1 0 1 0 0,0 0 0 0 0,-1 0-1 0 0,1 0-12 0 0,1-4 50 0 0,-1 5-37 0 0,-1-1-1 0 0,0 0 0 0 0,0 1 0 0 0,1-1 1 0 0,-1 1-1 0 0,0-1 0 0 0,1 0 0 0 0,-1 1 1 0 0,0-1-1 0 0,1 1 0 0 0,-1-1 0 0 0,1 1 1 0 0,-1 0-1 0 0,1-1 0 0 0,-1 1 1 0 0,1-1-1 0 0,0 1 0 0 0,-1 0 0 0 0,1-1 1 0 0,-1 1-1 0 0,1 0 0 0 0,0 0-12 0 0,4-3 50 0 0,-4 3-41 0 0,-1 0 0 0 0,1-1 0 0 0,0 1 0 0 0,0-1 0 0 0,0 0 0 0 0,-1 1 0 0 0,1-1 0 0 0,0 0 0 0 0,-1 1 0 0 0,1-1 0 0 0,0 0 0 0 0,-1 1 0 0 0,1-1 0 0 0,-1 0 0 0 0,1 0 0 0 0,-1 0 0 0 0,0 0 0 0 0,1 0-9 0 0,0-17 128 0 0,-1 16-114 0 0,0-1-1 0 0,0 1 0 0 0,0 0 1 0 0,0-1-1 0 0,1 1 0 0 0,-1-1 1 0 0,1 1-1 0 0,-1 0 0 0 0,1 0 1 0 0,0-2-14 0 0,4-3 34 0 0,-4 5-31 0 0,0 1 1 0 0,0 0 0 0 0,0-1-1 0 0,-1 1 1 0 0,1-1 0 0 0,0 1-1 0 0,-1-1 1 0 0,1 1 0 0 0,-1-1-1 0 0,0 1 1 0 0,1-1 0 0 0,-1 1-1 0 0,0-1 1 0 0,0 0-4 0 0,0-9 42 0 0,1 8-33 0 0,-1 0 0 0 0,0 0 0 0 0,0 0 1 0 0,0-1-1 0 0,0 1 0 0 0,-1 0 0 0 0,1 0 0 0 0,-1 0 0 0 0,1 0 0 0 0,-2 0-9 0 0,-2-5 12 0 0,3 7-12 0 0,0-1 0 0 0,0 1 0 0 0,0 0 0 0 0,0-1 0 0 0,1 1 0 0 0,-1-1 1 0 0,1 1-1 0 0,-1-1 0 0 0,1 1 0 0 0,-1-1 0 0 0,1 1 0 0 0,0-1 0 0 0,0 0 1 0 0,0 1-1 0 0,0-1 2 0 0,0 0 0 0 0,-1 1 0 0 0,1-1 1 0 0,0 1-1 0 0,-1-1 0 0 0,1 1 1 0 0,-1-1-1 0 0,1 0 0 0 0,-1 1 1 0 0,1 0-1 0 0,-1-1 0 0 0,0 1 1 0 0,0 0-1 0 0,0-1-2 0 0,-4-6 21 0 0,0-4-10 0 0,-5 7-11 0 0,4-6 0 0 0,1 1-11 0 0,-2 5-24 0 0,1 3-47 0 0,0-1-65 0 0,1-3-52 0 0,5 6 187 0 0,0-1 0 0 0,0 1-1 0 0,0-1 1 0 0,-1 1 0 0 0,1 0-1 0 0,0-1 1 0 0,0 1 0 0 0,-1 0-1 0 0,1-1 1 0 0,0 1 0 0 0,0 0-1 0 0,-1 0 1 0 0,1-1-1 0 0,0 1 1 0 0,-1 0 0 0 0,1 0-1 0 0,0 0 1 0 0,-1-1 0 0 0,1 1-1 0 0,-1 0 1 0 0,1 0 0 0 0,0 0-1 0 0,-1 0 1 0 0,1 0 0 0 0,-1 0-1 0 0,1 0 1 0 0,0 0 0 0 0,-1 0-1 0 0,1 0 1 0 0,-1 0 0 0 0,1 0 12 0 0,-5-3-338 0 0,-1-3 63 0 0,2 2 38 0 0,1 2-355 0 0,3 2-14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4:01.0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46 0 6072 0 0,'0'0'133'0'0,"0"3"23"0"0,0 0-100 0 0,0-3-46 0 0,-1 2 15 0 0,-2 3 33 0 0,-6 12 106 0 0,6-9-125 0 0,2 15-59 0 0,1-16 41 0 0,1 0 37 0 0,-1 2 84 0 0,0-2 104 0 0,0 2 104 0 0,0 0-43 0 0,0 9 198 0 0,0 2-59 0 0,0 29 462 0 0,0-31-507 0 0,3 4-166 0 0,6 9 61 0 0,-8-28-272 0 0,2 6 108 0 0,-2-2-37 0 0,-2 10 73 0 0,-1-8-76 0 0,2-2 1 0 0,1 0 18 0 0,2 2 39 0 0,7 19 169 0 0,-5 0 1 0 0,1-14-104 0 0,-5-11-167 0 0,0 1-1 0 0,0-1 0 0 0,0 0 0 0 0,0 0 0 0 0,0 1 0 0 0,-1-1 0 0 0,0 0 0 0 0,1 1 0 0 0,-1 0-48 0 0,0 3 101 0 0,1 1 0 0 0,0-1 0 0 0,0 0 0 0 0,1 1-1 0 0,0 0-100 0 0,0-1 96 0 0,0 0 0 0 0,0 1-1 0 0,-1-1 1 0 0,-1 1 0 0 0,1 0-96 0 0,-1-2 51 0 0,1 0 1 0 0,0-1 0 0 0,0 1 0 0 0,0-1 0 0 0,1 1 0 0 0,0 0-52 0 0,0-2 46 0 0,-1 1 1 0 0,0 0-1 0 0,0 0 1 0 0,0 0 0 0 0,0 4-47 0 0,-1 4 97 0 0,0-4-33 0 0,0 15 44 0 0,0-22-97 0 0,0-1 1 0 0,0 1-1 0 0,0 0 1 0 0,1 0 0 0 0,-1 0-1 0 0,1 0 1 0 0,-1-1-1 0 0,1 1 1 0 0,0 0-1 0 0,-1 0 1 0 0,1-1-1 0 0,0 1 1 0 0,1 1-12 0 0,4 8 79 0 0,-5 0 4 0 0,-1 0 52 0 0,1 24 465 0 0,1-27-475 0 0,0-1-34 0 0,1-1-47 0 0,2 0-58 0 0,-2 0 66 0 0,-3 3-54 0 0,-1-7 6 0 0,1 11 10 0 0,0-5 57 0 0,0-3-67 0 0,0-3 8 0 0,-2 3 41 0 0,-8 5-29 0 0,5-7 19 0 0,-5-3-48 0 0,7 0-58 0 0,3 0-46 0 0,0 0-79 0 0,0 0-192 0 0,0-2 70 0 0,0 1 61 0 0,0 0 50 0 0,0 0 43 0 0,0-1-47 0 0,0-1-141 0 0,0 2 217 0 0,0 1-40 0 0,0-1-54 0 0,0 0-66 0 0,0 0-56 0 0,0 1-44 0 0,0-1-40 0 0,0 1-33 0 0,0 0-132 0 0,0 0-33 0 0,0 0-1370 0 0</inkml:trace>
  <inkml:trace contextRef="#ctx0" brushRef="#br0" timeOffset="405.5">0 91 6648 0 0,'0'0'149'0'0,"0"0"23"0"0,0 0 12 0 0,3-3-25 0 0,9-7-127 0 0,-3 8-23 0 0,-5 2 26 0 0,-4 0-35 0 0,2 0 71 0 0,-2-3 82 0 0,1 2-130 0 0,-1 1 0 0 0,0-1 0 0 0,0 0 0 0 0,1 1 0 0 0,-1-1-1 0 0,0 0 1 0 0,1 1 0 0 0,-1-1 0 0 0,0 0 0 0 0,1 1 0 0 0,-1-1 0 0 0,1 1 0 0 0,-1-1 0 0 0,1 1 0 0 0,0-1 0 0 0,-1 1 0 0 0,1-1 0 0 0,-1 1 0 0 0,1 0 0 0 0,0-1 0 0 0,-1 1 0 0 0,1 0 0 0 0,0 0 0 0 0,0-1-1 0 0,-1 1 1 0 0,1 0 0 0 0,0 0 0 0 0,-1 0 0 0 0,1 0 0 0 0,0 0 0 0 0,0 0 0 0 0,-1 0 0 0 0,1 0-23 0 0,18-1 336 0 0,2 2-35 0 0,-1 0-26 0 0,-19-1-254 0 0,1 0 0 0 0,-1 0 0 0 0,1 1 0 0 0,-1-1 0 0 0,1 0 0 0 0,-1 1-1 0 0,1 0 1 0 0,-1-1 0 0 0,0 1 0 0 0,1 0 0 0 0,-1 0 0 0 0,0 0-21 0 0,12 5 145 0 0,-2-4-21 0 0,-4-3-56 0 0,-5 1-48 0 0,0 0 0 0 0,0 0 1 0 0,0 0-1 0 0,1 0 0 0 0,-1 0 1 0 0,0 1-1 0 0,0-1 0 0 0,0 1 0 0 0,0-1 1 0 0,1 1-21 0 0,19 12 189 0 0,-8-5-84 0 0,-5-4-66 0 0,4 1 28 0 0,-8 6-3 0 0,22 6 64 0 0,-9 11 0 0 0,-12-24-86 0 0,-5-4-39 0 0,-1 1 0 0 0,1-1 1 0 0,-1 0-1 0 0,0 0 0 0 0,1 1 0 0 0,-1-1 0 0 0,0 0 1 0 0,1 1-1 0 0,-1-1 0 0 0,0 0 0 0 0,1 1 0 0 0,-1-1 0 0 0,0 0 1 0 0,1 1-1 0 0,-1-1 0 0 0,0 1 0 0 0,0-1 0 0 0,0 1 0 0 0,1-1 1 0 0,-1 0-1 0 0,0 1 0 0 0,0-1 0 0 0,0 1 0 0 0,0-1 0 0 0,0 1 1 0 0,0-1-1 0 0,0 1 0 0 0,0-1 0 0 0,0 1 0 0 0,0-1 0 0 0,0 1 1 0 0,0 0-4 0 0,-1-1 3 0 0,1 0 0 0 0,0 1 1 0 0,0-1-1 0 0,0 1 1 0 0,0-1-1 0 0,0 1 0 0 0,0-1 1 0 0,0 1-1 0 0,0-1 0 0 0,0 1 1 0 0,0-1-1 0 0,0 1 0 0 0,1-1 1 0 0,-1 1-1 0 0,0-1 1 0 0,0 1-1 0 0,0-1 0 0 0,1 0 1 0 0,-1 1-1 0 0,0-1 0 0 0,0 1 1 0 0,1-1-1 0 0,-1 0 1 0 0,0 1-1 0 0,1-1 0 0 0,-1 0 1 0 0,0 1-1 0 0,1-1 0 0 0,-1 0 1 0 0,1 0-1 0 0,-1 1 1 0 0,1-1-5 0 0,5 4 54 0 0,9 24 148 0 0,-14-27-188 0 0,-1 0-1 0 0,1 0 1 0 0,-1 1 0 0 0,1-1 0 0 0,-1 0-1 0 0,0 0 1 0 0,0 1 0 0 0,1-1 0 0 0,-1 0-1 0 0,0 1 1 0 0,0 0-13 0 0,-1 0 21 0 0,1 1 0 0 0,-1-1 0 0 0,1 0-1 0 0,-1 0 1 0 0,0 0 0 0 0,0 0 0 0 0,0 0 0 0 0,-1 1-21 0 0,1-1 22 0 0,0 0 0 0 0,0 0 0 0 0,0 0 0 0 0,0 0 1 0 0,0 0-1 0 0,1 0 0 0 0,-1 0 0 0 0,1 0 0 0 0,-1 0 0 0 0,1 2-22 0 0,0 3 64 0 0,0-6-44 0 0,0 1 0 0 0,0-1 0 0 0,0 1 0 0 0,0-1 0 0 0,0 1-1 0 0,0 0 1 0 0,0-1 0 0 0,0 1 0 0 0,-1-1 0 0 0,1 1 0 0 0,-1-1 0 0 0,0 2-20 0 0,-9 2 150 0 0,3 7 3 0 0,-4 4-16 0 0,-1-3 28 0 0,-18 18 145 0 0,20-23-245 0 0,2-2-37 0 0,-5-1 45 0 0,8 5-48 0 0,-22 5 39 0 0,11-12 1 0 0,1-1 52 0 0,3 8 12 0 0,9-7 6 0 0,3-3-70 0 0,0 0-69 0 0,0 0-63 0 0,-2-3-118 0 0,-1 1 41 0 0,-5-4 12 0 0,5 5 42 0 0,0-1-68 0 0,1 2-12 0 0,0-1-58 0 0,0 1-68 0 0,0 0-77 0 0,1 0 72 0 0,0 0-43 0 0,1 0-38 0 0,0 0-33 0 0,-1 0-687 0 0,1 0-716 0 0</inkml:trace>
  <inkml:trace contextRef="#ctx0" brushRef="#br0" timeOffset="834.24">454 106 7256 0 0,'0'0'165'0'0,"0"0"22"0"0,0 0 7 0 0,2 0-23 0 0,2-1-131 0 0,-4 1-37 0 0,24 14-11 0 0,-19-12 15 0 0,1 2 94 0 0,-2 2 123 0 0,-1-1-110 0 0,-1-1 20 0 0,2 0 56 0 0,1 2 89 0 0,3 2 183 0 0,1 1-25 0 0,-3-3-219 0 0,-3-2-108 0 0,0 1-85 0 0,2 6 271 0 0,0-2-60 0 0,0 1-21 0 0,0 20 487 0 0,-5-30-699 0 0,4 9 171 0 0,11 17 424 0 0,-9-18-383 0 0,-3-5 25 0 0,-2-1-90 0 0,-1 0-57 0 0,-1 1-49 0 0,0 0 1 0 0,1-1 51 0 0,1 0 58 0 0,1 1 92 0 0,8 7 92 0 0,-8-8-200 0 0,-1 0-38 0 0,0 2 11 0 0,-2 3-33 0 0,1-7-45 0 0,0 3 169 0 0,-1-2-40 0 0,1 2-70 0 0,0-1-46 0 0,1 4-13 0 0,-1-6 8 0 0,0 3 129 0 0,0-3-2 0 0,0 0-2 0 0,0 0-4 0 0,0 0-2 0 0,0 0 0 0 0,0 0-6 0 0,0 0-20 0 0,0 0-8 0 0,0 0-5 0 0,0 0-6 0 0,-8-1 15 0 0,8 1-127 0 0,0 0 0 0 0,-1 0 0 0 0,1 0 0 0 0,0 0 0 0 0,-1 0 0 0 0,1 0 0 0 0,0 0 0 0 0,-1-1 0 0 0,1 1 0 0 0,0 0 1 0 0,0 0-1 0 0,-1 0 0 0 0,1 0 0 0 0,0-1 0 0 0,-1 1 0 0 0,1 0 0 0 0,0 0 0 0 0,0-1 0 0 0,0 1 0 0 0,-1 0 0 0 0,1-1 0 0 0,0 1 0 0 0,0 0 0 0 0,0-1 0 0 0,0 1 0 0 0,0 0 0 0 0,-1-1 0 0 0,1 1 0 0 0,0 0 0 0 0,0-1 0 0 0,0 1 0 0 0,0 0 0 0 0,0-1-3 0 0,0-5 117 0 0,-3 3 33 0 0,-1 0-85 0 0,4 3-59 0 0,-1-1 1 0 0,1 1 0 0 0,-1 0-1 0 0,1-1 1 0 0,0 1-1 0 0,-1-1 1 0 0,1 1 0 0 0,-1-1-1 0 0,1 1 1 0 0,0-1 0 0 0,-1 1-1 0 0,1-1 1 0 0,0 1 0 0 0,0-1-1 0 0,-1 1 1 0 0,1-1-1 0 0,0 0-6 0 0,-2-10 114 0 0,2-9 89 0 0,0 12-240 0 0,0-16-150 0 0,0 14 131 0 0,0 1 52 0 0,0 0 61 0 0,2-2 7 0 0,-1 9-33 0 0,0-1-1 0 0,0 1 0 0 0,0 0 0 0 0,1 0 0 0 0,-1 0 1 0 0,1 1-1 0 0,-1-1 0 0 0,2-1-30 0 0,4-4 70 0 0,-2-1-61 0 0,-2-7-9 0 0,-3 14 0 0 0,0 0 0 0 0,0 0 0 0 0,0 0 0 0 0,0 1 0 0 0,0-1 0 0 0,0 0 0 0 0,0 0 0 0 0,0 0 0 0 0,0 1 0 0 0,1-1 0 0 0,-1 0 0 0 0,0 0 0 0 0,0 1 0 0 0,1-1 0 0 0,-1 0 0 0 0,11-5 0 0 0,-10 5 0 0 0,0 1 0 0 0,0-1 0 0 0,0 1 0 0 0,0 0 0 0 0,0-1 0 0 0,0 0 0 0 0,0 1 0 0 0,0-1 0 0 0,0 0 0 0 0,-1 1 0 0 0,1-1 0 0 0,0 0 0 0 0,0 0 0 0 0,-1 0 0 0 0,1 0 0 0 0,0 0 0 0 0,1-4 0 0 0,-2 5 0 0 0,0-1 0 0 0,1 1 0 0 0,-1-1 0 0 0,0 0 0 0 0,1 1 0 0 0,-1-1 0 0 0,0 1 0 0 0,1-1 0 0 0,-1 1 0 0 0,1-1 0 0 0,-1 1 0 0 0,0-1 0 0 0,1 1 0 0 0,-1-1 0 0 0,1 1 0 0 0,0 0 0 0 0,-1-1 0 0 0,1 1 0 0 0,-1 0 0 0 0,1-1 0 0 0,0 1 0 0 0,0 0 0 0 0,3-2 0 0 0,4-4-2 0 0,-1-1-36 0 0,1 0-36 0 0,0 1-36 0 0,-1 3-13 0 0,16-9-202 0 0,-16 10 213 0 0,1 2-34 0 0,-1-1-40 0 0,1-1-40 0 0,-5 1 110 0 0,-1 0 39 0 0,7-4-84 0 0,-5 4 37 0 0,-2 0 11 0 0,0 0-44 0 0,0 1-53 0 0,0-1-63 0 0,0 1-8 0 0,1 0-55 0 0,-1-1-61 0 0,1 1-66 0 0,-1 0-71 0 0,1 0-77 0 0,0 0-81 0 0,1 0-88 0 0,6 0-1120 0 0,8 0-1068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4:07.4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33 138 7744 0 0,'25'0'174'0'0,"-20"0"29"0"0,-5 0 12 0 0,3 0-35 0 0,52 0 1601 0 0,-53 0-1425 0 0,-1 0-153 0 0,-1 0-48 0 0,2 0 14 0 0,23 0 243 0 0,-22 0-234 0 0,-3 0-55 0 0,2-3-26 0 0,-1 2-85 0 0,1 0 0 0 0,-1 0 0 0 0,0 0 0 0 0,1-1 0 0 0,-1 2 0 0 0,1-1 0 0 0,-1 0 0 0 0,1 0-1 0 0,0 0 1 0 0,-1 1 0 0 0,1-1 0 0 0,-1 1 0 0 0,1-1 0 0 0,0 1 0 0 0,0 0-12 0 0,1 0 95 0 0,-3 0 1 0 0,2 0 0 0 0,24 0 96 0 0,-24 0-96 0 0,-2 0 0 0 0,3-3-6 0 0,-2 2-74 0 0,0 0-12 0 0,0 0 1 0 0,0 0-1 0 0,0 0 0 0 0,0 0 1 0 0,0 0-1 0 0,0 1 0 0 0,0-1 0 0 0,1 0 1 0 0,-1 1-1 0 0,0-1 0 0 0,0 1 0 0 0,2-1-4 0 0,3 0 58 0 0,1 0 47 0 0,-3 2-77 0 0,-4-1-28 0 0,0 0 1 0 0,1 0 0 0 0,-1 0-1 0 0,0 0 1 0 0,0 0 0 0 0,1 0-1 0 0,-1 0 1 0 0,0 0 0 0 0,0 0-1 0 0,0 0 1 0 0,1 0 0 0 0,-1 0 0 0 0,0 0-1 0 0,0 0 1 0 0,1 0 0 0 0,-1 0-1 0 0,0 0 1 0 0,0 0 0 0 0,0 0-1 0 0,1-1 1 0 0,-1 1 0 0 0,0 0-1 0 0,0 0 1 0 0,0 0 0 0 0,0 0-1 0 0,1 0 1 0 0,-1-1 0 0 0,0 1-1 0 0,0 0 1 0 0,0 0 0 0 0,0 0 0 0 0,0-1-1 0 0,0 1 1 0 0,0 0 0 0 0,1 0-1 0 0,13-28 76 0 0,-11 20-43 0 0,-3 3 56 0 0,0 3-19 0 0,-3 2 59 0 0,-7-2 6 0 0,10 1-128 0 0,-1 0-1 0 0,1 0 1 0 0,0 1 0 0 0,-1-1 0 0 0,1 0 0 0 0,0 0 0 0 0,0 0 0 0 0,0 1 0 0 0,-1-1 0 0 0,1 0 0 0 0,0 0 0 0 0,0 0 0 0 0,0 1 0 0 0,1-2-7 0 0,-3-7-18 0 0,-3 5-52 0 0,-1-1 14 0 0,2-1 11 0 0,0 2 49 0 0,-6 2 58 0 0,10 2-54 0 0,-1 0 0 0 0,0 0 0 0 0,1 0-1 0 0,-1 0 1 0 0,0 0 0 0 0,1 0 0 0 0,-1 0 0 0 0,0-1 0 0 0,1 1-1 0 0,-1 0 1 0 0,1 0 0 0 0,-1-1 0 0 0,0 1 0 0 0,1 0-1 0 0,-1 0 1 0 0,1-1 0 0 0,-1 1 0 0 0,1-1 0 0 0,-1 1-1 0 0,1-1 1 0 0,-1 1 0 0 0,1-1 0 0 0,-1 1 0 0 0,1-1-1 0 0,0 1 1 0 0,-1-1-8 0 0,1 1 8 0 0,0-1-1 0 0,-1 1 0 0 0,1-1 1 0 0,-1 1-1 0 0,1-1 0 0 0,-1 1 1 0 0,1-1-1 0 0,-1 1 0 0 0,1-1 0 0 0,-1 1 1 0 0,1 0-1 0 0,-1-1 0 0 0,1 1 1 0 0,-1 0-1 0 0,0-1 0 0 0,1 1 1 0 0,-1 0-1 0 0,0 0 0 0 0,1 0 1 0 0,-1 0-1 0 0,1 0 0 0 0,-1 0 1 0 0,0 0-1 0 0,1 0 0 0 0,-1 0 1 0 0,0 0-8 0 0,-10-1 41 0 0,-21 1 20 0 0,15 3 15 0 0,9 2-41 0 0,7-4-28 0 0,-1 0-1 0 0,1 0 0 0 0,0-1 0 0 0,-1 1 1 0 0,1 0-1 0 0,-1-1 0 0 0,1 1 0 0 0,-1-1 1 0 0,1 1-1 0 0,-1-1 0 0 0,0 0 0 0 0,1 1 1 0 0,-1-1-1 0 0,0 0-6 0 0,1 0 4 0 0,-1 0 0 0 0,1 0 0 0 0,-1 0 0 0 0,0 1 0 0 0,1-1-1 0 0,-1 1 1 0 0,1-1 0 0 0,-1 1 0 0 0,1-1 0 0 0,-1 1 0 0 0,1 0 0 0 0,0 0 0 0 0,-1 0 0 0 0,1 0-4 0 0,-7 3 29 0 0,-4 1-1 0 0,7 5 25 0 0,-6-4-27 0 0,-6 21 44 0 0,4-12-11 0 0,-2 16 110 0 0,14-28-151 0 0,0 0 1 0 0,0 1-1 0 0,1-1 0 0 0,-1 0 0 0 0,1 1 0 0 0,-1-1 0 0 0,2 4-18 0 0,-2-4 3 0 0,2 1-1 0 0,-1-1 1 0 0,0 1 0 0 0,1-1-1 0 0,-1 0 1 0 0,1 1 0 0 0,1 2-3 0 0,7 9 0 0 0,-5-8 0 0 0,-1-1 0 0 0,1 1 0 0 0,1 6 0 0 0,-2-1 0 0 0,-3-11 0 0 0,0 1 0 0 0,0-1 0 0 0,0 1 0 0 0,1-1 0 0 0,-1 1 0 0 0,0-1 0 0 0,1 0 0 0 0,-1 1 0 0 0,1-1 0 0 0,-1 0 0 0 0,1 1 0 0 0,0-1 0 0 0,0 0 0 0 0,0 0 0 0 0,0 1 0 0 0,0-1 0 0 0,0 0 0 0 0,0 0 0 0 0,0 0 0 0 0,0 0 0 0 0,1 0 0 0 0,0 0 5 0 0,0 0 0 0 0,0 1 0 0 0,0-1 0 0 0,0 0 0 0 0,0 1 0 0 0,0-1 0 0 0,0 1 0 0 0,0 0 0 0 0,-1 0 0 0 0,1 0 0 0 0,0 0-5 0 0,5 7 42 0 0,8 1 61 0 0,-5 1-48 0 0,-8-8-41 0 0,0-1 0 0 0,0 1 1 0 0,1-1-1 0 0,-1 1 0 0 0,1-1 0 0 0,0 0 1 0 0,0 0-1 0 0,-1 0 0 0 0,1 0 0 0 0,0 0 1 0 0,2 0-15 0 0,39 15 338 0 0,-28-10-223 0 0,0-1-39 0 0,5 3 75 0 0,2-2 17 0 0,-2-5-15 0 0,-11-2-88 0 0,15 2 148 0 0,-23-2-171 0 0,1-1-1 0 0,-1 1 1 0 0,1 0-1 0 0,-1 0 1 0 0,1-1-1 0 0,-1 0 1 0 0,0 1-1 0 0,2-2-41 0 0,0 0 64 0 0,12-6 135 0 0,-8 3-30 0 0,-4-1-18 0 0,-3 5-142 0 0,-1 1 0 0 0,0-1 0 0 0,0 1 0 0 0,0 0 0 0 0,1-1 0 0 0,-1 1 1 0 0,0 0-1 0 0,0-1 0 0 0,1 1 0 0 0,-1 0 0 0 0,0 0 0 0 0,1-1 0 0 0,-1 1 0 0 0,0 0 0 0 0,1 0 0 0 0,-1-1 0 0 0,0 1 0 0 0,1 0 0 0 0,-1 0 1 0 0,0 0-1 0 0,1 0 0 0 0,-1 0 0 0 0,1-1 0 0 0,-1 1 0 0 0,0 0 0 0 0,1 0 0 0 0,-1 0 0 0 0,1 0 0 0 0,-1 0 0 0 0,0 0 0 0 0,1 1-9 0 0,-1-1 4 0 0,0 0-1 0 0,0 0 1 0 0,0 0-1 0 0,0 0 0 0 0,0 0 1 0 0,1 0-1 0 0,-1 0 1 0 0,0 0-1 0 0,0 0 0 0 0,0 0 1 0 0,0 0-1 0 0,0 0 1 0 0,0 0-1 0 0,0 0 0 0 0,0 0 1 0 0,0 0-1 0 0,0 0 1 0 0,0 0-1 0 0,1 0 0 0 0,-1 0 1 0 0,0 0-1 0 0,0 0 0 0 0,0-1 1 0 0,0 1-1 0 0,0 0 1 0 0,0 0-1 0 0,0 0 0 0 0,0 0 1 0 0,0 0-1 0 0,0 0 1 0 0,0 0-1 0 0,0 0 0 0 0,0 0 1 0 0,0 0-1 0 0,1 0 1 0 0,-1 0-1 0 0,0 0 0 0 0,0 0 1 0 0,0-1-1 0 0,0 1 1 0 0,0 0-1 0 0,0 0 0 0 0,0 0 1 0 0,0 0-1 0 0,0 0 1 0 0,0 0-1 0 0,0 0 0 0 0,0 0 1 0 0,0 0-1 0 0,0 0 0 0 0,0 0 1 0 0,0-1-1 0 0,0 1 1 0 0,0 0-1 0 0,0 0 0 0 0,0 0 1 0 0,0 0-4 0 0,1-7 69 0 0,6 2-33 0 0,0 2-23 0 0,5-7 62 0 0,-9 5-16 0 0,-3-5-38 0 0,0 10-20 0 0,0 0 0 0 0,0-1-1 0 0,0 1 1 0 0,0 0 0 0 0,0 0 0 0 0,0 0-1 0 0,0 0 1 0 0,0 0 0 0 0,0 0 0 0 0,0 0-1 0 0,0 0 1 0 0,0 0 0 0 0,0 0 0 0 0,0-1-1 0 0,0 1 1 0 0,0 0 0 0 0,0 0 0 0 0,0 0-1 0 0,0 0 1 0 0,0 0 0 0 0,0 0 0 0 0,0 0-1 0 0,0 0 1 0 0,0 0 0 0 0,0 0 0 0 0,0 0-1 0 0,0 0 1 0 0,0-1 0 0 0,0 1 0 0 0,0 0-1 0 0,0 0 1 0 0,0 0 0 0 0,0 0 0 0 0,0 0-1 0 0,0 0 1 0 0,1 0 0 0 0,-1 0 0 0 0,0 0-1 0 0,0 0 1 0 0,0 0 0 0 0,0 0 0 0 0,0 0-1 0 0,0 0 1 0 0,0 0 0 0 0,0 0 0 0 0,0 0-1 0 0,0 0 1 0 0,1 0 0 0 0,-1 0 0 0 0,0 0-1 0 0,0 0 1 0 0,0 0 0 0 0,0 0 0 0 0,0 0-1 0 0,0 0 1 0 0,0 0 0 0 0,0 0-1 0 0,10-3 0 0 0,-7-6-62 0 0,-3 6-43 0 0,0 3 26 0 0,0 0 14 0 0,0 0-32 0 0,0 0-16 0 0,0 0-32 0 0,0 0-39 0 0,0 0-42 0 0,0 0-46 0 0,0 0-44 0 0,0 0-40 0 0,0 0-36 0 0,0 0-255 0 0,1 0-60 0 0,-1 0-46 0 0,1 0-35 0 0,3 0-1412 0 0,5 0-1250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4:06.4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76 5248 0 0,'0'0'152'0'0,"0"3"0"0"0,0 3-193 0 0,0 1 58 0 0,0 0 53 0 0,0 0 47 0 0,0 5 136 0 0,0-1 79 0 0,0 1 60 0 0,0-1 44 0 0,0-5-231 0 0,1-1-33 0 0,1 0 0 0 0,2 2 41 0 0,2 5 128 0 0,-4-2-44 0 0,-3 2 36 0 0,1-8-222 0 0,0 0 0 0 0,0 0 1 0 0,0 0-1 0 0,0-1 0 0 0,1 1 0 0 0,-1 0 0 0 0,1 0 0 0 0,0 1-111 0 0,4 5 161 0 0,-1 0-21 0 0,-2-2-12 0 0,-1-1 18 0 0,0 1 49 0 0,1 3 71 0 0,4 1 11 0 0,0 0-26 0 0,-5-1-31 0 0,2 1 38 0 0,2-2-54 0 0,0-2-64 0 0,0 4 121 0 0,5-7-18 0 0,-8-2-158 0 0,0 1-12 0 0,-1-1-5 0 0,1-2 7 0 0,3 1 91 0 0,-2-2-41 0 0,2 0 36 0 0,-2 0-107 0 0,1 0 92 0 0,2 0 57 0 0,8 0 341 0 0,-6 0-283 0 0,-5 0-174 0 0,-1 0-71 0 0,3-3 216 0 0,21-12 158 0 0,-21 5-238 0 0,4 5-32 0 0,-2 1-35 0 0,7-19 65 0 0,-2 7-93 0 0,1 1-43 0 0,-8 5-14 0 0,-5 8 0 0 0,1 0 0 0 0,1 0 0 0 0,-1 0 0 0 0,0 0 0 0 0,0 0 0 0 0,1 0 0 0 0,-1 0 0 0 0,1 0 0 0 0,0 0 0 0 0,6-9-2 0 0,-1 0-41 0 0,-6 7 18 0 0,1 1 0 0 0,0 0 0 0 0,0-1 1 0 0,0 1-1 0 0,1 0 0 0 0,0 0 25 0 0,9-13-126 0 0,-9 1 14 0 0,-3 14 102 0 0,0 0 0 0 0,0 0 0 0 0,0-1 0 0 0,0 1 0 0 0,0 0 0 0 0,1 0 0 0 0,-1 0 0 0 0,0-1 0 0 0,1 1 0 0 0,-1 0 0 0 0,1 0 0 0 0,-1 0 0 0 0,1 0 0 0 0,-1 0 0 0 0,1 0 0 0 0,0 0 0 0 0,0 0 0 0 0,-1 0 0 0 0,1 0 0 0 0,0 0 0 0 0,0 0 0 0 0,0 0 0 0 0,0 1 0 0 0,0-1 0 0 0,1 0 10 0 0,-1 0-14 0 0,0 1-1 0 0,1-1 1 0 0,-1 1-1 0 0,0-1 1 0 0,0 0 0 0 0,0 1-1 0 0,0-1 1 0 0,0 0-1 0 0,0 0 1 0 0,-1 1-1 0 0,1-1 1 0 0,1-1 14 0 0,-1-6-112 0 0,-1-1 2 0 0,0 0 13 0 0,0-1 23 0 0,0 8 2 0 0,0 2-4 0 0,0 0-16 0 0,3 0 0 0 0,1-1 65 0 0,-4 1 26 0 0,0 0 0 0 0,0 0 0 0 0,1 0 0 0 0,-1 0 0 0 0,0 0 0 0 0,0 0 0 0 0,1 0 0 0 0,-1 0 0 0 0,0 0-1 0 0,0 0 1 0 0,0 0 0 0 0,1 0 0 0 0,-1 0 0 0 0,0 0 0 0 0,0 0 0 0 0,1 0 0 0 0,-1 1 0 0 0,0-1 0 0 0,0 0-1 0 0,0 0 1 0 0,0 0 0 0 0,1 0 0 0 0,-1 0 0 0 0,0 0 0 0 0,0 1 0 0 0,0-1 0 0 0,0 0 0 0 0,1 0 0 0 0,-1 0-1 0 0,0 0 1 0 0,0 1 0 0 0,0-1 0 0 0,0 0 0 0 0,0 0 0 0 0,0 0 1 0 0,15 28-11 0 0,-10 2 11 0 0,0-22 0 0 0,-4-7 0 0 0,0 1 0 0 0,-1-1 0 0 0,1 0 0 0 0,0 1 0 0 0,0-1 0 0 0,-1 1 0 0 0,1-1 0 0 0,-1 1 0 0 0,1-1 0 0 0,-1 1 0 0 0,0 0 0 0 0,0-1 0 0 0,1 1 0 0 0,-1 0 0 0 0,2 13 0 0 0,8 0 0 0 0,-7 0 0 0 0,-4-13 4 0 0,1 1 0 0 0,0-1 1 0 0,0 0-1 0 0,0 1 1 0 0,1-1-1 0 0,-1 0 1 0 0,0 1-1 0 0,1-1 1 0 0,0 0-1 0 0,-1 1 0 0 0,1-1 1 0 0,0 0-1 0 0,0 0 1 0 0,0 0-1 0 0,1 0 1 0 0,-1 0-1 0 0,0 0 1 0 0,1 1-5 0 0,1-1 74 0 0,-3 5-14 0 0,-1-6-53 0 0,1 1 0 0 0,0-1 0 0 0,0 1 0 0 0,0-1 0 0 0,0 1-1 0 0,0-1 1 0 0,0 1 0 0 0,1-1 0 0 0,-1 1 0 0 0,1-1 0 0 0,-1 1 0 0 0,0-1 0 0 0,1 1-7 0 0,9 3 32 0 0,-5 1 10 0 0,-5-5-40 0 0,0-1-1 0 0,0 1 0 0 0,1-1 0 0 0,-1 0 0 0 0,0 1 0 0 0,0-1 1 0 0,1 1-1 0 0,-1-1 0 0 0,0 0 0 0 0,1 1 0 0 0,-1-1 0 0 0,1 0 1 0 0,-1 0-1 0 0,0 1 0 0 0,1-1 0 0 0,-1 0 0 0 0,1 0 0 0 0,-1 0 0 0 0,1 1 1 0 0,-1-1-1 0 0,0 0 0 0 0,1 0 0 0 0,-1 0 0 0 0,1 0 0 0 0,-1 0 1 0 0,1 0-1 0 0,-1 0 0 0 0,1 0 0 0 0,-1 0 0 0 0,1 0 0 0 0,-1 0 1 0 0,1 0-2 0 0,4 0-34 0 0,0 0 96 0 0,-5 0-62 0 0,-1 0-31 0 0,0 0-74 0 0,-2 0-102 0 0,2 0 57 0 0,0 0-37 0 0,0 0-87 0 0,0 0-56 0 0,1 0-47 0 0,0 0-44 0 0,0 1-525 0 0,2 0-97 0 0,1 2-429 0 0,6 7-1621 0 0</inkml:trace>
  <inkml:trace contextRef="#ctx0" brushRef="#br0" timeOffset="417.96">590 76 7224 0 0,'0'0'209'0'0,"0"0"67"0"0,0 0 133 0 0,3 0 58 0 0,-3 0-438 0 0,1 1-1 0 0,0-1 1 0 0,-1 0 0 0 0,1 0-1 0 0,-1 0 1 0 0,1 0 0 0 0,-1 0-1 0 0,1 1 1 0 0,0-1 0 0 0,-1 0-1 0 0,1 0 1 0 0,-1 1 0 0 0,1-1-1 0 0,-1 0 1 0 0,1 1 0 0 0,-1-1-1 0 0,0 1 1 0 0,1-1 0 0 0,-1 0-1 0 0,1 1 1 0 0,-1-1-29 0 0,5 9 366 0 0,0-1-109 0 0,2 0-42 0 0,5 4 272 0 0,-11-10-290 0 0,0-1-37 0 0,1 2 67 0 0,-1-1-82 0 0,-1 2-76 0 0,0 0-21 0 0,0-2 58 0 0,13 21 417 0 0,-5-9-223 0 0,-4-6-139 0 0,-3-5-102 0 0,0-1 1 0 0,0 1-1 0 0,-1 0 1 0 0,1-1-1 0 0,-1 1 1 0 0,1 0-1 0 0,-1-1 1 0 0,0 1-1 0 0,0 0 1 0 0,-1-1 0 0 0,1 1-1 0 0,-1 0 1 0 0,1-1-60 0 0,-2 18 455 0 0,3-10-171 0 0,2-1 55 0 0,2-1-244 0 0,-4-7-75 0 0,0 0 1 0 0,0 1-1 0 0,0-1 0 0 0,-1 0 1 0 0,1 1-1 0 0,0-1 0 0 0,-1 1 1 0 0,1-1-1 0 0,-1 1 0 0 0,0 0 1 0 0,1-1-1 0 0,-1 1 0 0 0,0-1 1 0 0,0 1-21 0 0,0 0-2 0 0,0-1 41 0 0,0 3 133 0 0,0-1 87 0 0,0 5 463 0 0,0-6-528 0 0,0 0-39 0 0,0 0-51 0 0,0 0-72 0 0,0-1-87 0 0,0 0-103 0 0,0 1 264 0 0,0-2 0 0 0,0 0 12 0 0,0 0 1 0 0,0 0 1 0 0,-2 0-5 0 0,-6 0-50 0 0,3 0 43 0 0,5-2-28 0 0,-1-5-17 0 0,-4-3-12 0 0,-2-5 26 0 0,5 2 40 0 0,2 6-85 0 0,0-20 207 0 0,2 18-176 0 0,3 1-51 0 0,-4 7-11 0 0,0-1-1 0 0,0 1 0 0 0,0 0 0 0 0,-1-1 0 0 0,1 1 0 0 0,0-1 0 0 0,-1 1 1 0 0,1-1-1 0 0,-1 1 0 0 0,0-1 0 0 0,1 0 0 0 0,-1 1 0 0 0,0-1 0 0 0,0 0 0 0 0,0 1 3 0 0,0-1 0 0 0,0 0-1 0 0,1 1 1 0 0,-1-1 0 0 0,0 1-1 0 0,1-1 1 0 0,-1 0 0 0 0,1 1-1 0 0,0-1 1 0 0,-1 1 0 0 0,1-1-1 0 0,0 1 1 0 0,0 0 0 0 0,0-1-1 0 0,0 1 1 0 0,0 0 0 0 0,0 0-1 0 0,0-1 1 0 0,1 1 0 0 0,-1 0-3 0 0,29-29 21 0 0,-27 27-13 0 0,-1 0 0 0 0,0 0 1 0 0,1 0-1 0 0,-2 0 0 0 0,1 0 0 0 0,0-2-8 0 0,0 2 1 0 0,0 0 0 0 0,0-1-1 0 0,0 1 1 0 0,0 0 0 0 0,0 0-1 0 0,2 0 0 0 0,3-5 0 0 0,-5 5-2 0 0,2 0 1 0 0,-1 0-1 0 0,0 0 0 0 0,0 0 1 0 0,1 1-1 0 0,0-1 2 0 0,6-2-30 0 0,-8 4 26 0 0,0 0 0 0 0,0 0 0 0 0,0 0 0 0 0,1 0-1 0 0,-1 0 1 0 0,-1-1 0 0 0,1 1 0 0 0,0-1 0 0 0,0 0 4 0 0,2-1-28 0 0,-1 0 1 0 0,1 0-1 0 0,0 0 0 0 0,0 1 0 0 0,0 0 1 0 0,0-1-1 0 0,1 1 0 0 0,3-1 28 0 0,1 0-99 0 0,1 0-56 0 0,-2 0-44 0 0,0 0-72 0 0,0 0-82 0 0,0-1-94 0 0,-7 4 184 0 0,1-1-38 0 0,1 0-403 0 0,-1 1 100 0 0,0 0-52 0 0,3 0-770 0 0,-5 0 1425 0 0,6 0-2028 0 0,3 0-1147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4:02.7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214 228 7312 0 0,'0'0'165'0'0,"-3"-3"22"0"0,-7-7 9 0 0,5 7-20 0 0,-8 3-140 0 0,5 0-19 0 0,4 0 47 0 0,0 1 174 0 0,0-1-36 0 0,-1 1 110 0 0,-1 1-62 0 0,-1 2-17 0 0,1 0-5 0 0,0-2 13 0 0,0-1 60 0 0,3-1-105 0 0,-1 1 35 0 0,-12 0 179 0 0,6 2-168 0 0,2 0-70 0 0,2 2-37 0 0,3-3 36 0 0,1 0-64 0 0,-1-2-40 0 0,-1 1-38 0 0,0-1-8 0 0,2 0 30 0 0,1 1-37 0 0,0-1-1 0 0,1 1 0 0 0,-1 0 0 0 0,0-1 0 0 0,0 1 1 0 0,0 0-1 0 0,1 0 0 0 0,-1 0 0 0 0,0 0 1 0 0,1-1-1 0 0,-1 1 0 0 0,1 0 0 0 0,-1 0 1 0 0,1 0-1 0 0,-1 0 0 0 0,1 1-13 0 0,-6 8 182 0 0,-5-3-32 0 0,10-7-141 0 0,0 0 0 0 0,0 1 0 0 0,0-1 0 0 0,0 1 1 0 0,0-1-1 0 0,0 1 0 0 0,0 0 0 0 0,0-1 0 0 0,1 1 0 0 0,-1 0 0 0 0,0-1 0 0 0,0 1 0 0 0,1 0 0 0 0,-1 0 1 0 0,0 0-1 0 0,0 0-9 0 0,-14 29 282 0 0,12-16-116 0 0,3 7-4 0 0,1-13-84 0 0,-1 4 94 0 0,-1-1-48 0 0,1 1-37 0 0,0-1-36 0 0,0-6-41 0 0,0-1 1 0 0,0 0-1 0 0,1 1 0 0 0,0-1 0 0 0,0 4-10 0 0,8 13 6 0 0,4-3 56 0 0,-9-13-25 0 0,0 0-1 0 0,1 0 1 0 0,0-1-1 0 0,0 0 1 0 0,0 0-1 0 0,0 0 1 0 0,1 0 0 0 0,0-1-1 0 0,0 0-36 0 0,27 25 214 0 0,-10-16-115 0 0,-3-9 18 0 0,-18-3-112 0 0,-1 0 0 0 0,1 1 1 0 0,-1-1-1 0 0,1 0 0 0 0,-1 0 1 0 0,1 1-1 0 0,-1-1 0 0 0,0 1 1 0 0,1 0-1 0 0,-1-1 0 0 0,1 1 1 0 0,-1 0-1 0 0,0 0-5 0 0,12 5 17 0 0,-9-5-6 0 0,0 0 0 0 0,1-1 1 0 0,-1 1-1 0 0,0-1 0 0 0,1 0 0 0 0,1-1-11 0 0,5 1-8 0 0,-6 1-66 0 0,0 0 46 0 0,6 4 33 0 0,-5-1-70 0 0,-2-3-18 0 0,-1 1-46 0 0,3-1-132 0 0,-2-1 86 0 0,-1 0-34 0 0,0 0-11 0 0,-1 0-34 0 0,3 0-344 0 0,-1 0 81 0 0,0 0-46 0 0,4 0-662 0 0,0 0-522 0 0,1 0-991 0 0</inkml:trace>
  <inkml:trace contextRef="#ctx0" brushRef="#br0" timeOffset="435.71">455 439 5792 0 0,'0'0'166'0'0,"3"0"-6"0"0,3 0-110 0 0,-2 0 16 0 0,-2 0 69 0 0,-1 0 153 0 0,0 0 35 0 0,1 0-153 0 0,-1 0-38 0 0,1 0 38 0 0,-1 0-90 0 0,2 1 3 0 0,-2 0-27 0 0,0 0 41 0 0,3 3 153 0 0,-2-2 74 0 0,2-3-58 0 0,4-4-26 0 0,-6 4-220 0 0,-1 0 32 0 0,4 1 138 0 0,0-1 150 0 0,4 1 290 0 0,0 0-5 0 0,-3 0-308 0 0,-2-1-159 0 0,-2 1-127 0 0,0-1-36 0 0,11-9 415 0 0,-11 7-172 0 0,0 0-89 0 0,-2 1-61 0 0,0-1-70 0 0,0 0-33 0 0,1 2 65 0 0,0 0-39 0 0,1 0 1 0 0,0 1 0 0 0,-1-1 0 0 0,1 1-1 0 0,0 0 1 0 0,0 0 0 0 0,-1-1 0 0 0,1 1 0 0 0,0 0-1 0 0,0 1 1 0 0,1-1-12 0 0,0 0 23 0 0,-3 0-22 0 0,0 0 0 0 0,0 0-1 0 0,0 0 1 0 0,0 0 0 0 0,0 0 0 0 0,0 0 0 0 0,1 0 0 0 0,-1 0 0 0 0,0 0 0 0 0,0 0 0 0 0,0 0 0 0 0,0 0 0 0 0,0 0 0 0 0,0 0 0 0 0,0 0 0 0 0,0 0 0 0 0,0 0-1 0 0,0 0 1 0 0,1 0 0 0 0,-1 0 0 0 0,0 0 0 0 0,0 0 0 0 0,0 0 0 0 0,0 0 0 0 0,0 0 0 0 0,0 0 0 0 0,0 0 0 0 0,0 0 0 0 0,0 0 0 0 0,0 0 0 0 0,0 0 0 0 0,0-1 0 0 0,0 1-1 0 0,0 0 1 0 0,0 0 0 0 0,1 0 0 0 0,-1 0 0 0 0,0 0 0 0 0,0 0 0 0 0,0 0 0 0 0,0 0 0 0 0,0 0 0 0 0,0 0 0 0 0,0 0 0 0 0,0 0 0 0 0,0-1 0 0 0,0 1 0 0 0,0 0-1 0 0,0 0 1 0 0,0 0 0 0 0,0 0 0 0 0,0 0 0 0 0,0 0 0 0 0,0 0 0 0 0,0 0 0 0 0,0 0 0 0 0,-1 0-1 0 0,1-1 1 0 0,0 1 0 0 0,0-1 0 0 0,0 1 0 0 0,0-1 0 0 0,0 1 0 0 0,0 0 1 0 0,0-1-1 0 0,1 1 0 0 0,-1-1 0 0 0,0 1 0 0 0,0 0 0 0 0,0-1 0 0 0,0 1 0 0 0,0 0 0 0 0,0-1 0 0 0,1 1 0 0 0,-1 0 1 0 0,0-1-1 0 0,0 1 0 0 0,1 0 0 0 0,-1-1 0 0 0,0 1 0 0 0,1 0 0 0 0,-1-1 0 0 0,0 1 0 0 0,1 0 0 0 0,-1 0 0 0 0,0 0 1 0 0,1-1-1 0 0,-1 1 0 0 0,1 0-1 0 0,5-5 30 0 0,-1-5-9 0 0,5 5 33 0 0,-7-5 10 0 0,-3 5-20 0 0,0 5-43 0 0,-1-1 0 0 0,1 1 1 0 0,0 0-1 0 0,0-1 0 0 0,0 1 1 0 0,0-1-1 0 0,0 1 0 0 0,0-1 1 0 0,0 1-1 0 0,0-1 0 0 0,1 1 1 0 0,-1 0-1 0 0,0-1 0 0 0,0 1 1 0 0,0-1-1 0 0,0 1 0 0 0,1-1 1 0 0,-1 1-1 0 0,0 0 0 0 0,0-1 1 0 0,0 1-1 0 0,1 0 0 0 0,-1-1-1 0 0,10-1 54 0 0,-10 2-53 0 0,0 0-1 0 0,1 0 1 0 0,-1 0 0 0 0,0 0 0 0 0,0 0 0 0 0,0 0 0 0 0,0 0 0 0 0,0 0 0 0 0,0 0 0 0 0,0 0 0 0 0,0 0 0 0 0,0 0 0 0 0,0 0 0 0 0,0 0 0 0 0,1 0 0 0 0,-1 0 0 0 0,0 0-1 0 0,0 0 1 0 0,0 0 0 0 0,0 0 0 0 0,0 0 0 0 0,0 0 0 0 0,0 0 0 0 0,0-1 0 0 0,0 1 0 0 0,0 0 0 0 0,0 0 0 0 0,0 0 0 0 0,1 0 0 0 0,-1 0 0 0 0,0 0 0 0 0,0 0-1 0 0,0 0 1 0 0,0 0 0 0 0,0 0 0 0 0,0 0 0 0 0,0 0 0 0 0,0 0 0 0 0,0 0 0 0 0,0-1 0 0 0,0 1 0 0 0,0 0 0 0 0,0 0 0 0 0,0 0 0 0 0,0 0 0 0 0,0 0 0 0 0,0 0 0 0 0,0 0-1 0 0,0 0 1 0 0,0 0 0 0 0,0 0 0 0 0,0-1 0 0 0,0 1 0 0 0,0 0 0 0 0,0 0 0 0 0,0 0 0 0 0,0 0-1 0 0,0-1 1 0 0,0 1-1 0 0,0-1 1 0 0,0 1-1 0 0,-1-1 1 0 0,1 0-1 0 0,0 1 1 0 0,0-1-1 0 0,0 0 1 0 0,-1 1-1 0 0,1-1 1 0 0,0 1 0 0 0,-1-1-1 0 0,1 1 1 0 0,0-1-1 0 0,-1 1 1 0 0,1-1-1 0 0,-1 1 1 0 0,1-1-1 0 0,0 1 1 0 0,-1 0 0 0 0,1-1-1 0 0,-1 1 1 0 0,0-1-1 0 0,1 1-1 0 0,-1 0 0 0 0,1-1 1 0 0,-1 1-1 0 0,1 0 0 0 0,-1-1 0 0 0,1 1 1 0 0,-1-1-1 0 0,1 1 0 0 0,0-1 0 0 0,-1 1 1 0 0,1-1-1 0 0,0 1 0 0 0,-1-1 0 0 0,1 1 1 0 0,0-1-1 0 0,-1 0 0 0 0,1 1 1 0 0,0-1-1 0 0,0 1 0 0 0,0-1 0 0 0,0 0 1 0 0,0 1-1 0 0,0-1 1 0 0,0 1-1 0 0,0 0 0 0 0,0 0 0 0 0,0 0 1 0 0,0-1-1 0 0,0 1 0 0 0,0 0 0 0 0,0 0 0 0 0,0 0 0 0 0,0 0 1 0 0,0 0-1 0 0,0 0 0 0 0,0 0 0 0 0,0 0 0 0 0,0 0 0 0 0,0 0 0 0 0,0-1 1 0 0,0 1-1 0 0,0 0 0 0 0,0 0 0 0 0,0 0 0 0 0,0 0 0 0 0,0 0 1 0 0,0 0-1 0 0,0 0 0 0 0,0 0 0 0 0,0 0 0 0 0,-1 0 0 0 0,1 0 1 0 0,0 0-1 0 0,0 0 0 0 0,0-1 0 0 0,0 1 0 0 0,0 0 0 0 0,0 0 0 0 0,0 0 1 0 0,0 0-1 0 0,0 0 0 0 0,0 0 0 0 0,0 0 0 0 0,0 0 0 0 0,0 0 1 0 0,-1 0-1 0 0,1 0 0 0 0,0 0 0 0 0,0 0 0 0 0,0 0 0 0 0,0 0 1 0 0,0 0-1 0 0,0 0 0 0 0,0 0 0 0 0,0 0 0 0 0,0 0 0 0 0,0 0 0 0 0,-1 0 1 0 0,1 0-1 0 0,0 0 0 0 0,0 0 1 0 0,-10 0 43 0 0,10 0-42 0 0,0 0 1 0 0,0 0-1 0 0,0 0 1 0 0,0 0-1 0 0,0 0 1 0 0,0 1-1 0 0,0-1 1 0 0,-1 0-1 0 0,1 0 1 0 0,0 0-1 0 0,0 0 1 0 0,0 0-1 0 0,0 0 1 0 0,0 0-1 0 0,0 0 1 0 0,0-1-1 0 0,0 1 1 0 0,0 0-1 0 0,0 0 1 0 0,-1 0-1 0 0,1 0 1 0 0,0 0-1 0 0,0 0 1 0 0,0 0-1 0 0,0 0 1 0 0,0 0-1 0 0,0 0 1 0 0,0 0-1 0 0,0 0 1 0 0,0 0-1 0 0,0 0 1 0 0,0 0-1 0 0,0 0 1 0 0,0 0-1 0 0,0 0 1 0 0,0 0-1 0 0,0-1 1 0 0,-1 1-1 0 0,1 0 0 0 0,0 0 1 0 0,0 0-1 0 0,0 0 1 0 0,0 0-1 0 0,0 0 1 0 0,0 0-1 0 0,0 0 1 0 0,0 0-1 0 0,0 0 1 0 0,0-1-1 0 0,0 1 1 0 0,0 0-1 0 0,0 0 1 0 0,0 0-1 0 0,0 0 1 0 0,0 0-1 0 0,1 0 1 0 0,-1 0-2 0 0,0-1 4 0 0,0 1 0 0 0,0-1 0 0 0,0 1 1 0 0,0 0-1 0 0,0-1 0 0 0,0 1 0 0 0,0-1 0 0 0,-1 1 0 0 0,1-1 1 0 0,0 1-1 0 0,0-1 0 0 0,0 1 0 0 0,0 0 0 0 0,-1-1 0 0 0,1 1 0 0 0,0-1 1 0 0,0 1-1 0 0,-1 0 0 0 0,1-1 0 0 0,0 1 0 0 0,0 0 0 0 0,-1-1 1 0 0,1 1-1 0 0,-1 0 0 0 0,1 0 0 0 0,0-1 0 0 0,-1 1 0 0 0,1 0 1 0 0,0 0-1 0 0,-1 0-4 0 0,-17-2 69 0 0,12 2-72 0 0,-9 3 3 0 0,3 7 13 0 0,6-7 68 0 0,0-2-49 0 0,0 0-6 0 0,3 1-35 0 0,-2 1 46 0 0,-10 13 214 0 0,10-9-170 0 0,3-3-42 0 0,2-3-29 0 0,0 0-1 0 0,-1-1 1 0 0,1 1 0 0 0,0-1-1 0 0,-1 1 1 0 0,1 0 0 0 0,0-1-1 0 0,-1 1 1 0 0,1-1 0 0 0,-1 1-1 0 0,1-1 1 0 0,-1 1 0 0 0,1-1-1 0 0,-1 0 1 0 0,1 1 0 0 0,-1-1-1 0 0,1 0 1 0 0,-1 1 0 0 0,1-1-1 0 0,-1 0 1 0 0,0 1 0 0 0,0-1-10 0 0,-3 2 26 0 0,3-1-23 0 0,0-1 0 0 0,0 1 0 0 0,0-1 0 0 0,0 1 0 0 0,1-1-1 0 0,-1 1 1 0 0,0 0 0 0 0,0 0 0 0 0,1-1 0 0 0,-1 1 0 0 0,1 0 0 0 0,-1 0-1 0 0,1 0 1 0 0,-1 0 0 0 0,1-1 0 0 0,-1 1 0 0 0,1 0 0 0 0,0 0 0 0 0,-1 0-1 0 0,1 0 1 0 0,0 0 0 0 0,0 0 0 0 0,0 0 0 0 0,0 0 0 0 0,0 0 0 0 0,0 1-3 0 0,0 0 5 0 0,-1 1 0 0 0,1-1 0 0 0,0 0 0 0 0,-1 0 1 0 0,0 0-1 0 0,1 1 0 0 0,-1-1 0 0 0,0 0-5 0 0,-4 6 22 0 0,4-7-16 0 0,0 0 0 0 0,1 1 0 0 0,-1-1 0 0 0,0 1 0 0 0,0-1 0 0 0,1 0 0 0 0,-1 1 0 0 0,1 0 0 0 0,-1-1 1 0 0,1 1-1 0 0,0-1 0 0 0,0 1 0 0 0,-1-1 0 0 0,1 1-6 0 0,0 7 19 0 0,0 17 168 0 0,0-15-150 0 0,0-11-34 0 0,0 1 0 0 0,0-1 0 0 0,0 0 0 0 0,0 1 0 0 0,0-1 0 0 0,0 1 0 0 0,0-1 0 0 0,0 1 0 0 0,0-1 0 0 0,0 1 0 0 0,0-1 0 0 0,0 1 0 0 0,0-1 0 0 0,1 1 0 0 0,-1-1 0 0 0,0 1 0 0 0,0-1 0 0 0,0 0 0 0 0,1 1 0 0 0,-1-1 0 0 0,0 1 0 0 0,1-1 0 0 0,-1 0 0 0 0,0 1 0 0 0,1-1 0 0 0,-1 0 0 0 0,0 1 0 0 0,1-1 1 0 0,-1 0-1 0 0,1 0 0 0 0,-1 1 0 0 0,1-1-3 0 0,5 4 47 0 0,-1 6 23 0 0,5-5 1 0 0,-6 2-15 0 0,-3-7-53 0 0,-1 1 0 0 0,0-1 0 0 0,0 0 0 0 0,1 1 1 0 0,-1-1-1 0 0,0 1 0 0 0,0-1 0 0 0,1 0 0 0 0,-1 1 0 0 0,0-1 0 0 0,1 0 0 0 0,-1 0 1 0 0,1 1-1 0 0,-1-1 0 0 0,0 0 0 0 0,1 0 0 0 0,-1 1 0 0 0,1-1 0 0 0,-1 0 0 0 0,1 0 1 0 0,-1 0-1 0 0,1 0 0 0 0,-1 0 0 0 0,1 0 0 0 0,-1 0 0 0 0,1 0 0 0 0,-1 0 0 0 0,0 0 1 0 0,1 0-1 0 0,-1 0 0 0 0,1 0 0 0 0,0 0-3 0 0,0 0 8 0 0,1 0 0 0 0,-1 0 1 0 0,1 1-1 0 0,0-1 0 0 0,-1 1 0 0 0,1-1 1 0 0,-1 1-1 0 0,1-1 0 0 0,-1 1 0 0 0,1 0-8 0 0,0 0 6 0 0,-1 0 0 0 0,0-1 0 0 0,0 1 0 0 0,1-1 0 0 0,-1 1 0 0 0,0-1 0 0 0,1 0 0 0 0,-1 1 1 0 0,0-1-1 0 0,2 0-6 0 0,12-4 43 0 0,-12 3-32 0 0,0 0 0 0 0,0 0 0 0 0,0 0 0 0 0,0 0 0 0 0,0 1 0 0 0,0-1 0 0 0,0 1 1 0 0,3 0-12 0 0,10 0-13 0 0,34 0 65 0 0,-32 0-71 0 0,1 0-61 0 0,-4 0-86 0 0,-8 0 75 0 0,-1-1 0 0 0,1 0 0 0 0,-1 0 0 0 0,0 0 0 0 0,1-1 0 0 0,-1 0 91 0 0,10-3-192 0 0,14 3-192 0 0</inkml:trace>
  <inkml:trace contextRef="#ctx0" brushRef="#br0" timeOffset="2853.74">1136 303 5728 0 0,'0'0'132'0'0,"0"0"17"0"0,-3 0 10 0 0,-4-1-72 0 0,4-4-34 0 0,-2-1-33 0 0,4 5-20 0 0,1 1 0 0 0,-1-1 0 0 0,0 1 0 0 0,0 0 0 0 0,1 0 0 0 0,-1-1 0 0 0,0 1 0 0 0,0 0 0 0 0,0 0 0 0 0,1 0 0 0 0,-1 0 0 0 0,0 0 0 0 0,0 0 0 0 0,0 0 0 0 0,-3 0 20 0 0,-1 0 36 0 0,-4 0 142 0 0,-23 0 737 0 0,26 0-784 0 0,1 0-51 0 0,-6 2 102 0 0,-1 4 5 0 0,0 0-16 0 0,2-5-19 0 0,-4 2 67 0 0,1 5-34 0 0,-10 15 146 0 0,10-9-156 0 0,9-10-159 0 0,0-1-9 0 0,0 1 0 0 0,1-1-1 0 0,0 1 1 0 0,0 0 0 0 0,-2 2-27 0 0,1 4 50 0 0,3-8-46 0 0,0 0 1 0 0,0 0-1 0 0,0 0 1 0 0,0 0-1 0 0,-1 1 1 0 0,1-2-1 0 0,-1 1 1 0 0,1 0-1 0 0,-1 0-4 0 0,0 0 3 0 0,1-1 0 0 0,0 1 0 0 0,-1 0-1 0 0,1 0 1 0 0,0 0 0 0 0,0 0 0 0 0,0 0-1 0 0,0 0 1 0 0,0 0-3 0 0,-4 22 112 0 0,5-10 62 0 0,0 1-1 0 0,1 8-173 0 0,0 0 176 0 0,-1-21-162 0 0,0 0-1 0 0,0 0 0 0 0,0 0 1 0 0,1 0-1 0 0,-1-1 0 0 0,1 1 1 0 0,-1 0-1 0 0,1 0 0 0 0,0-1 1 0 0,0 2-14 0 0,1 0 44 0 0,-1-1 1 0 0,1 1-1 0 0,1 0 1 0 0,-1-1 0 0 0,0 0-1 0 0,1 1 1 0 0,-1-1-45 0 0,3 3 108 0 0,-1-3 58 0 0,-1-1-73 0 0,0 0-54 0 0,3-2-6 0 0,-4 0 26 0 0,3 1 19 0 0,0 1 43 0 0,18-1 452 0 0,-17-1-444 0 0,0-1-83 0 0,0-1 4 0 0,15-8 97 0 0,-2-3-41 0 0,-4 4-48 0 0,0 6-37 0 0,-2 0-20 0 0,7-8 9 0 0,-14 8-4 0 0,9-8 15 0 0,-6-2-97 0 0,-7 10 44 0 0,0 1 1 0 0,1 0-1 0 0,-1 1 1 0 0,1-1-1 0 0,-1 0 1 0 0,3-1 31 0 0,7-8-120 0 0,-3 0-39 0 0,-7 10 37 0 0,-1-1 37 0 0,0 0 11 0 0,0 1 42 0 0,1-3 2 0 0,-1 3-27 0 0,0 0-44 0 0,1-1-73 0 0,0 1-42 0 0,0 0-78 0 0,0-1-91 0 0,2 0-104 0 0,-4 2 226 0 0,1 0-36 0 0,2-2-386 0 0,0 0-258 0 0,2-2-605 0 0</inkml:trace>
  <inkml:trace contextRef="#ctx0" brushRef="#br0" timeOffset="3199.71">1090 31 4800 0 0,'0'0'136'0'0,"0"-2"3"0"0,0-9-55 0 0,0 9 4 0 0,0 2 102 0 0,0 0 166 0 0,0 0 11 0 0,0 0-17 0 0,0 0-71 0 0,0 0-30 0 0,0 0-7 0 0,0 0-5 0 0,3-3-10 0 0,7-7-3 0 0,-7 8 0 0 0,-3 2-22 0 0,0 0-88 0 0,0 0-40 0 0,0 2-8 0 0,-1-1-64 0 0,1-1 0 0 0,0 1 0 0 0,0-1 0 0 0,0 0 0 0 0,0 1-1 0 0,0-1 1 0 0,0 1 0 0 0,1-1 0 0 0,-1 0 0 0 0,0 1 0 0 0,0-1 0 0 0,0 1 0 0 0,0-1 0 0 0,0 0 0 0 0,1 1 0 0 0,-1-1 0 0 0,0 0 0 0 0,0 1 0 0 0,0-1 0 0 0,1 0 0 0 0,-1 1 0 0 0,0-1 0 0 0,1 0 0 0 0,-1 0 0 0 0,0 1 0 0 0,1-1-1 0 0,-1 0 1 0 0,0 0 0 0 0,1 0 0 0 0,-1 1 0 0 0,1-1-2 0 0,5 4 20 0 0,7 20 67 0 0,-11-20-78 0 0,-1-2 2 0 0,0 0 0 0 0,-1 0 0 0 0,1 0 0 0 0,-1-1 1 0 0,0 1-1 0 0,0 0 0 0 0,0 0 0 0 0,1 0 0 0 0,-2 0 1 0 0,1 0-1 0 0,0 0-11 0 0,0 8 45 0 0,0-6-28 0 0,0 0 1 0 0,1-1 0 0 0,0 1-1 0 0,-1 0 1 0 0,1 0-1 0 0,1-1 1 0 0,-1 1 0 0 0,0-1-1 0 0,1 1 1 0 0,1 2-18 0 0,-2-4 19 0 0,0 1-1 0 0,0 0 1 0 0,-1 0 0 0 0,1 0 0 0 0,-1-1 0 0 0,0 1-1 0 0,0 0 1 0 0,0 0 0 0 0,0 0 0 0 0,0 0 0 0 0,-1 0-19 0 0,1 6 67 0 0,0 5 77 0 0,0-3-49 0 0,2 9 72 0 0,4-5-12 0 0,-5-12-100 0 0,0 0 1 0 0,0 0-1 0 0,0 0 0 0 0,0 1 0 0 0,0-1 1 0 0,-1 0-1 0 0,1 1 0 0 0,-1 0-55 0 0,0 13 327 0 0,0-3-72 0 0,0-2-65 0 0,0 23 246 0 0,0-17-225 0 0,0-14-187 0 0,1 0 1 0 0,-1 0 0 0 0,1-1 0 0 0,0 1 0 0 0,0 0-1 0 0,0-1 1 0 0,0 1 0 0 0,1 0 0 0 0,-1-1 0 0 0,3 3-25 0 0,-1 8 95 0 0,-3 6-18 0 0,-1-11-41 0 0,0 6 47 0 0,1-11-57 0 0,0-1 0 0 0,0 1 0 0 0,0-1-1 0 0,0 1 1 0 0,1-1 0 0 0,-1 1-1 0 0,1-1 1 0 0,1 4-26 0 0,0-1 31 0 0,6 12 29 0 0,-7-17-55 0 0,-1 0 0 0 0,0-1 1 0 0,0 1-1 0 0,1 0 0 0 0,-1-1 0 0 0,0 1 1 0 0,0 0-1 0 0,0 0 0 0 0,0-1 0 0 0,0 1 1 0 0,0 0-1 0 0,0 0 0 0 0,0-1 0 0 0,0 1 1 0 0,0 0-1 0 0,-1-1 0 0 0,1 1 1 0 0,0 0-1 0 0,0-1 0 0 0,-1 1 0 0 0,1 0 1 0 0,0-1-6 0 0,-6 4 60 0 0,6-4-58 0 0,-1 0 1 0 0,1 0 0 0 0,0 0 0 0 0,-1 0 0 0 0,1 0 0 0 0,0 1 0 0 0,-1-1 0 0 0,1 0 0 0 0,0 0 0 0 0,-1 0 0 0 0,1 1-1 0 0,0-1 1 0 0,0 0 0 0 0,-1 0 0 0 0,1 1 0 0 0,0-1 0 0 0,0 0 0 0 0,-1 1 0 0 0,1-1 0 0 0,0 0 0 0 0,0 0 0 0 0,0 1 0 0 0,0-1-1 0 0,0 1 1 0 0,-1-1 0 0 0,1 0 0 0 0,0 1 0 0 0,0-1 0 0 0,0 0 0 0 0,0 1 0 0 0,0-1 0 0 0,0 0 0 0 0,0 1 0 0 0,0-1-1 0 0,0 1 1 0 0,0-1 0 0 0,0 0 0 0 0,1 1 0 0 0,-1-1 0 0 0,0 0 0 0 0,0 1 0 0 0,0-1 0 0 0,0 0 0 0 0,0 1 0 0 0,1-1 0 0 0,-1 0-1 0 0,0 0 1 0 0,0 1 0 0 0,1-1-3 0 0,9 13 76 0 0,-8-11-10 0 0,-2 1-2 0 0,0 9 5 0 0,0 1 22 0 0,0-11 2 0 0,0-2-10 0 0,0 0-3 0 0,0 0-81 0 0,0 0-85 0 0,0 0-82 0 0,0 0 42 0 0,0 0-35 0 0,0 0-35 0 0,0 0-35 0 0,0 0-322 0 0,0 0 71 0 0,0 0-48 0 0,0 0-630 0 0,0 0-501 0 0,0 0-952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2:54.4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348 63 6448 0 0,'0'0'141'0'0,"0"0"23"0"0,0 0 13 0 0,0-3-19 0 0,1 1-128 0 0,-1-2-21 0 0,-16-5-16 0 0,12 7 20 0 0,-2-1 36 0 0,-1-1 37 0 0,0 1 40 0 0,3 0 40 0 0,0-3 140 0 0,4 5-286 0 0,0 1 1 0 0,0-1 0 0 0,-1 1 0 0 0,1 0-1 0 0,0-1 1 0 0,-1 1 0 0 0,1-1-1 0 0,0 1 1 0 0,-1 0 0 0 0,1-1-1 0 0,0 1 1 0 0,-1 0 0 0 0,1 0-1 0 0,0-1 1 0 0,-1 1 0 0 0,1 0-1 0 0,-1 0 1 0 0,1 0 0 0 0,-1-1 0 0 0,1 1-1 0 0,-1 0 1 0 0,1 0 0 0 0,-1 0-1 0 0,1 0 1 0 0,-1 0 0 0 0,1 0-1 0 0,0 0 1 0 0,-1 0 0 0 0,1 0-1 0 0,-1 0 1 0 0,1 0 0 0 0,-1 0-21 0 0,-14 0 481 0 0,2 0-54 0 0,8-2-31 0 0,-3-4-165 0 0,-7 1 167 0 0,-3 3-42 0 0,4 2-197 0 0,9 0-129 0 0,-7 0 42 0 0,7-1-27 0 0,-1 1 0 0 0,1-1 0 0 0,0 2 0 0 0,-1-1 0 0 0,1 0 0 0 0,0 1 0 0 0,-1 0 0 0 0,0 1-45 0 0,0 0 16 0 0,-17 5 76 0 0,-6-4 36 0 0,23-3-118 0 0,4 0-5 0 0,1 0 0 0 0,-1 0-1 0 0,1 0 1 0 0,-1 0 0 0 0,0 0 0 0 0,1 0-1 0 0,-1 0 1 0 0,1 0 0 0 0,-1 1 0 0 0,1-1-1 0 0,-1 1 1 0 0,-1 0-5 0 0,-2 9 21 0 0,5-10-18 0 0,-1 1 0 0 0,0-1 0 0 0,0 0 1 0 0,1 1-1 0 0,-1-1 0 0 0,0 0 0 0 0,0 0 0 0 0,0 0 0 0 0,1 1 0 0 0,-1-1 0 0 0,0 0 0 0 0,0 0 0 0 0,0 0 0 0 0,0-1-3 0 0,-2 1 3 0 0,3 0-3 0 0,-1 0 1 0 0,0 0-1 0 0,1 0 0 0 0,-1 0 0 0 0,0 0 1 0 0,0 1-1 0 0,1-1 0 0 0,-1 0 0 0 0,0 0 1 0 0,1 0-1 0 0,-1 1 0 0 0,0-1 1 0 0,1 0-1 0 0,-1 0 0 0 0,1 1 0 0 0,-1-1 1 0 0,0 1-1 0 0,1-1 0 0 0,-1 1 0 0 0,1-1 1 0 0,-1 1-1 0 0,1-1 0 0 0,-1 1 0 0 0,1-1 1 0 0,0 1-1 0 0,-1-1 0 0 0,1 1 0 0 0,-9 8 1 0 0,9-9 0 0 0,-1 1 0 0 0,1-1 0 0 0,0 0 0 0 0,0 1 0 0 0,0-1-1 0 0,-1 1 1 0 0,1-1 0 0 0,0 0 0 0 0,0 1 0 0 0,0-1 0 0 0,0 0 0 0 0,0 1 0 0 0,0-1 0 0 0,0 1 0 0 0,0-1 0 0 0,0 0 0 0 0,0 1 0 0 0,0-1 0 0 0,0 1 0 0 0,0-1 0 0 0,0 1 0 0 0,0-1 0 0 0,0 0 0 0 0,0 1 0 0 0,0-1 0 0 0,1 0 0 0 0,-1 1 0 0 0,0-1-1 0 0,7 12 47 0 0,-3-7-47 0 0,-1 1 14 0 0,-3-5-12 0 0,1 0-1 0 0,-1-1 1 0 0,0 1-1 0 0,1 0 1 0 0,-1-1-1 0 0,0 1 1 0 0,1-1-1 0 0,-1 1 0 0 0,1-1 1 0 0,-1 1-1 0 0,1-1 1 0 0,-1 1-1 0 0,1-1 1 0 0,-1 0-1 0 0,1 1 1 0 0,0-1-1 0 0,-1 0 0 0 0,1 1 1 0 0,0-1-1 0 0,-1 0 1 0 0,1 0-1 0 0,0 0 1 0 0,-1 1-1 0 0,1-1 1 0 0,0 0-1 0 0,-1 0 1 0 0,1 0-3 0 0,1 0 2 0 0,11 7-2 0 0,-1-1 0 0 0,1 2 0 0 0,9 7 1 0 0,-11-8-12 0 0,1 1-9 0 0,-5-3 4 0 0,0 0-1 0 0,0 0 1 0 0,5 5 17 0 0,1 4 8 0 0,-10-11-1 0 0,0 1 0 0 0,0-1 1 0 0,1 0-1 0 0,-1 0 0 0 0,1 0 1 0 0,0 0-1 0 0,0 0 0 0 0,3 1-7 0 0,5 2 3 0 0,1 1 0 0 0,-2 0-1 0 0,1 1 1 0 0,-1 0 0 0 0,3 4-3 0 0,19 31 0 0 0,-28-38 0 0 0,1 0 0 0 0,-1 1 0 0 0,0-1 0 0 0,-1 1 0 0 0,0 0 0 0 0,0 1 0 0 0,0-1 0 0 0,2 6 0 0 0,-4-6 0 0 0,-1-3 0 0 0,11 20 0 0 0,-7-13 1 0 0,5 11 14 0 0,-8-9 73 0 0,-4-7 16 0 0,-3 1-56 0 0,-3 3 56 0 0,-8 5 95 0 0,-1-3-24 0 0,5-8-113 0 0,-2-3 9 0 0,-11 0 13 0 0,6 3-35 0 0,8 2-15 0 0,11-4-33 0 0,-1 0 0 0 0,0-1 0 0 0,0 1 1 0 0,0-1-1 0 0,0 1 0 0 0,0-1 0 0 0,0 1 1 0 0,1-1-1 0 0,-1 0 0 0 0,0 1 0 0 0,0-1 1 0 0,0 0-1 0 0,0 0 0 0 0,0 0 0 0 0,0 0 1 0 0,0 0-1 0 0,-1 0 0 0 0,1 0 0 0 0,0 0 1 0 0,0 0-1 0 0,0 0 0 0 0,0 0 0 0 0,0-1 1 0 0,0 1-2 0 0,-9-5 0 0 0,7 4 0 0 0,0 0 0 0 0,0 0 0 0 0,0 0 0 0 0,0 0 0 0 0,0 0 0 0 0,0 0 0 0 0,0 1 0 0 0,0-1 0 0 0,0 1 0 0 0,-3 0 0 0 0,-11 0 9 0 0,6 1-36 0 0,-1-1 0 0 0,1 0 0 0 0,-1-1 0 0 0,-10-1 27 0 0,9-5-45 0 0,4 3-76 0 0,4 2 16 0 0,-1 2-37 0 0,1 0-8 0 0,-2-3-56 0 0,6 2 104 0 0,0-1-54 0 0,0 0 2 0 0,1 0-44 0 0,0-1-52 0 0,0 1-58 0 0,0 0 31 0 0,0 1-39 0 0,0-2-415 0 0,0-1-278 0 0,0-1-654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4:12.3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169 64 4592 0 0,'0'0'133'0'0,"-3"0"-5"0"0,-7 2-38 0 0,7 3 44 0 0,1 1 52 0 0,-8-1 223 0 0,8-3-280 0 0,0 2 14 0 0,0-1-2 0 0,0-1-19 0 0,-2-1 99 0 0,0-1-71 0 0,0 0 33 0 0,3 0-174 0 0,1 0 1 0 0,0 0-1 0 0,-1 0 0 0 0,1 0 0 0 0,-1 0 0 0 0,1 0 1 0 0,-1 0-1 0 0,1 0 0 0 0,0 0 0 0 0,-1 0 0 0 0,1 1 1 0 0,0-1-1 0 0,-1 0 0 0 0,1 0 0 0 0,-1 0 0 0 0,1 0 1 0 0,0 1-1 0 0,-1-1 0 0 0,1 0 0 0 0,0 0 0 0 0,-1 1 1 0 0,1-1-1 0 0,0 0 0 0 0,0 1 0 0 0,-1-1 0 0 0,1 0 1 0 0,0 1-1 0 0,0-1 0 0 0,0 0 0 0 0,-1 1 0 0 0,1-1-9 0 0,-4 7 146 0 0,-7-1 39 0 0,10-6-176 0 0,0 1 0 0 0,0-1 1 0 0,0 1-1 0 0,0-1 0 0 0,0 1 0 0 0,0-1 0 0 0,0 1 0 0 0,0 0 1 0 0,0-1-1 0 0,1 1 0 0 0,-1 0 0 0 0,0 0 0 0 0,0-1 0 0 0,1 1 1 0 0,-1 0-1 0 0,0 0-9 0 0,-1 4 30 0 0,2-4-23 0 0,0-1 0 0 0,-1 1 0 0 0,1 0 0 0 0,0-1 0 0 0,0 1 0 0 0,-1-1 0 0 0,1 1 0 0 0,-1-1 0 0 0,1 1 0 0 0,0-1 0 0 0,-1 1 0 0 0,1-1 0 0 0,-1 1 0 0 0,1-1 0 0 0,-1 1 0 0 0,0-1 0 0 0,1 0 0 0 0,-1 1 0 0 0,1-1 0 0 0,-1 0 0 0 0,0 0 0 0 0,0 1-7 0 0,-3 1 28 0 0,3-1-20 0 0,0-1 0 0 0,0 1 0 0 0,0 0 0 0 0,0 0 0 0 0,0-1 0 0 0,0 1 0 0 0,0 0 0 0 0,0 0 0 0 0,0 0 0 0 0,1 0 0 0 0,-1 0 0 0 0,0 0 0 0 0,1 0 0 0 0,-1 0 0 0 0,1 1 0 0 0,-1-1 0 0 0,1 0 0 0 0,-1 0 0 0 0,1 0 0 0 0,0 1 0 0 0,0-1 0 0 0,0 0 0 0 0,0 0 0 0 0,0 0 0 0 0,0 2-8 0 0,0-3 5 0 0,0 1 1 0 0,0 0-1 0 0,0-1 1 0 0,0 1-1 0 0,0 0 1 0 0,0-1-1 0 0,-1 1 1 0 0,1 0-1 0 0,0-1 1 0 0,0 1 0 0 0,0 0-1 0 0,-1-1 1 0 0,1 1-1 0 0,0-1 1 0 0,-1 1-1 0 0,1-1 1 0 0,0 1-1 0 0,-1-1 1 0 0,1 1-1 0 0,-1-1 1 0 0,1 1-1 0 0,-1-1 1 0 0,1 1-1 0 0,-1-1 1 0 0,1 0-1 0 0,-1 1-5 0 0,1-1 6 0 0,-1 1 0 0 0,0-1 0 0 0,1 0-1 0 0,-1 1 1 0 0,1-1 0 0 0,-1 1-1 0 0,1-1 1 0 0,0 1 0 0 0,-1-1-1 0 0,1 1 1 0 0,-1-1 0 0 0,1 1 0 0 0,0 0-1 0 0,0-1 1 0 0,-1 1 0 0 0,1-1-1 0 0,0 1 1 0 0,0 0 0 0 0,0-1 0 0 0,0 1-1 0 0,-1 0 1 0 0,1-1 0 0 0,0 1-1 0 0,0 0 1 0 0,0-1 0 0 0,1 1-6 0 0,-2 1 12 0 0,1-1 0 0 0,0 1 0 0 0,0-1 0 0 0,0 1 0 0 0,-1-1 0 0 0,1 1 0 0 0,-1-1 0 0 0,1 0 1 0 0,-1 1-1 0 0,0-1 0 0 0,1 0 0 0 0,-1 1 0 0 0,0-1-12 0 0,-5 12 79 0 0,5 3-6 0 0,0 0 9 0 0,-2-5 9 0 0,-2-4-19 0 0,4-5-55 0 0,0-1 0 0 0,0 0 1 0 0,1 1-1 0 0,-1-1 1 0 0,0 1-1 0 0,1-1 0 0 0,-1 1 1 0 0,1-1-1 0 0,-1 1 1 0 0,1-1-1 0 0,0 1 0 0 0,-1-1 1 0 0,1 1-1 0 0,0 0-17 0 0,0 8 118 0 0,-1-8-84 0 0,1 1-1 0 0,0 0 0 0 0,0-1 1 0 0,0 1-1 0 0,0 0 1 0 0,0 0-1 0 0,1-1 0 0 0,-1 1 1 0 0,1 0-1 0 0,0-1 0 0 0,0 2-33 0 0,5 0 96 0 0,-5-4-90 0 0,-1 0 0 0 0,0 1 0 0 0,1-1 0 0 0,-1 0 0 0 0,1 0 0 0 0,-1 1 0 0 0,0-1 0 0 0,1 0 0 0 0,-1 1 0 0 0,0-1 0 0 0,1 0 0 0 0,-1 1 0 0 0,0-1 0 0 0,0 1 1 0 0,1-1-1 0 0,-1 0 0 0 0,0 1 0 0 0,0-1 0 0 0,0 1 0 0 0,1-1 0 0 0,-1 1 0 0 0,0-1 0 0 0,0 1 0 0 0,0-1 0 0 0,0 1 0 0 0,0-1 0 0 0,0 1 0 0 0,0-1 0 0 0,0 0 1 0 0,0 1-1 0 0,0-1 0 0 0,-1 1-6 0 0,1 0 19 0 0,0 1 1 0 0,0-1-1 0 0,0 0 1 0 0,0 0 0 0 0,0 0-1 0 0,0 0 1 0 0,1 0-1 0 0,-1 0 1 0 0,0 0-1 0 0,1 0 1 0 0,-1 1 0 0 0,0-1-1 0 0,1 0 1 0 0,-1 0-1 0 0,1 0 1 0 0,0-1-1 0 0,-1 1 1 0 0,1 0 0 0 0,0 0-1 0 0,-1 0 1 0 0,1 0-1 0 0,0 0 1 0 0,0-1-1 0 0,0 1 1 0 0,0 0 0 0 0,0-1-1 0 0,0 1 1 0 0,0-1-1 0 0,0 1-19 0 0,15 2 313 0 0,2-3 45 0 0,-7 0-115 0 0,3-4 4 0 0,2-8 234 0 0,-9 5-279 0 0,1 2-71 0 0,2 0 17 0 0,-8 4-116 0 0,1 0 0 0 0,-1 0 0 0 0,0 0 1 0 0,0 0-1 0 0,0 0 0 0 0,0-1 0 0 0,0 1 0 0 0,0-1 1 0 0,-1 0-33 0 0,8-5 121 0 0,5-1 115 0 0,0 0 8 0 0,-5 1-113 0 0,-1-1-6 0 0,0 0-28 0 0,-1 0-38 0 0,-6 7-57 0 0,0-1 0 0 0,0 1 1 0 0,0 0-1 0 0,-1-1 0 0 0,1 1 1 0 0,-1-1-1 0 0,1 1 1 0 0,-1-1-1 0 0,0 1 0 0 0,1-1 1 0 0,-1 0-1 0 0,0 1 1 0 0,0-1-3 0 0,0-1 4 0 0,0 1 1 0 0,1 0-1 0 0,-1 0 1 0 0,0 0-1 0 0,1-1 1 0 0,0 1 0 0 0,-1 0-1 0 0,1 0 1 0 0,0 0-1 0 0,0 0 1 0 0,1-1-5 0 0,8-18 3 0 0,-6 11-34 0 0,2-5-24 0 0,-4-3-39 0 0,-2 16 89 0 0,0 1-1 0 0,1-1 1 0 0,-1 1-1 0 0,0-1 1 0 0,1 1 0 0 0,-1-1-1 0 0,0 1 1 0 0,1-1 0 0 0,0 1-1 0 0,-1 0 1 0 0,1-1 0 0 0,0 1-1 0 0,0 0 6 0 0,5-12-11 0 0,-4 2 28 0 0,-1 0 0 0 0,0 0 0 0 0,0 0 1 0 0,-1 0-1 0 0,-2-9-17 0 0,1-8 31 0 0,1 18-19 0 0,0-2-10 0 0,0 1 37 0 0,0-4 36 0 0,-1 32-63 0 0,1-14-13 0 0,0 1 1 0 0,0 0 0 0 0,1 0 0 0 0,-1-1 0 0 0,1 1 0 0 0,0 0 0 0 0,0 1 0 0 0,4 3 0 0 0,-4-7 0 0 0,-1 0 0 0 0,1 1 0 0 0,0-1 0 0 0,0 0 0 0 0,0 1 0 0 0,-1-1 0 0 0,1 1 0 0 0,-1-1 0 0 0,1 1 0 0 0,-1-1 0 0 0,0 1 0 0 0,0 0 0 0 0,0-1 0 0 0,1 1 0 0 0,-1 0 0 0 0,0 0 0 0 0,0 1 0 0 0,0-1 0 0 0,1 0 0 0 0,0 0 0 0 0,-1 0 0 0 0,1 0 0 0 0,0 0 0 0 0,0 1 0 0 0,0-2 0 0 0,1 3 0 0 0,7 17 0 0 0,16 49 0 0 0,-24-68 0 0 0,2 9 0 0 0,1 1 0 0 0,0-1 0 0 0,1 0 0 0 0,1 0 0 0 0,4 7 0 0 0,5 11-36 0 0,-3 18-148 0 0,-10-36 113 0 0,0 0 1 0 0,1-1-1 0 0,1 1 0 0 0,4 9 71 0 0,-5-13-5 0 0,-1 0 1 0 0,1 1-1 0 0,-1-1 1 0 0,0 1 0 0 0,0-1-1 0 0,-1 1 1 0 0,0 7 4 0 0,0 21 7 0 0,-2 1 47 0 0,0 4 99 0 0,1-16-67 0 0,1 15 53 0 0,-5-14-100 0 0,-21 49 25 0 0,22-62-64 0 0,3-11 0 0 0,0 1 0 0 0,-1-1 0 0 0,1 0 0 0 0,-1 0 0 0 0,0 0 0 0 0,1 0 0 0 0,-1 1 0 0 0,0-1 0 0 0,0 0 0 0 0,0 0 0 0 0,-1-1 0 0 0,1 1 0 0 0,0 0 0 0 0,-1 0 0 0 0,0 0 0 0 0,-5 4 0 0 0,5-4 0 0 0,0 0 0 0 0,0 0 0 0 0,0 0 0 0 0,0 0 0 0 0,0 1 0 0 0,0-1 0 0 0,0 1 0 0 0,1-1 0 0 0,-1 1 0 0 0,1 1 0 0 0,-2 7 0 0 0,3-10 0 0 0,0-1 0 0 0,0 1 0 0 0,-1 0 0 0 0,1 0 0 0 0,0 0 0 0 0,0 0 0 0 0,-1 0 0 0 0,1 0 0 0 0,0-1 0 0 0,-1 1 0 0 0,1 0 0 0 0,-1 0 0 0 0,1-1 0 0 0,-1 1 0 0 0,0 0 0 0 0,1 0 0 0 0,-1-1 0 0 0,0 1 0 0 0,1-1 0 0 0,-1 1 0 0 0,0-1 0 0 0,0 1 0 0 0,1-1 0 0 0,-1 1 0 0 0,0-1 0 0 0,0 0 0 0 0,0 1 0 0 0,-2 1 0 0 0,-1 0 0 0 0,1 1 0 0 0,0-1 0 0 0,1 1 0 0 0,-1-1 0 0 0,-2 4 0 0 0,3-3 0 0 0,-1 0 0 0 0,0 0 0 0 0,0-1 0 0 0,0 1 0 0 0,0-1 0 0 0,-2 2 0 0 0,-8 1 0 0 0,9 1 0 0 0,4-5 0 0 0,-1-1 0 0 0,1 1 0 0 0,0-1 0 0 0,0 0 0 0 0,-1 1 0 0 0,1-1 0 0 0,0 1 0 0 0,-1-1 0 0 0,1 0 0 0 0,0 1 0 0 0,-1-1 0 0 0,1 0 0 0 0,-1 0 0 0 0,1 1 0 0 0,0-1 0 0 0,-1 0 0 0 0,1 0 0 0 0,-1 1 0 0 0,1-1 0 0 0,-1 0 0 0 0,1 0 0 0 0,-1 0 0 0 0,1 0 0 0 0,0 0 0 0 0,-1 0 0 0 0,1 0 0 0 0,-1 0 0 0 0,1 0 0 0 0,-1 0 0 0 0,1 0 0 0 0,-1 0 0 0 0,0 0 0 0 0,-8 0-2 0 0,-3 0 4 0 0,-12 0-34 0 0,21 0-61 0 0,0 0 44 0 0,-1-1 39 0 0,-3-2 67 0 0,4 1-92 0 0,1 1-59 0 0,0-1-54 0 0,0-1-74 0 0,-1 1-89 0 0,0-1-101 0 0,2 2 306 0 0,1 1 11 0 0,-1-1-211 0 0,0 0-42 0 0,-1-1-456 0 0,-1-1-303 0 0,-2-3-714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4:12.7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152 1 7344 0 0,'0'0'165'0'0,"0"0"22"0"0,0 0 9 0 0,-3 0-20 0 0,1 0-187 0 0,-1 0 94 0 0,-2 0 86 0 0,0-1 62 0 0,-16 1 684 0 0,13 1-585 0 0,4-1-205 0 0,1 1-41 0 0,1 0-49 0 0,0 0-56 0 0,-2 5 250 0 0,4-6-215 0 0,-1 1 1 0 0,1-1 0 0 0,0 1-1 0 0,0-1 1 0 0,-1 0-1 0 0,1 1 1 0 0,0-1 0 0 0,-1 1-1 0 0,1-1 1 0 0,0 0-1 0 0,-1 0 1 0 0,1 1-1 0 0,0-1 1 0 0,-1 0 0 0 0,1 1-1 0 0,-1-1 1 0 0,1 0-1 0 0,-1 0 1 0 0,1 0 0 0 0,-1 0-1 0 0,1 1 1 0 0,0-1-1 0 0,-1 0 1 0 0,1 0 0 0 0,-1 0-1 0 0,1 0 1 0 0,-1 0-1 0 0,1 0 1 0 0,-1 0 0 0 0,1 0-1 0 0,-1 0 1 0 0,0-1-15 0 0,-7 3 220 0 0,1 4-7 0 0,1 0 31 0 0,-3-5 31 0 0,7 2-90 0 0,-2 1-121 0 0,1 1 1 0 0,0 0-1 0 0,0-1 0 0 0,1 1 1 0 0,-1 0-1 0 0,-1 5-64 0 0,-5 10 174 0 0,5-12-122 0 0,3-7-43 0 0,0 0 0 0 0,0 1 1 0 0,0-1-1 0 0,0 0 0 0 0,1 1 1 0 0,-1-1-1 0 0,1 1 0 0 0,-1-1 1 0 0,1 1-1 0 0,-1 0 1 0 0,1-1-1 0 0,0 1 0 0 0,0-1 1 0 0,0 1-10 0 0,0 10 74 0 0,0 33 91 0 0,0-11-31 0 0,1-23-128 0 0,6 0-42 0 0,-3-3 10 0 0,1 5 39 0 0,5-8 133 0 0,-3 5 65 0 0,-7-9-194 0 0,0 0-1 0 0,1 0 1 0 0,-1 0-1 0 0,1 0 1 0 0,-1 0-1 0 0,1 0 1 0 0,0 0-1 0 0,-1 0 1 0 0,1 0-1 0 0,0 0 1 0 0,-1-1-1 0 0,1 1 1 0 0,0 0 0 0 0,0-1-1 0 0,0 1 1 0 0,0 0-17 0 0,11 5 195 0 0,-1-1-105 0 0,-4-1-66 0 0,-5-3-23 0 0,1 0 0 0 0,-1-1 0 0 0,0 1 0 0 0,0-1 0 0 0,1 1 1 0 0,-1-1-1 0 0,0 0 0 0 0,1 0 0 0 0,-1 0 0 0 0,2 0-1 0 0,12 1 0 0 0,-4 5 0 0 0,-10-5 0 0 0,-1 0 0 0 0,0 0 0 0 0,1-1 0 0 0,-1 1 0 0 0,1-1 0 0 0,-1 1 0 0 0,1-1 0 0 0,0 1 0 0 0,-1-1 0 0 0,1 0 0 0 0,-1 1 0 0 0,1-1 0 0 0,0 0 0 0 0,-1 0 0 0 0,23 0-1 0 0,26 1-13 0 0,-20-5-70 0 0,-22 2-1 0 0,13-3 81 0 0,-15 3-44 0 0,0 1-67 0 0,-1 0-22 0 0,0-1-57 0 0,-1 1-65 0 0,1 0-75 0 0,-2 0 30 0 0,0 0-47 0 0,0 0-42 0 0,0 0-36 0 0,1-1-128 0 0,0 1-36 0 0,7-5-1313 0 0,-11 6 1906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4:13.4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108 315 5496 0 0,'0'0'124'0'0,"0"0"17"0"0,0 0 11 0 0,0 3 45 0 0,0 2-33 0 0,0 0 35 0 0,0-5-191 0 0,0 0 0 0 0,0 0-1 0 0,0 0 1 0 0,0 0 0 0 0,0 0-1 0 0,0 1 1 0 0,0-1 0 0 0,0 0-1 0 0,0 0 1 0 0,0 0 0 0 0,0 0-1 0 0,0 0 1 0 0,0 0 0 0 0,0 0 0 0 0,0 0-1 0 0,0 0 1 0 0,0 0 0 0 0,0 0-1 0 0,0 1 1 0 0,0-1 0 0 0,0 0-1 0 0,0 0 1 0 0,0 0 0 0 0,0 0 0 0 0,0 0-1 0 0,0 0 1 0 0,0 0 0 0 0,0 0-1 0 0,0 0 1 0 0,0 0 0 0 0,0 0-1 0 0,0 0 1 0 0,0 0 0 0 0,0 0-1 0 0,0 1 1 0 0,-1-1 0 0 0,1 0 0 0 0,0 0-1 0 0,0 0 1 0 0,0 0 0 0 0,0 0-1 0 0,0 0 1 0 0,0 0 0 0 0,0 0-1 0 0,0 0 1 0 0,0 0 0 0 0,0 0 0 0 0,-1 0-1 0 0,1 0 1 0 0,0 0 0 0 0,0 0-1 0 0,0 0 1 0 0,0 0 0 0 0,0 0-1 0 0,0 0 1 0 0,0 0 0 0 0,0 0-8 0 0,-8 1 275 0 0,1 2-41 0 0,-3 5 141 0 0,7-5-134 0 0,2-1-84 0 0,0 1-52 0 0,1 0-53 0 0,1-1-22 0 0,-3 0 51 0 0,-8 3 225 0 0,7 0-137 0 0,-1 2-40 0 0,-6 9 74 0 0,3-9-103 0 0,4-5-41 0 0,0 0 1 0 0,1 1-1 0 0,0-1 1 0 0,0 1-1 0 0,-1 0 1 0 0,2 0-1 0 0,-1-1 1 0 0,-1 3-60 0 0,1 8 113 0 0,1-11-96 0 0,1 0 0 0 0,0 0 0 0 0,0-1-1 0 0,-1 1 1 0 0,1 0 0 0 0,0-1 0 0 0,-1 1-1 0 0,0-1 1 0 0,1 1 0 0 0,-1 0 0 0 0,0-1 0 0 0,0 0-1 0 0,0 1-16 0 0,0-1 16 0 0,0 1 1 0 0,0-1-1 0 0,0 1 0 0 0,1 0 0 0 0,-1-1 0 0 0,0 1 0 0 0,1-1 1 0 0,0 1-1 0 0,-1 0 0 0 0,1-1 0 0 0,0 1 0 0 0,-1 0 0 0 0,1 0-16 0 0,0 8 84 0 0,0-8-62 0 0,-1 1 0 0 0,1 0 0 0 0,0-1 0 0 0,0 1 0 0 0,0 0 0 0 0,0-1 0 0 0,1 1 0 0 0,-1 0 0 0 0,1-1 0 0 0,0 1 0 0 0,0 1-22 0 0,9 1 102 0 0,5 20 84 0 0,-15-25-184 0 0,1 0 0 0 0,-1 0 0 0 0,0 0 0 0 0,0 0 0 0 0,0 0 1 0 0,1 0-1 0 0,-1 1 0 0 0,0-1 0 0 0,0 0 0 0 0,0 0 0 0 0,1 0 1 0 0,-1 0-1 0 0,0 1 0 0 0,0-1 0 0 0,0 0 0 0 0,0 0 0 0 0,1 0 0 0 0,-1 1 1 0 0,0-1-1 0 0,0 0 0 0 0,0 0 0 0 0,0 0 0 0 0,0 1 0 0 0,0-1 1 0 0,0 0-1 0 0,0 0 0 0 0,0 1 0 0 0,0-1 0 0 0,0 0 0 0 0,0 0 0 0 0,0 1 1 0 0,0-1-1 0 0,0 0 0 0 0,0 0 0 0 0,0 1 0 0 0,0-1 0 0 0,0 0 1 0 0,0 0-1 0 0,0 1 0 0 0,0-1 0 0 0,0 0 0 0 0,-1 0 0 0 0,1 0 0 0 0,0 1-2 0 0,0 2 57 0 0,15 5-32 0 0,-7-3-10 0 0,1 0 41 0 0,1-2 39 0 0,-9-3-92 0 0,-1 0 0 0 0,0 0 0 0 0,0 0 0 0 0,0 0-1 0 0,0 0 1 0 0,0 0 0 0 0,0 0 0 0 0,0 0 0 0 0,0 0 0 0 0,0 0-1 0 0,0 0 1 0 0,0 0 0 0 0,1 0 0 0 0,-1 0 0 0 0,0 0 0 0 0,0 0-1 0 0,0 0 1 0 0,0 0 0 0 0,0 0 0 0 0,0 0 0 0 0,0 0 0 0 0,0 0-1 0 0,0 0 1 0 0,0-1 0 0 0,0 1 0 0 0,1 0 0 0 0,-1 0 0 0 0,0 0-1 0 0,0 0 1 0 0,0 0 0 0 0,0 0 0 0 0,0 0 0 0 0,0 0 0 0 0,0 0-1 0 0,0 0 1 0 0,0 0 0 0 0,0 0 0 0 0,0 0 0 0 0,0 0 0 0 0,0-1-1 0 0,0 1 1 0 0,0 0 0 0 0,0 0 0 0 0,0 0 0 0 0,0 0-1 0 0,0 0 1 0 0,0 0 0 0 0,0 0 0 0 0,0 0 0 0 0,0 0 0 0 0,0 0-1 0 0,0-1 1 0 0,0 1 0 0 0,0 0 0 0 0,0 0 0 0 0,0 0 0 0 0,0 0-3 0 0,0 0 7 0 0,0-1 1 0 0,0 1-1 0 0,0-1 1 0 0,0 1-1 0 0,0-1 1 0 0,0 1 0 0 0,0-1-1 0 0,1 1 1 0 0,-1 0-1 0 0,0-1 1 0 0,0 1-1 0 0,0-1 1 0 0,0 1-1 0 0,1 0 1 0 0,-1-1 0 0 0,0 1-1 0 0,1-1 1 0 0,-1 1-1 0 0,0 0 1 0 0,0-1-1 0 0,1 1 1 0 0,-1 0 0 0 0,1 0-1 0 0,-1-1 1 0 0,0 1-8 0 0,13-4 104 0 0,1 0-67 0 0,-13 4-38 0 0,0 0 1 0 0,0-1-1 0 0,-1 1 0 0 0,1-1 1 0 0,0 1-1 0 0,0-1 0 0 0,-1 0 0 0 0,1 1 1 0 0,0-1-1 0 0,-1 0 0 0 0,1 1 1 0 0,-1-1-1 0 0,1 0 0 0 0,-1 0 1 0 0,1 0 0 0 0,1-3 0 0 0,-2 3 0 0 0,1 0 1 0 0,-1 1-1 0 0,0-1 0 0 0,0 0 0 0 0,1 1 0 0 0,-1-1 1 0 0,0 1-1 0 0,1-1 0 0 0,-1 1 0 0 0,1-1 0 0 0,-1 1 0 0 0,1-1 1 0 0,-1 1-1 0 0,1-1 0 0 0,-1 1 0 0 0,1 0 0 0 0,-1-1 1 0 0,1 1-1 0 0,0 0 0 0 0,-1 0 0 0 0,1-1 0 0 0,0 1 0 0 0,3-2 6 0 0,6-5 42 0 0,18-21 148 0 0,-23 20-170 0 0,10-22-26 0 0,-13 26 0 0 0,-1 0 0 0 0,-1-1 0 0 0,1 1 0 0 0,0 0 0 0 0,-1 0 0 0 0,0 0 0 0 0,0 0 0 0 0,0-1 0 0 0,-1-2 0 0 0,0-9 0 0 0,1 15-1 0 0,0-1 1 0 0,0 1 0 0 0,-1-1 0 0 0,1 1 0 0 0,0-1 0 0 0,-1 1-1 0 0,1-1 1 0 0,-1 1 0 0 0,1-1 0 0 0,-1 1 0 0 0,0 0 0 0 0,0-1-1 0 0,1 1 1 0 0,-7-12 13 0 0,2-12 30 0 0,-5 5-32 0 0,7 8-3 0 0,2 8 2 0 0,0 0 1 0 0,0 0 0 0 0,-1 1-1 0 0,1-1 1 0 0,-1 0 0 0 0,0 1-1 0 0,0-1 1 0 0,0 1-11 0 0,-1-1 14 0 0,1 0 1 0 0,1-1-1 0 0,-1 1 1 0 0,0 0-1 0 0,1-1 1 0 0,0 1-1 0 0,0-2-14 0 0,-4-14 54 0 0,-5 0 6 0 0,5-8-64 0 0,-1 9-44 0 0,-5-12-71 0 0,3 8 66 0 0,6 18 51 0 0,1 0 0 0 0,0-1 1 0 0,1 1-1 0 0,-1 0 0 0 0,1-1 1 0 0,0 1-1 0 0,1-1 1 0 0,-1 0 1 0 0,1-5-10 0 0,-1-8-19 0 0,0 12 41 0 0,0 2-10 0 0,0-10-42 0 0,3 27-15 0 0,7 2 26 0 0,-7-9-29 0 0,-2 2 50 0 0,0-2 8 0 0,29 56 0 0 0,-28-58 5 0 0,0 0 0 0 0,-1 1 1 0 0,1 0-1 0 0,-1-1 0 0 0,0 1 1 0 0,0-1-1 0 0,0 1 0 0 0,0 0 1 0 0,-1 0-1 0 0,1 3-5 0 0,-2-5 6 0 0,1 1 0 0 0,1-1 0 0 0,-1 1 0 0 0,0-1 1 0 0,1 1-1 0 0,-1-1 0 0 0,1 1 0 0 0,-1-1 0 0 0,1 0 0 0 0,0 1 0 0 0,0-1 0 0 0,1 1-6 0 0,3 9 60 0 0,-2 9 40 0 0,-3-16-74 0 0,1 0 1 0 0,0 0-1 0 0,0 0 0 0 0,0 0 0 0 0,2 4-26 0 0,-1-4 35 0 0,-1 1-1 0 0,1-1 1 0 0,-1 1 0 0 0,0-1-1 0 0,-1 1 1 0 0,1 0-35 0 0,-2 6 69 0 0,1 8 57 0 0,3-4 22 0 0,2-6-76 0 0,1 8 51 0 0,-4-1 34 0 0,-3-7-89 0 0,1 9 64 0 0,3-2 20 0 0,0-10-111 0 0,4 15 134 0 0,-4 9 105 0 0,-4-22-222 0 0,1 11 64 0 0,4-6 22 0 0,0-6-55 0 0,-3-6-64 0 0,0-1 0 0 0,0 0 0 0 0,0 1 0 0 0,0-1 0 0 0,-1 1 0 0 0,1-1 0 0 0,0 1 0 0 0,-1-1 0 0 0,0 1 0 0 0,1 0 0 0 0,-1 1-25 0 0,3 2 184 0 0,-2-3-156 0 0,1 0 0 0 0,-1 0 0 0 0,0 0 0 0 0,0 0 1 0 0,0 0-1 0 0,0 0 0 0 0,0 0 0 0 0,0 1 1 0 0,0-1-1 0 0,-1 0 0 0 0,1 1 0 0 0,-1-1 1 0 0,0 0-1 0 0,0 1 0 0 0,1-1 0 0 0,-2 1 1 0 0,1-1-29 0 0,0 1 144 0 0,2 0-36 0 0,0-1-47 0 0,4 3-23 0 0,-3-3-5 0 0,-1 1 61 0 0,-2-3-4 0 0,3 0-17 0 0,7 0-46 0 0,-7 0 34 0 0,-3 0 15 0 0,0 0-4 0 0,0 0-77 0 0,0 0-100 0 0,0 0-99 0 0,0 0 51 0 0,0 0-41 0 0,0 0-44 0 0,0 0-42 0 0,0 0-37 0 0,0 0-34 0 0,0 0-233 0 0,0 0-55 0 0,0 0-760 0 0,0 0-600 0 0,0 0-1138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4:14.6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138 1 5584 0 0,'0'0'124'0'0,"0"0"17"0"0,0 0 11 0 0,-3 2-20 0 0,-7 11-52 0 0,8-8 19 0 0,0 0-7 0 0,-1 2 28 0 0,0-2 27 0 0,-1-1 59 0 0,-2 2 109 0 0,-4 5 39 0 0,7-9-124 0 0,2 1-79 0 0,1-1-49 0 0,0 1-48 0 0,0 0-18 0 0,-1-1 45 0 0,-9 3 239 0 0,5 1-100 0 0,0 8-1 0 0,-1-1-35 0 0,2-6-25 0 0,-2-2-19 0 0,5-5-124 0 0,0 1 0 0 0,1-1 0 0 0,-1 1 0 0 0,0 0 0 0 0,1-1 0 0 0,-1 1 0 0 0,0 0 0 0 0,1-1 0 0 0,-1 1 0 0 0,1 0 0 0 0,0 0 0 0 0,-1 0 0 0 0,1-1 0 0 0,0 1 0 0 0,-1 0 0 0 0,1 0 0 0 0,0 0 0 0 0,0 0 0 0 0,0 0-16 0 0,-5 9 108 0 0,1 0-7 0 0,2-2-7 0 0,0-1 16 0 0,2 1 36 0 0,-2 3 71 0 0,-2-2-38 0 0,-3 4-2 0 0,2 12 30 0 0,0-11-86 0 0,4-10-96 0 0,-1-1 0 0 0,1 0 0 0 0,0 0 0 0 0,1 1 0 0 0,-1-1 0 0 0,0 0 1 0 0,1 1-1 0 0,0-1 0 0 0,0 1-25 0 0,-1 23 175 0 0,0 22 137 0 0,5-19-167 0 0,9 15 44 0 0,-1 0-82 0 0,-11-43-105 0 0,1 6 27 0 0,0 0 0 0 0,0 0-1 0 0,1-1 1 0 0,3 6-29 0 0,5 18 59 0 0,-2-3 8 0 0,3-12 7 0 0,1-4-5 0 0,-8-8-40 0 0,-1 0 0 0 0,1 1 0 0 0,-1-1 0 0 0,0 1 0 0 0,-1 0 0 0 0,2 2-29 0 0,-3-3 22 0 0,-1-3-19 0 0,-1 0 0 0 0,0-1-1 0 0,0 1 1 0 0,1 0-1 0 0,-1-1 1 0 0,0 1 0 0 0,1-1-1 0 0,-1 1 1 0 0,1-1 0 0 0,-1 1-1 0 0,0-1 1 0 0,1 1 0 0 0,-1-1-1 0 0,1 1 1 0 0,0-1 0 0 0,-1 0-1 0 0,1 1 1 0 0,-1-1 0 0 0,1 0-1 0 0,-1 1 1 0 0,1-1 0 0 0,0 0-3 0 0,4 2-1 0 0,40 24 15 0 0,-41-25-111 0 0,0 0 96 0 0,0 0 63 0 0,7 0 154 0 0,-4-1-163 0 0,-4 0-86 0 0,1 0-55 0 0,-1-1-67 0 0,1 1-80 0 0,-2 0 24 0 0,1 0-46 0 0,-1 0-49 0 0,1-1-54 0 0,-1 1-57 0 0,0 0-61 0 0,1 0-64 0 0,-1 0-69 0 0,8 0-980 0 0,8 0-916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4:15.2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195 16 3792 0 0,'0'0'108'0'0,"-2"-3"-5"0"0,2 3-103 0 0,-7-6 39 0 0,1 2 35 0 0,0 2 75 0 0,0 1 177 0 0,6 1-326 0 0,-3 0 626 0 0,1 0 22 0 0,0 0-568 0 0,1 0 0 0 0,0 0 0 0 0,0 1 0 0 0,0-1-1 0 0,0 0 1 0 0,0 0 0 0 0,0 1 0 0 0,0-1 0 0 0,0 0 0 0 0,0 1-1 0 0,0-1 1 0 0,-1 1-80 0 0,-14 13 849 0 0,-9 1-228 0 0,20-5-372 0 0,-6-3-19 0 0,10-7-215 0 0,0 0 1 0 0,0 1-1 0 0,0-1 1 0 0,0 1-1 0 0,0-1 1 0 0,1 1-1 0 0,-1-1 1 0 0,0 1-1 0 0,0 0 1 0 0,0-1-1 0 0,0 1 1 0 0,1 0-1 0 0,-1 0 1 0 0,0 0-1 0 0,1 0 1 0 0,-1 0-16 0 0,-4 9 149 0 0,4-8-118 0 0,0 0 0 0 0,0 0 0 0 0,0 1 0 0 0,0-1 0 0 0,0 0 0 0 0,-1 0 0 0 0,1-1 0 0 0,-1 1 0 0 0,0 0-31 0 0,-8 14 197 0 0,3-4 19 0 0,-4-6-31 0 0,10-6-172 0 0,0 1-1 0 0,0-1 1 0 0,0 1 0 0 0,0-1-1 0 0,0 1 1 0 0,0-1-1 0 0,0 1 1 0 0,0 0 0 0 0,0-1-1 0 0,1 1 1 0 0,-1 0-1 0 0,0 0 1 0 0,0 0 0 0 0,1-1-1 0 0,-1 1 1 0 0,0 1-13 0 0,0 1 48 0 0,1 0 1 0 0,-1 0 0 0 0,0 1-1 0 0,1-1 1 0 0,0 1 0 0 0,0-1 0 0 0,0 1-1 0 0,0-1 1 0 0,1 2-49 0 0,-1 2 112 0 0,0-4 50 0 0,-3-1-2 0 0,2-1-143 0 0,1 0-7 0 0,-1 0-1 0 0,0-1 1 0 0,0 1-1 0 0,1 0 1 0 0,-1-1 0 0 0,0 1-1 0 0,1 0 1 0 0,-1 0-1 0 0,0 0 1 0 0,1 0-1 0 0,-1 0 1 0 0,1-1-1 0 0,0 1 1 0 0,-1 0 0 0 0,1 0-1 0 0,0 0 1 0 0,0 0-1 0 0,-1 0 1 0 0,1 0-1 0 0,0 0 1 0 0,0 0 0 0 0,0 0-1 0 0,0 1 1 0 0,0-1-1 0 0,0 0 1 0 0,1 0-1 0 0,-1 0 1 0 0,0 0-10 0 0,5 7 59 0 0,-4-6-44 0 0,0-1 1 0 0,0 0-1 0 0,0 1 0 0 0,-1-1 0 0 0,1 1 0 0 0,0-1 1 0 0,-1 1-1 0 0,1-1 0 0 0,-1 1 0 0 0,0 0 1 0 0,1 1-16 0 0,-1-1 105 0 0,0-2-28 0 0,2 3-11 0 0,8 7-2 0 0,-3-6 40 0 0,2-5-61 0 0,-7 0-13 0 0,4 2 20 0 0,-4-1-34 0 0,-1 0 0 0 0,1 0-1 0 0,0 0 1 0 0,-1 0 0 0 0,1 0 0 0 0,-1 0-1 0 0,1 0 1 0 0,0-1 0 0 0,-1 1-1 0 0,1 0 1 0 0,-1-1 0 0 0,2 0-16 0 0,1-5 72 0 0,0 1-31 0 0,5 3-34 0 0,-8 2-7 0 0,-1 1 0 0 0,1-1 0 0 0,-1 0 0 0 0,1 0 0 0 0,-1 0 0 0 0,1 0 0 0 0,-1 0 0 0 0,1 0 0 0 0,-1 0 0 0 0,1 0 0 0 0,-1 0 0 0 0,1-1 0 0 0,-1 1 0 0 0,1 0 0 0 0,-1 0 0 0 0,0 0 0 0 0,1 0 0 0 0,-1-1 0 0 0,1 1 0 0 0,-1 0 0 0 0,0 0 0 0 0,1-1 0 0 0,-1 1 0 0 0,1 0 0 0 0,-1-1 0 0 0,0 1 0 0 0,0-1 0 0 0,1 1 0 0 0,-1 0 0 0 0,0-1 0 0 0,0 1 0 0 0,1-1 0 0 0,3-5 0 0 0,24-12 12 0 0,-23 14 4 0 0,0 0 0 0 0,1 0 0 0 0,-1 0 1 0 0,1 1-1 0 0,0 0 0 0 0,1 0-16 0 0,-2 0 16 0 0,0 1-12 0 0,-4 2-1 0 0,-1 0-1 0 0,1-1 0 0 0,-1 1 0 0 0,1 0 0 0 0,0 0 0 0 0,-1-1 0 0 0,1 1 0 0 0,-1-1 1 0 0,1 1-1 0 0,-1 0 0 0 0,1-1 0 0 0,-1 1 0 0 0,1-1 0 0 0,-1 1 0 0 0,0-1 1 0 0,1 0-1 0 0,-1 1 0 0 0,0-1 0 0 0,1 1 0 0 0,-1-1 0 0 0,0 0 0 0 0,1 0-2 0 0,1-3 13 0 0,0 0-6 0 0,1 1 0 0 0,0-1 0 0 0,-1 1 0 0 0,1 0 0 0 0,1 0 0 0 0,-1 0-7 0 0,5-4 22 0 0,15-16-10 0 0,-21 20-14 0 0,0-2 3 0 0,-1 4 2 0 0,-1-1 0 0 0,1 0 0 0 0,-1 0 0 0 0,1 0 0 0 0,-1 1 0 0 0,0-1 0 0 0,0 0 0 0 0,0 0 0 0 0,0 0 0 0 0,0 1 1 0 0,0-2-4 0 0,0 1 8 0 0,-1 0 1 0 0,1 0-1 0 0,0 0 1 0 0,0 1-1 0 0,0-1 1 0 0,1 0-1 0 0,-1 0 1 0 0,0 0 0 0 0,1 0-1 0 0,-1 1 1 0 0,1-2-9 0 0,9-10 64 0 0,-6 7-2 0 0,-5-3-64 0 0,1 7 6 0 0,0-21-4 0 0,0 19 0 0 0,0 16 0 0 0,0-11 2 0 0,0 1-1 0 0,0-1 1 0 0,-1 1 0 0 0,1-1 0 0 0,0 1 0 0 0,-1-1 0 0 0,1 1 0 0 0,-1-1 0 0 0,1 1 0 0 0,-1-1 0 0 0,0 1-1 0 0,0-1 1 0 0,0 1-2 0 0,-5 9 50 0 0,4 4 68 0 0,1-5-75 0 0,1 5-23 0 0,13 18-5 0 0,-12-31-6 0 0,0 0 0 0 0,-1-1 0 0 0,1 1 0 0 0,-1 0 0 0 0,0-1 0 0 0,1 1 0 0 0,-1 0 1 0 0,0-1-1 0 0,0 2-9 0 0,0-2 1 0 0,0-1 1 0 0,0 0-1 0 0,0 1 1 0 0,0-1-1 0 0,0 1 1 0 0,0-1-1 0 0,0 1 1 0 0,0-1-1 0 0,0 0 1 0 0,0 1-1 0 0,0-1 1 0 0,0 1-1 0 0,0-1 1 0 0,0 0 0 0 0,0 1-1 0 0,0-1 1 0 0,1 1-1 0 0,-1-1 1 0 0,0 0-1 0 0,0 1 1 0 0,1-1-1 0 0,-1 0 1 0 0,0 1-1 0 0,0-1 1 0 0,1 0-1 0 0,-1 1 1 0 0,0-1-1 0 0,1 0 1 0 0,-1 0 0 0 0,0 1-1 0 0,1-1 1 0 0,-1 0-1 0 0,0 0 1 0 0,1 0-1 0 0,-1 0 1 0 0,1 1-1 0 0,-1-1 1 0 0,0 0-1 0 0,1 0 1 0 0,-1 0-1 0 0,1 0 1 0 0,-1 0-1 0 0,1 0 1 0 0,-1 0 0 0 0,0 0-1 0 0,1 0 1 0 0,0 0-2 0 0,-1 0 1 0 0,0 0 0 0 0,0 0 1 0 0,0 0-1 0 0,0-1 1 0 0,0 1-1 0 0,0 0 0 0 0,0 0 1 0 0,0 0-1 0 0,0 0 1 0 0,0 0-1 0 0,0 0 0 0 0,1 0 1 0 0,-1 0-1 0 0,0 0 1 0 0,0 0-1 0 0,0 0 0 0 0,0 0 1 0 0,0 1-1 0 0,0-1 1 0 0,0 0-1 0 0,0 0 0 0 0,0 0 1 0 0,0 0-1 0 0,0 0 1 0 0,0 0-1 0 0,1 0 0 0 0,-1 0 1 0 0,0 0-1 0 0,0 0 1 0 0,0 0-1 0 0,0 0 0 0 0,0 0 1 0 0,0 0-1 0 0,0 0 1 0 0,0 0-1 0 0,0 0 1 0 0,0 1-1 0 0,0-1 0 0 0,0 0 1 0 0,0 0-1 0 0,0 0 1 0 0,0 0-1 0 0,0 0 0 0 0,0 0 1 0 0,0 0-1 0 0,0 0 1 0 0,0 0-1 0 0,0 0 0 0 0,0 0 1 0 0,0 1-1 0 0,0-1 1 0 0,0 0-1 0 0,0 0 0 0 0,0 0 1 0 0,0 0-1 0 0,0 0 1 0 0,0 0-2 0 0,0 3 33 0 0,0-1-19 0 0,0 0 1 0 0,-1 0-1 0 0,1-1 1 0 0,0 1-1 0 0,1 0 0 0 0,-1 0 1 0 0,0-1-1 0 0,1 1 1 0 0,-1 0-1 0 0,0 0 1 0 0,2 0-15 0 0,1 0 33 0 0,0-1-6 0 0,0 4 14 0 0,3 5 34 0 0,-3-5-93 0 0,0-1-84 0 0,-1-2-82 0 0,-1-1 49 0 0,0 0-34 0 0,-1-1 169 0 0,0 0-206 0 0,1 1-34 0 0,0 0-330 0 0,-1-1 75 0 0,0 0-47 0 0,0 0-640 0 0,0 0-501 0 0,0 0-951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4:15.5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9152 0 0,'0'0'208'0'0,"0"0"33"0"0,0 0 14 0 0,0 2-42 0 0,1 6-144 0 0,0-3-17 0 0,3 1 76 0 0,2 0 144 0 0,-6-6-272 0 0,2 2 250 0 0,-1 0-57 0 0,0-1-49 0 0,-1 1-42 0 0,0 0-21 0 0,0 0-36 0 0,-1 3 22 0 0,1-4-14 0 0,0 0 46 0 0,0 7 367 0 0,0 0-80 0 0,0 0-67 0 0,0-1-54 0 0,0 6 114 0 0,0 8 139 0 0,0-10-267 0 0,2-1-91 0 0,4-5-54 0 0,-6-5-101 0 0,1 0 0 0 0,-1 1 0 0 0,1-1-1 0 0,-1 1 1 0 0,1-1 0 0 0,-1 1 0 0 0,1-1-1 0 0,-1 1 1 0 0,0-1 0 0 0,1 1 0 0 0,-1-1 0 0 0,0 1-1 0 0,1-1 1 0 0,-1 1 0 0 0,0 0 0 0 0,0-1-1 0 0,1 1 1 0 0,-1-1 0 0 0,0 1 0 0 0,0 0-1 0 0,0-1 1 0 0,0 1 0 0 0,0 0 0 0 0,0-1-1 0 0,0 1 1 0 0,0 0-5 0 0,0 4 23 0 0,0 1 6 0 0,0 13 49 0 0,0-15-205 0 0,0 0 101 0 0,0 0 67 0 0,0 6 138 0 0,0-4-138 0 0,0-2-87 0 0,0-1-74 0 0,0 0-51 0 0,0 0-75 0 0,0 0-86 0 0,0 0-97 0 0,0 0-107 0 0,0 0-118 0 0,0-2 279 0 0,0 0-34 0 0,0 1-34 0 0,0-1-36 0 0,0 1-1296 0 0,0-1-1006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4:16.2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6536 0 0,'0'0'141'0'0,"0"0"23"0"0,0 0 13 0 0,0 0 7 0 0,3 2-18 0 0,7 8-8 0 0,-8-6-25 0 0,-1-1-59 0 0,-1 6-8 0 0,-1-7-11 0 0,1 3 35 0 0,0 0 56 0 0,0 17 580 0 0,1-15-552 0 0,1-1-102 0 0,0 0 2 0 0,5 7 182 0 0,-6-9-180 0 0,-1 0 0 0 0,1-1 0 0 0,0 1 0 0 0,-1 0 0 0 0,0-1 0 0 0,0 4-76 0 0,0 1 103 0 0,1 0 1 0 0,-1-1 0 0 0,1 1 0 0 0,0 0 0 0 0,2 4-104 0 0,1-1 85 0 0,1-2-33 0 0,6 12 130 0 0,-8 5 15 0 0,1 5-26 0 0,6-1-9 0 0,-5-2-2 0 0,5-8 2 0 0,-5 8 12 0 0,1-13-85 0 0,-1 1 30 0 0,-3-2 25 0 0,-1-3-20 0 0,5 1 16 0 0,0 0-1 0 0,-4-1-14 0 0,-2-5-45 0 0,0-4-53 0 0,-1 0-1 0 0,1 1 1 0 0,0-1-1 0 0,1 0 1 0 0,-1 0-1 0 0,0 0 1 0 0,0 0-1 0 0,1 0 0 0 0,0 0 1 0 0,0 1-27 0 0,3 4 75 0 0,0 0-28 0 0,-1-2 13 0 0,-2 1 25 0 0,-1 2 47 0 0,0-8-74 0 0,0 1-32 0 0,0 0-36 0 0,0 2-69 0 0,0-2 96 0 0,0 0 45 0 0,0 0 43 0 0,0 0 56 0 0,0 1 68 0 0,0-1 76 0 0,3-1-235 0 0,-3 0-68 0 0,0 0 1 0 0,1 0 0 0 0,-1 0-1 0 0,1 0 1 0 0,-1 0 0 0 0,0 0-1 0 0,1 0 1 0 0,-1 0 0 0 0,1 0-1 0 0,-1 0 1 0 0,0 0 0 0 0,1 0 0 0 0,-1-1-1 0 0,1 1 1 0 0,-1 0 0 0 0,0 0-1 0 0,1 0 1 0 0,-1-1 0 0 0,0 1-1 0 0,1 0 1 0 0,-1 0 0 0 0,0-1-1 0 0,0 1 1 0 0,1 0 0 0 0,-1-1 0 0 0,0 1-1 0 0,0 0 1 0 0,1-1 0 0 0,-1 1-1 0 0,0 0 1 0 0,0-1-3 0 0,5-5 45 0 0,9-3 12 0 0,-3 2-40 0 0,-9 5-4 0 0,1-1-1 0 0,-1 0 0 0 0,0 0 0 0 0,0 0 1 0 0,0-1-1 0 0,0 1 0 0 0,-1-1-12 0 0,0 3 3 0 0,0-1-1 0 0,-1 1 0 0 0,1-1 0 0 0,0 1 0 0 0,0-1 1 0 0,0 1-1 0 0,0 0 0 0 0,0-1 0 0 0,0 1 1 0 0,0 0-1 0 0,1 0 0 0 0,-1 0 0 0 0,0 0 1 0 0,2-1-3 0 0,7-2 0 0 0,-9 3 0 0 0,0 1 0 0 0,0 0 0 0 0,0-1 0 0 0,1 1 0 0 0,-1-1 0 0 0,0 1 0 0 0,0-1 0 0 0,-1 0 0 0 0,1 1 0 0 0,0-1 0 0 0,0 0 0 0 0,0 1 0 0 0,0-1 0 0 0,-1 0 0 0 0,1 0 0 0 0,0 0 0 0 0,-1 0 0 0 0,1-1 0 0 0,4-10 0 0 0,6 7 0 0 0,-6-5 0 0 0,22-5 0 0 0,-12 12 0 0 0,-13 3-1 0 0,0 0 1 0 0,-1 0 0 0 0,1 1 0 0 0,-1-1 0 0 0,1 0 0 0 0,-1 1 0 0 0,1-1 0 0 0,-1 1-1 0 0,1 0 1 0 0,-1-1 0 0 0,1 1 0 0 0,-1 0 0 0 0,0 0 0 0 0,1 0 0 0 0,6 4-10 0 0,7-3-38 0 0,-14-2 47 0 0,-1 0 0 0 0,1 0 0 0 0,0 0 0 0 0,0 0 1 0 0,-1 1-1 0 0,1-1 0 0 0,0 0 0 0 0,0 0 0 0 0,-1 1 1 0 0,1-1-1 0 0,0 0 0 0 0,-1 1 0 0 0,1-1 0 0 0,0 0 1 0 0,-1 1-1 0 0,1-1 0 0 0,-1 1 0 0 0,1-1 1 0 0,0 1-1 0 0,-1 0 0 0 0,0-1 0 0 0,1 1 0 0 0,-1-1 1 0 0,1 1-1 0 0,-1 0 0 0 0,0-1 0 0 0,1 1 0 0 0,-1 0 1 0 0,0 0 0 0 0,1 0-3 0 0,-1 0 0 0 0,1 1 0 0 0,0-1 0 0 0,-1 0 0 0 0,1 0 1 0 0,0 0-1 0 0,-1 0 0 0 0,1 0 0 0 0,0-1 0 0 0,0 1 1 0 0,0 0-1 0 0,0 0 0 0 0,0 0 0 0 0,0-1 0 0 0,0 1 3 0 0,6 2-8 0 0,-7-3 8 0 0,1 0 0 0 0,-1 0 0 0 0,1 0 0 0 0,-1 1 0 0 0,0-1 0 0 0,1 0-1 0 0,-1 0 1 0 0,1 1 0 0 0,-1-1 0 0 0,1 0 0 0 0,-1 0 0 0 0,0 1 0 0 0,1-1 0 0 0,-1 0 0 0 0,0 1 0 0 0,1-1 0 0 0,-1 1 0 0 0,0-1 0 0 0,0 0 0 0 0,1 1 0 0 0,-1-1 0 0 0,0 1-1 0 0,0-1 1 0 0,0 1 0 0 0,0-1 0 0 0,1 1 0 0 0,-1-1 0 0 0,0 1 0 0 0,0-1 0 0 0,0 1 0 0 0,0-1 0 0 0,0 1 0 0 0,0-1 0 0 0,0 1 0 0 0,0-1 0 0 0,-1 1 0 0 0,1-1 0 0 0,0 1 0 0 0,0-1 0 0 0,0 0 0 0 0,0 1 0 0 0,0-1 0 0 0,0 1 0 0 0,0-1 0 0 0,0 1 0 0 0,0-1 0 0 0,0 1 0 0 0,0-1 0 0 0,0 1 0 0 0,0-1 0 0 0,0 1 0 0 0,1-1 0 0 0,-1 1 0 0 0,0-1 0 0 0,0 1 0 0 0,0-1 0 0 0,1 0 0 0 0,-1 1 0 0 0,0-1 0 0 0,1 1 0 0 0,-1-1 0 0 0,0 0 0 0 0,1 1 0 0 0,-1-1 0 0 0,0 0 0 0 0,1 1 0 0 0,-1-1 0 0 0,1 0 0 0 0,6 8 0 0 0,-7-6 0 0 0,1 1 0 0 0,0 0 0 0 0,-1-1 0 0 0,0 1 0 0 0,0 0 0 0 0,0 0 0 0 0,0 0 0 0 0,0 21 0 0 0,0-12 60 0 0,-2 0-48 0 0,-8 3-12 0 0,9-10 0 0 0,-1-1-1 0 0,-13 5 12 0 0,0 4 43 0 0,14-12-51 0 0,0 0 1 0 0,0 0 0 0 0,-1 1-1 0 0,1-1 1 0 0,0 0 0 0 0,0 0 0 0 0,-1 0-1 0 0,1-1 1 0 0,-1 1 0 0 0,1 0 0 0 0,-1 0-1 0 0,1-1 1 0 0,-1 1 0 0 0,1-1 0 0 0,-1 1-1 0 0,1-1 1 0 0,-1 0 0 0 0,0 1-1 0 0,1-1 1 0 0,-1 0-4 0 0,-13 2 43 0 0,7 4-32 0 0,8-5-11 0 0,-1-1 0 0 0,1 0-1 0 0,0 1 1 0 0,-1-1 0 0 0,1 0 0 0 0,-1 1-1 0 0,1-1 1 0 0,-1 0 0 0 0,1 1 0 0 0,-1-1 0 0 0,1 0-1 0 0,-1 0 1 0 0,1 1 0 0 0,-1-1 0 0 0,1 0-1 0 0,-1 0 1 0 0,1 0 0 0 0,-1 0 0 0 0,-33 2 57 0 0,11-5-36 0 0,6-7 22 0 0,2 8-32 0 0,14 2-11 0 0,0 0 1 0 0,0 0 0 0 0,0 0 0 0 0,1 0-1 0 0,-1 0 1 0 0,0 0 0 0 0,0 0 0 0 0,0-1-1 0 0,1 1 1 0 0,-1 0 0 0 0,0 0 0 0 0,0-1-1 0 0,0 1 1 0 0,0-1-1 0 0,-4-9 43 0 0,-5 5-58 0 0,10 5-192 0 0,-1-1 81 0 0,1 1 70 0 0,0 0 59 0 0,-1-1 45 0 0,1 1 35 0 0,0-2 433 0 0,0 1-427 0 0,-1 1-89 0 0,1-1-44 0 0,0 1-36 0 0,0-1-40 0 0,0 1-44 0 0,0-1-48 0 0,0 0-52 0 0,0 1-57 0 0,0-1-61 0 0,0 0-228 0 0,0 0-124 0 0,0 0 316 0 0,0 0-34 0 0,0 1-36 0 0,0-1-38 0 0,0-3-1221 0 0,0-5-991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4:18.0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7792 0 0,'0'0'230'0'0,"0"0"-65"0"0,0 0-16 0 0,0 0 48 0 0,0 0 160 0 0,0 0 298 0 0,0 0 17 0 0,0 0-27 0 0,0 0-139 0 0,0 0-68 0 0,0 0-12 0 0,0 0-41 0 0,0 0-256 0 0,0 0-37 0 0,0 0 52 0 0,0 0-14 0 0,0 0-113 0 0,0 0-89 0 0,0 0-82 0 0,0 0-116 0 0,0 0 83 0 0,0 0-33 0 0,0 0-310 0 0,0 0 67 0 0,0 0-47 0 0,0 0-607 0 0,0 0-483 0 0,0 0-918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4:18.2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8032 0 0,'0'0'233'0'0,"0"0"-61"0"0,0 0-16 0 0,0 0 49 0 0,0 0 169 0 0,0 0 311 0 0,0 0 19 0 0,0 0-11 0 0,0 0-70 0 0,0 0-30 0 0,0 0-7 0 0,0 0-247 0 0,0 0-144 0 0,0 0-42 0 0,0 0 21 0 0,0 0 58 0 0,0 0-21 0 0,3 0-38 0 0,9 0-138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4:19.1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5696 0 0,'0'0'132'0'0,"0"0"17"0"0,0 0 10 0 0,2 0-26 0 0,4 0-92 0 0,-2 0 17 0 0,-2 0 59 0 0,-1 2 135 0 0,-1 2-73 0 0,1 0 35 0 0,5 10 582 0 0,-3-7-483 0 0,1 1-26 0 0,0-2-152 0 0,6 7 292 0 0,-8-10-117 0 0,-1-1-112 0 0,0 1-72 0 0,-1 1-65 0 0,0-1-15 0 0,1 0 49 0 0,24 27 611 0 0,-19-18-412 0 0,-1-1-64 0 0,-1-4-88 0 0,1 23 440 0 0,0-22-446 0 0,0 2 53 0 0,-2 3 44 0 0,-2-3-50 0 0,5 2 18 0 0,0 0-5 0 0,-4-1-20 0 0,-2 1 64 0 0,0-9-34 0 0,0 0-12 0 0,4 11 23 0 0,4-3-68 0 0,-5-9-47 0 0,-3 1-45 0 0,0 7-30 0 0,0-8 51 0 0,2-2 10 0 0,8 0-4 0 0,-7 0 10 0 0,-3-2-4 0 0,0 1-87 0 0,0 1 0 0 0,0-1 0 0 0,0 1 0 0 0,0-1 0 0 0,0 0-1 0 0,0 1 1 0 0,1-1 0 0 0,-1 1 0 0 0,0-1 0 0 0,0 1 0 0 0,0-1 0 0 0,1 1 0 0 0,-1-1-1 0 0,0 1 1 0 0,1-1 0 0 0,-1 1 0 0 0,0 0 0 0 0,1-1 0 0 0,-1 1 0 0 0,1-1 0 0 0,-1 1-1 0 0,0 0 1 0 0,1-1 0 0 0,0 1-3 0 0,5-7 37 0 0,-4-2 17 0 0,-3-17-5 0 0,0 11-14 0 0,1 1 0 0 0,1-10-35 0 0,4 1-12 0 0,-5 21 4 0 0,1 0 0 0 0,0 0-1 0 0,0 0 1 0 0,0 0-1 0 0,1 0 1 0 0,-1 0 0 0 0,0 0-1 0 0,2-1 9 0 0,10-9-67 0 0,7-8-46 0 0,-10 7 0 0 0,-5 3 17 0 0,0 4 33 0 0,-4 5 54 0 0,0 0 1 0 0,0 0-1 0 0,0 0 1 0 0,0 1-1 0 0,0-1 1 0 0,0 0 0 0 0,0 1-1 0 0,0-1 1 0 0,0 1-1 0 0,1 0 1 0 0,-1-1 0 0 0,0 1-1 0 0,1 0 9 0 0,7-3-64 0 0,4-3-46 0 0,-5 1 59 0 0,-7 4 42 0 0,0 1 1 0 0,1-1-1 0 0,-1 0 1 0 0,0 0-1 0 0,1 0 1 0 0,-1 1-1 0 0,1-1 1 0 0,-1 1-1 0 0,1-1 1 0 0,0 1-1 0 0,-1 0 1 0 0,1 0-1 0 0,-1 0 1 0 0,1-1 8 0 0,0 1-9 0 0,0 0 0 0 0,-1 0 0 0 0,1 0 0 0 0,0-1 0 0 0,-1 1 0 0 0,1-1 0 0 0,-1 0 0 0 0,1 1 0 0 0,0-1 0 0 0,0-1 9 0 0,9-2-42 0 0,-8 5 39 0 0,0 0 0 0 0,0 0 0 0 0,0 0 0 0 0,0 0 0 0 0,0 0 0 0 0,0 1 0 0 0,-1-1 0 0 0,3 2 3 0 0,13 11-48 0 0,-1 2 39 0 0,-10-11-8 0 0,-1 0 0 0 0,-1 1 0 0 0,1 0 0 0 0,-1 0 0 0 0,0 0 0 0 0,2 4 17 0 0,3 9-49 0 0,12 20 45 0 0,-16-30 4 0 0,-1 1 0 0 0,0 0 0 0 0,0 0 0 0 0,-1 1 0 0 0,-1-1 0 0 0,7 11 0 0 0,-9-19 0 0 0,0 0 0 0 0,0 0 0 0 0,0 0 0 0 0,0 0 0 0 0,-1 0 0 0 0,1 1 0 0 0,0-1 0 0 0,-1 0 0 0 0,0 0 0 0 0,1 0 0 0 0,-1 2 0 0 0,0-2 0 0 0,0 0 0 0 0,0-1 0 0 0,0 1 0 0 0,1-1 0 0 0,-1 1 0 0 0,1-1 0 0 0,-1 1 0 0 0,1-1 0 0 0,-1 1 0 0 0,1-1 0 0 0,0 1 0 0 0,0-1 0 0 0,0 0 0 0 0,0 1 0 0 0,3 6 0 0 0,-1 7 10 0 0,-3-15-8 0 0,0 1-1 0 0,0-1 1 0 0,0 1 0 0 0,0-1-1 0 0,-1 1 1 0 0,1-1-1 0 0,0 1 1 0 0,1-1 0 0 0,-1 0-1 0 0,0 1 1 0 0,0-1-1 0 0,0 1 1 0 0,0-1 0 0 0,0 1-1 0 0,0-1 1 0 0,1 1-1 0 0,-1-1 1 0 0,0 1 0 0 0,0-1-1 0 0,1 0 1 0 0,-1 1-1 0 0,0-1 1 0 0,0 0-1 0 0,1 1 1 0 0,-1-1 0 0 0,0 0-1 0 0,1 1 1 0 0,-1-1-1 0 0,1 0 1 0 0,-1 1 0 0 0,0-1-1 0 0,1 0-1 0 0,6 4 16 0 0,-5 6 53 0 0,-2-7 21 0 0,0-3-16 0 0,0 0-79 0 0,0 0-87 0 0,0 0-84 0 0,0 0 45 0 0,0 0-35 0 0,0 0-37 0 0,0 0-35 0 0,0 0-332 0 0,0 0 74 0 0,0 0-49 0 0,0 0-647 0 0,0 0-516 0 0,0 0-976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2:54.8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228 0 4656 0 0,'-3'0'133'0'0,"-9"3"-5"0"0,-12 10-90 0 0,23-13-17 0 0,-4 0 42 0 0,-4 1 161 0 0,4 4 251 0 0,1 1-57 0 0,0-3-83 0 0,-2 1-40 0 0,-8 2 191 0 0,10-4-310 0 0,-6 3 171 0 0,2-1-80 0 0,-4 5 53 0 0,-18 21 504 0 0,15-15-447 0 0,-1 0-34 0 0,7-2-106 0 0,3 4 29 0 0,0 2-4 0 0,-3-7-33 0 0,8-10-192 0 0,-1-1 0 0 0,1 1-1 0 0,-1 0 1 0 0,1 0 0 0 0,0 0 0 0 0,0 1 0 0 0,-1-1 0 0 0,2 0 0 0 0,-1 0 0 0 0,0 0 0 0 0,0 1 0 0 0,1-1 0 0 0,-1 0 0 0 0,1 1-37 0 0,-1 35 541 0 0,2-17-289 0 0,-1-20-235 0 0,0 1-1 0 0,0-1 1 0 0,1 1-1 0 0,-1 0 1 0 0,0-1-1 0 0,1 1 1 0 0,-1-1-1 0 0,1 1 1 0 0,0-1-1 0 0,-1 1 1 0 0,1-1-1 0 0,0 0 1 0 0,0 1-1 0 0,0-1-16 0 0,4 7 67 0 0,-1 2 13 0 0,-4-9-73 0 0,1 0 0 0 0,-1 1 0 0 0,1-1 0 0 0,-1 0 0 0 0,1 0 1 0 0,-1 0-1 0 0,1 0 0 0 0,-1 0 0 0 0,1-1 0 0 0,0 1 0 0 0,-1 0 0 0 0,1 0 0 0 0,0 0 0 0 0,0 0 0 0 0,0-1 0 0 0,0 1 1 0 0,0 0-1 0 0,0 0-7 0 0,9 3 65 0 0,-7-3-51 0 0,-1 0 1 0 0,0 0 0 0 0,0 0-1 0 0,0 0 1 0 0,0 1 0 0 0,0-1 0 0 0,0 1-1 0 0,0-1 1 0 0,0 1-15 0 0,0 0 21 0 0,0 0 1 0 0,0 0 0 0 0,1-1-1 0 0,-1 1 1 0 0,1-1-1 0 0,0 0 1 0 0,-1 0-1 0 0,1 0 1 0 0,0 0-1 0 0,0 0 1 0 0,0 0-1 0 0,-1-1 1 0 0,1 0-1 0 0,2 1-21 0 0,9 0 133 0 0,0-1-1 0 0,10-2-132 0 0,4 1 165 0 0,-16 1-77 0 0,-9-1-75 0 0,-1 0-1 0 0,1 1 1 0 0,-1-1-1 0 0,1 0 0 0 0,-1 0 1 0 0,1 0-1 0 0,-1-1 1 0 0,1 1-13 0 0,12-7 100 0 0,8-5-31 0 0,-5-2 3 0 0,-6 0-41 0 0,-7 2 17 0 0,5 8-26 0 0,-7 0-11 0 0,0 1 0 0 0,-1-1-1 0 0,1 0 1 0 0,-1-1 0 0 0,0 1-11 0 0,-1 0 7 0 0,0 1 1 0 0,0-1-1 0 0,0 1 1 0 0,-1-1-1 0 0,0 0 1 0 0,0 1-1 0 0,0-1 1 0 0,-1 1-1 0 0,1-1 1 0 0,-1 0-1 0 0,-1-2-7 0 0,-2-2 20 0 0,-1 1-1 0 0,-1-1 1 0 0,1 1-1 0 0,-1 0 1 0 0,0 1 0 0 0,-5-4-20 0 0,6 5 0 0 0,2 3 0 0 0,1 1 0 0 0,-1-1 0 0 0,0 0 0 0 0,0 1 0 0 0,0 0 0 0 0,0 0 0 0 0,0 0 0 0 0,0 0 0 0 0,0 1 0 0 0,-1-1 0 0 0,1 1 0 0 0,-4-1 0 0 0,2 0 1 0 0,1-1 0 0 0,-1 1 1 0 0,0-1-1 0 0,1 0 0 0 0,-3-2-1 0 0,-6-4-72 0 0,-1 1-103 0 0,6 5 36 0 0,0 0-40 0 0,0 1-47 0 0,-1 2-51 0 0,6 0 65 0 0,1 0-34 0 0,-3 0-333 0 0,1-1 80 0 0,0 1-46 0 0,-4-2-642 0 0,0-2-506 0 0,-1-4-964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4:19.4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122 1 5208 0 0,'0'2'45'0'0,"1"3"-58"0"0,-1-1 50 0 0,-1-1 71 0 0,-2 0 108 0 0,-23 23-119 0 0,10-9-43 0 0,11-11-23 0 0,1-1 56 0 0,-3 7 203 0 0,6-9-171 0 0,-1 0 0 0 0,0 1 0 0 0,0-1-1 0 0,0 0 1 0 0,0 0 0 0 0,-2 1-119 0 0,-4 4 325 0 0,2 1-56 0 0,-1 2 1 0 0,1 3 71 0 0,1-1 14 0 0,1-4-47 0 0,-3 13 423 0 0,5-13-465 0 0,2 1 33 0 0,0-1-125 0 0,0 1-38 0 0,0 14 181 0 0,2-19-147 0 0,9 5 12 0 0,-9-7-57 0 0,1-2-46 0 0,-1-1-30 0 0,1-1-26 0 0,-1 0-1 0 0,1 1 27 0 0,-1 1 28 0 0,1 1 47 0 0,10 8 40 0 0,-12-10-149 0 0,0 1 0 0 0,1-1 1 0 0,-1 1-1 0 0,0-1 0 0 0,1 1 0 0 0,-1-1 0 0 0,0 0 0 0 0,1 0 1 0 0,-1 1-1 0 0,1-1 0 0 0,-1 0 0 0 0,1 0 0 0 0,-1-1 1 0 0,0 1-1 0 0,1 0 0 0 0,-1 0 0 0 0,1-1 0 0 0,-1 1 0 0 0,0-1 1 0 0,2 0-16 0 0,14-6 132 0 0,-14 6-117 0 0,0 0 0 0 0,-1 0 0 0 0,1 0 0 0 0,0 1 0 0 0,0-1 0 0 0,0 1 0 0 0,2 0-15 0 0,-3 0 7 0 0,0 0 1 0 0,-1 0 0 0 0,1 0-1 0 0,0-1 1 0 0,-1 1-1 0 0,1 0 1 0 0,-1-1-1 0 0,1 1 1 0 0,-1-1-1 0 0,1 1 1 0 0,-1-1-1 0 0,1 0 1 0 0,-1 0-1 0 0,0 0 1 0 0,2 0-8 0 0,4-4 34 0 0,3 1 11 0 0,-8 3-41 0 0,1 0 1 0 0,-1 0 0 0 0,0 0 0 0 0,0-1-1 0 0,0 1 1 0 0,0 0 0 0 0,0-1 0 0 0,0 0 0 0 0,-1 1-5 0 0,6-7 33 0 0,-4 5-23 0 0,0 0 1 0 0,1 0-1 0 0,-1 0 1 0 0,0 0-1 0 0,1 1 1 0 0,0-1-11 0 0,7-1 49 0 0,-11 4-48 0 0,1 0 0 0 0,-1 0 0 0 0,1 0 0 0 0,-1 0 1 0 0,1-1-1 0 0,-1 1 0 0 0,1 0 0 0 0,-1 0 0 0 0,0 0 1 0 0,1-1-1 0 0,-1 1 0 0 0,1 0 0 0 0,-1 0 0 0 0,0-1 1 0 0,1 1-1 0 0,-1 0 0 0 0,0-1 0 0 0,1 1 0 0 0,-1-1-1 0 0,5-7 34 0 0,3-8 37 0 0,-3 8-24 0 0,-4 7-44 0 0,0 0 1 0 0,0-1-1 0 0,0 1 1 0 0,-1 0-1 0 0,1-1 1 0 0,0 1-1 0 0,-1-1 1 0 0,1 1-1 0 0,-1-1 1 0 0,0 0-1 0 0,1 1 1 0 0,-1-1-1 0 0,0 1 1 0 0,0-1-4 0 0,0-4-1 0 0,0 4 2 0 0,1 1 0 0 0,-1-1-1 0 0,0 0 1 0 0,0 1 0 0 0,0-1 0 0 0,-1 1 0 0 0,1-1 0 0 0,0 0 0 0 0,0 1 0 0 0,-1-1 0 0 0,1 1 0 0 0,-2-2-1 0 0,-1 1 14 0 0,-4-3-5 0 0,4-5-41 0 0,0 1-39 0 0,-8 0-75 0 0,5 5 50 0 0,5 3 25 0 0,-1-1-33 0 0,0 1-15 0 0,1-1-34 0 0,-1 1-39 0 0,1-1-44 0 0,-1 1-47 0 0,1-1-43 0 0,-1 1-40 0 0,1-1-33 0 0,-1 0-118 0 0,0 1-34 0 0,-3-5-1220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4:19.9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9384 0 0,'0'0'208'0'0,"0"0"33"0"0,2 0 16 0 0,4 0-106 0 0,-2 2-78 0 0,-2 2-35 0 0,-1 5-32 0 0,0 0 17 0 0,0-3 41 0 0,5 2 131 0 0,2 0 67 0 0,4 6 262 0 0,-8-4-142 0 0,1 0 22 0 0,3 1-72 0 0,5 5 182 0 0,-11-2-92 0 0,-1-6-191 0 0,1-2-34 0 0,4 3 46 0 0,0-2-40 0 0,6 9 169 0 0,-8-2-76 0 0,-4-12-261 0 0,0-1-1 0 0,0 1 1 0 0,0-1-1 0 0,0 1 1 0 0,1-1 0 0 0,-1 1-1 0 0,0-1 1 0 0,1 1-1 0 0,0-1 1 0 0,0 1-35 0 0,7 9 249 0 0,-6-9-124 0 0,-1 0-33 0 0,0 2 9 0 0,-2 3-27 0 0,1-7-43 0 0,0 0-28 0 0,0 0 0 0 0,0 0 1 0 0,0 0-1 0 0,0 0 0 0 0,0 1 1 0 0,-1-1-1 0 0,1 0 0 0 0,0 0 1 0 0,0 0-1 0 0,0 0 1 0 0,0 0-1 0 0,0 0 0 0 0,0 0 1 0 0,0 0-1 0 0,0 0 0 0 0,1 0 1 0 0,-1 0-1 0 0,0 1 1 0 0,0-1-1 0 0,0 0 0 0 0,0 0 1 0 0,0 0-1 0 0,0 0 0 0 0,0 0 1 0 0,0 0-1 0 0,0 0 0 0 0,0 0 1 0 0,0 0-1 0 0,0 0 1 0 0,0 0-1 0 0,0 0 0 0 0,0 0 1 0 0,0 1-1 0 0,0-1 0 0 0,0 0 1 0 0,0 0-1 0 0,1 0 0 0 0,-1 0 1 0 0,0 0-1 0 0,0 0 1 0 0,0 0-1 0 0,0 0 0 0 0,0 0 1 0 0,0 0-1 0 0,0 0 0 0 0,0 0 1 0 0,0 0-1 0 0,0 0 1 0 0,1 0-1 0 0,-1 0 0 0 0,0 0 1 0 0,0 0-1 0 0,0 0 0 0 0,0 0 1 0 0,0 0-1 0 0,0 0 0 0 0,0 0-2 0 0,1 0 7 0 0,-1-1 1 0 0,1 1 0 0 0,-1 0 0 0 0,1 0 0 0 0,-1 0 0 0 0,1 1 0 0 0,-1-1 0 0 0,0 0 0 0 0,1 0 0 0 0,-1 0 0 0 0,1 0 0 0 0,-1 0-1 0 0,1 0 1 0 0,-1 1 0 0 0,1-1 0 0 0,-1 0 0 0 0,0 0 0 0 0,1 1 0 0 0,-1-1 0 0 0,0 0 0 0 0,1 1 0 0 0,-1-1 0 0 0,0 0 0 0 0,1 1 0 0 0,-1-1-1 0 0,0 1 1 0 0,1-1 0 0 0,-1 0 0 0 0,0 1 0 0 0,0-1 0 0 0,0 1 0 0 0,0-1 0 0 0,1 1 0 0 0,-1-1 0 0 0,0 0 0 0 0,0 1 0 0 0,0-1-1 0 0,0 1 1 0 0,0-1 0 0 0,0 1 0 0 0,0-1 0 0 0,0 1-9 0 0,0 2 177 0 0,-3-3-1 0 0,-8 3-15 0 0,-3 6 5 0 0,12-6-21 0 0,-4-3 30 0 0,-4 0-30 0 0,-5-3-33 0 0,10 1-95 0 0,3 1-2 0 0,-1-1 0 0 0,0 1 1 0 0,1 0-1 0 0,-1-1 0 0 0,1 0 1 0 0,-2-1-16 0 0,3 2 1 0 0,0 0 0 0 0,1 1 0 0 0,-1-1 0 0 0,1 1 0 0 0,0-1 1 0 0,-1 0-1 0 0,1 0 0 0 0,0 1 0 0 0,-1-1 0 0 0,1 0 0 0 0,0 0 1 0 0,0 1-1 0 0,-1-1 0 0 0,1 0 0 0 0,0 0 0 0 0,0 1 0 0 0,0-1-1 0 0,0-6 0 0 0,1 5 0 0 0,-1 0 0 0 0,0 0 0 0 0,0 0 0 0 0,0-1 0 0 0,-1 1 0 0 0,1 0 0 0 0,0 0 0 0 0,-1 0 0 0 0,1 0 0 0 0,-1-1 0 0 0,-4-4 0 0 0,4 5 0 0 0,0 1 0 0 0,0 0 0 0 0,0-1 0 0 0,1 1 0 0 0,-1-1 0 0 0,0 1 0 0 0,1-1 0 0 0,-1 1 0 0 0,1-1 0 0 0,0 1 0 0 0,-1-1 0 0 0,1 1 0 0 0,0-1 0 0 0,0 0 0 0 0,0-5 0 0 0,0 5 0 0 0,-1 0 0 0 0,1 0 0 0 0,0 0 0 0 0,0 0 0 0 0,1 0 0 0 0,-1 0 0 0 0,0 0 0 0 0,1 0 0 0 0,-1 0 0 0 0,1-1 0 0 0,1-1 1 0 0,2-4-17 0 0,1 0-39 0 0,-3 3-14 0 0,1 2-34 0 0,8-4-200 0 0,5-3 8 0 0,-7 2 111 0 0,0 2 45 0 0,6-1-1 0 0,1 3 57 0 0,19-1-31 0 0,-10 4-15 0 0,-17 3 108 0 0,1-1 0 0 0,-1 1 0 0 0,0 0 0 0 0,0 1-1 0 0,0 0 1 0 0,4 3 21 0 0,12 3-46 0 0,-9-4 28 0 0,-11-4 13 0 0,0 0 0 0 0,-1 0-1 0 0,1 0 1 0 0,0 1-1 0 0,-1 0 1 0 0,1 0-1 0 0,-1 0 1 0 0,0 0 0 0 0,1 0-1 0 0,-1 0 1 0 0,0 1-1 0 0,0 0 1 0 0,0 1 5 0 0,18 9-46 0 0,-19-13 45 0 0,-1 1 1 0 0,1 0-1 0 0,0 0 1 0 0,0 0-1 0 0,-1 0 1 0 0,1 0-1 0 0,0 1 0 0 0,-1-1 1 0 0,0 0-1 0 0,1 1 1 0 0,-1-1-1 0 0,0 1 1 0 0,1 0 0 0 0,3 8 0 0 0,-5-8 0 0 0,0-1 0 0 0,1 0 0 0 0,-1 0 0 0 0,0 0 0 0 0,1 0 0 0 0,0 0 0 0 0,-1 0 0 0 0,1 0 0 0 0,-1 0 0 0 0,1 0 0 0 0,0-1 0 0 0,0 1 0 0 0,0 0 0 0 0,-1 0 0 0 0,1-1 0 0 0,0 1 0 0 0,0 0 0 0 0,1 0 0 0 0,3 1-2 0 0,-5-2 4 0 0,1 0 0 0 0,-1 1 0 0 0,1-1 0 0 0,0 0 0 0 0,-1 1 0 0 0,1-1 0 0 0,-1 0 0 0 0,1 1 0 0 0,-1-1-1 0 0,1 1 1 0 0,-1-1 0 0 0,1 1 0 0 0,-1-1 0 0 0,1 1 0 0 0,-1-1 0 0 0,0 1 0 0 0,1-1 0 0 0,-1 1 0 0 0,0-1 0 0 0,1 1 0 0 0,-1 0 0 0 0,0 0-2 0 0,2 3 12 0 0,11 11-2 0 0,-12-13-9 0 0,1-1-1 0 0,-1 1 1 0 0,1 0-1 0 0,-1-1 0 0 0,0 1 1 0 0,1 0-1 0 0,-1 0 1 0 0,0 0-1 0 0,2 15 73 0 0,-3-7 13 0 0,0-7-17 0 0,0-1-15 0 0,0 8-65 0 0,0-7-93 0 0,0-3 68 0 0,0 0-20 0 0,0 0-25 0 0,0 0-45 0 0,0 0-20 0 0,0 0-44 0 0,0 0-52 0 0,0 0-57 0 0,0 0-61 0 0,0 0-58 0 0,0 0-50 0 0,0 0-46 0 0,0 0-151 0 0,0 0-45 0 0,0 0-184 0 0,0 0-495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4:20.6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7640 0 0,'0'0'224'0'0,"3"5"-12"0"0,7 16-92 0 0,-6-15 165 0 0,-1-1-71 0 0,-1-2-56 0 0,1 0-41 0 0,2 7 235 0 0,-4-2-98 0 0,-1-7-226 0 0,0-1 0 0 0,0 1 0 0 0,0 0 1 0 0,0-1-1 0 0,0 1 0 0 0,0 0 0 0 0,0-1 1 0 0,0 1-1 0 0,1 0 0 0 0,-1-1 0 0 0,0 1 0 0 0,1 0 1 0 0,-1-1-1 0 0,0 1 0 0 0,1 0 0 0 0,-1-1 1 0 0,1 1-29 0 0,8 5 416 0 0,-1-2-141 0 0,-2 4-48 0 0,-1 5 215 0 0,6-8-22 0 0,-8 0-242 0 0,0 0-34 0 0,-3-4-124 0 0,0 0 0 0 0,1 0 0 0 0,-1 0 0 0 0,1 0 0 0 0,-1 0 0 0 0,1 0 0 0 0,0 0 0 0 0,-1 0 0 0 0,1 0 0 0 0,0 0 0 0 0,0-1 0 0 0,-1 1 0 0 0,1 0 0 0 0,0 0 0 0 0,0-1 0 0 0,0 1-20 0 0,10 3 210 0 0,-1 1-5 0 0,-3 4-44 0 0,-2 1-6 0 0,5 7 60 0 0,-7-14-55 0 0,-3-2-105 0 0,0 1 1 0 0,0-1 0 0 0,0 1-1 0 0,0-1 1 0 0,0 1 0 0 0,1-1-1 0 0,-1 0 1 0 0,1 1-1 0 0,-1-1 1 0 0,1 1 0 0 0,0-1-1 0 0,-1 0 1 0 0,1 1-56 0 0,3 2 136 0 0,-2-2-119 0 0,-1 0-44 0 0,2 0 202 0 0,-3-2 1 0 0,0 0-15 0 0,0 0-62 0 0,0 0-31 0 0,0 0-4 0 0,0-15 0 0 0,-1 13-64 0 0,1-1 1 0 0,0 1 0 0 0,0-1 0 0 0,0 1 0 0 0,1 0 0 0 0,-1-1 0 0 0,0 1 0 0 0,1 0 0 0 0,0 0-1 0 0,-1-1 1 0 0,1 1 0 0 0,0 0 0 0 0,0 0 0 0 0,0 0 0 0 0,0 0 0 0 0,1 0 0 0 0,-1 0 0 0 0,1-1-1 0 0,2-2 90 0 0,-3-3-59 0 0,-1 1-8 0 0,10-16 41 0 0,0 9-5 0 0,4 1-105 0 0,-5 5-11 0 0,-6 6 35 0 0,0-1 1 0 0,0 1 0 0 0,0 0 0 0 0,0 0 0 0 0,0 0 0 0 0,2 0 21 0 0,-2 0-10 0 0,0 0 0 0 0,1 1 1 0 0,-1-1-1 0 0,0-1 0 0 0,0 1 0 0 0,0-1 10 0 0,-1 1-6 0 0,0 1 0 0 0,-1-1-1 0 0,1 1 1 0 0,0 0-1 0 0,0-1 1 0 0,0 1 0 0 0,0 0-1 0 0,0 0 1 0 0,0 0 0 0 0,0 1-1 0 0,0-1 1 0 0,0 0 0 0 0,1 1-1 0 0,-1 0 1 0 0,0-1 0 0 0,0 1-1 0 0,1 0 1 0 0,-1 0 0 0 0,0 0-1 0 0,0 0 1 0 0,1 1 6 0 0,-1-1-4 0 0,-1-1 1 0 0,1 1-1 0 0,0 0 1 0 0,-1-1 0 0 0,1 1-1 0 0,0-1 1 0 0,-1 1-1 0 0,1-1 1 0 0,-1 0-1 0 0,2 0 4 0 0,8-3-32 0 0,0 8 16 0 0,-9-3 11 0 0,-1-1 1 0 0,1 1-1 0 0,0 0 0 0 0,-1-1 0 0 0,1 1 0 0 0,-1-1 1 0 0,1 1-1 0 0,0-1 0 0 0,-1 0 0 0 0,2 1 5 0 0,4-1-5 0 0,-6-1 4 0 0,-1 1 1 0 0,1 0 0 0 0,0 0 0 0 0,0 0 0 0 0,0 0 0 0 0,0 0 0 0 0,0 0-1 0 0,0 0 1 0 0,0 0 0 0 0,0 0 0 0 0,-1 0 0 0 0,1 0 0 0 0,0 1 0 0 0,0-1-1 0 0,0 0 1 0 0,0 1 0 0 0,0-1 0 0 0,-1 1 0 0 0,1-1 0 0 0,0 1 0 0 0,0-1-1 0 0,-1 1 1 0 0,1-1 0 0 0,0 1 0 0 0,-1 0 0 0 0,1-1 0 0 0,-1 1 0 0 0,1 0 0 0 0,-1-1-1 0 0,1 1 1 0 0,-1 0 0 0 0,1 0 0 0 0,-1 0 0 0 0,0 0 0 0 0,1-1 0 0 0,-1 2 0 0 0,1-1 0 0 0,-1 0 0 0 0,1-1 0 0 0,0 1 0 0 0,-1 0 0 0 0,1 0 0 0 0,0 0 0 0 0,0-1 0 0 0,0 1 0 0 0,-1 0 0 0 0,1-1 0 0 0,0 1 0 0 0,0-1 0 0 0,0 1 0 0 0,0-1 0 0 0,0 1 0 0 0,1-1 0 0 0,8 6 0 0 0,8 22 0 0 0,-15-24 0 0 0,1 0 0 0 0,-1 0-1 0 0,-1 1 1 0 0,1-1 0 0 0,-1 1 0 0 0,1-1 0 0 0,-1 1 0 0 0,0 1 0 0 0,7 14 11 0 0,1-5 32 0 0,-8 0-43 0 0,-2-14-174 0 0,0 0 54 0 0,0 0 48 0 0,1 1 41 0 0,-1-1 39 0 0,0 0 36 0 0,0 2 90 0 0,2 2 266 0 0,-2-3-311 0 0,1-1-40 0 0,0 0-52 0 0,0 1-55 0 0,-1-1-63 0 0,1 0-75 0 0,0 0-51 0 0,0 0-75 0 0,0 0-81 0 0,0 0-91 0 0,0 0-96 0 0,0 0-104 0 0,0-1-112 0 0,0 1-118 0 0,-1-1-833 0 0,0 0-1000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4:22.0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122 16 7800 0 0,'38'0'160'0'0,"-29"0"-77"0"0,2 0 51 0 0,-9 0 82 0 0,-2-2-31 0 0,-1-6-121 0 0,0 6-10 0 0,-1 1-61 0 0,0 0 65 0 0,-1 0 54 0 0,-1 1 44 0 0,-3-1 205 0 0,-5 2 307 0 0,7-1-406 0 0,1 0-23 0 0,0 0-83 0 0,-6 3 131 0 0,5 2-46 0 0,4-5-225 0 0,1 1 1 0 0,0-1 0 0 0,-1 1-1 0 0,1-1 1 0 0,-1 1 0 0 0,1-1 0 0 0,-1 1-1 0 0,1-1 1 0 0,-1 1 0 0 0,1-1 0 0 0,-1 0-1 0 0,1 1 1 0 0,-1-1 0 0 0,1 0 0 0 0,-1 0-1 0 0,0 1 1 0 0,1-1 0 0 0,-1 0 0 0 0,0 0-1 0 0,1 0 1 0 0,-1 0 0 0 0,0 0-1 0 0,1 0 1 0 0,-1 0 0 0 0,1 0 0 0 0,-1 0-17 0 0,-1 0 42 0 0,0 1-1 0 0,0-1 1 0 0,0 0 0 0 0,0 1 0 0 0,1-1 0 0 0,-1 1 0 0 0,0-1 0 0 0,0 1-1 0 0,1 0 1 0 0,-1 0 0 0 0,0 0 0 0 0,1 0 0 0 0,-1 0 0 0 0,0 1-42 0 0,-21 21 533 0 0,10-9-207 0 0,7-9-247 0 0,3-2-34 0 0,1-1 1 0 0,-1 1-1 0 0,1 0 0 0 0,-1 0 0 0 0,-1 3-45 0 0,3-5 17 0 0,1 1 1 0 0,-1-1-1 0 0,0 0 0 0 0,1 1 1 0 0,-1-1-1 0 0,1 1 0 0 0,0-1 1 0 0,-1 1-1 0 0,1 0 1 0 0,0-1-1 0 0,0 1-17 0 0,0-1 6 0 0,0-1 0 0 0,0 1 1 0 0,0 0-1 0 0,0-1 0 0 0,0 1 1 0 0,0 0-1 0 0,0-1 0 0 0,0 1 0 0 0,-1 0 1 0 0,1-1-1 0 0,0 1 0 0 0,0-1 0 0 0,-1 1 1 0 0,1 0-1 0 0,0-1 0 0 0,-1 1 0 0 0,1-1 1 0 0,0 1-1 0 0,-1-1 0 0 0,1 1 1 0 0,-1-1-1 0 0,1 1 0 0 0,-1-1 0 0 0,1 0 1 0 0,-1 1-1 0 0,0-1-6 0 0,1 0 5 0 0,-1 1 0 0 0,1-1 1 0 0,-1 1-1 0 0,1-1 0 0 0,-1 0 0 0 0,1 1 0 0 0,-1-1 1 0 0,1 1-1 0 0,0-1 0 0 0,-1 1 0 0 0,1 0 1 0 0,0-1-1 0 0,-1 1 0 0 0,1-1 0 0 0,0 1 0 0 0,-1 0 1 0 0,1-1-1 0 0,0 1 0 0 0,0-1 0 0 0,0 1 0 0 0,0 0 1 0 0,0-1-1 0 0,0 1 0 0 0,0 0 0 0 0,0-1 1 0 0,0 1-6 0 0,0 11 61 0 0,0 4-24 0 0,2-11 17 0 0,18 13 28 0 0,-6-9-33 0 0,-12-9-43 0 0,0 1 0 0 0,0-1 0 0 0,0 1 1 0 0,0-1-1 0 0,-1 0 0 0 0,1 0 0 0 0,0 0 0 0 0,0 0 0 0 0,0 0 1 0 0,0 0-1 0 0,1 0-6 0 0,12-1 59 0 0,61 1 88 0 0,-74 0-144 0 0,-1 0-1 0 0,1-1 1 0 0,-1 1 0 0 0,1 0 0 0 0,-1-1-1 0 0,1 1 1 0 0,-1 0 0 0 0,0-1 0 0 0,1 0-1 0 0,-1 1 1 0 0,1-1 0 0 0,-1 0-1 0 0,0 0-2 0 0,12-5 29 0 0,3 5-19 0 0,-14 1-10 0 0,0 0 0 0 0,1 0 0 0 0,-1 0 0 0 0,0 0 0 0 0,1 0 0 0 0,-1-1 0 0 0,0 1 0 0 0,0-1 1 0 0,1 1-1 0 0,1-2 0 0 0,7-6 8 0 0,-5 1 37 0 0,13-13-34 0 0,-14 17-12 0 0,-1 1 2 0 0,9-3-1 0 0,-8-5 0 0 0,-5 9 0 0 0,0 1 0 0 0,1 0 0 0 0,-1 0 0 0 0,1-1 0 0 0,-1 1 0 0 0,1 0 0 0 0,-1 0 0 0 0,1 0 0 0 0,-1 0 0 0 0,1 0 0 0 0,-1 0 0 0 0,1 0 0 0 0,-1 0 0 0 0,1 0 0 0 0,-1 0 0 0 0,1 0 0 0 0,-1 0 0 0 0,1 0 0 0 0,-1 0 0 0 0,0 0 0 0 0,1 0 0 0 0,-1 1 0 0 0,1-1 0 0 0,-1 0 0 0 0,1 0 0 0 0,-1 1 0 0 0,1-1-1 0 0,0 0 0 0 0,-1 1 0 0 0,1-1 1 0 0,0 1-1 0 0,0-1 0 0 0,-1 1 0 0 0,1-1 1 0 0,-1 1-1 0 0,1-1 0 0 0,-1 1 0 0 0,1 0 1 0 0,-1-1-1 0 0,1 1 0 0 0,-1 0 0 0 0,1 0 1 0 0,-1 0 0 0 0,-5 4-48 0 0,8 1 37 0 0,2 3 9 0 0,-3 19 3 0 0,-2-27-1 0 0,0 0 0 0 0,0 0 0 0 0,0 1 0 0 0,1-1 0 0 0,-1 0 0 0 0,0 0 0 0 0,0 0 0 0 0,1 1 0 0 0,-1-1 0 0 0,0 0 0 0 0,1 0 0 0 0,-1 0 0 0 0,1 0 0 0 0,0 0 0 0 0,-1 0 0 0 0,1 0 0 0 0,0 0 0 0 0,0 0 0 0 0,0 0 0 0 0,0 0 0 0 0,-1 0 0 0 0,1 0 0 0 0,0-1 0 0 0,0 1 0 0 0,1 0 0 0 0,13 8 0 0 0,-13-6 0 0 0,-1 0 0 0 0,12 2 0 0 0,2 8 0 0 0,1-1-21 0 0,-4-9-50 0 0,-10-3-5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4:20.9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0 167 5456 0 0,'3'0'158'0'0,"8"0"-82"0"0,14 1 5 0 0,-23-1-78 0 0,0 0 1 0 0,1 0 0 0 0,-1 0-1 0 0,1-1 1 0 0,-1 1 0 0 0,0-1-1 0 0,0 0 1 0 0,2 0-4 0 0,7-4 42 0 0,-1 1 88 0 0,0 1 94 0 0,2 2 100 0 0,-3 1 26 0 0,-3-2-34 0 0,4-3 236 0 0,-3 0-169 0 0,18-7 841 0 0,-13 6-663 0 0,0-1-49 0 0,4 0 74 0 0,-8 3-343 0 0,-1 0-37 0 0,4-1 17 0 0,-9 4-188 0 0,0 0 0 0 0,1 1 0 0 0,-1-1 0 0 0,0 1 1 0 0,0 0-1 0 0,1 0 0 0 0,-1-1 0 0 0,0 2 1 0 0,2-1-36 0 0,0 0 69 0 0,-4 0-66 0 0,0 0-1 0 0,0 0 1 0 0,0 0 0 0 0,0 0-1 0 0,0 0 1 0 0,0 0-1 0 0,0 0 1 0 0,0 0 0 0 0,1 0-1 0 0,-1 0 1 0 0,0 0-1 0 0,0 0 1 0 0,0 0 0 0 0,0 0-1 0 0,0 0 1 0 0,0 0-1 0 0,0 0 1 0 0,0 0 0 0 0,0 0-1 0 0,0 0 1 0 0,1 0-1 0 0,-1 0 1 0 0,0 0 0 0 0,0 0-1 0 0,0 0 1 0 0,0 0-1 0 0,0 0 1 0 0,0 0 0 0 0,0 0-1 0 0,0 0 1 0 0,0 0-1 0 0,0-1 1 0 0,0 1 0 0 0,0 0-1 0 0,0 0 1 0 0,0 0-1 0 0,0 0 1 0 0,0 0 0 0 0,0 0-1 0 0,0 0 1 0 0,0 0-1 0 0,1 0 1 0 0,-1 0 0 0 0,0 0-1 0 0,0-1 1 0 0,0 1-1 0 0,0 0 1 0 0,0 0 0 0 0,0 0-1 0 0,0 0 1 0 0,0 0-1 0 0,-1 0 1 0 0,1 0 0 0 0,0 0-1 0 0,0 0 1 0 0,0 0-1 0 0,0-1-2 0 0,0 1 2 0 0,0 0 0 0 0,0-1 0 0 0,0 1-1 0 0,0-1 1 0 0,0 1 0 0 0,0 0 0 0 0,0-1 0 0 0,0 1-1 0 0,0-1 1 0 0,1 1 0 0 0,-1 0 0 0 0,0-1 0 0 0,0 1-1 0 0,0 0 1 0 0,0-1 0 0 0,1 1 0 0 0,-1-1-1 0 0,0 1 1 0 0,0 0 0 0 0,0 0 0 0 0,1-1 0 0 0,-1 1-1 0 0,0 0 1 0 0,1-1 0 0 0,-1 1 0 0 0,0 0 0 0 0,1 0-1 0 0,-1 0 1 0 0,0-1 0 0 0,1 1 0 0 0,-1 0-2 0 0,7-5 34 0 0,-5-5-9 0 0,-4 5 28 0 0,-8-5-29 0 0,6 5 21 0 0,4 0-33 0 0,-1 0-2 0 0,0 5-6 0 0,0-1-1 0 0,1 1 1 0 0,-1 0-1 0 0,0-1 1 0 0,0 1 0 0 0,0 0-1 0 0,1 0 1 0 0,-1 0 0 0 0,0-1-1 0 0,0 1 1 0 0,0 0 0 0 0,1 0-1 0 0,-1 0 1 0 0,-1 1-4 0 0,1-1 2 0 0,1 0 0 0 0,-1 0 1 0 0,0 0-1 0 0,0 0 0 0 0,0 0 0 0 0,0 0 1 0 0,1-1-1 0 0,-1 1 0 0 0,0 0 1 0 0,0 0-1 0 0,0-1 0 0 0,1 1 0 0 0,-1 0 1 0 0,0-1-3 0 0,-4-5 42 0 0,5 5-40 0 0,0 1-1 0 0,0-1 0 0 0,-1 1 0 0 0,1 0 0 0 0,0-1 0 0 0,0 1 1 0 0,-1 0-1 0 0,1-1 0 0 0,0 1 0 0 0,-1 0 0 0 0,1-1 0 0 0,0 1 1 0 0,-1 0-1 0 0,1-1 0 0 0,-1 1 0 0 0,1 0 0 0 0,-1 0 0 0 0,1 0 1 0 0,0-1-1 0 0,-1 1 0 0 0,1 0 0 0 0,-1 0 0 0 0,1 0 0 0 0,-1 0 0 0 0,1 0 1 0 0,-1 0-1 0 0,1 0 0 0 0,-1 0 0 0 0,1 0 0 0 0,-1 0 0 0 0,1 0 1 0 0,-1 0-2 0 0,0 0 0 0 0,1 0 0 0 0,-1 0 0 0 0,0 0 0 0 0,1 0 0 0 0,-1 0 0 0 0,0 1 0 0 0,1-1 0 0 0,-1 0 0 0 0,0 0 0 0 0,1 0 0 0 0,-1 0 0 0 0,1 1 0 0 0,-1-1 0 0 0,0 0 0 0 0,1 1 0 0 0,-1-1 0 0 0,1 0 1 0 0,-1 1-1 0 0,1-1 0 0 0,-1 1 0 0 0,1-1 0 0 0,-1 1 0 0 0,1-1 0 0 0,0 1 0 0 0,-1-1 0 0 0,1 1 0 0 0,-1 0-1 0 0,1-1 1 0 0,0 1-1 0 0,-1-1 0 0 0,1 1 1 0 0,-1-1-1 0 0,1 1 0 0 0,0-1 1 0 0,-1 0-1 0 0,0 1 0 0 0,1-1 1 0 0,-1 1-1 0 0,1-1 0 0 0,-1 0 1 0 0,1 0-1 0 0,-1 1 0 0 0,0-1 1 0 0,1 0-1 0 0,-1 0 0 0 0,0 0 1 0 0,1 1-1 0 0,-1-1 0 0 0,0 0 1 0 0,1 0-1 0 0,-1 0 0 0 0,1 0 1 0 0,-1 0 0 0 0,-1 0-4 0 0,0 0 0 0 0,1 0 0 0 0,-1 0 0 0 0,0 1 0 0 0,1-1 0 0 0,-1 1 0 0 0,0-1 0 0 0,1 1 0 0 0,-1-1 0 0 0,1 1 0 0 0,-1 0 0 0 0,1 0 0 0 0,-1 0 4 0 0,1 0-3 0 0,-1 0 1 0 0,1 0 0 0 0,-1 0 0 0 0,1-1 0 0 0,-1 1 0 0 0,0 0 0 0 0,1-1-1 0 0,-1 1 1 0 0,0-1 0 0 0,1 0 0 0 0,-1 0 0 0 0,0 1 0 0 0,0-1 2 0 0,1 0 3 0 0,-1 0 0 0 0,1 0 1 0 0,0 0-1 0 0,-1 0 0 0 0,1 1 1 0 0,-1-1-1 0 0,1 1 0 0 0,0-1 1 0 0,-1 1-1 0 0,1-1 1 0 0,-1 1-4 0 0,0 1 24 0 0,-1 0 0 0 0,1 0 1 0 0,-1 0-1 0 0,1 0 1 0 0,0 1-1 0 0,-2 1-24 0 0,2-2 19 0 0,1 0 0 0 0,-1 0 0 0 0,0 0 1 0 0,0 0-1 0 0,-1 0 0 0 0,1 0 0 0 0,0-1 0 0 0,-1 1 0 0 0,1-1 0 0 0,-1 1 0 0 0,-1-1-19 0 0,-7 2 70 0 0,10-3-60 0 0,0 0-1 0 0,1 0 1 0 0,-1 1-1 0 0,0-1 1 0 0,0 0 0 0 0,0 0-1 0 0,0 1 1 0 0,0-1-1 0 0,1 0 1 0 0,-1 1-1 0 0,0-1 1 0 0,0 1-1 0 0,0 0-9 0 0,-6 9 143 0 0,-2 6 55 0 0,6-12-140 0 0,1 0-1 0 0,0-1 1 0 0,-1 1 0 0 0,2 0 0 0 0,-1 0-1 0 0,0 1 1 0 0,1-1 0 0 0,0 0 0 0 0,-1 2-58 0 0,2 8 151 0 0,-1-12-140 0 0,1 0 0 0 0,0 1 0 0 0,0-1 0 0 0,0 0 1 0 0,0 1-1 0 0,0-1 0 0 0,0 1 0 0 0,1-1 0 0 0,-1 0 1 0 0,1 1-1 0 0,0-1 0 0 0,0 1-11 0 0,9 2 11 0 0,-6 2-11 0 0,-4-7 0 0 0,1 1 0 0 0,-1-1 0 0 0,0 0 0 0 0,0 1 0 0 0,1-1 0 0 0,-1 1 0 0 0,0-1 0 0 0,1 0 0 0 0,-1 1 0 0 0,0-1 0 0 0,1 0 0 0 0,-1 1 0 0 0,0-1 0 0 0,1 0 0 0 0,-1 0 0 0 0,1 1 0 0 0,-1-1 0 0 0,1 0 0 0 0,-1 0 0 0 0,1 0 0 0 0,-1 0 0 0 0,0 0 0 0 0,1 0 0 0 0,-1 1 0 0 0,1-1 0 0 0,-1 0 0 0 0,1 0 0 0 0,-1 0 0 0 0,1-1 0 0 0,-1 1 0 0 0,1 0 0 0 0,0 0 0 0 0,0 0 0 0 0,1 0 0 0 0,0 0 0 0 0,-1 1 0 0 0,1-1 0 0 0,0 1 0 0 0,-1-1 0 0 0,1 1 0 0 0,0-1 0 0 0,-1 1 0 0 0,1 0 0 0 0,-1 0 0 0 0,1 0 0 0 0,-1 0 0 0 0,1 0 0 0 0,-1 0 0 0 0,1-1 0 0 0,-1 1 0 0 0,1 0 0 0 0,-1 0 0 0 0,1-1 0 0 0,0 1 0 0 0,-1-1 0 0 0,1 0 0 0 0,0 1 0 0 0,-1-1 0 0 0,1 0 0 0 0,0 0 0 0 0,3 0-103 0 0,0 0 37 0 0,5 0 26 0 0,-1 0 85 0 0,17 0 233 0 0,-14 0-216 0 0,-5 0-77 0 0,0 0-59 0 0,0 0-74 0 0,0 0-88 0 0,-1 0 6 0 0,-1 0-56 0 0,0 0-62 0 0,0 0-68 0 0,0 0-72 0 0,0 0-77 0 0,0 0-82 0 0,0 0-88 0 0,7 0-986 0 0,6 0-978 0 0</inkml:trace>
  <inkml:trace contextRef="#ctx0" brushRef="#br0" timeOffset="538.6">514 0 9792 0 0,'0'0'222'0'0,"0"0"30"0"0,0 0 18 0 0,0 1-117 0 0,0 1-80 0 0,0-1-68 0 0,-1 16 46 0 0,1-15-52 0 0,0-1 1 0 0,0 0-1 0 0,0 0 1 0 0,-1 0-1 0 0,1 0 1 0 0,-1 0-1 0 0,1 1 1 0 0,-1-1-1 0 0,1 0 1 0 0,-1 0 0 0 0,1 0-1 0 0,-1 0 1 0 0,0 0-1 0 0,0-1 1 0 0,1 1-1 0 0,-1 0 1 0 0,0 0-1 0 0,0 0 1 0 0,0-1-1 0 0,0 1 1 0 0,-1 0 0 0 0,-4 2 19 0 0,-1 1 115 0 0,6 0-17 0 0,0 3 34 0 0,0 3 158 0 0,-5 2 56 0 0,0 0-12 0 0,4-1-64 0 0,2-1-104 0 0,0 12 88 0 0,0-15-146 0 0,0-1 59 0 0,2-3-82 0 0,9 7-28 0 0,-8-4 17 0 0,-3 1-69 0 0,-1-5 8 0 0,1 1 43 0 0,5-3 5 0 0,44 0 77 0 0,-29 0-139 0 0,-3 0-33 0 0,-2-3 25 0 0,0-9 49 0 0,13-6 42 0 0,-23 8-58 0 0,5 5-22 0 0,-5-8 22 0 0,8-2-32 0 0,-12 14-11 0 0,0 0 0 0 0,0 0 0 0 0,0 0 0 0 0,1-1 0 0 0,-1 1 0 0 0,0 0 0 0 0,0-1 0 0 0,-1 1 0 0 0,1 0 0 0 0,0-1 0 0 0,0 1 0 0 0,-1-1 0 0 0,1 1 0 0 0,-1-1 0 0 0,1 0 0 0 0,-1 1 0 0 0,0-1 0 0 0,0 0 0 0 0,1 1 0 0 0,-1-1 0 0 0,2-13 10 0 0,11 0 33 0 0,2 0-32 0 0,-14 14-11 0 0,-1 0 0 0 0,1 0 0 0 0,0 0 0 0 0,0 0 0 0 0,0 1 0 0 0,0-1 0 0 0,0 0 0 0 0,0 1 0 0 0,0-1 0 0 0,0 0 0 0 0,0 1 0 0 0,0-1 0 0 0,0 1 0 0 0,1-1 0 0 0,-1 2-1 0 0,0-1 0 0 0,0 0 0 0 0,0 0 0 0 0,-1 1 0 0 0,1-1 0 0 0,0 1 0 0 0,0-1 0 0 0,0 1 0 0 0,0-1 0 0 0,-1 1 0 0 0,1-1 0 0 0,0 1 0 0 0,-1 0 0 0 0,1-1 0 0 0,0 1 1 0 0,2 4-64 0 0,-2 2 52 0 0,0-1 4 0 0,9 9-35 0 0,-10-14 42 0 0,1 1 0 0 0,-1-1 0 0 0,1 1 0 0 0,-1 0 0 0 0,0-1 0 0 0,0 1 0 0 0,0-1 0 0 0,0 1 0 0 0,0 0 0 0 0,0-1 1 0 0,0-1 0 0 0,0 9-6 0 0,-1-6 2 0 0,1-1 0 0 0,0 1-1 0 0,0 0 1 0 0,0 0 0 0 0,0 0-1 0 0,0 0 1 0 0,1-1-1 0 0,-1 1 1 0 0,1 0 0 0 0,0 0-1 0 0,0 0 5 0 0,3 5-9 0 0,-3-7 9 0 0,0 1 0 0 0,0-1 0 0 0,0 0 0 0 0,0 1 0 0 0,-1-1-1 0 0,1 1 1 0 0,-1-1 0 0 0,1 1 0 0 0,-1-1 0 0 0,1 1 0 0 0,-1-1 0 0 0,0 1 0 0 0,0 0 0 0 0,0-1 0 0 0,0 1 0 0 0,1 0 0 0 0,-1-1 0 0 0,0 1 0 0 0,0-1 0 0 0,1 1 0 0 0,-1-1 0 0 0,1 0 0 0 0,-1 1 0 0 0,1-1 0 0 0,-1 1 0 0 0,1-1 0 0 0,0 0 0 0 0,0 1 0 0 0,5 10 0 0 0,-4 0 0 0 0,-1-1 0 0 0,0 0 0 0 0,-1 1 0 0 0,-1 10 0 0 0,0-4 0 0 0,1-16 3 0 0,1-1 1 0 0,-1 1-1 0 0,0 0 1 0 0,0 0-1 0 0,1-1 1 0 0,-1 1-1 0 0,1 0 1 0 0,-1-1-1 0 0,1 1 1 0 0,0-1-1 0 0,0 2-3 0 0,0-2 8 0 0,-1 0-1 0 0,1 0 1 0 0,-1 0 0 0 0,1 0-1 0 0,-1 1 1 0 0,1-1 0 0 0,-1 0-1 0 0,0 0 1 0 0,0 0 0 0 0,0 1-1 0 0,1-1-7 0 0,-5 14 62 0 0,-1 1 0 0 0,3-1 17 0 0,2-2 0 0 0,0 2 45 0 0,0 38 392 0 0,0-31-346 0 0,-3-2-2 0 0,2-17-145 0 0,0 0-1 0 0,-1 0 0 0 0,0 0 0 0 0,0 0 0 0 0,0 0 0 0 0,0 1-22 0 0,-10 14 151 0 0,7-8-65 0 0,4-7-69 0 0,0-1 0 0 0,0 0-1 0 0,0 0 1 0 0,0 0 0 0 0,-1 0 0 0 0,1 0 0 0 0,0 0 0 0 0,-1 0 0 0 0,0 0-17 0 0,-9 8 112 0 0,0 1 0 0 0,-1-1 0 0 0,-5 2-112 0 0,-7 3 183 0 0,10-12-53 0 0,1-3-50 0 0,-3 2-11 0 0,1 3-42 0 0,12-4-21 0 0,0 1 0 0 0,0-1-1 0 0,-1 0 1 0 0,1-1 0 0 0,0 1 0 0 0,-1 0-1 0 0,1-1 1 0 0,0 0 0 0 0,-1 0-6 0 0,-54 0 37 0 0,40-1 82 0 0,2-6-31 0 0,2 2 1 0 0,-1 3 28 0 0,4 1-34 0 0,2-1-44 0 0,6 1-37 0 0,1 0 0 0 0,0 0-1 0 0,0 0 1 0 0,0 0-1 0 0,0 0 1 0 0,1 0-1 0 0,-1 0 1 0 0,0-1-1 0 0,0 0-1 0 0,-5-7 0 0 0,6 8 0 0 0,1 1 0 0 0,0-1 0 0 0,0 1 0 0 0,-1 0 0 0 0,1-1 0 0 0,0 1 0 0 0,0 0 0 0 0,-1-1 0 0 0,1 1 0 0 0,-1 0 0 0 0,1-1 0 0 0,0 1 0 0 0,-1 0 0 0 0,1 0 0 0 0,-1-1 0 0 0,1 1 0 0 0,0 0 0 0 0,-1 0 0 0 0,1 0 0 0 0,-1 0 0 0 0,1-1 0 0 0,-1 1 0 0 0,1 0 0 0 0,-1 0 0 0 0,1 0 0 0 0,-1 0 0 0 0,1 0 0 0 0,0 0 0 0 0,-1 0 0 0 0,1 0 0 0 0,-1 1 0 0 0,0-1 0 0 0,-3-1-67 0 0,-8-8-19 0 0,7 3 18 0 0,2-1-73 0 0,0 0-109 0 0,2 3 73 0 0,0 1-41 0 0,0 0-47 0 0,1 0-49 0 0,0 2 54 0 0,0 1-37 0 0,0-1-399 0 0,1 0 99 0 0,-1 1-53 0 0,2-2-761 0 0,2-2-669 0 0,4-5-990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4:23.9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0 107 6648 0 0,'18'0'117'0'0,"26"0"330"0"0,-30 0-352 0 0,1 0-58 0 0,-7 0-55 0 0,-2 0 47 0 0,8 0 44 0 0,-12 0 63 0 0,-2 0 158 0 0,3 0 265 0 0,4-1-207 0 0,0-2-51 0 0,-1-1-45 0 0,-1 0-40 0 0,-3 2-18 0 0,-1 1-46 0 0,1 0-40 0 0,0 1-34 0 0,1 0 11 0 0,2 1-56 0 0,-3-1 1 0 0,-1 0 37 0 0,10-2 178 0 0,2-4 30 0 0,-12 5-247 0 0,0 0 0 0 0,1 0 0 0 0,-1 1 0 0 0,0-1 0 0 0,1 0 0 0 0,-1 1 0 0 0,1-1 0 0 0,-1 1 0 0 0,1 0 0 0 0,-1-1 0 0 0,1 1 0 0 0,0 0-32 0 0,3-3 225 0 0,-1 0-134 0 0,3-1-2 0 0,1-1 32 0 0,-3 1 25 0 0,-3-1 48 0 0,-1-1 87 0 0,2 6-136 0 0,-3 0-142 0 0,1 0 0 0 0,-1 0 0 0 0,1-1 1 0 0,0 1-1 0 0,-1 0 0 0 0,1 0 0 0 0,-1 0 0 0 0,1 0 0 0 0,-1-1 0 0 0,1 1 1 0 0,-1 0-1 0 0,1 0 0 0 0,-1-1 0 0 0,1 1 0 0 0,-1 0 0 0 0,0-1 0 0 0,1 1 1 0 0,-1 0-1 0 0,1-1 0 0 0,-1 1 0 0 0,0-1 0 0 0,0 1 0 0 0,1-1 0 0 0,-1 1 1 0 0,0-1-1 0 0,1 1 0 0 0,-1-1 0 0 0,0 1 0 0 0,0-1 0 0 0,0 1 0 0 0,0-1-3 0 0,0 0 3 0 0,1 1-1 0 0,-1-1 1 0 0,0 1-1 0 0,0-1 0 0 0,0 0 1 0 0,0 1-1 0 0,0-1 1 0 0,0 0-1 0 0,0 1 0 0 0,0-1 1 0 0,0 0-1 0 0,0 1 1 0 0,0-1-1 0 0,-1 1 0 0 0,1-1 1 0 0,0 0-1 0 0,0 1 1 0 0,-1-1-1 0 0,1 1 0 0 0,0-1 1 0 0,-1 1-1 0 0,1-1 1 0 0,0 1-1 0 0,-1-1 0 0 0,1 1 1 0 0,-1-1-1 0 0,1 1 1 0 0,-1-1-1 0 0,1 1 0 0 0,-1 0 1 0 0,1-1-1 0 0,-1 1 1 0 0,1 0-1 0 0,-1-1 0 0 0,0 1 1 0 0,1 0-1 0 0,-1 0 0 0 0,1 0 1 0 0,-1 0-1 0 0,0-1-2 0 0,1 1 1 0 0,0 1 0 0 0,0-1 0 0 0,-1 0-1 0 0,1 0 1 0 0,0 0 0 0 0,0 0 0 0 0,0 0-1 0 0,0 0 1 0 0,0 0 0 0 0,0 0 0 0 0,0 0-1 0 0,0 0 1 0 0,0 0 0 0 0,0 0 0 0 0,0 0-1 0 0,-1 0 1 0 0,1 0 0 0 0,0 0-1 0 0,0 0 1 0 0,0 0 0 0 0,0-1 0 0 0,0 1-1 0 0,0 0 1 0 0,0 0 0 0 0,0 0 0 0 0,0 0-1 0 0,0 0 1 0 0,0 0 0 0 0,0 0 0 0 0,-1 0-1 0 0,1 0 1 0 0,0 0 0 0 0,0 0 0 0 0,0 0-1 0 0,0 0 1 0 0,0 0 0 0 0,0 0 0 0 0,0-1-1 0 0,0 1 1 0 0,0 0 0 0 0,0 0 0 0 0,0 0-1 0 0,0 0 1 0 0,0 0 0 0 0,0 0 0 0 0,0 0-1 0 0,0 0 1 0 0,0 0 0 0 0,0 0 0 0 0,0 0-1 0 0,0-1 1 0 0,0 1 0 0 0,0 0 0 0 0,0 0-1 0 0,0 0 1 0 0,0 0 0 0 0,0 0-1 0 0,-2-10 11 0 0,0 8-11 0 0,-4 1 0 0 0,-14 1 0 0 0,15 0 7 0 0,3 0 11 0 0,-21 13 34 0 0,12-8-4 0 0,0 0-25 0 0,6-1 30 0 0,-1 2 47 0 0,3-3-62 0 0,0 0 1 0 0,0 0-1 0 0,1 0 1 0 0,-1 0-1 0 0,1 0 1 0 0,-1 1-1 0 0,1-1 1 0 0,0 1-39 0 0,-1 9 136 0 0,1 3 40 0 0,-1-1 10 0 0,-9 1 21 0 0,-3 1-25 0 0,2 6 10 0 0,13-23-186 0 0,0 0 0 0 0,0 0 0 0 0,0 1 0 0 0,0-1 1 0 0,-1 0-1 0 0,1 1 0 0 0,0-1 0 0 0,0 0 0 0 0,0 1 0 0 0,0-1 1 0 0,0 0-1 0 0,0 0 0 0 0,0 1 0 0 0,0-1 0 0 0,0 0 1 0 0,0 1-1 0 0,0-1 0 0 0,0 0 0 0 0,0 1 0 0 0,0-1 1 0 0,0 0-1 0 0,0 1 0 0 0,0-1 0 0 0,0 0 0 0 0,0 1 1 0 0,0-1-1 0 0,1 0 0 0 0,-1 1 0 0 0,0-1 0 0 0,0 0 1 0 0,0 1-7 0 0,2 2 43 0 0,8 17 104 0 0,-10-19-134 0 0,0 0 0 0 0,0 0-1 0 0,1 0 1 0 0,-1 0-1 0 0,0 1 1 0 0,0-1-1 0 0,0 0 1 0 0,0 0-1 0 0,-1 0 1 0 0,1 0-1 0 0,0 0 1 0 0,0 0-1 0 0,-1 0 1 0 0,1 0-1 0 0,0 0-12 0 0,-11 12 166 0 0,10-11-86 0 0,5 1 0 0 0,-3-3-72 0 0,1 1 9 0 0,0 0 0 0 0,0 0 0 0 0,0 0 0 0 0,-1 0 1 0 0,1 1-1 0 0,0-1 0 0 0,-1 0 0 0 0,1 1-17 0 0,9 14 167 0 0,-10-13-139 0 0,0-1 0 0 0,0 0 1 0 0,1 0-1 0 0,-1 0 1 0 0,1 0-1 0 0,0 0 1 0 0,1 1-29 0 0,12 6 121 0 0,-1-6-66 0 0,9-2-14 0 0,-18-1-35 0 0,12 2 46 0 0,-4 8-18 0 0,-12-10-33 0 0,-1 0 1 0 0,0 1 1 0 0,0-1-1 0 0,0 0 1 0 0,1 0-1 0 0,-1 1 1 0 0,0-1-1 0 0,0 0 1 0 0,1 0-1 0 0,-1 0 1 0 0,0 0-1 0 0,0 0 1 0 0,1 1 0 0 0,-1-1-1 0 0,0 0 1 0 0,1 0-1 0 0,-1 0 1 0 0,0 0-1 0 0,1 0 1 0 0,-1 0-1 0 0,0 0 1 0 0,0 0-1 0 0,1 0 1 0 0,-1 0-1 0 0,0 0 1 0 0,1 0-1 0 0,-1 0-2 0 0,4 0-11 0 0,2 0 33 0 0,32 2 189 0 0,-25-4-202 0 0,-3-1-86 0 0,-7 1-26 0 0,2-1 103 0 0,-1 1 28 0 0,-1 0-48 0 0,-1 1-45 0 0,0 0-64 0 0,0 1-38 0 0,0-1-67 0 0,0 1-75 0 0,0 0-86 0 0,-1 0 34 0 0,0 0-56 0 0,-1 0-50 0 0,0 0-44 0 0,1 0-151 0 0,-1 0-43 0 0,0 0-184 0 0,0 0-489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4:24.3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 10736 0 0,'78'0'241'0'0,"-55"-2"-24"0"0,-8-5 20 0 0,-5 2 1 0 0,2 4 2 0 0,-4 1-231 0 0,15 0 82 0 0,-13 0 4 0 0,-8 0 1 0 0,1 2-16 0 0,0 1-84 0 0,-1-1-46 0 0,1 1-108 0 0,-2-2 24 0 0,0 0-44 0 0,0 1-208 0 0,0-2-108 0 0,-1 1 63 0 0,0-1-41 0 0,0 0-563 0 0,0 0-450 0 0,0 0-856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4:22.4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92 0 10536 0 0,'0'0'233'0'0,"5"0"39"0"0,-1 0-197 0 0,1 0-36 0 0,0 0 41 0 0,4 0 96 0 0,-3 0-37 0 0,3 0 41 0 0,-7 0-1 0 0,1 3 57 0 0,2 2-120 0 0,-2-3-50 0 0,0 1 1 0 0,-1 0-1 0 0,1-1 0 0 0,-1 1 0 0 0,2 3-66 0 0,0 3 148 0 0,-3 1 42 0 0,1 2 58 0 0,4 2 35 0 0,0-2-85 0 0,-2-3-35 0 0,-2-4-119 0 0,0 2 15 0 0,0-1 0 0 0,0 1 1 0 0,-1 0-1 0 0,1 0 1 0 0,-1 0-1 0 0,0 5-59 0 0,-2 3 87 0 0,1-9-43 0 0,0 0 1 0 0,0 0 0 0 0,0 0-1 0 0,1 1 1 0 0,0-1 0 0 0,0 0-45 0 0,9 14 183 0 0,-5 8 1 0 0,0-12-90 0 0,-3-9-41 0 0,-1-1 0 0 0,1 1 0 0 0,-1-1 0 0 0,0 1 1 0 0,0 2-54 0 0,1 9 127 0 0,4-1-36 0 0,-2-7-37 0 0,2 8 61 0 0,0 0-26 0 0,-3-8-44 0 0,-1-4-11 0 0,-1-1-1 0 0,0 1 1 0 0,0 0 0 0 0,-1 0 0 0 0,1 0-1 0 0,-2 0 1 0 0,1 0 0 0 0,-1 3-34 0 0,0 15 107 0 0,1-19-100 0 0,-1 11 106 0 0,-4-10-57 0 0,-2-5-59 0 0,7-1 5 0 0,0 0-1 0 0,0 0 0 0 0,0 0 1 0 0,0 0-1 0 0,0 0 0 0 0,0 0 1 0 0,0 0-1 0 0,0 0 0 0 0,0 0 1 0 0,0 0-1 0 0,-1 0 0 0 0,1 0 1 0 0,0 0-1 0 0,0 0 0 0 0,0 0 0 0 0,0 0 1 0 0,0 0-1 0 0,0 0 0 0 0,0 0 1 0 0,0 0-1 0 0,0 0 0 0 0,0 0 1 0 0,0 0-1 0 0,-1 0 0 0 0,1 0 1 0 0,0 0-1 0 0,0 0 0 0 0,0 0 1 0 0,0 1-1 0 0,0-1 0 0 0,0 0 0 0 0,0 0 1 0 0,0 0-1 0 0,0 0 0 0 0,0 0 1 0 0,0 0-1 0 0,0 0 0 0 0,0 0 1 0 0,0 0-1 0 0,0 0 0 0 0,0 0 1 0 0,0 0-1 0 0,0 1 0 0 0,0-1 0 0 0,0 0 1 0 0,0 0-1 0 0,0 0 0 0 0,0 0 1 0 0,0 0-1 0 0,0 0 0 0 0,0 0 1 0 0,0 0-1 0 0,0 0 0 0 0,0 0 1 0 0,0 0-1 0 0,0 1 0 0 0,0-1-1 0 0,0 10 47 0 0,0-8-102 0 0,-1-2-145 0 0,0 0 69 0 0,0 0 60 0 0,1 0 50 0 0,-1 0 46 0 0,0 0 37 0 0,-1 0 243 0 0,1 0-209 0 0,1 0-72 0 0,-1 0-34 0 0,1 0-34 0 0,0 0-38 0 0,-1 0-45 0 0,1 0-49 0 0,0 0-75 0 0,-1 0-69 0 0,1 0-77 0 0,0 0-84 0 0,-1 0-91 0 0,1 0-96 0 0,0 0-104 0 0,-1 0-111 0 0,5 0-1081 0 0,5 0-1116 0 0</inkml:trace>
  <inkml:trace contextRef="#ctx0" brushRef="#br0" timeOffset="643.64">1 257 8520 0 0,'5'0'190'0'0,"-2"0"-122"0"0,4 0-64 0 0,-3 0 67 0 0,-1 0 1 0 0,1 0 34 0 0,0 0 38 0 0,1 0 46 0 0,31 0-146 0 0,-9 0-48 0 0,-20 0 35 0 0,6 0 43 0 0,-10 0 93 0 0,2-2 193 0 0,5-3-37 0 0,18-1 302 0 0,-17 5-350 0 0,2 0 77 0 0,1 1 106 0 0,-7 0-179 0 0,1 0 37 0 0,-2-1-141 0 0,1 1 0 0 0,0-2 0 0 0,0 1 0 0 0,2-2-175 0 0,0 1 184 0 0,-1 0 0 0 0,1 0 0 0 0,-1 1 0 0 0,7 0-184 0 0,-6 1-93 0 0,-1 0 65 0 0,0 0 55 0 0,0 0 46 0 0,7 0 165 0 0,18 0 461 0 0,-23 0-549 0 0,0 0-76 0 0,-4 0-77 0 0,0 0-41 0 0,0 0-47 0 0,0 0-52 0 0,1 0-75 0 0,-1 0-73 0 0,1 0-80 0 0,0 0-86 0 0,0 0-94 0 0,1 0-99 0 0,-1 0-107 0 0,1 0-114 0 0,-2 0-931 0 0,3 0-1030 0 0</inkml:trace>
  <inkml:trace contextRef="#ctx0" brushRef="#br0" timeOffset="832.21">606 242 9136 0 0,'0'0'266'0'0,"2"3"1"0"0,2 0-211 0 0,-3-3-54 0 0,-1 0 0 0 0,1 1 0 0 0,-1-1 0 0 0,1 1 0 0 0,-1-1-1 0 0,0 0 1 0 0,1 1 0 0 0,-1-1 0 0 0,1 1 0 0 0,-1-1 0 0 0,0 1 0 0 0,0-1 0 0 0,1 1-1 0 0,-1 0 1 0 0,0-1 0 0 0,0 1 0 0 0,1 0-2 0 0,0 10 33 0 0,0 8 55 0 0,-1-17-20 0 0,0 0-1 0 0,0 0 0 0 0,1-1 0 0 0,-1 1 0 0 0,0 0 1 0 0,1-1-1 0 0,-1 1 0 0 0,1-1 0 0 0,0 1 0 0 0,0 0 1 0 0,-1-1-1 0 0,1 1 0 0 0,0-1-67 0 0,5 9 495 0 0,-5-4-200 0 0,0 1 44 0 0,-1 8 382 0 0,0-8-411 0 0,0-2-37 0 0,2 1 246 0 0,5 5-100 0 0,2 3 152 0 0,1-9-199 0 0,-6 1-161 0 0,0 2-40 0 0,3 3 85 0 0,-6-9-121 0 0,0-1-33 0 0,0 2 21 0 0,0 1-74 0 0,-2 1-51 0 0,0-2 53 0 0,1 2-6 0 0,2 13 206 0 0,1-13-150 0 0,5-3-70 0 0,-6-2 42 0 0,-2 0-1 0 0,0 0-28 0 0,0 0-118 0 0,0 0-57 0 0,0 0 47 0 0,0 0-70 0 0,0 0-85 0 0,0 0 71 0 0,0 0-39 0 0,0 0-41 0 0,0 0-39 0 0,0 0-391 0 0,0 0 92 0 0,0 0-53 0 0,0 0-755 0 0,0 0-594 0 0,0 0-1130 0 0</inkml:trace>
  <inkml:trace contextRef="#ctx0" brushRef="#br0" timeOffset="1148.03">848 212 10944 0 0,'12'1'59'0'0,"0"1"74"0"0,-1 2 45 0 0,14 9 297 0 0,-11-3-242 0 0,-6-3-149 0 0,0 1-57 0 0,14 10-18 0 0,-6-5-2 0 0,-6 2 69 0 0,1-1 341 0 0,9 3 148 0 0,-3-5-48 0 0,-10-4-206 0 0,-1 1 52 0 0,1-1-27 0 0,8 1 270 0 0,-2-2-156 0 0,-5-1-208 0 0,-8-5-221 0 0,4 3 154 0 0,0 0 1 0 0,0 0-1 0 0,1-1 1 0 0,-1 1-1 0 0,2-1-175 0 0,8 3 483 0 0,5-5 79 0 0,-13 0-377 0 0,-1 0-48 0 0,-1 1-20 0 0,3 2 5 0 0,0 0 7 0 0,-1-2-3 0 0,0-1 25 0 0,1 0 57 0 0,13-1 178 0 0,-17 0-346 0 0,-1 0-42 0 0,1 0 91 0 0,-1 0-2 0 0,-1 0-84 0 0,-1 0-1 0 0,0 0 1 0 0,1 0-1 0 0,-1 0 0 0 0,1 0 1 0 0,-1 0-1 0 0,0 0 1 0 0,1 0-1 0 0,-1-1 1 0 0,1 1-1 0 0,-1 0 1 0 0,0 0-1 0 0,1 0 1 0 0,-1 0-1 0 0,0 0 1 0 0,1-1-1 0 0,-1 1 1 0 0,0 0-1 0 0,1 0 1 0 0,-1-1-1 0 0,0 1 1 0 0,1 0-1 0 0,-1 0 1 0 0,0-1-1 0 0,0 1 1 0 0,1 0-1 0 0,-1-1 1 0 0,0 1-1 0 0,0 0 0 0 0,0-1 1 0 0,1 1-3 0 0,3-7 18 0 0,6 2 35 0 0,-5-5-24 0 0,2 6 14 0 0,-7 3-41 0 0,1 1 0 0 0,-1 0-1 0 0,0 0 1 0 0,1-1 0 0 0,-1 1-1 0 0,1 0 1 0 0,-1 0 0 0 0,0-1-1 0 0,1 1 1 0 0,-1 0 0 0 0,0-1-1 0 0,0 1 1 0 0,1-1 0 0 0,-1 1-1 0 0,0 0 1 0 0,0-1-1 0 0,1 1 1 0 0,-1-1 0 0 0,0 1-1 0 0,0-1 1 0 0,0 1 0 0 0,0-1-1 0 0,0 1 1 0 0,0-1 0 0 0,0 1-1 0 0,0-1 1 0 0,0 1 0 0 0,0 0-1 0 0,0-1 1 0 0,0 1 0 0 0,0-1-1 0 0,0 0-1 0 0,2-14 64 0 0,9 0-48 0 0,-9 0-34 0 0,-2 4-56 0 0,-1-4-63 0 0,1 13 109 0 0,0 0 0 0 0,0 0 0 0 0,0 0 0 0 0,1 0 1 0 0,-1 1-1 0 0,1-1 0 0 0,-1 0 0 0 0,1 0 0 0 0,0 0 28 0 0,3-6-97 0 0,-1 3 2 0 0,0 0-45 0 0,-1-1-61 0 0,-2-1-79 0 0,0 4 76 0 0,0 0 65 0 0,0-6-159 0 0,0 6 142 0 0,0 0-61 0 0,1 1-26 0 0,-1-1-67 0 0,1 1-79 0 0,0 0-91 0 0,0 1 62 0 0,0-1-57 0 0,0 1-52 0 0,0-1-43 0 0,0 0-164 0 0,1 0-44 0 0,0 0-199 0 0,1-1-534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4:27.7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7200 0 0,'0'0'165'0'0,"0"0"22"0"0,0 0 6 0 0,0 0-63 0 0,0 0-8 0 0,0 0 45 0 0,3 2 143 0 0,-2-1-249 0 0,7 10 415 0 0,-5-4-184 0 0,-5 2 53 0 0,-1-4-178 0 0,-4 13 423 0 0,5-8-334 0 0,1 5-37 0 0,1-12-176 0 0,0 0 1 0 0,1 0 0 0 0,-1 0-1 0 0,1 0 1 0 0,-1 0-1 0 0,1 0 1 0 0,1 2-44 0 0,6 12 264 0 0,-8-15-224 0 0,1-1-1 0 0,0 1 1 0 0,-1 0-1 0 0,0 0 1 0 0,1-1-1 0 0,-1 1 1 0 0,0 0-1 0 0,0 0 1 0 0,0 0-1 0 0,0 0 1 0 0,-1 0-40 0 0,1 0 40 0 0,0 0 1 0 0,0 0-1 0 0,0 0 0 0 0,0 0 1 0 0,0-1-1 0 0,0 1 0 0 0,0 0 1 0 0,1 0-1 0 0,-1 0 0 0 0,1-1 1 0 0,0 2-41 0 0,11 13 297 0 0,0-1 7 0 0,-8 0-33 0 0,-4-14-240 0 0,1 24 427 0 0,4-16-289 0 0,4-2-65 0 0,-3-4-33 0 0,-6-3-64 0 0,1 0 0 0 0,-1 1 0 0 0,1-1 1 0 0,-1 0-1 0 0,1 0 0 0 0,-1 0 0 0 0,0 0 0 0 0,1 1 0 0 0,-1-1 0 0 0,1 0 0 0 0,-1 0 0 0 0,0 1 0 0 0,1-1 0 0 0,-1 0 0 0 0,0 1 0 0 0,1-1 0 0 0,-1 0 0 0 0,0 1 0 0 0,0-1 1 0 0,1 0-1 0 0,-1 1 0 0 0,0-1 0 0 0,0 1 0 0 0,0-1 0 0 0,1 0 0 0 0,-1 1 0 0 0,0-1 0 0 0,0 1 0 0 0,0-1 0 0 0,0 1 0 0 0,0-1 0 0 0,0 1 0 0 0,0-1 0 0 0,0 0 0 0 0,0 1 1 0 0,0-1-8 0 0,0 3 146 0 0,0 0-55 0 0,0-3-89 0 0,0 0 0 0 0,0 1 0 0 0,0-1 0 0 0,0 1 0 0 0,0-1 0 0 0,0 1 0 0 0,0-1 0 0 0,0 1 0 0 0,0-1 0 0 0,0 1 0 0 0,0-1 0 0 0,0 1-1 0 0,1-1 1 0 0,-1 0 0 0 0,0 1 0 0 0,0-1 0 0 0,1 1 0 0 0,-1-1 0 0 0,0 0 0 0 0,1 1 0 0 0,-1-1 0 0 0,0 0 0 0 0,1 1 0 0 0,-1-1 0 0 0,0 0 0 0 0,1 1 0 0 0,-1-1 0 0 0,1 0 0 0 0,-1 0 0 0 0,0 0 0 0 0,1 1 0 0 0,-1-1 0 0 0,1 0 0 0 0,-1 0 0 0 0,1 0 0 0 0,-1 0 0 0 0,1 0 0 0 0,-1 0 0 0 0,1 0 0 0 0,-1 0 0 0 0,1 0 0 0 0,-1 0-2 0 0,3 0 74 0 0,-2 6 14 0 0,0-1-39 0 0,1-3-34 0 0,9 0-25 0 0,2-2-84 0 0,-11 0-71 0 0,-2 0-24 0 0,0 0-3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4:30.0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1 154 7584 0 0,'0'0'222'0'0,"2"0"-15"0"0,7 0-317 0 0,-1 0 63 0 0,1 0 60 0 0,-1 0 54 0 0,1 0 50 0 0,0 0 45 0 0,0 0 41 0 0,0 0 36 0 0,8 0 267 0 0,-1 0 74 0 0,37 0 1500 0 0,-32 0-1269 0 0,-8-2-604 0 0,0-4 24 0 0,-2 0-29 0 0,0 5-32 0 0,0-1-43 0 0,2-5-8 0 0,-12 6-105 0 0,0 1 1 0 0,0-1-1 0 0,1 0 1 0 0,-1 0-1 0 0,1 1 1 0 0,-1-1-1 0 0,1 1 1 0 0,-1-1-1 0 0,1 1 1 0 0,-1 0-1 0 0,1 0 1 0 0,-1-1-15 0 0,4-1 110 0 0,21-13-22 0 0,-21 5-29 0 0,5 5-32 0 0,-5-5 21 0 0,5 5-24 0 0,-10 4-21 0 0,1 0 0 0 0,-1 0 1 0 0,0 1-1 0 0,1-1 1 0 0,-1 0-1 0 0,0 0 1 0 0,0 0-1 0 0,0 1 0 0 0,0-1 1 0 0,1 0-1 0 0,-1 0 1 0 0,0 0-1 0 0,0 0 1 0 0,-1 0-4 0 0,1-14 22 0 0,0-13 74 0 0,-4 14-52 0 0,4 13-42 0 0,0 1-1 0 0,-1-1 0 0 0,1 1 0 0 0,0 0 0 0 0,-1-1 0 0 0,1 1 0 0 0,-1 0 0 0 0,1-1 0 0 0,-1 1 0 0 0,1 0 0 0 0,0 0 0 0 0,-1 0 0 0 0,1-1 0 0 0,-1 1 0 0 0,1 0 0 0 0,-1 0 1 0 0,1 0-1 0 0,-1 0 0 0 0,1 0 0 0 0,-1 0-1 0 0,-16 0 25 0 0,-13 1 34 0 0,15 2-75 0 0,14-2 10 0 0,0-1 1 0 0,-1 1 0 0 0,1 0-1 0 0,0 0 1 0 0,0 0 0 0 0,0-1-1 0 0,0 1 1 0 0,1 0 0 0 0,-1 0-1 0 0,0 1 1 0 0,0-1 0 0 0,0 1 5 0 0,-3 8-16 0 0,3-9 16 0 0,1 0 0 0 0,0 0 0 0 0,-1 0 0 0 0,1 0 0 0 0,-1 0 0 0 0,1 0 0 0 0,-1 0 0 0 0,1 0 0 0 0,-1 0 0 0 0,0 0 0 0 0,0 0 0 0 0,1 0 0 0 0,-1 0 0 0 0,0-1 0 0 0,0 1 0 0 0,0 0 0 0 0,0-1 0 0 0,0 1 0 0 0,-5 2 0 0 0,2-1 0 0 0,-1 0 0 0 0,1 1 0 0 0,-1-1 0 0 0,1 1 0 0 0,-1 2 0 0 0,3-4 0 0 0,1 0 0 0 0,0 0 0 0 0,0 0 0 0 0,0 0 0 0 0,0 1 0 0 0,0-1 0 0 0,1 1 0 0 0,-1-1 0 0 0,0 0 0 0 0,1 1 0 0 0,-1-1 0 0 0,1 1 0 0 0,-1-1 0 0 0,1 1 0 0 0,0 0 0 0 0,-1-1 0 0 0,1 1 0 0 0,0-1 0 0 0,0 1 0 0 0,0 56 0 0 0,0-44 8 0 0,0 11 76 0 0,3-19-80 0 0,24 10-4 0 0,4-1 0 0 0,-27-14 3 0 0,1 0 1 0 0,-1 0 0 0 0,1 0-1 0 0,-1-1 1 0 0,1 0 0 0 0,-1 0-1 0 0,1 0 1 0 0,0 0 0 0 0,2-1-4 0 0,3 0 20 0 0,76 1 65 0 0,-64 0-87 0 0,-19 0-95 0 0,0 0 35 0 0,3-1 24 0 0,-1 0 92 0 0,5-3 174 0 0,-7 3-210 0 0,0-1-70 0 0,0 1-89 0 0,0 0-111 0 0,-1 0 78 0 0,-1 0-35 0 0,1 1-40 0 0,0 0-40 0 0,0-1-45 0 0,0 1-47 0 0,0-1-49 0 0,1 1-53 0 0,0 0-55 0 0,-1 0-57 0 0,5 0-1180 0 0,2 0-1018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2:55.2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7856 0 0,'0'0'174'0'0,"0"2"29"0"0,0 1-157 0 0,0-2 4 0 0,0 3 1 0 0,0 4 43 0 0,0 7 66 0 0,0 12-122 0 0,0-17-20 0 0,2-1 36 0 0,0-2 40 0 0,1 1 39 0 0,2 6 156 0 0,0 11 349 0 0,5-4 24 0 0,-5 4-18 0 0,5-5-86 0 0,-6-8-311 0 0,0 3 101 0 0,6 3 87 0 0,-1-4-157 0 0,1 9 80 0 0,-6-12-178 0 0,1 2 53 0 0,0 1 76 0 0,-5-13-283 0 0,7 14 225 0 0,9 11 232 0 0,-3-7-146 0 0,-6-6-176 0 0,8 15 230 0 0,-8-19-224 0 0,1-1 35 0 0,4 8 149 0 0,-6-4-153 0 0,0 2-34 0 0,3 5 50 0 0,-5-11-134 0 0,3 3 22 0 0,-6 0-62 0 0,2 4-16 0 0,3-6-24 0 0,-2-5-97 0 0,-4-4 96 0 0,1 1-130 0 0,0 0-51 0 0,-1-1-283 0 0,0 0 40 0 0,0 0-255 0 0,0 0-496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4:31.5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177 46 9096 0 0,'3'-2'48'0'0,"-1"-1"-29"0"0,1 0 6 0 0,0 1 39 0 0,-1 0 42 0 0,0-1 65 0 0,-2 3 78 0 0,-4-4 54 0 0,0 0-93 0 0,-9-2 242 0 0,10 5-324 0 0,0 1 35 0 0,3 0-153 0 0,-1 0-1 0 0,1 0 0 0 0,0 0 0 0 0,0 0 0 0 0,0 0 1 0 0,0 0-1 0 0,0 0 0 0 0,0 0 0 0 0,0 0 0 0 0,0 0 1 0 0,0 0-1 0 0,0 0 0 0 0,0 0 0 0 0,-1 0 1 0 0,1 0-1 0 0,0 0 0 0 0,0 0 0 0 0,0 0 0 0 0,0 0 1 0 0,0 0-1 0 0,0 0 0 0 0,0 0 0 0 0,0 0 1 0 0,0 0-1 0 0,0 0 0 0 0,0 0 0 0 0,0 0 0 0 0,-1 0 1 0 0,1 0-1 0 0,0 0 0 0 0,0-1 0 0 0,0 1 0 0 0,0 0 1 0 0,0 0-1 0 0,0 0 0 0 0,0 0 0 0 0,0 0 1 0 0,0 0-1 0 0,0 0 0 0 0,0 0 0 0 0,0 0 0 0 0,0 0 1 0 0,0 0-1 0 0,0-1 0 0 0,0 1 0 0 0,0 0 1 0 0,0 0-1 0 0,0 0 0 0 0,0 0 0 0 0,0 0 0 0 0,0 0 1 0 0,0 0-1 0 0,0 0 0 0 0,0 0 0 0 0,0 0 0 0 0,0 0 1 0 0,0-1-10 0 0,-2-6 345 0 0,-3 3-72 0 0,-11 3 138 0 0,11 1-322 0 0,0 2 177 0 0,3 1-191 0 0,-14 12 321 0 0,11-10-319 0 0,1-2-73 0 0,-7 1 86 0 0,10-4-81 0 0,0 1 0 0 0,0-1 0 0 0,0 0 0 0 0,0 1 0 0 0,0-1 0 0 0,0 1 0 0 0,0-1 0 0 0,0 1 0 0 0,0 0 0 0 0,0-1 0 0 0,0 1 0 0 0,0 0 1 0 0,1 0-1 0 0,-1 0 0 0 0,0 0 0 0 0,1 0 0 0 0,-1-1 0 0 0,0 2-9 0 0,-4 8 78 0 0,4-8-63 0 0,0 1 1 0 0,0-1 0 0 0,0 0-1 0 0,0 0 1 0 0,0 0 0 0 0,-1 0-1 0 0,1 0 1 0 0,-1-1 0 0 0,0 1-16 0 0,0 1 14 0 0,-1 1 0 0 0,1-1 1 0 0,0 0-1 0 0,0 1 0 0 0,0-1 1 0 0,0 1-1 0 0,1-1 0 0 0,-1 1 1 0 0,1 0-1 0 0,0 0 0 0 0,0 2-14 0 0,-10 25 51 0 0,9-28-51 0 0,0 1 0 0 0,0-1 0 0 0,1 1 0 0 0,-1-1 0 0 0,1 1 0 0 0,0 0 0 0 0,1-1 0 0 0,-1 1 0 0 0,0 0 0 0 0,1 3 0 0 0,0-4 0 0 0,0 0 0 0 0,-1 0 0 0 0,1 0 0 0 0,-1 0 0 0 0,1 1 0 0 0,-1-1 0 0 0,0 0 0 0 0,-1 2 0 0 0,-2 10 0 0 0,4-13 0 0 0,0-1 0 0 0,0 0 0 0 0,1 1 0 0 0,-1-1 0 0 0,0 0 0 0 0,1 1 0 0 0,-1-1 0 0 0,1 0 0 0 0,0 1 0 0 0,0-1 0 0 0,-1 1 0 0 0,1-1 0 0 0,0 1 0 0 0,-1-1 0 0 0,1 1 0 0 0,-1-1 0 0 0,1 1 0 0 0,-1-1 0 0 0,1 1 0 0 0,-1-1 0 0 0,0 2 0 0 0,0-1 0 0 0,0-1 0 0 0,0 1 0 0 0,1-1 0 0 0,-1 1 0 0 0,0-1 0 0 0,1 1 0 0 0,-1-1 0 0 0,1 1 0 0 0,0-1 0 0 0,-1 1 0 0 0,1-1 0 0 0,0 1 0 0 0,0-1 0 0 0,0 0 0 0 0,4 7 0 0 0,10 22 0 0 0,-13-25 1 0 0,-2-4 1 0 0,0-1 0 0 0,1 1 0 0 0,-1 0 0 0 0,0-1 0 0 0,1 1 0 0 0,-1-1 0 0 0,0 1 0 0 0,1-1 0 0 0,-1 1 0 0 0,1-1 0 0 0,-1 1-1 0 0,0-1 1 0 0,1 1 0 0 0,-1-1 0 0 0,1 1 0 0 0,0-1 0 0 0,-1 0 0 0 0,1 1 0 0 0,-1-1 0 0 0,1 0 0 0 0,0 0 0 0 0,0 1-2 0 0,3 1 9 0 0,4 3 0 0 0,-7-4-7 0 0,1 0-1 0 0,-1-1 0 0 0,0 1 0 0 0,1 0 0 0 0,-1 0 0 0 0,1-1 0 0 0,-1 1 0 0 0,1-1 1 0 0,-1 1-1 0 0,1-1 0 0 0,0 0 0 0 0,-1 0 0 0 0,1 1 0 0 0,0-1-1 0 0,35 0 119 0 0,16 0-15 0 0,-51 0-103 0 0,-1-1-1 0 0,1 1 1 0 0,0 0 0 0 0,-1 0 0 0 0,1-1-1 0 0,-1 1 1 0 0,1-1 0 0 0,-1 1 0 0 0,1-1-1 0 0,-1 0 1 0 0,1 1 0 0 0,-1-1 0 0 0,0 0-1 0 0,1 0 0 0 0,5-4 1 0 0,3 0 4 0 0,-7 5 3 0 0,-1-1 0 0 0,0 0 1 0 0,0-1-1 0 0,0 1 0 0 0,0 0 1 0 0,0-1-1 0 0,0 1 0 0 0,0-1 1 0 0,0 0-9 0 0,9-8 35 0 0,11-12 51 0 0,-12 9-118 0 0,5-17-208 0 0,-14 26 211 0 0,0 0 0 0 0,0 1 0 0 0,-1-1-1 0 0,1 0 1 0 0,-1 0 0 0 0,0 0 0 0 0,0 0 0 0 0,0 1 0 0 0,0-1 0 0 0,-1-2 29 0 0,0-13-102 0 0,2 11 71 0 0,-1 5 26 0 0,1 0-1 0 0,-1 0 1 0 0,0 0 0 0 0,0 0 0 0 0,0 0 0 0 0,-1 1-1 0 0,1-1 1 0 0,-1 0 0 0 0,1 0 0 0 0,-1 0 0 0 0,0 0 5 0 0,-4-5 0 0 0,4 7 0 0 0,0 0 0 0 0,0-1 0 0 0,0 1 0 0 0,1-1 0 0 0,-1 1 0 0 0,0 0 0 0 0,1-1 0 0 0,-1 0 0 0 0,1 1 0 0 0,0-1 0 0 0,-1 1 0 0 0,1-1 0 0 0,0 1 0 0 0,0-1 0 0 0,0-16 1 0 0,0-22-77 0 0,0 37 23 0 0,0 6-1 0 0,0 25 33 0 0,0 17-144 0 0,0-30 143 0 0,0 0 38 0 0,2 1 23 0 0,-1-13-35 0 0,0 0-1 0 0,0 0 1 0 0,0-1-1 0 0,1 1 1 0 0,-1 0-1 0 0,1-1 1 0 0,0 1 0 0 0,1 1-4 0 0,9 15 70 0 0,-12-18-61 0 0,1 1 0 0 0,0 0 1 0 0,-1-1-1 0 0,0 1 1 0 0,1 0-1 0 0,-1 0 0 0 0,0-1 1 0 0,0 1-1 0 0,0 0 1 0 0,0 0-1 0 0,0 1-9 0 0,-1 0 10 0 0,1 0 1 0 0,0-1-1 0 0,0 1 0 0 0,1 0 0 0 0,-1-1 0 0 0,0 1 1 0 0,1 0-1 0 0,0 0-10 0 0,12 21 11 0 0,-1-5-11 0 0,3 12 10 0 0,-10-19 33 0 0,1-8-30 0 0,-5-3-11 0 0,-1-1-1 0 0,1 0 1 0 0,-1 0-1 0 0,1 1 1 0 0,-1-1 0 0 0,0 0-1 0 0,1 0 1 0 0,-1 1-1 0 0,0-1 1 0 0,1 0 0 0 0,-1 1-1 0 0,0-1 1 0 0,1 1-1 0 0,-1-1 1 0 0,0 0-1 0 0,0 1 1 0 0,0-1 0 0 0,1 1-1 0 0,-1-1 1 0 0,0 1-1 0 0,0-1 1 0 0,0 1 0 0 0,0-1-1 0 0,0 1 1 0 0,0-1-1 0 0,0 1 1 0 0,0-1 0 0 0,0 0-1 0 0,0 1 1 0 0,0-1-1 0 0,0 1 1 0 0,0 0-2 0 0,0-1 0 0 0,-1 1 0 0 0,1-1 0 0 0,0 1 0 0 0,0-1 0 0 0,0 1 0 0 0,0-1 0 0 0,0 1 0 0 0,0-1 0 0 0,0 1 0 0 0,0-1 0 0 0,0 1 0 0 0,0-1 0 0 0,1 1-1 0 0,-1-1 1 0 0,0 1 0 0 0,0-1 0 0 0,0 1 0 0 0,0-1 0 0 0,1 0 0 0 0,-1 1 0 0 0,0-1 0 0 0,1 1 0 0 0,-1-1 0 0 0,0 0 0 0 0,1 1 0 0 0,-1-1 0 0 0,0 0 0 0 0,1 1 0 0 0,-1-1 0 0 0,0 0 0 0 0,1 1 0 0 0,-1-1 0 0 0,1 0 0 0 0,-1 0 0 0 0,1 0 0 0 0,-1 1 0 0 0,1-1 0 0 0,-1 0 0 0 0,1 0 0 0 0,-1 0 0 0 0,1 0 0 0 0,-1 0 0 0 0,1 0 0 0 0,-1 0 0 0 0,1 0 0 0 0,-1 0 0 0 0,0 0-1 0 0,1 0-1 0 0,-1 0 1 0 0,0 0 0 0 0,0 0 0 0 0,0 0 0 0 0,0 0 0 0 0,0 0 0 0 0,0 0 0 0 0,0 0 0 0 0,0 0 0 0 0,0 0 0 0 0,0 0 0 0 0,0 0 0 0 0,1 0 0 0 0,-1 0 0 0 0,0 0 0 0 0,0 0 0 0 0,0 0 0 0 0,0 0 0 0 0,0 0-1 0 0,0 0 1 0 0,0 0 0 0 0,0 0 0 0 0,0 0 0 0 0,0 0 0 0 0,0 0 0 0 0,1 0 0 0 0,-1 0 0 0 0,0 0 0 0 0,0 0 0 0 0,0 0 0 0 0,0 0 0 0 0,0 0 0 0 0,0 1 0 0 0,0-1 0 0 0,0 0 0 0 0,0 0 0 0 0,0 0 0 0 0,0 0-1 0 0,0 0 1 0 0,0 0 0 0 0,0 0 0 0 0,0 0 0 0 0,0 0 0 0 0,0 0 0 0 0,0 0 0 0 0,0 1 0 0 0,0-1 0 0 0,0 0 0 0 0,0 0 0 0 0,0 0 0 0 0,0 0 0 0 0,0 0 0 0 0,0 0 0 0 0,0 0 0 0 0,0 0 0 0 0,0 0 1 0 0,2 10-72 0 0,-1-9 66 0 0,0-1 1 0 0,0 1 0 0 0,-1-1 0 0 0,1 0 0 0 0,0 0 0 0 0,0 1 0 0 0,0-1-1 0 0,-1 0 1 0 0,1 0 0 0 0,0 0 0 0 0,0 0 0 0 0,0 0 0 0 0,-1 0 0 0 0,2 0 5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4:32.0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243 1 8176 0 0,'37'12'182'0'0,"-28"-9"19"0"0,-2-2-44 0 0,4-1 47 0 0,-4 1-93 0 0,-6-1-108 0 0,-1 0 0 0 0,0 1 0 0 0,1-1 0 0 0,-1 0 0 0 0,0 1 0 0 0,0-1 0 0 0,1 0 0 0 0,-1 1 0 0 0,0-1 0 0 0,0 0 0 0 0,1 1 0 0 0,-1-1 0 0 0,0 0 0 0 0,0 1 0 0 0,0-1 1 0 0,0 1-1 0 0,0-1 0 0 0,0 0 0 0 0,0 1 0 0 0,0-1 0 0 0,0 1 0 0 0,0-1 0 0 0,0 0 0 0 0,0 1 0 0 0,0-1 0 0 0,0 1 0 0 0,0-1-3 0 0,0 3 145 0 0,3-1 166 0 0,7 9 274 0 0,-8-9 21 0 0,-4 1-36 0 0,0-2-519 0 0,1 0 0 0 0,0 0 1 0 0,0 1-1 0 0,0-1 0 0 0,0 1 0 0 0,0-1 0 0 0,0 1 0 0 0,0-1 0 0 0,1 1 0 0 0,-1 0-51 0 0,-1 9 245 0 0,1-1-39 0 0,-3-2-36 0 0,-6 4 81 0 0,-3 4-50 0 0,10-9-127 0 0,-4 5 50 0 0,6-9-102 0 0,-1 0 1 0 0,0-1-1 0 0,0 1 1 0 0,0-1-1 0 0,0 0 1 0 0,0 1-1 0 0,-1-1 1 0 0,1 0-1 0 0,-1-1 1 0 0,-1 2-23 0 0,-66 42 431 0 0,64-40-365 0 0,0-1 1 0 0,1 1 0 0 0,0 0 0 0 0,-5 6-67 0 0,7-7 41 0 0,0 0-1 0 0,-1-1 1 0 0,1 1 0 0 0,-1-1-1 0 0,0 0 1 0 0,0 0 0 0 0,-2 1-41 0 0,-4 1 94 0 0,7-4-69 0 0,1 0 0 0 0,0 0 1 0 0,0 0-1 0 0,0 0 0 0 0,0 1 0 0 0,0-1 0 0 0,0 1 1 0 0,0-1-1 0 0,0 1-25 0 0,-5 5 92 0 0,4-3-44 0 0,0-1 1 0 0,0 0-1 0 0,0 0 1 0 0,0-1-1 0 0,-1 1 1 0 0,0 0-49 0 0,-7 1 135 0 0,0 2-20 0 0,0 4 35 0 0,1 0-54 0 0,5-7-7 0 0,-5-3-77 0 0,10-1-3 0 0,-2 1 63 0 0,2 3-4 0 0,0 7-44 0 0,2-5 19 0 0,6 1-40 0 0,0-1-1 0 0,1 0 1 0 0,0 0-1 0 0,0-1-2 0 0,-9-4 1 0 0,6 3-1 0 0,1 0 0 0 0,0-1 0 0 0,-1 0 0 0 0,1 0 0 0 0,6 0 0 0 0,14 4 0 0 0,-12 0 0 0 0,-12-5 0 0 0,0 0 0 0 0,0 0 0 0 0,0 0 0 0 0,1 0 0 0 0,-1 0 0 0 0,0-1 0 0 0,1 1 0 0 0,-1-1 0 0 0,1 0 0 0 0,3 0-3 0 0,-1 1 1 0 0,1 0-1 0 0,0 1 1 0 0,0-1-1 0 0,-1 1 1 0 0,1 0-1 0 0,-1 1 1 0 0,1 0 2 0 0,0 0-7 0 0,-1 0 1 0 0,0-1-1 0 0,1 0 1 0 0,0-1-1 0 0,-1 1 1 0 0,1-1-1 0 0,0 0 1 0 0,1-1 6 0 0,-1 1 0 0 0,1-1 1 0 0,-1 1 0 0 0,1 1-1 0 0,-1-1 1 0 0,1 2-1 0 0,-1-1 14 0 0,1 0 0 0 0,-1-1 0 0 0,0 0 0 0 0,1 0 0 0 0,1-1-14 0 0,27 0 43 0 0,-14 0 19 0 0,-21 0-54 0 0,1 0 0 0 0,0 1 0 0 0,0-1 0 0 0,0 0 0 0 0,0 1-1 0 0,-1-1 1 0 0,1 1 0 0 0,0-1 0 0 0,0 1 0 0 0,-1 0 0 0 0,1 0 0 0 0,0-1 0 0 0,1 2-8 0 0,-2-1 3 0 0,0 0 1 0 0,1 0-1 0 0,-1 0 1 0 0,0-1-1 0 0,1 1 1 0 0,-1 0-1 0 0,1-1 1 0 0,-1 0-1 0 0,1 1 1 0 0,0-1-1 0 0,-1 0 1 0 0,1 0-1 0 0,0 1-3 0 0,26-1 87 0 0,-23 2-34 0 0,-2 1-64 0 0,-1-1-44 0 0,0 0-64 0 0,0 0-86 0 0,-1-1-109 0 0,0 0 78 0 0,-1-1-40 0 0,1 1-36 0 0,-1-1-33 0 0,1 0-226 0 0,-1 1-56 0 0,0-1-744 0 0,0 0-597 0 0,0 0-1128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4:30.4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39 182 7072 0 0,'-7'4'25'0'0,"-6"2"66"0"0,-2 5 89 0 0,15-11-175 0 0,0 1 1 0 0,-1-1 0 0 0,1 1 0 0 0,0-1 0 0 0,-1 1 0 0 0,1-1 0 0 0,0 1 0 0 0,-1-1 0 0 0,1 1 0 0 0,0-1 0 0 0,0 1 0 0 0,0 0 0 0 0,0-1 0 0 0,-1 1 0 0 0,1-1 0 0 0,0 1 0 0 0,0 0 0 0 0,0-1 0 0 0,0 1 0 0 0,0-1 0 0 0,1 1 0 0 0,-1 0-1 0 0,0-1-5 0 0,7 12 16 0 0,6 0-12 0 0,8 8-7 0 0,-16-13 37 0 0,-1-1 33 0 0,1 4 294 0 0,0 0 34 0 0,9 18 912 0 0,-1-2-71 0 0,-4-9-501 0 0,-4-5-31 0 0,1-7-222 0 0,-1-2-72 0 0,-4 5-44 0 0,2-3 166 0 0,7 5-10 0 0,-8-8-20 0 0,-2-2-74 0 0,0 0-38 0 0,0 0-6 0 0,0 0-3 0 0,0 0-12 0 0,0 0-8 0 0,0-7-30 0 0,0 0-49 0 0,0 0-44 0 0,0 1-40 0 0,0-1-38 0 0,0 0-32 0 0,0-6 40 0 0,0-3-81 0 0,0-29-102 0 0,0 35 38 0 0,0-1 33 0 0,0-35 7 0 0,0 19-62 0 0,0 25-1 0 0,0 1 0 0 0,0-1 0 0 0,0 1 0 0 0,1-1 0 0 0,-1 0 0 0 0,0 1 0 0 0,1-1 0 0 0,-1 1 0 0 0,1-1 0 0 0,0 1 0 0 0,-1-1 0 0 0,1 1 0 0 0,0-1 0 0 0,0 1 0 0 0,0-1 0 0 0,4-6 0 0 0,-1-2 0 0 0,-3 9 0 0 0,-1 0 0 0 0,0 0 0 0 0,1 0 0 0 0,-1 0 0 0 0,1-1 0 0 0,-1 1 0 0 0,1 1 0 0 0,0-1 0 0 0,-1 0 0 0 0,1 0 0 0 0,0 0 0 0 0,-1 0 0 0 0,1 0 0 0 0,0 1 0 0 0,0-1 0 0 0,0 0 0 0 0,0 1 0 0 0,1-1 0 0 0,7-4 0 0 0,-6 4 0 0 0,-1 0 0 0 0,0 0 0 0 0,0 0 0 0 0,0 0 0 0 0,0-1 0 0 0,0 1 0 0 0,0-1 0 0 0,0 1 0 0 0,0-1 0 0 0,1-1-1 0 0,0 1 1 0 0,0 0-1 0 0,0 0 0 0 0,0 0 0 0 0,1 0 0 0 0,0 0 1 0 0,-1 0-9 0 0,1 0 0 0 0,-1 0 0 0 0,0 0 0 0 0,0 0-1 0 0,0 0 1 0 0,0-1 9 0 0,-1 1-6 0 0,0 1 0 0 0,-1-1 0 0 0,1 1 0 0 0,0 0 0 0 0,0 0 0 0 0,0-1 0 0 0,0 2 0 0 0,0-1 0 0 0,0 0 1 0 0,0 0-1 0 0,1 0 0 0 0,-1 1 0 0 0,0 0 0 0 0,1-1 6 0 0,9-2-65 0 0,2-2-27 0 0,-10 3 72 0 0,-1 1 0 0 0,0 0 0 0 0,0 0 0 0 0,1 0 0 0 0,-1 1 0 0 0,0-1 0 0 0,1 1 0 0 0,-1 0 0 0 0,1 0 20 0 0,6-1-24 0 0,0-1-52 0 0,8-3-188 0 0,-13 3 155 0 0,0 1 0 0 0,0-1 0 0 0,0 1 0 0 0,0 0 0 0 0,1 1 0 0 0,0-1 109 0 0,9 2-232 0 0,-8-1 82 0 0,1 0 1 0 0,-1 0-1 0 0,1-1 0 0 0,-1 0 1 0 0,2 0 149 0 0,6-4-285 0 0,-6 1 69 0 0,-2 2 10 0 0,1 1-26 0 0,1 0-72 0 0,-6 1 140 0 0,3 0 19 0 0,-2-1 45 0 0,-1 1 3 0 0,-1 0-13 0 0,0 0-36 0 0,0 0-8 0 0,0 0-34 0 0,0 0-38 0 0,1 0-43 0 0,-1 0 9 0 0,-1 1-36 0 0,1-1-37 0 0,0 0-40 0 0,1 1-43 0 0,-1-1-46 0 0,0 1-47 0 0,0 0-51 0 0,8 3-1239 0 0,8 4-1008 0 0</inkml:trace>
  <inkml:trace contextRef="#ctx0" brushRef="#br0" timeOffset="359.91">961 31 7224 0 0,'-13'-12'209'0'0,"11"9"-45"0"0,2 3 5 0 0,0 0 75 0 0,0 0 220 0 0,0 0 408 0 0,0-2 31 0 0,-1-4-451 0 0,-1 2-38 0 0,-2 2-41 0 0,-2 1-47 0 0,4 1 292 0 0,1 0-332 0 0,0-1-62 0 0,0 1-56 0 0,0 0-47 0 0,-1 0-25 0 0,0 0-42 0 0,-3 1 3 0 0,4-1-8 0 0,0 0 64 0 0,-15 0 234 0 0,-21 0 646 0 0,26 0-763 0 0,1 0-90 0 0,8 0 38 0 0,-1 3-17 0 0,-7 3-80 0 0,8-5-72 0 0,1 0 0 0 0,0-1 0 0 0,0 1 0 0 0,-1 0 0 0 0,1 0 0 0 0,0-1 0 0 0,0 1 0 0 0,0 0 0 0 0,0 0 0 0 0,-1 1-9 0 0,2-1 8 0 0,-1 0 1 0 0,1 0 0 0 0,-1 0 0 0 0,1 0-1 0 0,0 0 1 0 0,-1 0 0 0 0,1 0-1 0 0,0 0 1 0 0,0 0 0 0 0,0 0-1 0 0,0 0 1 0 0,0 0 0 0 0,0 0-9 0 0,0 11 21 0 0,2 4 10 0 0,13 14-98 0 0,-2-15-2 0 0,-9-10 66 0 0,0 0 1 0 0,0 0-1 0 0,-1 1 1 0 0,1-1-1 0 0,-1 1 0 0 0,0 0 1 0 0,-1 0 2 0 0,16 28 1 0 0,-14-29-6 0 0,0 5 10 0 0,6 20-65 0 0,-9-27 58 0 0,0 0 1 0 0,0-1-1 0 0,0 1 1 0 0,1-1-1 0 0,-1 1 1 0 0,1-1-1 0 0,0 1 1 0 0,0-1 1 0 0,7 5 0 0 0,-9-7 0 0 0,1 0 0 0 0,-1 1 0 0 0,0-1 0 0 0,1 0 0 0 0,-1 0 0 0 0,1 1 0 0 0,-1-1 0 0 0,0 0 0 0 0,1 1 0 0 0,-1-1 0 0 0,0 0 0 0 0,0 1 0 0 0,1-1 0 0 0,-1 1 0 0 0,0-1 0 0 0,0 1 0 0 0,0-1 0 0 0,1 0 0 0 0,-1 1 0 0 0,0-1 0 0 0,0 1 0 0 0,0-1 0 0 0,0 1 0 0 0,0-1 0 0 0,0 1 0 0 0,0-1 0 0 0,0 1 0 0 0,0-1 0 0 0,0 1 0 0 0,0-1 0 0 0,0 0 0 0 0,0 1 0 0 0,0 1 0 0 0,0 0 0 0 0,0-1 0 0 0,0 1 0 0 0,1 0 0 0 0,-1-1 0 0 0,1 1 0 0 0,-1 0 0 0 0,1-1 0 0 0,0 1 0 0 0,-1-1 0 0 0,1 1 0 0 0,0-1 0 0 0,0 1 0 0 0,0-1 0 0 0,0 1 0 0 0,0-1 0 0 0,0 1 0 0 0,-1-1 0 0 0,1 1 0 0 0,0 0 0 0 0,-1-1 0 0 0,1 1 0 0 0,-1 0 0 0 0,0-1 0 0 0,1 1 0 0 0,-1 0 0 0 0,0 0 0 0 0,0 10 18 0 0,0-9 73 0 0,0-1 8 0 0,0-1-91 0 0,0 1 0 0 0,-1-1 1 0 0,1 0-1 0 0,0 0 0 0 0,0 1 1 0 0,-1-1-1 0 0,1 0 0 0 0,-1 0 1 0 0,1 0-1 0 0,-1 1 0 0 0,1-1 1 0 0,-1 0-1 0 0,0 0 0 0 0,0 0 1 0 0,1 0-1 0 0,-1 0 0 0 0,0 0 1 0 0,0 0-1 0 0,0-1 0 0 0,0 1 1 0 0,0 0-1 0 0,0 0 1 0 0,0-1-9 0 0,-12 5 96 0 0,8 5 0 0 0,-23 6 95 0 0,-2-1-7 0 0,28-14-168 0 0,0-1 0 0 0,-1 1 0 0 0,1 0 0 0 0,0-1 0 0 0,-1 1-1 0 0,1-1 1 0 0,0 0 0 0 0,-2 0-16 0 0,-21-1 53 0 0,12 0-57 0 0,-8 2 11 0 0,-6 0-28 0 0,9-2-54 0 0,6 0-51 0 0,4-1-73 0 0,2-5-77 0 0,4 4 108 0 0,2 2 135 0 0,-1 1 0 0 0,0 0 0 0 0,0-1 0 0 0,1 1 0 0 0,-1 0 0 0 0,0-1 0 0 0,0 1 0 0 0,0 0 0 0 0,1 0 0 0 0,-1 0 0 0 0,0 0 0 0 0,0 0 0 0 0,0 0 1 0 0,0 0 32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4:29.1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0 153 9184 0 0,'0'0'208'0'0,"3"0"33"0"0,8 0-67 0 0,-1 0-47 0 0,9 0 10 0 0,28 0 70 0 0,-33 0-100 0 0,0 0 54 0 0,-1 0 41 0 0,-1 0 72 0 0,0 0 82 0 0,0 0 98 0 0,-4-1-172 0 0,-1 0-76 0 0,-1-1-37 0 0,2-2-13 0 0,1 0-19 0 0,-2 2-6 0 0,1 1 32 0 0,2 0 71 0 0,-1 2-70 0 0,2 0 12 0 0,-2-2-30 0 0,-2 0 5 0 0,2-1 36 0 0,1-1-60 0 0,9-3 64 0 0,-5 0 27 0 0,7-3 46 0 0,1 5-84 0 0,-9 2-84 0 0,1-4-16 0 0,-13 5-71 0 0,0 0-1 0 0,1 0 1 0 0,-1 1-1 0 0,0-1 0 0 0,0 0 1 0 0,1 1-1 0 0,-1-1 1 0 0,0 1-1 0 0,1 0 1 0 0,-1-1-1 0 0,0 1 1 0 0,2 0-9 0 0,2-2 60 0 0,6-5-41 0 0,-10 6-13 0 0,0 1 0 0 0,1-1 0 0 0,-1 0 0 0 0,0 0 0 0 0,0 0 0 0 0,1 1 0 0 0,-1-1 0 0 0,0 0 0 0 0,0 0-1 0 0,0-1-5 0 0,0 1 8 0 0,-1 0-1 0 0,1 0 0 0 0,-1 0 0 0 0,1 0 0 0 0,-1 0 0 0 0,0 0 1 0 0,0 0-1 0 0,1 0 0 0 0,-1 0 0 0 0,0 0 0 0 0,0 0 0 0 0,0 0 1 0 0,0 0-8 0 0,0-1 29 0 0,0-1-32 0 0,0 1 31 0 0,0-1 37 0 0,0-2 56 0 0,-3-7-69 0 0,3 11-56 0 0,0 0 1 0 0,-1 0 0 0 0,0 0 0 0 0,1 0-1 0 0,-1 0 1 0 0,1 1 0 0 0,-1-1 0 0 0,0 0-1 0 0,0 0 1 0 0,1 1 0 0 0,-1-1 0 0 0,0 0-1 0 0,0 1 1 0 0,0-1 0 0 0,0 1 0 0 0,0-1-1 0 0,0 1 4 0 0,-16-3-122 0 0,16 3 117 0 0,-1 0 0 0 0,1 0 0 0 0,-1-1 0 0 0,1 1 0 0 0,-1 0 0 0 0,1-1 1 0 0,-1 0-1 0 0,1 1 0 0 0,-1-1 0 0 0,1 0 0 0 0,0 0 0 0 0,-1 1 5 0 0,1-2-9 0 0,-1 1 0 0 0,0 1 0 0 0,1-1 0 0 0,-1 0 0 0 0,0 0-1 0 0,0 0 1 0 0,1 1 0 0 0,-1-1 0 0 0,0 1 0 0 0,0 0 0 0 0,0 0 0 0 0,-1-1 9 0 0,-8 1-22 0 0,0-1-49 0 0,9 1 46 0 0,0 0-1 0 0,0 0 1 0 0,0 0 0 0 0,-1 1-1 0 0,1-1 1 0 0,0 0 0 0 0,0 1-1 0 0,0-1 1 0 0,-2 2 25 0 0,-11 7-138 0 0,-4 1 10 0 0,5-4 139 0 0,2-3 27 0 0,9-3-27 0 0,1 1-1 0 0,0-1 1 0 0,0 1 0 0 0,0 0 0 0 0,0-1-1 0 0,-1 1 1 0 0,1 0 0 0 0,0 0-1 0 0,0 1 1 0 0,1-1 0 0 0,-1 0 0 0 0,0 0-1 0 0,0 1 1 0 0,0 0-11 0 0,-1 0 14 0 0,1 1 0 0 0,-1-1 0 0 0,0 0 1 0 0,-1 0-1 0 0,1 0 0 0 0,-1 0-14 0 0,0-1 0 0 0,1 1 1 0 0,0 0 0 0 0,0 0 0 0 0,0 0 0 0 0,0 1 0 0 0,-1 0-1 0 0,-12 11 2 0 0,-14 15-62 0 0,29-27 54 0 0,-1 0 0 0 0,1 0 0 0 0,-1 0 0 0 0,1-1 0 0 0,0 1 0 0 0,0 0 0 0 0,0 1 0 0 0,0-1 0 0 0,0 0 0 0 0,0 0 0 0 0,1 0 0 0 0,-1 1 0 0 0,1-1 0 0 0,-1 2 6 0 0,1 7-10 0 0,0-8 10 0 0,-1 0 0 0 0,1 0 0 0 0,0 0 0 0 0,0 0 0 0 0,0 0 0 0 0,1 0 0 0 0,-1 0 0 0 0,1 0 0 0 0,0 0 0 0 0,0 1 0 0 0,14 24-11 0 0,-10-25-2 0 0,0-1 0 0 0,0 1 0 0 0,0-1 1 0 0,0 1-1 0 0,0-1 13 0 0,7 0-10 0 0,-1-1 1 0 0,0 0 0 0 0,1-1-1 0 0,-1 0 1 0 0,8-1 9 0 0,9 0-6 0 0,-27 1 4 0 0,4 0-70 0 0,1 0-114 0 0,-2 0-120 0 0,1 0-127 0 0,-2 0 168 0 0,0 0-35 0 0,0 0-34 0 0,0 0-35 0 0,1 0-37 0 0,0 0-37 0 0,0 0-37 0 0,1 0-39 0 0,9 0-1295 0 0,12 0-1041 0 0</inkml:trace>
  <inkml:trace contextRef="#ctx0" brushRef="#br0" timeOffset="480.37">772 16 9792 0 0,'2'0'222'0'0,"1"1"-161"0"0,0-1 36 0 0,-1 3 302 0 0,-3-1-174 0 0,-1 0-120 0 0,0 1-62 0 0,-1-1-51 0 0,1 1-56 0 0,-1-1 138 0 0,1 0 1 0 0,0 1 0 0 0,0 0-1 0 0,1-1 1 0 0,-1 1 0 0 0,-1 3-75 0 0,0 0 176 0 0,-1 0 49 0 0,-1 1 63 0 0,-1 0 79 0 0,4-4-318 0 0,0 0 0 0 0,1 0 1 0 0,-1 0-1 0 0,1 0 0 0 0,0 0 0 0 0,0 1 1 0 0,0-1-1 0 0,0 0 0 0 0,0 0 1 0 0,1 1-1 0 0,0-1 0 0 0,-1 0 0 0 0,1 1 1 0 0,1-1-1 0 0,-1 4-49 0 0,0-6 14 0 0,3 4 121 0 0,-2-4-122 0 0,0 0 1 0 0,0 0 0 0 0,0 1 0 0 0,0-1-1 0 0,0 0 1 0 0,0 1 0 0 0,0-1 0 0 0,-1 0 0 0 0,1 1-1 0 0,0-1 1 0 0,-1 1 0 0 0,1-1 0 0 0,-1 1-1 0 0,1-1 1 0 0,-1 1 0 0 0,0 0 0 0 0,0-1 0 0 0,0 2-14 0 0,3 12 111 0 0,-2-14-106 0 0,-1 0 1 0 0,1 0 0 0 0,0 0 0 0 0,-1 0 0 0 0,1 0-1 0 0,0-1 1 0 0,0 1 0 0 0,-1 0 0 0 0,1 0 0 0 0,0-1-1 0 0,0 1 1 0 0,0 0 0 0 0,0-1 0 0 0,0 1 0 0 0,0-1-1 0 0,0 1 1 0 0,0-1 0 0 0,0 1 0 0 0,0-1 0 0 0,0 0-1 0 0,1 0 1 0 0,-1 1 0 0 0,0-1 0 0 0,0 0 0 0 0,1 0-6 0 0,1 0 64 0 0,-1 2-11 0 0,12 7-63 0 0,3-5 35 0 0,3-3 38 0 0,0-2 41 0 0,-3 1 21 0 0,-16 0-123 0 0,-1 0 1 0 0,1 0-1 0 0,-1 0 1 0 0,1 0 0 0 0,-1 0-1 0 0,1 0 1 0 0,-1 0 0 0 0,1 0-1 0 0,-1 0 1 0 0,0 0-1 0 0,1 0 1 0 0,-1 0 0 0 0,1 0-1 0 0,-1 0 1 0 0,1 0 0 0 0,-1-1-1 0 0,1 1 1 0 0,-1 0-1 0 0,0 0 1 0 0,1-1 0 0 0,-1 1-1 0 0,1 0 1 0 0,-1 0 0 0 0,0-1-1 0 0,1 1 1 0 0,-1-1-1 0 0,0 1 1 0 0,1 0 0 0 0,-1-1-1 0 0,0 1 1 0 0,0-1 0 0 0,1 1-3 0 0,3-7 4 0 0,6 2-4 0 0,-5-5 10 0 0,1 6 19 0 0,-5 4-28 0 0,-1 0 0 0 0,1-1 1 0 0,-1 1-1 0 0,0 0 0 0 0,1 0 0 0 0,-1-1 1 0 0,1 1-1 0 0,-1 0 0 0 0,0-1 1 0 0,1 1-1 0 0,-1 0 0 0 0,0-1 0 0 0,0 1 1 0 0,1-1-1 0 0,-1 1 0 0 0,0 0 0 0 0,0-1 1 0 0,0 1-1 0 0,1-1 0 0 0,-1 1 1 0 0,0-1-1 0 0,0 1 0 0 0,0-1 0 0 0,0 1 1 0 0,0-1-1 0 0,0 1 0 0 0,0-1 0 0 0,0 1 1 0 0,0-1-1 0 0,0 1 0 0 0,0 0 1 0 0,0-1-2 0 0,0-105 347 0 0,0 79-321 0 0,0-4-47 0 0,0 28-58 0 0,0 3-6 0 0,0 0 17 0 0,0 3 14 0 0,0 5 41 0 0,0 12-38 0 0,0-17 50 0 0,0 0-1 0 0,0 0 1 0 0,1 0 0 0 0,0 0-1 0 0,-1 0 1 0 0,1-1-1 0 0,0 1 1 0 0,1 0 1 0 0,2 13 1 0 0,-9 2-12 0 0,12 0-32 0 0,-5-2 33 0 0,-2-12 10 0 0,0-1 0 0 0,0 0 0 0 0,0 0 0 0 0,0 0 0 0 0,1 0 0 0 0,-1 0 0 0 0,1 1 0 0 0,0-1 0 0 0,4 7 0 0 0,-4-7 0 0 0,0 0 0 0 0,0 0 0 0 0,0 0 0 0 0,0 0 0 0 0,0 0 0 0 0,0 0 0 0 0,-1 0 0 0 0,1 0 0 0 0,-1 0 0 0 0,0 2 0 0 0,0 7 0 0 0,-1-6 0 0 0,1 1 0 0 0,0-1 0 0 0,1 1 0 0 0,-1 0 0 0 0,2 4 0 0 0,4 3 0 0 0,-5-11 1 0 0,0 1 0 0 0,0-1 0 0 0,0 0 0 0 0,0 0 1 0 0,0 1-1 0 0,-1-1 0 0 0,1 1 0 0 0,-1-1 0 0 0,0 1-1 0 0,-1 8 18 0 0,1-9-7 0 0,0 1 0 0 0,0-1 0 0 0,0 1 0 0 0,0-1 0 0 0,0 0 0 0 0,1 1 0 0 0,-1-1 1 0 0,1 1-1 0 0,0 1-11 0 0,4 5 26 0 0,1 7 19 0 0,-4 1 24 0 0,-2-5-24 0 0,0 2 35 0 0,0 39 272 0 0,0-33-236 0 0,-1-13-78 0 0,0 0 1 0 0,-1 0-1 0 0,0 0 1 0 0,0 0-1 0 0,-1-1 1 0 0,0 1-1 0 0,-1 2-38 0 0,-6 13 80 0 0,1-1 45 0 0,8-21-114 0 0,0 0 1 0 0,0 0-1 0 0,-1 0 1 0 0,1 0 0 0 0,0 0-1 0 0,0 0 1 0 0,-1-1-1 0 0,1 1 1 0 0,0 0-1 0 0,-1-1-11 0 0,-7 5 62 0 0,-7 7 41 0 0,15-10-93 0 0,0-1 0 0 0,0 0 1 0 0,-1 0-1 0 0,1 0 0 0 0,0 0 0 0 0,-1 0 0 0 0,1 0 0 0 0,-1 0 0 0 0,1 0 0 0 0,-1 0 1 0 0,1 0-1 0 0,-1-1 0 0 0,1 1 0 0 0,-1-1 0 0 0,0 1 0 0 0,1-1 0 0 0,-1 0 0 0 0,0 0 1 0 0,0 0-11 0 0,-15 3 92 0 0,4 2-43 0 0,-2 0-14 0 0,5-3-11 0 0,0-1 0 0 0,0 0 1 0 0,0-1-1 0 0,0 0 0 0 0,0 0 1 0 0,-1-1-1 0 0,-6-2-24 0 0,11 1 2 0 0,1 0-1 0 0,0 0 1 0 0,0-1 0 0 0,0 1-1 0 0,0-1 1 0 0,0-1 0 0 0,1 1-1 0 0,-4-4 0 0 0,3 3 28 0 0,0 1-55 0 0,0 0-45 0 0,-1 0-36 0 0,5 3 49 0 0,-1-1 0 0 0,0 0 0 0 0,0 0 0 0 0,0 0-1 0 0,1 0 1 0 0,-1 0 0 0 0,1 0 0 0 0,-1-1 0 0 0,1 1 0 0 0,-1-1 0 0 0,1 1 0 0 0,0-1 0 0 0,-1 0 58 0 0,1-1-62 0 0,-1 1-60 0 0,1-1-57 0 0,0 1-52 0 0,0 0-50 0 0,0-1-47 0 0,-1 1-42 0 0,1 0-39 0 0,0-1-192 0 0,0 0-55 0 0,-1 1-48 0 0,1-1-39 0 0,-1-3-1083 0 0,1-3-1028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4:28.2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1 257 7368 0 0,'25'13'165'0'0,"-19"-10"-17"0"0,-2 0-59 0 0,0 0-35 0 0,-2 1-28 0 0,2 1 41 0 0,20 20 55 0 0,-19-17-47 0 0,-1 4-53 0 0,1-4 21 0 0,-2-4 30 0 0,-1 1 37 0 0,0 1 39 0 0,-1 1 40 0 0,-1-6-148 0 0,0 0 0 0 0,0-1 0 0 0,0 1 0 0 0,0 0 0 0 0,0 0 1 0 0,0-1-1 0 0,0 1 0 0 0,1 0 0 0 0,-1-1 0 0 0,0 1 0 0 0,0 0 0 0 0,1 0 1 0 0,-1-1-1 0 0,1 1 0 0 0,-1-1 0 0 0,1 1-41 0 0,8 6 573 0 0,2 2 2 0 0,-10-8-541 0 0,0 0 0 0 0,-1 0 0 0 0,1 0 0 0 0,-1 0 1 0 0,1 0-1 0 0,-1 0 0 0 0,1 0 0 0 0,-1 0 0 0 0,0 0 0 0 0,0 1 0 0 0,1-1 0 0 0,-1 0 0 0 0,0 0 0 0 0,0 0 0 0 0,0 1-34 0 0,2 7 335 0 0,4 5 248 0 0,-3-8-336 0 0,-1 0-38 0 0,0 1-24 0 0,-2-4 207 0 0,0-3 0 0 0,0 0-38 0 0,0 0-258 0 0,0 0 7 0 0,0 0 29 0 0,0 0-17 0 0,0 0-11 0 0,0 0-28 0 0,-3 2-7 0 0,-5 5-50 0 0,5-10 24 0 0,-2-1 37 0 0,-6 2 57 0 0,8-1-77 0 0,-7-9-48 0 0,10 11-12 0 0,-1 0 0 0 0,1-1 0 0 0,-1 1 0 0 0,1 0 0 0 0,-1 0 0 0 0,1 0 1 0 0,0-1-1 0 0,0 1 0 0 0,0 0 0 0 0,0 0 0 0 0,0-1 0 0 0,0 1 1 0 0,0 0-1 0 0,0 0 0 0 0,0-1 0 0 0,1 1 0 0 0,7-16 42 0 0,-4 9-2 0 0,3-5-3 0 0,13-25 79 0 0,-10 26-126 0 0,1 0-47 0 0,7-16-63 0 0,9 13 110 0 0,-11 12-6 0 0,-7 3-34 0 0,20 2-74 0 0,-28-2 122 0 0,0 0 0 0 0,0 0 1 0 0,0 1-1 0 0,0-1 0 0 0,0 0 1 0 0,0 1-1 0 0,0-1 0 0 0,0 1 0 0 0,0 0 1 0 0,0-1-1 0 0,0 1 0 0 0,0 0 1 0 0,0 0-1 0 0,0-1 0 0 0,0 1 0 0 0,-1 0 1 0 0,1 0-1 0 0,0 0 0 0 0,0 0 1 0 0,-1 1 1 0 0,3 2-1 0 0,-3-3 1 0 0,0 0 0 0 0,0-1-1 0 0,1 1 1 0 0,-1-1 0 0 0,0 1 0 0 0,1 0 0 0 0,-1-1-1 0 0,0 1 1 0 0,1-1 0 0 0,-1 1 0 0 0,1-1 0 0 0,-1 1 0 0 0,1-1-1 0 0,-1 0 1 0 0,1 1 0 0 0,-1-1 0 0 0,1 0 0 0 0,0 1-1 0 0,-1-1 1 0 0,1 0 0 0 0,-1 1 0 0 0,1-1 0 0 0,4 2-6 0 0,23 13-47 0 0,-13 13 53 0 0,-10-13 0 0 0,8 0 0 0 0,10 8 40 0 0,-21-20-16 0 0,0 2-4 0 0,-1-3-62 0 0,0 2 55 0 0,1 9 182 0 0,-3-7-152 0 0,1 0-99 0 0,0-4-27 0 0,0 1-44 0 0,0-1-22 0 0,0 0-43 0 0,0-1-45 0 0,0 0-51 0 0,0 0-37 0 0,0 0-51 0 0,0-1-47 0 0,0 0-41 0 0,0 1-138 0 0,0-1-39 0 0,0 0-168 0 0,0 0-448 0 0</inkml:trace>
  <inkml:trace contextRef="#ctx0" brushRef="#br0" timeOffset="263.56">590 15 10304 0 0,'13'-12'233'0'0,"-10"9"39"0"0,-3 3 15 0 0,0 1-125 0 0,2 1-84 0 0,18 18 94 0 0,-8-8 9 0 0,-1-1-14 0 0,-2 0-2 0 0,7 18 302 0 0,-13-24-387 0 0,2 7 108 0 0,-2-2-70 0 0,6 11 72 0 0,0-6-14 0 0,-3 3 32 0 0,1 0 11 0 0,2-4-22 0 0,-2 1-47 0 0,3 11 190 0 0,-3-6-93 0 0,-1-8-136 0 0,6 22 204 0 0,-4-8-30 0 0,2-7-36 0 0,-3-7-154 0 0,-6-6-32 0 0,1-1-1 0 0,0 1 1 0 0,-1-1 0 0 0,0 1-1 0 0,-1 0 1 0 0,1 1-63 0 0,-1 10 120 0 0,3-1 30 0 0,2-6-69 0 0,-4-8-73 0 0,0-1 0 0 0,0 0 0 0 0,-1 1 0 0 0,1-1 0 0 0,0 1 0 0 0,-1-1 0 0 0,1 1 0 0 0,-1-1 0 0 0,1 1 0 0 0,-1-1 0 0 0,0 1 0 0 0,0-1 1 0 0,0 2-10 0 0,0 5-12 0 0,0 2 74 0 0,0 21 332 0 0,0-22-303 0 0,0-7-106 0 0,0-2-51 0 0,0 0-85 0 0,0 0 107 0 0,0 0-18 0 0,0 0-25 0 0,0 0-46 0 0,0 0-20 0 0,0 0-45 0 0,0 0-53 0 0,0 0-58 0 0,0 0-63 0 0,0 0-59 0 0,0 0-51 0 0,0 0-47 0 0,0 0-156 0 0,0 0-45 0 0,0 0-190 0 0,0 0-509 0 0</inkml:trace>
  <inkml:trace contextRef="#ctx0" brushRef="#br0" timeOffset="446.16">560 288 9328 0 0,'0'0'208'0'0,"0"0"33"0"0,3 0 15 0 0,1 0-166 0 0,7 0 39 0 0,1-3-85 0 0,-8 1-44 0 0,-1 0 0 0 0,1 1 0 0 0,-1-1 0 0 0,1 1 0 0 0,0 0 0 0 0,-1 0 0 0 0,1 0 0 0 0,0 0 0 0 0,0 1 0 0 0,2-1 0 0 0,14-1 40 0 0,-6-3 83 0 0,0 0 103 0 0,17 2 191 0 0,1 1-7 0 0,-14-2-232 0 0,8-2 42 0 0,3 3-49 0 0,-22 3-210 0 0,-1 0 33 0 0,3-1 49 0 0,11-3 135 0 0,-14 3-155 0 0,-1 0-37 0 0,1-1-55 0 0,0 1-70 0 0,0 0-84 0 0,0-1-99 0 0,1 1-115 0 0,-4 1 171 0 0,1 0-33 0 0,-1-1-37 0 0,1 1-37 0 0,0 0-40 0 0,0 0-42 0 0,8 0-1033 0 0,6 0-854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4:32.9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61 1 6160 0 0,'0'0'6'0'0,"1"-1"-1"0"0,-1 1 1 0 0,1 0 0 0 0,-1 0 0 0 0,1 0 0 0 0,-1 0-1 0 0,1 0 1 0 0,-1 0 0 0 0,1 0 0 0 0,-1 0-1 0 0,1 0 1 0 0,-1 1 0 0 0,0-1 0 0 0,1 0 0 0 0,-1 0-1 0 0,1 0 1 0 0,-1 0 0 0 0,1 1 0 0 0,-1-1 0 0 0,0 0-1 0 0,1 1 1 0 0,-1-1 0 0 0,1 0 0 0 0,-1 0 0 0 0,0 1-1 0 0,1-1 1 0 0,-1 1 0 0 0,0-1 0 0 0,0 0-1 0 0,1 1 1 0 0,-1-1 0 0 0,0 1-6 0 0,5 5 104 0 0,1-3 23 0 0,-6-3-123 0 0,1 0 0 0 0,-1 0 1 0 0,0 0-1 0 0,0 0 0 0 0,0 0 0 0 0,1 0 1 0 0,-1 0-1 0 0,0 1 0 0 0,0-1 0 0 0,0 0 0 0 0,0 0 1 0 0,1 0-1 0 0,-1 0 0 0 0,0 0 0 0 0,0 0 1 0 0,0 0-1 0 0,0 0 0 0 0,0 0 0 0 0,1 1 1 0 0,-1-1-1 0 0,0 0 0 0 0,0 0 0 0 0,0 0 0 0 0,0 0 1 0 0,0 0-1 0 0,0 1 0 0 0,0-1 0 0 0,0 0 1 0 0,0 0-1 0 0,1 0 0 0 0,-1 0 0 0 0,0 1 1 0 0,0-1-1 0 0,0 0 0 0 0,0 0 0 0 0,0 0-4 0 0,1 26 72 0 0,0-16-53 0 0,-1 9 98 0 0,0-18-99 0 0,0 0 0 0 0,0 0-1 0 0,0 0 1 0 0,0 0 0 0 0,0 0-1 0 0,-1 0 1 0 0,1 0 0 0 0,0 0 0 0 0,0 0-1 0 0,-1 0 1 0 0,1 0 0 0 0,-1 0-1 0 0,1 0-17 0 0,-7 3 255 0 0,7-4-238 0 0,-1 1 0 0 0,1-1 0 0 0,0 0 1 0 0,-1 0-1 0 0,1 1 0 0 0,-1-1 0 0 0,1 0 0 0 0,0 0 0 0 0,-1 1 0 0 0,1-1 0 0 0,0 1 0 0 0,0-1 0 0 0,-1 0 0 0 0,1 1 0 0 0,0-1 1 0 0,0 1-1 0 0,-1-1 0 0 0,1 0 0 0 0,0 1 0 0 0,0-1 0 0 0,0 1 0 0 0,0-1 0 0 0,0 1 0 0 0,0-1 0 0 0,0 1 0 0 0,0-1 0 0 0,0 1 0 0 0,0-1 1 0 0,0 1-1 0 0,0-1 0 0 0,0 1 0 0 0,0 0-17 0 0,0 4 130 0 0,0 5 140 0 0,-2-3-62 0 0,-2-2-80 0 0,-5 0-96 0 0,-6 8 48 0 0,10-9-97 0 0,-5 4 76 0 0,6-7-97 0 0,0 1-90 0 0,1-2 18 0 0,1 0-35 0 0,1 0-137 0 0,0 0-78 0 0,0 1-297 0 0,-1 0-92 0 0,-4 6-756 0 0,-1-1 269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4:33.9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7584 0 0,'0'0'222'0'0,"2"0"-15"0"0,4 0-36 0 0,-1 0-108 0 0,-2 0-73 0 0,-1 0-43 0 0,2 0-217 0 0,-3 0 205 0 0,0 0 93 0 0,-1 0 36 0 0,0 0 41 0 0,0 0 28 0 0,1 0 42 0 0,-1 0 45 0 0,1 0 49 0 0,-1 0 54 0 0,1 0 57 0 0,0 0 62 0 0,1 0 66 0 0,-2 2-35 0 0,0-1-449 0 0,0-1 0 0 0,0 1 1 0 0,0-1-1 0 0,0 1 0 0 0,0-1 0 0 0,0 1 0 0 0,0-1 1 0 0,1 1-1 0 0,-1 0 0 0 0,0-1 0 0 0,0 1 1 0 0,1-1-1 0 0,-1 1 0 0 0,0-1 0 0 0,0 0 0 0 0,1 1 1 0 0,-1-1-1 0 0,1 1 0 0 0,-1-1 0 0 0,0 0 0 0 0,1 1 1 0 0,-1-1-1 0 0,1 0 0 0 0,0 1-24 0 0,-1-1 25 0 0,1 1-1 0 0,0-1 1 0 0,-1 1-1 0 0,1-1 1 0 0,-1 1-1 0 0,1-1 1 0 0,-1 1-1 0 0,1-1 0 0 0,-1 1 1 0 0,0-1-1 0 0,1 1 1 0 0,-1 0-1 0 0,0-1 1 0 0,1 1-1 0 0,-1 0 1 0 0,0-1-1 0 0,0 1 1 0 0,1 0-1 0 0,-1-1 1 0 0,0 1-1 0 0,0 0 1 0 0,0-1-1 0 0,0 1 1 0 0,0 0-1 0 0,0 0-24 0 0,2 9 207 0 0,4 2 7 0 0,-1-4-95 0 0,-1 2 52 0 0,2 3 20 0 0,-1-1-1 0 0,0-2-20 0 0,5 8 70 0 0,-5 7 0 0 0,0-10-71 0 0,-3-12-126 0 0,-1 0 0 0 0,0 0 0 0 0,0 1 0 0 0,0-1 0 0 0,-1 0 0 0 0,1 0 0 0 0,-1 1 0 0 0,0 1-43 0 0,2 11 231 0 0,4 1-42 0 0,-1-3-50 0 0,-3 16 118 0 0,-2-26-218 0 0,0 0 0 0 0,0 0 0 0 0,1 0 1 0 0,-1 0-1 0 0,2 4-39 0 0,8 13 161 0 0,-5 6-7 0 0,20 61 270 0 0,-21-71-312 0 0,-4-5-41 0 0,1 5 11 0 0,5-2-10 0 0,-5-12-58 0 0,0 0 0 0 0,0 0 0 0 0,0 0-1 0 0,0 1 1 0 0,0-1 0 0 0,-1 0 0 0 0,1 0-1 0 0,-1 2-13 0 0,0-3 10 0 0,0 0 0 0 0,0 0-1 0 0,0 0 1 0 0,1-1-1 0 0,-1 1 1 0 0,1 0 0 0 0,-1 0-1 0 0,1 0 1 0 0,0-1-1 0 0,-1 1 1 0 0,1 0 0 0 0,0-1-1 0 0,1 2-9 0 0,-1-1 7 0 0,0-1 0 0 0,0 0 0 0 0,-1 1 0 0 0,1-1-1 0 0,0 1 1 0 0,-1-1 0 0 0,1 1 0 0 0,-1-1 0 0 0,0 1-1 0 0,1-1 1 0 0,-1 1 0 0 0,0-1 0 0 0,0 2-7 0 0,0 1-41 0 0,0 0 68 0 0,0 11 245 0 0,0-10-216 0 0,0-3 16 0 0,0-2 2 0 0,0 0 4 0 0,0 0 2 0 0,0 0 0 0 0,0 0 3 0 0,-2-2 10 0 0,-8-11 1 0 0,7 1-31 0 0,2 9-56 0 0,1 1 0 0 0,0 0 1 0 0,0-1-1 0 0,0 1 0 0 0,0 0 0 0 0,0-1 0 0 0,0 1 0 0 0,1 0 1 0 0,-1-1-1 0 0,1 1 0 0 0,0 0 0 0 0,0-1-7 0 0,5-1 13 0 0,-6 4-13 0 0,1 0 0 0 0,-1-1 0 0 0,0 1 0 0 0,1 0 0 0 0,-1 0 0 0 0,1-1 0 0 0,-1 1 0 0 0,0 0 0 0 0,1-1 0 0 0,-1 1 0 0 0,0 0 0 0 0,1-1 0 0 0,-1 1 0 0 0,0-1 0 0 0,0 1 0 0 0,1 0 0 0 0,-1-1 0 0 0,0 1 0 0 0,0-1 0 0 0,0 1 0 0 0,0-1 0 0 0,0 1 0 0 0,1-1 0 0 0,-1 1 0 0 0,0-1 0 0 0,0 1 0 0 0,0-1 0 0 0,0 1 0 0 0,0 0 0 0 0,-1-1 0 0 0,1 1 0 0 0,0-1 0 0 0,0-5 0 0 0,0 4 4 0 0,0 0 1 0 0,-1 1-1 0 0,1-1 1 0 0,0 1-1 0 0,0-1 1 0 0,1 0-1 0 0,-1 1 1 0 0,0-1-1 0 0,1 1 1 0 0,-1-1-1 0 0,1 1 1 0 0,0-2-5 0 0,9-2 10 0 0,7-23-10 0 0,-11 23 18 0 0,14-14-175 0 0,-15 15 139 0 0,11-4-19 0 0,-2 1-39 0 0,-10 6 44 0 0,0 0 1 0 0,0 0 0 0 0,0 1 0 0 0,0-1-1 0 0,1 1 1 0 0,-1 0 0 0 0,0 0-1 0 0,0 0 1 0 0,4 1 31 0 0,7 0-88 0 0,-10-1 76 0 0,-1 0 8 0 0,9 0-39 0 0,-2 0 0 0 0,-8 0 33 0 0,0 0 0 0 0,0 0 0 0 0,0 1 0 0 0,0-1 0 0 0,0 1 0 0 0,0 0 0 0 0,2 1 10 0 0,12 5-12 0 0,-4-2 0 0 0,-8 6-36 0 0,-3-10 47 0 0,0 0-1 0 0,0 1 1 0 0,0-1-1 0 0,0 0 1 0 0,0 0-1 0 0,1 0 1 0 0,-1 0-1 0 0,1 0 2 0 0,-1-1-1 0 0,0 1-1 0 0,1 0 1 0 0,-1 0-1 0 0,0 0 1 0 0,0 0-1 0 0,1 1 1 0 0,-1-1-1 0 0,0 1 2 0 0,-2-2-3 0 0,1 1 0 0 0,-1 0-1 0 0,0 0 1 0 0,1-1-1 0 0,-1 1 1 0 0,0 0-1 0 0,0 0 1 0 0,0 0 0 0 0,0-1-1 0 0,1 1 1 0 0,-1 0-1 0 0,0 0 1 0 0,0 0-1 0 0,-1 0 4 0 0,1 1-1 0 0,0 0 0 0 0,0 0 0 0 0,-1 0 0 0 0,1 0-1 0 0,-1-1 1 0 0,1 1 0 0 0,-1 0 0 0 0,0 0 0 0 0,0-1-1 0 0,-1 2 2 0 0,-1 4 0 0 0,7-4 0 0 0,-4-2 0 0 0,1-1 0 0 0,-1 0 0 0 0,0 0 0 0 0,1 0 0 0 0,-1 0 0 0 0,0 1 0 0 0,1-1 0 0 0,-1 0 0 0 0,0 0 0 0 0,0 1 0 0 0,1-1 0 0 0,-1 0 0 0 0,0 0 0 0 0,0 1 0 0 0,1-1 0 0 0,-1 0 0 0 0,0 1 0 0 0,0-1 0 0 0,0 0 0 0 0,0 1 0 0 0,1-1 0 0 0,-1 1 0 0 0,0-1 0 0 0,0 0 0 0 0,0 1 0 0 0,0-1 0 0 0,0 0 0 0 0,0 1 0 0 0,0-1 0 0 0,0 1 0 0 0,0-1 0 0 0,0 0 0 0 0,0 1 0 0 0,0-1 0 0 0,0 1 0 0 0,0-1 0 0 0,-1 0 0 0 0,1 1 0 0 0,0-1 0 0 0,0 0 0 0 0,0 1 0 0 0,-1-1 0 0 0,1 0 0 0 0,0 1 0 0 0,0-1 0 0 0,0 1 0 0 0,-1-1 0 0 0,1 1 0 0 0,0-1 0 0 0,0 1 0 0 0,0-1 0 0 0,0 1 0 0 0,-1-1 0 0 0,1 1 0 0 0,0-1 0 0 0,-1 0 0 0 0,1 1 0 0 0,0-1 0 0 0,-1 1 0 0 0,1-1 0 0 0,0 0 0 0 0,-1 1 0 0 0,1-1 0 0 0,-1 0 0 0 0,1 1 0 0 0,-1-1 0 0 0,1 0 0 0 0,-1 0 0 0 0,1 1 0 0 0,-1-1 0 0 0,-5 2 0 0 0,0 1 0 0 0,0 0 0 0 0,0 1 0 0 0,0-1 0 0 0,0 2 0 0 0,-17 7 8 0 0,3-9 38 0 0,19-3-46 0 0,1 0 1 0 0,-1 0-1 0 0,1 0 0 0 0,-1 0 1 0 0,1 0-1 0 0,-1 0 0 0 0,1 0 1 0 0,-1 0-1 0 0,1 0 1 0 0,-1 0-1 0 0,1 0 0 0 0,-1 0 1 0 0,1 0-1 0 0,-1 1 0 0 0,1-1 1 0 0,0 0-1 0 0,-1 0 0 0 0,1 1 1 0 0,-1-1-1 0 0,1 0 1 0 0,0 0-1 0 0,-1 1 0 0 0,1-1 1 0 0,-1 1-1 0 0,1-1 0 0 0,0 0 1 0 0,0 1-1 0 0,-1-1 1 0 0,1 1-1 0 0,-7 6 10 0 0,-8-6 18 0 0,13-1-26 0 0,0 0 1 0 0,0 0-1 0 0,0 0 0 0 0,0 0 1 0 0,-1 0-1 0 0,1 0 0 0 0,0 1 0 0 0,0-1 1 0 0,0 1-1 0 0,0 0 0 0 0,-1 0-2 0 0,-5 3 0 0 0,7-3 0 0 0,0 0 0 0 0,-1 0 0 0 0,1 0 0 0 0,0 0 0 0 0,-1-1 0 0 0,1 1 0 0 0,-1-1 0 0 0,1 1 0 0 0,-1-1 0 0 0,1 1 0 0 0,-1-1 0 0 0,0 0 0 0 0,1 0 0 0 0,-1 0 0 0 0,-12 0-18 0 0,-19 0 56 0 0,17 0-54 0 0,-3 0-53 0 0,-5 0-74 0 0,12 0-130 0 0,10 0 199 0 0,2 0-6 0 0,-1 0-23 0 0,1 0-43 0 0,0 0-17 0 0,0 0-44 0 0,0 0-50 0 0,0 0-57 0 0,0 0-61 0 0,0 0-56 0 0,0 0-51 0 0,0 0-44 0 0,0 0-154 0 0,0 0-44 0 0,0 0-187 0 0,0 0-502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4:35.1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7200 0 0,'25'0'165'0'0,"-25"0"-158"0"0,1 0 0 0 0,-1 0 1 0 0,0 0-1 0 0,1 0 0 0 0,-1 0 0 0 0,0 0 0 0 0,1 0 1 0 0,-1 0-1 0 0,0 0 0 0 0,1 0 0 0 0,-1 0 0 0 0,0 0 0 0 0,0 0 1 0 0,1 0-1 0 0,-1 0 0 0 0,0 1 0 0 0,1-1 0 0 0,-1 0 1 0 0,0 0-1 0 0,0 0 0 0 0,1 0 0 0 0,-1 1 0 0 0,0-1 0 0 0,0 0 1 0 0,1 0-1 0 0,-1 1-7 0 0,1 0 20 0 0,0 0 0 0 0,0 0 0 0 0,0 0-1 0 0,1 0 1 0 0,-1 0 0 0 0,0 0 0 0 0,1 0 0 0 0,-1-1 0 0 0,1 1 0 0 0,-1 0 0 0 0,1-1 0 0 0,-1 1 0 0 0,1-1 0 0 0,-1 0 0 0 0,1 1 0 0 0,-1-1-1 0 0,1 0 1 0 0,0 0-20 0 0,9 2 36 0 0,1 4-33 0 0,-4-1-8 0 0,2-1-8 0 0,2 3 19 0 0,-4-1 91 0 0,4 6 254 0 0,17 11 566 0 0,-20-18-684 0 0,1 1-55 0 0,10 6 261 0 0,-3 5-74 0 0,-2 1-65 0 0,-1 0-51 0 0,-6-8-125 0 0,15 22 310 0 0,-1-2-98 0 0,11 12 54 0 0,-6-4-21 0 0,-23-31-285 0 0,0 1 0 0 0,0 0 1 0 0,-1 0-1 0 0,0 1-84 0 0,13 32 339 0 0,3 8 81 0 0,-11-16-203 0 0,-3 23 87 0 0,0-27-130 0 0,-3-22-130 0 0,-1 0 0 0 0,1 0-1 0 0,-2 0 1 0 0,1 0 0 0 0,-1 0-1 0 0,0 0 1 0 0,0 0 0 0 0,-1 1-44 0 0,-4 15 107 0 0,-1 7 49 0 0,4-5-15 0 0,3-6-48 0 0,-1-4 17 0 0,0 0 0 0 0,-1 0 1 0 0,-1 7-111 0 0,-3 0 139 0 0,3-12-62 0 0,0 0 0 0 0,0 1 0 0 0,1-1 1 0 0,0 2-78 0 0,1-8 32 0 0,0 0-1 0 0,0 0 1 0 0,0 0 0 0 0,0 0 0 0 0,-1 0 0 0 0,0 0 0 0 0,0 0 0 0 0,0 0 0 0 0,0 0 0 0 0,-1-1 0 0 0,1 1 0 0 0,-2 1-32 0 0,-10 14 217 0 0,7-9-106 0 0,-1 2 4 0 0,-1 11 144 0 0,-1 0-6 0 0,3-11-144 0 0,-2-2 48 0 0,-6 4 189 0 0,5-5-137 0 0,3-3-116 0 0,3-1-60 0 0,0-1-51 0 0,1 1 42 0 0,1-4-19 0 0,1-1 1 0 0,0 1-1 0 0,0 0 0 0 0,-1-1 0 0 0,1 1 0 0 0,0-1 0 0 0,-1 1 0 0 0,1-1 0 0 0,-1 1 1 0 0,1-1-1 0 0,0 1 0 0 0,-1-1 0 0 0,1 1 0 0 0,-1-1 0 0 0,1 1 0 0 0,-1-1 0 0 0,0 0 1 0 0,1 1-1 0 0,-1-1 0 0 0,1 0 0 0 0,-1 0 0 0 0,0 1-5 0 0,-4 1 19 0 0,-2 3 16 0 0,5-4-29 0 0,1 0 1 0 0,0-1-1 0 0,-1 1 1 0 0,1 0-1 0 0,-1 0 1 0 0,1-1-1 0 0,-1 1 1 0 0,1-1-1 0 0,-1 1 1 0 0,1-1-1 0 0,-1 0 1 0 0,0 0-1 0 0,1 1 1 0 0,-1-1-7 0 0,-8 1-1 0 0,-2 5 72 0 0,5-2-38 0 0,1-2-40 0 0,0-1-28 0 0,-1 0-33 0 0,-3-1-147 0 0,9 0 155 0 0,0 0-15 0 0,1 0-28 0 0,0 0-49 0 0,0 0-20 0 0,0 0-51 0 0,0 0-56 0 0,0 0-65 0 0,0 0-67 0 0,0 0-65 0 0,0 0-57 0 0,0 0-49 0 0,0 0-173 0 0,0 0-49 0 0,0 0-207 0 0,0 0-560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4:38.1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6896 0 0,'0'0'200'0'0,"0"0"-50"0"0,0 0-7 0 0,0 0 53 0 0,0 0 168 0 0,0 0 313 0 0,0 0 25 0 0,0 0-37 0 0,0 0-446 0 0,0 0 65 0 0,0 0 146 0 0,0 0-12 0 0,0 0-45 0 0,0 0-276 0 0,0 3 1 0 0,0 21 75 0 0,0 0-33 0 0,0 94 379 0 0,1-102-474 0 0,2-6 13 0 0,1-2 22 0 0,0 1 38 0 0,-1-1 30 0 0,-2 14 254 0 0,-2-7-211 0 0,1-7-130 0 0,0-1-60 0 0,0 24 15 0 0,-3-16 64 0 0,-7-3 16 0 0,8-9 0 0 0,2-3-92 0 0,0 0-91 0 0,0 0-85 0 0,0 0 42 0 0,0 0-36 0 0,0 0-37 0 0,0 0-36 0 0,0 0-334 0 0,0 0 73 0 0,0 0-49 0 0,0 0-654 0 0,0 0-519 0 0,0 0-986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4:38.4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16 7136 0 0,'0'-13'208'0'0,"-1"11"-59"0"0,-1 2-20 0 0,-3 0 79 0 0,0 0 35 0 0,3 0 285 0 0,2 0 15 0 0,0 0-234 0 0,0 0-152 0 0,0 0-94 0 0,0 0-66 0 0,0 0-34 0 0,0 0-76 0 0,0 0-90 0 0,0 0-102 0 0,0 0-91 0 0,0 0 50 0 0,0 0-34 0 0,0 0-449 0 0,0 0-354 0 0,0 0-671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2:55.5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30 8928 0 0,'0'0'200'0'0,"2"3"33"0"0,14 22 220 0 0,-6-19-402 0 0,-9-5-52 0 0,0-1 1 0 0,0 0-1 0 0,0 1 1 0 0,0-1-1 0 0,0 1 0 0 0,0-1 1 0 0,0 1-1 0 0,0 0 1 0 0,0-1-1 0 0,0 1 1 0 0,-1 0-1 0 0,1 0 0 0 0,0 0 1 0 0,-1 0-1 0 0,1-1 1 0 0,0 2 0 0 0,8 12 40 0 0,-1-6 86 0 0,1 0 90 0 0,0 7 96 0 0,-4-8 40 0 0,0-1-68 0 0,3 0-3 0 0,5 2 93 0 0,-5-4-131 0 0,1 2 44 0 0,-4-2-57 0 0,0 0 39 0 0,1 3 22 0 0,-1-1-54 0 0,0 1-7 0 0,2 4 55 0 0,-1-1-7 0 0,-1-3-57 0 0,0-1 3 0 0,1 1 52 0 0,3 1 87 0 0,-1 0-42 0 0,5 6 127 0 0,18 16 475 0 0,-21-14-531 0 0,-3-4-118 0 0,7-4-54 0 0,-2-1-82 0 0,-10-4 29 0 0,-2-3-7 0 0,0 0-7 0 0,0 0-1 0 0,0 0-2 0 0,0 0-12 0 0,0 0-2 0 0,0 0 0 0 0,0 0 2 0 0,0 0 4 0 0,0 0 2 0 0,0 0 0 0 0,0-3-13 0 0,0-16-26 0 0,0 4-38 0 0,0 1-26 0 0,0-4-26 0 0,0-7-6 0 0,0 22-9 0 0,1-1 0 0 0,-1 0 0 0 0,1 0 0 0 0,0 0 0 0 0,0 1 0 0 0,0-1 0 0 0,0 1 0 0 0,1-1 0 0 0,0 1 0 0 0,1-3 0 0 0,-3 4 0 0 0,1 1 0 0 0,-1 0 0 0 0,1-1 0 0 0,-1 1 0 0 0,0 0 0 0 0,0-1 0 0 0,1 1 0 0 0,-1 0 0 0 0,0-1 0 0 0,0 0 0 0 0,2-15 0 0 0,0 12 6 0 0,7-22-45 0 0,-7 23 19 0 0,-1 1-1 0 0,1 0 0 0 0,0-1 1 0 0,0 1-1 0 0,0 0 1 0 0,1 0-1 0 0,0 0 21 0 0,4-4-61 0 0,7-7-52 0 0,-10 9 38 0 0,-2 1-35 0 0,0 0-128 0 0,0 0 44 0 0,2-1-90 0 0,0 0 74 0 0,2 0-12 0 0,-3 3 78 0 0,0-1-68 0 0,-1 1 16 0 0,0-1-56 0 0,0 0-9 0 0,0 1-51 0 0,0-2-59 0 0,0 0-63 0 0,-2 3 134 0 0,1-1-32 0 0,2-1-421 0 0,-1 1 123 0 0,0 0-46 0 0,2-3-772 0 0,-4 5 1438 0 0,5-5-1626 0 0,2-2-903 0 0,-4 4 1482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4:38.8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364 75 7168 0 0,'0'0'165'0'0,"0"0"22"0"0,0 0 6 0 0,-3 0-28 0 0,-5-1-106 0 0,3 0-7 0 0,1-2 36 0 0,0 0 60 0 0,-4-4 274 0 0,-2-2 228 0 0,5 6-396 0 0,0 1-23 0 0,-1 1-81 0 0,1-2 316 0 0,4 2-403 0 0,-2-1 50 0 0,-4-3 72 0 0,4 3-82 0 0,-1 1 21 0 0,1 0 48 0 0,-2 1 60 0 0,0 0 70 0 0,-3-2-118 0 0,-2-3-50 0 0,3 1-50 0 0,1 2 6 0 0,-1 0 25 0 0,0 2 48 0 0,0-1-59 0 0,-6-7 205 0 0,9 6-261 0 0,0 0-43 0 0,-4 0 93 0 0,1 7-23 0 0,-1 3-18 0 0,-2-6 9 0 0,-2 0-50 0 0,11-1-16 0 0,0 0 0 0 0,-1-1 0 0 0,1 1 0 0 0,0 0 0 0 0,0 0 0 0 0,0 0 0 0 0,1 0 0 0 0,-1 0 0 0 0,0 0 0 0 0,0 0 0 0 0,0 0 0 0 0,0 1 0 0 0,-1 3 0 0 0,2-5 0 0 0,0 1 0 0 0,-1-1 0 0 0,1 1 0 0 0,0 0 0 0 0,-1-1 0 0 0,1 1 0 0 0,0-1 0 0 0,-1 1 0 0 0,1-1 0 0 0,-1 1 0 0 0,1-1 0 0 0,-1 1 0 0 0,1-1 0 0 0,-1 1 0 0 0,1-1 0 0 0,-1 0 0 0 0,1 1 0 0 0,-1-1 0 0 0,1 0 0 0 0,-1 1 0 0 0,0-1 0 0 0,0 0 0 0 0,-3 2 0 0 0,2-1 0 0 0,1 0 0 0 0,0 0 0 0 0,0-1 0 0 0,0 1 0 0 0,0 0 0 0 0,0 0 0 0 0,0 0 0 0 0,0 0 0 0 0,1 0 0 0 0,-1 0 0 0 0,0 0 0 0 0,0 1 0 0 0,-4 11 0 0 0,-1-9 0 0 0,5-4 0 0 0,1 0 0 0 0,-1 1 0 0 0,1-1 0 0 0,0 0 0 0 0,-1 0 0 0 0,1 1 0 0 0,-1-1 0 0 0,1 0 0 0 0,0 1 0 0 0,-1-1 0 0 0,1 0 0 0 0,0 1 0 0 0,0-1 0 0 0,-1 1 0 0 0,1-1 0 0 0,0 0 0 0 0,0 1 0 0 0,0-1 0 0 0,-1 1 0 0 0,1-1 0 0 0,0 1 0 0 0,0-1 0 0 0,0 1 0 0 0,0-1 0 0 0,0 1 0 0 0,0-1 0 0 0,0 0 0 0 0,0 1 0 0 0,0-1 0 0 0,0 1 0 0 0,0-1 0 0 0,0 1 0 0 0,1 6 0 0 0,-1-5-6 0 0,0 0 0 0 0,0 0 0 0 0,0 0 0 0 0,0 0 0 0 0,0 0 0 0 0,-1 1 0 0 0,1-1 0 0 0,-1 0 0 0 0,1 0 0 0 0,-1 1 6 0 0,-4 4-11 0 0,4-5 10 0 0,0-1 0 0 0,0 0 0 0 0,1 1 1 0 0,-1-1-1 0 0,0 0 0 0 0,1 1 0 0 0,-1-1 0 0 0,1 1 0 0 0,-1 0 0 0 0,1-1 1 0 0,0 1-1 0 0,-1-1 0 0 0,1 1 0 0 0,0 0 1 0 0,-1 19-51 0 0,1 19 41 0 0,4-23-36 0 0,0-7 38 0 0,-3-7 8 0 0,1 0-1 0 0,-1-1 1 0 0,0 1 0 0 0,0 0 0 0 0,0 0 0 0 0,-1 0-1 0 0,1 1 1 0 0,-1-1 0 0 0,0 0 0 0 0,0 2 0 0 0,1 1 0 0 0,0-1 0 0 0,0 0 0 0 0,0 1 0 0 0,0-1 0 0 0,2 3 0 0 0,-1-2 0 0 0,-1-1 0 0 0,1 0 0 0 0,-1 1 0 0 0,0-1 0 0 0,0 4 0 0 0,-2 5 0 0 0,1-10 0 0 0,0 0 0 0 0,0-1 0 0 0,0 1 0 0 0,1 0 0 0 0,-1 0 0 0 0,1 0 0 0 0,0 0 0 0 0,9 16 0 0 0,-5 8 0 0 0,7 10 5 0 0,-10-31 7 0 0,1 1 0 0 0,1-1 0 0 0,-1-1 0 0 0,1 1-12 0 0,-2-5 4 0 0,-1 1 0 0 0,1-1 1 0 0,-1 1-1 0 0,1-1 0 0 0,-1 1 1 0 0,0 0-1 0 0,0 0 0 0 0,0-1 0 0 0,0 1 1 0 0,0 0-1 0 0,-1 0 0 0 0,1 0 0 0 0,-1 0 1 0 0,0 0-1 0 0,0 1-4 0 0,2 17 25 0 0,11 6 50 0 0,-7-14-57 0 0,-2 0 36 0 0,-3-5 16 0 0,1 1-1 0 0,-1-1 1 0 0,0 1 0 0 0,-1 1-70 0 0,0 11 96 0 0,0-18-143 0 0,0-1 42 0 0,0 4 65 0 0,0 7 182 0 0,0-8-207 0 0,0-1-48 0 0,0-1-51 0 0,0 1-63 0 0,0-1-75 0 0,0-1-87 0 0,0-2-27 0 0,0 0-51 0 0,0 0-45 0 0,0 0-39 0 0,0 0-135 0 0,0 0-39 0 0,0 0-162 0 0,0 0-435 0 0</inkml:trace>
  <inkml:trace contextRef="#ctx0" brushRef="#br0" timeOffset="266.8">1 408 6384 0 0,'0'0'184'0'0,"0"0"-44"0"0,0 0-4 0 0,0 0 51 0 0,2 0 162 0 0,-1 0-311 0 0,-1 0 1 0 0,1 0-1 0 0,-1 0 0 0 0,1 0 1 0 0,0-1-1 0 0,-1 1 1 0 0,1 0-1 0 0,-1 0 1 0 0,1 0-1 0 0,-1 0 0 0 0,1-1 1 0 0,-1 1-1 0 0,1 0 1 0 0,-1-1-1 0 0,1 1 0 0 0,-1 0 1 0 0,0-1-1 0 0,1 1 1 0 0,-1 0-1 0 0,1-1 1 0 0,-1 1-1 0 0,0-1 0 0 0,1 1 1 0 0,-1-1-39 0 0,0 0 42 0 0,1 1-1 0 0,-1-1 1 0 0,1 1 0 0 0,-1-1 0 0 0,1 0 0 0 0,-1 1-1 0 0,1-1 1 0 0,-1 1 0 0 0,1 0 0 0 0,-1-1-1 0 0,1 1 1 0 0,0-1 0 0 0,-1 1 0 0 0,1 0 0 0 0,0 0-1 0 0,-1-1 1 0 0,1 1 0 0 0,0 0 0 0 0,-1 0-1 0 0,1 0 1 0 0,0 0 0 0 0,0 0 0 0 0,-1 0 0 0 0,1 0-1 0 0,0 0-41 0 0,8-2 439 0 0,4-4 306 0 0,-7 3-389 0 0,1 0-62 0 0,-2 2-148 0 0,0 1-52 0 0,2-1 76 0 0,-2 0-35 0 0,10-6 160 0 0,-4 2-98 0 0,-1 1-22 0 0,0 1-61 0 0,23-9 206 0 0,-16 4-211 0 0,-14 7-93 0 0,0 0 0 0 0,0 0 0 0 0,0 1 0 0 0,0-1 1 0 0,0 1-1 0 0,0-1 0 0 0,2 1-16 0 0,13-2 79 0 0,-1-4-54 0 0,-7 2-15 0 0,-5 2-26 0 0,7-3 89 0 0,-9 3-73 0 0,1 0-62 0 0,-1 1-87 0 0,1-1-116 0 0,-2 1 81 0 0,0 0-39 0 0,1 1-67 0 0,-1-1-47 0 0,1 1-42 0 0,0-1-37 0 0,0 1-125 0 0,0 0-37 0 0,8 0-1281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4:42.0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304 56 6416 0 0,'0'0'141'0'0,"0"0"23"0"0,0 0 13 0 0,0-2-19 0 0,-2-9-73 0 0,-3 9 29 0 0,0-1 43 0 0,2 1-41 0 0,2-2-9 0 0,-1 1-5 0 0,0 1 6 0 0,-3 1 118 0 0,2 1-59 0 0,-2 0 45 0 0,1 0-120 0 0,-2 0 85 0 0,-2-1 75 0 0,-10 1 417 0 0,7 1-341 0 0,5 0-195 0 0,4-1-111 0 0,-1 1-35 0 0,-9 9 183 0 0,9-7-53 0 0,1-2-43 0 0,-1 0-28 0 0,-1-1-27 0 0,-2 0 27 0 0,1 3-6 0 0,-24 13 213 0 0,18-7-182 0 0,-50 52 15 0 0,44-34-33 0 0,6-20-40 0 0,10-7-13 0 0,0 0 0 0 0,0 1 0 0 0,0-1-1 0 0,0 1 1 0 0,0-1 0 0 0,0 1 0 0 0,0-1 0 0 0,0 1 0 0 0,1 0 0 0 0,-1 0-1 0 0,0-1 1 0 0,0 1 0 0 0,1 0 0 0 0,-1 0 0 0 0,0 0 0 0 0,0 0 0 0 0,-29 59 0 0 0,26-43 23 0 0,5 11 70 0 0,0-12-27 0 0,-2-1 52 0 0,1-10-79 0 0,0 0 1 0 0,0 0-1 0 0,0-1 1 0 0,0 1 0 0 0,1 0-1 0 0,0-1 1 0 0,0 2-40 0 0,0-4 23 0 0,0 1 0 0 0,0-1 0 0 0,0 0 0 0 0,1 1 0 0 0,-1-1 0 0 0,0 0 0 0 0,1 0 0 0 0,0 0 1 0 0,-1 0-1 0 0,1 0-23 0 0,0-1 9 0 0,-1 0 0 0 0,0 0 0 0 0,0 1 1 0 0,0-1-1 0 0,0 0 0 0 0,0 1 0 0 0,-1-1 1 0 0,1 0-1 0 0,0 1 0 0 0,-1-1 0 0 0,1 1 1 0 0,-1-1-1 0 0,1 1 0 0 0,-1 0 1 0 0,1-1-1 0 0,-1 1 0 0 0,0-1 0 0 0,0 2-9 0 0,0-2 7 0 0,0 1 0 0 0,0 0 0 0 0,1-1 0 0 0,-1 1 0 0 0,0-1 1 0 0,1 1-1 0 0,-1-1 0 0 0,1 1 0 0 0,0-1 0 0 0,-1 1 0 0 0,1-1 0 0 0,0 1 0 0 0,0-1 0 0 0,0 0-7 0 0,4 7 31 0 0,0 5 22 0 0,5-8-29 0 0,-5 5 29 0 0,20 5 47 0 0,-22-13 1 0 0,0-1-44 0 0,6-1-9 0 0,-6-1-12 0 0,-2 1-22 0 0,1 0 0 0 0,-1 0 0 0 0,1 0 0 0 0,0-1-1 0 0,-1 1 1 0 0,1 0 0 0 0,-1-1 0 0 0,1 0 0 0 0,-1 1 0 0 0,1-1 0 0 0,-1 0 0 0 0,0 0 0 0 0,1 1 0 0 0,-1-2-14 0 0,7-2 69 0 0,4-1 101 0 0,-7-5 20 0 0,2 5-56 0 0,7 0 19 0 0,-12 4-123 0 0,0 0 0 0 0,1 0-1 0 0,-1 0 1 0 0,0 0 0 0 0,0 0 0 0 0,0 0 0 0 0,0-1 0 0 0,1 1-30 0 0,4-11 145 0 0,3-4-16 0 0,-6 12-92 0 0,-1 0 0 0 0,0 0 0 0 0,0-1 0 0 0,-1 1 0 0 0,1-1 0 0 0,-1 1 0 0 0,1-4-37 0 0,-1 3 25 0 0,0 1 1 0 0,0-1 0 0 0,1 0-1 0 0,0 1 1 0 0,0 0 0 0 0,0-1-1 0 0,2-1-25 0 0,-1 1 21 0 0,0 0-1 0 0,0-1 1 0 0,-1 1 0 0 0,1-1-1 0 0,-1 0 1 0 0,0-1-21 0 0,-1 2 32 0 0,1-10 26 0 0,0 0-46 0 0,1 7-13 0 0,-3 7 0 0 0,0-1 0 0 0,0 1 0 0 0,0 0 0 0 0,-1-1 0 0 0,1 1 0 0 0,0-1 0 0 0,-1 1 0 0 0,1-1 0 0 0,-1 1 0 0 0,0-1 0 0 0,1 0 0 0 0,-1 1 0 0 0,0-1 0 0 0,0 0 1 0 0,0-33-66 0 0,0 2 48 0 0,0-35 93 0 0,0 67-75 0 0,0 0 0 0 0,0 0 0 0 0,0 0 0 0 0,0 0 0 0 0,0 0 0 0 0,0 0 0 0 0,1 0 0 0 0,-1 0 0 0 0,0-1 0 0 0,1 1 0 0 0,-1 0 0 0 0,1 0 0 0 0,-1 0 0 0 0,1 0 0 0 0,-1 1 0 0 0,1-1 0 0 0,0-1 0 0 0,5-9 0 0 0,-5 6 0 0 0,0 0 0 0 0,0 1 0 0 0,-1-1 0 0 0,0 1 0 0 0,0-3 0 0 0,0 1 2 0 0,0 0-10 0 0,0-7-56 0 0,0 55-26 0 0,0-38 90 0 0,1 0 0 0 0,-1 0 0 0 0,1 0 0 0 0,0-1 0 0 0,0 1 0 0 0,0 0 0 0 0,0-1 0 0 0,1 1 0 0 0,0-1 0 0 0,1 3 0 0 0,-3-4 0 0 0,1 0 0 0 0,0-1 0 0 0,-1 1 0 0 0,0 0 0 0 0,1 0 0 0 0,-1 0 0 0 0,0-1 0 0 0,0 1 0 0 0,0 0 0 0 0,0 0 0 0 0,-1 1 0 0 0,1-1-1 0 0,0-1 0 0 0,0 1 0 0 0,0 0 0 0 0,0 0 0 0 0,0 0 0 0 0,0 0 0 0 0,1 0 0 0 0,-1-1 0 0 0,0 1 0 0 0,1 0 0 0 0,0 1 1 0 0,4 4-21 0 0,-4-5 19 0 0,-1-1-1 0 0,1 0 1 0 0,0 1 0 0 0,0-1-1 0 0,-1 1 1 0 0,1-1 0 0 0,0 1-1 0 0,-1-1 1 0 0,0 1 0 0 0,1-1 0 0 0,-1 1-1 0 0,0-1 1 0 0,0 1 0 0 0,0 0 2 0 0,0 0 0 0 0,1 1 0 0 0,-1-1 0 0 0,0 1 0 0 0,0-1 0 0 0,1 1 0 0 0,-1-1 0 0 0,1 0 0 0 0,0 1 0 0 0,0-1 0 0 0,0 0 0 0 0,1 2 0 0 0,-1-2 0 0 0,0 0 0 0 0,0 1 0 0 0,0-1 0 0 0,0 0 0 0 0,0 1 0 0 0,-1-1 0 0 0,1 1 0 0 0,-1-1 0 0 0,0 0 0 0 0,1 1 0 0 0,-1 1 0 0 0,-1 25 44 0 0,0 12 131 0 0,1-36-119 0 0,0 0 1 0 0,1 1-1 0 0,-1-1 0 0 0,1 0 1 0 0,1 3-57 0 0,4 4 179 0 0,-1-3-8 0 0,-3 2 42 0 0,-2-5-93 0 0,-1 0-38 0 0,1 8 0 0 0,0-12-81 0 0,0 0-1 0 0,0 0 0 0 0,0 0 1 0 0,0 0-1 0 0,1 0 0 0 0,-1 0 1 0 0,1 0-1 0 0,-1-1 1 0 0,1 2-1 0 0,4 5 0 0 0,-4-7 1 0 0,0 0 1 0 0,0 0-1 0 0,-1 1 0 0 0,1-1 1 0 0,0 1-1 0 0,-1-1 0 0 0,1 1 0 0 0,-1-1 1 0 0,1 1-1 0 0,-1-1 0 0 0,0 1 1 0 0,1 0-1 0 0,-1-1 0 0 0,0 1-1 0 0,0 11 88 0 0,0-11-4 0 0,2 1-10 0 0,8 9-2 0 0,-8-8-57 0 0,-1 3 15 0 0,-1 10 9 0 0,0-14-5 0 0,0-3-77 0 0,0 0-92 0 0,0 0-90 0 0,0 0 62 0 0,0 0-37 0 0,0 0-43 0 0,0 0-39 0 0,0 0-385 0 0,0 0 89 0 0,0 0-55 0 0,0 0-746 0 0,0 0-590 0 0,0 0-1120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4:42.3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30 7520 0 0,'0'0'217'0'0,"0"0"-58"0"0,0 0-22 0 0,0 0 36 0 0,0 0 134 0 0,0 0 253 0 0,3 0 15 0 0,2 0-176 0 0,0 0-61 0 0,0 0-54 0 0,1 0-44 0 0,0 0-16 0 0,0 0-35 0 0,23 0 551 0 0,-18 0-386 0 0,0-1-53 0 0,1-5 49 0 0,0 0-17 0 0,-2 4-63 0 0,6 1-83 0 0,-10-1-127 0 0,3-2-12 0 0,6-2 20 0 0,0 4 49 0 0,-9 2-268 0 0,-1 0 65 0 0,1 0 56 0 0,0 0 46 0 0,5 0 117 0 0,15 0 361 0 0,-18 0-392 0 0,0 0-66 0 0,-3 0-56 0 0,-1 0-38 0 0,1 0-43 0 0,0 0-47 0 0,0 0-71 0 0,1 0-67 0 0,-1 0-74 0 0,0 0-81 0 0,1 0-86 0 0,-1 0-93 0 0,1 0-101 0 0,-1 0-105 0 0,-1 0-902 0 0,5 0-985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4:42.7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 7632 0 0,'2'3'166'0'0,"-1"-3"-94"0"0,0 1-39 0 0,0 0-41 0 0,1 2-74 0 0,-1-2 107 0 0,0 0 54 0 0,0 0 50 0 0,1 0 68 0 0,-1 1 80 0 0,1-1 92 0 0,-2 0-130 0 0,1-1-53 0 0,0 0-46 0 0,1 0-38 0 0,-1 0-20 0 0,1 0-34 0 0,3 0 14 0 0,-3-1-11 0 0,-1 1 55 0 0,11 0 401 0 0,-9 0-51 0 0,-3 0-28 0 0,5 0-4 0 0,0 0-258 0 0,12 0 40 0 0,-10 0-58 0 0,0 0 56 0 0,1 0 100 0 0,-4 0-106 0 0,0 0 34 0 0,0 0 37 0 0,0 0 41 0 0,4 0-226 0 0,5-2-12 0 0,-3-8-5 0 0,-8 9-66 0 0,1 0 1 0 0,0 1 0 0 0,-1-1-1 0 0,1 1 1 0 0,0 0 0 0 0,0 0 0 0 0,0 0-2 0 0,-3 0 0 0 0,18 0 0 0 0,-3-2 0 0 0,-7-3 0 0 0,-7 4 0 0 0,0 0 0 0 0,1 0 0 0 0,-1 0 0 0 0,1 1 0 0 0,-1-1 0 0 0,1 0 0 0 0,-1 1 0 0 0,1-1 0 0 0,-1 1 0 0 0,1 0 0 0 0,-1-1 0 0 0,1 1 0 0 0,0 0 0 0 0,-1 0 0 0 0,2 0 0 0 0,0 0-59 0 0,6 0 54 0 0,-5 0-39 0 0,-2 0-17 0 0,0 0-36 0 0,1 0-45 0 0,-1 0-53 0 0,0 0-13 0 0,0 0-48 0 0,0 0-50 0 0,0 0-57 0 0,0 0-60 0 0,0 0-66 0 0,-1 0-70 0 0,1 0-74 0 0,0 0-1059 0 0,-1 0-968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4:43.2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259 32 6384 0 0,'0'0'184'0'0,"0"-3"-6"0"0,-3-7-80 0 0,2 9-31 0 0,-2 1-50 0 0,0 1 34 0 0,1-2 63 0 0,-1 0 58 0 0,0-2 92 0 0,-7-7 127 0 0,8 9-174 0 0,0-1-59 0 0,1 2-49 0 0,-1-1-39 0 0,0 1-24 0 0,-3 1 0 0 0,4 0 4 0 0,1-1 4 0 0,-4 0 246 0 0,-1-1-45 0 0,1 1-40 0 0,-1 0-36 0 0,-2 0 28 0 0,1-1-60 0 0,-2 1-31 0 0,-2 1-22 0 0,9-1-84 0 0,0 1-1 0 0,1-1 0 0 0,-1 0 0 0 0,0 0 0 0 0,0 0 0 0 0,0 1 0 0 0,1-1 1 0 0,-1 0-1 0 0,0 1 0 0 0,1-1 0 0 0,-1 1 0 0 0,0-1 0 0 0,1 1 0 0 0,-1 0-9 0 0,-1 2 84 0 0,1 1 41 0 0,1-4-123 0 0,0 0-1 0 0,0 0 1 0 0,0 1 0 0 0,0-1 0 0 0,0 0 0 0 0,0 0 0 0 0,0 0 0 0 0,0 0 0 0 0,0 0-1 0 0,0 0 1 0 0,0 0 0 0 0,0 0 0 0 0,0 0 0 0 0,0 0 0 0 0,0 0 0 0 0,0 1-1 0 0,0-1 1 0 0,0 0 0 0 0,0 0 0 0 0,0 0 0 0 0,0 0 0 0 0,0 0 0 0 0,0 0 0 0 0,0 0-1 0 0,0 0 1 0 0,0 0 0 0 0,0 0 0 0 0,0 0 0 0 0,0 0 0 0 0,0 1 0 0 0,0-1 0 0 0,0 0-1 0 0,0 0 1 0 0,-1 0 0 0 0,1 0 0 0 0,0 0 0 0 0,0 0 0 0 0,0 0 0 0 0,0 0 0 0 0,0 0-1 0 0,0 0 1 0 0,0 0 0 0 0,0 0 0 0 0,0 0 0 0 0,0 0 0 0 0,0 0 0 0 0,-1 0-1 0 0,1 0 1 0 0,0 0 0 0 0,0 0 0 0 0,0 0 0 0 0,0 0 0 0 0,0 0 0 0 0,0 0 0 0 0,0 0-1 0 0,0 0 1 0 0,0 0-2 0 0,-4 0 19 0 0,0 1 0 0 0,1 0 0 0 0,-1 0-1 0 0,1 0 1 0 0,0 1 0 0 0,-1-1-1 0 0,1 1 1 0 0,-3 1-19 0 0,-3 2 52 0 0,-1 3 7 0 0,-25 25 164 0 0,22-16-157 0 0,-2 14-56 0 0,14-29-5 0 0,0 0 0 0 0,-1 0 0 0 0,1 0 0 0 0,0 0 0 0 0,-1 0 0 0 0,0 0 0 0 0,1 0 0 0 0,-1-1 0 0 0,0 1 0 0 0,0-1 0 0 0,0 1-5 0 0,-7 6 9 0 0,8-7-6 0 0,1 0 0 0 0,-1 0 0 0 0,0 0 0 0 0,1 0 0 0 0,-1 0 0 0 0,1 0 0 0 0,-1 0 0 0 0,1 1 0 0 0,0-1-1 0 0,-1 0 1 0 0,1 0 0 0 0,0 0 0 0 0,0 1 0 0 0,0-1 0 0 0,0 0 0 0 0,0 0 0 0 0,0 1 0 0 0,0-1 0 0 0,1 1-3 0 0,-1 7 8 0 0,0 49 46 0 0,0-55-51 0 0,1 0 1 0 0,0 0-1 0 0,0 0 1 0 0,0 1-1 0 0,0-1 1 0 0,0 0-1 0 0,1 0 1 0 0,-1 0-1 0 0,1-1 1 0 0,0 1-1 0 0,0 0 1 0 0,0 0-4 0 0,9 15 32 0 0,-9 0 8 0 0,-2-17-37 0 0,0 1-1 0 0,0-1 1 0 0,0 0-1 0 0,0 1 0 0 0,0-1 1 0 0,1 0-1 0 0,-1 1 1 0 0,0-1-1 0 0,1 0 0 0 0,0 1-2 0 0,3 5 17 0 0,1-1-1 0 0,0 0 0 0 0,0 0 0 0 0,1 0 0 0 0,0 0 1 0 0,3 1-17 0 0,9 10 30 0 0,-11-10-8 0 0,-4-4-15 0 0,0 1 0 0 0,0-1 0 0 0,0-1 0 0 0,0 1 0 0 0,1 0 0 0 0,0-1-7 0 0,6 3 30 0 0,-8-4-26 0 0,0 0 0 0 0,0 0 0 0 0,1 0-1 0 0,-1 0 1 0 0,0 1 0 0 0,0-1 0 0 0,-1 1 0 0 0,1-1-1 0 0,0 1-3 0 0,1 1 7 0 0,0 0-1 0 0,0 0 0 0 0,0 0 0 0 0,1-1 0 0 0,-1 1 1 0 0,1-1-1 0 0,-1 0 0 0 0,1 0 0 0 0,0 0 0 0 0,1 0-6 0 0,17 1 72 0 0,-19-3-64 0 0,0 1 1 0 0,0-1-1 0 0,0 1 0 0 0,0-1 1 0 0,1 1-1 0 0,-1 0 1 0 0,0 0-1 0 0,0 0 1 0 0,0 1-1 0 0,-1-1 1 0 0,1 1-9 0 0,1 0 21 0 0,3 1 88 0 0,-1-2-37 0 0,9-2 27 0 0,-8 0-29 0 0,-5 1-57 0 0,-1 0 1 0 0,1 0-1 0 0,-1 0 1 0 0,1 0 0 0 0,-1-1-1 0 0,1 1 1 0 0,-1-1-1 0 0,1 1 1 0 0,-1-1 0 0 0,0 0-1 0 0,1 1 1 0 0,-1-1 0 0 0,0 0-15 0 0,12-5 105 0 0,10 1 57 0 0,-18-2-57 0 0,-3 4-41 0 0,10-5 111 0 0,4-2-22 0 0,0 0-6 0 0,-4 2 14 0 0,-6-2-23 0 0,1-3-49 0 0,-5 9-59 0 0,8-21 133 0 0,-10 23-152 0 0,0 1-1 0 0,0-1 1 0 0,0 1 0 0 0,0 0-1 0 0,-1-1 1 0 0,1 1 0 0 0,0-1 0 0 0,-1 1-1 0 0,1 0 1 0 0,-1-1 0 0 0,1 1 0 0 0,-1 0-1 0 0,0-2-9 0 0,0 1 15 0 0,0 0-1 0 0,1 0 1 0 0,-1-1 0 0 0,1 1-1 0 0,-1 0 1 0 0,1-1 0 0 0,0 1-1 0 0,0 0 1 0 0,0-1-1 0 0,0 1 1 0 0,0 0 0 0 0,1-1-15 0 0,-1-1 17 0 0,0 1 1 0 0,1 0-1 0 0,-1 0 1 0 0,0-1 0 0 0,-1 1-1 0 0,1 0 1 0 0,-1 0-1 0 0,0-4-17 0 0,-24-63 24 0 0,14 45 65 0 0,6 17-60 0 0,-3-8 29 0 0,-1 2-20 0 0,0-1-4 0 0,0 0 17 0 0,5 8-49 0 0,-1 1 0 0 0,0-1 0 0 0,0 1 0 0 0,-1 1 0 0 0,0-1 0 0 0,-3-2-2 0 0,-9-8-1 0 0,11 8 1 0 0,5 6 0 0 0,1 1 0 0 0,0-1 0 0 0,-1 0 0 0 0,1 1 0 0 0,-1-1 0 0 0,0 1 0 0 0,0-1 0 0 0,1 1 0 0 0,-1 0 0 0 0,0 0 0 0 0,0 0 0 0 0,0 0 0 0 0,0 0 0 0 0,0 0 0 0 0,0 1 0 0 0,0-1 0 0 0,-1 1 0 0 0,1-1 0 0 0,-1 1 0 0 0,1 0 0 0 0,1 0 0 0 0,-1-1 0 0 0,0 1 0 0 0,1 0 0 0 0,-1 0 0 0 0,1-1 0 0 0,-1 1 0 0 0,1-1 0 0 0,-1 0 0 0 0,1 1 0 0 0,0-1 0 0 0,-1 0 0 0 0,1 0 0 0 0,-1 0 0 0 0,-5-4 0 0 0,-6 0 0 0 0,12 4-24 0 0,-1-1-50 0 0,1 0-50 0 0,1 1-52 0 0,-1 0-64 0 0,0-1-59 0 0,0 1-62 0 0,0 0-63 0 0,0 1-65 0 0,-1-1-67 0 0,-1 1-69 0 0,-1 0-71 0 0,-2 0-1095 0 0,-3 0-1018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4:45.7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4744 0 0,'0'0'135'0'0,"0"0"57"0"0,2 2 134 0 0,2 2-255 0 0,0 1 55 0 0,4 4 175 0 0,5 7 277 0 0,-8-8-354 0 0,-1-1-44 0 0,-2 0-72 0 0,2 3 145 0 0,2 1 43 0 0,0 4 110 0 0,-4-3-56 0 0,-2-5-175 0 0,2 0-43 0 0,0 0-15 0 0,1 2 5 0 0,3 6 56 0 0,-4-1-7 0 0,-3 6 38 0 0,0-5-40 0 0,2-5-25 0 0,0-1 5 0 0,2 1 35 0 0,-2-5-124 0 0,2 2 42 0 0,-1-1 0 0 0,0 1 0 0 0,-1 0 0 0 0,0 0 0 0 0,0 0 0 0 0,0 5-102 0 0,-1 14 317 0 0,0 52 794 0 0,0-46-705 0 0,0-30-385 0 0,0-1-1 0 0,0 1 0 0 0,0-1 0 0 0,-1 1 1 0 0,1-1-1 0 0,0 1 0 0 0,-1-1 0 0 0,1 1 1 0 0,-1-1-1 0 0,0 0 0 0 0,1 1 0 0 0,-1-1 1 0 0,0 0-21 0 0,-5 12 126 0 0,3-2-14 0 0,2 3 58 0 0,1 1 48 0 0,1 0 42 0 0,-1 1 117 0 0,0-14-170 0 0,0-2 1 0 0,0 0-23 0 0,0 0-89 0 0,0-2-31 0 0,3-8-4 0 0,1 8 22 0 0,2 1 44 0 0,-4 1 4 0 0,-4-3 1 0 0,1 3-119 0 0,1 0 1 0 0,-1-1-1 0 0,1 1 1 0 0,-1-1 0 0 0,1 1-1 0 0,-1-1 1 0 0,1 0-1 0 0,0 1 1 0 0,-1-1 0 0 0,1 1-1 0 0,0-1 1 0 0,-1 0-1 0 0,1 1 1 0 0,0-1 0 0 0,0 0-1 0 0,0 1 1 0 0,-1-1-1 0 0,1 0 1 0 0,0 1 0 0 0,0-1-1 0 0,0 0 1 0 0,0 0 0 0 0,0 1-1 0 0,0-1 1 0 0,1 0-1 0 0,-1 1 1 0 0,0-2-14 0 0,8-5 131 0 0,8-3-27 0 0,-15 9-102 0 0,0 0-1 0 0,0 0 1 0 0,0 0-1 0 0,-1 0 0 0 0,1 0 1 0 0,0 0-1 0 0,-1 0 1 0 0,1 0-1 0 0,-1 0 0 0 0,1 0 1 0 0,-1 0-1 0 0,0-1 1 0 0,1 1-2 0 0,7-22 61 0 0,-6 20-53 0 0,0 0-1 0 0,0 0 0 0 0,1 1 1 0 0,-1-1-1 0 0,1 0 1 0 0,-1 1-1 0 0,1 0 0 0 0,0-1 1 0 0,3 0-8 0 0,-4 2 1 0 0,0-1 0 0 0,1 1 0 0 0,-1 0 0 0 0,0-1 1 0 0,0 1-1 0 0,0-1 0 0 0,0 0 0 0 0,0 0 0 0 0,-1 1 0 0 0,1-2-1 0 0,0 1 0 0 0,0 0 0 0 0,0 0 0 0 0,-1 0 0 0 0,1 1 0 0 0,0-1 0 0 0,1 1 0 0 0,-1-1 0 0 0,0 1 0 0 0,0 0 0 0 0,1-1 0 0 0,13-10 12 0 0,-15 11-9 0 0,0-1 0 0 0,0 1 0 0 0,0 0-1 0 0,1 0 1 0 0,-1 0 0 0 0,0 0-1 0 0,1 0 1 0 0,-1 0 0 0 0,1 0-1 0 0,-1 0 1 0 0,1 1 0 0 0,-1-1-1 0 0,1 0 1 0 0,0 1 0 0 0,-1 0-1 0 0,1-1 1 0 0,0 1 0 0 0,-1 0 0 0 0,2 0-3 0 0,-2-1 0 0 0,1 1 0 0 0,0 0 0 0 0,-1-1 0 0 0,1 1 0 0 0,0-1 0 0 0,-1 1 0 0 0,1-1 0 0 0,-1 0 0 0 0,1 1 0 0 0,-1-1 0 0 0,2-1 0 0 0,9-4-17 0 0,-12 6 14 0 0,1 0-1 0 0,0-1 1 0 0,0 1-1 0 0,-1 0 0 0 0,1 0 1 0 0,0 0-1 0 0,0 0 1 0 0,-1 0-1 0 0,1 0 0 0 0,0 0 1 0 0,0 1-1 0 0,-1-1 1 0 0,1 0-1 0 0,0 0 0 0 0,-1 0 1 0 0,1 1-1 0 0,0-1 4 0 0,29 15-120 0 0,-15-2 110 0 0,-7-6 10 0 0,-5-4 0 0 0,0 0 0 0 0,0 0 0 0 0,0 0 0 0 0,0 1 0 0 0,-1-1 0 0 0,1 1 0 0 0,12 26 0 0 0,-14-26 0 0 0,0 0 0 0 0,0 0 0 0 0,0 1 0 0 0,-1-1 0 0 0,1 0 0 0 0,-1 0 0 0 0,0 0 0 0 0,-1 0 0 0 0,0 4 0 0 0,1 8 0 0 0,0-14 3 0 0,0 12-7 0 0,1 4-69 0 0,4-3-15 0 0,1-6 58 0 0,-3-7-42 0 0,-3-2-34 0 0,0 0-12 0 0,0 3-2 0 0,0-2 55 0 0,0 3 99 0 0,0-2-104 0 0,0-1-13 0 0,0 0-40 0 0,0 1-48 0 0,0-1-54 0 0,2-1-419 0 0,11 0-25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4:49.0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46 8088 0 0,'0'0'182'0'0,"0"0"29"0"0,0 0 12 0 0,0 3-37 0 0,3 9-144 0 0,7 9-43 0 0,-5-12-2 0 0,-2-4 25 0 0,0-1 42 0 0,4 3 159 0 0,-6-6-167 0 0,0 0 1 0 0,0 0 0 0 0,1 1-1 0 0,-1-1 1 0 0,0 0 0 0 0,0 1-1 0 0,0-1 1 0 0,0 1 0 0 0,-1-1-1 0 0,1 1 1 0 0,0-1 0 0 0,-1 1-1 0 0,1-1 1 0 0,0 1-1 0 0,-1 0 1 0 0,0-1 0 0 0,1 1-1 0 0,-1 0 1 0 0,0 0-57 0 0,0 5 341 0 0,-1-5-227 0 0,1 0 1 0 0,0 0-1 0 0,0 0 1 0 0,0 0 0 0 0,1 0-1 0 0,-1 0 1 0 0,0 0-1 0 0,1 0 1 0 0,-1 0 0 0 0,1 1-115 0 0,4 5 363 0 0,0 2 106 0 0,-3-5-196 0 0,-1 0 36 0 0,1 0 389 0 0,5 3-272 0 0,-2 6 107 0 0,-4-7-245 0 0,-1 2 56 0 0,0-2-66 0 0,0-1 49 0 0,0 1 5 0 0,1 1-144 0 0,1-2-33 0 0,8 7 204 0 0,-8-10-30 0 0,-2-3-23 0 0,0 3-97 0 0,0 7-45 0 0,0-8-11 0 0,0-2-1 0 0,0 0 0 0 0,0 0 0 0 0,-2 0 0 0 0,-8 0-12 0 0,7 0-50 0 0,3 0-24 0 0,0 0-2 0 0,0 0 3 0 0,0-2 10 0 0,0-17 34 0 0,0-5 5 0 0,0 13-103 0 0,-1 7-13 0 0,1 1 0 0 0,0 0 0 0 0,0 0 0 0 0,0 0 0 0 0,0 0 0 0 0,0 0 0 0 0,1 0 0 0 0,0 0 0 0 0,-1 0 0 0 0,2-1 0 0 0,2-3 0 0 0,-3 5 0 0 0,0 1 0 0 0,0 0 0 0 0,0-1 0 0 0,-1 1 0 0 0,1-1 0 0 0,0 1 0 0 0,-1-1 0 0 0,1 1 0 0 0,-1-1 0 0 0,1 1 0 0 0,-1-1 0 0 0,0 1 0 0 0,0-1 0 0 0,0 0 0 0 0,0 1 0 0 0,0-1 0 0 0,1 0 0 0 0,-1 1 0 0 0,0-1 0 0 0,1 1 0 0 0,-1-1 0 0 0,0 1 0 0 0,1-1 0 0 0,0 1 0 0 0,-1-1 0 0 0,1 1 0 0 0,0-1 0 0 0,0 1 0 0 0,0 0 0 0 0,4-7 0 0 0,2-8-10 0 0,13-20 26 0 0,-10 24-54 0 0,3-2-52 0 0,-5 5 17 0 0,13-12-65 0 0,-7 10 6 0 0,-3 7 16 0 0,6-7-95 0 0,-15 9 50 0 0,1 1 51 0 0,0 0 27 0 0,1 1 14 0 0,-1 0 3 0 0,-1-1-13 0 0,2 0-48 0 0,0-2 30 0 0,0 0 30 0 0,-1 2-6 0 0,-1-1-24 0 0,1 1-47 0 0,-1 1-21 0 0,1-1-49 0 0,0 1-57 0 0,0 0-63 0 0,-2 0 56 0 0,1 0-40 0 0,0 0-420 0 0,0 0 106 0 0,0 0-53 0 0,1 0-800 0 0,-1 0-625 0 0,-1 0-1190 0 0</inkml:trace>
  <inkml:trace contextRef="#ctx0" brushRef="#br0" timeOffset="632.28">454 122 6832 0 0,'0'0'200'0'0,"3"2"-8"0"0,3 5-132 0 0,-2-1 24 0 0,1 4 275 0 0,0 2 182 0 0,0-6-216 0 0,-4-5 24 0 0,0 1-80 0 0,0-1-68 0 0,-1 1-59 0 0,1 0-31 0 0,-2 0-48 0 0,1 3 26 0 0,-1-4-17 0 0,1 0 65 0 0,0 2-84 0 0,0 1 67 0 0,0-1 56 0 0,0 0 45 0 0,0 2 120 0 0,0 8 736 0 0,0-7-653 0 0,0-2-112 0 0,0 1-93 0 0,1 2 102 0 0,1 0-54 0 0,2-1 3 0 0,2 1 85 0 0,-5-5-72 0 0,0-1-66 0 0,0 1-55 0 0,-1 0-47 0 0,1 0-27 0 0,-1 0-40 0 0,-1 2 10 0 0,1-2-9 0 0,-1-1 51 0 0,1 10 225 0 0,0 18 732 0 0,0-17-657 0 0,0-1-131 0 0,0-6-178 0 0,0 0-34 0 0,0-3 88 0 0,0-2-17 0 0,0 0-7 0 0,0 0-2 0 0,0 0-6 0 0,0 0-1 0 0,0 0 0 0 0,0 0 7 0 0,0 0 28 0 0,0 0 11 0 0,0 0 2 0 0,0-2-10 0 0,0-5-97 0 0,0-20 195 0 0,3 16-185 0 0,1 0-51 0 0,-2 9-11 0 0,-1-1 1 0 0,0 0 0 0 0,0 0-1 0 0,0 0 1 0 0,0 0 0 0 0,-1-1-1 0 0,1 1 1 0 0,-1 0-1 0 0,1-2-1 0 0,0-10 44 0 0,6-3-29 0 0,-3 8-14 0 0,1-7-1 0 0,-4 13 0 0 0,1 0 0 0 0,-1 1 0 0 0,0-1 0 0 0,1 1 0 0 0,0-1 0 0 0,2-2 0 0 0,13-28-9 0 0,-6 12-40 0 0,6-1-78 0 0,23-17-191 0 0,-19 20 197 0 0,-20 19 113 0 0,0-1 0 0 0,0 1 0 0 0,0 0 0 0 0,0 0 0 0 0,1 0 0 0 0,-1 0 0 0 0,0 0 0 0 0,1 0 0 0 0,-1 0 0 0 0,1 1 0 0 0,-1-1 0 0 0,1 0 0 0 0,-1 1 0 0 0,1-1-1 0 0,-1 1 1 0 0,1-1 0 0 0,0 1 0 0 0,-1 0 0 0 0,1 0 0 0 0,0 0 8 0 0,0 0-4 0 0,-1 0 0 0 0,1-1-1 0 0,0 1 1 0 0,-1 0 0 0 0,1-1 0 0 0,0 1 0 0 0,-1-1-1 0 0,1 1 1 0 0,-1-1 0 0 0,1 0 0 0 0,-1 0 0 0 0,1 0-1 0 0,-1 0 5 0 0,1 0-4 0 0,-1 0 0 0 0,1 1 0 0 0,-1-1 0 0 0,1 0 0 0 0,0 0 0 0 0,-1 1 0 0 0,1-1 0 0 0,-1 1-1 0 0,1-1 1 0 0,0 1 0 0 0,0 0 0 0 0,-1 0 0 0 0,1 0 4 0 0,13 0-53 0 0,0 2 39 0 0,-9 1 13 0 0,0 0-2 0 0,13 6-46 0 0,11 6 38 0 0,-15-2 11 0 0,-13-11 0 0 0,0 0 0 0 0,0 0 0 0 0,0 0 0 0 0,-1 1 0 0 0,1-1 0 0 0,-1 1 0 0 0,1-1 0 0 0,-1 1 0 0 0,0-1 0 0 0,1 3 0 0 0,13 28 0 0 0,-15-33 0 0 0,4 9 3 0 0,1-1 0 0 0,0 1 0 0 0,0-1 0 0 0,1 0-3 0 0,-2-1 82 0 0,-5 2-63 0 0,0-7-6 0 0,4 8 7 0 0,2-5 56 0 0,-4-4-68 0 0,-1-1-1 0 0,1 0 1 0 0,-1 1 0 0 0,1-1 0 0 0,-1 1 0 0 0,1-1-1 0 0,-1 0 1 0 0,1 1 0 0 0,-1 0 0 0 0,0-1 0 0 0,1 1-1 0 0,-1-1 1 0 0,0 1 0 0 0,1-1 0 0 0,-1 1-1 0 0,0 0 1 0 0,0-1 0 0 0,0 1 0 0 0,0 0 0 0 0,1-1-1 0 0,-1 1 1 0 0,0 0 0 0 0,0-1 0 0 0,0 1 0 0 0,0-1-1 0 0,0 1-7 0 0,0 36 289 0 0,0-1 106 0 0,0 6 180 0 0,0 22 390 0 0,0-61-849 0 0,0-3-16 0 0,0 0-4 0 0,0 0 0 0 0,0 0-2 0 0,0 0-13 0 0,0 0-8 0 0,0 0-1 0 0,0 2-12 0 0,0 8-37 0 0,0-7 30 0 0,0-3 11 0 0,0 0-41 0 0,0 0-55 0 0,0 0-61 0 0,0 0-118 0 0,0 0-173 0 0,0 0 203 0 0,0 0 78 0 0,0 0-36 0 0,0 0-12 0 0,0 0-36 0 0,0 0-43 0 0,0 0-47 0 0,0 0-51 0 0,0 0-48 0 0,0 0-45 0 0,0 0-40 0 0,0 0-295 0 0,0 0-67 0 0,0 0-52 0 0,0 0-38 0 0,0 0-343 0 0,0 0-33 0 0,0 0-2695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4:47.1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0 212 6880 0 0,'0'2'157'0'0,"0"7"-57"0"0,0 20 250 0 0,1-20-269 0 0,1-3-49 0 0,8 4-32 0 0,-9-3 19 0 0,-1 0 38 0 0,0 6 88 0 0,4 1 82 0 0,1-7-5 0 0,0 3 112 0 0,-2 5 94 0 0,-2-1-174 0 0,5 6 190 0 0,0 3 21 0 0,-4-6-220 0 0,-3-6-67 0 0,0 1 4 0 0,1-4-28 0 0,2-1 10 0 0,0 0 43 0 0,1-2-101 0 0,3 9 261 0 0,-5-11-260 0 0,0 1 0 0 0,0 0 0 0 0,-1-1 0 0 0,1 1 0 0 0,-1 0 0 0 0,0 3-107 0 0,0-2-8 0 0,0 1 61 0 0,0 0 55 0 0,0 1 43 0 0,0 6 244 0 0,0 19 707 0 0,0-23-809 0 0,0-2-61 0 0,0-4 138 0 0,0-3-2 0 0,0 0-30 0 0,0 0-123 0 0,0 0-58 0 0,0 0-11 0 0,0 0 27 0 0,0 0 123 0 0,-3 0 50 0 0,3 0-333 0 0,-1 0-1 0 0,1 0 1 0 0,0 0-1 0 0,-1 0 1 0 0,1 0-1 0 0,0 0 0 0 0,-1 0 1 0 0,1 0-1 0 0,-1 0 1 0 0,1 0-1 0 0,0 0 0 0 0,-1 0 1 0 0,1 0-1 0 0,0 0 1 0 0,-1 0-1 0 0,1-1 0 0 0,0 1 1 0 0,-1 0-1 0 0,1 0 1 0 0,0 0-1 0 0,-1-1 0 0 0,1 1 1 0 0,0 0-1 0 0,-1 0 1 0 0,1-1-1 0 0,0 1 0 0 0,0 0 1 0 0,0-1-1 0 0,-1 1 1 0 0,1 0-1 0 0,0 0 0 0 0,0-1 1 0 0,0 1-1 0 0,-1-1 1 0 0,1 1-1 0 0,0 0-12 0 0,0-6 157 0 0,-1-3-52 0 0,-2 0-102 0 0,-1 1-2 0 0,3 7 0 0 0,0 0-1 0 0,0 0 1 0 0,0-1-1 0 0,0 1 1 0 0,1-1-1 0 0,-1 1 1 0 0,0 0-1 0 0,1-1 1 0 0,-1 1-1 0 0,1-1 0 0 0,0 0 1 0 0,-1 1-1 0 0,1-1 1 0 0,0 1-1 0 0,0-1 1 0 0,0 1-1 0 0,0-1 1 0 0,0 0-1 0 0,1 1 1 0 0,-1-1-1 0 0,0 1 1 0 0,1-1-1 0 0,-1 1 0 0 0,1-2 0 0 0,12-19 109 0 0,-1-1 34 0 0,-11 22-135 0 0,-1-1 0 0 0,1 1 0 0 0,-1 0 0 0 0,0 0 0 0 0,1-1 0 0 0,-1 1 0 0 0,0 0 0 0 0,0-1 0 0 0,0 1 0 0 0,0-1-8 0 0,2-16 16 0 0,7 1-19 0 0,14-12-78 0 0,-12 17 69 0 0,-9 10 12 0 0,-1 1 0 0 0,1-1 0 0 0,-1 0 0 0 0,1 0 0 0 0,-1 0 0 0 0,0-1 0 0 0,0 1 0 0 0,0 0 0 0 0,0 0 0 0 0,0-1 0 0 0,-1 1 0 0 0,1 0 0 0 0,-1-1 0 0 0,1 1 0 0 0,-1-1 0 0 0,1 1 0 0 0,0 0 0 0 0,-1-1 0 0 0,1 1 0 0 0,0 0 0 0 0,1 0 0 0 0,-1 0 0 0 0,0 0 0 0 0,0 0 0 0 0,1 0 0 0 0,0 0 0 0 0,-1 0 0 0 0,60-59-141 0 0,-49 46 85 0 0,-3 3-170 0 0,-8 12 208 0 0,0-1 0 0 0,0 1 0 0 0,0-1 0 0 0,0 1 0 0 0,0 0 0 0 0,0-1 1 0 0,0 1-1 0 0,0 0 0 0 0,0 0 0 0 0,0 0 0 0 0,0 0 0 0 0,0 0 0 0 0,0 0 1 0 0,1 0 17 0 0,1 0-39 0 0,-3 0 28 0 0,1 0 0 0 0,-1 0 0 0 0,0 0 0 0 0,1 0 0 0 0,-1 0 0 0 0,0 0 0 0 0,1 0 0 0 0,-1 0 0 0 0,0 0 0 0 0,1 0 0 0 0,-1 0 0 0 0,0 0-1 0 0,0 0 1 0 0,1 0 0 0 0,-1 0 0 0 0,0 0 0 0 0,1-1 0 0 0,-1 1 0 0 0,0 0 0 0 0,0 0 0 0 0,1 0 0 0 0,-1 0 0 0 0,0-1 0 0 0,0 1 0 0 0,0 0-1 0 0,1 0 12 0 0,8-7-226 0 0,-2 4 10 0 0,0 2-27 0 0,0 0-72 0 0,-1 0-13 0 0,0 1-71 0 0,0 0-77 0 0,0 0-88 0 0,-5 0 440 0 0,0 0-416 0 0,0 0-111 0 0,-1 0 102 0 0,1 0-42 0 0,-1 0-681 0 0,0 0-526 0 0,0 0-1005 0 0</inkml:trace>
  <inkml:trace contextRef="#ctx0" brushRef="#br0" timeOffset="359.17">378 499 6272 0 0,'0'0'141'0'0,"0"0"23"0"0,0 3 11 0 0,3 7-29 0 0,-3-10-143 0 0,1 1-1 0 0,0-1 0 0 0,0 0 0 0 0,-1 0 0 0 0,1 1 0 0 0,0-1 0 0 0,0 0 0 0 0,0 0 0 0 0,0 0 0 0 0,-1 0 1 0 0,1 0-1 0 0,0 0 0 0 0,0 0 0 0 0,0 0-2 0 0,2 0 20 0 0,1 0 38 0 0,3 1 151 0 0,4-1 208 0 0,14 0 734 0 0,-19-2-872 0 0,-1 1-88 0 0,7-9 404 0 0,-11 9-573 0 0,-1 1 1 0 0,0 0 0 0 0,0 0 0 0 0,1 0 0 0 0,-1-1-1 0 0,0 1 1 0 0,0 0 0 0 0,1 0 0 0 0,-1 0-1 0 0,0 0 1 0 0,0-1 0 0 0,1 1 0 0 0,-1 0-1 0 0,0 0 1 0 0,1 0 0 0 0,-1 0 0 0 0,0 0 0 0 0,0 0-1 0 0,1 0 1 0 0,-1 0 0 0 0,0 0 0 0 0,1 0-1 0 0,-1 0 1 0 0,0 0 0 0 0,1 0 0 0 0,-1 0-23 0 0,3 0 82 0 0,7 0 205 0 0,-4-3-61 0 0,-2-2 11 0 0,1-2 67 0 0,-4 6-270 0 0,0-1 1 0 0,0 1-1 0 0,0 0 1 0 0,0 0-1 0 0,0 0 1 0 0,1-1-1 0 0,-1 1 1 0 0,0 0-1 0 0,1 1 1 0 0,-1-1-1 0 0,1 0 1 0 0,-1 0-1 0 0,1 1 1 0 0,0-1-35 0 0,10-5 193 0 0,-4-3-37 0 0,-3-4 85 0 0,-2 11-147 0 0,0 0-7 0 0,0 1-4 0 0,-1-1 7 0 0,-1-3 100 0 0,0 2-50 0 0,-1-2 39 0 0,-1 1-82 0 0,1 4-68 0 0,13-24 141 0 0,-10 9-156 0 0,-3 11-4 0 0,0-14 141 0 0,-3 12-110 0 0,-7 1 12 0 0,5-5-42 0 0,4 10-11 0 0,1 0 0 0 0,-1-1 0 0 0,0 1 0 0 0,0 0 0 0 0,1-1 0 0 0,-1 1 0 0 0,0 0 0 0 0,0 0 0 0 0,0 0 0 0 0,1 0 0 0 0,-1 0 0 0 0,0 0 0 0 0,0 0 0 0 0,0 0 0 0 0,0 0 0 0 0,0 0 0 0 0,0 0 0 0 0,0 0 0 0 0,0 0 0 0 0,1 0 0 0 0,-1 0 0 0 0,0 0 0 0 0,0 0 0 0 0,0 0 0 0 0,1 1 0 0 0,-1-1 0 0 0,0 0 0 0 0,0 1 0 0 0,0-1 0 0 0,-4 10 0 0 0,-8-5-14 0 0,-2 8-39 0 0,11-9 41 0 0,0 0 1 0 0,0 1-1 0 0,0-1 0 0 0,1 1 1 0 0,-1 1 11 0 0,-2 11-26 0 0,5-4 39 0 0,1-11-2 0 0,0 1-1 0 0,0-1 0 0 0,-1 0 1 0 0,1 1-1 0 0,0-1 1 0 0,-1 0-1 0 0,0 0 0 0 0,0 0 1 0 0,1 1-1 0 0,-1-1 1 0 0,0 0-1 0 0,-2 1-10 0 0,-6 17 66 0 0,6-12-59 0 0,2-7-8 0 0,0 1 1 0 0,0-1-1 0 0,0 1 1 0 0,0-1-1 0 0,1 1 1 0 0,-1 0-1 0 0,0-1 1 0 0,1 1-1 0 0,0 0 1 0 0,-1 0-1 0 0,1-1 1 0 0,0 1-1 0 0,0 0 1 0 0,0 0-1 0 0,0 0 1 0 0,0-1-1 0 0,0 1 1 0 0,0 0-1 0 0,1 1 1 0 0,4 5-26 0 0,-4-7 23 0 0,0 1 0 0 0,0-1 0 0 0,-1 0 1 0 0,1 1-1 0 0,0-1 0 0 0,-1 1 0 0 0,1-1 0 0 0,-1 1 0 0 0,1-1 0 0 0,-1 1 0 0 0,0-1 0 0 0,1 1 0 0 0,-1 0 1 0 0,0-1 2 0 0,0 10-6 0 0,1 16 65 0 0,5-15 19 0 0,4 1 39 0 0,6 13 27 0 0,-9-21-94 0 0,9 3-23 0 0,-12-6-19 0 0,-2-2-1 0 0,-1 1-1 0 0,1-1 1 0 0,0 1 0 0 0,-1-1-1 0 0,1 0 1 0 0,-1 0 0 0 0,1 0-1 0 0,0 0 1 0 0,-1 0 0 0 0,1 0-7 0 0,15 0 54 0 0,-1 0 25 0 0,4 0-52 0 0,-20 0-25 0 0,0 0 1 0 0,1 1 0 0 0,-1-1 0 0 0,0 0 0 0 0,1 0 0 0 0,-1 0 0 0 0,0 0 0 0 0,1 0-1 0 0,-1-1 1 0 0,0 1 0 0 0,1 0 0 0 0,-1 0 0 0 0,0 0 0 0 0,0 0 0 0 0,1 0 0 0 0,-1 0-1 0 0,0 0 1 0 0,1-1 0 0 0,-1 1 0 0 0,0 0 0 0 0,0 0 0 0 0,1 0 0 0 0,-1 0-1 0 0,0-1 1 0 0,0 1 0 0 0,0 0-3 0 0,15-9 46 0 0,-12 8-55 0 0,0 0 0 0 0,1 0 0 0 0,-1 1 0 0 0,0 0 0 0 0,1-1 0 0 0,2 1 9 0 0,1 0-57 0 0,6-4 12 0 0,-11 2-9 0 0,1 0-46 0 0,1 0-125 0 0,-3 1 63 0 0,2 0-40 0 0,-2 0-78 0 0,1 0-54 0 0,0 1-47 0 0,0-1-41 0 0,2 0-528 0 0,0 0-95 0 0,2-3-718 0 0,3-5-1002 0 0,-9 9 2740 0 0</inkml:trace>
  <inkml:trace contextRef="#ctx0" brushRef="#br0" timeOffset="688.44">983 0 8288 0 0,'0'0'190'0'0,"0"0"28"0"0,0 0 7 0 0,0 5-33 0 0,3 15-92 0 0,4-12 143 0 0,-7-8-228 0 0,0 0 1 0 0,1 1 0 0 0,-1-1 0 0 0,1 0-1 0 0,-1 1 1 0 0,0-1 0 0 0,1 0 0 0 0,-1 1 0 0 0,0-1-1 0 0,1 0 1 0 0,-1 1 0 0 0,0-1 0 0 0,0 1-1 0 0,0-1 1 0 0,1 1 0 0 0,-1-1 0 0 0,0 1 0 0 0,0-1-1 0 0,0 1 1 0 0,0-1 0 0 0,0 1 0 0 0,0-1-1 0 0,0 0 1 0 0,0 1 0 0 0,0-1 0 0 0,0 1-1 0 0,0-1 1 0 0,0 1 0 0 0,0 0-16 0 0,0 5 184 0 0,0-4-121 0 0,0 0 0 0 0,-1 1 1 0 0,2-1-1 0 0,-1 0 0 0 0,0 0 1 0 0,0 0-1 0 0,1 0 1 0 0,-1 0-1 0 0,1 0 0 0 0,0 1-63 0 0,2 3 192 0 0,0 0-37 0 0,2 12 239 0 0,-4-10-202 0 0,-1 2 70 0 0,0 2 101 0 0,1-3-106 0 0,0-3-70 0 0,1 1-33 0 0,1 1-11 0 0,2 0-15 0 0,-3-1-4 0 0,-1 1 30 0 0,-1 2 65 0 0,0 5-147 0 0,0-1 40 0 0,0 15 211 0 0,0 2 150 0 0,0 43 754 0 0,0-48-861 0 0,0-6-148 0 0,0 1-71 0 0,0 0-87 0 0,0 0-104 0 0,0-5-60 0 0,0 0-66 0 0,0 0-73 0 0,0 1-79 0 0,0-1-83 0 0,0 1-91 0 0,0 1-95 0 0,0 0-102 0 0,0-18-523 0 0</inkml:trace>
  <inkml:trace contextRef="#ctx0" brushRef="#br0" timeOffset="1435.02">847 378 6880 0 0,'0'0'157'0'0,"0"0"23"0"0,0 0 11 0 0,2-2-31 0 0,10-5-120 0 0,2-1-48 0 0,-12 2 18 0 0,1 1 65 0 0,24-10 938 0 0,4 10 178 0 0,-1-20-72 0 0,-24 22-886 0 0,0 1-48 0 0,4-2 78 0 0,11-5 142 0 0,-6 1-79 0 0,3 2 32 0 0,-6 3-160 0 0,8-7 218 0 0,-7 7-216 0 0,-1 1-43 0 0,3-4-60 0 0,-12 5-94 0 0,1 0 0 0 0,-1 0 0 0 0,0 0 1 0 0,0 0-1 0 0,0 0 0 0 0,1 1 0 0 0,-1-1 1 0 0,2 1-4 0 0,-3 0-3 0 0,1 0 0 0 0,0 0 0 0 0,-1 0 0 0 0,1-1 1 0 0,0 1-1 0 0,-1-1 0 0 0,1 1 0 0 0,-1-1 1 0 0,1 0-1 0 0,-1 0 0 0 0,1 0 0 0 0,-1-1 3 0 0,0 1-2 0 0,0 0-1 0 0,1 0 1 0 0,-1 0-1 0 0,0 0 1 0 0,0 1-1 0 0,0-1 0 0 0,1 1 1 0 0,-1-1-1 0 0,0 1 1 0 0,1 0-1 0 0,-1 0 1 0 0,1 0 2 0 0,40 0 0 0 0,-40 0-6 0 0,0 0-1 0 0,0 0 1 0 0,0-1 0 0 0,0 1 0 0 0,0-1 0 0 0,0 0 0 0 0,0 0 0 0 0,0 0 0 0 0,0 0 0 0 0,2-1 6 0 0,5-3-46 0 0,0 2-54 0 0,2-2 6 0 0,1 0-32 0 0,-4 2-30 0 0,0 2-55 0 0,1 1-102 0 0,-3 0 41 0 0,11 0-443 0 0,-12 0 423 0 0,-1 0-59 0 0,1 0 2 0 0,-1 0-65 0 0,0 0-74 0 0,1 0-84 0 0,-4 0 458 0 0,-2 2 70 0 0,0 2 47 0 0,0 1 63 0 0,1 8 167 0 0,0-10-188 0 0,0 0-33 0 0,4 5 69 0 0,0 1 50 0 0,-2 4 66 0 0,-3 20 339 0 0,0 2-59 0 0,0 0-57 0 0,0-4-57 0 0,1-18-151 0 0,6 0 37 0 0,-2-2-8 0 0,-3 0-29 0 0,-1-1 7 0 0,5 2 26 0 0,0 0-4 0 0,-4-1-26 0 0,-2 2 89 0 0,0-13-299 0 0,0 0 0 0 0,0 0 0 0 0,0 0 0 0 0,0 0 0 0 0,0 0 0 0 0,0 0 0 0 0,0 0 0 0 0,0 0 0 0 0,0 0 0 0 0,0 0 0 0 0,0 1 0 0 0,0-1 0 0 0,0 0 0 0 0,0 0 0 0 0,0 0 0 0 0,0 0 0 0 0,0 0 1 0 0,0 0-1 0 0,0 0 0 0 0,0 0 0 0 0,0 0 0 0 0,0 0 0 0 0,0 0 0 0 0,0 1 0 0 0,0-1 0 0 0,0 0 0 0 0,0 0 0 0 0,0 0 0 0 0,0 0 0 0 0,0 0 0 0 0,0 0 0 0 0,0 0 0 0 0,0 0 0 0 0,0 0 0 0 0,1 0 0 0 0,-1 0 1 0 0,0 0-1 0 0,0 0 0 0 0,0 0 0 0 0,0 0 0 0 0,0 0 0 0 0,0 0 0 0 0,0 0 0 0 0,0 0 0 0 0,0 0 0 0 0,0 0 0 0 0,0 0 0 0 0,1 0 0 0 0,-1 0 0 0 0,0 0 0 0 0,0 0 0 0 0,0 0 0 0 0,0 0 0 0 0,0 0 0 0 0,0 0 1 0 0,0 0-1 0 0,0 0-5 0 0,12 3 208 0 0,2 7-2 0 0,-12-8-20 0 0,-2-2 8 0 0,3 0 45 0 0,3 0-101 0 0,1 1 34 0 0,10 0 224 0 0,-6-2-185 0 0,-2 0-114 0 0,-1-1-106 0 0,4-8 99 0 0,-7 6 10 0 0,2 3-66 0 0,-1 1-8 0 0,-5-1-19 0 0,0 0 1 0 0,1 0 0 0 0,-1-1 0 0 0,0 1 0 0 0,0 0 0 0 0,0 0 0 0 0,0-1 0 0 0,0 1 0 0 0,0 0 0 0 0,0-1 0 0 0,0 1 0 0 0,-1-1 0 0 0,1 1-1 0 0,0-2-7 0 0,0 2 7 0 0,-1-1 0 0 0,1 1-1 0 0,-1-1 1 0 0,1 1 0 0 0,0-1-1 0 0,0 1 1 0 0,0 0 0 0 0,0-1-1 0 0,0 1 1 0 0,0 0 0 0 0,0 0-1 0 0,0 0 1 0 0,1 0 0 0 0,0-1-7 0 0,3 0 6 0 0,-5 2-6 0 0,1 0 1 0 0,0-1-1 0 0,-1 1 0 0 0,1 0 0 0 0,-1-1 0 0 0,1 1 1 0 0,0 0-1 0 0,-1-1 0 0 0,1 1 0 0 0,-1-1 1 0 0,1 1-1 0 0,-1-1 0 0 0,0 1 0 0 0,1-1 0 0 0,-1 1 1 0 0,1-1-1 0 0,-1 1 0 0 0,0-1 0 0 0,1 1 0 0 0,-1-1 1 0 0,0 0-1 0 0,0 0 0 0 0,3-3 1 0 0,22-27-2 0 0,-20 19 1 0 0,1 8-2 0 0,-5 3 0 0 0,-1 1 0 0 0,0 0 1 0 0,1 0-1 0 0,-1-1 1 0 0,1 1-1 0 0,-1 0 1 0 0,0 0-1 0 0,1-1 0 0 0,-1 1 1 0 0,0-1-1 0 0,1 1 1 0 0,-1 0-1 0 0,0-1 1 0 0,0 1-1 0 0,1-1 0 0 0,-1 1 1 0 0,0 0-1 0 0,0-1 1 0 0,0 1-1 0 0,1-1 0 0 0,-1 1 1 0 0,0-1-1 0 0,0 1 1 0 0,0-1-1 0 0,0 1 1 0 0,0-1-1 0 0,0 1 0 0 0,0-1 1 0 0,0 1-1 0 0,0 0 1 0 0,0-1-1 0 0,-1 0 2 0 0,2-1-6 0 0,-1 1 0 0 0,0-1-1 0 0,0 0 1 0 0,1 1 0 0 0,-1-1 0 0 0,0 0 0 0 0,1 1-1 0 0,0-1 1 0 0,-1 1 0 0 0,1-1 0 0 0,0 0-1 0 0,0 1 1 0 0,0-1 6 0 0,0 1-15 0 0,0 0 0 0 0,0-1 1 0 0,0 1-1 0 0,-1-1 0 0 0,1 0 0 0 0,0 1 0 0 0,-1-1 0 0 0,1 0 0 0 0,-1 1 0 0 0,0-1 0 0 0,0 0 0 0 0,1 1 1 0 0,-1-1 14 0 0,-1-5-59 0 0,1 5 39 0 0,0 0 1 0 0,0 0-1 0 0,0 0 0 0 0,0 0 1 0 0,0 0-1 0 0,1 0 1 0 0,-1-1-1 0 0,1 1 0 0 0,-1 0 1 0 0,1 0 19 0 0,4-6-59 0 0,-4 7 47 0 0,0-1-1 0 0,0 1 1 0 0,-1-1-1 0 0,1 1 1 0 0,0 0-1 0 0,-1-1 1 0 0,1 1-1 0 0,-1-1 1 0 0,1 1-1 0 0,-1-1 1 0 0,0 0-1 0 0,1 1 1 0 0,-1-1 0 0 0,0 0 12 0 0,0-25-219 0 0,0 24 135 0 0,0 3 11 0 0,2 0 1 0 0,8 0-6 0 0,-7 0-14 0 0,-3 0 16 0 0,0 0-12 0 0,0 0 84 0 0,1 0-1 0 0,0 1 1 0 0,-1-1-1 0 0,1 0 1 0 0,0 0 0 0 0,-1 1-1 0 0,1-1 1 0 0,-1 0-1 0 0,1 1 1 0 0,-1-1-1 0 0,1 1 1 0 0,-1-1-1 0 0,1 1 1 0 0,-1-1-1 0 0,1 1 1 0 0,-1-1 0 0 0,0 1-1 0 0,1 0 5 0 0,0 1-8 0 0,0 0 0 0 0,-1 0 1 0 0,1 0-1 0 0,-1 0 0 0 0,1 1 0 0 0,-1-1 0 0 0,0 0 0 0 0,0 1 8 0 0,3 14-43 0 0,0-13 36 0 0,-2 0 1 0 0,1 0 0 0 0,0 1 0 0 0,-1-1 0 0 0,0 0 0 0 0,0 0-1 0 0,0 1 1 0 0,0-1 0 0 0,-1 1 0 0 0,1-1 0 0 0,-1 1 0 0 0,-1-1 0 0 0,1 1 6 0 0,0-3-1 0 0,0-1 1 0 0,0 1 0 0 0,1 0 0 0 0,-1-1-1 0 0,1 1 1 0 0,-1 0 0 0 0,1-1 0 0 0,-1 1-1 0 0,1 0 1 0 0,0-1 0 0 0,0 1-1 0 0,0-1 1 0 0,0 1 0 0 0,0-1 2 0 0,0 0-1 0 0,-1 1 0 0 0,1 0 0 0 0,0-1 1 0 0,0 1-1 0 0,-1-1 0 0 0,1 1 0 0 0,-1 0 1 0 0,0-1-1 0 0,1 1 0 0 0,-1 0 1 0 0,0-1-1 0 0,0 1-1 0 0,0 0 5 0 0,0 0 0 0 0,1-1 0 0 0,-1 1 0 0 0,0 0 1 0 0,1-1-1 0 0,-1 1 0 0 0,1 0 0 0 0,-1-1 0 0 0,1 1 0 0 0,0-1 0 0 0,0 1 0 0 0,0-1 1 0 0,0 1-6 0 0,0-1 5 0 0,0 1 0 0 0,0-1 0 0 0,-1 1 0 0 0,1-1 0 0 0,0 1 0 0 0,-1 0 0 0 0,1-1 1 0 0,-1 1-1 0 0,1 0 0 0 0,-1-1 0 0 0,0 1 0 0 0,0 0 0 0 0,0 0-5 0 0,0-1 3 0 0,1 0 0 0 0,-1 0 0 0 0,0 0 0 0 0,0 0 0 0 0,1 0 0 0 0,-1 0 0 0 0,0 0 0 0 0,1-1 0 0 0,-1 1 0 0 0,1 0 0 0 0,-1 0 0 0 0,1 0 0 0 0,0 0 0 0 0,-1-1 0 0 0,1 1 0 0 0,0 0 0 0 0,0 0 0 0 0,-1-1 0 0 0,1 1 0 0 0,0-1 0 0 0,0 1 0 0 0,0-1 0 0 0,0 1 0 0 0,0-1 0 0 0,0 1 0 0 0,0-1-3 0 0,10 7 18 0 0,-11-6-16 0 0,1-1-1 0 0,-1 0 1 0 0,0 0-1 0 0,1 1 1 0 0,-1-1-1 0 0,0 0 1 0 0,0 1-1 0 0,1-1 1 0 0,-1 0-1 0 0,0 1 1 0 0,0-1-1 0 0,1 0 1 0 0,-1 1-1 0 0,0-1 1 0 0,0 1-1 0 0,0-1 1 0 0,0 0-1 0 0,0 1 1 0 0,0-1-1 0 0,0 1 1 0 0,0-1-1 0 0,0 1 1 0 0,0-1-1 0 0,0 0 1 0 0,0 1-1 0 0,0-1 0 0 0,0 1 0 0 0,1 3 12 0 0,9 2-13 0 0,-7 4-14 0 0,-1-5-39 0 0,0-4-11 0 0,-1 0 52 0 0,6 4 124 0 0,-4-3-95 0 0,-1-1-45 0 0,0 0-39 0 0,0-1-61 0 0,0 1-69 0 0,0-1-80 0 0,0 0-94 0 0,-1 0 42 0 0,0 0-55 0 0,-1 0-47 0 0,0 0-43 0 0,1 0-141 0 0,-1 0-42 0 0,0 0-172 0 0,0 0-458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4:46.1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0 288 6072 0 0,'0'0'133'0'0,"3"0"23"0"0,1 0-95 0 0,11-1 155 0 0,-6-1-150 0 0,-5 0-72 0 0,12-6 0 0 0,-9 3 103 0 0,0-6 310 0 0,-7 10-369 0 0,0 0 0 0 0,1 0 0 0 0,-1 0 0 0 0,1 0 0 0 0,-1 0 0 0 0,1 1-1 0 0,-1-1 1 0 0,1 0 0 0 0,0 0 0 0 0,0 0 0 0 0,-1 0 0 0 0,1 1 0 0 0,0-1 0 0 0,0 0 0 0 0,0 1-1 0 0,0-1-37 0 0,9-4 420 0 0,0 1-3 0 0,-2-5-68 0 0,-6 5-201 0 0,-2 3-113 0 0,0 0 0 0 0,1 1 0 0 0,-1-1 0 0 0,0 0-1 0 0,1 1 1 0 0,-1-1 0 0 0,0 1 0 0 0,1-1 0 0 0,-1 1-1 0 0,1-1 1 0 0,-1 1 0 0 0,0-1 0 0 0,1 1-1 0 0,0-1 1 0 0,-1 1 0 0 0,1 0 0 0 0,-1-1 0 0 0,1 1-1 0 0,-1 0 1 0 0,1-1 0 0 0,0 1 0 0 0,0 0-35 0 0,3-2 138 0 0,11-11 374 0 0,1 0-32 0 0,-10 10-315 0 0,-5 3-153 0 0,-1 0 0 0 0,1 0 0 0 0,-1 0 0 0 0,1 0 0 0 0,-1 0 0 0 0,0-1 0 0 0,1 1 0 0 0,-1 0 0 0 0,1 0 0 0 0,-1-1 0 0 0,0 1 0 0 0,1 0 0 0 0,-1-1 0 0 0,0 1 0 0 0,1-1 0 0 0,-1 1 0 0 0,0 0 1 0 0,1-1-1 0 0,-1 1 0 0 0,0-1 0 0 0,0 1 0 0 0,0-1 0 0 0,1 1 0 0 0,-1 0 0 0 0,0-1 0 0 0,0 1 0 0 0,0-1 0 0 0,0 1 0 0 0,0-1 0 0 0,0 1 0 0 0,0-1 0 0 0,0 1 0 0 0,0-1 0 0 0,0 1 0 0 0,0-1 0 0 0,0 1 0 0 0,0-1 0 0 0,0 1-12 0 0,0-1 17 0 0,0 0 1 0 0,0 0-1 0 0,0 1 0 0 0,0-1 0 0 0,0 0 0 0 0,0 0 1 0 0,1 1-1 0 0,-1-1 0 0 0,0 0 0 0 0,0 1 0 0 0,1-1 0 0 0,-1 0 1 0 0,1 1-1 0 0,-1-1 0 0 0,1 0 0 0 0,-1 1 0 0 0,1-1 0 0 0,-1 1 1 0 0,1-1-1 0 0,-1 1 0 0 0,1-1-17 0 0,8-5 179 0 0,-3 3-108 0 0,-1-1-38 0 0,-2 1 46 0 0,-2 0-37 0 0,-2-6-13 0 0,1 6-5 0 0,-1-15 43 0 0,0 9-41 0 0,1 9-25 0 0,0-1 0 0 0,0 1-1 0 0,-1 0 1 0 0,1 0 0 0 0,0 0-1 0 0,0-1 1 0 0,0 1 0 0 0,0 0-1 0 0,0 0 1 0 0,0 0-1 0 0,-1 0 1 0 0,1 0 0 0 0,0-1-1 0 0,0 1 1 0 0,0 0 0 0 0,0 0-1 0 0,-1 0 1 0 0,1 0-1 0 0,0 0 1 0 0,0 0 0 0 0,0 0-1 0 0,-1 0 1 0 0,1-1 0 0 0,0 1-1 0 0,0 0 1 0 0,0 0-1 0 0,-1 0 1 0 0,1 0 0 0 0,0 0-1 0 0,0 0 1 0 0,0 0 0 0 0,-1 0-1 0 0,1 0 1 0 0,0 1 0 0 0,0-1-1 0 0,0 0 1 0 0,-1 0-1 0 0,1 0 0 0 0,-4 0 29 0 0,2 0 49 0 0,2 0 2 0 0,-4 1 25 0 0,-7-4-64 0 0,-4-5-27 0 0,14 8-14 0 0,0 1 1 0 0,0-1 0 0 0,0 0-1 0 0,0 0 1 0 0,0 1 0 0 0,0-1 0 0 0,1 1-1 0 0,-1-1 1 0 0,0 1 0 0 0,0-1-1 0 0,1 1 1 0 0,-1 0 0 0 0,0-1 0 0 0,1 1-1 0 0,-1 0 0 0 0,-4 2 47 0 0,-2-2-36 0 0,1 0 1 0 0,5-1-8 0 0,0 1 0 0 0,1 0 0 0 0,-1-1 0 0 0,0 1 0 0 0,0 0 0 0 0,0-1 0 0 0,1 1 0 0 0,-1 0 0 0 0,0 0 0 0 0,1 0 0 0 0,-1 0 0 0 0,1 0 0 0 0,-1 0 0 0 0,1 0 0 0 0,-1 0 0 0 0,1 0-4 0 0,-6 10 32 0 0,0-7 10 0 0,5-3-40 0 0,0 0 0 0 0,1-1 0 0 0,-1 1 0 0 0,0-1 0 0 0,1 1 0 0 0,-1 0 0 0 0,0 0 0 0 0,1-1 0 0 0,-1 1 0 0 0,1 0 0 0 0,0 0 0 0 0,-1-1 0 0 0,1 1 0 0 0,0 0 0 0 0,-1 0 0 0 0,1 0 0 0 0,0 0 0 0 0,0 0 0 0 0,0 0-2 0 0,-12 27-7 0 0,3-8 34 0 0,1-3 46 0 0,0-1 70 0 0,4-9-35 0 0,4-5-86 0 0,-1 0 0 0 0,0 0 1 0 0,1 0-1 0 0,0-1 0 0 0,-1 1 0 0 0,1 0 1 0 0,0 0-1 0 0,0 0 0 0 0,0 0 1 0 0,0 0-1 0 0,0 0-22 0 0,1 8 63 0 0,1 15-35 0 0,4-12-25 0 0,-5-12 1 0 0,0 0 1 0 0,0 1 0 0 0,-1-1-1 0 0,1 1 1 0 0,0-1 0 0 0,-1 0-1 0 0,1 1 1 0 0,-1-1 0 0 0,0 1-1 0 0,1-1 1 0 0,-1 1 0 0 0,0-1 0 0 0,0 1-5 0 0,0-2 2 0 0,0 1 1 0 0,0-1 0 0 0,-1 1-1 0 0,1-1 1 0 0,0 1 0 0 0,0-1-1 0 0,0 1 1 0 0,0-1 0 0 0,0 1 0 0 0,1-1-1 0 0,-1 1 1 0 0,0-1 0 0 0,0 1-1 0 0,0-1 1 0 0,0 0 0 0 0,0 1-1 0 0,1-1 1 0 0,-1 1 0 0 0,0-1-1 0 0,0 1 1 0 0,1-1 0 0 0,-1 0 0 0 0,0 1-1 0 0,1-1 1 0 0,-1 0 0 0 0,0 1-1 0 0,1-1 1 0 0,-1 0 0 0 0,1 0-1 0 0,-1 1 1 0 0,0-1 0 0 0,1 0-3 0 0,5 5 42 0 0,-1 5 22 0 0,23 5 81 0 0,-21-13-95 0 0,11-1 133 0 0,-10-2-168 0 0,-4 1-12 0 0,0 0-1 0 0,-1-1 1 0 0,1 1 0 0 0,0-1-1 0 0,0 0 1 0 0,-1-1 0 0 0,1 1-1 0 0,-1 0 1 0 0,1-1 0 0 0,2-1-3 0 0,24-2 60 0 0,-12-5-60 0 0,7 5 0 0 0,-22 3-36 0 0,1 1-71 0 0,-1 0-76 0 0,0-1-78 0 0,0 1-82 0 0,0-1-84 0 0,1 1-87 0 0,-1-1-90 0 0,0 0-125 0 0,1 0-106 0 0,2-2-925 0 0,3-4-1000 0 0,-9 8 2735 0 0</inkml:trace>
  <inkml:trace contextRef="#ctx0" brushRef="#br0" timeOffset="397.97">469 0 6392 0 0,'0'3'141'0'0,"0"1"-81"0"0,0-2-28 0 0,0 0-1 0 0,0 1 0 0 0,0-1 0 0 0,0 0 0 0 0,0 0 0 0 0,0 1 0 0 0,1-1 0 0 0,-1 0 0 0 0,2 2-31 0 0,2 3 85 0 0,2 3-7 0 0,-4 3-58 0 0,-2-6-20 0 0,0-5 0 0 0,0 0 0 0 0,0 0 0 0 0,0 0 0 0 0,0 0 0 0 0,0 0 0 0 0,0 0 0 0 0,1 0 0 0 0,-1 0 0 0 0,1 0 0 0 0,0 1 0 0 0,3 5 6 0 0,-1-4 37 0 0,0 1 53 0 0,-1 2 73 0 0,-2 2 90 0 0,0-1-35 0 0,-1 4 36 0 0,1-3-33 0 0,1-2 20 0 0,2 0 71 0 0,1 1-4 0 0,2 1 116 0 0,-4 4 86 0 0,-2 10 419 0 0,-1 3-23 0 0,1-9-408 0 0,1-6-191 0 0,1-6-202 0 0,-1-1-35 0 0,6 3 359 0 0,-7-7-415 0 0,1 1 1 0 0,-1-1-1 0 0,1 0 1 0 0,-1 1-1 0 0,0-1 1 0 0,1 0-1 0 0,-1 1 0 0 0,0-1 1 0 0,1 0-1 0 0,-1 1 1 0 0,0-1-1 0 0,0 1 1 0 0,1-1-1 0 0,-1 0 1 0 0,0 1-1 0 0,0-1 0 0 0,0 1 1 0 0,1-1-1 0 0,-1 1 1 0 0,0-1-1 0 0,0 1 1 0 0,0-1-1 0 0,0 1 0 0 0,0-1 1 0 0,0 1-1 0 0,0-1 1 0 0,0 1-1 0 0,0-1 1 0 0,0 1-21 0 0,0 1 27 0 0,0 1 43 0 0,0 2 118 0 0,0 7 357 0 0,0-9-418 0 0,0 0-48 0 0,0-1 230 0 0,0-2-46 0 0,0 0-27 0 0,0 0-4 0 0,0 0-7 0 0,0 0-29 0 0,0 0-18 0 0,0 0-2 0 0,0 0-8 0 0,0 0-34 0 0,0 0-20 0 0,-11-3 52 0 0,7-5-87 0 0,3-14-35 0 0,1 12-7 0 0,3 3 16 0 0,2-5-42 0 0,6-16 5 0 0,1 12 30 0 0,-10 13-43 0 0,1 0-1 0 0,-1 0 0 0 0,0-1 0 0 0,1 1 0 0 0,-2-1 0 0 0,2 0-2 0 0,-2 1 0 0 0,1-1 0 0 0,0 2 0 0 0,0-1 0 0 0,0 0 0 0 0,0 0-1 0 0,1 0 1 0 0,26-22-10 0 0,0 5-53 0 0,-12 5 31 0 0,-16 14 25 0 0,0-1 0 0 0,0 1-1 0 0,0 0 1 0 0,1 0-1 0 0,-1 0 1 0 0,0 0 0 0 0,1 0-1 0 0,-1 0 1 0 0,1 0 0 0 0,-1 0-1 0 0,1 0 1 0 0,0 1-1 0 0,-1-1 1 0 0,1 1 0 0 0,0-1-1 0 0,-1 1 1 0 0,1 0 0 0 0,0-1-1 0 0,1 1 8 0 0,55 0-16 0 0,-56 0 86 0 0,1 3 103 0 0,-1-1-103 0 0,1 1 53 0 0,7 7 392 0 0,-6-6-314 0 0,-1-1-60 0 0,-1-1-99 0 0,-1-1-53 0 0,7 7 177 0 0,-2 1-59 0 0,0 0-40 0 0,0 5-45 0 0,-2-6-29 0 0,-1-1-157 0 0,-2 2-73 0 0,-2 20-638 0 0,1-21 642 0 0,0-1 55 0 0,0-5 176 0 0,0 2 60 0 0,0 0 72 0 0,0 4 206 0 0,0 4 340 0 0,0-6-411 0 0,0 0-52 0 0,0 0-85 0 0,2 7-111 0 0,4-5-57 0 0,-4-5-16 0 0,0-2-36 0 0,-1 1-42 0 0,0-2-38 0 0,0 1-142 0 0,-1-1-47 0 0,0 0-157 0 0,0 0-308 0 0,0 0-598 0 0,0 0-14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4:45.0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197 1 5728 0 0,'0'0'132'0'0,"0"0"17"0"0,0 0 10 0 0,0 2-26 0 0,0 11-106 0 0,1-4-13 0 0,1-3 40 0 0,2 0 56 0 0,2 1 128 0 0,-6-7-238 0 0,0 0 8 0 0,0 0 0 0 0,0 0 0 0 0,0 0-1 0 0,0 0 1 0 0,0 0 0 0 0,0 0 0 0 0,1 0 0 0 0,-1 0 0 0 0,0 0 0 0 0,0 0 0 0 0,0 0 0 0 0,0 1 0 0 0,0-1-1 0 0,0 0 1 0 0,0 0 0 0 0,0 0 0 0 0,0 0 0 0 0,0 0 0 0 0,0 0 0 0 0,0 0 0 0 0,0 0 0 0 0,1 1 0 0 0,-1-1 0 0 0,0 0-1 0 0,0 0 1 0 0,0 0 0 0 0,0 0 0 0 0,0 0 0 0 0,0 0 0 0 0,0 0 0 0 0,0 1 0 0 0,0-1 0 0 0,0 0 0 0 0,0 0 0 0 0,0 0-1 0 0,-1 0 1 0 0,1 0 0 0 0,0 0 0 0 0,0 0 0 0 0,0 1 0 0 0,0-1 0 0 0,0 0 0 0 0,0 0 0 0 0,0 0 0 0 0,0 0-1 0 0,0 0 1 0 0,0 0 0 0 0,0 0 0 0 0,0 0 0 0 0,0 0 0 0 0,-1 0 0 0 0,1 1 0 0 0,0-1 0 0 0,0 0 0 0 0,0 0 0 0 0,0 0-1 0 0,0 0-7 0 0,-1 0 24 0 0,1 0-1 0 0,0 1 0 0 0,-1-1 0 0 0,1 0 1 0 0,0 1-1 0 0,-1-1 0 0 0,1 0 0 0 0,0 1 0 0 0,0-1 1 0 0,-1 1-1 0 0,1-1 0 0 0,0 0 0 0 0,0 1 1 0 0,0-1-1 0 0,-1 1 0 0 0,1-1 0 0 0,0 1 0 0 0,0-1 1 0 0,0 1-1 0 0,0-1 0 0 0,0 1 0 0 0,0-1 1 0 0,0 0-1 0 0,0 1 0 0 0,0 0-23 0 0,2 3 273 0 0,0 1-33 0 0,-1 1 48 0 0,1 3 62 0 0,-2 1 76 0 0,2-2-160 0 0,3 3 22 0 0,2 2 8 0 0,-6-2-34 0 0,-1 9 225 0 0,0-1-85 0 0,0 1-73 0 0,0 0-61 0 0,0 15 99 0 0,0 48 268 0 0,1-76-570 0 0,0 1 1 0 0,0-1-1 0 0,0 0 1 0 0,1 1 0 0 0,0 0-66 0 0,0-1 54 0 0,0 1 0 0 0,-1-1 1 0 0,0 0-1 0 0,0 1 1 0 0,0 0-55 0 0,-2 20 181 0 0,0 32 262 0 0,2-42-325 0 0,2-5-44 0 0,3-1 20 0 0,-5-11-80 0 0,0 0 0 0 0,-1 1 1 0 0,1-1-1 0 0,0 1 1 0 0,-1-1-1 0 0,1 1 1 0 0,-1-1-1 0 0,1 1 0 0 0,-1 0 1 0 0,0-1-1 0 0,1 1 1 0 0,-1-1-1 0 0,0 1 1 0 0,0 0-15 0 0,0 20 120 0 0,0-7 13 0 0,0 2 49 0 0,0 5 50 0 0,0 8 55 0 0,0-20-216 0 0,0-8-26 0 0,0-2-107 0 0,0 0-61 0 0,0 0 42 0 0,0 0-65 0 0,0 0-80 0 0,0 0 68 0 0,0 0-36 0 0,0 0-39 0 0,0 0-37 0 0,0 0-367 0 0,0 0 88 0 0,0 0-52 0 0,0 0-707 0 0,0 0-558 0 0,0 0-1062 0 0</inkml:trace>
  <inkml:trace contextRef="#ctx0" brushRef="#br0" timeOffset="297.76">1 394 5904 0 0,'0'0'132'0'0,"0"0"17"0"0,0 0 11 0 0,2 0-21 0 0,25-3-50 0 0,-15-3 125 0 0,-5 2 37 0 0,5 2 81 0 0,-5 2-121 0 0,-5 0-141 0 0,0 1-1 0 0,0-1 1 0 0,0 0-1 0 0,0-1 1 0 0,0 1 0 0 0,0 0-1 0 0,0-1 1 0 0,0 1-1 0 0,0-1 1 0 0,1 0-70 0 0,5-2 165 0 0,-1 0-41 0 0,13-2 167 0 0,-10 4-138 0 0,6 1 125 0 0,-8-1-124 0 0,-1 0-52 0 0,1-1-31 0 0,1-3-30 0 0,2 1-9 0 0,11-4 16 0 0,-18 6-39 0 0,0 1-1 0 0,-1-1 0 0 0,1 1 1 0 0,0 0-1 0 0,0 0 1 0 0,0 1-1 0 0,0-1 1 0 0,3 1-9 0 0,11-2 43 0 0,-1-5-25 0 0,-7 3-9 0 0,23-6 48 0 0,-20 6-78 0 0,7-2-59 0 0,5-7-57 0 0,-7-2-20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2:55.9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0 137 5960 0 0,'3'0'132'0'0,"7"0"36"0"0,0 0-52 0 0,41 0 207 0 0,-35 0-131 0 0,-8 0-52 0 0,0 0 37 0 0,4 0 152 0 0,-1 0 104 0 0,0 0 123 0 0,-5 0-228 0 0,0 0 38 0 0,-2 0-161 0 0,1-1-33 0 0,3 0 91 0 0,1-2-48 0 0,1-3 36 0 0,-6 5-113 0 0,6-2 470 0 0,-7 3-519 0 0,0 0 0 0 0,-1-1 0 0 0,1 1 0 0 0,0-1 0 0 0,0 0 0 0 0,-1 1 0 0 0,2-2-89 0 0,13-6 469 0 0,14 3 455 0 0,-24 2-692 0 0,21-13 357 0 0,-22 11-426 0 0,0-1 37 0 0,5-4 4 0 0,-6 6-73 0 0,0 4-87 0 0,0-1-17 0 0,-3-1 0 0 0,-2-3-11 0 0,0-2 41 0 0,0-4 58 0 0,0 8-30 0 0,0 1-26 0 0,-2-11-48 0 0,1 12-11 0 0,0 0 0 0 0,1 0 0 0 0,-1 0 0 0 0,0 0 0 0 0,0 0 0 0 0,0 0 0 0 0,0 0 0 0 0,0 0 0 0 0,0 0 0 0 0,0 0 0 0 0,0 1 0 0 0,-1-1 0 0 0,-13-2 0 0 0,8 3 0 0 0,5 0 0 0 0,0-1 0 0 0,0 1 0 0 0,0 0 0 0 0,0 1 0 0 0,0-1 0 0 0,0 0 0 0 0,0 1 0 0 0,0-1 0 0 0,0 1 0 0 0,-1 0 0 0 0,-36 18-2 0 0,17-8-70 0 0,6 1 55 0 0,0 4 38 0 0,12-10-5 0 0,-1-1-1 0 0,0 0 1 0 0,-1 0 0 0 0,-5 4-16 0 0,5-5 17 0 0,-9 8 52 0 0,6 2 26 0 0,-9 12 26 0 0,-2 3 12 0 0,19-28-113 0 0,1 1 0 0 0,-1 0 0 0 0,0 0 0 0 0,1 0 0 0 0,-1 1 0 0 0,1-1 1 0 0,-1 0-1 0 0,1 0 0 0 0,0 1-20 0 0,0 17 151 0 0,0 5-27 0 0,0-10-32 0 0,0-13-82 0 0,0-1 0 0 0,0 1 0 0 0,1-1 1 0 0,-1 1-1 0 0,0-1 0 0 0,1 1 0 0 0,-1-1 1 0 0,1 1-1 0 0,0-1 0 0 0,-1 1 1 0 0,1-1-1 0 0,0 0 0 0 0,1 2-10 0 0,14 14 95 0 0,-14-15-87 0 0,1 0 0 0 0,0 1 0 0 0,-1-1 1 0 0,0 1-1 0 0,0 0 0 0 0,0 0 0 0 0,1 1-8 0 0,4 6 45 0 0,-6-9-43 0 0,0-1 0 0 0,-1 1 0 0 0,1-1-1 0 0,0 1 1 0 0,0-1 0 0 0,0 0 0 0 0,0 1-1 0 0,-1-1 1 0 0,1 0 0 0 0,0 0 0 0 0,0 0 0 0 0,0 1-1 0 0,0-1-1 0 0,10 2 12 0 0,15 11 48 0 0,-1-1-41 0 0,0-7 28 0 0,-11 1-42 0 0,-2-1-37 0 0,-10-5 24 0 0,0 1 0 0 0,-1-1 0 0 0,1 0-1 0 0,0 0 1 0 0,0 0 0 0 0,-1 0 0 0 0,1 0 0 0 0,0 0 0 0 0,0 0-1 0 0,-1-1 1 0 0,2 1 8 0 0,3-2-93 0 0,2-2 107 0 0,-2 2 7 0 0,-2 0-40 0 0,-1 1-35 0 0,1 0-46 0 0,0 1-26 0 0,0-1-48 0 0,0 1-52 0 0,1 0-61 0 0,-3 0 42 0 0,0 0-37 0 0,4 0-384 0 0,-3 0 92 0 0,1 0-52 0 0,4 0-737 0 0,0 0-580 0 0,1 0-1104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4:55.0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7136 0 0,'0'0'208'0'0,"0"0"62"0"0,0 0 138 0 0,0 0 59 0 0,0 0 12 0 0,0 0-13 0 0,0 2-55 0 0,0 0-338 0 0,0-1-1 0 0,0 1 1 0 0,1-1 0 0 0,-1 1-1 0 0,1-1 1 0 0,-1 0 0 0 0,1 1-1 0 0,-1-1 1 0 0,1 1 0 0 0,1 0-73 0 0,4 10 492 0 0,-3 4 44 0 0,-4-8-343 0 0,1 14 189 0 0,3-9-195 0 0,2-5-105 0 0,-4-7-65 0 0,0 1 1 0 0,0-1-1 0 0,-1 0 0 0 0,1 1 1 0 0,0-1-1 0 0,-1 1 1 0 0,1-1-1 0 0,-1 1 1 0 0,1-1-1 0 0,-1 1 0 0 0,0 0 1 0 0,1-1-1 0 0,-1 1 1 0 0,0 0-18 0 0,0 6 89 0 0,-1 0 39 0 0,0 5 129 0 0,1-8-157 0 0,0-1 0 0 0,0 0 1 0 0,1 0-1 0 0,-1 0 0 0 0,1 0 0 0 0,0 0 1 0 0,0 1-101 0 0,1 0 69 0 0,4 13 177 0 0,-5-12-155 0 0,1-1-1 0 0,-1 1 1 0 0,-1-1-1 0 0,1 1 1 0 0,-1 1-91 0 0,1 8 167 0 0,5-1-51 0 0,0 2 10 0 0,-4 1 65 0 0,-3-7-108 0 0,1 9 80 0 0,4-2 23 0 0,0-7-102 0 0,2 8 21 0 0,-4-1-78 0 0,-2 41-27 0 0,3-45 13 0 0,2-3 35 0 0,-4-9-35 0 0,0 1 0 0 0,-1-1 0 0 0,1 1 0 0 0,0-1 0 0 0,0 1 1 0 0,-1 0-1 0 0,1-1 0 0 0,-1 1 0 0 0,1 0 0 0 0,-1-1 0 0 0,0 1 0 0 0,0 0 1 0 0,0 0-14 0 0,0-1 12 0 0,0 1 0 0 0,1 0 0 0 0,-1-1 1 0 0,0 1-1 0 0,1 0 0 0 0,-1-1 1 0 0,1 1-1 0 0,-1 0 0 0 0,1-1 0 0 0,0 1 1 0 0,0-1-1 0 0,0 1 0 0 0,0-1-12 0 0,0 1 11 0 0,0-1 1 0 0,0 1-1 0 0,-1-1 0 0 0,1 1 0 0 0,0-1 0 0 0,-1 1 0 0 0,1 0 0 0 0,-1-1 0 0 0,1 1 0 0 0,-1 0 0 0 0,0-1 0 0 0,0 1 1 0 0,0 0-12 0 0,0 2-39 0 0,0 0 86 0 0,0 1 56 0 0,0 0 77 0 0,0 1 164 0 0,0-5 165 0 0,0-5-291 0 0,0-5-57 0 0,0 6-141 0 0,0 3-16 0 0,13-24 0 0 0,-8 13-4 0 0,5-6-24 0 0,-6 12-118 0 0,-4-2 87 0 0,1 1 14 0 0,0 4 27 0 0,0 0 0 0 0,1 1 0 0 0,-1-1 0 0 0,0 0 0 0 0,1 0 1 0 0,-1 1-1 0 0,1-1 0 0 0,0 0 14 0 0,25-15-83 0 0,-6 5 2 0 0,-18 10 70 0 0,0 0 0 0 0,0 0 1 0 0,0 0-1 0 0,0 1 0 0 0,1-1 0 0 0,-1 1 0 0 0,2 0 11 0 0,10-1-59 0 0,-12 2 49 0 0,-1 0 0 0 0,0-1 0 0 0,0 1-1 0 0,0 0 1 0 0,1-1 0 0 0,-1 0 0 0 0,0 1-1 0 0,0-1 1 0 0,0 0 0 0 0,0 0 0 0 0,1-1 10 0 0,18-8-69 0 0,37-15-16 0 0,-41 21 39 0 0,11 5 39 0 0,-12 0 6 0 0,-15-1 1 0 0,1 0 0 0 0,0 0 0 0 0,-1 0 0 0 0,1 1 0 0 0,-1-1 0 0 0,1 0 0 0 0,-1 1 0 0 0,1-1 0 0 0,-1 1-1 0 0,1 0 1 0 0,-1 0 0 0 0,0 0 0 0 0,1-1 0 0 0,-1 2 0 0 0,7 2-9 0 0,7 1-34 0 0,0 8 32 0 0,-4 3-2 0 0,-4-4-40 0 0,0-9 40 0 0,-7-3 13 0 0,0 0 0 0 0,0 0 0 0 0,0 0 0 0 0,1 0 0 0 0,-1 0 0 0 0,0 0 0 0 0,0 0 0 0 0,0 0 0 0 0,0 0 0 0 0,1 0 0 0 0,-1 0 0 0 0,0 0 0 0 0,0 0 0 0 0,0 0 0 0 0,0 0 0 0 0,1 0 0 0 0,-1 1 0 0 0,0-1 0 0 0,0 0 0 0 0,0 0 0 0 0,0 0 0 0 0,0 0 0 0 0,0 0 0 0 0,0 1 0 0 0,1-1 0 0 0,-1 0 0 0 0,0 0 0 0 0,0 0 0 0 0,0 0 0 0 0,0 1 0 0 0,0-1 0 0 0,0 0-1 0 0,0 0 1 0 0,0 0 0 0 0,0 0 0 0 0,0 1 0 0 0,1 24 0 0 0,-1 6 0 0 0,0-16 0 0 0,-2 0 0 0 0,-13 15 0 0 0,5-15 0 0 0,7-6 0 0 0,-1-4 0 0 0,-19 7 0 0 0,20-10 0 0 0,-27 13 0 0 0,28-14 4 0 0,-1-1 0 0 0,1 1 0 0 0,0 0 0 0 0,-1-1 0 0 0,1 0-1 0 0,0 0 1 0 0,-1 1 0 0 0,1-1 0 0 0,0-1 0 0 0,-1 1 0 0 0,1 0-1 0 0,-1-1-3 0 0,1 1 2 0 0,0 0-1 0 0,-1 0 1 0 0,1-1-1 0 0,0 1 1 0 0,-1 0-1 0 0,1 1 1 0 0,0-1-1 0 0,-1 0 1 0 0,1 1-1 0 0,0-1 1 0 0,0 1-1 0 0,-1 0-1 0 0,-4 4 0 0 0,5-4 0 0 0,1 0 0 0 0,0-1 0 0 0,-1 1 0 0 0,1 0 0 0 0,-1 0 0 0 0,1-1 0 0 0,-1 1 0 0 0,1-1 0 0 0,-1 1 0 0 0,1-1 0 0 0,-1 0 0 0 0,0 0 0 0 0,1 1 0 0 0,-1-1 0 0 0,-9 0 12 0 0,0 1 50 0 0,9-1-39 0 0,0 0 0 0 0,-1 0 0 0 0,1 0 0 0 0,0-1 0 0 0,0 1 0 0 0,0 0 0 0 0,0-1 0 0 0,-1 0-1 0 0,0 0-22 0 0,-5-4 61 0 0,7 4-49 0 0,-1 1-1 0 0,1-1 1 0 0,0 0-1 0 0,-1 0 1 0 0,1 0 0 0 0,-1 1-1 0 0,1-1 1 0 0,-1 1-1 0 0,1-1 1 0 0,-1 1-1 0 0,0 0 1 0 0,1 0 0 0 0,-1 0-1 0 0,0-1-11 0 0,-10 3-33 0 0,-3-2-70 0 0,2-5 0 0 0,-7-4-51 0 0,9 6 132 0 0,8 3 22 0 0,0-1 0 0 0,1 1 0 0 0,-1-1 0 0 0,0 1 0 0 0,0-1 0 0 0,1 0 0 0 0,-1 0 0 0 0,1 0 0 0 0,-1-1 0 0 0,1 1 0 0 0,-1 0 0 0 0,1-1 0 0 0,0 1-188 0 0,0 0 100 0 0,0 0 83 0 0,1 1 61 0 0,-3-2 324 0 0,2 1-263 0 0,2 1-97 0 0,-1-1-46 0 0,1 0-55 0 0,0 1-68 0 0,-1-1-33 0 0,1 0-59 0 0,0 0-65 0 0,0 0-72 0 0,0 0-78 0 0,0-1-82 0 0,0 1-90 0 0,0-1-96 0 0,0 2-354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5:00.3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199 76 5384 0 0,'0'0'116'0'0,"0"0"17"0"0,0 0 12 0 0,-3 0-14 0 0,-7-3-104 0 0,5-7-27 0 0,0 8 9 0 0,0-1 51 0 0,0-3 164 0 0,5 5-205 0 0,0 1 0 0 0,0 0 0 0 0,0-1-1 0 0,0 1 1 0 0,-1 0 0 0 0,1-1 0 0 0,0 1-1 0 0,0 0 1 0 0,-1-1 0 0 0,1 1 0 0 0,0 0-1 0 0,-1-1 1 0 0,1 1 0 0 0,0 0 0 0 0,-1 0-1 0 0,1 0 1 0 0,0-1 0 0 0,-1 1 0 0 0,1 0-1 0 0,0 0 1 0 0,-1 0 0 0 0,1 0 0 0 0,-1 0-1 0 0,1 0 1 0 0,0 0 0 0 0,-1 0-1 0 0,1 0 1 0 0,-1 0 0 0 0,1 0 0 0 0,0 0-1 0 0,-1 0-18 0 0,1 0 9 0 0,0 0-1 0 0,0 0 0 0 0,0 0 0 0 0,0 0 1 0 0,-1 0-1 0 0,1 0 0 0 0,0 0 0 0 0,0 0 1 0 0,0 0-1 0 0,0 0 0 0 0,0 0 0 0 0,0 0 0 0 0,0 0 1 0 0,0 0-1 0 0,0 0 0 0 0,0 0 0 0 0,-1 0 1 0 0,1 0-1 0 0,0 0 0 0 0,0 0 0 0 0,0 0 1 0 0,0 0-1 0 0,0 0 0 0 0,0 0 0 0 0,0 0 1 0 0,0-1-1 0 0,0 1 0 0 0,0 0 0 0 0,0 0 0 0 0,0 0 1 0 0,0 0-1 0 0,0 0 0 0 0,-1 0 0 0 0,1 0 1 0 0,0 0-1 0 0,0 0 0 0 0,0 0 0 0 0,0 0 1 0 0,0 0-1 0 0,0 0 0 0 0,0-1 0 0 0,0 1 1 0 0,0 0-1 0 0,0 0 0 0 0,0 0 0 0 0,0 0 0 0 0,0 0 1 0 0,0 0-1 0 0,0 0 0 0 0,0 0 0 0 0,0 0 1 0 0,0 0-1 0 0,0 0 0 0 0,0-1 0 0 0,0 1 1 0 0,0 0-1 0 0,0 0-8 0 0,0 0 23 0 0,1-1 1 0 0,-1 1-1 0 0,0-1 0 0 0,0 1 1 0 0,-1-1-1 0 0,1 1 1 0 0,0-1-1 0 0,0 1 1 0 0,0-1-1 0 0,0 1 0 0 0,0 0 1 0 0,0-1-1 0 0,-1 1 1 0 0,1-1-1 0 0,0 1 1 0 0,0-1-1 0 0,0 1 0 0 0,-1 0 1 0 0,1-1-1 0 0,0 1 1 0 0,-1 0-1 0 0,1-1 1 0 0,0 1-1 0 0,-1 0 0 0 0,1-1 1 0 0,-1 1-1 0 0,1 0 1 0 0,0 0-1 0 0,-1-1 1 0 0,1 1-1 0 0,-1 0 0 0 0,1 0 1 0 0,-1 0-1 0 0,1 0 1 0 0,-1 0-1 0 0,1-1 1 0 0,0 1-1 0 0,-1 0 0 0 0,1 0 1 0 0,-1 0-1 0 0,1 0 1 0 0,-1 1-24 0 0,-4-4 513 0 0,-5-7 6 0 0,7 7-27 0 0,1 1-118 0 0,-8-8-48 0 0,7 7-8 0 0,3 3-19 0 0,-2 1-105 0 0,0-1-86 0 0,-1 0-54 0 0,-2 0-35 0 0,2-1 45 0 0,-3 1 26 0 0,-10 1 150 0 0,8 1-170 0 0,-7 8-70 0 0,-1-2 0 0 0,15-4 0 0 0,0 2 0 0 0,-1-3 0 0 0,1 0 0 0 0,-1 1 0 0 0,0-1 0 0 0,-1 0 0 0 0,1 0 0 0 0,-1 0 0 0 0,1 0 0 0 0,-1 0 0 0 0,-2 1 0 0 0,3-2 0 0 0,1 4 0 0 0,1 14 0 0 0,0-10 0 0 0,-1-8 0 0 0,1 1 0 0 0,0 0 0 0 0,0 0 0 0 0,0-1 0 0 0,0 1 0 0 0,0 0 0 0 0,1-1 0 0 0,-1 1 0 0 0,1 0 0 0 0,-1-1 0 0 0,2 2 0 0 0,4 0 0 0 0,-6-4 0 0 0,1 1 0 0 0,-1-1 0 0 0,1 0 0 0 0,-1 0 0 0 0,0 1 0 0 0,1-1 0 0 0,-1 0 0 0 0,1 0 0 0 0,-1 1 0 0 0,0-1 0 0 0,1 1 0 0 0,-1-1 0 0 0,0 0 0 0 0,0 1 0 0 0,1-1 0 0 0,-1 1 0 0 0,0-1 0 0 0,0 0 0 0 0,0 1 0 0 0,0-1 0 0 0,1 1 0 0 0,-1-1 0 0 0,0 1 0 0 0,0-1 0 0 0,0 1 0 0 0,0-1 0 0 0,0 1 0 0 0,0-1 0 0 0,0 1 0 0 0,0-1 0 0 0,0 1 0 0 0,-1 0 0 0 0,1-1 0 0 0,0 1 0 0 0,0 0 0 0 0,0 0 0 0 0,1-1 0 0 0,-1 1 0 0 0,0 0 0 0 0,0 0 0 0 0,0-1 1 0 0,1 1-1 0 0,-1 0 0 0 0,0-1 0 0 0,1 1 0 0 0,-1 0 0 0 0,1-1 0 0 0,-1 1 0 0 0,1 0 0 0 0,-1-1 0 0 0,1 1 1 0 0,-1-1-1 0 0,1 1 0 0 0,-1-1 0 0 0,1 1 0 0 0,0-1 0 0 0,-1 0 0 0 0,1 1 0 0 0,0-1 0 0 0,-1 0 0 0 0,1 1 0 0 0,0-1 0 0 0,0 1 0 0 0,1-1-1 0 0,-1 1 0 0 0,0-1 0 0 0,0 1 0 0 0,0 0 0 0 0,0-1 0 0 0,0 1 0 0 0,0 0 0 0 0,0 0 0 0 0,-1 0 0 0 0,1 0 0 0 0,0 0 0 0 0,0 0 0 0 0,-1 0 0 0 0,1 0 1 0 0,3 9-23 0 0,-3-9 21 0 0,-1 0 0 0 0,0 0 0 0 0,1 1 0 0 0,-1-1-1 0 0,1 0 1 0 0,-1 0 0 0 0,1 0 0 0 0,0-1 0 0 0,-1 1 0 0 0,1 0 0 0 0,0 0 0 0 0,0 0 0 0 0,-1 0 0 0 0,1-1 0 0 0,0 1 0 0 0,0 0 0 0 0,0-1 0 0 0,1 1 2 0 0,4 3 0 0 0,-3-3 0 0 0,0 0 0 0 0,-1 0 0 0 0,1 0 0 0 0,0 1 0 0 0,-1-1 0 0 0,0 1 0 0 0,1 0 0 0 0,-1 0 0 0 0,0 0 0 0 0,0 0 0 0 0,0 0 0 0 0,0 0 0 0 0,0 1 0 0 0,-1-1 0 0 0,2 1 0 0 0,-1 2 0 0 0,-2-4 0 0 0,0-1 0 0 0,0 1 0 0 0,1-1 0 0 0,-1 1 0 0 0,0 0 0 0 0,1-1 0 0 0,-1 1 0 0 0,1-1 0 0 0,-1 1 0 0 0,0-1 0 0 0,1 1 0 0 0,-1-1 0 0 0,1 1 0 0 0,-1-1 0 0 0,1 0 0 0 0,-1 1 0 0 0,1-1 0 0 0,0 0 0 0 0,-1 1 0 0 0,1-1 0 0 0,-1 0 0 0 0,1 1 0 0 0,4 1 0 0 0,25 23 0 0 0,-20-20 1 0 0,-7-4-2 0 0,-1-1-1 0 0,0 2 1 0 0,0-1 0 0 0,0 0-1 0 0,0 0 1 0 0,0 1 0 0 0,0-1-1 0 0,0 1 1 0 0,0 0 1 0 0,1 1-9 0 0,1 0 1 0 0,0-1-1 0 0,0 1 1 0 0,1-1-1 0 0,-1 0 0 0 0,0 0 1 0 0,2 0 8 0 0,17 9 19 0 0,-21-10-9 0 0,-1 0 0 0 0,1 0 0 0 0,-1 0 0 0 0,0 0 0 0 0,0 0 0 0 0,1 0 0 0 0,-1 0 0 0 0,0 1 0 0 0,0-1 0 0 0,0 0 0 0 0,1 2-10 0 0,3 10 102 0 0,1-9-34 0 0,-1-1 12 0 0,-4 2 37 0 0,-1 3 91 0 0,0 2-9 0 0,0-8-1 0 0,0 3-4 0 0,0 16-2 0 0,0-16 0 0 0,0-3-6 0 0,-1 7-68 0 0,-5 3 5 0 0,5-11-104 0 0,0 1 1 0 0,0-1-1 0 0,0 1 0 0 0,0-1 1 0 0,1 1-1 0 0,-1 0 0 0 0,1-1 1 0 0,-1 1-1 0 0,1 0 0 0 0,-1-1 1 0 0,1 1-20 0 0,-2 4 133 0 0,0-5-123 0 0,1 0 1 0 0,0 0-1 0 0,0 0 0 0 0,-1 0 0 0 0,1 0 1 0 0,-1 0-1 0 0,1 0 0 0 0,-1 0 1 0 0,0-1-1 0 0,1 1 0 0 0,-1 0 1 0 0,0-1-1 0 0,1 0 0 0 0,-1 1 1 0 0,-1-1-11 0 0,-2 3 64 0 0,-7 7-11 0 0,-18 5-32 0 0,15-13 22 0 0,14-2-43 0 0,1 1 0 0 0,-1-1 1 0 0,1 0-1 0 0,-1 0 0 0 0,1 0 0 0 0,-1 0 1 0 0,1 0-1 0 0,-1 0 0 0 0,1 0 1 0 0,-1 0-1 0 0,1 0 0 0 0,-1-1 0 0 0,1 1 1 0 0,-1 0-1 0 0,1 0 0 0 0,0 0 0 0 0,-1 0 1 0 0,1-1-1 0 0,-1 1 0 0 0,1 0 0 0 0,0 0 1 0 0,-1-1-1 0 0,1 1 0 0 0,-1 0 1 0 0,1-1-1 0 0,0 1 0 0 0,-1-1 0 0 0,1 1 1 0 0,0 0-1 0 0,0-1 0 0 0,-1 1 0 0 0,1-1 0 0 0,-4-5-47 0 0,-1 3-57 0 0,0 1-42 0 0,0-8-172 0 0,3 8 304 0 0,0 1-60 0 0,1 0-63 0 0,-1 0-63 0 0,1 0-47 0 0,0 1-59 0 0,0-1-60 0 0,0 0-61 0 0,0 0-64 0 0,1-1-64 0 0,-1 0-66 0 0,1 0-67 0 0,0 0-968 0 0,0 1-936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5:00.7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0 212 7688 0 0,'0'0'166'0'0,"0"0"29"0"0,0 0 14 0 0,5 0-25 0 0,26 0-143 0 0,-19 0 50 0 0,-9 0 71 0 0,4 0 94 0 0,-2-3 290 0 0,5-7 20 0 0,-8 9-341 0 0,-1 0-41 0 0,0 0-38 0 0,1 1-33 0 0,-1-1-14 0 0,0 1-34 0 0,3 0 12 0 0,0 0-18 0 0,-2-1 67 0 0,28-24 916 0 0,-17 20-557 0 0,-8-5-146 0 0,1 5-148 0 0,-5 5-180 0 0,-1 0 0 0 0,1 0-1 0 0,-1 0 1 0 0,0 0 0 0 0,1-1 0 0 0,-1 1 0 0 0,0 0 0 0 0,1 0 0 0 0,-1-1-1 0 0,0 1 1 0 0,0 0 0 0 0,1-1 0 0 0,-1 1 0 0 0,0 0 0 0 0,0-1 0 0 0,1 1 0 0 0,-1 0-1 0 0,0-1 1 0 0,0 1 0 0 0,0-1 0 0 0,0 1 0 0 0,0 0 0 0 0,0-1 0 0 0,1 1-1 0 0,-1 0 1 0 0,0-1 0 0 0,0 1 0 0 0,0-1 0 0 0,0 1 0 0 0,0-1 0 0 0,-1 1-11 0 0,4-5 229 0 0,8-2-128 0 0,-10 6-96 0 0,0 1 1 0 0,0-1-1 0 0,0 1 1 0 0,0 0-1 0 0,0-1 0 0 0,-1 0 1 0 0,1 1-1 0 0,0-1 0 0 0,0 1 1 0 0,0-1-1 0 0,-1 0 0 0 0,1 0 1 0 0,0 1-1 0 0,-1-1 0 0 0,1 0 1 0 0,-1 0-1 0 0,1 0 0 0 0,-1 0 1 0 0,1 0-1 0 0,-1 0 0 0 0,1 0 1 0 0,-1 1-1 0 0,0-1 0 0 0,0 0 1 0 0,1 0-1 0 0,-1-1-5 0 0,-1-3 9 0 0,1 3-12 0 0,4-4 21 0 0,5-11 46 0 0,-8 16-61 0 0,-1 1-1 0 0,0-1 1 0 0,0 0 0 0 0,1 1-1 0 0,-1-1 1 0 0,0 0 0 0 0,0 1-1 0 0,0-1 1 0 0,0 0 0 0 0,0 0-1 0 0,0 1 1 0 0,0-1 0 0 0,0 0-1 0 0,0 1 1 0 0,0-1 0 0 0,0 0-1 0 0,-1 1 1 0 0,1-1 0 0 0,0 0-1 0 0,0 1 1 0 0,-1-1-3 0 0,-12-23 13 0 0,13 23-10 0 0,1-4 8 0 0,-1 4-8 0 0,0 1 0 0 0,0-1 1 0 0,0 1-1 0 0,0-1 0 0 0,0 1 1 0 0,0-1-1 0 0,0 1 0 0 0,0-1 1 0 0,0 1-1 0 0,0-1 0 0 0,0 1 1 0 0,0-1-1 0 0,0 1 0 0 0,-1-1 1 0 0,1 1-1 0 0,0 0 0 0 0,0-1 1 0 0,0 1-1 0 0,-1-1 0 0 0,1 1 1 0 0,0 0-1 0 0,0-1 1 0 0,-1 1-1 0 0,1-1 0 0 0,0 1 1 0 0,-1 0-1 0 0,1-1 0 0 0,-1 1 1 0 0,1 0-1 0 0,0 0 0 0 0,-1-1 1 0 0,0 1-4 0 0,-5-4 51 0 0,1-6 23 0 0,4 9-70 0 0,1 1 0 0 0,-1 0 0 0 0,0-1 1 0 0,0 1-1 0 0,1 0 0 0 0,-1 0 1 0 0,0-1-1 0 0,0 1 0 0 0,0 0 0 0 0,0 0 1 0 0,1 0-1 0 0,-1 0 0 0 0,0 0 1 0 0,-1 0-5 0 0,-28 0 12 0 0,29 0-10 0 0,0 0 1 0 0,0 0 0 0 0,-1 0 0 0 0,1 0-1 0 0,0 0 1 0 0,0 1 0 0 0,0-1 0 0 0,-1 0-1 0 0,1 1 1 0 0,0-1 0 0 0,0 1 0 0 0,0-1 0 0 0,0 1-1 0 0,0-1 1 0 0,0 1 0 0 0,0 0 0 0 0,0-1-1 0 0,0 1 1 0 0,0 0 0 0 0,0 0 0 0 0,0 0-1 0 0,1 0 1 0 0,-1 0 0 0 0,0 0 0 0 0,0 0 0 0 0,0 0-3 0 0,-3 9 0 0 0,3-7 0 0 0,0-1 0 0 0,0 0 0 0 0,0 0 0 0 0,0 0 0 0 0,-1 0 0 0 0,1 0 0 0 0,-1 0 0 0 0,1 0 0 0 0,-1 0 0 0 0,-10 13 24 0 0,0 11 63 0 0,3-7-30 0 0,-8 22 158 0 0,10-15-12 0 0,4 0 64 0 0,3-12-86 0 0,-1 3 38 0 0,1-9-188 0 0,-1-5-30 0 0,1 0 0 0 0,0-1 0 0 0,0 1 0 0 0,0 0 0 0 0,0 0 0 0 0,0 0 0 0 0,1 0 0 0 0,-1-1 0 0 0,1 1 1 0 0,0 0-1 0 0,0 0-1 0 0,13 27 14 0 0,-3-2 62 0 0,-1-6-10 0 0,-9-21-61 0 0,0 0-1 0 0,0 0 0 0 0,0 0 1 0 0,0 0-1 0 0,0 0 1 0 0,1 0-1 0 0,-1-1 1 0 0,0 1-1 0 0,1 0 0 0 0,-1-1-4 0 0,9 5 54 0 0,5 7 35 0 0,-13-11-81 0 0,-1 1 1 0 0,0-1-1 0 0,0 0 1 0 0,0 0-1 0 0,1 0 1 0 0,-1 0-1 0 0,0 0 1 0 0,1 0-1 0 0,-1 0 0 0 0,1 0 1 0 0,0-1-1 0 0,-1 1 1 0 0,1 0-1 0 0,-1-1 1 0 0,1 0-1 0 0,0 1 1 0 0,-1-1-1 0 0,1 0 0 0 0,0 0-8 0 0,11 3 60 0 0,-3 2-40 0 0,-9-4-20 0 0,1 0 0 0 0,-1 0 0 0 0,1-1 0 0 0,-1 1 0 0 0,1 0 0 0 0,0-1 0 0 0,-1 1 0 0 0,1-1 0 0 0,0 1 0 0 0,-1-1 0 0 0,1 0 0 0 0,0 0 0 0 0,0 0 0 0 0,0 0 48 0 0,-1 0-40 0 0,1 0-42 0 0,0 0-41 0 0,0 0-42 0 0,0 0-45 0 0,0 0-43 0 0,0 0-46 0 0,-1 0-46 0 0,1 0-46 0 0,0 0-49 0 0,1 0-48 0 0,-1 0-50 0 0,0 0-51 0 0,1 0-50 0 0,-1 0-53 0 0,8 0-1350 0 0,8 0-1141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5:01.3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7424 0 0,'0'0'166'0'0,"0"0"29"0"0,0 0 12 0 0,3 2-34 0 0,4 6-139 0 0,-6-6-34 0 0,-1-1 0 0 0,1 0 0 0 0,0 1 0 0 0,-1-1 0 0 0,1 0 0 0 0,-1 1 0 0 0,1-1 1 0 0,-1 1-1 0 0,0-1 0 0 0,0 1 0 0 0,0-1 0 0 0,1 2 0 0 0,-1 5 7 0 0,2-2 60 0 0,3 2 118 0 0,3-2 69 0 0,-2-3 2 0 0,-2 1-52 0 0,-1 0-10 0 0,-1 4 35 0 0,0 3 15 0 0,5 4 211 0 0,-3-6-168 0 0,0 2 33 0 0,0-1-162 0 0,0 2 104 0 0,0-3 68 0 0,0-1 1 0 0,0 0 0 0 0,4 6-331 0 0,2 4 286 0 0,-7-9-136 0 0,-1-2 0 0 0,-2 2 52 0 0,1-1-10 0 0,0-1-49 0 0,1 0-18 0 0,3 3 16 0 0,-1 0 28 0 0,-2-3 31 0 0,0-1-37 0 0,2 4 79 0 0,2 5 106 0 0,-4-8-155 0 0,-1 3 109 0 0,-1-4-102 0 0,0 1 40 0 0,0 1-120 0 0,0 5 6 0 0,3-3 33 0 0,-2-8-135 0 0,8 18 85 0 0,-6-5 36 0 0,-3-14-142 0 0,0-1 0 0 0,0 0 0 0 0,0 0-1 0 0,0 0 1 0 0,0 0 0 0 0,0 0 0 0 0,0 0-1 0 0,0 0 1 0 0,0 0 0 0 0,0 0 0 0 0,0 0-1 0 0,0 0 1 0 0,0 1 0 0 0,0-1 0 0 0,0 0-1 0 0,0 0 1 0 0,0 0 0 0 0,0 0-1 0 0,0 0 1 0 0,0 0 0 0 0,0 0 0 0 0,0 0-1 0 0,0 0 1 0 0,-1 0 0 0 0,1 0 0 0 0,0 1-1 0 0,0-1 1 0 0,0 0 0 0 0,0 0 0 0 0,0 0-1 0 0,0 0 1 0 0,0 0 0 0 0,0 0 0 0 0,0 0-1 0 0,0 0 1 0 0,0 0 0 0 0,0 0-1 0 0,0 0 1 0 0,0 0 0 0 0,-1 0 0 0 0,1 0-1 0 0,0 0 1 0 0,0 0 0 0 0,0 0 0 0 0,0 0-1 0 0,0 0 1 0 0,0 0 0 0 0,0 0 0 0 0,0 0-1 0 0,0 0 1 0 0,0 0 0 0 0,0 0 0 0 0,-1 0-1 0 0,1 0 1 0 0,0 0 0 0 0,0 0-1 0 0,0 0-2 0 0,-5 1 82 0 0,5-1-77 0 0,-1 0 1 0 0,1 0 0 0 0,0 0-1 0 0,-1 0 1 0 0,1 1-1 0 0,-1-1 1 0 0,1 0-1 0 0,0 0 1 0 0,-1 1 0 0 0,1-1-1 0 0,0 0 1 0 0,0 1-1 0 0,-1-1 1 0 0,1 0 0 0 0,0 1-1 0 0,0-1 1 0 0,-1 0-1 0 0,1 1 1 0 0,0-1-1 0 0,0 0 1 0 0,0 1-6 0 0,-1 3 75 0 0,0 0 47 0 0,1 0 66 0 0,0 2 82 0 0,0-1 120 0 0,-2-5-287 0 0,-8 0-10 0 0,10 0-91 0 0,0 0-1 0 0,0 0 1 0 0,0 0-1 0 0,-1 0 0 0 0,1 0 1 0 0,0 0-1 0 0,0 0 1 0 0,0 0-1 0 0,0 0 0 0 0,0 0 1 0 0,0 0-1 0 0,0 0 1 0 0,0 0-1 0 0,0 0 1 0 0,0 0-1 0 0,0 0 0 0 0,-1 0 1 0 0,1 0-1 0 0,0 0 1 0 0,0 0-1 0 0,0 0 0 0 0,0 0 1 0 0,0 0-1 0 0,0 0 1 0 0,0 0-1 0 0,0 0 0 0 0,0 0 1 0 0,0 0-1 0 0,0 0 1 0 0,0 0-1 0 0,0 0 0 0 0,-1 0 1 0 0,1 0-1 0 0,0 0 1 0 0,0 0-1 0 0,0-1 0 0 0,0 1 1 0 0,0 0-1 0 0,0 0 1 0 0,0 0-1 0 0,0 0 0 0 0,0 0 1 0 0,0 0-1 0 0,0 0 1 0 0,0 0-1 0 0,0 0 0 0 0,0 0 1 0 0,0-1-1 0 0,0 1 1 0 0,0 0-1 0 0,0 0 0 0 0,0 0 1 0 0,0 0-1 0 0,0 0 1 0 0,0 0-1 0 0,0 0 0 0 0,0 0-1 0 0,0-1 3 0 0,0 1-1 0 0,0-1 1 0 0,0 0-1 0 0,0 1 1 0 0,0-1-1 0 0,0 1 1 0 0,0-1-1 0 0,0 1 1 0 0,-1-1-1 0 0,1 1 1 0 0,0-1-1 0 0,0 1 0 0 0,-1-1 1 0 0,1 1-1 0 0,0-1 1 0 0,-1 1-1 0 0,1-1 1 0 0,0 1-1 0 0,-1 0 1 0 0,1-1-1 0 0,-1 1 1 0 0,1 0-1 0 0,-1-1 1 0 0,0 1-4 0 0,1-1 4 0 0,-1 1 0 0 0,1 0-1 0 0,-1-1 1 0 0,1 1-1 0 0,-1-1 1 0 0,1 1 0 0 0,-1-1-1 0 0,1 1 1 0 0,-1-1-1 0 0,1 0 1 0 0,-1 1 0 0 0,1-1-1 0 0,0 1 1 0 0,-1-1-1 0 0,1 0 1 0 0,0 1 0 0 0,0-1-1 0 0,0 0 1 0 0,-1 0-1 0 0,1 1 1 0 0,0-1 0 0 0,0 0-1 0 0,0 1 1 0 0,0-1-1 0 0,0 0-2 0 0,0-66 118 0 0,0-5-104 0 0,1 64-14 0 0,1 0 0 0 0,0-1 0 0 0,0 1 0 0 0,1 0 0 0 0,0 0 0 0 0,3-4 0 0 0,3-12 0 0 0,-8 20 0 0 0,0 1 0 0 0,1-1 0 0 0,-1 1 0 0 0,1 0 0 0 0,0-1 0 0 0,0 1 0 0 0,0 0 0 0 0,0 0 0 0 0,0 0 0 0 0,1 0 0 0 0,-1 1 0 0 0,3-3 0 0 0,1 0 0 0 0,4-11-14 0 0,-3 4-45 0 0,21-5-9 0 0,-21 10 78 0 0,1 2-107 0 0,2-1-113 0 0,5-2-182 0 0,-10 6 245 0 0,3-1-72 0 0,0 2-42 0 0,18 1-634 0 0,-15 1 540 0 0,-2-1 40 0 0,-4-1 139 0 0,-1 0 36 0 0,-1-1 21 0 0,-1 0-80 0 0,-1 0-80 0 0,0 1-86 0 0,0 0 52 0 0,0 0-45 0 0,0 0-47 0 0,0 0-47 0 0,1 0-49 0 0,-1 1-48 0 0,2-1-51 0 0,0 1-51 0 0,3 0-1080 0 0,3 0-968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5:03.1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61 9072 0 0,'0'0'200'0'0,"0"3"33"0"0,0 8-91 0 0,-1 19 139 0 0,2-21-223 0 0,2-1-36 0 0,2 3 18 0 0,2 1 83 0 0,0-1 87 0 0,-1 0 93 0 0,-3 1 313 0 0,-3 20 881 0 0,-1-13-681 0 0,1-9-548 0 0,-1 2 51 0 0,1 1 78 0 0,1-1 72 0 0,2-1 66 0 0,-1-7-392 0 0,1 0-10 0 0,1 2 37 0 0,-2 0 38 0 0,-1-4-76 0 0,-1 1 34 0 0,0 1 42 0 0,1 0 45 0 0,-1-3-30 0 0,0 1-108 0 0,0-1-84 0 0,0 1-42 0 0,0 3-128 0 0,0-3 128 0 0,0 1 93 0 0,0-2 9 0 0,0 0 41 0 0,0 1 25 0 0,0-1 40 0 0,0 0 47 0 0,0 0 48 0 0,0 0 53 0 0,0 0 58 0 0,0 1 62 0 0,0-1 64 0 0,2-4-417 0 0,7-10-21 0 0,-8 9-88 0 0,0 0 0 0 0,-1 1 0 0 0,1-1 0 0 0,-1 1 0 0 0,1-1 0 0 0,-1 0 0 0 0,0 0-3 0 0,0 3 0 0 0,0-1 1 0 0,0 1-1 0 0,0-1 0 0 0,0 0 0 0 0,1 1 0 0 0,-1-1 0 0 0,1 1 0 0 0,-1-1 0 0 0,1 1 0 0 0,0 0 0 0 0,-1-1 1 0 0,1 1-1 0 0,1-1 0 0 0,-1 0 4 0 0,0 0 1 0 0,0 1-1 0 0,0-1 1 0 0,-1 0-1 0 0,1 1 1 0 0,0-1-1 0 0,-1 0 1 0 0,1 0-1 0 0,-1 1 1 0 0,0-1-1 0 0,1 0 1 0 0,-1 0-1 0 0,0-2-4 0 0,-1-4 10 0 0,1 5-5 0 0,-1 0 0 0 0,1 1 0 0 0,0-1 0 0 0,0 0 0 0 0,0 0 0 0 0,1 0 0 0 0,-1 0 0 0 0,1 1 0 0 0,-1-1 1 0 0,1 0-1 0 0,0 0-5 0 0,4-5 8 0 0,-4 7-8 0 0,0-1-1 0 0,0 1 0 0 0,-1-1 0 0 0,1 1 0 0 0,0 0 0 0 0,-1-1 0 0 0,1 1 0 0 0,-1-1 0 0 0,1 1 0 0 0,-1-1 0 0 0,0 0 1 0 0,1 1-1 0 0,-1-1 0 0 0,0 0 1 0 0,0 1-8 0 0,0-1 0 0 0,0 0 0 0 0,1 1 0 0 0,-1-1 0 0 0,1 0 0 0 0,-1 1 0 0 0,1-1 0 0 0,-1 0 0 0 0,1 1 0 0 0,0-1 0 0 0,0 1 0 0 0,0 0 0 0 0,0-1 0 0 0,0 1 0 0 0,0-1 0 0 0,0 1 0 0 0,0 0 0 0 0,1 0 0 0 0,-1 0 8 0 0,12-15-92 0 0,-9 6 3 0 0,-3 8 67 0 0,0 0-1 0 0,0-1 0 0 0,0 1 0 0 0,1 0 1 0 0,-1 0-1 0 0,0 0 0 0 0,1 0 0 0 0,-1 1 0 0 0,1-1 23 0 0,6-5-78 0 0,5-7-69 0 0,-6 5 16 0 0,-5 4 51 0 0,1-1-128 0 0,5 1-150 0 0,-3 3 246 0 0,-2 0 80 0 0,0 0-38 0 0,5-2-175 0 0,-2 1-14 0 0,0-1-52 0 0,7-3-420 0 0,7-6-670 0 0,-14 10 982 0 0,-1 1 59 0 0,3-3-1251 0 0,4-8-11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5:03.7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1 122 7512 0 0,'2'0'166'0'0,"6"2"58"0"0,-4 5-88 0 0,-3 13 64 0 0,-2-12-94 0 0,1 0 45 0 0,1 0 62 0 0,1-1 79 0 0,3 1 71 0 0,0 2 168 0 0,-3-5-215 0 0,-1 3 43 0 0,-2 1 210 0 0,1 7 117 0 0,0-15-611 0 0,0 0 0 0 0,0 1 0 0 0,0-1 0 0 0,0 0 0 0 0,0 0 0 0 0,0 1 0 0 0,0-1 0 0 0,1 0 0 0 0,-1 0 0 0 0,1 1-1 0 0,-1-1 1 0 0,1 0 0 0 0,-1 0-75 0 0,7 4 455 0 0,-7-5-426 0 0,0 0-1 0 0,1 0 0 0 0,-1 1 1 0 0,1-1-1 0 0,-1 0 0 0 0,0 0 1 0 0,1 1-1 0 0,-1-1 1 0 0,1 0-1 0 0,-1 1 0 0 0,0-1 1 0 0,0 0-1 0 0,1 1 0 0 0,-1-1 1 0 0,0 1-1 0 0,0-1 0 0 0,1 1 1 0 0,-1-1-1 0 0,0 0 1 0 0,0 1-1 0 0,0-1 0 0 0,0 1 1 0 0,0-1-1 0 0,0 1 0 0 0,0-1 1 0 0,0 1-1 0 0,0-1 0 0 0,0 1 1 0 0,0-1-1 0 0,0 1 1 0 0,0-1-1 0 0,0 1-28 0 0,0 11 268 0 0,0-1 56 0 0,0 29 1091 0 0,0-30-1082 0 0,0-7 20 0 0,0-3-8 0 0,0 0-22 0 0,0 2-90 0 0,0 8-38 0 0,0-7-10 0 0,0-3-7 0 0,0 0-29 0 0,0 0-12 0 0,0 0-1 0 0,0 0-1 0 0,0 0-6 0 0,0 0-1 0 0,0 0 0 0 0,-3 0-10 0 0,-3-3-89 0 0,5 2-21 0 0,0 1 0 0 0,0-1-1 0 0,1 0 1 0 0,-1 0 0 0 0,1 0 0 0 0,-1 1 0 0 0,1-1 0 0 0,-1 0 0 0 0,1 0 0 0 0,-1 0-1 0 0,1 0 1 0 0,0-1-8 0 0,-1-16 90 0 0,5 5-69 0 0,-2 10-21 0 0,0 0 0 0 0,0-1 0 0 0,-1 1 0 0 0,0-1 0 0 0,1 0 0 0 0,-1 1 0 0 0,-1-1 0 0 0,1 0 0 0 0,-1 0 0 0 0,1-2 0 0 0,-1 4 0 0 0,0 0 0 0 0,0 1 0 0 0,0-1 0 0 0,0 0 0 0 0,1 1 0 0 0,-1-1 0 0 0,1 1 0 0 0,-1-1 0 0 0,1 1 0 0 0,-1-1 0 0 0,1 1 0 0 0,0-1 0 0 0,0 1 0 0 0,0-1 0 0 0,5-10 0 0 0,-1-13-16 0 0,5 5-88 0 0,-7 8 11 0 0,2-3-72 0 0,4-3-58 0 0,-1 6 102 0 0,20-31-412 0 0,-21 27 331 0 0,-4 8 37 0 0,0 2 62 0 0,-3 5 91 0 0,0 0-1 0 0,1 0 1 0 0,-1 1-1 0 0,1-1 1 0 0,0 0 0 0 0,-1 0-1 0 0,1 1 1 0 0,0-1 0 0 0,-1 0-1 0 0,1 1 1 0 0,0-1 0 0 0,0 0-1 0 0,0 1 1 0 0,-1 0 0 0 0,1-1 12 0 0,8-3-152 0 0,-3 1 14 0 0,1 0-52 0 0,13-10 0 0 0,-10 1 44 0 0,10 9 8 0 0,-19 3 134 0 0,-1 0 0 0 0,0 0-1 0 0,1 0 1 0 0,-1 0 0 0 0,0 0-1 0 0,0 0 1 0 0,1 0 0 0 0,-1 0-1 0 0,0 0 1 0 0,1 0 0 0 0,-1 0-1 0 0,0 0 1 0 0,1 0-1 0 0,-1 0 1 0 0,0 0 0 0 0,0 0-1 0 0,1-1 1 0 0,-1 1 0 0 0,0 0-1 0 0,1 0 1 0 0,-1 0 0 0 0,0-1-1 0 0,0 1 1 0 0,0 0 0 0 0,1 0-1 0 0,-1 0 5 0 0,2-2-2 0 0,0 1 0 0 0,-1-1 0 0 0,1 1 1 0 0,0 0-1 0 0,0 0 0 0 0,1 0 0 0 0,-1 0 0 0 0,0 1 0 0 0,0-1 0 0 0,0 0 0 0 0,0 1 0 0 0,1 0 0 0 0,1-1 2 0 0,36 1-41 0 0,-25 0-6 0 0,-10 2 4 0 0,-4 0 43 0 0,0-1-1 0 0,0 0 0 0 0,0 0 1 0 0,1 0-1 0 0,-1 0 1 0 0,0 0-1 0 0,1-1 0 0 0,-1 1 1 0 0,0 0-1 0 0,1 0 1 0 0,-1-1-1 0 0,1 1 0 0 0,0-1 1 0 0,-1 0-1 0 0,1 1 1 0 0,-1-1-1 0 0,1 0 1 0 0,0 0 0 0 0,-1 0-1 0 0,0 0 1 0 0,0 0 0 0 0,-1 0 0 0 0,1 0 0 0 0,0 0 0 0 0,0 1 0 0 0,-1-1 0 0 0,1 0 0 0 0,0 0 0 0 0,0 1 0 0 0,-1-1 0 0 0,1 0 0 0 0,0 1 0 0 0,-1-1 0 0 0,1 1 0 0 0,-1-1 0 0 0,1 1 0 0 0,-1-1 0 0 0,1 1 0 0 0,0-1 0 0 0,-1 1 0 0 0,0 0 0 0 0,1-1-1 0 0,-1 1 1 0 0,1 0 0 0 0,-1-1 0 0 0,0 1 0 0 0,1 0 0 0 0,-1 0 0 0 0,0 0 2 0 0,1 0-1 0 0,-1 0 0 0 0,1 0 1 0 0,0 1-1 0 0,-1-1 0 0 0,1 0 1 0 0,0-1-1 0 0,0 1 0 0 0,0 0 1 0 0,-1 0-1 0 0,1 0 0 0 0,0 0 1 0 0,0-1-1 0 0,0 1 0 0 0,1 0-1 0 0,2 1 20 0 0,-3-2-13 0 0,0 0-1 0 0,-1 1 1 0 0,1-1-1 0 0,-1 0 1 0 0,1 1 0 0 0,0-1-1 0 0,-1 0 1 0 0,1 1-1 0 0,-1-1 1 0 0,1 1-1 0 0,-1-1 1 0 0,1 1 0 0 0,-1-1-1 0 0,0 1 1 0 0,1-1-1 0 0,-1 1 1 0 0,0-1 0 0 0,1 1-1 0 0,-1-1 1 0 0,0 1-1 0 0,1 0 1 0 0,-1 0-7 0 0,2 3 24 0 0,1 3 14 0 0,-1-4-3 0 0,-1 1 1 0 0,1-1-1 0 0,-1 1 1 0 0,1-1-1 0 0,0 0 1 0 0,1 0-1 0 0,-1 0 1 0 0,0 0-1 0 0,1 0 0 0 0,2 1-35 0 0,2-1 67 0 0,-7-3-60 0 0,0 0-1 0 0,1 1 1 0 0,-1-1-1 0 0,1 0 1 0 0,-1 0-1 0 0,1 0 1 0 0,-1 1-1 0 0,1-1 1 0 0,-1 0-1 0 0,0 0 1 0 0,1 1-1 0 0,-1-1 1 0 0,0 0-1 0 0,1 1 1 0 0,-1-1-1 0 0,0 1 1 0 0,1-1-1 0 0,-1 0 1 0 0,0 1-1 0 0,0-1 1 0 0,1 1-1 0 0,-1-1 1 0 0,0 1-1 0 0,0-1 1 0 0,0 1-1 0 0,0-1 0 0 0,0 1 1 0 0,1-1-1 0 0,-1 0 1 0 0,0 1-1 0 0,0-1 1 0 0,0 1-1 0 0,0-1 1 0 0,-1 1-1 0 0,1-1 1 0 0,0 1-1 0 0,0-1 1 0 0,0 1-7 0 0,0-1 8 0 0,0 1 1 0 0,0-1 0 0 0,0 1-1 0 0,0-1 1 0 0,0 1 0 0 0,0-1-1 0 0,0 1 1 0 0,0-1 0 0 0,0 1-1 0 0,0-1 1 0 0,0 1 0 0 0,0-1-1 0 0,0 0 1 0 0,0 1 0 0 0,0-1-1 0 0,1 1 1 0 0,-1-1 0 0 0,0 1-1 0 0,0-1 1 0 0,1 0 0 0 0,-1 1 0 0 0,0-1-1 0 0,0 1 1 0 0,1-1 0 0 0,-1 0-1 0 0,1 1 1 0 0,-1-1 0 0 0,0 0-1 0 0,1 0 1 0 0,-1 1 0 0 0,1-1-1 0 0,-1 0-8 0 0,7 4 145 0 0,-1 7 70 0 0,1 2-51 0 0,-5-9-103 0 0,0 3 41 0 0,-1 3 129 0 0,-1-1-71 0 0,2-5-133 0 0,10 12 139 0 0,-10-15-151 0 0,-1 0 0 0 0,0 0-1 0 0,0 1 1 0 0,0-1 0 0 0,0 0 0 0 0,0 1 0 0 0,0-1 0 0 0,0 1 0 0 0,0-1 0 0 0,0 1-1 0 0,0-1 1 0 0,-1 1 0 0 0,1-1 0 0 0,-1 1 0 0 0,1 0 0 0 0,-1-1 0 0 0,0 1 0 0 0,0 0-1 0 0,1 0-14 0 0,-2 8 126 0 0,1 16 272 0 0,3-14-306 0 0,0-4-5 0 0,0 1 0 0 0,-1 0 0 0 0,0 0 0 0 0,1 9-87 0 0,-3-18 3 0 0,-1 0 0 0 0,1 0 0 0 0,0 0 0 0 0,0 0 0 0 0,0 0 0 0 0,0 0-1 0 0,0 0 1 0 0,0 1 0 0 0,0-1 0 0 0,0 0 0 0 0,0 0 0 0 0,0 0 0 0 0,0 0-1 0 0,0 0 1 0 0,0 0 0 0 0,0 1 0 0 0,0-1 0 0 0,0 0 0 0 0,0 0 0 0 0,0 0 0 0 0,0 0-1 0 0,0 0 1 0 0,0 1 0 0 0,0-1 0 0 0,0 0 0 0 0,0 0 0 0 0,0 0 0 0 0,0 0-1 0 0,0 0 1 0 0,0 0 0 0 0,0 0 0 0 0,0 1 0 0 0,1-1 0 0 0,-1 0 0 0 0,0 0-1 0 0,0 0 1 0 0,0 0 0 0 0,0 0 0 0 0,0 0 0 0 0,0 0 0 0 0,0 0 0 0 0,0 0 0 0 0,1 0-1 0 0,-1 0 1 0 0,0 1 0 0 0,0-1 0 0 0,0 0 0 0 0,0 0 0 0 0,0 0 0 0 0,0 0-1 0 0,1 0 1 0 0,-1 0 0 0 0,0 0 0 0 0,0 0-3 0 0,1 0 6 0 0,-1 0 0 0 0,1 0 0 0 0,-1 0 1 0 0,0 0-1 0 0,1 0 0 0 0,-1 0 0 0 0,1 0 0 0 0,-1 0 0 0 0,1 0 0 0 0,-1 0 0 0 0,0 1 0 0 0,1-1 1 0 0,-1 0-1 0 0,1 0 0 0 0,-1 1 0 0 0,0-1 0 0 0,1 0 0 0 0,-1 0 0 0 0,0 1 0 0 0,1-1-6 0 0,3 14 108 0 0,-2-4-49 0 0,4 3 29 0 0,3 1-11 0 0,1 4 6 0 0,-7-2 13 0 0,-1-11 0 0 0,9 5-4 0 0,-9-6-20 0 0,-1 0-38 0 0,-2 3-10 0 0,1-7-14 0 0,0 3 54 0 0,0-3 2 0 0,0 0 4 0 0,0 2 2 0 0,3 8 0 0 0,7-7 0 0 0,-8-3 0 0 0,-4 0-12 0 0,1 0-59 0 0,0-1-1 0 0,0 1 1 0 0,0 0-1 0 0,0-1 1 0 0,0 1-1 0 0,1 0 1 0 0,-1-1-1 0 0,0 1 1 0 0,0-1-1 0 0,1 1 1 0 0,-1-1 0 0 0,0 1-1 0 0,1-1 1 0 0,-1 0-1 0 0,0 1 1 0 0,1-1-1 0 0,-1 0 1 0 0,1 0-1 0 0,-1 1 1 0 0,1-1-1 0 0,-1 0 1 0 0,1 0-1 0 0,0 0 1 0 0,-1 0-1 0 0,-10-15-1 0 0,-2 4-28 0 0,11 9-73 0 0,1 1 35 0 0,0-1 21 0 0,1 0 19 0 0,-1-1-28 0 0,-5 1-43 0 0,2 3 2 0 0,2 0-39 0 0,2 0-123 0 0,0-2-223 0 0,0 1 244 0 0,0 1 83 0 0,0-1 71 0 0,0 1 59 0 0,0 0 48 0 0,0-1 34 0 0,0-1 359 0 0,0 2-354 0 0,0-1-86 0 0,0 1-45 0 0,0-1-48 0 0,0 1-55 0 0,0-1-62 0 0,0 1-93 0 0,0-1-87 0 0,0 1-95 0 0,0-1-104 0 0,0 0-111 0 0,0 1-119 0 0,0-1 373 0 0,0 1-33 0 0,0 0-34 0 0,0-1-35 0 0,0 1-1848 0 0,0 0-1366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5:01.7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15 378 6296 0 0,'0'0'184'0'0,"3"3"-6"0"0,-2-2-116 0 0,1 1-84 0 0,0 0-19 0 0,-1-1 68 0 0,0 1 38 0 0,0-1 24 0 0,0 0 40 0 0,1 0 45 0 0,-1 1 51 0 0,-1-2 509 0 0,3 2 30 0 0,-1 0-597 0 0,1 1 60 0 0,7 8 666 0 0,-5-7-568 0 0,-4-2-201 0 0,1-1-38 0 0,-1 1-47 0 0,0-2-54 0 0,2 3 529 0 0,-1-3-20 0 0,14 0 7 0 0,8 0 184 0 0,-24 0-679 0 0,0 0 1 0 0,1 0-1 0 0,-1 0 1 0 0,0 0-1 0 0,0 0 1 0 0,0 0-1 0 0,0 0 1 0 0,0 0-1 0 0,0 0 1 0 0,0 0-1 0 0,0 0 1 0 0,0 0-1 0 0,0 0 1 0 0,1 0-1 0 0,-1 0 1 0 0,0 0 0 0 0,0 0-1 0 0,0 0 1 0 0,0 0-1 0 0,0 0 1 0 0,0 0-1 0 0,0 0 1 0 0,0 0-1 0 0,0 0 1 0 0,0 0-1 0 0,0 0 1 0 0,0 0-1 0 0,1 0 1 0 0,-1-1-1 0 0,0 1 1 0 0,0 0-1 0 0,0 0 1 0 0,0 0-1 0 0,0 0 1 0 0,0 0 0 0 0,0 0-1 0 0,0 0 1 0 0,0 0-1 0 0,0 0 1 0 0,0 0-1 0 0,0 0 1 0 0,0 0-1 0 0,0-1 1 0 0,0 1-1 0 0,0 0 1 0 0,0 0-1 0 0,0 0 1 0 0,0 0-1 0 0,0 0 1 0 0,0 0-1 0 0,0 0 1 0 0,0 0-1 0 0,0 0 1 0 0,0 0 0 0 0,0 0-1 0 0,0-1 1 0 0,0 1-7 0 0,0 0 12 0 0,0 0 0 0 0,0-1 1 0 0,0 1-1 0 0,0-1 1 0 0,0 1-1 0 0,0 0 0 0 0,0-1 1 0 0,0 1-1 0 0,0-1 0 0 0,0 1 1 0 0,0 0-1 0 0,0-1 1 0 0,0 1-1 0 0,0-1 0 0 0,0 1 1 0 0,1 0-1 0 0,-1-1 1 0 0,0 1-1 0 0,0 0 0 0 0,0-1 1 0 0,1 1-1 0 0,-1 0 1 0 0,0-1-1 0 0,0 1 0 0 0,1 0 1 0 0,-1 0-1 0 0,0-1 0 0 0,1 1 1 0 0,-1 0-1 0 0,0 0 1 0 0,1 0-1 0 0,-1-1 0 0 0,0 1 1 0 0,1 0-1 0 0,-1 0 1 0 0,1 0-1 0 0,-1 0 0 0 0,0 0 1 0 0,1 0-1 0 0,-1 0 1 0 0,1 0-1 0 0,-1 0 0 0 0,0 0 1 0 0,1 0-1 0 0,-1 0 0 0 0,1 0 1 0 0,-1 0-1 0 0,0 0 1 0 0,1 0-13 0 0,0 0 23 0 0,0 1 1 0 0,-1-1 0 0 0,1 0 0 0 0,0 0 0 0 0,0 0 0 0 0,0 0 0 0 0,-1-1-1 0 0,1 1 1 0 0,0 0 0 0 0,0 0 0 0 0,0 0 0 0 0,-1-1 0 0 0,1 1-1 0 0,0 0 1 0 0,0-1 0 0 0,-1 1 0 0 0,1-1 0 0 0,0 1 0 0 0,0-1-24 0 0,3-5 223 0 0,-1 1-28 0 0,7 4-43 0 0,-9 1-143 0 0,-1 0-1 0 0,1 0 0 0 0,-1 0 0 0 0,1 0 1 0 0,-1 0-1 0 0,1 0 0 0 0,-1 0 1 0 0,1 0-1 0 0,-1 0 0 0 0,1 0 0 0 0,-1 0 1 0 0,1 0-1 0 0,-1 0 0 0 0,1 0 1 0 0,-1 0-1 0 0,0-1 0 0 0,1 1 0 0 0,-1 0 1 0 0,1 0-1 0 0,-1-1 0 0 0,1 1 1 0 0,-1 0-1 0 0,0 0 0 0 0,1-1 0 0 0,-1 1 1 0 0,1-1-1 0 0,-1 1 0 0 0,0 0 1 0 0,0-1-1 0 0,1 1 0 0 0,-1-1 0 0 0,0 1 1 0 0,0 0-1 0 0,1-1 0 0 0,-1 1 1 0 0,0-1-1 0 0,0 1 0 0 0,0-1 1 0 0,0 1-1 0 0,0-1 0 0 0,0 1 0 0 0,0-1 1 0 0,0 1-1 0 0,0-1 0 0 0,0 1 1 0 0,0-1-9 0 0,3-4 165 0 0,7-8-70 0 0,-2-3 10 0 0,-5 9-66 0 0,-2 5-27 0 0,2 0 14 0 0,0-3 44 0 0,-3-6 0 0 0,0 9 22 0 0,0-1 6 0 0,-3-9-54 0 0,-10-3-3 0 0,-2-1-107 0 0,8 9 34 0 0,4 4 13 0 0,-2 1 0 0 0,-10 0 2 0 0,0 2 2 0 0,0 2-60 0 0,0 11-18 0 0,-2 4 0 0 0,11-12 53 0 0,0 1 29 0 0,-11 11-26 0 0,4 3-15 0 0,0 13 43 0 0,12-28 10 0 0,-4 30-1 0 0,2-28 6 0 0,1-1-16 0 0,0 0 0 0 0,0 0 0 0 0,1 0 0 0 0,0 0 0 0 0,0 0 0 0 0,0 1 0 0 0,1 4 10 0 0,0 21 1 0 0,0-6 51 0 0,0-25-49 0 0,0 1 0 0 0,0-1 0 0 0,1 1 0 0 0,-1 0 0 0 0,0-1 0 0 0,1 1 0 0 0,-1-1 0 0 0,1 1 0 0 0,0-1 0 0 0,-1 1 1 0 0,1-1-1 0 0,0 0 0 0 0,0 1 0 0 0,0-1-3 0 0,4 7 21 0 0,-1 2-7 0 0,-4-9-11 0 0,1 1-1 0 0,-1-1 1 0 0,0 0 0 0 0,1 0 0 0 0,-1 0 0 0 0,1 0-1 0 0,0 0 1 0 0,-1 0 0 0 0,1 0 0 0 0,0-1-1 0 0,-1 1 1 0 0,1 0 0 0 0,0 0 0 0 0,0 0 0 0 0,0-1-1 0 0,0 1 1 0 0,0 0 0 0 0,0 0-3 0 0,12 4 11 0 0,-8 5-1 0 0,23 5 54 0 0,-26-14-58 0 0,0-1 0 0 0,0 1 0 0 0,1-1 0 0 0,-1 1 1 0 0,0-1-1 0 0,1 0 0 0 0,-1 0 0 0 0,1 0 0 0 0,-1 0 0 0 0,0 0 0 0 0,1 0 0 0 0,-1-1-6 0 0,0 1 4 0 0,1 0-1 0 0,-1-1 1 0 0,0 1 0 0 0,1 0 0 0 0,-1 0-1 0 0,0 1 1 0 0,1-1 0 0 0,-1 0-1 0 0,0 1 1 0 0,1-1 0 0 0,-1 1 0 0 0,0 0-4 0 0,5 3 0 0 0,-7-3 0 0 0,1 0 0 0 0,0 0 0 0 0,0-1 0 0 0,0 1 0 0 0,0-1 0 0 0,0 1 0 0 0,0-1 0 0 0,-1 1 0 0 0,1-1 0 0 0,0 0 0 0 0,0 1 0 0 0,0-1 0 0 0,1 0 0 0 0,-1 0 0 0 0,0 1 0 0 0,0-1 0 0 0,0 0 0 0 0,0 0 0 0 0,0 0 0 0 0,0-1 0 0 0,0 1 0 0 0,0 0 0 0 0,0 0 0 0 0,0 0 0 0 0,1-1 0 0 0,4-1-43 0 0,13-4 121 0 0,-10 4-136 0 0,-3 1-42 0 0,0 0-66 0 0,0 1-80 0 0,0-1-93 0 0,9-1-641 0 0,0-11-46 0 0</inkml:trace>
  <inkml:trace contextRef="#ctx0" brushRef="#br0" timeOffset="354.54">575 0 6992 0 0,'0'0'157'0'0,"0"0"23"0"0,0 0 12 0 0,2 0-27 0 0,4 0-115 0 0,-2 0 18 0 0,-2 0 68 0 0,-1 0 157 0 0,-1 0 260 0 0,0 0 21 0 0,2 3-16 0 0,-1-2-463 0 0,0 1-29 0 0,2 1-2 0 0,-1 0 60 0 0,1-1 95 0 0,-2-1-56 0 0,1 0 44 0 0,-2 1 241 0 0,1 4-237 0 0,1 0-42 0 0,3 2 19 0 0,1-1-51 0 0,7 9 105 0 0,-10-1-13 0 0,-3-4-77 0 0,0-7-85 0 0,0 0 1 0 0,0 1-1 0 0,0-1 0 0 0,0 0 0 0 0,1 1 1 0 0,1 1-68 0 0,3 8 234 0 0,-1-1-30 0 0,-1 8 58 0 0,-3 9 67 0 0,0-2-88 0 0,2-12-76 0 0,3 1-35 0 0,1-2-35 0 0,-2 19 152 0 0,-5 19 263 0 0,0-22-163 0 0,1 8 138 0 0,0 0-45 0 0,0-1-47 0 0,0 0-48 0 0,1-28-262 0 0,4-1-25 0 0,1 3-17 0 0,-5-8-21 0 0,0 1 1 0 0,0-1-1 0 0,-1 1 0 0 0,0 0 0 0 0,0 1-20 0 0,0 9 59 0 0,-2 0-71 0 0,-8-2-116 0 0,7-10-83 0 0,3-3 94 0 0,0 0-62 0 0,0 0-84 0 0,0 0 81 0 0,0 0-39 0 0,0 0-44 0 0,0 0-39 0 0,0 0-38 0 0,0 0-33 0 0,0 0-242 0 0,0 0-55 0 0,0 0-792 0 0,0 0-623 0 0,0 0-1183 0 0</inkml:trace>
  <inkml:trace contextRef="#ctx0" brushRef="#br0" timeOffset="962.79">378 378 7920 0 0,'0'0'174'0'0,"0"0"29"0"0,0 0 13 0 0,3-2-31 0 0,9-8-83 0 0,-4 8 36 0 0,-1 1 46 0 0,8-1 231 0 0,-7-3-212 0 0,2 0 83 0 0,3 2 70 0 0,-5 3-144 0 0,-1-2-55 0 0,0 0-19 0 0,3-2 11 0 0,0 0 21 0 0,3-1 95 0 0,-2 1-52 0 0,1 0-46 0 0,-1 0-36 0 0,8-5 35 0 0,21-13 114 0 0,-35 19-244 0 0,0 0 0 0 0,0 0 0 0 0,1 1 0 0 0,-1 0 0 0 0,1 0 0 0 0,-1 0-1 0 0,3 0-35 0 0,8-2 74 0 0,1-3-45 0 0,3-4-29 0 0,-16 8 0 0 0,0 1 0 0 0,0 0 0 0 0,0-1 0 0 0,0 2 0 0 0,1-1 0 0 0,-1 0 0 0 0,0 1 0 0 0,1 0 0 0 0,0 0 0 0 0,-1 0 0 0 0,5 0 0 0 0,-4 1-2 0 0,0-1 0 0 0,1 1 1 0 0,-1-1-1 0 0,0-1 0 0 0,0 1 1 0 0,3-2 1 0 0,18-7-47 0 0,-3 1-67 0 0,-17 7-1 0 0,0 1-34 0 0,8 1-407 0 0,-10 0 315 0 0,-1 0-369 0 0,-3 0-14 0 0,0 0-38 0 0,2 0-12 0 0,6 1 260 0 0,-1 2 59 0 0,-1 1 63 0 0,-1 1 65 0 0,-3-3 70 0 0,-2-2 1 0 0,3 3-31 0 0,8 4 54 0 0,-3-2 31 0 0,-3 0 72 0 0,-3-1 45 0 0,-1 2 49 0 0,-1 6 66 0 0,0 9 106 0 0,3-6-36 0 0,0-7-80 0 0,3 3 27 0 0,-3-2 1 0 0,-3-1 29 0 0,-2-1 67 0 0,-3 0-40 0 0,-1 3 123 0 0,6-9-298 0 0,0 0 1 0 0,0 0-1 0 0,-1 0 1 0 0,1 0-1 0 0,0 0 0 0 0,0 0 1 0 0,0 0-1 0 0,0 1 1 0 0,1-1-1 0 0,-1 0 1 0 0,0 0-1 0 0,0 0 1 0 0,1 0-1 0 0,-1 0-29 0 0,4 9 196 0 0,0 0-21 0 0,-1-2-14 0 0,-2 0 22 0 0,0 1 61 0 0,-2-2-129 0 0,1 0 37 0 0,0 23 470 0 0,0-17-381 0 0,1-6-108 0 0,1 0-46 0 0,4 8 182 0 0,-2-3-52 0 0,-1 6 59 0 0,-4-4 20 0 0,1-12-231 0 0,-1 0-1 0 0,1 1 1 0 0,0-1 0 0 0,0 1-1 0 0,0-1 1 0 0,0 0-1 0 0,1 1 1 0 0,-1-1 0 0 0,1 1-1 0 0,-1-1 1 0 0,1 0 0 0 0,0 1-65 0 0,9 3 344 0 0,-5 4 1 0 0,5-5 7 0 0,-5 1-119 0 0,-5-6-217 0 0,0 1-1 0 0,0-1 0 0 0,0 1 0 0 0,1-1 0 0 0,-1 0 0 0 0,0 1 0 0 0,1-1 1 0 0,-1 0-1 0 0,0 1 0 0 0,1-1 0 0 0,-1 0 0 0 0,0 1 0 0 0,1-1 1 0 0,-1 0-1 0 0,1 0 0 0 0,-1 1 0 0 0,1-1 0 0 0,-1 0 0 0 0,0 0 1 0 0,1 0-1 0 0,-1 0 0 0 0,1 1 0 0 0,-1-1 0 0 0,1 0 0 0 0,-1 0 1 0 0,1 0-1 0 0,-1 0 0 0 0,1 0 0 0 0,-1 0 0 0 0,1 0 0 0 0,-1-1 1 0 0,1 1-16 0 0,11 1 265 0 0,11-2 223 0 0,-23 1-474 0 0,1 0-1 0 0,-1 0 1 0 0,1-1-1 0 0,-1 1 1 0 0,1 0 0 0 0,-1 0-1 0 0,1 0 1 0 0,-1 0-1 0 0,1-1 1 0 0,-1 1-1 0 0,1 0 1 0 0,-1-1-1 0 0,0 1 1 0 0,1 0-1 0 0,-1-1 1 0 0,0 1-1 0 0,1 0 1 0 0,-1-1-1 0 0,0 1 1 0 0,1-1-1 0 0,-1 1 1 0 0,0-1-1 0 0,0 1 1 0 0,1-1-1 0 0,-1 1 1 0 0,0 0-1 0 0,0-1 1 0 0,0 1-1 0 0,0-1 1 0 0,0 1-1 0 0,0-1 1 0 0,0 0-1 0 0,0 1-12 0 0,0 0 3 0 0,0-1 1 0 0,0 1 0 0 0,0 0-1 0 0,0 0 1 0 0,0 0 0 0 0,0 0-1 0 0,0 0 1 0 0,0 0 0 0 0,0 0-1 0 0,0 0 1 0 0,0 0 0 0 0,0 0-1 0 0,0 0 1 0 0,0-1 0 0 0,0 1-1 0 0,0 0 1 0 0,0 0 0 0 0,0 0-1 0 0,0 0 1 0 0,0 0 0 0 0,0 0-1 0 0,0 0 1 0 0,0 0 0 0 0,0 0-1 0 0,0 0 1 0 0,1 0 0 0 0,-1 0-1 0 0,0-1 1 0 0,0 1 0 0 0,0 0 0 0 0,0 0-1 0 0,0 0 1 0 0,0 0 0 0 0,0 0-1 0 0,0 0 1 0 0,0 0 0 0 0,0 0-1 0 0,0 0 1 0 0,0 0 0 0 0,0 0-1 0 0,1 0 1 0 0,-1 0 0 0 0,0 0-1 0 0,0 0 1 0 0,0 0 0 0 0,0 0-1 0 0,0 0 1 0 0,0 0 0 0 0,0 0-1 0 0,0 0 1 0 0,0 0 0 0 0,0 0-1 0 0,1 0 1 0 0,-1 0 0 0 0,0 0-1 0 0,0 0 1 0 0,0 0-5 0 0,11-2 229 0 0,-9 1-212 0 0,-1 0 1 0 0,0 1 0 0 0,0-1 0 0 0,0 1 0 0 0,0-1-1 0 0,0 0 1 0 0,0 0 0 0 0,-1 0 0 0 0,1 1-1 0 0,0-1 1 0 0,0 0 0 0 0,-1 0 0 0 0,1 0-1 0 0,0-1-17 0 0,4-11 232 0 0,8 6-12 0 0,4-13-52 0 0,6 10-28 0 0,-18-3-54 0 0,-2 5-36 0 0,7-2 64 0 0,-5-12-92 0 0,8-4-29 0 0,-11 24 1 0 0,-1-1 0 0 0,1 0 0 0 0,0 0 0 0 0,-1 1 1 0 0,0-1-1 0 0,0 0 0 0 0,0 0 0 0 0,0 0 0 0 0,0 0 0 0 0,0-1 0 0 0,-1-1 6 0 0,0 3 0 0 0,1 0 0 0 0,-1 1 0 0 0,0-1 0 0 0,0 0 0 0 0,1 0 0 0 0,-1 1 0 0 0,1-1 0 0 0,0 1 0 0 0,-1-1 0 0 0,1 1 0 0 0,0-1 0 0 0,0 1 0 0 0,0-1 0 0 0,0 1 0 0 0,0-1 0 0 0,0 1 0 0 0,0-1 0 0 0,-1 1 0 0 0,1-1 0 0 0,0 0 0 0 0,-1 1 0 0 0,0-1 0 0 0,1 0 0 0 0,-1 1 0 0 0,0-1 0 0 0,0 0 0 0 0,1 0 0 0 0,-2 1 0 0 0,1-1 0 0 0,0 1 0 0 0,0 0 0 0 0,0-1 0 0 0,1 1 0 0 0,-1-1 0 0 0,0 1 0 0 0,1-1 0 0 0,-1 1 0 0 0,0 0 0 0 0,1-1 0 0 0,0 1 0 0 0,-1 0 0 0 0,1 0 0 0 0,0-1 0 0 0,0 1 0 0 0,10-21-93 0 0,-6 14 24 0 0,-4 6 51 0 0,0 1-1 0 0,0 0 0 0 0,0-1 0 0 0,-1 1 1 0 0,1-1-1 0 0,0 1 0 0 0,-1-1 1 0 0,1 1-1 0 0,-1-1 0 0 0,0 0 0 0 0,1-1 19 0 0,-1 1-128 0 0,0 2-5 0 0,0 0-22 0 0,0 0-5 0 0,0 0 0 0 0,2 2 10 0 0,4 6 74 0 0,-1 1 0 0 0,0-1-1 0 0,0 1 1 0 0,-1 0 76 0 0,-3-9 0 0 0,-1 1-4 0 0,0-1 0 0 0,0 1 0 0 0,1 0 0 0 0,-1-1 0 0 0,0 1 0 0 0,0 0 0 0 0,0-1 0 0 0,0 1 0 0 0,1 0 0 0 0,-1-1 0 0 0,0 1 0 0 0,0 0 0 0 0,0-1 0 0 0,-1 1 0 0 0,1 0 0 0 0,0-1 0 0 0,0 1 0 0 0,0 0 3 0 0,-7 9-20 0 0,7-10 20 0 0,-1 1 1 0 0,1-1-1 0 0,-1 1 0 0 0,1 0 1 0 0,-1-1-1 0 0,1 1 1 0 0,-1 0-1 0 0,1-1 1 0 0,-1 1-1 0 0,1 0 1 0 0,0 0-1 0 0,0 0 1 0 0,-1-1-1 0 0,1 1 1 0 0,0 0-1 0 0,0 0 1 0 0,0 0-1 0 0,0-1 1 0 0,0 1-1 0 0,0 0 0 0 0,0 0 1 0 0,0 0-1 0 0,0-1 1 0 0,0 1-1 0 0,0 0 1 0 0,0 0-1 0 0,1 0 1 0 0,-1-1-1 0 0,0 1 1 0 0,10 22-57 0 0,-9-17 55 0 0,0-1 0 0 0,0 1 0 0 0,-1 0 0 0 0,0 0 0 0 0,0 3 2 0 0,0-2 1 0 0,0-4-1 0 0,-1 0 0 0 0,2-1 0 0 0,-1 1 0 0 0,0 0 0 0 0,0-1 0 0 0,1 1 0 0 0,-1 0 0 0 0,2 1 0 0 0,10 23 0 0 0,1 1 0 0 0,-8-10 0 0 0,7-3 0 0 0,-8-11-2 0 0,1 1-22 0 0,-1-2-57 0 0,-3-1-143 0 0,0-1 36 0 0,1 2-93 0 0,-2-1 76 0 0,0 1 60 0 0,0 0 17 0 0,1-1-56 0 0,9 0-660 0 0,-7-2-10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4:59.4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1 213 6824 0 0,'2'2'51'0'0,"3"3"-59"0"0,-3-3 61 0 0,1 1 88 0 0,-2-2-25 0 0,1 1 37 0 0,0-2 11 0 0,4 0-114 0 0,-2 2 19 0 0,-2 2 70 0 0,-1 2 158 0 0,-1-3 263 0 0,0-3 16 0 0,0 0-28 0 0,2 2-145 0 0,1 0-495 0 0,-1 0 105 0 0,2 0 88 0 0,0 0 71 0 0,2 1 203 0 0,12 1 656 0 0,-11-5-728 0 0,0 0-83 0 0,-3 0-165 0 0,-1-1-44 0 0,5-2 73 0 0,-2-1-29 0 0,0 3 15 0 0,0 1 30 0 0,1 1 55 0 0,-5-1-124 0 0,-1 1 0 0 0,1 0 0 0 0,0-1 0 0 0,0 1 0 0 0,-1-1 0 0 0,1 0 1 0 0,-1 1-1 0 0,1-1 0 0 0,1-1-31 0 0,11-5 189 0 0,-3 6-123 0 0,0-1-14 0 0,0-4-28 0 0,-3 1-12 0 0,-3 3 2 0 0,-5 2-12 0 0,1-1 1 0 0,0 1-1 0 0,-1 0 0 0 0,1-1 1 0 0,-1 1-1 0 0,1 0 0 0 0,0-1 1 0 0,-1 1-1 0 0,1 0 0 0 0,-1-1 1 0 0,1 1-1 0 0,-1-1 1 0 0,0 1-1 0 0,1-1 0 0 0,-1 1 1 0 0,1-1-1 0 0,-1 0 0 0 0,0 1 1 0 0,1-1-1 0 0,-1 1 1 0 0,0-1-1 0 0,0 0-2 0 0,3-4 4 0 0,9-10 39 0 0,16-2-22 0 0,-23 4 22 0 0,5-2-32 0 0,-7 0-11 0 0,-3 0 10 0 0,0 14-7 0 0,0 0 0 0 0,0 0 0 0 0,0 0 0 0 0,0 1 0 0 0,0-1 1 0 0,0 0-1 0 0,0 0 0 0 0,-1 0 0 0 0,1 1 0 0 0,0-1 0 0 0,0 0 0 0 0,-1 0 0 0 0,1 0 0 0 0,-1 0-3 0 0,-5-4 16 0 0,5 5-13 0 0,1 0 0 0 0,-1 0-1 0 0,1 0 1 0 0,0 0 0 0 0,-1-1 0 0 0,1 1 0 0 0,0 0-1 0 0,-1 0 1 0 0,1-1 0 0 0,0 1 0 0 0,0 0 0 0 0,-1-1-1 0 0,1 1 1 0 0,0 0 0 0 0,0-1 0 0 0,-1 1 0 0 0,1 0-1 0 0,0-1 1 0 0,0 1 0 0 0,0 0 0 0 0,0-1-1 0 0,0 1 1 0 0,0-1 0 0 0,-1 1 0 0 0,1 0 0 0 0,0-1-1 0 0,0 1 1 0 0,0-1 0 0 0,0 1 0 0 0,0 0 0 0 0,1-1-3 0 0,-1 1 1 0 0,0 0 0 0 0,0 0 1 0 0,0 0-1 0 0,0 0 0 0 0,0-1 0 0 0,0 1 1 0 0,0 0-1 0 0,0 0 0 0 0,0 0 1 0 0,0 0-1 0 0,0 0 0 0 0,0 0 1 0 0,0 0-1 0 0,0 0 0 0 0,0 0 1 0 0,0 0-1 0 0,0 0 0 0 0,0-1 0 0 0,0 1 1 0 0,0 0-1 0 0,0 0 0 0 0,0 0 1 0 0,0 0-1 0 0,-1 0 0 0 0,1 0 1 0 0,0 0-1 0 0,0 0 0 0 0,0 0 1 0 0,0 0-1 0 0,0 0 0 0 0,0 0 1 0 0,0 0-1 0 0,0 0 0 0 0,0-1 0 0 0,0 1 1 0 0,0 0-1 0 0,0 0 0 0 0,0 0 1 0 0,0 0-1 0 0,-1 0 0 0 0,1 0 1 0 0,0 0-1 0 0,0 0 0 0 0,0 0 1 0 0,0 0-1 0 0,0 0 0 0 0,0 0 0 0 0,0 0 1 0 0,0 0-1 0 0,0 0 0 0 0,0 0 1 0 0,-1 0-1 0 0,1 0 0 0 0,0 0 1 0 0,0 0-1 0 0,0 0 0 0 0,0 0-1 0 0,-4 1 23 0 0,4-1-19 0 0,-7-4 27 0 0,-10-5 30 0 0,14 7-60 0 0,-3 1 7 0 0,-15 1-80 0 0,-22 0-10 0 0,26 0 86 0 0,16 0-5 0 0,0 0 0 0 0,0 0 0 0 0,0 0 1 0 0,0 0-1 0 0,1 0 0 0 0,-1 0 0 0 0,0 0 0 0 0,0 1 1 0 0,0-1-1 0 0,1 0 0 0 0,-1 0 0 0 0,0 1 1 0 0,0-1-1 0 0,0 1 1 0 0,-4 9-43 0 0,-6-4 32 0 0,10-6 11 0 0,0 1 0 0 0,0-1 0 0 0,0 1 0 0 0,0-1 0 0 0,0 1 0 0 0,0-1 0 0 0,1 1 0 0 0,-1 0 0 0 0,0-1 0 0 0,0 1 0 0 0,0 0 0 0 0,1 0 0 0 0,-1 0 1 0 0,0-1-1 0 0,1 1 0 0 0,-1 1 0 0 0,-2 2 0 0 0,3-3 0 0 0,0 0 0 0 0,0-1 0 0 0,0 1 0 0 0,-1-1 0 0 0,1 1 0 0 0,0 0 0 0 0,-1-1 0 0 0,1 1 0 0 0,-1-1 0 0 0,1 1 0 0 0,-1-1 0 0 0,1 1 0 0 0,-1-1 0 0 0,1 0 0 0 0,-1 1 0 0 0,1-1 0 0 0,-1 0 0 0 0,1 1 0 0 0,-1-1 0 0 0,0 0 0 0 0,1 1 0 0 0,-1-1 0 0 0,-4 2 0 0 0,-4 6-4 0 0,0 9-49 0 0,-1-1 19 0 0,5-9-9 0 0,-7 18 33 0 0,0-7 10 0 0,10-15 0 0 0,0 0 0 0 0,0 0 0 0 0,0 0 0 0 0,0 0 0 0 0,1 0 0 0 0,-1 1 0 0 0,1-1 0 0 0,0 0 0 0 0,0 1 0 0 0,0-1 0 0 0,0 1 0 0 0,1 0 0 0 0,0 29 18 0 0,0 34-55 0 0,0-43 63 0 0,0 4 62 0 0,0 4 89 0 0,0-28-176 0 0,0 0 1 0 0,1 1-1 0 0,-1-1 1 0 0,1 0-1 0 0,0 0 1 0 0,1 1-1 0 0,-1-1 1 0 0,1 0-1 0 0,0 0 1 0 0,0 0-1 0 0,0-1 1 0 0,0 1-1 0 0,1 1-1 0 0,7 7-1 0 0,1 1 0 0 0,0-1 0 0 0,2 1 1 0 0,-2-3 0 0 0,7 18 0 0 0,9-11 0 0 0,-25-15 0 0 0,0 0 0 0 0,0-1 0 0 0,-1 0 0 0 0,1 0 0 0 0,0 1 0 0 0,0-1 0 0 0,0 0 0 0 0,0 0 0 0 0,1-1 0 0 0,-1 1 0 0 0,0 0 0 0 0,0-1 0 0 0,0 1 0 0 0,1-1 0 0 0,9 3 0 0 0,1 3 0 0 0,-12-5 0 0 0,1 0 0 0 0,-1 0 0 0 0,0-1 0 0 0,1 1 0 0 0,-1 0 0 0 0,1-1 0 0 0,-1 0 0 0 0,0 1 0 0 0,1-1 0 0 0,-1 0 0 0 0,1 1 0 0 0,0-1 0 0 0,-1 0 0 0 0,8-1 0 0 0,0 1 0 0 0,18 13 0 0 0,-26-12-3 0 0,0-1 0 0 0,-1 0 0 0 0,1 0 0 0 0,0 1 1 0 0,0-1-1 0 0,-1 0 0 0 0,1 0 0 0 0,0 0 1 0 0,0 0-1 0 0,-1 0 0 0 0,1 0 0 0 0,0 0 0 0 0,0 0 1 0 0,-1 0-1 0 0,1 0 0 0 0,0 0 0 0 0,0-1 3 0 0,11-5-115 0 0,-11 5 95 0 0,0 0 1 0 0,1 1-1 0 0,-1-1 0 0 0,1 0 0 0 0,0 0 0 0 0,-1 1 1 0 0,1-1-1 0 0,0 1 0 0 0,-1-1 0 0 0,1 1 1 0 0,1 0 19 0 0,0 0-12 0 0,1 0-106 0 0,-1 0-64 0 0,0 0-79 0 0,0 0-81 0 0,0 0-84 0 0,0 0-86 0 0,-1-1-87 0 0,1 0-90 0 0,0 0-93 0 0,3-3-824 0 0,3-4-909 0 0</inkml:trace>
  <inkml:trace contextRef="#ctx0" brushRef="#br0" timeOffset="330.66">424 1 6824 0 0,'0'0'149'0'0,"0"0"23"0"0,0 0 13 0 0,0 0 43 0 0,0 0 131 0 0,0 0 52 0 0,0 0 6 0 0,0 2-6 0 0,2 21 189 0 0,2-14-355 0 0,2 0-46 0 0,-4-8-33 0 0,-1 1-38 0 0,0 1 37 0 0,-1 1-82 0 0,-1 1-38 0 0,1-3 57 0 0,0 3 28 0 0,0 0 54 0 0,-1 11 409 0 0,1-9-372 0 0,1 0-55 0 0,0-4-128 0 0,0 0-38 0 0,5 9 170 0 0,-4-9-132 0 0,-1 0 0 0 0,0 1 0 0 0,0-1 0 0 0,-1 0 0 0 0,1 0-1 0 0,-1 0 1 0 0,1 1-38 0 0,-1 6 112 0 0,0 2 44 0 0,2 3 25 0 0,3 0-54 0 0,2 0-4 0 0,-6 3 58 0 0,-1-3-63 0 0,0 28 257 0 0,0-30-284 0 0,2 3 68 0 0,4 1-30 0 0,-1-2-37 0 0,-4 10 60 0 0,-1-7-2 0 0,4 2 40 0 0,-2-15-159 0 0,5 19 117 0 0,-4 5 41 0 0,-3-14-77 0 0,0-3-64 0 0,0 11-24 0 0,0-9 10 0 0,0 9 58 0 0,0 8 88 0 0,1-29-198 0 0,-1-2-90 0 0,1 0-92 0 0,-1 0 51 0 0,1 0-38 0 0,0 0-43 0 0,0 0-39 0 0,1 0-373 0 0,0 0 82 0 0,-1 0-54 0 0,2 0-730 0 0,-1 0-579 0 0,-1 0-1099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5:07.4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182 45 6448 0 0,'0'0'141'0'0,"0"0"23"0"0,0 0 13 0 0,-2 0-19 0 0,0 1-137 0 0,-2-2-17 0 0,-5-14 55 0 0,5 9 25 0 0,-2-1 96 0 0,4 5 8 0 0,0 1-50 0 0,0 1-41 0 0,0-1-35 0 0,-5 2 79 0 0,6 0-91 0 0,-10-2 451 0 0,-4 1 64 0 0,6 0-270 0 0,3 1-137 0 0,2 1-107 0 0,0 5 44 0 0,3-7-90 0 0,1 0 1 0 0,0 1-1 0 0,0-1 0 0 0,0 0 1 0 0,-1 1-1 0 0,1-1 0 0 0,0 0 1 0 0,0 1-1 0 0,-1-1 1 0 0,1 0-1 0 0,0 1 0 0 0,-1-1 1 0 0,1 0-1 0 0,0 0 1 0 0,-1 1-1 0 0,1-1 0 0 0,0 0 1 0 0,-1 0-1 0 0,1 0 0 0 0,0 0 1 0 0,-1 0-1 0 0,1 1 1 0 0,-1-1-1 0 0,1 0 0 0 0,0 0 1 0 0,-1 0-1 0 0,1 0 1 0 0,-1 0-1 0 0,1 0 0 0 0,0 0 1 0 0,-1 0-6 0 0,-4 2 106 0 0,-6 15-57 0 0,10-13-31 0 0,-2 0-1 0 0,1-1 1 0 0,0 1 0 0 0,-1 0-1 0 0,0-1 1 0 0,-2 4-18 0 0,-1 1 21 0 0,1 0 1 0 0,0 0-1 0 0,0 1 0 0 0,1 0-21 0 0,4-9 0 0 0,-1 3 4 0 0,0-1 0 0 0,0 0 0 0 0,1 0 0 0 0,-1 0 0 0 0,1 1 0 0 0,0-1 0 0 0,-1 0 0 0 0,1 1 0 0 0,0-1 0 0 0,1 2-4 0 0,-3 12 14 0 0,-3-4-17 0 0,4-10 4 0 0,0-1 0 0 0,0 0 0 0 0,0 1 0 0 0,1-1 0 0 0,-1 1 0 0 0,1-1 0 0 0,-1 1 0 0 0,1 0 0 0 0,-1-1 0 0 0,1 1 0 0 0,0-1 0 0 0,0 1-1 0 0,0 0 1 0 0,0-1-1 0 0,0 27 45 0 0,0 18 76 0 0,1-36-73 0 0,5 2-17 0 0,-5-10-27 0 0,0-1 0 0 0,0 1 0 0 0,0-1 1 0 0,0 1-1 0 0,-1-1 0 0 0,1 1 0 0 0,-1 0 0 0 0,1-1 0 0 0,-1 1 1 0 0,1 0-1 0 0,-1-1 0 0 0,0 1 0 0 0,0 0-4 0 0,0-1 3 0 0,0 1 0 0 0,0-1 0 0 0,0 1 0 0 0,1-1 0 0 0,-1 1 0 0 0,0-1 0 0 0,1 1-1 0 0,-1-1 1 0 0,1 1 0 0 0,0-1 0 0 0,-1 0 0 0 0,2 2-3 0 0,5 5 56 0 0,-5-6 89 0 0,1-2 23 0 0,-3 0-152 0 0,1 0-1 0 0,0 1 1 0 0,0-1-1 0 0,0 0 1 0 0,-1 0-1 0 0,1 1 1 0 0,0-1 0 0 0,0 0-1 0 0,-1 1 1 0 0,1-1-1 0 0,0 1 1 0 0,-1-1-1 0 0,1 1 1 0 0,-1-1 0 0 0,1 1-1 0 0,-1 0 1 0 0,1 0-16 0 0,11 7 271 0 0,-11-8-253 0 0,0 0 1 0 0,0 0 0 0 0,0 0 0 0 0,0 0 0 0 0,0 0 0 0 0,0 0 0 0 0,0 0-1 0 0,0 0 1 0 0,0 0 0 0 0,0 0 0 0 0,0 0 0 0 0,0-1 0 0 0,0 1-1 0 0,0-1 1 0 0,0 1 0 0 0,0 0 0 0 0,0-1-19 0 0,8-4 133 0 0,0 0 42 0 0,1 2 56 0 0,-2 1 95 0 0,-7 1-307 0 0,1 0 18 0 0,0 0 0 0 0,0 0 0 0 0,-1 0 1 0 0,1 0-1 0 0,0 0 0 0 0,0-1 0 0 0,-1 1 0 0 0,1-1-37 0 0,3-5 156 0 0,0-2 74 0 0,3 1-31 0 0,-1 5-101 0 0,-1 0-49 0 0,-1-1-43 0 0,1-6-6 0 0,-6 9 0 0 0,1 0 0 0 0,-1 0 0 0 0,0 0 0 0 0,1 0 0 0 0,0 0 0 0 0,-1 0 0 0 0,1 0 0 0 0,-1 0 0 0 0,1 0 0 0 0,0 0 0 0 0,0 1 0 0 0,-1-1 0 0 0,1 0 0 0 0,0 1 0 0 0,0-1 0 0 0,0 0 0 0 0,6-2 1 0 0,-4 2 7 0 0,-1 0 1 0 0,1-1-1 0 0,0 1 1 0 0,-1 0-1 0 0,1-1 0 0 0,-1 0 1 0 0,0 1-1 0 0,1-1 1 0 0,-1 0-1 0 0,0 0 1 0 0,0 0-1 0 0,0-1 1 0 0,-1 1-1 0 0,1 0 1 0 0,0-2-9 0 0,3-6 43 0 0,-4 8-35 0 0,0 0 0 0 0,0 0 0 0 0,0 0 1 0 0,0 0-1 0 0,0 0 0 0 0,1 0 0 0 0,-1 0 1 0 0,1 0-1 0 0,0 0-8 0 0,5-5 10 0 0,-4 4-10 0 0,1 0 0 0 0,-1 0 0 0 0,0 0 1 0 0,-1-1-1 0 0,1 1 0 0 0,0-1 0 0 0,12-26 0 0 0,-14 26 5 0 0,0 0 1 0 0,0-1 0 0 0,-1 1 0 0 0,1 0-1 0 0,-1 0 1 0 0,0 0 0 0 0,0 0 0 0 0,0-1 0 0 0,-1-2-6 0 0,0-9 28 0 0,1 4-5 0 0,0-7 36 0 0,0-10 21 0 0,-2 14-56 0 0,-8 2 7 0 0,8 11-46 0 0,4 4-7 0 0,3 3 18 0 0,21 22-7 0 0,-17-12 13 0 0,-4-4-1 0 0,4 6-1 0 0,-4-7 0 0 0,0-1 0 0 0,0 2 0 0 0,1 5 0 0 0,-3-10 0 0 0,0 0 0 0 0,0-1 0 0 0,0 1 0 0 0,3 2 0 0 0,-2-3 0 0 0,-1 1 0 0 0,1-1 0 0 0,-1 1 0 0 0,0 0 0 0 0,-1 0 0 0 0,1 2 0 0 0,0 3 0 0 0,-2-7 0 0 0,0 0 0 0 0,0-1 0 0 0,0 1 0 0 0,0-1 0 0 0,1 1 0 0 0,-1-1 0 0 0,1 1 0 0 0,0-1 0 0 0,1 2 0 0 0,12 23 27 0 0,-4 16 72 0 0,-4-13-43 0 0,3 2 26 0 0,-5 10-2 0 0,0-19-38 0 0,-3-15-12 0 0,0 0-1 0 0,0 0 0 0 0,-1 1 1 0 0,0 4-30 0 0,-2 1 39 0 0,1-8-12 0 0,0 1 1 0 0,0-1 0 0 0,1 1-1 0 0,0-1 1 0 0,0 2-28 0 0,2 1 34 0 0,2 10 35 0 0,-10 8 25 0 0,3-23-64 0 0,1 1-1 0 0,0 0 1 0 0,0 0 0 0 0,1 4-30 0 0,0 4 62 0 0,0-6-20 0 0,0-1 1 0 0,0 0-1 0 0,-1 1 1 0 0,1-1 0 0 0,-2 2-43 0 0,-2 7 73 0 0,2-10-30 0 0,0 1-1 0 0,0 0 0 0 0,1-1 1 0 0,0 1-1 0 0,0 2-42 0 0,-1 12 131 0 0,1-18-117 0 0,0-1 0 0 0,0 0 0 0 0,0 1 0 0 0,-1-1 0 0 0,1 0 1 0 0,-1 0-1 0 0,0 1-14 0 0,-7 10 68 0 0,4-1 5 0 0,2 1-16 0 0,2-11-46 0 0,1 0 1 0 0,-1 1-1 0 0,1-1 0 0 0,-1 0 1 0 0,0 0-1 0 0,0 0 0 0 0,0 0 1 0 0,0 0-1 0 0,0 0 0 0 0,0 0 1 0 0,0 0-1 0 0,-1 0 0 0 0,1-1 0 0 0,-1 1-10 0 0,-5 6 45 0 0,4-5-22 0 0,0 0 0 0 0,0 0 1 0 0,0 0-1 0 0,-1 0 0 0 0,1-1 0 0 0,-1 1-24 0 0,-1-1 26 0 0,4-1-20 0 0,1-1 1 0 0,-1 0-1 0 0,1 0 0 0 0,-1 1 0 0 0,0-1 0 0 0,1 0 0 0 0,-1 1 0 0 0,1-1 0 0 0,-1 0 0 0 0,1 1 0 0 0,-1-1 0 0 0,1 1 1 0 0,-1-1-1 0 0,1 1 0 0 0,0-1 0 0 0,-1 1 0 0 0,1 0 0 0 0,0-1 0 0 0,-1 1 0 0 0,1-1 0 0 0,0 1 0 0 0,0 0-6 0 0,-3 4 23 0 0,1-3-2 0 0,-1 1-1 0 0,0 0 0 0 0,0-1 1 0 0,0 0-1 0 0,0 1 1 0 0,0-1-1 0 0,0-1 0 0 0,0 1 1 0 0,-1 0-1 0 0,-2 0-20 0 0,-1 1 24 0 0,4-1-15 0 0,-1-1 0 0 0,0-1-1 0 0,0 1 1 0 0,1 0 0 0 0,-1-1 0 0 0,0 0-1 0 0,0 0 1 0 0,0 0 0 0 0,0 0-1 0 0,-1-1-8 0 0,-15 0 32 0 0,18 1-40 0 0,-1 0 0 0 0,0 0 0 0 0,0 0 1 0 0,1-1-1 0 0,-1 1 0 0 0,0-1 0 0 0,0 0 8 0 0,-3-5-60 0 0,4 2 20 0 0,-4 0-32 0 0,1-1-26 0 0,4-3-16 0 0,1 3-120 0 0,0 1 84 0 0,0 0 56 0 0,0-6-67 0 0,0 4-12 0 0,0 2 4 0 0,0 1-70 0 0,0 0-25 0 0,0-1-70 0 0,0 1-78 0 0,0 0-88 0 0,0-1-98 0 0,0 1-107 0 0,0-1-117 0 0,0 1-125 0 0,0-7-898 0 0,0-8-1038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5:07.8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212 17 5984 0 0,'0'0'133'0'0,"0"0"23"0"0,0 0 11 0 0,-2 0-27 0 0,0-1-179 0 0,0 1 85 0 0,0 0 73 0 0,0-1 60 0 0,1 1 42 0 0,-1-1 33 0 0,-3-2 668 0 0,3 2-559 0 0,0 0-60 0 0,0-1-102 0 0,1 1-145 0 0,0 0-56 0 0,0 1-63 0 0,1-1-71 0 0,-2 0 400 0 0,0 0-61 0 0,1 0-54 0 0,-1 0-43 0 0,0 1-27 0 0,0 0-36 0 0,-3 1 12 0 0,4-1-7 0 0,0 0 51 0 0,-1 0-169 0 0,0 0 66 0 0,-1 0 57 0 0,1 0 50 0 0,-2 0 124 0 0,0 0 70 0 0,-10 0 868 0 0,9 0-719 0 0,3 1-264 0 0,0-1-41 0 0,0 1-49 0 0,1 0-58 0 0,-3 5 171 0 0,4-5-195 0 0,-1-1-1 0 0,1 1 1 0 0,0-1-1 0 0,0 0 0 0 0,-1 1 1 0 0,1-1-1 0 0,0 0 1 0 0,-1 1-1 0 0,1-1 0 0 0,0 0 1 0 0,-1 1-1 0 0,1-1 1 0 0,0 0-1 0 0,-1 1 0 0 0,1-1 1 0 0,-1 0-1 0 0,1 0 1 0 0,-1 0-1 0 0,1 1 0 0 0,0-1 1 0 0,-1 0-1 0 0,1 0 1 0 0,-1 0-1 0 0,1 0 0 0 0,-1 0 1 0 0,1 0-1 0 0,-1 0 1 0 0,1 0-1 0 0,-1 0 0 0 0,1 0 1 0 0,-1 0-1 0 0,0 0-11 0 0,1 0 15 0 0,-1-1 0 0 0,0 2 0 0 0,1-1 0 0 0,-1 0 0 0 0,0 0 0 0 0,1 0 0 0 0,-1 0 0 0 0,0 0-1 0 0,1 0 1 0 0,-1 1 0 0 0,1-1 0 0 0,-1 0 0 0 0,0 1 0 0 0,1-1 0 0 0,-1 0 0 0 0,1 1 0 0 0,-1-1 0 0 0,1 1 0 0 0,-1-1 0 0 0,0 1-15 0 0,-3 7 169 0 0,-1 0-39 0 0,-3-2-49 0 0,3-3-39 0 0,5-3-32 0 0,-1 0 0 0 0,1 0 0 0 0,-1 1 0 0 0,0-1 0 0 0,1 0 0 0 0,-1 0 0 0 0,1 1-1 0 0,-1-1 1 0 0,1 1 0 0 0,-1-1 0 0 0,1 1 0 0 0,-1-1 0 0 0,1 1 0 0 0,-1-1 0 0 0,1 1 0 0 0,0-1-1 0 0,-1 1 1 0 0,1-1 0 0 0,0 1 0 0 0,-1 0 0 0 0,1-1 0 0 0,0 1-10 0 0,-2 4 39 0 0,-11 10 94 0 0,0 0-37 0 0,7-1-31 0 0,2 2-18 0 0,3-11-31 0 0,1-1-1 0 0,-2 0 1 0 0,1 0 0 0 0,-1 0 0 0 0,1 0 0 0 0,-2 2-16 0 0,1-1 2 0 0,0-2 5 0 0,1 0 0 0 0,-1-1 0 0 0,1 1 0 0 0,0 0 0 0 0,0 0 0 0 0,0 1 0 0 0,1-1 0 0 0,-1 0 0 0 0,1 0 0 0 0,-1 0 0 0 0,1 0 0 0 0,1 3-7 0 0,-1 52 54 0 0,0-56-54 0 0,0 0-1 0 0,0 0 1 0 0,0-1 0 0 0,1 1 0 0 0,-1 0 0 0 0,1-1 0 0 0,-1 1 0 0 0,1-1 0 0 0,0 1 0 0 0,0-1 0 0 0,-1 1 0 0 0,1-1 0 0 0,0 1 0 0 0,0-1 0 0 0,1 0 0 0 0,-1 1 0 0 0,0-1 0 0 0,0 0 0 0 0,1 0 0 0 0,10 15 11 0 0,-7-6 20 0 0,-5-9-30 0 0,0 0 1 0 0,1 1-1 0 0,-1-1 0 0 0,1 0 0 0 0,-1 0 1 0 0,1 0-1 0 0,-1 0 0 0 0,1 0 0 0 0,0-1 1 0 0,-1 1-1 0 0,1 0 0 0 0,0 0 0 0 0,0 0 1 0 0,0 0-1 0 0,-1-1 0 0 0,1 1 0 0 0,0 0 1 0 0,1 0-2 0 0,11 4 16 0 0,-11-2 7 0 0,3 4 28 0 0,15-5 19 0 0,-19-2-68 0 0,-1 0 0 0 0,0 0 1 0 0,0 0-1 0 0,1 0 1 0 0,-1 0-1 0 0,0 0 1 0 0,1 0-1 0 0,-1 0 1 0 0,0 0-1 0 0,1 0 1 0 0,-1 0-1 0 0,0 0 1 0 0,1 0-1 0 0,-1 0 0 0 0,0 1 1 0 0,0-1-1 0 0,1 0 1 0 0,-1 0-1 0 0,0 0 1 0 0,0 0-1 0 0,1 1 1 0 0,-1-1-1 0 0,0 0 1 0 0,0 0-1 0 0,1 0 1 0 0,-1 1-3 0 0,2 0 2 0 0,0 1 1 0 0,0-1 0 0 0,0 1 0 0 0,0-1-1 0 0,0 0 1 0 0,1 0 0 0 0,-1 0 0 0 0,1 0 0 0 0,-1-1-1 0 0,0 1 1 0 0,1 0 0 0 0,-1-1 0 0 0,1 0-1 0 0,-1 0 1 0 0,1 1 0 0 0,-1-2 0 0 0,1 1 0 0 0,-1 0-1 0 0,1 0 1 0 0,-1-1 0 0 0,1 1 0 0 0,-1-1 0 0 0,2 0-3 0 0,13-7-38 0 0,-12 6 9 0 0,0 1 0 0 0,0 0 0 0 0,1 1 0 0 0,-1-1 0 0 0,0 1 0 0 0,1 0 1 0 0,3 0 28 0 0,-2 0-12 0 0,-3-1-48 0 0,0 0-43 0 0,-1 0-65 0 0,0 0-32 0 0,0 0-62 0 0,0 0-73 0 0,0 0-80 0 0,1 0-94 0 0,-1-1-101 0 0,1 1-107 0 0,0 0-118 0 0,6-1-967 0 0,8 1-1026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2:56.3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258 77 9256 0 0,'0'0'266'0'0,"-3"-3"1"0"0,-6-7-103 0 0,4 4-59 0 0,5 1 10 0 0,0 5-112 0 0,1 0 0 0 0,-1 0 1 0 0,0 0-1 0 0,0 0 0 0 0,0 0 0 0 0,0 0 1 0 0,0 0-1 0 0,0-1 0 0 0,0 1 0 0 0,0 0 1 0 0,0 0-1 0 0,0 0 0 0 0,0 0 0 0 0,0 0 1 0 0,0 0-1 0 0,0 0 0 0 0,0 0 0 0 0,0-1 1 0 0,0 1-1 0 0,0 0 0 0 0,0 0 0 0 0,0 0 1 0 0,0 0-1 0 0,0 0 0 0 0,0 0 0 0 0,0 0 1 0 0,0-1-1 0 0,0 1 0 0 0,0 0 0 0 0,0 0 1 0 0,0 0-1 0 0,-1 0 0 0 0,1 0 0 0 0,0 0 1 0 0,0 0-1 0 0,0 0 0 0 0,0 0 0 0 0,0 0 1 0 0,0 0-1 0 0,0-1 0 0 0,0 1 0 0 0,0 0 1 0 0,-1 0-1 0 0,1 0 0 0 0,0 0 0 0 0,0 0-3 0 0,-6-4 325 0 0,5 4-305 0 0,1-1 1 0 0,-1 1-1 0 0,1 0 1 0 0,0 0-1 0 0,-1 0 0 0 0,1-1 1 0 0,0 1-1 0 0,-1 0 1 0 0,1 0-1 0 0,0-1 1 0 0,0 1-1 0 0,-1 0 1 0 0,1-1-1 0 0,0 1 1 0 0,0 0-1 0 0,-1-1 1 0 0,1 1-1 0 0,0 0 0 0 0,0-1 1 0 0,0 1-1 0 0,0-1 1 0 0,0 1-1 0 0,0 0 1 0 0,-1-1-1 0 0,1 1 1 0 0,0-1-1 0 0,0 1 1 0 0,0 0-1 0 0,0-1 1 0 0,0 1-1 0 0,1-1-20 0 0,-4-4 489 0 0,2 4-421 0 0,-1-1 52 0 0,-6-4 66 0 0,5 5-79 0 0,0 0 25 0 0,-1 0 54 0 0,0 1 65 0 0,-1-1 81 0 0,0 1-135 0 0,0-2-45 0 0,-4-2 57 0 0,-7-4 16 0 0,8 7-106 0 0,-3 1 32 0 0,-11 0 82 0 0,10 3-138 0 0,4 2-54 0 0,7-4-33 0 0,-1-1 0 0 0,1 1 0 0 0,-1 0 0 0 0,1 0 0 0 0,0-1 0 0 0,-1 1 1 0 0,1 0-1 0 0,-1-1 0 0 0,1 0 0 0 0,-1 1 0 0 0,0-1 0 0 0,1 0 0 0 0,-1 0 1 0 0,0 0-9 0 0,1 1 6 0 0,-1-1 1 0 0,0 0-1 0 0,0 1 0 0 0,0-1 1 0 0,1 1-1 0 0,-1-1 1 0 0,0 1-1 0 0,1 0 1 0 0,-1-1-1 0 0,0 1 1 0 0,1 0-1 0 0,-1 0 1 0 0,1 0-1 0 0,0 1 1 0 0,-1-1-1 0 0,1 0 1 0 0,0 0-1 0 0,-1 1-6 0 0,-13 10 49 0 0,2-7 4 0 0,8 5-39 0 0,-1-6-14 0 0,1 0-3 0 0,4 8 59 0 0,1 1-45 0 0,2 2-11 0 0,1-8 0 0 0,-1-4 0 0 0,-1 1 0 0 0,1-1 0 0 0,0 0 0 0 0,-1 1 0 0 0,2-1 0 0 0,-1 0 0 0 0,0 0 0 0 0,0 0 0 0 0,1-1 0 0 0,2 3 0 0 0,17 4 18 0 0,-1 0 17 0 0,14 21-24 0 0,-24-24-11 0 0,5 4-21 0 0,0 7-32 0 0,2 8 39 0 0,7-5 14 0 0,8 23 0 0 0,-23-31 0 0 0,1 0 0 0 0,-1 1 0 0 0,4 8 0 0 0,-11-16 0 0 0,1-1 1 0 0,0 1 0 0 0,0-1-1 0 0,3 2 0 0 0,5 6 26 0 0,-3 0 39 0 0,-4 0 16 0 0,1-7-27 0 0,-1-2 35 0 0,-4 7 36 0 0,-1 3 82 0 0,0-11 8 0 0,0 1-3 0 0,0-3-204 0 0,0 0 0 0 0,1 1 0 0 0,-1-1 0 0 0,0 1 1 0 0,0-1-1 0 0,-1 0 0 0 0,1 1 0 0 0,0-1 0 0 0,0 1 1 0 0,0-1-1 0 0,0 0 0 0 0,0 1 0 0 0,0-1 0 0 0,0 1 1 0 0,-1-1-1 0 0,1 0 0 0 0,0 1 0 0 0,0-1 0 0 0,-1 0 1 0 0,1 1-1 0 0,0-1 0 0 0,0 0 0 0 0,-1 0 0 0 0,1 1 1 0 0,0-1-1 0 0,-1 0 0 0 0,1 0 0 0 0,0 1 0 0 0,-1-1 1 0 0,1 0-1 0 0,-1 0-8 0 0,-5 5 133 0 0,2 1-7 0 0,3-6-119 0 0,1 1 1 0 0,0-1 0 0 0,0 1 0 0 0,-1-1-1 0 0,1 0 1 0 0,0 1 0 0 0,-1-1-1 0 0,1 1 1 0 0,0-1 0 0 0,-1 0 0 0 0,1 0-1 0 0,0 1 1 0 0,-1-1 0 0 0,1 0-1 0 0,-1 1 1 0 0,1-1 0 0 0,0 0 0 0 0,-1 0-1 0 0,1 0 1 0 0,-1 0 0 0 0,1 1-1 0 0,-1-1 1 0 0,1 0 0 0 0,-1 0-1 0 0,1 0 1 0 0,-1 0 0 0 0,1 0 0 0 0,-1 0-1 0 0,1 0 1 0 0,-1 0 0 0 0,1 0-1 0 0,-1-1-7 0 0,-27 2 228 0 0,8 0-121 0 0,-1-1-37 0 0,2-1-38 0 0,4-2-38 0 0,8 0 24 0 0,0 0 0 0 0,1 0 0 0 0,-7-5-18 0 0,-2 0-1 0 0,5 3-6 0 0,-3-1 58 0 0,0 1-56 0 0,4 0-103 0 0,3 2-41 0 0,3-1-63 0 0,1-1-62 0 0,-1 0-64 0 0,1 0 14 0 0,0 0-43 0 0,-11-10-651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5:08.8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311 333 6304 0 0,'0'0'141'0'0,"0"0"23"0"0,-2-3 11 0 0,-11-7-29 0 0,-2 8-116 0 0,14 2-3 0 0,-37 0 758 0 0,4 0 68 0 0,29 2-486 0 0,-6 7-46 0 0,10-9-282 0 0,-1 1 1 0 0,1-1 0 0 0,0 1-1 0 0,-1-1 1 0 0,1 1-1 0 0,-1-1 1 0 0,1 0 0 0 0,-1 1-1 0 0,1-1 1 0 0,-2 0-40 0 0,-11 3 256 0 0,-2 9-1 0 0,1 1-19 0 0,5-9-78 0 0,8-3-121 0 0,-1 0-1 0 0,1 0 1 0 0,0 0 0 0 0,0 0 0 0 0,0 1 0 0 0,0-1-1 0 0,0 1 1 0 0,0-1 0 0 0,1 1-37 0 0,-12 10 216 0 0,8-8-125 0 0,1 0 1 0 0,-1 0 0 0 0,1 1 0 0 0,0 0 0 0 0,0 0 0 0 0,0 2-92 0 0,-1 2 102 0 0,4-6-88 0 0,0-1 0 0 0,0 0 1 0 0,0 0-1 0 0,0 0 0 0 0,-1 0 0 0 0,1 0 1 0 0,-1 0-1 0 0,1 0 0 0 0,-1 0-14 0 0,-1 0 13 0 0,1 1 0 0 0,-1-1 0 0 0,1 1 0 0 0,-1 0 0 0 0,1 0 0 0 0,0 0 0 0 0,0 0 0 0 0,1 1 0 0 0,-1-1 1 0 0,1 0-1 0 0,-1 1 0 0 0,1-1 0 0 0,0 1 0 0 0,0 2-13 0 0,-1 23 107 0 0,-1-4-43 0 0,0-17-41 0 0,3-7-21 0 0,0 0 0 0 0,-1 0 0 0 0,1 0 0 0 0,0-1 0 0 0,-1 1 0 0 0,1 0 0 0 0,0 0 0 0 0,0 0 0 0 0,0 0 0 0 0,0 0 1 0 0,0 0-1 0 0,0 0 0 0 0,0 0 0 0 0,0-1 0 0 0,0 1 0 0 0,0 0 0 0 0,1 0 0 0 0,-1 0 0 0 0,0 0 0 0 0,0 0 0 0 0,1 0 1 0 0,-1-1-1 0 0,1 1 0 0 0,-1 0 0 0 0,1 0 0 0 0,-1-1 0 0 0,1 1-2 0 0,-1 0 1 0 0,5 29 95 0 0,10 0-6 0 0,-2-15-36 0 0,-10-12-31 0 0,1 0 0 0 0,-1-1 0 0 0,1 1 1 0 0,0-1-1 0 0,3 2-23 0 0,11 7 108 0 0,-16-8-28 0 0,3-3-14 0 0,16-3-52 0 0,-11-7-14 0 0,12 5 14 0 0,-16 3 11 0 0,0-1 0 0 0,0 0 0 0 0,0 0-1 0 0,-1 0 1 0 0,1 0 0 0 0,-1-1 0 0 0,3-3-25 0 0,33-32 61 0 0,-21 18-62 0 0,-9 6-15 0 0,3-10-127 0 0,-12 19 100 0 0,5-8-70 0 0,-1-5 22 0 0,-3 10 37 0 0,1-17-177 0 0,-5 2 62 0 0,0 13 101 0 0,1-6-58 0 0,1 0 44 0 0,0 8 51 0 0,0 0 0 0 0,-1 0 1 0 0,0 0-1 0 0,-1 0 0 0 0,0 0 1 0 0,-2-9 30 0 0,-3 4-35 0 0,5 11 31 0 0,0-1 0 0 0,0 1 0 0 0,0 0-1 0 0,0 0 1 0 0,0-1 0 0 0,1 1 0 0 0,-1 0 0 0 0,1-1 0 0 0,0 0 4 0 0,0-3 0 0 0,-1 1 0 0 0,0-1 0 0 0,0 0 0 0 0,-1 0 0 0 0,0 0 0 0 0,-2-5 0 0 0,2 7 0 0 0,1 2 0 0 0,1 0 0 0 0,-1-1 0 0 0,0 1 0 0 0,1 0 0 0 0,0-1 0 0 0,-1 1 0 0 0,1-1 0 0 0,1 1 0 0 0,-1-2 0 0 0,1-7 0 0 0,-1-79 0 0 0,0 89 0 0 0,0 0 0 0 0,-1 1 0 0 0,1-1 0 0 0,0 0 0 0 0,-1 1 0 0 0,1-1 0 0 0,-1 0 0 0 0,1 1 0 0 0,-1-1 0 0 0,0 1 0 0 0,0-1 0 0 0,0 1 0 0 0,0-1 0 0 0,0 1 0 0 0,0-1 0 0 0,1 1 0 0 0,-1-1 0 0 0,0 1 0 0 0,0-1 0 0 0,1 1 0 0 0,-1-1 0 0 0,1 0 0 0 0,-1 1 0 0 0,1-1 0 0 0,0 0 0 0 0,0 0 0 0 0,0 1 0 0 0,-3-15 0 0 0,-7 1 0 0 0,8 3 13 0 0,2 9 51 0 0,0 3 12 0 0,0 0 35 0 0,0 0 9 0 0,0 0 0 0 0,0 0 1 0 0,0 0 6 0 0,0 0 1 0 0,-1 1-103 0 0,1 0 0 0 0,0 0 0 0 0,0 0 0 0 0,0 0 0 0 0,0 0 1 0 0,0 0-1 0 0,0-1 0 0 0,0 1 0 0 0,1 0 0 0 0,-1 0 0 0 0,0 0 0 0 0,0 0 1 0 0,1 0-1 0 0,-1 0 0 0 0,0-1 0 0 0,1 2-25 0 0,5 6 201 0 0,-2-2-124 0 0,2 7 115 0 0,0-3-42 0 0,-3-2-66 0 0,0 7 29 0 0,-1 0-44 0 0,3-7-38 0 0,-4-7-24 0 0,0 0 1 0 0,0 1 0 0 0,0-1 0 0 0,-1 0 0 0 0,1 1-1 0 0,0-1 1 0 0,-1 1 0 0 0,1-1 0 0 0,-1 1-1 0 0,0 0 1 0 0,1-1 0 0 0,-1 1 0 0 0,0-1 0 0 0,0 1-8 0 0,0 0 14 0 0,0-1 1 0 0,0 1-1 0 0,1 0 1 0 0,-1-1-1 0 0,0 1 1 0 0,1-1-1 0 0,-1 1 1 0 0,1-1-1 0 0,0 1 1 0 0,-1-1-1 0 0,1 0 1 0 0,0 1-1 0 0,0-1 1 0 0,0 1-15 0 0,4 5 73 0 0,2 11 106 0 0,1 6 37 0 0,-3-8-46 0 0,0-1 26 0 0,-3-12-150 0 0,-1 0 1 0 0,0 1 0 0 0,0-1 0 0 0,0 0 0 0 0,-1 0 0 0 0,1 1 0 0 0,-1-1 0 0 0,0 2-47 0 0,2 9 205 0 0,3-5-87 0 0,1 3-47 0 0,-1 13 13 0 0,0-10-32 0 0,-3-12-39 0 0,-1 0 1 0 0,0 0-1 0 0,0 1 1 0 0,0-1 0 0 0,-1 0-1 0 0,1 0 1 0 0,-1 1-1 0 0,1 1-13 0 0,-1-4 16 0 0,0 1-1 0 0,0-1 0 0 0,0 1 1 0 0,0 0-1 0 0,0-1 1 0 0,1 1-1 0 0,-1-1 1 0 0,1 1-1 0 0,-1-1 0 0 0,1 1 1 0 0,0-1-1 0 0,-1 1 1 0 0,1-1-1 0 0,0 1-15 0 0,5 10 113 0 0,-1 16 71 0 0,1-14-92 0 0,-1 3 43 0 0,-3-1 46 0 0,-2-4-82 0 0,0 3 48 0 0,0 0 50 0 0,0 1 52 0 0,1-5-71 0 0,5 1 24 0 0,0 0 2 0 0,-4-1-24 0 0,-2 0-7 0 0,1-1-47 0 0,2-1-20 0 0,6 4 0 0 0,-7-10-8 0 0,-1 0-44 0 0,-2 6-15 0 0,1-7-9 0 0,0 11 61 0 0,0-11-10 0 0,0-2-1 0 0,0 0 2 0 0,0 3 4 0 0,0 7 2 0 0,0-8 0 0 0,0-2-28 0 0,0 3-98 0 0,0 7 35 0 0,0-7 60 0 0,0-3 25 0 0,0 0-8 0 0,0 0-2 0 0,0-3-12 0 0,3-7-48 0 0,7 7-33 0 0,-8 3-80 0 0,-2 0 1 0 0,0 0 36 0 0,0 0 81 0 0,0 0-60 0 0,0 0-21 0 0,0 0-22 0 0,0 0-96 0 0,0 0-39 0 0,0 0-10 0 0,0 0 63 0 0,0 0-32 0 0,0 0-114 0 0,0 0-310 0 0,0 0-563 0 0,0 0-47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5:10.5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198 1 6072 0 0,'0'0'133'0'0,"0"0"23"0"0,0 0 12 0 0,-3 0-23 0 0,-7 2-115 0 0,8 5-14 0 0,2-3 42 0 0,0-4-58 0 0,-1 2 122 0 0,-1 1 138 0 0,-2 2-70 0 0,0 1 46 0 0,-2 3 169 0 0,6-8-373 0 0,0-1 0 0 0,-1 1 0 0 0,1-1 0 0 0,0 1 0 0 0,-1-1 0 0 0,1 1 0 0 0,-1-1 0 0 0,1 1 0 0 0,-1-1 0 0 0,1 0 0 0 0,-1 1 0 0 0,0-1 0 0 0,1 0 0 0 0,-1 0 0 0 0,1 1 0 0 0,-1-1 0 0 0,0 0 0 0 0,1 0-1 0 0,-1 0 1 0 0,1 0 0 0 0,-1 0-32 0 0,-4 3 464 0 0,-2 8-96 0 0,3-3-127 0 0,0-2 48 0 0,-1-2-62 0 0,-1-2-36 0 0,-1 1-3 0 0,0 6 51 0 0,2 0 4 0 0,1-1-10 0 0,-5 7 62 0 0,-2 8 20 0 0,5-5-140 0 0,-1-1-60 0 0,1-2-74 0 0,-2 0 8 0 0,3-7-13 0 0,1 1 0 0 0,0-1 0 0 0,1 1 1 0 0,-1 3-37 0 0,-1 18 96 0 0,-5 3 0 0 0,5 7 0 0 0,0-17-36 0 0,3-13-18 0 0,0 0-1 0 0,0 0 0 0 0,1 0 0 0 0,0 3-41 0 0,1 13 102 0 0,-1-8-34 0 0,1 0 1 0 0,1 0 0 0 0,0 0 0 0 0,2 0 0 0 0,0-1 0 0 0,1 1 0 0 0,0 0-69 0 0,1-1 130 0 0,-1 1 0 0 0,1 11-130 0 0,-3-14 90 0 0,1-1 0 0 0,1 0 1 0 0,4 12-91 0 0,0-5 54 0 0,-3-9-41 0 0,0 1 1 0 0,-1-1-1 0 0,1 6-13 0 0,-3-8 14 0 0,-1-6-7 0 0,-1-1 0 0 0,1 1 0 0 0,0 0 1 0 0,0-1-1 0 0,0 0 0 0 0,1 1 0 0 0,-1-1 0 0 0,1 0 0 0 0,0 0 1 0 0,2 3-8 0 0,10 21 150 0 0,-1-4 10 0 0,5 0 74 0 0,-9-13-113 0 0,0 2 5 0 0,-2-2-6 0 0,-1-4-2 0 0,0-1 19 0 0,3 0 50 0 0,-6-3-115 0 0,0 0-1 0 0,0 0 1 0 0,-1 1 0 0 0,1-1-1 0 0,0 1 1 0 0,-1 0 0 0 0,0-1-1 0 0,1 1 1 0 0,0 3-72 0 0,0-1 79 0 0,-3-5-62 0 0,0 1 1 0 0,0-1 0 0 0,1 1 0 0 0,-1 0-1 0 0,0-1 1 0 0,1 1 0 0 0,-1-1-1 0 0,0 1 1 0 0,1-1 0 0 0,-1 1 0 0 0,1-1-1 0 0,-1 1 1 0 0,1-1 0 0 0,-1 1-1 0 0,1-1 1 0 0,-1 0 0 0 0,1 1 0 0 0,-1-1-1 0 0,1 0 1 0 0,0 1 0 0 0,-1-1 0 0 0,1 0-18 0 0,4 3 68 0 0,8 7 188 0 0,-11-8-17 0 0,-2-2-74 0 0,0 0-34 0 0,3 0-10 0 0,7 0-10 0 0,-8 0-34 0 0,1 3 6 0 0,7 7-4 0 0,-8-8-13 0 0,-2-2-27 0 0,0 0-107 0 0,0 0-48 0 0,0 0 35 0 0,0 0-81 0 0,0 0-93 0 0,0 0 74 0 0,0 0-43 0 0,0 0-44 0 0,0 0-43 0 0,0 0-39 0 0,0 0-36 0 0,0 0-250 0 0,0 0-60 0 0,0 0-45 0 0,0 0-34 0 0,0 0-1391 0 0,0 0-1232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5:11.4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1 7112 0 0,'0'0'157'0'0,"0"0"23"0"0,0 0 13 0 0,-2 2-22 0 0,0 0-139 0 0,1-1-34 0 0,-2 2-11 0 0,1-1 53 0 0,0 0 52 0 0,-1 1 75 0 0,3-3 121 0 0,1 1-40 0 0,-1 2-106 0 0,0 0-66 0 0,-1 2-37 0 0,1-3-7 0 0,0-1 34 0 0,0 107 2570 0 0,2-91-2396 0 0,3 0-35 0 0,1 2-36 0 0,-4 1-65 0 0,-1-3-53 0 0,3 1 49 0 0,2 2 66 0 0,4 9 139 0 0,-3-9-68 0 0,-3-8-39 0 0,0-1-49 0 0,-1-1-37 0 0,-1-4-51 0 0,-1 0 1 0 0,0 0 0 0 0,0 0 0 0 0,0 0-1 0 0,-1 0 1 0 0,1 3-62 0 0,-1-4 52 0 0,0 0 0 0 0,1 0 0 0 0,0 0-1 0 0,0 0 1 0 0,1 0 0 0 0,0 2-52 0 0,0-2 56 0 0,-1 0-1 0 0,1 0 1 0 0,-1 1 0 0 0,0-1 0 0 0,-1 0 0 0 0,1 2-56 0 0,-1 0 73 0 0,1 0 0 0 0,-1 0 0 0 0,2 0 0 0 0,-1-1 0 0 0,1 1-73 0 0,0 1 98 0 0,0 0-1 0 0,0 0 0 0 0,-1 1 0 0 0,0-1 1 0 0,0 1-98 0 0,1 11 202 0 0,4 0-51 0 0,-1-3-57 0 0,-3-1-47 0 0,-2 2 20 0 0,0 7 7 0 0,0-5 44 0 0,0-18-104 0 0,0 0-1 0 0,0-1 1 0 0,1 1 0 0 0,-1 0 0 0 0,0-1 0 0 0,1 1-1 0 0,-1 0 1 0 0,1-1 0 0 0,0 1 0 0 0,0-1-1 0 0,-1 1 1 0 0,1-1 0 0 0,0 1-14 0 0,0-1 13 0 0,0 1 1 0 0,0-1-1 0 0,0 1 0 0 0,0-1 0 0 0,-1 1 1 0 0,1 0-1 0 0,-1-1 0 0 0,1 1 1 0 0,-1 0-1 0 0,1-1 0 0 0,-1 1 1 0 0,0 0-1 0 0,0 0-13 0 0,0 11 69 0 0,0 16 187 0 0,0-26-67 0 0,0-3 41 0 0,0 2 8 0 0,0 9-27 0 0,0-9-115 0 0,0-2-20 0 0,3-2-3 0 0,7-9-1 0 0,-7 6-8 0 0,-2-2-55 0 0,0 2-10 0 0,11-18-4 0 0,1 0-63 0 0,-11 8 64 0 0,-2-4 48 0 0,0-5-35 0 0,0 24-9 0 0,0-1 0 0 0,0 1 0 0 0,0-1 0 0 0,0 1 0 0 0,0-1 0 0 0,0 1 0 0 0,-1-1 0 0 0,1 1 0 0 0,0-1 0 0 0,1 0 0 0 0,-1 1 0 0 0,0-1 0 0 0,0 1 0 0 0,0-1 0 0 0,0 1 0 0 0,0-1 0 0 0,1 1 0 0 0,-1-1 0 0 0,0 1 0 0 0,0-1 0 0 0,1 1 0 0 0,-1-1 0 0 0,0 1 0 0 0,1-1 0 0 0,-1 1 0 0 0,0 0 0 0 0,1-1 0 0 0,-1 1 0 0 0,1 0 0 0 0,-1-1 0 0 0,1 1 0 0 0,-1-1 0 0 0,10-5 0 0 0,20-34 0 0 0,-28 36-7 0 0,1 1 0 0 0,-1 0 0 0 0,0 0 0 0 0,0-1-1 0 0,2-3 8 0 0,-3 5-8 0 0,0-1-1 0 0,0 1 1 0 0,0 0-1 0 0,1 0 1 0 0,-1-1-1 0 0,1 1 1 0 0,-1 0-1 0 0,1 0 1 0 0,0 0-1 0 0,-1 1 0 0 0,1-1 1 0 0,0 0-1 0 0,1 1 1 0 0,-1-1-1 0 0,0 1 1 0 0,0 0-1 0 0,3-1 9 0 0,22-3-11 0 0,-23 3 12 0 0,-1 1-1 0 0,0-1 0 0 0,1 1 0 0 0,-1-1 0 0 0,0 0 0 0 0,2-1 0 0 0,-3 1-1 0 0,1 0 0 0 0,-1 1 0 0 0,0-1 0 0 0,1 1 0 0 0,0-1 0 0 0,-1 1 0 0 0,1 0 1 0 0,0 0-1 0 0,-1 1 0 0 0,1-1 0 0 0,0 0 0 0 0,2 1 1 0 0,11 0-49 0 0,19 0 13 0 0,-23 0-23 0 0,1 0-71 0 0,2 0-98 0 0,-3 2 123 0 0,-2 4 68 0 0,-2-2 35 0 0,-4-1 2 0 0,-3-3 0 0 0,0 0 0 0 0,-1 0 0 0 0,1 1 0 0 0,0-1 0 0 0,-1 0 0 0 0,1 1 0 0 0,-1-1 0 0 0,1 0 0 0 0,-1 1 0 0 0,1-1 0 0 0,-1 1 0 0 0,1-1 0 0 0,-1 1 0 0 0,1-1 0 0 0,-1 1 0 0 0,0-1 0 0 0,1 1 0 0 0,-1-1 0 0 0,0 1 0 0 0,1 0 0 0 0,-1-1 0 0 0,0 1 0 0 0,2 4 0 0 0,11 10 0 0 0,0-2-13 0 0,-10-8-45 0 0,-2 2 49 0 0,0-2 9 0 0,9 11 0 0 0,-8-4 11 0 0,-2-7 8 0 0,0 10 13 0 0,-1 3-28 0 0,0-16-2 0 0,1-1 0 0 0,0 1-1 0 0,-1 0 1 0 0,1-1-1 0 0,-1 1 1 0 0,0 0 0 0 0,1-1-1 0 0,-1 1 1 0 0,0-1-1 0 0,0 1 1 0 0,0-1 0 0 0,0 0-1 0 0,-1 2-1 0 0,-2 2 149 0 0,3 2-81 0 0,1-2-12 0 0,-8 6 91 0 0,-4 1-62 0 0,0 0-75 0 0,1-4-92 0 0,-7-1 24 0 0,6-4 43 0 0,7-2 15 0 0,1 0 0 0 0,0 0 1 0 0,0 0-1 0 0,0 1 0 0 0,0 0 0 0 0,-2 0 0 0 0,-5 4 10 0 0,-26 11 46 0 0,33-16-56 0 0,1 0-1 0 0,-1 0 1 0 0,0 0 0 0 0,1-1 0 0 0,-1 1-1 0 0,-1-1 1 0 0,2 0 0 0 0,1 0 0 0 0,-1 0 0 0 0,1 0 0 0 0,-1 1 0 0 0,1-1 0 0 0,0 1 0 0 0,-1 0 0 0 0,1-1 0 0 0,0 1 0 0 0,-1 0 0 0 0,-1 1 0 0 0,2 0 0 0 0,0-1 0 0 0,0 0 0 0 0,0 0 0 0 0,-1-1 0 0 0,1 1 0 0 0,-1 0 0 0 0,1-1 0 0 0,0 1 0 0 0,-1-1 0 0 0,1 0 0 0 0,-3 0 0 0 0,-14 0 2 0 0,-2 0 4 0 0,-14 0 50 0 0,33 0-56 0 0,1 0 0 0 0,-1 0 0 0 0,1 0 0 0 0,-1-1 0 0 0,1 1 0 0 0,-1 0 0 0 0,1-1 0 0 0,-1 1 0 0 0,1-1 0 0 0,0 0 0 0 0,-1 1 0 0 0,0-2 0 0 0,-6-5-30 0 0,5 5-139 0 0,1 1 102 0 0,0 1 65 0 0,-1 1 66 0 0,2 0-63 0 0,0-1-35 0 0,-1 0-49 0 0,1 0-64 0 0,0 0 6 0 0,0-1-38 0 0,-1 0-44 0 0,1-1-48 0 0,0 1-103 0 0,-1 0-77 0 0,1-1-66 0 0,-1 1-57 0 0,0-2-451 0 0,0 1-86 0 0,0 0-989 0 0,1 2-1194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5:13.9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5696 0 0,'0'0'132'0'0,"0"0"17"0"0,0 0 10 0 0,0 0 37 0 0,0 0 150 0 0,0 0 66 0 0,0 2 18 0 0,0-1-403 0 0,0 0 1 0 0,0-1 0 0 0,0 1-1 0 0,0-1 1 0 0,0 1-1 0 0,1 0 1 0 0,-1-1 0 0 0,0 1-1 0 0,0-1 1 0 0,1 1-1 0 0,-1-1 1 0 0,0 1 0 0 0,1 0-1 0 0,-1-1 1 0 0,0 1-1 0 0,1-1 1 0 0,-1 0 0 0 0,1 1-1 0 0,-1-1 1 0 0,1 1-1 0 0,-1-1 1 0 0,1 0 0 0 0,-1 1-28 0 0,1-1 26 0 0,-1 0 0 0 0,1 1 1 0 0,0-1-1 0 0,-1 1 0 0 0,0-1 0 0 0,1 1 1 0 0,-1-1-1 0 0,1 0 0 0 0,-1 1 1 0 0,0-1-1 0 0,1 1 0 0 0,-1 0 1 0 0,0-1-1 0 0,1 1 0 0 0,-1-1 1 0 0,0 1-1 0 0,0-1 0 0 0,1 1 0 0 0,-1 0 1 0 0,0-1-1 0 0,0 1 0 0 0,0 0 1 0 0,0-1-27 0 0,2 5 400 0 0,8 9 26 0 0,-7 0-52 0 0,-3-13-351 0 0,0 0 0 0 0,0-1 0 0 0,0 1 0 0 0,0-1 0 0 0,0 1 0 0 0,0 0 0 0 0,0-1 0 0 0,0 1 1 0 0,1 0-1 0 0,-1-1 0 0 0,0 1 0 0 0,0 0 0 0 0,1-1 0 0 0,-1 1 0 0 0,0-1 0 0 0,1 1 0 0 0,-1-1 0 0 0,0 1 0 0 0,1-1 1 0 0,-1 1-1 0 0,1-1 0 0 0,-1 1 0 0 0,1-1 0 0 0,-1 1 0 0 0,1-1 0 0 0,0 0-23 0 0,-1 1 23 0 0,1-1 0 0 0,-1 0 0 0 0,1 1 0 0 0,-1-1-1 0 0,1 1 1 0 0,-1-1 0 0 0,1 1 0 0 0,-1-1 0 0 0,0 1 0 0 0,1-1 0 0 0,-1 1-1 0 0,1-1 1 0 0,-1 1 0 0 0,0 0 0 0 0,0-1 0 0 0,1 1 0 0 0,-1-1-1 0 0,0 1 1 0 0,0 0 0 0 0,0-1 0 0 0,0 1 0 0 0,0 0 0 0 0,0-1 0 0 0,0 1-1 0 0,0 0 1 0 0,0-1-23 0 0,0 7 174 0 0,0-5-118 0 0,0 0 0 0 0,0 0 0 0 0,0 1 0 0 0,0-1 0 0 0,0 0 0 0 0,0 0 0 0 0,1 0 0 0 0,-1 0 0 0 0,1 0 0 0 0,0 1-56 0 0,3 4 173 0 0,2 3 70 0 0,-4 3 57 0 0,-2-2-37 0 0,-1-8-190 0 0,1 0 0 0 0,0 0 1 0 0,0 0-1 0 0,0 1 0 0 0,0-1 1 0 0,1 0-1 0 0,-1 0 0 0 0,1 0 0 0 0,0 0 1 0 0,0 0-74 0 0,3 5 156 0 0,-3-7-125 0 0,0 1 0 0 0,0-1 0 0 0,0 0 0 0 0,0 1 0 0 0,-1-1 0 0 0,1 1 0 0 0,0-1 0 0 0,-1 1 0 0 0,0-1 0 0 0,1 1 0 0 0,-1-1 0 0 0,0 1 0 0 0,0 0 0 0 0,0 0-31 0 0,0 40 751 0 0,0-42-747 0 0,0 0 0 0 0,0 1 0 0 0,0-1 0 0 0,0 0 0 0 0,0 0 1 0 0,0 0-1 0 0,0 0 0 0 0,0 0 0 0 0,0 0 0 0 0,0 0 0 0 0,0 0 0 0 0,0 0 0 0 0,0 0 1 0 0,0 1-1 0 0,0-1 0 0 0,0 0 0 0 0,0 0 0 0 0,0 0 0 0 0,0 0 0 0 0,0 0 0 0 0,0 0 0 0 0,0 0 1 0 0,0 0-1 0 0,1 0 0 0 0,-1 0 0 0 0,0 0 0 0 0,0 0 0 0 0,0 1 0 0 0,0-1 0 0 0,0 0 1 0 0,0 0-1 0 0,0 0 0 0 0,0 0 0 0 0,0 0 0 0 0,0 0 0 0 0,0 0 0 0 0,0 0 0 0 0,0 0 0 0 0,0 0 1 0 0,1 0-1 0 0,-1 0 0 0 0,0 0 0 0 0,0 0 0 0 0,0 0 0 0 0,0 0 0 0 0,0 0 0 0 0,0 0 0 0 0,0 0 1 0 0,0 0-1 0 0,0 0 0 0 0,0 0 0 0 0,0 0 0 0 0,1 0 0 0 0,-1 0 0 0 0,0 0 0 0 0,0 0 1 0 0,0 0-5 0 0,10 0 232 0 0,-7 0 0 0 0,-3 2-39 0 0,0 8-138 0 0,0-7 19 0 0,0-3 1 0 0,0 0 14 0 0,0 0-1 0 0,0 0-6 0 0,0 0-2 0 0,-3 0-14 0 0,-7-3-42 0 0,10 3-20 0 0,-1-1 0 0 0,1 0 0 0 0,-1 1-1 0 0,1-1 1 0 0,0 0 0 0 0,0 0 0 0 0,0 0 0 0 0,-1 1-1 0 0,1-1 1 0 0,0 0 0 0 0,0 0 0 0 0,0 0 0 0 0,0 0-1 0 0,0 0-3 0 0,0-31 65 0 0,0-44-65 0 0,1 72-2 0 0,-1 0 0 0 0,1 0 0 0 0,-1 0 0 0 0,1 1 0 0 0,0-1 0 0 0,0 0 0 0 0,1 1 1 0 0,-1-1-1 0 0,1 1 0 0 0,1-3 2 0 0,-1-9-87 0 0,-2 14 80 0 0,0 0 1 0 0,0 0-1 0 0,0 0 0 0 0,0 1 0 0 0,0-1 0 0 0,0 0 0 0 0,1 0 0 0 0,-1 0 1 0 0,0 1-1 0 0,0-1 0 0 0,0 0 0 0 0,1 0 0 0 0,-1 1 0 0 0,1-1 1 0 0,-1 0 6 0 0,10-4-96 0 0,-3-7 14 0 0,4-4 68 0 0,4 4 14 0 0,-2 7 0 0 0,-9-2-6 0 0,-4 7 2 0 0,0-1 0 0 0,0 1 1 0 0,1 0-1 0 0,-1-1 1 0 0,0 1-1 0 0,0-1 0 0 0,1 1 1 0 0,-1 0-1 0 0,0-1 1 0 0,1 1-1 0 0,-1 0 0 0 0,1-1 1 0 0,-1 1-1 0 0,0 0 0 0 0,1 0 1 0 0,-1 0-1 0 0,1-1 1 0 0,-1 1-1 0 0,1 0 0 0 0,-1 0 1 0 0,1 0-1 0 0,-1 0 1 0 0,0 0-1 0 0,1 0 0 0 0,-1-1 1 0 0,1 1-1 0 0,-1 0 1 0 0,1 1-1 0 0,-1-1 0 0 0,1 0 1 0 0,-1 0-1 0 0,1 0 4 0 0,4 0-35 0 0,2 0-3 0 0,11 0-50 0 0,-11 0 78 0 0,-6 0 11 0 0,1-1-1 0 0,-1 1 1 0 0,1 0-1 0 0,-1 0 1 0 0,1 0 0 0 0,0 0-1 0 0,-1 1 1 0 0,1-1-1 0 0,-1 0 1 0 0,1 1 0 0 0,-1-1-1 0 0,2 1 0 0 0,2 10 43 0 0,23 4-32 0 0,-22-12-11 0 0,-3-2 0 0 0,0 0 0 0 0,0 0 0 0 0,-1 1 0 0 0,1-1 0 0 0,-1 1 0 0 0,1-1 0 0 0,-1 1 0 0 0,0 0 0 0 0,0 0 0 0 0,0 0 0 0 0,0 0 0 0 0,0 0 0 0 0,0 1 0 0 0,0-1 0 0 0,0 1 0 0 0,3 10 0 0 0,5-8 0 0 0,-4 6 0 0 0,-6-10 0 0 0,1 0 0 0 0,-1 0 0 0 0,1 0 0 0 0,-1 0 0 0 0,1 0 0 0 0,-1 0 0 0 0,1-1 0 0 0,0 1 0 0 0,-1 0 0 0 0,1 0 0 0 0,0 0 0 0 0,0-1 0 0 0,-1 1 0 0 0,1 0 0 0 0,0-1 0 0 0,0 1 0 0 0,6 2 0 0 0,-6-3 0 0 0,-1 0 0 0 0,1 1 0 0 0,-1-1 0 0 0,0 0 0 0 0,1 0 0 0 0,-1 0 0 0 0,1 1 0 0 0,-1-1 0 0 0,1 0 0 0 0,-1 0 0 0 0,0 1 0 0 0,1-1 0 0 0,-1 0 0 0 0,0 1 0 0 0,1-1 0 0 0,-1 1 0 0 0,0-1 0 0 0,1 0 0 0 0,-1 1 0 0 0,0-1 0 0 0,0 1 0 0 0,0-1 0 0 0,1 1 0 0 0,-1-1 0 0 0,0 1 0 0 0,0-1 0 0 0,0 1 0 0 0,0-1 0 0 0,0 1 0 0 0,0-1 0 0 0,0 1 0 0 0,0-1 0 0 0,0 0 0 0 0,0 1 0 0 0,0-1 0 0 0,0 1 0 0 0,0-1 0 0 0,0 1 0 0 0,0 1 0 0 0,0-1 0 0 0,0 1 0 0 0,0-1 0 0 0,1 1 0 0 0,-1-1 0 0 0,0 1 0 0 0,1-1 0 0 0,-1 1 0 0 0,1-1 0 0 0,0 1 0 0 0,0-1 0 0 0,0 1 0 0 0,-1-1 0 0 0,2 0 0 0 0,2 7 0 0 0,1 5 0 0 0,-3-12 0 0 0,3 5 0 0 0,-6-4 0 0 0,-4 3 0 0 0,4-4 0 0 0,1 1 0 0 0,-1-1 0 0 0,1 1 0 0 0,-1 0 0 0 0,1 0 0 0 0,0-1 0 0 0,0 1 0 0 0,0 0 0 0 0,0-1 0 0 0,0 2 0 0 0,0-1 9 0 0,1 7-19 0 0,-2-6 54 0 0,-2 0 51 0 0,-7 7-71 0 0,5-7 19 0 0,-5-6-32 0 0,8 2-11 0 0,1-5 0 0 0,1-14 0 0 0,0 4 0 0 0,3-1 0 0 0,7-8 0 0 0,-9 22-1 0 0,0 0 0 0 0,-1 1 1 0 0,1 0-1 0 0,0-1 0 0 0,0 1 0 0 0,0 0 0 0 0,0 0 1 0 0,0 0-1 0 0,0-1 0 0 0,1 1 0 0 0,-1 1 0 0 0,1-1 1 0 0,0 0-1 0 0,0 0 1 0 0,11-19-48 0 0,-13 20 42 0 0,1-1 1 0 0,0 0-1 0 0,0 0 1 0 0,0 0-1 0 0,0 1 1 0 0,0-1-1 0 0,0 1 1 0 0,1-1-1 0 0,-1 1 0 0 0,1-1 1 0 0,-1 1-1 0 0,1 0 1 0 0,0-1 5 0 0,8-3-13 0 0,-8 4 13 0 0,0 1 0 0 0,0-2 0 0 0,1 1 0 0 0,-1 0 0 0 0,0 0 0 0 0,0-1 0 0 0,-1 1 0 0 0,1-1 0 0 0,0 0 0 0 0,0 1-3 0 0,-1-1 1 0 0,1 1 0 0 0,-1 0-1 0 0,1 0 1 0 0,-1 0-1 0 0,1-1 1 0 0,0 2 0 0 0,0-1-1 0 0,-1 0 1 0 0,1 0 0 0 0,0 0-1 0 0,0 1 1 0 0,0-1 0 0 0,0 1-1 0 0,0 0 1 0 0,0-1 0 0 0,1 1 2 0 0,5 0-47 0 0,1 0-39 0 0,2 0-61 0 0,-10 0 132 0 0,1 0 0 0 0,0 1 0 0 0,-1-1 0 0 0,1 0 1 0 0,0 1-1 0 0,-1-1 0 0 0,1 1 0 0 0,0-1 1 0 0,-1 1-1 0 0,1 0 0 0 0,-1 0 0 0 0,1 0 1 0 0,-1 0 14 0 0,1 0-15 0 0,-1 0 0 0 0,1 0 0 0 0,-1-1 0 0 0,1 1 1 0 0,-1 0-1 0 0,1-1 0 0 0,0 1 0 0 0,-1-1 1 0 0,1 1-1 0 0,0-1 0 0 0,-1 0 0 0 0,1 0 1 0 0,0 0 14 0 0,-1 0-9 0 0,0 0 1 0 0,-1 0-1 0 0,1 0 1 0 0,0 1 0 0 0,0-1-1 0 0,-1 0 1 0 0,1 0-1 0 0,0 0 1 0 0,0 1 0 0 0,-1-1-1 0 0,1 0 1 0 0,0 1-1 0 0,-1-1 1 0 0,1 1 0 0 0,-1-1-1 0 0,1 1 1 0 0,0-1-1 0 0,-1 1 1 0 0,1-1 0 0 0,-1 1-1 0 0,1-1 1 0 0,-1 1 0 0 0,1 0-1 0 0,-1-1 1 0 0,0 1-1 0 0,1 0 1 0 0,-1-1 0 0 0,0 1-1 0 0,1 0 9 0 0,3 7-66 0 0,4-1 45 0 0,-3-5 42 0 0,1 1 73 0 0,-1 5 113 0 0,-3-3-141 0 0,4 7 149 0 0,0 0-51 0 0,0 0-46 0 0,0 0-65 0 0,0 0-84 0 0,-5-11 31 0 0,-1 0 0 0 0,1 0 0 0 0,0 0 0 0 0,-1 0 0 0 0,1-1 0 0 0,0 1 0 0 0,0 0 0 0 0,0-1 0 0 0,-1 1 0 0 0,1 0 0 0 0,0-1 0 0 0,0 1 0 0 0,0-1 0 0 0,0 1 0 0 0,0-1 0 0 0,1 1 0 0 0,8 5 0 0 0,5 22 0 0 0,-10-13 0 0 0,6-3-12 0 0,-8-5-23 0 0,-3 1 58 0 0,-1-5-18 0 0,1-3-241 0 0,0 0 99 0 0,0 1 83 0 0,0-1 69 0 0,0 1 48 0 0,0 0 35 0 0,0 3 497 0 0,0-3-470 0 0,-1 0-108 0 0,1 0-45 0 0,0-1-52 0 0,0 1-61 0 0,0 0-97 0 0,0 0-94 0 0,1-1-107 0 0,-1 1-117 0 0,0-1 230 0 0,0 0-32 0 0,0 0-36 0 0,0 1-35 0 0,0-1-38 0 0,0 0-38 0 0,0 0-41 0 0,0 0-41 0 0,0 0-1246 0 0,0 0-1039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5:14.3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139 1 5248 0 0,'0'0'152'0'0,"-3"0"0"0"0,-3 0-103 0 0,2 0 20 0 0,2 0 72 0 0,2 0 164 0 0,-12 0 782 0 0,6 1-434 0 0,0 0-180 0 0,1 1-86 0 0,1 0-145 0 0,0 0-83 0 0,-1 1-97 0 0,1 1-105 0 0,-12 6 402 0 0,5-2-25 0 0,3 3-30 0 0,-2 5-37 0 0,1-5-67 0 0,-7 18 351 0 0,13-23-462 0 0,2-4-31 0 0,1 1 0 0 0,-1 0 1 0 0,0 0-1 0 0,1-1 0 0 0,0 1 1 0 0,-1 0-1 0 0,1 0 0 0 0,0 0 0 0 0,0-1 1 0 0,1 4-59 0 0,0 9 182 0 0,-2-5-104 0 0,0 14 127 0 0,1-21-169 0 0,0-1 0 0 0,0 1-1 0 0,1-1 1 0 0,-1 1 0 0 0,0-1 0 0 0,1 0 0 0 0,0 1-1 0 0,0 1-35 0 0,7 13 136 0 0,-7-14-117 0 0,0-1 1 0 0,0 1-1 0 0,-1 0 1 0 0,1 0-1 0 0,-1-1 1 0 0,1 1-1 0 0,-1 1-19 0 0,0-4 5 0 0,0 1 0 0 0,0-1-1 0 0,0 0 1 0 0,0 0 0 0 0,0 1-1 0 0,0-1 1 0 0,0 0 0 0 0,0 1-1 0 0,0-1 1 0 0,0 0 0 0 0,0 1-1 0 0,0-1 1 0 0,0 0 0 0 0,0 1-1 0 0,0-1 1 0 0,0 0 0 0 0,1 0-1 0 0,-1 1 1 0 0,0-1 0 0 0,0 0-1 0 0,0 0 1 0 0,0 1 0 0 0,1-1-1 0 0,-1 0 1 0 0,0 0 0 0 0,0 0-5 0 0,18 18 150 0 0,-2-2-27 0 0,-4-4 36 0 0,-10-11-145 0 0,-1 1 1 0 0,1-1 0 0 0,0 0 0 0 0,0 0 0 0 0,1 0 0 0 0,-1 0 0 0 0,0 0-1 0 0,0 0 1 0 0,0-1 0 0 0,1 1 0 0 0,1 0-15 0 0,9 2 61 0 0,0 3 17 0 0,-12-5-65 0 0,0 0-1 0 0,1 0 1 0 0,-1-1-1 0 0,0 1 0 0 0,1-1 1 0 0,-1 1-1 0 0,1-1 1 0 0,-1 1-1 0 0,1-1 0 0 0,-1 0 1 0 0,1 0-1 0 0,-1 1 1 0 0,1-1-13 0 0,13 0 110 0 0,13 0 78 0 0,-12-3-17 0 0,-3-6 29 0 0,-12 8-189 0 0,2-1 121 0 0,-1 0-49 0 0,1 2-33 0 0,1 0-30 0 0,-1 0-8 0 0,0-1 25 0 0,7-6 52 0 0,8-10 92 0 0,-4-3-28 0 0,-11 6-113 0 0,-3-1-40 0 0,0 0 53 0 0,0 0 52 0 0,0 0 50 0 0,0 13-140 0 0,0 0-1 0 0,0 1 1 0 0,-1-1-1 0 0,1 1 0 0 0,0-1 1 0 0,-1 0-1 0 0,1 1 1 0 0,-1-1-1 0 0,0 1 1 0 0,1 0-1 0 0,-1-1 1 0 0,0 1-1 0 0,0-1 1 0 0,0 1-15 0 0,-4-7 32 0 0,-3-10-176 0 0,-4-6-19 0 0,3 8-13 0 0,2 8 8 0 0,-1-1-61 0 0,-1 2-75 0 0,-1 1-89 0 0,-2 1 6 0 0,7-2 70 0 0,5 7 296 0 0,0 0 0 0 0,0-1 1 0 0,-1 1-1 0 0,1 0 0 0 0,0-1 1 0 0,0 1-1 0 0,0 0 0 0 0,-1-1 1 0 0,1 1-1 0 0,0 0 0 0 0,-1 0 1 0 0,1-1-1 0 0,0 1 0 0 0,-1 0 0 0 0,1 0 1 0 0,0-1-1 0 0,-1 1 0 0 0,1 0 1 0 0,0 0-1 0 0,-1 0 0 0 0,1 0 1 0 0,-1 0-1 0 0,1-1 0 0 0,0 1 0 0 0,-1 0 1 0 0,1 0-1 0 0,-1 0 0 0 0,1 0 1 0 0,0 0-1 0 0,-1 0 0 0 0,1 0 21 0 0,-3 0-502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5:15.0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161 436 7512 0 0,'0'0'166'0'0,"0"0"29"0"0,0 0 13 0 0,0-2-29 0 0,-2-8-143 0 0,-5 7-22 0 0,3 3 36 0 0,4 0-50 0 0,-1 0 104 0 0,0-2 118 0 0,1-2-143 0 0,-2 0 54 0 0,0 2 42 0 0,-1 1 36 0 0,-16-1 783 0 0,12 2-738 0 0,4 0-154 0 0,-5-1 109 0 0,-3 1 102 0 0,3 4 95 0 0,-3 2-205 0 0,-3 3 75 0 0,9-2-138 0 0,-3 10 0 0 0,6-13-95 0 0,-7 13 119 0 0,0 0 64 0 0,-4 9 239 0 0,13-24-427 0 0,-1 0 1 0 0,1-1-1 0 0,-1 1 1 0 0,1 0-1 0 0,0 0 0 0 0,-1 0 1 0 0,1 0-1 0 0,0 0 1 0 0,0 0-1 0 0,0 0 0 0 0,1 0-40 0 0,-1 8 123 0 0,0-10-123 0 0,0 12 65 0 0,-3 1-37 0 0,0-8-21 0 0,2-5-7 0 0,1 0 0 0 0,0 1 0 0 0,0-1 0 0 0,-1 0 0 0 0,1 0 0 0 0,0 1 1 0 0,0-1-1 0 0,-1 0 0 0 0,1 0 0 0 0,0 1 0 0 0,0-1 0 0 0,0 0 1 0 0,0 1-1 0 0,-1-1 0 0 0,1 0 0 0 0,0 1 0 0 0,0-1 0 0 0,0 0 1 0 0,0 1-1 0 0,0-1 0 0 0,0 0 0 0 0,0 1 0 0 0,0 1 0 0 0,1 1 0 0 0,0-1 0 0 0,-1 0 0 0 0,1 1 0 0 0,0-1 0 0 0,0 0 1 0 0,0 0-1 0 0,0 1 0 0 0,5 10 2 0 0,-1 0-11 0 0,5 6-38 0 0,-10-18 47 0 0,1 0-1 0 0,-1 0 1 0 0,1 0-1 0 0,-1-1 1 0 0,1 1-1 0 0,0 0 1 0 0,-1 0-1 0 0,1-1 0 0 0,0 1 1 0 0,0 0-1 0 0,0-1 1 0 0,0 1 0 0 0,13 4 36 0 0,4-4 37 0 0,0-1 33 0 0,-2-1 17 0 0,-3-1-52 0 0,14-13 73 0 0,-22 4-123 0 0,6 6 22 0 0,4-22 21 0 0,-14 21-56 0 0,0 2-5 0 0,14-19-18 0 0,0 0-64 0 0,-14 23 76 0 0,10-13-119 0 0,-10 12 113 0 0,0 0 1 0 0,-1 0-1 0 0,0-1 0 0 0,1 1 0 0 0,-1 0 0 0 0,0-1 0 0 0,1 1 0 0 0,-1 0 0 0 0,0-1 0 0 0,0 1 0 0 0,0 0 0 0 0,0-1 0 0 0,0 0 9 0 0,0 2-1 0 0,0-22-167 0 0,0-22-124 0 0,0 30 170 0 0,0 0-40 0 0,-2-1 25 0 0,-5-2 72 0 0,3 6 45 0 0,0-1 4 0 0,1 5 3 0 0,1 0 0 0 0,-1-1 0 0 0,2 1 0 0 0,-1-1 0 0 0,1 1 1 0 0,0-1-1 0 0,0-6 13 0 0,1 5-33 0 0,-2-1 1 0 0,1 1-1 0 0,-1-1 0 0 0,-1 1 1 0 0,0 0-1 0 0,-2-6 33 0 0,-6-19-74 0 0,5 8 62 0 0,-9-27 14 0 0,14 48 0 0 0,-7-19 39 0 0,5-5 49 0 0,3 20-3 0 0,1-11 40 0 0,-1 19-120 0 0,0 0 0 0 0,0 0 0 0 0,0 0 0 0 0,0 0 0 0 0,-1 0 0 0 0,1 0 0 0 0,0 0 0 0 0,0 0 0 0 0,-1 1 0 0 0,1-1 0 0 0,0 0 0 0 0,-1 0 0 0 0,0 0-7 0 0,-1-2 48 0 0,-2 1-50 0 0,0 0 0 0 0,3 0 68 0 0,0-1 65 0 0,1-1 94 0 0,-1 7-227 0 0,1-1 1 0 0,0 1 0 0 0,0-1 0 0 0,0 0 0 0 0,1 1 0 0 0,-1-1 0 0 0,0 0 0 0 0,1 0 0 0 0,-1 1-1 0 0,1-1 1 0 0,0 0 0 0 0,0 0 0 0 0,0 0 0 0 0,0 1 0 0 0,0-1 0 0 0,1 0 1 0 0,-1-1 0 0 0,-1 0 1 0 0,1 0 0 0 0,0 0 0 0 0,-1 0 0 0 0,1 0-1 0 0,-1 0 1 0 0,0 0 0 0 0,1 0 0 0 0,-1 0 0 0 0,0 1-1 0 0,1-1 1 0 0,-1 0 0 0 0,0 0 0 0 0,0 0-1 0 0,0 0 1 0 0,0 1-1 0 0,0 2 7 0 0,0-1-1 0 0,1 1 1 0 0,-1-1 0 0 0,1 0-1 0 0,0 1 1 0 0,0-1-1 0 0,0 0 1 0 0,1 0 0 0 0,-1 0-1 0 0,1 0 1 0 0,0 0-1 0 0,0 0 1 0 0,0 1-7 0 0,7 11 59 0 0,-1 3 56 0 0,2 9-25 0 0,-8-15-59 0 0,3 5 42 0 0,5 2 39 0 0,-6-11-65 0 0,0 0 0 0 0,-1 1 1 0 0,0-1-1 0 0,0 1 0 0 0,-1-1 1 0 0,0 1-1 0 0,0 5-47 0 0,8 29 261 0 0,0-23-68 0 0,-5 8 6 0 0,1-13-101 0 0,-1 1 35 0 0,-3 1 28 0 0,-2-6-75 0 0,-1-3-12 0 0,1 0 1 0 0,0 0-1 0 0,1 0 1 0 0,1 7-75 0 0,3 0 85 0 0,-2-5 8 0 0,-1 1 34 0 0,0 1 38 0 0,-1 3 44 0 0,-2-7-118 0 0,1 13 98 0 0,3-7 27 0 0,2-7-96 0 0,1 3 47 0 0,-4 3 42 0 0,-2-8-93 0 0,0 14 312 0 0,0-11-271 0 0,0-2-68 0 0,0-1-72 0 0,0-3 128 0 0,0 1-14 0 0,0 6-72 0 0,0 7-29 0 0,0-14-53 0 0,0-2-24 0 0,0 0-36 0 0,0 0-19 0 0,0 0-36 0 0,0 0-42 0 0,0 0-45 0 0,0 0-51 0 0,0 0-46 0 0,0 1-44 0 0,0-1-39 0 0,0 0-267 0 0,0 0-64 0 0,0 1-50 0 0,0 0-36 0 0,0 3-1475 0 0,0 5-1306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5:18.1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258 46 7168 0 0,'0'0'165'0'0,"0"0"22"0"0,0 0 6 0 0,0-2-28 0 0,0-8-124 0 0,-1 3 47 0 0,-2-2 200 0 0,3 9-257 0 0,-1 0 1 0 0,1-1-1 0 0,0 1 1 0 0,-1 0-1 0 0,1 0 1 0 0,0 0 0 0 0,-1-1-1 0 0,1 1 1 0 0,0 0-1 0 0,-1 0 1 0 0,1 0-1 0 0,0 0 1 0 0,-1 0-1 0 0,1 0 1 0 0,-1 0 0 0 0,1 0-1 0 0,0 0 1 0 0,-1 0-1 0 0,1 0 1 0 0,-1 0-1 0 0,1 0 1 0 0,0 0-1 0 0,-1 0 1 0 0,1 0 0 0 0,-1 0-32 0 0,-3 1 254 0 0,0-1-36 0 0,-1-4-17 0 0,2-6 106 0 0,3 8-69 0 0,-7 2-1 0 0,1 0-56 0 0,-14 0 242 0 0,11 0-208 0 0,-1 0 98 0 0,5 0-104 0 0,-1 0 43 0 0,-2 1-97 0 0,-4 5-13 0 0,0 0-29 0 0,4-4-7 0 0,3 1 52 0 0,-7 3 19 0 0,-2 3 120 0 0,10-3-119 0 0,4-5-168 0 0,0-1 0 0 0,-1 0-1 0 0,1 1 1 0 0,0-1 0 0 0,0 0 0 0 0,0 1-1 0 0,-1-1 1 0 0,1 0 0 0 0,0 1-1 0 0,-1-1 1 0 0,1 0 0 0 0,0 0 0 0 0,0 1-1 0 0,-1-1 1 0 0,1 0 0 0 0,-1 0-1 0 0,1 0 1 0 0,0 1 0 0 0,-1-1 0 0 0,1 0-1 0 0,0 0 1 0 0,-1 0 0 0 0,1 0 0 0 0,-1 0-1 0 0,1 0 1 0 0,0 0 0 0 0,-1 0-1 0 0,1 0 1 0 0,-1 0 0 0 0,1 0 0 0 0,-1 0-10 0 0,-4 3 85 0 0,-20 12-74 0 0,20-3-11 0 0,-20 34 0 0 0,20-34 0 0 0,-1-7 0 0 0,5-5 0 0 0,1 0 0 0 0,-1 0 0 0 0,1 1 0 0 0,-1-1 0 0 0,1 0 0 0 0,0 0 0 0 0,-1 1 0 0 0,1-1 0 0 0,0 0 0 0 0,-1 1 0 0 0,1-1 0 0 0,0 1 0 0 0,-1-1 0 0 0,1 0 0 0 0,0 1 0 0 0,0-1 0 0 0,0 1 0 0 0,-1-1 0 0 0,1 1 0 0 0,0-1 0 0 0,0 0 0 0 0,0 1 0 0 0,0-1 0 0 0,0 1 0 0 0,0-1 0 0 0,0 1 0 0 0,0-1 0 0 0,0 1 0 0 0,0-1 0 0 0,0 1 0 0 0,0-1 0 0 0,0 1 0 0 0,0 8 19 0 0,0 0-43 0 0,0 18-171 0 0,3-11 115 0 0,12 14 64 0 0,-3-15 37 0 0,1-2 82 0 0,-8-10 22 0 0,2-2-84 0 0,-1 0-19 0 0,1 3-5 0 0,-5-3-17 0 0,-1 0 0 0 0,0 0 0 0 0,1 0-1 0 0,-1-1 1 0 0,1 1 0 0 0,-1 0 0 0 0,1-1 0 0 0,-1 1 0 0 0,1-1 0 0 0,-1 0 0 0 0,1 1 0 0 0,0-1 0 0 0,-1 0 0 0 0,1 0 0 0 0,41 0 16 0 0,-38-2 62 0 0,-4 0-69 0 0,0 1 0 0 0,0 0-1 0 0,0 0 1 0 0,1 0 0 0 0,-1 0-1 0 0,0 0 1 0 0,1 1 0 0 0,-1-1-1 0 0,1 0 1 0 0,-1 1 0 0 0,1-1-1 0 0,-1 1 1 0 0,1-1 0 0 0,-1 1-1 0 0,1-1 1 0 0,0 1 0 0 0,-1 0-1 0 0,2 0-8 0 0,-2 0 1 0 0,1 0 0 0 0,0 0-1 0 0,-1-1 1 0 0,1 1 0 0 0,0-1-1 0 0,-1 1 1 0 0,1-1 0 0 0,-1 1-1 0 0,1-1 1 0 0,-1 0 0 0 0,1 0-1 0 0,-1 0 1 0 0,1 0 0 0 0,-1 0-1 0 0,0 0 1 0 0,1 0 0 0 0,-1 0 0 0 0,0-1-1 0 0,0 1 0 0 0,15-12 11 0 0,-1 6 34 0 0,7-4-36 0 0,1-1 1 0 0,-18 10 3 0 0,-4 2-11 0 0,-1-1 1 0 0,1 1-1 0 0,0 0 0 0 0,-1 0 0 0 0,1-1 1 0 0,-1 1-1 0 0,1-1 0 0 0,-1 1 0 0 0,1 0 0 0 0,-1-1 1 0 0,1 1-1 0 0,-1-1 0 0 0,1 1 0 0 0,-1-1 1 0 0,1 1-1 0 0,-1-1 0 0 0,0 1 0 0 0,1-1 0 0 0,-1 0 1 0 0,0 1-1 0 0,0-1 0 0 0,1 0-2 0 0,1-4 8 0 0,11-10 72 0 0,-1 0 0 0 0,-9 0-64 0 0,-3 9-12 0 0,-1 4 0 0 0,1 1 0 0 0,0-1 0 0 0,0 1 0 0 0,0-1 0 0 0,0 0 0 0 0,0 1 0 0 0,1-1 0 0 0,-1 1 1 0 0,0-1-1 0 0,1 1 0 0 0,-1-1 0 0 0,1-1-4 0 0,9-2 11 0 0,-9 5-11 0 0,-1-1 0 0 0,0 0 0 0 0,1 0 0 0 0,-1 1 0 0 0,0-1 0 0 0,1 0 0 0 0,-1 0 0 0 0,0 0 0 0 0,0 1 0 0 0,0-1 0 0 0,0 0 0 0 0,0 0 0 0 0,0 0 0 0 0,0 0 0 0 0,0-12 10 0 0,0 11 46 0 0,0 2 22 0 0,0 2-12 0 0,0-2-65 0 0,0 1-1 0 0,0-1 0 0 0,0 0 1 0 0,-1 1-1 0 0,1-1 1 0 0,0 0-1 0 0,0 1 0 0 0,0-1 1 0 0,0 0-1 0 0,0 1 1 0 0,0-1-1 0 0,1 0 0 0 0,-1 1 1 0 0,0-1-1 0 0,0 0 0 0 0,0 1 1 0 0,0-1-1 0 0,0 0 1 0 0,0 1-1 0 0,1-1 0 0 0,-1 0 1 0 0,0 0-1 0 0,0 1 1 0 0,0-1-1 0 0,1 0 0 0 0,-1 1 1 0 0,0-1-1 0 0,0 0 1 0 0,1 0-1 0 0,-1 0 0 0 0,0 1 1 0 0,1-1-1 0 0,-1 0 0 0 0,0 0 1 0 0,0 0-1 0 0,1 0 1 0 0,-1 0-1 0 0,1 0 0 0 0,-1 1 0 0 0,0-1-1 0 0,1 0 1 0 0,-1 0 0 0 0,0 0 0 0 0,1 0 0 0 0,-1 1 0 0 0,0-1 0 0 0,1 0 0 0 0,-1 0 0 0 0,0 1 0 0 0,1-1 0 0 0,-1 0 0 0 0,0 0 0 0 0,0 1 0 0 0,1-1-1 0 0,-1 0 1 0 0,0 1 0 0 0,0-1 0 0 0,0 0 0 0 0,1 1 0 0 0,0 2 0 0 0,-1 0 0 0 0,1 0 0 0 0,-1 0 0 0 0,1 0 0 0 0,-1 0 1 0 0,0 1-1 0 0,0 1 0 0 0,0-1 2 0 0,0-1 4 0 0,0-1 0 0 0,0 0 0 0 0,0 1 0 0 0,0-1 0 0 0,0 0 0 0 0,1 0 0 0 0,-1 1 0 0 0,1-1 0 0 0,0 0 0 0 0,0 1-6 0 0,13 15 130 0 0,-5-5-35 0 0,-6 2 71 0 0,-3-15-157 0 0,0 0 0 0 0,0 1 1 0 0,0-1-1 0 0,0 1 0 0 0,0-1 0 0 0,0 1 1 0 0,0-1-1 0 0,0 1 0 0 0,0-1 1 0 0,0 1-1 0 0,0-1 0 0 0,0 1 0 0 0,0-1 1 0 0,0 1-1 0 0,1-1 0 0 0,-1 1 0 0 0,0-1 1 0 0,0 0-1 0 0,1 1 0 0 0,-1-1 1 0 0,0 1-1 0 0,0-1 0 0 0,1 0 0 0 0,-1 1 1 0 0,0-1-1 0 0,1 0 0 0 0,-1 1 0 0 0,0-1 1 0 0,1 0-1 0 0,-1 0 0 0 0,1 1 0 0 0,0-1-9 0 0,5 4 147 0 0,-3 0-37 0 0,0 2-42 0 0,4 8-21 0 0,-5-10-48 0 0,0 9 18 0 0,-2-11-12 0 0,0-1 0 0 0,0 1 0 0 0,0 0 0 0 0,0-1 1 0 0,1 1-1 0 0,-1 0 0 0 0,1-1 0 0 0,-1 1 1 0 0,1 0-6 0 0,0-1 0 0 0,-1 0 0 0 0,1 1 0 0 0,0-1 0 0 0,0 0 0 0 0,0 0 0 0 0,-1 0 0 0 0,1-1 0 0 0,0 1 0 0 0,1 0 0 0 0,-1 0 0 0 0,0 0 0 0 0,1 0 0 0 0,10 4 0 0 0,-11-5 0 0 0,-1 1 0 0 0,0 0 0 0 0,1 0 0 0 0,-1 0 0 0 0,0-1 0 0 0,0 1 0 0 0,1 0 0 0 0,-1 0 0 0 0,0 0 0 0 0,0-1 0 0 0,0 1 0 0 0,0 0 0 0 0,0 0 0 0 0,0 0 0 0 0,0 2-30 0 0,0 2 87 0 0,0-3-90 0 0,0 0-86 0 0,0 0 16 0 0,0 0-36 0 0,0-2 92 0 0,0 0-14 0 0,0 0-24 0 0,0 0-41 0 0,1 0-18 0 0,-1 0-42 0 0,1 0-49 0 0,-1 0-53 0 0,1 0-59 0 0,0 0-54 0 0,0 0-48 0 0,0 0-42 0 0,1 0-145 0 0,-1 0-42 0 0,2 0-176 0 0,0 0-471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5:18.4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8640 0 0,'2'3'197'0'0,"0"-2"-150"0"0,-1 1-22 0 0,2 0 2 0 0,-1 1 38 0 0,0-1 46 0 0,1 1 73 0 0,-2 0-71 0 0,-1 1-36 0 0,1 4-27 0 0,10 7-50 0 0,-9-6 23 0 0,-2-3 63 0 0,0-6-86 0 0,0 7 216 0 0,0 0 66 0 0,0 1 56 0 0,-1 0 48 0 0,1 4 323 0 0,0 22 1488 0 0,1-19-1318 0 0,-1-15-743 0 0,3 0 9 0 0,0 0-189 0 0,0 1 76 0 0,0 0 75 0 0,0 4 119 0 0,-2 2-30 0 0,-1-1-143 0 0,0 0-87 0 0,0 1-93 0 0,-1-1-27 0 0,1 1-62 0 0,0 0-69 0 0,0 0-76 0 0,0-7 20 0 0,0 0-54 0 0,0 0-49 0 0,0 0-42 0 0,0 0-145 0 0,0 0-42 0 0,0 0-174 0 0,0 0-470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5:19.2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182 62 6448 0 0,'0'0'190'0'0,"0"-1"-49"0"0,-2-1-6 0 0,1 1-152 0 0,-1 0 99 0 0,0-1 85 0 0,-1-1 71 0 0,1 0 51 0 0,-1 1 40 0 0,-7-8 872 0 0,6 6-711 0 0,0-1-59 0 0,0 2-110 0 0,2 1-197 0 0,1 0-61 0 0,0 1-69 0 0,0 0-76 0 0,-1 0 277 0 0,1 0-34 0 0,-2 0 72 0 0,1 0-78 0 0,-1 3-71 0 0,1-1-34 0 0,0-1 47 0 0,-1-1 65 0 0,0-2 102 0 0,-7-7 20 0 0,8 8-17 0 0,-1 2-23 0 0,0-1-181 0 0,1 1-43 0 0,1 0 0 0 0,-1 0 0 0 0,0 0 0 0 0,0 0 0 0 0,0 0 0 0 0,1 0 0 0 0,-1 1 0 0 0,0-1-1 0 0,1 0 1 0 0,-1 1 0 0 0,-1 0-20 0 0,2 3 40 0 0,-1-1-8 0 0,-3 0 16 0 0,-5 2 39 0 0,9-4-86 0 0,0 0 1 0 0,0-1 0 0 0,0 1-1 0 0,0 0 1 0 0,0 0-1 0 0,0 0 1 0 0,0 0-1 0 0,0 0 1 0 0,0 0-1 0 0,1 0 1 0 0,-1 0 0 0 0,0 1-2 0 0,-4 10 0 0 0,-5-7 0 0 0,-5 23 0 0 0,14-26 0 0 0,0 1 0 0 0,0-1 0 0 0,1 0 0 0 0,0 0 0 0 0,-1 1 0 0 0,1-1 0 0 0,0 1 0 0 0,0-1 0 0 0,0 0 0 0 0,0 1 0 0 0,1-1 0 0 0,-1 0 0 0 0,0 1 0 0 0,1-1 0 0 0,-1 0 0 0 0,0 1 0 0 0,0-1 0 0 0,0 0 0 0 0,0 1 0 0 0,0-1 0 0 0,-1 0 0 0 0,1 1 0 0 0,-1-1 0 0 0,0 0 0 0 0,1 1 0 0 0,-5 4 0 0 0,4-6 0 0 0,0 0 0 0 0,0 1 0 0 0,1-1 0 0 0,-1 0 0 0 0,0 1 0 0 0,0-1 0 0 0,1 1 0 0 0,-1-1 0 0 0,1 1 0 0 0,0-1 0 0 0,-1 1 0 0 0,1-1 0 0 0,0 1 0 0 0,0 0 0 0 0,0-1 0 0 0,0 1 0 0 0,0-1 0 0 0,0 1 0 0 0,0 0 0 0 0,0-1 0 0 0,1 1 0 0 0,-1-1 0 0 0,1 1 0 0 0,-1 0 0 0 0,5 6 0 0 0,-4-7 0 0 0,0 0 0 0 0,0 1 0 0 0,0-1 0 0 0,-1 0 0 0 0,1 1 0 0 0,0-1 0 0 0,-1 1 0 0 0,1-1 0 0 0,-1 1 0 0 0,0 0 0 0 0,1-1 0 0 0,-1 1 0 0 0,0-1 0 0 0,0 1 0 0 0,-1 3 0 0 0,2-3 0 0 0,12 21 0 0 0,-9-13 3 0 0,-3-7 2 0 0,0-1 1 0 0,0 0 0 0 0,0 0-1 0 0,1 0 1 0 0,-1 0-1 0 0,0 0 1 0 0,1 0-1 0 0,-1 0 1 0 0,1 0-6 0 0,16 25 11 0 0,-8-22 1 0 0,-7 2 19 0 0,-3-7-30 0 0,0 1 0 0 0,0-1-1 0 0,0 0 1 0 0,0 0-1 0 0,0 0 1 0 0,0 0-1 0 0,0 1 1 0 0,0-1 0 0 0,0 0-1 0 0,0 0 1 0 0,1 0-1 0 0,-1 0 1 0 0,0 1-1 0 0,0-1 1 0 0,0 0 0 0 0,0 0-1 0 0,0 0 1 0 0,0 0-1 0 0,0 0 1 0 0,0 1-1 0 0,1-1 1 0 0,-1 0 0 0 0,0 0-1 0 0,0 0 1 0 0,0 0-1 0 0,0 0 1 0 0,1 0-1 0 0,-1 0 1 0 0,0 0 0 0 0,0 0-1 0 0,0 1 1 0 0,0-1-1 0 0,1 0 1 0 0,-1 0-1 0 0,0 0 1 0 0,0 0-1 0 0,26 1 73 0 0,-13 0-22 0 0,-9-1-40 0 0,0 1 0 0 0,0-1 0 0 0,0 0 0 0 0,0 0 1 0 0,-1 0-1 0 0,1-1 0 0 0,0 1 0 0 0,0-1 0 0 0,0 0 1 0 0,2 0-12 0 0,-1-10 48 0 0,-3 10-43 0 0,0 0 1 0 0,0-1 0 0 0,0 1-1 0 0,0 0 1 0 0,1 0-1 0 0,-1 0 1 0 0,0 0 0 0 0,1 0-6 0 0,-1 1 4 0 0,1-1-1 0 0,-1 0 1 0 0,0 0 0 0 0,0 0 0 0 0,1 0 0 0 0,-1-1 0 0 0,0 1 0 0 0,0-1-4 0 0,3-8 0 0 0,5 5 0 0 0,-1-9 0 0 0,-3 3-32 0 0,-3 8-84 0 0,-2 1 42 0 0,0-1 25 0 0,-1-1 24 0 0,0-2-31 0 0,4 0 38 0 0,-1 1-51 0 0,-1-1-34 0 0,-1 5 65 0 0,0 0-1 0 0,-1-1 0 0 0,1 1 0 0 0,-1-1 0 0 0,1 1 1 0 0,-1-1-1 0 0,0 0 0 0 0,0 1 0 0 0,0-1 1 0 0,0 1-1 0 0,0-2 39 0 0,-3-6-154 0 0,-1 1 44 0 0,3 7 86 0 0,0 0 0 0 0,0-1-1 0 0,0 1 1 0 0,1-1 0 0 0,-1 1-1 0 0,0-1 1 0 0,1 1 0 0 0,-1-1-1 0 0,1 1 1 0 0,0-1 0 0 0,-1 1-1 0 0,1-1 1 0 0,0 1 0 0 0,0-1 24 0 0,1-10-108 0 0,-1-4-162 0 0,-14-17-34 0 0,12 18 219 0 0,2 3 13 0 0,0 9-3 0 0,2 6 19 0 0,1-1 46 0 0,-1 0 7 0 0,8 21 6 0 0,-7-17 5 0 0,9 18 65 0 0,-7-16-20 0 0,-4-7-41 0 0,0 1 0 0 0,0-1 0 0 0,0 1 0 0 0,-1-1 0 0 0,1 0 0 0 0,0 1 0 0 0,-1-1 0 0 0,1 1 0 0 0,-1 0 0 0 0,0-1 0 0 0,1 1 0 0 0,-1-1 0 0 0,0 1 0 0 0,0 0-12 0 0,0-1 12 0 0,0 1-1 0 0,1 0 0 0 0,-1 0 0 0 0,0-1 0 0 0,1 1 1 0 0,-1 0-1 0 0,1-1 0 0 0,-1 1 0 0 0,1-1 0 0 0,0 1 1 0 0,0-1-1 0 0,0 1 0 0 0,0-1-11 0 0,5 11 93 0 0,-5-1 7 0 0,1 1 25 0 0,4 3 14 0 0,4 6 62 0 0,-8-15-167 0 0,1 5 56 0 0,1 1 42 0 0,-2 2 45 0 0,-1 1 52 0 0,-1-6-80 0 0,0 13 165 0 0,0-13-146 0 0,0 0 39 0 0,0 0 79 0 0,0-7-84 0 0,0 1-8 0 0,0-3-186 0 0,0 1 1 0 0,0-1 0 0 0,0 1-1 0 0,0-1 1 0 0,0 1 0 0 0,0-1-1 0 0,0 1 1 0 0,1-1 0 0 0,-1 1-1 0 0,0-1 1 0 0,0 1 0 0 0,0-1-1 0 0,0 0 1 0 0,1 1 0 0 0,-1-1-1 0 0,0 1 1 0 0,0-1 0 0 0,1 0-1 0 0,-1 1 1 0 0,0-1 0 0 0,1 0-1 0 0,-1 1 1 0 0,0-1 0 0 0,1 0-1 0 0,-1 1 1 0 0,0-1 0 0 0,1 0-1 0 0,-1 0 1 0 0,1 1 0 0 0,-1-1-1 0 0,1 0 1 0 0,-1 0 0 0 0,0 0-1 0 0,1 0 1 0 0,-1 1 0 0 0,1-1-1 0 0,-1 0 1 0 0,1 0 0 0 0,-1 0-1 0 0,1 0 1 0 0,-1 0 0 0 0,1 0-9 0 0,-1-1 1 0 0,0 1 0 0 0,0 0 1 0 0,0 0-1 0 0,0 0 1 0 0,1 0-1 0 0,-1 0 0 0 0,0 0 1 0 0,0 0-1 0 0,0 0 1 0 0,0 0-1 0 0,0 0 0 0 0,0 0 1 0 0,0 0-1 0 0,0 0 1 0 0,0 0-1 0 0,0 0 0 0 0,0 0 1 0 0,1 0-1 0 0,-1 0 1 0 0,0 0-1 0 0,0 0 0 0 0,0 1 1 0 0,0-1-1 0 0,0 0 1 0 0,0 0-1 0 0,0 0 0 0 0,0 0 1 0 0,0 0-1 0 0,0 0 1 0 0,0 0-1 0 0,0 0 0 0 0,0 0 1 0 0,0 0-1 0 0,1 0 1 0 0,-1 0-1 0 0,0 0 0 0 0,0 0 1 0 0,0 0-1 0 0,0 1 1 0 0,0-1-1 0 0,0 0 0 0 0,0 0 1 0 0,0 0-1 0 0,0 0 1 0 0,0 0-1 0 0,0 0 1 0 0,0 0-1 0 0,0 0 0 0 0,0 0 1 0 0,0 0-1 0 0,0 0 1 0 0,0 1-1 0 0,0-1 0 0 0,0 0 1 0 0,0 0-1 0 0,0 0 1 0 0,0 0-2 0 0,0 0-134 0 0,0 0 35 0 0,-1 1-6 0 0,1-1 101 0 0,0 1 77 0 0,0-1 54 0 0,0 2 234 0 0,0-1-204 0 0,0 0-124 0 0,0 0-56 0 0,0-1-68 0 0,0 1-80 0 0,0 0-43 0 0,0-1-72 0 0,0 1-79 0 0,0-1-87 0 0,0 1-95 0 0,0 0-101 0 0,0-1-109 0 0,1 1-116 0 0,-1-1-942 0 0,0 0-1044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5:19.9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 9328 0 0,'0'0'208'0'0,"0"0"33"0"0,0 0 15 0 0,1 0-108 0 0,1 0-77 0 0,2 0-37 0 0,4-2-24 0 0,10-7 14 0 0,-12 5 52 0 0,-4 4 82 0 0,3 0 113 0 0,8 3 205 0 0,-4 2-86 0 0,-1 0-112 0 0,3 0 134 0 0,0 1-60 0 0,-1 0-51 0 0,1-1-46 0 0,1 3 5 0 0,1-1-39 0 0,27 19 341 0 0,-33-21-477 0 0,0 0 1 0 0,-1 1 0 0 0,1 0-1 0 0,-1 0 1 0 0,-1 0 0 0 0,2 3-86 0 0,19 25 267 0 0,-6-5-128 0 0,5 3-33 0 0,-5 9-8 0 0,6-6-18 0 0,-21-24-66 0 0,0 0 0 0 0,0 1 0 0 0,2 10-14 0 0,3 8 34 0 0,-1-9-22 0 0,-5-11 5 0 0,0 0-1 0 0,0 0 1 0 0,-1 0-1 0 0,1 7-16 0 0,2 25 72 0 0,-2-14 94 0 0,6 23-166 0 0,-5-35 42 0 0,0 5 58 0 0,-2 2 67 0 0,-3-8-47 0 0,0-8-41 0 0,1 1 0 0 0,-2-1 0 0 0,1 1 0 0 0,-1-1-1 0 0,-1 2-78 0 0,-2 7 136 0 0,2-10-57 0 0,0 1-1 0 0,1-1 1 0 0,-1 1-1 0 0,1-1 0 0 0,1 4-78 0 0,-1 2 153 0 0,-1-3-39 0 0,1-7-83 0 0,0 1 0 0 0,0-1 0 0 0,0 0 0 0 0,-1 0 0 0 0,1 1 0 0 0,0-1 0 0 0,-2 1-31 0 0,-6 10 145 0 0,4-1 2 0 0,4-8-109 0 0,1 0 0 0 0,-1 0-1 0 0,1 0 1 0 0,0 0-1 0 0,0 0 1 0 0,1 3-38 0 0,-1-4 39 0 0,1 1 0 0 0,-1 0 0 0 0,0 0 0 0 0,0 0 0 0 0,-1 0 0 0 0,1 0 0 0 0,-1-1 0 0 0,0 1 0 0 0,0 0 0 0 0,0 0-39 0 0,-8 12 109 0 0,6-12-83 0 0,1 0 0 0 0,-1 0 0 0 0,1 0-1 0 0,0 0 1 0 0,1 0 0 0 0,-1 0 0 0 0,1 0 0 0 0,-1 0 0 0 0,1 2-26 0 0,-1-1 66 0 0,-1-2-44 0 0,-2 2 4 0 0,-2 2 54 0 0,-7 10-16 0 0,14-12-64 0 0,0-5 0 0 0,0 0 0 0 0,0 0 0 0 0,0 0 0 0 0,0 0 0 0 0,0 0 0 0 0,0 0 0 0 0,0 0 0 0 0,0 0 0 0 0,0 0 0 0 0,0 1 0 0 0,0-1 0 0 0,0 0 0 0 0,0 0 0 0 0,0 0 0 0 0,0 0 0 0 0,0 0 0 0 0,0 0 0 0 0,0 0 0 0 0,0 1 0 0 0,0-1 0 0 0,0 0 0 0 0,0 0 0 0 0,0 0 0 0 0,0 0 0 0 0,0 0 0 0 0,0 0 0 0 0,0 0 0 0 0,0 0 0 0 0,0 1 0 0 0,0-1 0 0 0,0 0 0 0 0,0 0 0 0 0,0 0 0 0 0,0 0 0 0 0,0 0 0 0 0,-1 0 0 0 0,1 0 0 0 0,0 0 0 0 0,0 0 0 0 0,0 0 0 0 0,0 0 0 0 0,0 0 0 0 0,0 0 0 0 0,0 0 0 0 0,0 1 0 0 0,-1-1 0 0 0,-9 2 11 0 0,8-2 42 0 0,-1 0 1 0 0,-7 3-44 0 0,8 7-28 0 0,2-8-82 0 0,0-2-47 0 0,0 0-12 0 0,0 0 52 0 0,0 0 2 0 0,-1-1-107 0 0,1 0 45 0 0,0 0 40 0 0,0 0 33 0 0,0-2-30 0 0,0-1 45 0 0,1 3 24 0 0,-1 1-44 0 0,0-2-28 0 0,0 2 9 0 0,0-1-15 0 0,0 1-45 0 0,0 0-13 0 0,0 0-44 0 0,0 0-52 0 0,0 0-57 0 0,0 0-63 0 0,0 0-57 0 0,0 0-52 0 0,0 0-45 0 0,0 0-162 0 0,0 0-45 0 0,0 0-196 0 0,0 0-530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2:56.9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364 92 8808 0 0,'0'0'197'0'0,"0"0"24"0"0,0 0 19 0 0,0-2-29 0 0,0-23-102 0 0,0 23-1 0 0,-3 1 122 0 0,-5-2 129 0 0,-3-11 280 0 0,9 11-507 0 0,0 0 0 0 0,0 0-1 0 0,0 0 1 0 0,-1 0 0 0 0,1 1 0 0 0,-1-1 0 0 0,0 1-132 0 0,2 1 40 0 0,-1 0 0 0 0,1 1 1 0 0,0-1-1 0 0,0 0 0 0 0,-1 1 0 0 0,1-1 0 0 0,0 1 1 0 0,-1 0-1 0 0,1-1 0 0 0,-1 1 0 0 0,1 0 0 0 0,-1 0 1 0 0,0 0-41 0 0,2 0 15 0 0,-1 0 0 0 0,1 0 1 0 0,-1 0-1 0 0,1 0 1 0 0,-1 0-1 0 0,1 0 1 0 0,-1 0-1 0 0,1 0 0 0 0,0 0 1 0 0,-1 0-1 0 0,1 0 1 0 0,-1 0-1 0 0,1-1 1 0 0,-1 1-1 0 0,1 0 0 0 0,-1 0 1 0 0,1-1-1 0 0,-1 1 1 0 0,1 0-1 0 0,0 0 1 0 0,-1-1-1 0 0,1 1 0 0 0,0 0 1 0 0,-1-1-1 0 0,1 1 1 0 0,0 0-1 0 0,-1-1 1 0 0,1 1-1 0 0,0-1-15 0 0,-8-6 303 0 0,2 5-217 0 0,-2 1 55 0 0,-5 0 121 0 0,-23 2 416 0 0,24-1-487 0 0,2 1-69 0 0,-6 0 35 0 0,-1 6-36 0 0,7-3-56 0 0,-7 1 38 0 0,15-4-94 0 0,0-1 0 0 0,-1 1-1 0 0,1 0 1 0 0,0-1 0 0 0,0 1 0 0 0,0 0 0 0 0,0 1 0 0 0,0-1 0 0 0,0 0 0 0 0,0 0 0 0 0,0 1 0 0 0,0-1 0 0 0,0 1-9 0 0,-15 21 96 0 0,2-13-3 0 0,-3 13-12 0 0,7-13-50 0 0,8-8-16 0 0,0 1 1 0 0,1-1 0 0 0,-1 1-1 0 0,0 0 1 0 0,1 0-1 0 0,0 0 1 0 0,0 0-1 0 0,0 0 1 0 0,0 0-1 0 0,0 1 1 0 0,1-1 0 0 0,-1 2-16 0 0,-3 20 72 0 0,-2-11-23 0 0,7-13-42 0 0,-1 0 0 0 0,0 0 0 0 0,0 1 0 0 0,1-1 0 0 0,-1 0 0 0 0,0 1-1 0 0,1-1 1 0 0,0 0 0 0 0,-1 1 0 0 0,1-1 0 0 0,0 1 0 0 0,0-1 0 0 0,-1 0-1 0 0,1 1 1 0 0,0-1 0 0 0,0 1 0 0 0,1-1 0 0 0,-1 1 0 0 0,0-1 0 0 0,0 1 0 0 0,1-1-1 0 0,-1 0 1 0 0,1 1 0 0 0,0-1-7 0 0,3 8 44 0 0,1 0 0 0 0,0-1 0 0 0,1 0-1 0 0,0 0 1 0 0,0 0 0 0 0,4 3-44 0 0,-4-6 29 0 0,15 13 103 0 0,0-8-10 0 0,15 2 8 0 0,-1 1-21 0 0,-32-12-96 0 0,1 0 0 0 0,-1-1 0 0 0,0 1 0 0 0,1-1 0 0 0,-1 1 0 0 0,1-1 0 0 0,-1 0 0 0 0,1-1-1 0 0,1 1-12 0 0,4-1 27 0 0,-7 1-20 0 0,0 0 0 0 0,-1 0 0 0 0,1 0 0 0 0,0 0 0 0 0,0-1 0 0 0,-1 1 0 0 0,1-1 0 0 0,0 1 0 0 0,-1-1 0 0 0,1 1 0 0 0,-1-1 0 0 0,1 0 0 0 0,-1 0 0 0 0,1 0-7 0 0,0 0 6 0 0,-1 0 1 0 0,1 0 0 0 0,-1 0 0 0 0,1 0 0 0 0,0 1 0 0 0,-1-1 0 0 0,1 1-1 0 0,0-1 1 0 0,-1 1 0 0 0,1 0 0 0 0,0-1 0 0 0,-1 1 0 0 0,1 0-1 0 0,1 0-6 0 0,-3 0 0 0 0,2 0 8 0 0,1 0 0 0 0,0 0-1 0 0,-1 0 1 0 0,1 0 0 0 0,0-1-1 0 0,0 1 1 0 0,0-1-8 0 0,3-6 13 0 0,-4 4-2 0 0,10-5 42 0 0,4-2-26 0 0,-1-3 26 0 0,-14 13-51 0 0,0-1 0 0 0,0 1 0 0 0,0-1 0 0 0,0 1 0 0 0,0-1 0 0 0,0 0 0 0 0,0 1 0 0 0,0-1 1 0 0,0 0-1 0 0,-1 0 0 0 0,1 0 0 0 0,0 0 0 0 0,0 0-2 0 0,-1-10 24 0 0,0 10-22 0 0,0-1 1 0 0,0 0-1 0 0,0 0 1 0 0,0 1-1 0 0,0-1 1 0 0,0 0-1 0 0,0 1 1 0 0,0-1-1 0 0,0 0 1 0 0,1 1-1 0 0,-1-1 1 0 0,1 1-1 0 0,0-1 1 0 0,-1 0-1 0 0,1 0-2 0 0,12-20 48 0 0,-1-1-31 0 0,-11 21-11 0 0,0 1 0 0 0,-1-1 0 0 0,0 0 0 0 0,1 1 0 0 0,-1-1 0 0 0,0 0 0 0 0,0 1-1 0 0,0-1 1 0 0,0-1-6 0 0,3-9 7 0 0,12-18-7 0 0,-5 14 0 0 0,-8 4-10 0 0,-2 31-49 0 0,0-6 57 0 0,0-1 43 0 0,0 2 53 0 0,0-12-86 0 0,0-1 0 0 0,-1 1 0 0 0,1 0-1 0 0,0-1 1 0 0,-1 1 0 0 0,0-1 0 0 0,1 1-1 0 0,-1 0 1 0 0,0-1 0 0 0,0 1 0 0 0,0 0-8 0 0,0-1 5 0 0,0 0-1 0 0,1-1 1 0 0,-1 1 0 0 0,0 0 0 0 0,1 0 0 0 0,-1 0 0 0 0,1 0-1 0 0,0 0 1 0 0,-1 0 0 0 0,1 0 0 0 0,0 0 0 0 0,-1 0 0 0 0,1 0-1 0 0,0 0 1 0 0,0 0 0 0 0,0 1 0 0 0,0-1 0 0 0,0 0 0 0 0,0 0-1 0 0,0 0 1 0 0,1 0 0 0 0,-1 0 0 0 0,0 0 0 0 0,1 0-5 0 0,3 7 37 0 0,-3-7-28 0 0,0 1-1 0 0,0-1 1 0 0,0 0 0 0 0,0 1-1 0 0,-1-1 1 0 0,1 1 0 0 0,-1-1-1 0 0,1 1 1 0 0,-1-1 0 0 0,1 1-1 0 0,-1-1 1 0 0,0 1 0 0 0,0 0-1 0 0,0-1-8 0 0,0 6-16 0 0,0-1 48 0 0,0 7 214 0 0,0-7-172 0 0,0-2-67 0 0,0 1-39 0 0,0 1-55 0 0,0 2-66 0 0,0 2-78 0 0,0 1-89 0 0,0-9 52 0 0,0-1-46 0 0,0 0-41 0 0,0 1-37 0 0,0 0-258 0 0,0 0-61 0 0,0-1-50 0 0,0 1-35 0 0,0 0-1434 0 0,0-2-1276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5:30.9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303 31 5008 0 0,'0'0'108'0'0,"0"0"17"0"0,0 0 13 0 0,0-2-15 0 0,0-5-83 0 0,-2 1 18 0 0,-2 0 59 0 0,-2 0 135 0 0,3 3 229 0 0,3 3 21 0 0,0 0-16 0 0,0 0-71 0 0,0 0-30 0 0,0 0-7 0 0,0 0-32 0 0,0 0-122 0 0,0 0-52 0 0,-5 0 25 0 0,0 0-43 0 0,-4 0 46 0 0,1 0-110 0 0,-13 0-25 0 0,11 0 23 0 0,10 0-87 0 0,0 0 0 0 0,0 0 1 0 0,0 0-1 0 0,0 0 0 0 0,0 0 1 0 0,0 0-1 0 0,-1 0 0 0 0,1 0 1 0 0,0 0-1 0 0,0 0 0 0 0,0 0 1 0 0,0 0-1 0 0,0 0 0 0 0,0 0 1 0 0,0 0-1 0 0,0 0 0 0 0,0 0 1 0 0,0 0-1 0 0,0 0 0 0 0,-1 0 1 0 0,1 0-1 0 0,0 0 0 0 0,0 0 1 0 0,0 0-1 0 0,0 0 0 0 0,0 0 1 0 0,0 0-1 0 0,0 0 0 0 0,0 0 1 0 0,0 0-1 0 0,0 0 0 0 0,0 1 1 0 0,0-1-1 0 0,0 0 0 0 0,0 0 1 0 0,0 0-1 0 0,-1 0 0 0 0,1 0 1 0 0,0 0-1 0 0,0 0 0 0 0,0 0 1 0 0,0 0-1 0 0,0 0 0 0 0,0 0 1 0 0,0 1-1 0 0,0-1 0 0 0,0 0 1 0 0,0 0-1 0 0,0 0 0 0 0,0 0 1 0 0,0 0-1 0 0,0 0 0 0 0,0 0 1 0 0,0 0-1 0 0,0 0 0 0 0,0 0 1 0 0,1 1-2 0 0,-2 5 88 0 0,-5-1-22 0 0,2-4-17 0 0,-2-1 38 0 0,2 0 3 0 0,-1 0 33 0 0,-2 0 106 0 0,6 0-222 0 0,1 0 0 0 0,-1 0 0 0 0,1 0 1 0 0,-1 0-1 0 0,1 0 0 0 0,-1 0 0 0 0,1 0 1 0 0,0 0-1 0 0,-1 0 0 0 0,1 1 0 0 0,-1-1 1 0 0,1 0-1 0 0,-1 0 0 0 0,1 0 0 0 0,-1 0 0 0 0,1 1 1 0 0,0-1-1 0 0,-1 0 0 0 0,1 1 0 0 0,0-1 1 0 0,-1 0-1 0 0,1 1 0 0 0,0-1 0 0 0,-1 0 1 0 0,1 1-1 0 0,0-1 0 0 0,-1 0 0 0 0,1 1 1 0 0,0-1-1 0 0,0 1 0 0 0,0-1 0 0 0,0 1 1 0 0,-1-1-1 0 0,1 1 0 0 0,0-1 0 0 0,0 1 0 0 0,0-1 1 0 0,0 0-1 0 0,0 1 0 0 0,0-1 0 0 0,0 1 1 0 0,0 0-8 0 0,0-1 2 0 0,0 0 0 0 0,0 0 1 0 0,0 0-1 0 0,0 0 1 0 0,0 0-1 0 0,0 0 1 0 0,0 0-1 0 0,0 0 0 0 0,0 1 1 0 0,0-1-1 0 0,0 0 1 0 0,0 0-1 0 0,0 0 0 0 0,0 0 1 0 0,0 0-1 0 0,0 0 1 0 0,0 0-1 0 0,0 0 0 0 0,0 0 1 0 0,0 0-1 0 0,0 0 1 0 0,0 1-1 0 0,0-1 0 0 0,0 0 1 0 0,0 0-1 0 0,0 0 1 0 0,0 0-1 0 0,0 0 1 0 0,0 0-1 0 0,0 0 0 0 0,0 0 1 0 0,0 0-1 0 0,0 0 1 0 0,0 0-1 0 0,-1 0 0 0 0,1 0 1 0 0,0 0-1 0 0,0 0 1 0 0,0 0-1 0 0,0 0 0 0 0,0 0 1 0 0,0 0-1 0 0,0 0 1 0 0,0 0-1 0 0,0 0 0 0 0,0 0 1 0 0,0 0-1 0 0,-1 0 1 0 0,1 0-1 0 0,0 0 1 0 0,0 0-1 0 0,0 0 0 0 0,0 0 1 0 0,0 0-1 0 0,0 0 1 0 0,0 0-1 0 0,0 0-2 0 0,-4 0 36 0 0,2 0-29 0 0,-1 0-1 0 0,1 0 1 0 0,0 0-1 0 0,0 0 1 0 0,-1 0-1 0 0,1 1 1 0 0,0-1-1 0 0,0 1 1 0 0,-2 0-7 0 0,-11 11 74 0 0,-1-1-17 0 0,4-4-44 0 0,7 3-13 0 0,-6-4 0 0 0,10-5 0 0 0,0-1 0 0 0,0 0 0 0 0,0 1 0 0 0,0-1 0 0 0,0 1 0 0 0,1 0 0 0 0,-1-1 0 0 0,0 1 0 0 0,0 0 0 0 0,0-1 0 0 0,0 1 0 0 0,1 0 0 0 0,-1 0 0 0 0,0 0 0 0 0,1-1 0 0 0,-1 2 0 0 0,-4 13 0 0 0,-8 0 0 0 0,12-13 0 0 0,-1 0 0 0 0,0-1 0 0 0,1 1 0 0 0,0 0 0 0 0,-1 0 0 0 0,1 0 0 0 0,0 1 0 0 0,0-1 0 0 0,0 0 0 0 0,-3 8 0 0 0,-9 5 0 0 0,0 0 0 0 0,10-4 0 0 0,3-8 0 0 0,0 0 0 0 0,-1 0 0 0 0,1 0 0 0 0,-1-1 0 0 0,0 1 0 0 0,0 0 0 0 0,0-1 0 0 0,0 1 0 0 0,0-1 0 0 0,0 1 0 0 0,-1-1 0 0 0,0 1 0 0 0,2-1 0 0 0,-1 0 0 0 0,0 0 0 0 0,1 0 0 0 0,0 0 0 0 0,-1 0 0 0 0,1 0 0 0 0,0 0 0 0 0,0 0 0 0 0,0 0 0 0 0,1 1 0 0 0,-1 4 0 0 0,2 8 0 0 0,0-11 0 0 0,3 0 0 0 0,16 6 0 0 0,-13-6-1 0 0,-7-3 0 0 0,0 0 1 0 0,1 0-1 0 0,-1 0 0 0 0,1 0 0 0 0,-1-1 0 0 0,0 1 0 0 0,1 0 1 0 0,0-1-1 0 0,-1 0 0 0 0,1 1 0 0 0,-1-1 0 0 0,1 0 0 0 0,-1 0 1 0 0,1 0 0 0 0,3 0-14 0 0,-3 0 2 0 0,21 13-22 0 0,-21-12 34 0 0,0-1-1 0 0,0 1 1 0 0,-1-1 0 0 0,1 0 0 0 0,0 1 0 0 0,0-1 0 0 0,0 0 0 0 0,-1 0 0 0 0,1 0 0 0 0,0 0 0 0 0,1 0 0 0 0,-1-1 1 0 0,0 1 0 0 0,-1 0 0 0 0,1 0 0 0 0,0 0 0 0 0,0 0 0 0 0,0 0 0 0 0,0 1 0 0 0,0-1 0 0 0,-1 1 0 0 0,1-1 0 0 0,1 1-1 0 0,5 4 22 0 0,-7-4-14 0 0,0 0-1 0 0,1-1 1 0 0,-1 1-1 0 0,0 0 1 0 0,1 0-1 0 0,-1-1 1 0 0,1 1-1 0 0,-1-1 1 0 0,1 1-1 0 0,-1-1 0 0 0,1 0 1 0 0,0 0-1 0 0,-1 1 1 0 0,1-1-8 0 0,0 0 7 0 0,12 0 72 0 0,5 1 80 0 0,-4 4-25 0 0,-7 1-98 0 0,-3-3 52 0 0,8-1 1 0 0,-12-1-84 0 0,0-1 0 0 0,-1 1 0 0 0,1 0 0 0 0,0 0 0 0 0,0-1 0 0 0,0 1-1 0 0,-1 0 1 0 0,1 0 0 0 0,0 0 0 0 0,-1 0 0 0 0,1-1 0 0 0,-1 1 0 0 0,1 0 0 0 0,-1 0 0 0 0,1 0 0 0 0,-1 1-5 0 0,6 8 32 0 0,1-6 11 0 0,-3 0-15 0 0,-2 9 61 0 0,-2-10-77 0 0,0 3-1 0 0,0 12 78 0 0,-2-7-25 0 0,-4 2-30 0 0,0-2-2 0 0,5-3 24 0 0,1-8-55 0 0,0 0 0 0 0,0 0 0 0 0,0 0 0 0 0,0 1 0 0 0,0-1 0 0 0,0 0 0 0 0,0 0 1 0 0,0 0-1 0 0,0 0 0 0 0,0 0 0 0 0,0 0 0 0 0,0 0 0 0 0,0 0 0 0 0,0 0 0 0 0,0 0 0 0 0,0 1 0 0 0,0-1 0 0 0,0 0 0 0 0,0 0 0 0 0,0 0 0 0 0,0 0 0 0 0,0 0 0 0 0,0 0 0 0 0,0 0 0 0 0,0 0 0 0 0,0 0 0 0 0,0 0 0 0 0,-1 0 0 0 0,1 0 0 0 0,0 0 0 0 0,0 1 0 0 0,0-1 0 0 0,0 0 0 0 0,0 0 0 0 0,0 0 0 0 0,0 0 0 0 0,0 0 0 0 0,0 0 0 0 0,0 0 0 0 0,0 0 0 0 0,0 0 1 0 0,0 0-1 0 0,-1 0 0 0 0,1 0 0 0 0,0 0 0 0 0,0 0 0 0 0,0 0 0 0 0,0 0 0 0 0,0 0 0 0 0,0 0 0 0 0,0 0 0 0 0,0 0 0 0 0,0 0 0 0 0,0 0 0 0 0,-1 0 0 0 0,1 0 0 0 0,0 0-1 0 0,-1 0 4 0 0,0 0 1 0 0,-1 0-1 0 0,1 0 1 0 0,0 0-1 0 0,0 1 0 0 0,-1-1 1 0 0,1 1-1 0 0,0-1 1 0 0,0 1-1 0 0,0-1 0 0 0,0 1 1 0 0,0 0-1 0 0,0-1 1 0 0,0 1-1 0 0,0 0 0 0 0,0 0 1 0 0,0 0-1 0 0,0 0 1 0 0,0-1-1 0 0,0 1 0 0 0,0 1 1 0 0,1-1-1 0 0,-1 0-4 0 0,-2 5 30 0 0,3-5-29 0 0,0-1 0 0 0,0 1 0 0 0,0-1 0 0 0,-1 1 0 0 0,1-1 0 0 0,0 1 0 0 0,0-1 0 0 0,-1 1 1 0 0,1-1-1 0 0,0 0 0 0 0,0 1 0 0 0,-1-1 0 0 0,1 0 0 0 0,0 1 0 0 0,-1-1 0 0 0,1 0 0 0 0,-1 1 0 0 0,1-1 0 0 0,-1 0 0 0 0,1 0 0 0 0,0 1 0 0 0,-1-1 0 0 0,1 0 0 0 0,-1 0 0 0 0,1 0 0 0 0,-1 0 0 0 0,1 0 0 0 0,-1 0 0 0 0,1 1 0 0 0,-1-1 0 0 0,1 0 0 0 0,-1 0 0 0 0,1-1 0 0 0,-1 1 1 0 0,1 0-1 0 0,-1 0 0 0 0,1 0 0 0 0,-1 0-1 0 0,1 0 0 0 0,0 0 0 0 0,-1 0-1 0 0,1 0 1 0 0,-1 0 0 0 0,1-1 0 0 0,-1 1 0 0 0,1 0 0 0 0,-1 1 0 0 0,1-1 0 0 0,-1 0 0 0 0,1 0 0 0 0,-1 0 0 0 0,1 0 0 0 0,-1 0 0 0 0,1 0 0 0 0,-1 1 0 0 0,1-1 0 0 0,0 0 0 0 0,-1 0 0 0 0,1 1 0 0 0,-1-1 0 0 0,1 0 0 0 0,0 0-1 0 0,-1 1 1 0 0,1-1 0 0 0,0 0 0 0 0,-1 1 0 0 0,1-1 0 0 0,0 1 0 0 0,0-1 0 0 0,-1 0 0 0 0,1 1 0 0 0,-4 6 12 0 0,4-7-11 0 0,0 0-1 0 0,0 0 0 0 0,0 0 0 0 0,0 0 1 0 0,0 0-1 0 0,0 0 0 0 0,-1 0 1 0 0,1 0-1 0 0,0 1 0 0 0,0-1 1 0 0,0 0-1 0 0,0 0 0 0 0,0 0 1 0 0,0 0-1 0 0,0 0 0 0 0,0 0 0 0 0,0 0 1 0 0,0 0-1 0 0,-1 0 0 0 0,1 0 1 0 0,0 0-1 0 0,0 0 0 0 0,0 0 1 0 0,0 0-1 0 0,0 0 0 0 0,0 0 0 0 0,0 0 1 0 0,0 0-1 0 0,-1 0 0 0 0,1 0 1 0 0,0 0-1 0 0,0 0 0 0 0,0 0 1 0 0,0 0-1 0 0,0 0 0 0 0,0 0 1 0 0,0 0-1 0 0,0 0 0 0 0,-1 0 0 0 0,1 0 1 0 0,0 0-1 0 0,0 0 0 0 0,0 0 1 0 0,0 0-1 0 0,0 0 0 0 0,0 0 0 0 0,-5 0 15 0 0,-11 14 20 0 0,13-12-4 0 0,3-4-84 0 0,0-8-35 0 0,0 7 12 0 0,3 3 16 0 0,1 0 55 0 0,12 1-41 0 0,-15 0 45 0 0,-1-1-1 0 0,1 0 1 0 0,-1 0 0 0 0,0 0 0 0 0,1 1 0 0 0,-1-1-1 0 0,0 0 1 0 0,1 0 0 0 0,-1 1 0 0 0,0-1 0 0 0,1 0-1 0 0,-1 1 1 0 0,0-1 0 0 0,1 1 0 0 0,-1-1 0 0 0,0 0-1 0 0,0 1 1 0 0,1-1 0 0 0,-1 1 0 0 0,0-1 0 0 0,0 0 0 0 0,0 1-1 0 0,0-1 1 0 0,0 1 0 0 0,0-1 0 0 0,0 1 0 0 0,0-1-1 0 0,0 1 1 0 0,0-1 0 0 0,0 1 1 0 0,3 4-43 0 0,8 2 31 0 0,-10-7 12 0 0,0 1 0 0 0,0-1 0 0 0,0 0 0 0 0,0 1 0 0 0,-1-1 0 0 0,1 1 0 0 0,0 0 1 0 0,0-1-1 0 0,0 1 0 0 0,-1 0 0 0 0,1-1 0 0 0,0 1 0 0 0,0 0 0 0 0,-1 0 0 0 0,1 0 0 0 0,-1-1 0 0 0,1 1 0 0 0,-1 0 0 0 0,1 0 0 0 0,-1 0 0 0 0,0 0 0 0 0,1 0 0 0 0,-1 0 0 0 0,0 0 1 0 0,0 0-1 0 0,1 0 0 0 0,-1 1 0 0 0,0 0 0 0 0,0 0 0 0 0,0-1 0 0 0,1 1 0 0 0,-1 0 0 0 0,1-1 0 0 0,-1 1 0 0 0,1 0 0 0 0,-1-1 0 0 0,1 1 0 0 0,0-1 0 0 0,0 1 0 0 0,0-1 0 0 0,0 1 0 0 0,0-1 0 0 0,0 0 0 0 0,0 1 0 0 0,-1 0 0 0 0,1-1 0 0 0,0 1 0 0 0,-1-1 0 0 0,1 1 0 0 0,-1 0 0 0 0,0-1 0 0 0,0 1 0 0 0,1 0 0 0 0,-1 0 0 0 0,0 21 0 0 0,1-13 0 0 0,-1-1 0 0 0,0 1 0 0 0,0 0 0 0 0,-1-1 0 0 0,-2 8 0 0 0,-3-5 0 0 0,5-11 0 0 0,0 1 0 0 0,1-1 0 0 0,-1 1 0 0 0,0-1 0 0 0,1 1 0 0 0,-1-1 0 0 0,1 1 0 0 0,-1-1 0 0 0,1 1 0 0 0,0 0 0 0 0,0-1 0 0 0,0 1 0 0 0,-1-1 0 0 0,2 1 0 0 0,-2 6-1 0 0,0 0 1 0 0,-1-1 0 0 0,1 1-1 0 0,-2 0 1 0 0,0 2 0 0 0,-4 14 12 0 0,6-19-6 0 0,-1-1 0 0 0,0 0 0 0 0,0 0 0 0 0,0 0-1 0 0,0 0 1 0 0,-1 1-6 0 0,0 1 5 0 0,-1 0-1 0 0,1 0 1 0 0,0 0 0 0 0,0 3-5 0 0,1-4 0 0 0,0 0 0 0 0,0-1 0 0 0,-1 1 0 0 0,1-1 0 0 0,-1 0 0 0 0,0 0 0 0 0,0 0 0 0 0,-1 0 0 0 0,0 0 0 0 0,2-2 0 0 0,1 0 0 0 0,0-1 0 0 0,-1 1 0 0 0,1 0 0 0 0,0 0 0 0 0,0 0 0 0 0,0 0 0 0 0,0 0 0 0 0,0 0 0 0 0,0 0 0 0 0,1 1 0 0 0,-1-1 0 0 0,1 0 0 0 0,-1 1 0 0 0,-2 9 0 0 0,-22 38 0 0 0,24-45 0 0 0,0-1 0 0 0,1 0 0 0 0,-1 0 0 0 0,1 1 0 0 0,0-1 0 0 0,0 3 0 0 0,1 3 0 0 0,-2-8 0 0 0,1 0 0 0 0,0-1 0 0 0,0 1 0 0 0,-1 0 0 0 0,1-1 0 0 0,-1 1 0 0 0,1 0 0 0 0,-1-1 0 0 0,0 1 0 0 0,0 0 0 0 0,-3 9 0 0 0,8 1 0 0 0,-3-11 0 0 0,-1 1 0 0 0,1-1 0 0 0,0 1 0 0 0,-1 0 0 0 0,1-1 0 0 0,-1 1 0 0 0,1 0 0 0 0,-1-1 0 0 0,0 1 0 0 0,1 1 0 0 0,-2 3 0 0 0,1-3 0 0 0,0-1 0 0 0,0 0 0 0 0,0 0 0 0 0,0 0 0 0 0,0 0 0 0 0,1 0 0 0 0,-1 0 0 0 0,1 0 0 0 0,-1 0 0 0 0,1 1 0 0 0,12 12 0 0 0,-6-8 0 0 0,-4-3 0 0 0,0-1 0 0 0,0 0 0 0 0,0 0 0 0 0,0 0 0 0 0,1-1 0 0 0,0 1 0 0 0,9 2 0 0 0,-8 5 0 0 0,22 5 53 0 0,-23-14-46 0 0,0 0 0 0 0,-1 0 0 0 0,1 0 0 0 0,0-1 0 0 0,0 1 0 0 0,0-1 0 0 0,0 0 0 0 0,0 0 0 0 0,-1-1 0 0 0,3 1-7 0 0,13-1 13 0 0,42 1-13 0 0,-33 0 0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5:31.7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167 0 5192 0 0,'0'0'151'0'0,"-3"0"-5"0"0,-7 0-62 0 0,8 0 3 0 0,2 0 97 0 0,-3 0 157 0 0,0 0-247 0 0,-1 1 34 0 0,-5 3 381 0 0,5-1-324 0 0,1-1-66 0 0,1 1-107 0 0,0-2 182 0 0,0 0-52 0 0,0 0-44 0 0,0 0-34 0 0,-5-3 75 0 0,7 2-88 0 0,-5 0 136 0 0,2 1-45 0 0,-2 0 36 0 0,3 0-108 0 0,0 3-25 0 0,1-1 6 0 0,-1 0 26 0 0,-12 5 143 0 0,2-1-85 0 0,4 2-18 0 0,2 0-34 0 0,-7 17 50 0 0,5-7-43 0 0,2-7-58 0 0,-11 24 89 0 0,16-32-115 0 0,0-1 1 0 0,0 0-1 0 0,0 0 1 0 0,1 1-1 0 0,0-1 1 0 0,-1 2-7 0 0,1 38 25 0 0,0 50 94 0 0,0-91-112 0 0,0 1-1 0 0,1-1 1 0 0,-1 0 0 0 0,0 1 0 0 0,1-1 0 0 0,-1 0 0 0 0,1 0 0 0 0,0 1 0 0 0,0-1 0 0 0,0 0-1 0 0,0 0 1 0 0,1 1-7 0 0,7 18 46 0 0,-7-16-29 0 0,10 27 53 0 0,2-11 19 0 0,-7-14-43 0 0,-4-4-22 0 0,0 0 1 0 0,0 0-1 0 0,0 0 0 0 0,0 0 0 0 0,1 0 1 0 0,0-1-25 0 0,29 16 202 0 0,-15-9-107 0 0,3-5 87 0 0,0-2 70 0 0,2-2 57 0 0,-18 0-243 0 0,8-2 141 0 0,-4-4-40 0 0,-1 1-47 0 0,-3 3-54 0 0,-5 2-49 0 0,1 0 1 0 0,0-1-1 0 0,-1 1 0 0 0,1 0 1 0 0,-1 0-1 0 0,1-1 0 0 0,0 1 0 0 0,-1-1 1 0 0,1 1-1 0 0,-1 0 0 0 0,1-1 1 0 0,-1 1-1 0 0,1-1 0 0 0,-1 1 1 0 0,0-1-1 0 0,1 0 0 0 0,-1 1 1 0 0,0-1-1 0 0,1 1 0 0 0,-1-1 1 0 0,0 0-1 0 0,0 0-17 0 0,3-3 74 0 0,-1 0-4 0 0,0 1 0 0 0,1 0 0 0 0,-1 0 0 0 0,1 0 0 0 0,0 1 0 0 0,2-3-70 0 0,-2 3 68 0 0,0-1 0 0 0,0 0-1 0 0,-1 0 1 0 0,1 0 0 0 0,-1 0 0 0 0,2-3-68 0 0,5-12 270 0 0,-1-1-43 0 0,-1 0-55 0 0,-1 2-61 0 0,-2-9 42 0 0,-5 3-75 0 0,1 12-45 0 0,0 1 4 0 0,0 8-28 0 0,0 0 0 0 0,1 0 0 0 0,-1 0 0 0 0,-1 1 0 0 0,1-1 0 0 0,0 0 0 0 0,0 0 0 0 0,-1 0 0 0 0,1 0 0 0 0,-1 0 0 0 0,0 0-9 0 0,-9-16 64 0 0,5-7 0 0 0,-10-10 0 0 0,5 14-56 0 0,-8-1 44 0 0,4 2-39 0 0,13 16-14 0 0,-1 0 1 0 0,0 1 0 0 0,-1-1 0 0 0,1 1 0 0 0,0 0 0 0 0,-2-1 0 0 0,-3-4-1 0 0,4 5-4 0 0,0 0 0 0 0,0 0 0 0 0,0 0 1 0 0,-1 0-1 0 0,1 1 0 0 0,-1-1 5 0 0,-9-2-149 0 0,8-5-42 0 0,4 9 190 0 0,0 0-50 0 0,-1 0-46 0 0,0 0-43 0 0,0 0-42 0 0,0 0-40 0 0,0 0-35 0 0,0 0-35 0 0,-1-1-308 0 0,0 0-88 0 0,0 0-73 0 0,1 1-58 0 0,0-1-892 0 0,2 1-970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5:35.9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9328 0 0,'0'0'208'0'0,"0"0"33"0"0,0 0 15 0 0,0 0-12 0 0,0 0-77 0 0,0 0-37 0 0,0 0-8 0 0,0 0-2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5:37.2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226 47 7800 0 0,'0'0'174'0'0,"0"0"29"0"0,0 0 13 0 0,-2-2-31 0 0,-11-11-147 0 0,5 5-28 0 0,4 3 27 0 0,4 5-34 0 0,-3-2 192 0 0,0 1-68 0 0,1 0-41 0 0,-2 1-34 0 0,0 0-7 0 0,2-1 25 0 0,-11-9 257 0 0,12 9-182 0 0,-1 0-34 0 0,-1 0 24 0 0,-1 0-79 0 0,-1 2-49 0 0,3 0 55 0 0,-7-1 64 0 0,-14 0 259 0 0,17 0-323 0 0,1 0-59 0 0,0 2 65 0 0,0 2-41 0 0,0 0 0 0 0,-1-1 0 0 0,1 1 0 0 0,-3 0-27 0 0,-6 2 20 0 0,14-6-20 0 0,-6 3-1 0 0,5-3 1 0 0,1 1 0 0 0,-1-1 1 0 0,1 0-1 0 0,-1 0 0 0 0,1 0 0 0 0,-1 0 1 0 0,1 1-1 0 0,-1-1 0 0 0,1 0 1 0 0,0 1-1 0 0,-1-1 0 0 0,1 0 1 0 0,0 1-1 0 0,-1-1 0 0 0,1 0 1 0 0,0 1-1 0 0,-1-1 0 0 0,1 1 0 0 0,0-1 1 0 0,0 0-1 0 0,-1 1 0 0 0,1-1 1 0 0,0 1-1 0 0,0-1 0 0 0,0 1 1 0 0,0-1-1 0 0,0 1 0 0 0,-1-1 1 0 0,1 1-1 0 0,0-1 0 0 0,0 1 0 0 0,0-1 1 0 0,0 1-1 0 0,1-1 0 0 0,-1 1 1 0 0,0-1-1 0 0,0 1 0 0 0,0-1 0 0 0,0 2 6 0 0,0-1 1 0 0,0 1-1 0 0,-1-1 0 0 0,1 1 0 0 0,0 0 0 0 0,-1-1 0 0 0,1 1 0 0 0,-1-1 0 0 0,0 1 0 0 0,1-1 0 0 0,-1 0 0 0 0,0 1 1 0 0,0-1-1 0 0,0 1-6 0 0,-4 5 21 0 0,-10 24 80 0 0,14-29-95 0 0,1 0 0 0 0,-1 0 0 0 0,0 0 0 0 0,1 0 0 0 0,0 1 0 0 0,-1-1 0 0 0,1 0 0 0 0,0 1 0 0 0,0-1 0 0 0,0 2-6 0 0,-1 12 10 0 0,-5-5-12 0 0,6-10 2 0 0,-1 0 1 0 0,1-1-1 0 0,-1 1 1 0 0,0 0-1 0 0,1 0 1 0 0,0 0-1 0 0,-1 0 1 0 0,1 0-1 0 0,-1 0 1 0 0,1 0-1 0 0,0 0 1 0 0,0 0 0 0 0,0 0-1 0 0,-1 0 1 0 0,1 0-1 0 0,0 0 1 0 0,0 0-1 0 0,1 0 1 0 0,-1 0-1 0 0,0 0 1 0 0,0 0-1 0 0,0 0 1 0 0,1 0-1 0 0,-1 1 0 0 0,4 8 20 0 0,-2-7-16 0 0,-1 0 0 0 0,0-1-1 0 0,0 1 1 0 0,0 1 0 0 0,0-1 0 0 0,0 0-1 0 0,-1 0 1 0 0,0 0 0 0 0,1 2-4 0 0,-1-3 0 0 0,0 0 0 0 0,0-1 0 0 0,0 1 0 0 0,1-1 0 0 0,-1 1 0 0 0,0-1 0 0 0,1 0 0 0 0,0 1 0 0 0,-1-1 0 0 0,1 1 0 0 0,0-1 0 0 0,-1 0 0 0 0,1 1 0 0 0,5 10 0 0 0,-3 1 0 0 0,-2-11 0 0 0,-1 0 0 0 0,1 0 0 0 0,-1 0 0 0 0,1 1 0 0 0,0-1 0 0 0,0 0 0 0 0,0 0 0 0 0,0 0 0 0 0,0 0 0 0 0,0 0 0 0 0,0 0 0 0 0,1-1 0 0 0,-1 1 0 0 0,1 0 0 0 0,16 26-67 0 0,9-11 54 0 0,-17-8 50 0 0,0-4 53 0 0,21-3 120 0 0,-28-2-206 0 0,7 0 105 0 0,-8 0-58 0 0,1 1 1 0 0,0-1-1 0 0,0-1 0 0 0,0 1 1 0 0,0 0-1 0 0,0-1 1 0 0,-1 0-1 0 0,3 0-51 0 0,0-2 62 0 0,25-13 357 0 0,-20 7-265 0 0,18-8 211 0 0,-21 5-219 0 0,4-4-17 0 0,-6 11-77 0 0,10-10 77 0 0,-7 5-98 0 0,7-21 47 0 0,-15 30-69 0 0,1 0-1 0 0,-1 0 0 0 0,0-1 1 0 0,1 1-1 0 0,-1 0 1 0 0,0-1-1 0 0,0 1 1 0 0,0-1-1 0 0,0 1 0 0 0,0 0 1 0 0,0-1-1 0 0,0 1 1 0 0,0 0-1 0 0,-1-1-8 0 0,0-15 103 0 0,6 4 15 0 0,-4 10-102 0 0,9-17 34 0 0,-10 18-46 0 0,0 1 1 0 0,1 0-1 0 0,-1 0 0 0 0,0 0 1 0 0,0 0-1 0 0,0 0 0 0 0,0 0 0 0 0,0 0 1 0 0,0 0-1 0 0,-1 0 0 0 0,1 0 1 0 0,0 0-1 0 0,0 0 0 0 0,-1 0 1 0 0,1 0-5 0 0,-10-14 64 0 0,7 0-23 0 0,3 8-56 0 0,1 5 10 0 0,-1 0-1 0 0,0 0 1 0 0,0-1 0 0 0,0 1 0 0 0,-1 0 0 0 0,1 0 0 0 0,0 0 0 0 0,-1 0-1 0 0,1 0 1 0 0,-1-1 5 0 0,-9-12-69 0 0,7 0 52 0 0,3 2 30 0 0,0 11 27 0 0,0 2-92 0 0,0 0-20 0 0,0-3 17 0 0,0-7 26 0 0,0 8-62 0 0,0 2-6 0 0,-2 0 8 0 0,-9 0-1 0 0,9 0-4 0 0,2-3 14 0 0,0-7 53 0 0,0 8-26 0 0,0 2-11 0 0,0 0-3 0 0,0 0-10 0 0,0 0-1 0 0,0 0 12 0 0,2 0 12 0 0,9 0 33 0 0,-6 0-22 0 0,5 0 22 0 0,-5 2-22 0 0,6 5 26 0 0,-10-6 15 0 0,0-1 0 0 0,0 1-1 0 0,-1-1 1 0 0,1 0 0 0 0,0 1 0 0 0,0 0 0 0 0,0-1-1 0 0,0 1 1 0 0,0-1 0 0 0,-1 1 0 0 0,1 0 0 0 0,0 0-1 0 0,-1-1 1 0 0,1 1 0 0 0,0 0 0 0 0,-1 0 0 0 0,1 0-1 0 0,-1 0 1 0 0,1 0 0 0 0,-1 0 0 0 0,0 0-1 0 0,1-1 1 0 0,-1 1 0 0 0,0 0 0 0 0,0 1 0 0 0,0-1 2 0 0,0 0-1 0 0,0-1 1 0 0,0 1 0 0 0,1 0-1 0 0,-1 0 1 0 0,0-1-1 0 0,0 1 1 0 0,0 0 0 0 0,1 0-1 0 0,-1-1 1 0 0,0 1 0 0 0,0 0-1 0 0,1-1 1 0 0,-1 1 0 0 0,1 0-1 0 0,-1-1 1 0 0,1 1 0 0 0,-1 0-1 0 0,1-1 1 0 0,-1 1 0 0 0,1-1-1 0 0,-1 1 1 0 0,1-1-1 0 0,0 0 1 0 0,-1 1 0 0 0,1-1-1 0 0,0 1 1 0 0,-1-1 0 0 0,1 0-1 0 0,0 1 1 0 0,1-1-3 0 0,-1 1 1 0 0,0-1-1 0 0,0 1 0 0 0,0-1 0 0 0,0 1 0 0 0,0 0 0 0 0,0 0 0 0 0,0-1 1 0 0,0 1-1 0 0,-1 0 0 0 0,1 0 0 0 0,0 0 0 0 0,0 0 0 0 0,-1 0 0 0 0,1 0 3 0 0,12 27-22 0 0,-1 0-1 0 0,7 26 23 0 0,-14-37-6 0 0,-1 1 0 0 0,0-1 0 0 0,-1 1 0 0 0,-1 0 1 0 0,-1 8 5 0 0,0-16 4 0 0,-1-1 0 0 0,2 0 0 0 0,-1 0 0 0 0,3 7-4 0 0,-2-10 6 0 0,0 0 0 0 0,-1-1 0 0 0,0 1 1 0 0,0 0-1 0 0,-1 0 0 0 0,0 0 0 0 0,0 0 0 0 0,0-1 0 0 0,0 1 0 0 0,-1 0 1 0 0,0 1-7 0 0,-4 9 35 0 0,3-10-19 0 0,1 0 0 0 0,-1 0 0 0 0,1 1 1 0 0,0-1-1 0 0,0 1 0 0 0,1-1-16 0 0,1 19 54 0 0,0-17-39 0 0,-1 1 0 0 0,0 0 0 0 0,0 0 0 0 0,-1-1 0 0 0,0 1 0 0 0,-1 3-15 0 0,-5 0 45 0 0,7-11-36 0 0,-1 1 1 0 0,0-1-1 0 0,0 0 0 0 0,1 1 1 0 0,-1-1-1 0 0,1 1 0 0 0,-1-1 1 0 0,1 1-1 0 0,0-1 0 0 0,-1 1 1 0 0,1-1-1 0 0,0 1 0 0 0,0-1-9 0 0,-2 15 162 0 0,-4-1-37 0 0,0 0 21 0 0,5 0 55 0 0,-2 0 5 0 0,-9 0-100 0 0,4-8-68 0 0,5-4-28 0 0,0 0-1 0 0,0 0 1 0 0,0 0-1 0 0,0 1 1 0 0,1-1 0 0 0,-1 1-10 0 0,-1 7 50 0 0,3-10-46 0 0,1 0 1 0 0,0 0 0 0 0,-1 0-1 0 0,1 0 1 0 0,-1 0-1 0 0,1 0 1 0 0,-1 0 0 0 0,0 0-1 0 0,1 0 1 0 0,-1 0 0 0 0,0 0-1 0 0,1-1 1 0 0,-1 1-1 0 0,0 0 1 0 0,0 0 0 0 0,0-1-1 0 0,0 1 1 0 0,-1 0-5 0 0,-8 3 16 0 0,9-3-12 0 0,0-1 0 0 0,0 0 0 0 0,0 1 1 0 0,0-1-1 0 0,0 1 0 0 0,0-1 0 0 0,0 1 0 0 0,0 0 0 0 0,0-1 0 0 0,0 1 1 0 0,0 0-1 0 0,0 0 0 0 0,0-1 0 0 0,1 1 0 0 0,-1 0 0 0 0,0 0 0 0 0,1 0 1 0 0,-1 1-5 0 0,0-1 2 0 0,1-1 1 0 0,0 1-1 0 0,0 0 1 0 0,-1 0 0 0 0,1 0-1 0 0,-1-1 1 0 0,1 1 0 0 0,-1 0-1 0 0,1 0 1 0 0,-1-1-1 0 0,1 1 1 0 0,-1 0 0 0 0,0-1-1 0 0,1 1 1 0 0,-1 0 0 0 0,0-1-1 0 0,0 1 1 0 0,1-1-1 0 0,-1 0 1 0 0,0 1 0 0 0,0-1-1 0 0,0 1 1 0 0,0-1-1 0 0,1 0 1 0 0,-1 0 0 0 0,0 0-1 0 0,0 1 1 0 0,0-1 0 0 0,0 0-1 0 0,0 0 1 0 0,0 0-1 0 0,0 0 1 0 0,0-1 0 0 0,1 1-1 0 0,-1 0 1 0 0,-1 0-3 0 0,-4 0 4 0 0,-5 2 18 0 0,2 3-51 0 0,-3 1-79 0 0,11-5 98 0 0,0-1-1 0 0,0 0 1 0 0,1 0-1 0 0,-1 0 1 0 0,0 0-1 0 0,1 0 1 0 0,-1 0-1 0 0,0 0 1 0 0,0 0-1 0 0,1 0 1 0 0,-1 0-1 0 0,0 0 1 0 0,0-1-1 0 0,1 1 1 0 0,-1 0-1 0 0,0 0 1 0 0,1-1 10 0 0,-6-2-100 0 0,3 0-49 0 0,1 1-66 0 0,0 0-112 0 0,2 2 327 0 0,-1-1-459 0 0,0 0-118 0 0,1 1 80 0 0,0-1-44 0 0,-1-1-637 0 0,1-2-499 0 0,0-4-952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5:37.6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183 0 7344 0 0,'0'0'165'0'0,"0"0"22"0"0,0 0 9 0 0,0 0 45 0 0,-2 0 128 0 0,-1 0-310 0 0,1 0 39 0 0,-2 1 194 0 0,-1-1 82 0 0,-6 3 597 0 0,8-2-709 0 0,0 0-45 0 0,1 1-56 0 0,-1-1-79 0 0,0 1-95 0 0,1 0-112 0 0,-1 0 376 0 0,1 0-93 0 0,-1-2-58 0 0,-1 0-56 0 0,1 0-11 0 0,1 1 42 0 0,-2 1 14 0 0,-13 6 184 0 0,10-3-40 0 0,2 5 35 0 0,-6-4-123 0 0,10-5-139 0 0,0-1 0 0 0,0 1 0 0 0,0-1 0 0 0,0 0 0 0 0,0 1 0 0 0,0 0 0 0 0,0-1 0 0 0,1 1 1 0 0,-1 0-1 0 0,0-1 0 0 0,0 1 0 0 0,0 0 0 0 0,1 0 0 0 0,-1 0 0 0 0,0 0 0 0 0,1 0-6 0 0,-5 9 56 0 0,4-8-46 0 0,0 0 0 0 0,0 0 0 0 0,0 0 1 0 0,0 0-1 0 0,-1 1 0 0 0,1-2 1 0 0,-1 1-1 0 0,1 0 0 0 0,-1 0-10 0 0,-2 3 18 0 0,0 0-1 0 0,1 0 1 0 0,0 0-1 0 0,0 0 1 0 0,0 0-1 0 0,0 1 0 0 0,1 0 1 0 0,0-1-1 0 0,-2 7-17 0 0,-8 20 113 0 0,11-29-104 0 0,0-1 1 0 0,1 1 0 0 0,-1 0 0 0 0,1 0 0 0 0,-1 0-1 0 0,1 0 1 0 0,0 0 0 0 0,0 0 0 0 0,0 0-1 0 0,1-1 1 0 0,-1 2-10 0 0,1 1 21 0 0,1 5 32 0 0,7 13-41 0 0,-6-15-13 0 0,0-1 1 0 0,0 1 0 0 0,1-1 0 0 0,0 0 0 0 0,0 1 0 0 0,0-2 0 0 0,5 6 0 0 0,21 18 0 0 0,-20-22-22 0 0,5 0-64 0 0,3 4-45 0 0,-15-10 82 0 0,2-2 47 0 0,0 0 35 0 0,-1 0-31 0 0,1 0 48 0 0,1 0 56 0 0,4 0 83 0 0,-5 0-117 0 0,-2 0-55 0 0,0-1-34 0 0,-1 0-37 0 0,1 1-26 0 0,-1-1-37 0 0,0 0-42 0 0,1 0-46 0 0,-1 1-5 0 0,0-1-39 0 0,0 0-41 0 0,0 0-45 0 0,0 0-47 0 0,1 0-50 0 0,-1 0-53 0 0,0 0-55 0 0,4-1-1078 0 0,3 1-928 0 0,-9 1 2478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5:38.1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167 394 6824 0 0,'0'0'149'0'0,"0"0"23"0"0,0 0 13 0 0,-3 2 49 0 0,-1 2-103 0 0,-2 0 51 0 0,-18 9 537 0 0,16-9-463 0 0,7-4-252 0 0,-3 3 122 0 0,-3 1 193 0 0,3 2-37 0 0,2-1-188 0 0,0-2-8 0 0,-1 0 0 0 0,1 1 0 0 0,-1-1 0 0 0,1-1 0 0 0,-1 1 0 0 0,-2 2-86 0 0,2-3 81 0 0,0 1 1 0 0,0 0 0 0 0,0 0-1 0 0,1 0 1 0 0,-1 0-1 0 0,-1 2-81 0 0,0 4 172 0 0,0 0-22 0 0,-5 6 30 0 0,0 6-1 0 0,5-11-71 0 0,-1 2 57 0 0,-5 6 3 0 0,5 7-28 0 0,-1-13-51 0 0,5-10-76 0 0,0-1 1 0 0,0 0-1 0 0,1 1 0 0 0,-1-1 1 0 0,1 1-1 0 0,-1-1 0 0 0,1 0 1 0 0,-1 1-1 0 0,1-1 0 0 0,0 1 1 0 0,0-1-1 0 0,-1 1 0 0 0,1 0-13 0 0,0 2 27 0 0,0-2-17 0 0,0 0 1 0 0,0 0 0 0 0,0 0-1 0 0,0 0 1 0 0,0 0-1 0 0,1 0 1 0 0,-1 0 0 0 0,1 0-1 0 0,-1 0 1 0 0,1 0-1 0 0,0 0 1 0 0,-1 0-1 0 0,1 0 1 0 0,0 0-11 0 0,11 11 96 0 0,-5-2-84 0 0,-6-10-12 0 0,-1 0 0 0 0,0 0 0 0 0,1 0 0 0 0,-1 0 0 0 0,1 0 0 0 0,-1 0 0 0 0,1 0 0 0 0,0 0 0 0 0,-1-1 0 0 0,1 1-1 0 0,0 0 1 0 0,-1 0 0 0 0,1-1 0 0 0,0 1 0 0 0,0-1 0 0 0,0 1 0 0 0,0-1 0 0 0,0 1 0 0 0,-1-1 0 0 0,1 1 0 0 0,0-1 0 0 0,0 0 0 0 0,0 1 0 0 0,0-1 0 0 0,0 0 0 0 0,1 0 0 0 0,11 0 24 0 0,22 0 48 0 0,-27 1-37 0 0,13-1 36 0 0,-7-3 7 0 0,-6-2-21 0 0,1 0 0 0 0,-1 0 1 0 0,0-1-1 0 0,0 0 0 0 0,0 0 1 0 0,3-4-58 0 0,2-2 65 0 0,-9 8-38 0 0,1 0 0 0 0,-1-1 0 0 0,0 1 0 0 0,0-1-1 0 0,0 0 1 0 0,1-2-27 0 0,-1-2 17 0 0,-3 6-10 0 0,0 1 0 0 0,0 0 0 0 0,0 0 0 0 0,1 0 0 0 0,-1 0 0 0 0,1 0 0 0 0,-1 0 0 0 0,1 0 0 0 0,-1 0-7 0 0,3-1 9 0 0,-1-1-1 0 0,0 0 0 0 0,-1 0 1 0 0,1 0-1 0 0,-1 0 0 0 0,0-1 1 0 0,0 1-1 0 0,0-1 0 0 0,0-1-8 0 0,2-10-24 0 0,-2 2-56 0 0,-2 12 69 0 0,0 1 1 0 0,0-1-1 0 0,0 0 1 0 0,0 0-1 0 0,1 1 1 0 0,-1-1-1 0 0,0 0 1 0 0,1 1 0 0 0,0-1-1 0 0,-1 1 1 0 0,1-1-1 0 0,0 0 1 0 0,0 1-1 0 0,0-1 11 0 0,5-10-129 0 0,-4-1-47 0 0,-2 3 67 0 0,1-9-115 0 0,-5 2-36 0 0,4 15 231 0 0,-8-24-207 0 0,5 13 163 0 0,2-1 40 0 0,0 9 30 0 0,1 1 0 0 0,-1-1 0 0 0,0 1 0 0 0,0-1 0 0 0,0 1 0 0 0,0 0 0 0 0,-1 0 0 0 0,0-1 0 0 0,0 1 0 0 0,0 0 0 0 0,-1-2 3 0 0,-8-16-56 0 0,6 6-20 0 0,-8-16-36 0 0,10 24 77 0 0,-1-1 1 0 0,1 0 0 0 0,1 0 0 0 0,-1-1 34 0 0,-3-13-29 0 0,-3 1 71 0 0,1 7-2 0 0,4 7-5 0 0,0-1 0 0 0,0 1 0 0 0,0-1 0 0 0,0-3-35 0 0,3 5 23 0 0,-3-6 12 0 0,1 0-34 0 0,-2 0-49 0 0,-2-1-61 0 0,-3-1-9 0 0,8 2 39 0 0,2 13 80 0 0,0 0 1 0 0,0 0-1 0 0,0 0 1 0 0,0 0-1 0 0,0 0 1 0 0,0 0-1 0 0,0-1 1 0 0,0 1-1 0 0,0 0 0 0 0,0 0 1 0 0,0 0-1 0 0,0 0 1 0 0,0 0-1 0 0,0 0 1 0 0,0 0-1 0 0,0 0 1 0 0,0 0-1 0 0,0 0 1 0 0,0 0-1 0 0,0-1 0 0 0,0 1 1 0 0,0 0-1 0 0,0 0 1 0 0,0 0-1 0 0,-1 0 1 0 0,1 0-1 0 0,0 0 1 0 0,0 0-1 0 0,0 0 0 0 0,0 0 1 0 0,0 0-1 0 0,0 0 1 0 0,0 0-1 0 0,0 0 1 0 0,0 0-1 0 0,0 0 1 0 0,0 0-1 0 0,0-1 1 0 0,0 1-1 0 0,0 0 0 0 0,-1 0 1 0 0,1 0-1 0 0,0 0 1 0 0,0 0-1 0 0,0 0 1 0 0,0 0-1 0 0,0 0 1 0 0,0 0-1 0 0,0 0 0 0 0,0 0 1 0 0,0 0-1 0 0,0 0 1 0 0,-1 0-1 0 0,1 0 1 0 0,0 0-1 0 0,0 1 1 0 0,0-1-2 0 0,-10 0 106 0 0,8 0-4 0 0,2 0 14 0 0,0 0 4 0 0,0 0 0 0 0,0 0-8 0 0,0 5-44 0 0,-1 0-59 0 0,0 15 8 0 0,5-5 35 0 0,6 3 26 0 0,-6-6-41 0 0,-4-8-21 0 0,1-1-1 0 0,1 1 0 0 0,-1 0 1 0 0,1 0-1 0 0,-1-1 0 0 0,1 1 0 0 0,0-1 1 0 0,1 1-16 0 0,4 10 42 0 0,3 12 81 0 0,3 7 24 0 0,6 2-7 0 0,-11-21-55 0 0,0 1 0 0 0,-1 0 0 0 0,0 1 0 0 0,2 10-85 0 0,-3-1 102 0 0,1 4 18 0 0,0-5 43 0 0,-3-12-95 0 0,5 11 91 0 0,-1 0-2 0 0,-4-10-93 0 0,-3-11-43 0 0,0 1 0 0 0,-1-1 0 0 0,0 1-1 0 0,1 0 1 0 0,-1-1 0 0 0,0 1 0 0 0,0 0 0 0 0,-1 1-21 0 0,1-3 15 0 0,0 1-1 0 0,0 0 1 0 0,0 0-1 0 0,0 0 1 0 0,0-1-1 0 0,0 1 1 0 0,1 0-1 0 0,-1 0 1 0 0,1-1-1 0 0,-1 1 1 0 0,1 2-15 0 0,7 13 90 0 0,-7-12-71 0 0,1 0-1 0 0,-1 0 1 0 0,-1 0 0 0 0,1 0-1 0 0,-1 0 1 0 0,0 0 0 0 0,0 3-19 0 0,0-3-51 0 0,0-1 86 0 0,0 2 76 0 0,0-3-112 0 0,0 0-40 0 0,0 2-34 0 0,0 0-45 0 0,0 1-54 0 0,0 2-59 0 0,0-6 17 0 0,0-1-37 0 0,0 2-347 0 0,0 0 77 0 0,0-1-50 0 0,0 2-681 0 0,0 3-544 0 0,0 2-1033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5:38.6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137 1 9528 0 0,'0'0'216'0'0,"0"0"32"0"0,0 0 10 0 0,0 0-107 0 0,0 2-78 0 0,-2 6-32 0 0,-8-1-35 0 0,9-7-4 0 0,-1 1 0 0 0,1-1 0 0 0,0 1 1 0 0,0 0-1 0 0,0-1 0 0 0,0 1 0 0 0,0 0 0 0 0,0 0 1 0 0,0 0-1 0 0,0 0 0 0 0,0 0 0 0 0,0 0 0 0 0,0 0 1 0 0,0 1-3 0 0,-4 10 141 0 0,0-1-33 0 0,-9 26 165 0 0,8-20-120 0 0,1-1 28 0 0,-39 146 875 0 0,33-115-736 0 0,9-40-246 0 0,1 0 1 0 0,1 0 0 0 0,-1 0 0 0 0,1-1 0 0 0,1 6-75 0 0,-1-3 94 0 0,0-1 1 0 0,0 0-1 0 0,0 1 1 0 0,-2 4-95 0 0,-2 5 120 0 0,-2 8-18 0 0,3 4-68 0 0,3-12-44 0 0,-1-8-4 0 0,1-1 1 0 0,0 1-1 0 0,1 0 1 0 0,2 8 13 0 0,2-3-2 0 0,-4-12 3 0 0,0-1 0 0 0,0 1 1 0 0,0 0-1 0 0,0 0 1 0 0,0 1-1 0 0,-1-1 0 0 0,1 0 1 0 0,-1 0-1 0 0,0 3-1 0 0,0 0 13 0 0,0-1 1 0 0,0 1-1 0 0,1 0 0 0 0,-1 0 0 0 0,1-1 1 0 0,1 1-1 0 0,-1-1 0 0 0,1 1 0 0 0,0-1 0 0 0,0 1 1 0 0,2 3-14 0 0,14 25 98 0 0,-3-6-14 0 0,-2-12-62 0 0,-11-14-50 0 0,1 0-57 0 0,-1 0-59 0 0,1 0-61 0 0,-1-1-64 0 0,1 0-66 0 0,-1 1-68 0 0,1-1-71 0 0,-1 0 60 0 0,1 0-46 0 0,-1 0-44 0 0,1 0-47 0 0,3 3-1154 0 0,3 5-974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5:39.0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197 31 7512 0 0,'0'0'166'0'0,"0"-2"29"0"0,-2-9 13 0 0,-8 6-29 0 0,5-5-143 0 0,-1 8-24 0 0,2 2 34 0 0,4 0-46 0 0,-7 0 318 0 0,2 0-106 0 0,0 0-59 0 0,-5 0 98 0 0,6 0-115 0 0,-1 2 233 0 0,4 0-334 0 0,0-1 0 0 0,-1 0 0 0 0,1 0 0 0 0,0 0 0 0 0,-1 0 1 0 0,1-1-1 0 0,-1 1 0 0 0,0 0 0 0 0,1-1 0 0 0,-2 1-35 0 0,-20 2 384 0 0,18-1-163 0 0,1 2-137 0 0,0 0-19 0 0,1-1 1 0 0,-1 1-1 0 0,1 0 0 0 0,0 0 1 0 0,-1 1-66 0 0,-1 5 135 0 0,4-8-106 0 0,0 1 0 0 0,0-1-1 0 0,0 0 1 0 0,0 0 0 0 0,0 0 0 0 0,-1 0 0 0 0,1 0-1 0 0,-1 0 1 0 0,0-1-29 0 0,-1 3 45 0 0,1-1 0 0 0,-1 1 0 0 0,1 0-1 0 0,0 0 1 0 0,-1 0 0 0 0,2 0 0 0 0,-1 0-1 0 0,0 2-44 0 0,-8 15 136 0 0,4-13-76 0 0,5-6-48 0 0,0-1 1 0 0,0 0-1 0 0,0 0 0 0 0,1 1 0 0 0,-1-1 1 0 0,0 1-1 0 0,0-1 0 0 0,1 0 1 0 0,-1 1-1 0 0,1-1 0 0 0,0 1 0 0 0,-1 0 1 0 0,1-1-1 0 0,0 1 0 0 0,0-1 1 0 0,0 1-1 0 0,0 1-12 0 0,0 23 108 0 0,0 6 69 0 0,1-22-131 0 0,6 2-21 0 0,-3-4-12 0 0,12 22 61 0 0,-14-25-74 0 0,-2-5 0 0 0,0 1 0 0 0,1 0 0 0 0,-1-1 0 0 0,0 1 0 0 0,0-1 0 0 0,1 1 0 0 0,-1 0 0 0 0,1-1 0 0 0,-1 1 0 0 0,0-1 0 0 0,1 1 0 0 0,-1-1 0 0 0,1 1 0 0 0,-1-1 0 0 0,1 0 0 0 0,0 1 0 0 0,-1-1 0 0 0,1 0 0 0 0,-1 1 0 0 0,1-1 0 0 0,0 0 0 0 0,-1 0 0 0 0,5 3 0 0 0,10 9 30 0 0,-13-10-12 0 0,-1-1 0 0 0,1 1 1 0 0,0-1-1 0 0,-1 0 0 0 0,1 0 0 0 0,0 0 0 0 0,0 0 0 0 0,0 0 0 0 0,0 0 0 0 0,0-1-18 0 0,2 1 65 0 0,1 0-1 0 0,-1 0 0 0 0,0-1 1 0 0,1 1-1 0 0,-1-1 0 0 0,2-1-64 0 0,0 1 68 0 0,-1-2 99 0 0,13-9 60 0 0,-2 2-49 0 0,-7 1-91 0 0,12-5 40 0 0,-20 13-118 0 0,1-1 1 0 0,0 0-1 0 0,0 0 1 0 0,0 0 0 0 0,-1 0-1 0 0,1 0 1 0 0,-1-1-1 0 0,1 1 1 0 0,-1 0 0 0 0,1-1-1 0 0,-1 1 1 0 0,0-1 0 0 0,1 0-10 0 0,3-11 70 0 0,5 8-15 0 0,5-22 46 0 0,-5 6-33 0 0,-5 11-56 0 0,-3 6 0 0 0,-1 0 0 0 0,-1 0 1 0 0,1 0-1 0 0,0 0 0 0 0,-1 0 0 0 0,0 0 0 0 0,0-1 0 0 0,0 1 0 0 0,-1-4-12 0 0,0-7 73 0 0,1-58 100 0 0,0 70-260 0 0,0 6 10 0 0,0 0 50 0 0,0 0-1 0 0,0 1 1 0 0,1-1 0 0 0,-1 0-1 0 0,1 1 1 0 0,0-1 0 0 0,0 0-1 0 0,1 1 28 0 0,4 6-38 0 0,-2-3-25 0 0,-5 1 66 0 0,1-5-7 0 0,0 42 4 0 0,0-30 0 0 0,3 0 0 0 0,10 7 0 0 0,-13-19 0 0 0,-1 18 0 0 0,2-16-22 0 0,2 6 58 0 0,-1-8-64 0 0,0 0-38 0 0,-1-1-52 0 0,1 0-65 0 0,0-1-78 0 0,-2 0 50 0 0,1 0-35 0 0,0-1-342 0 0,-1 1 77 0 0,0-1-48 0 0,0 0-667 0 0,0 0-531 0 0,0 0-1007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5:39.4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10120 0 0,'0'0'298'0'0,"0"0"-4"0"0,0 0-134 0 0,0 0-57 0 0,0 0 106 0 0,0 0 185 0 0,3 2 20 0 0,1 4-221 0 0,-1-1 0 0 0,1 0 0 0 0,-1 1 0 0 0,1 2-193 0 0,3 5 241 0 0,-7-13-238 0 0,1 2 48 0 0,-1 0 1 0 0,1 1 0 0 0,0-1 0 0 0,-1 0 0 0 0,1 0 0 0 0,-1 0 0 0 0,0 1 0 0 0,0 0-52 0 0,0 9 159 0 0,-1 0-36 0 0,0 4-20 0 0,1-10-60 0 0,0-3-30 0 0,0-1-1 0 0,0 0 1 0 0,0 0-1 0 0,0 0 1 0 0,0 0 0 0 0,0 0-1 0 0,1 0 1 0 0,-1 0-1 0 0,1 0 1 0 0,0 1-13 0 0,4 5 13 0 0,-4-7-7 0 0,-1 0 0 0 0,1 1 0 0 0,0-1-1 0 0,0 0 1 0 0,0 1 0 0 0,-1-1 0 0 0,1 1 0 0 0,-1-1 0 0 0,1 1-1 0 0,-1 0 1 0 0,0-1 0 0 0,0 1 0 0 0,0-1 0 0 0,1 1-6 0 0,-3 10 23 0 0,2 4 40 0 0,14 17-27 0 0,-11-18 7 0 0,-3-12-47 0 0,0-1-29 0 0,0 0-26 0 0,0 0-40 0 0,0-1-21 0 0,0 1-41 0 0,0-1-44 0 0,0 1-53 0 0,0-1-54 0 0,0 1-52 0 0,0-1-45 0 0,0 1-40 0 0,0 0-134 0 0,0 0-40 0 0,0 0-163 0 0,0 1-434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5:35.2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8552 0 0,'0'0'190'0'0,"0"0"28"0"0,0 0 11 0 0,0 0 54 0 0,0 0 138 0 0,0 0 56 0 0,0 0 17 0 0,0 0-38 0 0,0 0-323 0 0,0 2 23 0 0,3 10 50 0 0,7 2 11 0 0,-8-11-41 0 0,0 0-77 0 0,-2 1-48 0 0,-1 1-23 0 0,1-3 34 0 0,-1 10 171 0 0,1 19 354 0 0,1-21-446 0 0,1-2-70 0 0,1-3-24 0 0,-2-2-5 0 0,1-1 0 0 0,-1 1 0 0 0,0 0 0 0 0,0 0 0 0 0,0 0 0 0 0,0-1 0 0 0,-1 1 0 0 0,1 1-42 0 0,0 13 117 0 0,-2-9-79 0 0,1 13 36 0 0,3-7 10 0 0,2-7-37 0 0,0 3 33 0 0,-2 3 51 0 0,-4-2 3 0 0,1-8-94 0 0,0 0 0 0 0,-1 0 0 0 0,1 0 0 0 0,1 0 0 0 0,-1 0 0 0 0,0 1 0 0 0,1-1 0 0 0,-1 0 0 0 0,1 0 0 0 0,0 0-40 0 0,4 5 101 0 0,0 1 53 0 0,-2 4 47 0 0,-3 33 279 0 0,0-31-480 0 0,0-10-33 0 0,0-2-86 0 0,0 0-89 0 0,0-2 55 0 0,0-1-37 0 0,0 1-41 0 0,0 0-40 0 0,0-1-372 0 0,0 1 83 0 0,1-1-53 0 0,0 0-729 0 0,4 0-581 0 0,3 0-1103 0 0</inkml:trace>
  <inkml:trace contextRef="#ctx0" brushRef="#br0" timeOffset="452.07">333 92 5960 0 0,'25'0'132'0'0,"-20"0"17"0"0,-5 0 12 0 0,0 0-44 0 0,0 0 1 0 0,0 0 52 0 0,0 0 153 0 0,-2 0 279 0 0,1 0-571 0 0,1 0 1 0 0,-1 0-1 0 0,1 0 0 0 0,-1 0 1 0 0,1 0-1 0 0,-1 0 0 0 0,1 0 1 0 0,0 0-1 0 0,-1-1 1 0 0,1 1-1 0 0,-1 0 0 0 0,1 0 1 0 0,-1 0-1 0 0,1-1 0 0 0,-1 1 1 0 0,1 0-1 0 0,0 0 1 0 0,-1-1-1 0 0,1 1 0 0 0,0 0 1 0 0,-1 0-1 0 0,1-1 0 0 0,0 1 1 0 0,-1-1-1 0 0,1 1 1 0 0,0 0-1 0 0,0-1 0 0 0,-1 1-31 0 0,0-7 351 0 0,1 5 122 0 0,-1 2-275 0 0,0 0-44 0 0,-1 0 48 0 0,-1 0-99 0 0,-4-2-18 0 0,6 1 9 0 0,-2-1 10 0 0,-2-1-1 0 0,-1-1 36 0 0,1 2 18 0 0,-1 1 58 0 0,-2 0 107 0 0,-2 1-16 0 0,8 0-21 0 0,-1-2-80 0 0,-10-8-29 0 0,1 7-26 0 0,7 6-17 0 0,-8 7-106 0 0,-2-8-27 0 0,15-2 0 0 0,-1 0 0 0 0,1 0 0 0 0,-1 0 1 0 0,1 0-1 0 0,-1 0 0 0 0,1 0 0 0 0,-1 0 0 0 0,1 0 1 0 0,-1 0-1 0 0,1 0 0 0 0,-1 0 0 0 0,1 0 1 0 0,-1 0-1 0 0,1 0 0 0 0,-1 0 0 0 0,1 1 1 0 0,0-1-1 0 0,-1 0 0 0 0,1 0 0 0 0,-1 1 0 0 0,1-1 1 0 0,-1 0-1 0 0,1 0 0 0 0,0 1 0 0 0,-1-1 1 0 0,1 1-1 0 0,0-1 0 0 0,-1 0 0 0 0,1 1 1 0 0,0-1-1 0 0,-1 1 0 0 0,1-1 0 0 0,0 0 0 0 0,0 1 1 0 0,0-1-1 0 0,-1 1 0 0 0,1-1 0 0 0,0 1 1 0 0,0-1-1 0 0,0 1 0 0 0,0-1 0 0 0,0 1 1 0 0,0-1-1 0 0,0 1 0 0 0,0-1 0 0 0,0 1 0 0 0,-2 4 54 0 0,-11 5-1 0 0,0-5-42 0 0,8 8-25 0 0,-1 2-17 0 0,6-15 30 0 0,0 0 1 0 0,0 0-1 0 0,0 0 1 0 0,0 0-1 0 0,0 0 1 0 0,0 0-1 0 0,0 0 1 0 0,0 0-1 0 0,0 1 1 0 0,0-1-1 0 0,0 0 1 0 0,0 0-1 0 0,0 0 1 0 0,0 0-1 0 0,0 0 1 0 0,0 0-1 0 0,0 0 1 0 0,0 0-1 0 0,0 0 1 0 0,1 0-1 0 0,-1 0 1 0 0,0 0-1 0 0,0 0 1 0 0,0 1-1 0 0,0-1 1 0 0,0 0-1 0 0,0 0 1 0 0,0 0-1 0 0,0 0 0 0 0,0 0 1 0 0,0 0-1 0 0,0 0 1 0 0,0 0-1 0 0,0 0 1 0 0,0 0-1 0 0,1 0 1 0 0,-1 0-1 0 0,0 0 1 0 0,0 0-1 0 0,0 0 1 0 0,0 0-1 0 0,0 0 1 0 0,0 0-1 0 0,0 0 1 0 0,0 0-1 0 0,0 0 1 0 0,0 0-1 0 0,0 0 1 0 0,1 0-1 0 0,-1 0 1 0 0,0 0-1 0 0,0 0 1 0 0,3 0-8 0 0,-1 4 8 0 0,-1-1 0 0 0,14 6 0 0 0,13 6 0 0 0,-26-12-1 0 0,3 4-9 0 0,15-2-33 0 0,-12 2 30 0 0,-8-7 13 0 0,0 1 0 0 0,1-1 0 0 0,-1 0 1 0 0,0 1-1 0 0,1-1 0 0 0,-1 1 0 0 0,0-1 0 0 0,1 0 0 0 0,-1 0 0 0 0,1 1 0 0 0,-1-1 0 0 0,0 0 0 0 0,1 1 0 0 0,-1-1 0 0 0,1 0 1 0 0,-1 0-1 0 0,1 0 0 0 0,-1 0 0 0 0,1 0 0 0 0,-1 1 0 0 0,1-1 0 0 0,-1 0 0 0 0,1 0 0 0 0,-1 0 0 0 0,1 0 0 0 0,-1 0 0 0 0,1 0 1 0 0,-1 0-1 0 0,1-1 0 0 0,0 1 0 0 0,1 1 0 0 0,0-1 0 0 0,-1 0 0 0 0,1 0 0 0 0,-1 1 0 0 0,1-1 0 0 0,0 1 0 0 0,-1-1 0 0 0,1 1 0 0 0,-1 0 0 0 0,1-1 0 0 0,-1 1 0 0 0,0 0 0 0 0,1 0 0 0 0,-1 0 0 0 0,0 0 0 0 0,0 1 0 0 0,1-1 0 0 0,-1 0 0 0 0,0 1 0 0 0,29 28 16 0 0,-27-28 4 0 0,0 1 1 0 0,0-1 0 0 0,0 0 0 0 0,0 0-1 0 0,0 0 1 0 0,1 0-21 0 0,0-1 26 0 0,-1 1-1 0 0,0 0 1 0 0,1 0-1 0 0,-1 0 0 0 0,0 1 1 0 0,0 0-26 0 0,11 8 107 0 0,-13-10-94 0 0,0-1 1 0 0,0 1 0 0 0,0-1 0 0 0,0 1 0 0 0,1-1 0 0 0,-1 0-1 0 0,0 1 1 0 0,0-1 0 0 0,0 0 0 0 0,0 0 0 0 0,1 0-14 0 0,3 3 136 0 0,-4-2-120 0 0,1 0 0 0 0,-1 0 1 0 0,0 1-1 0 0,0-1 0 0 0,0 1 1 0 0,0-1-1 0 0,0 1 0 0 0,0-1 1 0 0,-1 1-1 0 0,1 0-16 0 0,0 3 74 0 0,0 1 41 0 0,1-3-11 0 0,0-2-91 0 0,-1 0 1 0 0,0 1 0 0 0,0-1 0 0 0,0 0 0 0 0,0 1 0 0 0,0-1 0 0 0,0 1 0 0 0,-1 0-1 0 0,1-1 1 0 0,0 1 0 0 0,-1-1 0 0 0,1 1 0 0 0,-1 0 0 0 0,1 0 0 0 0,-1 0-14 0 0,-3 3 104 0 0,-5 7-14 0 0,8-11-81 0 0,0 0-1 0 0,-1 0 1 0 0,1 0-1 0 0,-1-1 1 0 0,1 1 0 0 0,-1 0-1 0 0,1 0 1 0 0,-1 0-1 0 0,0 0 1 0 0,1-1-1 0 0,-1 1 1 0 0,0 0-1 0 0,0-1 1 0 0,1 1-1 0 0,-1 0 1 0 0,0-1-1 0 0,0 1 1 0 0,0-1-1 0 0,0 1 1 0 0,0-1-1 0 0,0 0 1 0 0,0 1-1 0 0,0-1-8 0 0,1 0 2 0 0,0 0-1 0 0,0 0 0 0 0,0 0 0 0 0,0 0 1 0 0,0 0-1 0 0,0 0 0 0 0,0 0 1 0 0,-1 0-1 0 0,1 0 0 0 0,0 0 0 0 0,0 0 1 0 0,0 0-1 0 0,0 0 0 0 0,0 0 1 0 0,0 0-1 0 0,0 0 0 0 0,0 0 0 0 0,0 0 1 0 0,0 0-1 0 0,0 0 0 0 0,-1 0 1 0 0,1 0-1 0 0,0 0 0 0 0,0 0 0 0 0,0 0 1 0 0,0 0-1 0 0,0 0 0 0 0,0 0 1 0 0,0 0-1 0 0,0 0 0 0 0,0 0 0 0 0,0 0 1 0 0,0 0-1 0 0,0 0 0 0 0,0 1 1 0 0,0-1-1 0 0,0 0 0 0 0,0 0 0 0 0,0 0 1 0 0,0 0-1 0 0,-1 0 0 0 0,1 0 1 0 0,0 0-1 0 0,0 0 0 0 0,0 0 0 0 0,0 0 1 0 0,0 0-1 0 0,0 1 0 0 0,0-1 1 0 0,0 0-1 0 0,0 0 0 0 0,0 0 0 0 0,1 0 1 0 0,-1 0-1 0 0,0 0 0 0 0,0 0 1 0 0,0 0-2 0 0,-1 2 11 0 0,0 0-1 0 0,0-1 1 0 0,0 1 0 0 0,0-1 0 0 0,0 1 0 0 0,0-1 0 0 0,-1 1 0 0 0,1-1 0 0 0,0 0 0 0 0,-1 1 0 0 0,1-1 0 0 0,-1 0 0 0 0,0 0 0 0 0,1 0 0 0 0,-1 0 0 0 0,0 0-11 0 0,-30 16 93 0 0,31-16-89 0 0,-7 2 68 0 0,2-2-45 0 0,0 0-24 0 0,-7 9-71 0 0,10-8-40 0 0,-5-1-80 0 0,6-1 99 0 0,0 0-34 0 0,1-1-32 0 0,0 1-48 0 0,-1 0-16 0 0,1 0-33 0 0,-2 0-345 0 0,1 0 82 0 0,0 0-48 0 0,-1 0-663 0 0,1 0-523 0 0,2 0-994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2:53.0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15 303 5584 0 0,'0'0'165'0'0,"0"3"-10"0"0,0-1-169 0 0,0 0 45 0 0,0 0 60 0 0,0 1 44 0 0,-1 8 421 0 0,0-7-357 0 0,1-2-118 0 0,-1 0-39 0 0,-3 4 210 0 0,-3 5 156 0 0,7-11-380 0 0,0 1 0 0 0,0 0-1 0 0,-1-1 1 0 0,1 1 0 0 0,0 0 0 0 0,0 0 0 0 0,0-1 0 0 0,0 1 0 0 0,0 0-1 0 0,0-1 1 0 0,0 1 0 0 0,0 0 0 0 0,1-1 0 0 0,-1 1 0 0 0,0 0 0 0 0,0-1 0 0 0,0 1-1 0 0,1 0-27 0 0,1 2 144 0 0,1 2-13 0 0,1 1 44 0 0,-3-3-81 0 0,0-1 37 0 0,0 1 12 0 0,-1 0 38 0 0,0 1 45 0 0,1 0 51 0 0,-1 8 199 0 0,0 1-42 0 0,2-8-18 0 0,2-1-327 0 0,-1 1 42 0 0,-1 2 70 0 0,1 4 157 0 0,-2 10 265 0 0,-1-7-287 0 0,0-3-176 0 0,1 0-2 0 0,5 1 8 0 0,0 0-8 0 0,-4-2-16 0 0,-2 11 95 0 0,0 1-73 0 0,0 10-24 0 0,0-3-87 0 0,0-27-25 0 0,0-2-57 0 0,0 0-64 0 0,0 0-40 0 0,0 0-136 0 0,0 0-248 0 0,0 0-24 0 0</inkml:trace>
  <inkml:trace contextRef="#ctx0" brushRef="#br0" timeOffset="424.66">393 16 7920 0 0,'0'0'174'0'0,"0"0"29"0"0,0 0 13 0 0,0-2-31 0 0,2-8-147 0 0,4 7-24 0 0,-2 3 36 0 0,-2 0 53 0 0,-1 0 119 0 0,-1 0 190 0 0,0 0 11 0 0,0 0-17 0 0,0 0-71 0 0,3 0-80 0 0,-1 0-110 0 0,0 0-71 0 0,2 0-14 0 0,-3 0 9 0 0,-1 0-64 0 0,0 0 0 0 0,0 0 0 0 0,1 0 0 0 0,-1 0 0 0 0,0 0 0 0 0,0 0 0 0 0,0 0 0 0 0,0 0 1 0 0,0 0-1 0 0,0 0 0 0 0,0 0 0 0 0,0 0 0 0 0,0 0 0 0 0,0 0 0 0 0,0 0 0 0 0,1 0 0 0 0,-1 0 0 0 0,0 0 1 0 0,0 0-1 0 0,0 0 0 0 0,0 0 0 0 0,0 0 0 0 0,0 0 0 0 0,0 0 0 0 0,0 0 0 0 0,0 0 0 0 0,0 0 0 0 0,0 0 1 0 0,0 0-1 0 0,1 0 0 0 0,-1 1 0 0 0,0-1 0 0 0,0 0 0 0 0,0 0 0 0 0,0 0 0 0 0,0 0 0 0 0,0 0 0 0 0,0 0 1 0 0,0 0-1 0 0,0 0 0 0 0,0 0 0 0 0,0 0 0 0 0,0 0 0 0 0,0 1 0 0 0,0-1 0 0 0,0 0 0 0 0,0 0 0 0 0,0 0 1 0 0,0 0-1 0 0,0 0 0 0 0,0 0 0 0 0,0 0 0 0 0,0 0 0 0 0,0 0 0 0 0,0 0 0 0 0,0 0 0 0 0,0 1-5 0 0,3 10 251 0 0,6 3 24 0 0,-6-11-62 0 0,-2 0-90 0 0,-1 1-57 0 0,-1 1-35 0 0,1 0 50 0 0,0-2-40 0 0,0 0 0 0 0,0 0 0 0 0,1 0 0 0 0,-1 0 1 0 0,1 0-1 0 0,0 0 0 0 0,1 2-41 0 0,5 12 254 0 0,-3-3-17 0 0,-4 6-33 0 0,-1-11-112 0 0,3 7 89 0 0,3 1-47 0 0,1-2-38 0 0,-5-7-35 0 0,0 1 1 0 0,0 0 0 0 0,0 0 0 0 0,-1 0-1 0 0,-1 0 1 0 0,0 6-62 0 0,0 25 236 0 0,5-12-26 0 0,1-14-104 0 0,1 3 40 0 0,-5-1 27 0 0,0-9-112 0 0,0-1 1 0 0,0 1-1 0 0,1-1 1 0 0,-1 0-1 0 0,2 3-61 0 0,-1-5 43 0 0,-1 1-1 0 0,0-1 0 0 0,0 1 0 0 0,0 0 1 0 0,-1 2-43 0 0,0 3 92 0 0,0-2-39 0 0,0 9 36 0 0,0-2 53 0 0,0-13-131 0 0,1 0 0 0 0,-1-1 1 0 0,0 1-1 0 0,1-1 1 0 0,-1 1-1 0 0,1-1 1 0 0,-1 0-1 0 0,1 1 1 0 0,0-1-1 0 0,-1 1 0 0 0,1-1 1 0 0,0 0-12 0 0,0 1 12 0 0,0-1 1 0 0,0 1 0 0 0,0 0-1 0 0,0 0 1 0 0,0-1-1 0 0,-1 1 1 0 0,1 0-1 0 0,-1 0 1 0 0,1 0-1 0 0,-1 0 1 0 0,0-1 0 0 0,0 2-13 0 0,0 9 74 0 0,0-9-53 0 0,-1 0 0 0 0,1 0 0 0 0,0 0 0 0 0,0 0 0 0 0,1 0 0 0 0,-1 0 0 0 0,0 0 0 0 0,1 0-1 0 0,0 0 1 0 0,0 1-21 0 0,4 3 38 0 0,-4-5-30 0 0,0-1-1 0 0,-1 0 0 0 0,1 1 1 0 0,0-1-1 0 0,0 1 0 0 0,-1-1 0 0 0,1 1 1 0 0,-1-1-1 0 0,1 1 0 0 0,-1-1 1 0 0,0 1-1 0 0,0-1 0 0 0,1 1 1 0 0,-1 0-9 0 0,0 2 26 0 0,0-2-33 0 0,0 2 33 0 0,0 4 45 0 0,0 7 64 0 0,0-5-110 0 0,0-8 42 0 0,0-2-28 0 0,0 0-46 0 0,0 0-43 0 0,0 0-82 0 0,0 0-147 0 0,0 0 205 0 0,0 0-7 0 0,0 0-22 0 0,0 0-44 0 0,0 0-16 0 0,0 0-46 0 0,0 0-50 0 0,0 0-57 0 0,0 0-62 0 0,0 0-57 0 0,0 0-50 0 0,0 0-45 0 0,0 0-157 0 0,0 0-43 0 0,0 0-188 0 0,0 0-508 0 0</inkml:trace>
  <inkml:trace contextRef="#ctx0" brushRef="#br0" timeOffset="812.91">302 424 8520 0 0,'0'0'190'0'0,"0"0"28"0"0,2 0 11 0 0,7 1-109 0 0,-1-1-40 0 0,5 1-13 0 0,7-2-86 0 0,-16 0 47 0 0,0-1 33 0 0,4-3 116 0 0,-3 2-19 0 0,0 1 36 0 0,8-1 289 0 0,-2 4-10 0 0,10-1 271 0 0,-6-3-345 0 0,23-7 138 0 0,-28 8-379 0 0,3 2 53 0 0,2-1 62 0 0,25 1 71 0 0,1 0-121 0 0,0 0-118 0 0,1 0-113 0 0,-33 1 13 0 0,-4-1-54 0 0,-2 1-45 0 0,1 0-63 0 0,-1 0-33 0 0,0 0-62 0 0,0 0-70 0 0,0 0-79 0 0,0 1-68 0 0,1-1-88 0 0,0 0-96 0 0,0 1-103 0 0,6 0-928 0 0,7-2-958 0 0</inkml:trace>
  <inkml:trace contextRef="#ctx0" brushRef="#br0" timeOffset="813.91">60 137 8032 0 0,'0'0'182'0'0,"0"0"29"0"0,0 0 12 0 0,0 0-101 0 0,0 0-75 0 0,0 0-46 0 0,0 0-51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5:34.1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2 348 7256 0 0,'0'0'165'0'0,"0"0"22"0"0,0 0 7 0 0,0 3-23 0 0,-1 4-138 0 0,1-3-33 0 0,0-1 0 0 0,0 1 0 0 0,0-1 1 0 0,0 1-1 0 0,0-1 0 0 0,1 0 0 0 0,-1 1 1 0 0,1-1-1 0 0,0 2 0 0 0,3 1 22 0 0,-1 0 41 0 0,4 8 173 0 0,-4-8-90 0 0,-1-1 1 0 0,1 1-1 0 0,-2-1 0 0 0,1 1 0 0 0,0 0-146 0 0,-1 7 188 0 0,0-3 34 0 0,0-2-63 0 0,1-1-29 0 0,2 1-4 0 0,0 0-7 0 0,-2-1-2 0 0,-1-1 24 0 0,-1 3 53 0 0,2 1 65 0 0,3 2 38 0 0,-4-11-259 0 0,0 1 0 0 0,0-1 1 0 0,0 1-1 0 0,0 0 0 0 0,0-1 0 0 0,-1 1 1 0 0,1 0-1 0 0,-1 0 0 0 0,1 0 0 0 0,-1-1 1 0 0,0 1-1 0 0,0 0 0 0 0,0 2-38 0 0,0-1 48 0 0,0 1 1 0 0,1-1 0 0 0,-1 0-1 0 0,1 1 1 0 0,0-1-1 0 0,0 3-48 0 0,8 8 248 0 0,-7-11-76 0 0,0-1-65 0 0,-2 1-46 0 0,0 1-45 0 0,0-1-10 0 0,1 0 36 0 0,6 7 59 0 0,-5-8-68 0 0,0 0 0 0 0,0 0 0 0 0,0 0 0 0 0,0 0 0 0 0,1-1 0 0 0,-1 1 0 0 0,1 0 0 0 0,-1-1 0 0 0,2 1-33 0 0,5 0 70 0 0,-4 0 50 0 0,-2 0-78 0 0,1 1-41 0 0,-2-1 40 0 0,0 1 48 0 0,0 0 72 0 0,-1-3-81 0 0,2 1-37 0 0,6-2-12 0 0,-7 1-7 0 0,-1 0-19 0 0,-1 0 0 0 0,1 0 1 0 0,0 0-1 0 0,-1 0 0 0 0,1 0 0 0 0,0 0 1 0 0,-1 0-1 0 0,1 0 0 0 0,0-1 1 0 0,-1 1-1 0 0,1 0 0 0 0,-1 0 1 0 0,1-1-1 0 0,0 1 0 0 0,-1 0 1 0 0,1-1-1 0 0,-1 1 0 0 0,1 0 1 0 0,-1-1-1 0 0,1 1 0 0 0,-1-1 0 0 0,1 1 1 0 0,-1-1-1 0 0,0 1 0 0 0,1-1 1 0 0,-1 0-6 0 0,5-4 109 0 0,-1 4-18 0 0,2 0 35 0 0,-3-2-20 0 0,8-4-84 0 0,-10 7-22 0 0,0-1 0 0 0,0 1 0 0 0,0 0 0 0 0,0-1 0 0 0,-1 1 0 0 0,1-1 0 0 0,0 0 0 0 0,0 1 0 0 0,0-1 0 0 0,-1 0 0 0 0,1 1 0 0 0,0-1 0 0 0,0 0 0 0 0,-1 0 0 0 0,1 1 0 0 0,-1-1 0 0 0,1 0 0 0 0,-1 0 0 0 0,1 0 0 0 0,-1 0 0 0 0,0 0 0 0 0,1 0 0 0 0,-1 0 0 0 0,0 0 0 0 0,0 0 0 0 0,1 0 0 0 0,-1-21-4 0 0,0-37 139 0 0,0 34-130 0 0,0 23-5 0 0,0 0-1 0 0,0 1 1 0 0,0-1 0 0 0,1 0 0 0 0,-1 1 0 0 0,1-1 0 0 0,-1 0 0 0 0,1 1 0 0 0,-1-1 0 0 0,1 1 0 0 0,0-1 0 0 0,0 1 0 0 0,0-1 0 0 0,4-8-18 0 0,-2-3-37 0 0,-4 2-5 0 0,1 8 44 0 0,-1 0-1 0 0,1 0 1 0 0,0 0-1 0 0,0 0 1 0 0,1 0-1 0 0,-1 0 1 0 0,1 0-1 0 0,-1 0 0 0 0,1 0 1 0 0,0-1 16 0 0,9-11-27 0 0,-7 2-39 0 0,-1 8-1 0 0,-1 5 64 0 0,0-1 1 0 0,-1 0-1 0 0,1 1 1 0 0,0-1-1 0 0,-1 0 1 0 0,1 1-1 0 0,0-1 1 0 0,0 1 0 0 0,0 0-1 0 0,-1-1 1 0 0,1 1-1 0 0,0 0 1 0 0,0-1-1 0 0,0 1 1 0 0,0 0 2 0 0,0 0-8 0 0,0 0 0 0 0,0 0 0 0 0,-1 1 1 0 0,1-1-1 0 0,0 1 0 0 0,0-1 0 0 0,0 0 1 0 0,0 1-1 0 0,-1-1 0 0 0,1 1 1 0 0,0 0-1 0 0,0-1 0 0 0,-1 1 0 0 0,1 0 1 0 0,-1-1 7 0 0,0 0 0 0 0,3 4-106 0 0,-2-1 50 0 0,-2 6 29 0 0,1-7 9 0 0,1 7 45 0 0,-1-7-10 0 0,1-1 0 0 0,-1 1 0 0 0,1-1 1 0 0,0 0-1 0 0,-1 1 0 0 0,1-1 0 0 0,0 0 0 0 0,0 0 0 0 0,0 0 0 0 0,0 1 0 0 0,0-1-17 0 0,4 4 13 0 0,-5-5-13 0 0,2 2 6 0 0,-1-1 0 0 0,0 1-1 0 0,1-1 1 0 0,-1 1 0 0 0,0 0 0 0 0,0 0 0 0 0,0-1 0 0 0,0 1 0 0 0,-1 0-1 0 0,1 0 1 0 0,0 0 0 0 0,0 1-6 0 0,0 25 31 0 0,-1-19-29 0 0,0-8 0 0 0,0 1 0 0 0,1-1 1 0 0,-1 1-1 0 0,0 0 0 0 0,1-1 1 0 0,-1 1-1 0 0,1-1 1 0 0,-1 1-1 0 0,1-1 0 0 0,0 1 1 0 0,-1-1-1 0 0,1 0 1 0 0,0 1-1 0 0,0-1-2 0 0,4 7 20 0 0,-3 7-9 0 0,-2-13-11 0 0,1-1 0 0 0,-1 1 0 0 0,0-1 0 0 0,0 1 0 0 0,1 0 0 0 0,-1-1 0 0 0,1 1 0 0 0,-1-1 0 0 0,1 1 0 0 0,0-1 0 0 0,-1 0 0 0 0,1 1 0 0 0,0-1 0 0 0,0 1 0 0 0,4 5 0 0 0,-3 8 0 0 0,-2-14 0 0 0,0-1 0 0 0,0 1 0 0 0,0-1 0 0 0,0 1 0 0 0,0-1 0 0 0,0 1 0 0 0,0-1 0 0 0,0 1 0 0 0,0-1 0 0 0,0 1 0 0 0,0-1 0 0 0,0 1 0 0 0,1-1 0 0 0,-1 0 0 0 0,0 1 0 0 0,0-1 0 0 0,0 1 0 0 0,1-1 0 0 0,-1 1 0 0 0,0-1 0 0 0,0 0 0 0 0,1 1 0 0 0,-1-1 0 0 0,0 0 0 0 0,1 1 0 0 0,-1-1 0 0 0,0 0 0 0 0,1 1 0 0 0,-1-1 0 0 0,1 0 0 0 0,-1 0 0 0 0,1 1 0 0 0,5 3 0 0 0,-6-4 0 0 0,0 1 0 0 0,1-1 0 0 0,-1 0 0 0 0,0 0 0 0 0,0 1 0 0 0,0-1 0 0 0,0 0 0 0 0,1 1 0 0 0,-1-1 0 0 0,0 0 0 0 0,0 1 0 0 0,0-1 0 0 0,0 0 0 0 0,0 1 0 0 0,0-1 0 0 0,0 0 0 0 0,0 1 0 0 0,0-1 0 0 0,0 0 0 0 0,0 1 0 0 0,0-1 0 0 0,0 0 0 0 0,0 1 0 0 0,-1-1 0 0 0,1 0 0 0 0,0 0 0 0 0,0 1 0 0 0,0-1 0 0 0,0 0 0 0 0,-1 1 0 0 0,1-1 0 0 0,-2 3-185 0 0,0-1 99 0 0,1-1 73 0 0,0 0 37 0 0,0 1 96 0 0,3-1 183 0 0,-2 0-256 0 0,1-1-60 0 0,1 0-72 0 0,-1 1-87 0 0,0-1-102 0 0,0 1-119 0 0,-1-1 146 0 0,0 1-35 0 0,1-1-39 0 0,-1 1-39 0 0,0-1-42 0 0,0 1-45 0 0,1 0-45 0 0,-1 0-49 0 0,0-1-1136 0 0,0 0-955 0 0</inkml:trace>
  <inkml:trace contextRef="#ctx0" brushRef="#br0" timeOffset="353.65">576 1 8208 0 0,'0'0'234'0'0,"0"0"6"0"0,0 0-72 0 0,0 0-33 0 0,0 0 141 0 0,0 0 259 0 0,0 0 29 0 0,0 0-236 0 0,0 0-147 0 0,0 0-49 0 0,0 2-1 0 0,-3 10 13 0 0,-6 1-4 0 0,9-13-138 0 0,0 0-1 0 0,-1 0 1 0 0,1 1 0 0 0,0-1 0 0 0,0 0 0 0 0,0 0 0 0 0,0 0 0 0 0,0 0-1 0 0,0 0 1 0 0,0 0 0 0 0,0 0 0 0 0,0 0 0 0 0,-1 0 0 0 0,1 0 0 0 0,0 0 0 0 0,0 1-1 0 0,0-1 1 0 0,0 0 0 0 0,0 0 0 0 0,0 0 0 0 0,0 0 0 0 0,0 0 0 0 0,0 0 0 0 0,0 0-1 0 0,0 0 1 0 0,0 1 0 0 0,0-1 0 0 0,0 0 0 0 0,0 0 0 0 0,0 0 0 0 0,0 0 0 0 0,0 0-1 0 0,0 0 1 0 0,0 1 0 0 0,0-1 0 0 0,0 0 0 0 0,0 0 0 0 0,0 0 0 0 0,0 0-1 0 0,0 0 1 0 0,0 0 0 0 0,0 0 0 0 0,0 0 0 0 0,0 1 0 0 0,1-1 0 0 0,-1 0 0 0 0,0 0-1 0 0,0 0 1 0 0,0 0 0 0 0,0 0 0 0 0,0 0 0 0 0,0 0 0 0 0,0 0 0 0 0,0 0 0 0 0,0 0-1 0 0,1 0 1 0 0,-1 0-2 0 0,1 2 6 0 0,0-1-1 0 0,0 0 0 0 0,0 0 1 0 0,0 0-1 0 0,0 1 0 0 0,0-1 1 0 0,-1 1-1 0 0,1-1 0 0 0,0 0 1 0 0,-1 1-1 0 0,1 1-5 0 0,1 25 27 0 0,2-7 4 0 0,5 1 52 0 0,-5-9-3 0 0,-5 8-19 0 0,1-10-28 0 0,1 5 10 0 0,5 7 64 0 0,-4-18-72 0 0,0 0 1 0 0,-1 0-1 0 0,0 0 1 0 0,0 0 0 0 0,0 4-36 0 0,0 7 106 0 0,5 1-19 0 0,-1-2-19 0 0,-2 5 22 0 0,-3 13 130 0 0,-1 0 22 0 0,4-13-114 0 0,3-6-47 0 0,-1 3 28 0 0,-3 0 24 0 0,-2-3-43 0 0,-1 22 150 0 0,4-16-156 0 0,3-8-28 0 0,-5-10-48 0 0,0-1 0 0 0,0 0 0 0 0,0 1 0 0 0,-1-1 0 0 0,1 1 1 0 0,-1-1-1 0 0,1 1 0 0 0,-1 0 0 0 0,0-1 0 0 0,1 1 0 0 0,-1-1 0 0 0,0 1 0 0 0,0 0 1 0 0,0-1-9 0 0,-1 8 28 0 0,1-6-24 0 0,0-1 1 0 0,-1 1 0 0 0,1 0-1 0 0,0 0 1 0 0,1 0 0 0 0,-1 0 0 0 0,0 0-1 0 0,1-1 1 0 0,0 1 0 0 0,-1 0 0 0 0,1 0-5 0 0,4 5 0 0 0,-4-7 4 0 0,0 1 1 0 0,0-1-1 0 0,0 0 0 0 0,-1 1 0 0 0,1-1 1 0 0,0 1-1 0 0,-1-1 0 0 0,1 1 0 0 0,-1-1 1 0 0,0 1-1 0 0,1 0 0 0 0,-1-1 0 0 0,0 1 1 0 0,0 0-5 0 0,0 13 30 0 0,0-3 44 0 0,0-9 2 0 0,0-3-4 0 0,0 0-34 0 0,0 0-138 0 0,0 0-57 0 0,0 0 111 0 0,0 0-12 0 0,0 0-21 0 0,0 0-38 0 0,0 0-17 0 0,0 0-37 0 0,0 0-45 0 0,0 0-48 0 0,0 0-54 0 0,0 0-49 0 0,0 0-44 0 0,0 0-38 0 0,0 0-132 0 0,0 0-39 0 0,0 0-1370 0 0</inkml:trace>
  <inkml:trace contextRef="#ctx0" brushRef="#br0" timeOffset="712.61">516 288 9184 0 0,'0'0'208'0'0,"0"0"33"0"0,0 0 14 0 0,0 0-14 0 0,2-3-60 0 0,0 2-160 0 0,-1 0-1 0 0,1 0 0 0 0,-1 0 1 0 0,1 0-1 0 0,-1 0 0 0 0,1 0 0 0 0,0 0 1 0 0,-1 1-1 0 0,1-1 0 0 0,0 1 1 0 0,-1-1-1 0 0,1 1 0 0 0,1-1-20 0 0,12 0 173 0 0,1 1 48 0 0,-13 0-177 0 0,8-2 123 0 0,0-3 36 0 0,-9 4-176 0 0,-1 0 0 0 0,1 0 0 0 0,0 0 0 0 0,-1 0 0 0 0,1 0 0 0 0,0 1 0 0 0,-1-1 0 0 0,1 1 0 0 0,0-1 0 0 0,0 1 0 0 0,0 0 0 0 0,0 0 0 0 0,1 0-27 0 0,4-1-44 0 0,0 1 56 0 0,14-4 158 0 0,-11 1-168 0 0,-5 2-46 0 0,0-1-40 0 0,1 0-50 0 0,0 0-56 0 0,-2 1 22 0 0,1-1-35 0 0,-3 1-56 0 0,1 0-44 0 0,-1 0-37 0 0,1 0-33 0 0,4-2-630 0 0,4-3-665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5:32.2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2 258 6536 0 0,'0'0'141'0'0,"0"0"23"0"0,0 0 13 0 0,0 2-19 0 0,0 2-200 0 0,-1 1 47 0 0,1 0 38 0 0,0 0 35 0 0,0 5 120 0 0,0 19 536 0 0,0-18-464 0 0,1-2-116 0 0,0-5-120 0 0,0 0-36 0 0,5 9 267 0 0,-1-5-14 0 0,-3 4 58 0 0,-2 2 102 0 0,-1-2-128 0 0,1 0-62 0 0,1-1-62 0 0,1-2-61 0 0,2 1 60 0 0,4 4 131 0 0,1 1 18 0 0,-5-4-150 0 0,-1 0-50 0 0,-3-10-93 0 0,0 0-1 0 0,0 0 0 0 0,0 0 1 0 0,1 0-1 0 0,-1-1 0 0 0,0 1 0 0 0,1 0 1 0 0,-1 0-1 0 0,0 0 0 0 0,1-1 0 0 0,-1 1 1 0 0,1 0-1 0 0,0 0-13 0 0,9 6 186 0 0,-8-6-157 0 0,-1 1-1 0 0,1-1 0 0 0,-1 0 0 0 0,1 1 1 0 0,-1-1-1 0 0,0 1 0 0 0,0-1 1 0 0,1 1-1 0 0,-1 0 0 0 0,0-1 1 0 0,-1 1-1 0 0,1 0 0 0 0,0 1-28 0 0,6 10 164 0 0,-1-6-88 0 0,7 5 64 0 0,-8-8-80 0 0,-1 0 1 0 0,1 0-1 0 0,-1 1 0 0 0,0 0 0 0 0,-1 0 1 0 0,2 1-61 0 0,-2 1 63 0 0,-3-7-57 0 0,0 1 0 0 0,0-1 0 0 0,0 1 0 0 0,1-1 1 0 0,-1 0-1 0 0,0 1 0 0 0,0-1 0 0 0,0 1 0 0 0,1-1 0 0 0,-1 0 0 0 0,0 1 1 0 0,0-1-1 0 0,1 0 0 0 0,-1 1 0 0 0,0-1 0 0 0,1 0 0 0 0,-1 1 0 0 0,0-1 0 0 0,1 0 1 0 0,-1 0-1 0 0,1 1 0 0 0,-1-1 0 0 0,0 0 0 0 0,1 0 0 0 0,-1 0 0 0 0,1 0 0 0 0,-1 0 1 0 0,1 1-1 0 0,-1-1 0 0 0,0 0 0 0 0,1 0 0 0 0,-1 0 0 0 0,1 0 0 0 0,-1 0 0 0 0,1 0 1 0 0,-1 0-7 0 0,5 2 136 0 0,1 3-115 0 0,2-2 44 0 0,10 1 156 0 0,10-3 155 0 0,-17-1-240 0 0,4 0-19 0 0,-12 0-17 0 0,-1-3-18 0 0,13-22 64 0 0,-11 24-122 0 0,-1-1-4 0 0,5-13 77 0 0,-3 8-56 0 0,-4 5-33 0 0,0 1 0 0 0,0 0 0 0 0,-1-1 0 0 0,1 1 1 0 0,0-1-1 0 0,-1 1 0 0 0,1-1 0 0 0,-1 1 0 0 0,1-1 0 0 0,-1 1 0 0 0,0-1 0 0 0,1 0 0 0 0,-1 1 1 0 0,0-1-9 0 0,-1-14 50 0 0,1 11-30 0 0,-1 0 1 0 0,1-1-1 0 0,0 1 0 0 0,1 0 1 0 0,-1 0-1 0 0,1 0 0 0 0,0 0 1 0 0,0-1-21 0 0,3-3 9 0 0,-3 6-9 0 0,1 1 1 0 0,-1-1 0 0 0,0 0 0 0 0,0 1-1 0 0,0-1 1 0 0,-1 0 0 0 0,1 0 0 0 0,-1 0-1 0 0,1 0 1 0 0,-1 0 0 0 0,0 0-1 0 0,0 0 1 0 0,0 0 0 0 0,-1 0 0 0 0,1 1-1 0 0,-1-1 1 0 0,0 0-1 0 0,0-3 9 0 0,-2 0-3 0 0,1-1 0 0 0,0 1 1 0 0,1-1-1 0 0,0 1 1 0 0,0-1-1 0 0,0 0 1 0 0,1 1-7 0 0,0-10-23 0 0,0 4-40 0 0,0 9-11 0 0,0 3 2 0 0,0 0 0 0 0,0 0-2 0 0,0 0-4 0 0,0 0 0 0 0,2 0 12 0 0,-1 0 64 0 0,-1 0 1 0 0,1 0 0 0 0,-1 0-1 0 0,0 0 1 0 0,1 0 0 0 0,-1 0-1 0 0,1 0 1 0 0,-1 0 0 0 0,0 0 0 0 0,1 0-1 0 0,-1 0 1 0 0,1 0 0 0 0,-1 1-1 0 0,0-1 1 0 0,1 0 0 0 0,-1 0 0 0 0,0 0-1 0 0,1 0 1 0 0,-1 1 0 0 0,0-1-1 0 0,1 0 1 0 0,-1 0 0 0 0,0 1-1 0 0,1-1 1 0 0,-1 0 0 0 0,0 1 0 0 0,0-1-1 0 0,1 0 1 0 0,-1 1 0 0 0,0-1-1 0 0,0 0 1 0 0,0 1 0 0 0,0-1-1 0 0,1 0 1 0 0,-1 1 0 0 0,0-1 0 0 0,0 1-1 0 0,0-1 1 0 0,0 0 0 0 0,0 1-1 0 0,0-1 1 0 0,0 1 0 0 0,0-1-1 0 0,0 0 1 0 0,0 1 0 0 0,0-1 0 0 0,0 0-1 0 0,0 1 1 0 0,-1 0 1 0 0,1-1 0 0 0,0 1 0 0 0,0 0 0 0 0,0 0 0 0 0,0 0 0 0 0,0-1 0 0 0,0 1 0 0 0,0 0 0 0 0,0 0 0 0 0,1 0 0 0 0,-1-1 0 0 0,0 1 0 0 0,0 0 0 0 0,1 0 0 0 0,-1-1 0 0 0,0 1 0 0 0,1 0 0 0 0,-1-1 0 0 0,1 1 0 0 0,-1 0 0 0 0,13 7-11 0 0,-11-6 7 0 0,-1 0-1 0 0,1 0 1 0 0,-1 0 0 0 0,0 0 0 0 0,0 1-1 0 0,1-1 1 0 0,-2 0 0 0 0,1 1-1 0 0,0-1 1 0 0,0 1 4 0 0,1 22-22 0 0,1-15-26 0 0,14 21 35 0 0,-13-27 14 0 0,0 1-1 0 0,-3-3 0 0 0,-1 0 0 0 0,1 0 0 0 0,-1 0 0 0 0,1 0 0 0 0,-1 1 0 0 0,0-1 0 0 0,0 0 0 0 0,0 0 0 0 0,0 0 0 0 0,0 1 0 0 0,-1 4 0 0 0,1-6 0 0 0,0-1 0 0 0,0 1 0 0 0,0 0 0 0 0,0 0 0 0 0,0 0 0 0 0,0-1 0 0 0,1 1 0 0 0,-1 0 0 0 0,0 0 0 0 0,0 0 0 0 0,1-1 0 0 0,-1 1 0 0 0,0 0 0 0 0,1 0 0 0 0,9 4 0 0 0,-5 8 0 0 0,5 2 0 0 0,1 8-5 0 0,-10-21-9 0 0,2 1-10 0 0,-1-1-69 0 0,-1-2-42 0 0,-1 0-197 0 0,0 0-25 0 0</inkml:trace>
  <inkml:trace contextRef="#ctx0" brushRef="#br0" timeOffset="393.46">606 16 7920 0 0,'0'0'174'0'0,"0"0"29"0"0,-2 0 13 0 0,-8-3-31 0 0,7-7-85 0 0,3 8 2 0 0,0 2 114 0 0,0 0 181 0 0,0 0 10 0 0,0 0-41 0 0,0 0-270 0 0,0 0 3 0 0,0 0 25 0 0,0 0-17 0 0,1 1 4 0 0,-1 2-41 0 0,0 5 17 0 0,-1-5-22 0 0,1 3 41 0 0,0-5-73 0 0,0 1 1 0 0,0 0-1 0 0,-1-1 0 0 0,2 1 1 0 0,-1-1-1 0 0,0 1 1 0 0,0 0-1 0 0,0-1 0 0 0,1 1 1 0 0,-1-1-1 0 0,1 1 1 0 0,0 0-34 0 0,5 3 159 0 0,-1-2-40 0 0,-4 7-49 0 0,1 5-4 0 0,5 3-19 0 0,-3-8-20 0 0,11 25 133 0 0,-10-7-64 0 0,20 45 192 0 0,-17-50-179 0 0,-1-1-26 0 0,-6-19-61 0 0,0 0 1 0 0,0 1-1 0 0,-1-1 1 0 0,1 0-1 0 0,-1 0 1 0 0,0 0-1 0 0,0 0 1 0 0,0 1-23 0 0,1 13 144 0 0,5-2 25 0 0,-5-12-128 0 0,0 0 1 0 0,1 0-1 0 0,-2 0 0 0 0,1 0 1 0 0,0 1-1 0 0,-1-1 0 0 0,1 0 1 0 0,-1 2-42 0 0,2 9 182 0 0,3-5-78 0 0,1 3-44 0 0,-5 4-18 0 0,-1-13-38 0 0,-1-1 1 0 0,1 0-1 0 0,1 1 0 0 0,-1-1 1 0 0,0 0-1 0 0,0 0 0 0 0,1 1 1 0 0,-1-1-1 0 0,1 0 1 0 0,1 2-5 0 0,2 4 31 0 0,-3-7-26 0 0,0 1-1 0 0,0-1 0 0 0,0 0 0 0 0,0 1 1 0 0,-1-1-1 0 0,1 1 0 0 0,-1-1 1 0 0,1 1-1 0 0,-1-1 0 0 0,1 1 1 0 0,-1-1-1 0 0,0 1 0 0 0,0 0 1 0 0,0-1-5 0 0,0 13 42 0 0,-1 17 26 0 0,1-30-62 0 0,0 0 1 0 0,0 0-1 0 0,0 0 1 0 0,0 0 0 0 0,1 0-1 0 0,-1 0 1 0 0,0 0-1 0 0,1 0 1 0 0,-1 0 0 0 0,0 0-1 0 0,1 0 1 0 0,-1-1 0 0 0,1 1-7 0 0,6 2 44 0 0,-7-3-43 0 0,0 0 0 0 0,0 0 0 0 0,1 0 0 0 0,-1 0-1 0 0,0 0 1 0 0,0 0 0 0 0,0 0 0 0 0,0 0 0 0 0,0 0 0 0 0,1 0-1 0 0,-1 0 1 0 0,0 0 0 0 0,0 0 0 0 0,0 0 0 0 0,0 0 0 0 0,0 0-1 0 0,0 0 1 0 0,1 0 0 0 0,-1 0 0 0 0,0 0 0 0 0,0 0 0 0 0,0 0-1 0 0,0 0 1 0 0,0 0 0 0 0,0 1 0 0 0,0-1 0 0 0,1 0 0 0 0,-1 0-1 0 0,0 0 1 0 0,0 0 0 0 0,0 0 0 0 0,0 0 0 0 0,0 0 0 0 0,0 1-1 0 0,0-1 1 0 0,0 0 0 0 0,0 0 0 0 0,0 0 0 0 0,0 0 0 0 0,0 0 0 0 0,0 0-1 0 0,0 1 1 0 0,0-1 0 0 0,0 0 0 0 0,0 0 0 0 0,0 0 0 0 0,0 0-1 0 0,0 0 1 0 0,0 1 0 0 0,0-1 0 0 0,0 0 0 0 0,0 0-1 0 0,-3 9 47 0 0,-5 8 34 0 0,7-15-159 0 0,1-1 73 0 0,-1 3 167 0 0,0-2-174 0 0,1-1-49 0 0,0 0-50 0 0,0 0-61 0 0,0 0-68 0 0,0 0 3 0 0,0 0-49 0 0,0-1-98 0 0</inkml:trace>
  <inkml:trace contextRef="#ctx0" brushRef="#br0" timeOffset="760.66">576 348 7912 0 0,'0'0'232'0'0,"0"0"36"0"0,0-2 25 0 0,3-6-29 0 0,3 2-38 0 0,15-4 171 0 0,-6 4-111 0 0,-7 1-165 0 0,2-1 54 0 0,5 4 43 0 0,3 0-48 0 0,0-4-37 0 0,0 1-40 0 0,-1 3-43 0 0,-10 2-57 0 0,-2 0-101 0 0,-1 0-96 0 0,-2 0 51 0 0,0 0-40 0 0,0 0-43 0 0,1 0-39 0 0,2 0-379 0 0,2 0-267 0 0,4 0-614 0 0</inkml:trace>
  <inkml:trace contextRef="#ctx0" brushRef="#br0" timeOffset="1190.37">939 364 7080 0 0,'0'0'157'0'0,"0"0"23"0"0,0 0 13 0 0,2 0-22 0 0,11 2-83 0 0,-5 5 58 0 0,1 8 224 0 0,-2-2-70 0 0,-1-5-145 0 0,-2-4-40 0 0,-1 0 0 0 0,0 0 0 0 0,0 0 0 0 0,-1 0 0 0 0,2 4-115 0 0,2 4 204 0 0,-3-7-129 0 0,3 10 142 0 0,0 3-50 0 0,-3-8-77 0 0,3 10 102 0 0,0 4-32 0 0,2 8 40 0 0,2-12-20 0 0,-5 8 17 0 0,-1-15-100 0 0,4 9 91 0 0,5 20 160 0 0,-11-29-271 0 0,-1 0-38 0 0,2 18 165 0 0,4-9-88 0 0,-4-15-88 0 0,-2-1 26 0 0,0 0 0 0 0,0 0 0 0 0,0 0-1 0 0,0 1 1 0 0,-1-1 0 0 0,0 0 0 0 0,-1 0-1 0 0,0 2-53 0 0,0 16 157 0 0,1-20-192 0 0,0 2 42 0 0,0 25 191 0 0,0-24-227 0 0,0-5-38 0 0,0-3-44 0 0,0-1-53 0 0,0-3-60 0 0,0-2-67 0 0,0-3-74 0 0,0 8 290 0 0,0 0-54 0 0,1 0-67 0 0,-1-1-66 0 0,0 0-65 0 0,0 0-69 0 0,-1-1-70 0 0,1 1-71 0 0,-1 0-75 0 0,0 0-76 0 0,-3-3-664 0 0,-5-3-756 0 0</inkml:trace>
  <inkml:trace contextRef="#ctx0" brushRef="#br0" timeOffset="1480.98">1045 318 6968 0 0,'0'0'157'0'0,"0"0"23"0"0,0 0 11 0 0,2 0-31 0 0,8 0-99 0 0,-7 0 84 0 0,2 0 22 0 0,-1 0-61 0 0,15 0 120 0 0,-14 3-94 0 0,-4-2-119 0 0,0 0-1 0 0,0 0 1 0 0,0 0-1 0 0,1 0 1 0 0,-1 0 0 0 0,0 0-1 0 0,1 0 1 0 0,-1-1-1 0 0,1 1 1 0 0,-1 0 0 0 0,1-1-1 0 0,-1 1 1 0 0,1-1-1 0 0,-1 1 1 0 0,1-1 0 0 0,-1 0-1 0 0,1 0 1 0 0,0 0-13 0 0,9 2 76 0 0,1 4-5 0 0,-11-5-63 0 0,1 0 0 0 0,-1 0-1 0 0,1-1 1 0 0,0 1 0 0 0,-1 0 0 0 0,1-1-1 0 0,-1 1 1 0 0,1-1 0 0 0,0 1 0 0 0,-1-1-1 0 0,1 0 1 0 0,0 0 0 0 0,0 0-8 0 0,0 1 9 0 0,0-1 0 0 0,0 0 0 0 0,0 1 0 0 0,0-1 0 0 0,0 1 0 0 0,-1 0 0 0 0,1-1 0 0 0,0 1 0 0 0,0 0 0 0 0,0 0 0 0 0,-1 0 0 0 0,1 0 0 0 0,-1 1 0 0 0,1-1 0 0 0,-1 0 0 0 0,1 1 0 0 0,-1-1 0 0 0,0 1 0 0 0,1-1 0 0 0,-1 2-9 0 0,1-1 18 0 0,0 0 1 0 0,0 0 0 0 0,0 0-1 0 0,0 0 1 0 0,0 0 0 0 0,0 0-1 0 0,0-1 1 0 0,1 1 0 0 0,-1-1-1 0 0,1 0 1 0 0,1 1-19 0 0,8 1 64 0 0,-10-2-50 0 0,1-1 1 0 0,-1 1-1 0 0,0-1 0 0 0,0 1 1 0 0,0 0-1 0 0,0-1 0 0 0,0 1 0 0 0,0 1 1 0 0,0-1-1 0 0,0 0 0 0 0,0 0 0 0 0,0 1 1 0 0,0-1-1 0 0,0 1-14 0 0,10 10 84 0 0,-7-8-54 0 0,-1 0 0 0 0,1 0-1 0 0,-1 1 1 0 0,0 0 0 0 0,0-1 0 0 0,0 3-30 0 0,1 6 88 0 0,-1-11-47 0 0,3 3 40 0 0,-2 16 61 0 0,2-14-24 0 0,-7-7-112 0 0,0 1 0 0 0,1-1 0 0 0,-1 0 0 0 0,1 0-1 0 0,-1 1 1 0 0,0-1 0 0 0,1 0 0 0 0,-1 1 0 0 0,0-1 0 0 0,1 1 0 0 0,-1-1-1 0 0,0 0 1 0 0,0 1 0 0 0,1-1 0 0 0,-1 1 0 0 0,0-1 0 0 0,0 1-1 0 0,0-1 1 0 0,0 1 0 0 0,0-1 0 0 0,0 1 0 0 0,1-1 0 0 0,-1 1-1 0 0,0-1 1 0 0,0 1 0 0 0,-1-1 0 0 0,1 1 0 0 0,0-1 0 0 0,0 1-6 0 0,0 59 569 0 0,-2-46-466 0 0,1-13-96 0 0,1 0 0 0 0,-1 0 0 0 0,1 0 0 0 0,-1 0 0 0 0,0 0-1 0 0,1 0 1 0 0,-1 0 0 0 0,0 0 0 0 0,0 0 0 0 0,1-1 0 0 0,-1 1 0 0 0,0 0 0 0 0,0-1 0 0 0,0 1 0 0 0,-1 0-7 0 0,-3 1 26 0 0,5-2-20 0 0,-1 1 1 0 0,0-1-1 0 0,1 0 1 0 0,-1 0-1 0 0,1 1 1 0 0,-1-1 0 0 0,1 0-1 0 0,-1 1 1 0 0,1-1-1 0 0,-1 1 1 0 0,1-1-1 0 0,-1 1 1 0 0,1-1-1 0 0,-1 1 1 0 0,1-1-1 0 0,-1 1 1 0 0,1-1-1 0 0,0 1 1 0 0,0 0-1 0 0,-1-1 1 0 0,1 1-1 0 0,0 0-6 0 0,-3 4 31 0 0,1-1 6 0 0,-4 9 70 0 0,-1-3 37 0 0,-5-5 8 0 0,-3 5-15 0 0,2-5-69 0 0,8 5-57 0 0,-23 6-11 0 0,24-15 0 0 0,0 0 0 0 0,0 0 0 0 0,0-1 0 0 0,0 1 0 0 0,0-1 0 0 0,-1 0 0 0 0,1 0 1 0 0,0 0-1 0 0,-4-1 0 0 0,-7 0-27 0 0,9 1-38 0 0,-5-4 14 0 0,8 2-14 0 0,1 1-40 0 0,0-1-61 0 0,0 0-76 0 0,0 1-92 0 0,1 0 67 0 0,1 0-42 0 0,-1 1-416 0 0,1-1-288 0 0,0 1-667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5:40.0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6296 0 0,'0'13'84'0'0,"0"0"0"0"0,2 0 0 0 0,-1-1 0 0 0,3 9-84 0 0,6 15 64 0 0,-2-11-9 0 0,0 1 89 0 0,13 58 507 0 0,-17-70-548 0 0,1 46 920 0 0,-1-44-765 0 0,-2-10-129 0 0,0 0 0 0 0,-1 1 0 0 0,1-1 0 0 0,-1 0 0 0 0,-1 1 0 0 0,0 0-129 0 0,0 13 434 0 0,0-1-58 0 0,0 0-34 0 0,0 18 252 0 0,0 8 7 0 0,0 26 196 0 0,0-70-791 0 0,0-1 1 0 0,0 1 0 0 0,0-1 0 0 0,0 1 0 0 0,0-1-1 0 0,0 1 1 0 0,0-1 0 0 0,0 1 0 0 0,0-1-1 0 0,0 1 1 0 0,0-1 0 0 0,0 1 0 0 0,0-1 0 0 0,0 1-1 0 0,1-1 1 0 0,-1 0 0 0 0,0 1 0 0 0,0-1-1 0 0,0 1 1 0 0,1-1 0 0 0,-1 1 0 0 0,0-1 0 0 0,1 0-1 0 0,-1 1 1 0 0,0-1 0 0 0,1 1 0 0 0,-1-1 0 0 0,0 0-1 0 0,1 0 1 0 0,-1 1 0 0 0,1-1 0 0 0,-1 0-1 0 0,0 0 1 0 0,1 1 0 0 0,-1-1 0 0 0,1 0 0 0 0,-1 0-1 0 0,1 0 1 0 0,-1 0 0 0 0,1 0 0 0 0,-1 0-1 0 0,1 0 1 0 0,-1 0 0 0 0,1 0 0 0 0,-1 0 0 0 0,1 0-7 0 0,1 1 76 0 0,-4 1 0 0 0,-8 8 74 0 0,7-8-4 0 0,3-2-2 0 0,0 0 0 0 0,0 0 0 0 0,0 0 0 0 0,0 0 0 0 0,3-2 0 0 0,4-4-41 0 0,15-17 171 0 0,-15 16-213 0 0,-3 0-35 0 0,1-3 23 0 0,-4 8-43 0 0,0 0 0 0 0,0 0 0 0 0,0-1 0 0 0,0 1 0 0 0,1 0 0 0 0,-1 0 1 0 0,1 1-1 0 0,-1-1 0 0 0,1 0-6 0 0,0 0-1 0 0,49-50-18 0 0,-28 30 43 0 0,-21 20-12 0 0,0 0 0 0 0,0 1 0 0 0,0-1 0 0 0,1 0 0 0 0,-1 1 1 0 0,1-1-1 0 0,2 0-12 0 0,18-5 46 0 0,8-4-61 0 0,-23 6-15 0 0,-7 4 26 0 0,0 0 0 0 0,1 0 1 0 0,-1 0-1 0 0,1 1 1 0 0,-1-1-1 0 0,1 0 1 0 0,-1 1-1 0 0,1-1 0 0 0,-1 1 1 0 0,1 0-1 0 0,-1-1 1 0 0,1 1-1 0 0,0 0 1 0 0,-1 0 3 0 0,11-1 0 0 0,-9 1 0 0 0,0 0 0 0 0,0 0 0 0 0,0 0 0 0 0,0 0 0 0 0,0 0 0 0 0,0 0 0 0 0,0 1 0 0 0,0 0 0 0 0,0-1 0 0 0,1 1 0 0 0,3 4 2 0 0,-5-4-3 0 0,-1 0-1 0 0,0 0 1 0 0,1 0 0 0 0,-1-1 0 0 0,1 1 0 0 0,-1 0-1 0 0,1-1 1 0 0,-1 1 0 0 0,1-1 0 0 0,-1 0-1 0 0,1 1 1 0 0,0-1 0 0 0,-1 0 0 0 0,1 0 1 0 0,12 3-54 0 0,-13-3 52 0 0,0 0 0 0 0,0 1 0 0 0,0 0 0 0 0,0-1 0 0 0,0 1 0 0 0,0 0 0 0 0,0-1 0 0 0,0 1 0 0 0,-1 0 0 0 0,1 0 0 0 0,0 0 0 0 0,-1-1 0 0 0,1 1 0 0 0,0 0 0 0 0,0 1 2 0 0,1 3-9 0 0,-2-4 7 0 0,0-1 0 0 0,1 1 0 0 0,-1-1 0 0 0,0 1 0 0 0,1 0 0 0 0,-1-1 0 0 0,0 1 0 0 0,1-1 0 0 0,-1 1 0 0 0,1-1 0 0 0,-1 1 1 0 0,0-1-1 0 0,1 1 0 0 0,0-1 0 0 0,-1 0 0 0 0,1 1 0 0 0,-1-1 0 0 0,1 0 0 0 0,-1 1 0 0 0,1-1 0 0 0,0 0 0 0 0,0 0 2 0 0,3 3-1 0 0,-3-3 1 0 0,0 1 0 0 0,0 0 0 0 0,0-1 0 0 0,0 1 0 0 0,-1 0 0 0 0,1 0 0 0 0,0-1 0 0 0,0 1 0 0 0,-1 0 0 0 0,1 0 0 0 0,-1 0 0 0 0,1 0 0 0 0,-1 0 0 0 0,1 0 0 0 0,-1 0 0 0 0,1 0 0 0 0,5 10 0 0 0,0-7 0 0 0,-5-4 0 0 0,-1 1 0 0 0,1-1 0 0 0,-1 0 0 0 0,0 0 0 0 0,1 1 0 0 0,-1-1 0 0 0,0 0 0 0 0,1 1 0 0 0,-1-1 0 0 0,0 0 0 0 0,1 1 0 0 0,-1-1 0 0 0,0 0 0 0 0,1 1 0 0 0,-1-1 0 0 0,0 1 0 0 0,0-1 0 0 0,0 1 0 0 0,1-1 0 0 0,-1 1 0 0 0,0-1 0 0 0,0 0 0 0 0,0 1 0 0 0,0-1 0 0 0,0 1 0 0 0,0-1 0 0 0,0 1 0 0 0,0-1 0 0 0,0 1 0 0 0,0-1 0 0 0,0 1 0 0 0,0 0 0 0 0,0 0 0 0 0,0 1 0 0 0,0 0 0 0 0,1 0 0 0 0,-1 0 0 0 0,1 0 0 0 0,-1-1 0 0 0,1 1 0 0 0,0 0 0 0 0,0-1 0 0 0,1 2 0 0 0,1 4 0 0 0,-11-2 21 0 0,8-4-13 0 0,-1 0 0 0 0,1 0-1 0 0,0-1 1 0 0,-1 1 0 0 0,1 0 0 0 0,0 0 0 0 0,0-1 0 0 0,0 1 0 0 0,-1 0 0 0 0,1 0-1 0 0,0 0 1 0 0,0 0 0 0 0,0-1 0 0 0,1 2-8 0 0,-1-1 11 0 0,0 0-1 0 0,0-1 1 0 0,0 1-1 0 0,0 0 1 0 0,0 0 0 0 0,0 0-1 0 0,-1 0 1 0 0,1-1-1 0 0,0 1 1 0 0,0 0 0 0 0,-1 0-1 0 0,1-1 1 0 0,0 1 0 0 0,-1 1-11 0 0,-9 3 152 0 0,4 5-19 0 0,5-9-127 0 0,1 0 0 0 0,0 0 0 0 0,-1 0 0 0 0,1 0 0 0 0,-1 0 0 0 0,0 0 0 0 0,1 0 0 0 0,-1 0 0 0 0,0 0 0 0 0,1 0 0 0 0,-1-1 0 0 0,0 1 0 0 0,0 0 0 0 0,0-1 0 0 0,1 1 0 0 0,-2 0-6 0 0,-8 3 46 0 0,8-3-37 0 0,0 0 1 0 0,0 0-1 0 0,0 0 0 0 0,0 1 1 0 0,0-1-1 0 0,0 1 1 0 0,0-1-1 0 0,0 1 1 0 0,0-1-10 0 0,1 1 5 0 0,0-1 1 0 0,0 0 0 0 0,0 0 0 0 0,-1 0 0 0 0,1 1 0 0 0,0-1 0 0 0,-1-1-1 0 0,1 1 1 0 0,0 0 0 0 0,-1 0 0 0 0,1 0 0 0 0,-1-1 0 0 0,1 1 0 0 0,-1-1 0 0 0,0 1-1 0 0,1-1 1 0 0,-1 0 0 0 0,0 0 0 0 0,1 1 0 0 0,-1-1-6 0 0,0 0 4 0 0,1 0-1 0 0,-1 0 1 0 0,1 0 0 0 0,-1 0-1 0 0,1 1 1 0 0,-1-1 0 0 0,1 1 0 0 0,-1-1-1 0 0,1 1 1 0 0,0 0 0 0 0,-1-1-1 0 0,1 1 1 0 0,0 0-4 0 0,-12 5 53 0 0,-12-2 18 0 0,-4-5 36 0 0,10 1-23 0 0,6-3-50 0 0,3-2-66 0 0,3 0-25 0 0,2 3-6 0 0,0 0 23 0 0,-3-2-29 0 0,6 3 10 0 0,0-1-34 0 0,0 1-16 0 0,0-1-35 0 0,0 1-38 0 0,0-2-46 0 0,0 2-12 0 0,1-1-38 0 0,-3 0-377 0 0,2 0 88 0 0,0 0-50 0 0,-3-1-728 0 0,-1 1-574 0 0,-3 1-1090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5:40.4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7568 0 0,'7'7'78'0'0,"-4"-3"-31"0"0,0-1 0 0 0,0 0 0 0 0,0 0 1 0 0,1 0-1 0 0,-1-1 0 0 0,1 1-47 0 0,6 1 138 0 0,0 1 16 0 0,0 6-53 0 0,-4-1-62 0 0,-4-6-39 0 0,0-1 0 0 0,-1 0-1 0 0,1 0 1 0 0,0 0 0 0 0,1-1 0 0 0,-1 1 0 0 0,0 0 0 0 0,1-1 0 0 0,-1 0 0 0 0,1 1 0 0 0,0-1 0 0 0,2 1-4 0 0,0 0 0 0 0,0 1 0 0 0,-1 0 0 0 0,1 0 0 0 0,-1 1 4 0 0,4 5 31 0 0,-1 2 47 0 0,-1-2 167 0 0,0 0-1 0 0,0 0 1 0 0,6 5-245 0 0,4 6 427 0 0,-2 4 68 0 0,-6-9-164 0 0,0 0-80 0 0,-1-1-58 0 0,7 20 200 0 0,-8-11-82 0 0,-2-7-78 0 0,1 4 73 0 0,4 1-41 0 0,-6-15-193 0 0,0 0 1 0 0,-1 0 0 0 0,0 0 0 0 0,0 0-1 0 0,-1 0 1 0 0,1 0 0 0 0,-1 6-73 0 0,0 12 477 0 0,-2 17-477 0 0,0-5 278 0 0,1-22-199 0 0,1-10-34 0 0,-1 1 0 0 0,-1-1 0 0 0,1 1 0 0 0,-1-1 0 0 0,-1 5-45 0 0,1-6 35 0 0,0 0-1 0 0,-1-1 1 0 0,1 1-1 0 0,-1-1 1 0 0,0 1 0 0 0,-1 1-35 0 0,-5 7 117 0 0,0 1 1 0 0,1 0-1 0 0,1 1 1 0 0,0-1 0 0 0,-2 10-118 0 0,5-12 71 0 0,-1 6 79 0 0,-7 3 54 0 0,5-10-105 0 0,-7 10 91 0 0,2-8-16 0 0,3-1-25 0 0,1 1-79 0 0,5-9-68 0 0,1 1 0 0 0,-1-1 0 0 0,0 0 0 0 0,0 0 0 0 0,-1 0 1 0 0,0 1-3 0 0,-5 3-21 0 0,0 2 38 0 0,-19 18 169 0 0,25-25-112 0 0,2-2-43 0 0,0 0-42 0 0,-1 0-45 0 0,-1 0-87 0 0,2 0 100 0 0,-7 1-71 0 0,3-2-34 0 0,2 0 18 0 0,0 0-48 0 0,-11-12-142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5:41.8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0 108 6272 0 0,'0'0'141'0'0,"0"0"23"0"0,0 0 11 0 0,0 0-55 0 0,0 0 4 0 0,0-1 57 0 0,3-1 168 0 0,-2 1-209 0 0,1-1-63 0 0,0 0 5 0 0,-1 1-8 0 0,0-1 42 0 0,0 1 22 0 0,1 0 46 0 0,-1 0 51 0 0,0-1 58 0 0,-1 2 355 0 0,1 1-423 0 0,0-1-50 0 0,0 1-43 0 0,1-2-38 0 0,0 1 15 0 0,3-3-36 0 0,-4 3 27 0 0,4-10 303 0 0,0 6-179 0 0,2 1-44 0 0,9-8 132 0 0,-4-1-12 0 0,-9 9-83 0 0,0 2-80 0 0,-1 0-49 0 0,2 1-46 0 0,0 0-13 0 0,-2 0 35 0 0,21-13 254 0 0,-1 0-37 0 0,-20 13-261 0 0,-1-1 1 0 0,1 1 0 0 0,0-1-1 0 0,-1 1 1 0 0,1 0 0 0 0,0 0-1 0 0,-1-1 1 0 0,1 1 0 0 0,0 0 0 0 0,-1 0-1 0 0,2 1-20 0 0,-1-1 19 0 0,0 0 1 0 0,0 0-1 0 0,0 0 0 0 0,0 0 0 0 0,0 0 0 0 0,0 0 1 0 0,0 0-1 0 0,0-1 0 0 0,0 1 0 0 0,0-1 0 0 0,1 0-19 0 0,4-3 59 0 0,-5 3-48 0 0,-1 0 1 0 0,0 0-1 0 0,1 0 1 0 0,-1 0 0 0 0,1 1-1 0 0,-1-1 1 0 0,1 1 0 0 0,-1-1-1 0 0,1 1 1 0 0,-1-1 0 0 0,1 1-1 0 0,-1 0 1 0 0,1 0 0 0 0,0 0-12 0 0,9-1 18 0 0,-8 1-17 0 0,0 0-1 0 0,0-1 0 0 0,0 1 0 0 0,1 1 0 0 0,-1-1 0 0 0,0 0 0 0 0,0 1 0 0 0,0-1 0 0 0,0 1 1 0 0,0 0-1 0 0,5 4 0 0 0,-7-4 0 0 0,1 0 0 0 0,-1 0 0 0 0,0-1 0 0 0,1 1 0 0 0,-1 0 0 0 0,1-1 0 0 0,-1 1 0 0 0,1-1 0 0 0,-1 1 0 0 0,1-1 0 0 0,-1 0 0 0 0,1 1 0 0 0,0-1 0 0 0,0 0 0 0 0,13 2 0 0 0,-10 1 0 0 0,-4-3 0 0 0,0 1 0 0 0,1-1 0 0 0,-1 1 0 0 0,0-1 0 0 0,1 1 0 0 0,-1 0 0 0 0,0-1 0 0 0,0 1 0 0 0,1 0 0 0 0,-1 0 0 0 0,0 0 0 0 0,0 0 0 0 0,0 0 0 0 0,0 0 0 0 0,0 0 0 0 0,0 0 0 0 0,-1 1 0 0 0,1-1 0 0 0,0 0 0 0 0,0 0 0 0 0,-1 1 0 0 0,1-1 0 0 0,-1 0 0 0 0,1 2 0 0 0,-3 26 80 0 0,-3-20-19 0 0,-1-2-20 0 0,5-1-12 0 0,-15 21 24 0 0,12-21-53 0 0,2-3 1 0 0,0-1 0 0 0,0 1 0 0 0,0-1 0 0 0,0 0 0 0 0,0 1 0 0 0,0-1 0 0 0,-1 0 0 0 0,1 0-1 0 0,-1 0 1 0 0,1-1 0 0 0,-3 2-1 0 0,-20 17 43 0 0,15-14-34 0 0,10-6-7 0 0,-1 1 1 0 0,1-1-1 0 0,-1 0 1 0 0,0 1-1 0 0,1-1 1 0 0,-1 1-1 0 0,1-1 0 0 0,-1 1 1 0 0,1-1-1 0 0,-1 1 1 0 0,1-1-1 0 0,0 1 1 0 0,-1-1-1 0 0,1 1 0 0 0,0-1 1 0 0,-1 1-1 0 0,1 0 1 0 0,0 0-3 0 0,-2 3 11 0 0,0-1-8 0 0,0-1-1 0 0,1 1 1 0 0,-1-1-1 0 0,0 0 1 0 0,0 0 0 0 0,0 0-1 0 0,-1 0 1 0 0,1 0-1 0 0,0 0 1 0 0,-1-1 0 0 0,1 1-1 0 0,-1-1 1 0 0,1 0-1 0 0,-1 0 1 0 0,-1 1-3 0 0,-2 1 25 0 0,5-2-24 0 0,-1-1 0 0 0,1 1 0 0 0,0 0 0 0 0,0 0 0 0 0,1 0-1 0 0,-1 0 1 0 0,0-1 0 0 0,0 1 0 0 0,0 0 0 0 0,0 0 0 0 0,1 1 0 0 0,-1-1 0 0 0,1 0 0 0 0,-1 0 0 0 0,1 0 0 0 0,-1 0 0 0 0,1 1 0 0 0,-1-1 0 0 0,1 0-1 0 0,0 0 1 0 0,0 1 0 0 0,0-1 0 0 0,0 0-1 0 0,-3 4 43 0 0,-12 21-22 0 0,8-23 6 0 0,7-3-26 0 0,0 0-1 0 0,0 0 1 0 0,-1 0 0 0 0,1 0-1 0 0,0 0 1 0 0,0 0 0 0 0,0 0-1 0 0,0 0 1 0 0,-1 0-1 0 0,1 0 1 0 0,0 0 0 0 0,0 0-1 0 0,0 0 1 0 0,0 0 0 0 0,-1 0-1 0 0,1 0 1 0 0,0 1-1 0 0,0-1 1 0 0,0 0 0 0 0,0 0-1 0 0,0 0 1 0 0,0 0 0 0 0,-1 0-1 0 0,1 1 1 0 0,0-1-1 0 0,0 0 1 0 0,0 0 0 0 0,0 0-1 0 0,0 0 1 0 0,0 0 0 0 0,0 1-1 0 0,0-1 1 0 0,0 0-1 0 0,0 0 1 0 0,0 0 0 0 0,0 1-1 0 0,-2 24 4 0 0,2-19-4 0 0,0-4 0 0 0,0 0 0 0 0,0-1 0 0 0,0 1 0 0 0,0-1 0 0 0,0 1 0 0 0,0 0 0 0 0,0-1 0 0 0,0 1 0 0 0,1-1 0 0 0,-1 1 0 0 0,1-1 0 0 0,0 2 0 0 0,3-2 0 0 0,-1 1 0 0 0,5 13 0 0 0,5 0 0 0 0,-9-11 0 0 0,-1 0 0 0 0,7 18 0 0 0,3-7 0 0 0,4 13 0 0 0,-4-23 0 0 0,-9-3 0 0 0,0 2 0 0 0,6 18 0 0 0,-10-21 0 0 0,1-1 0 0 0,-1 1 0 0 0,1 0 0 0 0,-1 0 0 0 0,1-1 0 0 0,-1 1 0 0 0,1 0 0 0 0,-1 0 0 0 0,0 0 0 0 0,1 0 0 0 0,-1 0 0 0 0,0 0 0 0 0,0-1 0 0 0,0 1 0 0 0,0 0 0 0 0,0 0 0 0 0,0 0 0 0 0,0 0 0 0 0,0 0 0 0 0,0 0 0 0 0,0 0 0 0 0,0 0 0 0 0,0 0 0 0 0,-1 0 0 0 0,1-1 0 0 0,0 1 0 0 0,-1 0 0 0 0,1 0 0 0 0,-1 0 0 0 0,1 0 0 0 0,-1-1 0 0 0,0 2 0 0 0,1-1 0 0 0,-3 7-16 0 0,3 7 55 0 0,0-13-30 0 0,0 0 0 0 0,0 0 0 0 0,0 0 0 0 0,0 0-1 0 0,0 0 1 0 0,0 0 0 0 0,-1 0 0 0 0,1 0 0 0 0,-1 0 0 0 0,1 0-9 0 0,-13 13 74 0 0,11-13-65 0 0,1 0-1 0 0,-1 1 1 0 0,0-1 0 0 0,1 0-1 0 0,0 1 1 0 0,0-1-1 0 0,0 1 1 0 0,0-1-1 0 0,0 1 1 0 0,0-1 0 0 0,0 1-1 0 0,1 0 1 0 0,-1-1-1 0 0,1 1 1 0 0,0 0 0 0 0,0-1-1 0 0,0 1 1 0 0,0 0-1 0 0,1 2-8 0 0,-1 3 24 0 0,0 13 49 0 0,0-13-66 0 0,0-7-12 0 0,2 14-10 0 0,14 13-58 0 0,-6-23 73 0 0,7 23-54 0 0,-14-26 52 0 0,0 0 0 0 0,0 1 0 0 0,0-1 1 0 0,0 0-1 0 0,0-1 0 0 0,2 2 2 0 0,-2-2 0 0 0,0 1 0 0 0,1 0 0 0 0,-1 0 0 0 0,0 0 0 0 0,0 1 1 0 0,1 0-1 0 0,8 8-1 0 0,0 0 1 0 0,9 6 0 0 0,30 17-34 0 0,-24-16 5 0 0,-6-7 29 0 0,-16-9 0 0 0,0 0 0 0 0,0 1 0 0 0,0 0 0 0 0,0 1 0 0 0,-1-1 0 0 0,2 1 0 0 0,8 15 0 0 0,7 8 0 0 0,-18-24 0 0 0,9 8 0 0 0,0 1 0 0 0,-1 1 0 0 0,-1 0 0 0 0,0 1 0 0 0,5 8 0 0 0,-11-15 0 0 0,-3-4 0 0 0,1 0 0 0 0,-1 0 0 0 0,0-1 0 0 0,1 1 0 0 0,-1 1 0 0 0,0-1 0 0 0,-1 0 0 0 0,1 0 0 0 0,-1 0 0 0 0,1 0 0 0 0,-1 2 0 0 0,0-3 2 0 0,0-1 0 0 0,0 1 1 0 0,1-1-1 0 0,-1 1 1 0 0,0-1-1 0 0,1 1 0 0 0,-1-1 1 0 0,1 1-1 0 0,-1-1 1 0 0,1 0-1 0 0,0 1 0 0 0,0-1 1 0 0,-1 0-3 0 0,7 12 46 0 0,-6-6-26 0 0,0 1 0 0 0,0-1-1 0 0,-1 1 1 0 0,0-1 0 0 0,0 1 0 0 0,-1-1 0 0 0,1 1 0 0 0,-2 3-20 0 0,-1-5 46 0 0,0 1 1 0 0,-1 0 0 0 0,-3 5-47 0 0,-2 3 64 0 0,5-5-14 0 0,3-7-27 0 0,0-1 1 0 0,0 0-1 0 0,0 0 1 0 0,-1 0-1 0 0,1 0 0 0 0,0 0 1 0 0,-1 0-1 0 0,1 0 1 0 0,-1 0-24 0 0,-5 5 104 0 0,4-4-48 0 0,0 0 1 0 0,0 0-1 0 0,-1 0 1 0 0,1 0-1 0 0,-1 0 1 0 0,1-1-57 0 0,-7 3 148 0 0,1-1-31 0 0,-3 5 16 0 0,11-7-114 0 0,-1-1-1 0 0,0 0 0 0 0,0 1 0 0 0,0-1 1 0 0,0 0-1 0 0,0 0 0 0 0,0 0 1 0 0,0 0-1 0 0,0 0 0 0 0,0 0 1 0 0,0-1-1 0 0,0 1 0 0 0,-1-1 1 0 0,1 1-19 0 0,-11 2 81 0 0,3 1 4 0 0,-5 4 121 0 0,-10 5 166 0 0,13-11-249 0 0,-11-2 134 0 0,0 1-20 0 0,10 1-150 0 0,1 4 39 0 0,11-5-107 0 0,-1 0 1 0 0,1-1-1 0 0,0 1 0 0 0,-1 0 0 0 0,1-1 1 0 0,-1 1-1 0 0,1-1 0 0 0,-1 1 0 0 0,1-1 1 0 0,-1 0-1 0 0,1 0 0 0 0,-1 0 0 0 0,1 0-19 0 0,-9 0 112 0 0,0 0-39 0 0,-11 0 44 0 0,21 1-113 0 0,0-1 0 0 0,0 0 0 0 0,-1 0 0 0 0,1 0 0 0 0,0 0 0 0 0,-1 0 0 0 0,1 0 1 0 0,0 0-1 0 0,-1 0 0 0 0,1 0 0 0 0,0 0 0 0 0,-1-1 0 0 0,1 1 0 0 0,0 0 0 0 0,0 0 0 0 0,-1 0 1 0 0,1 0-1 0 0,0 0 0 0 0,-1-1 0 0 0,1 1 0 0 0,0 0 0 0 0,0 0 0 0 0,0 0 0 0 0,-1-1 0 0 0,1 1 0 0 0,0 0-4 0 0,-1-1 7 0 0,0 0 3 0 0,0 0-1 0 0,0 0 1 0 0,0 0 0 0 0,1 1-1 0 0,-1-1 1 0 0,0 0 0 0 0,0 0-1 0 0,0 1 1 0 0,0-1-1 0 0,0 1 1 0 0,0-1 0 0 0,0 1-1 0 0,-1 0 1 0 0,0-1-10 0 0,-13 0 55 0 0,-11 0-44 0 0,25 1-11 0 0,1 1 0 0 0,0-1 0 0 0,-1 0 0 0 0,1 0 0 0 0,-1 0 0 0 0,1 0 0 0 0,-1 0 0 0 0,1 0 0 0 0,-1 0 0 0 0,1 0 0 0 0,-1 0 0 0 0,1-1 0 0 0,-1 1 0 0 0,1 0 0 0 0,-1 0 0 0 0,1 0 0 0 0,0 0 0 0 0,-1-1 0 0 0,1 1 0 0 0,-1 0 0 0 0,1 0 0 0 0,0-1 0 0 0,-1 1 0 0 0,1 0 0 0 0,0-1 0 0 0,-1 1 0 0 0,1-1 0 0 0,0 1 0 0 0,-1 0 0 0 0,1-1 0 0 0,0 1 0 0 0,0-1 0 0 0,-5-5 0 0 0,-1 3-12 0 0,2 3-34 0 0,2 0-50 0 0,2 0-110 0 0,-3 0-187 0 0,1 0 294 0 0,1 0 0 0 0,-1 0-21 0 0,1 0-46 0 0,0 0-16 0 0,0 0-46 0 0,0 0-54 0 0,0 0-60 0 0,0 0-65 0 0,1 0-60 0 0,-1 0-53 0 0,1 0-47 0 0,0 0-165 0 0,0 0-46 0 0,0 0-201 0 0,0 0-539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6:57.3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1 101 5456 0 0,'0'0'158'0'0,"2"0"-4"0"0,5-1-119 0 0,1 2-49 0 0,2 3 51 0 0,8 5 74 0 0,-1-5 775 0 0,-10-3-483 0 0,2-2 105 0 0,0 0 98 0 0,-5 1-231 0 0,1 0 42 0 0,0-1 48 0 0,0 1 54 0 0,6 0 2 0 0,9 0 388 0 0,-12 0-577 0 0,1 0 38 0 0,-5 0-226 0 0,1 0 68 0 0,2 0 78 0 0,9 0 453 0 0,-10 0-508 0 0,3 0 38 0 0,-5 0-191 0 0,0 0-48 0 0,1-2 169 0 0,5-8 11 0 0,-7 8 5 0 0,0 0-86 0 0,1 2-46 0 0,1 1 3 0 0,-5-1-48 0 0,3 0 261 0 0,-3 0-132 0 0,2 0-89 0 0,2 0-42 0 0,5 0-29 0 0,-8 0-11 0 0,-1 0 0 0 0,1 0 0 0 0,0 0 0 0 0,0 0 0 0 0,0 0 0 0 0,0 0 0 0 0,-1 0 0 0 0,1 0 0 0 0,0 0 0 0 0,0-1 0 0 0,0 1 0 0 0,-1 0 0 0 0,1-1 0 0 0,0 1 0 0 0,2-5 3 0 0,-4-12 139 0 0,-1 14-119 0 0,-8-3 9 0 0,5-4 32 0 0,-5 5-36 0 0,5-5 20 0 0,-7 5-36 0 0,-3-7-12 0 0,-1-1 0 0 0,1 11 0 0 0,0-1-12 0 0,0-5-36 0 0,0 16 24 0 0,0-3-24 0 0,0 8 36 0 0,4 3 26 0 0,4-5 45 0 0,-4-4-43 0 0,10-7-18 0 0,0 0 1 0 0,0 1 0 0 0,0-1 0 0 0,0 1 0 0 0,0-1-1 0 0,1 1 1 0 0,-1-1 0 0 0,0 1 0 0 0,0 0-1 0 0,0 0 1 0 0,0-1 0 0 0,1 1 0 0 0,-1 0-1 0 0,0 0 1 0 0,1 0 0 0 0,-1 0 1 0 0,-14 29-197 0 0,14-29 188 0 0,1 1 0 0 0,-1-1 1 0 0,1 0-1 0 0,0 1 0 0 0,-1-1 1 0 0,1 0-1 0 0,0 1 0 0 0,0-1 1 0 0,0 0-1 0 0,0 2 9 0 0,-2 14-17 0 0,-2-9 19 0 0,2-4-2 0 0,0 1 1 0 0,1-1 0 0 0,-1 1-1 0 0,1-1 1 0 0,0 3-1 0 0,1-5 5 0 0,-1-1 0 0 0,1 1 0 0 0,0-1 0 0 0,0 1 0 0 0,0-1 1 0 0,1 1-1 0 0,-1-1 0 0 0,0 1 0 0 0,1-1 0 0 0,-1 1 0 0 0,1-1 0 0 0,0 2-5 0 0,7 12 14 0 0,-4-8-14 0 0,0-1 0 0 0,-1 1 0 0 0,3 6 0 0 0,-1 12 0 0 0,-3-18 0 0 0,1-1 0 0 0,0 0 0 0 0,1 0 0 0 0,-1 0 0 0 0,1 0 0 0 0,1-1 0 0 0,-1 1 0 0 0,1-1 0 0 0,-1 0 0 0 0,2 0 0 0 0,6 10 0 0 0,-11-14 0 0 0,-1 0 0 0 0,0 0 0 0 0,1-1 0 0 0,-1 1 0 0 0,0 0 0 0 0,1 0 0 0 0,-1 0 0 0 0,1-1 0 0 0,0 1 0 0 0,-1 0 0 0 0,1-1 0 0 0,0 1 0 0 0,-1-1 0 0 0,1 1 0 0 0,0-1 0 0 0,-1 1 0 0 0,1-1 0 0 0,0 1 0 0 0,0-1 0 0 0,0 1 0 0 0,0-1 0 0 0,-1 0 0 0 0,1 0 0 0 0,0 1 0 0 0,0-1 0 0 0,0 0 0 0 0,9 3 0 0 0,0 7 13 0 0,-6-9-2 0 0,0 0-1 0 0,0 0 1 0 0,-1-1 0 0 0,1 1-1 0 0,0-1 1 0 0,0 0 0 0 0,3 0-11 0 0,22-1 81 0 0,-6 0 24 0 0,-22 2-98 0 0,1-1 0 0 0,-1 0 0 0 0,1 0-1 0 0,-1-1 1 0 0,0 1 0 0 0,1 0 0 0 0,-1 0-1 0 0,1-1 1 0 0,-1 1 0 0 0,0 0 0 0 0,1-1 0 0 0,-1 0-1 0 0,0 1 1 0 0,1-1 0 0 0,-1 0 0 0 0,0 0-7 0 0,21-10 96 0 0,-15 8 5 0 0,-3 1-72 0 0,0-1-57 0 0,0 2-36 0 0,-1-1-46 0 0,-1 1-23 0 0,1-1-43 0 0,-1 1-49 0 0,1-1-52 0 0,-1 1 2 0 0,-1 0-43 0 0,1-1-46 0 0,-1 1-49 0 0,1-1-51 0 0,-1 1-55 0 0,0-1-57 0 0,0 1-61 0 0,1-5-1343 0 0,-2-3-1138 0 0,0 9 3090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6:57.5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106 0 9824 0 0,'-18'0'150'0'0,"-28"0"268"0"0,32 0-337 0 0,1 0-50 0 0,-2 0-31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6:58.3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379 106 6592 0 0,'0'0'149'0'0,"0"-3"23"0"0,0 2-153 0 0,0-17 299 0 0,-1 15-283 0 0,-1 0-40 0 0,-8-2 5 0 0,8 2 3 0 0,1-1 21 0 0,-1 1 41 0 0,-3 1 132 0 0,0-1 79 0 0,1-3 119 0 0,0-2-54 0 0,-3-3 183 0 0,5 8-267 0 0,0 1-54 0 0,0 1-48 0 0,0-1-41 0 0,1 1-24 0 0,0 0-38 0 0,-1-1-24 0 0,0 0 5 0 0,1 1 66 0 0,-2-2 155 0 0,1 2-93 0 0,-1 0-59 0 0,-1 1-55 0 0,0 0-10 0 0,2 0 42 0 0,-5-5 83 0 0,0 1-48 0 0,2 2-3 0 0,-1 1 31 0 0,-2 0 63 0 0,-17 1 155 0 0,20 3-222 0 0,1 0-84 0 0,-1 0 1 0 0,1 0-1 0 0,-1 0 1 0 0,0 0-1 0 0,0-1 1 0 0,-5 2-55 0 0,-10 5 127 0 0,15-7-104 0 0,-2 2 39 0 0,0 0 0 0 0,0 0-1 0 0,-6 5-61 0 0,2 1 35 0 0,1 2-36 0 0,3-1 1 0 0,4-5 0 0 0,-1 0 0 0 0,0-1 0 0 0,0 1 0 0 0,-4 3 0 0 0,1-3 0 0 0,2 1 0 0 0,-1 0 0 0 0,1 0 0 0 0,0 1 0 0 0,0-1 0 0 0,-8 14 0 0 0,7-12 0 0 0,2-4 0 0 0,1 0 0 0 0,-1 0 0 0 0,1 1 0 0 0,0-1 0 0 0,-2 5 0 0 0,0 18 0 0 0,0-13 0 0 0,4-12 1 0 0,0-1 0 0 0,0 1 0 0 0,0 0 0 0 0,0 0 1 0 0,0 1-1 0 0,1-1 0 0 0,-1 0 0 0 0,1 0 0 0 0,0 3-1 0 0,0 44 95 0 0,0 3 40 0 0,0-51-133 0 0,2 22 13 0 0,-2-23-15 0 0,0 1 0 0 0,1-1 0 0 0,-1 0 0 0 0,0-1 0 0 0,1 1-1 0 0,-1 0 1 0 0,1 0 0 0 0,0 0 0 0 0,-1 0 0 0 0,1 0 0 0 0,0 0 0 0 0,-1-1 0 0 0,1 1 0 0 0,0 0 0 0 0,0 0 0 0 0,0-1 0 0 0,-1 1 0 0 0,1-1 0 0 0,1 1 0 0 0,8 4 11 0 0,-2-1 49 0 0,4 5 85 0 0,-9-6-76 0 0,1 0 1 0 0,-1 0-1 0 0,1 0 1 0 0,-1 0-1 0 0,1-1 1 0 0,0 1 0 0 0,0-1-1 0 0,0 0 1 0 0,2 0-70 0 0,5 1 94 0 0,0-2-40 0 0,8-1 75 0 0,5 0-24 0 0,-22 0-85 0 0,0 0 0 0 0,0 0-1 0 0,1-1 1 0 0,-1 1 0 0 0,0 0 0 0 0,1-1 0 0 0,-1 0 0 0 0,0 1 0 0 0,0-1 0 0 0,0 0 0 0 0,0 0 0 0 0,2-1-20 0 0,16-8 209 0 0,3-3-41 0 0,-3 1 4 0 0,-11 7-139 0 0,2 1 27 0 0,-1-2 0 0 0,0 1 0 0 0,-1-1 0 0 0,0-1 0 0 0,2-1-60 0 0,-7 4 13 0 0,0 0 1 0 0,0 0 0 0 0,-1 0 0 0 0,3-4-14 0 0,9-14 41 0 0,-1 0 1 0 0,-1-1 0 0 0,3-11-42 0 0,-14 30 1 0 0,-1-1 1 0 0,-1 1 0 0 0,1 0-1 0 0,-1 0 1 0 0,0-1-1 0 0,0 1 1 0 0,0-4-2 0 0,0 5 1 0 0,0 0 1 0 0,0 1-1 0 0,0-1 1 0 0,0 0-1 0 0,0 0 1 0 0,1 0-1 0 0,-1 0-1 0 0,6-9 27 0 0,-5 11-25 0 0,0 0 0 0 0,0-1 0 0 0,0 1 0 0 0,-1-1 0 0 0,1 1 0 0 0,-1-1-1 0 0,1 1 1 0 0,-1-1 0 0 0,1 0 0 0 0,-1 1 0 0 0,0-1 0 0 0,0 1 0 0 0,0-1 0 0 0,0 0-2 0 0,1-6 0 0 0,-1 5 1 0 0,0 0 0 0 0,1 0 0 0 0,-1 0 0 0 0,0 1 0 0 0,-1-1 0 0 0,1 0 0 0 0,0 0-1 0 0,-1 0 1 0 0,1 0 0 0 0,-1 1 0 0 0,0-2-1 0 0,-4-3 21 0 0,4 5-19 0 0,0 1 1 0 0,0 0-1 0 0,0-1 0 0 0,1 1 1 0 0,-1-1-1 0 0,0 1 0 0 0,1-1 1 0 0,-1 1-1 0 0,1-1 0 0 0,0 1 1 0 0,-1-1-1 0 0,1 0 0 0 0,0 1 1 0 0,0-1-3 0 0,-3-13 0 0 0,-7 0 0 0 0,8 2-11 0 0,2 13 10 0 0,0 0 0 0 0,0 0 1 0 0,0 0-1 0 0,0 0 0 0 0,0 0 0 0 0,0 0 1 0 0,0 0-1 0 0,0 0 0 0 0,0-1 0 0 0,0 1 1 0 0,0 0-1 0 0,0 0 0 0 0,0 0 0 0 0,0 0 1 0 0,0 0-1 0 0,0 0 0 0 0,0 0 0 0 0,0 0 1 0 0,0 0-1 0 0,0 0 0 0 0,0-1 0 0 0,0 1 1 0 0,0 0-1 0 0,0 0 0 0 0,0 0 0 0 0,0 0 1 0 0,0 0-1 0 0,0 0 0 0 0,-1 0 0 0 0,1 0 1 0 0,0 0-1 0 0,0 0 0 0 0,0 0 0 0 0,0 0 1 0 0,0 0-1 0 0,0 0 0 0 0,0 0 0 0 0,0 0 1 0 0,0 0-1 0 0,0 0 0 0 0,0 0 0 0 0,0-1 1 0 0,-1 1-1 0 0,1 0 0 0 0,0 0 0 0 0,0 0 1 0 0,0 0-1 0 0,0 0 0 0 0,0 0 0 0 0,0 0 1 0 0,0 0-1 0 0,0 1 0 0 0,0-1 0 0 0,0 0 1 0 0,0 0-1 0 0,-1 0 0 0 0,1 0 1 0 0,-10 2-21 0 0,7 7-20 0 0,3 27 16 0 0,1-23-22 0 0,-2-2 34 0 0,1-8 13 0 0,0 1 0 0 0,-1-1 0 0 0,1 0 0 0 0,0 0 0 0 0,1 0 0 0 0,-1 0 0 0 0,1 0 0 0 0,-1 0 1 0 0,1 0-1 0 0,0 1 0 0 0,2 1 0 0 0,-2-2 0 0 0,1-1 0 0 0,-1 1 0 0 0,0 0 0 0 0,0 0 0 0 0,0 0 0 0 0,0 0 0 0 0,0 1 0 0 0,-1-1 0 0 0,1 0 0 0 0,-1 0 0 0 0,0 0 0 0 0,0 3 0 0 0,0-2 0 0 0,0 0 0 0 0,1 0 0 0 0,0 0 0 0 0,-1-1 0 0 0,2 1 0 0 0,-1 0 0 0 0,0-1 0 0 0,1 1 0 0 0,-1-1 0 0 0,2 3 0 0 0,2 24 0 0 0,6-17 12 0 0,-8-8 40 0 0,-2 2-44 0 0,0-1-8 0 0,3 1 0 0 0,-3-5 4 0 0,0-1 0 0 0,0 0-1 0 0,0 1 1 0 0,0-1 0 0 0,-1 1 0 0 0,1-1-1 0 0,-1 1 1 0 0,1-1 0 0 0,-1 1 0 0 0,1-1 0 0 0,-1 1-1 0 0,0 0 1 0 0,0-1 0 0 0,0 1-4 0 0,0 0 1 0 0,0-1-1 0 0,1 1 1 0 0,-1-1 0 0 0,0 1 0 0 0,1-1-1 0 0,-1 1 1 0 0,1 0 0 0 0,-1-1 0 0 0,1 0-1 0 0,-1 1 1 0 0,1-1 0 0 0,0 1-1 0 0,0-1 1 0 0,0 0-1 0 0,4 7 1 0 0,-3 7-1 0 0,-2-12 37 0 0,1-1-53 0 0,-1 1-50 0 0,0-1-47 0 0,1 0-45 0 0,0 0-43 0 0,0 0-40 0 0,0-1-37 0 0,0 3-380 0 0,2-2-118 0 0,-1 1-100 0 0,0-1-77 0 0,0 0-935 0 0,-2-1-1077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6:58.9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8088 0 0,'0'0'182'0'0,"0"0"29"0"0,0 0 12 0 0,0 3-37 0 0,2 4-131 0 0,2-3 79 0 0,-1-3-18 0 0,1 2 39 0 0,1 7 296 0 0,1-6-150 0 0,-6-3-281 0 0,1-1-1 0 0,-1 0 1 0 0,1 0-1 0 0,-1 1 1 0 0,0-1 0 0 0,1 0-1 0 0,-1 0 1 0 0,1 1-1 0 0,-1-1 1 0 0,0 0-1 0 0,0 1 1 0 0,1-1-1 0 0,-1 1 1 0 0,0-1-1 0 0,0 0 1 0 0,1 1 0 0 0,-1-1-1 0 0,0 1 1 0 0,0-1-1 0 0,0 1 1 0 0,0-1-1 0 0,1 1 1 0 0,-1-1-1 0 0,0 1 1 0 0,0-1-1 0 0,0 1 1 0 0,0-1 0 0 0,0 1-1 0 0,0-1 1 0 0,0 0-1 0 0,-1 1 1 0 0,1 0-20 0 0,3 12 391 0 0,2-4-77 0 0,0-1-91 0 0,0 1 86 0 0,-1 0-51 0 0,2 3 68 0 0,-3-1-115 0 0,-2 5-44 0 0,0 0-33 0 0,5-4-3 0 0,-1-3-1 0 0,-3 5 34 0 0,1 8 46 0 0,6-1 78 0 0,-8-18-238 0 0,0-1 0 0 0,0 0 0 0 0,-1 1 0 0 0,1-1 0 0 0,-1 1 0 0 0,0-1 0 0 0,1 1 0 0 0,-1 1-50 0 0,-2 20 306 0 0,2-14-168 0 0,0-6-35 0 0,0 0 1 0 0,0-1 0 0 0,0 1 0 0 0,1 0 0 0 0,0-1 0 0 0,0 4-104 0 0,2 0 178 0 0,1 0-34 0 0,-2-2-72 0 0,2 7 84 0 0,-4 20 49 0 0,-1-22-120 0 0,1-1 39 0 0,0-5-139 0 0,0-2 83 0 0,0 0 69 0 0,0-1 56 0 0,1-2 197 0 0,-1-3 276 0 0,0 1-288 0 0,0-1-68 0 0,-1 1-160 0 0,1 0-60 0 0,-1 1-69 0 0,1-1-57 0 0,-1 1-65 0 0,0 0-70 0 0,-3-4 227 0 0,3 5-49 0 0,1 1 1 0 0,-1-1-1 0 0,0 0 1 0 0,1 1-1 0 0,-1-1 0 0 0,1 0 1 0 0,-1 0-1 0 0,1 0 1 0 0,0 1-1 0 0,-1-1 1 0 0,1 0-1 0 0,0 0 0 0 0,-1 0 1 0 0,1 0-1 0 0,0 0 1 0 0,0 0-1 0 0,0 0 1 0 0,0 0-1 0 0,0 0 0 0 0,0 1 1 0 0,0-1-1 0 0,0 0 1 0 0,0 0-1 0 0,0 0 1 0 0,1 0-1 0 0,-1 0 0 0 0,0 0-7 0 0,8-16 111 0 0,-6 12-89 0 0,-1 0 0 0 0,0-1 0 0 0,-1 1 0 0 0,1 0 0 0 0,-1 0-1 0 0,0-1 1 0 0,0-3-22 0 0,-1 0 25 0 0,1 5-15 0 0,0 1 0 0 0,-1-1 1 0 0,2 1-1 0 0,-1-1 0 0 0,0 1 1 0 0,1 0-1 0 0,-1-1 0 0 0,1 1 1 0 0,0-2-11 0 0,4-5 8 0 0,-4 7-8 0 0,0 0 1 0 0,0 0-1 0 0,1 0 0 0 0,-2 0 0 0 0,1 0 1 0 0,0 0-1 0 0,-1 0 0 0 0,1 0 0 0 0,-1 0 0 0 0,0-3 0 0 0,1-2 0 0 0,1 0 0 0 0,0-1 0 0 0,0 1 0 0 0,1 0 0 0 0,0 0 0 0 0,2-4 0 0 0,5-12 0 0 0,-5 6-14 0 0,7 3-45 0 0,19-15 63 0 0,-24 24-61 0 0,2 1-49 0 0,-3 2-22 0 0,-1-1-33 0 0,0-6-135 0 0,-1 7 124 0 0,3 0-108 0 0,0-1-90 0 0,-1 1-70 0 0,-2 1 11 0 0,5-1-504 0 0,6 3-532 0 0,-9 0 729 0 0,9 0-877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6:59.3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1 166 6048 0 0,'0'0'133'0'0,"0"0"23"0"0,0 0 11 0 0,2 3-27 0 0,2 0-235 0 0,0-1 43 0 0,0 1 40 0 0,1-2 36 0 0,6 2 128 0 0,2-1 118 0 0,-3-2 18 0 0,0 0 53 0 0,6 0 247 0 0,0-1 61 0 0,7 0 538 0 0,-18-1-717 0 0,6-6-71 0 0,-10 7-349 0 0,1 0-1 0 0,-1 1 0 0 0,0-1 0 0 0,1 1 0 0 0,-1-1 0 0 0,1 1 1 0 0,-1 0-1 0 0,1 0 0 0 0,-1-1 0 0 0,2 1-49 0 0,8-1 241 0 0,0-6 13 0 0,-3 3-112 0 0,5-1 148 0 0,-8-5 2 0 0,5 5 16 0 0,-2-9 61 0 0,-1 2-114 0 0,-3 9-89 0 0,-1 0-65 0 0,-1 1-53 0 0,-1 0-34 0 0,3-2-54 0 0,-3 1 63 0 0,2-12-23 0 0,-3 12 0 0 0,0-1-1 0 0,0 1 1 0 0,-1 0 0 0 0,1 0 0 0 0,-1 0 0 0 0,1 0 0 0 0,-2-2 0 0 0,2 4 0 0 0,0 1 1 0 0,0 0-1 0 0,0-1 0 0 0,-1 1 1 0 0,1 0-1 0 0,0-1 0 0 0,0 1 1 0 0,-1 0-1 0 0,1-1 0 0 0,0 1 1 0 0,0 0-1 0 0,-1 0 1 0 0,1-1-1 0 0,0 1 0 0 0,-1 0 1 0 0,1 0-1 0 0,0 0 0 0 0,-1-1 1 0 0,1 1-1 0 0,-1 0 0 0 0,1 0 0 0 0,-1 0 2 0 0,1 0 0 0 0,0 0-1 0 0,-1 0 1 0 0,1-1 0 0 0,0 1-1 0 0,0 0 1 0 0,-1 0 0 0 0,1 0-1 0 0,0-1 1 0 0,-1 1-1 0 0,1 0 1 0 0,0 0 0 0 0,0-1-1 0 0,0 1 1 0 0,-1 0 0 0 0,1 0-1 0 0,0-1 1 0 0,0 1 0 0 0,0 0-1 0 0,0-1 1 0 0,-1 1 0 0 0,1 0-1 0 0,0 0 1 0 0,0-1 0 0 0,0 1-1 0 0,0 0 1 0 0,0-1 0 0 0,0 1-1 0 0,0 0 1 0 0,0-1 0 0 0,0 1-1 0 0,0-1 1 0 0,0 1 0 0 0,0 0-1 0 0,0-1 1 0 0,0 1 0 0 0,0 0-2 0 0,-2-5 85 0 0,-8-5 10 0 0,5 6-13 0 0,-1 4-66 0 0,2-1-18 0 0,1-6-1 0 0,3 7 2 0 0,0 0 0 0 0,0-1 0 0 0,0 1 1 0 0,0 0-1 0 0,0 0 0 0 0,0 0 1 0 0,0-1-1 0 0,-1 1 0 0 0,1 0 1 0 0,0 0-1 0 0,0 0 0 0 0,0 0 0 0 0,0-1 1 0 0,0 1-1 0 0,0 0 0 0 0,0 0 1 0 0,0 0-1 0 0,0 0 0 0 0,-1 0 1 0 0,1-1-1 0 0,0 1 0 0 0,0 0 1 0 0,0 0-1 0 0,0 0 0 0 0,0 0 0 0 0,-1 0 1 0 0,1 0-1 0 0,0 0 0 0 0,0 0 1 0 0,0 0-1 0 0,0 0 0 0 0,-1 0 1 0 0,1-1-1 0 0,0 1 0 0 0,0 0 1 0 0,0 0 0 0 0,-26-1-52 0 0,16 1 54 0 0,-10 0 70 0 0,18 0-58 0 0,0 0 1 0 0,0 1-1 0 0,0-1 0 0 0,0 0 0 0 0,0 1 1 0 0,1 0-1 0 0,-1-1 0 0 0,0 1 0 0 0,0 0 1 0 0,1 0-1 0 0,-1 0 0 0 0,0 0-14 0 0,1 0 11 0 0,-1 0 0 0 0,1 0 0 0 0,-1-1 0 0 0,1 1-1 0 0,0 0 1 0 0,-1-1 0 0 0,1 1 0 0 0,-1-1 0 0 0,1 1 0 0 0,-1-1 0 0 0,1 0 0 0 0,-1 0-11 0 0,-3 3 73 0 0,1 1-62 0 0,1-1-11 0 0,-1 1 1 0 0,1 0 0 0 0,-1-1 0 0 0,0 0 0 0 0,-2 1-1 0 0,1-2 0 0 0,5-2 0 0 0,-1 1 0 0 0,1-1 0 0 0,-1 0 0 0 0,0 0 0 0 0,1 1 0 0 0,-1-1 0 0 0,1 0 0 0 0,-1 1 0 0 0,1-1 0 0 0,-1 1 0 0 0,1-1 0 0 0,-1 1 0 0 0,1-1 0 0 0,-1 1 0 0 0,1-1 0 0 0,0 1 0 0 0,-1-1 0 0 0,1 1 0 0 0,0 0 0 0 0,-1-1 0 0 0,1 1 0 0 0,0 0 0 0 0,-2 4 0 0 0,-24 40 74 0 0,25-41-51 0 0,0 0 0 0 0,0 0 1 0 0,1 0-1 0 0,-1 0 0 0 0,1 1 0 0 0,0-1 0 0 0,0 0 0 0 0,0 0 0 0 0,1 4-23 0 0,0 7 86 0 0,-2-5-33 0 0,1-7-51 0 0,0 0 1 0 0,-1-1-1 0 0,1 1 0 0 0,0 0 1 0 0,1-1-1 0 0,-1 1 1 0 0,0 0-1 0 0,1-1 1 0 0,-1 1-1 0 0,1 0 1 0 0,0 0-3 0 0,9 2 0 0 0,-3 6-1 0 0,-7-10 2 0 0,0 0 1 0 0,1 0-1 0 0,-1 0 0 0 0,1 0 1 0 0,-1 0-1 0 0,1 0 0 0 0,-1 0 0 0 0,1 0 1 0 0,0-1-1 0 0,0 1 0 0 0,-1 0 0 0 0,1 0 1 0 0,0-1-1 0 0,0 1 0 0 0,0 0 1 0 0,0-1-2 0 0,9 5 63 0 0,-8-5-55 0 0,-1 0-1 0 0,0 1 0 0 0,0-1 1 0 0,0 1-1 0 0,0-1 0 0 0,0 1 1 0 0,0-1-1 0 0,0 1 0 0 0,0 0 1 0 0,0-1-1 0 0,-1 1 0 0 0,1 0 1 0 0,0 0-1 0 0,0 0 1 0 0,-1 0-1 0 0,1-1 0 0 0,0 1 1 0 0,0 1-8 0 0,1 3 25 0 0,-2-5-17 0 0,0 1 0 0 0,1 0 0 0 0,-1-1 1 0 0,0 1-1 0 0,1-1 0 0 0,-1 1 0 0 0,0 0 1 0 0,1-1-1 0 0,-1 1 0 0 0,1-1 1 0 0,-1 1-1 0 0,1-1 0 0 0,-1 0 0 0 0,1 1 1 0 0,-1-1-1 0 0,1 1 0 0 0,-1-1 0 0 0,1 0 1 0 0,-1 1-1 0 0,1-1 0 0 0,0 0 1 0 0,0 0-9 0 0,3 3 42 0 0,8 2 61 0 0,-7-3-67 0 0,-1-1 0 0 0,1 1 0 0 0,-1-1 0 0 0,1-1 0 0 0,-1 1 0 0 0,1-1 0 0 0,-1 1 0 0 0,1-1 0 0 0,3-1-36 0 0,-5 1-25 0 0,0 1-1 0 0,0-1 1 0 0,0 1 0 0 0,1-1 0 0 0,-1 1 0 0 0,0 0 0 0 0,0 0 0 0 0,0 0 0 0 0,2 2 25 0 0,5 1-85 0 0,-6-3 72 0 0,0 0-84 0 0,-1-1-78 0 0,0-1-75 0 0,0 0-67 0 0,0 0-62 0 0,-1-1-57 0 0,0 1-52 0 0,1-1-37 0 0,-1 0-40 0 0,4 0-661 0 0,4 0-621 0 0,8 1-1047 0 0,-18 1 2869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2:35.7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258 61 5848 0 0,'0'0'168'0'0,"-3"-3"-3"0"0,-8-7-19 0 0,5 3-37 0 0,1 2 148 0 0,2 2-114 0 0,2 2 129 0 0,-1 0-49 0 0,1 0-45 0 0,0 1-40 0 0,-1-1-15 0 0,1 1-41 0 0,-1 0-21 0 0,0 0-15 0 0,-1 0 40 0 0,0-1 77 0 0,-9-9 513 0 0,10 9-466 0 0,1 0-37 0 0,-1-1 78 0 0,-1 2-84 0 0,2 0-117 0 0,-1 0-16 0 0,0 0 17 0 0,0-1 79 0 0,-3-5 217 0 0,5 5-327 0 0,0 1 0 0 0,0-1 0 0 0,-1 1-1 0 0,1 0 1 0 0,0-1 0 0 0,0 1 0 0 0,0 0-1 0 0,-1-1 1 0 0,1 1 0 0 0,0 0-1 0 0,-1 0 1 0 0,1-1 0 0 0,0 1 0 0 0,-1 0-1 0 0,1 0 1 0 0,0-1 0 0 0,-1 1 0 0 0,1 0-1 0 0,0 0 1 0 0,-1 0 0 0 0,1 0-1 0 0,-1 0 1 0 0,1-1 0 0 0,0 1 0 0 0,-1 0-1 0 0,1 0 1 0 0,-1 0 0 0 0,1 0 0 0 0,0 0-1 0 0,-1 0 1 0 0,1 0-20 0 0,-3 0 317 0 0,1 0-58 0 0,-24 0 201 0 0,21 3-337 0 0,3-1-111 0 0,-1 2 31 0 0,-1 0 0 0 0,0 0 0 0 0,-1 0-1 0 0,1-1 1 0 0,-1 1-43 0 0,0-1 18 0 0,4-3-13 0 0,1 0-1 0 0,-1 0 0 0 0,0 0 0 0 0,1 1 1 0 0,-1-1-1 0 0,1 0 0 0 0,-1 1 0 0 0,1-1 1 0 0,-1 1-1 0 0,1-1 0 0 0,-1 1 1 0 0,1-1-1 0 0,-1 1 0 0 0,1-1 0 0 0,-1 1 1 0 0,1-1-1 0 0,0 1 0 0 0,-1-1 1 0 0,1 1-1 0 0,0 0 0 0 0,0-1 0 0 0,-1 1-4 0 0,-1 4 18 0 0,-11 18 62 0 0,1-1-32 0 0,11-20-48 0 0,1 0 0 0 0,-1-1 0 0 0,1 1 0 0 0,-1 0 0 0 0,1 0 0 0 0,0 0 0 0 0,0 0 0 0 0,0-1 0 0 0,0 1 0 0 0,0 0 0 0 0,0 1 0 0 0,1-1 0 0 0,-1 0 0 0 0,0-1 0 0 0,0 1 0 0 0,0 0 0 0 0,0 0 0 0 0,-1 0 0 0 0,1 0 0 0 0,0-1 0 0 0,-1 1 0 0 0,1 0 0 0 0,-1 1 0 0 0,-1 0 8 0 0,0 0 0 0 0,0 1 0 0 0,1-1 0 0 0,0 1 0 0 0,0 0 0 0 0,0-1 0 0 0,0 1 0 0 0,0 0 0 0 0,1 0 0 0 0,-1 2-8 0 0,1-4 5 0 0,0 0 0 0 0,0 0 0 0 0,1 0 1 0 0,-1 0-1 0 0,0 0 0 0 0,1-1 1 0 0,-1 1-1 0 0,1 0 0 0 0,0 0 1 0 0,-1-1-1 0 0,1 1 0 0 0,0 0 0 0 0,1 1-5 0 0,-1-2 4 0 0,0 0-1 0 0,0 1 0 0 0,-1-1 1 0 0,1 0-1 0 0,0 1 0 0 0,-1-1 1 0 0,1 1-1 0 0,-1-1 0 0 0,1 1 1 0 0,-1-1-1 0 0,0 1 0 0 0,0-1 1 0 0,0 2-4 0 0,3 12 10 0 0,-3-13-6 0 0,1-1-1 0 0,0 0 1 0 0,0 0 0 0 0,-1 0-1 0 0,1 0 1 0 0,0 0-1 0 0,0 0 1 0 0,0 0-1 0 0,0-1 1 0 0,0 1-1 0 0,0 0 1 0 0,1 0-4 0 0,3 0 8 0 0,-1 1-8 0 0,5 13 35 0 0,-1-6 62 0 0,5-4 91 0 0,14-4 284 0 0,-20-1-341 0 0,-2-3-46 0 0,12-7-77 0 0,0 0 31 0 0,-5 0 85 0 0,3-15 52 0 0,-9 21-119 0 0,-5 3-53 0 0,-1 1 0 0 0,1 0 0 0 0,-1 0 0 0 0,0-1 0 0 0,1 1 0 0 0,-1 0 0 0 0,0-1 0 0 0,1 1 0 0 0,-1 0 0 0 0,0-1 0 0 0,1 1 0 0 0,-1 0 0 0 0,0-1 0 0 0,1 1 0 0 0,-1-1 0 0 0,0 1 0 0 0,0 0 0 0 0,0-1 0 0 0,1 1 0 0 0,-1-1 0 0 0,0 1 0 0 0,0-1 0 0 0,0 1 0 0 0,0-1 0 0 0,0 1 0 0 0,0-1 0 0 0,0 1 0 0 0,0-1 0 0 0,0 1 0 0 0,0-1 0 0 0,0 1 0 0 0,0-1-4 0 0,-1-4 21 0 0,2-13 200 0 0,1 11-170 0 0,4-2-35 0 0,-5 8-16 0 0,0 1 0 0 0,-1-1 0 0 0,1 0 0 0 0,-1 1 0 0 0,1-1 0 0 0,-1 0 0 0 0,1 0 0 0 0,-1 1 0 0 0,0-1 0 0 0,1 0 0 0 0,-1 0 0 0 0,0 0 0 0 0,0 0 0 0 0,1 1 1 0 0,-1-1-1 0 0,0 0 0 0 0,0 0 0 0 0,0 0 0 0 0,-1-3 2 0 0,0 0 0 0 0,0 0 0 0 0,0 0 0 0 0,0 0 0 0 0,-1 0 0 0 0,1 0 0 0 0,-1 0 1 0 0,-1-1-3 0 0,2 3 11 0 0,1 0 1 0 0,-1 0 0 0 0,1 0 0 0 0,-1 0 0 0 0,1 0 0 0 0,0 0 0 0 0,0 0 0 0 0,0 0 0 0 0,0 0 0 0 0,0-1-12 0 0,1-4 31 0 0,1-8 24 0 0,8 0-34 0 0,-7 9-3 0 0,2-2 14 0 0,2 7-43 0 0,-7 1 10 0 0,0 0-1 0 0,0 0 1 0 0,1 0 0 0 0,-1 0 0 0 0,0 0 0 0 0,0 0-1 0 0,0 0 1 0 0,0 0 0 0 0,0 0 0 0 0,0 0-1 0 0,0 0 1 0 0,0 0 0 0 0,0 0 0 0 0,0 0 0 0 0,1 0-1 0 0,-1 0 1 0 0,0 0 0 0 0,0 0 0 0 0,0 0 0 0 0,0 0-1 0 0,0 0 1 0 0,0 0 0 0 0,0 0 0 0 0,0 0-1 0 0,0 0 1 0 0,0 0 0 0 0,0 0 0 0 0,0 0 0 0 0,0-1-1 0 0,1 1 1 0 0,-1 0 0 0 0,0 0 0 0 0,0 0 0 0 0,0 0-1 0 0,0 0 1 0 0,0 0 0 0 0,0 0 0 0 0,0 0-1 0 0,0 0 1 0 0,0 0 0 0 0,0 0 0 0 0,0 0 0 0 0,0-1-1 0 0,0 1 1 0 0,0 0 0 0 0,0 0 0 0 0,0 0-1 0 0,0 0 1 0 0,0 0 0 0 0,0 0 0 0 0,0 0 0 0 0,0 0-1 0 0,0 0 1 0 0,0 0 0 0 0,0 0 0 0 0,0-1 0 0 0,0 1 1 0 0,0 0-15 0 0,1-8-13 0 0,0 6-51 0 0,12 12 53 0 0,-7-9 3 0 0,0 0-11 0 0,0 2-43 0 0,-3 1 72 0 0,0-2 5 0 0,0 1-1 0 0,-1 0 1 0 0,1 0-1 0 0,-1 0 1 0 0,0 0-1 0 0,0 1 1 0 0,0-1-1 0 0,0 0 1 0 0,0 1-1 0 0,-1 0 1 0 0,2 3 0 0 0,0 2 0 0 0,9 25 0 0 0,-10-31 0 0 0,0 0 0 0 0,-1 1 0 0 0,1-1 0 0 0,-1 1 0 0 0,0 0 0 0 0,0-1 0 0 0,0 1 0 0 0,0 0 0 0 0,-1 0 0 0 0,1 2 0 0 0,-2-2-1 0 0,2-1 1 0 0,-1 0 0 0 0,0 0 0 0 0,1 0-1 0 0,0 0 1 0 0,-1 0 0 0 0,1 0 0 0 0,0 0 0 0 0,2 3 0 0 0,2 8-14 0 0,1 10-58 0 0,-1 0 0 0 0,0 12 72 0 0,-3 1-32 0 0,-2 69 42 0 0,-1-94 6 0 0,0 0-1 0 0,-1 0 0 0 0,0-1 0 0 0,-1 1 1 0 0,-1 1-16 0 0,-1 6 30 0 0,0-1-20 0 0,-2 2 83 0 0,-6 17 135 0 0,10-25-171 0 0,-3 8 85 0 0,-3-4-12 0 0,1-3-27 0 0,-7 10 116 0 0,1-1 2 0 0,6-9-109 0 0,-5 1 53 0 0,-1-5-67 0 0,-2 3-21 0 0,0 10 11 0 0,14-19-68 0 0,0 1 0 0 0,-1-1-1 0 0,1 0 1 0 0,-1 0 0 0 0,0 0 0 0 0,0 0 0 0 0,0 0 0 0 0,0 0-1 0 0,0-1 1 0 0,-2 2-20 0 0,-16 6 99 0 0,12-5-75 0 0,7-5-14 0 0,0 1 0 0 0,0 0 0 0 0,0-1 0 0 0,0 1 0 0 0,0-1 0 0 0,-1 1 0 0 0,1-1 0 0 0,0 0-1 0 0,0 0 1 0 0,0 0 0 0 0,0 0 0 0 0,-1-1 0 0 0,1 1 0 0 0,0-1 0 0 0,0 1 0 0 0,0-1 0 0 0,0 1 0 0 0,0-1 0 0 0,0 0 0 0 0,0 0 0 0 0,0 0 0 0 0,0-1-10 0 0,0 1 11 0 0,-1 0-1 0 0,0 0 1 0 0,1 0-1 0 0,-1 0 1 0 0,0 0 0 0 0,0 0-1 0 0,0 1 1 0 0,0-1-1 0 0,0 1-10 0 0,2 0 1 0 0,-1 0 0 0 0,0 0 0 0 0,1-1 0 0 0,-1 1 0 0 0,0-1 0 0 0,1 1-1 0 0,-1-1 1 0 0,0 1 0 0 0,1-1 0 0 0,-1 0 0 0 0,1 0 0 0 0,0 0 0 0 0,-1 0 0 0 0,1 0-1 0 0,0 0 1 0 0,-1 0 0 0 0,1 0 0 0 0,0-1 0 0 0,0 1-1 0 0,-15-12-1 0 0,9 10 0 0 0,3 2-56 0 0,2-2-56 0 0,0-1-58 0 0,2-2-60 0 0,-3-9-399 0 0,-9-1-30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3:00.0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11408 0 0,'0'0'332'0'0,"0"0"-4"0"0,0 0-175 0 0,0 3 38 0 0,1 5-36 0 0,5 3 19 0 0,0 2 31 0 0,-4-2-6 0 0,-2-10-160 0 0,0 1 1 0 0,0-1-1 0 0,0 1 1 0 0,1-1-1 0 0,-1 1 1 0 0,0-1-1 0 0,1 1 1 0 0,-1-1-1 0 0,1 1 1 0 0,0-1-1 0 0,0 0 1 0 0,-1 1-1 0 0,1-1-39 0 0,5 12 279 0 0,-1 12 152 0 0,5-5 9 0 0,-4 8 32 0 0,5 17 213 0 0,8 24 469 0 0,-10-35-600 0 0,1 0-60 0 0,-5-11-214 0 0,1-2-53 0 0,0-3-88 0 0,13 25 393 0 0,-15-32-423 0 0,-4 5-21 0 0,1 0-16 0 0,5-4 3 0 0,-5-10-64 0 0,0-1 0 0 0,0 0 0 0 0,-1 1 0 0 0,1-1 0 0 0,0 0 0 0 0,-1 1 0 0 0,1-1 0 0 0,-1 1 0 0 0,0-1 0 0 0,1 1 0 0 0,-1-1-1 0 0,0 1 1 0 0,0 0-11 0 0,0-2 3 0 0,0 1 0 0 0,0-1 0 0 0,0 1 0 0 0,0 0 0 0 0,0-1 0 0 0,0 1 0 0 0,0 0-1 0 0,0-1 1 0 0,0 1 0 0 0,1 0 0 0 0,-1-1 0 0 0,0 1 0 0 0,0-1 0 0 0,1 1-1 0 0,-1 0 1 0 0,0-1 0 0 0,1 1 0 0 0,-1-1 0 0 0,1 1 0 0 0,-1-1 0 0 0,1 1 0 0 0,-1-1-1 0 0,1 0 1 0 0,-1 1 0 0 0,1-1 0 0 0,-1 1-3 0 0,1-1 3 0 0,0 0 0 0 0,-1 1-1 0 0,1-1 1 0 0,-1 1 0 0 0,1-1-1 0 0,-1 0 1 0 0,0 1 0 0 0,1-1 0 0 0,-1 1-1 0 0,1 0 1 0 0,-1-1 0 0 0,0 1-1 0 0,1-1 1 0 0,-1 1 0 0 0,0-1 0 0 0,0 1-1 0 0,1 0 1 0 0,-1-1 0 0 0,0 1-1 0 0,0 0 1 0 0,0-1 0 0 0,0 1 0 0 0,0 0-1 0 0,0-1 1 0 0,0 1 0 0 0,0 0-3 0 0,0 5 15 0 0,1 11 83 0 0,0-13-95 0 0,6-1 5 0 0,-3-3-76 0 0,-4 0 68 0 0,1 0-98 0 0,0 0-37 0 0,2 2-216 0 0,7 9-489 0 0,-9-10 637 0 0,0-1 36 0 0,-1 1-7 0 0,0-1-44 0 0,0 0-5 0 0,0 0-44 0 0,0 0-50 0 0,0 0-57 0 0,0 0-60 0 0,0 0-57 0 0,0 0-50 0 0,0 0-44 0 0,0 0-166 0 0,0 0-43 0 0,0 0-201 0 0,0 0-544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6:59.7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259 1 6056 0 0,'0'0'176'0'0,"-2"0"-4"0"0,0 0-183 0 0,0 0 57 0 0,-1 0 51 0 0,1 0 45 0 0,-3 0 182 0 0,1 0 82 0 0,-1 0 46 0 0,-7 0 661 0 0,4 0-504 0 0,5 0-350 0 0,-1 0-48 0 0,1 0-59 0 0,0 0-68 0 0,1 0 430 0 0,-1 0-123 0 0,-1 0-261 0 0,2-1-72 0 0,0 1 1 0 0,0 0-1 0 0,-1 0 0 0 0,1 1 0 0 0,0-1 1 0 0,0 0-1 0 0,-1 1 0 0 0,1-1 1 0 0,-2 1-59 0 0,-3 3 163 0 0,-21 12 253 0 0,16-5-155 0 0,8-7-199 0 0,-8 7 91 0 0,0-1 34 0 0,1-6-9 0 0,10-4-160 0 0,0 1 1 0 0,0-1-1 0 0,0 1 1 0 0,0-1-1 0 0,0 1 0 0 0,0-1 1 0 0,0 1-1 0 0,0-1 1 0 0,0 1-1 0 0,0 0 1 0 0,0 0-1 0 0,1-1 0 0 0,-1 1 1 0 0,0 0-1 0 0,0 0 1 0 0,1 0-1 0 0,-1 0 1 0 0,0 0-19 0 0,-4 9 168 0 0,2-1-46 0 0,-7 3 2 0 0,3-5-49 0 0,4-4-38 0 0,0 0 0 0 0,0 0 0 0 0,0 0 0 0 0,0 0 0 0 0,0 1 1 0 0,1 0-38 0 0,-10 19 207 0 0,9-16-152 0 0,2-5-33 0 0,0 1 0 0 0,0-1-1 0 0,1 1 1 0 0,-1-1 0 0 0,1 1 0 0 0,-1-1-1 0 0,1 0 1 0 0,0 3-22 0 0,1 19 122 0 0,0-14-62 0 0,0 7 316 0 0,2-4-115 0 0,2-2-63 0 0,10 5-52 0 0,-9-10-119 0 0,9 9 0 0 0,3 0 38 0 0,12 4 73 0 0,13 5-138 0 0,-40-23 0 0 0,0 0 0 0 0,-1 0 0 0 0,1-1 0 0 0,0 1 0 0 0,0-1 0 0 0,0 0 0 0 0,0 0 0 0 0,-1 0 0 0 0,1 0 0 0 0,0 0 0 0 0,1-1 0 0 0,4 1 0 0 0,7 0 0 0 0,6 1-35 0 0,-9-5-78 0 0,-6 1 10 0 0,8-3 10 0 0,-9 5-1 0 0,-1 0-49 0 0,0 0-81 0 0,-1 1-101 0 0,1 0-120 0 0,-2 0 91 0 0,-1 0-54 0 0,-1 0-48 0 0,1 0-42 0 0,0 0-148 0 0,-1 0-41 0 0,0 0-178 0 0,0 0-478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7:01.3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484 92 5384 0 0,'0'-1'5'0'0,"0"1"1"0"0,0-1-1 0 0,1 1 1 0 0,-1-1-1 0 0,0 1 0 0 0,0-1 1 0 0,0 1-1 0 0,0-1 1 0 0,0 1-1 0 0,0-1 0 0 0,-1 1 1 0 0,1-1-1 0 0,0 1 1 0 0,0-1-1 0 0,0 1 1 0 0,0-1-1 0 0,0 1 0 0 0,-1 0 1 0 0,1-1-1 0 0,0 1 1 0 0,0-1-1 0 0,-1 1 1 0 0,1-1-1 0 0,0 1 0 0 0,-1 0 1 0 0,1-1-1 0 0,0 1 1 0 0,-1 0-1 0 0,1-1 0 0 0,-1 1 1 0 0,1 0-1 0 0,-1 0 1 0 0,1-1-1 0 0,0 1 1 0 0,-1 0-1 0 0,1 0 0 0 0,-1 0 1 0 0,1 0-1 0 0,-1 0 1 0 0,1 0-1 0 0,-1-1 0 0 0,1 1 1 0 0,-1 0-1 0 0,1 0 1 0 0,-1 0-1 0 0,0 1-5 0 0,-1-1 145 0 0,2-3-14 0 0,-3-10-104 0 0,3 12-28 0 0,-1 0 0 0 0,0 0-1 0 0,1 0 1 0 0,-1 0 0 0 0,0 1 0 0 0,0-1 0 0 0,0 0 0 0 0,1 0-1 0 0,-1 0 1 0 0,0 1 0 0 0,0-1 0 0 0,0 0 0 0 0,0 1 0 0 0,-1-1 1 0 0,-4-1 25 0 0,0 1 40 0 0,4 1 57 0 0,2-2 138 0 0,0 1-240 0 0,0 1 0 0 0,0-1 0 0 0,0 1 0 0 0,0 0 0 0 0,0-1 0 0 0,0 1 0 0 0,0-1 0 0 0,0 1 0 0 0,-1-1 0 0 0,1 1 0 0 0,0-1 0 0 0,0 1 0 0 0,0 0 0 0 0,0-1 0 0 0,-1 1 0 0 0,1-1 0 0 0,0 1 0 0 0,0 0 0 0 0,-1-1 0 0 0,1 1 0 0 0,0 0 0 0 0,-1-1 0 0 0,1 1 0 0 0,0 0 0 0 0,-1-1 0 0 0,1 1 0 0 0,0 0 0 0 0,-1 0 0 0 0,1-1-20 0 0,-15 1 601 0 0,13 0-530 0 0,0 0 0 0 0,0 0 1 0 0,0 0-1 0 0,0 0 1 0 0,0 0-1 0 0,0 0 1 0 0,0-1-1 0 0,0 1 1 0 0,0-1-1 0 0,0 1 0 0 0,-1-1-71 0 0,-9-9 450 0 0,9 7-2 0 0,-2 3-134 0 0,0 0-84 0 0,-1 1-75 0 0,1-1-44 0 0,-13-1 121 0 0,12-1-101 0 0,-2-3-30 0 0,-1-1 64 0 0,-7 4 52 0 0,-5 5 6 0 0,-1 7 44 0 0,7-6-120 0 0,-7-6-29 0 0,-1 0-35 0 0,8 7 1 0 0,-2 4-27 0 0,7-4-18 0 0,0 0 0 0 0,0 0 0 0 0,-6 1-39 0 0,-8 7 70 0 0,5-1 4 0 0,-4-2-9 0 0,0 0-13 0 0,23-9-51 0 0,-1-1 0 0 0,0 1 0 0 0,0-1 0 0 0,0 1 0 0 0,0-1 0 0 0,0 1 0 0 0,1 0 0 0 0,-1 0 0 0 0,0-1 0 0 0,1 1 0 0 0,-1 0 0 0 0,0 0 0 0 0,0 1-1 0 0,-15 17-2 0 0,15-18 2 0 0,1 0 0 0 0,0 0 0 0 0,-1-1 0 0 0,1 1 0 0 0,0 0 0 0 0,0 0 0 0 0,-1 0 0 0 0,1-1 0 0 0,0 1 0 0 0,0 0 0 0 0,0 0 0 0 0,0 0 0 0 0,0-1 0 0 0,0 2 0 0 0,3 13 0 0 0,-3-14 0 0 0,1 0 0 0 0,0 0 0 0 0,-1 0 0 0 0,1 0 0 0 0,0-1 0 0 0,0 1 0 0 0,-1 0 0 0 0,1-1 0 0 0,0 1 0 0 0,0 0 0 0 0,0-1 0 0 0,0 1 0 0 0,0-1 0 0 0,0 1 0 0 0,0-1 0 0 0,0 1 0 0 0,10 5 0 0 0,-6 4 0 0 0,0-7 0 0 0,0 0 0 0 0,-1-1 0 0 0,2 1 0 0 0,-1-1 0 0 0,0 0 0 0 0,8 1 0 0 0,-11-3 0 0 0,0 1 0 0 0,0-1 0 0 0,0 1 0 0 0,1 0 0 0 0,-1-1 0 0 0,0 1 0 0 0,0 0 0 0 0,0 0 0 0 0,0 0 0 0 0,0 1 0 0 0,0-1 0 0 0,-1 0 0 0 0,1 1 0 0 0,0 0 0 0 0,5 5 0 0 0,-6-5 0 0 0,1 0 0 0 0,0 0 0 0 0,1 0 0 0 0,-1 0 0 0 0,0 0 0 0 0,0 0 0 0 0,1 0 0 0 0,-1-1 0 0 0,1 0 0 0 0,1 1 0 0 0,8 2 6 0 0,-8-3 0 0 0,0 0 0 0 0,-1 0 0 0 0,1 0 0 0 0,0 1-1 0 0,-1 0 1 0 0,1 0 0 0 0,-1 0 0 0 0,1 0-6 0 0,7 5 9 0 0,-5-4-5 0 0,0 1 0 0 0,-1 0-1 0 0,1 0 1 0 0,3 4-4 0 0,8 7 51 0 0,9-2-25 0 0,-25-13-18 0 0,1 1 1 0 0,-1-1-1 0 0,0 1 0 0 0,0-1 0 0 0,1 1 0 0 0,-1 0 1 0 0,0-1-1 0 0,0 1 0 0 0,0 0 0 0 0,1 0 0 0 0,-1 0 1 0 0,0 0-1 0 0,0 0 0 0 0,-1 0 0 0 0,1 0 0 0 0,0 0 0 0 0,0 1 1 0 0,0-1-1 0 0,0 1-8 0 0,10 13 90 0 0,0 0 2 0 0,-4-4 23 0 0,-7-11-103 0 0,1 0 0 0 0,-1 1 0 0 0,0-1-1 0 0,1 1 1 0 0,-1-1 0 0 0,1 0 0 0 0,-1 0 0 0 0,1 1-1 0 0,-1-1 1 0 0,1 0 0 0 0,-1 0 0 0 0,1 0 0 0 0,-1 1-1 0 0,1-1 1 0 0,-1 0 0 0 0,1 0 0 0 0,-1 0 0 0 0,1 0-12 0 0,-1 0 4 0 0,0 0 0 0 0,1 0 1 0 0,-1 0-1 0 0,0 0 0 0 0,0 0 0 0 0,0 0 1 0 0,0 0-1 0 0,0 0 0 0 0,0 0 1 0 0,0 0-1 0 0,0 0 0 0 0,0 0 1 0 0,0 0-1 0 0,0 0 0 0 0,1 0 0 0 0,-1 0 1 0 0,0 0-1 0 0,0 0 0 0 0,0 0 1 0 0,0 0-1 0 0,0 0 0 0 0,0 0 1 0 0,0 0-1 0 0,0 0 0 0 0,0 0 0 0 0,0 0 1 0 0,0 0-1 0 0,0 0 0 0 0,1 0 1 0 0,-1 0-1 0 0,0 0 0 0 0,0 0 1 0 0,0 1-1 0 0,0-1 0 0 0,0 0 1 0 0,0 0-1 0 0,0 0 0 0 0,0 0 0 0 0,0 0 1 0 0,0 0-1 0 0,0 0 0 0 0,0 0 1 0 0,0 0-1 0 0,0 0 0 0 0,0 0 1 0 0,0 1-1 0 0,0-1 0 0 0,0 0 0 0 0,0 0 1 0 0,0 0-1 0 0,0 0 0 0 0,0 0 1 0 0,0 0-1 0 0,0 0 0 0 0,0 0 1 0 0,0 0-1 0 0,0 0-4 0 0,0 11 215 0 0,-1 11 303 0 0,-2-14-327 0 0,-1-6-133 0 0,-1-2-33 0 0,0 3 124 0 0,-14 10-7 0 0,-4-1-34 0 0,22-12-107 0 0,-1 1 15 0 0,0 0 1 0 0,0-1 0 0 0,0 1-1 0 0,-1-1 1 0 0,1 1 0 0 0,0-1-1 0 0,0 0 1 0 0,-1 0 0 0 0,1 0-1 0 0,-2 0-16 0 0,-12 1 143 0 0,3 5 25 0 0,4-1-6 0 0,-2-3 39 0 0,1-2-30 0 0,1 0-94 0 0,1 0-70 0 0,-1 0-41 0 0,-16 0-155 0 0,25 0 182 0 0,-1 0 1 0 0,0 0 0 0 0,1 0-1 0 0,-1 0 1 0 0,0 0 0 0 0,1 0-1 0 0,-1-1 1 0 0,0 1 0 0 0,1 0 0 0 0,-1 0-1 0 0,1 0 1 0 0,-1-1 0 0 0,0 1-1 0 0,1 0 1 0 0,-1-1 0 0 0,1 1-1 0 0,-1 0 1 0 0,1-1 0 0 0,-1 1 0 0 0,1-1-1 0 0,-1 1 1 0 0,1-1 0 0 0,-1 1-1 0 0,1-1 1 0 0,0 1 0 0 0,-1-1 6 0 0,1 1-6 0 0,-1-1 0 0 0,1 0 0 0 0,0 1 0 0 0,-1-1 0 0 0,1 1 0 0 0,-1-1 0 0 0,1 1 0 0 0,-1 0 0 0 0,1-1 0 0 0,-1 1 0 0 0,1 0 0 0 0,-1-1 0 0 0,1 1 0 0 0,-1 0 0 0 0,0-1 0 0 0,1 1 0 0 0,-1 0 0 0 0,0 0 0 0 0,1 0 0 0 0,-1 0 0 0 0,0-1 0 0 0,1 1 0 0 0,-1 0 0 0 0,1 0 0 0 0,-1 0 0 0 0,0 1 6 0 0,0-1-12 0 0,-1-1 0 0 0,1 1 0 0 0,-1 0 1 0 0,1 0-1 0 0,-1 0 0 0 0,1-1 1 0 0,-1 1-1 0 0,1-1 0 0 0,-1 1 1 0 0,1-1-1 0 0,0 0 0 0 0,-1 0 0 0 0,1 1 1 0 0,-1-2 11 0 0,-4-3-110 0 0,4 2-210 0 0,0 1 105 0 0,2-1 60 0 0,0 0 54 0 0,0 1 17 0 0,-1 0-49 0 0,1 1 92 0 0,-1 1-1 0 0,0 0 0 0 0,0-1 1 0 0,1 1-1 0 0,-1 0 1 0 0,0 0-1 0 0,0-1 0 0 0,0 1 1 0 0,1 0-1 0 0,-1 0 0 0 0,0 0 1 0 0,0 0-1 0 0,0 0 1 0 0,0 0 41 0 0,1 0 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7:01.6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8576 0 0,'0'0'197'0'0,"0"0"24"0"0,0 0 17 0 0,0 0-84 0 0,0 0-23 0 0,0 1 39 0 0,0 1 135 0 0,1 6 61 0 0,5 3 72 0 0,0 2 29 0 0,-4-2-88 0 0,-2-4-218 0 0,0 2-3 0 0,3 5 31 0 0,-3-13-179 0 0,1 0 3 0 0,-1 0-1 0 0,1-1 0 0 0,-1 1 1 0 0,1 0-1 0 0,-1 0 0 0 0,1 0 1 0 0,-1-1-1 0 0,0 1 0 0 0,1 0 1 0 0,-1 0-1 0 0,0 0 1 0 0,0 0-1 0 0,0 0 0 0 0,0 0 1 0 0,0 0-1 0 0,0 0 0 0 0,0 0 1 0 0,0 0-1 0 0,0-1 0 0 0,0 1 1 0 0,0 0-1 0 0,0 0 1 0 0,-1 0-1 0 0,1 0 0 0 0,0 0 1 0 0,-1 0-1 0 0,1-1 0 0 0,-1 1 1 0 0,1 0-1 0 0,-1 0 0 0 0,0 0-12 0 0,1 0 13 0 0,-1 1 39 0 0,0 0 0 0 0,0 0 1 0 0,1 0-1 0 0,-1 0 0 0 0,1 0 1 0 0,-1 0-1 0 0,1 0 0 0 0,0 0 0 0 0,0 0 1 0 0,0 0-1 0 0,0 0 0 0 0,0 0 1 0 0,1 0-1 0 0,-1 0 0 0 0,1 0 1 0 0,-1 0-1 0 0,1 0 0 0 0,0 0 1 0 0,-1 0-1 0 0,1 0 0 0 0,0 0 1 0 0,1 1-53 0 0,4 12 359 0 0,-3 1-45 0 0,-3-4-185 0 0,0 3 61 0 0,0 0 53 0 0,0-1 47 0 0,3-9-88 0 0,6 8-26 0 0,-6 2-26 0 0,-1-6-51 0 0,3-5-46 0 0,1 0-45 0 0,-6-3-8 0 0,1 0 0 0 0,-1-1 0 0 0,0 1 0 0 0,1 0 0 0 0,-1 0 0 0 0,0 0 0 0 0,0-1 0 0 0,0 1 0 0 0,1 0 0 0 0,-1 0 0 0 0,0 0 0 0 0,0-1 0 0 0,0 1 0 0 0,-1 1 0 0 0,1-2 0 0 0,0 1 0 0 0,0-1 0 0 0,0 1 0 0 0,0-1 0 0 0,0 1 0 0 0,0-1 0 0 0,0 1 0 0 0,0-1 0 0 0,0 1 0 0 0,0-1 0 0 0,0 1 0 0 0,0-1 0 0 0,0 0 0 0 0,1 1 0 0 0,-1-1 0 0 0,0 1 0 0 0,0-1 0 0 0,0 1 0 0 0,1-1 0 0 0,-1 0 0 0 0,0 1 0 0 0,1-1 0 0 0,-1 1 0 0 0,0-1 0 0 0,1 0 0 0 0,-1 1 0 0 0,0-1 0 0 0,1 0 0 0 0,-1 0 0 0 0,1 1 0 0 0,-1-1 0 0 0,1 0 0 0 0,5 4 0 0 0,-4 3-12 0 0,-1-3-31 0 0,-1-4 43 0 0,0 2-118 0 0,2-2-51 0 0,8 0-227 0 0,-7 0-20 0 0,-3 0-6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7:01.9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7920 0 0,'0'0'174'0'0,"0"0"29"0"0,0 3 13 0 0,3 7-31 0 0,8-4-139 0 0,-10-6-47 0 0,0 1 1 0 0,0-1-1 0 0,0 1 1 0 0,0-1-1 0 0,0 1 1 0 0,-1-1-1 0 0,1 1 1 0 0,0-1-1 0 0,0 1 1 0 0,0 0-1 0 0,0 0 1 0 0,-1-1-1 0 0,1 1 1 0 0,0 0-1 0 0,-1 0 1 0 0,1 0 0 0 0,4 9 43 0 0,-3-4 34 0 0,1-2 39 0 0,0 1 42 0 0,2 1 44 0 0,24 23 1076 0 0,-14-14-651 0 0,1 0-43 0 0,0 2-52 0 0,1 0-61 0 0,-16-16-448 0 0,5 5 94 0 0,4 6 93 0 0,-6-6-106 0 0,0 2 53 0 0,1 2 66 0 0,23 22 415 0 0,-21-21-503 0 0,5 8 123 0 0,-1-6-19 0 0,0 1 54 0 0,1 10 208 0 0,0 0-62 0 0,-1-10-249 0 0,1-2 34 0 0,-9-9 10 0 0,-3-1 38 0 0,0-1-169 0 0,0-1-56 0 0,-1 1-55 0 0,1 2-88 0 0,0-2 82 0 0,0 1 50 0 0,0-1 74 0 0,0 0 71 0 0,0 1 96 0 0,0-2 112 0 0,0 1-148 0 0,1-1 35 0 0,4 0-160 0 0,-2-1-40 0 0,0-1-24 0 0,-1-1-19 0 0,2-4 17 0 0,3 3-7 0 0,-7 4-40 0 0,0 0-1 0 0,1 0 1 0 0,-1-1 0 0 0,1 1 0 0 0,-1 0-1 0 0,0-1 1 0 0,1 1 0 0 0,-1 0-1 0 0,1 0 1 0 0,-1-1 0 0 0,0 1-1 0 0,0-1 1 0 0,1 1 0 0 0,-1 0 0 0 0,0-1-1 0 0,0 1 1 0 0,1-1 0 0 0,-1 1-1 0 0,0-1 1 0 0,0 1 0 0 0,0-1-1 0 0,0 1 1 0 0,0 0 0 0 0,0-1 0 0 0,0 1-1 0 0,0-1 1 0 0,0 1 0 0 0,0-1-1 0 0,0 1 1 0 0,0-1 0 0 0,0 1-1 0 0,0-1-2 0 0,0-14 54 0 0,0-1-41 0 0,0-26-82 0 0,0 39 67 0 0,0 0 1 0 0,0 1 0 0 0,0-1-1 0 0,1 1 1 0 0,-1-1-1 0 0,1 0 1 0 0,-1 1 0 0 0,1-1-1 0 0,0 1 1 0 0,0-1 0 0 0,0 1-1 0 0,1-1 2 0 0,3-8 25 0 0,-3-7 56 0 0,-2 16-71 0 0,0 1 0 0 0,0-1 0 0 0,1 1 0 0 0,-1-1 0 0 0,0 1 0 0 0,1-1 0 0 0,-1 1 0 0 0,1-1 0 0 0,-1 1 0 0 0,1 0 0 0 0,0-1 0 0 0,0 1 0 0 0,-1 0-10 0 0,7-12 47 0 0,-6-3-34 0 0,-1 14-18 0 0,-1-1 0 0 0,1 1 0 0 0,1 0 0 0 0,-1-1 0 0 0,0 1 0 0 0,0 0 0 0 0,1 0 0 0 0,-1-1 0 0 0,1 1 0 0 0,1-2 5 0 0,1-4-42 0 0,4-5 50 0 0,-4 8-51 0 0,0 0-53 0 0,0 1-37 0 0,0 0-59 0 0,1 0-70 0 0,0-1-79 0 0,-3 4 320 0 0,0 0-39 0 0,1 0-40 0 0,-1-1-40 0 0,1 0-42 0 0,0 0-42 0 0,0 1-43 0 0,0-1-44 0 0,-1 0-45 0 0,1 0-45 0 0,0 0-46 0 0,0 0-48 0 0,-1 1-47 0 0,1-1-48 0 0,-1 1-50 0 0,0 0-51 0 0,1-1-1451 0 0,-1 2-1206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7:02.3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90 182 6688 0 0,'0'0'197'0'0,"2"-3"-16"0"0,5-3-124 0 0,-4 2 24 0 0,-1 3 133 0 0,-1 0-37 0 0,2-1 79 0 0,0 2-81 0 0,0 0-64 0 0,1 0-15 0 0,-2-1 48 0 0,2-1 55 0 0,10-5 314 0 0,-8 4-215 0 0,-2 0 36 0 0,1-7 237 0 0,2 5-173 0 0,8-1 48 0 0,-3 1-67 0 0,-6 1-57 0 0,-1-6 59 0 0,1 5-162 0 0,-5 5-206 0 0,-1 0 1 0 0,1 0 0 0 0,-1-1-1 0 0,1 1 1 0 0,-1 0-1 0 0,0 0 1 0 0,1-1 0 0 0,-1 1-1 0 0,0 0 1 0 0,1-1-1 0 0,-1 1 1 0 0,0-1-1 0 0,1 1 1 0 0,-1 0 0 0 0,0-1-1 0 0,0 1 1 0 0,0-1-1 0 0,1 1 1 0 0,-1-1 0 0 0,0 1-1 0 0,0 0 1 0 0,0-1-1 0 0,0 1 1 0 0,0-1 0 0 0,0 1-1 0 0,0-1 1 0 0,0 1-1 0 0,0-1 1 0 0,0 1-1 0 0,0-1 1 0 0,0 1 0 0 0,0-1-14 0 0,2-9 230 0 0,3 5-63 0 0,-4 4-158 0 0,-1 1 0 0 0,1 0-1 0 0,0-1 1 0 0,-1 1 0 0 0,1-1-1 0 0,-1 1 1 0 0,0-1-1 0 0,1 1 1 0 0,-1-1 0 0 0,1 1-1 0 0,-1-1 1 0 0,0 1 0 0 0,1-1-1 0 0,-1 1 1 0 0,0-1 0 0 0,0 0-1 0 0,1 1 1 0 0,-1-1 0 0 0,0 0-1 0 0,0 1 1 0 0,0-1 0 0 0,0 0-1 0 0,0 1 1 0 0,0-1 0 0 0,0 0-1 0 0,0 1-8 0 0,-1-11 109 0 0,-4-11 218 0 0,2 17-266 0 0,-1 0-44 0 0,-1 1 130 0 0,0 4-90 0 0,0-1-27 0 0,1-6-9 0 0,1 3-23 0 0,-10 2 58 0 0,9 2-47 0 0,-13 1 65 0 0,10 1-66 0 0,-12 8 62 0 0,-2 3-56 0 0,18-11-14 0 0,-1 1-1 0 0,1 0 1 0 0,-1 0-1 0 0,1 0 1 0 0,0 0-1 0 0,0 1 1 0 0,0-1-1 0 0,1 1 1 0 0,-3 3 0 0 0,1 3 5 0 0,3-8 5 0 0,0 0 1 0 0,0 0-1 0 0,0 0 0 0 0,-1 0 1 0 0,1 0-1 0 0,0 0 1 0 0,-1 0-1 0 0,0 0 0 0 0,1 0-10 0 0,-6 4 38 0 0,4-4-28 0 0,1 0 0 0 0,0 0 1 0 0,0 0-1 0 0,0 1 1 0 0,0-1-1 0 0,0 0 0 0 0,1 1 1 0 0,-1-1-1 0 0,1 1 1 0 0,-1 1-11 0 0,-3 21 69 0 0,-1-13-15 0 0,5-11-44 0 0,0 1-1 0 0,0-1 1 0 0,1 1-1 0 0,-1-1 1 0 0,0 1-1 0 0,1-1 0 0 0,-1 1 1 0 0,1-1-1 0 0,0 1 1 0 0,0-1-1 0 0,-1 1 1 0 0,1 0-1 0 0,0-1 1 0 0,0 1-10 0 0,0 2 19 0 0,0 0 0 0 0,-1 0 0 0 0,0-1 0 0 0,1 1 1 0 0,-1 0-1 0 0,-1-1 0 0 0,1 1 0 0 0,0 0 0 0 0,-1-1 1 0 0,-1 3-20 0 0,2-5 5 0 0,1 0 1 0 0,0 0-1 0 0,0 0 1 0 0,-1-1-1 0 0,1 1 1 0 0,0 0 0 0 0,0 0-1 0 0,0 0 1 0 0,0 0-1 0 0,0 0 1 0 0,0 0-1 0 0,1 0 1 0 0,-1 0 0 0 0,0 0-1 0 0,0 0 1 0 0,1-1-1 0 0,-1 1 1 0 0,0 0-1 0 0,1 0 1 0 0,-1 0 0 0 0,1 0-1 0 0,-1-1 1 0 0,1 1-1 0 0,-1 0 1 0 0,1-1-1 0 0,0 1 1 0 0,-1 0-6 0 0,5 5 42 0 0,3 17 74 0 0,-8-22-110 0 0,1 0-1 0 0,-1 0 0 0 0,1 0 1 0 0,-1 0-1 0 0,0 1 0 0 0,1-1 0 0 0,0 0 1 0 0,-1 0-1 0 0,1 0 0 0 0,0 0 0 0 0,-1 0 1 0 0,1 0-1 0 0,0 0-5 0 0,16 9 103 0 0,-15-8-85 0 0,1 0 0 0 0,-1 0 0 0 0,1 0 0 0 0,-1 0 0 0 0,0 0 0 0 0,1 1 0 0 0,-1 0-18 0 0,0-1 17 0 0,0 1-1 0 0,0-1 0 0 0,0 0 0 0 0,1 0 1 0 0,-1 0-1 0 0,0 0 0 0 0,1 0 0 0 0,0-1 1 0 0,-1 1-1 0 0,3 0-16 0 0,21 3 104 0 0,9 11 119 0 0,-28-14-196 0 0,-1 0 7 0 0,0 0-1 0 0,0 0 1 0 0,0-1 0 0 0,0 0 0 0 0,0 0 0 0 0,0 0 0 0 0,5-1-35 0 0,62 0 212 0 0,-72 0-209 0 0,0 0 0 0 0,0 0 0 0 0,0 0 0 0 0,0 0 0 0 0,-1 0 0 0 0,1 0-1 0 0,0 0 1 0 0,0 0 0 0 0,0 0 0 0 0,-1-1 0 0 0,1 1 0 0 0,0 0 0 0 0,0-1 0 0 0,0 1-2 0 0,4-10 41 0 0,-2 7-77 0 0,8-3 44 0 0,-8 4-68 0 0,1 1-73 0 0,-2-1-95 0 0,-1 1 70 0 0,0 0-33 0 0,0 1-57 0 0,-1-1-41 0 0,1 1-38 0 0,-1-1-34 0 0,1 1-236 0 0,-1 0-57 0 0,0 0-772 0 0,0 0-607 0 0,0 0-1152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7:02.5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 31 11072 0 0,'-25'0'324'0'0,"20"0"-3"0"0,5 0-238 0 0,0-3-49 0 0,0 0-49 0 0,0 0-72 0 0,1 0-68 0 0,0 0-104 0 0,1 0-118 0 0,0 0-108 0 0,0 1 65 0 0,0 0-41 0 0,3-1-545 0 0,1 1-407 0 0,3 2-804 0 0,-9 0 2158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7:03.4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363 197 6392 0 0,'-2'0'141'0'0,"-9"0"38"0"0,-2 0-41 0 0,-14 0 32 0 0,0 0-113 0 0,4 0-78 0 0,7 2 54 0 0,7 3 85 0 0,-1 1 79 0 0,-5-4 72 0 0,12-2-219 0 0,0 0 0 0 0,0 0-1 0 0,0 0 1 0 0,0 1 0 0 0,0-1 0 0 0,0 1 0 0 0,-2 1-50 0 0,3-2 38 0 0,0 1 0 0 0,0 0 0 0 0,0 1 0 0 0,0-1 0 0 0,0 0 0 0 0,1 0 0 0 0,-1 1 0 0 0,0 0-38 0 0,-9 7 213 0 0,-6 1 170 0 0,7-5-191 0 0,0 1-34 0 0,-1 0-29 0 0,8-4-99 0 0,0 0 0 0 0,0-1 0 0 0,0 1 0 0 0,0 0 0 0 0,0 1-1 0 0,1-1 1 0 0,-1 0 0 0 0,1 1 0 0 0,-1-1 0 0 0,1 1 0 0 0,0 0-30 0 0,-5 8 57 0 0,4-5-12 0 0,-1 0 0 0 0,0-1 0 0 0,0 1 1 0 0,-4 3-46 0 0,5-6 33 0 0,1 0 1 0 0,-1 0-1 0 0,1 1 0 0 0,0-1 1 0 0,0 1-1 0 0,1-1 1 0 0,-1 1-1 0 0,1 0 1 0 0,-1-1-1 0 0,1 1 1 0 0,0 2-34 0 0,-10 26 304 0 0,4-18-156 0 0,6-11-113 0 0,0 0 0 0 0,0 1 0 0 0,0-1-1 0 0,1 1 1 0 0,-1-1 0 0 0,1 1 0 0 0,0 2-35 0 0,-1 10 152 0 0,3-5-28 0 0,4 1 15 0 0,-5-11-119 0 0,0 1-1 0 0,0-1 0 0 0,-1 1 0 0 0,1-1 0 0 0,0 1 0 0 0,-1-1 0 0 0,1 1 0 0 0,-1 0 0 0 0,1-1 0 0 0,-1 1 0 0 0,0 0 1 0 0,0-1-1 0 0,0 1-19 0 0,0 0 14 0 0,0-1-1 0 0,1 0 1 0 0,-1 0 0 0 0,0 1 0 0 0,0-1 0 0 0,0 0 0 0 0,1 0 0 0 0,-1 1 0 0 0,1-1 0 0 0,-1 0 0 0 0,1 0-1 0 0,-1 0 1 0 0,1 0 0 0 0,0 0 0 0 0,-1 0 0 0 0,1 0 0 0 0,0 0 0 0 0,0 1-14 0 0,20 11 216 0 0,-3-3-110 0 0,3-1-57 0 0,4-4 71 0 0,2-4 53 0 0,1-1 39 0 0,-8 0-42 0 0,-8 0-91 0 0,-4 0-11 0 0,-1 0 0 0 0,1 0 0 0 0,0 0 1 0 0,7-3-69 0 0,16-7 176 0 0,-19 8-105 0 0,-9 1-54 0 0,-1 1-1 0 0,0 0 1 0 0,0-1 0 0 0,0 1 0 0 0,0-1-1 0 0,1 0 1 0 0,-1 0 0 0 0,0 0 0 0 0,0 0-1 0 0,0 0 1 0 0,0 0 0 0 0,-1-1 0 0 0,1 1-1 0 0,0 0 1 0 0,0-1-17 0 0,0 0 3 0 0,-1 0-1 0 0,1 1 1 0 0,0-1-1 0 0,0 1 1 0 0,1 0-1 0 0,-1 0 0 0 0,0 0 1 0 0,0 0-1 0 0,0 0 1 0 0,1 0-1 0 0,-1 1 1 0 0,0-1-1 0 0,1 1-2 0 0,-1-1 0 0 0,1 1 0 0 0,-1-1 0 0 0,0 0-1 0 0,1 0 1 0 0,-1 0 0 0 0,0 0 0 0 0,0 0 0 0 0,0 0-1 0 0,1 0 1 0 0,-1-1 0 0 0,-1 1 0 0 0,1-1 0 0 0,0 0 0 0 0,15-15 21 0 0,-14 13-2 0 0,1 0 0 0 0,-1 0-1 0 0,1-1 1 0 0,-1 0-1 0 0,-1 1 1 0 0,1-1 0 0 0,1-5-19 0 0,4-9 78 0 0,0 1-39 0 0,-5 14-38 0 0,-1-1 0 0 0,0 0 1 0 0,0 0-1 0 0,0-1 0 0 0,0 1 0 0 0,-1 0 0 0 0,0-1 0 0 0,0 1 1 0 0,0-2-2 0 0,-1-103-80 0 0,0 66 88 0 0,0 29-8 0 0,0 14 0 0 0,0 1 1 0 0,0 0-1 0 0,0-1 1 0 0,0 1-1 0 0,0-1 1 0 0,0 1-1 0 0,0 0 1 0 0,0-1-1 0 0,0 1 1 0 0,0-1-1 0 0,0 1 1 0 0,0-1-1 0 0,0 1 1 0 0,0 0-1 0 0,0-1 1 0 0,0 1-1 0 0,-1-1 1 0 0,1 1-1 0 0,0 0 1 0 0,0-1-1 0 0,0 1 1 0 0,-1 0-1 0 0,1-1 1 0 0,-1 1-1 0 0,1 0 3 0 0,-1 0 0 0 0,0 1 0 0 0,0-1 0 0 0,1 1 0 0 0,-1-1 0 0 0,0 1 0 0 0,1-1 0 0 0,-1 1 0 0 0,1 0 0 0 0,-1-1 0 0 0,1 1 0 0 0,-1 0 0 0 0,1-1 0 0 0,-1 1 0 0 0,1 0 0 0 0,-1 0-3 0 0,0 2 1 0 0,1-1 0 0 0,-1 1 0 0 0,0 0 0 0 0,1-1 0 0 0,0 1 1 0 0,-1 0-1 0 0,1 0 0 0 0,0 0 0 0 0,0-1 0 0 0,1 4-1 0 0,0 9 1 0 0,-1-11-1 0 0,0-1 0 0 0,1 1 0 0 0,0 0 0 0 0,-1 0 0 0 0,1-1 0 0 0,1 1 0 0 0,-1 0 0 0 0,0-1 0 0 0,1 1 0 0 0,1 2 0 0 0,-2-5 0 0 0,-1 0 0 0 0,1 0 0 0 0,-1 1 0 0 0,1-1 0 0 0,-1 0 0 0 0,0 1 0 0 0,0-1 0 0 0,0 0 0 0 0,0 1 0 0 0,0 0 0 0 0,2 15 0 0 0,24 54 0 0 0,-21-36 0 0 0,-1-25 0 0 0,-3-7 1 0 0,1 0 0 0 0,-1 0 0 0 0,0 0 1 0 0,0 0-1 0 0,-1 0 0 0 0,1 0 0 0 0,0 0 0 0 0,-1 1 0 0 0,0 1-1 0 0,0-4 4 0 0,0 1-1 0 0,0-1 0 0 0,0 1 0 0 0,0-1 1 0 0,0 1-1 0 0,1-1 0 0 0,-1 0 1 0 0,0 1-1 0 0,1-1 0 0 0,-1 1 0 0 0,1-1 1 0 0,-1 0-1 0 0,1 1 0 0 0,0-1 1 0 0,-1 0-1 0 0,1 1-3 0 0,11 19 1 0 0,-7-13-1 0 0,-4-7 0 0 0,-1 1 0 0 0,1-1 0 0 0,0 0 0 0 0,0 1 0 0 0,0-1 0 0 0,-1 1 0 0 0,1-1 0 0 0,-1 1 0 0 0,1-1 0 0 0,-1 1 0 0 0,0 0 0 0 0,0-1 0 0 0,0 1 0 0 0,1 0 0 0 0,-1-1 0 0 0,0 1 1 0 0,0-1-1 0 0,0 1 1 0 0,0 0 0 0 0,1-1-1 0 0,-1 1 1 0 0,1-1-1 0 0,-1 1 1 0 0,1-1-1 0 0,0 1 1 0 0,-1-1 0 0 0,1 0-1 0 0,0 1 1 0 0,0-1-1 0 0,0 0 1 0 0,0 1 0 0 0,0-1-1 0 0,1 0 0 0 0,-1 1-1 0 0,0-2-28 0 0,-1 1-26 0 0,0-1-40 0 0,1 1-22 0 0,-1-1-41 0 0,0 1-45 0 0,0-1-53 0 0,0 1-56 0 0,0 0-53 0 0,0 0-46 0 0,0 0-40 0 0,0 1-136 0 0,0 0-41 0 0,0 0-163 0 0,0 1-440 0 0</inkml:trace>
  <inkml:trace contextRef="#ctx0" brushRef="#br0" timeOffset="306.44">681 0 8208 0 0,'0'0'234'0'0,"0"0"6"0"0,0 1-176 0 0,2 1-37 0 0,-1-1-4 0 0,1 1-7 0 0,4 3-42 0 0,-1-3 73 0 0,-2-1 33 0 0,1 0 54 0 0,0-1 68 0 0,1 0 79 0 0,3 3 77 0 0,-2 4-36 0 0,6 14 234 0 0,-10-16-449 0 0,0-1 0 0 0,0 1 0 0 0,1-1 0 0 0,-1 0 0 0 0,1 0 0 0 0,0 0-107 0 0,4 4 181 0 0,-2 1-47 0 0,3 10 23 0 0,3 3-95 0 0,-9-19-48 0 0,0 1 0 0 0,0-1-1 0 0,-1 1 1 0 0,1 0-1 0 0,-1-1 1 0 0,1 1 0 0 0,-1 0-1 0 0,0 0 1 0 0,-1 0-1 0 0,1 0 1 0 0,-1 0 0 0 0,1 0-1 0 0,-1 0 1 0 0,-1 0-1 0 0,1 3-13 0 0,0 7 64 0 0,0-6-6 0 0,1 0-1 0 0,0 0 1 0 0,1 0 0 0 0,2 7-58 0 0,-2-8 60 0 0,-1 0 1 0 0,1 0 0 0 0,-1 0 0 0 0,0 6-61 0 0,-1-3 131 0 0,1-2-35 0 0,5 7 74 0 0,-2-7-75 0 0,-2-1 0 0 0,-1 1 17 0 0,0 2 41 0 0,-2-2-47 0 0,1 13 74 0 0,3-7-102 0 0,2-7-66 0 0,-4-5-12 0 0,0-1 0 0 0,0 0 0 0 0,0 1 0 0 0,-1-1 0 0 0,1 1 0 0 0,0-1 0 0 0,-1 1 0 0 0,1-1 0 0 0,-1 1 0 0 0,0-1 0 0 0,1 1 0 0 0,-1-1 0 0 0,0 1 0 0 0,0 0 0 0 0,1 14 31 0 0,-1-14-20 0 0,0 0-1 0 0,1-1 1 0 0,-1 1 0 0 0,0 0-1 0 0,1 0 1 0 0,0-1-1 0 0,-1 1 1 0 0,1 0 0 0 0,0-1-1 0 0,0 1 1 0 0,0 0-1 0 0,0-1 1 0 0,0 0 0 0 0,0 1-1 0 0,1 0-10 0 0,1 4 98 0 0,-3 3-77 0 0,-1-7-6 0 0,1-1-15 0 0,0 0 1 0 0,0 0 0 0 0,0 0 0 0 0,0-1 0 0 0,0 1 0 0 0,0 0 0 0 0,0 0-1 0 0,0 0 1 0 0,1-1 0 0 0,-1 1 0 0 0,0 0 0 0 0,1 0 0 0 0,-1-1 0 0 0,1 2-1 0 0,1-1-36 0 0,2 0-55 0 0,11-1-298 0 0,-11 0 305 0 0,-2 0-140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7:00.1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62 6120 0 0,'0'2'176'0'0,"-3"8"-4"0"0,-3-5-117 0 0,1-2 93 0 0,4 1-27 0 0,1 2 37 0 0,-1 10 356 0 0,0-12-352 0 0,1 0 1 0 0,0 0 0 0 0,0 0-1 0 0,0 0 1 0 0,0 1 0 0 0,0-1-1 0 0,1 0 1 0 0,0 0 0 0 0,1 4-163 0 0,3-1 246 0 0,0 3 100 0 0,-2 3 86 0 0,-3-6-177 0 0,0 0-35 0 0,-1 5 85 0 0,1 0-77 0 0,1-1-58 0 0,1-2-44 0 0,5 6 182 0 0,-3-7-98 0 0,0 4 49 0 0,1-2-84 0 0,-1 0-16 0 0,-2-2-10 0 0,-1-1 20 0 0,0 1 58 0 0,1 5 151 0 0,4-4-83 0 0,-1-1-120 0 0,-1 2-27 0 0,-1-3-79 0 0,-2-6-62 0 0,-1 0-1 0 0,1-1 1 0 0,-1 1-1 0 0,1 0 1 0 0,-1 0-1 0 0,1-1 1 0 0,-1 1 0 0 0,1 0-1 0 0,0-1 1 0 0,-1 1-1 0 0,1 0 1 0 0,0-1 0 0 0,-1 1-1 0 0,1-1 1 0 0,0 1-1 0 0,1-1-6 0 0,4 2 67 0 0,1-2 37 0 0,-7 3 12 0 0,0-2-108 0 0,0 0 1 0 0,0 0-1 0 0,0 0 1 0 0,0 0-1 0 0,1 0 1 0 0,-1-1-1 0 0,0 1 1 0 0,0 0-1 0 0,1 0 1 0 0,-1 0-1 0 0,0 0 1 0 0,1 0-1 0 0,-1 0 1 0 0,1-1-1 0 0,-1 1 1 0 0,1 0-1 0 0,-1 0 1 0 0,1-1-1 0 0,0 1 1 0 0,-1 0-1 0 0,1-1 0 0 0,0 1-8 0 0,18 6 122 0 0,-6-3-47 0 0,-6 3 30 0 0,-7-6-100 0 0,1-1 0 0 0,-1 0 0 0 0,0 1 1 0 0,1-1-1 0 0,-1 0 0 0 0,0 1 0 0 0,1-1 0 0 0,-1 0 1 0 0,0 1-1 0 0,1-1 0 0 0,-1 0 0 0 0,1 1 0 0 0,-1-1 1 0 0,0 0-1 0 0,1 0 0 0 0,-1 0 0 0 0,1 1 0 0 0,-1-1 1 0 0,1 0-1 0 0,-1 0 0 0 0,1 0 0 0 0,-1 0 0 0 0,1 0 1 0 0,-1 0-1 0 0,1 0 0 0 0,-1 0 0 0 0,1 0 0 0 0,-1 0 1 0 0,1 0-6 0 0,14 0 136 0 0,-11 1-87 0 0,1-1 0 0 0,-1 1 0 0 0,0-1 0 0 0,0 0 0 0 0,0-1 0 0 0,0 1 0 0 0,1-1 0 0 0,-1 0 0 0 0,3-1-49 0 0,1-3 79 0 0,-7 5-63 0 0,1-1 0 0 0,-1 0 1 0 0,0 0-1 0 0,1 0 0 0 0,-1 1 0 0 0,1-1 1 0 0,-1 0-1 0 0,1 1 0 0 0,-1 0 0 0 0,1-1 1 0 0,-1 1-1 0 0,1 0 0 0 0,0 0 1 0 0,0 0-17 0 0,-2 0 0 0 0,0 0 1 0 0,1 0 0 0 0,-1 0 0 0 0,1 0 0 0 0,-1 0 0 0 0,1 0 0 0 0,-1 0 0 0 0,1 0-1 0 0,-1 0 1 0 0,1 0 0 0 0,-1 0 0 0 0,1 0 0 0 0,-1-1 0 0 0,1 1 0 0 0,-1 0-1 0 0,0 0 1 0 0,1 0 0 0 0,-1 0 0 0 0,1-1 0 0 0,-1 1 0 0 0,0 0 0 0 0,1-1 0 0 0,-1 1-1 0 0,1 0 1 0 0,-1-1 0 0 0,0 1 0 0 0,1 0 0 0 0,-1-1 0 0 0,0 1 0 0 0,0-1 0 0 0,1 1-1 0 0,-1-1 0 0 0,4-5 1 0 0,24-12-1 0 0,-20 11 0 0 0,-6 5 0 0 0,-1 1 0 0 0,1 0 0 0 0,0-1 0 0 0,-1 1 0 0 0,1-1 0 0 0,-1 0 0 0 0,1 1 0 0 0,-1-1 0 0 0,0 0 0 0 0,0 0 0 0 0,0 0 0 0 0,0 0 0 0 0,0 0 0 0 0,0 0 0 0 0,-1 0 0 0 0,1 0 0 0 0,-1 0 0 0 0,1-1 0 0 0,-1 0 0 0 0,0 1 0 0 0,0 1 0 0 0,0-1 0 0 0,1 1 0 0 0,-1-1 0 0 0,0 1 0 0 0,1 0 0 0 0,-1-1 0 0 0,1 1 0 0 0,-1-1 0 0 0,1 1 0 0 0,0 0 0 0 0,0-1 0 0 0,-1 1 0 0 0,1 0 0 0 0,0 0 0 0 0,0 0 0 0 0,0-1 0 0 0,0 1 0 0 0,2 0 0 0 0,-2-1 0 0 0,1 1 0 0 0,-1-1 0 0 0,1 0 0 0 0,-1 1 0 0 0,0-1 0 0 0,0 0 0 0 0,1 0 0 0 0,-1 0 0 0 0,0 0 0 0 0,0-1 0 0 0,1-16 19 0 0,-2-5-95 0 0,0 5-32 0 0,3-5-97 0 0,3 10 28 0 0,13-19-76 0 0,-17 24 254 0 0,-1-7-105 0 0,-1 13 79 0 0,0 0-39 0 0,0 3 0 0 0,4 3 4 0 0,4 9 58 0 0,-8-12 0 0 0,1 3 2 0 0,0 0 0 0 0,0 0 0 0 0,-1 0 0 0 0,1 0 0 0 0,-1 1 0 0 0,0-1 0 0 0,0 0 0 0 0,0 0 0 0 0,0 0 0 0 0,-1 1 0 0 0,1 7 0 0 0,0 32 101 0 0,0-42-88 0 0,0 1-1 0 0,0-1 1 0 0,0 1 0 0 0,0 0 0 0 0,0-1-1 0 0,1 1 1 0 0,-1-1 0 0 0,1 1 0 0 0,-1 0-1 0 0,1-1 1 0 0,0 0 0 0 0,-1 1-1 0 0,1-1 1 0 0,0 1 0 0 0,1 0-13 0 0,2 5 61 0 0,-1-2-26 0 0,-3-4-25 0 0,0-1 0 0 0,0 1-1 0 0,1 0 1 0 0,-1-1-1 0 0,0 1 1 0 0,1-1-1 0 0,-1 1 1 0 0,0-1-1 0 0,1 1 1 0 0,-1-1-1 0 0,1 1 1 0 0,-1-1 0 0 0,1 1-1 0 0,-1-1 1 0 0,1 1-1 0 0,-1-1 1 0 0,1 0-1 0 0,-1 1 1 0 0,1-1-1 0 0,0 0 1 0 0,-1 0 0 0 0,1 1-10 0 0,4 1 41 0 0,-4-1-31 0 0,0-1 1 0 0,0 1 0 0 0,0-1 0 0 0,0 1 0 0 0,0 0-1 0 0,-1-1 1 0 0,1 1 0 0 0,0 0 0 0 0,0 0 0 0 0,-1 0-1 0 0,1 0 1 0 0,0 0 0 0 0,-1 0 0 0 0,1 0 0 0 0,0 1-11 0 0,1 12 142 0 0,0-4-37 0 0,5-6-59 0 0,-1-1-45 0 0,9 10-1 0 0,18 15 0 0 0,-23-26-10 0 0,2-2-44 0 0,-9 0 15 0 0,2 3-93 0 0,-4-2 111 0 0,3 2-82 0 0,-2-1-55 0 0,0 0-60 0 0,-1 0-99 0 0,0-2 81 0 0,0 1-36 0 0,-1 0-369 0 0,1-1 87 0 0,-1 0-51 0 0,0 0-713 0 0,0 0-561 0 0,0 0-1068 0 0</inkml:trace>
  <inkml:trace contextRef="#ctx0" brushRef="#br0" timeOffset="472.6">759 62 9152 0 0,'2'0'71'0'0,"3"0"-82"0"0,-3 0 85 0 0,-1 0 5 0 0,1 0 38 0 0,-1 0 44 0 0,1 0 52 0 0,-2 2 0 0 0,1 5-172 0 0,5-2-42 0 0,0 2 15 0 0,-4 2 71 0 0,1 5 393 0 0,9 2 166 0 0,-5-8-309 0 0,-2 0 39 0 0,-3-1-94 0 0,-1 1 34 0 0,1 2 45 0 0,0-4-153 0 0,2 0-33 0 0,1 2 38 0 0,1 4 160 0 0,-1-2-78 0 0,-1-2-103 0 0,1 22 532 0 0,-1-21-539 0 0,4 5 147 0 0,0 0-31 0 0,-3-5-169 0 0,-4-8-100 0 0,-1 1 0 0 0,1 0 1 0 0,-1-1-1 0 0,0 1 1 0 0,1 0-1 0 0,-1-1 1 0 0,0 1-1 0 0,0 0 1 0 0,0 0-1 0 0,0-1 0 0 0,0 2-30 0 0,-1-1 33 0 0,1 0-1 0 0,0 0 0 0 0,0 0 0 0 0,0 0 0 0 0,0 0 0 0 0,0 0 0 0 0,1-1 0 0 0,-1 1 0 0 0,0 0 0 0 0,1 0 0 0 0,0 1-32 0 0,4 5 92 0 0,-1-2-36 0 0,-2-1 9 0 0,-1 1 26 0 0,0 2 49 0 0,-1 2-10 0 0,0-8-30 0 0,0-2-18 0 0,0 0-2 0 0,-3 3 7 0 0,-7 7 28 0 0,8-8 11 0 0,2-2 2 0 0,0 0 4 0 0,0 0 18 0 0,0-2 8 0 0,0-26 154 0 0,0-2-48 0 0,0 29-251 0 0,0-1-1 0 0,0 1 0 0 0,0-1 0 0 0,0 1 0 0 0,0 0 0 0 0,1-1 1 0 0,-1 1-1 0 0,1 0 0 0 0,-1-1 0 0 0,1 1 0 0 0,0 0 0 0 0,-1 0-12 0 0,11-12 98 0 0,1-2-32 0 0,-10 11-56 0 0,0 0 0 0 0,0 0 0 0 0,-1 0-1 0 0,0-1 1 0 0,0 1 0 0 0,0-2-10 0 0,0 2 8 0 0,0 0 0 0 0,0 0 0 0 0,1-1 0 0 0,-1 1 0 0 0,1 0-1 0 0,0-1-7 0 0,2-3 0 0 0,7-17 0 0 0,3 2 0 0 0,-2 4 12 0 0,-8 9 22 0 0,-3 7-31 0 0,0 1 0 0 0,0 0 0 0 0,0 0 0 0 0,1 0 0 0 0,-1 0 0 0 0,0 0 0 0 0,1 0-1 0 0,0 0 1 0 0,-1 0-3 0 0,14-13 17 0 0,-8 7 3 0 0,1 1 0 0 0,-1-1 0 0 0,5-2-20 0 0,2 2-17 0 0,1 1-37 0 0,9-6 40 0 0,-5 1 14 0 0,12-3-53 0 0,-29 14 46 0 0,0 0 0 0 0,0 1 1 0 0,0-1-1 0 0,1 1 0 0 0,-1-1 0 0 0,0 1 0 0 0,0 0 1 0 0,1 0-1 0 0,-1 0 0 0 0,2 0 7 0 0,12-1-80 0 0,-14 0 64 0 0,-1 1 0 0 0,1-1 1 0 0,-1 0-1 0 0,1 0 0 0 0,-1 0 0 0 0,1 0 0 0 0,-1 0 0 0 0,0 0 0 0 0,1-1 16 0 0,0 1-591 0 0,0 0 73 0 0,-1 0 61 0 0,1 0 51 0 0,1 1-235 0 0,3 1-727 0 0,-3-1 717 0 0,-2 0 277 0 0,0 0-41 0 0,9 0-1897 0 0,7 0-1314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6:56.3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91 10336 0 0,'0'0'233'0'0,"0"0"39"0"0,0 0 15 0 0,0 0 22 0 0,0 2 90 0 0,0 2-249 0 0,0-3-83 0 0,0 1-1 0 0,0 0 1 0 0,0 0 0 0 0,0-1-1 0 0,0 1 1 0 0,0 0 0 0 0,0 0 0 0 0,1-1-1 0 0,-1 1 1 0 0,1 0 0 0 0,0 1-67 0 0,5 1 291 0 0,-6-4-273 0 0,1 0 1 0 0,-1 0-1 0 0,1 1 1 0 0,-1-1-1 0 0,0 0 0 0 0,1 1 1 0 0,-1-1-1 0 0,1 0 1 0 0,-1 1-1 0 0,0-1 0 0 0,1 0 1 0 0,-1 1-1 0 0,0-1 0 0 0,0 0 1 0 0,1 1-1 0 0,-1-1 1 0 0,0 1-1 0 0,0-1 0 0 0,0 1 1 0 0,0-1-1 0 0,1 1 1 0 0,-1-1-1 0 0,0 1 0 0 0,0-1 1 0 0,0 1-1 0 0,0-1 1 0 0,0 0-1 0 0,0 1 0 0 0,0-1 1 0 0,0 1-1 0 0,0-1 1 0 0,-1 1-19 0 0,3 9 336 0 0,4 2 277 0 0,-3-5-329 0 0,0-1-72 0 0,-2-1-131 0 0,-1 1-61 0 0,0-3 44 0 0,0 1 1 0 0,1 0-1 0 0,-1-1 0 0 0,1 1 0 0 0,-1-1 1 0 0,1 1-1 0 0,0 0-64 0 0,8 9 218 0 0,-7-9-37 0 0,0-1-80 0 0,-2 1-51 0 0,-1 1-25 0 0,1-3 36 0 0,0 13 143 0 0,0 9 97 0 0,0-9-158 0 0,0 7 59 0 0,0-7-126 0 0,0 0-21 0 0,0 5-99 0 0,2-9-50 0 0,-2-11 77 0 0,0 1-1 0 0,0-1 0 0 0,1 1 1 0 0,-1 0-1 0 0,0-1 1 0 0,0 1-1 0 0,1-1 0 0 0,-1 1 1 0 0,0-1-1 0 0,1 1 1 0 0,-1-1-1 0 0,1 1 0 0 0,-1-1 1 0 0,1 0-1 0 0,-1 1 1 0 0,1-1-1 0 0,-1 1 18 0 0,4 2-166 0 0,-1-1-415 0 0,-3-2 441 0 0,0 0 19 0 0,0 0-11 0 0,0 0-40 0 0,0 0-8 0 0,0 0-39 0 0,0 0-46 0 0,0 0-50 0 0,0 0-55 0 0,0 0-50 0 0,0 0-45 0 0,0 0-40 0 0,0 0-145 0 0,0 0-39 0 0,0 0-175 0 0,0 0-474 0 0</inkml:trace>
  <inkml:trace contextRef="#ctx0" brushRef="#br0" timeOffset="513.91">258 0 7792 0 0,'0'0'230'0'0,"0"3"-16"0"0,1 4-165 0 0,3 0 63 0 0,0-1 49 0 0,2 0 35 0 0,7 11 380 0 0,-11-13-427 0 0,-2-3-111 0 0,1 0-1 0 0,-1-1 0 0 0,0 1 0 0 0,1-1 1 0 0,-1 1-1 0 0,0-1 0 0 0,1 1 0 0 0,-1 0 1 0 0,0-1-1 0 0,1 1 0 0 0,-1-1 0 0 0,1 1 0 0 0,-1-1 1 0 0,1 0-1 0 0,-1 1 0 0 0,1-1 0 0 0,-1 0 1 0 0,1 1-1 0 0,0-1 0 0 0,-1 0 0 0 0,1 1 1 0 0,0-1-38 0 0,4 2 151 0 0,1 3 122 0 0,1-1 0 0 0,-1 2 0 0 0,0-1 0 0 0,-1 0 0 0 0,1 1 0 0 0,2 3-273 0 0,8 9 636 0 0,7 5-17 0 0,-1-1-53 0 0,1 1-57 0 0,0 0-63 0 0,-16-14-286 0 0,6 14 295 0 0,-3-10-241 0 0,1-3-65 0 0,12 13 331 0 0,-14-8-219 0 0,-7-5-158 0 0,1-5 18 0 0,-2-4-106 0 0,0 1 0 0 0,1-1 0 0 0,-1 0 0 0 0,0 1 0 0 0,0-1 0 0 0,0 1-1 0 0,-1-1 1 0 0,1 1 0 0 0,0-1 0 0 0,0 2-15 0 0,0 2 76 0 0,0 1 43 0 0,1-4-7 0 0,8 9-4 0 0,-7-9-17 0 0,-3-2-10 0 0,0 0-1 0 0,0 0-2 0 0,0 0-12 0 0,0 0-2 0 0,0 0 0 0 0,0 0 6 0 0,0 0 20 0 0,0-2 6 0 0,0-5-28 0 0,0-16 140 0 0,-3 10-148 0 0,1 9-44 0 0,0 0 0 0 0,0 0 0 0 0,1 0 0 0 0,-1-1 0 0 0,1 1 0 0 0,0 0 0 0 0,0-1 0 0 0,1 1 0 0 0,-1-1 0 0 0,1 1 0 0 0,0 0 0 0 0,0-1 0 0 0,1 0-16 0 0,-1 3 8 0 0,0 1-1 0 0,0-1 1 0 0,0 0-1 0 0,1 1 1 0 0,-1-1-1 0 0,0 0 1 0 0,1 1-1 0 0,0-1 1 0 0,-1 1-1 0 0,1-1 0 0 0,0 1 1 0 0,0-1-1 0 0,0 1-7 0 0,0-1 7 0 0,0 1-1 0 0,0-1 1 0 0,0 1-1 0 0,-1-1 1 0 0,1 0-1 0 0,0 1 1 0 0,-1-1-1 0 0,1 1 1 0 0,-1-1-1 0 0,0 0 1 0 0,0 0-1 0 0,1 1 1 0 0,-1-1-7 0 0,-1-5 8 0 0,1 5 0 0 0,0 0 1 0 0,0 0-1 0 0,0 0 0 0 0,0 0 0 0 0,0 0 1 0 0,1 0-1 0 0,-1 0 0 0 0,1-1 0 0 0,-1 2 0 0 0,1-2-8 0 0,9-13 32 0 0,-7 1 32 0 0,-3 14-63 0 0,0-1 0 0 0,0 0 0 0 0,1 1 0 0 0,-1-1 0 0 0,0 0 0 0 0,1 1-1 0 0,0-1 1 0 0,-1 0 0 0 0,1 1 0 0 0,0-1 0 0 0,0 1 0 0 0,0 0 0 0 0,0-1-1 0 0,0 1 1 0 0,0 0 0 0 0,0-1 0 0 0,0 1 0 0 0,0 0 0 0 0,1 0-1 0 0,10-15-1 0 0,4-14 1 0 0,-14 25-2 0 0,-2 4 1 0 0,0 1 1 0 0,1-1-1 0 0,-1 1 0 0 0,0-1 0 0 0,0 0 1 0 0,1 1-1 0 0,-1-1 0 0 0,1 1 0 0 0,-1-1 1 0 0,0 1-1 0 0,1-1 0 0 0,-1 1 0 0 0,1-1 1 0 0,-1 1-1 0 0,1 0 0 0 0,0-1 0 0 0,-1 1 1 0 0,1 0-1 0 0,-1-1 0 0 0,1 1 0 0 0,0 0 1 0 0,-1-1 0 0 0,5-1-24 0 0,1-2-45 0 0,1-4-77 0 0,-4 2 20 0 0,6-2-72 0 0,-5 7 62 0 0,0 0-73 0 0,-2 1 61 0 0,0 0-36 0 0,2 0-123 0 0,-3 0 25 0 0,0 0-42 0 0,0 0-40 0 0,0 0-34 0 0,0 0-258 0 0,0 0-59 0 0,1-1-45 0 0,0 0-34 0 0,5-3-1293 0 0,11-5-1511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6:55.4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484 108 5072 0 0,'0'0'144'0'0,"0"0"-28"0"0,0 0 4 0 0,0 0 51 0 0,0 0 155 0 0,-3 0 287 0 0,-7 0 25 0 0,10 0-628 0 0,0 0 1 0 0,0 0 0 0 0,0 0-1 0 0,0 0 1 0 0,0 0 0 0 0,0 0-1 0 0,0 0 1 0 0,0 0 0 0 0,0 0-1 0 0,0 0 1 0 0,-1 0 0 0 0,1 0-1 0 0,0 0 1 0 0,0 0 0 0 0,0 0-1 0 0,0 0 1 0 0,0 0 0 0 0,0 0-1 0 0,0 0 1 0 0,0 0 0 0 0,0 0-1 0 0,0 0 1 0 0,0 0 0 0 0,-1 0-1 0 0,1 0 1 0 0,0 0 0 0 0,0 0-1 0 0,0-1 1 0 0,0 1 0 0 0,0 0-1 0 0,0 0 1 0 0,0 0 0 0 0,0 0-1 0 0,0 0 1 0 0,0 0 0 0 0,0 0-1 0 0,0 0 1 0 0,0 0 0 0 0,0 0-1 0 0,0 0 1 0 0,0 0 0 0 0,0 0-1 0 0,0-1 1 0 0,0 1 0 0 0,0 0-1 0 0,0 0 1 0 0,0 0 0 0 0,0 0-1 0 0,0 0 1 0 0,0 0 0 0 0,0 0-1 0 0,0 0 1 0 0,0 0 0 0 0,0 0-1 0 0,0-1 1 0 0,0 1 0 0 0,0 0-11 0 0,0-1 46 0 0,0-1 57 0 0,0-1 43 0 0,0-8 455 0 0,-1 7-375 0 0,0 2-126 0 0,0 0-34 0 0,-9-3 316 0 0,5-5-71 0 0,-5 5-30 0 0,4-6-21 0 0,6 10-242 0 0,-1 0 0 0 0,1 0-1 0 0,-1 0 1 0 0,1 0 0 0 0,-1 0-1 0 0,1 0 1 0 0,-1 0 0 0 0,0 1-1 0 0,1-1 1 0 0,-1 0 0 0 0,0 0-1 0 0,0 0 1 0 0,1 1 0 0 0,-1-1-1 0 0,0 0 1 0 0,0 1-18 0 0,-12-5 259 0 0,11 2-172 0 0,0-1-6 0 0,0 1-4 0 0,0 2 1 0 0,-2 0 86 0 0,-4 0 110 0 0,4 1-187 0 0,2 0-49 0 0,-1 1-1 0 0,1-1 0 0 0,0 0 0 0 0,0-1 1 0 0,-1 1-1 0 0,1 0 0 0 0,0-1 0 0 0,0 1 1 0 0,-2-1-38 0 0,-4-4 96 0 0,7 4-75 0 0,0 0 1 0 0,-1 0-1 0 0,1 0 1 0 0,0 1-1 0 0,-1-1 1 0 0,1 0-1 0 0,-1 1 1 0 0,1-1-1 0 0,-1 1 1 0 0,0 0-1 0 0,1-1 1 0 0,-1 1-1 0 0,1 0 1 0 0,-1 0-22 0 0,-9-1 144 0 0,7 1-104 0 0,1 0-1 0 0,0 0 1 0 0,0 0-1 0 0,0 0 0 0 0,0 0 1 0 0,0 0-1 0 0,0 1 1 0 0,0 0-1 0 0,0-1 1 0 0,-1 1-40 0 0,-3 4 84 0 0,5-4-65 0 0,1 0-1 0 0,0 0 1 0 0,-1 0-1 0 0,1-1 1 0 0,-1 1-1 0 0,1 0 1 0 0,-1-1-1 0 0,1 1 1 0 0,-1-1-1 0 0,1 0 1 0 0,-1 1 0 0 0,1-1-1 0 0,-1 0 1 0 0,0 0-19 0 0,1 0 18 0 0,-1 0 0 0 0,0 0 0 0 0,1 1 1 0 0,-1-1-1 0 0,1 0 0 0 0,-1 1 0 0 0,1-1 0 0 0,-1 1 1 0 0,1 0-1 0 0,-1-1 0 0 0,1 1 0 0 0,-1 0 1 0 0,1 0-1 0 0,0 0-18 0 0,-7 4 81 0 0,-2-1 26 0 0,0 1-53 0 0,2 3-71 0 0,0 3-89 0 0,-6-5 4 0 0,12-6 92 0 0,0 1-1 0 0,0 0 1 0 0,0-1-1 0 0,0 1 1 0 0,0 0-1 0 0,0 0 1 0 0,0 0-1 0 0,0 0 1 0 0,0 0-1 0 0,1 1 1 0 0,-1-1-1 0 0,-1 2 11 0 0,-17 27-18 0 0,-2-13 18 0 0,18-12 1 0 0,0-1 0 0 0,0 1 0 0 0,1-1 1 0 0,-1 1-1 0 0,1 0 0 0 0,1 0 0 0 0,-1 1-1 0 0,-2 4 40 0 0,1 2 36 0 0,-6 6 5 0 0,7-14-60 0 0,1 0 1 0 0,-1 0-1 0 0,1 0 0 0 0,0 1 1 0 0,-1 1-22 0 0,-2 19 16 0 0,-5-4-6 0 0,5 6 33 0 0,0-12-35 0 0,-1 2-28 0 0,4-1-44 0 0,3-7 23 0 0,-1 11-50 0 0,-3-3-18 0 0,0-9 64 0 0,-5 15-3 0 0,8-21 53 0 0,0 0-1 0 0,-1 0 1 0 0,1 0 0 0 0,0 0-1 0 0,0 0 1 0 0,0 0 0 0 0,0 0-1 0 0,0 0 1 0 0,1 0 0 0 0,-1 0-1 0 0,1 0-4 0 0,4 13 76 0 0,-4-12-58 0 0,1 0 0 0 0,-1 0 1 0 0,0 0-1 0 0,-1 1 1 0 0,1-1-1 0 0,0 0 1 0 0,-1 1-1 0 0,0-1 1 0 0,0 1-19 0 0,0 10 60 0 0,0 10-3 0 0,3-4-46 0 0,12 15-11 0 0,-12-28-2 0 0,1 1 0 0 0,-1-1 1 0 0,1-1-1 0 0,1 1 2 0 0,11 18-53 0 0,-8-14-5 0 0,-6-8 30 0 0,1 1 1 0 0,0 0-1 0 0,0-1 0 0 0,0 0 0 0 0,4 3 28 0 0,15 10-20 0 0,-6-6 86 0 0,0 4 74 0 0,6 2 25 0 0,-12-11-49 0 0,0 0 0 0 0,1 0-1 0 0,0-1 1 0 0,3 0-116 0 0,-3 0 91 0 0,5-1 83 0 0,3-3-22 0 0,-7-1-78 0 0,-4 1-37 0 0,32 0 151 0 0,-1 0-58 0 0,0 0-81 0 0,2 0-107 0 0,-36 0-108 0 0,0-2 79 0 0,7-4-3 0 0,-9 5 37 0 0,0-1-39 0 0,0 1-51 0 0,0-1-66 0 0,0 2 28 0 0,-1-1-40 0 0,1 1-42 0 0,0 0-46 0 0,-1 0-22 0 0,-1 0-49 0 0,1 0-43 0 0,-1 0-39 0 0,1 0-134 0 0,0 0-38 0 0,3 0-1400 0 0</inkml:trace>
  <inkml:trace contextRef="#ctx0" brushRef="#br0" timeOffset="578.2">257 486 6992 0 0,'0'0'157'0'0,"0"0"23"0"0,0 0 12 0 0,0 0 48 0 0,0 0-93 0 0,0 0 119 0 0,0 0 218 0 0,0 0 18 0 0,3 2-20 0 0,4 3-253 0 0,4-5 59 0 0,-3 0 21 0 0,-7 5-41 0 0,0-3-95 0 0,1-4 4 0 0,-1 1-122 0 0,1-1 40 0 0,6-3 54 0 0,-5 3-58 0 0,0 1 24 0 0,1 0 47 0 0,0 1 58 0 0,1 0 71 0 0,3-2-28 0 0,3-3 6 0 0,2-2-17 0 0,-2 6-36 0 0,-1 0-50 0 0,-2-1-44 0 0,4-3 28 0 0,-10 4-133 0 0,1 0 1 0 0,-1 0-1 0 0,0 0 0 0 0,1 0 1 0 0,-1 0-1 0 0,0 1 0 0 0,1-1 1 0 0,-1 1-1 0 0,1 0 1 0 0,-1 0-1 0 0,3 0-17 0 0,37 0 21 0 0,-24 0 71 0 0,-16-1-76 0 0,0 1 0 0 0,1-1 0 0 0,-1 0 0 0 0,0 1 0 0 0,0-1 0 0 0,0 0 0 0 0,0 0 0 0 0,1-1-16 0 0,-2 1 6 0 0,0 1 0 0 0,0-1-1 0 0,-1 0 1 0 0,1 1 0 0 0,0-1-1 0 0,0 1 1 0 0,0 0 0 0 0,0-1-1 0 0,0 1 1 0 0,0 0 0 0 0,0-1-1 0 0,-1 1 1 0 0,1 0 0 0 0,0 0-1 0 0,0 0 1 0 0,0 0 0 0 0,0 0-1 0 0,0 0 1 0 0,0 0 0 0 0,0 0 0 0 0,0 0-1 0 0,0 0 1 0 0,1 1-6 0 0,3 9 31 0 0,5-7 49 0 0,-5-3 10 0 0,5 0-20 0 0,-10-1-69 0 0,0 1 0 0 0,0 0 0 0 0,0 0 0 0 0,0 0 0 0 0,1 0 0 0 0,-1 0 1 0 0,0 0-1 0 0,0 0 0 0 0,0 0 0 0 0,0 0 0 0 0,0 0 0 0 0,0 0 0 0 0,0 0 1 0 0,0 0-1 0 0,0 0 0 0 0,0 0 0 0 0,0 0 0 0 0,1 0 0 0 0,-1 0 0 0 0,0 0 1 0 0,0 0-1 0 0,0 1 0 0 0,0-1 0 0 0,0 0 0 0 0,0 0 0 0 0,0 0 1 0 0,0 0-1 0 0,0 0 0 0 0,0 0 0 0 0,0 0 0 0 0,0 0 0 0 0,0 0 0 0 0,1 0 1 0 0,-1 0-1 0 0,0 0 0 0 0,0 0 0 0 0,0 0 0 0 0,0 0 0 0 0,0 1 0 0 0,0-1 1 0 0,0 0-1 0 0,0 0 0 0 0,0 0 0 0 0,0 0 0 0 0,0 0 0 0 0,0 0 0 0 0,0 0 1 0 0,0 0-1 0 0,0 0 0 0 0,0 0 0 0 0,0 1 0 0 0,0-1 0 0 0,0 0 0 0 0,0 0 1 0 0,0 0-1 0 0,0 0 0 0 0,0 0-1 0 0,-1 14 190 0 0,0-10-142 0 0,1 1 0 0 0,0-1 0 0 0,0 1 0 0 0,0 0 0 0 0,1-1 0 0 0,-1 1 0 0 0,1-1 1 0 0,1 4-49 0 0,8 5 96 0 0,-6-8 27 0 0,-5 5-61 0 0,1-10-47 0 0,0 8 94 0 0,0-4-50 0 0,0 12 20 0 0,0 4 15 0 0,0-19-85 0 0,0 1 1 0 0,0 0-1 0 0,0-1 1 0 0,1 1-1 0 0,-1 0 1 0 0,1-1-1 0 0,-1 1 0 0 0,1 0 1 0 0,0-1-1 0 0,-1 1 1 0 0,1-1-1 0 0,0 1 1 0 0,0-1-10 0 0,0 1 6 0 0,0-1 1 0 0,0 1-1 0 0,0-1 1 0 0,0 1-1 0 0,-1-1 1 0 0,1 1 0 0 0,-1 0-1 0 0,1-1 1 0 0,-1 1-1 0 0,0 0 1 0 0,1-1-1 0 0,-1 1 1 0 0,0 0-7 0 0,0 30 112 0 0,0 42 290 0 0,0-72-392 0 0,0-1-1 0 0,0 1 0 0 0,1 0 0 0 0,-1-1 1 0 0,0 1-1 0 0,1 0 0 0 0,-1-1 0 0 0,1 1 1 0 0,0-1-1 0 0,0 1 0 0 0,-1-1 0 0 0,1 1 1 0 0,0-1-10 0 0,0 1 9 0 0,0-1 0 0 0,0 1 0 0 0,0-1 0 0 0,0 1 0 0 0,-1 0 0 0 0,1-1 0 0 0,-1 1 1 0 0,1-1-1 0 0,-1 1 0 0 0,1 0 0 0 0,-1 0 0 0 0,0-1 0 0 0,0 1-9 0 0,0 9 61 0 0,0 0 52 0 0,0 3 68 0 0,0 8 83 0 0,0-20-321 0 0,0-1-90 0 0,0-1-156 0 0,0 0 224 0 0,0 0-5 0 0,0 0-22 0 0,0 0-44 0 0,0 0-16 0 0,0 0-45 0 0,0 0-50 0 0,0 0-58 0 0,0 0-61 0 0,0 0-57 0 0,0 0-50 0 0,0 0-45 0 0,0 0-157 0 0,0 0-43 0 0,0 0-189 0 0,0 0-507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3:01.9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7920 0 0,'0'0'174'0'0,"0"0"29"0"0,0 0 13 0 0,-2 0-31 0 0,-9 0-81 0 0,9 0 4 0 0,2 0 123 0 0,0 0 197 0 0,3 0-211 0 0,-1 0-38 0 0,2 1 85 0 0,-2 0-76 0 0,0 3-47 0 0,0 0-31 0 0,1-2 18 0 0,7 3 204 0 0,-4 6-19 0 0,1 2-75 0 0,-5-9-153 0 0,2 6 73 0 0,-3-8-130 0 0,0 0 0 0 0,0 1 0 0 0,0-1 0 0 0,1 0 0 0 0,-1 0 0 0 0,0 0 0 0 0,1 0 0 0 0,0-1 0 0 0,-1 1-28 0 0,1 0 20 0 0,-1-1-1 0 0,1 1 0 0 0,-1 0 1 0 0,0 0-1 0 0,0-1 0 0 0,0 1 1 0 0,0 0-1 0 0,1 1-19 0 0,-1 0 22 0 0,0 1 0 0 0,-1-1 0 0 0,1 1 0 0 0,0-1 0 0 0,-1 1 0 0 0,0 0-22 0 0,2 12 88 0 0,1-6 29 0 0,0 1 1 0 0,0-2-1 0 0,2 5-117 0 0,6 18 260 0 0,-9-25-197 0 0,5 28 313 0 0,2-12-163 0 0,-5-8-55 0 0,0-1-1 0 0,2 11-157 0 0,3 14 206 0 0,-2-18-100 0 0,-5-17-79 0 0,7 16 132 0 0,-8-18-139 0 0,0 1 1 0 0,0 0 0 0 0,-1 0 0 0 0,1 0-1 0 0,-1 0 1 0 0,0 0 0 0 0,0 0 0 0 0,0 0-21 0 0,3 16 101 0 0,0-7 82 0 0,1 0 0 0 0,5 10-183 0 0,0 1 141 0 0,-7-5-1 0 0,-2-17-125 0 0,0 1 0 0 0,0-1-1 0 0,0 0 1 0 0,0 1 0 0 0,1-1 0 0 0,-1 0-1 0 0,0 1 1 0 0,1-1 0 0 0,-1 0 0 0 0,1 1-15 0 0,4 6 68 0 0,-4-7-55 0 0,0 0 0 0 0,-1 1-1 0 0,1-1 1 0 0,0 1 0 0 0,0-1-1 0 0,-1 1 1 0 0,1-1 0 0 0,-1 1 0 0 0,1-1-1 0 0,-1 1 1 0 0,0-1 0 0 0,0 1-1 0 0,1 0 1 0 0,-1-1-13 0 0,0 1 13 0 0,0 0 0 0 0,0 0-1 0 0,1 0 1 0 0,-1 0 0 0 0,0 0-1 0 0,1-1 1 0 0,0 1 0 0 0,0 0-1 0 0,-1 0 1 0 0,1-1 0 0 0,0 1-1 0 0,1 0-12 0 0,-1 0 12 0 0,0-1-1 0 0,-1 0 1 0 0,1 1-1 0 0,0-1 0 0 0,-1 1 1 0 0,1-1-1 0 0,-1 0 1 0 0,1 1-1 0 0,-1-1 1 0 0,0 1-1 0 0,1 0 1 0 0,-1-1-12 0 0,0 2 96 0 0,0-3 0 0 0,0 0-1 0 0,0 0 4 0 0,0 0 10 0 0,0 0 3 0 0,0 0 0 0 0,0 0-4 0 0,0 0-17 0 0,0 0-10 0 0,0-3-1 0 0,-1-3-36 0 0,1-3-19 0 0,5-1 4 0 0,3-8 33 0 0,1 0 12 0 0,-7 14-73 0 0,-1 0 0 0 0,1 0-1 0 0,-1 0 1 0 0,0-1 0 0 0,0 1 0 0 0,-1 0 0 0 0,1-1-1 0 0,-1-1 0 0 0,0 3 5 0 0,1 0 0 0 0,-1 0-1 0 0,1 0 1 0 0,0-1-1 0 0,0 1 1 0 0,0 0-1 0 0,0 0 1 0 0,1 0 0 0 0,-1 1-1 0 0,1-1 1 0 0,0 0-1 0 0,0 0 1 0 0,0 0-5 0 0,9-15-12 0 0,-10 14-12 0 0,1 0-1 0 0,0 0 0 0 0,0 0 0 0 0,0 0 1 0 0,0 0-1 0 0,3-3 25 0 0,16-15-86 0 0,-13 14 71 0 0,0 3-65 0 0,23-11-21 0 0,-27 11 83 0 0,1 1 0 0 0,-4 4 16 0 0,1-1 0 0 0,-1 1 0 0 0,1-1 0 0 0,-1 1 0 0 0,1 0 0 0 0,0-1 0 0 0,-1 1 0 0 0,1 0 0 0 0,-1 0 0 0 0,1 0 0 0 0,-1 1 1 0 0,1-1-1 0 0,0 0 0 0 0,-1 0 0 0 0,1 1 0 0 0,-1-1 0 0 0,1 1 0 0 0,-1 0 0 0 0,1-1 0 0 0,-1 1 0 0 0,0 0 0 0 0,1 0 0 0 0,-1 0 0 0 0,1 0 2 0 0,5 3-27 0 0,23 11-82 0 0,-18-8 56 0 0,-10-6 51 0 0,-1 0 1 0 0,0-1-1 0 0,0 1 0 0 0,0 0 1 0 0,0 0-1 0 0,1 1 1 0 0,-1-1-1 0 0,-1 0 1 0 0,1 0-1 0 0,0 0 0 0 0,0 1 1 0 0,0-1-1 0 0,-1 0 1 0 0,1 1-1 0 0,0-1 1 0 0,-1 1-1 0 0,1-1 0 0 0,-1 0 1 0 0,0 1 1 0 0,2 15-54 0 0,-2-15 53 0 0,0 0-1 0 0,0-1 1 0 0,0 1 0 0 0,1 0 0 0 0,-1 0-1 0 0,1-1 1 0 0,-1 1 0 0 0,1-1 0 0 0,0 1-1 0 0,-1-1 1 0 0,1 1 0 0 0,0-1 0 0 0,0 1 1 0 0,0-1-5 0 0,0 1 1 0 0,0-1-1 0 0,0 1 1 0 0,0-1 0 0 0,-1 1-1 0 0,1 0 1 0 0,-1-1-1 0 0,1 1 1 0 0,-1 0 0 0 0,0-1-1 0 0,1 1 1 0 0,-1 0-1 0 0,0 0 5 0 0,0 104-12 0 0,0-105 12 0 0,0 1 0 0 0,-1-1 0 0 0,1 1 0 0 0,0-1 0 0 0,-1 1 0 0 0,1 0 0 0 0,0-1 0 0 0,-1 1 0 0 0,0-1 0 0 0,1 0 0 0 0,-1 1 0 0 0,0-1 0 0 0,0 1 0 0 0,0-1 1 0 0,-4 7-2 0 0,1 2 1 0 0,4-9 0 0 0,-1 0 0 0 0,1 0 0 0 0,-1 1 0 0 0,1-1 0 0 0,-1 0 0 0 0,1 0 0 0 0,-1 0 0 0 0,1-1 0 0 0,-1 1 0 0 0,0 0 0 0 0,0 0 0 0 0,1 0 0 0 0,-1 0 0 0 0,0-1 0 0 0,0 1 0 0 0,0 0 0 0 0,0-1 0 0 0,0 1 0 0 0,-12 4 11 0 0,8 6 32 0 0,-23 4 27 0 0,25-13-58 0 0,-3-1-12 0 0,-15-2 78 0 0,2 1-17 0 0,-20 0-2 0 0,37 0-59 0 0,1 0 1 0 0,-1 0 0 0 0,1 0 0 0 0,-1 0-1 0 0,0 0 1 0 0,1-1 0 0 0,-1 1-1 0 0,1-1 1 0 0,-1 1 0 0 0,1-1-1 0 0,-1 0 1 0 0,1 1 0 0 0,-1-1-1 0 0,1 0 1 0 0,-1-1-1 0 0,-6-2 0 0 0,-1-1 36 0 0,-6-2-85 0 0,2-1-101 0 0,-2-1-120 0 0,-6-8-202 0 0,19 15 166 0 0,1-1 100 0 0,0 0 55 0 0,1-1 32 0 0,0 1 7 0 0,-1 1-28 0 0,0-2-54 0 0,-1 1 62 0 0,-2-5-152 0 0,3 6 135 0 0,-1-1-58 0 0,1 0-23 0 0,0 1-64 0 0,-1-1-73 0 0,1 0-86 0 0,0 2 115 0 0,0-1-42 0 0,0 1-39 0 0,0-1-33 0 0,-1 1-128 0 0,1-1-32 0 0,-5-4-1341 0 0</inkml:trace>
  <inkml:trace contextRef="#ctx0" brushRef="#br0" timeOffset="658.76">832 454 7920 0 0,'0'0'174'0'0,"0"0"29"0"0,0 3 13 0 0,0 12-55 0 0,0-4-93 0 0,0 10-76 0 0,0-17 39 0 0,0 0 37 0 0,1-2 90 0 0,1 1 183 0 0,3 3-21 0 0,0 2 50 0 0,-3-2-79 0 0,-1 0 44 0 0,1-1 315 0 0,0-3-550 0 0,1 1 74 0 0,1 1 73 0 0,0 1 47 0 0,12 10 688 0 0,-8-9-546 0 0,-3-3-260 0 0,-1-1-37 0 0,2 0-25 0 0,0-2-100 0 0,-5 0-3 0 0,-1 0 0 0 0,0 0 0 0 0,1 0 0 0 0,-1 0-1 0 0,1 0 1 0 0,-1 0 0 0 0,1 0 0 0 0,-1 0 0 0 0,1 0-1 0 0,-1 0 1 0 0,1 0 0 0 0,-1 0 0 0 0,1 0 0 0 0,-1 1-1 0 0,1-1 1 0 0,-1 0 0 0 0,0 0 0 0 0,1 0 0 0 0,-1 1 0 0 0,1-1-1 0 0,-1 0 1 0 0,0 1 0 0 0,1-1 0 0 0,-1 0 0 0 0,0 1-1 0 0,1-1 1 0 0,-1 0 0 0 0,0 1 0 0 0,1-1 0 0 0,-1 0-1 0 0,0 1 1 0 0,0 0-11 0 0,5 5 160 0 0,2-1 9 0 0,9 3 12 0 0,-12-6-123 0 0,1-1 3 0 0,-1 0 1 0 0,1 0 0 0 0,-1 0 0 0 0,1-1 0 0 0,-1 0 0 0 0,1 1 0 0 0,0-2 0 0 0,-1 1 0 0 0,2-1-62 0 0,5 1 155 0 0,-6-3 5 0 0,2-2-106 0 0,-5 4-14 0 0,1 0-1 0 0,-1 0 0 0 0,1 0 1 0 0,0 0-1 0 0,-1 0 0 0 0,1 1 1 0 0,0-1-1 0 0,-1 1-39 0 0,9 0 95 0 0,-6-3-5 0 0,7-10-16 0 0,1-2 6 0 0,-8 3-23 0 0,2 9-47 0 0,-7 3-10 0 0,0 0 0 0 0,0 0 0 0 0,0 0 0 0 0,1 0 0 0 0,-1 0 0 0 0,0-1 0 0 0,0 1 0 0 0,0 0 0 0 0,1 0 0 0 0,-1 0 0 0 0,0 0 0 0 0,0 0 0 0 0,0 0 0 0 0,0 0 0 0 0,0 0 0 0 0,1 0 0 0 0,-1 0 0 0 0,0-1 0 0 0,0 1 0 0 0,0 0 0 0 0,0 0 0 0 0,0 0 0 0 0,0 0 0 0 0,1 0 0 0 0,-1 0 0 0 0,0-1 0 0 0,0 1 0 0 0,0 0 0 0 0,0 0 0 0 0,0 0 0 0 0,0 0 0 0 0,0-1 0 0 0,0 1 1 0 0,0 0-1 0 0,0 0 0 0 0,0 0 0 0 0,2-26 0 0 0,-4 7 54 0 0,2 16-41 0 0,0-1-1 0 0,-1 1 0 0 0,1 0 0 0 0,0-1 1 0 0,0 1-1 0 0,1 0 0 0 0,-1-1 0 0 0,1 1 0 0 0,-1 0 1 0 0,1 0-1 0 0,1-3-12 0 0,8-9 26 0 0,-7 0 28 0 0,-3 15-55 0 0,-1-1-1 0 0,1 1 1 0 0,0-1 0 0 0,0 1 0 0 0,0-1 0 0 0,0 1 0 0 0,0-1-1 0 0,0 1 1 0 0,0-1 0 0 0,0 1 0 0 0,0-1 0 0 0,0 1-1 0 0,0-1 1 0 0,1 1 0 0 0,-1-1 0 0 0,0 1 0 0 0,0-1-1 0 0,0 1 1 0 0,1 0 0 0 0,-1-1 0 0 0,0 1 0 0 0,0-1 0 0 0,1 1-1 0 0,-1 0 1 0 0,0-1 0 0 0,1 1 0 0 0,-1 0 0 0 0,1-1-1 0 0,-1 1 1 0 0,0 0 0 0 0,1-1 0 0 0,-1 1 0 0 0,1 0-1 0 0,-1 0 1 0 0,1 0 0 0 0,-1-1 0 0 0,1 1 0 0 0,-1 0 0 0 0,1 0-1 0 0,-1 0 1 0 0,1 0 0 0 0,-1 0 0 0 0,1 0 0 0 0,-1 0-1 0 0,1 0 1 0 0,-1 0 1 0 0,0 0-1 0 0,0 0 0 0 0,1 0 0 0 0,-1 0-1 0 0,0 0 1 0 0,0 0 0 0 0,0 0 0 0 0,0 0-1 0 0,0 0 1 0 0,0 0 0 0 0,0 0 0 0 0,0 0 0 0 0,0 0-1 0 0,0 0 1 0 0,0 0 0 0 0,1 0 0 0 0,-1 0-1 0 0,0 0 1 0 0,0 0 0 0 0,0 0 0 0 0,0 0 0 0 0,0 0-1 0 0,0 0 1 0 0,0 0 0 0 0,0 0 0 0 0,0 0 0 0 0,0 0-1 0 0,0 0 1 0 0,0 0 0 0 0,1 0 0 0 0,-1 0-1 0 0,0 0 1 0 0,0 0 0 0 0,0-1 0 0 0,0 1 0 0 0,0 0-1 0 0,0 0 1 0 0,0 0 0 0 0,0 0 0 0 0,0 0-1 0 0,0 0 1 0 0,0 0 0 0 0,0 0 0 0 0,0 0 0 0 0,0 0-1 0 0,0 0 1 0 0,0-1 0 0 0,0 1 0 0 0,0 0 0 0 0,0 0-1 0 0,0 0 1 0 0,0 0 0 0 0,0 0 0 0 0,0 0-1 0 0,0 0 1 0 0,0 0 0 0 0,0 0 0 0 0,0 0 1 0 0,0-11-30 0 0,0 11 30 0 0,0 0-1 0 0,0 0 0 0 0,0 0 0 0 0,0 0 0 0 0,0 0 0 0 0,0 0 1 0 0,0 0-1 0 0,0 0 0 0 0,0 0 0 0 0,0 0 0 0 0,0 0 0 0 0,0-1 1 0 0,0 1-1 0 0,0 0 0 0 0,0 0 0 0 0,0 0 0 0 0,0 0 0 0 0,0 0 0 0 0,0 0 1 0 0,0 0-1 0 0,0 0 0 0 0,0 0 0 0 0,0 0 0 0 0,0 0 0 0 0,0-1 1 0 0,0 1-1 0 0,0 0 0 0 0,0 0 0 0 0,0 0 0 0 0,0 0 0 0 0,0 0 1 0 0,0 0-1 0 0,0 0 0 0 0,0 0 0 0 0,1 0 0 0 0,-1 0 0 0 0,0 0 1 0 0,0 0-1 0 0,0 0 0 0 0,0 0 0 0 0,0 0 0 0 0,0 0 0 0 0,0 0 0 0 0,0 0 1 0 0,0 0-1 0 0,0 0 0 0 0,1 0 0 0 0,-1 0 0 0 0,0 0 0 0 0,0 0 1 0 0,0 0-1 0 0,0 0 0 0 0,0 0 0 0 0,0 0 0 0 0,0 0 0 0 0,0 0 1 0 0,0 0-1 0 0,10-1-13 0 0,-9 1 14 0 0,0 0 1 0 0,0 0-1 0 0,0 0 1 0 0,0 0-1 0 0,-1 0 0 0 0,1 0 1 0 0,0 0-1 0 0,0 0 1 0 0,0 0-1 0 0,0 0 1 0 0,0 0-1 0 0,0 1 1 0 0,-1-1-1 0 0,1 0 1 0 0,0 1-1 0 0,0-1 1 0 0,0 1-1 0 0,11 8-16 0 0,8 10-38 0 0,-14-14 54 0 0,0 2-7 0 0,13 11-52 0 0,-17-14 56 0 0,1-1 1 0 0,-1 0 0 0 0,1 1-1 0 0,-1-1 1 0 0,0 1 0 0 0,0 1 2 0 0,12 15 0 0 0,-11-17 0 0 0,0 1 0 0 0,0 0 0 0 0,0 0 0 0 0,-1 0 0 0 0,1 1 0 0 0,-1-1 0 0 0,0 0 0 0 0,-1 1 0 0 0,1 0 0 0 0,0 3 0 0 0,0-1 0 0 0,1-1 0 0 0,-1 1 0 0 0,1-1 0 0 0,0 0 0 0 0,3 5 0 0 0,-2-4 0 0 0,-1 0 0 0 0,0 1 0 0 0,0-1 0 0 0,-1 1 0 0 0,0 0 0 0 0,0-1 0 0 0,-1 2 0 0 0,9 31 0 0 0,-9-39 1 0 0,2 5 0 0 0,-1 0 0 0 0,0 0 1 0 0,0 0-1 0 0,0 0 0 0 0,-1 0 1 0 0,0 0-1 0 0,0 0 0 0 0,-1 0 0 0 0,1 4-1 0 0,2 31 63 0 0,9 22 118 0 0,0-1 16 0 0,-9-21-106 0 0,-2-12-7 0 0,-1-20-42 0 0,1 1 0 0 0,-2 0-1 0 0,1 0 1 0 0,-1-1-1 0 0,-2 7-41 0 0,-4 7 99 0 0,-2 2 52 0 0,7-19-90 0 0,-1 0-1 0 0,0-1 0 0 0,0 0 1 0 0,-1 1-1 0 0,1-1 0 0 0,-1-1 0 0 0,-1 2-60 0 0,2-3 70 0 0,0 1 0 0 0,1 0 0 0 0,-1 0 0 0 0,1 0 0 0 0,-2 2-70 0 0,3-3 48 0 0,0-1-1 0 0,-1 1 1 0 0,1 0 0 0 0,-1-1-1 0 0,0 1 1 0 0,0-1 0 0 0,0 1-1 0 0,0-1 1 0 0,0 0 0 0 0,-1 0-1 0 0,1 0 1 0 0,-1 0 0 0 0,0 0-48 0 0,-7 2 233 0 0,2 0-29 0 0,-4 6 57 0 0,1 0-34 0 0,0-2-103 0 0,9-6-112 0 0,0-1 0 0 0,-1 0 0 0 0,0 1 1 0 0,1-1-1 0 0,-1 0 0 0 0,0 0 0 0 0,1 0 1 0 0,-1-1-1 0 0,0 1 0 0 0,0-1 0 0 0,0 1 1 0 0,0-1-1 0 0,-1 0-12 0 0,2 0 5 0 0,0 0 1 0 0,0 1-1 0 0,0-1 1 0 0,0 1-1 0 0,0-1 1 0 0,0 1-1 0 0,0 0 1 0 0,0 0-1 0 0,0 0 1 0 0,-2 1-6 0 0,3-1 5 0 0,0 0 0 0 0,0 0 0 0 0,-1-1 0 0 0,1 1 1 0 0,0 0-1 0 0,-1-1 0 0 0,1 1 0 0 0,-1-1 0 0 0,1 1 0 0 0,-1-1 0 0 0,1 0 1 0 0,-1 0-1 0 0,1 1 0 0 0,-1-1 0 0 0,1 0 0 0 0,-1 0 0 0 0,1-1 1 0 0,-1 1-1 0 0,1 0 0 0 0,-1 0 0 0 0,1-1 0 0 0,-1 1 0 0 0,1-1 0 0 0,-1 0-5 0 0,-6-3 15 0 0,7 3-9 0 0,-1 0-1 0 0,1 0 1 0 0,0 0 0 0 0,-1 0 0 0 0,1 1 0 0 0,-1-1 0 0 0,1 1-1 0 0,-1-1 1 0 0,1 1 0 0 0,-1-1 0 0 0,1 1 0 0 0,-1 0 0 0 0,0 0-1 0 0,1 0-5 0 0,-1 0 1 0 0,0 0 1 0 0,1-1-1 0 0,-1 1 0 0 0,1 0 0 0 0,-1-1 0 0 0,1 1 0 0 0,-1-1 0 0 0,1 1 0 0 0,-1-1 0 0 0,1 0 1 0 0,-1 1-1 0 0,1-1 0 0 0,0 0 0 0 0,-1 0-1 0 0,-6-4 0 0 0,-22-10 0 0 0,18 10 0 0 0,6-5 0 0 0,-4 5 0 0 0,5-5 0 0 0,-5 5 0 0 0,5-5 0 0 0,-1 6 0 0 0,5 4 0 0 0,1 0 0 0 0,0 0 0 0 0,0 0 0 0 0,0 0 0 0 0,-1 0 0 0 0,1 0 0 0 0,0 0 0 0 0,0 0 0 0 0,0 0 0 0 0,0 0 1 0 0,-1 0-1 0 0,1 0 0 0 0,0 0 0 0 0,0 0 0 0 0,0-1 0 0 0,0 1 0 0 0,-1 0 0 0 0,1 0 0 0 0,0 0 0 0 0,0 0 0 0 0,0 0 1 0 0,0-1-1 0 0,0 1 0 0 0,0 0 0 0 0,0 0 0 0 0,-1 0 0 0 0,1 0 0 0 0,0-1 0 0 0,0 1 0 0 0,0 0 0 0 0,0 0 0 0 0,0-1 0 0 0,-1-22-34 0 0,1 21-134 0 0,0 2-66 0 0,0-3-20 0 0,0-7-44 0 0,0 8 126 0 0,0 2-134 0 0,0 0-248 0 0,0 0 315 0 0,0 0-19 0 0,1 0-67 0 0,-1 0 114 0 0,1 0-39 0 0,0 0-41 0 0,0 0-39 0 0,1 0-435 0 0,0 0 115 0 0,-1 0-54 0 0,2 0-820 0 0,-1 0-637 0 0,-1 0-1216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7:10.2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 16 7800 0 0,'0'0'174'0'0,"0"-3"29"0"0,0-7 13 0 0,0 10-213 0 0,0 0 1 0 0,0 0-1 0 0,0 0 0 0 0,0 0 0 0 0,0 0 1 0 0,0-1-1 0 0,0 1 0 0 0,0 0 0 0 0,0 0 1 0 0,0 0-1 0 0,0 0 0 0 0,0 0 0 0 0,0 0 1 0 0,0 0-1 0 0,0 0 0 0 0,0 0 0 0 0,0 0 1 0 0,0 0-1 0 0,0-1 0 0 0,0 1 0 0 0,0 0 1 0 0,0 0-1 0 0,0 0 0 0 0,0 0 0 0 0,0 0 1 0 0,0 0-1 0 0,0 0 0 0 0,0 0 0 0 0,0 0 1 0 0,0 0-1 0 0,0 0 0 0 0,0 0 0 0 0,0 0 1 0 0,0 0-1 0 0,0 0 0 0 0,-1-1 0 0 0,1 1 1 0 0,0 0-1 0 0,0 0 0 0 0,0 0 0 0 0,0 0 1 0 0,0 0-1 0 0,0 0 0 0 0,0 0 0 0 0,0 0 1 0 0,0 0-1 0 0,0 0 0 0 0,-1 0 0 0 0,1 0 1 0 0,0 0-1 0 0,0 0 0 0 0,0 0 0 0 0,0 0 1 0 0,0 0-1 0 0,0 0 0 0 0,0 0 0 0 0,0 1-3 0 0,-10-1 95 0 0,8 0-2 0 0,1 0 105 0 0,1 0 167 0 0,0 0 10 0 0,0 0 1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7:12.1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24 8568 0 0,'0'0'249'0'0,"0"0"-1"0"0,0 0-183 0 0,0 2-38 0 0,-1 10-8 0 0,0 5-37 0 0,2-5 66 0 0,0-2 73 0 0,1-3 106 0 0,3 1-24 0 0,1 2 94 0 0,-4 3 82 0 0,-2-7-184 0 0,0 6 189 0 0,3-3 37 0 0,3-4-62 0 0,-6-5-336 0 0,1 0 1 0 0,-1 0-1 0 0,1 0 1 0 0,-1 1-1 0 0,0-1 1 0 0,1 0-1 0 0,-1 1 1 0 0,0-1-1 0 0,1 0 1 0 0,-1 1-1 0 0,0-1 1 0 0,1 0-1 0 0,-1 1 1 0 0,0-1-1 0 0,0 1 1 0 0,1-1-1 0 0,-1 0 1 0 0,0 1-1 0 0,0-1 1 0 0,0 1-1 0 0,0-1 1 0 0,0 1-1 0 0,1-1 1 0 0,-1 1-1 0 0,0-1 1 0 0,0 1-1 0 0,0-1 1 0 0,0 1-1 0 0,0-1 1 0 0,-1 1-1 0 0,1-1 1 0 0,0 1-24 0 0,0 4 133 0 0,0 0 60 0 0,0 17 733 0 0,0-18-721 0 0,0 0-56 0 0,0-1-43 0 0,0-1 243 0 0,0 1-77 0 0,0-3-140 0 0,0 1-95 0 0,0 1-34 0 0,1 3-27 0 0,-1 0 55 0 0,0-2 68 0 0,1 1 100 0 0,-1-2 64 0 0,0 0 108 0 0,0-2-139 0 0,0 1 33 0 0,1-1 36 0 0,-1 0 38 0 0,3-3-318 0 0,-2 1 0 0 0,10-21 38 0 0,3-1-8 0 0,-9 16-50 0 0,1 0 0 0 0,0 1-1 0 0,6-6 0 0 0,12-13 5 0 0,22-21-94 0 0,-41 43 70 0 0,0 0-1 0 0,0 0 0 0 0,0 0 1 0 0,0 1-1 0 0,1 0 1 0 0,0 0-1 0 0,5-2 20 0 0,10-4-52 0 0,-17 7 32 0 0,0 0-1 0 0,0 0 1 0 0,1 1-1 0 0,-1-1 1 0 0,0 1-1 0 0,4 0 21 0 0,-6 1-1 0 0,0 0-1 0 0,0 0 1 0 0,0 0-1 0 0,0 0 1 0 0,0 0 0 0 0,0 1-1 0 0,-1-1 1 0 0,1 1-1 0 0,0-1 1 0 0,0 1 0 0 0,1 0 0 0 0,16 10-49 0 0,-11-6 45 0 0,0 0-1 0 0,-1 1 1 0 0,0 0-1 0 0,5 4 7 0 0,0 2-43 0 0,-7-8 39 0 0,0 0 0 0 0,-1 1 0 0 0,0-1 0 0 0,0 1 0 0 0,0 0-1 0 0,1 2 4 0 0,10 23 0 0 0,-12-19 0 0 0,-3-8 0 0 0,0-1 0 0 0,1 1 0 0 0,-1 0 0 0 0,1 0 0 0 0,0-1 0 0 0,0 1 0 0 0,0 0 0 0 0,0-1 0 0 0,0 1 0 0 0,0-1 0 0 0,1 1 0 0 0,0-1 0 0 0,0 2 4 0 0,-1 1-12 0 0,-2 19 66 0 0,1-20-45 0 0,0 13 128 0 0,0-13-118 0 0,0-1 42 0 0,0-3 1 0 0,0 0 4 0 0,0 0 2 0 0,0 0 0 0 0,0 0 2 0 0,0 0 4 0 0,0 0 2 0 0,0 0 0 0 0,0 0 0 0 0,0 0 0 0 0,0-3 0 0 0,2-5-29 0 0,4-3-21 0 0,-1 2-17 0 0,-3 5 2 0 0,-2 3-13 0 0,1 0 1 0 0,-1 1-1 0 0,0-1 1 0 0,0 1-1 0 0,1-1 0 0 0,-1 0 1 0 0,0 1-1 0 0,1-1 1 0 0,-1 1-1 0 0,1-1 1 0 0,-1 1-1 0 0,1-1 0 0 0,-1 1 1 0 0,1 0-1 0 0,-1-1 1 0 0,1 1-1 0 0,-1 0 1 0 0,1-1-1 0 0,0 1 0 0 0,-1 0 1 0 0,1-1-1 0 0,0 1-2 0 0,4-2-2 0 0,-4 1 4 0 0,0 0 1 0 0,0 0-1 0 0,1 0 0 0 0,-1 0 0 0 0,0 0 0 0 0,0 0 0 0 0,0-1 0 0 0,0 1 0 0 0,0 0 0 0 0,-1-1 0 0 0,1 1 0 0 0,0 0 0 0 0,0-1 0 0 0,-1 1 0 0 0,1-1 0 0 0,-1 1 0 0 0,0-1 0 0 0,1 1 0 0 0,-1-1 0 0 0,0-1-2 0 0,1 1 3 0 0,-1 0-1 0 0,1-1 1 0 0,-1 1 0 0 0,1-1-1 0 0,0 1 1 0 0,0 0-1 0 0,0 0 1 0 0,1-1 0 0 0,-1 1-1 0 0,0 0 1 0 0,1 0-1 0 0,0 0-2 0 0,5-5 0 0 0,-2 2 0 0 0,-1 1 0 0 0,0-1 0 0 0,0 1 0 0 0,2-4 0 0 0,13-16-17 0 0,5 5-56 0 0,-19 16 48 0 0,-1-1 1 0 0,1 0-1 0 0,-1 0 1 0 0,2-3 24 0 0,-3 4-14 0 0,-1 0-1 0 0,1 0 1 0 0,0 1 0 0 0,0-1 0 0 0,0 1 0 0 0,0 0-1 0 0,1-1 15 0 0,10-3-49 0 0,5 0 33 0 0,-9 3 4 0 0,7 1-38 0 0,-16 2 47 0 0,1 0 0 0 0,-1 0 0 0 0,0 0 0 0 0,1 0 0 0 0,-1 0 0 0 0,0-1 0 0 0,1 1 0 0 0,-1-1 0 0 0,0 1 0 0 0,1-1 3 0 0,-1 1-3 0 0,0-1-1 0 0,0 0 0 0 0,0 1 0 0 0,0-1 0 0 0,0 1 1 0 0,0-1-1 0 0,0 1 0 0 0,0 0 0 0 0,0-1 0 0 0,1 1 0 0 0,-1 0 0 0 0,0 0 0 0 0,0 0 0 0 0,0 0 0 0 0,1 0 4 0 0,9 5-9 0 0,-9-5 9 0 0,28 5-10 0 0,-25-2-4 0 0,-2-2 7 0 0,1 1 1 0 0,-1 0-1 0 0,1 0 1 0 0,-1 0-1 0 0,0 0 0 0 0,2 2 7 0 0,25 36 0 0 0,-27-37 0 0 0,-1 0 0 0 0,0 0 0 0 0,1 0 0 0 0,-1 1 0 0 0,-1-1 0 0 0,2 1 0 0 0,-2 0 0 0 0,1-1 0 0 0,0 0 0 0 0,0 0 0 0 0,0 0 0 0 0,0 0 0 0 0,1 1 0 0 0,0-2 0 0 0,-2 0 0 0 0,1 0 0 0 0,0 0 0 0 0,0 0 0 0 0,-1 1 0 0 0,1-1 0 0 0,-1 1 0 0 0,1-1-1 0 0,-1 1 1 0 0,0 1 0 0 0,14 29 16 0 0,-10-25 16 0 0,0 2 35 0 0,-2 0 38 0 0,-3-8 36 0 0,2 1 3 0 0,8 7-4 0 0,-7-6-21 0 0,-2-1-63 0 0,-2 5-12 0 0,1-8-27 0 0,0 3 95 0 0,0-3-6 0 0,0 0-29 0 0,0 0-12 0 0,0 0-1 0 0,0 0 3 0 0,0 0 10 0 0,0 0 1 0 0,0 0-46 0 0,0 0-39 0 0,0 0-35 0 0,0 0-67 0 0,0 0-114 0 0,0 0 59 0 0,0 0 53 0 0,0 0 45 0 0,0 1 43 0 0,0 0 81 0 0,0 3 326 0 0,0-3-333 0 0,0 0-34 0 0,0 0-46 0 0,0 0-58 0 0,0 0-69 0 0,0-1-79 0 0,0 1-53 0 0,0 0-79 0 0,0-1-89 0 0,0 1-97 0 0,0-1-103 0 0,0 0-113 0 0,0 1-120 0 0,0-1 397 0 0,0 0-33 0 0,0 0-1708 0 0,0 0-1266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7:10.6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167 0 6656 0 0,'0'0'197'0'0,"0"0"-55"0"0,0 0-5 0 0,0 0 50 0 0,0 0 162 0 0,0 0 297 0 0,0 0 24 0 0,0 1-279 0 0,0 1-166 0 0,0 12 384 0 0,0 0-112 0 0,0 4-9 0 0,0 9 134 0 0,1-18-420 0 0,3-5-37 0 0,3 3-2 0 0,-4 11-32 0 0,-3 19 112 0 0,0-24-142 0 0,0 2 120 0 0,1-2-42 0 0,0-4-25 0 0,1-1 1 0 0,0 1 0 0 0,0-1 0 0 0,3 6-155 0 0,-3-6 171 0 0,-1 0-35 0 0,-1 5 63 0 0,2 6 48 0 0,2-4-51 0 0,-2-8-98 0 0,0-1 0 0 0,-1 0-1 0 0,0 1 1 0 0,0-1 0 0 0,0 1 0 0 0,-1-1-98 0 0,0 9 188 0 0,0 8 26 0 0,3 0-107 0 0,1-7-65 0 0,-2-10-25 0 0,0 1 0 0 0,-1-1 0 0 0,1 1 1 0 0,-1-1-1 0 0,-1 4-17 0 0,0-8 7 0 0,0 1 0 0 0,0 0 1 0 0,1-1-1 0 0,-1 1 0 0 0,0-1 1 0 0,1 1-1 0 0,0 0 0 0 0,0-1 1 0 0,-1 1-1 0 0,2-1 0 0 0,-1 0 1 0 0,0 1-8 0 0,4 9 73 0 0,-3 6 55 0 0,-2-15-105 0 0,2 28 221 0 0,-2-29-232 0 0,1 0 0 0 0,-1-1 0 0 0,0 1 1 0 0,1 0-1 0 0,0 0 0 0 0,-1-1 0 0 0,1 1 0 0 0,0-1 1 0 0,0 1-1 0 0,0 0 0 0 0,0-1 0 0 0,0 0 0 0 0,1 2-12 0 0,1 2 88 0 0,-3 8-14 0 0,0-4-54 0 0,0-1 46 0 0,-3 4-26 0 0,-2-4-73 0 0,0-3-34 0 0,5-5 67 0 0,-3 3-184 0 0,3-3-28 0 0,0 0 68 0 0,0 0 6 0 0,0 0-57 0 0,0 2-174 0 0,0-1 220 0 0,0-1 68 0 0,0 1 51 0 0,0 1 86 0 0,0-1-65 0 0,0 0-64 0 0,0 0-93 0 0,0 0-85 0 0,0 1-117 0 0,0-2 133 0 0,0 1-38 0 0,0 0-39 0 0,0 0-44 0 0,0-1 7 0 0,0 0-46 0 0,0 0-41 0 0,0 0-35 0 0,0 0-134 0 0,0 0-35 0 0,0 0-1402 0 0</inkml:trace>
  <inkml:trace contextRef="#ctx0" brushRef="#br0" timeOffset="326.75">1 409 7368 0 0,'0'0'165'0'0,"0"0"22"0"0,0 0 10 0 0,2 0-16 0 0,14-1-139 0 0,-5-1 44 0 0,-4-1 47 0 0,-2 0 49 0 0,2-2 191 0 0,5 4 125 0 0,-4 0-130 0 0,-1 1-47 0 0,0-2-43 0 0,0 1-41 0 0,-1-1-40 0 0,0 1-36 0 0,5-3 59 0 0,-5 2-150 0 0,3 0 132 0 0,-2 0-45 0 0,6 2 66 0 0,6-1 43 0 0,11-9 122 0 0,-2 5-119 0 0,-14-1-123 0 0,-11 5-116 0 0,1 0 0 0 0,-1 0 0 0 0,0 0 0 0 0,0 0-1 0 0,1 0 1 0 0,-1 1 0 0 0,1-1 0 0 0,-1 1 0 0 0,1 0-30 0 0,17-2 133 0 0,-2-2-53 0 0,0-1-41 0 0,12 1-27 0 0,-25 4-9 0 0,0-1 1 0 0,-1 0 0 0 0,1 0-1 0 0,-1 0 1 0 0,1-1 0 0 0,0 0-4 0 0,11-3-33 0 0,-1 3-92 0 0,17 2-363 0 0,-18 0 232 0 0</inkml:trace>
  <inkml:trace contextRef="#ctx0" brushRef="#br0" timeOffset="824.65">666 106 6072 0 0,'0'0'133'0'0,"0"0"23"0"0,0 0 12 0 0,0 1-47 0 0,0 1 11 0 0,0-1-59 0 0,0 1-1 0 0,0-1 1 0 0,1 1-1 0 0,-1-1 1 0 0,0 1-1 0 0,1-1 1 0 0,0 0-1 0 0,-1 1 1 0 0,1-1-1 0 0,0 0 1 0 0,-1 1-1 0 0,1-1 1 0 0,0 0-73 0 0,4 5 375 0 0,-3-4-1 0 0,-1-1-86 0 0,-1 1-73 0 0,1 0-63 0 0,-1-1-37 0 0,0 1-52 0 0,-1 3 6 0 0,1-3-8 0 0,0-1 64 0 0,0 10 184 0 0,1-1-97 0 0,1 2-25 0 0,4 9 18 0 0,-2-11-86 0 0,0 4 93 0 0,1-4-54 0 0,-1 0-3 0 0,-2-3-2 0 0,0 1 25 0 0,-2 2 61 0 0,0-3-86 0 0,1 0 0 0 0,0 0-1 0 0,0 0 1 0 0,1 1-153 0 0,8 29 515 0 0,-3-13-248 0 0,-1 0-39 0 0,-5 6-2 0 0,-1-9-49 0 0,4-1 35 0 0,1-6-35 0 0,-3-11-142 0 0,-1 0 0 0 0,0 1-1 0 0,0-1 1 0 0,0 0 0 0 0,-1 1 0 0 0,1-1 0 0 0,-1 0 0 0 0,0 1 0 0 0,0-1-35 0 0,0 11 105 0 0,-1 11 137 0 0,1-23-203 0 0,0 0 1 0 0,0 1-1 0 0,0-1 1 0 0,1 0-1 0 0,-1 1 0 0 0,1-1 1 0 0,0 0-1 0 0,0 2-39 0 0,4 4 94 0 0,-4-7-74 0 0,0 0 1 0 0,-1 1 0 0 0,1-1 0 0 0,0 0 0 0 0,0 1 0 0 0,-1-1 0 0 0,1 1-1 0 0,-1-1 1 0 0,1 1 0 0 0,-1 0 0 0 0,0-1 0 0 0,0 1 0 0 0,1-1 0 0 0,-1 1-21 0 0,0 13 181 0 0,0-2-36 0 0,0-11-17 0 0,0 1-6 0 0,0 0-134 0 0,0-2 114 0 0,0-1 29 0 0,0 0 39 0 0,0-1 180 0 0,0-6 547 0 0,0 5-664 0 0,0-1-49 0 0,1 0-55 0 0,-1 1-101 0 0,0 1-59 0 0,1 0-33 0 0,-1 0-37 0 0,0 0-38 0 0,3-4 143 0 0,10-20 4 0 0,-1 10-36 0 0,-8 10-32 0 0,0 1 1 0 0,-1-1 0 0 0,1 0-1 0 0,-1 0 1 0 0,2-6 59 0 0,-3 8-22 0 0,-1-1-1 0 0,1 1 1 0 0,0-1-1 0 0,0 1 1 0 0,0 0 0 0 0,1 0-1 0 0,-1 0 1 0 0,1 0-1 0 0,0 0 1 0 0,0 1 0 0 0,0-1-1 0 0,0 1 1 0 0,3-2 22 0 0,25-21-176 0 0,-1 10 14 0 0,-27 14 146 0 0,0 0-1 0 0,0 0 0 0 0,0 1 0 0 0,0-1 0 0 0,0 1 0 0 0,0 0 0 0 0,0 0 0 0 0,1 0 17 0 0,-3 0-2 0 0,0 0 0 0 0,1 0-1 0 0,-1 0 1 0 0,0 0 0 0 0,0 1 0 0 0,0-1-1 0 0,0 0 1 0 0,0 1 0 0 0,1-1 0 0 0,-1 1-1 0 0,1 0 3 0 0,4 9-11 0 0,-6-9 8 0 0,1 0 0 0 0,-1 0 0 0 0,0 0 0 0 0,1 0 0 0 0,-1 0 0 0 0,1 0 0 0 0,0 0 0 0 0,-1 0 0 0 0,1 0 0 0 0,0-1 0 0 0,0 1 0 0 0,-1 0 0 0 0,1 0 0 0 0,0-1 0 0 0,0 1-1 0 0,0 0 4 0 0,10 3-11 0 0,-10-4 10 0 0,0 1 0 0 0,0-1 0 0 0,0 1 1 0 0,0-1-1 0 0,0 1 0 0 0,0-1 0 0 0,0 1 0 0 0,0-1 0 0 0,0 1 1 0 0,0 0-1 0 0,0-1 0 0 0,-1 1 0 0 0,1 0 0 0 0,0 0 0 0 0,0 0 1 0 0,-1 0-1 0 0,1 0 0 0 0,0 0 1 0 0,4 9-41 0 0,-5-7 36 0 0,1-1 0 0 0,0 0 0 0 0,1 0 1 0 0,-1 0-1 0 0,0 0 0 0 0,1 0 0 0 0,-1 0 1 0 0,1 0-1 0 0,0 0 5 0 0,5 5-22 0 0,-4-4 17 0 0,0 0 0 0 0,0 0-1 0 0,0 0 1 0 0,0 0 0 0 0,0 1-1 0 0,-1 0 6 0 0,13 26 0 0 0,-12-15 0 0 0,-3-14 0 0 0,0 0 0 0 0,0-1 0 0 0,0 1 0 0 0,0 0 0 0 0,0 0 0 0 0,0 0 0 0 0,0-1 0 0 0,0 1 0 0 0,0 0 0 0 0,1 0 0 0 0,-1 0 0 0 0,0-1 0 0 0,1 1 0 0 0,-1 0 0 0 0,0 0 0 0 0,7 2 0 0 0,-7-3 0 0 0,1 0 0 0 0,-1 0 0 0 0,0 0 0 0 0,0 0 0 0 0,0 0 0 0 0,0 0 0 0 0,1 0 0 0 0,-1 0 0 0 0,0 0 0 0 0,0 0 0 0 0,0 0 0 0 0,1 0 0 0 0,-1 0 0 0 0,0 1 0 0 0,0-1 0 0 0,0 0 0 0 0,0 0 0 0 0,0 0 0 0 0,1 0 0 0 0,-1 0 0 0 0,0 0 0 0 0,0 1 0 0 0,0-1 0 0 0,0 0 0 0 0,0 0 0 0 0,0 0 0 0 0,0 0 0 0 0,0 0 0 0 0,0 1 0 0 0,1-1 0 0 0,-1 0 0 0 0,0 0 0 0 0,0 0 0 0 0,0 0 0 0 0,0 1 0 0 0,0-1 0 0 0,1 26 0 0 0,-1-14-16 0 0,0-9-65 0 0,0-3-21 0 0,0 0 31 0 0,1 0-74 0 0,-1 1-86 0 0,1 0 67 0 0,0-1-39 0 0,0 1-108 0 0,0 0-60 0 0,0 1-53 0 0,1-1-47 0 0,-1 1-40 0 0,0-1-33 0 0,2 1-617 0 0,-1 0-814 0 0,-2-1-1123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7:09.8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61 6072 0 0,'0'0'133'0'0,"0"0"23"0"0,0 0 12 0 0,0 0-49 0 0,0 0 3 0 0,0 0 57 0 0,0 0 164 0 0,0 0 297 0 0,0 0 28 0 0,0 0-275 0 0,0 0-162 0 0,0 0-41 0 0,0 0 44 0 0,0 0 107 0 0,0 0-18 0 0,0 0-7 0 0,0 3-18 0 0,0 4-40 0 0,-1 15 304 0 0,1-12-355 0 0,1 1-52 0 0,0-7-120 0 0,0 0-34 0 0,5 7 124 0 0,-1-3-33 0 0,-1 0 1 0 0,-1 1 0 0 0,1-1-1 0 0,-1 3-92 0 0,0 9 209 0 0,0-7-47 0 0,2-3-33 0 0,0-3-42 0 0,8 23 238 0 0,-10-22-219 0 0,0 0 1 0 0,1 0 0 0 0,0-1 0 0 0,0 0 0 0 0,0 0 0 0 0,6 7-107 0 0,-7-11 111 0 0,-2-1-38 0 0,0 0-24 0 0,-2 1-22 0 0,2 2 27 0 0,9-3 80 0 0,-10-2-132 0 0,0 0 0 0 0,0 0 0 0 0,1 0 0 0 0,-1 0 1 0 0,0 0-1 0 0,0 0 0 0 0,0 0 0 0 0,0 0 1 0 0,0 0-1 0 0,0 0 0 0 0,0 0 0 0 0,0 0 0 0 0,0 0 1 0 0,0 0-1 0 0,1 0 0 0 0,-1 0 0 0 0,0 0 1 0 0,0 0-1 0 0,0 0 0 0 0,0 0 0 0 0,0 0 0 0 0,0 0 1 0 0,0 0-1 0 0,0 0 0 0 0,0 0 0 0 0,0 0 1 0 0,0 1-1 0 0,0-1 0 0 0,0 0 0 0 0,1 0 0 0 0,-1 0 1 0 0,0 0-1 0 0,0 0 0 0 0,0 0 0 0 0,0 0 1 0 0,0 0-1 0 0,0 0 0 0 0,0 0 0 0 0,0 0 0 0 0,0 0 1 0 0,0 0-1 0 0,0 1 0 0 0,0-1 0 0 0,0 0 1 0 0,0 0-1 0 0,0 0 0 0 0,0 0 0 0 0,0 0 0 0 0,0 0 1 0 0,0 0-1 0 0,0 0 0 0 0,0 0 0 0 0,0 0 1 0 0,0 1-1 0 0,0-1 0 0 0,0 0 0 0 0,0 0-2 0 0,0 4-24 0 0,0-2 79 0 0,0 0 65 0 0,0-2 55 0 0,0 0 184 0 0,0-4 262 0 0,0-1-200 0 0,0 2-189 0 0,0 0-85 0 0,0 0-55 0 0,-1 1-64 0 0,1 0-52 0 0,-1 0-59 0 0,0 0-65 0 0,-3-6 168 0 0,3 7-19 0 0,0 0-1 0 0,0-1 1 0 0,0 1 0 0 0,0 0 0 0 0,1-1 0 0 0,-1 1 0 0 0,1-1 0 0 0,-1 1 0 0 0,1-1 0 0 0,-1 1 0 0 0,1-1 0 0 0,0 0 0 0 0,0 1 0 0 0,0-1-1 0 0,0 0 4 0 0,-1 1 0 0 0,1-1 0 0 0,0 0 0 0 0,0 0 0 0 0,-1 1 0 0 0,1-1 0 0 0,-1 0 0 0 0,0 1 0 0 0,1-1 0 0 0,-1 1 0 0 0,0-1 0 0 0,0 1 0 0 0,0-1-4 0 0,0 1 0 0 0,0-1 0 0 0,0 1 0 0 0,1-1 0 0 0,-1 1 1 0 0,0-1-1 0 0,1 1 0 0 0,-1-1 0 0 0,1 0 0 0 0,-1 1 0 0 0,1-1 0 0 0,0 0 0 0 0,0 0 0 0 0,0 1 0 0 0,-1-1 0 0 0,1 0 0 0 0,0 0 0 0 0,0 1 0 0 0,-1-1 0 0 0,1 0 0 0 0,0 1 0 0 0,-1-1 0 0 0,0 1 0 0 0,1-1 0 0 0,-1 0 0 0 0,0 1 0 0 0,0-1 0 0 0,0 1 0 0 0,0 0 0 0 0,0-1 0 0 0,0 1 0 0 0,0-1 0 0 0,1 0 0 0 0,-1 1 0 0 0,0-1 0 0 0,1 1 0 0 0,0-1 0 0 0,-1 0 0 0 0,1 1 0 0 0,0-1 0 0 0,0 0 0 0 0,-1 0 0 0 0,1-20 13 0 0,0-30-85 0 0,0 20 110 0 0,0 32-41 0 0,0-1 0 0 0,0 1 1 0 0,0 0-1 0 0,0-1 0 0 0,0 1 0 0 0,0-1 0 0 0,0 1 0 0 0,0-1 0 0 0,0 1 1 0 0,0-1-1 0 0,0 1 0 0 0,0-1 0 0 0,0 1 0 0 0,1-1 0 0 0,-1 1 0 0 0,0-1 1 0 0,0 1-1 0 0,0 0 0 0 0,1-1 0 0 0,-1 1 0 0 0,0-1 0 0 0,1 1 0 0 0,-1 0 1 0 0,0-1-1 0 0,1 1 0 0 0,-1 0 0 0 0,0-1 0 0 0,1 1 0 0 0,-1 0 0 0 0,1 0 1 0 0,-1-1-1 0 0,1 1 3 0 0,5-4-48 0 0,-1-6-12 0 0,5 5 48 0 0,-5-5 12 0 0,20-6-14 0 0,-23 15 5 0 0,-1-1-1 0 0,0 1 1 0 0,1-1 0 0 0,-1 1-1 0 0,1 0 1 0 0,0 0 0 0 0,-1 0-1 0 0,1-1 1 0 0,0 2 0 0 0,0-1-1 0 0,0 0 1 0 0,0 0 0 0 0,-1 0 0 0 0,1 1-1 0 0,0-1 1 0 0,0 1 0 0 0,0 0-1 0 0,0-1 1 0 0,0 1 0 0 0,1 0-1 0 0,-1 0 1 0 0,0 1 0 0 0,0-1 9 0 0,2 0-17 0 0,-2 0 14 0 0,-1 0-1 0 0,1 0 0 0 0,0-1 1 0 0,-1 1-1 0 0,1 0 0 0 0,-1-1 1 0 0,1 1-1 0 0,-1-1 0 0 0,1 1 1 0 0,-1-1-1 0 0,0 0 0 0 0,1 0 1 0 0,0 0 3 0 0,0 0-5 0 0,-1 0 1 0 0,1 0 0 0 0,-1 0-1 0 0,1 0 1 0 0,0 0 0 0 0,0 1-1 0 0,-1-1 1 0 0,1 1 0 0 0,0-1-1 0 0,0 1 1 0 0,0 0 0 0 0,0 0-1 0 0,1 0 5 0 0,26 0-128 0 0,-22 0 55 0 0,0 0-43 0 0,1 0-80 0 0,-1 0-85 0 0,1 0-103 0 0,-1 0-120 0 0,-5 0 263 0 0,-1 0-34 0 0,2 0-367 0 0,0 0 93 0 0,-1 1-47 0 0,2 0-697 0 0,2 3-536 0 0,3 5-1032 0 0,-9-9 2835 0 0</inkml:trace>
  <inkml:trace contextRef="#ctx0" brushRef="#br0" timeOffset="288.91">531 122 7456 0 0,'0'0'166'0'0,"0"0"29"0"0,0 2 12 0 0,1 13-61 0 0,1-6-81 0 0,4-3-66 0 0,-1-2 8 0 0,-4 5 88 0 0,1 1 237 0 0,1-7-16 0 0,1 0 36 0 0,-3-2-310 0 0,-1-1-1 0 0,1 0 1 0 0,-1 1-1 0 0,1-1 0 0 0,-1 1 1 0 0,0-1-1 0 0,1 1 0 0 0,-1-1 1 0 0,1 1-1 0 0,-1-1 0 0 0,0 1 1 0 0,0 0-1 0 0,1-1 0 0 0,-1 1 1 0 0,0 0-1 0 0,0-1 1 0 0,0 1-1 0 0,0-1 0 0 0,0 1 1 0 0,0 0-1 0 0,0-1 0 0 0,0 1 1 0 0,0 0-42 0 0,2 9 548 0 0,3 1 119 0 0,2 3 59 0 0,-6-8-449 0 0,-1 1 34 0 0,0-1-284 0 0,0-3 59 0 0,0 8 352 0 0,0-1-309 0 0,0-3-105 0 0,0 2-39 0 0,0 3-47 0 0,0 3-54 0 0,0-13-83 0 0,0-1-35 0 0,0 2-325 0 0,0-1 72 0 0,0 0-49 0 0,0 1-639 0 0,0-1-512 0 0,0-2-972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7:04.5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726 61 8288 0 0,'0'0'190'0'0,"2"-2"28"0"0,0 0-167 0 0,-1 1-26 0 0,2-2 0 0 0,-1 1 42 0 0,0 0 52 0 0,1-1 79 0 0,-4 2-14 0 0,1 0-40 0 0,0-1 47 0 0,0-1-88 0 0,1-2-1 0 0,-1 4-6 0 0,0 1-88 0 0,0 0 0 0 0,0 0 0 0 0,0 0-1 0 0,0 0 1 0 0,0 0 0 0 0,0 0 0 0 0,0 0 0 0 0,0 0 0 0 0,0 0-1 0 0,0 0 1 0 0,0-1 0 0 0,0 1 0 0 0,0 0 0 0 0,0 0 0 0 0,0 0-1 0 0,0 0 1 0 0,0 0 0 0 0,0 0 0 0 0,0 0 0 0 0,0 0 0 0 0,0 0-1 0 0,0 0 1 0 0,0 0 0 0 0,0-1 0 0 0,0 1 0 0 0,0 0 0 0 0,0 0-1 0 0,0 0 1 0 0,-1 0 0 0 0,1 0 0 0 0,0 0 0 0 0,0 0 0 0 0,0 0-1 0 0,0 0 1 0 0,0 0 0 0 0,0 0 0 0 0,0 0 0 0 0,0 0 0 0 0,0 0-1 0 0,0 0 1 0 0,0 0 0 0 0,0 0 0 0 0,-1 0 0 0 0,1 0 0 0 0,0 0-1 0 0,0 0 1 0 0,0 0 0 0 0,0 0 0 0 0,0 0 0 0 0,0 0 0 0 0,0 0-1 0 0,0 0 1 0 0,0 0 0 0 0,0 0 0 0 0,0 0 0 0 0,-1 0 0 0 0,1 0-8 0 0,-3 0 165 0 0,-12 0 557 0 0,10 1-574 0 0,3 0-118 0 0,0-1-39 0 0,-2 2 93 0 0,-10 5 133 0 0,4-1 47 0 0,4 5-41 0 0,5-10-209 0 0,1 0 0 0 0,0 0 0 0 0,-1 0 0 0 0,1 0 1 0 0,-1 0-1 0 0,0 0 0 0 0,1 0 0 0 0,-1 0 0 0 0,0 0 0 0 0,1-1 1 0 0,-1 1-1 0 0,0 0 0 0 0,0 0 0 0 0,0-1 0 0 0,0 1 0 0 0,0 0-14 0 0,-9 3 142 0 0,8-3-111 0 0,0 0 0 0 0,0 0-1 0 0,0 0 1 0 0,0 1 0 0 0,0-1 0 0 0,0 0-1 0 0,0 1 1 0 0,0 0 0 0 0,0-1-31 0 0,-28 34 442 0 0,17-12-237 0 0,12-20-174 0 0,-4 12 138 0 0,-6 0-29 0 0,9-14-132 0 0,1 0 2 0 0,0 0-1 0 0,0 0 0 0 0,0 1 0 0 0,0-1 1 0 0,0 0-1 0 0,0 0 0 0 0,0 0 0 0 0,0 1 1 0 0,0-1-1 0 0,1 1 0 0 0,-1-1 0 0 0,0 0 0 0 0,1 1 1 0 0,-1-1-1 0 0,1 1 0 0 0,0-1 0 0 0,0 1 1 0 0,-1 0-1 0 0,1-1 0 0 0,0 1 0 0 0,0-1 1 0 0,0 1-10 0 0,-2 23 97 0 0,-1-17-72 0 0,3-7-21 0 0,-1 0-1 0 0,1 0 1 0 0,0 0 0 0 0,-1-1-1 0 0,1 1 1 0 0,0 0 0 0 0,0 0-1 0 0,-1 0 1 0 0,1 0-1 0 0,0 0 1 0 0,0 0 0 0 0,0 0-1 0 0,0 0 1 0 0,1-1 0 0 0,-1 1-1 0 0,0 0 1 0 0,0 0-1 0 0,0 0 1 0 0,1 0 0 0 0,-1 0-1 0 0,0-1 1 0 0,1 1 0 0 0,-1 0-1 0 0,1 0 1 0 0,-1 0 0 0 0,1-1-1 0 0,0 1-3 0 0,-1 0 1 0 0,1 4 7 0 0,-1 2 5 0 0,4-2 67 0 0,4 5-39 0 0,-6-8-34 0 0,0 1 0 0 0,0 0 0 0 0,0-1 0 0 0,1 0 0 0 0,-1 1 1 0 0,1-1-1 0 0,-1 0 0 0 0,1 0 0 0 0,0 0 0 0 0,-1-1 0 0 0,1 1 1 0 0,0-1-1 0 0,0 1 0 0 0,0-1 0 0 0,0 0 0 0 0,1 0 0 0 0,-1-1 1 0 0,1 1-8 0 0,0-1 6 0 0,0 1 0 0 0,0-1 0 0 0,0 1 0 0 0,-1 0 0 0 0,1 0 0 0 0,0 0 0 0 0,-1 0 0 0 0,1 1 0 0 0,-1 0 0 0 0,3 1-6 0 0,-3-2 4 0 0,0 0-1 0 0,-1-1 1 0 0,1 1 0 0 0,0-1 0 0 0,0 1 0 0 0,0-1 0 0 0,0 0 0 0 0,-1 0 0 0 0,1 0 0 0 0,0-1 0 0 0,1 1-4 0 0,4-1 17 0 0,-5 1-12 0 0,0 0 1 0 0,0 0 0 0 0,1 0 0 0 0,-1-1 0 0 0,0 0-1 0 0,0 1 1 0 0,0-1 0 0 0,0 0 0 0 0,2-2-6 0 0,10-2 26 0 0,3 4-10 0 0,-15 1-10 0 0,-1 0 1 0 0,0 0-1 0 0,1 0 1 0 0,-1 0-1 0 0,0-1 0 0 0,1 1 1 0 0,-1 0-1 0 0,0-1 1 0 0,0 0-1 0 0,2 0-6 0 0,16-11 28 0 0,3-1 11 0 0,-18 11-29 0 0,0 0-1 0 0,-1 0 1 0 0,1-1-1 0 0,-1 1 1 0 0,0-1 0 0 0,1 0-1 0 0,-1 0 1 0 0,0-1 0 0 0,-1 1-1 0 0,1-1 1 0 0,2-3-10 0 0,4-3 35 0 0,5-1-10 0 0,-4 4 41 0 0,-11 6-59 0 0,1 1 0 0 0,-1-1 1 0 0,1 0-1 0 0,-1 1 0 0 0,0-1 1 0 0,1 0-1 0 0,-1 1 0 0 0,0-1 1 0 0,1 0-1 0 0,-1 1 0 0 0,0-1 0 0 0,0 0 1 0 0,0 1-1 0 0,0-1 0 0 0,0 0 1 0 0,0 0-1 0 0,0 0-7 0 0,1-5 58 0 0,-1 4-39 0 0,0-1 1 0 0,0 1 0 0 0,0 0-1 0 0,0 0 1 0 0,0 0 0 0 0,-1 0-1 0 0,1 0 1 0 0,-1 0 0 0 0,1 0 0 0 0,-1-1-20 0 0,-3-4 58 0 0,-7-19 106 0 0,10 23-151 0 0,0 0 0 0 0,-1 0-1 0 0,1 0 1 0 0,-1-1 0 0 0,1 1-1 0 0,-1 1 1 0 0,0-1 0 0 0,0 0-1 0 0,0 0 1 0 0,-1 1 0 0 0,1-1-1 0 0,-1 1 1 0 0,1 0 0 0 0,-2-1-13 0 0,-7-4 37 0 0,5 3-24 0 0,0 1-1 0 0,0-1 1 0 0,1-1 0 0 0,-4-3-13 0 0,2 2-1 0 0,1 0 1 0 0,-1 1 0 0 0,-1 0 0 0 0,1 0 0 0 0,-1 0 0 0 0,-12-8-21 0 0,11 7-12 0 0,-8-6-58 0 0,-3 2-69 0 0,13 9 88 0 0,2 0-30 0 0,1 0 0 0 0,1 1-40 0 0,0-1-46 0 0,0 0-55 0 0,0 0-147 0 0,0-1-86 0 0,0 1-74 0 0,0-1-61 0 0,0 0-177 0 0,0 0-48 0 0,-3 0-1053 0 0,-3 2-1072 0 0</inkml:trace>
  <inkml:trace contextRef="#ctx0" brushRef="#br0" timeOffset="4486.56">242 182 5840 0 0,'0'0'132'0'0,"0"0"17"0"0,0 0 11 0 0,-3-2-21 0 0,-13-12-107 0 0,11 14-31 0 0,5 0-1 0 0,0 0 0 0 0,0 0 0 0 0,0 0 0 0 0,0 0 0 0 0,0 0 0 0 0,0 0-1 0 0,0 0 1 0 0,-1 0 0 0 0,1 0 0 0 0,0 0 0 0 0,0 0 0 0 0,0 0 0 0 0,0 0 0 0 0,0 0-1 0 0,0 0 1 0 0,0 0 0 0 0,-1 0 0 0 0,1 0 0 0 0,0 0 0 0 0,0 0 0 0 0,0 0 0 0 0,0 0 0 0 0,0 0-1 0 0,0 0 1 0 0,0 0 0 0 0,0 0 0 0 0,-1 0 0 0 0,1 0 0 0 0,0 0 0 0 0,0 0 0 0 0,0 0-1 0 0,0 0 1 0 0,0 0 0 0 0,0 0 0 0 0,0 0 0 0 0,0-1 0 0 0,0 1 0 0 0,0 0 0 0 0,0 0 0 0 0,-1 0-1 0 0,1 0 1 0 0,0 0 0 0 0,0 0 0 0 0,0 0 0 0 0,0 0 0 0 0,0-1 0 0 0,-4-5 58 0 0,0 1 108 0 0,-3 4 116 0 0,2-2 270 0 0,-5-7 22 0 0,8 9-371 0 0,1 0-37 0 0,-1 0 68 0 0,0 1-86 0 0,-1 1-81 0 0,0 0-18 0 0,1-1 67 0 0,0-1 78 0 0,0 0-52 0 0,1-1 35 0 0,-9-8 271 0 0,9 9-270 0 0,-1 0-37 0 0,0 0 49 0 0,1 0-116 0 0,-1 1-32 0 0,-2 1 8 0 0,2-1 9 0 0,1 0 8 0 0,0 0 34 0 0,0 1 40 0 0,0-1 48 0 0,-2 0 80 0 0,0-1-48 0 0,-3 1 54 0 0,1 0-95 0 0,0 1-57 0 0,-1 1-49 0 0,2 4 32 0 0,4-5-100 0 0,0-1 0 0 0,-1 1 1 0 0,1-1-1 0 0,0 0 0 0 0,0 1 0 0 0,-1-1 1 0 0,1 1-1 0 0,0-1 0 0 0,-1 0 0 0 0,1 1 1 0 0,0-1-1 0 0,-1 0 0 0 0,1 0 0 0 0,-1 1 1 0 0,1-1-1 0 0,0 0 0 0 0,-1 0 0 0 0,1 1 0 0 0,-1-1 1 0 0,1 0-1 0 0,-1 0 0 0 0,1 0 0 0 0,-1 0 1 0 0,1 0-1 0 0,-1 0 0 0 0,1 0 0 0 0,-1 0 1 0 0,1 0-1 0 0,0 0 0 0 0,-1 0 0 0 0,1 0 1 0 0,-1 0-7 0 0,-11 2 55 0 0,12-1-53 0 0,0-1-1 0 0,0 0 1 0 0,-1 1-1 0 0,1-1 1 0 0,0 0-1 0 0,0 1 0 0 0,-1-1 1 0 0,1 1-1 0 0,0-1 1 0 0,0 1-1 0 0,0-1 1 0 0,0 1-1 0 0,0-1 1 0 0,0 1-1 0 0,0-1 1 0 0,0 1-1 0 0,0-1 1 0 0,0 0-1 0 0,0 1 0 0 0,0-1 1 0 0,0 1-1 0 0,0-1-1 0 0,0 1 3 0 0,0 0-1 0 0,0 0 0 0 0,0-1 0 0 0,0 1 1 0 0,0 0-1 0 0,0 0 0 0 0,0-1 1 0 0,0 1-1 0 0,0 0 0 0 0,0 0 0 0 0,-1-1 1 0 0,1 1-1 0 0,0 0 0 0 0,0 0 1 0 0,-1-1-1 0 0,1 1 0 0 0,0-1 0 0 0,-1 1 1 0 0,1 0-1 0 0,-1-1-2 0 0,-10 7 21 0 0,10-7-18 0 0,0 0 0 0 0,0 1-1 0 0,0-1 1 0 0,0 1 0 0 0,0-1-1 0 0,1 1 1 0 0,-1 0 0 0 0,0-1-1 0 0,0 1 1 0 0,0 0 0 0 0,0-1-1 0 0,1 1 1 0 0,-1 0 0 0 0,0 0-1 0 0,1 0 1 0 0,-1 0-3 0 0,0 5 8 0 0,0 0 3 0 0,-2 0 47 0 0,-3-1-48 0 0,5-4-10 0 0,-1 1 0 0 0,0-1 0 0 0,0 1 1 0 0,1-1-1 0 0,-1 1 0 0 0,1 0 0 0 0,-1 0 0 0 0,1 0 1 0 0,0 0-1 0 0,0 0 0 0 0,0 0 0 0 0,0 0 1 0 0,0 0-1 0 0,0 0 0 0 0,1 0 0 0 0,-1 1 0 0 0,1-1 1 0 0,-1 2-1 0 0,1-3 0 0 0,0 1 0 0 0,0-1 0 0 0,0 1 0 0 0,-1-1 0 0 0,1 1 0 0 0,-1 0 0 0 0,1-1 0 0 0,-1 1 0 0 0,1-1 0 0 0,-1 0 0 0 0,0 1 0 0 0,0-1 0 0 0,0 1 0 0 0,0-1 0 0 0,-3 7 0 0 0,1 7 0 0 0,3 30-80 0 0,3-30 69 0 0,7 0-20 0 0,-5-2 79 0 0,5-8 7 0 0,-9-1-47 0 0,0-1-5 0 0,4 0 27 0 0,5 2 36 0 0,5 5 14 0 0,16 5-79 0 0,-31-14-4 0 0,0-1 0 0 0,1 0 1 0 0,-1 0-1 0 0,0 1 0 0 0,1-1 0 0 0,-1 0 0 0 0,1 0 1 0 0,-1 0-1 0 0,0 0 0 0 0,1 0 0 0 0,-1 0 1 0 0,1 1-1 0 0,-1-1 0 0 0,1 0 0 0 0,-1 0 0 0 0,0 0 1 0 0,1 0-1 0 0,-1-1 0 0 0,1 1 0 0 0,-1 0 1 0 0,0 0-1 0 0,1 0 0 0 0,-1 0 0 0 0,1 0 0 0 0,-1 0 1 0 0,0-1-1 0 0,1 1 0 0 0,-1 0 0 0 0,0 0 1 0 0,1-1-1 0 0,-1 1 0 0 0,0 0 0 0 0,1 0 0 0 0,-1-1 1 0 0,0 1-1 0 0,0 0 0 0 0,1-1 0 0 0,-1 1 1 0 0,0 0-1 0 0,0-1 3 0 0,1 0-7 0 0,-1 1 0 0 0,1-1 0 0 0,0 0 0 0 0,-1 1 1 0 0,1-1-1 0 0,-1 0 0 0 0,1 1 0 0 0,0-1 0 0 0,0 1 1 0 0,-1-1-1 0 0,1 1 0 0 0,0 0 0 0 0,0-1 0 0 0,0 1 0 0 0,-1 0 1 0 0,1-1-1 0 0,0 1 0 0 0,0 0 0 0 0,0 0 0 0 0,0 0 1 0 0,0 0-1 0 0,-1 0 0 0 0,1 0 7 0 0,3 0 28 0 0,-1-1 35 0 0,11-6 396 0 0,-10 4-377 0 0,-1 1-71 0 0,4-1 100 0 0,0-1 31 0 0,-6-6-86 0 0,-1 9-56 0 0,0 0 1 0 0,0 1-1 0 0,0-1 1 0 0,0 0-1 0 0,0 1 1 0 0,0-1-1 0 0,1 0 0 0 0,-1 1 1 0 0,0-1-1 0 0,0 0 1 0 0,0 1-1 0 0,1-1 1 0 0,-1 1-1 0 0,0-1 1 0 0,1 1-1 0 0,-1-1 0 0 0,0 0 1 0 0,1 1-1 0 0,-1-1 1 0 0,1 1-1 0 0,-1-1 1 0 0,1 1-1 0 0,-1 0 1 0 0,1-1-1 0 0,-1 1 0 0 0,1-1 0 0 0,-1 1 0 0 0,1 0 0 0 0,0-1 0 0 0,-1 1 0 0 0,1 0 0 0 0,-1-1 0 0 0,0 1 0 0 0,1-1 0 0 0,-1 1 0 0 0,1-1 0 0 0,-1 1 0 0 0,0-1 0 0 0,1 0 0 0 0,-1 1 0 0 0,0-1 0 0 0,1 1 0 0 0,-1-1 0 0 0,0 0 0 0 0,0 1 0 0 0,0-1 0 0 0,0 0 0 0 0,0 1 0 0 0,1-1 0 0 0,-1 0 0 0 0,0 1 0 0 0,0-1 0 0 0,-1 0 0 0 0,1 0 0 0 0,1-1 0 0 0,-1 0 0 0 0,0 1 0 0 0,0-1 0 0 0,1 0 0 0 0,-1 1 0 0 0,1-1 0 0 0,0 0 0 0 0,-1 1 0 0 0,1-1 0 0 0,0 1 0 0 0,0-1 0 0 0,0 1 0 0 0,0-1 0 0 0,0 1 0 0 0,0-1 0 0 0,0 1 0 0 0,-1-1 0 0 0,1 1 0 0 0,0-1 0 0 0,-1 0 0 0 0,0 1 0 0 0,1-1 0 0 0,-1 0 0 0 0,0 1 0 0 0,0-1 0 0 0,1 0 0 0 0,-2-9 0 0 0,1 8 0 0 0,-1 0 0 0 0,1 0 0 0 0,0-1 0 0 0,0 1 0 0 0,1 0 0 0 0,-1 0 0 0 0,1 0 0 0 0,-1 0 0 0 0,1 0 0 0 0,0 0 0 0 0,9-12 0 0 0,-7-1 0 0 0,-4 14-2 0 0,1-7-1 0 0,1 5-28 0 0,3 3-32 0 0,4 5 71 0 0,-3 6 45 0 0,2-6-40 0 0,-7-4-13 0 0,0 1 0 0 0,1-1 0 0 0,-1 0 0 0 0,1 0 0 0 0,-1 1 0 0 0,0-1 0 0 0,1 0 0 0 0,-1 1 0 0 0,0-1 0 0 0,1 0 0 0 0,-1 1 0 0 0,0-1 0 0 0,1 0 0 0 0,-1 1 0 0 0,0-1 0 0 0,0 1 0 0 0,1-1 0 0 0,-1 1 0 0 0,0-1 0 0 0,0 0 0 0 0,0 1 0 0 0,0-1 0 0 0,0 1 0 0 0,0-1 0 0 0,0 1 0 0 0,0-1 0 0 0,0 1 0 0 0,0-1 1 0 0,0 1-1 0 0,0-1 0 0 0,0 1 0 0 0,0 0 0 0 0,0-1 0 0 0,0 0 0 0 0,0 1 0 0 0,0-1 0 0 0,0 1 0 0 0,0-1 0 0 0,0 1 0 0 0,0-1 0 0 0,0 1 0 0 0,0-1 0 0 0,0 1 0 0 0,0-1 0 0 0,0 1 0 0 0,0-1 0 0 0,0 1 0 0 0,1-1 0 0 0,-1 1 0 0 0,0-1 0 0 0,0 0 0 0 0,1 1 0 0 0,-1-1 0 0 0,0 1 0 0 0,1-1 0 0 0,-1 0 0 0 0,0 1 0 0 0,1-1 0 0 0,-1 0 0 0 0,1 1 0 0 0,-1-1 0 0 0,0 0 0 0 0,8 8 0 0 0,-3 12 0 0 0,5-10 0 0 0,-5 13 0 0 0,5-3 0 0 0,-5 5 0 0 0,5-5 0 0 0,-5 5 0 0 0,5-5 0 0 0,-7-7 0 0 0,-2-9 0 0 0,0-1 0 0 0,1 1 0 0 0,-1 0 0 0 0,1 0 0 0 0,-1-1 0 0 0,1 1 0 0 0,0-1 0 0 0,1 1 0 0 0,1 3 0 0 0,-1 1 0 0 0,1-1 0 0 0,-1 1 0 0 0,0 2 0 0 0,10 23 0 0 0,-9-25-2 0 0,-1 1 1 0 0,0 0-1 0 0,2 9 2 0 0,-3-8-17 0 0,1-1 0 0 0,0 0 0 0 0,0 1-1 0 0,1-1 18 0 0,2 5-3 0 0,-1 1 0 0 0,0 1-1 0 0,-1-1 1 0 0,1 14 3 0 0,-2-15-1 0 0,-1 18 15 0 0,1-1 49 0 0,2-16-29 0 0,-4-12-30 0 0,0 0-1 0 0,0 1 1 0 0,0-1 0 0 0,0 0 0 0 0,-1 0-1 0 0,1 0 1 0 0,-1 1 0 0 0,0-1 0 0 0,0 0-1 0 0,0 0 1 0 0,0 1 0 0 0,0-1 0 0 0,-1 0-4 0 0,-3 13 34 0 0,2-10-15 0 0,0 1 1 0 0,0-1-1 0 0,1 0 0 0 0,0 1 1 0 0,1-1-1 0 0,-1 1-19 0 0,1-4 10 0 0,0 1-1 0 0,0-1 1 0 0,-1 0-1 0 0,1 1 1 0 0,-1-1 0 0 0,0 0-1 0 0,0 1 1 0 0,0-1-1 0 0,-1 0-9 0 0,-3 12 44 0 0,2-3-13 0 0,2-10-22 0 0,1 1 0 0 0,-1-1 0 0 0,1 0 1 0 0,-1 0-1 0 0,0 0 0 0 0,0 0 0 0 0,0 0 0 0 0,0 0 1 0 0,0 0-1 0 0,0 0 0 0 0,0 0 0 0 0,-1 0 0 0 0,1 0 1 0 0,-1 0-10 0 0,-13 13 98 0 0,8-7-27 0 0,0-1 1 0 0,-1 0 0 0 0,-4 3-72 0 0,8-7 34 0 0,0 0 1 0 0,0-1-1 0 0,0 0 1 0 0,0 0-1 0 0,0 0 1 0 0,-1 0-35 0 0,-5 2 49 0 0,-8 2 35 0 0,1-4 35 0 0,3 0-29 0 0,-7 4 98 0 0,15-5-126 0 0,1 1 0 0 0,0-1 0 0 0,-1 1 0 0 0,1-2 0 0 0,-4 1-62 0 0,-4-1 119 0 0,3 0-54 0 0,0 0-37 0 0,-20 0-32 0 0,29 0 4 0 0,-1 0 0 0 0,1 0 0 0 0,-1 0 0 0 0,0-1 0 0 0,1 1 0 0 0,0 0 0 0 0,-1-1 0 0 0,1 1 0 0 0,-1-1 0 0 0,1 0 0 0 0,0 1 0 0 0,-1-1 0 0 0,1 0 0 0 0,-12-5 0 0 0,2 3 0 0 0,10 3 0 0 0,0 0 0 0 0,0 0 0 0 0,1 0 0 0 0,-1-1 0 0 0,0 1 0 0 0,0 0 0 0 0,0 0 0 0 0,0-1 0 0 0,0 1 0 0 0,1-1 0 0 0,-1 1 0 0 0,0-1 0 0 0,0 1 0 0 0,1-1 0 0 0,-1 1 0 0 0,0-1 0 0 0,1 0 0 0 0,-1 1 0 0 0,1-1 0 0 0,-1 0 0 0 0,0 0 0 0 0,1 1 0 0 0,0-1 0 0 0,-1 0 0 0 0,1 0 0 0 0,-1 0 0 0 0,1 0 0 0 0,-13-14 1 0 0,1 0-33 0 0,-3-15-356 0 0,13 26 326 0 0,2 2-9 0 0,0 0-21 0 0,0 0-41 0 0,0 0-16 0 0,1 0-42 0 0,-1 0-46 0 0,1 0-53 0 0,0 0-58 0 0,0-1-52 0 0,0 1-47 0 0,0-1-41 0 0,0-1-144 0 0,1 1-41 0 0,0-1-174 0 0,1-3-466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7:16.6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273 32 7856 0 0,'0'0'174'0'0,"0"0"29"0"0,-2 0 13 0 0,-6-1-95 0 0,5-4-47 0 0,-2-1-46 0 0,5 5-28 0 0,-1 1 0 0 0,0 0 0 0 0,1-1 0 0 0,-1 1 0 0 0,0 0 0 0 0,0 0 0 0 0,0-1 0 0 0,1 1 0 0 0,-1 0 0 0 0,0 0 0 0 0,0 0 0 0 0,0 0 0 0 0,0 0 0 0 0,0 0 0 0 0,-9-1 30 0 0,3-2 62 0 0,1-1 65 0 0,1 0 68 0 0,4 2 39 0 0,-1 1-59 0 0,0 1-52 0 0,1-1-44 0 0,-1 1-24 0 0,0 0-37 0 0,-3 1 23 0 0,4-1-15 0 0,0 0 49 0 0,-6 0 262 0 0,0 0-52 0 0,2 0-47 0 0,-1 0-38 0 0,0 0 2 0 0,-1 0-36 0 0,-16 0 288 0 0,23 0-476 0 0,-1 0 1 0 0,1 0-1 0 0,-1 0 1 0 0,1 0-1 0 0,-1 0 1 0 0,1 0-1 0 0,-1 0 1 0 0,1 0 0 0 0,-1 0-1 0 0,1 0 1 0 0,-1 0-1 0 0,1 0 1 0 0,-1 0-1 0 0,1 0 1 0 0,0 0-1 0 0,-1 1 1 0 0,1-1 0 0 0,-1 0-1 0 0,1 0 1 0 0,-1 1-1 0 0,1-1 1 0 0,0 0-1 0 0,-1 1 1 0 0,1-1-1 0 0,0 0 1 0 0,-1 1-1 0 0,1-1 1 0 0,0 0 0 0 0,0 1-1 0 0,-1-1 1 0 0,1 1-1 0 0,0-1-8 0 0,-5 7 131 0 0,-8 1 112 0 0,1-1-62 0 0,2 4-45 0 0,2 5 146 0 0,0-4-78 0 0,1-3-154 0 0,4-4-50 0 0,-1 0 0 0 0,1 0 0 0 0,0 0 0 0 0,0 0 0 0 0,1 1 0 0 0,-1 0 0 0 0,1-1 0 0 0,-1 6 0 0 0,2-6 0 0 0,-19 60 0 0 0,15-55 8 0 0,4-7-2 0 0,0 0 0 0 0,-1 0-1 0 0,1 0 1 0 0,1 0 0 0 0,-1 0 0 0 0,0 0 0 0 0,1 0 0 0 0,-1 0-1 0 0,1 0 1 0 0,0 3-6 0 0,0 97 110 0 0,0-103-112 0 0,0 1 1 0 0,0-1 0 0 0,0 1 0 0 0,0-1 0 0 0,0 1 0 0 0,-1-1 0 0 0,2 1 0 0 0,-1-1 0 0 0,0 1 0 0 0,0-1 0 0 0,0 1 0 0 0,0-1 0 0 0,0 0 0 0 0,0 1-1 0 0,0-1 1 0 0,1 1 0 0 0,-1-1 0 0 0,0 1 0 0 0,0-1 0 0 0,1 0 0 0 0,-1 1 0 0 0,0-1 0 0 0,0 1 0 0 0,1-1 0 0 0,-1 0 0 0 0,0 1 0 0 0,1-1 0 0 0,-1 0-1 0 0,1 0 1 0 0,-1 1 0 0 0,0-1 0 0 0,1 0 1 0 0,6 4-25 0 0,-1 7 23 0 0,-6-10 6 0 0,1 0 0 0 0,-1 0-1 0 0,0 0 1 0 0,1 0 0 0 0,-1 0 0 0 0,1 0-1 0 0,0 0 1 0 0,-1 0 0 0 0,1 0 0 0 0,0-1-1 0 0,0 1 1 0 0,-1 0 0 0 0,1 0 0 0 0,0-1-1 0 0,0 1 1 0 0,0 0-4 0 0,10 4 44 0 0,6 5-12 0 0,-17-10-30 0 0,0 0 0 0 0,1 0-1 0 0,-1 1 1 0 0,0-1-1 0 0,0 0 1 0 0,0 0 0 0 0,1 0-1 0 0,-1 1 1 0 0,0-1 0 0 0,1 0-1 0 0,-1 0 1 0 0,0 0 0 0 0,0 0-1 0 0,1 0 1 0 0,-1 0-1 0 0,0 0 1 0 0,1 1 0 0 0,-1-1-1 0 0,0 0 1 0 0,1 0 0 0 0,-1 0-1 0 0,0 0 1 0 0,1 0 0 0 0,-1-1-1 0 0,0 1 1 0 0,0 0-2 0 0,8 0-198 0 0,1 0 113 0 0,1 0 98 0 0,-2 0 56 0 0,1 0 34 0 0,16 0 224 0 0,-17 0-259 0 0,1 0-46 0 0,-2 0-49 0 0,0 0-51 0 0,0 0-59 0 0,1 0-69 0 0,-2 0-24 0 0,0 0-58 0 0,0 0-64 0 0,0 0-69 0 0,-1 0-74 0 0,1 0-78 0 0,0 0-85 0 0,0 0-88 0 0,6 0-969 0 0,6 0-979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7:18.8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0 318 8592 0 0,'0'0'250'0'0,"0"0"4"0"0,0 0-189 0 0,0 2-37 0 0,0 8-59 0 0,0 0 37 0 0,0 1 41 0 0,0 1 46 0 0,0-1 51 0 0,0 1 54 0 0,0-1 59 0 0,0 0 64 0 0,0-9-281 0 0,0-1 1 0 0,0 1-1 0 0,1-1 0 0 0,-1 1 1 0 0,0-1-1 0 0,1 1 1 0 0,-1-1-1 0 0,1 1 1 0 0,-1-1-1 0 0,1 0 1 0 0,0 1-1 0 0,0-1 1 0 0,0 0-41 0 0,5 12 294 0 0,-4 8 98 0 0,-2-10-154 0 0,0 0 72 0 0,1-4-77 0 0,1 0-48 0 0,2 0-12 0 0,4 0 24 0 0,-3-5-116 0 0,-4-2-61 0 0,-1 0-1 0 0,1 1 1 0 0,0-1-1 0 0,-1 0 1 0 0,1 0-1 0 0,-1 1 1 0 0,1-1-1 0 0,-1 1 1 0 0,1-1-1 0 0,-1 0 1 0 0,1 1-1 0 0,-1-1 1 0 0,1 1-1 0 0,-1-1 1 0 0,1 1-1 0 0,-1-1 1 0 0,0 1-1 0 0,1 0 1 0 0,-1-1-1 0 0,0 1 1 0 0,0-1-1 0 0,1 1-19 0 0,1 4 78 0 0,13 23 396 0 0,-8-23-356 0 0,6 0 10 0 0,1 0-2 0 0,-8 0-12 0 0,-3-1-55 0 0,2 2 42 0 0,15-3 59 0 0,-10-1 0 0 0,3 4-73 0 0,5 0 41 0 0,-16-6-105 0 0,1 1 0 0 0,-1 0 0 0 0,1-1 0 0 0,0 0 0 0 0,-1 0 0 0 0,1 0-1 0 0,-1 0 1 0 0,1 0 0 0 0,-1 0 0 0 0,1 0 0 0 0,0-1 0 0 0,-1 0 0 0 0,1 1 0 0 0,1-2-23 0 0,8-8 110 0 0,-11 10-107 0 0,-1 0 0 0 0,0-1 0 0 0,0 1-1 0 0,0 0 1 0 0,1 0 0 0 0,-1 0 0 0 0,0 0 0 0 0,0-1 0 0 0,1 1-1 0 0,-1 0 1 0 0,0 0 0 0 0,1 0 0 0 0,-1 0 0 0 0,0 0 0 0 0,1 0-1 0 0,-1 0 1 0 0,0-1 0 0 0,0 1 0 0 0,1 0 0 0 0,-1 0-1 0 0,0 0 1 0 0,1 0 0 0 0,-1 0 0 0 0,0 1 0 0 0,1-1 0 0 0,-1 0-3 0 0,23-3 69 0 0,-18 1-29 0 0,0 0 1 0 0,1 0-1 0 0,-1-1 1 0 0,4-2-41 0 0,1-2 82 0 0,0-2 37 0 0,7-9-45 0 0,-8 6-53 0 0,-9 11-22 0 0,1 0 0 0 0,-1 0 0 0 0,1 0 0 0 0,-1 0 1 0 0,0 0-1 0 0,0 0 0 0 0,1 0 0 0 0,-1 0 0 0 0,0 0 0 0 0,0 0 0 0 0,0-1 1 0 0,0 1-1 0 0,0 0 0 0 0,-1-1 1 0 0,1-9 17 0 0,0 9-13 0 0,0 1 1 0 0,0-1-1 0 0,0 0 1 0 0,1 0 0 0 0,-1 1-1 0 0,1-1 1 0 0,-1 0 0 0 0,1 1-1 0 0,0-1 1 0 0,-1 1-1 0 0,1-1 1 0 0,0 1 0 0 0,0-1-5 0 0,0 1 5 0 0,0-1 0 0 0,0 1 0 0 0,0-1 0 0 0,0 1 0 0 0,-1-1 0 0 0,1 1 0 0 0,-1-1 1 0 0,1 0-1 0 0,-1 1 0 0 0,0-1 0 0 0,1 0 0 0 0,-1 0 0 0 0,0 1-5 0 0,0-30 14 0 0,0 26-14 0 0,0-1-4 0 0,0-10-59 0 0,0 17 59 0 0,0 1 1 0 0,0-1-1 0 0,1 1 0 0 0,-1-1 1 0 0,1 1-1 0 0,-1-1 1 0 0,1 1-1 0 0,0-1 0 0 0,-1 1 1 0 0,1-1-1 0 0,0 0 0 0 0,0 1 4 0 0,0-1-2 0 0,0 1-1 0 0,0-1 0 0 0,0 1 0 0 0,-1 0 0 0 0,1 0 0 0 0,0-1 1 0 0,-1 1-1 0 0,1 0 0 0 0,-1 0 0 0 0,1 0 0 0 0,-1 0 1 0 0,0 0 2 0 0,0 5-28 0 0,0 6-8 0 0,1 4 26 0 0,0-16 9 0 0,-1 1 0 0 0,1 0 0 0 0,-1-1 1 0 0,1 1-1 0 0,-1 0 0 0 0,1-1 0 0 0,0 1 0 0 0,0-1 1 0 0,0 1-1 0 0,0-1 0 0 0,0 0 0 0 0,0 1 1 0 0,1-1 0 0 0,1 5-53 0 0,-2 0 45 0 0,0 0 9 0 0,-1-5-1 0 0,1 0 0 0 0,0 0 0 0 0,0 1 0 0 0,-1-1 0 0 0,1 0 0 0 0,0-1 0 0 0,0 1 0 0 0,0 0 0 0 0,0 0 0 0 0,0 0 0 0 0,0 0 0 0 0,1 0 0 0 0,28 14 0 0 0,-17-10 0 0 0,-9 1 0 0 0,-3-5-1 0 0,-1-1 1 0 0,0 0-1 0 0,0 1 1 0 0,0-1-1 0 0,1 1 1 0 0,-1-1-1 0 0,0 0 1 0 0,1 1-1 0 0,-1-1 1 0 0,0 0-1 0 0,1 1 1 0 0,-1-1 0 0 0,1 0-1 0 0,-1 0 1 0 0,0 1-1 0 0,1-1 1 0 0,-1 0-1 0 0,1 0 1 0 0,-1 0-1 0 0,1 1 1 0 0,-1-1-1 0 0,1 0 1 0 0,-1 0 0 0 0,1 0-1 0 0,-1 0 1 0 0,0 0-1 0 0,1 0 1 0 0,-1 0-1 0 0,1 0 1 0 0,-1 0-1 0 0,1 0 1 0 0,0-1 0 0 0,3 2-62 0 0,-1-1 35 0 0,6 8 62 0 0,-8-6-82 0 0,2 0-88 0 0,-2-1 24 0 0,1 0-34 0 0,0-1-40 0 0,0 1-42 0 0,-1-1-6 0 0,0 0-39 0 0,-1 0-370 0 0,1 0 85 0 0,-1 0-52 0 0,0 0-719 0 0,0 0-569 0 0,0 0-1078 0 0</inkml:trace>
  <inkml:trace contextRef="#ctx0" brushRef="#br0" timeOffset="345.53">696 0 7424 0 0,'0'0'166'0'0,"0"0"29"0"0,0 0 12 0 0,2 0-34 0 0,23 0-72 0 0,-23 0 8 0 0,1 3 122 0 0,11 6 234 0 0,-2-6-48 0 0,-7 0 13 0 0,6 15 43 0 0,-2-3-130 0 0,-2-5-157 0 0,3 2 54 0 0,-3 7 10 0 0,-1-1-49 0 0,2-5-28 0 0,-4-6-97 0 0,0 0 0 0 0,0 0 0 0 0,-1 0 0 0 0,1 0 1 0 0,-1 0-1 0 0,-1 1 0 0 0,1 3-76 0 0,0 8 133 0 0,2 7 74 0 0,5 2 48 0 0,-6-18-125 0 0,0 0 0 0 0,0 0 0 0 0,-1 1 0 0 0,0 2-130 0 0,4 23 277 0 0,-4-23-196 0 0,-1 0 22 0 0,7 25 217 0 0,-6-25-170 0 0,3 4 65 0 0,-3-7-134 0 0,2 2 45 0 0,12 24 353 0 0,-14-29-344 0 0,-2 2-37 0 0,-2 19 101 0 0,1-9-7 0 0,0-15-195 0 0,0 2 47 0 0,0 18 207 0 0,0-18-205 0 0,0-3-18 0 0,0-3-60 0 0,0 0-62 0 0,0 0-129 0 0,0 0-229 0 0,0 0 340 0 0,-1 0 10 0 0,1 0-15 0 0,0 0-38 0 0,0 0-11 0 0,-1 0-39 0 0,1 0-44 0 0,-1 0-50 0 0,0 0-55 0 0,0 0-49 0 0,0 0-45 0 0,0 0-39 0 0,-1 0-141 0 0,1 0-38 0 0,-1 0-171 0 0,-2 0-460 0 0</inkml:trace>
  <inkml:trace contextRef="#ctx0" brushRef="#br0" timeOffset="761.08">605 378 9792 0 0,'0'0'222'0'0,"0"0"30"0"0,0 0 18 0 0,0 0-117 0 0,2 0-80 0 0,6 0-29 0 0,18 0-39 0 0,-17-3 49 0 0,-3 1 3 0 0,0-2 75 0 0,1 2 41 0 0,-3 1-67 0 0,-1 0 0 0 0,1 0 0 0 0,0 0 0 0 0,-1 1 1 0 0,1 0-1 0 0,3 0-106 0 0,2-1 124 0 0,0 0 1 0 0,0-1-1 0 0,-1 0 1 0 0,1 0-1 0 0,-1-1 1 0 0,1 0-1 0 0,-1 0 1 0 0,4-3-125 0 0,14-5 276 0 0,1 2-63 0 0,10 1 7 0 0,14-4 43 0 0,-37 7-170 0 0,2-1-21 0 0,2 4-40 0 0,-10 2-57 0 0,14-4 102 0 0,-13 2-95 0 0,-2 0-83 0 0,-4 0 8 0 0,1 1-33 0 0,1 0-124 0 0,-3 0 27 0 0,0 0-43 0 0,0 1-38 0 0,0-1-34 0 0,1 1-138 0 0,-1-1-40 0 0,2 0-606 0 0,2-3-589 0 0,3-5-978 0 0,-9 9 2689 0 0</inkml:trace>
  <inkml:trace contextRef="#ctx0" brushRef="#br0" timeOffset="1197.59">1240 363 7200 0 0,'0'0'165'0'0,"0"0"22"0"0,0 0 6 0 0,2 0-28 0 0,5 0-115 0 0,-3 0 19 0 0,-2 0 70 0 0,1 2 159 0 0,2 4-17 0 0,-1 2 45 0 0,-2-2-70 0 0,-1 2 39 0 0,2 2 139 0 0,2-5-63 0 0,-5-4-346 0 0,1-1-1 0 0,-1 0 0 0 0,1 1 1 0 0,-1-1-1 0 0,1 1 0 0 0,-1-1 1 0 0,1 1-1 0 0,-1-1 0 0 0,1 1 1 0 0,-1-1-1 0 0,0 1 0 0 0,1-1 1 0 0,-1 1-1 0 0,0-1 1 0 0,0 1-1 0 0,1 0 0 0 0,-1-1 1 0 0,0 1-1 0 0,0 0 0 0 0,0-1 1 0 0,0 1-1 0 0,0 0 0 0 0,0-1 1 0 0,0 1-1 0 0,0 0 0 0 0,0-1-24 0 0,2 11 282 0 0,4 1 37 0 0,0 0-36 0 0,-5-1-64 0 0,-1-9-209 0 0,0 1 45 0 0,0 2 99 0 0,1 8 298 0 0,0-10-349 0 0,0 1-45 0 0,4 4 44 0 0,-1-2-42 0 0,-2-1 10 0 0,-1 1 29 0 0,0 2 53 0 0,0-1-69 0 0,3-4-15 0 0,2 3 17 0 0,-3 3-2 0 0,-2 6 50 0 0,1-10-57 0 0,8 5-44 0 0,-9-9-196 0 0,0 0 71 0 0,0 0 62 0 0,-1 0 50 0 0,1 1 126 0 0,-1 0 217 0 0,0-1-230 0 0,-1 0-53 0 0,1 0-84 0 0,0 0-83 0 0,-1 0-92 0 0,1-1-107 0 0,0 1 97 0 0,0-1-32 0 0,0 1-35 0 0,0-1-37 0 0,0 0-39 0 0,0 1-41 0 0,0-1-43 0 0,0 1-45 0 0,1-1-46 0 0,-1 1-50 0 0,0-1-1158 0 0,0 0-986 0 0</inkml:trace>
  <inkml:trace contextRef="#ctx0" brushRef="#br0" timeOffset="1693.62">1573 302 7400 0 0,'0'0'216'0'0,"2"3"-11"0"0,2 1-171 0 0,2 5-25 0 0,-1 0 27 0 0,0 2 123 0 0,-2-6-31 0 0,2 0 34 0 0,-3-3-62 0 0,0 0-1 0 0,0 1 1 0 0,-1-1-1 0 0,1 1 0 0 0,0-1 1 0 0,-1 1-1 0 0,1 1-99 0 0,6 20 595 0 0,-6-19-486 0 0,-1-1-1 0 0,0 0 1 0 0,1 1 0 0 0,0-1-1 0 0,0 0 1 0 0,0 0-1 0 0,1 0 1 0 0,-1 0 0 0 0,1-1-1 0 0,0 1-108 0 0,5 6 230 0 0,1 5 180 0 0,-3-3-110 0 0,-1-6-172 0 0,-3-3 63 0 0,-1 0-70 0 0,0-1-43 0 0,-1 2-41 0 0,0 0-7 0 0,1-2 31 0 0,4 6 61 0 0,-4-7-98 0 0,-1 0-1 0 0,1 1 1 0 0,0-1 0 0 0,0 0 0 0 0,-1 1-1 0 0,1-1 1 0 0,0 1 0 0 0,-1-1 0 0 0,0 1-1 0 0,1 0 1 0 0,-1-1 0 0 0,0 1 0 0 0,0-1-1 0 0,0 1-23 0 0,2 7 125 0 0,4-3 10 0 0,-3-4-48 0 0,0 3 37 0 0,-1 6 135 0 0,-3-8-214 0 0,1 0 50 0 0,-5 7 365 0 0,3-6-299 0 0,-1-1-87 0 0,2-2-87 0 0,0 0-41 0 0,-2 2 182 0 0,3-3-2 0 0,-2 0-6 0 0,-8 0-6 0 0,10 0-112 0 0,0 0-1 0 0,0 0 1 0 0,0 0 0 0 0,0 0 0 0 0,-1-1 0 0 0,1 1 0 0 0,0 0 0 0 0,0 0 0 0 0,0 0 0 0 0,0 0 0 0 0,0 0 0 0 0,0 0 0 0 0,0 0 0 0 0,0 0 0 0 0,0 0 0 0 0,0 0 0 0 0,-1 1 0 0 0,1-1 0 0 0,0 0 0 0 0,0 0 0 0 0,0 0 0 0 0,0 0 0 0 0,0 0 0 0 0,0 0 0 0 0,0 0 0 0 0,0 0 0 0 0,0 0 0 0 0,0 0 0 0 0,0 0-1 0 0,0 0 1 0 0,0 0 0 0 0,-1 0 0 0 0,1 0 0 0 0,0 0 0 0 0,0 0 0 0 0,0 0 0 0 0,0 1 0 0 0,0-1 0 0 0,0 0 0 0 0,0 0 0 0 0,0 0 0 0 0,0 0 0 0 0,0 0 0 0 0,0 0 0 0 0,0 0 0 0 0,0 0 0 0 0,0 0 0 0 0,0 0 0 0 0,0 0 0 0 0,0 1 0 0 0,0-1 0 0 0,0 0 0 0 0,0 0 0 0 0,0 0 0 0 0,0 0 0 0 0,0 0 0 0 0,0 0-2 0 0,0 10 106 0 0,0-7-22 0 0,0-3-10 0 0,0 0-2 0 0,-2-3-12 0 0,-8-7-32 0 0,6 5 67 0 0,4 0-54 0 0,-1 0-17 0 0,-6 2-7 0 0,6 4-17 0 0,1-1 0 0 0,0 0 0 0 0,0 0 0 0 0,0 0 0 0 0,0 0 0 0 0,0 0 0 0 0,0 0 0 0 0,-1 0 0 0 0,1 0 0 0 0,0 0 0 0 0,0 0 0 0 0,0 0 0 0 0,0 0 0 0 0,0 0 0 0 0,-1-1 0 0 0,1 1 0 0 0,0 0 1 0 0,0 0-1 0 0,0 0 0 0 0,0 0 0 0 0,0 0 0 0 0,0 0 0 0 0,-1 0 0 0 0,1 0 0 0 0,0 0 0 0 0,0 0 0 0 0,0 0 0 0 0,0-1 0 0 0,0 1 0 0 0,0 0 0 0 0,0 0 0 0 0,0 0 0 0 0,0 0 0 0 0,0 0 0 0 0,0 0 0 0 0,0-1 0 0 0,-1 1 0 0 0,1 0 0 0 0,0 0 0 0 0,0 0 0 0 0,0 0 0 0 0,0 0 0 0 0,0-1 0 0 0,0 1 1 0 0,0 0-1 0 0,0 0 0 0 0,0 0 0 0 0,0 0 0 0 0,1 0 0 0 0,-1-1 0 0 0,11-25-3 0 0,-5 13 7 0 0,-2 5 4 0 0,0 0 1 0 0,0 1-1 0 0,0-1 1 0 0,1 1-1 0 0,0 0 1 0 0,1 1 0 0 0,4-5-9 0 0,-6 6 0 0 0,1 0 0 0 0,0 0 0 0 0,0 1 0 0 0,1 0 0 0 0,0 0 0 0 0,-1 0 0 0 0,1 1 0 0 0,0 0 0 0 0,1 0 0 0 0,-1 0 0 0 0,1 1 0 0 0,3-1 0 0 0,8-8-6 0 0,-16 9 1 0 0,1 0 0 0 0,0 1 0 0 0,-1-1 0 0 0,1 0 0 0 0,0 1-1 0 0,0 0 1 0 0,0-1 0 0 0,0 1 0 0 0,0 0 0 0 0,0 1 0 0 0,1-1 0 0 0,-1 1 0 0 0,1-1 5 0 0,40 3-45 0 0,-40-2 42 0 0,1 1-1 0 0,-1 0 0 0 0,0 0 1 0 0,0 0-1 0 0,0 0 0 0 0,0 1 1 0 0,0 0-1 0 0,0-1 0 0 0,1 2 4 0 0,15 9-54 0 0,-16-10 43 0 0,0 0 0 0 0,0 1 0 0 0,0-1 0 0 0,0 1 0 0 0,-1 0 0 0 0,2 0 11 0 0,7 9-10 0 0,-7-8 10 0 0,0 0 0 0 0,-1 1 0 0 0,0-1 0 0 0,0 1 0 0 0,0 0 0 0 0,1 2 0 0 0,10 23 0 0 0,-10-17 0 0 0,1-9 0 0 0,-6-4 0 0 0,1 0 0 0 0,-1 1 0 0 0,1-1 0 0 0,-1 0 0 0 0,0 0 0 0 0,1 1 0 0 0,-1-1 0 0 0,1 0 0 0 0,-1 1 0 0 0,0-1 0 0 0,1 0 0 0 0,-1 1 0 0 0,0-1 0 0 0,0 1 0 0 0,1-1 0 0 0,-1 0 0 0 0,0 1 0 0 0,0-1 0 0 0,0 1 0 0 0,0-1 0 0 0,1 1 0 0 0,-1-1 0 0 0,0 1 0 0 0,0-1 0 0 0,0 1 0 0 0,0-1 0 0 0,0 1 0 0 0,0-1 0 0 0,0 0 0 0 0,0 1 0 0 0,0-1 0 0 0,-1 1 0 0 0,1 4 0 0 0,0-3-2 0 0,13 22 14 0 0,-11-9 31 0 0,1 0-32 0 0,1-10-43 0 0,-1-2-83 0 0,0 0-85 0 0,-2-2 53 0 0,1-1-37 0 0,-1 1-101 0 0,1 0-58 0 0,0-1-51 0 0,0 1-44 0 0,2 0-545 0 0,0 0-102 0 0,2 3-768 0 0,3 5-1063 0 0,-9-9 2915 0 0</inkml:trace>
  <inkml:trace contextRef="#ctx0" brushRef="#br0" timeOffset="2250.09">2631 408 7512 0 0,'0'-12'166'0'0,"0"12"-162"0"0,0-1-1 0 0,0 1 1 0 0,0 0-1 0 0,0 0 1 0 0,0 0-1 0 0,0 0 0 0 0,0 0 1 0 0,0 0-1 0 0,0 0 1 0 0,0 0-1 0 0,0 0 0 0 0,0 0 1 0 0,0 0-1 0 0,0-1 1 0 0,0 1-1 0 0,0 0 0 0 0,0 0 1 0 0,0 0-1 0 0,0 0 1 0 0,0 0-1 0 0,0 0 1 0 0,0 0-1 0 0,0 0 0 0 0,0 0 1 0 0,0 0-1 0 0,0 0 1 0 0,0 0-1 0 0,0-1 0 0 0,0 1 1 0 0,-1 0-1 0 0,1 0 1 0 0,0 0-1 0 0,0 0 1 0 0,0 0-1 0 0,0 0 0 0 0,0 0 1 0 0,0 0-1 0 0,0 0 1 0 0,0 0-1 0 0,0 0 0 0 0,0 0 1 0 0,0 0-1 0 0,0 0 1 0 0,-1 0-1 0 0,1 0 1 0 0,0 0-1 0 0,0 0 0 0 0,0 0 1 0 0,0 0-1 0 0,0 0 1 0 0,0 0-1 0 0,0 0 0 0 0,0 0 1 0 0,0 0-1 0 0,0 0 1 0 0,-1 0-1 0 0,1 0-3 0 0,-2 1 59 0 0,-2-2-7 0 0,1-4 37 0 0,-3-5 98 0 0,6 9-184 0 0,-1 0 0 0 0,0 0 0 0 0,0 0 0 0 0,1 0 0 0 0,-1 0 0 0 0,0 0 0 0 0,0 0 0 0 0,0 0 0 0 0,0 0 0 0 0,0 0 0 0 0,0 0 0 0 0,-1 0-3 0 0,-3 0-8 0 0,0-1 45 0 0,-8 1 144 0 0,0 1 64 0 0,10 0-154 0 0,0 0-1 0 0,0 1 0 0 0,0-1 1 0 0,0 1-1 0 0,0-1 0 0 0,0 1 1 0 0,-1 0-91 0 0,-29 27 760 0 0,28-25-702 0 0,-1 1 33 0 0,-8 1 165 0 0,-21 13 476 0 0,21-8-557 0 0,-1 2 45 0 0,-29 27 537 0 0,32-28-563 0 0,-11 12 142 0 0,22-22-308 0 0,0 0 1 0 0,0 1-1 0 0,0-1 0 0 0,0 1 0 0 0,0-1 0 0 0,0 1 0 0 0,1-1 0 0 0,-1 1 0 0 0,0 0 0 0 0,1-1 1 0 0,-1 1-1 0 0,1 0 0 0 0,0-1 0 0 0,-1 2-28 0 0,-1 2 135 0 0,-8 5-37 0 0,7-8-8 0 0,6 1-17 0 0,0 1-67 0 0,1-1 0 0 0,0 1 0 0 0,0-1 0 0 0,0 0 0 0 0,0 0 0 0 0,0 0-1 0 0,3 1-5 0 0,-5-4 4 0 0,0 1 0 0 0,0-1 0 0 0,0 1 0 0 0,0-1 0 0 0,-1 0 0 0 0,1 0 0 0 0,0 1 0 0 0,0-2 0 0 0,0 1 0 0 0,0 0 0 0 0,1 0-4 0 0,12-1 6 0 0,8 1 58 0 0,19 1 86 0 0,-19-5-88 0 0,-11-2-25 0 0,-10 5-35 0 0,-1 0 0 0 0,0 1 0 0 0,1-1-1 0 0,-1 0 1 0 0,1 1 0 0 0,-1-1 0 0 0,1 1 0 0 0,-1-1 0 0 0,1 1 0 0 0,0 0 0 0 0,-1 0 0 0 0,1 0 0 0 0,0-1 0 0 0,-1 2-2 0 0,3-2 2 0 0,-1 1 1 0 0,1 0-1 0 0,-1-1 1 0 0,0 0-1 0 0,0 1 1 0 0,2-2-3 0 0,31-15 81 0 0,-23 11-52 0 0,17 1 35 0 0,-27 3-53 0 0,0 0 0 0 0,0-1 0 0 0,0 1 0 0 0,-1-1 0 0 0,1 1 1 0 0,0-1-1 0 0,-1 0-11 0 0,3-5 7 0 0,0-5 36 0 0,2 9-33 0 0,-7 4-10 0 0,1 0 1 0 0,-1 0-1 0 0,0-1 0 0 0,1 1 1 0 0,-1 0-1 0 0,1-1 1 0 0,-1 1-1 0 0,0 0 0 0 0,1 0 1 0 0,-1-1-1 0 0,0 1 0 0 0,1-1 1 0 0,-1 1-1 0 0,0 0 0 0 0,0-1 1 0 0,1 1-1 0 0,-1-1 0 0 0,0 1 1 0 0,0-1-1 0 0,0 1 0 0 0,0-1 1 0 0,0 1-1 0 0,0 0 0 0 0,1-1 1 0 0,-1 1-1 0 0,0-1 0 0 0,0 1 1 0 0,0-1-1 0 0,-1 1 1 0 0,1-1-1 0 0,0 1 0 0 0,0-1 0 0 0,3-14 43 0 0,7 0-32 0 0,-1 1-48 0 0,-9 14 36 0 0,0 0 1 0 0,0 0-1 0 0,1 0 1 0 0,-1 0-1 0 0,0 0 1 0 0,0 0-1 0 0,0-1 1 0 0,0 1-1 0 0,0 0 1 0 0,1 0-1 0 0,-1 0 1 0 0,0 0-1 0 0,0 0 1 0 0,0 0-1 0 0,0 0 1 0 0,0 0-1 0 0,1 0 1 0 0,-1 0-1 0 0,0 0 1 0 0,0 0-1 0 0,0 0 1 0 0,0 0-1 0 0,1 0 1 0 0,-1 0-1 0 0,0 1 1 0 0,0-1-1 0 0,0 0 1 0 0,0 0-1 0 0,0 0 1 0 0,1 0-1 0 0,-1 0 1 0 0,0 0-1 0 0,0 0 1 0 0,0 0-1 0 0,0 0 1 0 0,0 1-1 0 0,0-1 1 0 0,0 0-1 0 0,0 0 1 0 0,1 0-1 0 0,-1 0 1 0 0,0 0 0 0 0,4 20-32 0 0,-3-15 4 0 0,9 0 7 0 0,5 23-43 0 0,-6-10 16 0 0,4 7 43 0 0,-5-8 5 0 0,-3 14 0 0 0,-1-24 0 0 0,7 18 0 0 0,0-6 0 0 0,-8-15 0 0 0,-1 0 0 0 0,1 0 0 0 0,-1 0 0 0 0,0 0 0 0 0,1 3 0 0 0,2 21 0 0 0,13 41 5 0 0,2 10 120 0 0,-3-3 125 0 0,-15-63-153 0 0,0 0-1 0 0,-1 0 1 0 0,-1 1 0 0 0,0 1-97 0 0,-1 14 201 0 0,0-7 4 0 0,1 0 71 0 0,0-14-178 0 0,1 13 109 0 0,-5-7 28 0 0,-1-5 15 0 0,0 0 1 0 0,0 0-1 0 0,-7 7-250 0 0,-4 1 266 0 0,9-9-154 0 0,4-5-70 0 0,1 0 1 0 0,-1-1-1 0 0,0 1 0 0 0,1-1 1 0 0,-1 0-1 0 0,-1 1-42 0 0,2-2 22 0 0,1-1 0 0 0,-1 1 0 0 0,1-1 0 0 0,-1 1 0 0 0,1-1 0 0 0,-1 1 0 0 0,1-1 0 0 0,-1 0 0 0 0,1 0-1 0 0,-2 0-21 0 0,-8 2 133 0 0,2 3-37 0 0,-4 1-6 0 0,-1-3-14 0 0,4-3 6 0 0,1 1-1 0 0,-1-1 1 0 0,-6-2-82 0 0,5 0 43 0 0,-4-3-19 0 0,12 3-17 0 0,0 1 1 0 0,0 0-1 0 0,-1 0 0 0 0,1 0 0 0 0,0 1 0 0 0,-1-1 0 0 0,1 1 0 0 0,-1-1 0 0 0,1 1-7 0 0,-55 0 56 0 0,55 0-66 0 0,-1 0 0 0 0,1 0-1 0 0,0 0 1 0 0,0-1 0 0 0,0 0 0 0 0,0 1 0 0 0,0-1-1 0 0,0 0 1 0 0,-3-2 10 0 0,-8-2-48 0 0,-4 1-12 0 0,-7-2-37 0 0,10-2-25 0 0,7 3-126 0 0,1 2 93 0 0,-11-4-121 0 0,14 6 169 0 0,0-1-46 0 0,-1 0-63 0 0,0 0-78 0 0,2 1 48 0 0,-1-1-47 0 0,0 0-50 0 0,0-1-56 0 0,2 1 2 0 0,0 1-54 0 0,-1-1-48 0 0,0 1-43 0 0,0-1-156 0 0,-1 0-42 0 0,0 0-188 0 0,-2-1-510 0 0</inkml:trace>
  <inkml:trace contextRef="#ctx0" brushRef="#br0" timeOffset="2556.08">1935 151 10016 0 0,'0'0'230'0'0,"0"0"30"0"0,0-2 18 0 0,0-8-29 0 0,0 7-122 0 0,0 3-27 0 0,0 0 10 0 0,0 0-18 0 0,0 0-10 0 0,0 0-2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7:18.1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93 6448 0 0,'0'0'190'0'0,"0"3"-10"0"0,0 0-177 0 0,-1 0 58 0 0,-1 2 133 0 0,-2 2 215 0 0,2-5-258 0 0,0 1-48 0 0,0-1-74 0 0,1-1 196 0 0,0 1-49 0 0,0-1-42 0 0,1 1-37 0 0,0 2 27 0 0,0 1-70 0 0,1-2-10 0 0,-1-1 55 0 0,1 9 73 0 0,1 1 40 0 0,6 12 299 0 0,16 23 625 0 0,-11-23-600 0 0,-3-11-256 0 0,-8-11-243 0 0,0-1 0 0 0,-1 1 0 0 0,1 0 0 0 0,-1-1 0 0 0,0 1 0 0 0,1 0 0 0 0,-1 0 0 0 0,0 0 0 0 0,1 2-37 0 0,1 8 129 0 0,1 4 50 0 0,6-1 44 0 0,0-4-63 0 0,-3-1-42 0 0,-5-5-72 0 0,0 0-1 0 0,0 0 1 0 0,0-1-1 0 0,-1 1 1 0 0,1 2-46 0 0,3 14 148 0 0,-4-19-129 0 0,0 0-1 0 0,0-1 1 0 0,0 1 0 0 0,0 0-1 0 0,0-1 1 0 0,0 1-1 0 0,0-1 1 0 0,1 1-1 0 0,-1-1 1 0 0,1 1-19 0 0,-1-1 18 0 0,1 0 0 0 0,-1 1-1 0 0,0-1 1 0 0,1 1 0 0 0,-1-1 0 0 0,0 1 0 0 0,0 0 0 0 0,0 0-1 0 0,0-1 1 0 0,-1 1-18 0 0,5 23 156 0 0,2-9-39 0 0,2 4 56 0 0,2 9 293 0 0,14 23-466 0 0,-21-45 31 0 0,-3-4-20 0 0,-1-1 0 0 0,1 1 0 0 0,0-1 0 0 0,-1 1 0 0 0,0 0 0 0 0,0 0 0 0 0,0-1 0 0 0,0 2-11 0 0,0 7 105 0 0,-1-4 83 0 0,1-12-300 0 0,-6-2-38 0 0,3 5 37 0 0,0-1-84 0 0,2 1 55 0 0,0-1-35 0 0,1 0-39 0 0,-1 0-45 0 0,1 0-213 0 0,0 0-117 0 0,0 1 85 0 0,-1-1-43 0 0,0-1-644 0 0,-3-2-503 0 0,-5-3-957 0 0</inkml:trace>
  <inkml:trace contextRef="#ctx0" brushRef="#br0" timeOffset="311.63">153 33 6272 0 0,'0'0'141'0'0,"0"0"23"0"0,2 0 11 0 0,0-1-165 0 0,0 1 1 0 0,-1 0 0 0 0,1 0-1 0 0,-1-1 1 0 0,1 1-1 0 0,-1-1 1 0 0,1 1-1 0 0,-1-1 1 0 0,0 0 0 0 0,1 0-1 0 0,-1 1 1 0 0,0-1-11 0 0,1 0 4 0 0,0 0 0 0 0,-1 0 0 0 0,1 0 0 0 0,0 0 0 0 0,-1 0 0 0 0,1 1 0 0 0,0-1 0 0 0,0 1 1 0 0,0-1-1 0 0,0 1 0 0 0,0 0 0 0 0,0-1-4 0 0,5 2-6 0 0,8-2 6 0 0,-6-1 62 0 0,-2-2 66 0 0,-5 3-77 0 0,1-1 1 0 0,0 1-1 0 0,0-1 1 0 0,0 1-1 0 0,0 0 0 0 0,0 1 1 0 0,0-1-1 0 0,3 0-51 0 0,6 1 201 0 0,3 4 83 0 0,41 11 375 0 0,7 2-71 0 0,-53-14-489 0 0,-1 0 0 0 0,0 1-1 0 0,0 1 1 0 0,0-1 0 0 0,2 3-99 0 0,4 3 157 0 0,3 2 2 0 0,-1 1-7 0 0,-2-3-11 0 0,-9-7-109 0 0,-4-1-21 0 0,0-1 0 0 0,0 0 0 0 0,0 1-1 0 0,0-1 1 0 0,0 1 0 0 0,-1 0 0 0 0,1-1 0 0 0,0 2-11 0 0,5 14 64 0 0,-6-15-55 0 0,-1 0 0 0 0,1 1 0 0 0,0-1 0 0 0,-1 0 0 0 0,1 0 0 0 0,0 0-1 0 0,0 0 1 0 0,1 0 0 0 0,-1-1 0 0 0,0 1 0 0 0,1 0 0 0 0,-1 0-9 0 0,11 13 91 0 0,1 10 149 0 0,-10-20-187 0 0,-2-2-17 0 0,0 0 0 0 0,-1 0 1 0 0,1 0-1 0 0,-1 0 0 0 0,1 0 1 0 0,-1 0-1 0 0,0 0 0 0 0,0 0 1 0 0,0 0-1 0 0,-1 1-36 0 0,1 7 142 0 0,-1-10-127 0 0,1 0 0 0 0,0 0 0 0 0,0 0-1 0 0,0 0 1 0 0,0 0 0 0 0,-1 0 0 0 0,1 0 0 0 0,0 0 0 0 0,-1-1-1 0 0,1 1 1 0 0,-1 0 0 0 0,1 0 0 0 0,-1 0 0 0 0,0-1 0 0 0,1 1-1 0 0,-1 0 1 0 0,1-1 0 0 0,-1 1 0 0 0,0 0 0 0 0,0-1 0 0 0,1 1-1 0 0,-1-1 1 0 0,0 1 0 0 0,0-1 0 0 0,0 0 0 0 0,0 1 0 0 0,0-1-15 0 0,-14 11 174 0 0,3 4 19 0 0,4-5-27 0 0,8-9-155 0 0,-1-1 0 0 0,0 1 1 0 0,0-1-1 0 0,1 1 1 0 0,-1-1-1 0 0,0 0 0 0 0,0 1 1 0 0,0-1-1 0 0,0 0 1 0 0,1 0-1 0 0,-1 1 0 0 0,0-1 1 0 0,0 0-12 0 0,-11 2 85 0 0,-8 8 103 0 0,-5-5-52 0 0,10 1-60 0 0,12-5-59 0 0,0 0 0 0 0,0 1 0 0 0,0-2 0 0 0,-1 1 0 0 0,1 0 0 0 0,0-1 0 0 0,0 1 0 0 0,-2-1-17 0 0,-12 2 75 0 0,0 3-46 0 0,3 1-15 0 0,3-5 13 0 0,1 0 1 0 0,-1 0-1 0 0,0-1 0 0 0,-5-1-27 0 0,2 1 31 0 0,9 1-24 0 0,1-1 0 0 0,0 0 0 0 0,-1 0-1 0 0,1 0 1 0 0,-1-1 0 0 0,1 0 0 0 0,0 0-1 0 0,-1 0 1 0 0,1 0 0 0 0,0 0 0 0 0,0-1-1 0 0,0 0 1 0 0,-3-1-7 0 0,-8 0 43 0 0,9 3-57 0 0,-5-4 53 0 0,8 2-66 0 0,1 1-36 0 0,0-1-48 0 0,0 0-61 0 0,0 0-73 0 0,1 2 46 0 0,1-1-33 0 0,-1 0-321 0 0,1 1 72 0 0,-1 0-46 0 0,1 0-625 0 0,0 0-498 0 0,0 0-944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7:17.0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228 30 5792 0 0,'0'0'166'0'0,"-3"-2"-6"0"0,-3-5-107 0 0,2 3 28 0 0,3 3 134 0 0,0 0-39 0 0,-2 0 80 0 0,0 0-80 0 0,-1 1-65 0 0,1 0-14 0 0,1-1 48 0 0,-11-9 547 0 0,13 10-681 0 0,0 0 1 0 0,0 0 0 0 0,0 0-1 0 0,0 0 1 0 0,0 0 0 0 0,0 0-1 0 0,0 0 1 0 0,0-1 0 0 0,0 1-1 0 0,-1 0 1 0 0,1 0 0 0 0,0 0-1 0 0,0 0 1 0 0,0 0-1 0 0,0 0 1 0 0,0 0 0 0 0,0 0-1 0 0,0 0 1 0 0,0 0 0 0 0,0 0-1 0 0,-1 0 1 0 0,1 0 0 0 0,0 0-1 0 0,0-1 1 0 0,0 1 0 0 0,0 0-1 0 0,0 0 1 0 0,0 0 0 0 0,0 0-1 0 0,-1 0 1 0 0,1 0 0 0 0,0 0-1 0 0,0 0 1 0 0,0 1-1 0 0,0-1 1 0 0,0 0 0 0 0,0 0-1 0 0,0 0 1 0 0,-1 0 0 0 0,1 0-1 0 0,0 0 1 0 0,0 0 0 0 0,0 0-1 0 0,0 0 1 0 0,0 0 0 0 0,0 0-1 0 0,0 0 1 0 0,0 0 0 0 0,0 0-1 0 0,-1 1 1 0 0,1-1 0 0 0,0 0-1 0 0,0 0 1 0 0,0 0-1 0 0,0 0 1 0 0,0 0 0 0 0,0 0-12 0 0,-10 10 529 0 0,9-8-340 0 0,-1-1-35 0 0,0 0 63 0 0,-1 0-78 0 0,-1-1-72 0 0,0 0-15 0 0,2 0 57 0 0,-3 4 66 0 0,-8 7 352 0 0,10-7-400 0 0,-1-1-34 0 0,2-1-46 0 0,-1 0-58 0 0,-4 1 122 0 0,-6 4 83 0 0,11-6-157 0 0,-1 1 1 0 0,0 0 0 0 0,1 0-1 0 0,0 0 1 0 0,-1 0 0 0 0,1 0 0 0 0,0 1-1 0 0,0-1 1 0 0,0 1 0 0 0,0 1-38 0 0,-5 7 100 0 0,-6 8 90 0 0,3-6-16 0 0,8-11-144 0 0,0-1 0 0 0,1 1 1 0 0,-1 0-1 0 0,1 0 0 0 0,0 1 1 0 0,-1-1-1 0 0,1 0 1 0 0,0 2-31 0 0,-5 17 153 0 0,5-17-127 0 0,0 0 1 0 0,0 0 0 0 0,0 0 0 0 0,-1-1 0 0 0,1 1 0 0 0,-1 0 0 0 0,-1 1-27 0 0,1-3 32 0 0,1 1 1 0 0,-1 0-1 0 0,0 0 0 0 0,1 0 1 0 0,0 0-1 0 0,0 0 1 0 0,0 0-1 0 0,0 0 1 0 0,0 0-1 0 0,0 1 1 0 0,1-1-1 0 0,0 1-32 0 0,-1 15 132 0 0,1-15-119 0 0,0 3 28 0 0,0-5-29 0 0,0 0 1 0 0,-1 0-1 0 0,2 0 0 0 0,-1 0 0 0 0,0 0 0 0 0,0 0 0 0 0,1 0 1 0 0,-1 0-1 0 0,1 0 0 0 0,0 1-12 0 0,2 4 11 0 0,-2-4-10 0 0,1 1 1 0 0,-1-1-1 0 0,1 0 1 0 0,0 0-1 0 0,0 1 1 0 0,0-1-1 0 0,0 0 0 0 0,1-1 1 0 0,-1 1-1 0 0,3 2-1 0 0,1-2 13 0 0,1-1 1 0 0,-1 1-1 0 0,0-1 0 0 0,1 0 0 0 0,-1-1 1 0 0,1 1-1 0 0,0-1-13 0 0,25 1 71 0 0,-8-2 18 0 0,-8 0-16 0 0,-8-1-48 0 0,-1 0 1 0 0,1-1 0 0 0,0 1-1 0 0,-1-1 1 0 0,8-3-26 0 0,-13 4 4 0 0,34-14 61 0 0,-25 12-60 0 0,-9 2 0 0 0,1 1-1 0 0,-1-1 0 0 0,1 0 1 0 0,-1 0-1 0 0,1 0 0 0 0,-1 0 1 0 0,1 0-1 0 0,-1 0 0 0 0,0 0 1 0 0,0-1-1 0 0,1 1 1 0 0,-1-1-1 0 0,0 0 0 0 0,0 0 1 0 0,-1 0-1 0 0,1 0 0 0 0,0 0 1 0 0,-1 0-1 0 0,2-2-4 0 0,-1-1 16 0 0,-1 5-14 0 0,-1-1 1 0 0,0 0 0 0 0,0 1-1 0 0,1-1 1 0 0,-1 1 0 0 0,0-1-1 0 0,1 1 1 0 0,-1-1 0 0 0,0 1-1 0 0,1-1 1 0 0,-1 1 0 0 0,1-1-1 0 0,-1 1 1 0 0,1-1 0 0 0,-1 1-1 0 0,1-1 1 0 0,0 1 0 0 0,-1 0-1 0 0,1 0 1 0 0,-1-1 0 0 0,1 1-1 0 0,0 0-2 0 0,4-3 6 0 0,-4 3-1 0 0,-1-1 0 0 0,1 1-1 0 0,0-1 1 0 0,0 0 0 0 0,0 1 0 0 0,0-1 0 0 0,-1 0 0 0 0,1 0-1 0 0,0 1 1 0 0,-1-1 0 0 0,1 0 0 0 0,0 0 0 0 0,-1-1-5 0 0,5-15 102 0 0,-5-25 126 0 0,0 24-149 0 0,0 16-73 0 0,0 0-1 0 0,0-1 1 0 0,-1 1-1 0 0,1 0 1 0 0,-1 0 0 0 0,1 0-1 0 0,-1-1 1 0 0,1 1-1 0 0,-1 0 1 0 0,0 0 0 0 0,0 0-1 0 0,0 0 1 0 0,-1 0 0 0 0,0-1-6 0 0,-2-1 17 0 0,1 0 1 0 0,-1 0-1 0 0,0 1 1 0 0,-1 0-1 0 0,0-1-17 0 0,-20-16 5 0 0,13 7-3 0 0,0 0-17 0 0,4 5-27 0 0,2 3-24 0 0,-1 1-37 0 0,-5-2-95 0 0,1 0 38 0 0,4 3 62 0 0,-6-2-176 0 0,11 0 69 0 0,-1 0-38 0 0,0 2 10 0 0,-8-3-150 0 0,8 4 211 0 0,0 1-70 0 0,0-1-94 0 0,2 1 125 0 0,0 0-34 0 0,0 1-57 0 0,1-1-41 0 0,-1 0-445 0 0,0 1-298 0 0,1 0-699 0 0</inkml:trace>
  <inkml:trace contextRef="#ctx0" brushRef="#br0" timeOffset="589.13">515 166 8032 0 0,'0'3'182'0'0,"0"-3"-173"0"0,0 0 0 0 0,0 1 0 0 0,0-1 0 0 0,0 1 0 0 0,0-1 0 0 0,0 0 0 0 0,0 1 0 0 0,0-1 0 0 0,0 1 0 0 0,0-1 0 0 0,1 0 0 0 0,-1 1 0 0 0,0-1 0 0 0,0 1 0 0 0,0-1 0 0 0,0 0 0 0 0,1 1 0 0 0,-1-1 0 0 0,0 0 0 0 0,0 1 0 0 0,1-1-1 0 0,-1 0 1 0 0,0 0 0 0 0,1 1 0 0 0,-1-1 0 0 0,0 0 0 0 0,1 0 0 0 0,-1 1 0 0 0,0-1 0 0 0,1 0 0 0 0,-1 0-9 0 0,7 5 156 0 0,0 6 2 0 0,-2-2-109 0 0,0-2-32 0 0,4 4 5 0 0,-3 0 46 0 0,1 1 66 0 0,4 2 66 0 0,-4-2 172 0 0,-3-4-120 0 0,0-2 52 0 0,2-2-6 0 0,2 0-70 0 0,4 3 75 0 0,-11-5-109 0 0,0-1-52 0 0,0 1-44 0 0,-1 0-34 0 0,-1 6 71 0 0,1-8-85 0 0,0 0-45 0 0,0 0 1 0 0,0 0 0 0 0,0 0 0 0 0,0 0-1 0 0,0 0 1 0 0,0 0 0 0 0,0 0 0 0 0,0 0-1 0 0,0 1 1 0 0,0-1 0 0 0,0 0 0 0 0,0 0-1 0 0,0 0 1 0 0,0 0 0 0 0,0 0 0 0 0,0 0-1 0 0,0 0 1 0 0,0 0 0 0 0,0 0 0 0 0,0 0-1 0 0,0 1 1 0 0,0-1 0 0 0,0 0 0 0 0,0 0 0 0 0,0 0-1 0 0,0 0 1 0 0,0 0 0 0 0,0 0 0 0 0,0 0-1 0 0,0 0 1 0 0,0 0 0 0 0,1 0 0 0 0,-1 0-1 0 0,0 0 1 0 0,0 0 0 0 0,0 0 0 0 0,0 0-1 0 0,0 0 1 0 0,0 0 0 0 0,0 0 0 0 0,0 0-1 0 0,0 1 1 0 0,0-1 0 0 0,0 0 0 0 0,1 0-1 0 0,-1 0 1 0 0,0 0 0 0 0,0 0 0 0 0,0 0-1 0 0,0 0 1 0 0,0 0 0 0 0,0-1 0 0 0,0 1-1 0 0,0 0 1 0 0,0 0 0 0 0,0 0 0 0 0,1 0-6 0 0,9 0 293 0 0,-10 0-288 0 0,0 0 0 0 0,0 0-1 0 0,0 0 1 0 0,0 0 0 0 0,0 0 0 0 0,0 0 0 0 0,0 0 0 0 0,0 0-1 0 0,0 0 1 0 0,0 0 0 0 0,1 0 0 0 0,-1 0 0 0 0,0 0-1 0 0,0 0 1 0 0,0 0 0 0 0,0 0 0 0 0,0 0 0 0 0,0 0 0 0 0,0 0-1 0 0,0 0 1 0 0,0 0 0 0 0,0 0 0 0 0,0 0 0 0 0,1 0-1 0 0,-1 0 1 0 0,0 0 0 0 0,0 1 0 0 0,0-1 0 0 0,0 0 0 0 0,0 0-1 0 0,0 0 1 0 0,0 0 0 0 0,0 0 0 0 0,0 0 0 0 0,0 0-1 0 0,0 0 1 0 0,0 0 0 0 0,0 0 0 0 0,0 0 0 0 0,0 0 0 0 0,0 0-1 0 0,0 1 1 0 0,0-1 0 0 0,0 0 0 0 0,0 0 0 0 0,0 0-1 0 0,0 0 1 0 0,0 0 0 0 0,0 0 0 0 0,0 0 0 0 0,0 0 0 0 0,0 0-1 0 0,0 0 1 0 0,0 1 0 0 0,0-1 0 0 0,0 0 0 0 0,0 0-5 0 0,0 2-17 0 0,0 0 80 0 0,0-1 71 0 0,0 0 59 0 0,1 0 103 0 0,-1 0 52 0 0,0-1 827 0 0,0-1-627 0 0,0 0-311 0 0,0 1-35 0 0,0-1 0 0 0,-1 0-93 0 0,1 0-104 0 0,-1 0-88 0 0,0 0-99 0 0,1 0-110 0 0,-7-3 321 0 0,7 3-28 0 0,-1 1 0 0 0,1 0 0 0 0,0 0 0 0 0,-1-1 0 0 0,1 1 0 0 0,-1 0 1 0 0,1 0-1 0 0,0-1 0 0 0,-1 1 0 0 0,1 0 0 0 0,0-1 0 0 0,0 1 0 0 0,-1-1 0 0 0,1 1 0 0 0,0 0 0 0 0,0-1 1 0 0,-1 1-1 0 0,1-1 0 0 0,0 1 0 0 0,0-1 0 0 0,0 1 0 0 0,0-1 0 0 0,0 1 0 0 0,0-1 0 0 0,0 1 1 0 0,0-1-1 0 0,0 1 0 0 0,0-1 0 0 0,0 1 0 0 0,0 0 0 0 0,0-1 0 0 0,0 0-1 0 0,-1-27 52 0 0,0 17-52 0 0,1 0 1 0 0,0-1-1 0 0,1 1 0 0 0,0-1 1 0 0,2-6-1 0 0,-1 11 0 0 0,1 0 0 0 0,1 1 0 0 0,3-7 0 0 0,2-2 0 0 0,-5 5 0 0 0,-3 8 0 0 0,0 0 0 0 0,0-1 0 0 0,0 1 0 0 0,1 0 0 0 0,-1 0 0 0 0,0 0 0 0 0,1 0 0 0 0,0 1 0 0 0,-1-1 0 0 0,7-6 0 0 0,-5 5 0 0 0,0 0 0 0 0,0 0 0 0 0,0 1 0 0 0,0-1 0 0 0,1 1 0 0 0,-1 0 0 0 0,1 0 0 0 0,-1 0 0 0 0,1 1 0 0 0,1-1 0 0 0,1-1-2 0 0,13-7 5 0 0,-19 10-4 0 0,1 0 1 0 0,0-1-1 0 0,-1 1 0 0 0,1 0 1 0 0,0 0-1 0 0,0 0 0 0 0,-1 0 1 0 0,1 0-1 0 0,0 0 0 0 0,-1 0 1 0 0,1 0-1 0 0,0 0 1 0 0,0 0-1 0 0,-1 0 0 0 0,1 0 1 0 0,0 1-1 0 0,0-1 0 0 0,-1 0 1 0 0,1 0-1 0 0,0 1 0 0 0,-1-1 1 0 0,1 1-1 0 0,-1-1 1 0 0,1 0-1 0 0,0 1 1 0 0,3 5-39 0 0,-4-5 37 0 0,0-1 1 0 0,0 0-1 0 0,1 1 1 0 0,-1-1 0 0 0,0 1-1 0 0,1-1 1 0 0,-1 0-1 0 0,0 1 1 0 0,1-1 0 0 0,-1 0-1 0 0,0 1 1 0 0,1-1-1 0 0,-1 0 1 0 0,0 1 0 0 0,1-1-1 0 0,-1 0 1 0 0,1 0-1 0 0,-1 0 1 0 0,1 0 0 0 0,-1 1-1 0 0,1-1 1 0 0,-1 0-1 0 0,1 0 1 0 0,-1 0 0 0 0,0 0-1 0 0,1 0 1 0 0,-1 0-1 0 0,1 0 1 0 0,-1 0 0 0 0,1 0-1 0 0,-1 0 1 0 0,1 0 1 0 0,1-1-4 0 0,-1 1 0 0 0,0 1 0 0 0,1-1 0 0 0,-1 0 0 0 0,0 0 0 0 0,1 0 0 0 0,-1 1 0 0 0,0-1 0 0 0,1 1 0 0 0,-1-1 0 0 0,1 1 4 0 0,-1 0-1 0 0,0 0 0 0 0,0 0 0 0 0,0 0 0 0 0,0 0 0 0 0,0 0 0 0 0,0 1 1 0 0,0-1-1 0 0,0 0 0 0 0,-1 0 0 0 0,1 1 0 0 0,-1-1 0 0 0,1 0 0 0 0,0 1 1 0 0,3 8-9 0 0,9 7-39 0 0,-3 5 33 0 0,-9-18 15 0 0,1 1 1 0 0,0-1-1 0 0,0 0 0 0 0,0 0 1 0 0,0-1-1 0 0,0 1 0 0 0,1 0 1 0 0,1 0-1 0 0,-3-3 0 0 0,0 0 0 0 0,1 1 0 0 0,-1-1 0 0 0,0 0 0 0 0,0 0 0 0 0,0 1 0 0 0,0-1 0 0 0,0 0 0 0 0,-1 1 0 0 0,1-1 0 0 0,0 1 0 0 0,0-1 0 0 0,-1 1 0 0 0,1-1 0 0 0,-1 1 0 0 0,0 0 0 0 0,1-1 0 0 0,-1 1 0 0 0,0 0 0 0 0,0 0 0 0 0,0-2-2 0 0,0 1 1 0 0,0-1 0 0 0,0 0 0 0 0,-1 1 0 0 0,1-1 0 0 0,0 1 0 0 0,0-1 0 0 0,0 1 0 0 0,1-1 0 0 0,-1 1 0 0 0,0-1 0 0 0,0 1 0 0 0,0-1 0 0 0,0 1-1 0 0,0-1 1 0 0,1 1 0 0 0,-1-1 0 0 0,0 0 0 0 0,0 1 0 0 0,0-1 0 0 0,1 1 0 0 0,-1-1 0 0 0,0 0 0 0 0,1 1 0 0 0,-1-1 0 0 0,0 0 0 0 0,1 1-1 0 0,-1-1 1 0 0,1 0 0 0 0,-1 0 0 0 0,0 1 0 0 0,1-1 1 0 0,6 4-25 0 0,8 24 13 0 0,-13-13 12 0 0,-2-2 10 0 0,0-11 44 0 0,0-2 11 0 0,0 0 4 0 0,3-2-14 0 0,7-11-34 0 0,-6 3 9 0 0,-3 8-27 0 0,0 0-1 0 0,0 0 1 0 0,0-1-1 0 0,1 1 1 0 0,-1 0 0 0 0,0 0-1 0 0,1 1 1 0 0,0-1 0 0 0,-1 0-3 0 0,15-15 0 0 0,-2-1 0 0 0,0-1 0 0 0,6-12 0 0 0,-8 13 0 0 0,-10 15 0 0 0,0 0 0 0 0,1 0 0 0 0,-1 1 0 0 0,1-1 0 0 0,-1 1 0 0 0,1 0 0 0 0,0 0 0 0 0,0 0 0 0 0,0 0 0 0 0,0 0 0 0 0,0 1 0 0 0,8-5 0 0 0,3-4 0 0 0,-10 7 0 0 0,1 0 0 0 0,-1 0 0 0 0,1 0 0 0 0,0 1 0 0 0,3-2 0 0 0,15-4-1 0 0,-20 6 0 0 0,1 0-1 0 0,0 1 0 0 0,0 0 0 0 0,0 0 0 0 0,0 0 0 0 0,0 0 1 0 0,0 1-1 0 0,3-1 2 0 0,14 3-64 0 0,0 6 16 0 0,-15-5 33 0 0,-2-1 9 0 0,-3-1 5 0 0,0-1 1 0 0,-1 0-1 0 0,1 0 1 0 0,-1 1-1 0 0,1-1 1 0 0,0 0 0 0 0,-1 1-1 0 0,1-1 1 0 0,-1 0-1 0 0,1 1 1 0 0,-1-1-1 0 0,1 1 1 0 0,-1-1 0 0 0,0 1-1 0 0,1-1 1 0 0,-1 1-1 0 0,0 0 1 0 0,1-1-1 0 0,-1 1 1 0 0,0-1 0 0 0,1 1-1 0 0,-1 0 1 0 0,2 4-8 0 0,11 10-45 0 0,2 2 40 0 0,-13-13 13 0 0,0 0 0 0 0,0 0 0 0 0,0 0 0 0 0,-1 0 0 0 0,1 0 0 0 0,-1 0 0 0 0,0 1 0 0 0,0-1 0 0 0,-1 0 0 0 0,1 1 0 0 0,-1-1 0 0 0,0 4 0 0 0,-1-2 0 0 0,2-5 0 0 0,12 23 0 0 0,-13-24-1 0 0,1 1 1 0 0,-1 0 0 0 0,1 0 0 0 0,-1 0 0 0 0,0 0 0 0 0,1 0 0 0 0,-1 0-1 0 0,0 0 1 0 0,0 0 0 0 0,0 0 0 0 0,1 1 0 0 0,-1-1 0 0 0,0 0-1 0 0,-1 0 1 0 0,1 0 0 0 0,0 1 0 0 0,-1 25 15 0 0,4-17 17 0 0,2-5-61 0 0,-5-5 23 0 0,1 1-1 0 0,-1-1 0 0 0,1 1 0 0 0,-1-1 0 0 0,1 0 0 0 0,-1 1 1 0 0,1-1-1 0 0,-1 1 0 0 0,1-1 0 0 0,-1 1 0 0 0,0 0 1 0 0,1-1-1 0 0,-1 1 0 0 0,0-1 0 0 0,0 1 0 0 0,1 0 1 0 0,-1-1-1 0 0,0 1 0 0 0,0-1 0 0 0,0 1 0 0 0,0 0 0 0 0,0-1 1 0 0,0 1-1 0 0,0 0 0 0 0,0-1 0 0 0,0 1 7 0 0,0 2-40 0 0,0 0-17 0 0,0-2-23 0 0,0 1-42 0 0,0-1-18 0 0,0 0-42 0 0,0 0-47 0 0,0 0-54 0 0,0-1-57 0 0,0 1-54 0 0,0-1-48 0 0,0 1-41 0 0,0-1-143 0 0,0 0-41 0 0,0 0-173 0 0,0 0-465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7:15.0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545 77 6192 0 0,'0'0'133'0'0,"0"0"23"0"0,0 0 13 0 0,0-3-18 0 0,0-7-55 0 0,0 8 10 0 0,0 1 123 0 0,-3-1 204 0 0,-7-8 14 0 0,8 7-18 0 0,-1 1-77 0 0,-7-8-31 0 0,7 7-103 0 0,1 2-75 0 0,-1 0-46 0 0,0 2-43 0 0,1-1-18 0 0,0-1 43 0 0,0-2 31 0 0,0-1-10 0 0,0 1-5 0 0,0 2 5 0 0,-2 0 113 0 0,0 0-56 0 0,0 1 43 0 0,-9 0 116 0 0,0 0-42 0 0,8-2-18 0 0,0-3-136 0 0,3 4-89 0 0,1 0 1 0 0,-1 0-1 0 0,0 0 0 0 0,1 0 0 0 0,-1 0 1 0 0,0 1-1 0 0,0-1 0 0 0,1 0 1 0 0,-1 1-1 0 0,0 0 0 0 0,-1-1-31 0 0,2 1 12 0 0,0 0 0 0 0,-1 0 1 0 0,1 0-1 0 0,0 1 0 0 0,0-1 0 0 0,-1 0 0 0 0,1 0 0 0 0,0 1 0 0 0,0-1 0 0 0,-1 1 1 0 0,1-1-13 0 0,-7 5 41 0 0,7-4-32 0 0,-1 0-1 0 0,1 0 0 0 0,-1 0 0 0 0,1-1 0 0 0,0 1 0 0 0,-1 0 1 0 0,1-1-1 0 0,-1 1 0 0 0,1-1 0 0 0,-1 0 0 0 0,0 1 0 0 0,1-1 0 0 0,-1 0 1 0 0,0 0-9 0 0,-13 3 60 0 0,7 1-47 0 0,7-3-14 0 0,0 0 1 0 0,0 0 0 0 0,-1 0 0 0 0,1 0 0 0 0,-1-1 0 0 0,1 1 0 0 0,-1-1 0 0 0,1 1 0 0 0,-1-1 0 0 0,1 1 0 0 0,-1-1 0 0 0,0 0 0 0 0,1 0 0 0 0,-1 0 0 0 0,-13 3 0 0 0,0 9 0 0 0,13-10 0 0 0,0 0 0 0 0,0-1 0 0 0,0 1 0 0 0,0-1 0 0 0,0 0 0 0 0,0 0 0 0 0,0 0 0 0 0,0 0 0 0 0,-1 0 0 0 0,-6 4 0 0 0,-7 8 0 0 0,-7 9 0 0 0,21-19 0 0 0,0 2 0 0 0,-3 7 0 0 0,-5-7 0 0 0,5 8 0 0 0,-21 32 0 0 0,25-42 0 0 0,1-1 0 0 0,-1 0 0 0 0,1 0 0 0 0,-1 1 0 0 0,1-1 0 0 0,-1 0 0 0 0,1 1 0 0 0,0-1 0 0 0,0 0 0 0 0,1 1 0 0 0,-1-1 0 0 0,0 1 0 0 0,1 0 0 0 0,-1 1 0 0 0,0-1 0 0 0,0 0 0 0 0,0 0 0 0 0,0 1 0 0 0,-1-1 0 0 0,1 0 0 0 0,-2 3 0 0 0,0 2 0 0 0,0-3 0 0 0,0 1 0 0 0,0 0 0 0 0,1 0 0 0 0,0 0 0 0 0,0 1 0 0 0,0-1 0 0 0,1 5 0 0 0,0 90-60 0 0,0-99 58 0 0,0 1 1 0 0,0-1 0 0 0,0 1 0 0 0,0-1 0 0 0,1 1-1 0 0,-1-1 1 0 0,1 1 0 0 0,0-1 0 0 0,-1 0 0 0 0,1 1-1 0 0,0-1 1 0 0,1 1 1 0 0,-1 0 2 0 0,1-1-1 0 0,-1 0 1 0 0,-1 1-1 0 0,1-1 0 0 0,0 0 1 0 0,0 1-1 0 0,-1-1 1 0 0,0 1-1 0 0,1-1 0 0 0,-1 1 1 0 0,0-1-1 0 0,0 2-1 0 0,-1 10 34 0 0,1 23 42 0 0,3-17 2 0 0,10 5 42 0 0,-1-3-14 0 0,-9-6-78 0 0,-3-10-28 0 0,0-3 0 0 0,-1-1 0 0 0,1 0 0 0 0,0 0 0 0 0,1 0 0 0 0,-1 0 0 0 0,0 0 0 0 0,0 0 0 0 0,1 0 0 0 0,0 0 0 0 0,0 1 0 0 0,3 5 59 0 0,-3-7-35 0 0,0 0 0 0 0,0 0 0 0 0,0 1 0 0 0,0-1 0 0 0,-1 1-1 0 0,1-1 1 0 0,-1 1 0 0 0,1-1 0 0 0,-1 1 0 0 0,1-1 0 0 0,-1 1 0 0 0,0-1-1 0 0,0 1 1 0 0,0-1 0 0 0,0 1 0 0 0,0 0-24 0 0,3 10 239 0 0,3-3-107 0 0,-2-5-78 0 0,-1 1-101 0 0,-3 1 24 0 0,-1-3-4 0 0,1 1-38 0 0,1-2 73 0 0,-1 3 49 0 0,0 9 230 0 0,-1-8-183 0 0,1-3-28 0 0,-3-3-171 0 0,-6 0 35 0 0,6 0-64 0 0,3 0 22 0 0,0 0-97 0 0,0 0-180 0 0,0 0 200 0 0,0 0 81 0 0,0 0-33 0 0,0 0-10 0 0,0 0-32 0 0,0 0-39 0 0,0 0-42 0 0,0 0-46 0 0,0 0-43 0 0,0 0-38 0 0,0 0-33 0 0,0 0-120 0 0,0 0-32 0 0,0 0-1249 0 0</inkml:trace>
  <inkml:trace contextRef="#ctx0" brushRef="#br0" timeOffset="295.81">0 485 8840 0 0,'0'0'197'0'0,"0"0"24"0"0,0 0 19 0 0,3 0-29 0 0,2 0-170 0 0,2 0 47 0 0,1 0 63 0 0,-3 0 82 0 0,0-3 266 0 0,3-4-150 0 0,-6 7-297 0 0,-1-1 0 0 0,0 0 0 0 0,1 1-1 0 0,-1-1 1 0 0,0 0 0 0 0,1 1 0 0 0,-1 0 0 0 0,1-1-1 0 0,-1 1 1 0 0,1 0 0 0 0,-1 0 0 0 0,2 0-52 0 0,9-3 206 0 0,-2-1-92 0 0,3-3-10 0 0,0 6-4 0 0,0-1-34 0 0,9-4 78 0 0,-17 4-97 0 0,0 1 1 0 0,1-1-1 0 0,-1 1 1 0 0,0 0 0 0 0,4 0-48 0 0,9 0 137 0 0,-3-5-32 0 0,0 0-34 0 0,3 4 6 0 0,-9 3-51 0 0,-5-1-20 0 0,-1 1 0 0 0,1-1 0 0 0,-1 0 1 0 0,0-1-1 0 0,1 1 0 0 0,-1 0 0 0 0,1-1 0 0 0,-1 0 1 0 0,2 0-7 0 0,5-4 26 0 0,-7 4-14 0 0,0 0-1 0 0,0 0 1 0 0,0 0 0 0 0,0 0 0 0 0,0 0-1 0 0,0 0 1 0 0,0 1 0 0 0,0-1 0 0 0,0 1 0 0 0,2 0-12 0 0,9 0 31 0 0,-4 1-14 0 0,-1-1 0 0 0,0 0 0 0 0,0-1 0 0 0,1 0 0 0 0,0 0-17 0 0,5-5-76 0 0,-12 5 46 0 0,0 0-1 0 0,0 0 1 0 0,0 0-1 0 0,1 0 0 0 0,-1 0 1 0 0,0 1-1 0 0,1-1 1 0 0,-1 1-1 0 0,1 0 31 0 0,7 0-123 0 0,-8 0 42 0 0,1 0-33 0 0,-2 0-14 0 0,1 0-35 0 0,-1 0-38 0 0,1 0-45 0 0,-1 0-47 0 0,0 0-45 0 0,0 0-39 0 0,0 0-34 0 0,0 0-121 0 0,0 0-34 0 0,3 0-1250 0 0</inkml:trace>
  <inkml:trace contextRef="#ctx0" brushRef="#br0" timeOffset="672.7">862 439 6536 0 0,'0'0'141'0'0,"-2"0"23"0"0,-2 0-96 0 0,-11 1 233 0 0,10 0-263 0 0,1 0-78 0 0,-2 2 40 0 0,-1 0 2 0 0,-10 6 58 0 0,9-4 68 0 0,-2 0 124 0 0,-3-2 91 0 0,1-1 7 0 0,2 4-72 0 0,2-2-98 0 0,-2 1 38 0 0,-3 2 6 0 0,6-4-109 0 0,-6 2 135 0 0,6 8-6 0 0,-13 2-16 0 0,10-2-4 0 0,0-10-118 0 0,-1 1 56 0 0,4 6 18 0 0,4-6-121 0 0,1 0 1 0 0,-1-1-1 0 0,0 1 1 0 0,0-1-1 0 0,0 0 1 0 0,-1 0-1 0 0,-1 2-59 0 0,-17 16 302 0 0,21-19-282 0 0,0-1-1 0 0,0 0 0 0 0,0 1 0 0 0,0 0 1 0 0,0-1-1 0 0,0 1 0 0 0,1-1 0 0 0,-1 1 1 0 0,0 0-1 0 0,1 0 0 0 0,0-1 0 0 0,-1 1 0 0 0,1 0 1 0 0,0 1-20 0 0,0-2 5 0 0,0-1 1 0 0,0 1 0 0 0,0 0 0 0 0,0-1-1 0 0,0 1 1 0 0,0 0 0 0 0,0-1 0 0 0,-1 1-1 0 0,1-1 1 0 0,0 1 0 0 0,0 0 0 0 0,0-1-1 0 0,-1 1 1 0 0,1-1 0 0 0,0 1 0 0 0,-1 0-1 0 0,1-1 1 0 0,-1 1 0 0 0,1-1 0 0 0,0 1 0 0 0,-1-1-1 0 0,1 0 1 0 0,-1 1 0 0 0,1-1 0 0 0,-1 1-1 0 0,0-1-5 0 0,1 0 5 0 0,-1 1 0 0 0,1-1 0 0 0,-1 1 0 0 0,1-1 0 0 0,-1 0-1 0 0,1 1 1 0 0,-1-1 0 0 0,1 1 0 0 0,-1-1 0 0 0,1 1 0 0 0,0 0 0 0 0,-1-1-1 0 0,1 1 1 0 0,0-1 0 0 0,0 1 0 0 0,-1 0 0 0 0,1-1 0 0 0,0 1 0 0 0,0-1-1 0 0,0 1 1 0 0,0 0 0 0 0,0-1 0 0 0,0 1 0 0 0,0 0 0 0 0,0-1 0 0 0,0 1-5 0 0,0 14 26 0 0,2 0 17 0 0,13 13 21 0 0,13-13-53 0 0,-17-12-6 0 0,1-3 40 0 0,-11 0-35 0 0,1-1 1 0 0,0 1-1 0 0,0 0 1 0 0,0 0 0 0 0,0 0-1 0 0,0 1 1 0 0,-1-1-1 0 0,1 0 1 0 0,0 1 0 0 0,0-1-1 0 0,0 1-10 0 0,6 4 31 0 0,-7-4-25 0 0,1 0 0 0 0,-1 0 0 0 0,0 0-1 0 0,1-1 1 0 0,-1 1 0 0 0,1 0 0 0 0,-1-1 0 0 0,1 1 0 0 0,0-1 0 0 0,-1 0 0 0 0,1 1-1 0 0,-1-1 1 0 0,1 0 0 0 0,0 0 0 0 0,0 0-6 0 0,10 1 9 0 0,-7-1-9 0 0,0 1 0 0 0,1-1 1 0 0,-1 0-1 0 0,0-1 0 0 0,1 1 0 0 0,-1-1 0 0 0,1 0 1 0 0,0-1-1 0 0,4-2 0 0 0,-7 3 0 0 0,0-1 0 0 0,0 1 0 0 0,0 0 0 0 0,0 0 0 0 0,0 1 0 0 0,0-1 0 0 0,0 0 0 0 0,0 1 0 0 0,3 0 0 0 0,-5 0 0 0 0,1 0 0 0 0,0-1 0 0 0,-1 1 0 0 0,1 0 1 0 0,0-1-1 0 0,-1 1 0 0 0,1-1 0 0 0,0 1 0 0 0,-1-1 0 0 0,1 0 1 0 0,-1 0-1 0 0,1 0 0 0 0,-1 0 0 0 0,9-4 21 0 0,3 3 36 0 0,-11 2-53 0 0,-1-1 1 0 0,1 1-1 0 0,-1 0 1 0 0,1 0 0 0 0,-1-1-1 0 0,1 1 1 0 0,-1-1-1 0 0,1 1 1 0 0,-1-1 0 0 0,1 0-1 0 0,-1 1 1 0 0,1-1-1 0 0,-1 0 1 0 0,0 0-5 0 0,7-4 32 0 0,-3 3-26 0 0,-4 2-2 0 0,-1-1-1 0 0,1 1 0 0 0,-1 0 0 0 0,1 0 0 0 0,0-1 1 0 0,-1 1-1 0 0,1-1 0 0 0,-1 1 0 0 0,1 0 0 0 0,-1-1 0 0 0,1 1 1 0 0,-1-1-1 0 0,1 1 0 0 0,-1-1 0 0 0,0 1 0 0 0,1-1 1 0 0,-1 1-1 0 0,0-1 0 0 0,1 0 0 0 0,-1 1 0 0 0,0-1 1 0 0,0 0-4 0 0,3-4 19 0 0,7-7 13 0 0,-7 6 41 0 0,-4-3-58 0 0,1 9-7 0 0,0-5 15 0 0,0 0 0 0 0,0 1 1 0 0,-1-1-1 0 0,0 0 0 0 0,0 1 1 0 0,-2-4-24 0 0,1 3 17 0 0,0-1 1 0 0,0 1 0 0 0,-1 0 0 0 0,0 1-1 0 0,-1-2-17 0 0,-5-6 35 0 0,-2 0-1 0 0,1 0 0 0 0,-9-5-34 0 0,0-2 37 0 0,16 16-38 0 0,1 0 1 0 0,0 0-1 0 0,0 0 1 0 0,0 0 0 0 0,0 0-1 0 0,0-2 1 0 0,-5-6-31 0 0,-2 0-55 0 0,8 9-6 0 0,-3-2 26 0 0,-2-4 100 0 0,5 5-114 0 0,0 0-80 0 0,0-1-117 0 0,1 2 86 0 0,-1 0-39 0 0,1 0-44 0 0,0-1-46 0 0,0 2 35 0 0,0 0-41 0 0,0-1-432 0 0,0-1-295 0 0,0-3-685 0 0</inkml:trace>
  <inkml:trace contextRef="#ctx0" brushRef="#br0" timeOffset="1018.2">1089 530 7312 0 0,'0'0'165'0'0,"2"3"22"0"0,9 7 9 0 0,-9-7-57 0 0,-1 0-72 0 0,-1 1-50 0 0,-1 1-42 0 0,1-3 39 0 0,3 13-14 0 0,3-6 18 0 0,-2-5 49 0 0,-4-4-67 0 0,2 2 139 0 0,-2-1 159 0 0,0 1 270 0 0,1 5-207 0 0,2 0-54 0 0,2 0-44 0 0,-1-3-32 0 0,-3-2 41 0 0,0 0-74 0 0,0 0-61 0 0,-1 0-49 0 0,1 0-31 0 0,-2 2-1 0 0,0-3 6 0 0,1-1 6 0 0,0 1-60 0 0,0-1 0 0 0,0 0 0 0 0,0 0-1 0 0,0 0 1 0 0,0 0 0 0 0,0 0 0 0 0,0 0-1 0 0,0 0 1 0 0,0 0 0 0 0,0 0-1 0 0,0 0 1 0 0,0 0 0 0 0,0 1 0 0 0,0-1-1 0 0,0 0 1 0 0,0 0 0 0 0,0 0 0 0 0,0 0-1 0 0,0 0 1 0 0,0 0 0 0 0,0 0 0 0 0,0 0-1 0 0,0 0 1 0 0,0 0 0 0 0,0 0 0 0 0,0 0-1 0 0,1 1 1 0 0,-1-1 0 0 0,0 0 0 0 0,0 0-1 0 0,0 0 1 0 0,0 0 0 0 0,0 0 0 0 0,0 0-1 0 0,0 0 1 0 0,0 0 0 0 0,0 0 0 0 0,0 0-1 0 0,0 0 1 0 0,0 0 0 0 0,0 0-1 0 0,1 0 1 0 0,-1 0 0 0 0,0 0 0 0 0,0 0-1 0 0,0 0 1 0 0,0 0 0 0 0,0 0 0 0 0,0 0-1 0 0,0 0 1 0 0,0 0 0 0 0,0 0 0 0 0,0 0-1 0 0,1 0 1 0 0,-1 0 0 0 0,0 0 0 0 0,0 0-8 0 0,5 1 247 0 0,0 3-64 0 0,-1 1-50 0 0,-1 1-38 0 0,5 6 44 0 0,-5-10 8 0 0,-1 1 26 0 0,8 7 123 0 0,-7-8 51 0 0,-3-2 6 0 0,2 0-28 0 0,-1 0-153 0 0,0 0-105 0 0,-1 0-72 0 0,1 0-40 0 0,0 0-198 0 0,0 0 188 0 0,0 0 92 0 0,0 0 30 0 0,-1 0 40 0 0,1 0 27 0 0,-1 0 40 0 0,1 0 44 0 0,0 0 49 0 0,-1 0 51 0 0,1 0 56 0 0,0 0 60 0 0,0 0 64 0 0,-1-2-353 0 0,0-2-98 0 0,-1-13 245 0 0,-1 13-272 0 0,-4 0 30 0 0,1 0-6 0 0,4-9 68 0 0,1-14-89 0 0,0 7 28 0 0,0 9-49 0 0,2-4-2 0 0,23-30 0 0 0,-22 40 0 0 0,-3 5 0 0 0,0-1 0 0 0,0 0 0 0 0,1 1 0 0 0,-1-1 0 0 0,0 1 0 0 0,1-1 0 0 0,-1 0 0 0 0,0 1 0 0 0,1-1 0 0 0,-1 1 0 0 0,1-1 0 0 0,-1 1 0 0 0,1 0 0 0 0,-1-1 0 0 0,1 1 0 0 0,-1-1 0 0 0,1 1 0 0 0,-1 0 0 0 0,1-1 0 0 0,0 1 0 0 0,-1 0 0 0 0,1 0 0 0 0,4-3 0 0 0,0 1 5 0 0,24-14-92 0 0,-18 7 81 0 0,-9 7 6 0 0,0 1 0 0 0,0-1 0 0 0,-1 1 0 0 0,1 0 0 0 0,0-1 0 0 0,0 1 0 0 0,0 0 0 0 0,0 1 0 0 0,0-1 0 0 0,1 0 0 0 0,-1 0 0 0 0,0 1 0 0 0,0-1 0 0 0,1 1 0 0 0,9-3 0 0 0,23-12 0 0 0,-32 14 0 0 0,4-2 0 0 0,1 1 0 0 0,-1 0 0 0 0,1 0 0 0 0,0 1 0 0 0,7-1 0 0 0,-12 2-5 0 0,0 0-1 0 0,0 0 1 0 0,0-1-1 0 0,1 1 0 0 0,-1-1 1 0 0,0 0-1 0 0,0 1 1 0 0,0-2-1 0 0,2 0 6 0 0,10-3-47 0 0,-6 3 133 0 0,-4 1-83 0 0,0 1-37 0 0,2-1-84 0 0,1 1-101 0 0,-2 0-54 0 0,0 0-95 0 0,0 1-105 0 0,-1-1-118 0 0,0 0 5 0 0,0 0-94 0 0,-1 0-101 0 0,0 0-107 0 0,8 0-1179 0 0,7 0-1174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3:00.3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1 394 8352 0 0,'0'0'190'0'0,"2"0"28"0"0,2 0-135 0 0,10 0 138 0 0,-4-3-108 0 0,-2-1-71 0 0,-7 3-43 0 0,0 0 1 0 0,1 0 0 0 0,-1 0 0 0 0,0 0 0 0 0,1 1-1 0 0,-1-1 1 0 0,1 0 0 0 0,-1 1 0 0 0,1 0 0 0 0,0-1-1 0 0,-1 1 1 0 0,1 0 0 0 0,-1 0 0 0 0,1 0 0 0 0,0 0-3 0 0,-1 0 1 0 0,0-1-1 0 0,1 1 0 0 0,-1 0 1 0 0,1 0-1 0 0,-1-1 1 0 0,0 1-1 0 0,1-1 1 0 0,-1 1-1 0 0,0-1 0 0 0,1 0 3 0 0,4-2 20 0 0,-3 0 24 0 0,1 1 34 0 0,3 0 128 0 0,-1-1 169 0 0,-1-7 383 0 0,-1 7-357 0 0,2-1-49 0 0,1 1-44 0 0,0 0-38 0 0,-3 1-63 0 0,3 0 99 0 0,1 1-36 0 0,7-1 226 0 0,-10-1-340 0 0,20-10 600 0 0,-17 7-579 0 0,-1 0-98 0 0,6-7 88 0 0,-11 11-20 0 0,1-1-17 0 0,7-7-47 0 0,-7 5-8 0 0,-3-5-79 0 0,-1 1-112 0 0,-1 2 77 0 0,0 2 48 0 0,-5-3 68 0 0,6 7-70 0 0,-2-1 102 0 0,1 0-39 0 0,-1 2-25 0 0,-1 0-20 0 0,-2-1 32 0 0,-2-5 25 0 0,1-1-33 0 0,6 6-47 0 0,0 0-1 0 0,-1 0 1 0 0,1-1-1 0 0,0 1 1 0 0,-1 0-1 0 0,1 0 1 0 0,0 0-1 0 0,-1 0 1 0 0,1 1-1 0 0,-1-1 1 0 0,1 0-1 0 0,-1 1 1 0 0,0-1-1 0 0,1 0 1 0 0,-1 1-1 0 0,0 0 1 0 0,1-1-1 0 0,-1 1 1 0 0,0 0-2 0 0,-6 0-12 0 0,-1-1 39 0 0,5 1 12 0 0,0 0 0 0 0,0-1 0 0 0,-1 1 1 0 0,1 0-1 0 0,0 1 0 0 0,0-1 0 0 0,0 1 0 0 0,0 0 1 0 0,-2 1-40 0 0,1 0 36 0 0,-2 1-2 0 0,-2 2-34 0 0,2 0-85 0 0,2 5-79 0 0,-7-3-27 0 0,-4 4 47 0 0,-8 13 112 0 0,18-18 34 0 0,-4 7-23 0 0,6 2 65 0 0,2 19 171 0 0,3-21-108 0 0,-1-11-93 0 0,0 0-1 0 0,0-1 1 0 0,0 1 0 0 0,1-1 0 0 0,-1 1 0 0 0,0-1-1 0 0,1 1 1 0 0,0-1 0 0 0,-1 1 0 0 0,1-1 0 0 0,0 1-1 0 0,0-1 1 0 0,0 0 0 0 0,0 1-14 0 0,3 6 62 0 0,-1-4-28 0 0,-3-3-26 0 0,0 0 0 0 0,0-1 0 0 0,1 1 0 0 0,-1-1 0 0 0,0 1 0 0 0,1 0 0 0 0,-1-1 0 0 0,0 1 0 0 0,1-1 0 0 0,-1 1 0 0 0,1-1 0 0 0,-1 1 0 0 0,1-1 0 0 0,-1 0 0 0 0,1 1 0 0 0,-1-1 0 0 0,1 1 0 0 0,-1-1 0 0 0,1 0 0 0 0,0 0 0 0 0,-1 1 0 0 0,1-1-8 0 0,4 2 30 0 0,10 7 81 0 0,-8-5-38 0 0,-1-1 0 0 0,1 1 0 0 0,6 1-73 0 0,12 0 84 0 0,-10 1-32 0 0,-12-5-41 0 0,0 1 1 0 0,0-1 0 0 0,0 0 0 0 0,1-1-1 0 0,-1 1 1 0 0,0-1 0 0 0,1 1-1 0 0,0-1-11 0 0,33 1 78 0 0,-22 0-42 0 0,-1-1 0 0 0,1 0 0 0 0,-1-1 0 0 0,15-2-36 0 0,-14-3-45 0 0,0 1-34 0 0,-8 4-6 0 0,-1 0 61 0 0,6-2 4 0 0,-8 2-29 0 0,0-1-46 0 0,-1 1-29 0 0,0-1-51 0 0,0-1-58 0 0,0 0-67 0 0,-1 1 49 0 0,-1 1-38 0 0,3-2-392 0 0,-2 1 95 0 0,1 0-53 0 0,3-1-751 0 0,4 1-586 0 0,8 2-1122 0 0,-18 0 3080 0 0</inkml:trace>
  <inkml:trace contextRef="#ctx0" brushRef="#br0" timeOffset="614.21">560 1 8864 0 0,'5'6'7'0'0,"-1"0"96"0"0,-1 0 60 0 0,0 10 276 0 0,-3-11-335 0 0,0 1-34 0 0,2 5-25 0 0,4 1-42 0 0,-1-5-9 0 0,3 9-21 0 0,-5-10 44 0 0,-1-1 24 0 0,0-2 34 0 0,2 11 373 0 0,-4-1-82 0 0,1 3 83 0 0,12 10 658 0 0,-1-4-116 0 0,-9-7-372 0 0,-2 4 124 0 0,1-8-308 0 0,2-4-132 0 0,1-1-74 0 0,-3-4-31 0 0,-1-1-36 0 0,0 1 66 0 0,0 1-81 0 0,-1 1-74 0 0,0 0-16 0 0,0-2 57 0 0,2 1 5 0 0,1 1 6 0 0,1 3 43 0 0,-2-2 6 0 0,0 1 52 0 0,-2 2 105 0 0,0 2-26 0 0,0-8-15 0 0,0-2-64 0 0,0 0-30 0 0,0 0-4 0 0,0 0-9 0 0,0 0-39 0 0,0 0-16 0 0,0 0-7 0 0,0-2-10 0 0,2-8-56 0 0,3 1-38 0 0,-4 7-16 0 0,0 1 1 0 0,0-1-1 0 0,0 0 0 0 0,0 0 1 0 0,-1 1-1 0 0,1-1 0 0 0,-1 0 1 0 0,1 0-1 0 0,-1 0 0 0 0,1 0 1 0 0,-1 1-1 0 0,0-2-1 0 0,0-8 47 0 0,-1 7-38 0 0,1 1 0 0 0,0 0 1 0 0,0 0-1 0 0,0 0 0 0 0,0 0 1 0 0,0 0-1 0 0,1 0 0 0 0,0 0 1 0 0,-1 0-1 0 0,2-1-9 0 0,2-3 11 0 0,-3 6-11 0 0,0-1 1 0 0,0 1-1 0 0,0-1 0 0 0,0 1 0 0 0,-1 0 0 0 0,1-1 0 0 0,-1 1 0 0 0,1-1 1 0 0,-1 0-1 0 0,1 1 0 0 0,-1-1 0 0 0,0 1 0 0 0,0-1 0 0 0,0 0 0 0 0,0 0 0 0 0,2-17 11 0 0,4 0-44 0 0,4 0-60 0 0,2 3-72 0 0,-1 0 21 0 0,-4 4-10 0 0,3 6 37 0 0,10-3-4 0 0,5 4 9 0 0,-13-1 49 0 0,0 0 16 0 0,2 5-15 0 0,6 1 40 0 0,-9 3-21 0 0,14 9 32 0 0,-19-9 11 0 0,0 0 0 0 0,0 1 0 0 0,0-1 0 0 0,-1 1 0 0 0,1 1 0 0 0,4 3 0 0 0,20 13 0 0 0,1 19 22 0 0,29 20 423 0 0,-47-39-280 0 0,-12-19-147 0 0,-1 0 0 0 0,1-1-1 0 0,0 1 1 0 0,0 0 0 0 0,0-1 0 0 0,1 1 0 0 0,-1 0 0 0 0,0-1 0 0 0,0 1 0 0 0,1-1 0 0 0,-1 0-1 0 0,1 1 1 0 0,0-1-18 0 0,3 2 37 0 0,-4-3-29 0 0,-1 0 1 0 0,1 0-1 0 0,-1 1 0 0 0,1-1 0 0 0,0 0 1 0 0,-1 0-1 0 0,1 1 0 0 0,-1-1 0 0 0,1 1 0 0 0,-1-1 1 0 0,1 1-1 0 0,-1-1 0 0 0,1 1 0 0 0,-1-1 1 0 0,0 1-1 0 0,1-1 0 0 0,-1 1 0 0 0,0-1 0 0 0,1 1 1 0 0,-1 0-1 0 0,0-1 0 0 0,1 1-8 0 0,1 4 29 0 0,8 8 76 0 0,-7-10-3 0 0,-2 1-53 0 0,-2 3-9 0 0,1-6-25 0 0,0 1 74 0 0,0-2-8 0 0,0 0-1 0 0,0 0-1 0 0,0 0-6 0 0,0 0-1 0 0,0 0 0 0 0,0 0 2 0 0,0 0 4 0 0,2-2-11 0 0,8-8-42 0 0,-6 4 28 0 0,-4 0-43 0 0,1 0-2 0 0,27-27 59 0 0,-9 0-4 0 0,-12 21-77 0 0,0-1-51 0 0,-4 8 12 0 0,1 0 0 0 0,0 0 1 0 0,0 1-1 0 0,0-1 0 0 0,0 1 1 0 0,1 0-1 0 0,0 0 0 0 0,4-3 53 0 0,26-10-244 0 0,-9 4 104 0 0,-10 9 132 0 0,-13 4-1 0 0,0 0 1 0 0,1 1-1 0 0,-1-1 0 0 0,0 1 1 0 0,0 0-1 0 0,0 0 0 0 0,0 0 1 0 0,1 0-1 0 0,0 2 9 0 0,10 2-10 0 0,11 0 10 0 0,-20-3 0 0 0,1 0 0 0 0,-1 1 0 0 0,0-1 0 0 0,-1 1 0 0 0,1 0 0 0 0,0 10 14 0 0,0-6 26 0 0,1 0 0 0 0,-1 0 1 0 0,1-1-1 0 0,0 1 0 0 0,1-1 1 0 0,-1-1-1 0 0,1 1 0 0 0,3 1-40 0 0,-3-4 42 0 0,15 9 65 0 0,-21-11-103 0 0,0-1 0 0 0,0 1-1 0 0,-1-1 1 0 0,1 1 0 0 0,0-1 0 0 0,0 1 0 0 0,-1 0 0 0 0,1-1 0 0 0,-1 1 0 0 0,1 0 0 0 0,-1-1 0 0 0,1 1 0 0 0,-1 0 0 0 0,1 0-1 0 0,-1 0 1 0 0,1-1 0 0 0,-1 1 0 0 0,0 0 0 0 0,0 0 0 0 0,1 0-4 0 0,-4 3 14 0 0,3 0-16 0 0,10 8 63 0 0,-3 0-61 0 0,-3-5-43 0 0,0 0-48 0 0,-2-6 17 0 0,-1 0 34 0 0,3 1 32 0 0,-2-1 5 0 0,-1 0-51 0 0,0 0-47 0 0,0 1-68 0 0,-1-1-36 0 0,1 1-69 0 0,-1 0-78 0 0,0 1-88 0 0,0-1-14 0 0,0-1-71 0 0,0 1-64 0 0,0-1-54 0 0,0 1-191 0 0,0 0-54 0 0,0 0-231 0 0,0 1-618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7:23.0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 6880 0 0,'0'0'157'0'0,"0"0"23"0"0,0 0 11 0 0,-3 0-31 0 0,-7 0-68 0 0,8 0 5 0 0,2 2 112 0 0,0 13 263 0 0,0 0-90 0 0,0 0-65 0 0,0 22 354 0 0,0-13-190 0 0,1-16-321 0 0,5 3 22 0 0,0 2 17 0 0,-4-2-21 0 0,-2-4-68 0 0,-1-5-73 0 0,1 0 0 0 0,0 0 0 0 0,0 0 0 0 0,0 0 0 0 0,0 0 0 0 0,1 0 0 0 0,-1 0 0 0 0,1 0 0 0 0,-1 0 0 0 0,1 1-37 0 0,4 5 115 0 0,-4-7-90 0 0,0 1 1 0 0,0-1-1 0 0,-1 0 0 0 0,1 1 1 0 0,0-1-1 0 0,-1 1 1 0 0,1-1-1 0 0,-1 1 0 0 0,1-1 1 0 0,-1 1-1 0 0,0 0 1 0 0,1-1-1 0 0,-1 1 0 0 0,0 0-25 0 0,0 4 92 0 0,-1-4-65 0 0,1 0 0 0 0,0 1 0 0 0,0-1 0 0 0,0 0 0 0 0,1 0 0 0 0,-1 0 0 0 0,0 0 0 0 0,1 0 0 0 0,-1 0 0 0 0,1 1-27 0 0,1 1 49 0 0,5 9 77 0 0,-1-2 33 0 0,1-7-53 0 0,-7-4-100 0 0,1 0 1 0 0,-1 0-1 0 0,0 1 1 0 0,1-1-1 0 0,-1 0 1 0 0,1 0-1 0 0,-1 1 1 0 0,0-1-1 0 0,1 0 1 0 0,-1 1-1 0 0,0-1 1 0 0,1 1-1 0 0,-1-1 1 0 0,0 0-1 0 0,0 1 1 0 0,1-1-1 0 0,-1 1 1 0 0,0-1-1 0 0,0 1 1 0 0,0-1-1 0 0,0 1 1 0 0,0-1-1 0 0,0 0 1 0 0,1 1-1 0 0,-1-1 1 0 0,0 1-1 0 0,0-1 1 0 0,0 1-1 0 0,-1-1 1 0 0,1 1-1 0 0,0-1 1 0 0,0 1-7 0 0,1 8 96 0 0,6 4 206 0 0,-5-10-250 0 0,1 0-46 0 0,-1-1 146 0 0,-2-2 0 0 0,0 0 5 0 0,0 0 23 0 0,0 0 11 0 0,0 0 1 0 0,0 0-6 0 0,0 0-22 0 0,0 0-10 0 0,0 0-2 0 0,0 0-4 0 0,0 0-16 0 0,0 0-4 0 0,0-2 0 0 0,0-2-81 0 0,0-11 152 0 0,-1 10-160 0 0,0 1-36 0 0,-3-2 26 0 0,3 6-25 0 0,0-1-1 0 0,1 1 1 0 0,-1-1 0 0 0,1 0-1 0 0,-1 1 1 0 0,1-1 0 0 0,-1 0-1 0 0,1 1 1 0 0,-1-1 0 0 0,1 0-1 0 0,0 1 1 0 0,-1-1 0 0 0,1 0-1 0 0,0 0 1 0 0,0 0 0 0 0,0 1-1 0 0,-1-1 1 0 0,1 0 0 0 0,0 0-1 0 0,0 0 1 0 0,0 1 0 0 0,0-1-1 0 0,0 0 1 0 0,1 0 0 0 0,-1 0-1 0 0,0 1 1 0 0,0-1 0 0 0,1-1-4 0 0,5-2 11 0 0,-6 4-11 0 0,1 0 1 0 0,-1 0-1 0 0,1-1 1 0 0,-1 1-1 0 0,0 0 0 0 0,1-1 1 0 0,-1 1-1 0 0,0 0 1 0 0,1-1-1 0 0,-1 1 0 0 0,0 0 1 0 0,1-1-1 0 0,-1 1 0 0 0,0 0 1 0 0,0-1-1 0 0,1 1 1 0 0,-1-1-1 0 0,0 1 0 0 0,0-1 1 0 0,0 1-1 0 0,0-1 1 0 0,1 1-1 0 0,-1-1 0 0 0,0 1 1 0 0,0 0-1 0 0,0-1 1 0 0,0 1-1 0 0,0-1 0 0 0,0 1 1 0 0,0-1-1 0 0,-1 1 1 0 0,1-1-1 0 0,1-16 47 0 0,-1 16-45 0 0,0-1-1 0 0,1 0 1 0 0,-1 0-1 0 0,1 1 1 0 0,-1-1-1 0 0,1 0 1 0 0,-1 0-1 0 0,1 1 1 0 0,0-1 0 0 0,0 1-1 0 0,0-1 1 0 0,0 1-1 0 0,0-1 1 0 0,0 1-1 0 0,1-1-1 0 0,1-3 47 0 0,-2-2-40 0 0,0 1-7 0 0,24-24 0 0 0,-25 29 0 0 0,1 0 0 0 0,-1 1 0 0 0,0-1 0 0 0,1 0 0 0 0,-1 0 0 0 0,1 0 0 0 0,-1 1 0 0 0,1-1 0 0 0,-1 0 0 0 0,1 1 0 0 0,0-1 0 0 0,-1 0 0 0 0,1 1 0 0 0,0-1 0 0 0,-1 1 0 0 0,1-1 0 0 0,0 1 0 0 0,0-1 0 0 0,0 1 0 0 0,-1 0 0 0 0,1-1 0 0 0,0 1 0 0 0,0 0 0 0 0,0 0 0 0 0,0 0 0 0 0,0-1 0 0 0,9-2 0 0 0,0-9 0 0 0,5 1-5 0 0,10-8-44 0 0,-20 15 41 0 0,0 0 0 0 0,0 0 0 0 0,0 1 1 0 0,0 0-1 0 0,1 0 0 0 0,-1 1 0 0 0,1-1 0 0 0,-1 1 0 0 0,7-1 8 0 0,20-9-57 0 0,-16 8 50 0 0,13 4-54 0 0,-14 1 39 0 0,-14-1 22 0 0,-1 0 0 0 0,1 0 0 0 0,-1 0 0 0 0,1 0 0 0 0,-1 0 0 0 0,1 0 0 0 0,-1 0 0 0 0,1 0 0 0 0,-1 0 0 0 0,1 0 0 0 0,-1 0 0 0 0,1 0 0 0 0,-1 0 0 0 0,0 0 0 0 0,1 1 0 0 0,-1-1 0 0 0,1 0 0 0 0,-1 0 0 0 0,1 1 0 0 0,-1-1 0 0 0,0 0 0 0 0,1 0 0 0 0,-1 1 0 0 0,0-1 0 0 0,1 0 0 0 0,-1 1 0 0 0,0-1 0 0 0,1 1 0 0 0,-1-1 0 0 0,0 0 0 0 0,0 1 0 0 0,1 0 0 0 0,3 5 0 0 0,24 11 0 0 0,-23-11 7 0 0,-1-3-21 0 0,0 0 0 0 0,-1 1-1 0 0,0 0 1 0 0,0-1 0 0 0,2 5 14 0 0,0 7 0 0 0,8 0 0 0 0,-11-13 0 0 0,0 0 0 0 0,0 0 0 0 0,0 0 0 0 0,-1 1 0 0 0,1-1 0 0 0,-1 0 0 0 0,1 1 0 0 0,-1-1 0 0 0,0 1 0 0 0,1 2 0 0 0,13 27 0 0 0,-5-16 0 0 0,-8-1 0 0 0,-2 15 12 0 0,0-15 52 0 0,0-2 28 0 0,0-11 1 0 0,0 4-17 0 0,0 2-55 0 0,0 8 58 0 0,0-10-119 0 0,0-2-47 0 0,0 0-48 0 0,0 0-75 0 0,0-1-35 0 0,0-1-75 0 0,0 1-83 0 0,0-1-96 0 0,0-1 143 0 0,0-1-52 0 0,0 1-46 0 0,0-1-41 0 0,0 0-145 0 0,0 1-39 0 0,0-1-175 0 0,0 0-470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7:23.4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1 6592 0 0,'0'0'149'0'0,"0"0"23"0"0,0 0 11 0 0,0 0-60 0 0,0 0-2 0 0,0 0 50 0 0,0 0 155 0 0,0 0 287 0 0,0 0 25 0 0,0 0-33 0 0,0 0-145 0 0,0 0-63 0 0,0 0-11 0 0,0 0-25 0 0,0 0-96 0 0,0 0-45 0 0,0 0-10 0 0,0 0-5 0 0,0 0-10 0 0,0 0-3 0 0,0 2 0 0 0,-3 10-25 0 0,-7 1-33 0 0,8-10-51 0 0,1 1-37 0 0,1 4-15 0 0,1-5-4 0 0,-1 34 262 0 0,0 65 733 0 0,0-60-647 0 0,0-40-365 0 0,0 0-1 0 0,0-1 0 0 0,0 1 1 0 0,1 0-1 0 0,-1 0 0 0 0,1-1 1 0 0,-1 1-1 0 0,1-1 0 0 0,0 1 1 0 0,-1 0-1 0 0,1-1 0 0 0,0 0 1 0 0,0 1-10 0 0,0-1 10 0 0,0 1 1 0 0,0-1-1 0 0,0 1 1 0 0,0-1-1 0 0,-1 1 1 0 0,1 0 0 0 0,-1-1-1 0 0,1 1 1 0 0,-1 0-1 0 0,0-1 1 0 0,1 1-1 0 0,-1 0 1 0 0,0 0-11 0 0,0 8 57 0 0,0 17 189 0 0,0-19-224 0 0,0-7-17 0 0,0 0 0 0 0,0 0 1 0 0,0-1-1 0 0,0 1 0 0 0,0 0 0 0 0,0 0 0 0 0,0 0 0 0 0,0-1 0 0 0,0 1 1 0 0,1 0-1 0 0,-1 0 0 0 0,0 0 0 0 0,1-1 0 0 0,-1 2-5 0 0,10 0 79 0 0,-9-2-78 0 0,-1 0 0 0 0,0 0 1 0 0,0 0-1 0 0,0 0 0 0 0,0 0 0 0 0,0 0 1 0 0,0 0-1 0 0,0 0 0 0 0,0 0 0 0 0,0 0 1 0 0,0 0-1 0 0,0 0 0 0 0,1 0 1 0 0,-1 0-1 0 0,0 0 0 0 0,0 0 0 0 0,0 0 1 0 0,0 0-1 0 0,0 0 0 0 0,0 0 0 0 0,0 0 1 0 0,0 0-1 0 0,0 0 0 0 0,0 0 0 0 0,0 0 1 0 0,0 0-1 0 0,1 0 0 0 0,-1 0 0 0 0,0 1 1 0 0,0-1-1 0 0,0 0 0 0 0,0 0 1 0 0,0 0-1 0 0,0 0 0 0 0,0 0 0 0 0,0 0 1 0 0,0 0-1 0 0,0 0 0 0 0,0 0 0 0 0,0 0 1 0 0,0 0-1 0 0,0 0 0 0 0,0 1 0 0 0,0-1 1 0 0,0 0-1 0 0,0 0 0 0 0,0 0 0 0 0,0 0 1 0 0,0 0-1 0 0,0 0 0 0 0,0 0 1 0 0,0 0-1 0 0,0 0 0 0 0,0 0 0 0 0,0 0 1 0 0,0 1-1 0 0,0-1-1 0 0,0 6 2 0 0,3 9 179 0 0,-2-10-171 0 0,1-1-61 0 0,-1-1-37 0 0,1-1-52 0 0,0 1-60 0 0,0-1-69 0 0,-2-1 36 0 0,1-1-40 0 0,0 1-376 0 0,-1-1 85 0 0,0 0-53 0 0,0 1-732 0 0,0-1-577 0 0,0 0-1097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7:23.7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15 9184 0 0,'0'0'208'0'0,"0"0"33"0"0,0 0 14 0 0,0 0-85 0 0,0 0-8 0 0,0 0 64 0 0,0 0 200 0 0,0 0 370 0 0,-3 0 32 0 0,2 0-709 0 0,1 0-41 0 0,-1 0-11 0 0,-2 0 13 0 0,2 0-6 0 0,0 0 53 0 0,0 0 46 0 0,0 0 69 0 0,-1 0 82 0 0,1 0 93 0 0,1-2-30 0 0,0-8-37 0 0,0 7-140 0 0,0 3-68 0 0,0 0-12 0 0,0 0-13 0 0,0 0-68 0 0,0 0-118 0 0,0 0-55 0 0,0 0-17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7:24.1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7792 0 0,'0'0'230'0'0,"0"0"-67"0"0,0 0-22 0 0,0 0 41 0 0,0 0 144 0 0,0 0 272 0 0,0 0 11 0 0,0 0-16 0 0,3 3-87 0 0,7 7-40 0 0,-9-9-242 0 0,0 1-52 0 0,0 0-43 0 0,-1-1-38 0 0,0 3 16 0 0,0 1-60 0 0,-1-4-7 0 0,1 0 40 0 0,1 8 88 0 0,0-2-47 0 0,1-1-23 0 0,2 3-6 0 0,2 6 72 0 0,-5-9-63 0 0,-1 3 43 0 0,2 2 51 0 0,3-2-56 0 0,1 4-11 0 0,-4-1-40 0 0,-2 11 98 0 0,1 0-8 0 0,1-11-104 0 0,4 1 5 0 0,-5-12-69 0 0,0 0 0 0 0,-1 1 0 0 0,1-1 0 0 0,0 0 1 0 0,-1 1-1 0 0,1-1 0 0 0,-1 1 0 0 0,1-1 0 0 0,-1 1 0 0 0,0-1 0 0 0,0 1 0 0 0,0-1 0 0 0,1 1-10 0 0,-1 61 342 0 0,0-20-205 0 0,-1-39-137 0 0,-2 3 84 0 0,2-5-89 0 0,-1-1-58 0 0,0 1-85 0 0,1-2-29 0 0,0 1-71 0 0,0 1-79 0 0,0-1-91 0 0,0 0-100 0 0,0 1-110 0 0,1 0-121 0 0,-1-1 327 0 0,1 0-35 0 0,0 1-1373 0 0,0-1-1053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7:24.8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 5640 0 0,'0'0'124'0'0,"0"0"17"0"0,0 0 12 0 0,0 3-15 0 0,2 9-110 0 0,3-4 9 0 0,0 2 122 0 0,-3-4-30 0 0,-1 3 35 0 0,-2-5 34 0 0,1-2-101 0 0,0 1 0 0 0,0-1 0 0 0,0 0 0 0 0,0 0 1 0 0,1 1-1 0 0,-1-1 0 0 0,0 0 0 0 0,1 0 0 0 0,0 2-97 0 0,4 4 262 0 0,-4-7-215 0 0,0 0 0 0 0,0 1 0 0 0,-1-1 0 0 0,1 0 0 0 0,0 1 0 0 0,-1-1 0 0 0,1 1 0 0 0,-1-1 0 0 0,1 1 0 0 0,-1 0 0 0 0,0-1 0 0 0,1 1 0 0 0,-1-1 0 0 0,0 1-47 0 0,0 2 101 0 0,0 4 58 0 0,2 8 187 0 0,2-10-170 0 0,1 1 31 0 0,1 0 72 0 0,-1-1-156 0 0,2 6 103 0 0,2 4 47 0 0,-2-7-128 0 0,-4-6-89 0 0,-1-1 1 0 0,0 1-1 0 0,0 0 0 0 0,0 1 1 0 0,0-1-1 0 0,0 1-56 0 0,6 10 225 0 0,-1-5-104 0 0,4 6 79 0 0,-11-14-184 0 0,0 0 0 0 0,1 0 0 0 0,-1 0 0 0 0,1 0 0 0 0,-1-1 0 0 0,1 1 0 0 0,-1 0 0 0 0,1 0 0 0 0,-1-1 0 0 0,1 1 0 0 0,0 0 0 0 0,-1-1 0 0 0,1 1 0 0 0,0-1 0 0 0,0 1 0 0 0,-1 0 0 0 0,1-1 0 0 0,0 0 0 0 0,0 1 0 0 0,0-1 0 0 0,0 0 0 0 0,0 1 0 0 0,0-1 0 0 0,0 0 0 0 0,-1 0 0 0 0,1 0 0 0 0,1 1-16 0 0,8 0 141 0 0,2 5 18 0 0,0 0-1 0 0,-1-4-16 0 0,3 0 44 0 0,0 8 28 0 0,-14-10-211 0 0,0 0 1 0 0,0 1-1 0 0,0-1 1 0 0,0 0-1 0 0,0 0 1 0 0,0 0-1 0 0,0 0 0 0 0,0 0 1 0 0,0 0-1 0 0,0 0 1 0 0,0 0-1 0 0,0 0 1 0 0,1 1-1 0 0,-1-1 1 0 0,0 0-1 0 0,0 0 1 0 0,0 0-1 0 0,0 0 1 0 0,0 0-1 0 0,0 0 1 0 0,0 0-1 0 0,0 0 1 0 0,1 0-1 0 0,-1 0 1 0 0,0 0-1 0 0,0 0 1 0 0,0 0-1 0 0,0 0 1 0 0,0 0-1 0 0,0 0 1 0 0,0 0-1 0 0,1 0 1 0 0,-1 0-1 0 0,0 0 1 0 0,0 0-1 0 0,0 0 1 0 0,0 0-1 0 0,0 0 1 0 0,0 0-1 0 0,0 0 0 0 0,1 0 1 0 0,-1 0-1 0 0,0 0 1 0 0,0 0-1 0 0,0-1 1 0 0,0 1-1 0 0,0 0 1 0 0,0 0-1 0 0,0 0 1 0 0,0 0-1 0 0,0 0 1 0 0,0 0-1 0 0,0 0 1 0 0,1 0-1 0 0,-1 0 1 0 0,0-1-1 0 0,0 1-3 0 0,13-9 194 0 0,-9 8-141 0 0,-1 1-1 0 0,1-1 1 0 0,0 0-1 0 0,-1 1 1 0 0,1 0-1 0 0,-1 0 1 0 0,2 0-53 0 0,5-2 118 0 0,2-4-53 0 0,-10 5-60 0 0,-1 0 0 0 0,1 0-1 0 0,-1 1 1 0 0,1-1 0 0 0,-1 0-1 0 0,1 1 1 0 0,0-1-1 0 0,-1 1 1 0 0,1-1 0 0 0,0 1-1 0 0,-1 0 1 0 0,1 0 0 0 0,0 0-5 0 0,-1-1 1 0 0,1 1 0 0 0,0 0 0 0 0,-1 0 0 0 0,1 0-1 0 0,-1-1 1 0 0,1 1 0 0 0,-1-1 0 0 0,1 1 0 0 0,-1-1 0 0 0,1 0 0 0 0,-1 0 0 0 0,1 1 0 0 0,-1-1 0 0 0,0 0-1 0 0,7-4 13 0 0,3 0 32 0 0,0-1-14 0 0,0-3 33 0 0,14-6 3 0 0,-20 5-56 0 0,-4 9-11 0 0,0 1 0 0 0,-1-1 0 0 0,1 1 0 0 0,0 0 0 0 0,0 0 0 0 0,-1-1 0 0 0,1 1 0 0 0,0 0 0 0 0,0 0 0 0 0,0 0 0 0 0,0 0 0 0 0,-1 0 0 0 0,1 0 0 0 0,1 0 0 0 0,13 3 0 0 0,0 9 0 0 0,-2 3-14 0 0,-11-10-1 0 0,-2-4 12 0 0,0-1 0 0 0,1 1 1 0 0,-1-1-1 0 0,0 1 0 0 0,0 0 1 0 0,1-1-1 0 0,-1 1 1 0 0,1-1-1 0 0,-1 1 0 0 0,0-1 1 0 0,1 1-1 0 0,-1-1 1 0 0,1 1-1 0 0,-1-1 0 0 0,1 0 1 0 0,-1 1-1 0 0,1-1 0 0 0,0 0 1 0 0,-1 1-1 0 0,1-1 1 0 0,-1 0-1 0 0,1 1 3 0 0,4 1-4 0 0,-4-2 1 0 0,0 1 1 0 0,0 0-1 0 0,0-1 1 0 0,0 1-1 0 0,-1 0 1 0 0,1 0-1 0 0,0 0 1 0 0,0-1-1 0 0,-1 1 1 0 0,1 0-1 0 0,-1 0 1 0 0,1 0-1 0 0,-1 0 1 0 0,1 0-1 0 0,-1 0 1 0 0,1 0 2 0 0,5 10-13 0 0,4-6 13 0 0,-6 1-9 0 0,-4-5 7 0 0,1-1 1 0 0,-1 1 0 0 0,0-1-1 0 0,0 1 1 0 0,1-1-1 0 0,-1 0 1 0 0,0 1 0 0 0,1-1-1 0 0,-1 0 1 0 0,0 1 0 0 0,1-1-1 0 0,-1 0 1 0 0,0 0-1 0 0,1 1 1 0 0,-1-1 0 0 0,1 0-1 0 0,-1 0 1 0 0,1 1-1 0 0,-1-1 1 0 0,0 0 0 0 0,1 0-1 0 0,-1 0 1 0 0,1 0-1 0 0,-1 0 1 0 0,1 0 0 0 0,-1 0-1 0 0,1 0 1 0 0,-1 0-1 0 0,1 0 1 0 0,-1 0 0 0 0,1 0-1 0 0,0 0 2 0 0,1 0-1 0 0,0 0 0 0 0,0 1-1 0 0,0-1 1 0 0,0 1 0 0 0,0-1 0 0 0,0 1-1 0 0,0 0 1 0 0,0 0 0 0 0,0 0 0 0 0,2 1 1 0 0,-3-1 1 0 0,0 0 0 0 0,0 0 0 0 0,1-1 0 0 0,-1 1 0 0 0,0 0 0 0 0,1-1 1 0 0,-1 1-1 0 0,1-1 0 0 0,-1 1 0 0 0,1-1 0 0 0,-1 0 0 0 0,1 0 0 0 0,-1 1 1 0 0,1-1-1 0 0,-1 0 0 0 0,1 0 0 0 0,-1-1 0 0 0,1 1 0 0 0,-1 0 0 0 0,1 0 0 0 0,-1-1 1 0 0,1 1-1 0 0,-1-1 0 0 0,1 0-1 0 0,40-18 332 0 0,-26 13-249 0 0,-12 5-41 0 0,-1 0 1 0 0,0-1-1 0 0,1 1 1 0 0,-1-1-1 0 0,0 0 1 0 0,1 1 0 0 0,-1-2-1 0 0,0 1 1 0 0,0 0-1 0 0,-1-1 1 0 0,1 1 0 0 0,1-3-43 0 0,2-1 74 0 0,-3 4-17 0 0,0 0-1 0 0,0-1 1 0 0,0 1 0 0 0,0 0-1 0 0,0 0 1 0 0,2 0-57 0 0,8-6 178 0 0,-4 1-125 0 0,-1 0-8 0 0,-5 4-24 0 0,0 0 0 0 0,0 0 0 0 0,0 0 0 0 0,0-1 0 0 0,-1 1 1 0 0,1-1-22 0 0,2-9 78 0 0,1 9-30 0 0,-5 4-45 0 0,-1 0 0 0 0,1-1 1 0 0,-1 1-1 0 0,0 0 0 0 0,1 0 0 0 0,-1-1 0 0 0,0 1 0 0 0,1 0 0 0 0,-1-1 0 0 0,0 1 0 0 0,1 0 0 0 0,-1-1 0 0 0,0 1 0 0 0,1-1 0 0 0,-1 1 0 0 0,0 0 0 0 0,0-1 0 0 0,0 1 0 0 0,1-1 0 0 0,-1 1 0 0 0,0-1 0 0 0,0 1 0 0 0,0-1 0 0 0,0 1 0 0 0,0-1 0 0 0,0 1 0 0 0,0-1 0 0 0,0 1 0 0 0,0-1 0 0 0,0 1 0 0 0,0 0 1 0 0,0-1-4 0 0,0-27 146 0 0,-3 23-60 0 0,2 4-77 0 0,0 0 1 0 0,0 0 0 0 0,0-1 0 0 0,0 1-1 0 0,0 0 1 0 0,0-1 0 0 0,0 1 0 0 0,0-1 0 0 0,1 1-1 0 0,-1 0 1 0 0,0-1 0 0 0,1 1 0 0 0,0-1-1 0 0,-1 0 1 0 0,1 1 0 0 0,0-1 0 0 0,0 1-1 0 0,-1-2-9 0 0,-1-12 74 0 0,-11 0-60 0 0,-3-9-29 0 0,11 16-32 0 0,1 0-39 0 0,2 3-8 0 0,0 0-26 0 0,1-6-37 0 0,1 7 31 0 0,0 1-3 0 0,-1 1-49 0 0,1-1-59 0 0,-1 0-68 0 0,0 2 58 0 0,0-1-36 0 0,-1-1-378 0 0,0 1 93 0 0,0 1-49 0 0,-1-2-723 0 0,2 1-567 0 0,0 1-1079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7:26.4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0 153 7368 0 0,'0'0'165'0'0,"3"0"22"0"0,3 0-30 0 0,1 0-43 0 0,7 0 7 0 0,-1 0-97 0 0,20 0-64 0 0,-22 0 72 0 0,0 0 52 0 0,2 0 109 0 0,-7 0-51 0 0,1 0 36 0 0,6-2 141 0 0,-1-1 51 0 0,-3-1-79 0 0,0 0 44 0 0,-8 4-270 0 0,0-1 0 0 0,0 1 0 0 0,1-1 0 0 0,-1 1 0 0 0,0 0 0 0 0,1 0 0 0 0,-1-1 0 0 0,0 1 0 0 0,1 0 1 0 0,0 0-66 0 0,15-2 495 0 0,-7-2-304 0 0,0 0-27 0 0,-2 1-14 0 0,-1 2 19 0 0,1 0 57 0 0,2 0 61 0 0,-6-4-62 0 0,0-1-70 0 0,3 1 2 0 0,9-3 19 0 0,-11 6-120 0 0,-4 1-36 0 0,0 0-1 0 0,1 1 0 0 0,0 0 1 0 0,-1-1-1 0 0,1 1 0 0 0,-1 0 0 0 0,1-1 1 0 0,-1 1-1 0 0,1 0 0 0 0,0 0-19 0 0,-2 0 5 0 0,1 1-1 0 0,-1-1 1 0 0,1 0-1 0 0,-1 0 1 0 0,1 0-1 0 0,-1 0 0 0 0,0 0 1 0 0,1 0-1 0 0,-1 0 1 0 0,1-1-1 0 0,-1 1 0 0 0,1 0 1 0 0,-1 0-1 0 0,1 0 1 0 0,-1 0-1 0 0,1 0 0 0 0,-1-1 1 0 0,0 1-1 0 0,1 0 1 0 0,-1 0-1 0 0,1-1 0 0 0,-1 1 1 0 0,0 0-1 0 0,1-1 1 0 0,-1 1-1 0 0,0 0 1 0 0,0-1-1 0 0,1 1 0 0 0,-1-1 1 0 0,0 1-1 0 0,0 0 1 0 0,1-1-1 0 0,-1 1 0 0 0,0-1 1 0 0,0 1-1 0 0,0-1 1 0 0,0 1-1 0 0,0-1 0 0 0,0 1 1 0 0,0-1-1 0 0,0 1 1 0 0,0-1-1 0 0,0 1 1 0 0,0 0-1 0 0,0-1 0 0 0,0 1 1 0 0,0-1-1 0 0,0 1 1 0 0,0-1-5 0 0,0 1 4 0 0,-1-1 0 0 0,1 1 1 0 0,0-1-1 0 0,0 1 0 0 0,0-1 1 0 0,0 1-1 0 0,0-1 0 0 0,0 1 1 0 0,0-1-1 0 0,0 1 1 0 0,1-1-1 0 0,-1 1 0 0 0,0-1 1 0 0,0 1-1 0 0,0 0 0 0 0,0-1 1 0 0,1 1-1 0 0,-1-1 0 0 0,0 1 1 0 0,0-1-1 0 0,1 1 0 0 0,-1 0 1 0 0,0-1-1 0 0,1 1 1 0 0,-1 0-1 0 0,0-1 0 0 0,1 1 1 0 0,-1 0-1 0 0,0 0 0 0 0,1-1 1 0 0,-1 1-1 0 0,1 0-4 0 0,5-5 51 0 0,-5 5-49 0 0,-1-1 0 0 0,0 0 0 0 0,1 0 0 0 0,-1 1 0 0 0,0-1 0 0 0,1 0 0 0 0,-1 0 0 0 0,0 1 0 0 0,0-1 0 0 0,0 0 0 0 0,0 0 0 0 0,0 0 0 0 0,0 0 0 0 0,0 0-2 0 0,0 0 2 0 0,0 1-1 0 0,0-1 1 0 0,0 1 0 0 0,0-1-1 0 0,0 1 1 0 0,0 0-1 0 0,0-1 1 0 0,0 1-1 0 0,0-1 1 0 0,0 1 0 0 0,0-1-1 0 0,0 1 1 0 0,0-1-1 0 0,0 1 1 0 0,-1-1-1 0 0,1 1 1 0 0,0-1 0 0 0,0 1-1 0 0,0 0 1 0 0,-1-1-1 0 0,1 1 1 0 0,0-1-1 0 0,-1 1 1 0 0,1 0 0 0 0,0-1-1 0 0,-1 1 1 0 0,1 0-1 0 0,0 0 1 0 0,-1-1-1 0 0,1 1 1 0 0,-1 0 0 0 0,1-1-2 0 0,-7-3 3 0 0,2-6 7 0 0,-5 5 33 0 0,6-2-30 0 0,4 7-13 0 0,0 0 0 0 0,-1-1-1 0 0,1 1 1 0 0,0 0 0 0 0,0-1 0 0 0,0 1-1 0 0,0 0 1 0 0,-1-1 0 0 0,1 1 0 0 0,0 0 0 0 0,0 0-1 0 0,-1-1 1 0 0,1 1 0 0 0,0 0 0 0 0,0 0 0 0 0,-1-1-1 0 0,1 1 1 0 0,0 0 0 0 0,-1 0 0 0 0,1 0-1 0 0,0-1 1 0 0,-1 1 0 0 0,1 0 0 0 0,-1 0 0 0 0,1 0-1 0 0,0 0 1 0 0,-1 0 0 0 0,1 0 0 0 0,0 0-1 0 0,-1 0 1 0 0,1 0 0 0 0,-5 1 10 0 0,1 0-1 0 0,-1 0 1 0 0,1 1 0 0 0,0 0-1 0 0,-1 0 1 0 0,-3 2-10 0 0,-13 7 11 0 0,-16 11-11 0 0,17-10 0 0 0,16-10 0 0 0,0 0 0 0 0,0 0 0 0 0,0 1 0 0 0,0-1 0 0 0,1 1 0 0 0,-2 1 0 0 0,-37 39 88 0 0,38-37 18 0 0,5 3-76 0 0,-1-6-8 0 0,0 3 2 0 0,0-5-17 0 0,0 0-1 0 0,-1 0 0 0 0,1-1 0 0 0,0 1 0 0 0,0 0 0 0 0,0 0 0 0 0,0 0 0 0 0,0 0 0 0 0,0 0 0 0 0,0 0 0 0 0,1 0 0 0 0,-1 0 0 0 0,0-1 0 0 0,0 1 0 0 0,1 0 1 0 0,-1 0-1 0 0,1 0 0 0 0,-1 0 0 0 0,0-1 0 0 0,1 1 0 0 0,0 0 0 0 0,-1 0 0 0 0,1-1 0 0 0,-1 1 0 0 0,1 0 0 0 0,0-1 0 0 0,-1 1 0 0 0,1-1 0 0 0,0 1 0 0 0,0-1 1 0 0,0 1-1 0 0,-1-1 0 0 0,1 0 0 0 0,0 1 0 0 0,0-1 0 0 0,0 0-6 0 0,18 10 131 0 0,-6-3 8 0 0,1 0-1 0 0,-1-1 0 0 0,5 0-138 0 0,-12-4 47 0 0,1 0 1 0 0,-1-1-1 0 0,0 0 0 0 0,1 0 1 0 0,5-1-48 0 0,12 3 119 0 0,-2 2-33 0 0,-15-3-60 0 0,0-1 0 0 0,0 1 0 0 0,1-1 0 0 0,-1 0 1 0 0,2-1-27 0 0,34 0 113 0 0,-14 0-74 0 0,-4 0-57 0 0,-1 0-64 0 0,6 0-10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7:25.3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7688 0 0,'0'0'166'0'0,"2"0"29"0"0,-1-1-188 0 0,-1 1 0 0 0,0 0-1 0 0,1 0 1 0 0,-1 0 0 0 0,1 0 0 0 0,-1 0 0 0 0,1 0-1 0 0,-1 0 1 0 0,0 0 0 0 0,1 1 0 0 0,-1-1 0 0 0,1 0-1 0 0,-1 0 1 0 0,0 0 0 0 0,1 0 0 0 0,-1 0 0 0 0,1 1-1 0 0,-1-1 1 0 0,0 0 0 0 0,1 0 0 0 0,-1 1 0 0 0,0-1-1 0 0,0 0 1 0 0,1 1 0 0 0,-1-1 0 0 0,0 0 0 0 0,1 1-1 0 0,-1-1 1 0 0,0 0 0 0 0,0 1 0 0 0,0-1 0 0 0,1 0-1 0 0,-1 1 1 0 0,0-1 0 0 0,0 1 0 0 0,0-1 0 0 0,0 0-1 0 0,0 1 1 0 0,0-1 0 0 0,0 1 0 0 0,0-1 0 0 0,0 1-1 0 0,0-1 1 0 0,0 0 0 0 0,0 1 0 0 0,0-1 0 0 0,0 1-7 0 0,0 7 79 0 0,3 2-47 0 0,10 18-50 0 0,-12-20 33 0 0,-2-1 76 0 0,1 2 106 0 0,-1-1 30 0 0,4 7 375 0 0,3-4-236 0 0,-2 0-55 0 0,-2-1-47 0 0,-1 1-39 0 0,-1-1-4 0 0,2-2-63 0 0,0-1-29 0 0,2 1-9 0 0,0 0-12 0 0,-2-1 0 0 0,-1 1 26 0 0,-1 2 56 0 0,0-2-59 0 0,-1 13 136 0 0,2-14-139 0 0,2 0 32 0 0,1 0-5 0 0,2 3 62 0 0,-4 3 53 0 0,0-2-50 0 0,4 1 3 0 0,0 0-35 0 0,-5-2-27 0 0,-1-3-59 0 0,0-5-69 0 0,0 0 1 0 0,0 0-1 0 0,0 0 0 0 0,0 0 1 0 0,0 0-1 0 0,0 0 1 0 0,1 1-1 0 0,-1-1 0 0 0,1 0 1 0 0,0 0-34 0 0,4 7 87 0 0,-4-8-69 0 0,0 0 1 0 0,0 1 0 0 0,-1-1-1 0 0,1 1 1 0 0,0-1-1 0 0,-1 1 1 0 0,1-1 0 0 0,-1 1-1 0 0,1-1 1 0 0,-1 1 0 0 0,1 1-19 0 0,1 2 128 0 0,8 5-11 0 0,-7-5-41 0 0,-3 5-3 0 0,0-2 9 0 0,0 0-62 0 0,0-6 60 0 0,0-2 10 0 0,0 0-20 0 0,0 0 2 0 0,0 0 26 0 0,0 0-14 0 0,0 0-10 0 0,0 0-1 0 0,2-2-8 0 0,8-9-38 0 0,-4 8 29 0 0,-1 2-42 0 0,-1 0-7 0 0,3-9 33 0 0,-7 9-39 0 0,0 0 1 0 0,1 0-1 0 0,-1 0 1 0 0,1 0-1 0 0,-1 0 1 0 0,1 0-1 0 0,-1 0 1 0 0,1 0-1 0 0,0 0 1 0 0,0 0-1 0 0,-1 1 1 0 0,1-1 0 0 0,0 0-1 0 0,0 1 1 0 0,0-1-1 0 0,0 0-1 0 0,12-4 43 0 0,-8-5-32 0 0,5 4-11 0 0,-9 6 0 0 0,0-1 0 0 0,0 1 0 0 0,0-1 0 0 0,0 1 0 0 0,0-1 0 0 0,0 1 0 0 0,0-1 0 0 0,0 0 0 0 0,0 1 0 0 0,0-1 0 0 0,-1 0 0 0 0,1 0 0 0 0,0 0 0 0 0,-1 1 0 0 0,1-1 0 0 0,0-1 0 0 0,2-4-1 0 0,1-1-35 0 0,7 5-45 0 0,-10 2 69 0 0,1 0 1 0 0,-1 0-1 0 0,1 0 0 0 0,-1-1 1 0 0,1 1-1 0 0,0 0 0 0 0,-1-1 1 0 0,1 0-1 0 0,-1 1 0 0 0,1-1 0 0 0,-1 0 1 0 0,0 1-1 0 0,1-1 0 0 0,-1 0 1 0 0,0 0-1 0 0,0 0 0 0 0,1-1 1 0 0,-1 1 11 0 0,4-3-93 0 0,2 3 77 0 0,-1 1 6 0 0,1-6-22 0 0,2 1 5 0 0,20 3-67 0 0,-23 2 59 0 0,-4 0 30 0 0,-1-1 0 0 0,1 1 0 0 0,0 0 0 0 0,-1 0 0 0 0,1 0 0 0 0,-1 1 1 0 0,1-1-1 0 0,0 0 0 0 0,-1 1 0 0 0,1-1 0 0 0,-1 0 0 0 0,2 2 5 0 0,-2 1-17 0 0,1 0-1 0 0,13 6-25 0 0,-14-9 40 0 0,-1 1 0 0 0,1 0 0 0 0,0-1 0 0 0,0 1 0 0 0,0 0 0 0 0,-1 0 0 0 0,1-1 0 0 0,0 1 0 0 0,0 0 0 0 0,-1 0 0 0 0,1 0 0 0 0,-1 0 0 0 0,1 0 0 0 0,-1 0 0 0 0,1 0 0 0 0,-1 0 3 0 0,6 10-28 0 0,0-7-19 0 0,-5-4 43 0 0,-1 1 0 0 0,1-1 0 0 0,-1 0 1 0 0,1 0-1 0 0,-1 1 0 0 0,0-1 0 0 0,1 0 1 0 0,-1 1-1 0 0,0-1 0 0 0,1 0 0 0 0,-1 1 1 0 0,0-1-1 0 0,1 0 0 0 0,-1 1 0 0 0,0-1 1 0 0,0 1-1 0 0,0-1 0 0 0,1 1 1 0 0,-1-1-1 0 0,0 0 0 0 0,0 1 0 0 0,0-1 1 0 0,0 1-1 0 0,0-1 0 0 0,0 1 0 0 0,0-1 1 0 0,0 1-1 0 0,0-1 0 0 0,0 1 0 0 0,0-1 1 0 0,0 1-1 0 0,0 0 4 0 0,0-1-5 0 0,0 1 1 0 0,0 0-1 0 0,0-1 1 0 0,0 1-1 0 0,0-1 0 0 0,0 1 1 0 0,0 0-1 0 0,0-1 1 0 0,0 1-1 0 0,1 0 1 0 0,-1-1-1 0 0,0 1 1 0 0,0-1-1 0 0,1 1 0 0 0,-1 0 1 0 0,0-1-1 0 0,1 1 1 0 0,-1-1-1 0 0,1 1 1 0 0,-1-1-1 0 0,1 1 0 0 0,-1-1 1 0 0,1 0-1 0 0,-1 1 1 0 0,1-1-1 0 0,-1 1 5 0 0,1-1-1 0 0,-1 0-1 0 0,1 1 0 0 0,0-1 1 0 0,-1 1-1 0 0,1-1 0 0 0,-1 1 1 0 0,0-1-1 0 0,1 1 0 0 0,-1-1 1 0 0,1 1-1 0 0,-1-1 1 0 0,0 1-1 0 0,1-1 0 0 0,-1 1 1 0 0,0 0-1 0 0,0-1 0 0 0,1 1 1 0 0,-1-1-1 0 0,0 1 0 0 0,0 0 1 0 0,0-1-1 0 0,0 1 0 0 0,0 0 1 0 0,0-1-1 0 0,0 1 1 0 0,0 0 1 0 0,0 0 0 0 0,0 0 0 0 0,0 0 0 0 0,0 0 0 0 0,0 0 0 0 0,0 0 0 0 0,0 0 0 0 0,0 1 0 0 0,1-1 0 0 0,-1 0 0 0 0,0 0 0 0 0,1 0 0 0 0,-1 0 0 0 0,1 0 0 0 0,-1 0 0 0 0,1 0 0 0 0,0-1 0 0 0,0 2 0 0 0,5 10 0 0 0,-5-8 0 0 0,0 1 0 0 0,-1-1 0 0 0,1 1 0 0 0,-1 0 0 0 0,0 1 0 0 0,-1-1 0 0 0,2-3-2 0 0,12 22 14 0 0,-11-12 43 0 0,-2-4 11 0 0,0-3-88 0 0,0-3-9 0 0,0 0-93 0 0,0-1-58 0 0,0-1-266 0 0,0 0-36 0 0</inkml:trace>
  <inkml:trace contextRef="#ctx0" brushRef="#br0" timeOffset="365.38">832 394 8808 0 0,'0'0'197'0'0,"3"0"24"0"0,9 0 19 0 0,4-3-29 0 0,-11 0-180 0 0,2 0-18 0 0,11-6 40 0 0,-12 5 36 0 0,0-2 98 0 0,-4 4 6 0 0,0 1-52 0 0,0 1-43 0 0,0-1-34 0 0,5 2 75 0 0,-7-1-88 0 0,3 0 266 0 0,-3 0-112 0 0,0-2-49 0 0,0 1-140 0 0,0-12 266 0 0,-4-4 25 0 0,3 16-290 0 0,1 1-1 0 0,-1-1 1 0 0,1 0 0 0 0,-1 0 0 0 0,1 1 0 0 0,-1-1-1 0 0,0 1 1 0 0,1-1 0 0 0,-1 0 0 0 0,0 1 0 0 0,0-1-1 0 0,1 1 1 0 0,-1 0 0 0 0,0-1 0 0 0,0 1-1 0 0,0 0 1 0 0,0-1-17 0 0,-15-1 246 0 0,6 2-158 0 0,-20 0 183 0 0,21 0-217 0 0,0 0-33 0 0,8 0-21 0 0,-1 0 0 0 0,1 0 0 0 0,-1 1 0 0 0,1-1 0 0 0,-1 0 0 0 0,1 1 0 0 0,-1-1 0 0 0,1 1 0 0 0,-1-1 0 0 0,1 1 0 0 0,0 0 0 0 0,-1 0 0 0 0,1 0 0 0 0,-11 5 0 0 0,-1-3-2 0 0,11-3 3 0 0,0 0 0 0 0,-1 1 0 0 0,1 0-1 0 0,0-1 1 0 0,0 1 0 0 0,0 0 0 0 0,0 0 0 0 0,0 0 0 0 0,0 0 0 0 0,0 0 0 0 0,0 1 0 0 0,0-1-1 0 0,1 1 1 0 0,-1-1-1 0 0,0 1 4 0 0,0 0 0 0 0,0-1 0 0 0,0 0 1 0 0,0 1-1 0 0,0-1 0 0 0,0 0 0 0 0,0 0 0 0 0,-1 0 0 0 0,1 0 0 0 0,0 0 0 0 0,-1-1 0 0 0,1 1 0 0 0,-1-1-4 0 0,-15 6 29 0 0,6 4 20 0 0,0 1-7 0 0,-10 11 19 0 0,20-20-53 0 0,1-1 0 0 0,0 1 0 0 0,0-1 0 0 0,0 1 0 0 0,0 0 0 0 0,0 0 0 0 0,1-1 1 0 0,-1 1-1 0 0,1 0 0 0 0,-1 0 0 0 0,1 0 0 0 0,-1-1 0 0 0,1 1 0 0 0,0 1-8 0 0,0 7 14 0 0,0 10 63 0 0,2-6-19 0 0,-2-13-56 0 0,1 0 1 0 0,0 0-1 0 0,0 0 1 0 0,-1 0-1 0 0,1 0 0 0 0,0 0 1 0 0,0 0-1 0 0,0 0 1 0 0,0-1-1 0 0,0 1 0 0 0,0 0 1 0 0,0 0-1 0 0,0-1 1 0 0,0 1-1 0 0,0-1 0 0 0,0 1 1 0 0,1-1-1 0 0,0 1-2 0 0,7 3 32 0 0,9 6-11 0 0,7-5 38 0 0,-11 0 1 0 0,-10-3-46 0 0,-1-1 0 0 0,0 0 0 0 0,0 0 0 0 0,1 0 0 0 0,-1 0 0 0 0,0-1 0 0 0,1 0 0 0 0,-1 1 1 0 0,1-1-15 0 0,50 0 169 0 0,35 0-14 0 0,-53 0-63 0 0,-35 0-88 0 0,1 0 0 0 0,0 0 1 0 0,-1 0-1 0 0,1-1 1 0 0,-1 1-1 0 0,1 0 1 0 0,0-1-1 0 0,-1 1 1 0 0,1-1-1 0 0,-1 0 1 0 0,1 1-1 0 0,-1-1 0 0 0,0 0 1 0 0,1 0-5 0 0,10-5 18 0 0,-8 5-3 0 0,0 0 0 0 0,1 1 1 0 0,-1-1-1 0 0,0 1 1 0 0,1 0-1 0 0,1 1-15 0 0,5-1-2 0 0,-8 0-103 0 0,0-1 48 0 0,-1 1 36 0 0,5-2 59 0 0,-5 1-45 0 0,0-1-46 0 0,1 0-66 0 0,-1 1-60 0 0,0-2-84 0 0,1 1-99 0 0,0-1-113 0 0,-2 2 352 0 0,0 0-333 0 0,0-1-85 0 0,1 1-89 0 0,0-1-61 0 0,0-1-197 0 0,2-1-510 0 0</inkml:trace>
  <inkml:trace contextRef="#ctx0" brushRef="#br0" timeOffset="704.21">1180 333 7688 0 0,'0'0'166'0'0,"0"0"29"0"0,0 0 14 0 0,0 3-25 0 0,0 0-138 0 0,0 21-54 0 0,0-17 31 0 0,0-1 41 0 0,0 0 42 0 0,1-1 43 0 0,1-1 46 0 0,8 1 382 0 0,-6 1-193 0 0,0 2-61 0 0,3 3 150 0 0,-6-9-280 0 0,0-1-34 0 0,1 2 72 0 0,-2-1-76 0 0,0 1-74 0 0,0 0-30 0 0,1-1 71 0 0,9 0 352 0 0,-10-2-466 0 0,0 0 0 0 0,0 0 0 0 0,0 0 0 0 0,0 0 0 0 0,0 0 0 0 0,0 0 0 0 0,0 0 1 0 0,1 0-1 0 0,-1 0 0 0 0,0 0 0 0 0,0 0 0 0 0,0 0 0 0 0,0 0 0 0 0,0 0 0 0 0,0 0 0 0 0,0 0 1 0 0,0 0-1 0 0,0 0 0 0 0,0 0 0 0 0,0 0 0 0 0,1 0 0 0 0,-1 0 0 0 0,0 0 0 0 0,0 0 1 0 0,0 0-1 0 0,0 0 0 0 0,0 0 0 0 0,0 0 0 0 0,0 0 0 0 0,0 0 0 0 0,0 0 0 0 0,0 1 0 0 0,0-1 1 0 0,0 0-1 0 0,0 0 0 0 0,0 0 0 0 0,0 0 0 0 0,0 0 0 0 0,0 0 0 0 0,1 0 0 0 0,-1 0 1 0 0,0 0-1 0 0,0 0 0 0 0,0 0 0 0 0,0 1 0 0 0,0-1 0 0 0,0 0 0 0 0,0 0 0 0 0,0 0 0 0 0,0 0 1 0 0,0 0-1 0 0,0 0 0 0 0,0 0 0 0 0,-1 0 0 0 0,1 0 0 0 0,0 0 0 0 0,0 1-8 0 0,0 9 423 0 0,0-8-20 0 0,0-2-3 0 0,0 0-3 0 0,0 0-12 0 0,0 0-7 0 0,0 0-2 0 0,0 0-4 0 0,0 0-16 0 0,0 0-5 0 0,0 0 1 0 0,0 0-12 0 0,0 0-52 0 0,0 0-28 0 0,0-2-4 0 0,0-3-108 0 0,0-19 279 0 0,1 17-338 0 0,1 2-57 0 0,8 0 98 0 0,-4-5-34 0 0,-5 9-91 0 0,-1 0 0 0 0,0 0 1 0 0,1 0-1 0 0,-1 0 1 0 0,1 0-1 0 0,-1 0 1 0 0,1 0-1 0 0,0 0 0 0 0,-1 0 1 0 0,1 0-1 0 0,0 1 1 0 0,0-1-1 0 0,0 0 1 0 0,-1 0-1 0 0,1 1 0 0 0,1-1-5 0 0,8-4 54 0 0,-8 5-43 0 0,0-1-1 0 0,0 0 0 0 0,0-1 1 0 0,0 1-1 0 0,0 0 0 0 0,0-1 0 0 0,0 1 1 0 0,0-1-1 0 0,0 0-10 0 0,3-3 9 0 0,16-13 1 0 0,1 9 44 0 0,53-22-42 0 0,-57 21-11 0 0,-14 7-4 0 0,0 1 0 0 0,1-1 0 0 0,-1 1 0 0 0,0 0 0 0 0,3-1 3 0 0,20-2-74 0 0,-12 0 31 0 0,2-1-17 0 0,-1 5-13 0 0,-12 0 115 0 0,1 1-45 0 0,-1-1-41 0 0,1 0-36 0 0,4-1-175 0 0,0-1-99 0 0,-2 1 23 0 0,13-3-686 0 0,-12 4 606 0 0,9 1-895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7:27.9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61 7200 0 0,'0'0'165'0'0,"0"0"22"0"0,0 0 6 0 0,0 2-28 0 0,-3 11-63 0 0,1-10-18 0 0,-1 2-12 0 0,-1 1 55 0 0,3-3-44 0 0,0-1 35 0 0,1 1 12 0 0,-1-1 36 0 0,1 1 40 0 0,0 0 45 0 0,2 0 164 0 0,0-2-383 0 0,-1 1 0 0 0,0 0 0 0 0,0 0-1 0 0,0 0 1 0 0,0 0 0 0 0,0 0 0 0 0,0 0 0 0 0,0 0 0 0 0,0 0 0 0 0,-1 0 0 0 0,1 0 0 0 0,-1 1 0 0 0,0-1 0 0 0,0 0-32 0 0,1 38 411 0 0,-1-22-221 0 0,1-8-76 0 0,5 2 12 0 0,0 0 30 0 0,-4-1 10 0 0,-3 5 107 0 0,0 12 177 0 0,5-11-251 0 0,1-10-138 0 0,-4-5-49 0 0,0-1 1 0 0,0 0-1 0 0,0 1 1 0 0,-1-1-1 0 0,1 1 1 0 0,0-1-1 0 0,-1 1 1 0 0,1-1-1 0 0,-1 1 1 0 0,0-1-1 0 0,1 1 1 0 0,-1-1-1 0 0,0 1 1 0 0,0 0-13 0 0,0 8 71 0 0,0-1 34 0 0,0 36 524 0 0,0-32-496 0 0,0-2-79 0 0,0-8 50 0 0,0-3 2 0 0,0 0 12 0 0,0 0 2 0 0,0 2 0 0 0,0 2-120 0 0,0-2 44 0 0,0 1 143 0 0,0-8 391 0 0,0 2-373 0 0,0-1-35 0 0,0-2-34 0 0,0 1-136 0 0,0 3-48 0 0,0 0-36 0 0,0-25 222 0 0,0-40 240 0 0,0 43-280 0 0,0 4-51 0 0,0 1-44 0 0,0-1-53 0 0,0 1-63 0 0,2 6 61 0 0,3 4 54 0 0,-4 8 7 0 0,0-1 1 0 0,0 0-1 0 0,0 1 0 0 0,0-1 1 0 0,-1 0-1 0 0,1 1 1 0 0,-1-1-1 0 0,1 0 0 0 0,-1 0 1 0 0,1 0-1 0 0,-1 0 0 0 0,0 1 1 0 0,0-3-10 0 0,3-19 102 0 0,5-1-42 0 0,16-23-25 0 0,-11 23-41 0 0,0 8 6 0 0,2 4-26 0 0,-6 7-67 0 0,12-5-105 0 0,-9 7 19 0 0,-1 3 58 0 0,-1 0 62 0 0,32 0 63 0 0,-39 0-4 0 0,-1 1 0 0 0,0-1 0 0 0,0 0 0 0 0,0 1 0 0 0,1-1 0 0 0,-1 1 0 0 0,0 0 0 0 0,0-1 0 0 0,0 1 0 0 0,0 0 0 0 0,1 1 0 0 0,18 8 0 0 0,7 2-19 0 0,-18-6-6 0 0,1-1-18 0 0,3 2-78 0 0,7 6 41 0 0,-14-1 64 0 0,21 6 29 0 0,-10 0 46 0 0,-11-11-52 0 0,-2-2-6 0 0,8 10-16 0 0,-11 0-44 0 0,-2-13 58 0 0,0 0 0 0 0,1 0 0 0 0,-1-1-1 0 0,0 1 1 0 0,1 0 0 0 0,-1-1 0 0 0,1 1-1 0 0,-1 0 1 0 0,1-1 0 0 0,0 1 0 0 0,0-1 0 0 0,0 1-1 0 0,0-1 2 0 0,0 1 0 0 0,0-1 0 0 0,-1 0 1 0 0,1 1-1 0 0,0 0 0 0 0,0-1 0 0 0,-1 1 0 0 0,1-1 0 0 0,-1 1 0 0 0,1 0 0 0 0,-1-1 0 0 0,0 1 0 0 0,0 0 1 0 0,0 0-1 0 0,0 5 0 0 0,0-5 0 0 0,0 0 0 0 0,0 0 0 0 0,0 0 0 0 0,0 0 0 0 0,0 0 0 0 0,0 0 0 0 0,1 0 0 0 0,-1 0 0 0 0,1 0 0 0 0,0 1 0 0 0,3 5 0 0 0,-3-7 0 0 0,0 0 0 0 0,0 1 0 0 0,0-1 0 0 0,0 1 0 0 0,-1-1 0 0 0,1 0 0 0 0,0 1 0 0 0,-1 0 0 0 0,0-1 0 0 0,1 1 0 0 0,-1-1 0 0 0,0 1 0 0 0,0-1 0 0 0,0 1 0 0 0,0 122 128 0 0,0-122-128 0 0,0 1 1 0 0,0-1 0 0 0,0 1-1 0 0,1-1 1 0 0,-1 1 0 0 0,1-1-1 0 0,-1 0 1 0 0,1 1 0 0 0,0-1-1 0 0,0 0 1 0 0,0 1 0 0 0,0-1-1 0 0,0 0 1 0 0,0 0 0 0 0,1 0-1 0 0,0 1 0 0 0,-2-3 2 0 0,0 0-1 0 0,1 1 1 0 0,-1-1 0 0 0,0 0-1 0 0,0 0 1 0 0,0 1 0 0 0,1-1-1 0 0,-1 0 1 0 0,0 0 0 0 0,0 1-1 0 0,0-1 1 0 0,0 0 0 0 0,0 1-1 0 0,1-1 1 0 0,-1 0-1 0 0,0 0 1 0 0,0 1 0 0 0,0-1-1 0 0,0 0 1 0 0,0 1 0 0 0,0-1-1 0 0,0 0 1 0 0,0 1 0 0 0,0-1-1 0 0,0 0 1 0 0,0 1-2 0 0,0 43-3 0 0,0-41-49 0 0,0 5-62 0 0,0-8 156 0 0,2 0 72 0 0,8 0 120 0 0,-7 0 20 0 0,-3 0-116 0 0,0 0-88 0 0,0 2-180 0 0,0-1 62 0 0,0 1 56 0 0,0 1 127 0 0,0-2-141 0 0,0 0-72 0 0,0 0-71 0 0,0 0-95 0 0,0 0-113 0 0,0 0 141 0 0,0 0-35 0 0,0-1-77 0 0,0 0-52 0 0,0 0-47 0 0,0 0-41 0 0,0 0-144 0 0,0 0-41 0 0,0 0-174 0 0,0 0-466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7:29.0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46 8840 0 0,'0'0'197'0'0,"0"0"24"0"0,0 0 19 0 0,0-3-29 0 0,0-7-95 0 0,0 8 3 0 0,0 2 134 0 0,-3 0 215 0 0,-7 0 11 0 0,8 0-42 0 0,2 0-315 0 0,0 0 13 0 0,0 0 41 0 0,2 0-14 0 0,11-3-18 0 0,4-5-79 0 0,-7 4-56 0 0,-5 3-67 0 0,-3 1-79 0 0,1 0-98 0 0,3-2-107 0 0,-4 1 94 0 0,0 0-39 0 0,1-1-388 0 0,1 0-275 0 0,-2 0 327 0 0,1-1-353 0 0,-2 2 593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7:29.6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275 152 6704 0 0,'0'0'149'0'0,"0"0"23"0"0,0-3 12 0 0,0-5-75 0 0,-1 1-42 0 0,-1-1-29 0 0,-4 2-107 0 0,4 5 81 0 0,0-1 77 0 0,0-3 112 0 0,2 1-47 0 0,0 0 41 0 0,0-1 23 0 0,-2-11 679 0 0,2 16-867 0 0,0-1 0 0 0,0 1 0 0 0,0 0-1 0 0,-1-1 1 0 0,1 1 0 0 0,0-1 0 0 0,0 1 0 0 0,-1 0 0 0 0,1-1 0 0 0,0 1 0 0 0,-1 0 0 0 0,1-1 0 0 0,0 1 0 0 0,-1 0-1 0 0,1 0 1 0 0,-1-1 0 0 0,1 1 0 0 0,0 0 0 0 0,-1 0 0 0 0,1 0 0 0 0,-1 0 0 0 0,1-1 0 0 0,-1 1 0 0 0,1 0-1 0 0,-1 0 1 0 0,1 0 0 0 0,0 0 0 0 0,-1 0 0 0 0,1 0 0 0 0,-1 0-30 0 0,1 0 11 0 0,0 0-1 0 0,0 0 1 0 0,0 0 0 0 0,0 0 0 0 0,0 0-1 0 0,-1 0 1 0 0,1 0 0 0 0,0 0-1 0 0,0 0 1 0 0,0 0 0 0 0,0 0 0 0 0,0 0-1 0 0,0 0 1 0 0,0 0 0 0 0,0 0-1 0 0,0 0 1 0 0,0 0 0 0 0,0 0 0 0 0,-1 0-1 0 0,1 0 1 0 0,0 0 0 0 0,0 0-1 0 0,0 0 1 0 0,0 0 0 0 0,0 0 0 0 0,0 0-1 0 0,0 0 1 0 0,0 0 0 0 0,0 0-1 0 0,0 0 1 0 0,0 0 0 0 0,0 0 0 0 0,0 0-1 0 0,0 0 1 0 0,-1-1 0 0 0,1 1-1 0 0,0 0 1 0 0,0 0 0 0 0,0 0 0 0 0,0 0-1 0 0,0 0 1 0 0,0 0 0 0 0,0 0-1 0 0,0 0 1 0 0,0 0 0 0 0,0 0 0 0 0,0 0-1 0 0,0-1 1 0 0,0 1 0 0 0,0 0-1 0 0,0 0 1 0 0,0 0 0 0 0,0 0 0 0 0,0 0-1 0 0,0 0 1 0 0,0 0 0 0 0,0 0-11 0 0,1-1 24 0 0,-1 1 0 0 0,0-1 1 0 0,0 1-1 0 0,0 0 0 0 0,0-1 1 0 0,0 1-1 0 0,0-1 0 0 0,-1 1 1 0 0,1 0-1 0 0,0-1 0 0 0,0 1 1 0 0,0-1-1 0 0,0 1 1 0 0,0 0-1 0 0,-1-1 0 0 0,1 1 1 0 0,0 0-1 0 0,0-1 0 0 0,0 1 1 0 0,-1 0-1 0 0,1-1 0 0 0,0 1 1 0 0,-1 0-1 0 0,1 0 0 0 0,0-1 1 0 0,-1 1-1 0 0,1 0 0 0 0,0 0 1 0 0,-1 0-1 0 0,1-1 0 0 0,-1 1-24 0 0,-5-4 402 0 0,1-7 143 0 0,-5 6-129 0 0,5-5-57 0 0,-5 5-9 0 0,7 0-182 0 0,1 0-36 0 0,-3 3-58 0 0,0-1-42 0 0,-1-7-20 0 0,6 10-12 0 0,-1-1 0 0 0,0 1 0 0 0,1 0 0 0 0,-1-1 0 0 0,0 1 0 0 0,0 0 0 0 0,0 0 0 0 0,1 0 0 0 0,-1-1 0 0 0,0 1 0 0 0,0 0 0 0 0,0 0 0 0 0,0 0 0 0 0,0 1 0 0 0,-14-1 0 0 0,0 2-11 0 0,-16 13-42 0 0,30-14 53 0 0,0 0 0 0 0,0 0 0 0 0,0 0 0 0 0,-1 0 0 0 0,1 0 0 0 0,0 0 0 0 0,0 1 0 0 0,0-1 0 0 0,1 0 0 0 0,-1 0 0 0 0,0 1 0 0 0,0-1 0 0 0,1 1 0 0 0,-1 0 0 0 0,0 0 0 0 0,1-1 0 0 0,-1 1 0 0 0,0 0 0 0 0,1-1 0 0 0,-1 1 0 0 0,0-1 0 0 0,0 0 0 0 0,0 1 0 0 0,0-1 0 0 0,-1 0 0 0 0,1 1 0 0 0,0-1 0 0 0,0 0 0 0 0,-2 1 0 0 0,-2 0-1 0 0,5-2 1 0 0,-1 0 0 0 0,1 1-1 0 0,-1-1 1 0 0,0 0 0 0 0,1 0 0 0 0,-1 1 0 0 0,1-1 0 0 0,-1 1-1 0 0,1-1 1 0 0,-1 0 0 0 0,1 1 0 0 0,-1-1 0 0 0,1 1-1 0 0,-1-1 1 0 0,1 1 0 0 0,0 0 0 0 0,-1-1 0 0 0,1 1-1 0 0,0-1 1 0 0,-1 1 0 0 0,1-1 0 0 0,0 1 0 0 0,-2 4-6 0 0,-8 13-35 0 0,-1 0 36 0 0,3-3 41 0 0,0 0 1 0 0,1 0 0 0 0,-5 13-37 0 0,10-16 1 0 0,1 0 1 0 0,0 1-1 0 0,1-1 1 0 0,0 0 0 0 0,1 1-1 0 0,0-1 1 0 0,1 2-2 0 0,1-7 0 0 0,0 0 0 0 0,0 0 0 0 0,5 5 0 0 0,0 3 0 0 0,-4-3 0 0 0,1-4 0 0 0,19 18 0 0 0,-22-25-4 0 0,0 1 0 0 0,0 0 1 0 0,0-1-1 0 0,1 0 1 0 0,-1 1-1 0 0,0-1 1 0 0,1 0-1 0 0,-1 0 0 0 0,1 0 1 0 0,-1 0-1 0 0,1-1 1 0 0,-1 1-1 0 0,1-1 1 0 0,0 1-1 0 0,-1-1 1 0 0,1 0-1 0 0,0 0 0 0 0,-1 0 1 0 0,1-1-1 0 0,1 1 4 0 0,6 0 8 0 0,-2 0-8 0 0,-5 1 1 0 0,0-1 1 0 0,0 0-1 0 0,0 0 0 0 0,0 0 0 0 0,-1 0 0 0 0,1 0 0 0 0,0-1 0 0 0,0 1 1 0 0,0-1-1 0 0,-1 0 0 0 0,2 0-1 0 0,1-1 21 0 0,20-12 76 0 0,-10 2-68 0 0,1 2 49 0 0,-4 3 44 0 0,6-21 118 0 0,-14 23-194 0 0,0 0 0 0 0,0-1 0 0 0,-1 0 0 0 0,1 1 0 0 0,-1-1 1 0 0,0-1-47 0 0,-1 2 27 0 0,3-25 134 0 0,0 22-148 0 0,-4 6-8 0 0,0 1 0 0 0,0 0 0 0 0,0-1 0 0 0,-1 1-1 0 0,1 0 1 0 0,0-1 0 0 0,-1 1 0 0 0,1-1 0 0 0,-1 0 0 0 0,0 1 0 0 0,1-1-1 0 0,-1 1 1 0 0,0-1 0 0 0,0 0-5 0 0,0-11 23 0 0,0-23 102 0 0,-3 25-105 0 0,-7-2 8 0 0,8 11-86 0 0,2 2-10 0 0,0 0 25 0 0,2 2 75 0 0,8 8-37 0 0,-9-9 2 0 0,-1-1-1 0 0,1 1 1 0 0,-1-1 0 0 0,0 0 0 0 0,1 1 0 0 0,-1-1 0 0 0,0 1 0 0 0,1 0 0 0 0,-1-1 0 0 0,0 1 0 0 0,0-1 0 0 0,0 1 0 0 0,1-1 0 0 0,-1 1 0 0 0,0 0 0 0 0,0-1 0 0 0,0 1 0 0 0,0-1 0 0 0,0 1 0 0 0,0-1 0 0 0,0 1 3 0 0,0 5-16 0 0,5 2 22 0 0,-4-7-2 0 0,0 0-1 0 0,0 1 0 0 0,0-1 1 0 0,-1 0-1 0 0,1 1 0 0 0,0-1 1 0 0,-1 1-1 0 0,1-1 0 0 0,-1 1 1 0 0,0 0-1 0 0,1-1 0 0 0,-1 1 1 0 0,0-1-1 0 0,0 1-3 0 0,0 0 1 0 0,0-1 0 0 0,0 1 0 0 0,1 0-1 0 0,-1-1 1 0 0,0 1 0 0 0,1-1 0 0 0,-1 1 0 0 0,1-1 0 0 0,0 1 0 0 0,-1-1 0 0 0,1 0-1 0 0,0 1 1 0 0,0-1 0 0 0,0 1-1 0 0,4 5-1 0 0,25 54-63 0 0,-25-31 130 0 0,-1-22-52 0 0,1 0 46 0 0,5 10 147 0 0,-8-16-162 0 0,-1 0 0 0 0,0 0 0 0 0,0 1 0 0 0,0-1 0 0 0,0 0 0 0 0,-1 1 0 0 0,1-1 0 0 0,-1 1 0 0 0,1 0-45 0 0,-1 0 202 0 0,0-3-90 0 0,2 2-53 0 0,8 8-32 0 0,-7-7 47 0 0,-3-3-4 0 0,0 0-1 0 0,0 0-62 0 0,0 0-35 0 0,0 0-32 0 0,0 0-46 0 0,0 0-26 0 0,0 0-46 0 0,0 0-53 0 0,0 0-60 0 0,0 0-64 0 0,0 0-60 0 0,0 0-54 0 0,0 0-46 0 0,0 0-155 0 0,0 0-47 0 0,0 0-187 0 0,0 0-501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2:58.1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0 318 7632 0 0,'0'0'166'0'0,"0"0"29"0"0,0 0 14 0 0,0 3-25 0 0,1 4-137 0 0,3 0 34 0 0,0-1 35 0 0,0-1 35 0 0,-3-4 27 0 0,0 1-38 0 0,0 1 44 0 0,0 1-84 0 0,-2 1-53 0 0,1-2-8 0 0,-1-1 44 0 0,2 9 53 0 0,2 1 97 0 0,12 27 687 0 0,-10-27-645 0 0,-1 0-95 0 0,-1-3 40 0 0,-1-1-58 0 0,1 1 7 0 0,7 10 93 0 0,-4-8-54 0 0,0 1-37 0 0,4 20 221 0 0,-5-11-139 0 0,3 4 183 0 0,-2-1-105 0 0,-1-6 26 0 0,1 1 0 0 0,2 5-357 0 0,1 3 222 0 0,7 46 397 0 0,-13-57-498 0 0,2 11 127 0 0,1-2-53 0 0,13 44 257 0 0,-15-50-289 0 0,-5 6-56 0 0,1-22-97 0 0,0 1 1 0 0,0-1-1 0 0,0 0 0 0 0,0 0 1 0 0,0 1-1 0 0,0-1 0 0 0,1 0 0 0 0,0 3-10 0 0,5 6 45 0 0,-1-1 12 0 0,-3 1 9 0 0,-2 5 44 0 0,0 0 99 0 0,0 4 87 0 0,0 12 71 0 0,0-24-368 0 0,0-5-37 0 0,0-2-69 0 0,0-2-47 0 0,0 0-217 0 0,0 0-21 0 0,0 0-36 0 0,0 0-125 0 0,0 0 336 0 0,0-1 33 0 0,0 0-91 0 0,0 0 105 0 0,0 0 87 0 0,0 0 70 0 0,0-1 205 0 0,0 2-184 0 0,0-1-49 0 0,0 1-38 0 0,0-1-44 0 0,0 1-51 0 0,0-1-64 0 0,0 0-66 0 0,0 1-76 0 0,0-1-81 0 0,0 0-89 0 0,0 0-96 0 0,0-1-103 0 0,0 1-111 0 0,0-3-923 0 0,0-5-1000 0 0</inkml:trace>
  <inkml:trace contextRef="#ctx0" brushRef="#br0" timeOffset="322.47">106 499 7136 0 0,'0'0'165'0'0,"0"0"22"0"0,0-2 6 0 0,-1-2-126 0 0,1 3-60 0 0,0 1 0 0 0,0-1 0 0 0,-1 0 0 0 0,1 0 0 0 0,0 1 0 0 0,0-1 0 0 0,0 0 0 0 0,0 0 0 0 0,0 0 0 0 0,0 1 0 0 0,0-1 0 0 0,0 0 0 0 0,1 0 0 0 0,-1 0-7 0 0,0 0 3 0 0,1 0-1 0 0,0 0 0 0 0,-1 0 0 0 0,1 0 0 0 0,0 0 0 0 0,0 0 0 0 0,0 0 0 0 0,0 0 0 0 0,0 0 0 0 0,0 1 0 0 0,0-1 0 0 0,0 0 1 0 0,0 1-1 0 0,0-1 0 0 0,0 0 0 0 0,1 1-2 0 0,3-3 26 0 0,-2-1 48 0 0,2-4 103 0 0,-1 0 55 0 0,9-12 396 0 0,-9 17-506 0 0,-1-1 65 0 0,0 1 41 0 0,5-5 358 0 0,-4 4-274 0 0,-1 2-180 0 0,0 0-44 0 0,-1-1-52 0 0,1 2-63 0 0,9-7 332 0 0,0 0 1 0 0,1 2-1 0 0,-1-1 1 0 0,8-1-306 0 0,-1 2 272 0 0,1 3-40 0 0,0 3-54 0 0,1 3-67 0 0,-6 0 19 0 0,0 1-53 0 0,1 0-39 0 0,-6-1-34 0 0,1 1-1 0 0,-1-1 1 0 0,4 3-4 0 0,10 6 0 0 0,-15-9 0 0 0,-1 1 0 0 0,1 0 0 0 0,-1 1 0 0 0,0 0 0 0 0,0 0 0 0 0,6 5 0 0 0,1 10 6 0 0,3 3 41 0 0,7 6-26 0 0,-22-26-11 0 0,0 1-1 0 0,-1 0 0 0 0,1 0 1 0 0,-1 0-1 0 0,0 0 0 0 0,0 2-9 0 0,5 13 35 0 0,-4-14-15 0 0,-1 0 0 0 0,-1 1 0 0 0,1-1 0 0 0,-1 0 0 0 0,0 1 0 0 0,0 0-20 0 0,-1-4 8 0 0,0 0 0 0 0,0 0 1 0 0,0 0-1 0 0,-1 0 0 0 0,1 0 0 0 0,0 0 0 0 0,-1 0 1 0 0,0 0-1 0 0,1 0 0 0 0,-1 0 0 0 0,0-1 0 0 0,0 1 1 0 0,0 0-1 0 0,0-1 0 0 0,0 1 0 0 0,-1 0 0 0 0,1-1 1 0 0,0 1-1 0 0,-1-1-8 0 0,-11 20 147 0 0,12-19-130 0 0,0-1 0 0 0,1 1 0 0 0,-1 0 0 0 0,0 0 0 0 0,-1-1-1 0 0,1 1 1 0 0,0 0 0 0 0,0-1 0 0 0,-1 1 0 0 0,1-1 0 0 0,0 0 0 0 0,-1 0 0 0 0,0 1-17 0 0,-8 3 61 0 0,0 0-11 0 0,-1 3-33 0 0,8-5-24 0 0,-1 0 0 0 0,-1 0 0 0 0,1 0 0 0 0,0 0 0 0 0,-1-1 0 0 0,1 0 1 0 0,-1 0-1 0 0,0 0 0 0 0,1 0 0 0 0,-1-1 0 0 0,0 1 0 0 0,0-1 0 0 0,0-1 1 0 0,-5 1 6 0 0,8-1-1 0 0,1 0 1 0 0,-1 0 0 0 0,0 1 0 0 0,0-1-1 0 0,0 0 1 0 0,0 1 0 0 0,1-1 0 0 0,-1 1 0 0 0,0 0-1 0 0,0-1 1 0 0,1 1 0 0 0,-1 0 0 0 0,-1 1 0 0 0,2-1 1 0 0,0 0 0 0 0,-1 0 0 0 0,1-1 0 0 0,-1 1 0 0 0,1 0 1 0 0,-1-1-1 0 0,1 1 0 0 0,-1-1 0 0 0,1 0 0 0 0,-1 1 0 0 0,1-1 0 0 0,-1 0 1 0 0,-1 0-2 0 0,-3 0 23 0 0,4 1-10 0 0,0-1 1 0 0,-1 0-1 0 0,1 0 0 0 0,0 0 0 0 0,0-1 1 0 0,0 1-1 0 0,0 0 0 0 0,0-1 0 0 0,0 1 1 0 0,-1-1-14 0 0,-22-10 125 0 0,10 9-93 0 0,5 0-116 0 0,-10-9-63 0 0,14 8 36 0 0,2 1 37 0 0,1-1 24 0 0,1 1 17 0 0,0-1 2 0 0,-2 1-23 0 0,-8-3-287 0 0,7-5-67 0 0,-5 5-10 0 0,9 5 388 0 0,1-1 0 0 0,0 0 0 0 0,-1 0 0 0 0,1 0-1 0 0,0 1 1 0 0,0-1 0 0 0,-1 0 0 0 0,1 0 0 0 0,0 0-1 0 0,0 1 1 0 0,0-1 0 0 0,0 0 0 0 0,0 0 0 0 0,0 0 30 0 0</inkml:trace>
  <inkml:trace contextRef="#ctx0" brushRef="#br0" timeOffset="671.81">650 530 7688 0 0,'3'0'166'0'0,"-3"0"-157"0"0,1 0-1 0 0,-1 0 0 0 0,0 0 1 0 0,1 0-1 0 0,-1 0 0 0 0,1 0 0 0 0,-1 0 1 0 0,0 0-1 0 0,1 0 0 0 0,-1 0 1 0 0,1 0-1 0 0,-1 0 0 0 0,0 0 0 0 0,1 0 1 0 0,-1 1-1 0 0,0-1 0 0 0,1 0 1 0 0,-1 0-1 0 0,0 1 0 0 0,1-1 0 0 0,-1 0 1 0 0,0 0-1 0 0,1 1 0 0 0,-1-1 1 0 0,0 0-1 0 0,0 1 0 0 0,1-1 0 0 0,-1 0 1 0 0,0 1-1 0 0,0-1 0 0 0,0 1-8 0 0,5 5 147 0 0,5-1 37 0 0,-3 7-137 0 0,4 4-56 0 0,-3-5 51 0 0,-1 1 87 0 0,-1-1 89 0 0,3 0 95 0 0,-7-8-139 0 0,0-1-1 0 0,0 1 0 0 0,0-1 0 0 0,0 1 0 0 0,-1 0 1 0 0,2 2-174 0 0,0 2 348 0 0,1-1 66 0 0,1 1 90 0 0,2 0 112 0 0,-2 0-372 0 0,-1 0 45 0 0,-3-4-146 0 0,-1 1 1 0 0,1-1 0 0 0,0 1-1 0 0,-1 0 1 0 0,0-1 0 0 0,0 1-1 0 0,0 0-143 0 0,0-3 25 0 0,0-1 1 0 0,0 1-1 0 0,0 0 0 0 0,0-1 0 0 0,0 1 0 0 0,0 0 0 0 0,1-1 0 0 0,-1 1 0 0 0,0 0 1 0 0,0-1-1 0 0,0 1 0 0 0,1-1 0 0 0,-1 1 0 0 0,0 0 0 0 0,1-1 0 0 0,-1 1 1 0 0,0-1-1 0 0,1 1 0 0 0,-1-1 0 0 0,1 1 0 0 0,-1-1 0 0 0,1 1 0 0 0,-1-1 1 0 0,1 0-1 0 0,-1 1 0 0 0,1-1-25 0 0,-1 1 24 0 0,1-1-1 0 0,-1 0 1 0 0,1 1 0 0 0,0-1-1 0 0,-1 1 1 0 0,0-1 0 0 0,1 1-1 0 0,-1-1 1 0 0,1 1 0 0 0,-1-1-1 0 0,0 1 1 0 0,1-1 0 0 0,-1 1-1 0 0,0-1 1 0 0,1 1 0 0 0,-1 0-1 0 0,0-1 1 0 0,0 1 0 0 0,0 0-1 0 0,0-1 1 0 0,0 1 0 0 0,1 0 0 0 0,-1-1-1 0 0,0 1 1 0 0,-1 0 0 0 0,1-1-24 0 0,0 2 17 0 0,0 0 48 0 0,0-1 43 0 0,0 1 35 0 0,0 2 214 0 0,0 3 616 0 0,0-4-709 0 0,0-1-49 0 0,0-1-64 0 0,0 1-90 0 0,0-1-108 0 0,0 0-23 0 0,0-1-36 0 0,0 3 366 0 0,0-3-4 0 0,0 0-12 0 0,0 0-52 0 0,0 0-28 0 0,0 0-4 0 0,0 0-8 0 0,0 0-34 0 0,0-3-20 0 0,0-22 58 0 0,0-38 6 0 0,0 61-161 0 0,1 0 0 0 0,-1 1-1 0 0,0-1 1 0 0,0 0 0 0 0,1 1 0 0 0,-1-1 0 0 0,1 0 0 0 0,0 1 0 0 0,-1-1 0 0 0,1 1 0 0 0,0-1-1 0 0,0 1 1 0 0,0-1-1 0 0,0 1 0 0 0,0-1 0 0 0,0 1 0 0 0,0-1 0 0 0,-1 1 0 0 0,1-1 0 0 0,-1 0 0 0 0,1 1 0 0 0,-1-1 0 0 0,1 1 0 0 0,-1-1 0 0 0,0 0-1 0 0,0 0 1 0 0,1 1 0 0 0,-1-3 0 0 0,1 1 0 0 0,-1 0 0 0 0,1 0 0 0 0,0-1 0 0 0,0 1 0 0 0,1 0 0 0 0,-1 0 0 0 0,1 0 0 0 0,0 1 0 0 0,-1-1 0 0 0,1 0 0 0 0,0 0 0 0 0,9-15 0 0 0,-7 6 0 0 0,0 1 0 0 0,1 1 0 0 0,2-4 0 0 0,-7 13 0 0 0,3-4-10 0 0,1 0-1 0 0,-1 0 0 0 0,1 1 0 0 0,3-4 11 0 0,5-4-45 0 0,2 0-92 0 0,-8 8 18 0 0,-1 1-43 0 0,26-2-692 0 0,-12-7 328 0 0,4-2-193 0 0,-15 12 344 0 0,5-4-283 0 0,-10 4 404 0 0,1 1-74 0 0,-1-1-102 0 0,-1 1 168 0 0,1 0-36 0 0,-1 1-67 0 0,1-1-45 0 0,-1 1-40 0 0,1-1-35 0 0,0 1-136 0 0,1 0-35 0 0,6 0-1436 0 0,-10 0 2062 0 0</inkml:trace>
  <inkml:trace contextRef="#ctx0" brushRef="#br0" timeOffset="1016.12">1482 409 6272 0 0,'0'0'141'0'0,"0"0"23"0"0,0 0 11 0 0,0 0-58 0 0,0 0-2 0 0,0 0 46 0 0,0 0 146 0 0,-3 0 267 0 0,0 0-411 0 0,0 1 53 0 0,-7 3 608 0 0,7-2-538 0 0,1 0-183 0 0,1-1-38 0 0,-1 0-47 0 0,1 0-53 0 0,0 1 240 0 0,-1-1-47 0 0,0-1-41 0 0,1 1-33 0 0,-3-1 15 0 0,-1-1-51 0 0,4 1-8 0 0,0 0 39 0 0,-6 0 112 0 0,-4 0 265 0 0,7 0-286 0 0,-1 1-49 0 0,1 0-107 0 0,0 1 62 0 0,-12 6 159 0 0,9-3-29 0 0,-1 8 78 0 0,-1-6-154 0 0,-2 4 74 0 0,7-6-93 0 0,0 2 35 0 0,2-2-63 0 0,-1-1 0 0 0,0 0 0 0 0,-1-1 1 0 0,1 1-1 0 0,0 0 0 0 0,-1-1 1 0 0,-2 2-84 0 0,0 0 122 0 0,1 0 0 0 0,0 0 0 0 0,0 0 1 0 0,-4 6-123 0 0,5-4 67 0 0,-1 0 20 0 0,0 1 0 0 0,1-1 0 0 0,-1 1 0 0 0,2 0 0 0 0,-3 8-87 0 0,-5 2 78 0 0,0 1 14 0 0,10-17-76 0 0,0 0 0 0 0,0 0 0 0 0,0 1 0 0 0,0-1 0 0 0,1 0 0 0 0,0 0 0 0 0,-1 1 0 0 0,1-1 0 0 0,0 1-16 0 0,-1 6 38 0 0,1 11 41 0 0,3-6 12 0 0,-1-11-74 0 0,8 15 64 0 0,-10-17-82 0 0,1-1 1 0 0,-1 1 0 0 0,1 0-1 0 0,-1-1 1 0 0,1 1 0 0 0,-1-1-1 0 0,1 1 1 0 0,0 0 0 0 0,-1-1 0 0 0,1 0-1 0 0,0 1 1 0 0,-1-1 0 0 0,1 1-1 0 0,0-1 1 0 0,0 0 0 0 0,-1 1-1 0 0,1-1 1 0 0,0 0 0 0 0,0 0 0 0 0,0 0 0 0 0,4 3-48 0 0,11 11 69 0 0,-3-6 36 0 0,1-4 58 0 0,3-2 89 0 0,-13-2-164 0 0,37-2 379 0 0,-22 0-266 0 0,1-2-36 0 0,-1-4-81 0 0,-1 2 23 0 0,-2 0 10 0 0,-2-2 10 0 0,42-32 91 0 0,-32 20-63 0 0,8-13-10 0 0,-10 10-47 0 0,-12 9-3 0 0,-9 11-41 0 0,0-1 0 0 0,0 1 0 0 0,0-1-1 0 0,0 0 1 0 0,-1 1 0 0 0,0-1-1 0 0,0 0 1 0 0,0 0 0 0 0,0-1-6 0 0,0-3 27 0 0,0 6-26 0 0,0 1 0 0 0,0-1 0 0 0,-1 1 0 0 0,1-1 0 0 0,0 0-1 0 0,-1 1 1 0 0,1-1 0 0 0,-1 1 0 0 0,0-1 0 0 0,1 1 0 0 0,-1 0-1 0 0,0-1 1 0 0,0 1 0 0 0,0-1-1 0 0,-4-5 0 0 0,1-3 0 0 0,3 7 0 0 0,0 1 0 0 0,0 0 0 0 0,0 0 0 0 0,-1 0 0 0 0,1 0 0 0 0,0 0 0 0 0,-1 0 0 0 0,1 0 0 0 0,-1 0 0 0 0,-5-5-2 0 0,-5-5-62 0 0,0 4-91 0 0,3 3-13 0 0,-14-8-236 0 0,2 4 158 0 0,16 8 157 0 0,0-1-38 0 0,-1-1-51 0 0,0 0-60 0 0,-12-7-373 0 0,12 9 428 0 0,1 0 14 0 0,1 1-12 0 0,1-1-56 0 0,-1 0-70 0 0,1 0-84 0 0,1 0 52 0 0,0 1-46 0 0,0-2-39 0 0,0 1-36 0 0,0 0-131 0 0,0-1-35 0 0,-4-3-1374 0 0</inkml:trace>
  <inkml:trace contextRef="#ctx0" brushRef="#br0" timeOffset="1560.86">1845 1 8864 0 0,'0'0'200'0'0,"2"2"33"0"0,8 8 14 0 0,-6-2-91 0 0,-5-1-76 0 0,1-4-68 0 0,0 11-20 0 0,0 15 7 0 0,2-14 84 0 0,4-1 152 0 0,0 5 154 0 0,-5-4-157 0 0,2 5 127 0 0,5 9 304 0 0,-5-16-402 0 0,-2 0-41 0 0,2 16 284 0 0,7 14 204 0 0,-5-24-392 0 0,-3-12-180 0 0,1 1 0 0 0,0-1 0 0 0,3 6-136 0 0,5 10 253 0 0,-6-7-13 0 0,-2-6-115 0 0,7 12 77 0 0,-8-17-154 0 0,0 0 0 0 0,0 0 1 0 0,0 0-1 0 0,0 1 0 0 0,-1-1 1 0 0,1 1-1 0 0,-2-1 0 0 0,1 1 1 0 0,0 4-49 0 0,0 2 155 0 0,3-1-34 0 0,8 8 43 0 0,-2-1-44 0 0,-7 0 34 0 0,-3-17-138 0 0,0 0 0 0 0,0 1 0 0 0,0-1-1 0 0,0 0 1 0 0,0 1 0 0 0,0-1-1 0 0,1 0 1 0 0,-1 1 0 0 0,1-1 0 0 0,-1 1-16 0 0,5 6 76 0 0,-4-7-60 0 0,0 1 0 0 0,0-1 0 0 0,0 1 1 0 0,0-1-1 0 0,-1 1 0 0 0,1-1 0 0 0,-1 1 0 0 0,1-1 1 0 0,-1 1-1 0 0,1-1 0 0 0,-1 3-16 0 0,3 1 97 0 0,7 5-1 0 0,-8-8 14 0 0,-2-2 55 0 0,0 0 24 0 0,0 0 3 0 0,0 0-9 0 0,0 0-39 0 0,0 0-15 0 0,0 0-1 0 0,0-2-8 0 0,-1-15-36 0 0,1 10-66 0 0,-1 0-1 0 0,1 1 0 0 0,0-1 1 0 0,0 0-1 0 0,1 0 0 0 0,0 1 1 0 0,2-6-18 0 0,-2 7-4 0 0,2-4 26 0 0,0 1-1 0 0,1-1 0 0 0,2-3-21 0 0,4-3-8 0 0,8-7-118 0 0,-8 4 36 0 0,-4 7-44 0 0,1 6 84 0 0,-2 1 7 0 0,12-12-95 0 0,-9 10 77 0 0,1 0-1 0 0,-1 1 1 0 0,1 0-1 0 0,0 0 62 0 0,-6 4-9 0 0,0 0 0 0 0,-1 0-1 0 0,1 1 1 0 0,0-1 0 0 0,0 1-1 0 0,-1 0 1 0 0,1 0 0 0 0,0 0 0 0 0,0 0-1 0 0,2 1 10 0 0,10-1-20 0 0,-5 0-2 0 0,20-1-16 0 0,-12 5-22 0 0,-9 1 27 0 0,0 0 1 0 0,0 0-1 0 0,7 7 33 0 0,2 4 4 0 0,-11-9-4 0 0,-5-4-9 0 0,1 1 1 0 0,1-1-1 0 0,-1-1 0 0 0,0 1 0 0 0,1 0 0 0 0,0-1 9 0 0,6 3-10 0 0,-9-5 10 0 0,0 0 0 0 0,1 1 0 0 0,-1-1 0 0 0,0 1 0 0 0,0-1 0 0 0,0 1 0 0 0,0-1 0 0 0,0 1 0 0 0,-1 0 0 0 0,1-1 0 0 0,0 1 0 0 0,0 0 0 0 0,0 0 0 0 0,0 0 0 0 0,-1 0 0 0 0,1-1 0 0 0,0 1-1 0 0,0 1 1 0 0,14 28 0 0 0,-14-26 1 0 0,0 0-1 0 0,0 0 0 0 0,-1 1 0 0 0,1-1 0 0 0,-1 0 0 0 0,0 0 0 0 0,0 0 0 0 0,0 1 0 0 0,-1 2 0 0 0,0 9 26 0 0,1-11 30 0 0,-2 1 37 0 0,-5 12 308 0 0,3-10-261 0 0,0 0-70 0 0,2-6-65 0 0,1 0 0 0 0,0 0-1 0 0,0 0 1 0 0,-1 0 0 0 0,1-1-1 0 0,-1 1 1 0 0,1 0 0 0 0,-1-1-5 0 0,-26 17-2 0 0,8-6 19 0 0,8-6 47 0 0,-1-1 0 0 0,1 0 0 0 0,-13 4-64 0 0,16-7 16 0 0,6-1-8 0 0,0 0 0 0 0,0 0 0 0 0,0-1-1 0 0,0 1 1 0 0,0-1 0 0 0,0 0-1 0 0,-1 0 1 0 0,1 0-8 0 0,-14 1 2 0 0,3 5-7 0 0,10-5-3 0 0,1 0 0 0 0,0 0-1 0 0,0 0 1 0 0,-1 0 0 0 0,1 0-1 0 0,0-1 1 0 0,-1 1 0 0 0,1-1-1 0 0,-1 0 9 0 0,-10 0-1 0 0,-1 0-90 0 0,0 0-102 0 0,-1 0-114 0 0,12 0 279 0 0,1-1-105 0 0,0 0-100 0 0,0 0-90 0 0,0 0-84 0 0,1 0-76 0 0,0-1-69 0 0,-1 1-62 0 0,0-1-485 0 0,-1-1-110 0 0,-3 1-885 0 0,-2 2-1186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7:28.3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7080 0 0,'0'0'157'0'0,"0"0"23"0"0,0 0 13 0 0,0 2-22 0 0,0 56 1504 0 0,0-52-1458 0 0,2-1-37 0 0,0 0-1 0 0,2 2 39 0 0,2 5 122 0 0,-5-1-44 0 0,-1-5-108 0 0,0-3-127 0 0,0-1 0 0 0,0 0 0 0 0,0 0 1 0 0,0 0-1 0 0,0 0 0 0 0,0 0 0 0 0,1 0 0 0 0,-1 0 0 0 0,1 0 0 0 0,0 1-61 0 0,3 5 158 0 0,3 3 84 0 0,-6 0-49 0 0,-1 0 19 0 0,-1-7-150 0 0,1-1 0 0 0,0 0 0 0 0,0 0 1 0 0,0 0-1 0 0,0 0 0 0 0,1 0 0 0 0,-1 0 0 0 0,1 0 0 0 0,0 0 1 0 0,0 1-63 0 0,3 3 138 0 0,2 3 57 0 0,-4 3 48 0 0,-2-2-27 0 0,-1 3-20 0 0,1-12-169 0 0,0 0-1 0 0,0 0 0 0 0,1 0 0 0 0,-1 0 0 0 0,0 0 0 0 0,1 0 0 0 0,-1 0 0 0 0,1 0 1 0 0,0 0-27 0 0,4 6 80 0 0,-4-7-63 0 0,-1 0 0 0 0,1 1 1 0 0,0-1-1 0 0,0 1 0 0 0,0-1 0 0 0,-1 1 0 0 0,1-1 1 0 0,-1 1-1 0 0,1-1 0 0 0,-1 1 0 0 0,0-1 0 0 0,0 1 1 0 0,0 0-1 0 0,1-1-17 0 0,-1 10 68 0 0,0 9 28 0 0,0-14-156 0 0,0 1 81 0 0,0 4 140 0 0,0 7 243 0 0,0-11-259 0 0,0 0-60 0 0,0 1-95 0 0,0-1-106 0 0,0-4 12 0 0,0 0-34 0 0,0 0-36 0 0,0 1-41 0 0,0-1-42 0 0,0 0-46 0 0,0-3-44 0 0,0 0-52 0 0,0 0-48 0 0,0 0-40 0 0,0 0-144 0 0,0 0-41 0 0,0 0-173 0 0,0 0-467 0 0</inkml:trace>
  <inkml:trace contextRef="#ctx0" brushRef="#br0" timeOffset="403.9">423 61 7632 0 0,'0'0'166'0'0,"-2"0"29"0"0,1 0-160 0 0,-1 0-1 0 0,1 0 1 0 0,0 0 0 0 0,-1-1 0 0 0,1 1-1 0 0,0 0 1 0 0,0-1 0 0 0,0 0-1 0 0,-1 1 1 0 0,0-1-35 0 0,-4-3 109 0 0,3 2-89 0 0,-1 0-65 0 0,-11-1 45 0 0,12 3-70 0 0,0 0 46 0 0,0 0 40 0 0,0 0 36 0 0,-3 0 101 0 0,1 0 64 0 0,-14 0 657 0 0,12 0-563 0 0,4 0-199 0 0,0 0-41 0 0,0 0-51 0 0,1 0-58 0 0,1 0 44 0 0,0 0 0 0 0,1 0 0 0 0,-1 0 0 0 0,0 0 0 0 0,1 0 0 0 0,-1 0 0 0 0,0 0 0 0 0,1 1 0 0 0,-1-1 0 0 0,0 0 0 0 0,1 0 0 0 0,-1 1 0 0 0,1-1 0 0 0,-1 0 0 0 0,0 0 0 0 0,1 1 0 0 0,-1-1 0 0 0,1 1 0 0 0,-1-1 0 0 0,1 1 0 0 0,-1-1 0 0 0,1 1 0 0 0,0-1-1 0 0,-1 1 1 0 0,1-1 0 0 0,-1 1-6 0 0,1-1 5 0 0,0 1 0 0 0,-1-1-1 0 0,1 1 1 0 0,0-1-1 0 0,-1 1 1 0 0,1-1 0 0 0,-1 1-1 0 0,1-1 1 0 0,-1 1-1 0 0,1-1 1 0 0,-1 0 0 0 0,0 1-1 0 0,1-1 1 0 0,-1 0-1 0 0,1 1 1 0 0,-1-1 0 0 0,0 0-1 0 0,1 0 1 0 0,-1 0-1 0 0,0 0 1 0 0,1 0 0 0 0,-1 0-1 0 0,0 0 1 0 0,1 0-1 0 0,-1 0 1 0 0,0 0-5 0 0,1 0 1 0 0,-1 0-1 0 0,1 0 1 0 0,-1 0-1 0 0,1 0 1 0 0,-1 0-1 0 0,1 0 1 0 0,0 0-1 0 0,-1 0 1 0 0,1 0-1 0 0,-1 0 1 0 0,1 0 0 0 0,-1 0-1 0 0,1 0 1 0 0,-1 1-1 0 0,1-1 1 0 0,-1 0-1 0 0,1 0 1 0 0,0 0-1 0 0,-1 1 1 0 0,1-1-1 0 0,-1 0 1 0 0,1 1-1 0 0,0-1 1 0 0,-1 0 0 0 0,1 1-1 0 0,0-1 1 0 0,-1 0-1 0 0,1 1 1 0 0,0-1-1 0 0,0 0 1 0 0,-1 1-1 0 0,1 0 0 0 0,-4 5-2 0 0,-6-1 2 0 0,9-4 0 0 0,1-1 0 0 0,-1 1 0 0 0,1 0 0 0 0,0 0 0 0 0,0 0 0 0 0,-1-1 0 0 0,1 1 0 0 0,0 0 0 0 0,0 0 0 0 0,0 0 0 0 0,0-1 0 0 0,0 1 0 0 0,0 0 0 0 0,0 1 0 0 0,1 3 0 0 0,-2-4 0 0 0,-12 23 0 0 0,13-24 0 0 0,0 1 0 0 0,0 0 0 0 0,-1-1 0 0 0,1 1 0 0 0,0 0 0 0 0,0-1 0 0 0,0 1 0 0 0,0 0 0 0 0,0 0 0 0 0,0-1 0 0 0,0 1 0 0 0,0 0 0 0 0,0-1 0 0 0,0 1 0 0 0,0 0 0 0 0,0-1 0 0 0,0 1 0 0 0,0 0 0 0 0,1-1 0 0 0,-1 1 0 0 0,0 0 0 0 0,16 29 0 0 0,-4-15 0 0 0,-1-4-24 0 0,-6-5-6 0 0,0 0 0 0 0,1-1 1 0 0,-1 0-1 0 0,1 0 1 0 0,2 0 29 0 0,1 0-13 0 0,-6-4 13 0 0,-1 0 0 0 0,0 0 0 0 0,0 0 0 0 0,0 0 0 0 0,0 0 0 0 0,0 1 1 0 0,0-1-1 0 0,0 1 0 0 0,0 0 0 0 0,13 10 19 0 0,11 0 55 0 0,-7-3-14 0 0,-15-7-31 0 0,12 6 57 0 0,-8-3 18 0 0,-3 5 138 0 0,9-2 113 0 0,-3-1-100 0 0,-9-5-95 0 0,-1 0-45 0 0,0 1 10 0 0,-2 5-59 0 0,1-8-31 0 0,0 5 124 0 0,0 0-53 0 0,1-1-69 0 0,0-3 8 0 0,3 2 25 0 0,-1 2 83 0 0,-9 2-20 0 0,5-7-129 0 0,-1 3 162 0 0,1 1-74 0 0,1 0-45 0 0,0 0-24 0 0,1-1 33 0 0,-1-3-49 0 0,0 1 1 0 0,0-1 0 0 0,0 1-1 0 0,0-1 1 0 0,0 1 0 0 0,0-1-1 0 0,0 1 1 0 0,0-1 0 0 0,0 1 0 0 0,0-1-1 0 0,0 1 1 0 0,0-1 0 0 0,0 0-1 0 0,0 1 1 0 0,-1-1 0 0 0,1 1-1 0 0,0-1 1 0 0,0 1 0 0 0,-1-1-1 0 0,1 0 1 0 0,0 1 0 0 0,0-1 0 0 0,-1 1-1 0 0,1-1 1 0 0,0 0 0 0 0,-1 1-1 0 0,1-1 1 0 0,-1 0 0 0 0,1 0-1 0 0,0 1 1 0 0,-1-1 0 0 0,0 0-8 0 0,-5 4 106 0 0,0 7 46 0 0,6-10-142 0 0,-1 0 1 0 0,1 0-1 0 0,-1 0 1 0 0,1 0-1 0 0,-1 0 1 0 0,1 0-1 0 0,-1 0 1 0 0,0 0-1 0 0,1 0 1 0 0,-1-1-1 0 0,0 1 1 0 0,0 0-1 0 0,1 0 1 0 0,-1-1-1 0 0,0 1 1 0 0,0 0-11 0 0,-15 4 133 0 0,1 7-106 0 0,8-4-28 0 0,4-5-10 0 0,0 0-1 0 0,0 0 1 0 0,0 0 0 0 0,-1 0 0 0 0,1-1 0 0 0,-1 1 11 0 0,-26 12-172 0 0,27-14 201 0 0,0 0-78 0 0,0 0-80 0 0,0-1-83 0 0,0 0-85 0 0,0 0-87 0 0,0 0-91 0 0,0 0-93 0 0,2 0 184 0 0,-1 0-35 0 0,0 0-35 0 0,1 0-35 0 0,-5 0-1152 0 0,-4 0-935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7:31.7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77 4320 0 0,'0'0'99'0'0,"0"0"11"0"0,0 0 9 0 0,0 3-19 0 0,0 24-80 0 0,0-19-21 0 0,-1 0 86 0 0,1-1 35 0 0,0 0 34 0 0,-1-4-56 0 0,1 0 0 0 0,0 0 0 0 0,0 0 0 0 0,1 0 0 0 0,-1 0 0 0 0,1-1 0 0 0,-1 1 0 0 0,1 0 0 0 0,1 2-98 0 0,2 3 213 0 0,2 1 127 0 0,-4-3-115 0 0,-2 1 50 0 0,0 10 429 0 0,-1 10 395 0 0,2-18-777 0 0,2 1-42 0 0,-1-4-195 0 0,2 5 118 0 0,-1 1 72 0 0,0 2 72 0 0,-2 1 73 0 0,-1-12-363 0 0,0 14 247 0 0,1-3-45 0 0,3-1-43 0 0,3-2-43 0 0,-5-9-51 0 0,-1 0-33 0 0,0 2 12 0 0,-2 3-18 0 0,1-7-51 0 0,0 3 176 0 0,0-3-8 0 0,0 0-32 0 0,0 0-10 0 0,0 0-4 0 0,0 0-13 0 0,0 0-45 0 0,0 0-21 0 0,0 0-3 0 0,0 0 6 0 0,0 0 29 0 0,0 0 12 0 0,0-3 1 0 0,0-24 7 0 0,0-5-46 0 0,0-25-21 0 0,1 40-17 0 0,5 2-26 0 0,0-1-3 0 0,-4-1 25 0 0,-1 6-24 0 0,1 0-1 0 0,0 1 1 0 0,1-1 0 0 0,0 1-1 0 0,2-2-14 0 0,-4 6 2 0 0,2 0-2 0 0,0 1 0 0 0,0-1 0 0 0,0 1 0 0 0,0-1 0 0 0,4-2 0 0 0,-1-1 0 0 0,-4 6 0 0 0,8-12 0 0 0,1-1 0 0 0,0 2 0 0 0,1-1 0 0 0,3 0 0 0 0,-3 2-11 0 0,-5 10-41 0 0,1 3 45 0 0,-5 1-5 0 0,-1-1 3 0 0,22 1-107 0 0,-23 0 114 0 0,0-1 1 0 0,0 0 0 0 0,0 1-1 0 0,0-1 1 0 0,0 1 0 0 0,0-1-1 0 0,0 1 1 0 0,0-1 0 0 0,0 1-1 0 0,-1 0 1 0 0,1-1 0 0 0,0 1 0 0 0,0 0-1 0 0,-1 0 1 0 0,1-1 0 0 0,0 1-1 0 0,-1 0 1 0 0,1 0 0 0 0,0 1 1 0 0,3 8 0 0 0,-3-8 0 0 0,0 0 0 0 0,0 0 0 0 0,0 0 0 0 0,1 0 0 0 0,-1 0 0 0 0,0 0 0 0 0,1 0 0 0 0,-1 0 0 0 0,1 0 0 0 0,2 2 0 0 0,-1 1 0 0 0,0-1 0 0 0,0 1 0 0 0,0 0 0 0 0,1 2 0 0 0,7 8 0 0 0,-7-10 0 0 0,0 1 0 0 0,0-1 0 0 0,-1 1 0 0 0,1 0 0 0 0,-1 0 0 0 0,0 0 0 0 0,-1 0 0 0 0,10 27 0 0 0,-9-23 0 0 0,0 7 0 0 0,-3-16 0 0 0,0 1 0 0 0,0-1 0 0 0,0 0 0 0 0,0 1 0 0 0,0-1 0 0 0,0 0 0 0 0,1 1 0 0 0,-1-1 0 0 0,1 0 0 0 0,-1 1 0 0 0,5 6 0 0 0,-4-7 0 0 0,0 1 0 0 0,0-1 0 0 0,0 0 0 0 0,-1 1 0 0 0,1-1 0 0 0,0 1 0 0 0,-1-1 0 0 0,1 1 0 0 0,-1-1 0 0 0,0 1 0 0 0,1-1 0 0 0,-1 1 0 0 0,0 0 0 0 0,0 0 0 0 0,0 40 1 0 0,0-9-76 0 0,0-32 74 0 0,0 0 0 0 0,0 0 0 0 0,0-1 0 0 0,0 1 0 0 0,0 0 0 0 0,0 0 0 0 0,0 0 0 0 0,0-1 0 0 0,1 1 0 0 0,-1 0 0 0 0,0 0 0 0 0,0 0 0 0 0,1-1 0 0 0,0 2 1 0 0,9 0 10 0 0,-10-2-9 0 0,0 0 0 0 0,0 0-1 0 0,0 0 1 0 0,0 0 0 0 0,0 0 0 0 0,0 0-1 0 0,0 0 1 0 0,0 0 0 0 0,0 0 0 0 0,0 0-1 0 0,1 0 1 0 0,-1 0 0 0 0,0 0 0 0 0,0 0-1 0 0,0 0 1 0 0,0 0 0 0 0,0 0 0 0 0,0 0-1 0 0,0 0 1 0 0,0 0 0 0 0,0 0 0 0 0,0 0-1 0 0,0 0 1 0 0,1 0 0 0 0,-1 0 0 0 0,0 0-1 0 0,0 0 1 0 0,0 1 0 0 0,0-1 0 0 0,0 0-1 0 0,0 0 1 0 0,0 0 0 0 0,0 0 0 0 0,0 0-1 0 0,0 0 1 0 0,0 0 0 0 0,0 0 0 0 0,0 0-1 0 0,0 0 1 0 0,0 0 0 0 0,0 0 0 0 0,0 0-1 0 0,0 1 1 0 0,0-1 0 0 0,0 0 0 0 0,0 0-1 0 0,0 0 1 0 0,0 0 0 0 0,0 0 0 0 0,0 0-1 0 0,0 0 1 0 0,0 0 0 0 0,0 0 0 0 0,0 0-1 0 0,0 1 1 0 0,0-1 0 0 0,0 0-1 0 0,0 10 21 0 0,1-8-8 0 0,1-2-47 0 0,3 0-95 0 0,0 0-71 0 0,-3 0-287 0 0,-2 0-32 0 0,0 0-7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7:32.9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30 6824 0 0,'0'0'149'0'0,"0"0"23"0"0,0 0 13 0 0,0 0-55 0 0,0 0-6 0 0,0 0 47 0 0,2 0 148 0 0,-1 0-324 0 0,0 0 55 0 0,1 1 91 0 0,1-1 64 0 0,8-1 648 0 0,-6 1-538 0 0,-3-1-180 0 0,1 0-53 0 0,5-4 138 0 0,3-1 96 0 0,0 4-73 0 0,-4 2-87 0 0,-5 1-107 0 0,0-1 0 0 0,0 0-1 0 0,0 0 1 0 0,0 0 0 0 0,0-1 0 0 0,0 1 0 0 0,0 0 0 0 0,0-1 0 0 0,0 1 0 0 0,1-1-49 0 0,5-4 102 0 0,-7 4-87 0 0,1 0-1 0 0,-1 0 1 0 0,0 0 0 0 0,1 1 0 0 0,-1-1-1 0 0,1 0 1 0 0,-1 1 0 0 0,1-1 0 0 0,-1 1-1 0 0,1 0 1 0 0,0-1 0 0 0,-1 1 0 0 0,1 0-1 0 0,0 0-14 0 0,19 0 156 0 0,-12 0-121 0 0,6 0-96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7:33.4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5840 0 0,'0'0'132'0'0,"0"0"17"0"0,0 2 11 0 0,0 2-103 0 0,-1 8 25 0 0,4 0-54 0 0,10 6-28 0 0,-8-10 27 0 0,0 2 56 0 0,-1 1 59 0 0,-3 3 62 0 0,1-2 208 0 0,4-2-70 0 0,-1-2-96 0 0,-3-3-91 0 0,1 0 39 0 0,2 6 292 0 0,0 0 76 0 0,7 15 830 0 0,-8-18-1008 0 0,-1 0-49 0 0,0 0-60 0 0,0-1-85 0 0,0 1-101 0 0,-1-2-119 0 0,0 12 228 0 0,-2-17-181 0 0,0 0 0 0 0,0 1 0 0 0,0-1 0 0 0,0 0 0 0 0,1 1 0 0 0,-1-1 0 0 0,0 0 0 0 0,1 1 0 0 0,-1-1 0 0 0,1 1-17 0 0,9 15 161 0 0,-5 9 6 0 0,1-14-57 0 0,-5-10-93 0 0,0-1 1 0 0,0 0-1 0 0,-1 1 0 0 0,1-1 1 0 0,-1 0-1 0 0,1 1 0 0 0,-1-1 1 0 0,1 1-1 0 0,-1-1 1 0 0,0 1-1 0 0,0-1 0 0 0,1 1 1 0 0,-1-1-18 0 0,0 12 113 0 0,0-3-32 0 0,0-7-56 0 0,1 0 1 0 0,-1 1-1 0 0,1-1 0 0 0,0 0 1 0 0,0 0-1 0 0,0 0 1 0 0,0 0-26 0 0,5 10 108 0 0,-3-4 24 0 0,-3 18 307 0 0,0-20-362 0 0,0-5 99 0 0,0-2-7 0 0,0 0-28 0 0,0 0-11 0 0,0 0-2 0 0,-2 1-9 0 0,0-1-52 0 0,-6-3-7 0 0,7 3-18 0 0,0-2-2 0 0,1-1-22 0 0,1 0 9 0 0,-2 1 23 0 0,0 0 23 0 0,-2-1 39 0 0,2 2-95 0 0,0-1 1 0 0,0 1-1 0 0,0 0 1 0 0,0 0 0 0 0,0-1-1 0 0,0 1 1 0 0,1 0 0 0 0,-1-1-1 0 0,0 1 1 0 0,1-1 0 0 0,-1-1-18 0 0,-1-25 198 0 0,2-27 7 0 0,0 52-199 0 0,0 0 0 0 0,0-1 0 0 0,0 1 0 0 0,1 0 0 0 0,0 0 0 0 0,-1 0 1 0 0,1 0-1 0 0,0 0 0 0 0,2-2-6 0 0,2-10 24 0 0,-2 4-16 0 0,-3 7-2 0 0,1 0 0 0 0,0 1 1 0 0,0-1-1 0 0,1 0 0 0 0,-1 1 1 0 0,1 0-1 0 0,0-1 0 0 0,0 1 1 0 0,1-2-7 0 0,-1 2 1 0 0,0-1 1 0 0,-1 0 0 0 0,1 1-1 0 0,-1-1 1 0 0,0 0 0 0 0,0 0-1 0 0,0-2-1 0 0,0 3 0 0 0,-1 0 0 0 0,1-1 0 0 0,0 1 0 0 0,0 0 0 0 0,0 0 0 0 0,1 0 0 0 0,-1 0 0 0 0,1 0 0 0 0,0 0 0 0 0,0 0 0 0 0,0 0 0 0 0,1-1 0 0 0,2-1-2 0 0,-1-1 1 0 0,1 0 0 0 0,-1 0 0 0 0,1-3 1 0 0,11-14-50 0 0,-14 20 38 0 0,0 1-1 0 0,0 0 1 0 0,0 0 0 0 0,0 0 0 0 0,0 1 0 0 0,1-1 0 0 0,-1 0 0 0 0,2 0 12 0 0,6-3-40 0 0,-7 4 37 0 0,-1 1 0 0 0,0-2 1 0 0,0 1-1 0 0,0 0 0 0 0,0 0 1 0 0,0-1-1 0 0,0 1 0 0 0,0-1 1 0 0,0 0 2 0 0,-1 1 0 0 0,1-1 0 0 0,0 1 0 0 0,-1 0 0 0 0,1-1 0 0 0,0 1 0 0 0,0 0 0 0 0,0 0 1 0 0,0 0-1 0 0,0 1 0 0 0,0-1 0 0 0,0 0 0 0 0,0 1 0 0 0,1-1 0 0 0,14 0-20 0 0,0 1-44 0 0,0 0-39 0 0,-6 3 46 0 0,-10-3 55 0 0,1 1 1 0 0,-1-1-1 0 0,0 1 0 0 0,0 0 0 0 0,0-1 1 0 0,0 1-1 0 0,-1 0 0 0 0,1 0 0 0 0,0 0 1 0 0,0 0-1 0 0,0 0 0 0 0,-1 0 1 0 0,1 0-1 0 0,0 0 2 0 0,4 12-43 0 0,5-8 22 0 0,3 19-34 0 0,-11-20 57 0 0,3 26-2 0 0,5-12 0 0 0,-5 7 0 0 0,-2-18 0 0 0,0-1 0 0 0,1 1 0 0 0,3 5 0 0 0,2 4 0 0 0,11 29 0 0 0,-20-44 0 0 0,1 0 0 0 0,0 0 0 0 0,0 0 0 0 0,-1 0 0 0 0,1 0 0 0 0,0 0 0 0 0,0 0 0 0 0,0-1 0 0 0,0 1 0 0 0,0 0 0 0 0,0-1 0 0 0,0 1 0 0 0,0 0 0 0 0,0-1 0 0 0,0 1 0 0 0,0-1 0 0 0,0 0 0 0 0,0 0 0 0 0,-1 1 0 0 0,1-1 0 0 0,0 0 0 0 0,-1 1 0 0 0,1-1 0 0 0,0 1 0 0 0,-1-1 0 0 0,1 1 0 0 0,-1-1 0 0 0,1 1 0 0 0,-1-1 0 0 0,1 1 0 0 0,-1-1 0 0 0,1 1 0 0 0,-1 0 0 0 0,1-1 0 0 0,-1 1 0 0 0,0 0 0 0 0,0 0 0 0 0,1-1 0 0 0,-1 1 0 0 0,0 0 0 0 0,0 0 0 0 0,0-1 0 0 0,0 1 0 0 0,0 0 0 0 0,1 0 0 0 0,-2 0 0 0 0,1 1 0 0 0,0-1 0 0 0,1 0 0 0 0,-1 0 0 0 0,0 1 0 0 0,0-1 0 0 0,0 0 0 0 0,1 0 0 0 0,-1 0 0 0 0,1 1 0 0 0,-1-1 0 0 0,1 0 0 0 0,-1 0 0 0 0,1 0 0 0 0,0 0 0 0 0,-1 0 0 0 0,1 0 0 0 0,0 0 0 0 0,0 0 0 0 0,0 0 0 0 0,0 0 0 0 0,0-1 0 0 0,0 1 0 0 0,0 0 0 0 0,1 0 0 0 0,10 4 10 0 0,-7 5 33 0 0,5-7-64 0 0,-7-3-49 0 0,-3 0-34 0 0,2 0-157 0 0,8 0-24 0 0,-7 0-3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7:33.8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0 183 7456 0 0,'0'0'166'0'0,"0"0"29"0"0,3 0 12 0 0,0 1-135 0 0,9-1 30 0 0,0-3-68 0 0,16-10-61 0 0,-21 12 51 0 0,-1 2 105 0 0,-2-1 77 0 0,2-2 239 0 0,-3 0-260 0 0,8-3 166 0 0,-3 2-44 0 0,-4 2-138 0 0,1 0 33 0 0,-1 0 40 0 0,1 1 45 0 0,2 0 105 0 0,-2-1-99 0 0,-1-1-125 0 0,0 1-37 0 0,3-3 59 0 0,4-2 8 0 0,-1 3-29 0 0,0 0-65 0 0,8-3 75 0 0,-11 3-82 0 0,1-1 32 0 0,9-6 134 0 0,9 5 8 0 0,-14-1-92 0 0,-10 5-153 0 0,-1 0 0 0 0,0 1-1 0 0,1-1 1 0 0,-1 0 0 0 0,0 1 0 0 0,1-1 0 0 0,-1 1 0 0 0,1 0 0 0 0,-1-1 0 0 0,1 1 0 0 0,-1 0 0 0 0,1 0 0 0 0,-1 0-26 0 0,10-2 98 0 0,2-5-22 0 0,-11 7-68 0 0,-1-1 0 0 0,0 0 0 0 0,1 0-1 0 0,-1 1 1 0 0,1-1 0 0 0,-1 0 0 0 0,0 1 0 0 0,1 0-1 0 0,-1-1 1 0 0,1 1 0 0 0,0 0 0 0 0,-1 0-8 0 0,4-3 68 0 0,5-7 16 0 0,-6 7 1 0 0,0 2-43 0 0,3 2-6 0 0,-7-1-23 0 0,1 0-12 0 0,-1 1 0 0 0,0-1 0 0 0,0 0 1 0 0,0 0-1 0 0,0 0 0 0 0,0 0 1 0 0,0 0-1 0 0,0 0 0 0 0,0 0 0 0 0,0 0 1 0 0,0 0-1 0 0,0 0 0 0 0,1 0 1 0 0,-1 0-1 0 0,0 0 0 0 0,0 0 0 0 0,0 0 1 0 0,0 0-1 0 0,0 0 0 0 0,0-1 1 0 0,0 1-1 0 0,0 0 0 0 0,0 0 0 0 0,0 0 1 0 0,0 0-1 0 0,1 0 0 0 0,-1 0 1 0 0,0 0-1 0 0,0 0 0 0 0,0 0 0 0 0,0 0 1 0 0,0 0-1 0 0,0 0 0 0 0,0 0 1 0 0,0 0-1 0 0,0 0 0 0 0,0 0 0 0 0,0-1 1 0 0,0 1-1 0 0,0 0 0 0 0,0 0 1 0 0,0 0-1 0 0,0 0 0 0 0,0 0 0 0 0,0 0 1 0 0,0 0-1 0 0,0 0 0 0 0,0 0 1 0 0,0 0-1 0 0,0 0 0 0 0,0-1 0 0 0,0 1 1 0 0,0 0-1 0 0,0 0 0 0 0,0 0 1 0 0,0 0-1 0 0,0 0-1 0 0,0-13 15 0 0,0 12-15 0 0,0 1 0 0 0,0-1 0 0 0,0 0 0 0 0,0 0 0 0 0,0 0 0 0 0,0 1 0 0 0,0-1 0 0 0,0 0 0 0 0,-1 0 0 0 0,1 0 0 0 0,0 1 0 0 0,0-1 0 0 0,-1 0 0 0 0,0 0 0 0 0,-9-4 13 0 0,5-5 54 0 0,-7 5-1 0 0,-10-9-49 0 0,19 14-18 0 0,-18 1-1 0 0,20-1 2 0 0,-1 0 0 0 0,1 0 0 0 0,-1 1 0 0 0,0-1 0 0 0,1 0 0 0 0,-1 1 0 0 0,1-1 0 0 0,-1 1 0 0 0,1 0 0 0 0,-1-1 0 0 0,1 1 0 0 0,0 0 0 0 0,-1 0 0 0 0,1 0 0 0 0,-7 4 0 0 0,-22 10-12 0 0,15-13-34 0 0,14-2 45 0 0,0 0 0 0 0,1 0 0 0 0,-1 0 0 0 0,0 0 0 0 0,0 0 0 0 0,0 0 0 0 0,0 0 0 0 0,1 0 0 0 0,-1 1 0 0 0,0-1 0 0 0,0 0 0 0 0,1 0 1 0 0,-1 1-1 0 0,0-1 0 0 0,0 1 1 0 0,-16 26 0 0 0,9-19 0 0 0,6-5 0 0 0,-1 0 0 0 0,-1 0 0 0 0,1 0 0 0 0,0 0 0 0 0,-1 0 0 0 0,0-1 0 0 0,0 0 0 0 0,3-1 0 0 0,0-1 0 0 0,1 0 0 0 0,-1 0 0 0 0,0 1 0 0 0,1-1 0 0 0,-1 0 0 0 0,1 1 0 0 0,-1-1 0 0 0,1 1 0 0 0,-1-1 0 0 0,1 0 0 0 0,-1 1 0 0 0,1-1 0 0 0,-1 1 0 0 0,1 0 0 0 0,0-1 0 0 0,-1 1 0 0 0,1-1 0 0 0,0 1 0 0 0,0-1 0 0 0,-1 1 0 0 0,1 0 0 0 0,-2 4 0 0 0,-24 40 0 0 0,25-41 0 0 0,0 0 0 0 0,0-1 0 0 0,1 1 0 0 0,-1 0 0 0 0,1 0 0 0 0,0 0 0 0 0,0-1 0 0 0,0 1 0 0 0,0 0 0 0 0,1 2 0 0 0,0 13-11 0 0,-1-19 11 0 0,0 3-6 0 0,0 0 0 0 0,0-1 0 0 0,0 1 0 0 0,0 0-1 0 0,1-1 1 0 0,-1 1 0 0 0,1 1 6 0 0,6 1-10 0 0,-3-3 10 0 0,13 26 0 0 0,-10-21 0 0 0,-4-3 0 0 0,0-1 0 0 0,0 0 0 0 0,1 0 0 0 0,-1 0 0 0 0,0-1 0 0 0,1 1 0 0 0,29 14 0 0 0,-29-14-2 0 0,1-1 0 0 0,-1 0 0 0 0,0 0 0 0 0,1-1 0 0 0,-1 0 0 0 0,1 1 0 0 0,0-1 0 0 0,-1-1 0 0 0,1 1 0 0 0,0-1 2 0 0,54 1-42 0 0,-34-1 24 0 0,-19 0-18 0 0,2 0 38 0 0,9 0 23 0 0,-11 0-53 0 0,-1 0-37 0 0,0-1-26 0 0,-1 1-41 0 0,1-1-47 0 0,-1 0-53 0 0,-1 0 2 0 0,1 0-38 0 0,2-1-369 0 0,-1 0 140 0 0,0 1-43 0 0,5-2-631 0 0,6 1-570 0 0,11 1-991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7:34.4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123 0 5936 0 0,'0'0'169'0'0,"-3"3"2"0"0,-16 16-132 0 0,15-15-45 0 0,2 1 9 0 0,0-1-7 0 0,-2 3 66 0 0,-3-3 112 0 0,3-2-81 0 0,-1 1 33 0 0,0 1 52 0 0,-15 15 553 0 0,12-10-455 0 0,5-5-151 0 0,1 0-42 0 0,-14 28 955 0 0,9-18-603 0 0,3-6-259 0 0,0-1-36 0 0,1 3 97 0 0,2 3-39 0 0,1 0-37 0 0,1-1-36 0 0,0-2-18 0 0,-1 6 125 0 0,1 18 359 0 0,4-19-353 0 0,4-2-92 0 0,4 7 64 0 0,-4-4-35 0 0,-1-9-92 0 0,4-2-21 0 0,7 5-34 0 0,-4-8 31 0 0,-1-1 29 0 0,21-2 101 0 0,-34 1-178 0 0,0 0 0 0 0,0-1-1 0 0,1 1 1 0 0,-1 0-1 0 0,0-1 1 0 0,1 1 0 0 0,-1-1-1 0 0,0 1 1 0 0,0-1-1 0 0,0 1 1 0 0,0-1 0 0 0,1 0-1 0 0,-1 0 1 0 0,0 0-1 0 0,0 1 1 0 0,0-1 0 0 0,-1 0-1 0 0,1 0 1 0 0,0 0-1 0 0,0-1 1 0 0,0 1-11 0 0,1-4 44 0 0,-2 5-32 0 0,0-1-1 0 0,1 0 0 0 0,-1 1 1 0 0,0-1-1 0 0,1 1 1 0 0,-1-1-1 0 0,0 1 1 0 0,1-1-1 0 0,-1 1 0 0 0,1-1 1 0 0,-1 1-1 0 0,1-1 1 0 0,-1 1-1 0 0,1-1 0 0 0,-1 1 1 0 0,1 0-1 0 0,-1-1 1 0 0,1 1-1 0 0,-1 0 0 0 0,1-1 1 0 0,0 1-1 0 0,0 0-11 0 0,3-3 48 0 0,-2 2-27 0 0,0 0 0 0 0,-1 0 0 0 0,1-1 0 0 0,-1 1 1 0 0,1-1-1 0 0,-1 0 0 0 0,0 1 0 0 0,0-1 0 0 0,0 0 1 0 0,0 0-1 0 0,1 0-21 0 0,6-15 125 0 0,-5 11-83 0 0,-2 2-9 0 0,0 0 1 0 0,0-1 0 0 0,0 1 0 0 0,-1 0 0 0 0,1 0-1 0 0,-1 0 1 0 0,0 0 0 0 0,-1-1 0 0 0,0-2-34 0 0,1-9 112 0 0,0-5 40 0 0,0 0-47 0 0,0-43 70 0 0,0 63-174 0 0,-1 0 0 0 0,1 0 1 0 0,1 0-1 0 0,-1 0 0 0 0,0 0 1 0 0,0 0-1 0 0,0 0 0 0 0,0 0 1 0 0,1-1-1 0 0,-1 1 1 0 0,1 0-1 0 0,-1 0 0 0 0,1 0 1 0 0,-1 1-1 0 0,1-1 0 0 0,-1 0 1 0 0,1-1-2 0 0,6-9 31 0 0,-6 6-29 0 0,0 0 0 0 0,-1 1 0 0 0,1-1 0 0 0,-1 1 0 0 0,0-3-2 0 0,0-21-14 0 0,0 26-14 0 0,2 4-13 0 0,-1-1 29 0 0,8 12-68 0 0,-7-6 27 0 0,-1 2-39 0 0,1 6 20 0 0,8 13 12 0 0,-8-10 48 0 0,-3-15 12 0 0,1-1 0 0 0,0 0 0 0 0,0 1 0 0 0,0-1 0 0 0,1 0 0 0 0,-1 1 0 0 0,1-1 0 0 0,-1 0 0 0 0,1 1 0 0 0,0 1 0 0 0,10 13 0 0 0,-6 8 0 0 0,0-10 0 0 0,-4-12 0 0 0,1 0 0 0 0,-1 0 0 0 0,0 1 0 0 0,-1-1 0 0 0,1 0 0 0 0,0 1 0 0 0,-1-1 0 0 0,0 1 0 0 0,0-1 0 0 0,0 3 0 0 0,1 0 0 0 0,0 0 0 0 0,0 0 0 0 0,0 0 0 0 0,2 5 0 0 0,3 11 0 0 0,-1 21 0 0 0,-1-19 0 0 0,-1-9 3 0 0,0 0 1 0 0,-2 1-1 0 0,0 2-3 0 0,-1 12 61 0 0,0 47 22 0 0,0-44-22 0 0,0-4 42 0 0,0 1 65 0 0,0-18-43 0 0,-2 0-1 0 0,1 0 1 0 0,-2 0 0 0 0,1-1-1 0 0,-2 2-124 0 0,-1 6 181 0 0,-3 10 129 0 0,6-23-217 0 0,0 1-1 0 0,-1-1 1 0 0,0 0-1 0 0,0 0 1 0 0,0-1-1 0 0,-1 1 1 0 0,1 0-1 0 0,-1-1 1 0 0,-4 4-93 0 0,-37 36 731 0 0,14-15-314 0 0,19-20-297 0 0,-8-4 15 0 0,18-5-117 0 0,0-1 0 0 0,0 1 0 0 0,0-1 0 0 0,0 1 0 0 0,0 0 0 0 0,0 0 0 0 0,0 0 0 0 0,0 0 0 0 0,0 0 0 0 0,0 0-1 0 0,0 1 1 0 0,0-1-18 0 0,2-1 4 0 0,0 1 0 0 0,0-1 0 0 0,0 0-1 0 0,-1 0 1 0 0,1 0 0 0 0,0 1-1 0 0,0-1 1 0 0,-1 0 0 0 0,1 0-1 0 0,0 0 1 0 0,0 0 0 0 0,-1 0-1 0 0,1 1 1 0 0,0-1 0 0 0,-1 0 0 0 0,1 0-1 0 0,0 0 1 0 0,-1 0 0 0 0,1 0-1 0 0,0 0 1 0 0,-1 0 0 0 0,1 0-1 0 0,0 0 1 0 0,0 0 0 0 0,-1 0-1 0 0,1 0-3 0 0,-9 0 35 0 0,4 1-7 0 0,0-1 1 0 0,0 0-1 0 0,0 0 0 0 0,0 0 0 0 0,0-1 0 0 0,0 1 0 0 0,0-1 0 0 0,-2-1-28 0 0,3-1 12 0 0,-14-14 123 0 0,13 9-115 0 0,0-4-88 0 0,-2 8-5 0 0,7 3 67 0 0,0 1 1 0 0,-1 0 0 0 0,1 0-1 0 0,-1-1 1 0 0,1 1 0 0 0,0 0 0 0 0,-1-1-1 0 0,1 1 1 0 0,-1 0 0 0 0,1-1-1 0 0,0 1 1 0 0,0 0 0 0 0,-1-1 0 0 0,1 1-1 0 0,0-1 1 0 0,0 1 0 0 0,-1 0-1 0 0,1-1 1 0 0,0 1 0 0 0,0-1 0 0 0,0 1-1 0 0,0-1 1 0 0,0 1 0 0 0,0-1-1 0 0,0 1 1 0 0,0-1 0 0 0,0 1 0 0 0,0-1-1 0 0,0 1 1 0 0,0-1 0 0 0,0 1-1 0 0,0-1 6 0 0,0-6-61 0 0,0 1-28 0 0,0 0-38 0 0,1 0-40 0 0,1 1-41 0 0,2-3 16 0 0,-1 3-24 0 0,-1 0-60 0 0,0 3 95 0 0,-1-1-34 0 0,1 0-105 0 0,0 0-65 0 0,-1 0-72 0 0,1 0-79 0 0,0 1-86 0 0,-1-1-93 0 0,0 0-101 0 0,1 1-107 0 0,0-4-1105 0 0,-2-4-1140 0 0,0 10 3167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7:34.8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290 31 5696 0 0,'0'0'132'0'0,"-3"0"17"0"0,2 0-124 0 0,-1 0 0 0 0,0-1-1 0 0,0 1 1 0 0,1-1 0 0 0,-1 1 0 0 0,1-1 0 0 0,-1 0-1 0 0,0 0 1 0 0,1 1 0 0 0,-1-1 0 0 0,0-1-25 0 0,-5-3 46 0 0,-9 3-46 0 0,10 2 27 0 0,0 0 49 0 0,0 0 51 0 0,0-1 53 0 0,3-1 58 0 0,-2-4 222 0 0,5 6-429 0 0,0-1 0 0 0,0 1 0 0 0,0-1 1 0 0,-1 1-1 0 0,1 0 0 0 0,0-1 0 0 0,-1 1 0 0 0,1 0 0 0 0,0-1 1 0 0,-1 1-1 0 0,1 0 0 0 0,0-1 0 0 0,-1 1 0 0 0,1 0 0 0 0,-1 0 0 0 0,1-1 1 0 0,0 1-1 0 0,-1 0 0 0 0,1 0 0 0 0,-1 0 0 0 0,1 0 0 0 0,-1 0 1 0 0,1-1-1 0 0,-1 1 0 0 0,1 0 0 0 0,-1 0 0 0 0,1 0 0 0 0,-1 0 1 0 0,1 0-1 0 0,-1 1 0 0 0,1-1 0 0 0,-1 0-31 0 0,-4 0 185 0 0,0-1 72 0 0,-16 1 878 0 0,16 1-878 0 0,0 0-32 0 0,1 0-69 0 0,-4 4 64 0 0,7-4-183 0 0,-1 0-1 0 0,1 0 0 0 0,0 0 1 0 0,-1-1-1 0 0,1 1 0 0 0,-1 0 1 0 0,1-1-1 0 0,-1 1 0 0 0,1-1 1 0 0,-1 0-1 0 0,1 1 0 0 0,-1-1 1 0 0,0 0-1 0 0,1 0-36 0 0,-2 0 36 0 0,1 1-1 0 0,0-1 1 0 0,0 1-1 0 0,-1-1 1 0 0,1 1 0 0 0,0 0-1 0 0,0 0 1 0 0,0 0-1 0 0,0 0 1 0 0,0 0 0 0 0,0 0-1 0 0,0 1 1 0 0,0-1-1 0 0,0 2-35 0 0,-13 11 207 0 0,1 1-54 0 0,-1 1-68 0 0,11-10-64 0 0,0-1 0 0 0,0 0 0 0 0,0 1 0 0 0,1 0 0 0 0,0 0 0 0 0,0 0-21 0 0,0 0 26 0 0,-9 27 47 0 0,9-23-40 0 0,2-5-6 0 0,0 0-1 0 0,0 0 0 0 0,0 1 0 0 0,1-1 1 0 0,-1 0-1 0 0,1 1 0 0 0,1 3-26 0 0,3 8 104 0 0,1-9-13 0 0,0 1 60 0 0,-2 1 54 0 0,-1-5 50 0 0,9 4-63 0 0,-10-9-186 0 0,1 1 0 0 0,-1 0 1 0 0,0-1-1 0 0,1 1 1 0 0,-1-1-1 0 0,1 0 0 0 0,-1 1 1 0 0,1-1-1 0 0,-1 0 1 0 0,2 0-7 0 0,-1 0 3 0 0,0 0-1 0 0,0 1 1 0 0,0-1 0 0 0,0 1 0 0 0,1 0 0 0 0,-1-1 0 0 0,0 1 0 0 0,-1 0 0 0 0,1 0 0 0 0,2 1-3 0 0,-3-1 6 0 0,0 0 0 0 0,1 0 0 0 0,-1 0 0 0 0,0-1 0 0 0,1 1 0 0 0,-1 0 0 0 0,1-1 0 0 0,-1 0 0 0 0,0 1 0 0 0,1-1 0 0 0,-1 0 0 0 0,1 1 0 0 0,-1-1 0 0 0,1 0 0 0 0,0 0 0 0 0,-1 0 0 0 0,1 0 0 0 0,-1-1 0 0 0,1 1 0 0 0,-1 0 0 0 0,1-1 0 0 0,-1 1 0 0 0,0-1 0 0 0,1 1-6 0 0,7-5 83 0 0,-8 4-61 0 0,0 0 0 0 0,1 0 0 0 0,-1 0-1 0 0,1 0 1 0 0,-1 1 0 0 0,1-1 0 0 0,-1 1-1 0 0,1-1 1 0 0,-1 1 0 0 0,1-1 0 0 0,1 1-22 0 0,2-3 154 0 0,-1-1-99 0 0,-1 1-17 0 0,1-1 0 0 0,-1 1 0 0 0,1-1 0 0 0,0 1 1 0 0,2-1-39 0 0,4 0 75 0 0,-8 3-59 0 0,0 0 1 0 0,0 0-1 0 0,1 0 0 0 0,-1-1 0 0 0,0 1 0 0 0,0 0 1 0 0,-1-1-1 0 0,1 0 0 0 0,0 1-16 0 0,9-10 58 0 0,14-14 191 0 0,-18 15-185 0 0,-2-2-48 0 0,5 7-16 0 0,-5-5 0 0 0,5 5 0 0 0,-5-6 0 0 0,5 9-12 0 0,-10 2 11 0 0,0 0 0 0 0,1 0 0 0 0,-1 0 0 0 0,0 0 0 0 0,0 0 0 0 0,0 0 1 0 0,0 0-1 0 0,0 0 0 0 0,0 0 0 0 0,0 0 0 0 0,0 0 0 0 0,0 0 1 0 0,0 0-1 0 0,0 0 0 0 0,1 0 0 0 0,-1 0 0 0 0,0 0 0 0 0,0 0 1 0 0,0 0-1 0 0,0 0 0 0 0,0 0 0 0 0,0 0 0 0 0,0 0 0 0 0,0 0 0 0 0,0 0 1 0 0,0 0-1 0 0,0 0 0 0 0,0 0 0 0 0,1 0 0 0 0,-1 0 0 0 0,0-1 1 0 0,0 1-1 0 0,0 0 0 0 0,0 0 0 0 0,0 0 0 0 0,0 0 0 0 0,0 0 1 0 0,0 0-1 0 0,0 0 0 0 0,0 0 0 0 0,0 0 0 0 0,0 0 0 0 0,0 0 0 0 0,0-1 1 0 0,0 1-1 0 0,0 0 0 0 0,0 0 0 0 0,0 0 0 0 0,0 0 0 0 0,0 0 1 0 0,0 0-1 0 0,0 0 0 0 0,0 0 0 0 0,0 0 0 0 0,0 0 0 0 0,0 0 1 0 0,0-1 0 0 0,-2-5-51 0 0,2 6 50 0 0,0 0 1 0 0,0 0-1 0 0,0 0 1 0 0,0 0-1 0 0,0-1 1 0 0,0 1-1 0 0,1 0 0 0 0,-1 0 1 0 0,0 0-1 0 0,0 0 1 0 0,0 0-1 0 0,0 0 1 0 0,0 0-1 0 0,0 0 1 0 0,0 0-1 0 0,0 0 1 0 0,0 0-1 0 0,0-1 1 0 0,0 1-1 0 0,1 0 1 0 0,-1 0-1 0 0,0 0 1 0 0,0 0-1 0 0,0 0 1 0 0,0 0-1 0 0,0 0 1 0 0,0 0-1 0 0,0 0 1 0 0,0 0-1 0 0,1 0 1 0 0,-1 0-1 0 0,0 0 1 0 0,0 0-1 0 0,0 0 1 0 0,0 0-1 0 0,0 0 1 0 0,0 0-1 0 0,0 0 1 0 0,1 0-1 0 0,-1 0 1 0 0,0 0-1 0 0,0 1 1 0 0,0-1-1 0 0,0 0 1 0 0,0 0-1 0 0,0 0 1 0 0,13 10-9 0 0,-2 1 35 0 0,-5-6 14 0 0,-1 0-1 0 0,1 0 0 0 0,-1 1 0 0 0,-1 0 0 0 0,2 1-39 0 0,-2 3 66 0 0,-3-8-43 0 0,0 1 1 0 0,0-1-1 0 0,0 0 0 0 0,1 0 1 0 0,-1 0-1 0 0,0 0 1 0 0,1 0-1 0 0,0 0 0 0 0,-1 0-23 0 0,7 6 102 0 0,0 6 101 0 0,0 0-7 0 0,-1-5-102 0 0,-5-6-70 0 0,0 0 1 0 0,1 0-1 0 0,-1 0 1 0 0,0 0-1 0 0,0 0 0 0 0,0 2-24 0 0,-1-2 16 0 0,1 0 0 0 0,0 0 0 0 0,0 1 0 0 0,0-1 0 0 0,1-1 0 0 0,0 2-16 0 0,9 11 54 0 0,-9-10-84 0 0,2 6 95 0 0,-3-7-124 0 0,-1-2-13 0 0,0 0-37 0 0,0-1-44 0 0,0 1-48 0 0,0 0-39 0 0,0 0-53 0 0,-1-1-70 0 0,1 1-59 0 0,-1-1-53 0 0,1 1-47 0 0,-1-1-156 0 0,0 1-45 0 0,0 0-189 0 0,0 2-506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7:36.7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5960 0 0,'0'0'132'0'0,"0"3"17"0"0,0 3-114 0 0,-1-2 3 0 0,1 1 0 0 0,1-1-1 0 0,-1 0 1 0 0,1 1 0 0 0,-1-1 0 0 0,2 2-38 0 0,-2-4 7 0 0,1 0 0 0 0,0 0 1 0 0,0 0-1 0 0,0-1 0 0 0,0 1 1 0 0,0 0-1 0 0,0 0 0 0 0,1-1 1 0 0,-1 1-1 0 0,1 0-7 0 0,10 14-18 0 0,-10-11 46 0 0,-1 1 44 0 0,-1-4 63 0 0,2 1 154 0 0,4 4 3 0 0,0 1-45 0 0,1 3 5 0 0,0 1 83 0 0,-6-9-99 0 0,1 0-39 0 0,0 1 91 0 0,-1-2-170 0 0,1-1-33 0 0,-1 0-17 0 0,0 0-8 0 0,2 1 46 0 0,-2 0-35 0 0,0-1 34 0 0,1 4 204 0 0,1 0-39 0 0,1 2 97 0 0,3 10 415 0 0,-6-12-512 0 0,-1-1 36 0 0,1-2-118 0 0,1 1 2 0 0,23 38 456 0 0,-23-39-364 0 0,-1 1-108 0 0,0 1-58 0 0,-2 1-47 0 0,1-5-11 0 0,0 1-2 0 0,0 2 193 0 0,-1-1-79 0 0,1 0-48 0 0,0 0-49 0 0,0 0-32 0 0,0 0 46 0 0,0 0 74 0 0,0-1-38 0 0,1 0 34 0 0,-1-1 58 0 0,0 0-64 0 0,1 0-57 0 0,-1 0-45 0 0,2 1-49 0 0,2-1-103 0 0,-3 0 87 0 0,1-1 55 0 0,-1 1 83 0 0,1 0 116 0 0,-2 0-67 0 0,1-1 40 0 0,-1 1 42 0 0,0 0 48 0 0,1-1 49 0 0,-1 1 54 0 0,0-1-392 0 0,0 1-1 0 0,0-1 1 0 0,0 1-1 0 0,0-1 0 0 0,0 1 1 0 0,0-1-1 0 0,0 1 1 0 0,0-1-1 0 0,0 1 0 0 0,1-1 1 0 0,-1 1-1 0 0,0-1 1 0 0,0 1-1 0 0,0 0 0 0 0,1-1 1 0 0,-1 1-1 0 0,0-1 1 0 0,1 1-1 0 0,-1 0 0 0 0,0-1 1 0 0,1 1-1 0 0,-1 0 1 0 0,0-1-1 0 0,1 1 0 0 0,-1 0 1 0 0,1-1-12 0 0,6-6 238 0 0,-5-4-10 0 0,-3 4-188 0 0,2-1 1 0 0,11-20 65 0 0,-11 26-105 0 0,0 0 0 0 0,-1 1 0 0 0,1-1 0 0 0,-1 0 0 0 0,0 0 0 0 0,0 0 0 0 0,0 1 0 0 0,1-1 0 0 0,-2 0 0 0 0,1 0 0 0 0,0-1-1 0 0,0 2 0 0 0,0-1 0 0 0,-1 0 0 0 0,1 0 0 0 0,0 0 0 0 0,1 0 0 0 0,-1 0 0 0 0,0 1 0 0 0,0-1 0 0 0,1 0 0 0 0,-1 0-1 0 0,1-1 1 0 0,5-5-8 0 0,1 1-38 0 0,-6 6 35 0 0,0 0-1 0 0,1-1 0 0 0,-1 1 0 0 0,0 0 1 0 0,0-1-1 0 0,0 1 0 0 0,0-1 0 0 0,0 1 1 0 0,0-1-1 0 0,0 0 0 0 0,-1 1 0 0 0,1-1 1 0 0,0 0-1 0 0,-1 0 0 0 0,0 1 1 0 0,1-1-1 0 0,-1 0 0 0 0,0 0 12 0 0,0 0-18 0 0,0 1-1 0 0,1-1 1 0 0,-1 1-1 0 0,0-1 1 0 0,1 0-1 0 0,-1 1 1 0 0,1-1-1 0 0,-1 1 0 0 0,1-1 1 0 0,-1 1-1 0 0,1 0 1 0 0,0-1-1 0 0,0 1 1 0 0,0-1 18 0 0,4-5-93 0 0,-4 3 28 0 0,0 1-19 0 0,0 1-26 0 0,-1 1-51 0 0,1-1-63 0 0,0 1-76 0 0,0 0-43 0 0,0 1-65 0 0,1-1-57 0 0,-1 1-50 0 0,0-1-28 0 0,1 1-32 0 0,0-2-652 0 0,0-2-883 0 0,-2-5-1198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7:36.9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0 183 6056 0 0,'3'0'176'0'0,"4"2"-41"0"0,-3 3-74 0 0,-3-5-61 0 0,-1 1 1 0 0,1-1-1 0 0,-1 1 1 0 0,1-1-1 0 0,-1 1 1 0 0,1-1-1 0 0,-1 1 1 0 0,1-1-1 0 0,-1 1 1 0 0,1-1-1 0 0,-1 1 1 0 0,1-1-1 0 0,0 0 1 0 0,-1 1-1 0 0,1-1 1 0 0,0 0-1 0 0,-1 0 0 0 0,1 0 1 0 0,0 1-1 0 0,0-1 1 0 0,-1 0-1 0 0,1 0 1 0 0,0 0-1 0 0,-1 0 1 0 0,1 0-1 0 0,11-1-4 0 0,0 1 28 0 0,-3 0 55 0 0,-2 1 50 0 0,-1 1 75 0 0,0 3-6 0 0,5 1 130 0 0,-11-6-305 0 0,1 1 0 0 0,0-1 1 0 0,-1 0-1 0 0,1 0 0 0 0,0 0 0 0 0,-1 0 0 0 0,1 0 1 0 0,0 0-1 0 0,0 0 0 0 0,-1 0 0 0 0,1 0 0 0 0,0 0 1 0 0,-1 0-1 0 0,1 0 0 0 0,0-1 0 0 0,-1 1 1 0 0,1 0-1 0 0,0-1-23 0 0,7-3 232 0 0,1-2 133 0 0,-3 4-127 0 0,1 2 52 0 0,0 0 15 0 0,-5 0-202 0 0,0 0 1 0 0,0 0-1 0 0,0 0 1 0 0,0 0-1 0 0,0 0 1 0 0,0 0-1 0 0,0-1 1 0 0,0 1-1 0 0,0-1 1 0 0,1 0-104 0 0,5-3 324 0 0,-7 3-263 0 0,1 0 1 0 0,-1 0-1 0 0,0 0 1 0 0,1 0-1 0 0,-1 1 1 0 0,1-1-1 0 0,-1 1 1 0 0,1-1 0 0 0,-1 1-1 0 0,1-1 1 0 0,0 1-1 0 0,-1 0 1 0 0,1 0-1 0 0,0 0-61 0 0,-2 0 28 0 0,1 0 1 0 0,0 0-1 0 0,-1 0 0 0 0,1 0 0 0 0,0-1 0 0 0,-1 1 0 0 0,1 0 0 0 0,0 0 0 0 0,-1 0 0 0 0,1 0 0 0 0,0-1 1 0 0,-1 1-1 0 0,1 0 0 0 0,-1-1 0 0 0,1 1 0 0 0,-1-1 0 0 0,1 1 0 0 0,-1 0 0 0 0,1-1 0 0 0,0 0-28 0 0,3-6 344 0 0,1-1-57 0 0,3 1-68 0 0,-2 4-57 0 0,-1 1-63 0 0,1-1 22 0 0,-1 0-4 0 0,0 0 45 0 0,1-3 91 0 0,4-4 3 0 0,-8 7-152 0 0,0 0-37 0 0,-2 1-24 0 0,0-1-25 0 0,1-1 20 0 0,3 0 15 0 0,-4 4-43 0 0,1-1 0 0 0,0 0 0 0 0,0 1 0 0 0,0-1 0 0 0,-1 0 0 0 0,1 0 0 0 0,-1 1 0 0 0,1-1 0 0 0,0 0 0 0 0,-1 0 0 0 0,1 0 0 0 0,-1 0-1 0 0,0 0 1 0 0,1 1 0 0 0,-1-2-10 0 0,0 1 6 0 0,0 0-1 0 0,0-1 1 0 0,0 1-1 0 0,0 0 1 0 0,0 0-1 0 0,0 0 1 0 0,0 0-1 0 0,-1 0 1 0 0,1 0-1 0 0,0 0 1 0 0,-1 0-1 0 0,1-1 1 0 0,-1 1-6 0 0,-4-7 31 0 0,4 6-26 0 0,0 1-1 0 0,0 0 0 0 0,0-1 1 0 0,1 1-1 0 0,-1-1 1 0 0,0 1-1 0 0,1-1 0 0 0,-1 1 1 0 0,1-1-1 0 0,0 0 1 0 0,-1-1-5 0 0,-1-2 64 0 0,-4 0-53 0 0,-16-18 95 0 0,7 11-53 0 0,13 11-52 0 0,0 0 1 0 0,0 1-1 0 0,0-1 0 0 0,0 1 1 0 0,0 0-1 0 0,0 0 0 0 0,0 0 0 0 0,0 0 1 0 0,-1 0-1 0 0,0 0-1 0 0,-3 0 1 0 0,-10 3-1 0 0,-14 22 0 0 0,20-21 0 0 0,9-3 0 0 0,-1-1 0 0 0,1 1 0 0 0,0-1 0 0 0,-1 1 0 0 0,1 0 0 0 0,0 0 0 0 0,-1 0 0 0 0,1-1 0 0 0,0 1 0 0 0,0 0 0 0 0,0 1 0 0 0,0-1 0 0 0,0 0 0 0 0,0 0 0 0 0,0 0 0 0 0,0 1 0 0 0,-9 20-1 0 0,0 1 20 0 0,0-10 31 0 0,5-8-12 0 0,1 1 1 0 0,1-1 0 0 0,-1 1 0 0 0,1-1-1 0 0,0 1 1 0 0,0 1-39 0 0,0-2 28 0 0,2-2-5 0 0,0 0 1 0 0,0 0 0 0 0,1-1 0 0 0,-1 1-1 0 0,1 0 1 0 0,0 0 0 0 0,0 0-24 0 0,-1 1 42 0 0,1 0 0 0 0,0 0 1 0 0,1 0-1 0 0,-1 0 0 0 0,1 0 0 0 0,-1 0 0 0 0,1 0 1 0 0,1 2-43 0 0,0-2 42 0 0,2 4 40 0 0,-1-1-1 0 0,1 0 1 0 0,1 0 0 0 0,-1-1 0 0 0,1 1-82 0 0,11 5 148 0 0,0-5 18 0 0,7 2-20 0 0,13 5 62 0 0,-22-10-106 0 0,7-5-23 0 0,-13 1-44 0 0,14 0 68 0 0,2 0-14 0 0,-8-2-19 0 0,1-4-43 0 0,-2 1-13 0 0,-11 4-63 0 0,0 1 49 0 0,6 0 129 0 0,-5 0-91 0 0,-1 0-47 0 0,0 0-36 0 0,-1-1-40 0 0,0 1-23 0 0,0-1-37 0 0,1 0-43 0 0,-1 0-47 0 0,0 0 0 0 0,-1 0-37 0 0,3-1-371 0 0,-1 1 12 0 0,1-1-67 0 0,-1 0-51 0 0,1 1-39 0 0,7-1-1324 0 0,6 1-1213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7:37.4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 1 6648 0 0,'0'0'149'0'0,"0"0"23"0"0,0 0 12 0 0,0 2-25 0 0,0 11-127 0 0,0-4-18 0 0,-2-1 38 0 0,0-2-15 0 0,-2 5 112 0 0,1 1 102 0 0,0 2 99 0 0,2 1 94 0 0,1 8 60 0 0,0-1-65 0 0,0 1-48 0 0,0 0-35 0 0,0-23-351 0 0,2 16 218 0 0,4 7 188 0 0,0-2-38 0 0,-5-8-172 0 0,-1 5 223 0 0,0-5-165 0 0,0-2-51 0 0,1-1-49 0 0,1-1-51 0 0,4 3 125 0 0,-2-3-20 0 0,-2 2 47 0 0,-2-1-16 0 0,-1 6-5 0 0,1-15-219 0 0,0 0 1 0 0,0 0 0 0 0,0 1-1 0 0,0-1 1 0 0,0 0-1 0 0,1 0 1 0 0,-1 1-1 0 0,0-1 1 0 0,1 0 0 0 0,-1 0-1 0 0,0 0 1 0 0,1 1-1 0 0,0-1-20 0 0,5 3 116 0 0,-1 0-5 0 0,-4 0-18 0 0,-1 4 50 0 0,0-8-123 0 0,-1 6-4 0 0,2-2 22 0 0,0-1 35 0 0,1-1 55 0 0,1 2-148 0 0,0-1-88 0 0,-1-1-87 0 0,-1-1 51 0 0,0 0-35 0 0,0-1-38 0 0,-1 1-38 0 0,1-1-350 0 0,0 1 79 0 0,-1-1-51 0 0,2 0-684 0 0,2 0-544 0 0,5 0-1031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3:06.5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335 167 7856 0 0,'-3'0'174'0'0,"-3"0"-56"0"0,-17 0 278 0 0,15-1-304 0 0,2-1-56 0 0,-1-3-36 0 0,5 4 0 0 0,1 1 0 0 0,0-1 0 0 0,-1 0 0 0 0,1 0 0 0 0,-1 0 0 0 0,1 1 0 0 0,-1-1 0 0 0,1 1 0 0 0,-1-1 0 0 0,1 1 0 0 0,-1 0 0 0 0,1 0 0 0 0,-1 0 0 0 0,0-1 0 0 0,-1 1 28 0 0,-1 0 50 0 0,0 0 43 0 0,-1 0 35 0 0,-1 0 86 0 0,-13 0 527 0 0,12 0-469 0 0,0 0-84 0 0,2 0-72 0 0,-6 2 174 0 0,-1 4 23 0 0,0 0-16 0 0,1-4-35 0 0,-1 0 41 0 0,2 4-107 0 0,2-2-89 0 0,-2 1 43 0 0,8-4-140 0 0,0 0 0 0 0,0 0-1 0 0,0 0 1 0 0,-1 0 0 0 0,1 0 0 0 0,1 1-1 0 0,-1-1 1 0 0,0 1 0 0 0,0 0-38 0 0,-14 13 258 0 0,9-8-79 0 0,-1 0 0 0 0,1 1 0 0 0,-3 4-179 0 0,7-8 71 0 0,1-1 0 0 0,0 1 0 0 0,-1 1 1 0 0,1-1-1 0 0,1 0 0 0 0,-1 1-71 0 0,-2 5 77 0 0,-1 2 50 0 0,-11 24 367 0 0,13-27-351 0 0,2 1-44 0 0,5 14 89 0 0,21 26 390 0 0,-22-38-498 0 0,4 7 94 0 0,-6-17-146 0 0,1 1 0 0 0,-1-1-1 0 0,1 1 1 0 0,0-1 0 0 0,0 0 0 0 0,0 0-1 0 0,0 0 1 0 0,0 0 0 0 0,0 0 0 0 0,0 0-1 0 0,3 1-27 0 0,20 9 173 0 0,11 6 21 0 0,-24-12-126 0 0,0 0 0 0 0,1-1 0 0 0,12 3-68 0 0,-17-5 11 0 0,-4-2-3 0 0,-1 0-1 0 0,0 0 1 0 0,1-1 0 0 0,-1 1-1 0 0,1-1 1 0 0,-1 0 0 0 0,1 0-1 0 0,-1 0 1 0 0,2-1-8 0 0,5 1 32 0 0,12 0 225 0 0,-4 0 83 0 0,0 0 104 0 0,-9 0-178 0 0,2 0 34 0 0,-9-1-299 0 0,-1 1 0 0 0,1 0-1 0 0,0 0 1 0 0,0-1 0 0 0,0 1 0 0 0,-1-1 0 0 0,1 0 0 0 0,0 1 0 0 0,-1-1 0 0 0,1 0-1 0 0,0 0 1 0 0,-1 0-1 0 0,4-3-36 0 0,0 1-44 0 0,-1-1-28 0 0,0 1-46 0 0,-1-1-53 0 0,1 0-62 0 0,0 0-68 0 0,-1 0-76 0 0,1 1-83 0 0,-1-1-92 0 0,-1 2 206 0 0,0-1-34 0 0,0 1-35 0 0,-1 0-38 0 0,1 0-37 0 0,0 1-40 0 0,0-1-42 0 0,-1 0-41 0 0,4-3-1067 0 0,0 0-54 0 0,0 0-28 0 0</inkml:trace>
  <inkml:trace contextRef="#ctx0" brushRef="#br0" timeOffset="319.2">562 0 7224 0 0,'0'3'209'0'0,"-1"1"-116"0"0,1 7 35 0 0,3 2-102 0 0,1-6-117 0 0,0 0 66 0 0,0 2 57 0 0,0-1 52 0 0,0 0 44 0 0,1 2 77 0 0,-1 1 46 0 0,1 0 96 0 0,1 6 230 0 0,-3-8-183 0 0,0-2-93 0 0,-1 1-32 0 0,2 1 23 0 0,0 3 82 0 0,-3-9-265 0 0,1 5 238 0 0,1-1-47 0 0,0-1 14 0 0,5 3 108 0 0,-1-1-95 0 0,-3-1-38 0 0,0 8 200 0 0,-1-2-155 0 0,27 52 2045 0 0,-25-52-2167 0 0,0-1-39 0 0,-5-11-151 0 0,0 0 1 0 0,1 0-1 0 0,-1 0 0 0 0,0 0 1 0 0,0 0-1 0 0,1 0 0 0 0,-1-1 1 0 0,0 1-1 0 0,1 0 0 0 0,-1 0 1 0 0,1 0-1 0 0,-1-1 1 0 0,1 1-1 0 0,0 0 0 0 0,-1-1 1 0 0,1 1-1 0 0,0 0 0 0 0,-1-1 1 0 0,1 1-23 0 0,5 4 189 0 0,-3 4 42 0 0,-3 3-62 0 0,0-8-118 0 0,2 1 81 0 0,1-2-97 0 0,15 15 221 0 0,-13-11-242 0 0,-3 5 56 0 0,-2-9-9 0 0,0-3-83 0 0,3 0-72 0 0,0 0-54 0 0,2 0-116 0 0,0 0-86 0 0,2-1-303 0 0,-2-1-102 0 0,-4 1 409 0 0,-1 0-54 0 0,1-1-48 0 0,-1 1-44 0 0,1-2-595 0 0,1 1-98 0 0,2 0-816 0 0,4 2-1124 0 0</inkml:trace>
  <inkml:trace contextRef="#ctx0" brushRef="#br0" timeOffset="709.02">970 121 10536 0 0,'2'0'233'0'0,"4"1"-195"0"0,-3 1 69 0 0,-3-2-76 0 0,1 1 1 0 0,-1-1-1 0 0,0 1 0 0 0,1-1 0 0 0,-1 1 1 0 0,0 0-1 0 0,0-1 0 0 0,1 1 0 0 0,-1-1 1 0 0,0 1-1 0 0,0 0 0 0 0,0-1 1 0 0,0 1-1 0 0,0 0 0 0 0,0-1 0 0 0,0 1-31 0 0,1 7 216 0 0,0-3-163 0 0,0-1-51 0 0,12 12 7 0 0,-1-1-1 0 0,-9 0 99 0 0,-3-13-35 0 0,0-1 0 0 0,1 1 0 0 0,-1 0 0 0 0,0-1-1 0 0,1 1 1 0 0,-1 0 0 0 0,1-1 0 0 0,0 1 0 0 0,-1-1 0 0 0,1 1 0 0 0,0-1 0 0 0,0 1 0 0 0,0-1 0 0 0,0 0-1 0 0,0 1 1 0 0,0-1 0 0 0,1 0 0 0 0,-1 0 0 0 0,0 1-72 0 0,12 13 842 0 0,-6 0-64 0 0,1 0-49 0 0,0 1-50 0 0,-1-1-51 0 0,1 0-54 0 0,-1 0-55 0 0,1 0-56 0 0,-1 0-59 0 0,-6-13-324 0 0,0 0-1 0 0,-1 0 0 0 0,1 0 0 0 0,-1 0 1 0 0,0 0-1 0 0,0 1 0 0 0,0-1 0 0 0,0 0 0 0 0,0 2-79 0 0,0 5 267 0 0,1-2-37 0 0,3-2-57 0 0,4-3-77 0 0,-6-2 112 0 0,-2 0-16 0 0,0 0-7 0 0,0 0-14 0 0,0 0-55 0 0,0 0-20 0 0,0 0-7 0 0,0 0-5 0 0,0 0-16 0 0,-2 0-4 0 0,1-1-60 0 0,1 1-1 0 0,-1 0 1 0 0,1 0-1 0 0,-1 0 0 0 0,1 0 1 0 0,-1 0-1 0 0,1 0 1 0 0,-1-1-1 0 0,1 1 0 0 0,0 0 1 0 0,-1 0-1 0 0,1-1 1 0 0,-1 1-1 0 0,1 0 0 0 0,0-1 1 0 0,-1 1-1 0 0,1 0 1 0 0,0-1-1 0 0,0 1 0 0 0,-1 0 1 0 0,1-1-1 0 0,0 1 1 0 0,0-1-1 0 0,-1 1 0 0 0,1 0 1 0 0,0-1-4 0 0,-4-18 77 0 0,4-29 13 0 0,1 34-90 0 0,-1 13 0 0 0,0-1 0 0 0,0 1 1 0 0,0-1-1 0 0,0 0 0 0 0,1 1 0 0 0,-1-1 0 0 0,0 1 0 0 0,1-1 0 0 0,0 1 0 0 0,-1-1 0 0 0,1 1 0 0 0,0-1 0 0 0,-1 1 0 0 0,1 0 0 0 0,0 0 0 0 0,0-1 0 0 0,0 1 1 0 0,0 0-1 0 0,0 0 0 0 0,2-1 0 0 0,-2 0-2 0 0,1 1 0 0 0,-1 0 1 0 0,1-1-1 0 0,-1 0 0 0 0,0 1 1 0 0,0-1-1 0 0,0 0 0 0 0,0 1 0 0 0,0-1 1 0 0,0 0-1 0 0,0 0 2 0 0,2-10-31 0 0,-2 9 18 0 0,-1 1 0 0 0,1-1-1 0 0,0 0 1 0 0,0 0 0 0 0,0 0-1 0 0,1 1 1 0 0,-1-1 0 0 0,1 1-1 0 0,-1-1 1 0 0,1 1 0 0 0,0-1-1 0 0,0 1 1 0 0,0 0 0 0 0,0 0-1 0 0,1 0 1 0 0,-1 0 0 0 0,0 0-1 0 0,2 0 14 0 0,2-2-22 0 0,23-14-86 0 0,-4 7-10 0 0,-17 9 102 0 0,-3 0-7 0 0,1 0 1 0 0,0 0-1 0 0,0 1 0 0 0,0-1 0 0 0,1 2 0 0 0,-1-1 0 0 0,5 1 23 0 0,5-1-36 0 0,22 2-52 0 0,-35-1 84 0 0,-1 0 0 0 0,1 1 1 0 0,-1 0-1 0 0,1-1 0 0 0,-1 1 1 0 0,0 0-1 0 0,1 0 0 0 0,-1 0 1 0 0,0 0-1 0 0,0 1 0 0 0,0-1 1 0 0,0 0-1 0 0,0 1 0 0 0,0 0 4 0 0,9 6-3 0 0,6 2-46 0 0,3 2 29 0 0,-9-6 20 0 0,-8-4 0 0 0,0-1 0 0 0,0 1 0 0 0,0 0 0 0 0,0 0 0 0 0,-1 0 0 0 0,1 1 0 0 0,0-1 0 0 0,-1 0 0 0 0,0 1 0 0 0,1 0 0 0 0,-1 0 0 0 0,8 18 0 0 0,-9-16 0 0 0,1-1 0 0 0,0 0 0 0 0,0 0 0 0 0,0 0 0 0 0,0 0 0 0 0,1 0 0 0 0,-1-1 0 0 0,2 2 0 0 0,56 55 0 0 0,-58-58 0 0 0,0 0 0 0 0,-1 0 0 0 0,1 0 0 0 0,-1 0 0 0 0,0 0 0 0 0,0 0 0 0 0,0 0 0 0 0,0 0 0 0 0,0 1 0 0 0,0-1 0 0 0,0 0 0 0 0,-1 1 0 0 0,1-1 0 0 0,-1 1 0 0 0,1-1 0 0 0,-1 0 0 0 0,1 1 0 0 0,0-1 0 0 0,0 0 0 0 0,0 1 0 0 0,0-1 0 0 0,0 0 0 0 0,0 0 0 0 0,1 0 0 0 0,-1 0 0 0 0,1 0 0 0 0,0 0 0 0 0,13 17-65 0 0,-2-3-59 0 0,-6-9 4 0 0,3-2-56 0 0,-6-2-76 0 0,-1-1 39 0 0,6 6-347 0 0,-5-4 238 0 0,0 0-94 0 0,-1-2 64 0 0,1 0-78 0 0,-1-1 2 0 0,1 0-71 0 0,-1 0-81 0 0,1-1-88 0 0,-2 0 233 0 0,-1 0-48 0 0,1 0-43 0 0,-1 0-36 0 0,1 0-155 0 0,0 0-37 0 0,4 0-1635 0 0</inkml:trace>
  <inkml:trace contextRef="#ctx0" brushRef="#br0" timeOffset="1317.12">2119 106 8088 0 0,'0'0'234'0'0,"-3"3"-4"0"0,-1 1-193 0 0,-4 2-26 0 0,1-3-7 0 0,-14 9 87 0 0,19-11-70 0 0,1 0 0 0 0,-1 1 0 0 0,1-1 0 0 0,-1 1 0 0 0,1-1 0 0 0,0 1 0 0 0,-1-1 0 0 0,1 1 0 0 0,0 0 0 0 0,0 0-21 0 0,-4 11 311 0 0,-8-5 1 0 0,2 7-81 0 0,3-3-11 0 0,3-5-69 0 0,-1-1 36 0 0,-1 1 55 0 0,2-3-50 0 0,1 1 0 0 0,-1-1 0 0 0,1 1 1 0 0,-1 3-193 0 0,-10 14 497 0 0,0-12-60 0 0,2 5-127 0 0,4 0-52 0 0,3-2 24 0 0,3 0 88 0 0,2-2-128 0 0,-5 1 19 0 0,0 0-12 0 0,4-2-27 0 0,2-1-82 0 0,0 17 513 0 0,0-21-541 0 0,0-2-33 0 0,0 0 131 0 0,0-3-22 0 0,5 0-13 0 0,-1 0-64 0 0,15 0 130 0 0,-14-3-80 0 0,8-7 3 0 0,2 8-23 0 0,-14 2-129 0 0,0 0-1 0 0,1-1 0 0 0,-1 1 0 0 0,0 0 0 0 0,0 0 0 0 0,1 0 0 0 0,-1-1 0 0 0,0 1 0 0 0,0-1 0 0 0,0 1 0 0 0,0-1 0 0 0,1 1 0 0 0,-1-1-11 0 0,0 0 11 0 0,0 0 1 0 0,1 0 0 0 0,-1-1-1 0 0,0 1 1 0 0,0 0 0 0 0,0-1-1 0 0,-1 1 1 0 0,1-1 0 0 0,0 1-1 0 0,0-1 1 0 0,0-1-12 0 0,-1 2 8 0 0,1-1-1 0 0,-1 1 1 0 0,1 0-1 0 0,0-1 1 0 0,0 1-1 0 0,0-1 1 0 0,0 1-1 0 0,0 0 1 0 0,0 0-1 0 0,0 0 1 0 0,0-1-1 0 0,0 1 1 0 0,0 0-1 0 0,0 0 0 0 0,2 0-7 0 0,2-2 21 0 0,-5 3-19 0 0,1 0 1 0 0,0 0-1 0 0,-1-1 0 0 0,1 1 1 0 0,-1 0-1 0 0,1-1 1 0 0,0 1-1 0 0,-1 0 0 0 0,1-1 1 0 0,-1 1-1 0 0,1-1 1 0 0,-1 1-1 0 0,0-1 0 0 0,1 1 1 0 0,-1-1-1 0 0,1 1 1 0 0,-1-1-1 0 0,0 1 0 0 0,1-1 1 0 0,-1 0-1 0 0,0 1 0 0 0,0-1-2 0 0,3-4-1 0 0,13-22 44 0 0,-10 17-30 0 0,0 0 1 0 0,-1-1-1 0 0,2-4-13 0 0,2-6 48 0 0,-7 19-47 0 0,-1 0-1 0 0,0 0 1 0 0,0 0-1 0 0,-1 0 1 0 0,1 0-1 0 0,0 0 1 0 0,-1 0-1 0 0,1-1 1 0 0,-1 1-1 0 0,0 0 0 0 0,1-2 0 0 0,-1 3 0 0 0,0 1 0 0 0,0-1 0 0 0,0 0 0 0 0,0 0 0 0 0,0 0 0 0 0,0 1 0 0 0,0-1 0 0 0,1 0 0 0 0,-1 1 0 0 0,0-1 0 0 0,1 0 0 0 0,-1 1 0 0 0,0-1 0 0 0,1 0 0 0 0,-1 1 0 0 0,1-1 0 0 0,-1 0 0 0 0,1 1 0 0 0,-1-1 0 0 0,1 1 0 0 0,0-1 0 0 0,-1 1 0 0 0,1 0 0 0 0,0-1 0 0 0,-1 1 0 0 0,1-1 0 0 0,0 1 0 0 0,-1 0 0 0 0,2-1 0 0 0,-1 1 0 0 0,0-1 0 0 0,0 1 0 0 0,0-1 0 0 0,0 1 0 0 0,0-1 0 0 0,0 0 0 0 0,0 0 0 0 0,0 1 0 0 0,0-1 0 0 0,0 0 0 0 0,0 0 0 0 0,-1 0 0 0 0,1 0 0 0 0,0 0 0 0 0,-1 0 0 0 0,3-8 2 0 0,-3 5-41 0 0,0 2 4 0 0,2 2-37 0 0,8 0 0 0 0,-9 0 71 0 0,-1 0 0 0 0,0 0-1 0 0,0 0 1 0 0,0 0 0 0 0,0 0-1 0 0,0 0 1 0 0,0 0 0 0 0,0 0-1 0 0,0 0 1 0 0,0 0 0 0 0,0 0-1 0 0,0 0 1 0 0,1 0 0 0 0,-1 0-1 0 0,0 0 1 0 0,0 0 0 0 0,0 0-1 0 0,0 0 1 0 0,0 0 0 0 0,0 0-1 0 0,0 0 1 0 0,0 0 0 0 0,0 0-1 0 0,0 0 1 0 0,0 0 0 0 0,1 0-1 0 0,-1-1 1 0 0,0 1 0 0 0,0 0-1 0 0,0 0 1 0 0,0 0 0 0 0,0 0-1 0 0,0 0 1 0 0,0 0 0 0 0,0 0-1 0 0,0 0 1 0 0,0 0 0 0 0,0 0-1 0 0,0 0 1 0 0,0 0 0 0 0,0 0-1 0 0,0-1 1 0 0,0 1 0 0 0,0 0-1 0 0,0 0 1 0 0,0 0 0 0 0,0 0-1 0 0,0 0 1 0 0,0 0 0 0 0,0 0-1 0 0,0 0 1 0 0,0 0 0 0 0,0 0-1 0 0,0-1 1 0 0,0 1 0 0 0,0 0-1 0 0,0 0 2 0 0,0-10-92 0 0,0 8-1 0 0,3 4 10 0 0,22 13-7 0 0,-10 13 26 0 0,-10 2 10 0 0,7-7 50 0 0,1 0-45 0 0,-12-22 48 0 0,0 1 1 0 0,-1-1-1 0 0,1 1 0 0 0,-1 0 1 0 0,1-1-1 0 0,-1 1 0 0 0,0 0 1 0 0,0-1-1 0 0,0 1 0 0 0,1 0 1 0 0,-2-1-1 0 0,1 1 0 0 0,0 0 1 0 0,0 0-1 0 0,0-1 0 0 0,-1 1 1 0 0,1 0 0 0 0,-1-1 0 0 0,1 1 0 0 0,-1 0 0 0 0,1-1 0 0 0,0 1 0 0 0,0 0 0 0 0,0 0 0 0 0,0-1 0 0 0,0 1 0 0 0,0 0 0 0 0,0-1 0 0 0,1 1 0 0 0,-1 0 0 0 0,0-1 0 0 0,1 1 0 0 0,0 0 0 0 0,-1-1 0 0 0,1 1 0 0 0,5 11 12 0 0,-1 0-1 0 0,3 13-11 0 0,-2-5 48 0 0,-2-4 1 0 0,-5 2-28 0 0,1-10-2 0 0,0 46 270 0 0,0-1 50 0 0,0-1 43 0 0,0-3 32 0 0,0-48-396 0 0,0-1-1 0 0,0 1 0 0 0,0 0 0 0 0,-1-1 0 0 0,1 1 0 0 0,0-1 0 0 0,-1 1 0 0 0,1 0 0 0 0,-1-1 0 0 0,1 1 0 0 0,-1-1 0 0 0,0 0 1 0 0,0 1-1 0 0,0-1 0 0 0,0 1-17 0 0,-4 6 73 0 0,-3 11 97 0 0,-2 3 6 0 0,-5-3-40 0 0,13-16-126 0 0,0 0 0 0 0,-1 0-1 0 0,1 0 1 0 0,0 1-1 0 0,0-1 1 0 0,0 1-10 0 0,1 0 8 0 0,-1-1-1 0 0,0 0 1 0 0,0 0-1 0 0,0 0 1 0 0,-1 0-1 0 0,0 1-7 0 0,-7 11 38 0 0,9-14-37 0 0,1-1 0 0 0,0 1 0 0 0,-1 0 0 0 0,1 0 0 0 0,-1 0 0 0 0,1 0 0 0 0,-1-1 0 0 0,1 1 0 0 0,-1 0 0 0 0,1-1 0 0 0,-1 1 0 0 0,0 0 0 0 0,0-1 0 0 0,1 1 0 0 0,-1-1 0 0 0,0 1 0 0 0,0-1 0 0 0,0 1 0 0 0,1-1 0 0 0,-1 1 0 0 0,0-1 0 0 0,0 0 0 0 0,0 0 0 0 0,0 1 0 0 0,0-1 0 0 0,0 0 0 0 0,0 0-1 0 0,0 0 3 0 0,0 0 0 0 0,0 0 0 0 0,0 0 0 0 0,1 1 0 0 0,-1-1 0 0 0,0 0 0 0 0,0 0 0 0 0,0 1 0 0 0,0-1 0 0 0,1 0 0 0 0,-1 1 0 0 0,0-1 0 0 0,0 1 0 0 0,1-1 0 0 0,-1 1 0 0 0,0 0 0 0 0,1-1 0 0 0,-1 1 0 0 0,0 0 0 0 0,1-1 0 0 0,-1 1 0 0 0,1 0 0 0 0,-1-1 0 0 0,1 1 0 0 0,0 0 0 0 0,-1 1-3 0 0,1-1 2 0 0,-1 0 0 0 0,1 0 0 0 0,-1 0 0 0 0,0 0 0 0 0,1 0 0 0 0,-1 0 0 0 0,0-1 1 0 0,0 1-1 0 0,0 0 0 0 0,1 0 0 0 0,-1 0 0 0 0,0-1 0 0 0,0 1 0 0 0,0 0 1 0 0,0-1-1 0 0,0 1 0 0 0,0-1 0 0 0,0 1 0 0 0,-1-1 0 0 0,1 0 0 0 0,0 1 0 0 0,0-1 1 0 0,0 0-1 0 0,0 0 0 0 0,-1 0 0 0 0,1 0 0 0 0,0 0-2 0 0,-30 0 65 0 0,9 0-7 0 0,-31 0-56 0 0,44 0-14 0 0,3-2-34 0 0,2 0-64 0 0,1-1 37 0 0,-7-5-47 0 0,6 4 48 0 0,0 0-57 0 0,1 2-5 0 0,0 0-50 0 0,0 1-13 0 0,0 0-48 0 0,0 0-52 0 0,0 1-58 0 0,2 0 66 0 0,1 0-42 0 0,-1 0-36 0 0,1 0-35 0 0,-1 0-256 0 0,1-1-57 0 0,-2-1-834 0 0,-2-2-734 0 0,-5-4-1084 0 0</inkml:trace>
  <inkml:trace contextRef="#ctx0" brushRef="#br0" timeOffset="1634.02">1635 91 9728 0 0,'0'0'222'0'0,"0"0"30"0"0,0 0 18 0 0,0 0-30 0 0,0 0-131 0 0,0 0-42 0 0,0 0-67 0 0,0 0-69 0 0,0 0-64 0 0,0 0-96 0 0,0 0-111 0 0,0 0-100 0 0,0 0 56 0 0,0 0-38 0 0,0 0-503 0 0,0 0-400 0 0,0 0-760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7:37.8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6416 0 0,'0'6'63'0'0,"-1"-4"-39"0"0,1 0 0 0 0,0 1 0 0 0,0-1 1 0 0,0 0-1 0 0,0 0 0 0 0,1 0 0 0 0,-1 0 1 0 0,1 0-1 0 0,-1 0 0 0 0,1 1-24 0 0,4 4 83 0 0,-4-5-65 0 0,0-1 0 0 0,0 0 0 0 0,-1 1 0 0 0,1-1 0 0 0,0 1 0 0 0,-1-1 0 0 0,1 1 0 0 0,-1-1 0 0 0,1 1 0 0 0,-1-1 0 0 0,0 1 0 0 0,1 0 0 0 0,-1-1 0 0 0,0 1-18 0 0,3 12 33 0 0,9 2-39 0 0,0 0 23 0 0,-9-2 59 0 0,-2-5 134 0 0,6 5 335 0 0,-2-6-259 0 0,0 2 162 0 0,2 4 91 0 0,-4-8-283 0 0,-1-2-66 0 0,-1 1 42 0 0,0 0 42 0 0,-1 0 40 0 0,0 1 39 0 0,0-1 40 0 0,0 1 39 0 0,-1-1 37 0 0,1 4 354 0 0,-1-1 93 0 0,1-6-631 0 0,0 1-18 0 0,0 7-3 0 0,0-7-4 0 0,0-3-18 0 0,0 0-8 0 0,0 0-2 0 0,0 0-26 0 0,-4 0-157 0 0,-9-1 58 0 0,3-2-47 0 0,7-6-2 0 0,3-4 46 0 0,0 8-57 0 0,3-12-20 0 0,-2 12-16 0 0,1-1-6 0 0,0 0 1 0 0,0 0-1 0 0,0 1 0 0 0,1-1 1 0 0,0 1-1 0 0,0-1 0 0 0,0 1 1 0 0,3-3-6 0 0,55-53 0 0 0,-56 58 0 0 0,0-1 0 0 0,0 1 0 0 0,0 0 0 0 0,1 0 0 0 0,-1 1 0 0 0,1-1 0 0 0,-1 1 0 0 0,6-1-1 0 0,-6 2 2 0 0,0-1-16 0 0,0 1 1 0 0,0 0 0 0 0,0 1 0 0 0,0-1 0 0 0,0 1 0 0 0,0 0 0 0 0,0 1 0 0 0,1-1 14 0 0,11 1-50 0 0,-15-1 45 0 0,0 1 1 0 0,1-1-1 0 0,-1 1 0 0 0,0-1 1 0 0,0 1-1 0 0,0 0 0 0 0,0 0 1 0 0,1 0-1 0 0,-1 0 0 0 0,0 0 1 0 0,-1 0-1 0 0,1 1 0 0 0,0-1 1 0 0,1 2 4 0 0,26 27-59 0 0,-15-15 42 0 0,-6-7 17 0 0,-5-6 0 0 0,0 1 0 0 0,0 1 0 0 0,0-1 0 0 0,0 0 0 0 0,-1 1 0 0 0,1 0 0 0 0,2 6 0 0 0,-4-8 0 0 0,0 0 0 0 0,0 0 0 0 0,0 0 0 0 0,0 0 0 0 0,0 0 0 0 0,1 0 0 0 0,-1 0 0 0 0,1 0 0 0 0,0 0 0 0 0,-1-1 0 0 0,0 0 0 0 0,0 0 0 0 0,1 0 0 0 0,-1 1 0 0 0,0-1 0 0 0,0 0 0 0 0,0 1 0 0 0,0-1 0 0 0,-1 0 0 0 0,1 1 0 0 0,0-1 0 0 0,-1 1 0 0 0,1 0 0 0 0,-1-1 0 0 0,1 1 0 0 0,-1-1 0 0 0,0 1 0 0 0,1 0 0 0 0,-1-1 0 0 0,0 1 0 0 0,0 0 0 0 0,0-1 0 0 0,0 1 0 0 0,0 0 0 0 0,1-1 0 0 0,-1 1 0 0 0,1-1 0 0 0,-1 1 0 0 0,1-1 0 0 0,-1 1 0 0 0,1-1 0 0 0,0 1 0 0 0,0-1 0 0 0,0 0 0 0 0,0 1 0 0 0,3 5 0 0 0,12 24 0 0 0,-15-27-69 0 0,1 0 71 0 0,-1 10 197 0 0,-2-6-168 0 0,1-3-71 0 0,-1 2-66 0 0,1 0-80 0 0,0 2-97 0 0,0-9 42 0 0,0 1-41 0 0,0-1-36 0 0,0 1-33 0 0,0-1-231 0 0,0 0-54 0 0,0 0-752 0 0,0 0-590 0 0,0 0-1122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7:39.3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227 137 7224 0 0,'0'-2'209'0'0,"0"-5"-54"0"0,1 2-85 0 0,-1-1-59 0 0,-1-9-52 0 0,-2 8 82 0 0,0-2 69 0 0,-2-2 92 0 0,-1-3 118 0 0,1 7 0 0 0,-1-3 146 0 0,5 4-188 0 0,0-1 37 0 0,0 0 33 0 0,-1 2-38 0 0,-2 3-45 0 0,-2 1-46 0 0,1-1 181 0 0,-5-8-14 0 0,8 8-203 0 0,0 1-52 0 0,0 0-42 0 0,0 1-36 0 0,-1 1-19 0 0,-3 1-30 0 0,6-1 39 0 0,-5 1-18 0 0,-2 6 77 0 0,-4 2 45 0 0,3-5-93 0 0,2-2-22 0 0,3-2-24 0 0,0 0-1 0 0,1 0 1 0 0,-1 1-1 0 0,0-1 0 0 0,1 1 1 0 0,0-1-1 0 0,-1 1 1 0 0,1 0-1 0 0,0 0 1 0 0,0 0-1 0 0,0 0 1 0 0,0 1-1 0 0,0-1 1 0 0,1 0-1 0 0,-2 1-7 0 0,-1 7 21 0 0,3-7-8 0 0,0-1 0 0 0,0 0 0 0 0,0 0 0 0 0,0 0 0 0 0,-1 0 0 0 0,1 0 0 0 0,-1 0 0 0 0,1 0 1 0 0,-1 0-14 0 0,-9 11 83 0 0,-2 6-4 0 0,10-14-46 0 0,0 0 0 0 0,0-1 0 0 0,-1 1 0 0 0,-2 2-33 0 0,6-7 3 0 0,0 0 0 0 0,-1 0-1 0 0,1 1 1 0 0,0-1 0 0 0,0 0-1 0 0,0 0 1 0 0,-1 0 0 0 0,1 1-1 0 0,0-1 1 0 0,0 0 0 0 0,0 1-1 0 0,0-1 1 0 0,0 0 0 0 0,-1 0-1 0 0,1 1 1 0 0,0-1 0 0 0,0 0-1 0 0,0 1 1 0 0,0-1 0 0 0,0 0-1 0 0,0 1 1 0 0,0-1 0 0 0,0 0-1 0 0,0 1 1 0 0,0-1 0 0 0,1 0-3 0 0,-4 20 53 0 0,-4-12-32 0 0,7-8-18 0 0,-1 0-1 0 0,1 1 0 0 0,-1-1 1 0 0,1 0-1 0 0,0 1 1 0 0,-1-1-1 0 0,1 0 0 0 0,0 1 1 0 0,-1-1-1 0 0,1 0 1 0 0,0 1-1 0 0,-1-1 0 0 0,1 1 1 0 0,0-1-1 0 0,0 1 0 0 0,0-1 1 0 0,0 1-1 0 0,-1-1 1 0 0,1 1-1 0 0,0-1 0 0 0,0 1 1 0 0,0-1-1 0 0,0 0 1 0 0,0 1-1 0 0,0-1 0 0 0,0 1 1 0 0,0-1-1 0 0,0 1 1 0 0,0 0-3 0 0,0 26 26 0 0,3-22 32 0 0,10 5 24 0 0,-3-5-21 0 0,7 6 56 0 0,-13-9-26 0 0,0-1-45 0 0,5-4-9 0 0,-8 3-19 0 0,7-5 28 0 0,-7 4-37 0 0,0 0 1 0 0,1 0 0 0 0,-1 0 0 0 0,0 1 0 0 0,1-1 0 0 0,-1 0 0 0 0,1 1-1 0 0,-1-1 1 0 0,1 1 0 0 0,-1 0 0 0 0,1-1 0 0 0,0 1 0 0 0,-1 0 0 0 0,1 0-10 0 0,2 0 24 0 0,-2 0-11 0 0,0 0 0 0 0,1 0 0 0 0,-1 0 0 0 0,0 0 0 0 0,0 0 0 0 0,0 0 0 0 0,0-1 0 0 0,0 1-1 0 0,0-1 1 0 0,0 0 0 0 0,0 1 0 0 0,-1-1 0 0 0,1 0 0 0 0,0 0-13 0 0,12-11 112 0 0,3 2-69 0 0,-6 5 15 0 0,4-7 14 0 0,1-4 11 0 0,-9 9-49 0 0,-5 4-24 0 0,1-2 7 0 0,2-25 50 0 0,-1 22-58 0 0,-3 7-5 0 0,0 0 0 0 0,0-1 0 0 0,0 1 0 0 0,-1 0 0 0 0,1-1 0 0 0,0 1 0 0 0,-1-1 0 0 0,1 1-1 0 0,-1-1 1 0 0,1 0 0 0 0,-1 1 0 0 0,0-1 0 0 0,0 1 0 0 0,0-1-4 0 0,0-2 7 0 0,0 2-7 0 0,0-1 1 0 0,0 1-1 0 0,0 0 0 0 0,0 0 1 0 0,0 0-1 0 0,0 0 0 0 0,1 0 0 0 0,-1 0 1 0 0,1 0-1 0 0,0 0 0 0 0,-1 0 1 0 0,1 0-1 0 0,0 1 0 0 0,0-1 0 0 0,11-12 53 0 0,-2 1-42 0 0,-8 1-26 0 0,-2 9-54 0 0,3 3-1 0 0,7 3 12 0 0,5 24 34 0 0,-11-11-25 0 0,-6 9 35 0 0,2-22 14 0 0,-1 0 0 0 0,1-1 0 0 0,0 1 1 0 0,0 0-1 0 0,0-1 0 0 0,0 1 0 0 0,1 0 1 0 0,-1-1-1 0 0,1 1 0 0 0,-1-1 0 0 0,1 1 1 0 0,0 0-1 0 0,2 2 0 0 0,-2-2 0 0 0,1 0 0 0 0,-1 0 0 0 0,0 0 0 0 0,0 0 0 0 0,0 0 0 0 0,0 0 0 0 0,0 0 0 0 0,-1 0 0 0 0,1 0 0 0 0,-1 1 0 0 0,0-1 0 0 0,0 3 0 0 0,-1 2 1 0 0,1-5 1 0 0,-1 0-1 0 0,1 0 1 0 0,0 0 0 0 0,0-1 0 0 0,0 1 0 0 0,1 0 0 0 0,-1 0-1 0 0,1 0 1 0 0,-1 0 0 0 0,1-1 0 0 0,0 2-2 0 0,4 2 38 0 0,-4-5-30 0 0,-1 0 0 0 0,1 0 0 0 0,0 0 0 0 0,-1-1 0 0 0,1 1-1 0 0,-1 0 1 0 0,1 0 0 0 0,-1 0 0 0 0,1 0 0 0 0,-1 0 0 0 0,0 0 0 0 0,0 0-1 0 0,1 0 1 0 0,-1 0 0 0 0,0 0 0 0 0,0 0 0 0 0,0 0 0 0 0,0 0-1 0 0,0 0 1 0 0,0 1 0 0 0,0-1 0 0 0,0 0 0 0 0,-1 0 0 0 0,1 0 0 0 0,-1 1-8 0 0,-3 8 52 0 0,-2 7 38 0 0,4 1 24 0 0,1-11-68 0 0,0 0 1 0 0,0 0-1 0 0,0 0 1 0 0,-2 6-47 0 0,0-5 49 0 0,2 0 1 0 0,-1-1-1 0 0,1 1 1 0 0,0 8-50 0 0,0-10 27 0 0,1 0 1 0 0,-1 0 0 0 0,0-1 0 0 0,-1 1 0 0 0,1 0 0 0 0,-1-1-1 0 0,0 1 1 0 0,-1-1 0 0 0,1 1-28 0 0,-11 28 158 0 0,9-17-75 0 0,3-12-58 0 0,0 0 1 0 0,0-1-1 0 0,0 1 1 0 0,0-1-1 0 0,-1 1 0 0 0,0-1 1 0 0,0 0-1 0 0,-1 1-25 0 0,-28 42 292 0 0,2-4-43 0 0,25-38-210 0 0,1 0-1 0 0,-1 0 0 0 0,0-1 0 0 0,0 0 0 0 0,-3 2-38 0 0,-21 15 151 0 0,19-15-101 0 0,1 0 0 0 0,0 0 0 0 0,-4 5-50 0 0,-3 1 70 0 0,4-7-12 0 0,-6 5-14 0 0,15-7 15 0 0,-1-3-4 0 0,-3-2-35 0 0,2-3-52 0 0,2-2-42 0 0,0-2-33 0 0,2 4 11 0 0,0 1 0 0 0,0 0-1 0 0,1-1 1 0 0,-1 1 0 0 0,1-1-1 0 0,1-3 97 0 0,-1 5-108 0 0,0 1 33 0 0,4-8-105 0 0,-4 7 107 0 0,0 1-40 0 0,0-1-55 0 0,1 0-68 0 0,-1 1 33 0 0,-1 0-40 0 0,1-1-46 0 0,0 1-49 0 0,0-1-33 0 0,0 1-51 0 0,0-1-46 0 0,0 0-40 0 0,1 0-148 0 0,0 0-39 0 0,0-2-177 0 0,1-1-480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7:40.4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0 12984 0 0,'0'0'297'0'0,"0"0"39"0"0,0 0 17 0 0,0 0-145 0 0,0 0-100 0 0,0 0 28 0 0,0 0-41 0 0,0 0 112 0 0,0 0 226 0 0,0 0 406 0 0,0 0 38 0 0,0 0-356 0 0,0 0-202 0 0,0 0-40 0 0,0 0 88 0 0,0 0 199 0 0,0 0-20 0 0,0 0-230 0 0,0 0-137 0 0,0 0-42 0 0,0 0 13 0 0,0 0 42 0 0,0 0-22 0 0,0 0-19 0 0,0 0-120 0 0,0 0-89 0 0,0 0-142 0 0,0 0-101 0 0,0 0-415 0 0,-3 0-48 0 0,-9 0-11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7:39.8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1 303 8520 0 0,'0'0'190'0'0,"2"0"28"0"0,5 0-112 0 0,16 1 183 0 0,-17-2-228 0 0,-1-1-37 0 0,-1-5-24 0 0,-4 7 0 0 0,0-1 0 0 0,1 1 0 0 0,-1 0 0 0 0,0-1 0 0 0,0 1 0 0 0,1-1 0 0 0,-1 1 0 0 0,0 0 0 0 0,1-1 0 0 0,-1 1 0 0 0,0 0 0 0 0,1-1 0 0 0,-1 1 0 0 0,1 0 0 0 0,-1 0 0 0 0,0-1 0 0 0,1 1 0 0 0,-1 0 0 0 0,1 0 0 0 0,-1 0 0 0 0,1 0 0 0 0,-1 0 0 0 0,1 0 0 0 0,-1-1 0 0 0,1 1 0 0 0,-1 0 0 0 0,1 0 0 0 0,-1 0 0 0 0,1 1 0 0 0,-1-1 0 0 0,1 0 0 0 0,-1 0 0 0 0,7 0 36 0 0,-1 0 52 0 0,0 0 57 0 0,0-1 58 0 0,0-1 61 0 0,2-2 135 0 0,1-2 146 0 0,-4 4-222 0 0,0 2 43 0 0,3-3 434 0 0,-3 1-654 0 0,2-1 50 0 0,6-2 194 0 0,-9 4-246 0 0,0-1 1 0 0,-1 1-1 0 0,1-1 0 0 0,-1-1 1 0 0,1 1-1 0 0,-1 0 1 0 0,2-2-145 0 0,3-3 300 0 0,1 2-57 0 0,2 0-8 0 0,6 0 50 0 0,1-1 4 0 0,-5 1-57 0 0,5-5 97 0 0,2 0-100 0 0,-4 1-96 0 0,6-3 19 0 0,-10 7-120 0 0,-7-1 3 0 0,-5 6-34 0 0,0-1 0 0 0,0 1 0 0 0,0-1 0 0 0,1 1 0 0 0,-1 0 1 0 0,0-1-1 0 0,0 1 0 0 0,1 0 0 0 0,-1-1 0 0 0,0 1 1 0 0,0 0-1 0 0,1 0 0 0 0,-1-1 0 0 0,0 1 0 0 0,1 0 0 0 0,-1 0 1 0 0,0 0-1 0 0,1-1 0 0 0,-1 1 0 0 0,1 0 0 0 0,-1 0 1 0 0,0 0-1 0 0,1 0 0 0 0,-1 0 0 0 0,1 0 0 0 0,-1 0 0 0 0,0 0 1 0 0,1 0-1 0 0,-1 0 0 0 0,1 0 0 0 0,-1 0-1 0 0,3 0 53 0 0,-1-3 1 0 0,8-7-33 0 0,-7 8 32 0 0,-6 2 1 0 0,-7 0-33 0 0,10 0-20 0 0,0 0 0 0 0,0 0-1 0 0,0 0 1 0 0,0 0 0 0 0,0 0 0 0 0,0 0-1 0 0,0 0 1 0 0,0 0 0 0 0,0 0 0 0 0,-1 0-1 0 0,1 0 1 0 0,0 0 0 0 0,0 0 0 0 0,0 0-1 0 0,0 0 1 0 0,0 0 0 0 0,0 0 0 0 0,0 0-1 0 0,0 0 1 0 0,0 0 0 0 0,0 0 0 0 0,-1 0-1 0 0,1 0 1 0 0,0 0 0 0 0,0 0 0 0 0,0 0-1 0 0,0-1 1 0 0,0 1 0 0 0,0 0 0 0 0,0 0-1 0 0,0 0 1 0 0,0 0 0 0 0,0 0 0 0 0,0 0-1 0 0,0 0 1 0 0,0 0 0 0 0,0 0 0 0 0,0 0-1 0 0,0 0 1 0 0,0 0 0 0 0,0 0 0 0 0,0-1-1 0 0,0 1 1 0 0,0 0 0 0 0,0 0 0 0 0,0 0-1 0 0,0 0 1 0 0,0 0 0 0 0,0 0 0 0 0,0 0-1 0 0,0 0 1 0 0,0 0 0 0 0,0 0 0 0 0,0-1-1 0 0,0 1 1 0 0,0 0 0 0 0,0 0-1 0 0,0 0 0 0 0,0 0 1 0 0,0-1-1 0 0,0 1 0 0 0,0 0 1 0 0,0 0-1 0 0,0-1 0 0 0,0 1 1 0 0,0 0-1 0 0,0 0 0 0 0,0 0 1 0 0,0-1-1 0 0,0 1 0 0 0,0 0 1 0 0,0 0-1 0 0,0-1 0 0 0,0 1 1 0 0,0 0-1 0 0,-1 0 0 0 0,1-1 1 0 0,0 1-1 0 0,0 0 1 0 0,0 0-1 0 0,0 0 0 0 0,0-1 1 0 0,-1 1-1 0 0,1 0 0 0 0,0 0 1 0 0,0 0-1 0 0,0 0 0 0 0,-1-1 0 0 0,-6 4 1 0 0,6-2-1 0 0,-1 0 0 0 0,0 0 0 0 0,1 0 0 0 0,-1-1 0 0 0,0 1 0 0 0,0-1 0 0 0,1 1 0 0 0,-1-1 0 0 0,0 0-1 0 0,-1 1 1 0 0,1-1 1 0 0,0 0-1 0 0,1 0 0 0 0,-1 0 0 0 0,1 1 0 0 0,-1-1 0 0 0,0 1 0 0 0,1-1 0 0 0,-1 1 0 0 0,1-1 1 0 0,0 1-1 0 0,-1 0 0 0 0,1 0 0 0 0,-1 0 0 0 0,1 0 0 0 0,-7 3 9 0 0,-2 1 21 0 0,8-4-26 0 0,0 0 0 0 0,0 0-1 0 0,0 0 1 0 0,0 0 0 0 0,0 1 0 0 0,0-1 0 0 0,0 1-1 0 0,0-1 1 0 0,0 1-4 0 0,-5 5 22 0 0,4-3-17 0 0,0-1 0 0 0,0 0 1 0 0,0 0-1 0 0,-1-1 0 0 0,1 1 0 0 0,-1 0-5 0 0,1-2-4 0 0,1 0-1 0 0,0 0 0 0 0,0 1 0 0 0,0-1 0 0 0,0 1 1 0 0,0-1-1 0 0,0 1 0 0 0,0 0 0 0 0,0 0 0 0 0,0 0 5 0 0,0 0-4 0 0,1 0-1 0 0,-1 0 0 0 0,0 0 0 0 0,0 0 0 0 0,0-1 1 0 0,0 1-1 0 0,0-1 0 0 0,0 0 0 0 0,-1 1 0 0 0,0-1 5 0 0,2 0 0 0 0,-1 0 0 0 0,1 1 0 0 0,-1-1 0 0 0,1 0 0 0 0,0 1 0 0 0,-1-1 0 0 0,1 1 0 0 0,0 0 0 0 0,0-1 0 0 0,0 1 0 0 0,0 0 0 0 0,0 0 0 0 0,0 0 0 0 0,-12 19 0 0 0,11-18 1 0 0,0-1-1 0 0,0 1 0 0 0,1 0 0 0 0,-1 1 0 0 0,1-1 1 0 0,0 0-1 0 0,-1 0 0 0 0,1 1 0 0 0,1-1 0 0 0,-1 0 1 0 0,0 1-1 0 0,1-1 0 0 0,0 1 0 0 0,0-1 0 0 0,0 1 1 0 0,0-1-1 0 0,1 4 0 0 0,-1 4 7 0 0,3-6 36 0 0,2 0-23 0 0,0 1-1 0 0,1-2 1 0 0,-1 1 0 0 0,3 1-20 0 0,-7-6 6 0 0,0 1 0 0 0,0-1 0 0 0,0 1 0 0 0,0-1 0 0 0,0 0 0 0 0,0 0 0 0 0,0 1 0 0 0,1-1-1 0 0,-1 0 1 0 0,0 0 0 0 0,0 0 0 0 0,0 0 0 0 0,0 0 0 0 0,1-1 0 0 0,-1 1-6 0 0,12 0 50 0 0,10 0 18 0 0,48 1 144 0 0,-49-5-156 0 0,-7-1-15 0 0,-12 3-38 0 0,0 1 0 0 0,0 0 0 0 0,0 0 0 0 0,1 0 0 0 0,-1 1 0 0 0,0-1 0 0 0,1 1-1 0 0,0 0-2 0 0,1 0 6 0 0,-1 0 0 0 0,1 0-1 0 0,-1 0 1 0 0,0 0-1 0 0,1-1 1 0 0,-1 1-1 0 0,0-1 1 0 0,1 0-1 0 0,-1-1 1 0 0,0 1-1 0 0,0-1 1 0 0,0 1-1 0 0,3-3-5 0 0,26-8-64 0 0,-23 9 26 0 0,8 0-49 0 0,-11 3 11 0 0,-3-1 4 0 0,0 0-33 0 0,-1-1-28 0 0,1 0-35 0 0,1 0-153 0 0,1-1-80 0 0,0 0-81 0 0,0 0-81 0 0,9-10-670 0 0</inkml:trace>
  <inkml:trace contextRef="#ctx0" brushRef="#br0" timeOffset="338.77">651 76 6952 0 0,'0'3'201'0'0,"-1"3"-102"0"0,2 3 4 0 0,12 19-66 0 0,-11-23-6 0 0,1 0 60 0 0,-1 0 52 0 0,1 0 46 0 0,0 1 89 0 0,0 0 45 0 0,0 1 109 0 0,2 3 262 0 0,3 5 294 0 0,-3-5-432 0 0,-1-2-208 0 0,-2-4-225 0 0,0 0-39 0 0,3 9 561 0 0,1-9-236 0 0,-5-4-383 0 0,-1 1 0 0 0,1-1 0 0 0,-1 0 0 0 0,0 0 0 0 0,1 1 0 0 0,-1-1 0 0 0,1 0 0 0 0,-1 1 0 0 0,0-1 0 0 0,1 0 0 0 0,-1 1 0 0 0,0-1 0 0 0,0 0 0 0 0,1 1 0 0 0,-1-1 0 0 0,0 1 0 0 0,0-1 0 0 0,0 1 0 0 0,1-1 0 0 0,-1 0 0 0 0,0 1 0 0 0,0-1 0 0 0,0 1 0 0 0,0-1 0 0 0,0 1 0 0 0,0-1 0 0 0,0 1 0 0 0,0-1 0 0 0,0 1 0 0 0,0-1 0 0 0,0 1 0 0 0,0 0-26 0 0,-1-1 24 0 0,1 0 0 0 0,0 1 0 0 0,0-1 0 0 0,0 1 0 0 0,0-1 0 0 0,0 1 0 0 0,0-1 0 0 0,0 1 0 0 0,0-1 0 0 0,0 1 0 0 0,0-1 0 0 0,1 1 1 0 0,-1-1-1 0 0,0 1 0 0 0,0-1 0 0 0,0 0 0 0 0,0 1 0 0 0,1-1 0 0 0,-1 1 0 0 0,0-1 0 0 0,0 1 0 0 0,1-1 0 0 0,-1 0 0 0 0,0 1 0 0 0,1-1 0 0 0,-1 0 0 0 0,1 1 0 0 0,-1-1 0 0 0,0 0 0 0 0,1 0 0 0 0,-1 1 0 0 0,1-1-24 0 0,5 4 361 0 0,-1 2-7 0 0,-1 2-55 0 0,2 3 125 0 0,-3-8-11 0 0,-3-3-216 0 0,0 1-47 0 0,0 0-42 0 0,1-1-37 0 0,-1 1-20 0 0,0 0-66 0 0,0 2-186 0 0,0-1 192 0 0,-1-2 56 0 0,1 1 46 0 0,0-1 55 0 0,0 1 64 0 0,0-1 157 0 0,0 1-137 0 0,0-1 36 0 0,0 0 36 0 0,0 0 40 0 0,0 0 41 0 0,0 1 44 0 0,-3-14-355 0 0,-7 0-46 0 0,7 7 50 0 0,3-3-73 0 0,1 7 8 0 0,-1-18 79 0 0,0 6-45 0 0,0-28-42 0 0,0 40-5 0 0,0 1 0 0 0,0-1 0 0 0,0 1 0 0 0,1-1 0 0 0,-1 1 0 0 0,1-1 0 0 0,-1 1 0 0 0,1-1 0 0 0,-1 1 0 0 0,1-1 0 0 0,0 1 0 0 0,0-1 0 0 0,0 1 0 0 0,0 0 0 0 0,3-7 0 0 0,1-2 0 0 0,-4 8 0 0 0,0-1 0 0 0,0 1 0 0 0,0 0 0 0 0,0 0 0 0 0,1 0 0 0 0,-1 0 0 0 0,1 0 0 0 0,-1 0 0 0 0,1 1 0 0 0,1-3 0 0 0,0 0 0 0 0,0 1 0 0 0,-1-1 0 0 0,1 0 0 0 0,0-2 0 0 0,-2 3 0 0 0,1 0 0 0 0,-1 0 0 0 0,1 1 0 0 0,-1-1 0 0 0,1 1 0 0 0,0-1 0 0 0,0 1 0 0 0,0 0 0 0 0,1 0 0 0 0,-1 0 0 0 0,0 0 0 0 0,1 0 0 0 0,0 0 0 0 0,20-7 0 0 0,-3 0 0 0 0,3-5-31 0 0,-2 4-99 0 0,-2 1-53 0 0,-9 4 78 0 0,11-1 7 0 0,-14 5 0 0 0,3 1-108 0 0,-4 0 50 0 0,1 0-42 0 0,-3 0-35 0 0,6 0-106 0 0,-6 0 178 0 0,-1 0-78 0 0,-1 0 4 0 0,0 0-63 0 0,1 0-76 0 0,-1 0-85 0 0,-1 0 47 0 0,1 0-55 0 0,-1 0-52 0 0,1 0-43 0 0,0 0-161 0 0,0 0-45 0 0,0 0-194 0 0,1 0-529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7:38.2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212 1 9616 0 0,'0'0'216'0'0,"0"0"32"0"0,0 0 12 0 0,-1 0-106 0 0,-1 2-79 0 0,-8 11-15 0 0,8 2-10 0 0,2-15-48 0 0,0 1 0 0 0,0 0-1 0 0,0 0 1 0 0,0 0 0 0 0,0-1 0 0 0,0 1 0 0 0,0 0 0 0 0,-1 0-1 0 0,1 0 1 0 0,0-1 0 0 0,0 1 0 0 0,-1 0 0 0 0,1 0 0 0 0,0-1-1 0 0,-1 1-1 0 0,-5 4 29 0 0,1-1 1 0 0,4 5 18 0 0,1-2 56 0 0,0-5-52 0 0,0 0-1 0 0,0 0 1 0 0,0 0-1 0 0,0 0 0 0 0,0 0 1 0 0,-1 0-1 0 0,1 0 1 0 0,0 0-1 0 0,-1 0 1 0 0,0 1-52 0 0,-2 3 90 0 0,-3 7 250 0 0,5-9-240 0 0,0-1 1 0 0,1 1-1 0 0,-1 0 0 0 0,1-1 0 0 0,-1 1 1 0 0,1 3-101 0 0,0 14 256 0 0,-1-10-109 0 0,1 0-1 0 0,0 0 0 0 0,1 0 0 0 0,0 0 1 0 0,1 1-147 0 0,2 4 174 0 0,-2-10-85 0 0,0 1 0 0 0,0-1 0 0 0,-1 0 0 0 0,0 1 0 0 0,-1-1 0 0 0,1 1-89 0 0,-1 25 385 0 0,0 0-67 0 0,0-11-162 0 0,0-3-59 0 0,0-10-31 0 0,0 0 0 0 0,1-1 1 0 0,1 1-1 0 0,-1 0 1 0 0,2 2-67 0 0,-1-3 60 0 0,0 0 1 0 0,-1 0 0 0 0,0 0 0 0 0,0 0 0 0 0,0 2-61 0 0,-1 9 123 0 0,0 25 279 0 0,0-31-303 0 0,2 3 53 0 0,2-6-48 0 0,2 3-18 0 0,-2 9 26 0 0,-4 4 55 0 0,-1 17 61 0 0,1-40-380 0 0,0-1 102 0 0,0 1 69 0 0,0 0 41 0 0,0 3 247 0 0,0-2-211 0 0,0-1-78 0 0,0 0-52 0 0,0-1-36 0 0,0 0-27 0 0,0 1-35 0 0,0-1-41 0 0,0 0-44 0 0,0 0-47 0 0,0 1-50 0 0,0-1-56 0 0,0 0-57 0 0,0-1 46 0 0,0 0-56 0 0,0 0-50 0 0,0 0-43 0 0,0 0-156 0 0,0 0-42 0 0,0 0-188 0 0,0 0-504 0 0</inkml:trace>
  <inkml:trace contextRef="#ctx0" brushRef="#br0" timeOffset="319.9">0 424 8496 0 0,'0'0'190'0'0,"0"0"28"0"0,0 0 10 0 0,3 0-26 0 0,7 0-194 0 0,-1 0 36 0 0,6 1 134 0 0,-2 0 113 0 0,-10-1-178 0 0,0 0 0 0 0,1 0 1 0 0,-1-1-1 0 0,0 1 0 0 0,0-1 0 0 0,1 0 1 0 0,1-1-114 0 0,15-5 336 0 0,29-9 418 0 0,-31 13-551 0 0,-1 2-48 0 0,-3 0 9 0 0,1-1-46 0 0,6-2-8 0 0,0-2-51 0 0,-2 1-25 0 0,-14 4 7 0 0,0 0-44 0 0,1-1-70 0 0,0 1-87 0 0,0-1-94 0 0,1 0-103 0 0,-1 1-112 0 0,1-1-120 0 0,-4 1 248 0 0,0 1-35 0 0,0-1-33 0 0,1 0-36 0 0,8-3-1067 0 0,6-5-868 0 0,-18 9 2358 0 0</inkml:trace>
  <inkml:trace contextRef="#ctx0" brushRef="#br0" timeOffset="626.37">544 590 7568 0 0,'0'0'166'0'0,"0"0"29"0"0,3 0 14 0 0,1 0-44 0 0,20 0-108 0 0,-17 0-8 0 0,1 1 85 0 0,6 0 214 0 0,9-3 360 0 0,-15 0-431 0 0,0-2 100 0 0,2-2 194 0 0,5 1 93 0 0,8-9-105 0 0,-13 8-321 0 0,0 0 50 0 0,0 2 39 0 0,0-1 14 0 0,0-3-68 0 0,-1 0-68 0 0,-1 1-48 0 0,18-6 173 0 0,-11 7-10 0 0,0-3-98 0 0,-1-3-51 0 0,-11 10-146 0 0,-1-1 0 0 0,0 1 0 0 0,1-1 1 0 0,-1 0-1 0 0,-1 0 0 0 0,2-2-25 0 0,0 0 26 0 0,-3 5-20 0 0,0-1 0 0 0,0 1 0 0 0,0-1 0 0 0,1 0 1 0 0,-1 1-1 0 0,0-1 0 0 0,1 1 0 0 0,-1-1 0 0 0,1 1 0 0 0,-1-1 0 0 0,1 1 0 0 0,-1-1 0 0 0,1 1 1 0 0,-1-1-1 0 0,1 1 0 0 0,-1 0 0 0 0,1-1 0 0 0,-1 1 0 0 0,1 0 0 0 0,0-1 0 0 0,-1 1 1 0 0,1 0-7 0 0,4-3 17 0 0,-1 2-5 0 0,0-4-11 0 0,6-16 72 0 0,0 6-5 0 0,-10 14-64 0 0,0 0 0 0 0,0 1-1 0 0,1-1 1 0 0,-1 0 0 0 0,0 1-1 0 0,0-1 1 0 0,0 0 0 0 0,0 1-1 0 0,0-1 1 0 0,0 0 0 0 0,0 1-1 0 0,0-1 1 0 0,0 0 0 0 0,0 0-1 0 0,0 1 1 0 0,0-1 0 0 0,0 0-1 0 0,0 1 1 0 0,-1-1 0 0 0,1 0 0 0 0,0 1-4 0 0,-10-13 77 0 0,6 8-20 0 0,3-1-44 0 0,0 2-6 0 0,0 3-4 0 0,0 1 0 0 0,0-1 0 0 0,0 1-1 0 0,-1 0 1 0 0,1-1 0 0 0,0 1 0 0 0,0 0 0 0 0,-1 0-1 0 0,1 0 1 0 0,0 0 0 0 0,0 0 0 0 0,-1 0 0 0 0,1 0-1 0 0,0 1 1 0 0,0-1 0 0 0,-1 0 0 0 0,1 1 0 0 0,0-1 0 0 0,-1 1-3 0 0,-3 9 0 0 0,-7-5 0 0 0,-3 8 0 0 0,-14 13-49 0 0,-10 12 20 0 0,16-9-19 0 0,19-23 42 0 0,-2 1 5 0 0,2 1 0 0 0,-1 0 0 0 0,1 0 0 0 0,0 0 1 0 0,-2 7 0 0 0,-19 43 0 0 0,24-55 0 0 0,0 0 0 0 0,0 0 0 0 0,1 0 0 0 0,-1 0 0 0 0,1 0 0 0 0,0 0 0 0 0,0 0 0 0 0,0 1 0 0 0,0-1 0 0 0,1 0 0 0 0,-1 9 0 0 0,0-9 0 0 0,0 1 0 0 0,0-1 0 0 0,0 0 0 0 0,1 1 0 0 0,-1-1 0 0 0,1 1 0 0 0,0-1 0 0 0,1 3 0 0 0,-2-5 0 0 0,0-1 0 0 0,1 1 0 0 0,-1-1 0 0 0,1 1 0 0 0,-1-1 0 0 0,0 1 0 0 0,1-1 0 0 0,-1 1 0 0 0,1-1 0 0 0,-1 0 0 0 0,1 1 0 0 0,0-1 0 0 0,-1 0 0 0 0,1 1 0 0 0,-1-1 0 0 0,1 0 0 0 0,0 0 0 0 0,-1 1 0 0 0,1-1 0 0 0,0 0 0 0 0,11 6 0 0 0,-7 5 0 0 0,23 4-16 0 0,-17-12-32 0 0,5-2 18 0 0,0 0 12 0 0,-12 0 42 0 0,-1 0-62 0 0,1 1-60 0 0,-1-1-56 0 0,1 1-123 0 0,0-1-81 0 0,0 0-73 0 0,-1 0-65 0 0,1 0-59 0 0,1 0-50 0 0,-1-1-43 0 0,2 0-35 0 0,6 0-1176 0 0,6 0-1059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7:35.4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151 1 5072 0 0,'0'2'144'0'0,"0"0"-134"0"0,1 0 0 0 0,-1-1 1 0 0,0 1-1 0 0,1-1 0 0 0,-1 1 0 0 0,1-1 0 0 0,-1 1 1 0 0,1-1-1 0 0,0 0 0 0 0,-1 1 0 0 0,1-1 1 0 0,0 0-11 0 0,0 1 4 0 0,0 0 0 0 0,0-1 1 0 0,0 1-1 0 0,0 0 1 0 0,0-1-1 0 0,-1 1 1 0 0,1 0-1 0 0,-1 0 1 0 0,1 0-1 0 0,-1 0 0 0 0,0 0 1 0 0,0 0-5 0 0,0 13 25 0 0,0-3 37 0 0,0 0 39 0 0,1-1 41 0 0,1 0 42 0 0,2 5 94 0 0,2 5 133 0 0,-3 2 35 0 0,-3-11-212 0 0,2-1-50 0 0,0 0-42 0 0,1-1-34 0 0,1 8 20 0 0,0 14 9 0 0,-4 9-5 0 0,0-12 22 0 0,1-12 95 0 0,5-1-3 0 0,-1-1-57 0 0,-3 4 58 0 0,-2-6-43 0 0,3 3 98 0 0,2-6-178 0 0,1 8 54 0 0,-4-3 29 0 0,0-2-16 0 0,3-4-45 0 0,1 1-40 0 0,-4 3-39 0 0,0 7-15 0 0,-2-18-41 0 0,0 0 1 0 0,1 0 0 0 0,-1-1-1 0 0,1 1 1 0 0,0 0 0 0 0,0 0-1 0 0,-1-1 1 0 0,1 1 0 0 0,0-1-1 0 0,0 1 1 0 0,1-1 0 0 0,0 2-12 0 0,0-1 100 0 0,-1 7 52 0 0,-2 4-49 0 0,1-7-13 0 0,0-3 69 0 0,0-3-127 0 0,0 0-86 0 0,0 0-74 0 0,0 0-105 0 0,0 0-122 0 0,0 0-110 0 0,0 0 57 0 0,0 0-40 0 0,0 0-537 0 0,0 0-428 0 0,0 0-810 0 0</inkml:trace>
  <inkml:trace contextRef="#ctx0" brushRef="#br0" timeOffset="410.12">0 424 6648 0 0,'0'0'149'0'0,"0"0"23"0"0,0 0 12 0 0,0 0-57 0 0,0 0-5 0 0,0 0 51 0 0,0-2 150 0 0,1-2-205 0 0,0 0 70 0 0,1 2 61 0 0,1 1 53 0 0,3-1 266 0 0,7 2 407 0 0,-6 0-521 0 0,-4 0-289 0 0,12 0 311 0 0,-8-2-189 0 0,-3-5-71 0 0,-3 7-205 0 0,-1 0-1 0 0,0-1 1 0 0,0 1 0 0 0,0-1-1 0 0,1 1 1 0 0,-1 0 0 0 0,0-1-1 0 0,1 1 1 0 0,-1-1 0 0 0,0 1 0 0 0,1 0-1 0 0,-1 0 1 0 0,1-1 0 0 0,-1 1-1 0 0,0 0 1 0 0,1 0 0 0 0,-1-1-1 0 0,1 1 1 0 0,-1 0 0 0 0,1 0 0 0 0,-1 0-1 0 0,1 0 1 0 0,-1 0 0 0 0,1 0-1 0 0,-1 0 1 0 0,0 0 0 0 0,1 0-1 0 0,-1 0 1 0 0,1 0 0 0 0,-1 0 0 0 0,1 0-1 0 0,0 0-10 0 0,15 1 263 0 0,7 0 20 0 0,1-5-83 0 0,-17 1-177 0 0,26-6 172 0 0,-13 8-157 0 0,42 1-35 0 0,-20 0 64 0 0,-28-1 31 0 0,-4-2-89 0 0,-3 1-88 0 0,-3 1-1 0 0,0 0-34 0 0,0 0-66 0 0,0-1-56 0 0,1 1-65 0 0,-1 0-71 0 0,0 0-78 0 0,0 0-84 0 0,0 1-92 0 0,1 0-98 0 0,3 0-892 0 0,1 0-929 0 0</inkml:trace>
  <inkml:trace contextRef="#ctx0" brushRef="#br0" timeOffset="663.18">605 409 6992 0 0,'0'3'157'0'0,"-1"3"-60"0"0,2 3 20 0 0,3 1 2 0 0,5 8 85 0 0,-4-3-170 0 0,1-6-11 0 0,0-3 59 0 0,0 1 98 0 0,-1-1 91 0 0,-2 1 85 0 0,-2 1 80 0 0,2-3 296 0 0,3 1-300 0 0,-2-2-171 0 0,-2-2-36 0 0,-2-2 63 0 0,0 3 144 0 0,0-1-341 0 0,0 0 43 0 0,0 9 412 0 0,0-7-354 0 0,0 0-86 0 0,0-3-100 0 0,0 0-39 0 0,0 1 207 0 0,0-2-12 0 0,0 0-14 0 0,0 0-52 0 0,0 3-28 0 0,0-2-99 0 0,0 3 139 0 0,0-2-133 0 0,0-1-27 0 0,0 0-36 0 0,0 1-39 0 0,0 0-48 0 0,0-2-117 0 0,0 0-51 0 0,0 0-45 0 0,0 0-39 0 0,0 0-130 0 0,0 0-38 0 0,0 0-156 0 0,0 0-418 0 0</inkml:trace>
  <inkml:trace contextRef="#ctx0" brushRef="#br0" timeOffset="1002.51">590 318 7920 0 0,'-1'-8'110'0'0,"-6"-6"287"0"0,5 11-323 0 0,-1 1-62 0 0,3 2-9 0 0,0-1 1 0 0,0 1-1 0 0,0 0 1 0 0,0 0-1 0 0,0-1 1 0 0,0 1-1 0 0,-1 0 0 0 0,1 0 1 0 0,0 0-1 0 0,0-1 1 0 0,0 1-1 0 0,0 0 0 0 0,-1 0 1 0 0,1 0-1 0 0,0 0 1 0 0,0-1-1 0 0,0 1 1 0 0,-1 0-1 0 0,1 0 0 0 0,0 0 1 0 0,0 0-1 0 0,0 0 1 0 0,-1 0-1 0 0,1 0 0 0 0,0 0 1 0 0,0 0-1 0 0,-1 0 1 0 0,1 0-1 0 0,0 0 0 0 0,0 0 1 0 0,-1 0-1 0 0,1 0 1 0 0,0 0-1 0 0,0 0 1 0 0,-1 0-1 0 0,1 0 0 0 0,0 0 1 0 0,0 0-1 0 0,-1 0 1 0 0,1 0-1 0 0,0 0 0 0 0,0 0 1 0 0,0 1-1 0 0,-1-1-3 0 0,-2-1 54 0 0,-5-13-35 0 0,2 6 2 0 0,2 4 55 0 0,2 2 82 0 0,1 1 183 0 0,1 1 305 0 0,0 0 24 0 0,0 0-280 0 0,0 0-167 0 0,0 0-50 0 0,0 0 21 0 0,0 0 63 0 0,0 0-22 0 0,0-3-42 0 0,1 0-189 0 0,2-3 62 0 0,-2 5-77 0 0,1 0-35 0 0,0 1-27 0 0,0-1-40 0 0,0 1-45 0 0,0 0-53 0 0,0 0-60 0 0,0 0-65 0 0,1 0-74 0 0,0 0-79 0 0,0 0-119 0 0,0 0-103 0 0,3 0-784 0 0,3 0-852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07:32.1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168 0 4928 0 0,'0'0'141'0'0,"-3"0"-6"0"0,-10 3-107 0 0,6 1 17 0 0,-5 1 143 0 0,8-2-86 0 0,0-1 1 0 0,0 1-1 0 0,0 0 1 0 0,0 0-1 0 0,0 0 1 0 0,0 1-103 0 0,-5 4 321 0 0,-12 13 276 0 0,10-7-271 0 0,7-4-107 0 0,0-2-34 0 0,-5 4 47 0 0,-2 4 35 0 0,7-1-39 0 0,1-3-59 0 0,-4 3 115 0 0,3-6-90 0 0,0 2 40 0 0,1-3-144 0 0,1-3 1 0 0,0 1 0 0 0,1 0 0 0 0,-1 0 0 0 0,1 1 0 0 0,0-1-1 0 0,1 0 1 0 0,-1 5-91 0 0,1-2 63 0 0,-1 11 58 0 0,5-4 13 0 0,-3-12-117 0 0,8 20 128 0 0,3 5 71 0 0,-11-25-173 0 0,1 0 1 0 0,0-1-1 0 0,0 1 1 0 0,0-1-1 0 0,1 1 1 0 0,-1-1-1 0 0,1 0 1 0 0,0 0-1 0 0,0 0 1 0 0,0 0-1 0 0,0-1 1 0 0,4 3-44 0 0,23 0 384 0 0,-23 0-301 0 0,3 1 52 0 0,-9-6-122 0 0,0 0-1 0 0,0 1 1 0 0,0-1-1 0 0,0 0 0 0 0,0 0 1 0 0,0 0-1 0 0,0 0 0 0 0,0 0 1 0 0,0 0-1 0 0,1-1 1 0 0,-1 1-1 0 0,0 0 0 0 0,0 0 1 0 0,0-1-13 0 0,9-3 83 0 0,7-3 57 0 0,-1 6 57 0 0,-4-2 93 0 0,1-3-57 0 0,11-9 113 0 0,-15 8-211 0 0,-1 1 10 0 0,-2-1-36 0 0,3-6 26 0 0,3-4-50 0 0,31-15 97 0 0,-36 25-144 0 0,-4 4-18 0 0,0 0 1 0 0,1 0-1 0 0,-2-1 0 0 0,1 1 0 0 0,0-1 1 0 0,-1 1-21 0 0,15-30 175 0 0,-3 5-57 0 0,-14 27-116 0 0,0 0 1 0 0,0 0-1 0 0,1 0 0 0 0,-1 1 1 0 0,0-1-1 0 0,0 0 1 0 0,0 0-1 0 0,0 0 0 0 0,0 0 1 0 0,0 0-1 0 0,0 0 0 0 0,0 0 1 0 0,0 0-1 0 0,-1 0 1 0 0,1 0-1 0 0,0 1 0 0 0,-1-1 1 0 0,1 0-1 0 0,0 0 0 0 0,-1 0 1 0 0,1 0-1 0 0,-1 1 1 0 0,1-1-1 0 0,-1 0 0 0 0,0 1 1 0 0,1-1-1 0 0,-1 0-2 0 0,-3-5 37 0 0,-17-28 126 0 0,4 17-109 0 0,7 7-79 0 0,6 7-5 0 0,0 0 0 0 0,1 1 1 0 0,-1-1-1 0 0,0 1 0 0 0,-2-2 30 0 0,-6-2-96 0 0,2-2-75 0 0,4 2-2 0 0,1-2-63 0 0,3 4 39 0 0,-1-3-19 0 0,0 0-84 0 0,2 5 164 0 0,-1 0-34 0 0,1 0-5 0 0,-1 1-37 0 0,0 0-42 0 0,0-1-47 0 0,1 2-13 0 0,-1-1-41 0 0,-1 0-461 0 0,-1 1-305 0 0,-1 0-721 0 0</inkml:trace>
  <inkml:trace contextRef="#ctx0" brushRef="#br0" timeOffset="470.07">561 106 5456 0 0,'4'4'45'0'0,"-1"1"-6"0"0,0 2 35 0 0,4 8 80 0 0,-1-5-192 0 0,0 1 57 0 0,0-1 40 0 0,-1 0 41 0 0,0 0 42 0 0,0 0 43 0 0,-1 1 46 0 0,-1 0 45 0 0,-1 0 49 0 0,-1 0 48 0 0,0-2-63 0 0,0-2-85 0 0,1-1-33 0 0,2 3 16 0 0,0-1 26 0 0,-2-1 2 0 0,-1-1 44 0 0,-1 3 100 0 0,0-4-108 0 0,0 0-42 0 0,0 3 45 0 0,0-1-60 0 0,3 11 268 0 0,0-10-296 0 0,-1-1-37 0 0,3 5 68 0 0,-3 6 28 0 0,0-5-10 0 0,4 0 27 0 0,0-2-27 0 0,-4 0-34 0 0,-2 47 942 0 0,0-56-870 0 0,0-2-2 0 0,0 0-16 0 0,0 0-67 0 0,0 0-28 0 0,0 0-7 0 0,0 0-2 0 0,0 0 0 0 0,-8-1 58 0 0,3-3-76 0 0,-1-3-40 0 0,-1-6-12 0 0,5 8-44 0 0,1 3-19 0 0,0-1 0 0 0,0 1-1 0 0,1 0 1 0 0,-1-1 0 0 0,1 1-1 0 0,0-1 1 0 0,0 1 0 0 0,-1-2-19 0 0,3-21 100 0 0,-2 15-64 0 0,0 4-11 0 0,0-47 131 0 0,0 47-134 0 0,0 3-14 0 0,1 0-1 0 0,-1 0 0 0 0,1 1 0 0 0,-1-1 0 0 0,1 0 0 0 0,0 1 0 0 0,0-3-7 0 0,10-17 15 0 0,1-3-16 0 0,-10 18 0 0 0,0 1 0 0 0,1-1 0 0 0,0 1 0 0 0,0-1 0 0 0,0 1 0 0 0,1 0-1 0 0,0 1 1 0 0,0-2 1 0 0,16-14-99 0 0,-13 14 54 0 0,-4 3 26 0 0,0 1 0 0 0,0 0 0 0 0,0 0 1 0 0,1 1-1 0 0,-1-1 0 0 0,1 0 19 0 0,37-17-21 0 0,-21 10-25 0 0,-20 10 46 0 0,1-1-1 0 0,0 1 1 0 0,-1 0-1 0 0,1 0 1 0 0,0 0-1 0 0,-1-1 1 0 0,1 1-1 0 0,0 0 1 0 0,-1 0-1 0 0,1 0 1 0 0,0 0-1 0 0,-1 0 1 0 0,1 0-1 0 0,0 0 1 0 0,-1 1-1 0 0,1-1 1 0 0,0 0-1 0 0,-1 0 1 0 0,1 0-1 0 0,0 1 1 0 0,0-1 0 0 0,6 5-1 0 0,-5-4 0 0 0,-1 0 0 0 0,0-1 0 0 0,1 1 0 0 0,-1 0 0 0 0,1 0 0 0 0,-1-1 0 0 0,1 1 0 0 0,-1-1 0 0 0,1 1 0 0 0,-1-1 0 0 0,1 0 0 0 0,0 0 0 0 0,-1 1 0 0 0,1-1 1 0 0,0 0-13 0 0,0 0-1 0 0,0 0 1 0 0,0 1 0 0 0,0-1 0 0 0,-1 1 0 0 0,1-1-1 0 0,0 1 1 0 0,0 0 0 0 0,0 0 0 0 0,-1 0-1 0 0,1 0 1 0 0,0 0 0 0 0,-1 0 0 0 0,1 1 13 0 0,12 11-117 0 0,-5-3 71 0 0,1 1 57 0 0,-8-9-11 0 0,0 0 0 0 0,-1-1 0 0 0,1 1 0 0 0,-1 0 0 0 0,0 0 0 0 0,0 1 0 0 0,1-1 0 0 0,-1 0 0 0 0,-1 0 0 0 0,5 8 0 0 0,7 17 0 0 0,-10-20 0 0 0,-1 2 0 0 0,12 17 0 0 0,-11-24 0 0 0,0 1 0 0 0,0 0 0 0 0,-1-1 0 0 0,0 1 0 0 0,1 0 0 0 0,-1 0 0 0 0,0 0 0 0 0,0 0 0 0 0,0 0 0 0 0,-1 0 0 0 0,1 3 0 0 0,-1 0 0 0 0,-1-4 0 0 0,1-1 0 0 0,0 1 0 0 0,0 0 0 0 0,0-1 0 0 0,0 1 0 0 0,0-1 0 0 0,1 1 0 0 0,-1-1 0 0 0,0 1 0 0 0,1 0 0 0 0,-1-1 0 0 0,1 2 0 0 0,6 1 0 0 0,-7-4 0 0 0,1 0 0 0 0,-1 1 0 0 0,0-1 0 0 0,1 0 0 0 0,-1 0 0 0 0,1 1 0 0 0,-1-1 0 0 0,0 0 0 0 0,1 1 0 0 0,-1-1 0 0 0,0 1 0 0 0,1-1 0 0 0,-1 0 0 0 0,0 1 0 0 0,0-1 0 0 0,0 1 0 0 0,1-1 0 0 0,-1 0 0 0 0,0 1 0 0 0,0-1 0 0 0,0 1 0 0 0,0-1 0 0 0,0 1 0 0 0,0-1 0 0 0,0 1 0 0 0,1-1 0 0 0,-2 1 0 0 0,1-1 0 0 0,0 1 0 0 0,0-1 0 0 0,0 1 0 0 0,0-1 0 0 0,0 5-20 0 0,0 12 28 0 0,0 21 200 0 0,0-24-210 0 0,0-12-106 0 0,0-2 34 0 0,0 0-71 0 0,0 0-83 0 0,0 0 67 0 0,0 0-37 0 0,0 0-41 0 0,0 0-37 0 0,0 0-378 0 0,0 0 89 0 0,0 0-53 0 0,0 0-728 0 0,0 0-575 0 0,0 0-1092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0:07.7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154 15 6296 0 0,'0'0'184'0'0,"-3"3"-6"0"0,3-3-178 0 0,-8 7 64 0 0,3-4-10 0 0,4-2-31 0 0,-2-1 43 0 0,-2 1 175 0 0,-3 0 183 0 0,-5-1 332 0 0,7 0-428 0 0,1 0-42 0 0,2 0-130 0 0,0 0-37 0 0,0 1-52 0 0,1-1-34 0 0,0 0-39 0 0,1 1-42 0 0,-4 5 311 0 0,2-2-109 0 0,-3 0 110 0 0,-1 0-43 0 0,-5 3 93 0 0,7-1-69 0 0,-1-1-63 0 0,-1 1 4 0 0,6-4-159 0 0,-1-1 0 0 0,1 0-1 0 0,0 1 1 0 0,-1 0 0 0 0,1-1 0 0 0,0 1-1 0 0,0-1 1 0 0,0 1 0 0 0,1 0 0 0 0,-1 0-1 0 0,0 0-26 0 0,0 9 213 0 0,-1 0-87 0 0,-4 1-8 0 0,5-11-103 0 0,0 1-1 0 0,0-1 1 0 0,0 1 0 0 0,1-1-1 0 0,-1 1 1 0 0,0-1 0 0 0,1 1-1 0 0,-1 0 1 0 0,1-1 0 0 0,0 1-1 0 0,0 0 1 0 0,-1 0 0 0 0,1-1-15 0 0,0 28 147 0 0,-1 4-74 0 0,0-27-62 0 0,2 0 0 0 0,-1 0 0 0 0,1 1 1 0 0,0-1-1 0 0,1 5-11 0 0,23 39 113 0 0,-22-39-104 0 0,-3-10-7 0 0,0 0 0 0 0,0 0 0 0 0,0 0 0 0 0,0 0 0 0 0,1 0 0 0 0,-1-1 0 0 0,0 1 0 0 0,1 0 0 0 0,-1 0 0 0 0,0 0 0 0 0,1 0 1 0 0,-1-1-1 0 0,1 1 0 0 0,0 0 0 0 0,-1-1 0 0 0,1 1 0 0 0,-1 0 0 0 0,1-1 0 0 0,0 1 0 0 0,0-1 0 0 0,-1 1 0 0 0,1-1 0 0 0,0 1 0 0 0,0-1 0 0 0,0 1 0 0 0,-1-1 0 0 0,2 0-2 0 0,28 26 64 0 0,-20-22-49 0 0,-8-3-5 0 0,0 0-1 0 0,1 0 1 0 0,-1 0-1 0 0,0 0 1 0 0,0 1 0 0 0,0-1-1 0 0,0 1 1 0 0,-1-1-1 0 0,1 1-9 0 0,-1-1 3 0 0,-1-1 0 0 0,0 1 0 0 0,1 0 0 0 0,-1-1 0 0 0,1 1 0 0 0,-1-1-1 0 0,1 1 1 0 0,-1-1 0 0 0,1 1 0 0 0,0-1 0 0 0,-1 0 0 0 0,1 1 0 0 0,-1-1 0 0 0,1 0-1 0 0,0 1 1 0 0,-1-1 0 0 0,1 0 0 0 0,0 0 0 0 0,0 0 0 0 0,-1 1 0 0 0,1-1 0 0 0,0 0-1 0 0,-1 0 1 0 0,1 0 0 0 0,0 0 0 0 0,0 0 0 0 0,-1 0 0 0 0,1-1 0 0 0,0 1 0 0 0,-1 0-1 0 0,1 0 1 0 0,0 0 0 0 0,0-1 0 0 0,-1 1 0 0 0,1 0 0 0 0,-1-1 0 0 0,1 1-3 0 0,1-1 11 0 0,0 0 1 0 0,0 0 0 0 0,-1 1 0 0 0,1-1 0 0 0,0 1-1 0 0,0-1 1 0 0,0 1 0 0 0,-1-1 0 0 0,1 1-1 0 0,2 0-11 0 0,11-2 176 0 0,2-4-3 0 0,-7 2-67 0 0,3-1 81 0 0,-4 0-35 0 0,11-12 175 0 0,-16 13-278 0 0,1-1 78 0 0,-2 0-47 0 0,0 0-30 0 0,-1-1-26 0 0,2-3 35 0 0,17-14 175 0 0,-17 20-181 0 0,-1 0-1 0 0,0 0 0 0 0,0 0 1 0 0,-1 0-1 0 0,3-4-52 0 0,-4 6 21 0 0,-1 0-1 0 0,1-1 0 0 0,0 1 0 0 0,-1-1 1 0 0,1 1-1 0 0,-1-1 0 0 0,0 1 1 0 0,0-1-1 0 0,1 1 0 0 0,-1-1 1 0 0,0 0-21 0 0,1-13 157 0 0,5 0-50 0 0,0 0-12 0 0,-4 0 42 0 0,-3-1 14 0 0,-2 3-42 0 0,-4-11 2 0 0,5 19-101 0 0,1 2 0 0 0,1 0-1 0 0,-1 1 0 0 0,0 0 0 0 0,1-1 1 0 0,-1 1-1 0 0,0 0 0 0 0,-1 0 1 0 0,1 0-1 0 0,0 0 0 0 0,0 0 1 0 0,-1 0-1 0 0,0 0 0 0 0,1 0 1 0 0,-1 0-10 0 0,-11-19 57 0 0,12 20-57 0 0,0-1 1 0 0,0 0-1 0 0,0 0 1 0 0,0 1-1 0 0,0-1 1 0 0,0 0-1 0 0,0 1 1 0 0,0-1-1 0 0,-1 1 1 0 0,1-1-1 0 0,-1 1 1 0 0,1 0 0 0 0,-2-1-1 0 0,-4-1-52 0 0,0 0 44 0 0,-14-5 103 0 0,11 4-84 0 0,5 3-38 0 0,-1-1-34 0 0,0 0-45 0 0,1 0-51 0 0,-1 0-60 0 0,0-1-69 0 0,1 1-78 0 0,-1-1-84 0 0,4 2 94 0 0,1 0-53 0 0,-1 0-48 0 0,1 0-41 0 0,-1-1-147 0 0,0 1-41 0 0,0-2-177 0 0,-1 0-475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0:08.3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199 1 6504 0 0,'-3'0'98'0'0,"-1"0"-33"0"0,-8 0 56 0 0,6 0-43 0 0,-1 0 98 0 0,3 0-28 0 0,0 0 48 0 0,0 0 56 0 0,0 0 64 0 0,-4 1 75 0 0,-4 5 54 0 0,0 0-54 0 0,4-4-98 0 0,3 0 87 0 0,1 2-207 0 0,-14 14 463 0 0,10-10-404 0 0,2-2-102 0 0,2-1-109 0 0,-1 2 189 0 0,-5 14-18 0 0,-6 14 96 0 0,9-18-154 0 0,0 7-35 0 0,6-20-83 0 0,0 15 46 0 0,1-16-49 0 0,0 0 0 0 0,0 1 0 0 0,0-1 0 0 0,-1 0 0 0 0,1 0 1 0 0,-1 0-1 0 0,0 0 0 0 0,0 1-13 0 0,-3 6 29 0 0,3-7-19 0 0,-1 0 0 0 0,1-1 1 0 0,0 1-1 0 0,0 0 0 0 0,0 0 0 0 0,1 0 1 0 0,-1 1-1 0 0,1-1 0 0 0,0 0 1 0 0,0 2-11 0 0,-1 7 6 0 0,0-7 4 0 0,1 0 0 0 0,0 1 0 0 0,0-1 0 0 0,0 1 0 0 0,1-1 0 0 0,0 0 0 0 0,0 1 0 0 0,0 0-10 0 0,9 19 43 0 0,-10-24-42 0 0,0 0-1 0 0,1 0 1 0 0,-1 0-1 0 0,0-1 1 0 0,0 1-1 0 0,1 0 1 0 0,-1 0-1 0 0,0 0 1 0 0,1 0 0 0 0,-1-1-1 0 0,1 1 1 0 0,-1 0-1 0 0,1 0 1 0 0,0-1-1 0 0,-1 1 1 0 0,1 0 0 0 0,-1-1-1 0 0,1 1 1 0 0,0-1-1 0 0,8 8 0 0 0,-2 0 1 0 0,4 4 13 0 0,1-5 24 0 0,-4-2-28 0 0,-7-4-7 0 0,0 0 1 0 0,1 0 0 0 0,-1 0 0 0 0,1-1 0 0 0,-1 1 0 0 0,1 0 0 0 0,-1-1 0 0 0,1 1 0 0 0,-1-1-1 0 0,1 0 1 0 0,-1 1 0 0 0,1-1 0 0 0,0 0 0 0 0,-1 0-4 0 0,57 0 139 0 0,-55 0-129 0 0,1 0 1 0 0,-1 0 0 0 0,0-1-1 0 0,0 1 1 0 0,0-1 0 0 0,0 0 0 0 0,0 0-1 0 0,0 0 1 0 0,3-1-11 0 0,8-4 32 0 0,3 2-3 0 0,-10 3-22 0 0,1-1 0 0 0,-1 0 0 0 0,0 0 0 0 0,0-1 0 0 0,1 0-7 0 0,4-4-61 0 0,0 1-126 0 0,-3 1-4 0 0,-1 1-58 0 0,0-1-59 0 0,1 1-63 0 0,-1 0-64 0 0,0 1-67 0 0,0 0-68 0 0,0 1-71 0 0,4 0-889 0 0,6 1-881 0 0,-17 1 2347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0:08.8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18 152 6392 0 0,'0'0'141'0'0,"0"0"23"0"0,0 0 12 0 0,0 3-24 0 0,2 7-121 0 0,-1-10-31 0 0,0 1 0 0 0,-1-1 0 0 0,1 0 0 0 0,0 1 0 0 0,0-1 0 0 0,-1 0 0 0 0,1 0 0 0 0,0 0 0 0 0,0 1 0 0 0,0-1 0 0 0,0 0 0 0 0,-1 0 0 0 0,1 0 0 0 0,1 0 0 0 0,5-1 7 0 0,0-1 58 0 0,1-3 118 0 0,-3 0 68 0 0,-2 2 301 0 0,-1 1 22 0 0,2-2-355 0 0,5-1 51 0 0,-5 3-128 0 0,1 1 55 0 0,1 0 76 0 0,-3-1-46 0 0,-2 1-203 0 0,0-1-1 0 0,0 1 1 0 0,0 0 0 0 0,0-1 0 0 0,0 1 0 0 0,0-1-1 0 0,0 1 1 0 0,0-1 0 0 0,0 0 0 0 0,-1 1 0 0 0,1-1 0 0 0,-1 1-1 0 0,1-1 1 0 0,-1 0 0 0 0,0 0-24 0 0,0-1 121 0 0,3 3-7 0 0,7 0-10 0 0,-10 0-103 0 0,0 0 0 0 0,0 0 0 0 0,0 0 0 0 0,0 0 0 0 0,0 0 0 0 0,0 0 0 0 0,1 0 0 0 0,-1 0 0 0 0,0 0 0 0 0,0 0 1 0 0,0 0-1 0 0,0 0 0 0 0,0 0 0 0 0,0 0 0 0 0,0 0 0 0 0,0 0 0 0 0,0 0 0 0 0,0 0 0 0 0,0 0 0 0 0,1 0 0 0 0,-1 0 0 0 0,0 0 0 0 0,0 0 0 0 0,0 0 1 0 0,0 0-1 0 0,0 0 0 0 0,0 0 0 0 0,0 0 0 0 0,0 0 0 0 0,0 0 0 0 0,0 0 0 0 0,0-1 0 0 0,0 1 0 0 0,0 0 0 0 0,0 0 0 0 0,0 0 0 0 0,1 0 1 0 0,-1 0-1 0 0,0 0 0 0 0,0 0 0 0 0,0 0 0 0 0,0 0 0 0 0,0 0 0 0 0,0 0 0 0 0,0 0 0 0 0,0-1 0 0 0,0 1 0 0 0,0 0 0 0 0,0 0 0 0 0,0 0 1 0 0,0 0-1 0 0,0 0 0 0 0,0 0 0 0 0,0 0 0 0 0,0 0 0 0 0,0 0 0 0 0,-1 0-1 0 0,1-4 9 0 0,0-1 0 0 0,0-12 70 0 0,0 17-77 0 0,0 0-1 0 0,0 0 0 0 0,0 0 0 0 0,0 0 0 0 0,0 0 0 0 0,0 0 1 0 0,0 0-1 0 0,0 0 0 0 0,0 0 0 0 0,0-1 0 0 0,0 1 1 0 0,0 0-1 0 0,0 0 0 0 0,0 0 0 0 0,0 0 0 0 0,0 0 1 0 0,0 0-1 0 0,0 0 0 0 0,0 0 0 0 0,0 0 0 0 0,0 0 1 0 0,0 0-1 0 0,0-1 0 0 0,1 1 0 0 0,-1 0 0 0 0,0 0 1 0 0,0 0-1 0 0,0 0 0 0 0,0 0 0 0 0,0 0 0 0 0,0 0 1 0 0,0 0-1 0 0,0 0 0 0 0,0 0 0 0 0,0 0 0 0 0,0 0 0 0 0,0 0 1 0 0,0 0-1 0 0,0 0 0 0 0,1 0 0 0 0,-1 0 0 0 0,0 0 1 0 0,0 0-1 0 0,0 0 0 0 0,0 0 0 0 0,0 0 0 0 0,0 0 1 0 0,0 0-1 0 0,0 0 0 0 0,0 0 0 0 0,0 0 0 0 0,1 0 1 0 0,-1 0-1 0 0,0 0 0 0 0,0 0 0 0 0,0 0 0 0 0,0 0-1 0 0,10-3 24 0 0,-10 3-20 0 0,1-1 0 0 0,-1 0 0 0 0,1 0 0 0 0,-1 1-1 0 0,0-1 1 0 0,0 0 0 0 0,0 0 0 0 0,1 0 0 0 0,-1 1-1 0 0,0-1 1 0 0,0 0 0 0 0,0 0 0 0 0,0 0 0 0 0,0 0-4 0 0,-1-18 82 0 0,-1 10-48 0 0,2 9-33 0 0,0 0-1 0 0,0-1 0 0 0,0 1 1 0 0,0 0-1 0 0,0 0 0 0 0,0 0 1 0 0,0 0-1 0 0,0-1 0 0 0,-1 1 1 0 0,1 0-1 0 0,0 0 0 0 0,0 0 1 0 0,0 0-1 0 0,0 0 0 0 0,-1-1 1 0 0,1 1-1 0 0,0 0 0 0 0,0 0 1 0 0,0 0-1 0 0,-1 0 0 0 0,1 0 1 0 0,0 0-1 0 0,0 0 1 0 0,0 0-1 0 0,-1 0 0 0 0,1 0 1 0 0,0 0-1 0 0,0 0 0 0 0,0 0 1 0 0,-1 0-1 0 0,1 0 0 0 0,0 0 1 0 0,0 0-1 0 0,0 0 0 0 0,-1 0 1 0 0,1 0-1 0 0,0 0 0 0 0,0 0 0 0 0,-4 0 16 0 0,4 0-15 0 0,0 1 1 0 0,0-1-1 0 0,0 0 1 0 0,0 0-1 0 0,0 0 1 0 0,-1 0-1 0 0,1 0 1 0 0,0 0-1 0 0,0 0 1 0 0,0 0-1 0 0,0 0 1 0 0,0 0-1 0 0,0 0 1 0 0,0 0-1 0 0,0 0 1 0 0,0 0-1 0 0,0 0 1 0 0,-1 0-1 0 0,1 0 0 0 0,0 0 1 0 0,0-1-1 0 0,0 1 1 0 0,0 0-1 0 0,0 0 1 0 0,0 0-1 0 0,0 0 1 0 0,0 0-1 0 0,0 0 1 0 0,0 0-1 0 0,0 0 1 0 0,0 0-1 0 0,0 0 1 0 0,0 0-1 0 0,-1 0 1 0 0,1 0-1 0 0,0 0 1 0 0,0 0-1 0 0,0-1 0 0 0,0 1 1 0 0,0 0-1 0 0,0 0 1 0 0,0 0-1 0 0,0 0 1 0 0,0 0-1 0 0,0 0 1 0 0,0 0-1 0 0,0 0 1 0 0,0 0-1 0 0,0 0 1 0 0,0 0-1 0 0,0-1 1 0 0,0 1-1 0 0,0 0 1 0 0,0 0-1 0 0,0 0 1 0 0,0 0-1 0 0,0 0-1 0 0,1-4 53 0 0,0-11 12 0 0,-2 10 6 0 0,0 1 55 0 0,-2 4-42 0 0,-6 0-40 0 0,1 0 42 0 0,3 0-63 0 0,3 0-4 0 0,-1 0 45 0 0,-1-1 23 0 0,-3 4-63 0 0,6-2-5 0 0,-4 9 59 0 0,-6-5 2 0 0,-6 23 82 0 0,13-23-117 0 0,0 0 0 0 0,0 1 0 0 0,0-1-1 0 0,1 1 1 0 0,0 0 0 0 0,0 1-45 0 0,0-2 33 0 0,3-4-25 0 0,-1 0-1 0 0,1 1 1 0 0,-1-1 0 0 0,1 0 0 0 0,0 1 0 0 0,0-1 0 0 0,-1 0 0 0 0,1 1 0 0 0,0-1 0 0 0,0 1-8 0 0,-2 16 25 0 0,-1-9-21 0 0,-7 21 31 0 0,10-27-33 0 0,-1-1 0 0 0,1 0 0 0 0,0 1 0 0 0,0-1 0 0 0,0 0 0 0 0,0 0-1 0 0,0 1 1 0 0,0-1 0 0 0,1 0 0 0 0,-1 0 0 0 0,1 1 0 0 0,-1-1 0 0 0,2 2-2 0 0,0 0 5 0 0,0 0-1 0 0,0 0 1 0 0,-1 0 0 0 0,1 0 0 0 0,-1 0 0 0 0,0 1 0 0 0,0-1 0 0 0,-1 0 0 0 0,1 1 0 0 0,-1-1 0 0 0,0 1 0 0 0,0-1 0 0 0,0 1-5 0 0,0-4 0 0 0,0 0 1 0 0,0 0-1 0 0,0 0 1 0 0,0 0-1 0 0,1 0 1 0 0,-1 0 0 0 0,0 0-1 0 0,1-1 1 0 0,-1 1-1 0 0,0 0 1 0 0,1 0-1 0 0,0 0 1 0 0,-1-1 0 0 0,1 1-1 0 0,-1 0 1 0 0,1 0-1 0 0,0-1 1 0 0,-1 1 0 0 0,1-1-1 0 0,0 1 1 0 0,0 0-1 0 0,-1-1 1 0 0,1 0-1 0 0,0 1 1 0 0,0-1 0 0 0,0 1-1 0 0,0-1 0 0 0,14 10 38 0 0,0 3-27 0 0,-14-12-11 0 0,0-1 0 0 0,1 0 0 0 0,-1 1 0 0 0,0-1 0 0 0,1 0 0 0 0,-1 1 0 0 0,0-1 0 0 0,1 0 0 0 0,-1 0 0 0 0,1 0 0 0 0,16 2 0 0 0,-11 2 0 0 0,-6-3 0 0 0,1 0 0 0 0,0-1 0 0 0,-1 1 0 0 0,1 0 0 0 0,-1 0 0 0 0,1-1 0 0 0,0 1 0 0 0,-1-1 0 0 0,1 1 0 0 0,0-1 0 0 0,0 0 0 0 0,0 1 0 0 0,-1-1 0 0 0,1 0 0 0 0,0 0 0 0 0,0-1 0 0 0,0 1 0 0 0,-1 0 0 0 0,3-1 0 0 0,2-2-19 0 0,8-3 50 0 0,-9 5-56 0 0,-1 0-33 0 0,0 0-47 0 0,1 1-57 0 0,-1 0-70 0 0,1 0-174 0 0,-1-1-115 0 0,-2 1 67 0 0,1 0-44 0 0,4-2-591 0 0,3-2-473 0 0,7-5-898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3:05.0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1 393 6768 0 0,'0'0'149'0'0,"0"0"23"0"0,0 0 12 0 0,2 0-25 0 0,6 3-127 0 0,1 9-34 0 0,2 4 53 0 0,-2-4 142 0 0,0 9 169 0 0,-3-8-149 0 0,0-4-94 0 0,7 1 218 0 0,-8 10 74 0 0,7-10 34 0 0,0 6-121 0 0,-4-4-69 0 0,3 1 73 0 0,5 6 82 0 0,-9-8-27 0 0,0 0 0 0 0,-1 1 0 0 0,4 8-383 0 0,-3-4 286 0 0,-2-2-83 0 0,-1-1 25 0 0,2-1 29 0 0,-1 1-6 0 0,0-1-31 0 0,5 11 57 0 0,-7-16-15 0 0,-2 0-99 0 0,-1-1-53 0 0,-1 3-6 0 0,0-5 36 0 0,1-2 157 0 0,0-2 14 0 0,0 0 1 0 0,0 0 29 0 0,0 0 124 0 0,0 0 58 0 0,0 0 11 0 0,0 0-227 0 0,0-2-146 0 0,1-6-21 0 0,-1 2-95 0 0,0 3-36 0 0,1 0-1 0 0,-1 0 1 0 0,-1 1 0 0 0,1-1-1 0 0,0 0 1 0 0,-1 0 0 0 0,1 1-1 0 0,-1-1 1 0 0,0-1-9 0 0,-4-4 12 0 0,4 7-8 0 0,0 0 1 0 0,0-1-1 0 0,1 1 1 0 0,-1 0-1 0 0,0-1 0 0 0,1 1 1 0 0,-1-1-1 0 0,1 1 1 0 0,-1-1-1 0 0,1 0 0 0 0,0 1 1 0 0,-1-1-1 0 0,1 1 0 0 0,0-1-4 0 0,0-74 146 0 0,0 74-145 0 0,0-1 0 0 0,1 1 0 0 0,-1-1 0 0 0,0 1 0 0 0,1 0 0 0 0,-1-1 0 0 0,1 1 0 0 0,0 0 0 0 0,0-1 0 0 0,0 1 0 0 0,1-2-1 0 0,4-11 17 0 0,-5 0 25 0 0,0 12-40 0 0,-1-1-1 0 0,0 1 0 0 0,1 0 1 0 0,-1 0-1 0 0,1 0 0 0 0,0 0 0 0 0,0 0 1 0 0,0 0-1 0 0,2-2-1 0 0,1-5 0 0 0,-1 2 0 0 0,-1 1 0 0 0,2-1 0 0 0,-1 1 0 0 0,1 0 0 0 0,0 0 0 0 0,1 0 0 0 0,-1 1 0 0 0,1 0 0 0 0,1-1 0 0 0,2-1 0 0 0,10-15 1 0 0,-3 3-44 0 0,4 5-115 0 0,4-3-138 0 0,-16 11 184 0 0,8-7-112 0 0,-4 8 15 0 0,2 3-51 0 0,-1 0-59 0 0,-6 1 116 0 0,0-1-12 0 0,-2 0 65 0 0,-1 2 16 0 0,-1 0-10 0 0,1 0-37 0 0,-1 1-3 0 0,1-1-37 0 0,0 1-39 0 0,1 0-45 0 0,1 0-252 0 0,0 0-117 0 0,-1 0 105 0 0,0 0-43 0 0,3 0-705 0 0,1 0-545 0 0,2 0-1041 0 0</inkml:trace>
  <inkml:trace contextRef="#ctx0" brushRef="#br0" timeOffset="327.18">666 605 7568 0 0,'0'0'166'0'0,"2"0"29"0"0,2 0-118 0 0,11 0 131 0 0,-6 3-100 0 0,-1 1-67 0 0,-7-3-42 0 0,1 0 1 0 0,-1 0 0 0 0,0 0 0 0 0,1 0 0 0 0,-1-1-1 0 0,1 1 1 0 0,-1-1 0 0 0,1 1 0 0 0,-1-1 0 0 0,1 1-1 0 0,-1-1 1 0 0,1 0 0 0 0,0 0 0 0 0,-1 0 0 0 0,5 0 29 0 0,0 0 54 0 0,0 0 44 0 0,-1 0 37 0 0,2 0 91 0 0,14 0 555 0 0,-13 0-493 0 0,1 0-89 0 0,-1 0-75 0 0,3-1 186 0 0,1-5 25 0 0,0 0-12 0 0,-2 4-37 0 0,-7 2-222 0 0,-1 0-1 0 0,0-1 1 0 0,0 1 0 0 0,0-1 0 0 0,0 0 0 0 0,0 1 0 0 0,0-1 0 0 0,0 0 0 0 0,0 0-1 0 0,1-1-92 0 0,7-3 363 0 0,-6 4-230 0 0,1 0-45 0 0,-2 0 110 0 0,-1 0-103 0 0,3-4-48 0 0,0-1-55 0 0,-2 4-87 0 0,-3-4-15 0 0,0 5 105 0 0,0-6 86 0 0,0 1 9 0 0,0-4 41 0 0,-3-5-131 0 0,-7 2-12 0 0,5 10-36 0 0,-12 3 39 0 0,14 0 1 0 0,-2 0 27 0 0,-13 0 40 0 0,3 3-44 0 0,0 10-15 0 0,-8 3-7 0 0,6-7-46 0 0,12-7 17 0 0,0 1 11 0 0,4-3 19 0 0,1 0-1 0 0,-1 0 1 0 0,1 1 0 0 0,-1-1 0 0 0,0 0 0 0 0,1 0 0 0 0,-1 1 0 0 0,1-1 0 0 0,-1 1 0 0 0,1-1 0 0 0,-1 1-1 0 0,1-1 1 0 0,-1 1 0 0 0,1-1 0 0 0,0 1 0 0 0,-1-1 0 0 0,1 1 0 0 0,0-1 0 0 0,-1 1 0 0 0,1 0 0 0 0,0-1-1 0 0,-1 1 7 0 0,-1 4-16 0 0,2-4 16 0 0,-1 0 0 0 0,0 0 1 0 0,1-1-1 0 0,-1 1 0 0 0,0 0 0 0 0,0 0 1 0 0,1 0-1 0 0,-1-1 0 0 0,0 1 1 0 0,0-1-1 0 0,0 1 0 0 0,0 0 1 0 0,0-1-1 0 0,0 0 0 0 0,0 1 1 0 0,0-1-1 0 0,-10 7 80 0 0,4 4 14 0 0,-4 5-20 0 0,10-14-66 0 0,-1 0 0 0 0,1 0-1 0 0,-1 0 1 0 0,1 0 0 0 0,0 0 0 0 0,0 0 0 0 0,0 0 0 0 0,0 1 0 0 0,0-1-1 0 0,0 0 1 0 0,1 1 0 0 0,-1-1 0 0 0,1 0 0 0 0,-1 1-8 0 0,1 36 153 0 0,0-20-109 0 0,0-18-37 0 0,0 1 1 0 0,0-1-1 0 0,0 1 1 0 0,1-1-1 0 0,-1 1 1 0 0,0-1-1 0 0,1 0 1 0 0,-1 1-1 0 0,1-1 1 0 0,-1 0-1 0 0,1 1 1 0 0,0-1-1 0 0,0 1-7 0 0,8 6 36 0 0,-4-6-30 0 0,-4-2-6 0 0,-1 0 0 0 0,1 1 0 0 0,0-1 1 0 0,-1 0-1 0 0,1 1 0 0 0,-1-1 0 0 0,1 0 0 0 0,-1 1 1 0 0,1-1-1 0 0,-1 1 0 0 0,1-1 0 0 0,-1 1 0 0 0,1-1 1 0 0,-1 1-1 0 0,1-1 0 0 0,-1 1 0 0 0,0-1 0 0 0,1 1 0 0 0,-1-1 1 0 0,0 1-1 0 0,0 0 0 0 0,1 0 0 0 0,1 3 1 0 0,-1-1-1 0 0,1-1 0 0 0,-1 0 0 0 0,1 0 0 0 0,0 0 0 0 0,0 0 0 0 0,0 0 1 0 0,0-1-1 0 0,0 1 0 0 0,0 0 0 0 0,0-1 0 0 0,0 0 0 0 0,0 1 0 0 0,1-1 1 0 0,-1 0-1 0 0,1 0 0 0 0,-1 0 0 0 0,1-1 0 0 0,-1 1 0 0 0,3 0 0 0 0,6 2 8 0 0,1 3 22 0 0,-10-5-24 0 0,-1 0 0 0 0,1 0 1 0 0,-1-1-1 0 0,1 1 0 0 0,-1 0 0 0 0,1-1 1 0 0,-1 0-1 0 0,1 1 0 0 0,-1-1 0 0 0,1 0 1 0 0,0 1-1 0 0,-1-1 0 0 0,1 0 1 0 0,0 0-7 0 0,12 1 31 0 0,2 3-33 0 0,9 1-82 0 0,-12-9-5 0 0,-6 0 31 0 0,-4 3 78 0 0,1 1-35 0 0,-1-1-37 0 0,1 1-37 0 0,-1 0-37 0 0,1-1-38 0 0,0 1-40 0 0,0 0-39 0 0,-1 0-22 0 0,1 0-37 0 0,0 0-36 0 0,0 0-38 0 0,0 0-38 0 0,0-1-39 0 0,0 1-40 0 0,1-1-39 0 0,11-3-1134 0 0,10-4-945 0 0,-25 8 2520 0 0</inkml:trace>
  <inkml:trace contextRef="#ctx0" brushRef="#br0" timeOffset="892.81">1377 303 7568 0 0,'0'0'166'0'0,"0"0"29"0"0,0 0 14 0 0,-3 0-25 0 0,-9 3-146 0 0,-2 8-40 0 0,-3 2 52 0 0,4-4 181 0 0,8-4-78 0 0,-1 1-1 0 0,1-1 1 0 0,-4 7-153 0 0,-2 1 220 0 0,0 0 56 0 0,-1 1 10 0 0,-8 15 179 0 0,13-19-302 0 0,0 0 50 0 0,1 3 4 0 0,0-1 0 0 0,0 1 0 0 0,1-1 0 0 0,1 1 0 0 0,-3 11-217 0 0,-1 5 379 0 0,5-20-207 0 0,2-1-39 0 0,1 0-13 0 0,0 3 15 0 0,1-1-9 0 0,-2 5 147 0 0,1-13-206 0 0,0 1 0 0 0,0 0-1 0 0,0 0 1 0 0,0 0 0 0 0,0-1 0 0 0,0 1-1 0 0,1 0 1 0 0,-1 0 0 0 0,1-1-1 0 0,1 4-66 0 0,1 0 96 0 0,10 19 197 0 0,-2-14-140 0 0,50 20 583 0 0,-60-31-718 0 0,0 1 0 0 0,0-1 1 0 0,0 1-1 0 0,1-1 0 0 0,-1 0 1 0 0,0 1-1 0 0,1-1 1 0 0,-1 0-1 0 0,0 0 0 0 0,0 0 1 0 0,2 0-19 0 0,-1 0 26 0 0,0-1 1 0 0,1 1 0 0 0,-1-1-1 0 0,0 0 1 0 0,0 0-1 0 0,0 0 1 0 0,0 0 0 0 0,1-1-27 0 0,-1 1 24 0 0,0 0 0 0 0,0 0 0 0 0,0 0 0 0 0,0 0 0 0 0,0 1 0 0 0,0-1 0 0 0,0 0 0 0 0,0 1 0 0 0,0 0 1 0 0,2-1-25 0 0,-2 1 15 0 0,-1 0 0 0 0,1 0 0 0 0,-1 0 0 0 0,1-1 0 0 0,-1 1 0 0 0,1-1 0 0 0,-1 1 1 0 0,1-1-1 0 0,-1 1 0 0 0,0-1 0 0 0,1 0-15 0 0,1-1 31 0 0,1-1 0 0 0,-1 1 1 0 0,0-1-1 0 0,-1 0 0 0 0,4-2-31 0 0,-4 2 21 0 0,0 0 1 0 0,1 1-1 0 0,-1-1 0 0 0,1 1 1 0 0,0 0-1 0 0,0 0 1 0 0,1-1-22 0 0,5-1 60 0 0,-8 3-51 0 0,1 1 0 0 0,-1-1 1 0 0,0 0-1 0 0,1 1 1 0 0,-1-1-1 0 0,0 0 0 0 0,0 0 1 0 0,0 0-1 0 0,1 0 1 0 0,-1 0-10 0 0,8-21 86 0 0,5-1-25 0 0,-2 3-5 0 0,-10 15-55 0 0,1 0 0 0 0,-1-1 0 0 0,1 1-1 0 0,-2-1 1 0 0,1 1 0 0 0,0-1 0 0 0,-1 0 0 0 0,0 1 0 0 0,-1-1 0 0 0,1 0 0 0 0,-1 0 0 0 0,-1-5-2 0 0,2-12 0 0 0,0 9 22 0 0,-1-1 0 0 0,0 1 0 0 0,-1 0 0 0 0,-2-9-21 0 0,-2 7 23 0 0,3 10-16 0 0,1-1 0 0 0,-1 1-1 0 0,1 0 1 0 0,0-1 0 0 0,0 1 0 0 0,1-1-7 0 0,0-3 13 0 0,-1 1 1 0 0,-1-1-1 0 0,1 0 0 0 0,-3-6-13 0 0,0-2 0 0 0,-12-57 0 0 0,15 64 0 0 0,0 1 0 0 0,0-1 0 0 0,1 1 0 0 0,1-11 0 0 0,0 13 0 0 0,-1-1 0 0 0,0 0 0 0 0,0 0 0 0 0,-1 1 0 0 0,0-1 0 0 0,-1 0 0 0 0,-2-6 0 0 0,2 9 0 0 0,0 0 0 0 0,1 0 0 0 0,0-1 0 0 0,0 1 0 0 0,0-1 0 0 0,1 0 0 0 0,0-9-17 0 0,0 4-56 0 0,0 9-2 0 0,0 3-16 0 0,0 0-2 0 0,0 3 24 0 0,-1 17 13 0 0,1-8 32 0 0,-1 0-1 0 0,2 0 1 0 0,0 0 0 0 0,1 8 24 0 0,3-4-11 0 0,-3-10 11 0 0,-1 0 0 0 0,1 1-1 0 0,-1-1 1 0 0,0 1 0 0 0,0-1 0 0 0,-1 1 0 0 0,0 2 0 0 0,1 1 0 0 0,1 0 0 0 0,-1-1 0 0 0,3 8 0 0 0,1 1 0 0 0,-1 5 0 0 0,-2-12 0 0 0,0 0 0 0 0,1 0 0 0 0,3 8 0 0 0,6 16 22 0 0,2 15 104 0 0,-12-42-106 0 0,3 53 203 0 0,-1-45-161 0 0,-2-10-29 0 0,0 0 1 0 0,0 1-1 0 0,-1-1 1 0 0,0 0 0 0 0,-1 1-1 0 0,1-1-33 0 0,0 11 121 0 0,6 6 150 0 0,-2-3-5 0 0,-3-6-123 0 0,-2-2 24 0 0,0-2-83 0 0,0-3-56 0 0,0 9-19 0 0,-1-15-8 0 0,1 0-1 0 0,0 0 0 0 0,0 0 0 0 0,0 0 0 0 0,0 0 1 0 0,0 0-1 0 0,0 0 0 0 0,0 0 0 0 0,1 0 0 0 0,-1 0 1 0 0,0 0-1 0 0,0 0 0 0 0,1 0 0 0 0,-1 0 0 0 0,0-1 1 0 0,1 1-1 0 0,-1 0 0 0 0,1 0 0 0 0,0 0 0 0 0,-1 0 1 0 0,1 0-1 0 0,0-1-1 0 0,-1 1 1 0 0,1 0 0 0 0,0-1 0 0 0,-1 1-1 0 0,1 0 1 0 0,-1 0 0 0 0,1-1 0 0 0,-1 1 0 0 0,0 0-1 0 0,1 0 1 0 0,-1 0 0 0 0,0 0 0 0 0,0-1-1 0 0,1 2 1 0 0,0 6-24 0 0,0 0 1 0 0,0 1-1 0 0,-1-1 0 0 0,0 1 24 0 0,0-6-150 0 0,0-3 4 0 0,2 3 34 0 0,0 0 43 0 0,4 2-41 0 0,-5-4 55 0 0,0 0-34 0 0,1 1-228 0 0,-1-2 7 0 0,-1 0-38 0 0,0 0-922 0 0,0 0-59 0 0</inkml:trace>
  <inkml:trace contextRef="#ctx0" brushRef="#br0" timeOffset="1200.33">1860 363 7912 0 0,'-12'0'232'0'0,"12"0"-228"0"0,0 0-1 0 0,0 0 1 0 0,-1 0 0 0 0,1 0 0 0 0,0 0 0 0 0,0 0 0 0 0,0 0-1 0 0,0 0 1 0 0,0 0 0 0 0,0 0 0 0 0,0 0 0 0 0,0 0 0 0 0,0 0-1 0 0,0 0 1 0 0,0 0 0 0 0,-1 0 0 0 0,1 0 0 0 0,0 0 0 0 0,0 0-1 0 0,0 0 1 0 0,0 0 0 0 0,0 0 0 0 0,0 0 0 0 0,0 0 0 0 0,0 0-1 0 0,0 0 1 0 0,0 0 0 0 0,0 1 0 0 0,0-1 0 0 0,-1 0 0 0 0,1 0 0 0 0,0 0-1 0 0,0 0 1 0 0,0 0 0 0 0,0 0 0 0 0,0 0 0 0 0,0 0 0 0 0,0 0-1 0 0,0 0 1 0 0,0 0 0 0 0,0 0 0 0 0,0 1 0 0 0,0-1 0 0 0,0 0-1 0 0,0 0 1 0 0,0 0 0 0 0,0 0 0 0 0,0 0 0 0 0,0 0 0 0 0,0 0-1 0 0,0 0 1 0 0,0 0 0 0 0,0 0 0 0 0,0 0 0 0 0,0 1 0 0 0,0-1-1 0 0,0 0-3 0 0,3 22 54 0 0,6 8-62 0 0,-8-27 8 0 0,1 6 26 0 0,-1-2 46 0 0,0 5 102 0 0,-1-2 52 0 0,1 15 372 0 0,1-17-376 0 0,1-1 0 0 0,0 1-1 0 0,4 4-221 0 0,3 11 499 0 0,-6-12-158 0 0,-1-2-68 0 0,3 4 40 0 0,-1-1-75 0 0,3 6 118 0 0,-4-5-57 0 0,-2-7-109 0 0,1-1-32 0 0,0 3 73 0 0,2 0-66 0 0,1 0-37 0 0,0-3-31 0 0,-3 0 10 0 0,3 4 118 0 0,-1-3-56 0 0,0-1-22 0 0,1 0 12 0 0,2 3 33 0 0,2 7 244 0 0,11 0-18 0 0,-11-2-8 0 0,12-8-2 0 0,-9 1-142 0 0,-4-2-26 0 0,2-2 44 0 0,-5-2-170 0 0,2 1 72 0 0,2-1 135 0 0,15 0 497 0 0,-18-1-621 0 0,-2-1-56 0 0,-1-1-24 0 0,0 1 0 0 0,-1-1-1 0 0,1 0 1 0 0,0-1-1 0 0,-1 1 1 0 0,2-3-117 0 0,8-11 267 0 0,-9 8-189 0 0,-3 1-51 0 0,1-5 76 0 0,3 3-48 0 0,-4 9-51 0 0,0-1-1 0 0,0 1 1 0 0,0-1 0 0 0,0 1 0 0 0,-1-1 0 0 0,1 0 0 0 0,-1 1 0 0 0,1-1 0 0 0,-1 1 0 0 0,1-1 0 0 0,-1 0-1 0 0,0 0 1 0 0,0 1-4 0 0,0-36 106 0 0,0-17-48 0 0,-2 36-31 0 0,-4 6-38 0 0,1 0-48 0 0,3-7-62 0 0,0 4 7 0 0,-5-2 8 0 0,3 6 0 0 0,2 6-191 0 0,1 1 114 0 0,-1-2 71 0 0,-1-1 66 0 0,1 3 19 0 0,1 1-29 0 0,0 0-34 0 0,0 0-53 0 0,0 1-26 0 0,0 0-54 0 0,1 0-61 0 0,-1-1-70 0 0,1 1 2 0 0,0 0-59 0 0,-1 0-62 0 0,1 0-66 0 0,0-1-72 0 0,0 1-75 0 0,0-1-80 0 0,0 0-84 0 0,0-3-1333 0 0,0-3-1227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0:09.5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227 302 7024 0 0,'0'0'157'0'0,"0"0"23"0"0,-2 0 12 0 0,-2 0-127 0 0,4 0-45 0 0,-24 13 94 0 0,9-10-118 0 0,7-3 21 0 0,1 2 52 0 0,-1 3 100 0 0,3-2-18 0 0,0-1 34 0 0,-7 1 278 0 0,5-4-223 0 0,-7 2 294 0 0,7 1-225 0 0,4 3-134 0 0,1 0-45 0 0,-10 3 96 0 0,-4 2-42 0 0,9-1-85 0 0,-1 5 123 0 0,6-11-160 0 0,0 0 1 0 0,1 1-1 0 0,-1-1 1 0 0,-1 0-1 0 0,1 0 1 0 0,-1 0-63 0 0,1-2 23 0 0,1 0 1 0 0,0 0-1 0 0,0 1 1 0 0,0-1-1 0 0,0 0 0 0 0,0 1 1 0 0,0-1-1 0 0,0 0 1 0 0,0 1-1 0 0,0-1 1 0 0,1 1-1 0 0,-1-1 1 0 0,1 1-1 0 0,-1-1 1 0 0,1 1-1 0 0,-1 0 1 0 0,1-1-1 0 0,0 1 1 0 0,0 0-1 0 0,0 0-23 0 0,-2 8 46 0 0,-4 2-43 0 0,1-4-9 0 0,-10 22 6 0 0,12-21 33 0 0,3 18 162 0 0,0-18-142 0 0,4 2-53 0 0,-3-10-14 0 0,1 1 0 0 0,0 0-1 0 0,0-1 1 0 0,0 1 0 0 0,0-1 0 0 0,0 0-1 0 0,0 0 1 0 0,0 1 0 0 0,0-1-1 0 0,1 0 15 0 0,2 1-17 0 0,10 1-34 0 0,0-3 78 0 0,-11 1-14 0 0,1-1 0 0 0,-1 1-1 0 0,0-1 1 0 0,0 0-1 0 0,0-1 1 0 0,0 1-1 0 0,1-1 1 0 0,-1 0-1 0 0,3-1-12 0 0,51-23 107 0 0,-53 23-97 0 0,0 0 1 0 0,0 0-1 0 0,-1-1 1 0 0,1 0-1 0 0,-1 1 1 0 0,1-2-1 0 0,-1 1 1 0 0,0 0-1 0 0,2-4-10 0 0,11-10 13 0 0,-3 2-59 0 0,-11 12 20 0 0,0 0-1 0 0,-1 0 0 0 0,1-1 1 0 0,-1 1-1 0 0,0-1 1 0 0,0 1-1 0 0,0-2 27 0 0,4-8-115 0 0,-2 3-9 0 0,0 0-51 0 0,-1 5 103 0 0,2-5-143 0 0,-4 7 138 0 0,0-1 1 0 0,0 1 0 0 0,-1 0 0 0 0,1-1 0 0 0,-1 1-1 0 0,1 0 1 0 0,-1-1 0 0 0,0-1 76 0 0,0-14-130 0 0,0-36-294 0 0,0 40 332 0 0,0 3 50 0 0,-2-6-52 0 0,-5 0 21 0 0,3 8 31 0 0,-8-33-40 0 0,4 11 60 0 0,6 28 21 0 0,1 0 0 0 0,-1 0 0 0 0,0 0 0 0 0,-1 1 0 0 0,0-3 1 0 0,1 4 3 0 0,0-1 1 0 0,0 0-1 0 0,1 0 1 0 0,-1 1 0 0 0,1-1-1 0 0,0 0 1 0 0,0-1-4 0 0,-2-17 66 0 0,3 18-51 0 0,0 1 0 0 0,0-1 0 0 0,-1 1 0 0 0,1 0 0 0 0,-1 0 1 0 0,1-1-1 0 0,-1 1 0 0 0,0 0 0 0 0,1 0 0 0 0,-1-1 1 0 0,0 1-1 0 0,-1 0 0 0 0,1 0 0 0 0,0 0 0 0 0,0 0 1 0 0,-1 1-1 0 0,0-2-15 0 0,-7-9 70 0 0,8 10-42 0 0,0-1 0 0 0,0 1 0 0 0,0 0 0 0 0,1-1-1 0 0,-1 1 1 0 0,1 0 0 0 0,0-1 0 0 0,-1 1-28 0 0,1-7 67 0 0,0 6 10 0 0,0 6-21 0 0,0 4-46 0 0,-1-4-10 0 0,1 1 0 0 0,0-1 0 0 0,0 1 0 0 0,0-1 0 0 0,0 1 0 0 0,1-1 1 0 0,-1 0-1 0 0,1 1 0 0 0,0 0 0 0 0,4 4 6 0 0,-4-7-3 0 0,0 1 0 0 0,0-1 1 0 0,0 0-1 0 0,-1 1 0 0 0,1-1 0 0 0,0 1 0 0 0,-1-1 0 0 0,1 1 0 0 0,-1-1 0 0 0,1 1 1 0 0,-1 0-1 0 0,0-1 0 0 0,0 1 0 0 0,0-1 0 0 0,0 2-3 0 0,1 3 9 0 0,-1-1 0 0 0,1 1-1 0 0,0-1 1 0 0,1 0 0 0 0,-1 1 0 0 0,1-1 0 0 0,0 0-1 0 0,0 0 1 0 0,1 0 0 0 0,0 0-9 0 0,3 8 43 0 0,-5-10-38 0 0,0-1-1 0 0,0 1 1 0 0,0 0-1 0 0,-1 0 0 0 0,1 0 1 0 0,-1 0-1 0 0,1 2-4 0 0,-1 20 97 0 0,1-17-12 0 0,0 0 1 0 0,0-1-1 0 0,1 1 1 0 0,0 0-1 0 0,3 6-85 0 0,-4-11 22 0 0,4 32 475 0 0,-2-26-421 0 0,0 0-1 0 0,-1 0 0 0 0,0 0 1 0 0,-1 3-76 0 0,1 13 208 0 0,-1-10-76 0 0,5 0-47 0 0,0 0-24 0 0,-4 0 29 0 0,-2 17 99 0 0,0-6-57 0 0,2-9-10 0 0,8-4 19 0 0,-10-12-133 0 0,3 2 104 0 0,-2 0-50 0 0,-2 6-23 0 0,1-7-6 0 0,0 11 73 0 0,0-11-2 0 0,2 1-39 0 0,8 7-153 0 0,-7-8-33 0 0,-3-2 36 0 0,0 0 15 0 0,0 0-37 0 0,0 0-17 0 0,0 0-37 0 0,0 0-42 0 0,0 0-47 0 0,0 0-52 0 0,0 0-47 0 0,0 0-42 0 0,0 0-37 0 0,0 0-128 0 0,0 0-35 0 0,0 0-1312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0:09.8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7744 0 0,'0'0'174'0'0,"0"0"29"0"0,0 0 12 0 0,0 2-35 0 0,2 11-86 0 0,2-7 2 0 0,3 1 107 0 0,-7-7-203 0 0,2 2 280 0 0,-1 1-102 0 0,0 0-63 0 0,-1 1-56 0 0,0-1-11 0 0,1-1 43 0 0,12 15 328 0 0,-2-3 5 0 0,-8-2-35 0 0,0-7 35 0 0,3 2-201 0 0,0 1-62 0 0,0 3-27 0 0,1 4 5 0 0,-3-4 5 0 0,6 13 132 0 0,-5-13-114 0 0,-4-10-136 0 0,6 7 115 0 0,6 0 157 0 0,1-1 14 0 0,-7 1-144 0 0,-3 2 41 0 0,1 0-82 0 0,3-3-90 0 0,-3-4-29 0 0,-4-3-9 0 0,23 12 35 0 0,-13-7 72 0 0,6 6 151 0 0,-13-9-47 0 0,0-1-109 0 0,3-2-15 0 0,-7 1-55 0 0,3 0 172 0 0,-1 0-3 0 0,2 0-131 0 0,-3 0-40 0 0,1 1 1 0 0,0-1-1 0 0,0 0 1 0 0,-1 0-1 0 0,1-1 1 0 0,0 1-1 0 0,0 0 0 0 0,-1 0 1 0 0,1-1-1 0 0,0 1 1 0 0,0-1-30 0 0,3-6 117 0 0,-5 7-111 0 0,0-1 0 0 0,1 1 1 0 0,-1 0-1 0 0,0-1 0 0 0,0 1 0 0 0,0 0 1 0 0,1-1-1 0 0,-1 1 0 0 0,0 0 0 0 0,0-1 1 0 0,1 1-1 0 0,-1 0 0 0 0,0 0 0 0 0,1-1 1 0 0,-1 1-1 0 0,0 0 0 0 0,1 0 0 0 0,-1 0 1 0 0,1-1-1 0 0,-1 1 0 0 0,0 0 0 0 0,1 0 1 0 0,-1 0-1 0 0,1 0 0 0 0,-1 0 0 0 0,0 0 1 0 0,1 0-1 0 0,-1 0 0 0 0,1 0 0 0 0,-1 0 1 0 0,1 0-7 0 0,4-3 144 0 0,5-7-7 0 0,-7 5-9 0 0,-2-2-83 0 0,0 2-11 0 0,3-3 12 0 0,-3 7-36 0 0,0-1 0 0 0,0 1 0 0 0,0 0 1 0 0,0-1-1 0 0,-1 1 0 0 0,1-1 0 0 0,-1 1 0 0 0,1-1 1 0 0,-1 1-1 0 0,1-1 0 0 0,-1 1 0 0 0,0-1 1 0 0,0 0-1 0 0,0 1-10 0 0,0-1 8 0 0,0 0 0 0 0,1 1 1 0 0,-1-1-1 0 0,0 1 0 0 0,1-1 0 0 0,-1 1 0 0 0,1 0 1 0 0,-1-1-1 0 0,1 1 0 0 0,-1-1 0 0 0,1 1 1 0 0,0 0-1 0 0,0-1-8 0 0,5-10 47 0 0,-3-2-50 0 0,-2-30 196 0 0,-1 29-183 0 0,-1 1-70 0 0,1 5-25 0 0,0 1-44 0 0,0 0-51 0 0,-1 1-57 0 0,1-5-359 0 0,0-6-366 0 0,0 3 148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0:10.2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62 9560 0 0,'0'0'216'0'0,"0"0"32"0"0,0 2 10 0 0,0-1-250 0 0,0-1 0 0 0,0 1 0 0 0,0-1 0 0 0,0 1 0 0 0,1-1 0 0 0,-1 1 0 0 0,0 0 1 0 0,0-1-1 0 0,0 1 0 0 0,0-1 0 0 0,1 1 0 0 0,-1-1 0 0 0,0 1 0 0 0,1-1 0 0 0,-1 0 0 0 0,0 1 0 0 0,1-1 0 0 0,-1 1 0 0 0,0-1 0 0 0,1 1 0 0 0,-1-1 0 0 0,1 0 0 0 0,-1 0 0 0 0,1 1-8 0 0,5 4 57 0 0,-4 6-37 0 0,-1-3 6 0 0,2-2 45 0 0,1 1 61 0 0,4 2 120 0 0,4 6 164 0 0,-7 15 529 0 0,-1-23-727 0 0,0-3 6 0 0,0 1 33 0 0,4 4 298 0 0,-3-2-221 0 0,-3-1-113 0 0,-1 2-79 0 0,0 2 127 0 0,6 2 18 0 0,-3-4-126 0 0,1 2 62 0 0,0 0 11 0 0,3 0-44 0 0,5 3 83 0 0,-11-11-17 0 0,-3 3-19 0 0,2-1-86 0 0,1-1-48 0 0,3 0-30 0 0,-2 0 42 0 0,-6 5-2 0 0,2-7-84 0 0,0 1-1 0 0,0 0 0 0 0,0 0 0 0 0,0 0 0 0 0,1-1 0 0 0,-1 1 0 0 0,1 0 0 0 0,-1 1-28 0 0,4 2 160 0 0,7 5-34 0 0,-8-7-20 0 0,-2-3-2 0 0,0 0-2 0 0,0 0-13 0 0,0 0-8 0 0,0 0-1 0 0,0 0 3 0 0,0 0 10 0 0,0 0 1 0 0,0 0-12 0 0,-5 0 24 0 0,-2 0-52 0 0,7 0-52 0 0,0 0-1 0 0,-1 0 0 0 0,1 0 0 0 0,0 0 0 0 0,0 0 0 0 0,0 0 1 0 0,0 0-1 0 0,0 0 0 0 0,0 0 0 0 0,0 0 0 0 0,0 0 0 0 0,0 0 1 0 0,0 0-1 0 0,0 0 0 0 0,-1 0 0 0 0,1 0 0 0 0,0 0 0 0 0,0 0 1 0 0,0 0-1 0 0,0 0 0 0 0,0 0 0 0 0,0 0 0 0 0,0 0 1 0 0,0 0-1 0 0,0 0 0 0 0,0 0 0 0 0,0 0 0 0 0,0 0 0 0 0,-1 0 1 0 0,1-1-1 0 0,0 1 0 0 0,0 0 0 0 0,0 0 0 0 0,0 0 0 0 0,0 0 1 0 0,0 0-1 0 0,0 0 0 0 0,0 0 0 0 0,0 0 0 0 0,0 0 0 0 0,0 0 1 0 0,0 0-1 0 0,0 0 0 0 0,0-1 0 0 0,0 1 0 0 0,0 0 0 0 0,0 0 1 0 0,0 0-1 0 0,0 0 0 0 0,0 0 0 0 0,0 0 0 0 0,0 0 0 0 0,0 0 1 0 0,0 0-1 0 0,0 0 0 0 0,0-1 0 0 0,0 1-1 0 0,0-11 36 0 0,-1 6-19 0 0,1 1 0 0 0,-1-1 0 0 0,1 1 0 0 0,0-1 0 0 0,1 0 0 0 0,-1 1 0 0 0,1-1 0 0 0,0 1 0 0 0,1-2-17 0 0,0 3 2 0 0,-1 0 0 0 0,1-1-1 0 0,-1 1 1 0 0,1-1-1 0 0,-1 0 1 0 0,0 1 0 0 0,0-1-1 0 0,-1 0 1 0 0,1 0-1 0 0,-1-2-1 0 0,0 4 3 0 0,0 0-1 0 0,0 1 0 0 0,0-1 0 0 0,1 0 0 0 0,-1 1 1 0 0,0-1-1 0 0,1 1 0 0 0,-1-1 0 0 0,1 1 0 0 0,0-1 1 0 0,-1 1-1 0 0,1-1 0 0 0,0 1 0 0 0,0-1 0 0 0,0 0-2 0 0,4-5 21 0 0,1-6-14 0 0,-2 5-6 0 0,0 0-1 0 0,0 0 1 0 0,0 1-1 0 0,1 0 0 0 0,0 0 1 0 0,1 0-1 0 0,4-4 0 0 0,7-7 0 0 0,-10 10 0 0 0,1 0 0 0 0,0 0 0 0 0,0 1 0 0 0,7-4 0 0 0,-9 6-3 0 0,23-12 9 0 0,-4 6-46 0 0,-15 8-60 0 0,13-7-74 0 0,-7 2 0 0 0,-8 4 22 0 0,0 0-56 0 0,0 0-68 0 0,0 0-82 0 0,-1 1-108 0 0,-3 1 176 0 0,5 1-368 0 0,-4 1 336 0 0,-2 0-39 0 0,0 0-107 0 0,-1 0 5 0 0,0 0-101 0 0,-1 0 181 0 0,-1 0-42 0 0,1 0-39 0 0,-1 0-34 0 0,0 0-137 0 0,1 0-33 0 0,-1 0-1451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0:10.9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1 230 6296 0 0,'0'0'184'0'0,"2"0"-6"0"0,6 0-143 0 0,0 0-1 0 0,4 0 35 0 0,-6 0 117 0 0,-1 0 46 0 0,1 0 41 0 0,0 0 33 0 0,4 0 363 0 0,16 0 997 0 0,-18 0-1203 0 0,-1 0-55 0 0,1 0-68 0 0,0 0-97 0 0,0 0-116 0 0,-4 0-114 0 0,0 0-37 0 0,7-2 248 0 0,1-4 22 0 0,0 0-6 0 0,-2 5-28 0 0,5-2 52 0 0,-2-7 28 0 0,-10 8-93 0 0,-1 0-73 0 0,1 2-45 0 0,1 0-44 0 0,0 0-12 0 0,-2-1 32 0 0,5-4 35 0 0,-5 4-76 0 0,-1 0-1 0 0,0 1 0 0 0,1-1 1 0 0,-1 0-1 0 0,1 0 0 0 0,-1 1 1 0 0,1-1-1 0 0,-1 1 0 0 0,1-1 0 0 0,-1 1 1 0 0,1 0-1 0 0,0 0 0 0 0,-1-1 1 0 0,1 1-16 0 0,-1 0 7 0 0,-1 0 0 0 0,1 0 1 0 0,0 0-1 0 0,-1 0 0 0 0,1 0 1 0 0,0 0-1 0 0,-1 0 0 0 0,1 0 1 0 0,-1 0-1 0 0,1 0 0 0 0,0-1 1 0 0,-1 1-1 0 0,1 0 0 0 0,-1-1 1 0 0,1 1-1 0 0,0 0 0 0 0,-1-1 1 0 0,1 1-1 0 0,-1-1 0 0 0,1 1 1 0 0,-1 0-1 0 0,1-1 0 0 0,-1 1 1 0 0,0-1-1 0 0,1 0 0 0 0,-1 1-7 0 0,0-1 7 0 0,1 1-1 0 0,-1-1 0 0 0,1 1 0 0 0,-1-1 0 0 0,0 1 1 0 0,1-1-1 0 0,-1 1 0 0 0,1-1 0 0 0,-1 1 0 0 0,1 0 1 0 0,0-1-1 0 0,-1 1 0 0 0,1 0 0 0 0,-1-1 0 0 0,1 1 1 0 0,0 0-1 0 0,-1 0 0 0 0,1-1 0 0 0,-1 1 0 0 0,1 0 1 0 0,0 0-1 0 0,-1 0 0 0 0,1 0 0 0 0,0 0 0 0 0,-1 0 1 0 0,1 0-7 0 0,2 0 16 0 0,-1-1 0 0 0,0 1 0 0 0,1-1 0 0 0,-1 0 1 0 0,0 0-1 0 0,1 0 0 0 0,-1 0 0 0 0,0 0 0 0 0,0 0 1 0 0,0-1-1 0 0,0 1 0 0 0,0-1 0 0 0,0 1 1 0 0,0-1-1 0 0,-1 0 0 0 0,1 0 0 0 0,1-1-16 0 0,1-2 13 0 0,-1 0 60 0 0,-3-4-58 0 0,0 8-7 0 0,0 1-7 0 0,0 0 0 0 0,-1 0 0 0 0,1 0 0 0 0,0 0 0 0 0,0 0 0 0 0,0 0 0 0 0,0 0 1 0 0,0 0-1 0 0,0 0 0 0 0,0 0 0 0 0,0-1 0 0 0,0 1 0 0 0,0 0 0 0 0,0 0 0 0 0,0 0 1 0 0,0 0-1 0 0,0 0 0 0 0,0 0 0 0 0,0 0 0 0 0,1 0 0 0 0,-1 0 0 0 0,0 0 0 0 0,0-1 1 0 0,0 1-1 0 0,0 0 0 0 0,0 0 0 0 0,0 0 0 0 0,0 0 0 0 0,0 0 0 0 0,0 0 0 0 0,0 0 0 0 0,0 0 1 0 0,0 0-1 0 0,0 0 0 0 0,0 0 0 0 0,0 0 0 0 0,0 0 0 0 0,1 0 0 0 0,-1 0 0 0 0,0 0 1 0 0,0 0-1 0 0,0 0 0 0 0,0 0 0 0 0,0 0 0 0 0,0 0 0 0 0,0 0 0 0 0,0 0 0 0 0,0 0 1 0 0,0 0-1 0 0,0 0 0 0 0,1 0 0 0 0,-1 0 0 0 0,0 0 0 0 0,0 0 0 0 0,0 0 0 0 0,0 0 1 0 0,0 0-2 0 0,13-3 26 0 0,-1-7 29 0 0,-8 4 14 0 0,-5-3-67 0 0,1 7 8 0 0,0-2 5 0 0,0 1-1 0 0,0 0 1 0 0,0 0 0 0 0,-1 0-1 0 0,1 0 1 0 0,-1 0 0 0 0,0-2-15 0 0,0 4 1 0 0,1 1 1 0 0,0 0-1 0 0,0-1 1 0 0,0 1-1 0 0,-1 0 0 0 0,1-1 1 0 0,0 1-1 0 0,0 0 1 0 0,-1-1-1 0 0,1 1 1 0 0,0 0-1 0 0,0 0 1 0 0,-1-1-1 0 0,1 1 1 0 0,0 0-1 0 0,-1 0 1 0 0,1 0-1 0 0,-1-1 1 0 0,1 1-1 0 0,0 0 1 0 0,-1 0-2 0 0,-3-3 43 0 0,3-4 23 0 0,-2 2 49 0 0,-7-5-3 0 0,5 6 17 0 0,0 4-75 0 0,0-1-13 0 0,0-6 37 0 0,5 7-74 0 0,0-1 1 0 0,0 1 0 0 0,0 0-1 0 0,0-1 1 0 0,-1 1 0 0 0,1 0 0 0 0,0-1-1 0 0,0 1 1 0 0,-1 0 0 0 0,1-1-1 0 0,0 1 1 0 0,-1 0 0 0 0,1 0-1 0 0,0-1 1 0 0,-1 1 0 0 0,1 0 0 0 0,0 0-1 0 0,-1 0 1 0 0,1-1 0 0 0,-1 1-1 0 0,1 0 1 0 0,0 0 0 0 0,-1 0 0 0 0,1 0-1 0 0,0 0 1 0 0,-1 0 0 0 0,1 0-1 0 0,-1 0 1 0 0,1 0 0 0 0,-1 0 0 0 0,1 0-5 0 0,-5-3 104 0 0,-5-7-32 0 0,4 7-13 0 0,-3 4-46 0 0,9-1-5 0 0,-13-1 122 0 0,-5 0 17 0 0,5 3-98 0 0,2 2-59 0 0,0 4-58 0 0,10-7 68 0 0,1-1 0 0 0,-1 1 0 0 0,0-1 0 0 0,0 0 0 0 0,1 1 0 0 0,-1-1 0 0 0,0 0 0 0 0,0 0 0 0 0,0 0 0 0 0,1 0 0 0 0,-1 0 0 0 0,0 0 0 0 0,0 0 0 0 0,0 0 0 0 0,0 0-1 0 0,-14 3 1 0 0,0 9 1 0 0,-15 18-1 0 0,26-26 0 0 0,1 1 0 0 0,-8 17 0 0 0,7-15-1 0 0,3-5 1 0 0,0-1 0 0 0,0 0 0 0 0,0 1 0 0 0,0-1 0 0 0,1 1 0 0 0,-1-1 0 0 0,1 1 0 0 0,-1-1 0 0 0,1 1 0 0 0,-1-1 0 0 0,1 1 0 0 0,0-1 0 0 0,0 1 0 0 0,0 0 1 0 0,0 5-2 0 0,-1-5 0 0 0,1 0 0 0 0,0 0 0 0 0,0 0-1 0 0,0 0 1 0 0,1 0 0 0 0,-1 0 0 0 0,0 0 0 0 0,1 0 0 0 0,-1 0 0 0 0,1 1 1 0 0,9 12-48 0 0,-7 0 36 0 0,-3-8 11 0 0,-1-5 1 0 0,1 0 0 0 0,0 0 1 0 0,0 0-1 0 0,0 0 0 0 0,1 1 0 0 0,-1-1 0 0 0,0 0 0 0 0,1 0 0 0 0,-1 0 0 0 0,1 1 0 0 0,40 72 0 0 0,-33-60 0 0 0,-4-13 0 0 0,1-1 0 0 0,23 14 0 0 0,-24-9 0 0 0,-3-5 0 0 0,-1-1 0 0 0,0 0 0 0 0,0 1 0 0 0,0-1 0 0 0,1 1 0 0 0,-1-1 0 0 0,0 0 0 0 0,1 1 0 0 0,-1-1 0 0 0,0 0 0 0 0,1 1 0 0 0,-1-1 0 0 0,1 0 0 0 0,-1 0 0 0 0,0 1 0 0 0,1-1 0 0 0,-1 0 0 0 0,1 0 0 0 0,-1 0 0 0 0,1 1 0 0 0,-1-1 0 0 0,1 0 0 0 0,-1 0 0 0 0,1 0 0 0 0,-1 0 0 0 0,0 0 0 0 0,1 0 0 0 0,-1 0 0 0 0,1 0 0 0 0,-1 0 0 0 0,1 0 0 0 0,0 0 0 0 0,0 0-1 0 0,1 0 1 0 0,0 0 0 0 0,0 0 0 0 0,-1 1 0 0 0,1-1 0 0 0,0 0 0 0 0,-1 1 0 0 0,1 0 0 0 0,-1-1 0 0 0,1 1-1 0 0,-1 0 1 0 0,1 0 0 0 0,-1 0 0 0 0,1 0 1 0 0,-1 0 1 0 0,1 0-1 0 0,-1 0 0 0 0,1-1 0 0 0,-1 1 1 0 0,1 0-1 0 0,0-1 0 0 0,-1 1 0 0 0,1-1 0 0 0,0 0 1 0 0,0 0-1 0 0,-1 1 0 0 0,1-1-1 0 0,41 0 192 0 0,-25 0-60 0 0,-4-3-7 0 0,-1-7 11 0 0,-10 8-12 0 0,7 1 65 0 0,0 2-74 0 0,-2-4-39 0 0,-3-7-45 0 0,1 5 11 0 0,-6 5-41 0 0,1 0 1 0 0,-1 0-1 0 0,1 0 1 0 0,-1-1-1 0 0,0 1 0 0 0,1 0 1 0 0,-1 0-1 0 0,0-1 1 0 0,1 1-1 0 0,-1 0 1 0 0,0 0-1 0 0,0-1 1 0 0,1 1-1 0 0,-1 0 1 0 0,0-1-1 0 0,0 1 0 0 0,0 0 1 0 0,1-1-1 0 0,-1 1 1 0 0,0-1-1 0 0,0 1 1 0 0,0 0-1 0 0,0-1 1 0 0,0 1-1 0 0,0-1 1 0 0,0 1-1 0 0,0 0 0 0 0,0-1 1 0 0,0 1-1 0 0,0-1 1 0 0,0 1-2 0 0,0 0 1 0 0,0 0 0 0 0,0 0 0 0 0,0-1 0 0 0,0 1-1 0 0,0 0 1 0 0,0 0 0 0 0,0 0 0 0 0,0 0 0 0 0,0 0 0 0 0,0 0 0 0 0,0 0 0 0 0,0 0 0 0 0,0 0 0 0 0,0 0 0 0 0,0 0 0 0 0,0-1 0 0 0,0 1 0 0 0,0 0 0 0 0,0 0 0 0 0,0 0-1 0 0,0 0 1 0 0,0 0 0 0 0,0 0 0 0 0,0 0 0 0 0,0 0 0 0 0,0 0 0 0 0,0 0 0 0 0,0 0 0 0 0,1 0 0 0 0,-1-1 0 0 0,0 1 0 0 0,0 0 0 0 0,0 0 0 0 0,0 0 0 0 0,0 0-1 0 0,0 0 1 0 0,0 0 0 0 0,0 0 0 0 0,0 0 0 0 0,0 0 0 0 0,0 0 0 0 0,0 0 0 0 0,1 0 0 0 0,-1 0 0 0 0,0 0 0 0 0,0 0 0 0 0,0 0 0 0 0,0 0 0 0 0,0 0 0 0 0,0 0 0 0 0,0 0-1 0 0,0 0 1 0 0,0 0 0 0 0,0 0 0 0 0,0 0 0 0 0,1 0 0 0 0,-1 0-1 0 0,10 0 24 0 0,-10 0-23 0 0,0 0-1 0 0,0 0 1 0 0,0 0-1 0 0,0 0 1 0 0,0 0-1 0 0,0 0 1 0 0,0 0-1 0 0,0 0 1 0 0,1 0 0 0 0,-1 0-1 0 0,0 0 1 0 0,0 0-1 0 0,0 0 1 0 0,0 0-1 0 0,0 0 1 0 0,0 0-1 0 0,0 0 1 0 0,0 0-1 0 0,0 0 1 0 0,0 0-1 0 0,0 0 1 0 0,1 0-1 0 0,-1 0 1 0 0,0 0 0 0 0,0 0-1 0 0,0 0 1 0 0,0 0-1 0 0,0 0 1 0 0,0 0-1 0 0,0 0 1 0 0,0 0-1 0 0,0 0 1 0 0,0 0-1 0 0,0 0 1 0 0,0 0-1 0 0,0-1 1 0 0,0 1 0 0 0,0 0-1 0 0,0 0 1 0 0,0 0-1 0 0,0 0 1 0 0,0 0-1 0 0,0 0 1 0 0,1 0-1 0 0,-1 0 1 0 0,0 0-1 0 0,0 0 1 0 0,0 0-1 0 0,0-1 1 0 0,-1 1 0 0 0,1 0-1 0 0,0 0 1 0 0,0 0-1 0 0,0 0 1 0 0,0 0-1 0 0,0 0 1 0 0,0 0-1 0 0,0-10-51 0 0,0 7-28 0 0,0 3 15 0 0,0 0-85 0 0,0 0-93 0 0,0 0 69 0 0,0 0-43 0 0,0 0-43 0 0,0 0-43 0 0,0 0-38 0 0,0 0-35 0 0,0 0-245 0 0,0 0-57 0 0,0 0-46 0 0,0 0-32 0 0,0 0-1357 0 0,0 0-1200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0:06.6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46 5840 0 0,'0'0'132'0'0,"0"0"17"0"0,0 0 11 0 0,0 0-50 0 0,0 0-7 0 0,0 0 41 0 0,0 0 122 0 0,0 0 224 0 0,0 2 20 0 0,0 1-350 0 0,0 9 452 0 0,0-7-390 0 0,0-2-103 0 0,0-1-112 0 0,0-2-2 0 0,0 0 0 0 0,0 0 0 0 0,0 1 0 0 0,0-1 0 0 0,0 0 0 0 0,0 0 0 0 0,0 0 0 0 0,0 0 0 0 0,0 0 0 0 0,0 0 0 0 0,0 0 0 0 0,0 0 0 0 0,0 0 0 0 0,0 0 0 0 0,0 1 0 0 0,0-1 0 0 0,0 0 0 0 0,0 0 0 0 0,0 0 0 0 0,0 0 0 0 0,0 0 0 0 0,0 0 0 0 0,0 0 0 0 0,1 0 0 0 0,-1 0 0 0 0,0 0 1 0 0,0 0-1 0 0,0 0 0 0 0,0 0 0 0 0,0 1 0 0 0,0-1 0 0 0,0 0 0 0 0,0 0 0 0 0,0 0 0 0 0,0 0 0 0 0,0 0 0 0 0,0 0 0 0 0,0 0 0 0 0,0 0 0 0 0,1 0 0 0 0,-1 0 0 0 0,0 0 0 0 0,0 0 0 0 0,0 0 0 0 0,0 0 0 0 0,0 0 0 0 0,0 0 0 0 0,0 0 0 0 0,0 0 0 0 0,0 0 0 0 0,0 0 0 0 0,1 0 0 0 0,-1 0 0 0 0,0 0 0 0 0,0 0 0 0 0,0 0 0 0 0,0 0-5 0 0,0 0 12 0 0,1 0 0 0 0,-1 0 0 0 0,1 0 0 0 0,-1 0 0 0 0,1 0 0 0 0,-1 0 0 0 0,1 0 0 0 0,-1 0 0 0 0,1 0 0 0 0,-1 0 0 0 0,1 1 0 0 0,-1-1 0 0 0,1 0 0 0 0,-1 0 0 0 0,0 0 0 0 0,1 1 0 0 0,-1-1 0 0 0,1 0 0 0 0,-1 1 0 0 0,0-1 0 0 0,1 0 0 0 0,-1 1 0 0 0,0-1 0 0 0,0 0 0 0 0,1 1 0 0 0,-1-1 0 0 0,0 1-1 0 0,0-1 1 0 0,1 0 0 0 0,-1 1 0 0 0,0-1 0 0 0,0 1 0 0 0,0-1-12 0 0,0 20 359 0 0,0-17-309 0 0,0 0-1 0 0,0 0 1 0 0,-1-1 0 0 0,2 1-1 0 0,-1 0 1 0 0,0-1 0 0 0,0 1 0 0 0,1 0-1 0 0,0-1 1 0 0,0 3-50 0 0,2 1 63 0 0,3 7 176 0 0,-5-9-166 0 0,0-1 1 0 0,0 1-1 0 0,-1 0 1 0 0,1-1-1 0 0,-1 1 1 0 0,0 3-74 0 0,0-1 73 0 0,1 0 1 0 0,0 0-1 0 0,1 0 1 0 0,-1 0-1 0 0,2 2-73 0 0,2 9 142 0 0,-3-1-35 0 0,-3 10 114 0 0,1 10 21 0 0,3-20-104 0 0,2 0-10 0 0,-3-10-63 0 0,-1 0 0 0 0,1 0 0 0 0,-1 1 0 0 0,0-1 0 0 0,0 1 1 0 0,-1-1-66 0 0,0 0 64 0 0,1 0 1 0 0,0-1 0 0 0,0 1-1 0 0,0-1 1 0 0,1 1 0 0 0,0 0-65 0 0,4 14 205 0 0,-5-7-102 0 0,-1-6-32 0 0,0 8 79 0 0,0 9 54 0 0,0-11-64 0 0,0-6-64 0 0,0-4-41 0 0,0 0 0 0 0,1 0 0 0 0,-1 0 0 0 0,1 0 1 0 0,-1 0-1 0 0,1 0 0 0 0,1 1-35 0 0,6 14 217 0 0,-5-4-21 0 0,-3 6-45 0 0,-1-11-85 0 0,1 5 79 0 0,-1-11-109 0 0,1 0 0 0 0,0 0-1 0 0,0 0 1 0 0,0-1-1 0 0,0 1 1 0 0,0 0-1 0 0,1 0 1 0 0,-1 0 0 0 0,1-1-1 0 0,1 3-35 0 0,2 3 70 0 0,-3-7-56 0 0,0 1 1 0 0,0-1-1 0 0,0 1 0 0 0,0-1 0 0 0,-1 0 1 0 0,1 1-1 0 0,-1-1 0 0 0,1 1 0 0 0,-1-1 1 0 0,1 1-1 0 0,-1 0 0 0 0,0-1 0 0 0,0 1 1 0 0,0 0-15 0 0,0 11 183 0 0,0-5-87 0 0,0 18 47 0 0,0-15-72 0 0,0 4 38 0 0,0-13-54 0 0,0-2-13 0 0,0 0-104 0 0,0 0 8 0 0,0 0-9 0 0,0 0-41 0 0,0-2-104 0 0,0-2 32 0 0,1-4-2 0 0,-1 5 89 0 0,-1 0-37 0 0,1 0-17 0 0,-1 1-44 0 0,1-1-51 0 0,-1 1-59 0 0,0 0-16 0 0,-1 0-52 0 0,1 0-47 0 0,0 1-40 0 0,-2-3-564 0 0,1 0-95 0 0,0-2-760 0 0,1-3-1058 0 0,1 9 2928 0 0</inkml:trace>
  <inkml:trace contextRef="#ctx0" brushRef="#br0" timeOffset="328.92">16 136 5584 0 0,'0'0'124'0'0,"0"0"17"0"0,0-2 11 0 0,0-11-20 0 0,0-7 80 0 0,0 15 6 0 0,0 2-97 0 0,0 1 453 0 0,0 2 24 0 0,2-3-30 0 0,5-8-210 0 0,-6 10-327 0 0,-1 0 0 0 0,0 1 0 0 0,1-1 0 0 0,-1 0 0 0 0,1 0 0 0 0,-1 0 1 0 0,1 0-1 0 0,0 0 0 0 0,-1 0 0 0 0,1 1 0 0 0,0-1 0 0 0,-1 0 1 0 0,1 1-1 0 0,0-1 0 0 0,0 0 0 0 0,0 1 0 0 0,0-1 0 0 0,0 1 1 0 0,0 0-1 0 0,-1-1 0 0 0,1 1 0 0 0,0-1 0 0 0,0 1 0 0 0,0 0 1 0 0,0 0-1 0 0,1 0-31 0 0,0 0 59 0 0,0-1 0 0 0,0 1 1 0 0,-1 0-1 0 0,1-1 0 0 0,0 0 0 0 0,0 1 1 0 0,0-1-1 0 0,0 0 0 0 0,-1 0 0 0 0,1 0 1 0 0,0 0-60 0 0,9-4 261 0 0,-5 3-169 0 0,0 2-33 0 0,11 0 209 0 0,-6 0-122 0 0,-3 0-74 0 0,-4 0-64 0 0,7 2 114 0 0,-8 0-99 0 0,16 6 53 0 0,-1-5-55 0 0,-17-3-21 0 0,1 0 0 0 0,-1 0 0 0 0,1 0 0 0 0,-1 1 0 0 0,1-1 0 0 0,-1 0 0 0 0,1 1 0 0 0,-1-1 0 0 0,1 1 0 0 0,-1 0 0 0 0,0-1 0 0 0,1 1 0 0 0,-1 0 0 0 0,12 5 0 0 0,-1-3 0 0 0,-10-2 0 0 0,1-1 0 0 0,-1 1 0 0 0,0-1 0 0 0,0 1 0 0 0,0 0 0 0 0,0 0 0 0 0,0 0 0 0 0,0 0 0 0 0,0 0 0 0 0,0 0 0 0 0,0 0 0 0 0,0 1 0 0 0,0-1 0 0 0,-1 1 0 0 0,24 22-14 0 0,-1 0 85 0 0,-3-3 50 0 0,0 1 45 0 0,-10-6-84 0 0,-4-5-60 0 0,-1-6-26 0 0,-5-5 3 0 0,-1 0-1 0 0,0 0 0 0 0,1 0 0 0 0,-1 1 0 0 0,1-1 1 0 0,-1 0-1 0 0,0 1 0 0 0,1-1 0 0 0,-1 0 1 0 0,0 1-1 0 0,1-1 0 0 0,-1 0 0 0 0,0 1 1 0 0,0-1-1 0 0,1 1 0 0 0,-1-1 0 0 0,0 1 0 0 0,0-1 1 0 0,0 0-1 0 0,1 1 0 0 0,-1-1 0 0 0,0 1 1 0 0,0-1-1 0 0,0 1 0 0 0,0-1 0 0 0,0 1 0 0 0,0-1 1 0 0,0 1-1 0 0,0-1 0 0 0,0 1 0 0 0,0-1 1 0 0,-1 1 1 0 0,2 6-13 0 0,-1 1 36 0 0,1 12 118 0 0,-1-18-105 0 0,0 1 0 0 0,0-1 1 0 0,0 1-1 0 0,0-1 0 0 0,-1 1 0 0 0,1-1 1 0 0,-1 1-1 0 0,0-1 0 0 0,0 1-36 0 0,-17 28 334 0 0,-7-1-109 0 0,16-20-132 0 0,-14 13 111 0 0,7-13-141 0 0,-9-5 26 0 0,11 1-1 0 0,-5 4 103 0 0,4-1-39 0 0,9-6-85 0 0,0 0-36 0 0,-5 3-57 0 0,4-3-40 0 0,3-1 3 0 0,-6-1-14 0 0,7 0 22 0 0,0-1-35 0 0,-1 0-68 0 0,1 0-77 0 0,-1-1-94 0 0,1 1-111 0 0,0 0-46 0 0,0 0-109 0 0,0 0-119 0 0,2 0 309 0 0,0 0-34 0 0,-6 0-1176 0 0,-2 0-914 0 0</inkml:trace>
  <inkml:trace contextRef="#ctx0" brushRef="#br0" timeOffset="740.78">560 76 7280 0 0,'0'0'209'0'0,"0"2"-5"0"0,0 14-85 0 0,0-6 59 0 0,2-5 72 0 0,6 6-68 0 0,-5 2 89 0 0,-1 2 82 0 0,-2 0 76 0 0,0-14-391 0 0,2 4 369 0 0,4 2-183 0 0,2 7 204 0 0,-1-1-33 0 0,-2-7-178 0 0,-4-4-6 0 0,0 0-48 0 0,0-1-42 0 0,-1 1-35 0 0,0 2 17 0 0,0 1-57 0 0,-1-4-7 0 0,1 0 38 0 0,0 27 579 0 0,3-23-350 0 0,4 5-89 0 0,-6-7-154 0 0,0-1 0 0 0,0 1 0 0 0,0 0 0 0 0,-1 0 0 0 0,1 0 0 0 0,-1 0 0 0 0,0 0 0 0 0,0 0 0 0 0,0 1-63 0 0,3 1 232 0 0,7 9 8 0 0,-8-3-50 0 0,-2-8 4 0 0,0-3-2 0 0,0 0 5 0 0,0 2 22 0 0,0 8 5 0 0,0-7 0 0 0,0-3-22 0 0,0 0-87 0 0,0 0-34 0 0,0 0-7 0 0,0 0-1 0 0,0 0 6 0 0,0 0 1 0 0,0-3-1 0 0,0-47 130 0 0,0-3-60 0 0,1 51-146 0 0,-1 1 1 0 0,0-1-1 0 0,0 0 0 0 0,1 1 1 0 0,-1-1-1 0 0,0 0 0 0 0,1 1 1 0 0,0-1-1 0 0,-1 0 0 0 0,1 1 1 0 0,0-1-1 0 0,0 1 0 0 0,0-1-3 0 0,0 1 3 0 0,0 0-1 0 0,0-1 1 0 0,0 1-1 0 0,-1-1 0 0 0,1 0 1 0 0,0 1-1 0 0,-1-1 1 0 0,0 0-1 0 0,1 1 0 0 0,-1-1 1 0 0,0 0-1 0 0,1 1 0 0 0,-1-1-2 0 0,0 0 0 0 0,0 1 0 0 0,0-1 0 0 0,0 0 0 0 0,1 1 0 0 0,-1-1 0 0 0,0 1 0 0 0,1-1 0 0 0,-1 1 0 0 0,1-1 0 0 0,0 1 0 0 0,0-1 0 0 0,0 1 0 0 0,-1 0 0 0 0,2-1 0 0 0,2-5 0 0 0,4-10 9 0 0,14-24-39 0 0,-20 38 23 0 0,0 0 0 0 0,1 0 1 0 0,-1 0-1 0 0,1 0 1 0 0,0 0-1 0 0,0 1 0 0 0,0-1 1 0 0,0 1-1 0 0,0 0 0 0 0,3-2 7 0 0,4 0 0 0 0,-8 3 0 0 0,1 0 0 0 0,-1 0 0 0 0,0 0 0 0 0,0-1 0 0 0,0 1 0 0 0,0 0 0 0 0,0-1 0 0 0,0 0 0 0 0,-1 1 0 0 0,7-7-1 0 0,-6 5 1 0 0,1 0-1 0 0,0 1 0 0 0,-1-1 0 0 0,1 1 0 0 0,0 0 0 0 0,1-1 1 0 0,-3 2-5 0 0,1 1 1 0 0,-1-1-1 0 0,1 0 0 0 0,-1 1 1 0 0,1-1-1 0 0,-1 1 0 0 0,1 0 1 0 0,-1 0-1 0 0,1 0 0 0 0,1-1 5 0 0,-2 1-1 0 0,1 0 0 0 0,0 0 0 0 0,0 0 0 0 0,-1-1-1 0 0,1 1 1 0 0,0-1 0 0 0,-1 1 0 0 0,1-1 0 0 0,-1 0 0 0 0,1 1-1 0 0,-1-1 1 0 0,1 0 0 0 0,-1 0 1 0 0,4-2-30 0 0,0 1-36 0 0,1 0-51 0 0,1 1-64 0 0,-1 1-11 0 0,5-4-80 0 0,-8 2 141 0 0,0 0-66 0 0,-2 1 16 0 0,1 0-48 0 0,0 0-55 0 0,0 0-62 0 0,0 0-16 0 0,-1 0-52 0 0,1 1-47 0 0,-1 0-40 0 0,1-1-146 0 0,0 1-40 0 0,0 0-176 0 0,1 0-475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0:16.9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1 121 8776 0 0,'0'0'257'0'0,"0"0"-2"0"0,0 0-190 0 0,3 3-37 0 0,11 13-13 0 0,-15-11 8 0 0,1-5-21 0 0,0 0-1 0 0,0 0 1 0 0,0 0-1 0 0,0 0 1 0 0,0 0 0 0 0,0 0-1 0 0,0 0 1 0 0,0 1-1 0 0,0-1 1 0 0,0 0-1 0 0,0 0 1 0 0,0 0-1 0 0,0 0 1 0 0,0 0-1 0 0,0 0 1 0 0,0 0 0 0 0,0 0-1 0 0,0 1 1 0 0,0-1-1 0 0,0 0 1 0 0,0 0-1 0 0,0 0 1 0 0,0 0-1 0 0,0 0 1 0 0,0 0-1 0 0,0 0 1 0 0,0 0 0 0 0,0 1-1 0 0,0-1 1 0 0,0 0-1 0 0,0 0 1 0 0,0 0-1 0 0,0 0 1 0 0,1 0-1 0 0,-1 0 1 0 0,0 0-1 0 0,0 0 1 0 0,0 0 0 0 0,0 0-1 0 0,0 0 1 0 0,0 1-1 0 0,0-1 1 0 0,0 0-1 0 0,0 0 1 0 0,1 0-1 0 0,-1 0-1 0 0,3 2 129 0 0,0 0 39 0 0,1 1 172 0 0,-2 7 223 0 0,-2-9-532 0 0,0-1-1 0 0,0 1 0 0 0,0-1 1 0 0,0 1-1 0 0,0-1 0 0 0,0 1 1 0 0,0-1-1 0 0,0 1 0 0 0,0-1 1 0 0,0 1-1 0 0,0-1 1 0 0,0 1-1 0 0,0-1 0 0 0,1 0 1 0 0,-1 1-1 0 0,0-1 0 0 0,0 1 1 0 0,0-1-1 0 0,1 1 0 0 0,-1-1 1 0 0,0 0-1 0 0,0 1 0 0 0,1-1 1 0 0,-1 0-1 0 0,0 1 0 0 0,1-1 1 0 0,-1 0-1 0 0,1 1 0 0 0,-1-1 1 0 0,0 0-1 0 0,1 0 0 0 0,0 1-30 0 0,5 3 477 0 0,-2 3 39 0 0,-3-7-484 0 0,-1 0-1 0 0,0 1 1 0 0,0-1 0 0 0,0 0-1 0 0,1 1 1 0 0,-1-1-1 0 0,0 0 1 0 0,0 1-1 0 0,1-1 1 0 0,-1 0-1 0 0,0 1 1 0 0,1-1-1 0 0,-1 0 1 0 0,0 0-1 0 0,1 0 1 0 0,-1 1-1 0 0,0-1 1 0 0,1 0-1 0 0,-1 0 1 0 0,0 0-1 0 0,1 0 1 0 0,-1 1-1 0 0,1-1 1 0 0,-1 0-1 0 0,0 0 1 0 0,1 0-1 0 0,-1 0 1 0 0,1 0 0 0 0,-1 0-1 0 0,0 0 1 0 0,1 0-32 0 0,2 0 752 0 0,-1 2-40 0 0,-2-1-788 0 0,1-1 43 0 0,0 1 40 0 0,0 0 35 0 0,0 0 79 0 0,1 1 57 0 0,2 2 295 0 0,2 2 295 0 0,-2-2-337 0 0,-2-2-297 0 0,-1-1-38 0 0,0 0-44 0 0,0 0-51 0 0,2 2 267 0 0,-3-3-11 0 0,0 0-17 0 0,0 0-69 0 0,0 0-38 0 0,0 0-5 0 0,0 0-8 0 0,0 0-34 0 0,0 0-20 0 0,-3 0-2 0 0,-7 0 3 0 0,7 0-36 0 0,-1 0 0 0 0,1 0-1 0 0,-1 0 1 0 0,0-1 0 0 0,1 1-1 0 0,-1-1 1 0 0,1 0 0 0 0,0 0-1 0 0,-1-1-30 0 0,-6-5 57 0 0,6 2 45 0 0,4 0-63 0 0,-1 0-18 0 0,-9 0-7 0 0,5-5-14 0 0,-2 6 0 0 0,7 4 0 0 0,0-1 0 0 0,-1 1 0 0 0,1 0 0 0 0,-1 0 0 0 0,1-1 0 0 0,0 1 0 0 0,-1 0 0 0 0,1-1 0 0 0,-1 1 0 0 0,1 0 0 0 0,0-1 0 0 0,0 1 0 0 0,-1 0 0 0 0,1-1 0 0 0,0 1 0 0 0,0-1 0 0 0,-1 1 0 0 0,1-1 0 0 0,0 1 0 0 0,0-1 0 0 0,0 1 0 0 0,0 0 0 0 0,0-1 0 0 0,0 1 0 0 0,0-1 0 0 0,0 1 0 0 0,0-1 0 0 0,0 1 0 0 0,0-1 0 0 0,0 1 0 0 0,0-1 0 0 0,0 0 0 0 0,3-14 0 0 0,12-12 0 0 0,-5 22 0 0 0,-5-8 0 0 0,7-2 0 0 0,9 2 0 0 0,-19 12 0 0 0,0 0 0 0 0,-1 0 0 0 0,1 1 0 0 0,0-1 0 0 0,-1-1 0 0 0,1 1 0 0 0,0 0 0 0 0,-1 0 0 0 0,1-1 0 0 0,-1 1 0 0 0,0-1 0 0 0,1 1 0 0 0,-1-1 0 0 0,2-3 5 0 0,0-2-63 0 0,4 3-101 0 0,-2 2 75 0 0,3-3-58 0 0,1 0-58 0 0,4 2-50 0 0,-6 3 94 0 0,-1-2-40 0 0,-1 0-47 0 0,0-1-56 0 0,0 0-64 0 0,0 1-74 0 0,0 0-82 0 0,3 1-90 0 0,7-1-770 0 0,0-11-11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0:17.2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 8928 0 0,'0'0'200'0'0,"0"0"33"0"0,0 0 14 0 0,0 2-41 0 0,-1 2-175 0 0,1-4-36 0 0,4 7 36 0 0,5 10 82 0 0,-7-11 95 0 0,-1 1 242 0 0,-1-7-450 0 0,0 2 864 0 0,2 1 31 0 0,0-1-833 0 0,0 0 60 0 0,0 1 49 0 0,-1 0 40 0 0,1 1 111 0 0,1 8 686 0 0,-3-6-611 0 0,1-1-102 0 0,-1 1-84 0 0,2 4 233 0 0,3-5-76 0 0,-4-5-345 0 0,-1 0 0 0 0,1 1 0 0 0,-1-1 1 0 0,1 1-1 0 0,-1-1 0 0 0,1 0 0 0 0,-1 1 0 0 0,1-1 1 0 0,-1 1-1 0 0,1 0 0 0 0,-1-1 0 0 0,0 1 1 0 0,1-1-1 0 0,-1 1 0 0 0,0-1 0 0 0,0 1 0 0 0,0 0 1 0 0,1-1-1 0 0,-1 1 0 0 0,0 0 0 0 0,0-1 1 0 0,0 1-1 0 0,0 0 0 0 0,0-1 0 0 0,0 1 0 0 0,0 0-23 0 0,0 2 84 0 0,0 0 38 0 0,0 9 375 0 0,0-8-324 0 0,0-1-76 0 0,0-1-92 0 0,0-2-36 0 0,2 5 196 0 0,0-3-145 0 0,-1-1 0 0 0,0 0 0 0 0,0 1 0 0 0,0-1 0 0 0,0 1-1 0 0,0-1 1 0 0,0 1 0 0 0,0-1 0 0 0,-1 1 0 0 0,1-1-1 0 0,-1 1 1 0 0,1 0 0 0 0,-1-1 0 0 0,1 1 0 0 0,-1 1-20 0 0,3 2 68 0 0,0-2-61 0 0,-3-3-7 0 0,6 6 14 0 0,12 12 47 0 0,-14-14-36 0 0,-2-2-50 0 0,0 0-37 0 0,0-1-48 0 0,-1 0-27 0 0,1 0-47 0 0,0 0-55 0 0,-1 0-60 0 0,1 0-1 0 0,-1-1-50 0 0,1 1-54 0 0,0-1-57 0 0,0 0-60 0 0,-1 0-65 0 0,1 1-69 0 0,0-1-71 0 0,5 0-1476 0 0,2 0-1249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0:17.6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228 16 10656 0 0,'0'0'241'0'0,"0"0"38"0"0,0 0 10 0 0,-2-3-33 0 0,2 3-256 0 0,-6-5 64 0 0,-1 0-36 0 0,-8 3-17 0 0,11 2-90 0 0,0 0 68 0 0,-1 0 59 0 0,1 0 49 0 0,-1 0 58 0 0,0 0 37 0 0,-12 0 536 0 0,10 0-450 0 0,2 0-144 0 0,1 0-32 0 0,-7 1 137 0 0,-1 6 19 0 0,4-3-113 0 0,2-1-15 0 0,2-1-40 0 0,-8 4 143 0 0,8-2-99 0 0,-2 2 59 0 0,-10 3-6 0 0,14-8-162 0 0,0 0-1 0 0,0 0 1 0 0,0 0-1 0 0,0 0 1 0 0,0 0-1 0 0,0 1 1 0 0,0-1-1 0 0,0 1 1 0 0,0-1-1 0 0,1 1 1 0 0,-1 0 0 0 0,0 0-25 0 0,-14 30 290 0 0,2-3-62 0 0,13-26-191 0 0,0 1 1 0 0,1-1-1 0 0,-1 1 0 0 0,1-1 1 0 0,-1 1-1 0 0,1-1 0 0 0,0 1 0 0 0,1 3-37 0 0,0 3 44 0 0,-2-4-10 0 0,1-4-24 0 0,0-1 1 0 0,0 1-1 0 0,0 0 1 0 0,0-1-1 0 0,0 1 1 0 0,0-1-1 0 0,0 1 1 0 0,1-1-1 0 0,-1 1 1 0 0,0 0-1 0 0,1-1 1 0 0,0 2-11 0 0,9 2 79 0 0,-5 5 4 0 0,23 5 106 0 0,-24-14-156 0 0,0 0-1 0 0,0 0 0 0 0,0 0 0 0 0,0-1 0 0 0,1 1 0 0 0,-1-1 0 0 0,0 0 0 0 0,0-1 1 0 0,4 0-33 0 0,7 1 118 0 0,-8 0-66 0 0,-5 0-36 0 0,0 0 1 0 0,0 0-1 0 0,0 0 1 0 0,0 0-1 0 0,1 0 1 0 0,-1 0-1 0 0,0-1 1 0 0,0 1-1 0 0,0-1 0 0 0,1 0-16 0 0,57-29 216 0 0,-55 28-202 0 0,-2-1-17 0 0,4-4 26 0 0,8-9 46 0 0,-7 9-30 0 0,-5 4-32 0 0,0 0 0 0 0,0 0 0 0 0,0 0 0 0 0,0-1 0 0 0,-1 1 0 0 0,1-1-7 0 0,2-9 12 0 0,5 8 36 0 0,5-20 48 0 0,-8 18-29 0 0,-5 5-34 0 0,3-3-15 0 0,11-11 46 0 0,-13 13-139 0 0,-3 3-20 0 0,3 0 15 0 0,7 3 48 0 0,-5 9-32 0 0,7 12 8 0 0,-6-11 27 0 0,6 11 14 0 0,-7-16-8 0 0,1 3-6 0 0,-5-2 87 0 0,0-7 83 0 0,1 1 63 0 0,-1-2-138 0 0,1 1 52 0 0,4 5 86 0 0,-5-3-85 0 0,0-1 25 0 0,0 1 54 0 0,-1 0 69 0 0,1 1 80 0 0,-1 0-236 0 0,2 0-65 0 0,3-3-39 0 0,0 1-61 0 0,-4-2-71 0 0,-1 0 97 0 0,2 2 161 0 0,-2-2-142 0 0,0-1-42 0 0,0 1-56 0 0,0 0-70 0 0,0 0-81 0 0,0 1-97 0 0,0-1 35 0 0,0 0-63 0 0,0-1 377 0 0,2 0 131 0 0,8 0 210 0 0,-8 0-242 0 0,-2 0-105 0 0,1 0-36 0 0,-1 0-26 0 0,0 1-38 0 0,0-1-42 0 0,0 1-49 0 0,0 0-50 0 0,0 0-50 0 0,0 0-45 0 0,0 0-40 0 0,0 1-261 0 0,0-1-68 0 0,0 1-52 0 0,0-1-38 0 0,0 0-309 0 0,0 0-34 0 0,0 0-2421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0:18.0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8640 0 0,'0'0'197'0'0,"0"0"24"0"0,0 0 17 0 0,2 0-38 0 0,9 0-103 0 0,-9 0-4 0 0,-2 0 103 0 0,1 0-4 0 0,0 0-52 0 0,0 0-46 0 0,0 0-38 0 0,1 0-25 0 0,0 0-86 0 0,-1 0 87 0 0,0 0 60 0 0,0 0 85 0 0,0 0 106 0 0,0 0-95 0 0,-1 0 34 0 0,1 0 39 0 0,0 0 40 0 0,-1 2 171 0 0,0-1-453 0 0,0-1 0 0 0,0 1 0 0 0,0-1 0 0 0,0 0 1 0 0,0 1-1 0 0,0-1 0 0 0,0 1 0 0 0,0-1 0 0 0,0 0 0 0 0,0 1 1 0 0,1-1-1 0 0,-1 1 0 0 0,0-1 0 0 0,0 0 0 0 0,0 1 1 0 0,0-1-1 0 0,1 0 0 0 0,-1 1 0 0 0,0-1 0 0 0,0 0 1 0 0,1 1-1 0 0,-1-1 0 0 0,0 0 0 0 0,1 0 0 0 0,-1 1 0 0 0,0-1 1 0 0,1 0-1 0 0,-1 0 0 0 0,0 1 0 0 0,1-1 0 0 0,-1 0-19 0 0,7 5 291 0 0,-2 2 26 0 0,3 9 50 0 0,-6-12-248 0 0,0 11 258 0 0,1 0-86 0 0,2-7-169 0 0,1 4 81 0 0,-4-1-36 0 0,-1-1 2 0 0,5 2 22 0 0,0 0-1 0 0,-4-1-20 0 0,-3 0 16 0 0,1-8-137 0 0,-1 0 0 0 0,1 1 0 0 0,0-1 1 0 0,0 0-1 0 0,1 0 0 0 0,-1 0 0 0 0,1 0 1 0 0,-1 0-1 0 0,1 0 0 0 0,0 0-49 0 0,4 5 94 0 0,-4-7-74 0 0,0 1 1 0 0,0-1 0 0 0,-1 1 0 0 0,1-1 0 0 0,0 0 0 0 0,-1 1 0 0 0,1-1-1 0 0,-1 1 1 0 0,1-1 0 0 0,-1 1 0 0 0,0 0 0 0 0,1-1 0 0 0,-1 1-1 0 0,0 0-20 0 0,0 4 89 0 0,-1-3-56 0 0,1-1-1 0 0,0 0 1 0 0,0 0 0 0 0,0 0 0 0 0,1 0-1 0 0,-1 0 1 0 0,0 0 0 0 0,1 0 0 0 0,-1 0-1 0 0,1 1-32 0 0,4 4 105 0 0,0 3 48 0 0,-2 6 37 0 0,-4-6-97 0 0,0 9 63 0 0,1-16-125 0 0,0 0 0 0 0,0 0 0 0 0,0-1 0 0 0,1 1 0 0 0,-1 0 0 0 0,1 0 0 0 0,-1 0 0 0 0,1-1 0 0 0,0 2-31 0 0,4 3 70 0 0,-4-5-55 0 0,0-1 1 0 0,0 0 0 0 0,0 1 0 0 0,-1-1-1 0 0,1 1 1 0 0,0-1 0 0 0,-1 1-1 0 0,1-1 1 0 0,-1 1 0 0 0,0-1 0 0 0,1 1-1 0 0,-1-1 1 0 0,0 1 0 0 0,0 0-16 0 0,0 41 454 0 0,3-38-307 0 0,4 4-76 0 0,-3 1 53 0 0,-3 26 213 0 0,-1-21-242 0 0,0-12-29 0 0,0-3-27 0 0,0 0-93 0 0,0 0-68 0 0,0 0-98 0 0,0 0-236 0 0,-3 0-15 0 0,0 0 43 0 0,-2-2-858 0 0,4 0 685 0 0,0 0-111 0 0,0 1 304 0 0,1 0-43 0 0,-1-1-45 0 0,0 0-54 0 0,0 1-60 0 0,1-1-66 0 0,-5-4-1433 0 0,-3-3-1175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0:18.4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8928 0 0,'0'0'264'0'0,"0"0"-8"0"0,0 0-146 0 0,0 0-39 0 0,0 0 81 0 0,0 0 163 0 0,0 0 295 0 0,0 0 29 0 0,0 0 14 0 0,0 0 30 0 0,0 0 12 0 0,0 0 1 0 0,0 0-31 0 0,0 0-129 0 0,0 0-59 0 0,0 0-11 0 0,0 0-198 0 0,0 0-116 0 0,0 0-39 0 0,0 0 9 0 0,0 0 36 0 0,0 0-20 0 0,0 0-11 0 0,0 0-40 0 0,0 0-53 0 0,0 0-71 0 0,0 0-34 0 0,0 0-119 0 0,0 0-24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3:11.7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123 1 7024 0 0,'0'0'157'0'0,"0"0"23"0"0,0 0 12 0 0,-3 2-27 0 0,-10 11-68 0 0,7-7-35 0 0,2-2 29 0 0,2 1-26 0 0,-3 7 223 0 0,-5-7 7 0 0,3 7 24 0 0,-4 4-5 0 0,4-7 42 0 0,-1 0 0 0 0,1 1-1 0 0,-3 4-355 0 0,4-4 192 0 0,2-1-43 0 0,0-2 48 0 0,1 0-50 0 0,1 1-19 0 0,-2 3 14 0 0,2-2 11 0 0,-1 0 30 0 0,2-1-47 0 0,1 0-19 0 0,0 4 5 0 0,1-3-12 0 0,-1 8 117 0 0,0-8-115 0 0,0 11 86 0 0,0-12-100 0 0,0 3 41 0 0,3 11-10 0 0,6 9 0 0 0,-8-28-119 0 0,6 12 82 0 0,5-4-19 0 0,-4-4-28 0 0,2 8 59 0 0,6-4-30 0 0,9 8 60 0 0,-24-18-122 0 0,1 1 1 0 0,0-1 0 0 0,0 1 0 0 0,-1-1 0 0 0,1 0 0 0 0,0 0 0 0 0,0 0 0 0 0,0 0 0 0 0,1 0 0 0 0,-1 0 0 0 0,0-1 0 0 0,0 1-1 0 0,0-1 1 0 0,1 1 0 0 0,-1-1-13 0 0,11 2 64 0 0,3 3 15 0 0,-10-3-39 0 0,0 0 0 0 0,1-1 0 0 0,-1 0 0 0 0,0 0 0 0 0,1 0 0 0 0,0-1-40 0 0,81 0 545 0 0,-67-3-344 0 0,-19 2-178 0 0,1 0 0 0 0,-1 0 0 0 0,0 0 0 0 0,1 0-1 0 0,-1 0 1 0 0,0-1 0 0 0,1-1-23 0 0,10-5 102 0 0,-1 2 0 0 0,1 3-24 0 0,-11 3-60 0 0,0 0-1 0 0,0-1 0 0 0,1 0 1 0 0,-1 1-1 0 0,0-1 1 0 0,0 0-1 0 0,0 0 0 0 0,0 0 1 0 0,0 0-1 0 0,0 0 0 0 0,0-1 1 0 0,-1 1-1 0 0,1 0 1 0 0,0-1-18 0 0,5-5 77 0 0,-3 4-29 0 0,-1 0-1 0 0,0 0 0 0 0,0-1 0 0 0,0 1 1 0 0,-1-1-1 0 0,1 1-47 0 0,1-6 129 0 0,9-15 156 0 0,-8 16-255 0 0,-1 0 40 0 0,0-3 55 0 0,-2-6 117 0 0,-1 14-194 0 0,-1 0 0 0 0,0 1-1 0 0,-1-1 1 0 0,1 0 0 0 0,0 1 0 0 0,-1-1-1 0 0,0 0 1 0 0,1 1 0 0 0,-2-2-48 0 0,-9-12 211 0 0,-5-3-78 0 0,9 8-73 0 0,1 0-1 0 0,0 0 0 0 0,-1-3-59 0 0,2 4 56 0 0,2 7-55 0 0,1 0 0 0 0,-1 0 0 0 0,0 0 0 0 0,0 0 0 0 0,0 1 0 0 0,0-1 0 0 0,0 1 0 0 0,-1 0 0 0 0,1 0 0 0 0,-1 0 0 0 0,1 0 0 0 0,-1 1 0 0 0,-3-2-1 0 0,-16-8 0 0 0,8 0-10 0 0,8 6-19 0 0,1 1 1 0 0,-1-1 0 0 0,0 2 0 0 0,0-1 0 0 0,0 1 0 0 0,-1 0-1 0 0,-6-2 29 0 0,-17-2-75 0 0,17 4-7 0 0,-1 0-37 0 0,1 1-42 0 0,-1 0-49 0 0,-1 1-54 0 0,0 1-59 0 0,-14 0-250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0:19.3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260 1 5760 0 0,'-15'0'166'0'0,"0"2"-6"0"0,7 3-131 0 0,7-4-29 0 0,-1 0 1 0 0,1 0-1 0 0,0 0 0 0 0,-1-1 1 0 0,1 1-1 0 0,-1 0 0 0 0,1-1 1 0 0,-1 1-1 0 0,1-1 0 0 0,-1 0 1 0 0,0 1-1 0 0,1-1 0 0 0,-1 0 1 0 0,0 0-1 0 0,-8 1 0 0 0,3 3 68 0 0,0 3 80 0 0,0 6 150 0 0,0-1-24 0 0,0-4-126 0 0,-9 9 439 0 0,1 0 0 0 0,1 0 0 0 0,-5 9-587 0 0,6-5 387 0 0,2 1-53 0 0,2 0-71 0 0,3 0-88 0 0,4-15-102 0 0,0 5 101 0 0,0 0 1 0 0,-2-1-1 0 0,1 1 0 0 0,-2 0-174 0 0,2-4 136 0 0,0 0-1 0 0,1 0 1 0 0,-2 8-136 0 0,2 1 176 0 0,1 1 39 0 0,-1 12 79 0 0,-3 2 73 0 0,2-13 75 0 0,0 0-1 0 0,1 15-441 0 0,1-17 209 0 0,1-1-39 0 0,-1 6 15 0 0,0-15-112 0 0,1 1 0 0 0,1 0 1 0 0,0 0-1 0 0,0 0 0 0 0,1 4-73 0 0,8 20 172 0 0,-4 9-10 0 0,4-6-10 0 0,-7-16-94 0 0,-2-12-31 0 0,0 0-1 0 0,0 0 0 0 0,1 0 0 0 0,0 0 0 0 0,0 0 1 0 0,3 5-27 0 0,18 35 148 0 0,-9-16 10 0 0,2 0 0 0 0,7 9-158 0 0,-10-23 72 0 0,6 2-14 0 0,-8-10-28 0 0,-7-4-8 0 0,1-1 1 0 0,1 0-1 0 0,-1 0 1 0 0,0 0 0 0 0,4 1-23 0 0,2 2 31 0 0,10 4 1 0 0,-3-4-114 0 0,6 3-159 0 0,-20-9 138 0 0,1 1-106 0 0,0-2-93 0 0,0 0-83 0 0,0 0-167 0 0,1 0-81 0 0,1-2-205 0 0,1 1-504 0 0,4-4-472 0 0,7-3-1029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0:20.0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7584 0 0,'0'0'222'0'0,"3"3"60"0"0,7 7 139 0 0,-9-8-188 0 0,0-1-54 0 0,0 1-45 0 0,-1 0-38 0 0,0 1 19 0 0,0 2-55 0 0,-1-3-12 0 0,1-1 43 0 0,2 8 295 0 0,4 4 329 0 0,-2-6-292 0 0,-2-1-185 0 0,-1-1-83 0 0,-1 0-49 0 0,2 6 239 0 0,3 0 25 0 0,2 2 2 0 0,-6 0-43 0 0,0-10-261 0 0,-1 0 0 0 0,0 0 0 0 0,0 0 0 0 0,1 0 1 0 0,0 0-1 0 0,0 0 0 0 0,0 1-68 0 0,3 5 197 0 0,0 0 33 0 0,-1-2 61 0 0,-2 1-48 0 0,-1 1-1 0 0,-1 4 56 0 0,-1 10 172 0 0,6-8-61 0 0,1-5-261 0 0,-2-2-51 0 0,-2-5-64 0 0,0 0 0 0 0,0 1 0 0 0,-1 0 0 0 0,1-1 0 0 0,-1 1 0 0 0,0 1-33 0 0,1 12 146 0 0,-1-10 19 0 0,0 1-65 0 0,0 17 42 0 0,0-14-38 0 0,0-5 6 0 0,0 0 52 0 0,0 1 81 0 0,0-1 89 0 0,0 0 103 0 0,0 0 117 0 0,0-10-527 0 0,0 2-14 0 0,0 0 1 0 0,0-1-1 0 0,0 1 1 0 0,0 0-1 0 0,0 0 1 0 0,-1-1-1 0 0,1 1 1 0 0,-1 0-1 0 0,0-2-11 0 0,-3-3 30 0 0,3 5-27 0 0,0 1 1 0 0,0 0-1 0 0,0-1 0 0 0,0 1 0 0 0,1-1 0 0 0,-1 1 0 0 0,0-1 1 0 0,1 1-1 0 0,0-1 0 0 0,-1 1 0 0 0,1-1 0 0 0,0 0 0 0 0,0 1 1 0 0,0-1-1 0 0,0 0-3 0 0,-1-8 20 0 0,1 7-13 0 0,-1-1-1 0 0,1 1 1 0 0,0-1 0 0 0,0 1-1 0 0,1-1 1 0 0,-1 1-1 0 0,1-1 1 0 0,0 1 0 0 0,0-2-7 0 0,3-5 21 0 0,-2 7-16 0 0,-1 0 0 0 0,0 0 0 0 0,0 0 0 0 0,0 0 0 0 0,0 0 0 0 0,0 0 0 0 0,-1 0 0 0 0,0 0 0 0 0,1-3-5 0 0,-1 4 0 0 0,0-1 0 0 0,0 1 0 0 0,0 0 0 0 0,1-1 0 0 0,-1 1 0 0 0,1-1 0 0 0,-1 1 0 0 0,1 0 0 0 0,0-1 0 0 0,0 1 0 0 0,1-2 0 0 0,-1 2 0 0 0,1 0 0 0 0,-1-1 0 0 0,-1 1 0 0 0,1 0 0 0 0,0-1 0 0 0,0 1 0 0 0,-1 0 0 0 0,0-1 0 0 0,1 1 0 0 0,-1-1 0 0 0,0-1 0 0 0,0 2 1 0 0,0 0 0 0 0,0 1-1 0 0,1-1 1 0 0,-1 0 0 0 0,0 1-1 0 0,1-1 1 0 0,0 1-1 0 0,-1-1 1 0 0,1 0 0 0 0,0 1-1 0 0,0-1 1 0 0,0 1 0 0 0,0 0-1 0 0,0-1 1 0 0,0 1 0 0 0,0 0-1 0 0,0 0 1 0 0,0-1-1 0 0,1 1 0 0 0,11-14 42 0 0,-9 4-32 0 0,-4 10-11 0 0,1 0 1 0 0,-1 0-1 0 0,0 0 0 0 0,1 0 1 0 0,-1 0-1 0 0,1 0 0 0 0,0 0 1 0 0,-1 0-1 0 0,1 0 1 0 0,0 0-1 0 0,-1 0 0 0 0,1 0 1 0 0,0 0-1 0 0,0 1 0 0 0,0-1 1 0 0,0 0-1 0 0,0 1 0 0 0,0-1 1 0 0,26-13-118 0 0,-7 4 41 0 0,-6 4 68 0 0,-3 3 3 0 0,-9 2 1 0 0,1 1-1 0 0,0 0 1 0 0,0-1-1 0 0,0 0 1 0 0,-1 0-1 0 0,1 1 1 0 0,0-1-1 0 0,-1-1 1 0 0,1 1-1 0 0,-1 0 1 0 0,0-1-1 0 0,1 0 6 0 0,-1 2 0 0 0,-1-1 0 0 0,1 1 0 0 0,0-1 0 0 0,0 1 0 0 0,0 0 0 0 0,-1-1 0 0 0,1 1 0 0 0,0 0 0 0 0,0 0 0 0 0,0 1 0 0 0,1-1 0 0 0,-1 0 0 0 0,-1 0 0 0 0,1 0 0 0 0,0 0 0 0 0,0 0 0 0 0,0 0 0 0 0,0 0 0 0 0,-1 0 0 0 0,1-1 0 0 0,0 1 0 0 0,0-1 0 0 0,0 0 0 0 0,4-2 0 0 0,13-6 0 0 0,-18 8 0 0 0,0 1 0 0 0,-1 0 0 0 0,1 0 0 0 0,0-1 0 0 0,-1 1 0 0 0,1 0 0 0 0,0 0 0 0 0,0 0 0 0 0,-1 0 0 0 0,1 0 0 0 0,0 0 0 0 0,0 0 0 0 0,-1 0 0 0 0,1 1 0 0 0,0-1 0 0 0,-1 0 0 0 0,1 0 0 0 0,0 1 0 0 0,0-1 0 0 0,-1 0 0 0 0,1 1 0 0 0,-1-1 0 0 0,1 0 0 0 0,0 1 0 0 0,-1-1 0 0 0,4 7 0 0 0,-3-7 0 0 0,-1 0 0 0 0,0 1-1 0 0,0-1 1 0 0,1 1-1 0 0,-1-1 1 0 0,0 0-1 0 0,1 1 1 0 0,-1-1-1 0 0,0 0 1 0 0,1 1-1 0 0,-1-1 1 0 0,0 0-1 0 0,1 1 1 0 0,-1-1 0 0 0,1 0-1 0 0,-1 0 1 0 0,0 1-1 0 0,1-1 1 0 0,-1 0-1 0 0,1 0 1 0 0,-1 0-1 0 0,1 0 1 0 0,-1 0-1 0 0,1 0 1 0 0,-1 0-1 0 0,1 0 1 0 0,-1 0 0 0 0,1 0-1 0 0,-1 0 1 0 0,1 0-1 0 0,-1 0 1 0 0,1 0 0 0 0,8-1-35 0 0,0 2 6 0 0,18 12-34 0 0,-12-11 52 0 0,-14-2 11 0 0,0 0 0 0 0,0 0 0 0 0,-1 0 0 0 0,1 0 0 0 0,0 0 0 0 0,0 0 0 0 0,0 0 0 0 0,-1 0 0 0 0,1 0 0 0 0,0 1 0 0 0,0-1 0 0 0,0 0 0 0 0,-1 1 0 0 0,1-1 0 0 0,0 1 0 0 0,4 11 0 0 0,8 3 0 0 0,-1 0 0 0 0,3 16 0 0 0,-14-30 0 0 0,0 1 0 0 0,-1 0 0 0 0,0 0 0 0 0,1 0 0 0 0,-1-1 0 0 0,0 1 0 0 0,0 0 0 0 0,0 0 0 0 0,0 0 0 0 0,0 0 0 0 0,0 1 0 0 0,0-2 0 0 0,-1 1 0 0 0,1 0 0 0 0,0 0 0 0 0,0 0 0 0 0,0-1 0 0 0,1 1 0 0 0,-1 0 0 0 0,0 0 0 0 0,1 0 0 0 0,-1-1 0 0 0,1 2 0 0 0,4 5 0 0 0,-4-7 0 0 0,0 0 0 0 0,0 1 0 0 0,0-1 0 0 0,-1 0 0 0 0,1 1 0 0 0,0-1 0 0 0,-1 1 0 0 0,1-1 0 0 0,-1 1 0 0 0,0 0 0 0 0,1-1 0 0 0,-1 1 0 0 0,0-1 0 0 0,0 1 0 0 0,0 10 6 0 0,0 0 44 0 0,0 25 230 0 0,1-27-193 0 0,5 1-22 0 0,0 2 7 0 0,-4 3 32 0 0,1 4-36 0 0,4-12 1 0 0,-7-8-66 0 0,0 0 1 0 0,1 1-1 0 0,-1-1 1 0 0,1 0 0 0 0,-1 0-1 0 0,0 1 1 0 0,1-1-1 0 0,-1 1 1 0 0,0-1-1 0 0,1 0 1 0 0,-1 1 0 0 0,0-1-1 0 0,0 1 1 0 0,1-1-1 0 0,-1 1 1 0 0,0-1 0 0 0,0 0-1 0 0,0 1 1 0 0,0-1-1 0 0,0 1 1 0 0,0-1-1 0 0,0 1 1 0 0,1-1 0 0 0,-1 1-1 0 0,-1-1 1 0 0,1 1-1 0 0,0-1 1 0 0,0 1-1 0 0,0-1-3 0 0,0 3 135 0 0,0-1-93 0 0,1 0-86 0 0,-1 0-78 0 0,0-1-70 0 0,1 0-64 0 0,0-1-55 0 0,-1 0-48 0 0,1 0-125 0 0,0-1-45 0 0,4-3-2156 0 0,-4 2 2123 0 0,1 1 46 0 0,0-1-1784 0 0,-2 1-1300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0:15.7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289 287 6448 0 0,'0'0'190'0'0,"-3"0"-10"0"0,-9-2-142 0 0,8 0-4 0 0,0-1 59 0 0,-1 0 125 0 0,3 2-164 0 0,1 0 0 0 0,-1 1 0 0 0,1-1 0 0 0,-1 1 0 0 0,1-1-1 0 0,-1 1 1 0 0,0 0 0 0 0,1-1 0 0 0,-1 1 0 0 0,0 0 0 0 0,0 0-54 0 0,-70 0 2469 0 0,41 0-1479 0 0,20 2-676 0 0,-2 5 43 0 0,2-2-44 0 0,3-4-50 0 0,3 2 15 0 0,-12 7 1 0 0,9-5-157 0 0,0 0 32 0 0,-5 5 135 0 0,11-7-244 0 0,-16 15 352 0 0,15-14-357 0 0,1-1-44 0 0,-3 10 44 0 0,-1-9-15 0 0,5-4-24 0 0,1 0 0 0 0,0 0 0 0 0,-1 1 1 0 0,1-1-1 0 0,-1 0 0 0 0,1 0 0 0 0,0 1 0 0 0,-1-1 0 0 0,1 0 0 0 0,0 1 0 0 0,-1-1 0 0 0,1 1 0 0 0,0-1 0 0 0,0 0 0 0 0,-1 1 0 0 0,1-1 0 0 0,0 1 1 0 0,0-1-1 0 0,0 1 0 0 0,-1-1 0 0 0,1 1 0 0 0,0-1 0 0 0,0 0 0 0 0,0 1 0 0 0,0-1 0 0 0,0 1 0 0 0,0-1 0 0 0,0 1 0 0 0,0-1 0 0 0,0 1 1 0 0,0-1-1 0 0,1 1-1 0 0,-2 6 4 0 0,1-5 1 0 0,0 0 0 0 0,0 0 0 0 0,0 0 0 0 0,0 0 0 0 0,0 0-1 0 0,1 0 1 0 0,-1 0 0 0 0,0 0 0 0 0,1 0 0 0 0,0 1-5 0 0,3 5 14 0 0,8 16-21 0 0,-5-16 31 0 0,0 0 33 0 0,-3-4-30 0 0,-1 0-6 0 0,1 0-1 0 0,0-1 1 0 0,-1 0 0 0 0,1 0 0 0 0,2 1-21 0 0,27 14 128 0 0,-11-6-72 0 0,-1-9 16 0 0,-20-3-68 0 0,1 0 0 0 0,-1 1 0 0 0,1-1 0 0 0,-1 0 0 0 0,1 0 1 0 0,-1 1-1 0 0,1-1 0 0 0,-1 1 0 0 0,0 0 0 0 0,1-1 1 0 0,-1 1-1 0 0,0 0 0 0 0,1 0-4 0 0,10 5 10 0 0,-3-5 2 0 0,1 0 1 0 0,-1 0-1 0 0,0-1 1 0 0,0 0-1 0 0,2 0-12 0 0,3-1 10 0 0,-7 1-42 0 0,4 1 44 0 0,7-1 35 0 0,-13 0-67 0 0,0-1-37 0 0,-1 1-27 0 0,0-1-41 0 0,-1 1-46 0 0,0-1-54 0 0,1-1-130 0 0,-1 1-84 0 0,0-1-73 0 0,-1 0-61 0 0,1 0-170 0 0,0 1-48 0 0,3-1-1007 0 0,3 1-1032 0 0</inkml:trace>
  <inkml:trace contextRef="#ctx0" brushRef="#br0" timeOffset="318.2">591 0 8576 0 0,'0'0'197'0'0,"0"0"24"0"0,0 0 17 0 0,0 1-84 0 0,0 1-23 0 0,2 5 192 0 0,3-2 57 0 0,-4-5-343 0 0,-1 0-1 0 0,1 1 1 0 0,-1-1 0 0 0,1 1 0 0 0,-1-1-1 0 0,1 1 1 0 0,-1-1 0 0 0,1 1-1 0 0,-1-1 1 0 0,1 1 0 0 0,-1 0-1 0 0,0-1 1 0 0,1 1 0 0 0,-1 0-1 0 0,0-1 1 0 0,1 1 0 0 0,-1 0-1 0 0,0-1 1 0 0,0 1 0 0 0,0 0-1 0 0,0-1 1 0 0,0 1 0 0 0,0 0-1 0 0,0 0 1 0 0,0-1-37 0 0,1 7 256 0 0,0-2-61 0 0,1 1-23 0 0,2 3 8 0 0,2 3-11 0 0,-2-3-25 0 0,0 4-42 0 0,5 10 140 0 0,-1 0 25 0 0,-4-11-121 0 0,0 1 61 0 0,0-1-40 0 0,6 20 208 0 0,-4-14-163 0 0,-2-5-38 0 0,-1-2 5 0 0,1 1 41 0 0,-1-5-157 0 0,0 1 40 0 0,17 35 544 0 0,-17-32-485 0 0,-3 4-11 0 0,2 2-13 0 0,4-5 7 0 0,-5-11-124 0 0,-1 1 0 0 0,1-1-1 0 0,0 0 1 0 0,-1 1 0 0 0,1-1 0 0 0,0 1 0 0 0,-1-1-1 0 0,0 1 1 0 0,1-1 0 0 0,-1 1 0 0 0,0-1 0 0 0,0 1 0 0 0,0-1-21 0 0,0 6 88 0 0,0-5-59 0 0,0 0-1 0 0,0 0 1 0 0,0 0 0 0 0,0 0 0 0 0,0 0-1 0 0,0 1 1 0 0,1-1 0 0 0,-1 0 0 0 0,1 0-1 0 0,0 1-28 0 0,3 4 88 0 0,-3-5-75 0 0,0-1 0 0 0,0 0-1 0 0,0 1 1 0 0,0-1 0 0 0,-1 0 0 0 0,1 1 0 0 0,-1-1 0 0 0,1 1 0 0 0,-1 0 0 0 0,1-1 0 0 0,-1 1 0 0 0,0-1 0 0 0,0 1-1 0 0,0 0-12 0 0,0 11 81 0 0,0 6 37 0 0,0 12 26 0 0,0-25-145 0 0,0-2-49 0 0,0-2-88 0 0,0-2-60 0 0,0 0-269 0 0,0 0 350 0 0,0 0 9 0 0,0 0-15 0 0,0 0-40 0 0,0 0-12 0 0,0 0-42 0 0,0 0-46 0 0,0 0-54 0 0,0 0-57 0 0,0 0-53 0 0,0 0-46 0 0,0 0-43 0 0,0 0-148 0 0,0 0-41 0 0,0 0-181 0 0,0 0-486 0 0</inkml:trace>
  <inkml:trace contextRef="#ctx0" brushRef="#br0" timeOffset="600.54">516 348 8840 0 0,'0'0'197'0'0,"0"0"24"0"0,0 0 19 0 0,0-3-29 0 0,-1 1-185 0 0,1-2-15 0 0,16-5 32 0 0,26-10 460 0 0,-34 16-423 0 0,0 0-36 0 0,14-5 258 0 0,-7 2-77 0 0,-12 5-177 0 0,1 0 0 0 0,-1 1 0 0 0,1-1 0 0 0,-1 1 0 0 0,1-1 1 0 0,1 1-49 0 0,2 0 90 0 0,0-1 1 0 0,0 1 0 0 0,0-2 0 0 0,0 1-1 0 0,2-2-90 0 0,13-2 199 0 0,5 2-41 0 0,-15 3-77 0 0,0-2-1 0 0,1 1 0 0 0,6-3-80 0 0,-4 1 104 0 0,0 0-1 0 0,10 1-103 0 0,-18 2 12 0 0,0 0 0 0 0,1 0 0 0 0,-1 1 0 0 0,4 1-12 0 0,-1 0-19 0 0,22 4 105 0 0,-18-4-111 0 0,-7-1-35 0 0,1 0-45 0 0,-1-1-54 0 0,1 0-63 0 0,-1 0-175 0 0,0 0-114 0 0,-2 0 68 0 0,-1 0-43 0 0,5 0-578 0 0,4 0-459 0 0,5 0-871 0 0</inkml:trace>
  <inkml:trace contextRef="#ctx0" brushRef="#br0" timeOffset="900.81">1377 242 8464 0 0,'0'0'190'0'0,"0"0"28"0"0,-2 0 10 0 0,-2 0-47 0 0,-20 0-118 0 0,6 0-81 0 0,13 0 46 0 0,0 0 42 0 0,3 0 60 0 0,-1 3 149 0 0,-3 1-61 0 0,-1 0 63 0 0,3-3-97 0 0,0 0 0 0 0,0 0 0 0 0,0-1 1 0 0,0 1-1 0 0,0-1 0 0 0,0 0-184 0 0,-9 0 435 0 0,12 0-398 0 0,-4 3 414 0 0,-7 3-84 0 0,-1 3 140 0 0,8-3-279 0 0,5-5-216 0 0,0-1 1 0 0,0 0-1 0 0,0 1 1 0 0,-1-1-1 0 0,1 1 1 0 0,0-1-1 0 0,-1 0 1 0 0,1 1-1 0 0,0-1 1 0 0,-1 0-1 0 0,1 1 1 0 0,0-1-1 0 0,-1 0 1 0 0,1 0 0 0 0,-1 1-1 0 0,1-1 1 0 0,-1 0-1 0 0,1 0 1 0 0,0 0-1 0 0,-1 1 1 0 0,1-1-1 0 0,-1 0 1 0 0,1 0-1 0 0,-1 0 1 0 0,1 0-1 0 0,-1 0 1 0 0,1 0-1 0 0,-1 0 1 0 0,1 0-1 0 0,-1 0 1 0 0,1 0-1 0 0,-1-1-12 0 0,0 1 17 0 0,1 0-1 0 0,-1 0 0 0 0,0 0 0 0 0,1 1 1 0 0,-1-1-1 0 0,0 0 0 0 0,1 0 1 0 0,-1 0-1 0 0,0 0 0 0 0,1 1 1 0 0,-1-1-1 0 0,0 0 0 0 0,1 0 1 0 0,-1 1-1 0 0,1-1 0 0 0,-1 1 0 0 0,1-1 1 0 0,-1 1-1 0 0,1-1 0 0 0,-1 1-16 0 0,-4 6 183 0 0,1 1-50 0 0,-4-1-59 0 0,1-4-14 0 0,7-3-54 0 0,-1 0-1 0 0,1 0 0 0 0,-1 1 1 0 0,1-1-1 0 0,-1 0 0 0 0,1 0 1 0 0,0 0-1 0 0,-1 1 0 0 0,1-1 0 0 0,-1 0 1 0 0,1 1-1 0 0,0-1 0 0 0,-1 0 1 0 0,1 1-1 0 0,0-1 0 0 0,-1 0 0 0 0,1 1 1 0 0,0-1-1 0 0,-1 1 0 0 0,1-1 1 0 0,0 1-1 0 0,0-1 0 0 0,0 1 0 0 0,0-1 1 0 0,-1 0-1 0 0,1 1 0 0 0,0-1 1 0 0,0 1-1 0 0,0-1 0 0 0,0 1 0 0 0,0-1 1 0 0,0 1-1 0 0,0-1 0 0 0,0 1 1 0 0,0-1-1 0 0,0 1 0 0 0,1-1 1 0 0,-1 1-6 0 0,-2 9 88 0 0,-4 2-1 0 0,5-10-76 0 0,0-1 0 0 0,0 1 0 0 0,1-1 0 0 0,-1 1 0 0 0,0 0 0 0 0,1-1 0 0 0,-1 1 0 0 0,1-1 0 0 0,-1 1 0 0 0,1 0 0 0 0,0 0 0 0 0,0-1 0 0 0,0 1-11 0 0,-2 22 148 0 0,2-14-118 0 0,-1-1-1 0 0,1 1 1 0 0,2 6-30 0 0,-2-13 10 0 0,1 0 0 0 0,-1 1 0 0 0,1-1 0 0 0,0 0 0 0 0,1 0 0 0 0,-1 0 0 0 0,0 0-10 0 0,10 11 103 0 0,-7-10-75 0 0,0 0-5 0 0,0-1 0 0 0,-1 1 0 0 0,0 0 0 0 0,0 0 1 0 0,1 1-24 0 0,1 6 50 0 0,-5-10-45 0 0,0 0 1 0 0,1 0-1 0 0,-1 0 0 0 0,1 0 0 0 0,-1 0 0 0 0,1 0 0 0 0,-1 0 1 0 0,1 0-1 0 0,0 0 0 0 0,-1 0 0 0 0,1 0 0 0 0,0-1 1 0 0,0 1-1 0 0,0 0 0 0 0,-1 0 0 0 0,1-1 0 0 0,0 1 1 0 0,1 0-6 0 0,28 14 144 0 0,-28-14-130 0 0,0 0 1 0 0,0-1-1 0 0,0 1 1 0 0,1-1 0 0 0,-1 1-1 0 0,0-1 1 0 0,0 0 0 0 0,0 0-1 0 0,0 0 1 0 0,0 0 0 0 0,1 0-1 0 0,-1 0 1 0 0,0-1-1 0 0,0 1 1 0 0,0-1 0 0 0,0 1-1 0 0,0-1 1 0 0,0 0 0 0 0,0 0-1 0 0,0 0 1 0 0,0 0 0 0 0,0 0-15 0 0,1 0 24 0 0,-1-1 1 0 0,1 1 0 0 0,0 0 0 0 0,-1 0 0 0 0,1 0-1 0 0,0 1 1 0 0,0-1 0 0 0,0 1 0 0 0,0-1-25 0 0,-2 1 12 0 0,1 0 0 0 0,-1 0 1 0 0,1 0-1 0 0,-1 0 0 0 0,0-1 1 0 0,1 1-1 0 0,-1-1 0 0 0,0 1 0 0 0,1-1 1 0 0,-1 1-1 0 0,0-1 0 0 0,1 0 1 0 0,-1 1-1 0 0,0-1 0 0 0,0 0 0 0 0,0 0 1 0 0,0 0-1 0 0,0 0 0 0 0,0 0 1 0 0,0 0-1 0 0,0-1 0 0 0,0 1 0 0 0,-1 0 1 0 0,1 0-1 0 0,0 0 0 0 0,-1-1 1 0 0,1 1-1 0 0,-1 0 0 0 0,1-1-12 0 0,0-1 29 0 0,1 0 0 0 0,-1 0 0 0 0,1 0-1 0 0,0 1 1 0 0,0-1 0 0 0,1-1-29 0 0,4-3 58 0 0,-4 5-25 0 0,0 0 1 0 0,-1-1-1 0 0,0 1 0 0 0,0-1 0 0 0,1 0 0 0 0,-2 1 0 0 0,1-1 0 0 0,1-2-33 0 0,-1-8 58 0 0,-1 11-53 0 0,-1 0 0 0 0,0 1-1 0 0,0-1 1 0 0,1 0-1 0 0,-1 1 1 0 0,1-1-1 0 0,0 0 1 0 0,-1 1-1 0 0,1-1 1 0 0,0 0-5 0 0,4-9 44 0 0,-10-1-23 0 0,5 11-15 0 0,-1-1 0 0 0,0 1 0 0 0,0-1 0 0 0,1 0 0 0 0,-1 1 0 0 0,1-1 0 0 0,-1 0 0 0 0,1 1 0 0 0,0-1 0 0 0,-1-1-6 0 0,1 2 4 0 0,0-1 0 0 0,0 0 0 0 0,0 0 1 0 0,-1 1-1 0 0,1-1 0 0 0,-1 0 0 0 0,1 1 0 0 0,-1-1 0 0 0,1 1 0 0 0,-1-1 0 0 0,0 1 0 0 0,0-1 0 0 0,0 1-4 0 0,0-1 5 0 0,0 1-1 0 0,0-1 0 0 0,0 1 0 0 0,1-1 0 0 0,-1 1 0 0 0,0-1 0 0 0,1 0 0 0 0,-1 1 0 0 0,1-1 0 0 0,0 0 1 0 0,0 0-1 0 0,-1 1 0 0 0,1-1-4 0 0,-1-8 30 0 0,-4 7-48 0 0,-1-2-64 0 0,-3-9-119 0 0,3 3 50 0 0,3 8-190 0 0,2 0 93 0 0,1 0 47 0 0,1-2-168 0 0,-1 4 197 0 0,0 1 45 0 0,0-3-1294 0 0,0 1-69 0 0,0-11-12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0:14.6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515 198 6568 0 0,'0'0'190'0'0,"0"-3"-10"0"0,0-4-234 0 0,0 1 36 0 0,0 1 34 0 0,0 0 32 0 0,0-2 143 0 0,0 1 116 0 0,0 1 104 0 0,0 0 94 0 0,0-1 83 0 0,0-2 72 0 0,-2 0-374 0 0,0 2-135 0 0,-1 0-35 0 0,-4-6 115 0 0,6 3-17 0 0,-2 4 73 0 0,-7-8 42 0 0,7 1-31 0 0,1 7 22 0 0,-6-6-60 0 0,1 0-54 0 0,6 10-197 0 0,1 1 0 0 0,0-1 0 0 0,-1 1 0 0 0,1-1 0 0 0,-1 1 0 0 0,1 0 1 0 0,-1-1-1 0 0,1 1 0 0 0,-1 0 0 0 0,1 0 0 0 0,-1-1 0 0 0,1 1 1 0 0,-1 0-1 0 0,1 0 0 0 0,-1 0 0 0 0,0 0 0 0 0,1 0 0 0 0,-1 0-9 0 0,-4-3 138 0 0,-21-12 108 0 0,22 9-177 0 0,4 5-64 0 0,0 1-1 0 0,0-1 1 0 0,-1 1-1 0 0,1-1 0 0 0,0 1 1 0 0,0 0-1 0 0,-1-1 0 0 0,1 1 1 0 0,0 0-1 0 0,-1-1 1 0 0,1 1-1 0 0,-1 0 0 0 0,1 0 1 0 0,0-1-1 0 0,-1 1 0 0 0,1 0 1 0 0,-1 0-1 0 0,1-1 1 0 0,-1 1-1 0 0,1 0 0 0 0,-1 0 1 0 0,1 0-1 0 0,0 0 1 0 0,-1 0-1 0 0,1 0 0 0 0,-1 0 1 0 0,1 0-1 0 0,-1 0 0 0 0,1 0 1 0 0,-1 0-1 0 0,1 0 1 0 0,-1 0-5 0 0,-20 0 190 0 0,-1 0-80 0 0,-3 0-51 0 0,-13 0-40 0 0,35 0-7 0 0,0 1 0 0 0,-1-1 0 0 0,1 1 0 0 0,0-1-1 0 0,0 1 1 0 0,0 0 0 0 0,0 0 0 0 0,0 0 0 0 0,0 1 0 0 0,0-1 0 0 0,0 1-12 0 0,0 0 20 0 0,-8 4 103 0 0,4-1-58 0 0,7-4-60 0 0,-1 0 0 0 0,0-1 1 0 0,1 1-1 0 0,-1-1 0 0 0,0 1 0 0 0,0-1 1 0 0,1 1-1 0 0,-1-1 0 0 0,0 0 1 0 0,0 1-1 0 0,0-1 0 0 0,0 0 0 0 0,0 0 1 0 0,1 1-1 0 0,-1-1 0 0 0,0 0 0 0 0,0 0 1 0 0,0 0-1 0 0,0 0 0 0 0,-1 0-5 0 0,1-1 1 0 0,0 1-1 0 0,0 0 1 0 0,0 0 0 0 0,0 0-1 0 0,0 1 1 0 0,0-1-1 0 0,0 0 1 0 0,-1 0-1 0 0,1 0 1 0 0,0 1-1 0 0,0-1 1 0 0,0 1 0 0 0,0-1-1 0 0,0 1 1 0 0,0-1-1 0 0,0 1 1 0 0,1 0-1 0 0,-1-1 1 0 0,0 1 0 0 0,0 0-1 0 0,0 0 1 0 0,1-1-1 0 0,-1 1 1 0 0,0 0-1 0 0,1 0 1 0 0,-1 0 0 0 0,0 0-1 0 0,1 0 1 0 0,0 0-1 0 0,-1 0 1 0 0,1 0-1 0 0,-1 0 1 0 0,1 1-1 0 0,-4 8-1 0 0,-2 1-52 0 0,-1 0-74 0 0,-6 12-181 0 0,13-20 263 0 0,-1-1 1 0 0,0 1 0 0 0,0 0 0 0 0,1 0 0 0 0,0-1 0 0 0,-1 1 0 0 0,1 0 0 0 0,0 0 0 0 0,1 0 0 0 0,-1 2 44 0 0,1 10-71 0 0,-1 13 94 0 0,0-1 38 0 0,1-11-13 0 0,5 0-30 0 0,0 3-16 0 0,-5 11-2 0 0,-1-23 0 0 0,0 1 0 0 0,1-1 0 0 0,-1 0 0 0 0,3 7 0 0 0,6 23-3 0 0,2 1 43 0 0,9 38 128 0 0,-15-48-35 0 0,5-8 26 0 0,-5 5 8 0 0,8 0 38 0 0,-1 1-90 0 0,-7-1-51 0 0,1-13-25 0 0,-5-10-38 0 0,0-1 1 0 0,0 0 0 0 0,0 1 0 0 0,-1-1 0 0 0,1 0 0 0 0,-1 1 0 0 0,1-1 0 0 0,-1 1 0 0 0,0-1 0 0 0,1 1 0 0 0,-1-1 0 0 0,0 1 0 0 0,0 0-2 0 0,0 4 0 0 0,-1-4 0 0 0,1 0 0 0 0,0 0 0 0 0,0 1 0 0 0,0-1 0 0 0,1 0 0 0 0,-1 0 0 0 0,0 0 0 0 0,1 0 0 0 0,-1 0 0 0 0,1 1 0 0 0,4 4 0 0 0,-4-5 0 0 0,0-1 0 0 0,0 0 0 0 0,0 1 0 0 0,-1-1 0 0 0,1 1 0 0 0,0-1 0 0 0,-1 1 0 0 0,1-1 0 0 0,-1 1 0 0 0,0-1 0 0 0,1 1 0 0 0,-1 0 0 0 0,0-1 0 0 0,0 1 0 0 0,0 11 26 0 0,0 17 144 0 0,0-28-80 0 0,0-2-8 0 0,0 0-2 0 0,0 0 0 0 0,0 0 0 0 0,0 0 0 0 0,-2 0-177 0 0,0 0 81 0 0,1 0 53 0 0,-1 0 112 0 0,1 0-119 0 0,0 0-71 0 0,0 0-62 0 0,0 0-95 0 0,-1 0-107 0 0,1 0 106 0 0,0 0-34 0 0,0 0-37 0 0,-1 0-38 0 0,2 0-17 0 0,-1 0-49 0 0,-1 0-43 0 0,1 0-39 0 0,0 0-133 0 0,-1 0-37 0 0,-3 0-1385 0 0</inkml:trace>
  <inkml:trace contextRef="#ctx0" brushRef="#br0" timeOffset="320.66">1 515 6504 0 0,'0'0'190'0'0,"2"0"60"0"0,6-2 16 0 0,-4-3 35 0 0,-4 5-272 0 0,1-1-1 0 0,-1 1 1 0 0,1-1-1 0 0,-1 1 1 0 0,1-1-1 0 0,-1 0 1 0 0,1 1 0 0 0,-1 0-1 0 0,1-1 1 0 0,-1 1-1 0 0,1-1 1 0 0,0 1-1 0 0,-1 0 1 0 0,1-1-1 0 0,0 1 1 0 0,-1 0 0 0 0,1 0-1 0 0,0 0 1 0 0,-1-1-1 0 0,1 1 1 0 0,0 0-1 0 0,0 0 1 0 0,-1 0 0 0 0,1 0-1 0 0,0 0-28 0 0,6 0 209 0 0,-5 1-139 0 0,0-1 0 0 0,0 0 0 0 0,0 0 0 0 0,0 0 1 0 0,0-1-1 0 0,0 1 0 0 0,0 0 0 0 0,0-1 1 0 0,0 1-1 0 0,1-1-70 0 0,5-4 213 0 0,1 0 98 0 0,7 2 77 0 0,-8 2-219 0 0,-1 0 1 0 0,1 0 0 0 0,0-1 0 0 0,-1 0 0 0 0,4-2-170 0 0,1 1 172 0 0,0-1-35 0 0,4 0 33 0 0,-10 2-90 0 0,0 0 0 0 0,0 1 0 0 0,1 0 0 0 0,-1 0 0 0 0,1 0 0 0 0,-1 1-80 0 0,9 0 113 0 0,-8 1-61 0 0,1-1 0 0 0,-1-1 1 0 0,1 1-1 0 0,-1-1 0 0 0,2-1-52 0 0,5-3 77 0 0,3-1 24 0 0,0 5 1 0 0,-12 1-156 0 0,1 0 50 0 0,24 0 188 0 0,-20 0-216 0 0,-5 0-27 0 0,0 0-35 0 0,1 0-59 0 0,-1 0-59 0 0,1 0-66 0 0,-1 0-73 0 0,0 0-82 0 0,0 0-89 0 0,0 0-96 0 0,0 0-105 0 0,7 0-803 0 0,6 0-877 0 0</inkml:trace>
  <inkml:trace contextRef="#ctx0" brushRef="#br0" timeOffset="741.17">847 470 5840 0 0,'0'0'132'0'0,"0"0"17"0"0,0 0 11 0 0,-2 2-21 0 0,-11 9-111 0 0,3-6 33 0 0,1-1 107 0 0,3-2 17 0 0,1 0 40 0 0,-4 1 310 0 0,-5-2 629 0 0,9-1-825 0 0,0 0-58 0 0,0 0-99 0 0,0 0-77 0 0,0 3 290 0 0,-1 2-182 0 0,-17 8 382 0 0,16-9-436 0 0,0-1-34 0 0,7-3-123 0 0,-2 1 54 0 0,0 0-1 0 0,0-1 0 0 0,0 1 0 0 0,0-1 0 0 0,-1 1 0 0 0,1-1 1 0 0,0 0-1 0 0,-1 1-55 0 0,-9 1 302 0 0,11-2-287 0 0,0 1 0 0 0,0-1 0 0 0,0 1 0 0 0,1-1 0 0 0,-1 1 0 0 0,0 0 0 0 0,1-1-1 0 0,-1 1 1 0 0,0 0 0 0 0,1-1 0 0 0,-1 1 0 0 0,1 0 0 0 0,-1-1 0 0 0,1 1 0 0 0,-1 1-15 0 0,-1 2 71 0 0,2-3-57 0 0,0 0 0 0 0,-1-1 0 0 0,1 1 0 0 0,0-1 0 0 0,0 1 0 0 0,-1 0 1 0 0,1-1-1 0 0,-1 1 0 0 0,1-1 0 0 0,0 1 0 0 0,-1-1 0 0 0,1 1 0 0 0,-1-1 0 0 0,1 0 1 0 0,-1 1-1 0 0,0-1 0 0 0,1 0 0 0 0,-1 1 0 0 0,1-1 0 0 0,-1 0 0 0 0,0 1 1 0 0,0-1-15 0 0,-3 2 52 0 0,2-1-32 0 0,1 0 0 0 0,0 0 1 0 0,0 0-1 0 0,-1 0 0 0 0,1 1 1 0 0,0-1-1 0 0,0 0 1 0 0,0 0-1 0 0,0 1 0 0 0,1-1 1 0 0,-1 1-1 0 0,0-1 0 0 0,1 1 1 0 0,-1 0-21 0 0,-7 12 164 0 0,1-7-95 0 0,6-7-60 0 0,0 0 0 0 0,0 0 1 0 0,0 1-1 0 0,0-1 0 0 0,0 0 0 0 0,1 1 0 0 0,-1-1 0 0 0,0 1 0 0 0,0-1 0 0 0,1 1 0 0 0,-1 0 0 0 0,0-1 0 0 0,1 1 0 0 0,-1 0 1 0 0,1-1-1 0 0,-1 1 0 0 0,1 0 0 0 0,-1 0 0 0 0,1-1 0 0 0,-1 1 0 0 0,1 0 0 0 0,0 0 0 0 0,-1 0 0 0 0,1 0 0 0 0,0 0 0 0 0,0-1 1 0 0,0 1-1 0 0,-1 0 0 0 0,1 0 0 0 0,0 0 0 0 0,0 0 0 0 0,1 0 0 0 0,-1 0 0 0 0,0 0 0 0 0,0 0 0 0 0,0 0-9 0 0,0 5 36 0 0,0 18 176 0 0,0-20-193 0 0,0-1 57 0 0,3-1 16 0 0,22 23 100 0 0,-20-21-107 0 0,2-3-74 0 0,-1-1-11 0 0,1 5 0 0 0,-5-4 1 0 0,-1 0-1 0 0,0 0 1 0 0,1-1 0 0 0,-1 1 0 0 0,1 0-1 0 0,-1-1 1 0 0,1 1 0 0 0,-1-1 0 0 0,1 1-1 0 0,-1-1 1 0 0,1 0 0 0 0,0 1-1 0 0,-1-1 1 0 0,1 0-1 0 0,13 1 39 0 0,-10-1-25 0 0,-1 1 0 0 0,0-1 0 0 0,0 0 0 0 0,0 0 0 0 0,1-1 0 0 0,-1 1 0 0 0,0-1 0 0 0,0 0 1 0 0,3-1-15 0 0,1-2 32 0 0,-7 3-22 0 0,1 0-1 0 0,-1 0 1 0 0,1 0 0 0 0,-1 0-1 0 0,0 1 1 0 0,1-1 0 0 0,-1 1-1 0 0,1-1 1 0 0,0 1 0 0 0,-1-1-1 0 0,1 1 1 0 0,-1 0 0 0 0,1 0 0 0 0,0 0-10 0 0,-1 0 10 0 0,1 0 0 0 0,0-1 0 0 0,0 1 1 0 0,-1 0-1 0 0,1-1 0 0 0,0 1 0 0 0,-1-1 1 0 0,1 1-1 0 0,-1-1 0 0 0,1 0 0 0 0,-1 0 1 0 0,1 0-1 0 0,-1 0-10 0 0,1 0 9 0 0,-1 0 0 0 0,1 0 0 0 0,-1 1 0 0 0,1-1-1 0 0,-1 0 1 0 0,1 1 0 0 0,0-1 0 0 0,-1 1 0 0 0,1-1 0 0 0,0 1 0 0 0,-1 0 0 0 0,1 0 0 0 0,0 0-9 0 0,0 0 1 0 0,0-1 0 0 0,0 1 1 0 0,0 0-1 0 0,-1-1 0 0 0,1 1 0 0 0,0-1 1 0 0,0 0-1 0 0,0 1 0 0 0,-1-1 0 0 0,1 0 0 0 0,0 0 1 0 0,0-1-2 0 0,-1 2 1 0 0,1-1-1 0 0,-1 0 1 0 0,0 0 0 0 0,1 1 0 0 0,-1-1 0 0 0,1 0 0 0 0,-1 1 0 0 0,1-1 0 0 0,-1 1-1 0 0,1 0 1 0 0,-1 0 0 0 0,1 0-1 0 0,3-3 43 0 0,2-8-24 0 0,1-3 39 0 0,2 9-31 0 0,-9 4-23 0 0,-1 0-1 0 0,0 1 1 0 0,1-1 0 0 0,-1 0 0 0 0,0 0 0 0 0,0 0 0 0 0,0 1-1 0 0,1-1 1 0 0,-1 0 0 0 0,0 0 0 0 0,0 0 0 0 0,0 1-1 0 0,0-1 1 0 0,0-1-4 0 0,0-13-20 0 0,0 2 39 0 0,0-15 148 0 0,0 20-130 0 0,0 3-49 0 0,0 1-35 0 0,0 2-34 0 0,0 2 4 0 0,0 0-10 0 0,0 2 18 0 0,0 15-9 0 0,2-8 40 0 0,3 0 29 0 0,0-1 6 0 0,15 37 3 0 0,-4-17 0 0 0,-13-27 0 0 0,0 1 0 0 0,6 13 0 0 0,6 12 0 0 0,-11-25 0 0 0,-2-1 0 0 0,7 14 0 0 0,-8-13-40 0 0,1 0 34 0 0,7 6 107 0 0,-5-6-154 0 0,-1-2-24 0 0,-1 1-44 0 0,0-1-52 0 0,0 0-60 0 0,-1 0 21 0 0,-1 0-38 0 0,1 0-346 0 0,-1 1 77 0 0,1-1-51 0 0,-1 2-677 0 0,0 2-538 0 0,0 4-1018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0:21.0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9040 0 0,'0'0'200'0'0,"0"0"33"0"0,0 0 15 0 0,0 0-86 0 0,0 0-27 0 0,0 0 37 0 0,0 0 135 0 0,0 0 253 0 0,0 0 15 0 0,0 0-1 0 0,0 0-4 0 0,0 0-2 0 0,0 0 0 0 0,0 0-240 0 0,0 0-144 0 0,0 0-48 0 0,0 0 5 0 0,0 0 36 0 0,0 0-17 0 0,0 0-21 0 0,0 2-71 0 0,0 0-28 0 0,0-1-60 0 0,0 2-51 0 0,0-1-42 0 0,0 2-196 0 0,0 4-284 0 0,0-6 368 0 0,0 0 49 0 0,0 0 79 0 0,0 0-802 0 0,0-2-11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0:21.2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 10480 0 0,'0'0'233'0'0,"0"0"39"0"0,0 0 16 0 0,0 0-32 0 0,0 0-162 0 0,0 0 5 0 0,0 0 75 0 0,0 0 187 0 0,0-2 338 0 0,0-8 34 0 0,0 7-301 0 0,2 3-181 0 0,-1 0-156 0 0,0 0-40 0 0,0 0-24 0 0,2 0-38 0 0,-2 0 49 0 0,0 0 50 0 0,0 0 45 0 0,0 0 65 0 0,0 0 75 0 0,1 0 88 0 0,-2 0-442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0:21.9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1 8232 0 0,'0'0'182'0'0,"0"0"29"0"0,0 0 14 0 0,0 0 11 0 0,0 0-2 0 0,0 0-2 0 0,0 0 0 0 0,0 2 16 0 0,0 6 146 0 0,-1 0-90 0 0,0 5 37 0 0,1-11-283 0 0,0 1 0 0 0,0 0 1 0 0,0-1-1 0 0,0 1 1 0 0,1-1-1 0 0,-1 1 0 0 0,1 0 1 0 0,-1-1-1 0 0,1 1 0 0 0,1 0-58 0 0,7 14 273 0 0,4 8 142 0 0,-9-15-237 0 0,0 1 32 0 0,7 8 64 0 0,0 0 45 0 0,-7-9-104 0 0,-2 0 48 0 0,-1 1-71 0 0,4-2-59 0 0,1 4 3 0 0,-1 12 66 0 0,-2-19-131 0 0,0 0-21 0 0,1 0 24 0 0,-3-1 48 0 0,0 1 54 0 0,0 3 91 0 0,-1 11 21 0 0,0-15-14 0 0,0-2-55 0 0,0 7-24 0 0,0-8-3 0 0,0-2-6 0 0,0 0-21 0 0,0 0-6 0 0,0 0-6 0 0,0 0-10 0 0,0 0-40 0 0,0 0-21 0 0,0-2-2 0 0,5-19 47 0 0,2 4-94 0 0,-4 7 42 0 0,-2-3-32 0 0,1 8-36 0 0,-1-1 0 0 0,1 0-1 0 0,0 0 1 0 0,1 1-1 0 0,-1 0 1 0 0,3-4-7 0 0,7-7 46 0 0,-7 11-42 0 0,0-1-1 0 0,-1 0 0 0 0,0 0 1 0 0,1-3-4 0 0,-3 6-1 0 0,0-1 1 0 0,1 0 0 0 0,-1 1 0 0 0,1-1 0 0 0,0 1 0 0 0,-1 0 0 0 0,2-1 0 0 0,-1 2 0 0 0,0-1 0 0 0,0 0 0 0 0,1 1-1 0 0,0-1 1 0 0,6-1 0 0 0,-8 3 0 0 0,0 0 0 0 0,0 0 0 0 0,0-1 0 0 0,0 1 0 0 0,0 0 0 0 0,0-1 0 0 0,0 1 0 0 0,0-1 0 0 0,0 1 0 0 0,0-1 0 0 0,-1 0 0 0 0,1 1 0 0 0,0 0 0 0 0,0-1 0 0 0,0 1-1 0 0,0 0 1 0 0,0 0 0 0 0,0 0 0 0 0,0 1 0 0 0,0-1 0 0 0,0 0-1 0 0,1 1 1 0 0,-1-1 0 0 0,0 1 0 0 0,11-3-14 0 0,-1-3-29 0 0,-10 5 41 0 0,-1 0-1 0 0,0 0 0 0 0,1 1 0 0 0,-1-1 0 0 0,0 0 0 0 0,1 1 1 0 0,-1 0-1 0 0,1-1 0 0 0,-1 1 0 0 0,1 0 0 0 0,-1-1 0 0 0,1 1 0 0 0,-1 0 3 0 0,15 0-12 0 0,-1 3-36 0 0,30 22-62 0 0,-40-23 97 0 0,1 2-1 0 0,-2 3 46 0 0,-1-2-5 0 0,10 21 156 0 0,-5-9-20 0 0,-3-9-27 0 0,-1 1 54 0 0,6 4 159 0 0,-10-13-335 0 0,0 0 0 0 0,1 0 0 0 0,-1 1 0 0 0,0-1 0 0 0,0 0 0 0 0,1 0 0 0 0,-1 1 1 0 0,0-1-1 0 0,0 0 0 0 0,0 0 0 0 0,0 1 0 0 0,0-1 0 0 0,0 0 0 0 0,1 0 0 0 0,-1 1 0 0 0,0-1 0 0 0,0 0 0 0 0,0 1 0 0 0,0-1 0 0 0,0 0 0 0 0,0 1 0 0 0,0-1 0 0 0,0 0 0 0 0,0 1 0 0 0,0-1 0 0 0,0 0-14 0 0,0 0 0 0 0,0 13 200 0 0,2-6-130 0 0,1-3-74 0 0,1-2-44 0 0,-1 0-44 0 0,2 13-230 0 0,5 8-35 0 0,-7-18 124 0 0,-2 0 73 0 0,-1 2 28 0 0,-1-3 84 0 0,1 3 22 0 0,2-2-52 0 0,5-1-13 0 0,-7-4 86 0 0,1 0-1 0 0,-1 1 1 0 0,0-1 0 0 0,1 0-1 0 0,-1 0 1 0 0,0 0-1 0 0,1 1 1 0 0,-1-1-1 0 0,0 0 1 0 0,1 1 0 0 0,-1-1-1 0 0,0 0 1 0 0,0 0-1 0 0,1 1 1 0 0,-1-1 0 0 0,0 1-1 0 0,0-1 1 0 0,0 0-1 0 0,0 1 1 0 0,1-1-1 0 0,-1 0 1 0 0,0 1 0 0 0,0-1-1 0 0,0 1 1 0 0,0-1-1 0 0,0 0 1 0 0,0 1-1 0 0,0-1 1 0 0,0 1 0 0 0,0-1-1 0 0,0 1 6 0 0,2 4-135 0 0,8 5-1 0 0,-8-8 53 0 0,-1-2-75 0 0,-1 0-88 0 0,0 0 72 0 0,0 0-40 0 0,0 0-44 0 0,0 0-40 0 0,0 0-37 0 0,0 0-34 0 0,0 0-241 0 0,1 0-55 0 0,1 0-786 0 0,2 0-620 0 0,4 0-1180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0:22.3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122 17 7344 0 0,'0'0'216'0'0,"0"0"49"0"0,0 0 82 0 0,0-3 34 0 0,0-7 10 0 0,0 10-385 0 0,0 0 1 0 0,0 0 0 0 0,0 0-1 0 0,0 0 1 0 0,0-1 0 0 0,0 1-1 0 0,0 0 1 0 0,0 0 0 0 0,0 0-1 0 0,0 0 1 0 0,0 0-1 0 0,0 0 1 0 0,0 0 0 0 0,0 0-1 0 0,0 0 1 0 0,0 0 0 0 0,0-1-1 0 0,0 1 1 0 0,0 0 0 0 0,0 0-1 0 0,0 0 1 0 0,0 0 0 0 0,0 0-1 0 0,0 0 1 0 0,0 0-1 0 0,0 0 1 0 0,0 0 0 0 0,0 0-1 0 0,0 0 1 0 0,0 0 0 0 0,0 0-1 0 0,0 0 1 0 0,-1-1 0 0 0,1 1-1 0 0,0 0 1 0 0,0 0 0 0 0,0 0-1 0 0,0 0 1 0 0,0 0-1 0 0,0 0 1 0 0,0 0 0 0 0,0 0-1 0 0,0 0 1 0 0,0 0 0 0 0,0 0-1 0 0,-1 0 1 0 0,1 0 0 0 0,0 0-1 0 0,0 0 1 0 0,0 0 0 0 0,0 0-1 0 0,0 0 1 0 0,0 0-1 0 0,0 0 1 0 0,0 0 0 0 0,0 0-1 0 0,0 0-6 0 0,-4 0 118 0 0,3 0-73 0 0,-1 0 0 0 0,0 0 0 0 0,0 0 0 0 0,0 0 0 0 0,1 0 0 0 0,-1 0 0 0 0,0 1 1 0 0,1-1-1 0 0,-1 0 0 0 0,0 1 0 0 0,-1 0-45 0 0,-1 5 200 0 0,4-5-188 0 0,-1-1 0 0 0,1 1 0 0 0,0-1 0 0 0,0 0 0 0 0,0 1-1 0 0,-1-1 1 0 0,1 0 0 0 0,0 1 0 0 0,0-1 0 0 0,-1 0 0 0 0,1 0 0 0 0,0 1-1 0 0,-1-1 1 0 0,1 0 0 0 0,0 0 0 0 0,-1 1 0 0 0,1-1 0 0 0,0 0 0 0 0,-1 0-1 0 0,1 0 1 0 0,-1 0 0 0 0,1 0 0 0 0,0 1 0 0 0,-1-1 0 0 0,1 0-1 0 0,-1 0 1 0 0,1 0 0 0 0,0 0 0 0 0,-1 0 0 0 0,1 0 0 0 0,-1 0-12 0 0,-4 2 245 0 0,-6 16 60 0 0,9-14-230 0 0,0 0 0 0 0,0-1 0 0 0,-1 1 0 0 0,1 0 0 0 0,-4 2-75 0 0,-6 10 273 0 0,3 12 68 0 0,-2 3 60 0 0,7-23-288 0 0,3-6-83 0 0,-1 0-1 0 0,1 0 1 0 0,0 1 0 0 0,1-1 0 0 0,-1 0 0 0 0,0 1 0 0 0,0 1-30 0 0,0 5 139 0 0,1 5 100 0 0,0-11-231 0 0,0 2 61 0 0,0 27 510 0 0,0-31-570 0 0,0-1 0 0 0,0 1 0 0 0,0-1 0 0 0,0 1 1 0 0,-1-1-1 0 0,1 1 0 0 0,0-1 0 0 0,0 1 1 0 0,0-1-1 0 0,1 1 0 0 0,-1-1 0 0 0,0 1 0 0 0,0-1 1 0 0,0 1-1 0 0,0-1 0 0 0,0 0 0 0 0,1 1 0 0 0,-1-1 1 0 0,0 1-1 0 0,0-1 0 0 0,1 1 0 0 0,-1-1 1 0 0,0 0-1 0 0,0 1 0 0 0,1-1 0 0 0,-1 0 0 0 0,1 1 1 0 0,-1-1-1 0 0,0 0 0 0 0,1 1 0 0 0,-1-1 1 0 0,1 0-1 0 0,-1 0 0 0 0,1 1 0 0 0,-1-1 0 0 0,1 0 1 0 0,-1 0-1 0 0,0 0 0 0 0,1 0 0 0 0,-1 0 0 0 0,1 0 1 0 0,-1 0-1 0 0,1 0 0 0 0,-1 0 0 0 0,1 0 1 0 0,0 0-10 0 0,-1 0 4 0 0,0 0 0 0 0,0 0 1 0 0,0 0-1 0 0,0 0 0 0 0,0 0 1 0 0,0 0-1 0 0,0 0 0 0 0,0 0 1 0 0,0 0-1 0 0,1 0 0 0 0,-1 0 1 0 0,0 0-1 0 0,0 0 0 0 0,0 0 1 0 0,0 0-1 0 0,0 0 1 0 0,0 0-1 0 0,0 0 0 0 0,0 0 1 0 0,0 0-1 0 0,0 0 0 0 0,0 0 1 0 0,1 0-1 0 0,-1 0 0 0 0,0 0 1 0 0,0 0-1 0 0,0 1 0 0 0,0-1 1 0 0,0 0-1 0 0,0 0 0 0 0,0 0 1 0 0,0 0-1 0 0,0 0 0 0 0,0 0 1 0 0,0 0-1 0 0,0 0 1 0 0,0 0-1 0 0,0 0 0 0 0,0 0 1 0 0,0 0-1 0 0,0 0 0 0 0,0 1 1 0 0,0-1-1 0 0,0 0 0 0 0,0 0 1 0 0,0 0-1 0 0,0 0 0 0 0,0 0 1 0 0,0 0-1 0 0,0 0 0 0 0,0 0 1 0 0,0 0-1 0 0,0 0 0 0 0,0 1 1 0 0,0-1-1 0 0,0 0 1 0 0,0 0-5 0 0,1 6 80 0 0,2-3 51 0 0,0-1 36 0 0,7-1 196 0 0,-2-1-168 0 0,-3 0-117 0 0,10-2 133 0 0,-2-8 28 0 0,-10 8-95 0 0,-1 0-55 0 0,1 2-38 0 0,1-1-40 0 0,0 1-8 0 0,-2 0 31 0 0,3-4-5 0 0,0 1 1 0 0,0-1 0 0 0,-1 0 0 0 0,1-1 0 0 0,-1 1-1 0 0,0-1 1 0 0,0 0 0 0 0,3-4-30 0 0,-2-4 29 0 0,5 8 35 0 0,5-22 32 0 0,-13 11-80 0 0,-2 6-13 0 0,0-10 48 0 0,1 14-42 0 0,-1 5-15 0 0,0-1 1 0 0,0 0-1 0 0,0 1 1 0 0,0-1 0 0 0,0 1-1 0 0,0-1 1 0 0,0 0-1 0 0,-1 1 1 0 0,1-1 0 0 0,0 1-1 0 0,-1-1 1 0 0,0-1 5 0 0,-3 1-5 0 0,1 0-34 0 0,1 1-33 0 0,0-1-34 0 0,1-1-39 0 0,0-2-39 0 0,-1 0-393 0 0,2 5 577 0 0,-2-2-138 0 0,0 1 19 0 0,1-1-10 0 0,0 1-39 0 0,0-1-7 0 0,-1 1-39 0 0,2-1-43 0 0,-1 1-50 0 0,0-1-52 0 0,0 1-49 0 0,1-1-44 0 0,0 1-38 0 0,-1-1-141 0 0,1 0-38 0 0,0-3-1468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0:22.6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8808 0 0,'0'0'197'0'0,"2"3"24"0"0,8 7 19 0 0,-6-2-81 0 0,-5-1-76 0 0,1-4-71 0 0,-1 3-12 0 0,1-4 0 0 0,0 0 0 0 0,0 0 0 0 0,0 1 0 0 0,0-1 0 0 0,0 0 0 0 0,1 0 0 0 0,-1 0 0 0 0,1 0 0 0 0,-1 0 0 0 0,1 1 0 0 0,4 5 60 0 0,-2-3 32 0 0,-1-1 45 0 0,0 1 45 0 0,-1 0 48 0 0,1 0 529 0 0,3 2-323 0 0,9 16 802 0 0,-11-16-911 0 0,0-1-76 0 0,-2-6-246 0 0,4 31 1318 0 0,8-8-411 0 0,-7-12-529 0 0,0 0-94 0 0,-1 2 157 0 0,1-9-164 0 0,-1-1-34 0 0,-4 7-45 0 0,-1 3 72 0 0,0-11-10 0 0,0-2-18 0 0,0 0-75 0 0,0 0-39 0 0,0 0-5 0 0,0 0 0 0 0,0 0-1 0 0,0 0-6 0 0,0 0-1 0 0,0 0-5 0 0,1 0-108 0 0,0 0 1 0 0,-1 1-1 0 0,1-1 1 0 0,-1 0-1 0 0,1-1 0 0 0,-1 1 1 0 0,1 0-1 0 0,0 0 1 0 0,-1 0-1 0 0,1 0 0 0 0,-1 0 1 0 0,1 0-1 0 0,-1-1 1 0 0,1 1-1 0 0,-1 0 0 0 0,1 0 1 0 0,-1-1-1 0 0,1 1 1 0 0,-1 0-1 0 0,1-1 0 0 0,-1 1 1 0 0,1-1-1 0 0,-1 1 1 0 0,0-1-1 0 0,1 1 0 0 0,-1-1-7 0 0,1-14 96 0 0,-1 13-90 0 0,0 0-1 0 0,0 0 0 0 0,0 0 1 0 0,0 0-1 0 0,0 0 0 0 0,0 0 0 0 0,1 0 1 0 0,-1 0-1 0 0,0 0 0 0 0,1 1 1 0 0,0-2-6 0 0,8-12 49 0 0,-5 8-21 0 0,-1 1 0 0 0,1-1 0 0 0,1-6-28 0 0,-2 1 11 0 0,-2 9-10 0 0,-1 1-1 0 0,1 0 0 0 0,-1 0 0 0 0,1 0 0 0 0,0-1 0 0 0,-1 1 0 0 0,1 0 1 0 0,1 0-1 0 0,-1 0 0 0 0,0 0 0 0 0,0 1 0 0 0,1-1 0 0 0,-1 0 0 0 0,1 0 0 0 0,27-27 3 0 0,-13 13-21 0 0,-1 1-51 0 0,-14 13 63 0 0,0 1 0 0 0,1 0 0 0 0,-1 0 0 0 0,0 0 0 0 0,0 0 0 0 0,1 0 0 0 0,-1 0 0 0 0,0 0 0 0 0,1 0 0 0 0,-1 0 0 0 0,1 1 0 0 0,-1-1 0 0 0,1 0-1 0 0,-1 1 1 0 0,1 0 0 0 0,0-1 0 0 0,-1 1 0 0 0,1 0 0 0 0,0 0 0 0 0,0 0 6 0 0,0-1-4 0 0,0 1-1 0 0,0-1 1 0 0,0 1-1 0 0,0-1 1 0 0,0 0-1 0 0,0 0 1 0 0,0 0-1 0 0,2-1 5 0 0,-3 1-2 0 0,-1 1 0 0 0,1-1 0 0 0,0 1 0 0 0,0-1 0 0 0,0 1-1 0 0,0-1 1 0 0,-1 1 0 0 0,1-1 0 0 0,0 1 0 0 0,0 0 0 0 0,0-1-1 0 0,0 1 1 0 0,0 0 0 0 0,0 0 0 0 0,0 0 0 0 0,0 0 0 0 0,0 0 0 0 0,0 0-1 0 0,0 0 1 0 0,0 0 0 0 0,0 0 0 0 0,0 0 0 0 0,0 1 2 0 0,4 5-29 0 0,-5-5 28 0 0,0-1 1 0 0,0 1-1 0 0,1-1 0 0 0,-1 0 0 0 0,0 1 1 0 0,0-1-1 0 0,1 1 0 0 0,-1-1 0 0 0,0 0 0 0 0,1 1 1 0 0,-1-1-1 0 0,0 0 0 0 0,1 0 0 0 0,-1 1 1 0 0,1-1-1 0 0,-1 0 0 0 0,1 0 0 0 0,-1 0 0 0 0,0 1 1 0 0,1-1-1 0 0,-1 0 0 0 0,1 0 0 0 0,-1 0 1 0 0,1 0-1 0 0,-1 0 0 0 0,1 0 0 0 0,-1 0 1 0 0,1 0-1 0 0,-1 0 0 0 0,1 0 0 0 0,-1 0 0 0 0,1 0 1 0 0,1 0-2 0 0,-1 0-1 0 0,1 0 1 0 0,-1 0-1 0 0,1 1 0 0 0,0-1 1 0 0,-1 0-1 0 0,1 1 1 0 0,-1 0-1 0 0,1-1 0 0 0,-1 1 1 0 0,0 0-1 0 0,1 0 0 0 0,-1-1 1 0 0,1 2 2 0 0,5 2-24 0 0,-2-1 17 0 0,-4-3 6 0 0,-1 0 1 0 0,1 0 0 0 0,0 0-1 0 0,-1 1 1 0 0,1-1-1 0 0,-1 0 1 0 0,1 1-1 0 0,-1-1 1 0 0,1 1-1 0 0,-1-1 1 0 0,1 1-1 0 0,-1-1 1 0 0,1 1-1 0 0,-1-1 1 0 0,1 1-1 0 0,-1-1 1 0 0,0 1-1 0 0,1-1 1 0 0,-1 1-1 0 0,0 0 1 0 0,0-1 0 0 0,1 1 0 0 0,1 4-9 0 0,10 19-67 0 0,8 14 19 0 0,3 18 52 0 0,-22-52 5 0 0,0 0 0 0 0,0-1 0 0 0,-1 1 0 0 0,1 0 0 0 0,-1 0 0 0 0,0 0 0 0 0,0-1 0 0 0,-1 3 0 0 0,1 6 0 0 0,2 3 0 0 0,12 9-8 0 0,-14-24 1 0 0,-1 4-30 0 0,1-2-47 0 0,0-1-98 0 0,0-1-166 0 0,0 0 182 0 0,1 0-50 0 0,-1 1-82 0 0,1-1 96 0 0,0 1-40 0 0,0 0-123 0 0,0 0-64 0 0,0 1-57 0 0,1-1-49 0 0,-1 0-43 0 0,0 1-36 0 0,2 0-691 0 0,-1 0-906 0 0,-2-1-1251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0:24.7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394 61 5456 0 0,'0'0'158'0'0,"0"0"-33"0"0,0 0 6 0 0,0 0 61 0 0,-2-3 176 0 0,-4-2-26 0 0,-2 1 54 0 0,2 1-87 0 0,0 3 47 0 0,1-3 339 0 0,-8-7-63 0 0,-1 8-122 0 0,7 1-269 0 0,2 0-38 0 0,-10-6 290 0 0,4 2-150 0 0,1 1-55 0 0,4 2-200 0 0,-5-2 128 0 0,-1 1 81 0 0,-2 0 80 0 0,-1 2 83 0 0,2 1-167 0 0,0 0-70 0 0,-4 0 9 0 0,2 0-80 0 0,-1 3 71 0 0,7 2-69 0 0,1 0-61 0 0,-5 1-15 0 0,3-1 59 0 0,1 0 1 0 0,-1 0-1 0 0,-5 5-137 0 0,6-2 52 0 0,0 1-32 0 0,4-5-20 0 0,-2 3 11 0 0,1 0 0 0 0,0 0-1 0 0,-3 4-10 0 0,7-8 4 0 0,1-1-1 0 0,-1 1 1 0 0,1-1-1 0 0,0 1 1 0 0,-1 0-1 0 0,1 0 1 0 0,1 0-1 0 0,-1 0 1 0 0,0 0-1 0 0,1-1 1 0 0,0 1-1 0 0,-1 3-3 0 0,1-2 7 0 0,-1-1 0 0 0,1 1 0 0 0,-1-1-1 0 0,0 0 1 0 0,0 1 0 0 0,0-1 0 0 0,0 0-1 0 0,-1 1-6 0 0,1-2 0 0 0,0 0 0 0 0,0 0 0 0 0,0 0 0 0 0,0 0 0 0 0,0 0 0 0 0,1 0 0 0 0,-1 0 0 0 0,1 0 0 0 0,0 0 0 0 0,-1 0 0 0 0,1 1 0 0 0,0-1 0 0 0,0 0 0 0 0,0 0 0 0 0,1 0 0 0 0,-1 0 0 0 0,0 1 0 0 0,1-1 0 0 0,0 0 0 0 0,0 1 0 0 0,11 20 4 0 0,1-1 45 0 0,-11-17-45 0 0,-2-4-1 0 0,1-1-1 0 0,-1 1 0 0 0,0 0 0 0 0,0-1 0 0 0,1 1 0 0 0,-1-1 0 0 0,0 1 0 0 0,1-1 1 0 0,-1 1-1 0 0,1-1 0 0 0,-1 1 0 0 0,1-1 0 0 0,-1 1 0 0 0,1-1 0 0 0,-1 1 0 0 0,1-1 1 0 0,-1 0-1 0 0,1 1 0 0 0,0-1 0 0 0,-1 0 0 0 0,1 0 0 0 0,0 1-2 0 0,3 1 13 0 0,4 3-3 0 0,4 1 29 0 0,-1-4 25 0 0,20-2 115 0 0,-4 0-99 0 0,-24 0-74 0 0,0-1 0 0 0,0 1 0 0 0,0 0 0 0 0,0-1 0 0 0,0 1 0 0 0,0-1 0 0 0,0 0 0 0 0,0 0 0 0 0,0 0 0 0 0,2-2-6 0 0,5-1 21 0 0,5-1-5 0 0,-11 4-10 0 0,-1 0 0 0 0,1 0 0 0 0,0 0 0 0 0,-1-1 0 0 0,1 0 0 0 0,-1 0 0 0 0,1 0 0 0 0,-1 0 0 0 0,0 0 0 0 0,0-1 0 0 0,0 1 0 0 0,0-1 0 0 0,1-1-6 0 0,-2 3 2 0 0,-1-1 0 0 0,1 1 0 0 0,0 0 1 0 0,0-1-1 0 0,0 1 0 0 0,0 0 1 0 0,0 0-1 0 0,0 0 0 0 0,0 1 0 0 0,0-1 1 0 0,0 0-1 0 0,1 1-2 0 0,14-7 33 0 0,-5-4-23 0 0,-10 9-8 0 0,-1 0-1 0 0,1 0 0 0 0,0 0 1 0 0,0 1-1 0 0,0-1 0 0 0,0 0 1 0 0,0 1-1 0 0,1 0 0 0 0,0-1-1 0 0,-1 1 6 0 0,0 0-1 0 0,0 0 1 0 0,0 0-1 0 0,0-1 1 0 0,0 1-1 0 0,-1-1 1 0 0,1 0-1 0 0,0 0-5 0 0,1-2 2 0 0,0 0 0 0 0,-1 0 0 0 0,1-1 0 0 0,-1 0 0 0 0,2-3-2 0 0,9-22 0 0 0,-2 18-11 0 0,-9 9-42 0 0,-2 3-13 0 0,0 0-6 0 0,0 3-5 0 0,0 24 4 0 0,0-25 73 0 0,0 0 0 0 0,1-1 0 0 0,-1 1 0 0 0,0 0 0 0 0,1 0 0 0 0,-1-1 0 0 0,1 1 0 0 0,-1-1 0 0 0,1 1 0 0 0,0 0 0 0 0,0-1 0 0 0,0 0 0 0 0,0 1 0 0 0,0-1 0 0 0,0 1 0 0 0,-1-1 0 0 0,1 1 0 0 0,0-1 0 0 0,0 1 0 0 0,-1 0 0 0 0,1-1 0 0 0,-1 1 0 0 0,0 0 0 0 0,1-1 0 0 0,-1 1 0 0 0,0 0 0 0 0,0 0 0 0 0,3 13 0 0 0,12 13 0 0 0,-9-24 0 0 0,-5-4 0 0 0,-1 0 0 0 0,0 0 0 0 0,1 1 0 0 0,-1-1 0 0 0,1 0 0 0 0,-1 1 0 0 0,0-1 0 0 0,1 0 0 0 0,-1 0 0 0 0,0 1 0 0 0,1-1 0 0 0,-1 1 0 0 0,0-1 0 0 0,0 0 0 0 0,1 1 0 0 0,-1-1 0 0 0,0 1 0 0 0,0-1 0 0 0,0 1 0 0 0,1-1 0 0 0,-1 1 0 0 0,0-1 0 0 0,0 0 0 0 0,0 1 0 0 0,0-1 0 0 0,0 1 0 0 0,0-1 0 0 0,0 1 0 0 0,0-1 0 0 0,0 1 0 0 0,0-1 0 0 0,-1 1 0 0 0,1 0 0 0 0,0 0 0 0 0,0 0 0 0 0,0-1 0 0 0,0 1 0 0 0,0 0 0 0 0,0 0 0 0 0,1 0 0 0 0,-1 0 0 0 0,0-1 0 0 0,0 1 0 0 0,1 0 0 0 0,-1 0 0 0 0,0-1 0 0 0,1 2 0 0 0,9 3 0 0 0,-5 5 0 0 0,5-8-15 0 0,-7-2-66 0 0,-3 0-50 0 0,0 0 48 0 0,0 0-60 0 0,1 0-76 0 0,0 0 66 0 0,-1 0-34 0 0,1 0-38 0 0,0 0-35 0 0,1 0-352 0 0,0 0 83 0 0,0 0-48 0 0,3 0-680 0 0,1 0-537 0 0,3 0-1020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3:12.6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213 62 6072 0 0,'0'0'133'0'0,"0"0"23"0"0,0 0 12 0 0,-1 0-51 0 0,-1 0-2 0 0,-4-1 303 0 0,1 1-33 0 0,-2 0 89 0 0,1 0-57 0 0,0 1-56 0 0,0 0-54 0 0,1 1-50 0 0,-1 1-50 0 0,-1 2-47 0 0,1 1-45 0 0,-6 1 86 0 0,-2 1 62 0 0,7 4-43 0 0,-3 4-22 0 0,3-7-91 0 0,-1 5 129 0 0,6-11-168 0 0,0 0 0 0 0,0 1 0 0 0,0-1 0 0 0,0 0 0 0 0,0 0 1 0 0,-2 0-69 0 0,-7 8 217 0 0,-11 10 134 0 0,13-5-179 0 0,6-3-92 0 0,2-11-63 0 0,1 0 1 0 0,-1 0-1 0 0,1 1 1 0 0,-1-1-1 0 0,0 0 0 0 0,0 0 1 0 0,0 0-1 0 0,0 0 1 0 0,0 0-1 0 0,0 0 0 0 0,0 0 1 0 0,-1-1-1 0 0,1 1 1 0 0,-1 0-18 0 0,-6 9 94 0 0,3 1 89 0 0,3-1 32 0 0,2 17 345 0 0,0-17-351 0 0,0-8-60 0 0,0-3-49 0 0,0 2-10 0 0,0 8-1 0 0,0-10-87 0 0,0 0-1 0 0,0 0 1 0 0,0 1 0 0 0,0-1-1 0 0,0 0 1 0 0,0 0 0 0 0,0 0-1 0 0,0 0 1 0 0,0 0 0 0 0,0 0-1 0 0,0 0 1 0 0,0 0-1 0 0,0 0 1 0 0,0 0 0 0 0,0 1-1 0 0,0-1 1 0 0,0 0 0 0 0,0 0-1 0 0,0 0 1 0 0,0 0 0 0 0,0 0-1 0 0,0 0 1 0 0,0 0 0 0 0,0 0-1 0 0,0 0 1 0 0,0 0 0 0 0,0 0-1 0 0,0 0 1 0 0,0 0 0 0 0,0 1-1 0 0,0-1 1 0 0,0 0 0 0 0,0 0-1 0 0,1 0 1 0 0,-1 0 0 0 0,0 0-1 0 0,0 0 1 0 0,0 0 0 0 0,0 0-1 0 0,0 0 1 0 0,0 0 0 0 0,0 0-1 0 0,0 0 1 0 0,0 0 0 0 0,0 0-1 0 0,0 0 1 0 0,1 0 0 0 0,-1 0-1 0 0,0 0 1 0 0,0 0 0 0 0,0 0-1 0 0,0 0 1 0 0,0 0 0 0 0,0 0-1 0 0,0 0 1 0 0,0 0 0 0 0,0 0-2 0 0,4 0 36 0 0,-2-1-19 0 0,1 1 1 0 0,-1 0-1 0 0,0 0 0 0 0,0 0 1 0 0,1 1-1 0 0,-1-1 0 0 0,0 1 0 0 0,0-1 1 0 0,2 1-18 0 0,3 4 42 0 0,3 1 32 0 0,-9-6-66 0 0,0 1 0 0 0,0-1 0 0 0,0 0-1 0 0,0 0 1 0 0,0 0 0 0 0,0 0 0 0 0,1 0 0 0 0,-1 0 0 0 0,0 0 0 0 0,0 0 0 0 0,0-1-1 0 0,0 1 1 0 0,0 0 0 0 0,0-1-8 0 0,9-3 58 0 0,8-2 42 0 0,-3 4 28 0 0,0 0-8 0 0,2-5-47 0 0,-6 3-37 0 0,-4 1 2 0 0,0 0-1 0 0,0 0 1 0 0,-1 0 0 0 0,4-3-38 0 0,13-6 73 0 0,-20 11-60 0 0,-1 0 2 0 0,1 1 0 0 0,-1-1 1 0 0,0 0-1 0 0,1 0 0 0 0,-1 0 0 0 0,0 0 0 0 0,0 0 1 0 0,0 0-1 0 0,0-1 0 0 0,0 1 0 0 0,0-1 0 0 0,0 0 1 0 0,0 0-16 0 0,1-1 33 0 0,1 0 1 0 0,0 1 0 0 0,0-1 0 0 0,0 1 0 0 0,2-2-34 0 0,12-7 62 0 0,-16 9-63 0 0,0 1 0 0 0,-1 0 0 0 0,1-1 0 0 0,-1 1 1 0 0,1-1-1 0 0,-1 0 0 0 0,0 1 0 0 0,0-1 1 0 0,1-1 0 0 0,13-28-1 0 0,-7 16-24 0 0,-1 0-51 0 0,-6 13 61 0 0,0 0-1 0 0,-1 0 1 0 0,1 0-1 0 0,-1 0 0 0 0,1 0 1 0 0,-1-1-1 0 0,0 1 1 0 0,0-2 15 0 0,-1-20-50 0 0,1 9 54 0 0,0 7-8 0 0,0 3-4 0 0,0 1 0 0 0,0 0 0 0 0,-1 0 0 0 0,1 0 0 0 0,-2-4 8 0 0,-14-27-25 0 0,7 16 30 0 0,8 18-5 0 0,0-1 0 0 0,1 0 0 0 0,-1 1 0 0 0,1-1 0 0 0,0 0 0 0 0,-1 1 0 0 0,1-1 0 0 0,0 0 0 0 0,0-1 0 0 0,0 3 0 0 0,0 0-1 0 0,0-1 1 0 0,0 1 0 0 0,1-1 0 0 0,-1 1-1 0 0,0 0 1 0 0,0-1 0 0 0,0 1 0 0 0,0-1 0 0 0,-1 1-1 0 0,1-1 1 0 0,0 1 0 0 0,0 0 0 0 0,0-1-1 0 0,0 1 1 0 0,0-1 0 0 0,0 1 0 0 0,-1 0-1 0 0,1-1 1 0 0,0 1 0 0 0,0 0 0 0 0,-1-1-1 0 0,1 1 1 0 0,0 0 0 0 0,0-1 0 0 0,-1 1 0 0 0,1 0-1 0 0,0 0 1 0 0,-1-1 0 0 0,1 1 0 0 0,-1 0-1 0 0,1 0 1 0 0,0 0 0 0 0,-1-1 0 0 0,1 1-1 0 0,0 0 1 0 0,-1 0 0 0 0,1 0 0 0 0,-1 0 0 0 0,1 0-1 0 0,-1 0 1 0 0,1 0 0 0 0,0 0 0 0 0,-1 0-1 0 0,1 0 1 0 0,-1 0 0 0 0,1 0 0 0 0,-5 3-55 0 0,-5 9-15 0 0,7 3-6 0 0,3 9-10 0 0,0 28 80 0 0,0-51 6 0 0,0 1 0 0 0,0 0 0 0 0,1-1 0 0 0,-1 1 0 0 0,0-1 0 0 0,1 1 0 0 0,-1-1 0 0 0,1 1 0 0 0,0-1 0 0 0,-1 1 0 0 0,1-1 0 0 0,0 1 0 0 0,0-1 0 0 0,0 0 0 0 0,4 7 0 0 0,10 22 0 0 0,-11-20 0 0 0,-3-7 0 0 0,0-1 0 0 0,0 0 0 0 0,0 0 0 0 0,1 0 0 0 0,-1 0 0 0 0,0 0 0 0 0,1 0 0 0 0,0 0 0 0 0,-1 0 0 0 0,12 13 0 0 0,-4 0-49 0 0,-6-13 16 0 0,3-2 0 0 0,0 5 25 0 0,2 2-83 0 0,16 17-385 0 0,-20-19 340 0 0,-1-3-110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0:26.2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9848 0 0,'0'0'222'0'0,"0"0"30"0"0,0 0 19 0 0,0 0-114 0 0,0 2-82 0 0,3 6-28 0 0,7-1-51 0 0,0-1 31 0 0,-5 1 58 0 0,-3-2 27 0 0,2 1 227 0 0,3-2 287 0 0,-2-1-434 0 0,-1 0 38 0 0,0 1 42 0 0,8 17 719 0 0,-8-13-614 0 0,-1-1-108 0 0,0-1 4 0 0,0 0-58 0 0,-1-1-45 0 0,-1 0-35 0 0,8 15 356 0 0,4 1 229 0 0,-1-1-106 0 0,-7-10-380 0 0,0-2-36 0 0,0 1-43 0 0,0-1-45 0 0,4 8 255 0 0,-2 0-66 0 0,0-1-64 0 0,1-4-111 0 0,4-3 141 0 0,-5 1-46 0 0,-3 2-47 0 0,5 7 110 0 0,-9-18-269 0 0,1 1 0 0 0,-1-1 0 0 0,1 1-1 0 0,-1-1 1 0 0,1 0 0 0 0,-1 1 0 0 0,1-1 0 0 0,-1 0 0 0 0,1 0 0 0 0,-1 1-1 0 0,1-1 1 0 0,0 0 0 0 0,-1 0 0 0 0,1 0 0 0 0,-1 0 0 0 0,1 0 0 0 0,-1 0-1 0 0,1 0-12 0 0,0 0 4 0 0,-1 0 0 0 0,0 0 0 0 0,0 0-1 0 0,0 0 1 0 0,0 0 0 0 0,0 0-1 0 0,0 0 1 0 0,0 0 0 0 0,0 0 0 0 0,0 0-1 0 0,0 0 1 0 0,0 0 0 0 0,1 0-1 0 0,-1 0 1 0 0,0 0 0 0 0,0 0 0 0 0,0 0-1 0 0,0 0 1 0 0,0 0 0 0 0,0 0-1 0 0,0 0 1 0 0,0 0 0 0 0,0 0 0 0 0,0 0-1 0 0,0 1 1 0 0,1-1 0 0 0,-1 0 0 0 0,0 0-1 0 0,0 0 1 0 0,0 0 0 0 0,0 0-1 0 0,0 0 1 0 0,0 0 0 0 0,0 0 0 0 0,0 0-1 0 0,0 0 1 0 0,0 0 0 0 0,0 0-1 0 0,0 0 1 0 0,0 1 0 0 0,0-1 0 0 0,0 0-1 0 0,0 0 1 0 0,0 0 0 0 0,0 0-1 0 0,0 0 1 0 0,0 0 0 0 0,0 0 0 0 0,0 0-1 0 0,0 0 1 0 0,0 0 0 0 0,0 0-1 0 0,0 1 1 0 0,0-1 0 0 0,0 0 0 0 0,0 0-1 0 0,0 0-3 0 0,0 3 65 0 0,0 0 73 0 0,1-1 96 0 0,1-2 182 0 0,1-2-33 0 0,0-1-207 0 0,0 0-107 0 0,1-1-95 0 0,-2 3-1 0 0,8-9 170 0 0,-7 5-24 0 0,-2-2-81 0 0,0 1-10 0 0,1 1-8 0 0,7-16 95 0 0,-8-1-90 0 0,-1 14-25 0 0,-1 5 0 0 0,1 0 0 0 0,0 0 0 0 0,0 1 0 0 0,0-1 0 0 0,0 0 0 0 0,0 0 0 0 0,1 0 0 0 0,-1 0 0 0 0,1 1 0 0 0,0-1 0 0 0,0-1 0 0 0,4-3 0 0 0,-4 5 0 0 0,-1 1 0 0 0,1 0 0 0 0,0-1 0 0 0,0 1 0 0 0,-1-1 0 0 0,1 1 0 0 0,0-1 0 0 0,-1 1 0 0 0,0-1 0 0 0,1 1 0 0 0,-1-1 0 0 0,0 1 0 0 0,0-1 0 0 0,0 0 0 0 0,0-5 0 0 0,0 5 0 0 0,0 0 0 0 0,0 0 0 0 0,0 0 0 0 0,0 0 0 0 0,0 0 0 0 0,1 0 0 0 0,-1 0 0 0 0,0 0 0 0 0,1 0 0 0 0,0-1 0 0 0,2-2 26 0 0,0-1-63 0 0,0 0-50 0 0,1 0-37 0 0,8-16-471 0 0,-9 17 475 0 0,1-3-241 0 0,2 5 49 0 0,-1 1 122 0 0,0-1-120 0 0,0-1-53 0 0,1-2-127 0 0,2-2-305 0 0,-4 4 244 0 0,-4 3 105 0 0,1 1 35 0 0,0-1-312 0 0,1 0 118 0 0,-1 0 103 0 0,0 1 15 0 0,1-1 100 0 0,-1 1 19 0 0,2 0-80 0 0,-1 0 4 0 0,-1 0 74 0 0,0 0-18 0 0,0 0-98 0 0,5-4-1494 0 0,3-5-1089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0:26.5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0 136 7584 0 0,'0'0'222'0'0,"3"0"-15"0"0,4 0-167 0 0,-3 1-40 0 0,-1-1 1 0 0,0 0-1 0 0,1 0 0 0 0,-1 0 1 0 0,1 0-1 0 0,-1-1 0 0 0,0 1 0 0 0,1-1 1 0 0,0-1-1 0 0,5-2 63 0 0,-5 1 33 0 0,1 0 47 0 0,0 2 48 0 0,0 0 50 0 0,0-2 557 0 0,0-1-458 0 0,1 0 42 0 0,1 1 39 0 0,0 2 34 0 0,-4 1-222 0 0,-1-3 48 0 0,5-2-58 0 0,8-3 181 0 0,-2 1-63 0 0,-7 2-180 0 0,-2 2 21 0 0,-1 2-100 0 0,5 2-39 0 0,-8 0-19 0 0,0-1-22 0 0,0 0 0 0 0,0 0 0 0 0,0 0 0 0 0,0 0 1 0 0,0 0-1 0 0,0 0 0 0 0,0 0 0 0 0,1 0 1 0 0,-1 0-1 0 0,0 0 0 0 0,0 0 0 0 0,0 0 0 0 0,0 0 1 0 0,0 0-1 0 0,0 0 0 0 0,0 0 0 0 0,0 0 1 0 0,0 0-1 0 0,0 0 0 0 0,1 0 0 0 0,-1 0 0 0 0,0 0 1 0 0,0-1-1 0 0,0 1 0 0 0,0 0 0 0 0,0 0 1 0 0,0 0-1 0 0,0 0 0 0 0,0 0 0 0 0,0 0 0 0 0,0 0 1 0 0,0 0-1 0 0,0 0 0 0 0,0 0 0 0 0,0 0 1 0 0,0 0-1 0 0,0 0 0 0 0,1 0 0 0 0,-1-1 0 0 0,0 1 1 0 0,0 0-1 0 0,0 0 0 0 0,0 0 0 0 0,0 0 1 0 0,0 0-1 0 0,0 0 0 0 0,0 0 0 0 0,0 0 0 0 0,0 0 1 0 0,0 0-1 0 0,0 0 0 0 0,0-1 0 0 0,0 1 1 0 0,0 0-1 0 0,0 0 0 0 0,-1 0 0 0 0,1 0-2 0 0,0-4 79 0 0,0-4 78 0 0,0 1-40 0 0,-1-7 24 0 0,-2 4-93 0 0,-5-2-28 0 0,2 8 74 0 0,-3 5-45 0 0,9-1-36 0 0,-3 0 113 0 0,1-2 24 0 0,-8-9 2 0 0,10 11-150 0 0,-1 0 1 0 0,1 0-1 0 0,0 0 0 0 0,0 0 1 0 0,0 0-1 0 0,0 0 1 0 0,0 0-1 0 0,0 0 1 0 0,0-1-1 0 0,0 1 1 0 0,0 0-1 0 0,0 0 1 0 0,0 0-1 0 0,0 0 1 0 0,0 0-1 0 0,-1 0 1 0 0,1 0-1 0 0,0 0 1 0 0,0 0-1 0 0,0 0 1 0 0,0 0-1 0 0,0 0 1 0 0,0 0-1 0 0,0 0 1 0 0,-1 0-1 0 0,1 0 1 0 0,0 0-1 0 0,0 0 0 0 0,0 0 1 0 0,0 0-1 0 0,0 0 1 0 0,0 0-1 0 0,0 0 1 0 0,-1 0-1 0 0,1 0 1 0 0,0 0-1 0 0,0 0 1 0 0,0 0-1 0 0,0 0 1 0 0,0 0-1 0 0,0 0 1 0 0,0 0-1 0 0,-1 0 1 0 0,1 0-1 0 0,0 0 1 0 0,0 0-1 0 0,0 0 1 0 0,0 0-1 0 0,0 1 1 0 0,0-1-1 0 0,0 0 0 0 0,0 0 1 0 0,0 0-1 0 0,0 0 1 0 0,0 0-1 0 0,0 0 1 0 0,0 0-3 0 0,-11 11 96 0 0,5-8 4 0 0,-3-4-74 0 0,7 1-5 0 0,1 0-17 0 0,0 0 0 0 0,1 0 0 0 0,-1 0 0 0 0,0 0 0 0 0,0 0 0 0 0,0 1 0 0 0,1-1 0 0 0,-1 0 0 0 0,0 0 0 0 0,1 1 0 0 0,-1-1 0 0 0,0 0 0 0 0,1 1 0 0 0,-1-1 0 0 0,0 1 0 0 0,1-1 0 0 0,-1 1 0 0 0,1-1 0 0 0,-1 1 1 0 0,1-1-1 0 0,-1 1 0 0 0,1 0 0 0 0,-1-1 0 0 0,1 1 0 0 0,-1 0 0 0 0,1-1 0 0 0,0 1 0 0 0,0 0 0 0 0,-1 0-4 0 0,1 0 2 0 0,-1 0 1 0 0,1 0-1 0 0,-1 0 0 0 0,0 1 0 0 0,1-1 1 0 0,-1 0-1 0 0,0-1 0 0 0,0 1 1 0 0,1 0-1 0 0,-1 0 0 0 0,0 0 1 0 0,0 0-1 0 0,0-1 0 0 0,0 1 1 0 0,0 0-3 0 0,-4 1 17 0 0,4-2-12 0 0,1 0 0 0 0,-1 1 0 0 0,0-1 0 0 0,1 0 0 0 0,-1 1 0 0 0,1-1 0 0 0,-1 0 0 0 0,1 1 0 0 0,-1-1 1 0 0,1 1-1 0 0,-1-1 0 0 0,1 1 0 0 0,-1-1 0 0 0,1 1 0 0 0,-1-1 0 0 0,1 1 0 0 0,0-1 0 0 0,-1 1 0 0 0,1-1 0 0 0,0 1 0 0 0,0 0 0 0 0,-1 0-5 0 0,-1 3 17 0 0,0 0-3 0 0,0-1 1 0 0,1 1-1 0 0,-1 0 1 0 0,1-1-1 0 0,0 1 1 0 0,0 0-1 0 0,0 0 1 0 0,0 0-1 0 0,1 1-14 0 0,-1 17 85 0 0,1 14 104 0 0,0-16-97 0 0,0-18-85 0 0,0-1 4 0 0,0 1 0 0 0,0 0 0 0 0,1-1 0 0 0,-1 1 0 0 0,0 0 0 0 0,0-1 0 0 0,1 1 0 0 0,-1-1 0 0 0,1 1 0 0 0,0-1 0 0 0,-1 1 0 0 0,1-1 0 0 0,0 0 0 0 0,0 1-11 0 0,5 10 66 0 0,-3 0-21 0 0,-3-9-36 0 0,1-1 0 0 0,-1 0 0 0 0,1 0 0 0 0,0 1 0 0 0,-1-1 0 0 0,1 0 0 0 0,0 0 0 0 0,0 0 0 0 0,0 0 0 0 0,1 0 0 0 0,-1 0 0 0 0,0-1 0 0 0,1 1 1 0 0,0 0-10 0 0,8 10 61 0 0,-7-9-42 0 0,0 1 0 0 0,0-1-1 0 0,0 0 1 0 0,0 0-1 0 0,0 0 1 0 0,1-1 0 0 0,-1 1-1 0 0,1-1 1 0 0,0 0 0 0 0,0 1-19 0 0,22 2 87 0 0,-1 8 46 0 0,-3-1-34 0 0,-6-9-74 0 0,-15-3-17 0 0,1 0 0 0 0,0 0 1 0 0,-1 0-1 0 0,1 1 0 0 0,0-1 1 0 0,-1 1-1 0 0,1-1 1 0 0,0 1-1 0 0,-1-1 0 0 0,1 1 1 0 0,-1 0-1 0 0,1 0 1 0 0,-1 0-10 0 0,9 4-3 0 0,3-2-92 0 0,0-3-74 0 0,-12 0 120 0 0,-1 0-14 0 0,1 0-26 0 0,-1 0-43 0 0,0 0-20 0 0,0 0-44 0 0,0 0-51 0 0,0 0-57 0 0,0 0-61 0 0,0 0-57 0 0,0 0-51 0 0,0 0-45 0 0,0 0-153 0 0,0 0-44 0 0,0 0-185 0 0,0 0-498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0:26.7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61 31 13408 0 0,'-10'-10'267'0'0,"8"9"-227"0"0,1 1-1 0 0,0-1 0 0 0,0 0 1 0 0,0 1-1 0 0,-1-1 1 0 0,1 1-1 0 0,0-1 0 0 0,-1 1 1 0 0,1 0-1 0 0,-1 0 1 0 0,1-1-1 0 0,0 1 1 0 0,-2 0-40 0 0,-4 0 98 0 0,1-2-56 0 0,1-8-16 0 0,2 8-41 0 0,0 1-81 0 0,1 1-83 0 0,1 0 45 0 0,0 0-35 0 0,1 0 169 0 0,0 0-207 0 0,-1 0-35 0 0,0 0-337 0 0,1 0 73 0 0,0 0-48 0 0,0 0-662 0 0,0 0-528 0 0,0 0-1001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0:28.6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77 7632 0 0,'0'0'166'0'0,"0"0"29"0"0,0 0 14 0 0,3 2-25 0 0,0 2-129 0 0,2-1-40 0 0,8 2-78 0 0,-4-4 51 0 0,1-1 71 0 0,-3 0 41 0 0,1 0 64 0 0,0 0 36 0 0,-4 0-125 0 0,1 0 37 0 0,7 0 200 0 0,0 0 60 0 0,26 0 830 0 0,-24 0-733 0 0,-1-2-66 0 0,-3-3-97 0 0,-9 4-264 0 0,1 0 1 0 0,-1 0-1 0 0,1 0 1 0 0,-1 0-1 0 0,1 1 1 0 0,0-1-1 0 0,-1 1 1 0 0,1-1-1 0 0,0 1 1 0 0,-1-1 0 0 0,1 1-1 0 0,0 0 1 0 0,0 0-43 0 0,9-2 219 0 0,2-4 29 0 0,-3 0-40 0 0,-2 5-39 0 0,-3-2-47 0 0,6-7-48 0 0,-6 5-5 0 0,5-5-42 0 0,-7 4 28 0 0,-4-3-45 0 0,1 9-5 0 0,0 0-4 0 0,0 0 0 0 0,0 0 0 0 0,0 0 0 0 0,0 0 0 0 0,0 0 0 0 0,0-1 0 0 0,0 1 0 0 0,0 0 0 0 0,0 0 0 0 0,0 0 0 0 0,0 0-1 0 0,0 0 1 0 0,0 0 0 0 0,0 0 0 0 0,0 0 0 0 0,0 0 0 0 0,0 0 0 0 0,0 0 0 0 0,0-1 0 0 0,0 1 0 0 0,0 0 0 0 0,0 0 0 0 0,0 0 0 0 0,0 0 0 0 0,0 0 0 0 0,0 0 0 0 0,0 0-1 0 0,0 0 1 0 0,0 0 0 0 0,0 0 0 0 0,0 0 0 0 0,0 0 0 0 0,0 0 0 0 0,0 0 0 0 0,-1 0 0 0 0,1-1 0 0 0,0 1 0 0 0,0 0 0 0 0,0 0 0 0 0,0 0 0 0 0,0 0 0 0 0,0 0-1 0 0,0 0 1 0 0,0 0 0 0 0,0 0 0 0 0,0 0 0 0 0,0 0 0 0 0,-1 0 0 0 0,1 0 0 0 0,0 0 0 0 0,0 0 0 0 0,0 0 0 0 0,0 0 0 0 0,0 0 0 0 0,0 0 0 0 0,0 0 0 0 0,0 1-1 0 0,-1-1 1 0 0,1 0 1 0 0,0 0-1 0 0,-1 0 1 0 0,1 0-1 0 0,0 0 1 0 0,-1 0-1 0 0,1 0 1 0 0,0 0-1 0 0,-1 0 1 0 0,1 0 0 0 0,0 0-1 0 0,-1 0 1 0 0,1 0-1 0 0,0 0 1 0 0,-1 0-1 0 0,1-1 1 0 0,0 1-1 0 0,-1 0 1 0 0,1 0-1 0 0,0 0 1 0 0,0 0-1 0 0,-1-1 1 0 0,1 1 0 0 0,0 0-1 0 0,0 0 1 0 0,-1-1-1 0 0,1 1 1 0 0,0 0-1 0 0,0 0 1 0 0,-1-1-1 0 0,1 1 1 0 0,0 0-1 0 0,0 0 1 0 0,0-1-1 0 0,0 1 1 0 0,0 0 0 0 0,-1-1-2 0 0,1 1 0 0 0,0-1 0 0 0,0 1 1 0 0,0 0-1 0 0,0-1 0 0 0,0 1 1 0 0,-1 0-1 0 0,1-1 0 0 0,0 1 1 0 0,0 0-1 0 0,0-1 1 0 0,-1 1-1 0 0,1 0 0 0 0,0-1 1 0 0,-1 1-1 0 0,1 0 0 0 0,0 0 1 0 0,-1 0-1 0 0,1-1 0 0 0,0 1 1 0 0,-1 0-1 0 0,1 0 0 0 0,-3-1 0 0 0,0 0 0 0 0,0 0 0 0 0,0 1 0 0 0,-1 0 0 0 0,1-1 0 0 0,0 1 0 0 0,-2 0 0 0 0,-6 0 0 0 0,8-1 0 0 0,-1 1 0 0 0,1 0 0 0 0,0 0 0 0 0,0 0 0 0 0,0 0 0 0 0,0 1 0 0 0,0-1 0 0 0,0 1 0 0 0,0 0 0 0 0,-1 0 0 0 0,-13 8 0 0 0,-8 4 6 0 0,4-5 48 0 0,20-7-52 0 0,-1-1 0 0 0,1 1 0 0 0,-1-1 0 0 0,0 1 0 0 0,1 0 0 0 0,-1 0 0 0 0,1 0 0 0 0,-1-1 0 0 0,1 2 0 0 0,0-1 0 0 0,-1 0 1 0 0,1 0-1 0 0,0 0 0 0 0,-1 1-2 0 0,-6 12 61 0 0,-17 16 85 0 0,10 0-14 0 0,14-25-130 0 0,0-1 0 0 0,0 1 0 0 0,0 0 0 0 0,1-1 0 0 0,0 1 0 0 0,0-1 0 0 0,0 1 0 0 0,1 0 0 0 0,-1-1 0 0 0,1 1 0 0 0,1 2-2 0 0,0-1 11 0 0,0-1 0 0 0,0 0-1 0 0,1 0 1 0 0,0 0 0 0 0,0 0-11 0 0,25 12 0 0 0,-14-3-18 0 0,-1-5-73 0 0,-10-8 70 0 0,-1 0-1 0 0,0 0 0 0 0,1 0 1 0 0,-1 0-1 0 0,1 0 0 0 0,-1-1 1 0 0,1 1-1 0 0,-1-1 0 0 0,1 0 1 0 0,-1 0-1 0 0,2 0 22 0 0,2 0-98 0 0,0 0-99 0 0,-1 0-86 0 0,0 0-77 0 0,0 0-157 0 0,0 0-75 0 0,0 0-191 0 0,3 0-471 0 0,0 0-442 0 0,2 0-961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0:29.0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92 10 7584 0 0,'0'0'222'0'0,"-3"0"-15"0"0,-1 0-173 0 0,-4-2-25 0 0,1-2-24 0 0,1 1 8 0 0,4 5 48 0 0,1 3 52 0 0,1-3 89 0 0,-2-2 210 0 0,-3 0-148 0 0,-11 2 777 0 0,10 3-423 0 0,5 1-233 0 0,1-4-154 0 0,-2 1 34 0 0,-5 8 36 0 0,-1 3 98 0 0,1-10-180 0 0,3 0-34 0 0,2 6-43 0 0,2 3 22 0 0,0 16 115 0 0,0-19-132 0 0,0 1 62 0 0,0 1 80 0 0,0-11-262 0 0,0-1 0 0 0,0 1 1 0 0,0-1-1 0 0,0 1 0 0 0,0-1 1 0 0,-1 1-1 0 0,2-1 0 0 0,-1 1 1 0 0,0-1-1 0 0,0 1 0 0 0,0-1 1 0 0,0 0-1 0 0,0 1 1 0 0,0-1-1 0 0,0 1 0 0 0,1-1 1 0 0,-1 1-1 0 0,0-1 0 0 0,0 1 1 0 0,1-1-1 0 0,-1 0 0 0 0,0 1 1 0 0,0-1-1 0 0,1 0 0 0 0,-1 1 1 0 0,0-1-1 0 0,1 0 1 0 0,-1 1-1 0 0,1-1 0 0 0,-1 0 1 0 0,0 0-1 0 0,1 1-7 0 0,6 3 99 0 0,-2 6 47 0 0,5-5-2 0 0,-6 1-51 0 0,-4-5-87 0 0,0-1 0 0 0,1 1 0 0 0,-1-1-1 0 0,0 0 1 0 0,0 1 0 0 0,1-1 0 0 0,-1 1 0 0 0,0-1 0 0 0,1 0-1 0 0,-1 1 1 0 0,0-1 0 0 0,1 0 0 0 0,-1 0 0 0 0,1 1-1 0 0,-1-1 1 0 0,0 0 0 0 0,1 0 0 0 0,-1 1 0 0 0,1-1 0 0 0,-1 0-1 0 0,1 0 1 0 0,-1 0 0 0 0,1 0 0 0 0,-1 0 0 0 0,1 0 0 0 0,-1 0-1 0 0,1 0 1 0 0,-1 0 0 0 0,1 0 0 0 0,-1 0 0 0 0,0 0 0 0 0,1 0-6 0 0,6 0 108 0 0,9 0 110 0 0,-2-2-99 0 0,-13 2-110 0 0,1 0 1 0 0,0-1-1 0 0,-1 1 0 0 0,1-1 1 0 0,-1 0-1 0 0,1 1 1 0 0,-1-1-1 0 0,1 0 1 0 0,-1 0-1 0 0,1 0 1 0 0,-1 0-1 0 0,0 0 1 0 0,1-1-10 0 0,4-2 82 0 0,-1 4-49 0 0,-1-1-16 0 0,1-9-5 0 0,5 5 5 0 0,-3 0 18 0 0,7-18-5 0 0,1-7 24 0 0,-5 15-54 0 0,-3 5-39 0 0,2 3-121 0 0,0 7-35 0 0,-6 1 92 0 0,-1 0 58 0 0,3 1-21 0 0,5 8 2 0 0,-6-4-13 0 0,-3 0 51 0 0,-1 0 11 0 0,5 2 5 0 0,-4-7 5 0 0,0 0-1 0 0,0 1 0 0 0,-1-1 0 0 0,1 1 1 0 0,0-1-1 0 0,-1 0 0 0 0,1 1 0 0 0,-1-1 0 0 0,1 1 1 0 0,-1 0-1 0 0,0-1 0 0 0,1 1 0 0 0,-1-1 1 0 0,0 1 5 0 0,0 4-21 0 0,0 0 0 0 0,1-1 0 0 0,0 1 0 0 0,0 0 0 0 0,2 4 21 0 0,2 3-9 0 0,-4-7 25 0 0,0-3-3 0 0,0 1-1 0 0,0-1 0 0 0,0 1 1 0 0,-1-1-1 0 0,0 1 0 0 0,0-1 1 0 0,0 1-1 0 0,0-1 0 0 0,0 2-12 0 0,-1 7 27 0 0,1 45 219 0 0,0-1 49 0 0,0 0 55 0 0,0 2 63 0 0,0-51-340 0 0,-1 0 0 0 0,0 0 0 0 0,0 0 0 0 0,-1-1 0 0 0,0 1 0 0 0,-2 5-73 0 0,2-7 44 0 0,-2 13 181 0 0,4-5-80 0 0,0-12-123 0 0,0 1 0 0 0,0 0 0 0 0,0 0 1 0 0,0-1-1 0 0,-1 1 0 0 0,1 0 0 0 0,0-1 0 0 0,-1 1 0 0 0,0 1-22 0 0,-9 11 196 0 0,-8 14 194 0 0,-6-15-189 0 0,20-11-168 0 0,-8 4 58 0 0,2-1-37 0 0,2-1-33 0 0,-22 1 63 0 0,23-1-73 0 0,7-3-11 0 0,-1 0-1 0 0,0-1 1 0 0,0 1-1 0 0,0 0 1 0 0,0-1-1 0 0,0 1 1 0 0,0-1 0 0 0,1 1-1 0 0,-1-1 1 0 0,0 0-1 0 0,0 1 1 0 0,0-1-1 0 0,0 0 1 0 0,-1 0-1 0 0,1 0 1 0 0,0 1-1 0 0,0-1 1 0 0,0 0 0 0 0,0-1-1 0 0,0 1 1 0 0,0 0-1 0 0,0 0 1 0 0,0 0-1 0 0,0 0 1 0 0,-1-1 0 0 0,-8-3-25 0 0,-8-3-34 0 0,3 5-19 0 0,8 2 35 0 0,1-2-38 0 0,-3-4-177 0 0,1 2-16 0 0,-5-1-361 0 0,13 4 587 0 0,0 0 0 0 0,-1 0 0 0 0,1 1 1 0 0,0-1-1 0 0,0 0 0 0 0,-1 0 1 0 0,1 1-1 0 0,0-1 0 0 0,0 0 0 0 0,0 0 1 0 0,0 0-1 0 0,0 0 0 0 0,0 1 1 0 0,0-2 47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0:30.2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43 1 14336 0 0,'-2'0'-114'0'0,"0"0"60"0"0,0 0 51 0 0,0 0 44 0 0,-3 0 126 0 0,-8 0 542 0 0,10 0-586 0 0,0 0-33 0 0,0 0-43 0 0,0 0-95 0 0,1 0-118 0 0,0 0 32 0 0,1 0-38 0 0,2 0-63 0 0,0 0-37 0 0,1 0-368 0 0,0 0 86 0 0,0 0-49 0 0,3 0-713 0 0,1 0-560 0 0,3 0-1066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0:31.0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7512 0 0,'0'0'166'0'0,"0"0"29"0"0,0 0 13 0 0,0 0-68 0 0,0 0-11 0 0,0 0 47 0 0,0 0 150 0 0,0 0 280 0 0,0 0 24 0 0,0 0-24 0 0,3 0-106 0 0,0 0-349 0 0,1 0 78 0 0,6 0 397 0 0,-6 1-448 0 0,-2 0-55 0 0,0 0-100 0 0,4 9 359 0 0,-5-9-348 0 0,-1 0 1 0 0,1 1-1 0 0,0-1 0 0 0,0 1 0 0 0,0-1 1 0 0,0 0-1 0 0,0 1 0 0 0,0-1 0 0 0,0 0 1 0 0,0 0-1 0 0,0 0 0 0 0,1 0 1 0 0,-1 0-35 0 0,10 5 169 0 0,5 5 106 0 0,0 5 73 0 0,-4 1-157 0 0,0-1-44 0 0,15 22 130 0 0,-15-18-132 0 0,9 11 29 0 0,-8-11 108 0 0,9 17-282 0 0,-2 6 224 0 0,5-8 0 0 0,-5 5 5 0 0,5-4 22 0 0,-12-7-70 0 0,-10-22-115 0 0,0 0 0 0 0,0-1 0 0 0,0 1 0 0 0,1 0 0 0 0,3 3-66 0 0,9 13 181 0 0,-9-13-93 0 0,-1 0 1 0 0,0 0-1 0 0,-1 0 1 0 0,2 8-89 0 0,1 7 161 0 0,-2 4 38 0 0,-4-19-124 0 0,1 1-1 0 0,-1-1 1 0 0,3 3-75 0 0,-2-5 51 0 0,0 1 0 0 0,-1 0 0 0 0,1 0-1 0 0,-2 0 1 0 0,1 1 0 0 0,-1-1 0 0 0,-1 0 0 0 0,0 1-1 0 0,0 3-50 0 0,0-3 39 0 0,0 14 44 0 0,0-13-20 0 0,0 5 40 0 0,0 4 9 0 0,1-10-48 0 0,0-1 0 0 0,-1 0 0 0 0,-1 1 0 0 0,0-1 0 0 0,-2 10-64 0 0,-7 1 144 0 0,5 5 0 0 0,0-10-43 0 0,3-12-78 0 0,1 0 1 0 0,0 0 0 0 0,0 0-1 0 0,0 1 1 0 0,1-1 0 0 0,-1 0-1 0 0,1 1 1 0 0,0 0-24 0 0,-1-2 14 0 0,1 0 1 0 0,0 0-1 0 0,0-1 1 0 0,0 1-1 0 0,-1 0 1 0 0,1 0 0 0 0,-1-1-1 0 0,0 1 1 0 0,1-1-1 0 0,-1 1 1 0 0,0 0-15 0 0,-2 2 67 0 0,0 0 0 0 0,0-1 0 0 0,0 1 0 0 0,0-1 0 0 0,-3 3-67 0 0,-4 3 131 0 0,4 0-48 0 0,1 4 14 0 0,-2-9-30 0 0,7-3-63 0 0,-1-1 0 0 0,1 0 0 0 0,0 0 0 0 0,-1 0 0 0 0,1 1-1 0 0,0-1 1 0 0,-1 0 0 0 0,1 0 0 0 0,0 1 0 0 0,-1-1 0 0 0,1 0 0 0 0,0 1 0 0 0,0-1-1 0 0,-1 0 1 0 0,1 1 0 0 0,0-1 0 0 0,0 0 0 0 0,0 1 0 0 0,-1-1 0 0 0,1 0-1 0 0,0 1 1 0 0,0-1 0 0 0,0 1 0 0 0,0-1 0 0 0,0 0 0 0 0,0 1 0 0 0,0-1-1 0 0,0 1 1 0 0,0-1 0 0 0,0 0 0 0 0,0 1-4 0 0,0 2 73 0 0,-2-3-3 0 0,-9 2-56 0 0,9 4-37 0 0,2-2-60 0 0,0-4 83 0 0,0 2-99 0 0,0-2-33 0 0,-3 1-203 0 0,-7-1-470 0 0,8 0-54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0:29.4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63 121 7312 0 0,'0'0'165'0'0,"0"0"22"0"0,2 0 9 0 0,1 1-147 0 0,1-2 19 0 0,5-14 27 0 0,-8 13-202 0 0,0 0 81 0 0,1-1 67 0 0,1 1 56 0 0,1-3 179 0 0,7-6 518 0 0,-8 8-593 0 0,-1 1 491 0 0,-2-1-27 0 0,0 1-441 0 0,0 0-74 0 0,0-6 130 0 0,0 5-102 0 0,0 1-11 0 0,0-1 62 0 0,0 1 103 0 0,0 0 106 0 0,0 1-172 0 0,0 0 32 0 0,0 0 37 0 0,0 1 37 0 0,-2-3-122 0 0,2 3-247 0 0,-11-9 212 0 0,10 9-206 0 0,1-1 0 0 0,0 1 0 0 0,-1 0-1 0 0,1-1 1 0 0,-1 1 0 0 0,1 0-1 0 0,0 0 1 0 0,-1 0 0 0 0,1-1-1 0 0,-1 1 1 0 0,1 0 0 0 0,-1 0 0 0 0,1 0-1 0 0,-1 0 1 0 0,1 0 0 0 0,-1 0-1 0 0,1 0 1 0 0,-1 0 0 0 0,1 0 0 0 0,-1 0-1 0 0,1 0 1 0 0,-1 0 0 0 0,1 0-1 0 0,-1 0 1 0 0,1 1 0 0 0,0-1-1 0 0,-1 0 1 0 0,1 0 0 0 0,-1 1 0 0 0,1-1-9 0 0,-5 6 120 0 0,5-5-115 0 0,0-1 1 0 0,0 1 0 0 0,-1-1-1 0 0,1 0 1 0 0,0 1 0 0 0,0-1-1 0 0,-1 0 1 0 0,1 1 0 0 0,0-1-1 0 0,0 0 1 0 0,-1 0 0 0 0,1 1-1 0 0,0-1 1 0 0,-1 0 0 0 0,1 0-1 0 0,0 1 1 0 0,-1-1 0 0 0,1 0-1 0 0,0 0 1 0 0,-1 0 0 0 0,1 0-1 0 0,-1 0 1 0 0,1 1 0 0 0,0-1 0 0 0,-1 0-1 0 0,1 0 1 0 0,-1 0 0 0 0,1 0-1 0 0,0 0 1 0 0,-1 0 0 0 0,0 0-6 0 0,-4 2 128 0 0,-20 13 110 0 0,10 13-28 0 0,12-21-158 0 0,-9 16 86 0 0,11-19-116 0 0,0-1 0 0 0,0 1 0 0 0,0 0 0 0 0,1 0 0 0 0,-1 0-1 0 0,1 0 1 0 0,0-1 0 0 0,0 1 0 0 0,1 0 0 0 0,0 2-22 0 0,0 13 33 0 0,-1-15-24 0 0,0 1-1 0 0,1-1 0 0 0,0 0 1 0 0,0 1-1 0 0,0-1 0 0 0,0 0 1 0 0,1 0-1 0 0,0 0 1 0 0,0 0-1 0 0,0 0-8 0 0,2 3 32 0 0,0-1 1 0 0,0 0-1 0 0,1 0 0 0 0,-1 0 1 0 0,4 3-33 0 0,0-4 64 0 0,-4-3-50 0 0,14 6 36 0 0,0-6 22 0 0,-16-2-64 0 0,-1 1 0 0 0,1-1 0 0 0,-1 0 0 0 0,1 0 0 0 0,0 1 0 0 0,-1-1 0 0 0,1 1 0 0 0,-1-1 0 0 0,0 1 0 0 0,1-1 1 0 0,-1 1-1 0 0,1 0 0 0 0,0 0-8 0 0,-1 1 7 0 0,1-1 1 0 0,0-1 0 0 0,-1 1-1 0 0,1 0 1 0 0,0 0-1 0 0,0-1 1 0 0,-1 1 0 0 0,1-1-1 0 0,0 1 1 0 0,0-1-1 0 0,0 0 1 0 0,0 0 0 0 0,1 1-9 0 0,5-1 11 0 0,13 1 12 0 0,-7-5 25 0 0,-11 2-40 0 0,1 0-1 0 0,-1 1 0 0 0,1-1 1 0 0,-1 1-1 0 0,1 0 1 0 0,0 0-1 0 0,-1 0 0 0 0,1 0 1 0 0,0 1-1 0 0,3-1-6 0 0,-6 1-9 0 0,1 0 0 0 0,0 0 0 0 0,-1 0 0 0 0,1 0 0 0 0,-1 0 0 0 0,1-1 0 0 0,0 1 0 0 0,-1-1 0 0 0,1 1 0 0 0,-1-1-1 0 0,1 1 1 0 0,-1-1 0 0 0,0 0 0 0 0,1 0 0 0 0,0-1 9 0 0,6-2-59 0 0,1-1-29 0 0,4-1-44 0 0,-9 3 50 0 0,0-1-37 0 0,2-2-196 0 0,0 0-91 0 0,1-1-160 0 0,4-4-340 0 0,4-4-391 0 0</inkml:trace>
  <inkml:trace contextRef="#ctx0" brushRef="#br0" timeOffset="308.55">456 46 9960 0 0,'3'0'222'0'0,"-3"-1"-216"0"0,0 2 0 0 0,1-1 0 0 0,-1 0-1 0 0,1 0 1 0 0,-1 0 0 0 0,1 0 0 0 0,-1 0-1 0 0,1 0 1 0 0,-1 0 0 0 0,0 0 0 0 0,1 1-1 0 0,-1-1 1 0 0,1 0 0 0 0,-1 0 0 0 0,0 1-1 0 0,1-1 1 0 0,-1 0 0 0 0,0 1 0 0 0,1-1-1 0 0,-1 0-5 0 0,4 11 171 0 0,-3 19 206 0 0,-1-14-226 0 0,2-3-91 0 0,4 2-87 0 0,-2-7 50 0 0,1 4 90 0 0,-1-2 73 0 0,0 0 35 0 0,-1-2 19 0 0,-2 0 48 0 0,-1 1 104 0 0,1-1-162 0 0,1 1 69 0 0,0 0 39 0 0,6 14 509 0 0,-3-10-379 0 0,-2-7-268 0 0,0 0-36 0 0,-1-1-46 0 0,0-1-53 0 0,0 0 139 0 0,-1-2-36 0 0,2 2 75 0 0,-1-1-81 0 0,1-1-77 0 0,-1 0-33 0 0,0 2 70 0 0,3 5 187 0 0,6 15 229 0 0,-9-15-243 0 0,-2-6 41 0 0,0-3-101 0 0,0 0-47 0 0,0 0-11 0 0,0 0-7 0 0,0 0-29 0 0,0 0-12 0 0,0-3-1 0 0,0 3-123 0 0,0 0 0 0 0,0-1-1 0 0,0 1 1 0 0,0-1 0 0 0,0 1-1 0 0,0 0 1 0 0,0-1-1 0 0,0 1 1 0 0,0-1 0 0 0,0 1-1 0 0,0 0 1 0 0,-1-1 0 0 0,1 1-1 0 0,0-1 1 0 0,0 1-1 0 0,0 0 1 0 0,-1-1 0 0 0,1 1-1 0 0,0 0 1 0 0,0-1 0 0 0,-1 1-1 0 0,1 0 1 0 0,0 0-1 0 0,0-1 1 0 0,-1 1 0 0 0,1 0-1 0 0,0 0 1 0 0,-1-1 0 0 0,1 1-1 0 0,-1 0 1 0 0,1 0-5 0 0,-7-5 38 0 0,-8-22 52 0 0,0-4-20 0 0,14 27-69 0 0,0-1 0 0 0,0 1 1 0 0,0-1-1 0 0,1 1 0 0 0,0-1 1 0 0,-1 1-1 0 0,2-1 0 0 0,-1 0 1 0 0,1-2-2 0 0,0-3 9 0 0,-2-5 29 0 0,1 11-36 0 0,-1 1 0 0 0,1-1 0 0 0,0 1 0 0 0,1-1 0 0 0,-1 1 0 0 0,1-1-1 0 0,-1 1 1 0 0,2-4-2 0 0,0 2-1 0 0,10-28-7 0 0,2 13-71 0 0,-2 7 7 0 0,-8 9 36 0 0,0-1 0 0 0,0 1 0 0 0,1 0-1 0 0,-1 0 1 0 0,1 0 0 0 0,2-1 36 0 0,3 1-80 0 0,-8 3 63 0 0,1 0-1 0 0,-1 0 0 0 0,0-1 1 0 0,0 1-1 0 0,0 0 0 0 0,0-1 1 0 0,0 1-1 0 0,-1-1 0 0 0,1 1 18 0 0,0-1-12 0 0,0 0 0 0 0,0 1 0 0 0,-1 0 0 0 0,1-1 0 0 0,0 1 0 0 0,0 0 0 0 0,0 0 0 0 0,0 0 0 0 0,0 1-1 0 0,1-1 1 0 0,-1 0 0 0 0,0 1 0 0 0,0-1 0 0 0,1 1 12 0 0,9-3-45 0 0,1-3-14 0 0,-12 5 50 0 0,0 0 0 0 0,1 0-1 0 0,-1 1 1 0 0,1-1 0 0 0,-1 0 0 0 0,0 1 0 0 0,1 0 0 0 0,-1-1 0 0 0,1 1 0 0 0,-1 0 0 0 0,1-1 0 0 0,-1 1-1 0 0,1 0 10 0 0,0 0-10 0 0,-1 0 0 0 0,1 0 0 0 0,-1 0 0 0 0,1-1 0 0 0,-1 1 0 0 0,1 0 0 0 0,-1-1 0 0 0,1 1 0 0 0,-1-1-1 0 0,1 0 1 0 0,-1 1 0 0 0,0-1 0 0 0,2-1 10 0 0,-2 1-11 0 0,1 0-1 0 0,-1 0 1 0 0,1 0-1 0 0,0 1 1 0 0,0-1 0 0 0,-1 0-1 0 0,1 1 1 0 0,0-1-1 0 0,0 1 1 0 0,0 0-1 0 0,-1-1 1 0 0,1 1-1 0 0,2 0 12 0 0,-3 0-194 0 0,0 0 73 0 0,0 0 62 0 0,0 0 52 0 0,1 0 107 0 0,2 0 329 0 0,-2 0-356 0 0,-1 0-76 0 0,0 0-47 0 0,0 0-43 0 0,0 0-49 0 0,0 0-54 0 0,0 0-83 0 0,0 0-76 0 0,1 0-84 0 0,-1 0-92 0 0,1 0-99 0 0,0 0-105 0 0,0 0-115 0 0,0 0-119 0 0,2 0-1203 0 0,5 0-1236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0:27.4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1 227 9384 0 0,'0'0'208'0'0,"0"0"33"0"0,0 0 16 0 0,0 0-106 0 0,0 2-78 0 0,0 20 10 0 0,0-18-8 0 0,0-2 107 0 0,2 1 210 0 0,4 2-22 0 0,-2 3 57 0 0,-2-1-93 0 0,-1 0 50 0 0,-1-1-93 0 0,2-1-51 0 0,0 1 46 0 0,2 0-59 0 0,1 6 184 0 0,-3-1-61 0 0,1 2 57 0 0,2-4-87 0 0,0-1-111 0 0,-1 2 42 0 0,2 3 1 0 0,-1-1-24 0 0,0-2-21 0 0,5 8 54 0 0,-5 7-113 0 0,8 1-10 0 0,-1-5-37 0 0,-9-5-86 0 0,-3-14-15 0 0,0-1 0 0 0,0 1 0 0 0,0-1 0 0 0,1 1 0 0 0,-1 0 0 0 0,0-1 0 0 0,1 1 0 0 0,0-1 0 0 0,-1 1 0 0 0,1-1 0 0 0,0 0 0 0 0,0 1 0 0 0,0-1 0 0 0,0 1 0 0 0,3 5 0 0 0,-1 8 0 0 0,-3-13-200 0 0,0-1 77 0 0,0 0 68 0 0,0 1 56 0 0,0-1 54 0 0,0 0 42 0 0,0 4 333 0 0,0-3-284 0 0,0-1-97 0 0,0 0-37 0 0,0 0-41 0 0,0 0-43 0 0,0 0-50 0 0,0 0-55 0 0,0 0-82 0 0,0 1-79 0 0,0-1-86 0 0,0 0-93 0 0,0 0-102 0 0,0 0-109 0 0,0 0-117 0 0,0 1-123 0 0,0-2-1080 0 0,0 0-1161 0 0</inkml:trace>
  <inkml:trace contextRef="#ctx0" brushRef="#br0" timeOffset="402.94">318 257 7920 0 0,'0'0'174'0'0,"0"0"29"0"0,0 3 13 0 0,3 19-50 0 0,-3-20-160 0 0,1 0 0 0 0,0 0-1 0 0,0-1 1 0 0,0 1 0 0 0,0 0-1 0 0,0 0 1 0 0,0-1-1 0 0,0 1 1 0 0,1 0 0 0 0,0 0-6 0 0,7 9 40 0 0,-2 1 82 0 0,-1 0 89 0 0,3-1 93 0 0,10 9 658 0 0,-8-6-383 0 0,-4-2-186 0 0,-4-6-239 0 0,0 0-33 0 0,1 6 214 0 0,1-3-95 0 0,13 12 252 0 0,-13-15-367 0 0,6 10 203 0 0,-4-5 34 0 0,4-4-36 0 0,-10-7-303 0 0,0 0 0 0 0,0 1-1 0 0,0-1 1 0 0,0 1-1 0 0,0-1 1 0 0,-1 1-1 0 0,1-1 1 0 0,0 1 0 0 0,0 0-1 0 0,0-1 1 0 0,0 1-1 0 0,-1 0 1 0 0,1 0-1 0 0,0 0 1 0 0,-1 0 0 0 0,1 0-23 0 0,2 5 144 0 0,1 1 63 0 0,4-5-92 0 0,-5-2-16 0 0,-3 0-16 0 0,0 0 11 0 0,0 0 64 0 0,0 0 30 0 0,0 0 4 0 0,0 0-19 0 0,0 0-77 0 0,0-2-40 0 0,0 0-52 0 0,0 0 1 0 0,0 1 0 0 0,1-1-1 0 0,-1 1 1 0 0,1-1-1 0 0,-1 1 1 0 0,1-1-1 0 0,-1 1 1 0 0,1 0 0 0 0,0-1-1 0 0,0 1 1 0 0,0 0-5 0 0,0-1 4 0 0,0 0 0 0 0,0 1 1 0 0,0-1-1 0 0,-1 0 0 0 0,1 1 1 0 0,0-1-1 0 0,-1 0 0 0 0,1 0 1 0 0,-1 0-1 0 0,0 0 0 0 0,1 0 1 0 0,-1 0-5 0 0,-1-14 1 0 0,0-12 9 0 0,5 11 71 0 0,22-28 112 0 0,-26 43-196 0 0,1 0 0 0 0,0 0 0 0 0,0-1 0 0 0,-1 1 0 0 0,1 0 0 0 0,-1 0 0 0 0,0 0 0 0 0,0-1 3 0 0,0 2-4 0 0,0 0-1 0 0,0 0 1 0 0,0 0-1 0 0,0 0 1 0 0,0 0-1 0 0,1 0 1 0 0,-1 0-1 0 0,0 0 1 0 0,0 0-1 0 0,1 0 0 0 0,-1 0 1 0 0,1 0-1 0 0,-1 0 1 0 0,1 1-1 0 0,-1-1 1 0 0,1 0-1 0 0,-1 0 1 0 0,1 0-1 0 0,0 1 1 0 0,-1-1-1 0 0,1 0 1 0 0,0 1-1 0 0,0-1 1 0 0,0 0-1 0 0,-1 1 1 0 0,2-1 4 0 0,2-1 12 0 0,1 1-54 0 0,22 1-410 0 0,-21 0 402 0 0,0 1 70 0 0,-5-2-15 0 0,-1 1 0 0 0,0 0 0 0 0,1 0 0 0 0,-1 0 0 0 0,1 0 1 0 0,-1 0-1 0 0,1 0 0 0 0,-1 1 0 0 0,1-1 0 0 0,-1 0 1 0 0,0 0-1 0 0,1 0 0 0 0,-1 0 0 0 0,1 0 0 0 0,-1 1 1 0 0,1-1-1 0 0,-1 0 0 0 0,0 0 0 0 0,1 1 0 0 0,-1-1 0 0 0,0 0 1 0 0,1 1-1 0 0,-1-1 0 0 0,0 0 0 0 0,0 1 0 0 0,1-1 1 0 0,-1 0-1 0 0,0 1 0 0 0,0-1 0 0 0,1 1 0 0 0,-1-1 0 0 0,0 0 1 0 0,0 1-1 0 0,0-1 0 0 0,0 1 0 0 0,0-1-5 0 0,3 7 54 0 0,10 8 52 0 0,-6-9-89 0 0,-5-4-16 0 0,0 0-1 0 0,0 0 1 0 0,1 0-1 0 0,-2 0 0 0 0,1 1 1 0 0,0-1-1 0 0,0 0 1 0 0,-1 1-1 0 0,1 0 1 0 0,0 0-1 0 0,1 10-1 0 0,-3-11 0 0 0,0 0 0 0 0,1 1 0 0 0,-1-1 0 0 0,1 0 1 0 0,0 0-1 0 0,0 0 0 0 0,0 0 0 0 0,0 0 0 0 0,0 0 0 0 0,0 0 0 0 0,1 0 0 0 0,-1 0 0 0 0,0-1 0 0 0,1 1 1 0 0,0 0-9 0 0,0 0-1 0 0,0 1 0 0 0,-1-1 1 0 0,1 0-1 0 0,-1 1 0 0 0,0-1 1 0 0,1 1-1 0 0,-1-1 0 0 0,0 1 1 0 0,0-1-1 0 0,-1 1 0 0 0,1 0 10 0 0,0 1-16 0 0,0 1 0 0 0,1-1 0 0 0,0 0-1 0 0,-1 0 1 0 0,1-1 0 0 0,2 4 16 0 0,7 15-14 0 0,-10-18 14 0 0,1 0 0 0 0,-1 1 0 0 0,1-1 0 0 0,1 0 0 0 0,-1-1 0 0 0,0 1 0 0 0,1 0 1 0 0,1 0-1 0 0,-3-3 0 0 0,0 0 0 0 0,0 1 0 0 0,1-1 0 0 0,-1 0 0 0 0,0 0 0 0 0,0 1 0 0 0,0-1 0 0 0,0 0 0 0 0,-1 1 0 0 0,1-1 0 0 0,0 1 0 0 0,-1-1 0 0 0,1 1 0 0 0,-1-1 0 0 0,1 1 0 0 0,-1 0 0 0 0,0-1 0 0 0,1 1 0 0 0,-1 0 0 0 0,0 0 0 0 0,0-1 0 0 0,0 1 1 0 0,0-1-1 0 0,0 1 1 0 0,1 0-1 0 0,-1-1 1 0 0,1 1 0 0 0,-1-1-1 0 0,1 1 1 0 0,-1-1-1 0 0,1 1 1 0 0,0-1 0 0 0,0 0-1 0 0,-1 1 1 0 0,1-1-1 0 0,0 0 1 0 0,1 0 0 0 0,-1 1-1 0 0,0-1 0 0 0,2 2 27 0 0,-3-3-102 0 0,0 0-49 0 0,0 0 45 0 0,0 0-66 0 0,0 0-78 0 0,0 0 65 0 0,0 0-35 0 0,0 0-40 0 0,0 0-35 0 0,0 0-367 0 0,0 0 86 0 0,0 0-50 0 0,0 0-705 0 0,0 0-558 0 0,0 0-1056 0 0</inkml:trace>
  <inkml:trace contextRef="#ctx0" brushRef="#br0" timeOffset="721.87">1150 0 10712 0 0,'0'0'241'0'0,"0"0"38"0"0,0 3 11 0 0,0 4-95 0 0,-1 7-58 0 0,1-5-107 0 0,3 3-26 0 0,8 14-4 0 0,-9-9 32 0 0,-2-15-15 0 0,0-1 1 0 0,0 1-1 0 0,0 0 1 0 0,0-1-1 0 0,1 1 1 0 0,-1-1 0 0 0,1 1-1 0 0,-1 0 1 0 0,1-1-1 0 0,-1 1 1 0 0,1-1-1 0 0,0 0 1 0 0,0 1-1 0 0,0-1-17 0 0,5 11 140 0 0,-1 14 91 0 0,5-6 35 0 0,-5 5 146 0 0,5-5 62 0 0,-7-8-247 0 0,2 3 101 0 0,4 4 78 0 0,-7-18-366 0 0,0 2 23 0 0,-1 0 0 0 0,1 0 0 0 0,0-1 0 0 0,-1 1 0 0 0,0 0 0 0 0,1 2-63 0 0,0 5 196 0 0,-1 2 91 0 0,0 2-28 0 0,9 25 447 0 0,-6-27-515 0 0,-2-7-126 0 0,4 10 162 0 0,-5-12-174 0 0,0 1-1 0 0,0-1 0 0 0,0 0 0 0 0,0 0 0 0 0,0 0 0 0 0,-1 1 0 0 0,1-1 0 0 0,-1 2-52 0 0,0 9 231 0 0,2-3-82 0 0,1 2-47 0 0,2 2-32 0 0,-3-8-39 0 0,0-2 1 0 0,-1-1 0 0 0,0 0 0 0 0,-1 1 0 0 0,1-1 0 0 0,-1 1 0 0 0,0 2-32 0 0,-1 15 59 0 0,0 3-95 0 0,1-22-42 0 0,0 0-82 0 0,0-2 49 0 0,0 0-33 0 0,0 0-38 0 0,0 0-42 0 0,0 0-46 0 0,0-1-44 0 0,0 1-40 0 0,0-1-35 0 0,0 0-255 0 0,0 0-59 0 0,0 1-48 0 0,0-1-33 0 0,0 0-1408 0 0,0 0-1249 0 0</inkml:trace>
  <inkml:trace contextRef="#ctx0" brushRef="#br0" timeOffset="967.63">984 302 11832 0 0,'0'0'266'0'0,"0"0"44"0"0,2-2 12 0 0,-2 2-322 0 0,7-6 190 0 0,-1 2-92 0 0,2 2-27 0 0,1 1-43 0 0,3 2-14 0 0,4 0-23 0 0,-4-1 37 0 0,-2-2 41 0 0,1 0 60 0 0,-6 0-88 0 0,1 0 33 0 0,1 0-1 0 0,0 0 1 0 0,-1 0 0 0 0,1 1 0 0 0,0 0 0 0 0,6 0-74 0 0,2 1 119 0 0,7 1 31 0 0,4-4-46 0 0,-9-1-53 0 0,-7 1-9 0 0,-1 1 0 0 0,1 0 0 0 0,0 1 0 0 0,7 0-42 0 0,4 1 63 0 0,1 0-72 0 0,38 0-183 0 0,-27 0 42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0:25.0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 0 10304 0 0,'0'0'233'0'0,"0"0"39"0"0,0 0 15 0 0,0 1-125 0 0,0 1-84 0 0,0 2-147 0 0,0 1 69 0 0,0 0 61 0 0,0 1 49 0 0,0 5 178 0 0,0 16 538 0 0,2-16-546 0 0,4 1 23 0 0,0 0-13 0 0,-5-2-35 0 0,1 1-1 0 0,4 1 32 0 0,0 0 0 0 0,-5-1-32 0 0,2 1 49 0 0,2-2-60 0 0,0-2-69 0 0,1 4 116 0 0,-2-2-88 0 0,-2-5-130 0 0,-1 0 0 0 0,0 0 0 0 0,0 0-1 0 0,0 0 1 0 0,0-1 0 0 0,-1 2-72 0 0,0 2 121 0 0,0 2 34 0 0,1-1-22 0 0,0-2-37 0 0,1-1-18 0 0,2 3-7 0 0,2 6 49 0 0,-4 0 54 0 0,-2-3-44 0 0,0-2-35 0 0,1-6-65 0 0,-1 0 0 0 0,1 0 0 0 0,0 0-1 0 0,0-1 1 0 0,0 1 0 0 0,0 0 0 0 0,1-1 0 0 0,0 1 0 0 0,0 0-30 0 0,-1-2 13 0 0,-1 0-1 0 0,1 0 1 0 0,-1 0 0 0 0,1 0 0 0 0,-1-1 0 0 0,0 1 0 0 0,0 0-1 0 0,0 0 1 0 0,0 0 0 0 0,0 0 0 0 0,0 0-13 0 0,0 8 45 0 0,0 21 68 0 0,0-22-79 0 0,0 2-10 0 0,0 24 64 0 0,0-33-77 0 0,0-2-71 0 0,0 0-40 0 0,0 0-146 0 0,0 0-11 0 0,0 0 84 0 0,0 0 9 0 0,0 0-63 0 0,0 0-198 0 0,0 0-364 0 0,0 0-31 0 0</inkml:trace>
  <inkml:trace contextRef="#ctx0" brushRef="#br0" timeOffset="671.8">1 273 7792 0 0,'0'0'230'0'0,"2"0"-16"0"0,6 0-137 0 0,-6 0-9 0 0,0-1 97 0 0,-1-1 189 0 0,-1 2-322 0 0,0-1 1 0 0,0 1-1 0 0,0-1 1 0 0,0 1-1 0 0,0-1 1 0 0,0 1-1 0 0,0-1 1 0 0,0 1-1 0 0,0-1 0 0 0,0 1 1 0 0,0-1-1 0 0,1 1 1 0 0,-1-1-1 0 0,0 1 1 0 0,0 0-1 0 0,0-1 1 0 0,1 1-1 0 0,-1-1 1 0 0,0 1-1 0 0,1 0 1 0 0,-1-1-1 0 0,0 1 1 0 0,1 0-1 0 0,-1-1 1 0 0,0 1-1 0 0,1 0 1 0 0,-1 0-1 0 0,1-1 1 0 0,-1 1-1 0 0,0 0 0 0 0,1 0 1 0 0,-1 0-1 0 0,1 0 1 0 0,-1-1-1 0 0,1 1 1 0 0,-1 0-1 0 0,1 0 1 0 0,-1 0-1 0 0,1 0 1 0 0,-1 0-1 0 0,1 0 1 0 0,-1 0-33 0 0,5-2 700 0 0,6-8 17 0 0,-10 8-361 0 0,1 1-82 0 0,-1 1-70 0 0,1-1-58 0 0,0 1-34 0 0,0 0-48 0 0,3 1 24 0 0,-4-1-16 0 0,0 0 67 0 0,9-2 392 0 0,-5-3-105 0 0,-1 0-138 0 0,-3 5-262 0 0,-1 0 0 0 0,1-1-1 0 0,-1 1 1 0 0,1 0 0 0 0,0-1-1 0 0,-1 1 1 0 0,1 0 0 0 0,0 0-1 0 0,0-1 1 0 0,-1 1 0 0 0,1 0-1 0 0,0 0 1 0 0,-1 0 0 0 0,1 0-1 0 0,0 0-25 0 0,10-1 293 0 0,1-5 39 0 0,-10 5-294 0 0,-1 0 1 0 0,0 0-1 0 0,1 0 1 0 0,0 0-1 0 0,-1 1 1 0 0,1-1-1 0 0,-1 1 1 0 0,1-1-1 0 0,0 1 1 0 0,-1-1-1 0 0,1 1 1 0 0,0 0 0 0 0,0 0-39 0 0,6 0-26 0 0,0 0 44 0 0,9 0 123 0 0,0 0 96 0 0,23 0 434 0 0,-28 0-500 0 0,1 0-45 0 0,2 0-58 0 0,-1 0-117 0 0,-1 0-101 0 0,-1 0-116 0 0,-5 0 85 0 0,-1 0-37 0 0,0 0-36 0 0,0 0-40 0 0,1 0-41 0 0,-1 0-43 0 0,0 0-46 0 0,0 0-48 0 0,1 0-49 0 0,-1 0-51 0 0,0 0-55 0 0,0 0-54 0 0,4 0-1309 0 0,8 0-1128 0 0</inkml:trace>
  <inkml:trace contextRef="#ctx0" brushRef="#br0" timeOffset="996.5">590 212 9648 0 0,'0'0'216'0'0,"0"0"32"0"0,0 0 12 0 0,0 1-106 0 0,0 1-79 0 0,0 1-45 0 0,0 1-16 0 0,0 16 74 0 0,0-12 144 0 0,0-1 52 0 0,0 7 360 0 0,2 8 512 0 0,1-13-695 0 0,2 0-54 0 0,3 0-92 0 0,-3-3-87 0 0,1 5 50 0 0,-1-1-28 0 0,-1-3-32 0 0,1-1 14 0 0,0 0 58 0 0,8 6 19 0 0,-6-4-202 0 0,-2-3-34 0 0,-1 0 60 0 0,-4 0-81 0 0,1 0-15 0 0,10 1 46 0 0,-10-5-81 0 0,0-1 0 0 0,0 0 0 0 0,0 1 0 0 0,0-1 0 0 0,0 1 1 0 0,0 0-1 0 0,0-1 0 0 0,0 1 0 0 0,0 0 0 0 0,-1-1 0 0 0,1 1 0 0 0,0 0 0 0 0,0 0 0 0 0,-1 0 0 0 0,1-1 1 0 0,0 2-4 0 0,4 8 62 0 0,-1-5-34 0 0,0-4-28 0 0,-2-2-2 0 0,0 1-36 0 0,-2 0-66 0 0,0 0-113 0 0,0 0 102 0 0,1 0-56 0 0,0 0-77 0 0,-1 0 78 0 0,1 0-37 0 0,0 0-40 0 0,0 0-36 0 0,1 0-385 0 0,0 0 93 0 0,0 0-51 0 0,2 0-737 0 0,2 0-578 0 0,4 0-1101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3:13.0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6896 0 0,'0'3'200'0'0,"1"8"-41"0"0,1 0-90 0 0,6 19-74 0 0,-6-27 14 0 0,6 18-11 0 0,-5-15 31 0 0,1 3 57 0 0,-1 3 141 0 0,-1-5-19 0 0,1 1 49 0 0,0 0 45 0 0,3 2 43 0 0,-2-4-226 0 0,-1 0 69 0 0,0 0 54 0 0,0 1 40 0 0,8 18 755 0 0,-4-15-640 0 0,-4-4-294 0 0,0 0 58 0 0,0 1 46 0 0,0 0 33 0 0,8 17 660 0 0,-4-13-544 0 0,2 9 22 0 0,-4-8-148 0 0,-2-6-79 0 0,0 0 33 0 0,2 2 127 0 0,3 0 89 0 0,2 3-78 0 0,-8-9-30 0 0,-2-2-4 0 0,0 0-11 0 0,0 0-44 0 0,0 0-17 0 0,0 0-7 0 0,0 0-7 0 0,0 0-29 0 0,0 0-12 0 0,0 0-1 0 0,-1 0-42 0 0,-1 1-54 0 0,-7-2-8 0 0,4-1 0 0 0,-6-11-30 0 0,9-2 49 0 0,2-8-9 0 0,0-5-66 0 0,0 16 3 0 0,0 7-3 0 0,1 1 0 0 0,0 0 0 0 0,0-1 0 0 0,0 1 0 0 0,1 0 0 0 0,0 0 0 0 0,-1 0 0 0 0,1 0 0 0 0,0 0 0 0 0,1 0 0 0 0,9-21 0 0 0,-10 19 0 0 0,1 0 0 0 0,0 0 0 0 0,0 1 0 0 0,1-1 0 0 0,0 1 0 0 0,0 0 0 0 0,0 0 0 0 0,1 0 0 0 0,-1 0 0 0 0,1 1 0 0 0,1-1 0 0 0,10-10 0 0 0,-3 5-6 0 0,-12 9 2 0 0,0 1 1 0 0,0 0-1 0 0,0 0 0 0 0,0-1 0 0 0,1 1 1 0 0,-1 0-1 0 0,0 0 0 0 0,0 0 0 0 0,0 0 1 0 0,0 0-1 0 0,1 1 0 0 0,-1-1 0 0 0,0 0 1 0 0,0 0-1 0 0,0 1 0 0 0,0-1 0 0 0,0 1 1 0 0,0-1-1 0 0,0 1 0 0 0,0-1 0 0 0,0 1 1 0 0,1 0 3 0 0,4 3-2 0 0,-4-4-3 0 0,-1 1 1 0 0,1-1-1 0 0,0 1 1 0 0,0-1-1 0 0,0 0 0 0 0,-1 1 1 0 0,1-1-1 0 0,0 0 1 0 0,0 0-1 0 0,0-1 1 0 0,0 1 4 0 0,0 0-1 0 0,0 0 1 0 0,0 0 0 0 0,0 0 0 0 0,0 0-1 0 0,0 0 1 0 0,-1 0 0 0 0,1 0-1 0 0,0 1 1 0 0,0-1 0 0 0,0 1-1 0 0,0 0 1 0 0,26 14 0 0 0,-10 12 0 0 0,-7-16 1 0 0,-4-4 5 0 0,0 1 0 0 0,0-1 0 0 0,1 3-6 0 0,3 5 78 0 0,0-4-8 0 0,-3-4-29 0 0,12 23 146 0 0,-4-14-108 0 0,-8-9-45 0 0,-6-4-22 0 0,0 2 6 0 0,-1 0-7 0 0,0 2 0 0 0,2-2 41 0 0,-1-3-95 0 0,-1-1 39 0 0,4 6 103 0 0,-4-4-85 0 0,1 1-91 0 0,-1-2-25 0 0,-1 0-56 0 0,1 0-63 0 0,-1 0-75 0 0,0-1 33 0 0,0 0-44 0 0,0-1-42 0 0,0 0-35 0 0,0 1-254 0 0,0-1-61 0 0,0 0-48 0 0,0 0-36 0 0,0 0-1413 0 0,0 0-1261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0:23.2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7968 0 0,'0'0'233'0'0,"-2"3"-9"0"0,-5 4-145 0 0,4-4-13 0 0,1-1 223 0 0,1-1-73 0 0,1 1-60 0 0,-1 0-48 0 0,2 1-27 0 0,0 2 34 0 0,0-4-36 0 0,0 0 29 0 0,3 7 213 0 0,2 2 132 0 0,-4-5-183 0 0,-2 3 40 0 0,3 4 308 0 0,2-2-105 0 0,0-2-144 0 0,0 2 150 0 0,-1 0 27 0 0,5 0-106 0 0,-3-2-89 0 0,0 1-49 0 0,-2 1 15 0 0,1 7 111 0 0,1 2 40 0 0,-1-6-101 0 0,3 1 12 0 0,4 9 274 0 0,-5-11-346 0 0,-1 0-48 0 0,-2-5-126 0 0,0 0-40 0 0,-3-2-11 0 0,1 11 297 0 0,-3-11-271 0 0,1-3-94 0 0,0 0 142 0 0,0-2-18 0 0,0 0-2 0 0,0 0 7 0 0,0 0 28 0 0,0 0 11 0 0,0 0 2 0 0,0 0-12 0 0,0-2-50 0 0,0-11 48 0 0,-1-2-74 0 0,0-14-51 0 0,3-16-86 0 0,1 31 61 0 0,12-21-20 0 0,-2 11 0 0 0,-1 5 0 0 0,-10 15 0 0 0,0 1-1 0 0,0 0 0 0 0,1 0 1 0 0,-1 0-1 0 0,1 0 1 0 0,0 0-1 0 0,0 1 0 0 0,0-1 1 0 0,0 1-1 0 0,2-1 1 0 0,36-20-62 0 0,-35 20 50 0 0,9 0-1 0 0,0 1-34 0 0,-14 1 46 0 0,0 1 0 0 0,0-1 0 0 0,0 1 1 0 0,-1-1-1 0 0,1 1 0 0 0,0-1 1 0 0,0 1-1 0 0,0-1 0 0 0,0 1 1 0 0,0 0-1 0 0,-1 0 0 0 0,1-1 1 0 0,0 1-1 0 0,0 0 0 0 0,0 0 1 0 0,0 0-1 0 0,0 0 0 0 0,0 0 1 0 0,0 0-1 0 0,0 0 0 0 0,0 0 1 0 0,0 1-1 0 0,-1-1 0 0 0,1 0 1 0 0,0 1-1 0 0,0-1 0 0 0,0 0 1 0 0,0 1-1 0 0,0-1 0 0 0,-1 1 1 0 0,1-1-1 0 0,1 1 1 0 0,-1 0-2 0 0,14 1-44 0 0,0 1 32 0 0,6 7-12 0 0,-12-5-8 0 0,6 8 10 0 0,-7-6 0 0 0,-5-4 18 0 0,0 0 0 0 0,0 0 0 0 0,0 0 0 0 0,0 0 0 0 0,-1 1 0 0 0,1 0 6 0 0,4 10 8 0 0,3 6-42 0 0,3 6-4 0 0,-8 5 38 0 0,10-1 0 0 0,-10-22 0 0 0,-4-7-1 0 0,0 0 0 0 0,0 1 0 0 0,-1-1 0 0 0,1 0 0 0 0,0 1 0 0 0,-1-1 0 0 0,1 1 0 0 0,0-1 0 0 0,-1 1 0 0 0,0-1 0 0 0,1 1 0 0 0,-1 0 0 0 0,0-1 0 0 0,0 1 1 0 0,0-1-4 0 0,0-1 0 0 0,0 0 0 0 0,0 1 0 0 0,-1-1 1 0 0,1 1-1 0 0,0-1 0 0 0,0 1 0 0 0,0-1 0 0 0,1 1 0 0 0,-1-1 0 0 0,0 1 1 0 0,0-1-1 0 0,0 1 0 0 0,0-1 0 0 0,0 1 0 0 0,0-1 0 0 0,1 0 1 0 0,-1 1-1 0 0,0-1 0 0 0,0 1 0 0 0,1-1 0 0 0,-1 0 0 0 0,0 1 0 0 0,1-1 1 0 0,-1 0-1 0 0,0 1 0 0 0,1-1 0 0 0,-1 0 0 0 0,1 1 0 0 0,-1-1 1 0 0,0 0-1 0 0,1 0 4 0 0,6 5-89 0 0,-3 1-13 0 0,0-1-38 0 0,3-4-61 0 0,-5-1-90 0 0,-2 0 10 0 0,0 0-35 0 0,0 0-836 0 0,0 0 680 0 0,0 0 270 0 0,1 0-36 0 0,-1 0 4 0 0,0 0-37 0 0,1 0-43 0 0,0 0-48 0 0,-1 0-52 0 0,1 0-48 0 0,1 0-43 0 0,-1 0-37 0 0,0 0-150 0 0,1 0-37 0 0,3 0-1588 0 0</inkml:trace>
  <inkml:trace contextRef="#ctx0" brushRef="#br0" timeOffset="369.01">682 166 8232 0 0,'0'0'182'0'0,"0"0"29"0"0,2 0 14 0 0,14 0-55 0 0,-5 0-96 0 0,10 0-85 0 0,-17 0 37 0 0,2 0 35 0 0,-4 0-8 0 0,-1 0-1 0 0,1 0 0 0 0,0 0 0 0 0,0-1 0 0 0,-1 1 1 0 0,1-1-1 0 0,0 1 0 0 0,-1-1 0 0 0,1 0 1 0 0,-1 1-1 0 0,1-1 0 0 0,-1 0 0 0 0,1 0-52 0 0,8-4 368 0 0,-5 3-150 0 0,2 1 35 0 0,4 0 175 0 0,-1-3-81 0 0,-1-2-64 0 0,1 0-48 0 0,8-5 224 0 0,-6 7-40 0 0,-3-1-86 0 0,-7 4-257 0 0,0 0 1 0 0,0 0-1 0 0,0 0 1 0 0,0 0-1 0 0,0 0 0 0 0,0 1 1 0 0,1-1-1 0 0,-1 1 1 0 0,0-1-1 0 0,0 1 1 0 0,2 0-77 0 0,4-1 186 0 0,-1 0-47 0 0,1-1-20 0 0,2-3 9 0 0,0 1 19 0 0,2-1 80 0 0,-8 1-69 0 0,0-2-81 0 0,-3 6-72 0 0,0-1 0 0 0,-1 1 0 0 0,1-1-1 0 0,0 1 1 0 0,-1-1 0 0 0,1 1 0 0 0,0 0 0 0 0,0 0-1 0 0,-1-1 1 0 0,1 1 0 0 0,0 0 0 0 0,0 0 0 0 0,-1 0 0 0 0,1 0-1 0 0,0 0 1 0 0,0 0 0 0 0,0 0 0 0 0,0 0 0 0 0,0 0-5 0 0,-1 0 1 0 0,1 0 0 0 0,-1 0 0 0 0,0 0 1 0 0,1 1-1 0 0,-1-1 0 0 0,0 0 0 0 0,1 0 0 0 0,-1 0 1 0 0,1 0-1 0 0,-1 0 0 0 0,0 0 0 0 0,1-1 1 0 0,-1 1-1 0 0,1 0 0 0 0,-1 0 0 0 0,0 0 1 0 0,1 0-1 0 0,-1 0 0 0 0,0 0 0 0 0,1-1 1 0 0,-1 1-1 0 0,1 0 0 0 0,-1 0 0 0 0,0-1 0 0 0,0 1 1 0 0,1 0-1 0 0,-1 0 0 0 0,0-1 0 0 0,0 1 1 0 0,1 0-1 0 0,-1-1 0 0 0,0 1 0 0 0,0 0 1 0 0,0-1-1 0 0,1 1 0 0 0,-1-1 0 0 0,0 1 1 0 0,0 0-1 0 0,0-1 0 0 0,0 1 0 0 0,0 0 1 0 0,0-1-1 0 0,0 1 0 0 0,0-1 0 0 0,0 1 0 0 0,0 0 1 0 0,0-1-1 0 0,0 1 0 0 0,0-1-1 0 0,0 1 1 0 0,0 0 0 0 0,0 0 0 0 0,0 0 0 0 0,0 0 0 0 0,0 0 0 0 0,0-1 0 0 0,0 1 0 0 0,0 0 0 0 0,0 0 0 0 0,0 0 1 0 0,0 0-1 0 0,0 0 0 0 0,0 0 0 0 0,0 0 0 0 0,0 0 0 0 0,0 0 0 0 0,0 0 0 0 0,0 0 0 0 0,0-1 0 0 0,0 1 0 0 0,0 0 0 0 0,0 0 0 0 0,0 0 0 0 0,0 0 0 0 0,0 0 0 0 0,0 0 0 0 0,0 0 0 0 0,0 0 0 0 0,0 0 0 0 0,0 0 0 0 0,0 0 0 0 0,0 0 0 0 0,1 0 0 0 0,-1 0 0 0 0,0 0 0 0 0,0-1 0 0 0,0 1 0 0 0,0 0 0 0 0,0 0 0 0 0,0 0 0 0 0,0 0 0 0 0,0 0 0 0 0,0 0 0 0 0,0 0 1 0 0,0 0-1 0 0,1 0 0 0 0,-1 0 0 0 0,0 0 0 0 0,0 0 0 0 0,0 0 0 0 0,0 0 0 0 0,0 0 0 0 0,0 0 0 0 0,0 0 0 0 0,0 0 0 0 0,0 0 0 0 0,0 1-1 0 0,8-1 68 0 0,-12 0-31 0 0,0-3-47 0 0,-1-7-4 0 0,5 9 10 0 0,-1 1-1 0 0,0 0 0 0 0,0-1 1 0 0,1 1-1 0 0,-1 0 1 0 0,0 0-1 0 0,0 0 1 0 0,1-1-1 0 0,-1 1 0 0 0,0 0 1 0 0,0 0-1 0 0,0 0 1 0 0,0 0-1 0 0,0 0 5 0 0,-2 0-9 0 0,-29 2-84 0 0,31-2 89 0 0,-1 1-1 0 0,0-1 1 0 0,0 0-1 0 0,1 1 1 0 0,-1 0 0 0 0,0-1-1 0 0,1 1 1 0 0,-1 0-1 0 0,0 0 1 0 0,1 0-1 0 0,-1 0 1 0 0,1 0-1 0 0,-1 1 5 0 0,-6 3-53 0 0,-14 8 50 0 0,-11 14 57 0 0,22-22-50 0 0,10-5-1 0 0,0 0 0 0 0,0 1 0 0 0,0-1 0 0 0,0 1 0 0 0,0-1 0 0 0,0 1 1 0 0,0-1-1 0 0,0 1 0 0 0,0 0 0 0 0,0-1 0 0 0,0 1 0 0 0,1 0 0 0 0,-1 0 0 0 0,0 0 0 0 0,0-1 0 0 0,1 1 0 0 0,-1 0 1 0 0,0 1-4 0 0,-3 8 11 0 0,3-8-10 0 0,1-1 0 0 0,0 0 0 0 0,-1 0-1 0 0,1 0 1 0 0,-1 0 0 0 0,1 0 0 0 0,-1 0 0 0 0,1 0 0 0 0,-1 0-1 0 0,0 0 1 0 0,0-1 0 0 0,1 1 0 0 0,-1 0 0 0 0,0 0 0 0 0,0-1 0 0 0,0 1-1 0 0,0 0 1 0 0,0 0-1 0 0,-8 1 39 0 0,9-2-39 0 0,0 0 1 0 0,0 0-1 0 0,-1 0 1 0 0,1 0-1 0 0,0 0 1 0 0,0 0-1 0 0,0 0 1 0 0,-1 0-1 0 0,1 0 1 0 0,0 0-1 0 0,0 0 1 0 0,0 0-1 0 0,-1 0 1 0 0,1 0-1 0 0,0 0 1 0 0,0 0-1 0 0,0 1 1 0 0,-1-1-1 0 0,1 0 1 0 0,0 0-1 0 0,0 0 1 0 0,0 0-1 0 0,0 0 1 0 0,0 1-1 0 0,-1-1 1 0 0,1 0-1 0 0,0 0 1 0 0,0 0-1 0 0,0 0 1 0 0,0 1-1 0 0,0-1 1 0 0,0 0-1 0 0,0 0 1 0 0,0 0-1 0 0,0 1 1 0 0,0-1-1 0 0,0 0 1 0 0,0 0-1 0 0,-1 10 46 0 0,0 9 57 0 0,1-17-102 0 0,0 1 0 0 0,0-1 1 0 0,0 1-1 0 0,1-1 0 0 0,-1 0 0 0 0,0 1 1 0 0,1-1-1 0 0,0 0 0 0 0,-1 1 0 0 0,1-1 1 0 0,0 0-1 0 0,0 0 0 0 0,0 0 0 0 0,1 0 1 0 0,-1 0-1 0 0,0 0 0 0 0,1 0-1 0 0,3 2 47 0 0,2-3-40 0 0,-1-1-7 0 0,0 3 3 0 0,3 2 21 0 0,0 0 1 0 0,1-1-1 0 0,9 2-24 0 0,0-2-11 0 0,2-3-49 0 0,2-1-66 0 0,1 0-58 0 0,0 0-53 0 0,0 0-48 0 0,1 0-43 0 0,0 0-38 0 0,24 0-459 0 0,-29-1 367 0 0,-7-1 96 0 0,-2-1 6 0 0,0 1-65 0 0,1-1-174 0 0,-6 2 251 0 0,0 0-37 0 0,0 0-37 0 0,0 1-42 0 0,0-1-44 0 0,0 1-46 0 0,8 0-883 0 0,5 0-795 0 0</inkml:trace>
  <inkml:trace contextRef="#ctx0" brushRef="#br0" timeOffset="846.23">1528 30 9184 0 0,'0'0'208'0'0,"0"0"33"0"0,-2 0 14 0 0,-11 0-86 0 0,8 0-91 0 0,3 0-61 0 0,-4 0-31 0 0,-1 0 38 0 0,-3 0 34 0 0,3 0 48 0 0,-4 0 233 0 0,10 1-301 0 0,1-1 0 0 0,-1 0 0 0 0,0 0 0 0 0,0 1 0 0 0,0-1 0 0 0,1 1 0 0 0,-1-1 0 0 0,0 0 0 0 0,1 1 0 0 0,-1-1 0 0 0,0 1 0 0 0,1 0 0 0 0,-1-1 0 0 0,0 1 0 0 0,1 0 0 0 0,-1-1 0 0 0,1 1 0 0 0,-1 0 0 0 0,1-1 0 0 0,0 1 0 0 0,-1 0 1 0 0,1 0-1 0 0,0 0 0 0 0,-1-1 0 0 0,1 1-38 0 0,0 0 31 0 0,-1 0 0 0 0,0 0 0 0 0,1 0 0 0 0,-1 0-1 0 0,0 0 1 0 0,0-1 0 0 0,1 1 0 0 0,-1 0 0 0 0,0-1 0 0 0,0 1 0 0 0,0-1 0 0 0,0 1 0 0 0,0-1 0 0 0,0 1 0 0 0,0-1 0 0 0,0 1-31 0 0,-10 5 314 0 0,4 6-31 0 0,-4 4-39 0 0,2-5-60 0 0,-7 18 391 0 0,14-24-478 0 0,-1 2 52 0 0,2 0-33 0 0,1 14 114 0 0,1-13-123 0 0,-2 11 212 0 0,1-15-245 0 0,-1 0 1 0 0,1 0-1 0 0,0 0 0 0 0,0-1 1 0 0,0 1-1 0 0,1 0 1 0 0,-1 0-1 0 0,1 0 0 0 0,0-1 1 0 0,1 3-75 0 0,2 2 113 0 0,-3-7-90 0 0,0 0 1 0 0,0 1-1 0 0,0-1 0 0 0,-1 0 0 0 0,1 1 1 0 0,0-1-1 0 0,-1 1 0 0 0,1-1 0 0 0,-1 1 1 0 0,1 0-1 0 0,-1-1 0 0 0,0 1 0 0 0,0-1 1 0 0,0 1-24 0 0,2 8 107 0 0,-1-8-62 0 0,-1 0-1 0 0,2 0 0 0 0,-1 1 0 0 0,0-1 0 0 0,0 0 1 0 0,1 0-1 0 0,-1 0 0 0 0,1-1 0 0 0,1 2-44 0 0,4 5 138 0 0,-2-4-78 0 0,-3-1 76 0 0,5-3 60 0 0,-2 0-116 0 0,-4 0-65 0 0,0 0-1 0 0,0 0 1 0 0,0 0-1 0 0,0 0 1 0 0,0 0 0 0 0,1 0-1 0 0,-1 0 1 0 0,0 0-1 0 0,0-1 1 0 0,0 1 0 0 0,0 0-1 0 0,0-1 1 0 0,0 1-1 0 0,0-1-14 0 0,4-9 176 0 0,1 6-66 0 0,2 0-36 0 0,3-3 2 0 0,3-10 57 0 0,-1-6-68 0 0,-9 15-51 0 0,2-6 45 0 0,0-5-35 0 0,-3 9-11 0 0,-1-7 48 0 0,-2 15-59 0 0,0 1 0 0 0,0 0 0 0 0,0-1 0 0 0,0 1 0 0 0,0 0 0 0 0,1-1 0 0 0,-1 1 0 0 0,1 0 0 0 0,-1-1-1 0 0,1 0-1 0 0,3-5 1 0 0,-3 5-1 0 0,0 1 1 0 0,0 0 0 0 0,0-1 0 0 0,0 1-1 0 0,-1-1 1 0 0,1 1 0 0 0,-1-1 0 0 0,1 1-1 0 0,-1-1 1 0 0,1 1 0 0 0,-1-1 0 0 0,0 1-1 0 0,0-1 1 0 0,0 0-1 0 0,4-12 60 0 0,0 7-76 0 0,4-2-51 0 0,4-6-55 0 0,-9 8 87 0 0,-3 7 31 0 0,0 0 0 0 0,0-1 0 0 0,0 1 0 0 0,1-1 0 0 0,-1 1 0 0 0,0-1 0 0 0,0 1 0 0 0,0 0 0 0 0,1-1 0 0 0,-1 1 0 0 0,0-1 0 0 0,0 1 0 0 0,1 0 0 0 0,-1-1 0 0 0,0 1 0 0 0,1 0 0 0 0,-1 0 0 0 0,0-1 0 0 0,1 1 0 0 0,-1 0 0 0 0,1 0 0 0 0,-1-1 0 0 0,0 1 0 0 0,1 0 0 0 0,-1 0 0 0 0,1 0 0 0 0,-1 0 0 0 0,1 0 0 0 0,-1 0 0 0 0,0-1 0 0 0,1 1 0 0 0,-1 0 0 0 0,1 0 0 0 0,-1 0 0 0 0,1 1 0 0 0,-1-1 4 0 0,3 0-103 0 0,-3 0-1 0 0,0 0 2 0 0,0 0 6 0 0,2 0 6 0 0,-1 0 88 0 0,4-1-47 0 0,11 2-127 0 0,-13 1 147 0 0,2 8-3 0 0,2-6-10 0 0,-7-3 40 0 0,1-1 0 0 0,-1 0 1 0 0,0 0-1 0 0,1 1 1 0 0,-1-1-1 0 0,1 0 1 0 0,-1 1-1 0 0,0-1 0 0 0,1 0 1 0 0,-1 1-1 0 0,0-1 1 0 0,1 0-1 0 0,-1 1 1 0 0,0-1-1 0 0,0 1 0 0 0,1-1 1 0 0,-1 0-1 0 0,0 1 1 0 0,0-1-1 0 0,0 1 1 0 0,0-1-1 0 0,0 1 0 0 0,0-1 1 0 0,1 1-1 0 0,-1-1 1 0 0,0 1-1 0 0,0-1 0 0 0,0 1 1 0 0,-1-1-1 0 0,1 1 1 0 0,0-1-1 0 0,0 1 2 0 0,0-1-2 0 0,0 1 0 0 0,0-1 0 0 0,0 1 0 0 0,0-1 0 0 0,0 1 0 0 0,0-1 0 0 0,0 1 0 0 0,0-1 0 0 0,0 1 0 0 0,0-1 0 0 0,0 1 0 0 0,0-1 0 0 0,0 1 0 0 0,1-1 0 0 0,-1 1 0 0 0,0-1 0 0 0,0 0 0 0 0,1 1 0 0 0,-1-1 0 0 0,0 1 0 0 0,0-1 0 0 0,1 0 0 0 0,-1 1 0 0 0,1-1 0 0 0,-1 0 0 0 0,0 1 0 0 0,1-1 0 0 0,-1 0 0 0 0,1 1 2 0 0,6 6-22 0 0,-6 7-12 0 0,-1-12 31 0 0,0 0 0 0 0,0 1 0 0 0,0-1 0 0 0,0 0 0 0 0,0 0 0 0 0,0 0 0 0 0,1 0 0 0 0,-1 1 0 0 0,1-1 0 0 0,0 0 0 0 0,0 0 3 0 0,13 35-6 0 0,-3 2-41 0 0,-6 21 50 0 0,8-14 67 0 0,-7-23-9 0 0,0-1 64 0 0,-4-9-23 0 0,0 1 1 0 0,-1-1 0 0 0,-1 0-1 0 0,0 1 1 0 0,-1 5-103 0 0,0 16 285 0 0,1-23-169 0 0,1 8 98 0 0,-5-4 28 0 0,3-13-217 0 0,-3 9 105 0 0,-1 1 51 0 0,2-3 64 0 0,-1 0-1 0 0,-1-1 0 0 0,-4 7-244 0 0,-3-1 269 0 0,0-3-79 0 0,7-8-114 0 0,0 0 0 0 0,1 0 0 0 0,0 1 0 0 0,0 0 0 0 0,0 0 0 0 0,-1 2-76 0 0,-2 3 169 0 0,6-9-159 0 0,1-1 0 0 0,-1 1 0 0 0,0-1 0 0 0,0 0 0 0 0,1 1 0 0 0,-1-1 0 0 0,0 1 1 0 0,0-1-1 0 0,0 0 0 0 0,0 0 0 0 0,0 0 0 0 0,1 0 0 0 0,-2 1-10 0 0,-9 1 68 0 0,-20 12 228 0 0,12-4-146 0 0,4-4-132 0 0,5-1-17 0 0,-8 1 13 0 0,0-4 25 0 0,10-1-41 0 0,-4-1-20 0 0,3 0-70 0 0,2-1-66 0 0,1-2-100 0 0,-12-7-380 0 0,11 9 422 0 0,2 0 13 0 0,1 0 27 0 0,1 1-46 0 0,0-1-55 0 0,0 0-66 0 0,-1 0-176 0 0,1-1-98 0 0,0 1-85 0 0,1-1-69 0 0,-1 0-216 0 0,0 0-54 0 0,-3 0-1302 0 0,-3 2-1315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0:34.1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8808 0 0,'0'0'197'0'0,"0"0"24"0"0,0 0 19 0 0,2 0-29 0 0,5 1-160 0 0,-2 7-51 0 0,-4 13-26 0 0,-1-13 57 0 0,0 0 40 0 0,1 1 50 0 0,0-1 63 0 0,2-1-93 0 0,1 4 92 0 0,-1 0 66 0 0,-1 3 68 0 0,-1 3 70 0 0,-1-14-337 0 0,0 0 0 0 0,1 0 1 0 0,-1 0-1 0 0,1 0 0 0 0,-1 0 1 0 0,1 0-1 0 0,1 2-50 0 0,6 12 280 0 0,-5-6-70 0 0,-2 5-10 0 0,0 0-17 0 0,5-4 4 0 0,-2-3 2 0 0,-2 5 42 0 0,-2-5-121 0 0,-1 11 123 0 0,5-6 22 0 0,0-6-128 0 0,3 4 74 0 0,-6-2-39 0 0,0 1-28 0 0,1-3-36 0 0,3 4 22 0 0,-4-10-104 0 0,0 0 1 0 0,0 0-1 0 0,0 0 0 0 0,0 1 0 0 0,0-1 0 0 0,-1 1 1 0 0,1-1-1 0 0,-1 0 0 0 0,0 1 0 0 0,1-1 0 0 0,-1 3-16 0 0,0 3-64 0 0,0-1 75 0 0,0-2 49 0 0,0 8 140 0 0,0-5-134 0 0,0-3-81 0 0,0 1-59 0 0,0 2-86 0 0,0 0-101 0 0,0 3-119 0 0,0-6 141 0 0,0 2-37 0 0,0-7-258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0:34.4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46 61 9440 0 0,'0'0'216'0'0,"0"-2"32"0"0,0-2-162 0 0,-1-11 247 0 0,1 11-260 0 0,-2 2-45 0 0,-10-3-28 0 0,8 2 65 0 0,-1-1 108 0 0,0-1 44 0 0,-6-6 365 0 0,8 8-401 0 0,0 1 473 0 0,3 2-274 0 0,0 0-167 0 0,0 0-53 0 0,0 0 9 0 0,0 0 43 0 0,0 0-20 0 0,0 0-90 0 0,0 0-66 0 0,0 0-40 0 0,0 0-47 0 0,0 0-12 0 0,0 0-61 0 0,0 0-70 0 0,0 0-113 0 0,0 0-134 0 0,1 0-119 0 0,-1 0 76 0 0,0 0-45 0 0,2 0-625 0 0,2 0-494 0 0,5 0-937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0:34.8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303 168 7488 0 0,'-3'-2'46'0'0,"1"-1"-20"0"0,-1 0 3 0 0,0 1 34 0 0,0-1 38 0 0,-1-1 62 0 0,4 4-163 0 0,-4-4 34 0 0,-2-5-24 0 0,1-1-22 0 0,-1-2 18 0 0,-1 4 77 0 0,5 5-38 0 0,-1 0 55 0 0,-1-1 88 0 0,-6-6 480 0 0,6 6-428 0 0,1 0-104 0 0,2 2-110 0 0,-4-9 334 0 0,2 3-69 0 0,2 7-263 0 0,1 0 1 0 0,-1 1 0 0 0,1-1-1 0 0,-1 0 1 0 0,0 0 0 0 0,1 1 0 0 0,-1-1-1 0 0,0 1 1 0 0,1-1 0 0 0,-1 0-1 0 0,0 1 1 0 0,0-1 0 0 0,0 1-29 0 0,-4-3 137 0 0,5 3-103 0 0,-1 0 0 0 0,0 0 0 0 0,1 0 0 0 0,-1-1 0 0 0,1 1 0 0 0,-1 0 0 0 0,1-1 1 0 0,-1 1-1 0 0,0-1 0 0 0,1 1 0 0 0,0-1 0 0 0,-1 1 0 0 0,1-1 0 0 0,-1 1 0 0 0,1-1 0 0 0,-1 1 0 0 0,1-1 0 0 0,0 1 0 0 0,0-1 0 0 0,-1 0 0 0 0,1 1 0 0 0,0-1-34 0 0,-3-4 138 0 0,3 4-102 0 0,-1 0-1 0 0,0 0 1 0 0,1 0 0 0 0,-1 0 0 0 0,0 0 0 0 0,0 0 0 0 0,0 0 0 0 0,0 0 0 0 0,0 1-1 0 0,0-1 1 0 0,0 0 0 0 0,0 1 0 0 0,0-1 0 0 0,0 0 0 0 0,-1 1 0 0 0,1 0 0 0 0,0-1 0 0 0,0 1-1 0 0,-1 0 1 0 0,1-1 0 0 0,0 1 0 0 0,0 0 0 0 0,-1 0-36 0 0,-3-2 285 0 0,4 0-199 0 0,-1 0-78 0 0,-1 0 12 0 0,1 0 97 0 0,0 0 94 0 0,1 0-55 0 0,0 1 38 0 0,-2 0 43 0 0,-2 0-85 0 0,-3 2-33 0 0,-2 2-8 0 0,8-3-36 0 0,-1 11 23 0 0,3-11-97 0 0,0 0 0 0 0,0 0 0 0 0,0 0 0 0 0,0 0 0 0 0,1 0 0 0 0,-1 0 0 0 0,0 0 0 0 0,0 0 0 0 0,0 0 0 0 0,0 0 0 0 0,0 0 0 0 0,0 1 0 0 0,0-1 0 0 0,0 0 0 0 0,0 0 0 0 0,0 0 0 0 0,-1 0-1 0 0,1 0 1 0 0,0 0 0 0 0,0 0 0 0 0,0 0 0 0 0,0 0 0 0 0,0 0 0 0 0,0 0 0 0 0,0 0 0 0 0,0 1 0 0 0,0-1 0 0 0,0 0 0 0 0,0 0 0 0 0,0 0 0 0 0,0 0 0 0 0,0 0 0 0 0,0 0 0 0 0,0 0 0 0 0,0 0 0 0 0,0 0 0 0 0,-1 0 0 0 0,1 0 0 0 0,0 0 0 0 0,0 0 0 0 0,0 0 0 0 0,0 0-1 0 0,0 0 1 0 0,0 0 0 0 0,0 0 0 0 0,0 0 0 0 0,0 0 0 0 0,0 0 0 0 0,0 0 0 0 0,-1 0 0 0 0,1 0 0 0 0,0 0 0 0 0,0 0 0 0 0,0 0 0 0 0,0 0 0 0 0,0 0 0 0 0,0 0-1 0 0,-1 0 1 0 0,1 0 1 0 0,0 0-1 0 0,-1 0 1 0 0,1 0-1 0 0,-1 0 1 0 0,1 0-1 0 0,0 0 1 0 0,-1 0-1 0 0,1 0 1 0 0,-1 0-1 0 0,1 0 0 0 0,0 1 1 0 0,-1-1-1 0 0,1 0 1 0 0,0 0-1 0 0,-1 0 1 0 0,1 0-1 0 0,-1 1 1 0 0,1-1-1 0 0,0 0 1 0 0,0 0-1 0 0,-1 1 1 0 0,1-1-1 0 0,0 0 1 0 0,0 1-1 0 0,-1-1 1 0 0,1 0-1 0 0,0 1 0 0 0,0-1 1 0 0,0 0-1 0 0,-1 1-1 0 0,-3 6 56 0 0,-3-3-6 0 0,7-4-47 0 0,-1 1-1 0 0,1-1 1 0 0,0 0 0 0 0,-1 0 0 0 0,1 0-1 0 0,0 1 1 0 0,-1-1 0 0 0,1 0-1 0 0,0 0 1 0 0,-1 1 0 0 0,1-1-1 0 0,0 0 1 0 0,0 1 0 0 0,-1-1-1 0 0,1 0 1 0 0,0 1 0 0 0,0-1 0 0 0,0 0-1 0 0,0 1 1 0 0,-1-1 0 0 0,1 0-1 0 0,0 1 1 0 0,0-1 0 0 0,0 1-1 0 0,0-1 1 0 0,0 0 0 0 0,0 1-1 0 0,0-1 1 0 0,0 1 0 0 0,0-1 0 0 0,0 1-3 0 0,-2 4 53 0 0,0-3-52 0 0,1 0 0 0 0,-1 0-1 0 0,1 0 1 0 0,0 1 0 0 0,0-1 0 0 0,0 1 0 0 0,0-1 0 0 0,0 0-1 0 0,0 1 1 0 0,1-1 0 0 0,-1 1 0 0 0,1 0 0 0 0,0-1 0 0 0,0 1-1 0 0,-1 44-2 0 0,2-27 3 0 0,-1 71-1 0 0,0-84 1 0 0,1 0 0 0 0,0 0 0 0 0,0 0 0 0 0,1-1 0 0 0,0 1 0 0 0,2 5-1 0 0,-2-7 4 0 0,-1-2 6 0 0,-1 0-1 0 0,1 0 1 0 0,0 0-1 0 0,-1 1 1 0 0,0-1-1 0 0,0 0 1 0 0,0 0-1 0 0,0 1-9 0 0,2 15 42 0 0,2-3-9 0 0,-2-10-12 0 0,0 1-1 0 0,-1-1 1 0 0,1 1 0 0 0,-2-1 0 0 0,1 4-21 0 0,1 6 91 0 0,4 1-7 0 0,-1-3-20 0 0,0 14 64 0 0,0-13-38 0 0,-3-12-67 0 0,-1 0 0 0 0,0 0-1 0 0,0 1 1 0 0,0-1 0 0 0,-1 0 0 0 0,1 0 0 0 0,-1 1 0 0 0,0 1-23 0 0,2 11 125 0 0,4 1-23 0 0,-1-3-26 0 0,-4 5 19 0 0,-1-15-75 0 0,0-1 0 0 0,0 0 0 0 0,1 0 0 0 0,-1 0 0 0 0,1 1-1 0 0,-1-1 1 0 0,1 0 0 0 0,0 0-20 0 0,2 4 22 0 0,3 16 81 0 0,-2 8 46 0 0,-4-24-134 0 0,0 3-11 0 0,0-4 37 0 0,0 4 40 0 0,0 10-57 0 0,0-15 42 0 0,0-3 1 0 0,0 3-296 0 0,0-1 96 0 0,0-1 83 0 0,0 0 67 0 0,0 0 44 0 0,0-1 34 0 0,1 6 481 0 0,-1-7-488 0 0,0 0-37 0 0,0 0-46 0 0,0 0-59 0 0,0 0-68 0 0,0 0-79 0 0,0 0-90 0 0,0 0-101 0 0,0 0 70 0 0,0-1-52 0 0,0 1-56 0 0,0 0-59 0 0,-1 0-61 0 0,1 0-66 0 0,0 0-68 0 0,0 0-72 0 0,0-1-1213 0 0,0 0-1120 0 0</inkml:trace>
  <inkml:trace contextRef="#ctx0" brushRef="#br0" timeOffset="258.42">0 486 9416 0 0,'0'0'208'0'0,"0"0"33"0"0,0 0 16 0 0,0 0 45 0 0,3 0 136 0 0,-1 0-368 0 0,0 0 40 0 0,1 0 150 0 0,8 0 450 0 0,-8-1-508 0 0,1 0-65 0 0,-1 0-114 0 0,14-9 441 0 0,8 5-14 0 0,-12-1-156 0 0,-4 1-24 0 0,2 3 35 0 0,2 2-56 0 0,-2-2-58 0 0,4-2 11 0 0,-2 0-69 0 0,-7 2-83 0 0,11-2 152 0 0,-1 5-65 0 0,0 1-33 0 0,1-6 39 0 0,-15 3-94 0 0,4-1-8 0 0,-3 1-67 0 0,0 0-35 0 0,1 0-37 0 0,-1 0-37 0 0,0 0-41 0 0,1 0-43 0 0,-1 0-44 0 0,1 1-47 0 0,-1-1-49 0 0,0 0-50 0 0,1 1-53 0 0,-1 0-56 0 0,1-1-56 0 0,-1 1-60 0 0,5 0-1268 0 0,2 0-1090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0:37.3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77 7920 0 0,'0'0'174'0'0,"0"0"29"0"0,0 0 13 0 0,-3 2 32 0 0,1 0-161 0 0,-1 2-25 0 0,1-2 22 0 0,-1 0 104 0 0,2-1-43 0 0,-1 1 41 0 0,2-1 5 0 0,0-1-41 0 0,-1 3 45 0 0,1-1-106 0 0,1 4-12 0 0,-1-5 20 0 0,3 4 227 0 0,7 8-13 0 0,-7 1-42 0 0,-1 1 4 0 0,8-2 63 0 0,-9-11-176 0 0,0-1-37 0 0,1 3 35 0 0,-2-1-79 0 0,-1 2-39 0 0,1-2 55 0 0,1 7 135 0 0,5 2 27 0 0,0 0-5 0 0,-4-1-31 0 0,0 0 9 0 0,2-2-41 0 0,2 4 9 0 0,-4-4-111 0 0,-1 1 37 0 0,0 7 113 0 0,-2 1 41 0 0,1 1 56 0 0,1-8-185 0 0,5 1 9 0 0,0 0-10 0 0,-4-2-16 0 0,-2 8 71 0 0,0 7 32 0 0,2-20-113 0 0,5 5-48 0 0,-1 11 170 0 0,-6-12-171 0 0,0-6 11 0 0,0-3-16 0 0,-2 2-4 0 0,-9 9 0 0 0,9-9 0 0 0,2-2 6 0 0,0 0 15 0 0,-3 0-16 0 0,-7 0 1 0 0,8 0 15 0 0,2-2-26 0 0,0-1-52 0 0,0 1 0 0 0,0-1 0 0 0,0 1 1 0 0,0 0-1 0 0,-1-1 0 0 0,1 1 0 0 0,-1-1 1 0 0,1 1-1 0 0,-1 0 0 0 0,0 0 0 0 0,0-1 0 0 0,0 1 1 0 0,0 0-1 0 0,0 0 0 0 0,-1 0 0 0 0,1 0 0 0 0,-1 0-7 0 0,-1-3 71 0 0,2-3-59 0 0,0 1-4 0 0,-1 1 5 0 0,-6-22 26 0 0,6 4 26 0 0,2-38 54 0 0,0 31-24 0 0,1 17-88 0 0,5-7-37 0 0,-4 16 19 0 0,-1-1 0 0 0,1 1-1 0 0,-1 0 1 0 0,0-1 0 0 0,0-3 11 0 0,1-8-62 0 0,4-1 39 0 0,-2 8 21 0 0,-1 3 22 0 0,0 0-1 0 0,0 0 0 0 0,1 0 0 0 0,2-2-19 0 0,6-15 30 0 0,-3 3 19 0 0,9 0-46 0 0,-13 16-2 0 0,6-10-1 0 0,-11 14 0 0 0,0 0 0 0 0,1 0 0 0 0,-1 0 0 0 0,1 0 0 0 0,-1 1 0 0 0,1-1 0 0 0,-1 0 0 0 0,1 0 0 0 0,-1 1 0 0 0,1-1 0 0 0,0 0 0 0 0,-1 1 0 0 0,1-1 0 0 0,0 0 0 0 0,0 1 0 0 0,-1-1 0 0 0,1 1 0 0 0,0-1 0 0 0,0 1 0 0 0,0 0 0 0 0,0-1 0 0 0,0 1 0 0 0,0 0 0 0 0,0 0 0 0 0,-1 0 0 0 0,1-1 0 0 0,1 1 0 0 0,-1 0 0 0 0,1 0 0 0 0,0 0 0 0 0,-1 0 0 0 0,1-1 0 0 0,0 1 0 0 0,-1-1 0 0 0,1 1 0 0 0,0-1 0 0 0,-1 0 0 0 0,1 1 0 0 0,-1-1 0 0 0,1 0 0 0 0,-1 0 0 0 0,1 0 0 0 0,-1 0 0 0 0,1 0 0 0 0,-1 0 0 0 0,1 1 0 0 0,-1-1 0 0 0,1 0 0 0 0,0 1 0 0 0,-1-1 0 0 0,1 1 0 0 0,0 0 0 0 0,-1-1 0 0 0,1 1 0 0 0,0 0 0 0 0,10 0 0 0 0,-8-1-2 0 0,-1 1 0 0 0,1 0 0 0 0,0 0 0 0 0,0 0 0 0 0,0 1 0 0 0,-1-1 0 0 0,1 1 0 0 0,2 1 2 0 0,19 8-89 0 0,-24-10 73 0 0,1 0 0 0 0,-1 1 0 0 0,0-1 0 0 0,0 1 0 0 0,1 0 0 0 0,-1-1 0 0 0,0 1 0 0 0,0 0 0 0 0,0-1 0 0 0,0 1 0 0 0,0 0 0 0 0,0 0 0 0 0,0 0 0 0 0,0 0 0 0 0,0 0 0 0 0,0 0 0 0 0,-1 0 0 0 0,1 0 0 0 0,0 2 16 0 0,13 15-132 0 0,-6-10 120 0 0,-4-5 2 0 0,0 1 1 0 0,0 0-1 0 0,-1-1 1 0 0,1 2-1 0 0,-1-1 1 0 0,0 0-1 0 0,0 1 1 0 0,-1-1-1 0 0,1 1 0 0 0,-1 0 1 0 0,1 2 9 0 0,11 32-49 0 0,-9-25 47 0 0,0-1 1 0 0,2 0-1 0 0,4 8 2 0 0,-7-15 0 0 0,-1-1 0 0 0,0 1 0 0 0,0-1 0 0 0,-1 1 0 0 0,2 5 0 0 0,5 13 0 0 0,-8-21 0 0 0,0-1 0 0 0,0 0 0 0 0,-1 0 0 0 0,1 1 0 0 0,-1-1 0 0 0,0 0 0 0 0,0 1 0 0 0,0-1 0 0 0,0 0 0 0 0,0 2 0 0 0,1 15 0 0 0,0-15 3 0 0,1-1-1 0 0,-1 1 1 0 0,1 0-1 0 0,0 0 1 0 0,0-1-1 0 0,1 2-2 0 0,1 1 15 0 0,2 6 39 0 0,-11 3 14 0 0,9-3-17 0 0,-3-11-40 0 0,0 1 0 0 0,-1-1 0 0 0,1 1 0 0 0,0-1 0 0 0,-1 1 0 0 0,1 0 0 0 0,-1-1 0 0 0,0 1 0 0 0,1 0-1 0 0,-1 0-10 0 0,0 1 17 0 0,2 29 186 0 0,1-19-120 0 0,5-3-34 0 0,-5-2 44 0 0,-4-1-67 0 0,1-6-17 0 0,0 1 55 0 0,0 1-10 0 0,0-1-20 0 0,0-1-59 0 0,0 0-5 0 0,0 3 80 0 0,0 2 74 0 0,0 5 101 0 0,0-9-264 0 0,0-2-47 0 0,0 0-26 0 0,0 0-101 0 0,0 0-169 0 0,1 1-253 0 0,0-1 90 0 0,0 0 77 0 0,0 0 63 0 0,0 0 57 0 0,1 0 36 0 0,2-2-614 0 0,-2 2 496 0 0,-1-1-80 0 0,0 1-110 0 0,5-4-1481 0 0,3-5-1189 0 0,-9 9 3289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0:37.6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7520 0 0,'0'0'217'0'0,"0"0"60"0"0,0 0 105 0 0,3 0 39 0 0,14 0 5 0 0,-2 0-5 0 0,19 0 619 0 0,-14 0-489 0 0,-10 0-355 0 0,-1 0-40 0 0,0 0-49 0 0,1 0-56 0 0,1 0-70 0 0,-1 0-89 0 0,1 0-100 0 0,1 0-109 0 0,-1 0-121 0 0,-5 0 171 0 0,-1 0-35 0 0,1 0-34 0 0,0 0-37 0 0,0 0-38 0 0,0 0-39 0 0,2 0-970 0 0,9 0-816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0:37.9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 31 9040 0 0,'-17'12'215'0'0,"6"-9"3"0"0,8-3 30 0 0,3 0 28 0 0,0 0 92 0 0,0 0 43 0 0,0 0 5 0 0,3 0-19 0 0,6 0-125 0 0,18 1 189 0 0,-26-1-427 0 0,1 0 0 0 0,-1 0 1 0 0,1 0-1 0 0,-1 0 1 0 0,1 0-1 0 0,-1 0 0 0 0,1-1 1 0 0,-1 1-1 0 0,1-1 0 0 0,-1 1 1 0 0,0-1-1 0 0,1 0-34 0 0,0-2 67 0 0,4-4 14 0 0,8 5-13 0 0,-10 3-52 0 0,-1-1-1 0 0,0 0 0 0 0,0-1 0 0 0,0 1 0 0 0,0 0 0 0 0,0-1 0 0 0,0 0 1 0 0,1 0-16 0 0,36-9 87 0 0,-24 8-107 0 0,3 1-53 0 0,-13 2 98 0 0,0-1-101 0 0,-1 0-75 0 0,1 0-81 0 0,0 0-83 0 0,0 0-87 0 0,0 0-88 0 0,0-1-91 0 0,0 0-94 0 0,-1 0-96 0 0,7-3-801 0 0,7-5-894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0:38.3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349 63 7256 0 0,'-13'-13'165'0'0,"11"11"22"0"0,-1-1 7 0 0,-9-9-50 0 0,7 6-85 0 0,1 3-61 0 0,-4 0 18 0 0,-5-3 63 0 0,5 1 106 0 0,3 2-19 0 0,0 1 38 0 0,-8-1 304 0 0,9 3-72 0 0,-1 0-78 0 0,0 0-68 0 0,0-1-59 0 0,1 1-60 0 0,-1 0-34 0 0,-2-1 38 0 0,-9 3 158 0 0,11-1-196 0 0,1 1 42 0 0,-4 3 3 0 0,7-4-153 0 0,0-1 1 0 0,-1 1-1 0 0,1 0 0 0 0,-1 0 1 0 0,1-1-1 0 0,-1 1 1 0 0,1 0-1 0 0,-1-1 0 0 0,1 1 1 0 0,-1-1-1 0 0,1 0 0 0 0,-1 0 1 0 0,0 0-1 0 0,1 1-29 0 0,-10 0 128 0 0,-1 5 14 0 0,4-1-61 0 0,2-1 3 0 0,-7 2 18 0 0,0-1-60 0 0,-10 0-14 0 0,17 3 16 0 0,2-1-7 0 0,-4 4 2 0 0,3-4-5 0 0,0-1-1 0 0,1 1 0 0 0,-1-1 0 0 0,2 1 0 0 0,-1 1 1 0 0,0 1-34 0 0,-1 16 53 0 0,-5-5-42 0 0,5 8-11 0 0,1-14-1 0 0,1-4 6 0 0,1-1-1 0 0,0 1 1 0 0,0 6-5 0 0,2-12 9 0 0,0 1 0 0 0,0-1 0 0 0,0 0 0 0 0,1 1-1 0 0,0-1 1 0 0,0 2-9 0 0,3 9 12 0 0,-2-8 2 0 0,0-1 0 0 0,-1 0-1 0 0,1 1 1 0 0,-1-1-1 0 0,-1 1 1 0 0,0-1-14 0 0,0-1 5 0 0,1-1 0 0 0,-1 1-1 0 0,1-1 1 0 0,-1 1 0 0 0,1-1 0 0 0,0 0 0 0 0,1 1 0 0 0,-1-1 0 0 0,1 0 0 0 0,0 0 0 0 0,0 0 0 0 0,0 0 0 0 0,0 0 0 0 0,1 0 0 0 0,0-1 0 0 0,0 2-5 0 0,2 1 1 0 0,9 21 13 0 0,-11-21 1 0 0,1 0-1 0 0,-1 1 1 0 0,1-1 0 0 0,0 0-1 0 0,0-1 1 0 0,5 5-15 0 0,5 5 82 0 0,-10-11-65 0 0,-1 0 0 0 0,1 0 0 0 0,0 0 0 0 0,0 0 0 0 0,0-1 0 0 0,1 0 0 0 0,-1 0 0 0 0,1 0 0 0 0,0 0 0 0 0,0-1 0 0 0,0 1 0 0 0,5 0-17 0 0,1 0 28 0 0,-7-2-15 0 0,-1-1-1 0 0,1 1 0 0 0,0 1 1 0 0,-1-1-1 0 0,1 0 0 0 0,-1 1 1 0 0,0 0-1 0 0,1 0 1 0 0,1 1-13 0 0,4 1 28 0 0,0 1 1 0 0,1-2 0 0 0,0 1 0 0 0,0-1 0 0 0,0-1-1 0 0,2 1-28 0 0,6 1 61 0 0,-12-3-34 0 0,0-1-1 0 0,0 1 1 0 0,1-1-1 0 0,-1 0 1 0 0,0 0 0 0 0,0-1-1 0 0,1 0 1 0 0,-1 0-1 0 0,0 0 1 0 0,0-1 0 0 0,2-1-27 0 0,6 0 72 0 0,-1 0 26 0 0,4-1 113 0 0,-15 3-174 0 0,-1 0-1 0 0,1 0 1 0 0,0 0 0 0 0,0 0 0 0 0,-1 0-1 0 0,1 0 1 0 0,-1-1 0 0 0,2 0-37 0 0,8-9 251 0 0,1 2-63 0 0,2-1-22 0 0,9-3 20 0 0,-8 3-113 0 0,-2-6-28 0 0,5-6-6 0 0,-15 19-11 0 0,-1-1 1 0 0,1 0 0 0 0,-1 0-1 0 0,1 0 1 0 0,-1 0-1 0 0,0 0 1 0 0,-1 0-1 0 0,1-2-28 0 0,4-10 66 0 0,-5 11-54 0 0,5-11 58 0 0,-1 0-43 0 0,-1 3-13 0 0,-3 10-5 0 0,0 0 0 0 0,0 0 0 0 0,0 0 0 0 0,-1-1 0 0 0,0 1-1 0 0,0 0 1 0 0,0 0 0 0 0,0-1-9 0 0,-1-2 8 0 0,0 1 0 0 0,0 0 0 0 0,0 0 0 0 0,-1-1 1 0 0,-2-3-9 0 0,0-2 28 0 0,-31-84 132 0 0,30 81-155 0 0,-1 0-1 0 0,-1 1 1 0 0,0 0 0 0 0,-5-7-5 0 0,-6-4-20 0 0,0 3-32 0 0,13 17 39 0 0,1 0-1 0 0,-1 0 1 0 0,0 0 0 0 0,-1 1 0 0 0,1-1 13 0 0,-1 1-24 0 0,1 0-1 0 0,0-1 1 0 0,0 0 0 0 0,0 0 0 0 0,1 0 24 0 0,-4-4-46 0 0,6 5 25 0 0,-1 0 1 0 0,0 1-1 0 0,1-1 1 0 0,-1 1-1 0 0,0 0 1 0 0,-1-1 20 0 0,3 2-12 0 0,-1 1 1 0 0,1-1 0 0 0,-1 0-1 0 0,1 1 1 0 0,-1 0 0 0 0,1-1-1 0 0,-1 1 1 0 0,1 0 0 0 0,-1 0 0 0 0,-1 0 11 0 0,-2-1-96 0 0,0 0 65 0 0,-6-5 95 0 0,5 3-93 0 0,2 1-43 0 0,1 1-55 0 0,0 0 6 0 0,0 1-34 0 0,-1-1-37 0 0,0 1-41 0 0,4 0-6 0 0,-1 0-38 0 0,-2 0-380 0 0,2 0 88 0 0,-1 0-54 0 0,-1 0-735 0 0,1 0-581 0 0,2 0-1103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0:46.9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 78 9672 0 0,'-5'2'63'0'0,"-1"1"-31"0"0,0 0 8 0 0,2-1 44 0 0,0 0 49 0 0,-2 1 77 0 0,6-3-88 0 0,0 0-40 0 0,0 0 98 0 0,0 0 195 0 0,0 0 349 0 0,0 0 39 0 0,0 0-21 0 0,0 0-104 0 0,0 0-44 0 0,0 0-8 0 0,0 0-22 0 0,1 0-380 0 0,0 0-32 0 0,1 1 65 0 0,0-1-91 0 0,-1-1-65 0 0,2 2 12 0 0,-3 0 36 0 0,0 3 18 0 0,-2 0 14 0 0,1 4 135 0 0,4-2-50 0 0,0-2-70 0 0,2 0 34 0 0,5 7 39 0 0,-10-11-225 0 0,0 0 0 0 0,0 0 0 0 0,0 0 0 0 0,1 0 0 0 0,-1 0 0 0 0,0 0 0 0 0,0 0 0 0 0,0 0 0 0 0,0 0 0 0 0,0 0-1 0 0,0 0 1 0 0,0 0 0 0 0,0 0 0 0 0,0 1 0 0 0,1-1 0 0 0,-1 0 0 0 0,0 0 0 0 0,0 0 0 0 0,0 0 0 0 0,0 0-1 0 0,0 0 1 0 0,0 0 0 0 0,0 0 0 0 0,0 1 0 0 0,0-1 0 0 0,0 0 0 0 0,0 0 0 0 0,0 0 0 0 0,0 0 0 0 0,0 0 0 0 0,0 0-1 0 0,0 0 1 0 0,0 1 0 0 0,0-1 0 0 0,0 0 0 0 0,0 0 0 0 0,0 0 0 0 0,0 0 0 0 0,0 0 0 0 0,0 0 0 0 0,0 0 0 0 0,0 1-1 0 0,-1-1 1 0 0,1 0 0 0 0,0 0 0 0 0,0 0 0 0 0,0 0 0 0 0,0 0 0 0 0,0 0 0 0 0,0 0 0 0 0,0 0 0 0 0,0 0-1 0 0,0 0 1 0 0,-1 0 0 0 0,1 0 0 0 0,0 1 0 0 0,0-1-4 0 0,0 0 10 0 0,-1 0 0 0 0,1 0 1 0 0,0 1-1 0 0,-1-1 0 0 0,1 0 0 0 0,0 1 0 0 0,-1-1 1 0 0,1 0-1 0 0,0 1 0 0 0,0-1 0 0 0,-1 0 0 0 0,1 1 1 0 0,0-1-1 0 0,0 1 0 0 0,0-1 0 0 0,-1 1 0 0 0,1-1 0 0 0,0 0 1 0 0,0 1-1 0 0,0-1 0 0 0,0 1 0 0 0,0-1 0 0 0,0 1 1 0 0,0-1-1 0 0,0 1 0 0 0,0-1 0 0 0,0 0 0 0 0,0 1 1 0 0,0-1-1 0 0,0 1 0 0 0,1-1 0 0 0,-1 1 0 0 0,0-1 0 0 0,0 0 1 0 0,0 1-1 0 0,1-1 0 0 0,-1 1-10 0 0,4 9 235 0 0,-3-3-72 0 0,0 3 41 0 0,-1 3-48 0 0,0-10-18 0 0,0-3-2 0 0,0 2-1 0 0,0-1-169 0 0,0 1 39 0 0,0 2 102 0 0,0 2 88 0 0,0 8 376 0 0,0-10-423 0 0,0 0-40 0 0,0-1-50 0 0,0-1-103 0 0,0 1 132 0 0,0-6-19 0 0,-3-7-41 0 0,-7 8 39 0 0,10 2-64 0 0,0 0-1 0 0,0 0 0 0 0,0 0 0 0 0,0 0 0 0 0,0 0 0 0 0,-1 0 1 0 0,1 0-1 0 0,0 0 0 0 0,0 0 0 0 0,0 0 0 0 0,0 0 0 0 0,0 0 1 0 0,0 0-1 0 0,0 0 0 0 0,0 0 0 0 0,0 0 0 0 0,0 0 0 0 0,-1 0 1 0 0,1 0-1 0 0,0 0 0 0 0,0 0 0 0 0,0 0 0 0 0,0 0 0 0 0,0 0 1 0 0,0 0-1 0 0,0 0 0 0 0,0 0 0 0 0,0-1 0 0 0,0 1 0 0 0,0 0 1 0 0,0 0-1 0 0,0 0 0 0 0,0 0 0 0 0,-1 0 0 0 0,1 0 0 0 0,0 0 1 0 0,0 0-1 0 0,0 0 0 0 0,0 0 0 0 0,0 0 0 0 0,0 0 0 0 0,0 0 1 0 0,0-1-1 0 0,0 1 0 0 0,0 0 0 0 0,0 0 0 0 0,0 0 1 0 0,0 0-1 0 0,0 0 0 0 0,0 0 0 0 0,0 0 0 0 0,0 0 0 0 0,0 0 1 0 0,0 0-1 0 0,0-1 0 0 0,0 1 0 0 0,0 0-1 0 0,0-3 10 0 0,0-3 0 0 0,0-12 50 0 0,0 9-45 0 0,0 5-3 0 0,0 0 0 0 0,0-1-1 0 0,1 1 1 0 0,-1-1-1 0 0,1 1 1 0 0,0-3-12 0 0,0 5 0 0 0,0 0 0 0 0,0 0 0 0 0,0 1 0 0 0,0-1 0 0 0,0 0 0 0 0,0 0 0 0 0,0 1 0 0 0,1-1 0 0 0,1-1 0 0 0,23-25 2 0 0,12-12-30 0 0,-9 17-74 0 0,-25 21 94 0 0,0 0-1 0 0,0 0 1 0 0,0 1-1 0 0,1-1 1 0 0,-1 1-1 0 0,1 0 1 0 0,1 0 8 0 0,13-4-22 0 0,-7-1-25 0 0,-10 5 41 0 0,-1 0-1 0 0,0 0 0 0 0,1 1 1 0 0,-1-1-1 0 0,1 0 0 0 0,-1 1 1 0 0,1-1-1 0 0,0 1 0 0 0,-1 0 1 0 0,1-1-1 0 0,-1 1 0 0 0,1 0 1 0 0,0 0-1 0 0,0 0 7 0 0,1 0-4 0 0,0 0 0 0 0,0 0 0 0 0,0-1 0 0 0,-1 1 0 0 0,1-1-1 0 0,0 0 1 0 0,2-1 4 0 0,12-5-48 0 0,-14 6 46 0 0,0 0 1 0 0,0 0-1 0 0,-1 0 1 0 0,1 1 0 0 0,0 0-1 0 0,0-1 1 0 0,0 1-1 0 0,0 0 1 0 0,-1 1-1 0 0,1-1 1 0 0,1 0 1 0 0,4 1-10 0 0,-6-1 6 0 0,-1 0 0 0 0,1 0 0 0 0,0 0 0 0 0,-1 0 0 0 0,1 1 1 0 0,-1-1-1 0 0,1 0 0 0 0,0 1 0 0 0,-1 0 0 0 0,1-1 0 0 0,-1 1 0 0 0,1 0 0 0 0,-1-1 0 0 0,0 1 0 0 0,1 1 4 0 0,6 3-1 0 0,1-1 10 0 0,0-1-1 0 0,0 1 0 0 0,6 0-8 0 0,1 1 45 0 0,-13-4-32 0 0,-1 0 0 0 0,1 1 1 0 0,-1-1-1 0 0,1 1 0 0 0,-1 0 1 0 0,1-1-1 0 0,-1 1 0 0 0,0 0 0 0 0,0 0 1 0 0,0 1-1 0 0,0-1 0 0 0,0 0 1 0 0,-1 1-1 0 0,1 0-13 0 0,5 8 76 0 0,-1 0-1 0 0,3 9-75 0 0,-1-3 72 0 0,8 11 111 0 0,-4-13 13 0 0,-10-13-45 0 0,1-1-54 0 0,0 0-36 0 0,1-1-32 0 0,-1 0-10 0 0,-1 1 25 0 0,11 9 96 0 0,-10-6-24 0 0,-2-1-60 0 0,-3 5-12 0 0,2-8-27 0 0,0 6 30 0 0,0-1 32 0 0,0 3 109 0 0,0 11 319 0 0,0-13-388 0 0,0 0-43 0 0,0-4-66 0 0,0-1 1 0 0,0 1-1 0 0,0-1 0 0 0,-1 0 0 0 0,1 1 0 0 0,-1-1 0 0 0,1 0 1 0 0,-1 0-1 0 0,1 1 0 0 0,-1-1 0 0 0,0 0 0 0 0,0 1-10 0 0,-5 6 17 0 0,2-1 62 0 0,5 1-79 0 0,-1-8 1 0 0,0 2-50 0 0,0-2-34 0 0,-3 3-119 0 0,-3 2-136 0 0,5-3 142 0 0,0 0-85 0 0,0-2 97 0 0,1 1-36 0 0,-1 0-129 0 0,0-1-54 0 0,1 1-50 0 0,0-1-46 0 0,-1 0-322 0 0,1 0-76 0 0,0 0-59 0 0,0 0-42 0 0,0 0-377 0 0,0 0-38 0 0,0 0-320 0 0,0 0-907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0:44.2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0 136 8984 0 0,'0'0'200'0'0,"0"0"33"0"0,0 0 15 0 0,0 3-36 0 0,0-2-208 0 0,0 0-1 0 0,1 0 1 0 0,-1 0 0 0 0,0 0 0 0 0,0 0-1 0 0,0 0 1 0 0,1 0 0 0 0,-1 0-1 0 0,1 0 1 0 0,-1 0 0 0 0,0 0 0 0 0,1 0-4 0 0,8 10 8 0 0,-7-10-9 0 0,0 1 0 0 0,-1 0 0 0 0,1 0 0 0 0,-1 0-1 0 0,1 0 1 0 0,-1 0 0 0 0,0 0 0 0 0,0 0 0 0 0,1 2 1 0 0,1 8 31 0 0,2 3 101 0 0,5 4 110 0 0,-2-7-28 0 0,20 31 604 0 0,-21-25-531 0 0,-5-7-113 0 0,3 6 199 0 0,-1-8-146 0 0,2 2 35 0 0,23 40 686 0 0,-21-33-677 0 0,-2-2-48 0 0,-2-5 13 0 0,1-1-46 0 0,4 6 90 0 0,3 8 34 0 0,-11-21-267 0 0,5 11 235 0 0,5 1 47 0 0,-2-2-92 0 0,-8-11-166 0 0,0 1-1 0 0,0-1 0 0 0,0 1 1 0 0,0-1-1 0 0,-1 1 0 0 0,1-1 1 0 0,-1 1-1 0 0,0 0 0 0 0,0-1 1 0 0,0 3-71 0 0,3 0 274 0 0,7 5-2 0 0,-8-7-10 0 0,-2-3-46 0 0,0 0-22 0 0,0 0-2 0 0,-2 0-5 0 0,-3 0-81 0 0,-19 0 396 0 0,17-1-422 0 0,4 1-81 0 0,1-2-35 0 0,-3-8 62 0 0,-5 5 38 0 0,5-7-32 0 0,-4-6 49 0 0,5 8-41 0 0,4 2-20 0 0,1 1-1 0 0,-2-12-3 0 0,0 15-16 0 0,1 0 0 0 0,-1 0 0 0 0,1 0 0 0 0,0 0 0 0 0,1 0 0 0 0,-1 1 0 0 0,1-1 0 0 0,-1 0 0 0 0,1 0 0 0 0,1-1 0 0 0,8-14 1 0 0,-5 11-19 0 0,1 0 0 0 0,-1 1-1 0 0,1 0 1 0 0,5-5 18 0 0,-4 5 0 0 0,-3 4-2 0 0,-1 0 1 0 0,0 0-1 0 0,0 0 0 0 0,-1 0 0 0 0,1-1 1 0 0,0 0 1 0 0,0-2-24 0 0,4-8-2 0 0,-6 12 25 0 0,0 0 1 0 0,0 0 0 0 0,0 1 0 0 0,1-1-1 0 0,-1 0 1 0 0,1 0 0 0 0,-1 1 0 0 0,1-1-1 0 0,0 1 1 0 0,0-1 0 0 0,0 1 0 0 0,-1 0-1 0 0,2-1 1 0 0,7-2 0 0 0,-7 3 0 0 0,-1 0 0 0 0,0 0 0 0 0,0 0 0 0 0,0-1 0 0 0,0 1 0 0 0,0 0 0 0 0,0-1 0 0 0,0 0 0 0 0,0 1 0 0 0,5-7 0 0 0,-4 5 0 0 0,0 0 0 0 0,0 0 0 0 0,0 0 0 0 0,0 0 0 0 0,1 1 0 0 0,0-1 0 0 0,26-12 0 0 0,0 10-24 0 0,-22 0-25 0 0,2 0-54 0 0,3 2-50 0 0,-7 3 62 0 0,9 0-90 0 0,-11-1 84 0 0,1 0-37 0 0,-1-2-15 0 0,0 1-39 0 0,0-1-98 0 0,1 1-62 0 0,1 0-61 0 0,1 1-64 0 0,8 1-609 0 0</inkml:trace>
  <inkml:trace contextRef="#ctx0" brushRef="#br0" timeOffset="486.63">696 454 7544 0 0,'0'0'166'0'0,"0"0"29"0"0,2 0 13 0 0,2 0-140 0 0,8 0 42 0 0,-2 2-73 0 0,-6 5-37 0 0,-4-7 0 0 0,0 0 0 0 0,0 1 0 0 0,1-1 0 0 0,-1 1 0 0 0,0-1 0 0 0,1 0 0 0 0,-1 1 0 0 0,0-1 0 0 0,1 1 0 0 0,-1-1 0 0 0,0 0 0 0 0,1 0 0 0 0,-1 1 0 0 0,0-1 0 0 0,1 0 0 0 0,-1 0 0 0 0,1 1 0 0 0,-1-1 0 0 0,1 0 0 0 0,-1 0 0 0 0,1 0 0 0 0,-1 0 0 0 0,1 0 0 0 0,-1 0 0 0 0,0 0 0 0 0,1 0 0 0 0,-1 0 0 0 0,1 0 0 0 0,-1 0 0 0 0,1 0 0 0 0,-1 0 0 0 0,1 0 0 0 0,7 0 39 0 0,-1 0 72 0 0,1 0 64 0 0,-1 0 58 0 0,6 0 263 0 0,0 0 101 0 0,28 0 1600 0 0,-32 0-1763 0 0,-1 0-40 0 0,2 0-48 0 0,-1 0-70 0 0,0 0-83 0 0,0 0-96 0 0,4-3 204 0 0,-3-2-64 0 0,-2 0-67 0 0,-2 2-3 0 0,4-2 34 0 0,4-2-23 0 0,3 3 14 0 0,-2 4-52 0 0,2 0-22 0 0,-16 0-115 0 0,0-1 0 0 0,0 1 0 0 0,0-1 0 0 0,0 1 0 0 0,0-1 1 0 0,-1 1-1 0 0,1-1 0 0 0,0 0 0 0 0,0 1 0 0 0,-1-1 0 0 0,1 0 0 0 0,0 0 0 0 0,-1 0 0 0 0,1 1 0 0 0,-1-1 0 0 0,1 0 0 0 0,-1 0 1 0 0,1 0-4 0 0,-1 0 2 0 0,1-1 0 0 0,0 1 1 0 0,0 0-1 0 0,-1 0 1 0 0,1 1-1 0 0,0-1 0 0 0,0 0 1 0 0,0 0-1 0 0,0 0 1 0 0,0 0-1 0 0,0 1 0 0 0,0-1 1 0 0,0 1-1 0 0,0-1 1 0 0,0 0-1 0 0,1 1 0 0 0,-1 0 1 0 0,0-1-1 0 0,0 1 1 0 0,0 0-1 0 0,1 0 0 0 0,-1-1 1 0 0,0 1-1 0 0,0 0 1 0 0,2 0-3 0 0,-3 1 1 0 0,1-1 1 0 0,0 0 0 0 0,-1-1 0 0 0,1 1-1 0 0,0 0 1 0 0,0 0 0 0 0,-1 0-1 0 0,1 0 1 0 0,0 0 0 0 0,-1-1 0 0 0,1 1-1 0 0,0 0 1 0 0,-1-1 0 0 0,1 1 0 0 0,-1 0-1 0 0,1-1 1 0 0,0 1 0 0 0,-1-1 0 0 0,1 1-1 0 0,-1-1 1 0 0,1 1 0 0 0,-1-1 0 0 0,1 1-1 0 0,-1-1 1 0 0,0 0-2 0 0,1 1 2 0 0,-1-1 0 0 0,0 1 0 0 0,1-1 0 0 0,-1 1 0 0 0,0 0 0 0 0,1-1 0 0 0,-1 1 0 0 0,1-1 0 0 0,-1 1 0 0 0,0 0 0 0 0,1-1 0 0 0,-1 1 0 0 0,1 0 0 0 0,-1 0 0 0 0,1-1 0 0 0,-1 1-1 0 0,1 0 1 0 0,-1 0 0 0 0,1 0 0 0 0,0 0 0 0 0,-1-1 0 0 0,1 1 0 0 0,-1 0 0 0 0,1 0-2 0 0,4-2 43 0 0,9-8-12 0 0,-2 7 42 0 0,-10 3 8 0 0,1-8 36 0 0,3 1-87 0 0,-6 7-33 0 0,0 0 1 0 0,1-1 0 0 0,-1 1 0 0 0,0 0 0 0 0,1 0 0 0 0,-1 0 0 0 0,0-1 0 0 0,1 1-1 0 0,-1 0 1 0 0,0 0 0 0 0,0-1 0 0 0,0 1 0 0 0,1 0 0 0 0,-1-1 0 0 0,0 1 0 0 0,0 0-1 0 0,0 0 1 0 0,1-1 0 0 0,-1 1 0 0 0,0-1 0 0 0,0 1 0 0 0,0 0 0 0 0,0-1 0 0 0,0 1-1 0 0,0 0 1 0 0,0-1 0 0 0,0 1 0 0 0,0 0 0 0 0,0-1 0 0 0,0 1 0 0 0,0 0 0 0 0,0-1-1 0 0,0 1 1 0 0,0 0 0 0 0,0-1 0 0 0,-1 1 0 0 0,1 0 0 0 0,0-1 0 0 0,0 1 0 0 0,0 0 2 0 0,-7-5-49 0 0,7 5 46 0 0,-1 0 0 0 0,1-1 0 0 0,0 1 0 0 0,-1 0-1 0 0,1 0 1 0 0,0 0 0 0 0,-1-1 0 0 0,1 1 0 0 0,0 0 0 0 0,-1 0 0 0 0,1-1 0 0 0,0 1-1 0 0,0 0 1 0 0,-1-1 0 0 0,1 1 0 0 0,0 0 0 0 0,0-1 0 0 0,0 1 0 0 0,-1-1 0 0 0,1 1-1 0 0,0 0 1 0 0,0-1 0 0 0,0 1 0 0 0,0-1 0 0 0,0 1 0 0 0,0 0 0 0 0,0-1 0 0 0,0 1-1 0 0,0-1 1 0 0,0 1 0 0 0,0-1 3 0 0,-2-4-133 0 0,-5-6 5 0 0,-2-3-61 0 0,-16-1-207 0 0,18 8 141 0 0,1 2 88 0 0,5 5 142 0 0,0-1 0 0 0,-1 0-1 0 0,1 0 1 0 0,0 1 0 0 0,0-1 0 0 0,-1 1 0 0 0,1 0-1 0 0,0-1 1 0 0,-1 1 0 0 0,1 0 0 0 0,-1 0-1 0 0,1-1 1 0 0,-1 1 25 0 0,-4 0-102 0 0,-1 0-35 0 0,-1 0-46 0 0,5 0 177 0 0,-2 0-55 0 0,-18 0-283 0 0,14 0 253 0 0,8 0 88 0 0,1 0-1 0 0,0 0 0 0 0,-1 0 1 0 0,1 0-1 0 0,-1 0 1 0 0,1 0-1 0 0,-1 0 1 0 0,1 0-1 0 0,-1 0 0 0 0,1 0 1 0 0,-1 0-1 0 0,1 1 1 0 0,-1-1-1 0 0,1 0 0 0 0,-1 0 1 0 0,1 0-1 0 0,-1 1 1 0 0,1-1-1 0 0,0 0 0 0 0,-1 1 1 0 0,1-1-1 0 0,-1 0 1 0 0,1 1-1 0 0,0-1 1 0 0,-1 0-1 0 0,1 1 0 0 0,0-1 1 0 0,0 0-1 0 0,-1 1 4 0 0,-6 6-66 0 0,-13-2-1 0 0,14 2 52 0 0,4-4 6 0 0,-26 15-55 0 0,21-11 47 0 0,4-4 11 0 0,0 1 0 0 0,0-1 0 0 0,0-1 0 0 0,0 1 0 0 0,-1 0 0 0 0,0-1 6 0 0,-1 1 0 0 0,5-3 0 0 0,-1 0 0 0 0,1 0 0 0 0,-1 1-1 0 0,0-1 1 0 0,1 0 0 0 0,-1 1 0 0 0,1-1 0 0 0,-1 0-1 0 0,1 1 1 0 0,-1-1 0 0 0,1 1 0 0 0,-1-1 0 0 0,1 1-1 0 0,-1-1 1 0 0,1 1 0 0 0,0-1 0 0 0,-1 1 0 0 0,1 0-1 0 0,0-1 1 0 0,-1 1 0 0 0,1-1 0 0 0,0 1 0 0 0,-2 4-7 0 0,-11 10-35 0 0,0 0 43 0 0,-2 16 112 0 0,12-19-82 0 0,3 9 165 0 0,1-7-38 0 0,-2-4-85 0 0,0 15 112 0 0,2-12-50 0 0,2-3 35 0 0,2-2-47 0 0,5 3 178 0 0,-3-4-107 0 0,-4-2-157 0 0,1 1 88 0 0,2 8 104 0 0,-5-12-194 0 0,1-1 1 0 0,-1 1-1 0 0,0 0 1 0 0,1 0-1 0 0,-1 0 1 0 0,1-1-1 0 0,-1 1 1 0 0,1 0-1 0 0,0-1 1 0 0,-1 0 0 0 0,1 1-1 0 0,0-1 1 0 0,1 1-36 0 0,7 2 179 0 0,-2 0-64 0 0,4 5-31 0 0,-10-7-76 0 0,0-1 0 0 0,0 1 0 0 0,-1-1 0 0 0,1 0 0 0 0,0 0-1 0 0,0 0 1 0 0,0 0 0 0 0,0 0 0 0 0,0 0 0 0 0,1 0 0 0 0,-1-1 0 0 0,0 1 0 0 0,0-1 0 0 0,1 1-8 0 0,9 2 31 0 0,3 2 14 0 0,-12-3-33 0 0,0-1 1 0 0,0 0-1 0 0,1 0 0 0 0,-1 0 1 0 0,0-1-1 0 0,0 1 0 0 0,1-1 1 0 0,1 0-13 0 0,29 1 125 0 0,4 0-36 0 0,-31-1-83 0 0,0 0 1 0 0,0-1-1 0 0,0-1 1 0 0,1 1-7 0 0,6-4-1 0 0,-11 3 3 0 0,0 1-1 0 0,0 0 0 0 0,0 0 0 0 0,0 0 0 0 0,0 1 1 0 0,0-1-1 0 0,1 1 0 0 0,-1-1 0 0 0,3 1-1 0 0,30-5-44 0 0,-22 2-34 0 0,-1-2-90 0 0,-2 1-65 0 0,-1 0-106 0 0,-6 2 123 0 0,1 0-34 0 0,-1-1-36 0 0,0 1-40 0 0,-2 1-33 0 0,0-1-53 0 0,0 0-47 0 0,0 1-40 0 0,0-1-147 0 0,0 0-41 0 0,0 0-175 0 0,1-1-476 0 0</inkml:trace>
  <inkml:trace contextRef="#ctx0" brushRef="#br0" timeOffset="836.11">1633 0 8088 0 0,'-25'0'234'0'0,"21"1"-105"0"0,5 1-28 0 0,10 8 19 0 0,-9-8-4 0 0,-2-2 133 0 0,0 3 211 0 0,0 8-87 0 0,-1 1 87 0 0,0 24 791 0 0,2-21-768 0 0,-1-7-254 0 0,1-1-37 0 0,0-1-46 0 0,1 0-52 0 0,3 8 241 0 0,-1-2-65 0 0,-1 10 62 0 0,-3 99 1414 0 0,4-93-1337 0 0,3-3-38 0 0,-5-21-298 0 0,0 6 129 0 0,0 0-40 0 0,-2 2 24 0 0,-1 0-45 0 0,0 7 72 0 0,4-6-35 0 0,2 2 61 0 0,0-3-69 0 0,-3 6 9 0 0,-2 13 213 0 0,0-13-193 0 0,0-4-93 0 0,0-3-73 0 0,0-11-30 0 0,0 0 0 0 0,0 0 0 0 0,0 1 0 0 0,0-1 0 0 0,0 0 1 0 0,0 1-1 0 0,0-1 0 0 0,0 0 0 0 0,0 1 0 0 0,0-1 0 0 0,0 0 0 0 0,0 0 0 0 0,1 1 1 0 0,-1-1-1 0 0,0 0 0 0 0,0 1 0 0 0,0-1 0 0 0,0 0 0 0 0,0 0 0 0 0,1 1 0 0 0,-1-1 1 0 0,0 0-1 0 0,0 0 0 0 0,0 1 0 0 0,1-1 0 0 0,-1 0-3 0 0,10 10 73 0 0,-10-10-72 0 0,0 0 1 0 0,0 0-1 0 0,0 0 0 0 0,1 0 0 0 0,-1 0 0 0 0,0 0 0 0 0,0 1 0 0 0,0-1 0 0 0,0 0 0 0 0,0 0 0 0 0,0 0 0 0 0,0 0 0 0 0,0 0 0 0 0,0 0 0 0 0,1 0 0 0 0,-1 0 0 0 0,0 0 0 0 0,0 1 0 0 0,0-1 0 0 0,0 0 1 0 0,0 0-1 0 0,0 0 0 0 0,0 0 0 0 0,0 0 0 0 0,0 0 0 0 0,0 0 0 0 0,0 0 0 0 0,0 1 0 0 0,0-1 0 0 0,0 0 0 0 0,0 0 0 0 0,0 0 0 0 0,0 0 0 0 0,0 0 0 0 0,0 0 0 0 0,0 1 0 0 0,0-1 0 0 0,0 0 0 0 0,0 0 1 0 0,0 0-1 0 0,0 0 0 0 0,0 0 0 0 0,-1 0 0 0 0,1 0 0 0 0,0 0 0 0 0,0 0 0 0 0,0 1 0 0 0,0-1 0 0 0,0 0 0 0 0,0 0 0 0 0,0 0 0 0 0,0 0 0 0 0,0 0 0 0 0,-1 0 0 0 0,1 0 0 0 0,0 0 0 0 0,0 0-1 0 0,-1 1 3 0 0,1 0-1 0 0,-1 0 0 0 0,1 0 1 0 0,-1 0-1 0 0,1 0 0 0 0,-1 0 1 0 0,1 0-1 0 0,-1 0 0 0 0,1 0 1 0 0,0 0-1 0 0,0 0 0 0 0,0 0 1 0 0,-1 1-1 0 0,1-1 0 0 0,0 0 1 0 0,0 0-1 0 0,1 0 0 0 0,-1 0 1 0 0,0 0-1 0 0,0 0 0 0 0,0 0 0 0 0,1 0 1 0 0,-1 0-1 0 0,1 1 0 0 0,-1-1 1 0 0,1 0-3 0 0,0 3 16 0 0,0 1 0 0 0,0-1 0 0 0,0 1-1 0 0,-1-1 1 0 0,1 3-16 0 0,-2-6 0 0 0,1-1 0 0 0,0 1 0 0 0,0-1 0 0 0,0 1 0 0 0,0-1 0 0 0,0 1 0 0 0,0 0 0 0 0,0-1 0 0 0,0 1-1 0 0,0-1 1 0 0,1 1 0 0 0,-1-1 0 0 0,0 1 0 0 0,0-1 0 0 0,0 1 0 0 0,1-1 0 0 0,-1 1 0 0 0,0-1 0 0 0,1 1 0 0 0,-1-1-1 0 0,0 1 1 0 0,1-1 0 0 0,-1 0 0 0 0,0 1 0 0 0,1-1 0 0 0,-1 0 0 0 0,1 1 0 0 0,-1-1 0 0 0,1 0 0 0 0,5 1-34 0 0,-4-1-43 0 0,-1 0-35 0 0,-1 0-153 0 0,0 0 127 0 0,0 0-60 0 0,0 0-87 0 0,0 0 89 0 0,0 0-41 0 0,0 0-44 0 0,0 0-43 0 0,0 0-39 0 0,0 0-35 0 0,0 0-256 0 0,0 0-58 0 0,0 0-47 0 0,0 0-32 0 0,0 0-1417 0 0,0 0-1253 0 0</inkml:trace>
  <inkml:trace contextRef="#ctx0" brushRef="#br0" timeOffset="1785.51">1331 333 7688 0 0,'0'0'166'0'0,"0"0"29"0"0,0 2 14 0 0,2 8-25 0 0,-1-9-181 0 0,0-1 0 0 0,0 1-1 0 0,-1-1 1 0 0,1 0 0 0 0,0 0-1 0 0,0 1 1 0 0,-1-1 0 0 0,1 0-1 0 0,0 0 1 0 0,0 0 0 0 0,0 0-1 0 0,0 0 1 0 0,-1 0 0 0 0,2 0-3 0 0,9 1 42 0 0,-2-1 43 0 0,0 0 48 0 0,0-1 50 0 0,-2-2 51 0 0,1-1 113 0 0,2-2 159 0 0,-5 5-204 0 0,3 0 42 0 0,-1 1 77 0 0,1 0-53 0 0,0 0-49 0 0,0 0-45 0 0,0 0-42 0 0,-1 0-37 0 0,5 0 98 0 0,-3-1 15 0 0,-2 0-70 0 0,0-1-25 0 0,3-1 13 0 0,4-3 68 0 0,17 4 181 0 0,-1-1-69 0 0,-14-1-208 0 0,-10 2-105 0 0,0 0-1 0 0,0 1 1 0 0,1-1-1 0 0,-1 2 1 0 0,1-1 0 0 0,-1 1-93 0 0,13-2 151 0 0,8-4 12 0 0,-20 4-116 0 0,0 0 0 0 0,1 1 1 0 0,-1 0-1 0 0,0 0 0 0 0,2 1-47 0 0,5 0 74 0 0,10 0-7 0 0,-4-3-54 0 0,-5-2-10 0 0,-12 3 3 0 0,0 1 1 0 0,0 0-1 0 0,0 0 0 0 0,1 0 0 0 0,-1 1 0 0 0,0-1 1 0 0,1 1-1 0 0,0-1-6 0 0,-2 1 1 0 0,0 0-1 0 0,-1 0 1 0 0,1 0 0 0 0,-1 0-1 0 0,1 0 1 0 0,0-1 0 0 0,-1 1-1 0 0,1-1 1 0 0,-1 1 0 0 0,1-1-1 0 0,-1 0 1 0 0,1 1 0 0 0,-1-1-1 0 0,1 0 0 0 0,10-5-24 0 0,13 1-97 0 0,-12-1 39 0 0,-3 0-13 0 0,0 5-32 0 0,-4 1-55 0 0,4 1-133 0 0,4-4-221 0 0,-10 1 357 0 0,5-3-135 0 0,-2 2 72 0 0,-2 0 9 0 0,-2 1-38 0 0,1-5-206 0 0,-4 7 444 0 0,0-1 0 0 0,0 1-1 0 0,1 0 1 0 0,-1-1 0 0 0,0 1 0 0 0,1-1-1 0 0,-1 1 1 0 0,0 0 0 0 0,1-1 0 0 0,-1 1-1 0 0,0 0 1 0 0,1-1 0 0 0,-1 1-1 0 0,0 0 1 0 0,1 0 0 0 0,-1-1 0 0 0,1 1-1 0 0,-1 0 1 0 0,1 0 0 0 0,-1 0 0 0 0,1 0-1 0 0,-1 0 1 0 0,1 0 0 0 0,-1-1 0 0 0,0 1-1 0 0,1 0 1 0 0,-1 0 0 0 0,1 0-1 0 0,-1 1 1 0 0,1-1 0 0 0,-1 0 0 0 0,1 0 33 0 0,2 0-169 0 0,1 0-89 0 0,-1 0-54 0 0,5 0-480 0 0,-4 0 381 0 0,-2 0 257 0 0,0 0 51 0 0,-1 0 62 0 0,0 0 73 0 0,1 0-599 0 0,-2 0 14 0 0,0 0 234 0 0,0 0 142 0 0,0 0 47 0 0,0 0 0 0 0,0 0-24 0 0,3 0 24 0 0,2 0 52 0 0,-3 0 82 0 0,1 0 44 0 0,0 0 62 0 0,-3 2 152 0 0,0 11 14 0 0,0 2 65 0 0,0 0 77 0 0,0 0 90 0 0,1-4-160 0 0,5 0 44 0 0,0 2 37 0 0,-4 0-38 0 0,-3-3-175 0 0,0 2 38 0 0,1 1 67 0 0,1-1 65 0 0,2-1 62 0 0,0-4-245 0 0,0-1-41 0 0,-2-3-81 0 0,0 0 1 0 0,0 0-1 0 0,0 0 1 0 0,0 1 0 0 0,0-1-1 0 0,-1 0 1 0 0,0 0-82 0 0,1 7 246 0 0,-1 3 98 0 0,0-7-113 0 0,-1 7 120 0 0,4-2-48 0 0,0-6-185 0 0,13 24 598 0 0,-7-18-457 0 0,4 2 114 0 0,-11-10-111 0 0,-1-1-90 0 0,0 1-55 0 0,-1-1-53 0 0,-1 1-21 0 0,3-1 51 0 0,-2-2-70 0 0,1 1-1 0 0,0-1 0 0 0,0 1 1 0 0,-1-1-1 0 0,1 0 0 0 0,0 0 1 0 0,0 1-1 0 0,-1-1 0 0 0,1 0 1 0 0,0 0-1 0 0,0 0 0 0 0,0 0 1 0 0,0 0-1 0 0,-1 0 0 0 0,1 0-23 0 0,7 0 118 0 0,-1 2-32 0 0,0 2-54 0 0,0-1 52 0 0,-6-2-53 0 0,1 0-1 0 0,-1 0 1 0 0,1-1-1 0 0,0 1 1 0 0,0 0-1 0 0,-1-1 1 0 0,1 0-1 0 0,0 1 0 0 0,0-1 1 0 0,-1 0-1 0 0,2 0-30 0 0,8-3 107 0 0,1-7 29 0 0,-11 10-130 0 0,-1 0-1 0 0,0-1 0 0 0,0 1 0 0 0,0 0 1 0 0,1 0-1 0 0,-1 0 0 0 0,0-1 0 0 0,0 1 1 0 0,1 0-1 0 0,-1 0 0 0 0,0 0 0 0 0,1 0 0 0 0,-1 0 1 0 0,0 0-1 0 0,0-1 0 0 0,1 1 0 0 0,-1 0 1 0 0,0 0-1 0 0,1 0 0 0 0,-1 0 0 0 0,0 0 0 0 0,1 0 1 0 0,-1 0-1 0 0,0 0 0 0 0,1 0 0 0 0,-1 1-5 0 0,4-2 25 0 0,1 1-1 0 0,-1-1 1 0 0,1 0-1 0 0,-1 0 1 0 0,0-1 0 0 0,0 1-1 0 0,1-1 1 0 0,-1 0-1 0 0,0 0 1 0 0,-1 0-1 0 0,3-2-24 0 0,1-1 43 0 0,0 0-1 0 0,0 0 1 0 0,6-7-43 0 0,-11 10 2 0 0,1-1-1 0 0,1 1 1 0 0,-1 0 0 0 0,0 0 0 0 0,0 0-1 0 0,2 0-1 0 0,-2 0 2 0 0,0 0 0 0 0,1 1 0 0 0,-1-1-1 0 0,-1-1 1 0 0,1 1 0 0 0,1-1-2 0 0,9-9 38 0 0,4-5-34 0 0,-4 1-53 0 0,-6 1 25 0 0,3-5-112 0 0,3-6-84 0 0,-12 24 202 0 0,-1 1 0 0 0,1-1-1 0 0,-1 0 1 0 0,0 0-1 0 0,1 1 1 0 0,-1-1 0 0 0,0 0-1 0 0,0 0 1 0 0,0 0 0 0 0,0 0-1 0 0,0 0 19 0 0,-1 0-16 0 0,1 0-1 0 0,0 0 1 0 0,0 0 0 0 0,0 0-1 0 0,0 1 1 0 0,0-1-1 0 0,1 0 1 0 0,-1 0 0 0 0,1 0-1 0 0,-1 0 1 0 0,1 0 16 0 0,9-11-106 0 0,-7 9 5 0 0,-2 1 52 0 0,-2-5 11 0 0,1 8 24 0 0,0-2-62 0 0,0 2 10 0 0,0 0 2 0 0,0 0-2 0 0,0 2-12 0 0,-1 2 48 0 0,1-2 16 0 0,0 0-1 0 0,0 1 1 0 0,0-1-1 0 0,0 0 1 0 0,1 0 0 0 0,-1 1-1 0 0,0-1 1 0 0,1 0-1 0 0,0 2 15 0 0,8 14-74 0 0,-5-8 40 0 0,-3-2 24 0 0,-2-1-5 0 0,0 7-2 0 0,1 7-32 0 0,3-9 56 0 0,7 5 79 0 0,4 9 50 0 0,-10-11-12 0 0,-3-3 28 0 0,3-3-40 0 0,2 0-17 0 0,5 2-2 0 0,-5-6-51 0 0,-4-3 22 0 0,1 1-10 0 0,7 7-33 0 0,-10-10-19 0 0,0 0 0 0 0,0 1 0 0 0,0-1 0 0 0,0 0-1 0 0,0 0 1 0 0,0 0 0 0 0,1 1 0 0 0,-1-1 0 0 0,0 0 0 0 0,0 0 0 0 0,0 0 0 0 0,0 1-1 0 0,0-1 1 0 0,1 0 0 0 0,-1 0 0 0 0,0 0 0 0 0,0 0 0 0 0,0 0 0 0 0,1 1 0 0 0,-1-1-1 0 0,0 0 1 0 0,0 0 0 0 0,1 0 0 0 0,-1 0 0 0 0,0 0 0 0 0,0 0 0 0 0,0 0-1 0 0,1 0 1 0 0,-1 0 0 0 0,0 0 0 0 0,0 0 0 0 0,1 0 0 0 0,-1 0 0 0 0,0 0 0 0 0,0 0-1 0 0,1 0 1 0 0,-1 0 0 0 0,0 0 0 0 0,0 0 0 0 0,0 0 0 0 0,1 0 0 0 0,-1-1 0 0 0,0 1-1 0 0,0 0 1 0 0,0 0-2 0 0,6-1 9 0 0,10 14-1 0 0,-11-10-77 0 0,5-3-13 0 0,-7 0-5 0 0,-2 0-11 0 0,0 0 36 0 0,0 0 23 0 0,1 0 23 0 0,-1 0-2 0 0,0 0-40 0 0,0 0-45 0 0,1 0-70 0 0,-1 0-37 0 0,1 0-71 0 0,0 0-83 0 0,0 0-92 0 0,11 0-643 0 0</inkml:trace>
  <inkml:trace contextRef="#ctx0" brushRef="#br0" timeOffset="2101.66">2797 288 9440 0 0,'6'5'89'0'0,"12"14"459"0"0,-16-16-481 0 0,0 0-50 0 0,0 3 94 0 0,1 0-3 0 0,2-3-70 0 0,0-1-32 0 0,10 26-6 0 0,-10-19 52 0 0,-2-2 111 0 0,1 1 117 0 0,-1-2 125 0 0,0 1 91 0 0,-2 1-109 0 0,-1 1-25 0 0,-1 2 73 0 0,1-5-110 0 0,2 4 686 0 0,11 10-83 0 0,-4-13-287 0 0,-8-7-606 0 0,-1 0 0 0 0,1 0 1 0 0,-1 1-1 0 0,0-1 0 0 0,1 0 1 0 0,-1 1-1 0 0,1-1 0 0 0,-1 0 1 0 0,0 1-1 0 0,0-1 0 0 0,1 0 1 0 0,-1 1-1 0 0,0-1 0 0 0,0 1 1 0 0,1-1-1 0 0,-1 0 0 0 0,0 1 1 0 0,0-1-1 0 0,0 1 0 0 0,0-1 1 0 0,1 1-1 0 0,-1-1 0 0 0,0 1 1 0 0,0-1-1 0 0,0 1 0 0 0,0-1 1 0 0,0 0-1 0 0,0 1 0 0 0,0-1 1 0 0,0 1-1 0 0,-1-1 0 0 0,1 1-35 0 0,1 7 456 0 0,1-1-109 0 0,2 0-39 0 0,5 2 15 0 0,0 0-75 0 0,-4-1-52 0 0,2 3-1 0 0,3 5 105 0 0,4 0 78 0 0,-11-13-279 0 0,-1 1-1 0 0,1-1 1 0 0,-1 1-1 0 0,0-1 1 0 0,2 5-99 0 0,2 2 192 0 0,-1-2-36 0 0,-2-6 2 0 0,-2 1-59 0 0,0-1-37 0 0,-2 1-41 0 0,1 0-20 0 0,1-1 38 0 0,10 0 68 0 0,-11-2-105 0 0,0 0-1 0 0,0 0 1 0 0,0 0 0 0 0,0 0 0 0 0,0 0-1 0 0,0 0 1 0 0,0 0 0 0 0,0 0-1 0 0,0 0 1 0 0,0 0 0 0 0,0 0 0 0 0,1 0-1 0 0,-1 0 1 0 0,0 0 0 0 0,0 0-1 0 0,0 0 1 0 0,0 0 0 0 0,0 0-1 0 0,0 0 1 0 0,0 0 0 0 0,0 0 0 0 0,0 0-1 0 0,0 0 1 0 0,0 0 0 0 0,1 0-1 0 0,-1 0 1 0 0,0 0 0 0 0,0 1 0 0 0,0-1-1 0 0,0 0 1 0 0,0 0 0 0 0,0 0-1 0 0,0 0 1 0 0,0 0 0 0 0,0 0-1 0 0,0 0 1 0 0,0 0 0 0 0,0 0 0 0 0,0 0-1 0 0,0 0 1 0 0,0 0 0 0 0,0 1-1 0 0,0-1 1 0 0,0 0 0 0 0,0 0 0 0 0,0 0-1 0 0,0 0 1 0 0,0 0 0 0 0,0 0-1 0 0,0 0 1 0 0,0 0 0 0 0,0 0-1 0 0,0 0 1 0 0,0 0 0 0 0,0 1 0 0 0,0-1-1 0 0,0 0-1 0 0,0 3 15 0 0,0 0 90 0 0,1-2 101 0 0,-1 0 173 0 0,0-2-201 0 0,0 0-33 0 0,-1-1-37 0 0,0-1-123 0 0,0 1-38 0 0,1 0-33 0 0,-13-17 114 0 0,12 17-23 0 0,-1 0 0 0 0,0 0 0 0 0,1 0 0 0 0,0 0 0 0 0,-1-1 0 0 0,1 1 0 0 0,0-1-1 0 0,0 1 1 0 0,0-1 0 0 0,1 1 0 0 0,-1-1 0 0 0,1 0 0 0 0,-1 1 0 0 0,1-1-1 0 0,0 1 1 0 0,0-1-5 0 0,0 0 0 0 0,0 1 0 0 0,0-1 0 0 0,-1 1 0 0 0,1 0 0 0 0,-1-1 0 0 0,1 1 0 0 0,-1-1 0 0 0,0 1 0 0 0,0 0 0 0 0,0 0 0 0 0,-1-2 0 0 0,1 1 0 0 0,0 1 0 0 0,0 0 0 0 0,0 0 0 0 0,0-1 0 0 0,1 1 0 0 0,-1 0 0 0 0,1-1 0 0 0,-1 1 0 0 0,1-1 0 0 0,0 1 0 0 0,0-3 0 0 0,0-30 3 0 0,0 10 54 0 0,0 23-56 0 0,0 1 0 0 0,0-1 0 0 0,0 0 0 0 0,1 1-1 0 0,-1-1 1 0 0,0 1 0 0 0,1-1 0 0 0,0 1 0 0 0,-1-1 0 0 0,1 1-1 0 0,0-1 1 0 0,0 1 0 0 0,0 0 0 0 0,0-1-1 0 0,3-5 0 0 0,11-24 0 0 0,-10 1 0 0 0,0 22 0 0 0,-4 7 0 0 0,0 0 0 0 0,0-1 0 0 0,0 1 0 0 0,-1 0 0 0 0,1-1 0 0 0,0 1 0 0 0,-1-1 0 0 0,1 1 0 0 0,-1-1 0 0 0,0 0 0 0 0,1 1 0 0 0,-1-1 0 0 0,0 1 0 0 0,0-1 0 0 0,2-8-9 0 0,2 6-54 0 0,3 0-53 0 0,0-7-100 0 0,3-5 12 0 0,-9 14 355 0 0,1 1-76 0 0,-1 0-70 0 0,1-1-61 0 0,-1 0-63 0 0,1 0-51 0 0,0 1-45 0 0,0-1-36 0 0,0-1-116 0 0,5-3-754 0 0,-4 3 673 0 0,0 1 101 0 0,0 1 76 0 0,12-2-1331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3:14.5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349 48 5520 0 0,'0'0'158'0'0,"0"0"64"0"0,0 0 156 0 0,0 0 64 0 0,0 0 7 0 0,0 0 7 0 0,0-3 7 0 0,0-7 1 0 0,0 10-456 0 0,0 0 0 0 0,0 0 0 0 0,0 0 0 0 0,0 0 0 0 0,0 0 1 0 0,0 0-1 0 0,0-1 0 0 0,0 1 0 0 0,0 0 0 0 0,0 0 0 0 0,0 0 0 0 0,0 0 1 0 0,0 0-1 0 0,0 0 0 0 0,0 0 0 0 0,0 0 0 0 0,0 0 0 0 0,0 0 0 0 0,0-1 1 0 0,0 1-1 0 0,0 0 0 0 0,0 0 0 0 0,0 0 0 0 0,0 0 0 0 0,0 0 0 0 0,0 0 1 0 0,-1 0-1 0 0,1 0 0 0 0,0 0 0 0 0,0 0 0 0 0,0 0 0 0 0,0 0 0 0 0,0 0 1 0 0,0 0-1 0 0,0 0 0 0 0,0-1 0 0 0,0 1 0 0 0,0 0 0 0 0,0 0 0 0 0,0 0 0 0 0,0 0 1 0 0,-1 0-1 0 0,1 0 0 0 0,0 0 0 0 0,0 0 0 0 0,0 0 0 0 0,0 0 0 0 0,0 0 1 0 0,0 0-1 0 0,0 0 0 0 0,0 0 0 0 0,0 0 0 0 0,0 0 0 0 0,-1 0 0 0 0,1 0 1 0 0,0 0-1 0 0,0 1-8 0 0,-6-2 229 0 0,1-1-50 0 0,-2-2-14 0 0,0-2 16 0 0,4 4 50 0 0,-1 0-103 0 0,1 2-66 0 0,-2 1-32 0 0,2-1 45 0 0,-1 1 14 0 0,-1-1 64 0 0,-14 0 505 0 0,11 0-408 0 0,3-1-124 0 0,1-1-66 0 0,-4-3 111 0 0,7 4-138 0 0,0 0 1 0 0,-1 0-1 0 0,1 1 0 0 0,0-1 0 0 0,-1 0 0 0 0,1 1 1 0 0,-1-1-1 0 0,1 1 0 0 0,-1-1 0 0 0,0 1 0 0 0,1 0 0 0 0,-1-1 1 0 0,1 1-1 0 0,-1 0 0 0 0,-1 0-33 0 0,-7 0 116 0 0,-1-1 21 0 0,-2 0 34 0 0,10 1-118 0 0,1 1 0 0 0,-1-1 0 0 0,1 0 0 0 0,-1 0 1 0 0,1 1-1 0 0,-1 0 0 0 0,1-1 0 0 0,-2 2-53 0 0,-8 3 137 0 0,9-3-109 0 0,0-1 0 0 0,0 0 0 0 0,-1 0 0 0 0,1 0-1 0 0,0-1 1 0 0,-1 1 0 0 0,1-1 0 0 0,-1 0-28 0 0,-14 0 154 0 0,6 2-47 0 0,4 3-35 0 0,-5 1-14 0 0,-10-1 17 0 0,18 2-30 0 0,3-4-18 0 0,-8 4 30 0 0,-4-1-42 0 0,10-4-15 0 0,-9 1 10 0 0,13-3-9 0 0,0 0 0 0 0,0 0-1 0 0,0 0 1 0 0,0 0 0 0 0,0 0 0 0 0,0 0-1 0 0,0 0 1 0 0,0 0 0 0 0,0 0 0 0 0,0 0-1 0 0,0 0 1 0 0,-1 0 0 0 0,1 0 0 0 0,0 0-1 0 0,0 0 1 0 0,0 0 0 0 0,0 0 0 0 0,0 0-1 0 0,0 0 1 0 0,0 0 0 0 0,0 0 0 0 0,0 0-1 0 0,0 0 1 0 0,0 0 0 0 0,-1 0 0 0 0,1 0-1 0 0,0 0 1 0 0,0 0 0 0 0,0 0 0 0 0,0 0-1 0 0,0 0 1 0 0,0 0 0 0 0,0 0 0 0 0,0 0-1 0 0,0 0 1 0 0,0 1 0 0 0,0-1 0 0 0,0 0-1 0 0,0 0 1 0 0,0 0 0 0 0,0 0 0 0 0,0 0-1 0 0,0 0 1 0 0,0 0 0 0 0,0 0 0 0 0,0 0-1 0 0,0 0 1 0 0,0 1 0 0 0,0-1 0 0 0,0 0-1 0 0,0 0 1 0 0,0 0 0 0 0,0 0 0 0 0,0 0-1 0 0,0 0 1 0 0,0 0 0 0 0,0 0-1 0 0,0 0 5 0 0,-1 10 5 0 0,4-5 39 0 0,20 17-37 0 0,-14-18-12 0 0,2 1-1 0 0,16 9 2 0 0,-1 2 1 0 0,-1 1-2 0 0,-9-6 7 0 0,-10-8 5 0 0,1 0 0 0 0,-1 0 0 0 0,1 0-1 0 0,2 0-11 0 0,-2-1 5 0 0,0 1-1 0 0,0-1 0 0 0,-1 2 0 0 0,2 0-4 0 0,-3-1 13 0 0,-1 1 0 0 0,1 0 0 0 0,-1 0 0 0 0,2 3-13 0 0,-3-4 8 0 0,0 0 0 0 0,-1 0 0 0 0,1-1-1 0 0,0 1 1 0 0,0-1 0 0 0,0 0 0 0 0,1 1-8 0 0,6 1 18 0 0,-8-3-3 0 0,0 0-1 0 0,1 0 1 0 0,-1 0 0 0 0,0 1 0 0 0,0-1 0 0 0,0 0 0 0 0,0 1 0 0 0,-1-1 0 0 0,1 1-15 0 0,10 9 95 0 0,10 11 137 0 0,-14-9-51 0 0,-4 2 68 0 0,-7-13-146 0 0,-7 8 8 0 0,5-6 23 0 0,-2-3-84 0 0,1-1-10 0 0,-6 11 72 0 0,12-11-108 0 0,-1 0 0 0 0,1 0 0 0 0,0 0 1 0 0,0 1-1 0 0,-1-1 0 0 0,1 0 1 0 0,0 0-1 0 0,0 0 0 0 0,-1 0 1 0 0,1 1-1 0 0,0-1 0 0 0,0 0 1 0 0,-1 0-1 0 0,1 0 0 0 0,0 0 0 0 0,-1 0 1 0 0,1 0-1 0 0,0 0 0 0 0,-1 0 1 0 0,1 0-1 0 0,0 0 0 0 0,-1 0 1 0 0,1 0-1 0 0,0 0 0 0 0,0 0 1 0 0,-1 0-5 0 0,-13 0 76 0 0,7 0-28 0 0,-2 0 33 0 0,-79 0 74 0 0,60 0-155 0 0,25 0-6 0 0,0 0 1 0 0,0 0 0 0 0,0 0-1 0 0,0 0 1 0 0,0-1 0 0 0,0 1-1 0 0,-1-1 6 0 0,-4-7-148 0 0,8 8 139 0 0,0 0-1 0 0,0-1 1 0 0,-1 1-1 0 0,1-1 0 0 0,0 1 1 0 0,-1 0-1 0 0,1-1 0 0 0,0 1 1 0 0,-1 0-1 0 0,1 0 1 0 0,-1-1-1 0 0,1 1 0 0 0,-1 0 1 0 0,1 0-1 0 0,0-1 1 0 0,-1 1-1 0 0,1 0 0 0 0,-1 0 1 0 0,1 0-1 0 0,-1 0 0 0 0,1 0 1 0 0,-1 0-1 0 0,1 0 1 0 0,-1 0-1 0 0,1 0 0 0 0,-1 0 1 0 0,1 0-1 0 0,-1 0 1 0 0,1 0 9 0 0,-5 0-94 0 0,-1 0-12 0 0,-7-1-44 0 0,7-2-20 0 0,2 1 4 0 0,-1-1-71 0 0,1-1-89 0 0,-1-1-107 0 0,-8-7-205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0:43.0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1 198 7688 0 0,'3'0'74'0'0,"0"0"-118"0"0,-2 0 63 0 0,1 0 36 0 0,1 0 32 0 0,1 0 46 0 0,2 0 52 0 0,2 0 60 0 0,-7 0-242 0 0,1 0 0 0 0,-1 0 0 0 0,1-1 0 0 0,-1 1 0 0 0,1 0 0 0 0,-1-1 0 0 0,0 1-1 0 0,1-1 1 0 0,-1 1 0 0 0,0-1 0 0 0,1 1 0 0 0,-1-1 0 0 0,1-1-3 0 0,3-2 53 0 0,0 0 37 0 0,1-2 92 0 0,1 1 95 0 0,1 2 116 0 0,-4 2-147 0 0,1 1 37 0 0,5-2 263 0 0,-2-1-107 0 0,-1-2-83 0 0,0-1-61 0 0,-6 4-235 0 0,0 1-1 0 0,0 0 0 0 0,1 0 0 0 0,-1 0 1 0 0,0 0-1 0 0,1 0 0 0 0,-1 0 1 0 0,1 0-1 0 0,-1 0 0 0 0,1 0 0 0 0,0 1 1 0 0,-1-1-1 0 0,1 1 0 0 0,0-1 1 0 0,-1 1-1 0 0,2-1-59 0 0,2-1 419 0 0,-1-2-255 0 0,8-8 125 0 0,0 3-68 0 0,-6 6-120 0 0,-5 3-90 0 0,-1 0-1 0 0,1 0 0 0 0,-1-1 0 0 0,1 1 0 0 0,-1 0 0 0 0,0 0 0 0 0,1 0 0 0 0,-1 0 0 0 0,1-1 0 0 0,-1 1 0 0 0,0 0 0 0 0,1-1 0 0 0,-1 1 0 0 0,0 0 0 0 0,1 0 0 0 0,-1-1 0 0 0,0 1 0 0 0,1-1 0 0 0,-1 1 0 0 0,0 0 0 0 0,0-1 0 0 0,0 1 0 0 0,1-1 0 0 0,-1 1 0 0 0,0 0 0 0 0,0-1 0 0 0,0 1 0 0 0,0-1 0 0 0,0 1 0 0 0,0-1 0 0 0,0 1 0 0 0,0 0 0 0 0,0-1 0 0 0,0 1 0 0 0,0-1 0 0 0,0 1-10 0 0,3-5 208 0 0,7-5-70 0 0,-6 4-22 0 0,-4 1-69 0 0,1 0-12 0 0,9 0 45 0 0,-10 5-79 0 0,1-1 0 0 0,-1 0 0 0 0,0 0 0 0 0,1 1 0 0 0,-1-1 0 0 0,0 0 1 0 0,0 0-1 0 0,0 0 0 0 0,1 1 0 0 0,-1-1 0 0 0,0 0 0 0 0,0 0 0 0 0,0 0 1 0 0,-1 0-2 0 0,2-3 0 0 0,-1-1 0 0 0,-16-4 0 0 0,1-1 0 0 0,0 8 0 0 0,0 2 0 0 0,-6-1 0 0 0,15 2 0 0 0,3 1 0 0 0,-12 11-16 0 0,0 1-68 0 0,8-6 43 0 0,3-5 22 0 0,-1 2-4 0 0,2-2 20 0 0,1 0 1 0 0,-1 0 0 0 0,1 0-1 0 0,-1 1 1 0 0,1-1-1 0 0,0 1 1 0 0,0 0 0 0 0,0 1 2 0 0,0 2 1 0 0,0-1 1 0 0,0 1 0 0 0,1 0 0 0 0,0-1 0 0 0,0 1-1 0 0,1 0 1 0 0,0 5-2 0 0,-2 5 54 0 0,-1-11-39 0 0,2-3-6 0 0,0-1 0 0 0,1 1 1 0 0,-1-1-1 0 0,0 1 0 0 0,1 0 0 0 0,-1 0 1 0 0,1 0-10 0 0,5 18 96 0 0,-2-11-23 0 0,-1 2 44 0 0,1-7 21 0 0,1-1-85 0 0,-1 0-4 0 0,0-1-1 0 0,1 1 1 0 0,0-1-1 0 0,0 0 1 0 0,1 1-49 0 0,8 1 160 0 0,-11-1-101 0 0,3 2 42 0 0,10-5-4 0 0,-13-1-84 0 0,0 0-1 0 0,0 0 1 0 0,0 0 0 0 0,0 0 0 0 0,1 0-1 0 0,-1 1 1 0 0,0-1 0 0 0,0 1-1 0 0,0-1 1 0 0,0 1 0 0 0,1 0-13 0 0,5 4 33 0 0,-7-4-26 0 0,0 0 0 0 0,1 0 0 0 0,-1-1 0 0 0,0 1 0 0 0,1 0 0 0 0,-1-1 0 0 0,1 1 0 0 0,-1-1 0 0 0,1 1 0 0 0,-1-1 0 0 0,1 0 0 0 0,0 1 0 0 0,-1-1 0 0 0,1 0-7 0 0,17 0 58 0 0,-11 1-42 0 0,0-1 0 0 0,0 0 0 0 0,0-1 0 0 0,0 1 0 0 0,6-3-16 0 0,-1-3 25 0 0,-4 2-28 0 0,2 2-51 0 0,-8 2-4 0 0,1 0 44 0 0,4 0 7 0 0,-5 0-33 0 0,0 0-39 0 0,-1-1-28 0 0,1 1-43 0 0,-1-1-54 0 0,0 0-58 0 0,0 0-54 0 0,0 0-61 0 0,0-1-54 0 0,0 1-48 0 0,2-2-537 0 0,-1 1-97 0 0,3 0-816 0 0,3 2-1096 0 0,-9 0 2998 0 0</inkml:trace>
  <inkml:trace contextRef="#ctx0" brushRef="#br0" timeOffset="481.31">545 17 7512 0 0,'8'7'106'0'0,"4"6"206"0"0,-7-9-207 0 0,-2-1-59 0 0,-1 0 74 0 0,-1 0-50 0 0,0-1-36 0 0,-1 2-42 0 0,1 2 7 0 0,11 17-8 0 0,-5-12 28 0 0,-1 0 85 0 0,-5-8 34 0 0,0 0 0 0 0,0 0 0 0 0,-1 0-1 0 0,1 0 1 0 0,-1 0 0 0 0,0 0-1 0 0,0 0 1 0 0,0 0 0 0 0,0 1-138 0 0,0 6 367 0 0,-1-2-63 0 0,1-4-162 0 0,-1-1-36 0 0,1-3-76 0 0,0 0 0 0 0,0 1 0 0 0,0-1 1 0 0,0 0-1 0 0,0 1 0 0 0,0-1 0 0 0,0 0 0 0 0,0 0 0 0 0,0 1 1 0 0,0-1-1 0 0,0 0 0 0 0,0 1 0 0 0,1-1 0 0 0,-1 0 0 0 0,0 1 0 0 0,0-1 1 0 0,0 0-1 0 0,0 0 0 0 0,0 1 0 0 0,1-1 0 0 0,-1 0 0 0 0,0 0 1 0 0,0 1-1 0 0,0-1 0 0 0,1 0 0 0 0,-1 0-30 0 0,10 14 735 0 0,-8-8-452 0 0,-1 2 40 0 0,0 1 71 0 0,2-1-62 0 0,1-2-47 0 0,0-1-33 0 0,-3-4 11 0 0,0 1-60 0 0,0 0-53 0 0,0-1-44 0 0,-1 1-26 0 0,0 0-36 0 0,-1 3 11 0 0,1-4-5 0 0,0 0 48 0 0,0 12 400 0 0,0-11-33 0 0,0-2-129 0 0,0 3-59 0 0,0 7-12 0 0,0-7 1 0 0,0-1 4 0 0,-1 1-208 0 0,1 0 40 0 0,-3-1 325 0 0,1-3-182 0 0,0-1-130 0 0,1 1-66 0 0,-1-1-55 0 0,0 0-73 0 0,0 0 155 0 0,2-1-11 0 0,0-1-44 0 0,0 4-14 0 0,-13-24 29 0 0,13 23-36 0 0,-1 1 0 0 0,1-1 0 0 0,0 0 0 0 0,0 0 0 0 0,0 0 0 0 0,-1 0 0 0 0,1 0 0 0 0,0 0 0 0 0,0 0 0 0 0,1 0 0 0 0,-1 0 0 0 0,0 0 0 0 0,0 1 0 0 0,0-1 0 0 0,0 0 0 0 0,1 0 0 0 0,-1 0 0 0 0,1 0 0 0 0,-1 0 0 0 0,0 1 0 0 0,1-1 0 0 0,-1 0 0 0 0,1 0 0 0 0,0 1 0 0 0,-1-1 0 0 0,1 0 0 0 0,0 1 0 0 0,3-7 0 0 0,4-14 4 0 0,-3 7-17 0 0,2-1-31 0 0,3 0 27 0 0,-2 2-14 0 0,-1 0-41 0 0,-6 11 55 0 0,9-16-97 0 0,5-7-2 0 0,-13 22 97 0 0,1 0 1 0 0,-1 0-1 0 0,1 0 0 0 0,0 1 0 0 0,0-1 0 0 0,0 0 19 0 0,13-5-109 0 0,-13 7 83 0 0,11-4-137 0 0,2-6-30 0 0,-3 0 50 0 0,-12 10 138 0 0,0 0-1 0 0,1 1 0 0 0,-1-1 0 0 0,0 1 0 0 0,1-1 1 0 0,-1 1-1 0 0,1 0 0 0 0,-1 0 0 0 0,0 0 1 0 0,1 0-1 0 0,0 0 6 0 0,0-1-6 0 0,-1 1 1 0 0,1 0-1 0 0,0 0 0 0 0,-1-1 1 0 0,1 1-1 0 0,0 0 1 0 0,-1-1-1 0 0,1 0 0 0 0,-1 1 1 0 0,1-1-1 0 0,-1 0 1 0 0,1 0-1 0 0,-1 0 6 0 0,1 0-4 0 0,-1 0 0 0 0,1 0 0 0 0,-1 0-1 0 0,1 1 1 0 0,0-1 0 0 0,-1 0 0 0 0,1 1 0 0 0,-1 0 0 0 0,1-1 0 0 0,0 1-1 0 0,0 0 1 0 0,-1-1 0 0 0,1 1 4 0 0,9 0-16 0 0,-8-1 9 0 0,1 1 0 0 0,-1 0 1 0 0,0 0-1 0 0,0 0 0 0 0,0 0 0 0 0,0 1 0 0 0,0-1 0 0 0,0 1 0 0 0,0 0 0 0 0,1 0 7 0 0,3 4-21 0 0,-5-4 19 0 0,-1-1-1 0 0,0 1 1 0 0,1 0 0 0 0,-1 0-1 0 0,1 0 1 0 0,-1-1 0 0 0,1 1-1 0 0,-1-1 1 0 0,1 1 0 0 0,-1-1-1 0 0,1 0 1 0 0,-1 0 0 0 0,1 0-1 0 0,0 1 3 0 0,-1-1 1 0 0,1 0-1 0 0,0 0 0 0 0,-1 0 0 0 0,1 0 0 0 0,-1 1 0 0 0,1-1 0 0 0,-1 1 0 0 0,1-1 0 0 0,-1 1 1 0 0,1 0-1 0 0,-1 0 0 0 0,0-1 0 0 0,1 1 0 0 0,-1 0 0 0 0,7 4 9 0 0,-3-3 2 0 0,-5-1-6 0 0,1-1-1 0 0,0 0 0 0 0,-1 0 0 0 0,1 1 0 0 0,-1-1 0 0 0,1 0 0 0 0,0 1 0 0 0,-1-1 0 0 0,1 1 0 0 0,-1-1 0 0 0,1 0 1 0 0,-1 1-1 0 0,0-1 0 0 0,1 1 0 0 0,-1 0 0 0 0,1-1 0 0 0,-1 1 0 0 0,0-1 0 0 0,1 1 0 0 0,-1-1 0 0 0,0 1 0 0 0,0 0-4 0 0,3 4 18 0 0,9 10 53 0 0,-11-14-63 0 0,1 1 0 0 0,-1-1 0 0 0,0 0 0 0 0,0 0 1 0 0,0 1-1 0 0,0-1 0 0 0,0 0 0 0 0,0 1 0 0 0,0-1 0 0 0,0 1 0 0 0,-1-1 0 0 0,1 1 0 0 0,0 0 1 0 0,-1-1-1 0 0,0 1 0 0 0,1 0 0 0 0,-1-1 0 0 0,0 1 0 0 0,0 0-8 0 0,1 9 85 0 0,4-4-13 0 0,-5-6-63 0 0,1-1-1 0 0,-1 1 1 0 0,1 0-1 0 0,0-1 0 0 0,-1 1 1 0 0,1 0-1 0 0,-1 0 1 0 0,0-1-1 0 0,1 1 0 0 0,-1 0 1 0 0,0 0-1 0 0,1 0 1 0 0,-1-1-1 0 0,0 2-8 0 0,3 14 119 0 0,-3 11 68 0 0,0-5-185 0 0,0-10 17 0 0,0 1 36 0 0,0 5 34 0 0,0 10 50 0 0,0-15-153 0 0,0-10-56 0 0,0-3 7 0 0,0 0 4 0 0,0 0-32 0 0,0 0-17 0 0,0 0-33 0 0,0 0-37 0 0,0 0-44 0 0,0 0-46 0 0,0 0-44 0 0,0 0-40 0 0,0 0-36 0 0,0 0-254 0 0,0 0-60 0 0,0 0-48 0 0,0 0-33 0 0,0 0-1409 0 0,0 0-1248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0:41.9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197 0 7912 0 0,'0'0'232'0'0,"0"0"52"0"0,0 0 92 0 0,0 0 37 0 0,0 0 10 0 0,0 3-6 0 0,0 7-29 0 0,0-8-17 0 0,0 1-3 0 0,0 25 400 0 0,0 1-72 0 0,0 2-72 0 0,0 2-72 0 0,0-30-506 0 0,0 0 1 0 0,0 0 0 0 0,1 0 0 0 0,-1 0 0 0 0,1 0-1 0 0,0-1 1 0 0,0 3-47 0 0,7 13 297 0 0,-5-12-140 0 0,-2 1-36 0 0,-2 14 124 0 0,1-13-128 0 0,0 7 110 0 0,1-2-68 0 0,1 3-15 0 0,7 16 110 0 0,-6-20-107 0 0,-1-1-34 0 0,-3 10 41 0 0,0-18-131 0 0,1 0 1 0 0,0 1 0 0 0,0-1 0 0 0,0 0-1 0 0,0 0 1 0 0,0 1 0 0 0,1-1-1 0 0,0 3-23 0 0,5 8 99 0 0,-5-10-77 0 0,0-1 0 0 0,0 0 1 0 0,0 0-1 0 0,0 0 0 0 0,0 0 0 0 0,-1 1 0 0 0,1-1 0 0 0,-1 2-22 0 0,0 9 95 0 0,0 0-30 0 0,2 3-11 0 0,4-2-7 0 0,-5-12-37 0 0,0 0 1 0 0,1 1-1 0 0,-2-1 1 0 0,1 0-1 0 0,0 0 1 0 0,-1 1-1 0 0,1-1 0 0 0,-1 2-10 0 0,-1 9 47 0 0,1-11-40 0 0,0 0 0 0 0,0 0 0 0 0,0 0 0 0 0,0-1 1 0 0,0 1-1 0 0,0 0 0 0 0,1 0 0 0 0,-1 0 0 0 0,1-1 0 0 0,1 3-7 0 0,8 11 21 0 0,-8-1 22 0 0,-2 3-9 0 0,0 16 20 0 0,0 2-105 0 0,0-34-22 0 0,0-2-83 0 0,0 0-130 0 0,0 0-2 0 0,0 0 85 0 0,0 0-23 0 0,0 0-119 0 0,0 0 22 0 0,0 0-33 0 0,0 0-932 0 0,0 0-50 0 0</inkml:trace>
  <inkml:trace contextRef="#ctx0" brushRef="#br0" timeOffset="409.51">0 363 8264 0 0,'0'0'182'0'0,"0"0"29"0"0,0 0 14 0 0,3 0-27 0 0,7-2-101 0 0,0-4 119 0 0,-5 4-59 0 0,-1-1 34 0 0,2 1 37 0 0,-1 2 37 0 0,-3 0 333 0 0,0-1-342 0 0,-1 1-54 0 0,0-1-47 0 0,1 0-41 0 0,-1-1-22 0 0,0 1-37 0 0,3-4-6 0 0,-2 2 7 0 0,0 2 50 0 0,6-6 132 0 0,0 2-34 0 0,-5 4-133 0 0,0 1 0 0 0,0-1 0 0 0,0 0 0 0 0,0 1 0 0 0,0 0 0 0 0,0 0 0 0 0,2 0-71 0 0,5-1 228 0 0,-3-2-46 0 0,2-2 24 0 0,-2-2-52 0 0,9-5 120 0 0,1 9-14 0 0,-9 4-167 0 0,-5-1-71 0 0,0 1 0 0 0,0-1 0 0 0,0 0 0 0 0,-1 0 1 0 0,1 0-1 0 0,0-1 0 0 0,0 1 0 0 0,0-1 0 0 0,0 1 1 0 0,-1-1-1 0 0,2 0-22 0 0,-1-1 8 0 0,0 0 0 0 0,1 1 0 0 0,-1-1 0 0 0,1 1 1 0 0,0 0-1 0 0,-1 0 0 0 0,1 0 0 0 0,0 0 0 0 0,0 1 0 0 0,3-1-8 0 0,-6 1 3 0 0,1 0 0 0 0,-1 0 0 0 0,1 0 1 0 0,0 0-1 0 0,-1-1 0 0 0,1 1 0 0 0,-1 0 0 0 0,1-1 0 0 0,-1 1 0 0 0,1-1 0 0 0,-1 0 0 0 0,1 0 0 0 0,-1 1 0 0 0,1-1-3 0 0,10-5 31 0 0,4 4-18 0 0,-14 3-7 0 0,0-1-1 0 0,1 0 0 0 0,-1 0 0 0 0,0 0 0 0 0,1-1 0 0 0,-1 1 0 0 0,0-1 1 0 0,0 1-1 0 0,1-1 0 0 0,1 0-5 0 0,13-7-13 0 0,-14 7-10 0 0,0 0 1 0 0,-1 0-1 0 0,1 0 1 0 0,0 1-1 0 0,0-1 1 0 0,0 1-1 0 0,2 0 23 0 0,9-2-174 0 0,-1-4-22 0 0,-2 0-20 0 0,-1 5-4 0 0,0 1-100 0 0,0 0 67 0 0,11 0-332 0 0,-17 0 323 0 0,-3-1-10 0 0,1 1-63 0 0,-1-1 118 0 0,1 0-37 0 0,-1 1-40 0 0,1-1-39 0 0,3-2-429 0 0,1 0-283 0 0,5-2-667 0 0</inkml:trace>
  <inkml:trace contextRef="#ctx0" brushRef="#br0" timeOffset="745.45">590 121 5848 0 0,'0'0'168'0'0,"2"3"-3"0"0,15 10-126 0 0,-13-13-21 0 0,-4 0-17 0 0,0 0 1 0 0,1 0-1 0 0,-1 0 0 0 0,0 0 0 0 0,0 0 1 0 0,0 0-1 0 0,0 0 0 0 0,0 0 0 0 0,0 0 1 0 0,0 0-1 0 0,0 0 0 0 0,1 0 0 0 0,-1 0 1 0 0,0 0-1 0 0,0 0 0 0 0,0 0 0 0 0,0 0 1 0 0,0 0-1 0 0,0 0 0 0 0,0 0 0 0 0,1 0 1 0 0,-1 0-1 0 0,0 0 0 0 0,0 0 0 0 0,0 0 1 0 0,0 0-1 0 0,0 0 0 0 0,0 0 1 0 0,0 0-1 0 0,0 0 0 0 0,0 0 0 0 0,1 0 1 0 0,-1 0-1 0 0,0 0 0 0 0,0 1 0 0 0,0-1 1 0 0,0 0-1 0 0,0 0 0 0 0,0 0 0 0 0,0 0 1 0 0,0 0-1 0 0,0 0 0 0 0,0 0 0 0 0,0 0 1 0 0,0 1-1 0 0,0-1-1 0 0,3 5 171 0 0,-1 0 68 0 0,9 0 295 0 0,-6 5 11 0 0,5-5-9 0 0,-7 0-261 0 0,1 2-50 0 0,6 9 200 0 0,-2-6-145 0 0,-2 0-50 0 0,0 14 129 0 0,5 7 35 0 0,-1-15-180 0 0,0 0 11 0 0,-3 3 75 0 0,-2 18 68 0 0,1-13-115 0 0,-4-18-156 0 0,-1 0-1 0 0,1 0 1 0 0,-1 0-1 0 0,-1 0 1 0 0,1 1-97 0 0,-1 2 173 0 0,1-2-41 0 0,1 1-13 0 0,2 1 13 0 0,1 6 61 0 0,-3-8-21 0 0,-1 1-1 0 0,-1 0 1 0 0,1 0 0 0 0,-2 7-172 0 0,1-3 205 0 0,2 2 146 0 0,3-5-65 0 0,1 3-19 0 0,-4-2-140 0 0,-1 1 59 0 0,0 2 24 0 0,-2 41 720 0 0,0-39-703 0 0,1-2-76 0 0,0-11 34 0 0,0-2 5 0 0,0 3 2 0 0,0 7 0 0 0,0-7-14 0 0,0-3-61 0 0,0 0-21 0 0,0 0-7 0 0,0 0-3 0 0,-2-3-12 0 0,1 3-72 0 0,-8-11 60 0 0,9 11-60 0 0,0-1 1 0 0,0 1 0 0 0,-1 0-1 0 0,1-1 1 0 0,0 1 0 0 0,0-1 0 0 0,-1 1-1 0 0,1-1 1 0 0,0 1 0 0 0,0-1-1 0 0,0 1 1 0 0,0-1 0 0 0,0 1-1 0 0,-1-1 1 0 0,1 1 0 0 0,0-1-1 0 0,0 1 1 0 0,0 0 0 0 0,1-1 0 0 0,-1 1-1 0 0,0-1 1 0 0,0 1 0 0 0,0-1-1 0 0,0 1 1 0 0,0-1 0 0 0,0 1-1 0 0,1-1 1 0 0,-1 1 0 0 0,0-1-1 0 0,0 1-2 0 0,7-4 44 0 0,-7 3-43 0 0,1 1 0 0 0,-1 0 0 0 0,0 0 0 0 0,1-1 0 0 0,-1 1-1 0 0,1 0 1 0 0,-1 0 0 0 0,0-1 0 0 0,1 1 0 0 0,-1 0 0 0 0,0-1 0 0 0,1 1 0 0 0,-1-1-1 0 0,0 1 1 0 0,0 0 0 0 0,1-1 0 0 0,-1 1 0 0 0,0-1 0 0 0,0 1 0 0 0,0-1 0 0 0,0 1 0 0 0,0-1-1 0 0,0 1 1 0 0,1-1 0 0 0,-1 1 0 0 0,0-1 0 0 0,0 1 0 0 0,0-1 0 0 0,-1 1 0 0 0,1 0 0 0 0,0-1-1 0 0,0 0 0 0 0,0 0 0 0 0,0-1 0 0 0,0 1 0 0 0,1-1 0 0 0,-1 1 0 0 0,0-1 0 0 0,1 1 0 0 0,-1-1 0 0 0,1 1 0 0 0,-1-1 0 0 0,1 1 0 0 0,0 0 0 0 0,0-1 0 0 0,0 1 0 0 0,5-12 0 0 0,-3 1 0 0 0,-3 10 0 0 0,0 0 0 0 0,1-1 0 0 0,0 1 0 0 0,-1 0 0 0 0,1 0 0 0 0,0 0 0 0 0,0 0 0 0 0,0 0 0 0 0,0 0 0 0 0,0 0 0 0 0,1 0 0 0 0,-1 0 0 0 0,1 0 0 0 0,-1 1 0 0 0,2-2 0 0 0,-1 0 0 0 0,0 0 0 0 0,0 0 0 0 0,0 0 0 0 0,0-1 0 0 0,0 0 0 0 0,0 1 0 0 0,0-1 0 0 0,0 1 0 0 0,0 0 0 0 0,0 0 0 0 0,0 0 0 0 0,2-1 0 0 0,12-13-22 0 0,10-11-31 0 0,-8 15 56 0 0,0 8-3 0 0,-12 3 0 0 0,13-3-13 0 0,-18 5 8 0 0,1 0-1 0 0,-1 0 1 0 0,0 0-1 0 0,1 1 1 0 0,-1-1-1 0 0,0 1 1 0 0,1-1-1 0 0,-1 1 1 0 0,0-1-1 0 0,1 1 6 0 0,-1 0-11 0 0,1 0 1 0 0,-1 0-1 0 0,1-1 0 0 0,-1 1 0 0 0,1-1 1 0 0,-1 1-1 0 0,1-1 0 0 0,-1 0 0 0 0,1 1 0 0 0,1-1 11 0 0,-2 0-9 0 0,0 0 0 0 0,1 0 0 0 0,-1 0 0 0 0,1 0 0 0 0,-1 1-1 0 0,0-1 1 0 0,1 0 0 0 0,-1 1 0 0 0,0 0 0 0 0,1-1 0 0 0,-1 1 0 0 0,0-1 9 0 0,11 11-64 0 0,4 1 45 0 0,-11-9 20 0 0,-5-3-1 0 0,1 0 0 0 0,0 0 1 0 0,-1 1-1 0 0,1-1 0 0 0,-1 0 0 0 0,1 1 0 0 0,0-1 1 0 0,-1 0-1 0 0,1 1 0 0 0,-1-1 0 0 0,1 1 0 0 0,-1-1 0 0 0,0 1 1 0 0,1-1-1 0 0,-1 1 0 0 0,1-1 0 0 0,-1 1 0 0 0,0 0 1 0 0,1-1-1 0 0,-1 1 0 0 0,0-1 0 0 0,0 1 0 0 0,3 4 6 0 0,-3-4-3 0 0,1 0 0 0 0,-1 0-1 0 0,1 0 1 0 0,0-1 0 0 0,0 1-1 0 0,-1 0 1 0 0,1 0 0 0 0,0-1-1 0 0,0 1 1 0 0,0 0 0 0 0,0-1 0 0 0,0 1-1 0 0,0-1 1 0 0,0 1 0 0 0,0-1-1 0 0,0 1-2 0 0,10 5 10 0 0,4 21-10 0 0,0 4 0 0 0,-13-16 2 0 0,-2-15-4 0 0,0 1 0 0 0,0 0 0 0 0,0 0 0 0 0,0 0 0 0 0,0 0-1 0 0,0-1 1 0 0,1 1 0 0 0,-1 0 0 0 0,0 0 0 0 0,0-1 0 0 0,0 1 0 0 0,1 0 0 0 0,-1 0 0 0 0,1-1 0 0 0,-1 1 2 0 0,7 4-98 0 0,-7-5 88 0 0,0 0 1 0 0,1 0-1 0 0,-1 1 1 0 0,0-1-1 0 0,1 0 0 0 0,-1 0 1 0 0,0 1-1 0 0,1-1 1 0 0,-1 0-1 0 0,0 0 0 0 0,1 1 1 0 0,-1-1-1 0 0,0 0 0 0 0,0 1 1 0 0,1-1-1 0 0,-1 0 1 0 0,0 1-1 0 0,0-1 0 0 0,0 1 1 0 0,0-1-1 0 0,1 0 1 0 0,-1 1-1 0 0,0-1 0 0 0,0 0 1 0 0,0 1-1 0 0,0-1 1 0 0,0 1-1 0 0,0-1 0 0 0,0 1 1 0 0,0-1-1 0 0,0 1 10 0 0,2 4-256 0 0,1-3 143 0 0,3 6 22 0 0,-5-5 16 0 0,0 0-65 0 0,0 0-13 0 0,-1-1-53 0 0,1 1-62 0 0,-1 0-71 0 0,0-3-258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0:48.7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12528 0 0,'0'0'281'0'0,"0"0"40"0"0,0 0 22 0 0,0 0-143 0 0,0 0-96 0 0,0 0 29 0 0,0 0 17 0 0,0 0 30 0 0,0 0 4 0 0,0 0 28 0 0,2 3 117 0 0,3 3-159 0 0,-1 1 43 0 0,-3-3-106 0 0,0-1 0 0 0,0 1 0 0 0,-1 0 0 0 0,1-1 0 0 0,-1 1 0 0 0,0 0 0 0 0,0 0-107 0 0,2 7 209 0 0,2-2-60 0 0,2 3 2 0 0,-4 5-5 0 0,-2-4-27 0 0,3 3 68 0 0,-1-11-145 0 0,1 1 31 0 0,-1 1-1 0 0,-1-1 1 0 0,1 1-1 0 0,-1 0 1 0 0,0 0-1 0 0,0 6-72 0 0,-1 1 117 0 0,-1-8-57 0 0,1 0 0 0 0,0 1 0 0 0,1-1 0 0 0,-1 0 1 0 0,1 0-1 0 0,1 1-60 0 0,3 7 154 0 0,-4-11-121 0 0,1 0 0 0 0,-1 1 0 0 0,0-1 0 0 0,-1 0 0 0 0,1 1 0 0 0,0-1 0 0 0,-1 0-1 0 0,0 1 1 0 0,0 0-33 0 0,0 10 109 0 0,0-6-41 0 0,-1-1-1 0 0,2 0 0 0 0,-1 1 0 0 0,1-1 1 0 0,1 2-68 0 0,2 7 107 0 0,-2-10-57 0 0,0 0 1 0 0,-1 1 0 0 0,0-1-1 0 0,0 0 1 0 0,0 1-1 0 0,-1-1-50 0 0,0 4 59 0 0,0 2 37 0 0,0 38 409 0 0,3-33-389 0 0,2-2 13 0 0,-3-12-100 0 0,-1 0 0 0 0,0 0 0 0 0,0 0-1 0 0,0 0 1 0 0,-1 1 0 0 0,1-1 0 0 0,-1 0 0 0 0,0 2-29 0 0,0 10 123 0 0,-1-12-95 0 0,1-1 0 0 0,0 1-1 0 0,0 0 1 0 0,0 0 0 0 0,0 0 0 0 0,1-1-1 0 0,-1 1 1 0 0,1 0 0 0 0,-1 0-1 0 0,2 2-27 0 0,3 3 61 0 0,-4-7-49 0 0,-1 0-1 0 0,1 1 1 0 0,0-1-1 0 0,0 0 1 0 0,0 1-1 0 0,-1-1 1 0 0,1 1-1 0 0,-1-1 0 0 0,1 1 1 0 0,-1 0-1 0 0,0-1 1 0 0,0 1-1 0 0,0-1 1 0 0,1 1-12 0 0,-1 0-127 0 0,0-1 39 0 0,-1 3 9 0 0,1-2 85 0 0,0 0 33 0 0,0 2 68 0 0,0 0 40 0 0,0 6 276 0 0,0-7-319 0 0,0 0-42 0 0,0 0-54 0 0,0 0-47 0 0,0-1-56 0 0,0 1-64 0 0,0-1-28 0 0,0 0-56 0 0,0 0-59 0 0,0 0-65 0 0,0 0-70 0 0,0 0-73 0 0,0-1-80 0 0,1 1-83 0 0,-1-2 199 0 0,0 0-61 0 0,0 0-54 0 0,0 0-47 0 0,0 0-179 0 0,0 0-48 0 0,0 0-216 0 0,0 0-591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0:52.2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182 61 9040 0 0,'0'0'200'0'0,"0"0"33"0"0,0 0 15 0 0,-2-2-36 0 0,-2-3-179 0 0,-3-3-23 0 0,5-1 4 0 0,2 5 36 0 0,0 4-50 0 0,0-2 103 0 0,-3-1 116 0 0,-7-7 180 0 0,7 8-116 0 0,1 0-97 0 0,0 2-60 0 0,-1 0-59 0 0,0 0-26 0 0,1-1 55 0 0,0-2 18 0 0,0 0-9 0 0,1 0-12 0 0,-1 1-3 0 0,-3 1 98 0 0,2 1-50 0 0,-2 0 38 0 0,-9 0 148 0 0,-22 0 519 0 0,25 0-643 0 0,1 0-65 0 0,5 2-29 0 0,-5 8-9 0 0,10-9-90 0 0,-10 9 57 0 0,9-9-64 0 0,0 0 0 0 0,1 0 0 0 0,-1 0 0 0 0,0 0 0 0 0,1 0 0 0 0,-1 0 0 0 0,1 0 0 0 0,-1 0 0 0 0,1 0 0 0 0,0 1 0 0 0,-1-1 0 0 0,1 0 0 0 0,0 0 0 0 0,0 0 0 0 0,0 1 0 0 0,0-1 0 0 0,0 0 0 0 0,0 1 0 0 0,-3 13 0 0 0,-1-8 0 0 0,3-5 0 0 0,0-1 0 0 0,0 0 0 0 0,0 1 0 0 0,1-1 0 0 0,-1 0 0 0 0,0 1 0 0 0,1-1 0 0 0,-1 1 0 0 0,1-1 0 0 0,-1 1 0 0 0,1-1 0 0 0,0 1 0 0 0,-1-1 0 0 0,1 1 0 0 0,0 0 0 0 0,0-1 0 0 0,0 1 0 0 0,0-1 0 0 0,1 1 0 0 0,-1-1 0 0 0,0 1 0 0 0,1 0 0 0 0,-1-1 0 0 0,1 1 0 0 0,4 6 0 0 0,-4-7 0 0 0,0 1 0 0 0,0-1 0 0 0,-1 0 0 0 0,1 1 0 0 0,0-1 0 0 0,-1 1 0 0 0,1-1 0 0 0,-1 1 0 0 0,1-1 0 0 0,-1 1 0 0 0,0 0 0 0 0,1-1 0 0 0,-1 1 0 0 0,0 0 0 0 0,0-1 0 0 0,0 1 0 0 0,0-1 0 0 0,0 1 0 0 0,1-1 0 0 0,-1 1 0 0 0,0-1 0 0 0,1 0 0 0 0,-1 1 0 0 0,1-1 0 0 0,0 1 0 0 0,-1-1 0 0 0,1 0 0 0 0,0 0 0 0 0,0 1 0 0 0,0-1 0 0 0,0 0 0 0 0,0 0 0 0 0,0 0 0 0 0,1 1 0 0 0,0-1 0 0 0,-1 1 0 0 0,1-1 0 0 0,-1 1 0 0 0,1 0 0 0 0,-1 0 0 0 0,0 0 0 0 0,0-1 0 0 0,0 1 0 0 0,0 0 0 0 0,0 1 0 0 0,3 10 0 0 0,-4-11 0 0 0,0 0 0 0 0,1 1 0 0 0,-1-1 0 0 0,1 0 0 0 0,0 0 0 0 0,0 0 0 0 0,0 0 0 0 0,0 0 0 0 0,0 0 0 0 0,0 0 0 0 0,0 0 0 0 0,1 0 0 0 0,-1-1 0 0 0,1 1 0 0 0,1 1 0 0 0,-1 0 0 0 0,0 0 0 0 0,0 0 0 0 0,0 0 0 0 0,0 1 0 0 0,0 0 0 0 0,0-1 0 0 0,0 1 0 0 0,0-1 0 0 0,0 0 0 0 0,0 0 0 0 0,0 0 0 0 0,1 1 0 0 0,15 13 32 0 0,-9-10 30 0 0,-1 1 0 0 0,-1 0 0 0 0,1 0 0 0 0,3 7-62 0 0,4 7 82 0 0,0-12 12 0 0,0 11 2 0 0,-2-14 0 0 0,2 21 178 0 0,-10-17-136 0 0,5 6 114 0 0,-8-14-84 0 0,0 0-76 0 0,-2 1-48 0 0,-1 1-26 0 0,1-3 34 0 0,0 1-22 0 0,-2 15 270 0 0,2-16-262 0 0,-1 1 0 0 0,0-1 0 0 0,1 0 1 0 0,-1 0-1 0 0,0 0 0 0 0,-1 0 0 0 0,1 0 0 0 0,0-1 0 0 0,0 1 0 0 0,-1 0 0 0 0,1 0 0 0 0,-1-1 0 0 0,0 1-37 0 0,-1 1 43 0 0,-10 9 207 0 0,8-6-169 0 0,1-4-59 0 0,1 0-44 0 0,-9 3 49 0 0,7 2 15 0 0,5-7-41 0 0,0 0 1 0 0,0 1-1 0 0,-1-1 0 0 0,1 1 0 0 0,0-1 0 0 0,0 0 0 0 0,-1 1 0 0 0,1-1 0 0 0,0 1 1 0 0,-1-1-1 0 0,1 0 0 0 0,-1 0 0 0 0,1 1 0 0 0,0-1 0 0 0,-1 0 0 0 0,1 0 0 0 0,-1 1 0 0 0,1-1 1 0 0,-1 0-1 0 0,1 0 0 0 0,0 0 0 0 0,-1 0 0 0 0,1 0 0 0 0,-1 0 0 0 0,1 0 0 0 0,-1 0 1 0 0,1 0-1 0 0,-1 0 0 0 0,1 0 0 0 0,-1 0 0 0 0,1 0 0 0 0,-1 0-2 0 0,-5 0 55 0 0,4 0-33 0 0,1-1-1 0 0,-1 1 1 0 0,0 0-1 0 0,1 0 1 0 0,-1 0-1 0 0,1 0 1 0 0,-1 1-1 0 0,1-1 1 0 0,-1 0-1 0 0,0 1 1 0 0,1-1-1 0 0,-2 1-21 0 0,0 3 81 0 0,-4 3 57 0 0,0-4-94 0 0,0-3-65 0 0,-2-3-71 0 0,-3-8-123 0 0,9 9 53 0 0,1 1 55 0 0,-1 0 32 0 0,0 1 28 0 0,1 1 3 0 0,0-3-32 0 0,-1-3-130 0 0,1 0-37 0 0,-1 3 51 0 0,-1 0 27 0 0,2 1 47 0 0,1 0 1 0 0,0 0-22 0 0,0 0-47 0 0,1-1-13 0 0,-1 1-47 0 0,1-1-54 0 0,0 0-59 0 0,0 2-8 0 0,0-1-52 0 0,0 1-45 0 0,0-1-40 0 0,0 1-145 0 0,0 0-40 0 0,0 0-176 0 0,0 0-475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0:53.0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1 273 6056 0 0,'0'0'176'0'0,"0"0"-37"0"0,0 0 11 0 0,0 0 69 0 0,2 0 202 0 0,8 0 210 0 0,5 0 361 0 0,-12 0-191 0 0,-3 0-128 0 0,2-3-53 0 0,9-7-10 0 0,-10 9-391 0 0,0 0-40 0 0,2 0 72 0 0,-1 1-92 0 0,1 1-86 0 0,-1 0-14 0 0,1-1 75 0 0,-1-1 88 0 0,-1 0-62 0 0,1-1 40 0 0,4-3 70 0 0,8-2 224 0 0,0-1-24 0 0,-8 3-244 0 0,-3 3 194 0 0,0 1-184 0 0,-1 1-47 0 0,1 0-40 0 0,-1-1-35 0 0,1 0-18 0 0,-1 0-35 0 0,5-3 5 0 0,-2 1-29 0 0,-2 1 29 0 0,7-3 42 0 0,8-5 58 0 0,-16 7-33 0 0,1 1 21 0 0,-1 0-172 0 0,0-1 35 0 0,5-3 96 0 0,15-17 457 0 0,-18 19-498 0 0,-1 1-50 0 0,0-2 67 0 0,-4-4-79 0 0,1 8-2 0 0,0 1-7 0 0,0 0 0 0 0,0 0-1 0 0,0 0 1 0 0,0 0 0 0 0,0 0 0 0 0,0 0-1 0 0,0 0 1 0 0,0 0 0 0 0,0 0 0 0 0,0 0-1 0 0,0-1 1 0 0,0 1 0 0 0,0 0 0 0 0,0 0-1 0 0,0 0 1 0 0,0 0 0 0 0,0 0 0 0 0,0 0-1 0 0,0 0 1 0 0,0 0 0 0 0,0 0 0 0 0,0 0-1 0 0,0 0 1 0 0,0-1 0 0 0,1 1 0 0 0,-1 0-1 0 0,0 0 1 0 0,0 0 0 0 0,0 0 0 0 0,0 0-1 0 0,0 0 1 0 0,0 0 0 0 0,0 0 0 0 0,0 0-1 0 0,0 0 1 0 0,0 0 0 0 0,0 0 0 0 0,0 0-1 0 0,0 0 1 0 0,1 0 0 0 0,-1 0 0 0 0,0 0-1 0 0,0 0 1 0 0,0 0 0 0 0,0 0 0 0 0,0 0-1 0 0,0 0 1 0 0,0 0 0 0 0,0 0 0 0 0,0 0-1 0 0,0 0 1 0 0,0 0 0 0 0,1 0 0 0 0,-1 0-1 0 0,0 0 1 0 0,0 0 0 0 0,0 0-1 0 0,10-3 10 0 0,-7-7 1 0 0,-3 2 33 0 0,3 1-31 0 0,-3 7-12 0 0,0-1-1 0 0,1 1 0 0 0,-1 0 1 0 0,1 0-1 0 0,-1-1 1 0 0,1 1-1 0 0,-1 0 0 0 0,1 0 1 0 0,-1 0-1 0 0,1 0 0 0 0,-1 0 1 0 0,1-1-1 0 0,-1 1 1 0 0,1 0-1 0 0,-1 0 0 0 0,1 0 1 0 0,-1 1-1 0 0,1-1 0 0 0,-1 0 1 0 0,0 0 0 0 0,0 0-1 0 0,0 0 1 0 0,0 0 0 0 0,1 0 0 0 0,-1 0-1 0 0,0 0 1 0 0,0 0 0 0 0,0 0 0 0 0,0 0-1 0 0,0 0 1 0 0,0 0 0 0 0,0 0 0 0 0,0 0-1 0 0,0 0 1 0 0,0 0 0 0 0,1 0 0 0 0,-1 0-1 0 0,0 0 1 0 0,0 0 0 0 0,0 0 0 0 0,0 0-1 0 0,0 0 1 0 0,0 0 0 0 0,0-1 0 0 0,0 1-1 0 0,0 0 1 0 0,0 0 0 0 0,0 0 0 0 0,0 0-1 0 0,0 0 1 0 0,1 0 0 0 0,-1 0 0 0 0,0 0-1 0 0,0 0 1 0 0,0 0 0 0 0,0 0 0 0 0,0 0-1 0 0,0 0 1 0 0,0 0 0 0 0,0-1 0 0 0,0 1-1 0 0,0 0 1 0 0,0 0 0 0 0,0 0 0 0 0,0 0-1 0 0,0 0 1 0 0,0 0 0 0 0,0 0 0 0 0,0 0-1 0 0,0 0 1 0 0,0 0 0 0 0,0-1 0 0 0,0 1-1 0 0,0 0 1 0 0,0 0 0 0 0,0 0-1 0 0,0-2 6 0 0,0-1 0 0 0,0 1 0 0 0,0 0 0 0 0,-1-1 0 0 0,1 1 1 0 0,0-1-1 0 0,-1 1 0 0 0,0 0 0 0 0,1-1 0 0 0,-1 1 0 0 0,0 0 0 0 0,0 0 0 0 0,0 0 0 0 0,-1 0 1 0 0,1 0-1 0 0,0 0 0 0 0,-1 0-6 0 0,-2-3 56 0 0,4-1-44 0 0,-1 2-14 0 0,-9-1 2 0 0,5-5 0 0 0,-5 5 11 0 0,5-6 32 0 0,-5 6-33 0 0,5-5-10 0 0,4 10 0 0 0,0 0 0 0 0,0-1 0 0 0,1 1 0 0 0,-1 0 0 0 0,0-1 0 0 0,0 1 0 0 0,1 0 0 0 0,-1 0 0 0 0,0 0 0 0 0,0 0 0 0 0,0 0 0 0 0,0 0 0 0 0,1 0 0 0 0,-2 0 0 0 0,-24 1 0 0 0,26-1 0 0 0,0 0 0 0 0,0 0 0 0 0,0 0 0 0 0,0 0 1 0 0,-1 0-1 0 0,1 0 0 0 0,0 0 0 0 0,0 1 0 0 0,0-1 0 0 0,0 0 0 0 0,-1 0 0 0 0,1 0 0 0 0,0 0 0 0 0,0 0 0 0 0,0 0 0 0 0,0 0 0 0 0,0 0 0 0 0,-1 1 0 0 0,1-1 0 0 0,0 0 0 0 0,0 0 0 0 0,0 0 0 0 0,0 0 0 0 0,0 0 0 0 0,0 1 0 0 0,0-1 0 0 0,0 0 0 0 0,0 0 0 0 0,0 0 0 0 0,-1 0 0 0 0,1 1 0 0 0,0-1 0 0 0,0 0 0 0 0,0 0 0 0 0,0 0 0 0 0,0 1 0 0 0,-3 5 11 0 0,-7-1 37 0 0,9-1-39 0 0,-1-1-6 0 0,-12 6-3 0 0,11-7 0 0 0,0 1 0 0 0,1-1 0 0 0,-1 1 0 0 0,1 0 0 0 0,0 0 0 0 0,0 1 0 0 0,0-1 0 0 0,0 0 0 0 0,0 1 0 0 0,0 2 0 0 0,-1 0 0 0 0,-12 25 0 0 0,14-30 0 0 0,1 0 0 0 0,-1 0 0 0 0,1 1 0 0 0,0-1 0 0 0,-1 0 0 0 0,1 1 0 0 0,0-1 0 0 0,0 0 0 0 0,0 1 0 0 0,0 0 0 0 0,-2 15 0 0 0,-1-9 0 0 0,1-3 0 0 0,0 1 0 0 0,0 0 0 0 0,1 0 0 0 0,0 0 0 0 0,0 1 0 0 0,0-1 0 0 0,1 5 0 0 0,0 67 9 0 0,0-49 39 0 0,0 0 55 0 0,0-23-81 0 0,1-1 0 0 0,0 1 0 0 0,0 0 0 0 0,2 3-22 0 0,7 24 132 0 0,-8-28-102 0 0,4 11 71 0 0,3 4 52 0 0,4 3-25 0 0,-1-3 43 0 0,-5-10-15 0 0,4-5-39 0 0,-1-1 3 0 0,-3 7 39 0 0,-6-10-135 0 0,1 1 0 0 0,-1-1 0 0 0,0 1 0 0 0,1-1 0 0 0,-1 0 0 0 0,1 0 0 0 0,-1 0 0 0 0,1 1 1 0 0,-1-1-1 0 0,1-1 0 0 0,0 1 0 0 0,0 0 0 0 0,0 0-24 0 0,16 6 173 0 0,-8-4-88 0 0,-4-1-43 0 0,7 1 123 0 0,0-2-36 0 0,10-2 44 0 0,-12 0-104 0 0,10 1 130 0 0,-3 0-76 0 0,-2 0-57 0 0,22 0 26 0 0,-19-2-29 0 0,-7-3-43 0 0,-10 3-22 0 0,0 1 0 0 0,0 0 1 0 0,1 0-1 0 0,-1 1 0 0 0,0-1 1 0 0,1 0-1 0 0,-1 1 0 0 0,1-1 1 0 0,-1 1-1 0 0,0 0 0 0 0,3 0 2 0 0,-3 0-7 0 0,-1 0-1 0 0,1 0 1 0 0,-1-1-1 0 0,1 1 1 0 0,-1 0-1 0 0,1-1 1 0 0,0 1-1 0 0,-1-1 1 0 0,0 0-1 0 0,1 1 1 0 0,-1-1 0 0 0,1 0-1 0 0,-1 0 1 0 0,0 0 7 0 0,3-1-59 0 0,0-1-36 0 0,3 0-407 0 0,0 0 87 0 0,13-4-717 0 0,-12 5 567 0 0,-4 1 219 0 0,0 0-55 0 0,0 0-64 0 0,0-1-77 0 0,-2 1 96 0 0,0 0-52 0 0,0 0-47 0 0,0 0-41 0 0,0 0-162 0 0,0-1-41 0 0,0 0-197 0 0,2-1-537 0 0,-4 3 1487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0:53.9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61 8840 0 0,'0'0'197'0'0,"0"0"24"0"0,0 0 19 0 0,0 0 28 0 0,0 2 63 0 0,0 56 1090 0 0,2-46-1165 0 0,2-4-48 0 0,2 5 18 0 0,-1 12 122 0 0,5-5 17 0 0,-4 1-76 0 0,-5-14-173 0 0,1 0-1 0 0,1 0 0 0 0,-1 0 1 0 0,2 2-116 0 0,7 20 369 0 0,-9-23-257 0 0,-1-1 0 0 0,-1 0 0 0 0,1 0 0 0 0,-1 6-112 0 0,1 5 229 0 0,1-2-43 0 0,10 23 248 0 0,-4-15-173 0 0,-3-5-40 0 0,0 10 88 0 0,0-12-130 0 0,-3-12-140 0 0,-1 0 1 0 0,0 1-1 0 0,0-1 1 0 0,0 0-1 0 0,-1 0 1 0 0,1 1-1 0 0,-1-1 0 0 0,1 2-39 0 0,-1 5 137 0 0,1-3-38 0 0,5 9 82 0 0,-2-8-70 0 0,-2-1 2 0 0,-1-1 17 0 0,0 3 45 0 0,1 4 136 0 0,3-4-73 0 0,-4-7-209 0 0,0-1 1 0 0,0 1-1 0 0,0-1 0 0 0,0 1 0 0 0,-1-1 0 0 0,1 1 1 0 0,-1 0-1 0 0,1-1 0 0 0,-1 1 0 0 0,0 0 1 0 0,1-1-1 0 0,-1 1 0 0 0,0 0-29 0 0,0 2-21 0 0,0 0 103 0 0,0 0 64 0 0,0 7 268 0 0,0-8-315 0 0,0-1-32 0 0,0 0 247 0 0,0-2 6 0 0,0 0-24 0 0,0-2-100 0 0,0 1-187 0 0,0 1 0 0 0,0-1 0 0 0,0 1 0 0 0,0-1 0 0 0,0 0 0 0 0,-1 1 0 0 0,1-1 0 0 0,0 1 0 0 0,0-1 0 0 0,0 1 0 0 0,-1-1 0 0 0,1 1 0 0 0,0-1 0 0 0,-1 1 0 0 0,1-1 0 0 0,0 1 0 0 0,-1 0 0 0 0,1-1 0 0 0,0 1 0 0 0,-1-1 0 0 0,1 1 0 0 0,-1 0 0 0 0,1-1 0 0 0,-1 1-9 0 0,0 0 9 0 0,1-1 0 0 0,-1 1 0 0 0,1-1 0 0 0,-1 1 0 0 0,0-1 0 0 0,1 1 0 0 0,0-1 0 0 0,-1 1 0 0 0,1-1 0 0 0,-1 1 0 0 0,1-1 0 0 0,0 0 0 0 0,-1 1 0 0 0,1-1 0 0 0,0 0 0 0 0,-1 1 0 0 0,1-1 0 0 0,0 0 0 0 0,0 1 1 0 0,0-1-1 0 0,0 0 0 0 0,0 0 0 0 0,0 1 0 0 0,0-1 0 0 0,0 0-9 0 0,0-6 61 0 0,0 5-42 0 0,0 0 1 0 0,0 0 0 0 0,0 0 0 0 0,0 0 0 0 0,0 0-1 0 0,0 0 1 0 0,-1 0 0 0 0,1 0 0 0 0,-1 0-1 0 0,0-1-19 0 0,-3-5 60 0 0,3 7-49 0 0,0 0 1 0 0,0-1 0 0 0,0 1-1 0 0,0-1 1 0 0,1 1 0 0 0,-1-1-1 0 0,0 1 1 0 0,1-1 0 0 0,0 1 0 0 0,-1-1-1 0 0,1 1 1 0 0,0-1 0 0 0,0 0-1 0 0,0 1 1 0 0,0-2-12 0 0,0-6 17 0 0,1 5-15 0 0,-1 1-1 0 0,0-1 1 0 0,0 1 0 0 0,0-1-1 0 0,-1 1 1 0 0,1-1 0 0 0,-1 1-1 0 0,0 0 1 0 0,0-2-2 0 0,-3-5 17 0 0,2 7-14 0 0,1 0 1 0 0,0 0 0 0 0,0 0-1 0 0,0 0 1 0 0,0 0 0 0 0,1 0-1 0 0,-1 0 1 0 0,1 0 0 0 0,0 0-1 0 0,-1-3-3 0 0,1-27-39 0 0,0-27-165 0 0,0 35 143 0 0,1 17 51 0 0,0 1 0 0 0,0-1-1 0 0,0 0 1 0 0,1 1-1 0 0,0-1 1 0 0,1 1-1 0 0,0 0 1 0 0,2-5 10 0 0,9-24-78 0 0,-6 19 9 0 0,20-26-171 0 0,-21 32 182 0 0,8-7-46 0 0,0 1 64 0 0,-9 6 13 0 0,-4 8 21 0 0,0 0 0 0 0,-1 0-1 0 0,1 0 1 0 0,0 0 0 0 0,1 0 0 0 0,-1 1-1 0 0,0-1 1 0 0,1 1 0 0 0,-1-1 0 0 0,1 1-1 0 0,0 0 7 0 0,8-6-21 0 0,7-4-131 0 0,-10 7 21 0 0,0 0 0 0 0,0 0 0 0 0,0 1 0 0 0,2 0 131 0 0,12-4-439 0 0,4-1-126 0 0,-14 8 282 0 0,-8 1 42 0 0,0 0 52 0 0,-1 0 47 0 0,0-1 41 0 0,1 1 13 0 0,-1-1 47 0 0,6-3 17 0 0,-5 3-47 0 0,-2-1-63 0 0,1 1-96 0 0,-2 0 71 0 0,1 1-33 0 0,-1-1-37 0 0,1 1-40 0 0,0-1-44 0 0,0 1-46 0 0,0-1-49 0 0,0 1-54 0 0,0 0-55 0 0,1-1-60 0 0,-1 1-63 0 0,1 0-65 0 0,3 0-1365 0 0,3 0-1160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0:54.2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0 272 5824 0 0,'0'0'166'0'0,"3"0"-6"0"0,7 3-126 0 0,-6 0 16 0 0,0-2 89 0 0,1-1 117 0 0,2-3 242 0 0,0 0 35 0 0,-1 2-212 0 0,0 1 18 0 0,0-2 53 0 0,4-3 274 0 0,-1-2 62 0 0,9-11 776 0 0,-6 6-579 0 0,-5 3-351 0 0,0 2-115 0 0,6-11 52 0 0,-3-2-102 0 0,-8 15-311 0 0,0 0 1 0 0,0 1-1 0 0,1-1 1 0 0,0 1-1 0 0,-1-1 0 0 0,2 1 1 0 0,1-2-99 0 0,1-1 137 0 0,8-16 365 0 0,-9 13-319 0 0,-3 5-105 0 0,1-10 55 0 0,-1 0-63 0 0,6 0-7 0 0,-16 0-9 0 0,3 2-30 0 0,-5 8 29 0 0,5-5-29 0 0,5 10-22 0 0,-1-1-1 0 0,1 1 1 0 0,-1 0 0 0 0,1 0-1 0 0,-1-1 1 0 0,1 1 0 0 0,0 0-1 0 0,-1 0 1 0 0,1 0 0 0 0,-1 0-1 0 0,1 0 1 0 0,-1 0-1 0 0,1 0 1 0 0,-1 0 0 0 0,1 0-1 0 0,-1 0 1 0 0,1 0 0 0 0,-1 0-1 0 0,1 0 1 0 0,-1 0 0 0 0,1 1-1 0 0,-1-1 1 0 0,1 0 0 0 0,-1 0-1 0 0,1 0 1 0 0,0 1-2 0 0,-16 11 10 0 0,14-10-10 0 0,0 0 0 0 0,-1 0 0 0 0,1 0 0 0 0,-1-1 0 0 0,1 1 0 0 0,-3 0 0 0 0,2-1 0 0 0,1 0 0 0 0,0 0 0 0 0,0 1 0 0 0,0-1 0 0 0,0 0 0 0 0,0 1 0 0 0,0-1 0 0 0,0 1 0 0 0,0 0 0 0 0,1 0 0 0 0,-1 0 0 0 0,0 0 0 0 0,-4 10 10 0 0,0 1-48 0 0,-12 23-106 0 0,14-28 134 0 0,0 0-1 0 0,1 0 1 0 0,0 0-1 0 0,0 1 1 0 0,1 0-1 0 0,0-1 0 0 0,0 7 11 0 0,-8 28-55 0 0,5-29 45 0 0,3-11 10 0 0,1 0 0 0 0,0 1 0 0 0,0-1 0 0 0,0 0 0 0 0,1 1 0 0 0,-1-1 0 0 0,1 0 0 0 0,0 1 0 0 0,-1-1 0 0 0,1 5 3 0 0,0 68-9 0 0,0-51 30 0 0,0 2 37 0 0,4-13 11 0 0,10 7 87 0 0,4-4 6 0 0,-8-11-84 0 0,2-1 15 0 0,-9-1-60 0 0,2 3 24 0 0,3-6-27 0 0,0 1 0 0 0,0-1-1 0 0,0-1 1 0 0,0 1-1 0 0,7-2-32 0 0,20 0 37 0 0,-20-1-58 0 0,-4 1-36 0 0,-5-1-34 0 0,2-2 116 0 0,-2 2 6 0 0,-2 0-45 0 0,-1 1-36 0 0,1 0-47 0 0,0 1-29 0 0,0-1-48 0 0,0 1-55 0 0,1 0-62 0 0,-3 0 36 0 0,1 0-39 0 0,-1 0-37 0 0,1 0-33 0 0,1 0-237 0 0,0-1-55 0 0,3-1-772 0 0,1-2-599 0 0,2-4-1151 0 0,-10 8 3151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0:56.0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77 8952 0 0,'0'0'200'0'0,"0"0"33"0"0,0 0 15 0 0,2 3-36 0 0,2 1-179 0 0,5 4-23 0 0,4 7-10 0 0,-11-9 41 0 0,-1 0 72 0 0,-1 0 56 0 0,-1-1 39 0 0,2 12 416 0 0,1-9-383 0 0,2 2 67 0 0,0 0-30 0 0,-2-2-24 0 0,0 0 32 0 0,-2 2 96 0 0,2 6 59 0 0,1-7-117 0 0,0 0-17 0 0,2 0 45 0 0,-3-3-8 0 0,0 1-75 0 0,-2 2-21 0 0,-1 3 33 0 0,0-4-47 0 0,1-1-39 0 0,0-1-37 0 0,0 0-3 0 0,0 0-38 0 0,0 14 267 0 0,0-12-193 0 0,0 2 96 0 0,2 2 48 0 0,3-4-93 0 0,1 5-15 0 0,-3 1-45 0 0,-2 2 60 0 0,-1 2 56 0 0,-1 0 53 0 0,0 2 196 0 0,1-18-340 0 0,0-2-40 0 0,0 0-21 0 0,0 0-2 0 0,0 0-6 0 0,0 0-29 0 0,0 0-12 0 0,0 0-1 0 0,0 0 0 0 0,0 0 0 0 0,0-2 0 0 0,0-12 31 0 0,0-1-41 0 0,-1-13-6 0 0,0 17-54 0 0,2-1 0 0 0,-1 1 0 0 0,1 0 1 0 0,2-6-27 0 0,1 2 9 0 0,-2 8-9 0 0,0 1 0 0 0,0 0 1 0 0,-1-1-1 0 0,0 1 0 0 0,-1-1 0 0 0,1 1 0 0 0,-1-14-1 0 0,1 2-42 0 0,2-3-48 0 0,-2 15 45 0 0,0 1-1 0 0,1-1 1 0 0,0 1 0 0 0,3-5 46 0 0,-1 1-74 0 0,-1 0 1 0 0,0 0-1 0 0,0 0 0 0 0,-1 0 74 0 0,0 0-99 0 0,1-1 0 0 0,0 1 0 0 0,0 0-1 0 0,1 0 100 0 0,12-18-323 0 0,-2 9 10 0 0,-1-2-35 0 0,-6 6 187 0 0,3 5 64 0 0,7 1-41 0 0,-3 1 54 0 0,-12 6 75 0 0,1 0-1 0 0,0 1 0 0 0,-1-1 1 0 0,1 1-1 0 0,0-1 0 0 0,0 1 0 0 0,0 0 1 0 0,-1 0-1 0 0,1 0 0 0 0,3 1 10 0 0,9 0-24 0 0,-10-1 13 0 0,0 1-1 0 0,0-1 1 0 0,0 1-1 0 0,0 1 1 0 0,-1-1 0 0 0,1 1-1 0 0,0-1 1 0 0,0 2-1 0 0,-1-1 1 0 0,1 0-1 0 0,-1 1 1 0 0,0 0 0 0 0,0 0-1 0 0,4 3 12 0 0,-6-4-10 0 0,1 1 0 0 0,0-1-1 0 0,0 0 1 0 0,1 0 0 0 0,-1 0 0 0 0,1 0 10 0 0,0 0-1 0 0,-1-1 0 0 0,0 1 0 0 0,0 0 0 0 0,0 1 0 0 0,0-1 0 0 0,1 1 1 0 0,7 9 0 0 0,-1 1 0 0 0,0-1 0 0 0,4 9 0 0 0,1-4 14 0 0,-2-1 39 0 0,-7-4-19 0 0,1 7 75 0 0,4 8 69 0 0,-2-12-118 0 0,-1-2 6 0 0,-4-3 35 0 0,-1 15 180 0 0,-1-15-156 0 0,3 2 15 0 0,1 0 16 0 0,-4-1-1 0 0,-2 0 19 0 0,-1-8-122 0 0,1 1-1 0 0,0-1 0 0 0,0 0 0 0 0,0 0 1 0 0,0 0-1 0 0,0 0 0 0 0,1 0 0 0 0,0 0 1 0 0,-1 0-1 0 0,2 0-51 0 0,2 5 106 0 0,2 2 47 0 0,-4 5 37 0 0,-2-11-139 0 0,0 4-3 0 0,0-3 6 0 0,0 1 52 0 0,0 4 77 0 0,0-8-457 0 0,0 0 94 0 0,0 0 85 0 0,0 1 75 0 0,0-1 54 0 0,0 1 40 0 0,0 3 170 0 0,0-1 84 0 0,0 11 529 0 0,0-12-633 0 0,0 1-45 0 0,0 0-61 0 0,0 0-81 0 0,0 0-98 0 0,0 0-115 0 0,0 0-92 0 0,0-1-117 0 0,0-2 144 0 0,0 0-33 0 0,0 0-36 0 0,0 0-36 0 0,0 0-39 0 0,0 0-39 0 0,0 0-42 0 0,0-1-43 0 0,0 1-44 0 0,0 0-46 0 0,0-1-47 0 0,0 1-49 0 0,0-2-685 0 0,0 0-38 0 0,0 0-322 0 0,0 0-911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0:54.6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167 1 9072 0 0,'0'0'200'0'0,"0"0"33"0"0,0 0 15 0 0,0 2-36 0 0,-1 15-183 0 0,0-4 108 0 0,1-6 15 0 0,0-2 35 0 0,4 11 489 0 0,2-5-305 0 0,-2 0-56 0 0,-2 0-45 0 0,-1 2-35 0 0,-2-1-22 0 0,0-1-21 0 0,2-2-34 0 0,0-2 9 0 0,1 2 44 0 0,0-5-131 0 0,0 3 53 0 0,0 0 1 0 0,0-1 0 0 0,0 1-1 0 0,-1 0 1 0 0,0 0 0 0 0,0 6-134 0 0,-1-6 132 0 0,1 1 1 0 0,0-1 0 0 0,0 1-1 0 0,1-1 1 0 0,1 1-133 0 0,-1-1 131 0 0,-1 1 1 0 0,1-1-1 0 0,-1 0 0 0 0,0 1 1 0 0,-1 0-132 0 0,2 15 330 0 0,3-2-45 0 0,-3-13-170 0 0,0-1 0 0 0,0 1 1 0 0,-1 0-1 0 0,0 0 0 0 0,-1 3-115 0 0,0 17 257 0 0,0 44 524 0 0,2-55-540 0 0,3 0-46 0 0,1-3-53 0 0,-3 21 179 0 0,-3-11-167 0 0,-1-10-102 0 0,1-4-2 0 0,0-8-38 0 0,0 0-1 0 0,0 0 1 0 0,0 0 0 0 0,0 0-1 0 0,0 0 1 0 0,0-1-1 0 0,0 1 1 0 0,1 0-1 0 0,-1 0 1 0 0,1 0-1 0 0,0 0-11 0 0,1 2 8 0 0,0 0 0 0 0,0 0-1 0 0,-1 0 1 0 0,1 0-1 0 0,-1 1 1 0 0,0-1 0 0 0,0 0-1 0 0,-1 1 1 0 0,1-1-1 0 0,-1 1 1 0 0,0-1-1 0 0,0 1 1 0 0,-1 0-8 0 0,1-2 11 0 0,-1 28 32 0 0,1-29-42 0 0,-1 0 0 0 0,1-1 0 0 0,-1 1-1 0 0,1 0 1 0 0,-1-1 0 0 0,0 1 0 0 0,1 0-1 0 0,-1-1 1 0 0,0 1 0 0 0,0-1 0 0 0,0 1-1 0 0,0-1 1 0 0,-1 2-1 0 0,2-3 1 0 0,0 0-1 0 0,-1 0 1 0 0,1 0-1 0 0,0 0 1 0 0,0 0-1 0 0,0 0 1 0 0,0 0-1 0 0,0 0 1 0 0,0 0-1 0 0,0 0 1 0 0,0 0 0 0 0,0 0-1 0 0,-1 0 1 0 0,1 0-1 0 0,0 1 1 0 0,0-1-1 0 0,0 0 1 0 0,0 0-1 0 0,0 0 1 0 0,0 0-1 0 0,0 0 1 0 0,0 0-1 0 0,0 0 1 0 0,0 1 0 0 0,0-1-1 0 0,0 0 1 0 0,0 0-1 0 0,0 0 1 0 0,0 0-1 0 0,0 0 1 0 0,0 0-1 0 0,0 0 1 0 0,0 1-1 0 0,0-1 1 0 0,0 0-1 0 0,0 0 1 0 0,0 0 0 0 0,0 0-1 0 0,0 0 1 0 0,0 0-1 0 0,0 0 1 0 0,0 0-1 0 0,0 1 1 0 0,0-1-1 0 0,1 0 1 0 0,-1 0-1 0 0,0 0 1 0 0,0 0-1 0 0,0 0 1 0 0,0 0 0 0 0,0 0-1 0 0,0 0 1 0 0,0 0-1 0 0,0 0 1 0 0,0 0-1 0 0,1 0 1 0 0,-1 1-1 0 0,10 9-55 0 0,-8-8-45 0 0,-2-2-11 0 0,0 0 10 0 0,0 0-70 0 0,0 0-134 0 0,0 0 5 0 0,0 0-39 0 0,0 0-899 0 0,0 0-59 0 0</inkml:trace>
  <inkml:trace contextRef="#ctx0" brushRef="#br0" timeOffset="452.62">0 379 8232 0 0,'0'0'182'0'0,"0"0"29"0"0,0 0 14 0 0,3 0-27 0 0,9 0-196 0 0,-3 0 58 0 0,-1-1 48 0 0,-3 0 37 0 0,10-5 605 0 0,-6 1-406 0 0,-3 3-31 0 0,-1-1-38 0 0,6-1 175 0 0,-1 1-109 0 0,-1 0-83 0 0,8-2 72 0 0,3-5 123 0 0,-8 7-248 0 0,-8 2-128 0 0,0 0-1 0 0,0-1 0 0 0,-1 1 1 0 0,1 0-1 0 0,0-1 0 0 0,-1 0 1 0 0,1 0-1 0 0,-1-1-76 0 0,15-5 130 0 0,2 0-36 0 0,-13 6-74 0 0,-1 0 0 0 0,0-1 0 0 0,0 0 0 0 0,2-1-20 0 0,3-4 24 0 0,1 1 0 0 0,0 0 0 0 0,0 0 0 0 0,1 2 0 0 0,0-1 0 0 0,10-2-24 0 0,47-17 11 0 0,-64 23 42 0 0,0 1-34 0 0,-1 1-34 0 0,1-1-38 0 0,0 1-37 0 0,-1 0-40 0 0,1 1-39 0 0,-1-1-43 0 0,4 0-207 0 0,0 1-112 0 0,-6 1 118 0 0,3 10 73 0 0,-1-5 115 0 0,-1-1-42 0 0,1-3 66 0 0,0-1 39 0 0,-2 5 62 0 0,-1-1 67 0 0,11 9 3 0 0,-10-10 22 0 0,1 0 0 0 0,-1 0 0 0 0,0 0 0 0 0,0 1 0 0 0,-1-1-1 0 0,1 1 1 0 0,-1 0 0 0 0,1 4 8 0 0,-2-5-1 0 0,9 28 71 0 0,9 35 337 0 0,-17-61-371 0 0,3 21 211 0 0,5-8 37 0 0,-7-8-95 0 0,2 3 132 0 0,4 4 109 0 0,-6-15-366 0 0,0 2 34 0 0,1 5 175 0 0,-2-6-139 0 0,-1-1 1 0 0,1 0 0 0 0,0 0-1 0 0,0 0 1 0 0,1 0-1 0 0,-1-1 1 0 0,1 1 0 0 0,1 1-135 0 0,1 2 216 0 0,2 6 181 0 0,2 2 130 0 0,0-8-242 0 0,0-2 71 0 0,15 7 336 0 0,-19-11-513 0 0,0-1 32 0 0,0 3 261 0 0,-4-2-422 0 0,12 8 391 0 0,-12-8-420 0 0,-1-1-1 0 0,1 0 1 0 0,0 0 0 0 0,-1 0 0 0 0,1 0-1 0 0,0 0 1 0 0,0 0 0 0 0,-1 0 0 0 0,1 0-1 0 0,0 0 1 0 0,-1 0 0 0 0,1 0 0 0 0,0 0-1 0 0,-1 0 1 0 0,1 0 0 0 0,0-1 0 0 0,-1 1-1 0 0,1 0-20 0 0,7-5 215 0 0,2 0 68 0 0,0 2 49 0 0,-5 1-6 0 0,6-5-87 0 0,3-2 94 0 0,-7-1-79 0 0,-1-3-93 0 0,-4 9-108 0 0,5-10 108 0 0,2-3 18 0 0,-7 10-74 0 0,0-2-38 0 0,-3-20 18 0 0,0 14-22 0 0,1-39-44 0 0,0 5-42 0 0,0 47 11 0 0,0 0-1 0 0,0 1 1 0 0,0-1-1 0 0,0 1 1 0 0,-1-1-1 0 0,1 0 1 0 0,-1 1-1 0 0,1-1 1 0 0,-1 1-1 0 0,1-1 0 0 0,-1 1 1 0 0,0-1-1 0 0,0 1 1 0 0,0-1 12 0 0,-5-10-121 0 0,4 1 83 0 0,1 3-37 0 0,1 0-48 0 0,-1 0-78 0 0,2 1-40 0 0,-1 0-80 0 0,0 0-92 0 0,0 0-104 0 0,0 0-101 0 0,1 0-122 0 0,-1 4 320 0 0,0-1-34 0 0,0 1-36 0 0,0 0-38 0 0,0 0 91 0 0,0 1-49 0 0,0-1-44 0 0,0 1-38 0 0,0-2-157 0 0,0 1-38 0 0,0-8-1656 0 0</inkml:trace>
  <inkml:trace contextRef="#ctx0" brushRef="#br0" timeOffset="795.59">998 318 7976 0 0,'0'7'82'0'0,"1"11"360"0"0,0-15-387 0 0,0 0-40 0 0,7 12 116 0 0,2 1-57 0 0,-3 1-49 0 0,-2 8-25 0 0,-2-18 27 0 0,0-2 57 0 0,0 0 26 0 0,-1-1 39 0 0,-1 1 42 0 0,0 2 42 0 0,-1-3 7 0 0,0 0-34 0 0,1 3 118 0 0,1-1-52 0 0,2 3 7 0 0,0-1 3 0 0,-2-1-4 0 0,-1 0 53 0 0,0-3-121 0 0,-1 0 35 0 0,-1 3 138 0 0,1-5-263 0 0,0 0 0 0 0,0 0 1 0 0,0 0-1 0 0,0 0 1 0 0,0 0-1 0 0,1 0 0 0 0,-1 0 1 0 0,1 0-1 0 0,-1 0 1 0 0,1 1-121 0 0,-1-3 6 0 0,5 9 425 0 0,4 8 406 0 0,-5-10-504 0 0,0-1-51 0 0,-1-2-90 0 0,-1-2 59 0 0,-1-1-57 0 0,0 1-50 0 0,-1 0-42 0 0,0 0-24 0 0,0-1-35 0 0,-1 4 14 0 0,1-3-7 0 0,0-1 45 0 0,0 2 16 0 0,0 2 67 0 0,0 1 75 0 0,0 8 402 0 0,0-10-451 0 0,0 2 18 0 0,0-3-167 0 0,0-1-47 0 0,0 0 222 0 0,0-2-26 0 0,0 0-4 0 0,0 0-9 0 0,0 0-40 0 0,0 0-21 0 0,0 0-2 0 0,0 0-4 0 0,0 0-17 0 0,-3-2-10 0 0,2 0-86 0 0,0 1-1 0 0,0 0 0 0 0,0 0 1 0 0,0 0-1 0 0,0-1 1 0 0,0 1-1 0 0,0 0 0 0 0,1-1 1 0 0,-1 1-1 0 0,0-1 0 0 0,1 1 1 0 0,-1-1-1 0 0,1 1 1 0 0,0-1-1 0 0,-1 0 0 0 0,1 1 1 0 0,0-1-1 0 0,0 0-10 0 0,0 0 8 0 0,0 0-1 0 0,-1 1 1 0 0,1-1 0 0 0,0 0-1 0 0,-1 1 1 0 0,1-1 0 0 0,-1 0-1 0 0,1 1 1 0 0,-1-1 0 0 0,0 1-1 0 0,0-1 1 0 0,0 1 0 0 0,0-1-8 0 0,0 1 4 0 0,0-1-1 0 0,1 1 1 0 0,-1-1 0 0 0,0 1 0 0 0,0-1 0 0 0,1 0-1 0 0,-1 1 1 0 0,1-1 0 0 0,-1 0 0 0 0,1 1 0 0 0,0-1 0 0 0,0 0-1 0 0,0 0-3 0 0,0-17 70 0 0,0-19-49 0 0,0 35-16 0 0,0 0-1 0 0,0 1 1 0 0,0-1-1 0 0,0 0 1 0 0,1 1-1 0 0,-1-1 1 0 0,1 1-1 0 0,0-1 1 0 0,0 1-1 0 0,0-1 1 0 0,0 1-1 0 0,1-1-4 0 0,-1 1 0 0 0,0 0 0 0 0,0 0 0 0 0,0 0 0 0 0,-1-1 0 0 0,1 1 0 0 0,0 0 0 0 0,-1 0 0 0 0,0-1 0 0 0,1 1-1 0 0,-1 0 1 0 0,0-1 0 0 0,0 1 0 0 0,0-3-6 0 0,1 1-1 0 0,0-1 0 0 0,0 1 1 0 0,1 0-1 0 0,-1-1 1 0 0,1 1-1 0 0,0 0 0 0 0,0 0 1 0 0,0 0-1 0 0,1 0 0 0 0,-1 1 1 0 0,3-4 6 0 0,-1 2-15 0 0,-1 0 1 0 0,0 0-1 0 0,0 0 1 0 0,0 0-1 0 0,0-2 15 0 0,7-18-69 0 0,0 0-59 0 0,-9 22 112 0 0,0 0 1 0 0,1 0-1 0 0,-1 1 0 0 0,1-1 1 0 0,0 0-1 0 0,0 1 0 0 0,0-1 0 0 0,0 1 1 0 0,0 0-1 0 0,0-1 0 0 0,1 1 1 0 0,-1 0-1 0 0,2 0 16 0 0,16-11-156 0 0,3 2-104 0 0,-21 9 228 0 0,11-8-278 0 0,-12 8 252 0 0,1 1 1 0 0,-1-1 0 0 0,1 0 0 0 0,0 1 0 0 0,0 0-1 0 0,0-1 1 0 0,0 1 0 0 0,0 0 0 0 0,2-1 57 0 0,5 0-210 0 0,-6 2 100 0 0,0-1-32 0 0,2 0-169 0 0,-2 1 108 0 0,-1-1-39 0 0,1 0-237 0 0,0-1-97 0 0,0 1-82 0 0,0-1-70 0 0,0 0-205 0 0,0 0-55 0 0,3 0-1227 0 0,3 2-1252 0 0,-9 0 3436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0:51.5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1 257 7024 0 0,'0'0'157'0'0,"0"0"23"0"0,0 0 12 0 0,0 3-27 0 0,1 3-131 0 0,1-3 48 0 0,2 0 65 0 0,1-2 78 0 0,-2-1 259 0 0,-2 5-23 0 0,1 0-90 0 0,1-2-74 0 0,2-2-57 0 0,1 1-3 0 0,10-3 257 0 0,-11 1-303 0 0,0 0 36 0 0,-3 0 249 0 0,1 2-118 0 0,10 7-47 0 0,-12-8-281 0 0,0 0 0 0 0,1-1 0 0 0,-1 1-1 0 0,0-1 1 0 0,1 0 0 0 0,-1 1-1 0 0,1-1 1 0 0,-1 0 0 0 0,0 0 0 0 0,1 0-1 0 0,-1 0 1 0 0,1 0 0 0 0,-1 0-1 0 0,0 0 1 0 0,1 0 0 0 0,-1-1-1 0 0,1 1 1 0 0,-1 0 0 0 0,0-1 0 0 0,2 0-30 0 0,4-3 150 0 0,3-2 66 0 0,3 4 54 0 0,-2 2-22 0 0,10 0 149 0 0,-8-3-216 0 0,-9 1-130 0 0,20-11 224 0 0,-18 2-130 0 0,-6 10-136 0 0,1 0-1 0 0,-1 0 0 0 0,1 0 0 0 0,-1 0 0 0 0,1 0 1 0 0,-1 0-1 0 0,1 1 0 0 0,0-1 0 0 0,-1 0 1 0 0,1 0-1 0 0,0 0 0 0 0,0 1 0 0 0,0-1 0 0 0,-1 0 1 0 0,1 1-1 0 0,1-1-8 0 0,8-4 102 0 0,2-1 73 0 0,-7-1-155 0 0,0-5 10 0 0,5 9 28 0 0,-10 3-57 0 0,1 0 0 0 0,-1 0 0 0 0,0 0 0 0 0,0 0 0 0 0,0 0 0 0 0,0 0 0 0 0,0 0 0 0 0,0 0 0 0 0,0 0 0 0 0,0 0 0 0 0,0 0 0 0 0,0 0 0 0 0,0 0 0 0 0,1 0 0 0 0,-1 0 0 0 0,0 0-1 0 0,0 0 1 0 0,0 0 0 0 0,0 0 0 0 0,0 0 0 0 0,0 0 0 0 0,0 0 0 0 0,0 0 0 0 0,0 0 0 0 0,0 0 0 0 0,0 0 0 0 0,1 0 0 0 0,-1 0 0 0 0,0 0 0 0 0,0 0 0 0 0,0 0 0 0 0,0-1 0 0 0,0 1 0 0 0,0 0 0 0 0,0 0 0 0 0,0 0 0 0 0,0 0 0 0 0,0 0 0 0 0,0 0 0 0 0,0 0 0 0 0,0 0-1 0 0,0 0 1 0 0,0 0 0 0 0,0 0 0 0 0,0 0 0 0 0,0-1 0 0 0,0 1 0 0 0,0 0 0 0 0,0 0 0 0 0,0 0 0 0 0,0 0 0 0 0,0 0 0 0 0,0 0 0 0 0,0 0 0 0 0,0 0 0 0 0,0 0 0 0 0,0 0-1 0 0,0-13 11 0 0,-3-2-1 0 0,-7 2 44 0 0,6 8 0 0 0,4 0-43 0 0,-1 0-12 0 0,1 5 1 0 0,-1-1 0 0 0,0 1 0 0 0,0 0 0 0 0,1-1 0 0 0,-1 1 0 0 0,0 0 0 0 0,0 0 0 0 0,0 0 0 0 0,1-1 0 0 0,-1 1 0 0 0,0 0 0 0 0,0 0 0 0 0,0 0 0 0 0,0 1 0 0 0,-1-1-1 0 0,0-1 0 0 0,1 1 0 0 0,-1 0 1 0 0,1 0-1 0 0,-1-1 0 0 0,1 1 0 0 0,-1-1 1 0 0,1 1-1 0 0,-1-1 0 0 0,1 0 0 0 0,-1 1 1 0 0,1-1-1 0 0,0 0 0 0 0,-1 0 0 0 0,1 0 1 0 0,0 0-1 0 0,0 0 0 0 0,-1-1 1 0 0,2 2-2 0 0,0-1 0 0 0,-1 1 0 0 0,1 0 0 0 0,0 0 0 0 0,0 0 0 0 0,-1-1 0 0 0,1 1 0 0 0,0 0 0 0 0,0 0 0 0 0,-1 0 0 0 0,1 0 0 0 0,0 0 0 0 0,-1-1-1 0 0,1 1 1 0 0,0 0 0 0 0,0 0 0 0 0,-1 0 0 0 0,1 0 0 0 0,0 0 0 0 0,-1 0 0 0 0,1 0 0 0 0,0 0 0 0 0,-1 0 0 0 0,1 0 0 0 0,0 0 0 0 0,-1 0 2 0 0,-38 0-66 0 0,23 0 36 0 0,14 0 26 0 0,1 1 1 0 0,-1-1-1 0 0,1 0 1 0 0,-1 0-1 0 0,0 1 1 0 0,1-1-1 0 0,-1 1 0 0 0,1-1 1 0 0,-1 1-1 0 0,1 0 1 0 0,0-1-1 0 0,-1 1 1 0 0,1 0-1 0 0,0 0 1 0 0,-1 0-1 0 0,1 0 0 0 0,0 0 1 0 0,-1 1 3 0 0,-3 2-77 0 0,-2-4 38 0 0,2 1 4 0 0,-1 3-1 0 0,1-1-1 0 0,1 1 0 0 0,-1 0 1 0 0,1 0-1 0 0,-1 1 0 0 0,1 0 1 0 0,0-1-1 0 0,-2 6 37 0 0,-12 23-17 0 0,17-32 17 0 0,-1 2 4 0 0,1-1 1 0 0,-1 1-1 0 0,1-1 1 0 0,-1 1-1 0 0,1-1 0 0 0,0 1 1 0 0,0 0-1 0 0,0 0 1 0 0,1-1-1 0 0,-1 1 1 0 0,1 0-1 0 0,-1 0 0 0 0,1 0 1 0 0,0 0-1 0 0,0 0-4 0 0,0 2 3 0 0,-1 0 0 0 0,0 0 0 0 0,0 0 0 0 0,0 0 0 0 0,-2 4-3 0 0,1-4-1 0 0,0 1 1 0 0,1-1 0 0 0,0 1 0 0 0,0-1 0 0 0,0 1 0 0 0,1 0 0 0 0,0 115 0 0 0,2-101 2 0 0,3-2 40 0 0,-3-13-23 0 0,0 0 0 0 0,-1 0 1 0 0,0 0-1 0 0,0 0 0 0 0,0 1 1 0 0,-1 1-20 0 0,0-4 11 0 0,0 0 1 0 0,1 1 0 0 0,-1-1 0 0 0,1 1-1 0 0,0-1 1 0 0,-1 0 0 0 0,2 0 0 0 0,-1 1-1 0 0,0-1-11 0 0,5 12 52 0 0,-3-3-19 0 0,-3-10-26 0 0,0 0 0 0 0,1 1 0 0 0,0-1 0 0 0,-1 0 0 0 0,1 0 0 0 0,0 0 0 0 0,0 0 0 0 0,0 0 0 0 0,0 0 0 0 0,0 0 0 0 0,1 0 0 0 0,-1 0 0 0 0,0-1 0 0 0,1 1-7 0 0,6 5 31 0 0,-5-4-13 0 0,0 0 1 0 0,0 0-1 0 0,0 1 0 0 0,0-1 1 0 0,-1 1-1 0 0,1 0-18 0 0,1 6 89 0 0,-3-9-77 0 0,-1 0-1 0 0,0 0 0 0 0,1 0 0 0 0,-1 0 0 0 0,1 0 0 0 0,-1 0 1 0 0,1 0-1 0 0,0 0 0 0 0,-1 0 0 0 0,1 0 0 0 0,0 0 0 0 0,-1 0 1 0 0,1 0-1 0 0,0-1 0 0 0,0 1 0 0 0,0 0 0 0 0,0-1 1 0 0,1 1-12 0 0,13 7 174 0 0,0-1-39 0 0,15-2 52 0 0,-23 0-153 0 0,-7-4-30 0 0,1-1 0 0 0,0 1 0 0 0,-1-1 0 0 0,1 1 0 0 0,0-1 1 0 0,0 1-1 0 0,-1-1 0 0 0,1 1 0 0 0,0-1 0 0 0,0 1 0 0 0,0-1 1 0 0,0 0-1 0 0,-1 0 0 0 0,1 1 0 0 0,0-1 0 0 0,0 0 0 0 0,0 0 1 0 0,0 0-1 0 0,0 0 0 0 0,0 0 0 0 0,0 0 0 0 0,0 0 0 0 0,0 0 1 0 0,0-1-1 0 0,-1 1 0 0 0,1 0 0 0 0,0 0-4 0 0,7-5 12 0 0,-7 4-7 0 0,1 0 0 0 0,-1 0 0 0 0,0 0 0 0 0,1 1-1 0 0,-1-1 1 0 0,1 0 0 0 0,-1 1 0 0 0,1-1 0 0 0,-1 1 0 0 0,1 0 0 0 0,0-1-1 0 0,-1 1 1 0 0,1 0 0 0 0,0 0-5 0 0,4 0 11 0 0,-4 0-4 0 0,0 1 0 0 0,1-1 0 0 0,-1 0 0 0 0,0-1-1 0 0,0 1 1 0 0,0 0 0 0 0,0 0 0 0 0,0-1 0 0 0,0 0 0 0 0,1 0-7 0 0,5-3 11 0 0,1-2-34 0 0,4 4-45 0 0,-10 2 93 0 0,-1 0-54 0 0,0-1-52 0 0,0 1-49 0 0,1-1-46 0 0,-2 1-44 0 0,1-1-42 0 0,0 0-37 0 0,0 0-37 0 0,-1 0-32 0 0,3-2-459 0 0,-1 0-102 0 0,0 0-81 0 0,3-3-989 0 0,3-3-1138 0 0</inkml:trace>
  <inkml:trace contextRef="#ctx0" brushRef="#br0" timeOffset="313.33">515 0 7256 0 0,'0'0'165'0'0,"0"0"22"0"0,0 0 7 0 0,0 0-57 0 0,0 0-3 0 0,0 0 56 0 0,0 0 167 0 0,0 0 307 0 0,0 0 28 0 0,0 0-27 0 0,2 0-129 0 0,-1 0-518 0 0,-1 0 0 0 0,1 0 1 0 0,-1 0-1 0 0,0 0 0 0 0,1 0 0 0 0,-1 0 0 0 0,1 0 1 0 0,-1 0-1 0 0,1 0 0 0 0,-1 0 0 0 0,0 0 0 0 0,1 1 0 0 0,-1-1 1 0 0,1 0-1 0 0,-1 0 0 0 0,0 0 0 0 0,1 0 0 0 0,-1 1 1 0 0,0-1-1 0 0,1 0 0 0 0,-1 0 0 0 0,0 1 0 0 0,1-1 1 0 0,-1 0-1 0 0,0 1 0 0 0,0-1 0 0 0,1 0 0 0 0,-1 1 1 0 0,0-1-1 0 0,0 0 0 0 0,0 1 0 0 0,1-1 0 0 0,-1 1 0 0 0,0-1 1 0 0,0 0-1 0 0,0 1 0 0 0,0-1 0 0 0,0 1 0 0 0,0-1 1 0 0,0 1-1 0 0,0-1 0 0 0,0 0 0 0 0,0 1 0 0 0,0-1 1 0 0,0 1-1 0 0,0-1 0 0 0,0 1-18 0 0,0 0 60 0 0,0 1 0 0 0,0 0-1 0 0,0 0 1 0 0,0-1 0 0 0,1 1 0 0 0,-1 0 0 0 0,1-1-1 0 0,-1 1 1 0 0,1 1-60 0 0,15 24 692 0 0,-1-3-206 0 0,-9-13-302 0 0,-2 0-59 0 0,-1-2 65 0 0,-1-2-42 0 0,1 3 33 0 0,6 12 139 0 0,-4-13-87 0 0,-2 1 0 0 0,1 0 1 0 0,1 10-234 0 0,1 1 237 0 0,2 2-94 0 0,-5-13-78 0 0,0 0 1 0 0,-1 0-1 0 0,1 3-65 0 0,3 17 156 0 0,-2-16-75 0 0,1 6 55 0 0,-3-6 12 0 0,-1-1 46 0 0,0 4 88 0 0,1 7 36 0 0,3 0-58 0 0,0 2-48 0 0,-2 3-70 0 0,-1-13-75 0 0,4-1-24 0 0,0-1 9 0 0,-5 2 28 0 0,-1 3 54 0 0,0-1-48 0 0,0 35 57 0 0,0-37-100 0 0,2 14-157 0 0,-1-29 101 0 0,-1 0 0 0 0,0-1 0 0 0,0 1 1 0 0,0-1-1 0 0,1 1 0 0 0,-1-1 1 0 0,0 1-1 0 0,1-1 0 0 0,-1 1 0 0 0,0-1 1 0 0,1 1-1 0 0,-1-1 0 0 0,1 1 1 0 0,-1-1-1 0 0,1 0 0 0 0,-1 1 0 0 0,1-1 13 0 0,3 3-116 0 0,-2 0-293 0 0,-2-3 306 0 0,0 0 1 0 0,0 0-20 0 0,0 0-46 0 0,0 0-14 0 0,0 0-47 0 0,0 0-53 0 0,0 0-60 0 0,0 0-63 0 0,0 0-59 0 0,0 0-53 0 0,0 0-47 0 0,0 0-164 0 0,0 0-45 0 0,0 0-200 0 0,0 0-534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2:40.5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 45 11256 0 0,'-12'0'256'0'0,"12"0"-251"0"0,0 0 0 0 0,0 0 0 0 0,0 0 0 0 0,0 1 0 0 0,-1-1 0 0 0,1 0 0 0 0,0 0 0 0 0,0 0 1 0 0,0 0-1 0 0,0 0 0 0 0,0 0 0 0 0,0 0 0 0 0,0 0 0 0 0,0 0 0 0 0,0 0 0 0 0,0 0 0 0 0,-1 0 0 0 0,1-1 1 0 0,0 1-1 0 0,0 0 0 0 0,0 0 0 0 0,0 0 0 0 0,0 0 0 0 0,0 0 0 0 0,0 0 0 0 0,0 0 0 0 0,0 0 0 0 0,0 0 1 0 0,0 0-1 0 0,0 0 0 0 0,0 0 0 0 0,-1 0 0 0 0,1 0 0 0 0,0 0 0 0 0,0 0 0 0 0,0 0 0 0 0,0-1 0 0 0,0 1 1 0 0,0 0-1 0 0,0 0 0 0 0,0 0 0 0 0,0 0 0 0 0,0 0 0 0 0,0 0 0 0 0,0 0 0 0 0,0 0 0 0 0,0 0 0 0 0,0 0 1 0 0,0 0-1 0 0,0-1 0 0 0,0 1 0 0 0,0 0 0 0 0,0 0 0 0 0,0 0 0 0 0,0 0 0 0 0,0 0 0 0 0,0 0-5 0 0,0-3 105 0 0,0-12 207 0 0,-2 8-142 0 0,-1 5-119 0 0,-4-1-6 0 0,4-7-18 0 0,3 7 55 0 0,0 3 28 0 0,0 0-97 0 0,0 0-86 0 0,0 0-77 0 0,0 0-114 0 0,0 0-131 0 0,0 0-118 0 0,0 0 64 0 0,0 0-44 0 0,0 0-589 0 0,0 0-467 0 0,0 0-888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3:16.3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273 32 9848 0 0,'0'0'222'0'0,"0"0"30"0"0,0 0 19 0 0,0-1-114 0 0,0-1-82 0 0,0-8 20 0 0,0 8-18 0 0,-2 1 86 0 0,1 1-138 0 0,0 0 0 0 0,1 0 0 0 0,-1 0 1 0 0,0-1-1 0 0,0 1 0 0 0,0 0 0 0 0,1 0 0 0 0,-1-1 1 0 0,0 1-1 0 0,1-1 0 0 0,-1 1 0 0 0,0-1 0 0 0,1 1 1 0 0,-1-1-1 0 0,1 1 0 0 0,-1-1 0 0 0,0 0-25 0 0,1 0 32 0 0,-1 0 1 0 0,0 1-1 0 0,0-1 0 0 0,0 0 0 0 0,1 0 0 0 0,-1 1 0 0 0,0-1 0 0 0,0 1 0 0 0,0-1 1 0 0,0 1-1 0 0,0-1 0 0 0,0 1 0 0 0,0 0 0 0 0,-1-1-32 0 0,1 1 30 0 0,0 0-1 0 0,-1 0 1 0 0,1 0 0 0 0,0 0-1 0 0,0 1 1 0 0,0-1 0 0 0,0 0 0 0 0,-1 0-1 0 0,1 1 1 0 0,0-1 0 0 0,0 1-1 0 0,-1 0-29 0 0,-5 3 178 0 0,-3 2 85 0 0,-6-4 70 0 0,13-2-274 0 0,0 0 0 0 0,0 1 0 0 0,0-1 1 0 0,0 0-1 0 0,1 1 0 0 0,-1-1 0 0 0,-3 2-59 0 0,4-1 44 0 0,0 0 0 0 0,1 0 0 0 0,-1 0 0 0 0,0 0 0 0 0,0 0 0 0 0,1 1 0 0 0,-1-1 0 0 0,-1 2-44 0 0,-9 8 277 0 0,-6 0 0 0 0,1 1-1 0 0,4-1 1 0 0,-3 6 133 0 0,2 1-50 0 0,6-6-161 0 0,1-1-41 0 0,-3 2 116 0 0,0-2-70 0 0,7-8-151 0 0,1 0 1 0 0,-1-1-1 0 0,1 1 0 0 0,-1 1 1 0 0,1-1-1 0 0,0 0 1 0 0,1 0-1 0 0,-1 1 0 0 0,-1 3-53 0 0,0 14 281 0 0,3-8-121 0 0,-1 16 187 0 0,2-20-273 0 0,2-2-47 0 0,-1-2 5 0 0,-1-3-26 0 0,-1-1 0 0 0,0 1 0 0 0,1-1-1 0 0,0 0 1 0 0,-1 1 0 0 0,1-1-1 0 0,0 0 1 0 0,-1 0 0 0 0,1 0 0 0 0,0 1-1 0 0,0-1 1 0 0,0 0 0 0 0,0 0 0 0 0,0 0-1 0 0,1 0 1 0 0,-1-1 0 0 0,0 1-1 0 0,0 0 1 0 0,0 0 0 0 0,1-1 0 0 0,-1 1-1 0 0,0-1 1 0 0,1 1 0 0 0,1 0-6 0 0,-2-1 4 0 0,1 0 0 0 0,0 0 0 0 0,-1 0 1 0 0,1 1-1 0 0,0-1 0 0 0,-1 1 0 0 0,1-1 0 0 0,0 1 1 0 0,-1 0-1 0 0,1-1 0 0 0,-1 1 0 0 0,1 0 0 0 0,-1 0-4 0 0,1 0 5 0 0,-1 0-1 0 0,1 0 0 0 0,-1 0 1 0 0,1 0-1 0 0,-1-1 0 0 0,1 1 1 0 0,0-1-1 0 0,-1 1 0 0 0,1-1 0 0 0,0 0 1 0 0,-1 1-1 0 0,1-1 0 0 0,0 0-4 0 0,41 0 137 0 0,-14 0-92 0 0,-4 0-84 0 0,-1 0-108 0 0,-18-1-55 0 0,-1 0 63 0 0,7-5-147 0 0,-7 3 61 0 0,-2 1 55 0 0,1 1-53 0 0,0 0-173 0 0,-1 1 147 0 0,0 0-36 0 0,-1 0 10 0 0,-1 0-36 0 0,2 0-409 0 0,0-1 107 0 0,-1 1-51 0 0,2-2-771 0 0,2-2-568 0 0,3-4-1129 0 0,-9 8 3049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0:58.9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1 106 5520 0 0,'0'0'158'0'0,"0"3"-4"0"0,0 37 912 0 0,0-38-508 0 0,0 1-6 0 0,-1 1-351 0 0,1-2-109 0 0,0 0 0 0 0,0 1 0 0 0,0-1 1 0 0,0 0-1 0 0,1 0 0 0 0,-1 1 0 0 0,0-1 0 0 0,1 0 0 0 0,0 2-92 0 0,4 4 266 0 0,3 6 225 0 0,0 0-6 0 0,-4-5-229 0 0,1 21 720 0 0,5-12-495 0 0,-5 5-29 0 0,6-13-17 0 0,-10-7-412 0 0,0 1 40 0 0,0 5 156 0 0,-2 27 727 0 0,1-26-739 0 0,0-2-81 0 0,1 3 33 0 0,5 0-35 0 0,0 2 31 0 0,-4-7-63 0 0,-2 1 34 0 0,0 6 20 0 0,0-1 38 0 0,0-9 22 0 0,4-3-13 0 0,-1 0-84 0 0,0 1-57 0 0,1 2-18 0 0,-4-1 13 0 0,1 0 23 0 0,-1 0 40 0 0,0 0 49 0 0,0 1 59 0 0,-2-3-124 0 0,-8 0-32 0 0,7 0 53 0 0,3-10 63 0 0,-6 5 83 0 0,0-1 53 0 0,3-3 63 0 0,3 6-152 0 0,0 0-38 0 0,0-3 86 0 0,1 1-122 0 0,-1-1-106 0 0,1 1-83 0 0,-1-1-66 0 0,0-3-174 0 0,-1-13-515 0 0,0 16 615 0 0,-1-1 77 0 0,-3-4 17 0 0,1 0 43 0 0,0-10 23 0 0,4 18 23 0 0,-1-1-1 0 0,1 1 0 0 0,-1 0 0 0 0,1 0 0 0 0,-1 0 0 0 0,0-1 0 0 0,-1 1 0 0 0,0-2-4 0 0,1 2 2 0 0,-1 1 0 0 0,2 0-1 0 0,-1-1 1 0 0,0 1 0 0 0,0 0 0 0 0,1-1-1 0 0,-1 1 1 0 0,1-1 0 0 0,-1 1 0 0 0,1-1-1 0 0,0 1 1 0 0,0-1 0 0 0,1 1-1 0 0,-1-1 1 0 0,0 1 0 0 0,1-1 0 0 0,-1 1-1 0 0,1-1-1 0 0,4-8 0 0 0,-4 9 0 0 0,0-1 0 0 0,0 0 0 0 0,0 0 0 0 0,0 0 0 0 0,0 0 0 0 0,0 0 0 0 0,-1-1 0 0 0,1 1 0 0 0,-1-2 0 0 0,0 3 0 0 0,0 1 0 0 0,0-1 0 0 0,1 0 0 0 0,-1 1 0 0 0,0-1 0 0 0,1 1 0 0 0,-1-1 0 0 0,1 1 0 0 0,-1-1-1 0 0,1 1 1 0 0,0-1 0 0 0,0 1 0 0 0,0 0 0 0 0,0-1 0 0 0,4-5-9 0 0,2-9-31 0 0,-4 9 39 0 0,1-1-1 0 0,0 1 0 0 0,0 0 0 0 0,1 1 1 0 0,-1-1-1 0 0,2 1 0 0 0,-1 0 0 0 0,3-3 2 0 0,-1 2-3 0 0,-2 1 4 0 0,0 1-1 0 0,1 0 1 0 0,-1 1 0 0 0,1-1-1 0 0,-2 3-11 0 0,0-1 1 0 0,0 1-1 0 0,0 0 1 0 0,0 1-1 0 0,2-2 11 0 0,13-7-10 0 0,-16 7 10 0 0,2 0 0 0 0,-1 1-1 0 0,0 0 1 0 0,0 0 0 0 0,3-1 0 0 0,18-2-10 0 0,-13-1-17 0 0,-11 5 25 0 0,1 0 0 0 0,-1 0 0 0 0,1 1 0 0 0,-1-1 0 0 0,1 0 0 0 0,-1 1 1 0 0,1-1-1 0 0,-1 1 0 0 0,1 0 0 0 0,-1 0 0 0 0,1-1 0 0 0,0 1 0 0 0,-1 0 0 0 0,1 0 2 0 0,71 0-10 0 0,-71 0 6 0 0,-1 0 0 0 0,1 1 0 0 0,0-1 1 0 0,-1 0-1 0 0,1 1 0 0 0,-1-1 0 0 0,1 1 1 0 0,-1-1-1 0 0,1 1 0 0 0,-1 0 0 0 0,1-1 0 0 0,-1 1 1 0 0,0 0-1 0 0,1 0 4 0 0,6 4-1 0 0,-2-2 1 0 0,-3-2 0 0 0,0 0 0 0 0,-1 0 0 0 0,1 1 0 0 0,-1-1 0 0 0,1 1 0 0 0,-1 0 0 0 0,1-1 0 0 0,-1 1 0 0 0,0 0 0 0 0,0 0 0 0 0,0 0 0 0 0,0 1 0 0 0,0-1 0 0 0,-1 0 0 0 0,1 2 0 0 0,3 6 0 0 0,-4-8 0 0 0,0 0 0 0 0,0 0 0 0 0,0 0 0 0 0,0 0 0 0 0,1 0 0 0 0,-1 0 0 0 0,1 0 0 0 0,-1 0 0 0 0,1 0 0 0 0,5 5-10 0 0,-1 1 0 0 0,0 0 0 0 0,0 1-1 0 0,-1-1 1 0 0,0 1 0 0 0,1 4 10 0 0,11 28-3 0 0,-2-6 3 0 0,-10-9 0 0 0,2-11 7 0 0,1 5 40 0 0,-3-10-38 0 0,1 8 7 0 0,-4-1 23 0 0,-2-14-36 0 0,0 0 1 0 0,0 0-1 0 0,1 0 1 0 0,-1 0-1 0 0,1 0 1 0 0,0 0-1 0 0,1 2-3 0 0,5 12 50 0 0,-2 13 78 0 0,0-22-97 0 0,-4-7-23 0 0,0 1-1 0 0,0-1 1 0 0,0 0-1 0 0,-1 1 1 0 0,1-1-1 0 0,0 1 1 0 0,-1-1-1 0 0,1 1 1 0 0,-1-1-1 0 0,0 1 1 0 0,1 0-1 0 0,-1-1 1 0 0,0 1-1 0 0,0 0-7 0 0,0 13 99 0 0,0 26 295 0 0,0-24-263 0 0,0-15-67 0 0,0-2 0 0 0,0 0 0 0 0,0 0 0 0 0,0 0 6 0 0,0 0 15 0 0,0 0-13 0 0,0 0 5 0 0,0 0-26 0 0,0 0-123 0 0,0 0-51 0 0,0 0 40 0 0,0 0 17 0 0,0 0-34 0 0,0 0-15 0 0,0 0-33 0 0,0 0-38 0 0,0 0-44 0 0,0 0-46 0 0,0 0-44 0 0,0 0-41 0 0,0 0-36 0 0,0 0-258 0 0,0 0-62 0 0,0 0-46 0 0,0 0-35 0 0,0 0-1432 0 0,0 0-1268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0:59.2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12696 0 0,'0'0'289'0'0,"0"0"40"0"0,0 0 21 0 0,0 0-149 0 0,0 0-97 0 0,0 0-29 0 0,3 0-43 0 0,-3 0 108 0 0,1 0-93 0 0,0 0-75 0 0,1 0-239 0 0,-1 0 196 0 0,0 0 98 0 0,-1 0 30 0 0,1 0 37 0 0,-1 0 24 0 0,1 0 37 0 0,0 0 40 0 0,-1 0 43 0 0,1 0 47 0 0,0 0 51 0 0,-1 0 54 0 0,1 0 58 0 0,-1 3-787 0 0,0 7-28 0 0,0-7-7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1:03.5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9384 0 0,'0'0'208'0'0,"0"0"33"0"0,0 0 16 0 0,3 0 47 0 0,1 1-209 0 0,-1 0 32 0 0,6 2 208 0 0,-1 3 67 0 0,-6-4-288 0 0,0-1 0 0 0,-1 1 0 0 0,1 0 0 0 0,-1-1-1 0 0,1 1 1 0 0,-1 0 0 0 0,0 0 0 0 0,1 0 0 0 0,-1 2-114 0 0,2 3 287 0 0,-2 1-35 0 0,0 3 76 0 0,5 1 45 0 0,0 0-11 0 0,-4-2-56 0 0,-2-2-142 0 0,0-1-45 0 0,0 2 11 0 0,0 11 78 0 0,0-12-100 0 0,0 3 53 0 0,1 3-25 0 0,5 6 114 0 0,0 3 19 0 0,-4-7-124 0 0,-3 9 73 0 0,1 15 140 0 0,3-14-87 0 0,-2-23-235 0 0,6 26 239 0 0,-5-20-162 0 0,-1-1-1 0 0,0 1 0 0 0,0 6-112 0 0,-1 125 1383 0 0,0-95-886 0 0,0 2 47 0 0,0-43-508 0 0,1 0 0 0 0,-1-1 0 0 0,1 1 0 0 0,0 0 0 0 0,0 0 0 0 0,0-1 0 0 0,0 1 0 0 0,1-1 0 0 0,-1 1 0 0 0,3 2-36 0 0,-4-4 31 0 0,1 0-1 0 0,0 0 1 0 0,-1 0-1 0 0,1 0 1 0 0,-1 1-1 0 0,1-1 1 0 0,-1 0-1 0 0,0 2-30 0 0,-1 20 196 0 0,0-9-92 0 0,1-8-52 0 0,0 8 128 0 0,0-9-149 0 0,0-4 34 0 0,0-2-1 0 0,0 3-10 0 0,0 7-33 0 0,0-7 32 0 0,0-3-13 0 0,0 0-101 0 0,0 0-47 0 0,0 0 74 0 0,0 0-17 0 0,0 0-22 0 0,0 0-38 0 0,0 0-18 0 0,0 0-38 0 0,0 0-44 0 0,0 0-50 0 0,0 0-54 0 0,0 0-50 0 0,0 0-46 0 0,0 0-43 0 0,0 0-295 0 0,0 0-69 0 0,0 0-56 0 0,0 0-39 0 0,0 0-345 0 0,0 0-36 0 0,0 0-2712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1:01.1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214 258 8496 0 0,'-5'0'47'0'0,"1"-1"57"0"0,-7-4 398 0 0,7 2-331 0 0,1 1-102 0 0,1 1-78 0 0,0 0-37 0 0,-13-1 88 0 0,0 2 13 0 0,4 0 92 0 0,1 0 164 0 0,-1 0 293 0 0,6 0-374 0 0,-1 0-41 0 0,1 2 321 0 0,3 0-449 0 0,-2 3 131 0 0,-9 8 433 0 0,8-10-475 0 0,2-1-56 0 0,-8 3 144 0 0,3-2-78 0 0,7-2-148 0 0,0-1 0 0 0,1 1 0 0 0,-1-1 0 0 0,0 1 0 0 0,0 0 0 0 0,1-1 0 0 0,-1 1 0 0 0,1 0 0 0 0,-1-1 0 0 0,1 1 0 0 0,-1 0 0 0 0,1 0 0 0 0,-1 0-12 0 0,-8 17 228 0 0,1 1-34 0 0,0 1-42 0 0,3-1-48 0 0,4-18-97 0 0,-6 26 160 0 0,-1-10-21 0 0,5-3-5 0 0,3 7-11 0 0,1-13-65 0 0,-1 6 60 0 0,0-3-39 0 0,0 9 53 0 0,0-2 35 0 0,0-17-158 0 0,0 1 0 0 0,0 0 1 0 0,1-1-1 0 0,-1 1 1 0 0,0-1-1 0 0,1 1 1 0 0,-1-1-1 0 0,1 1 1 0 0,0-1-1 0 0,-1 1 1 0 0,1-1-1 0 0,0 1 1 0 0,0-1-1 0 0,0 0-16 0 0,4 7 70 0 0,-1 2 27 0 0,-3-8-77 0 0,0 0 1 0 0,0 1-1 0 0,0-1 1 0 0,1 0-1 0 0,-1 0 1 0 0,0 0-1 0 0,1 0 0 0 0,-1-1 1 0 0,1 1-21 0 0,5 6 56 0 0,-4-5-31 0 0,0 0 0 0 0,0 0 0 0 0,1 0 0 0 0,-1 0 0 0 0,1-1 1 0 0,-1 1-26 0 0,16 6 127 0 0,0-1-43 0 0,0-1-38 0 0,-2-1-33 0 0,0-3 43 0 0,-16-3-54 0 0,1 0-1 0 0,-1 0 1 0 0,0 0 0 0 0,1 0 0 0 0,-1 0-1 0 0,0 0 1 0 0,1 1 0 0 0,-1-1 0 0 0,0 1 0 0 0,1-1-2 0 0,6 5 0 0 0,-7-4 0 0 0,1 0 0 0 0,-1 0 0 0 0,0 0 0 0 0,1-1 0 0 0,-1 1 0 0 0,1 0 0 0 0,-1-1 0 0 0,1 1 0 0 0,-1-1 0 0 0,1 0 0 0 0,0 1 0 0 0,-1-1 0 0 0,1 0 0 0 0,0 0 0 0 0,-1 0 45 0 0,1 0-34 0 0,0 0-34 0 0,-1 0-34 0 0,2 0-120 0 0,0 0-102 0 0,0 0-105 0 0,0 0-108 0 0,0 0-111 0 0,0-1-114 0 0,0 1-117 0 0,0-2-119 0 0,3-2-963 0 0,3-4-1085 0 0,-9 8 2917 0 0</inkml:trace>
  <inkml:trace contextRef="#ctx0" brushRef="#br0" timeOffset="335.84">501 1 10136 0 0,'0'0'230'0'0,"0"0"30"0"0,0 0 19 0 0,0 0-118 0 0,2 2-83 0 0,5 6-17 0 0,-4-2 23 0 0,-1 0 54 0 0,-1 0 89 0 0,2-1 264 0 0,-3-5-464 0 0,8 11 401 0 0,-7-10-370 0 0,0 1 0 0 0,-1 0 1 0 0,1-1-1 0 0,-1 1 0 0 0,1 0 1 0 0,-1 0-1 0 0,0-1 1 0 0,0 1-1 0 0,0 2-58 0 0,0-1 57 0 0,0 0 0 0 0,1 0-1 0 0,-1 0 1 0 0,1 0 0 0 0,0 0 0 0 0,-1 0 0 0 0,1 0 0 0 0,2 3-57 0 0,3 7 226 0 0,-3-2-8 0 0,-2 5-12 0 0,0 2-20 0 0,4-3-36 0 0,1 1 55 0 0,-5-8-95 0 0,-1 1 33 0 0,0 2-7 0 0,0-3-19 0 0,0 0 0 0 0,0 0 1 0 0,1 0-1 0 0,1 7-117 0 0,2 1 147 0 0,-2-10-75 0 0,0 0 0 0 0,-1 0 0 0 0,1 1 0 0 0,-1-1 0 0 0,-1 1 0 0 0,1-1-72 0 0,-2 19 239 0 0,0-15-121 0 0,1 1 0 0 0,0-1 0 0 0,1 0 0 0 0,0 1 0 0 0,1 3-118 0 0,2 2 125 0 0,-1-10-53 0 0,-2 1-1 0 0,1 0 1 0 0,-1-1-1 0 0,0 1 0 0 0,0 2-71 0 0,0 9 198 0 0,1-11-132 0 0,2 1-7 0 0,2 7 31 0 0,-4 3 48 0 0,-3-9-81 0 0,0-4-23 0 0,1 0 1 0 0,0-1-1 0 0,0 1 1 0 0,0-1-1 0 0,0 1 1 0 0,1 0-1 0 0,-1-1 0 0 0,1 1 1 0 0,1 1-35 0 0,4 2 35 0 0,-1 1 2 0 0,-4 2 7 0 0,0 7 34 0 0,-1-6-14 0 0,0-7-10 0 0,0 2-56 0 0,0-3-40 0 0,0-2-77 0 0,0-2-54 0 0,0 0-251 0 0,0 0 316 0 0,0 0 2 0 0,0 0-19 0 0,0 0-45 0 0,0 0-16 0 0,0 0-45 0 0,0 0-54 0 0,0 0-59 0 0,0 0-64 0 0,0 0-59 0 0,0 0-53 0 0,0 0-47 0 0,0 0-164 0 0,0 0-47 0 0,0 0-199 0 0,0 0-537 0 0</inkml:trace>
  <inkml:trace contextRef="#ctx0" brushRef="#br0" timeOffset="587.32">335 394 8088 0 0,'0'0'182'0'0,"0"0"29"0"0,0 0 12 0 0,2 0-37 0 0,2 0-154 0 0,-2 0-31 0 0,0 0-1 0 0,1 0 1 0 0,-1 0 0 0 0,0 0-1 0 0,0 0 1 0 0,1 0-1 0 0,-1-1 1 0 0,0 1 0 0 0,2-2-1 0 0,4-2-7 0 0,3-3 11 0 0,-2 6 37 0 0,-4-2 153 0 0,7-4-2 0 0,3 3-38 0 0,-2 0-36 0 0,2-2 73 0 0,-7 2-50 0 0,4-1 40 0 0,42-11 363 0 0,-29 9-336 0 0,4 0-29 0 0,-2 0-82 0 0,-13 4-88 0 0,-8 1 5 0 0,1 1 0 0 0,0 1-1 0 0,-1-1 1 0 0,1 1-1 0 0,0 0 1 0 0,6 1-14 0 0,-7 0 8 0 0,1-1 0 0 0,0 0 0 0 0,0 0 0 0 0,-1 0 0 0 0,1-1 0 0 0,6-1-8 0 0,17-8 0 0 0,0 7 0 0 0</inkml:trace>
  <inkml:trace contextRef="#ctx0" brushRef="#br0" timeOffset="962.61">1106 258 4632 0 0,'0'0'101'0'0,"0"0"22"0"0,0 0 5 0 0,-1 0-35 0 0,-1 0 17 0 0,-3 1 131 0 0,-1 4 204 0 0,3-1-133 0 0,1-2-101 0 0,-1-1 49 0 0,-1 0 182 0 0,1 0-174 0 0,-1-1 35 0 0,4 0-281 0 0,-1 0 1 0 0,1 0-1 0 0,-1 0 1 0 0,1 0-1 0 0,-1 0 0 0 0,1 0 1 0 0,0 0-1 0 0,-1 0 0 0 0,1 0 1 0 0,-1 0-1 0 0,1 0 0 0 0,0 0 1 0 0,-1 1-1 0 0,1-1 0 0 0,0 0 1 0 0,-1 0-1 0 0,1 0 0 0 0,0 1 1 0 0,-1-1-1 0 0,1 0 1 0 0,0 0-1 0 0,-1 1 0 0 0,1-1 1 0 0,0 0-1 0 0,0 1 0 0 0,-1-1 1 0 0,1 0-1 0 0,0 1 0 0 0,0-1 1 0 0,0 0-1 0 0,-1 1-22 0 0,-3 6 340 0 0,-7-1 118 0 0,3-2-194 0 0,2 3-35 0 0,1 3 62 0 0,1-2-50 0 0,-5 4 60 0 0,2-3-76 0 0,-7 14 384 0 0,10-15-444 0 0,1-2-86 0 0,0 5 106 0 0,2 5-14 0 0,0 0-19 0 0,-4-1 16 0 0,0-3-46 0 0,3 6 9 0 0,2 4 45 0 0,0-15-131 0 0,1 0 0 0 0,-1 0 0 0 0,2 0 0 0 0,-1 0 1 0 0,1 0-1 0 0,0 1-45 0 0,7 13 170 0 0,1-3-40 0 0,-7-7-76 0 0,-3-10-47 0 0,0 0 0 0 0,0 0 0 0 0,0 0 1 0 0,1-1-1 0 0,-1 1 0 0 0,0 0 1 0 0,0 0-1 0 0,1 0 0 0 0,-1 0 1 0 0,1-1-1 0 0,-1 1 0 0 0,1 0 1 0 0,-1 0-8 0 0,11 6 99 0 0,-8-5-79 0 0,0 1 0 0 0,0-1 0 0 0,0 1 0 0 0,0-1 0 0 0,0 1 0 0 0,2 2-20 0 0,-3-2 16 0 0,1 0 0 0 0,0 0 0 0 0,-1 0 0 0 0,1-1 0 0 0,1 1 0 0 0,1 0-16 0 0,18 9 65 0 0,-15-8-53 0 0,-4-3 4 0 0,0 0-1 0 0,0 0 1 0 0,0-1 0 0 0,0 1-1 0 0,0-1 1 0 0,0 0 0 0 0,1 0 0 0 0,-1 0-1 0 0,4-1-15 0 0,7 0 119 0 0,-13 1-106 0 0,-1 0 0 0 0,1 0 0 0 0,-1-1 0 0 0,1 1 0 0 0,0 0-1 0 0,-1-1 1 0 0,1 1 0 0 0,-1-1 0 0 0,1 0 0 0 0,-1 1 0 0 0,0-1 0 0 0,1 0 0 0 0,-1 0 0 0 0,1 0-13 0 0,5-4 58 0 0,13-3 89 0 0,-16 7-123 0 0,-1-1-1 0 0,1 1 1 0 0,0-1-1 0 0,0 0 1 0 0,-1 0-1 0 0,1 0 1 0 0,-1 0-1 0 0,1-1 1 0 0,-1 1-1 0 0,0-1 1 0 0,0 0-1 0 0,0 0 1 0 0,-1 0-1 0 0,1-1 1 0 0,0 0-24 0 0,12-27 140 0 0,-10 16-65 0 0,-6-13-11 0 0,0 8-9 0 0,1 16-51 0 0,-1-1-1 0 0,1 0 0 0 0,-1 1 1 0 0,0-1-1 0 0,-1 0 1 0 0,1 1-1 0 0,-1-1 0 0 0,1 1 1 0 0,-2-1-4 0 0,-9-17-29 0 0,-2-1-83 0 0,1 2-101 0 0,7 11 56 0 0,0-1-39 0 0,2 3-23 0 0,-4-4-15 0 0,2 4 18 0 0,3 2 5 0 0,1 1-29 0 0,0 1-77 0 0,1 2 72 0 0,0-1-36 0 0,0-1-372 0 0,1 2 180 0 0,-1 0-33 0 0,0-3-580 0 0,-3-1-555 0 0,-5-3-923 0 0</inkml:trace>
  <inkml:trace contextRef="#ctx0" brushRef="#br0" timeOffset="1344.73">1438 485 8752 0 0,'3'2'197'0'0,"2"3"-32"0"0,7 8 255 0 0,-2-3-326 0 0,6 5-58 0 0,-9-5-8 0 0,-1 0 58 0 0,1 4 117 0 0,3-5 109 0 0,-3-6-17 0 0,-7-3-267 0 0,0 0 1 0 0,1 0 0 0 0,-1 0 0 0 0,1 1-1 0 0,-1-1 1 0 0,1 0 0 0 0,-1 0 0 0 0,1 0-1 0 0,-1 1 1 0 0,0-1 0 0 0,1 0 0 0 0,-1 1 0 0 0,0-1-1 0 0,1 0 1 0 0,-1 1 0 0 0,0-1 0 0 0,1 1-1 0 0,-1-1 1 0 0,0 0 0 0 0,0 1 0 0 0,1-1 0 0 0,-1 1-1 0 0,0-1 1 0 0,0 1 0 0 0,0-1 0 0 0,0 1-1 0 0,0-1 1 0 0,1 1 0 0 0,-1-1 0 0 0,0 1 0 0 0,0-1-1 0 0,0 1 1 0 0,0-1 0 0 0,-1 1 0 0 0,1-1-1 0 0,0 1 1 0 0,0-1 0 0 0,0 0-29 0 0,0 1 46 0 0,0 0 0 0 0,0 0 0 0 0,0 0 0 0 0,0-1 0 0 0,0 1 0 0 0,0 0-1 0 0,0 0 1 0 0,1-1 0 0 0,-1 1 0 0 0,0 0 0 0 0,0 0 0 0 0,1-1 0 0 0,-1 1 0 0 0,0 0 0 0 0,1 0-46 0 0,-1-1 34 0 0,1 0 0 0 0,-1 1 0 0 0,1-1-1 0 0,-1 0 1 0 0,1 0 0 0 0,-1 1 0 0 0,1-1 0 0 0,-1 0 0 0 0,1 0 0 0 0,-1 0 0 0 0,1 0-1 0 0,-1 1 1 0 0,1-1 0 0 0,-1 0 0 0 0,1 0 0 0 0,-1 0 0 0 0,1 0 0 0 0,0 0-34 0 0,-1 0 10 0 0,0 0 0 0 0,0-1 0 0 0,0 1 0 0 0,0 0 0 0 0,0 0 0 0 0,0 0 0 0 0,0 0 0 0 0,0 0 0 0 0,0 0 0 0 0,0 0 0 0 0,1 0 0 0 0,-1 0 0 0 0,0 0 0 0 0,0 0 0 0 0,0 0 0 0 0,0 0 0 0 0,0 0 0 0 0,0 0 0 0 0,0 0 0 0 0,0 1 0 0 0,0-1 0 0 0,0 0 0 0 0,0 0 0 0 0,1 0 0 0 0,-1 0 0 0 0,0 0 0 0 0,0 0 0 0 0,0 0 0 0 0,0 0 0 0 0,0 0 0 0 0,0 0 0 0 0,0 0 0 0 0,0 0 0 0 0,0 0 0 0 0,0 0 0 0 0,0 0 0 0 0,0 0 0 0 0,0 1 0 0 0,0-1 0 0 0,0 0 0 0 0,0 0 0 0 0,0 0 0 0 0,0 0 0 0 0,0 0 0 0 0,0 0 0 0 0,0 0 0 0 0,0 0 0 0 0,0 0 0 0 0,0 0 0 0 0,0 1 0 0 0,0-1 0 0 0,0 0 0 0 0,0 0 0 0 0,0 0 0 0 0,0 0 0 0 0,0 0 0 0 0,0 0-10 0 0,0 1 37 0 0,0-1-1 0 0,0 1 0 0 0,0 0 1 0 0,0-1-1 0 0,1 1 0 0 0,-1-1 0 0 0,0 1 1 0 0,0 0-1 0 0,1-1 0 0 0,-1 1 1 0 0,0-1-1 0 0,0 1 0 0 0,1-1 1 0 0,-1 1-1 0 0,1-1 0 0 0,-1 1 1 0 0,0-1-1 0 0,1 1 0 0 0,-1-1 1 0 0,1 1-1 0 0,-1-1 0 0 0,1 0 1 0 0,0 1-38 0 0,4 4 367 0 0,-3 2-84 0 0,-2-4 51 0 0,0-3-11 0 0,0 0-4 0 0,0 0-6 0 0,0 0-7 0 0,0 0-1 0 0,-1 2-60 0 0,1 0-111 0 0,0 1-71 0 0,1 1-45 0 0,-1-3 54 0 0,0 2 145 0 0,0-6-7 0 0,0-7-6 0 0,0 10-200 0 0,0 0 0 0 0,0 0 1 0 0,0 0-1 0 0,0 0 0 0 0,0 0 0 0 0,0 0 0 0 0,0 0 0 0 0,0 0 1 0 0,0 0-1 0 0,0 0 0 0 0,0-1 0 0 0,0 1 0 0 0,0 0 0 0 0,0 0 0 0 0,0 0 1 0 0,0 0-1 0 0,0 0 0 0 0,0 0 0 0 0,0 0 0 0 0,0 0 0 0 0,0 0 1 0 0,0 0-1 0 0,0-1 0 0 0,0 1 0 0 0,0 0 0 0 0,0 0 0 0 0,0 0 1 0 0,0 0-1 0 0,0 0 0 0 0,0 0 0 0 0,0 0 0 0 0,0 0 0 0 0,0 0 0 0 0,0 0 1 0 0,0 0-1 0 0,-1 0 0 0 0,1 0 0 0 0,0 0 0 0 0,0 0 0 0 0,0 0 1 0 0,0 0-1 0 0,0 0 0 0 0,0 0 0 0 0,0 0 0 0 0,0 0 0 0 0,0 0 1 0 0,0 0-1 0 0,-1 0 0 0 0,1 0 0 0 0,0 0 0 0 0,0 0 0 0 0,0 0 0 0 0,0 0 1 0 0,0 0-1 0 0,0 0 0 0 0,0 0 0 0 0,0 0-3 0 0,-1 0 7 0 0,1 0 0 0 0,0 0 0 0 0,-1 0 1 0 0,1 0-1 0 0,-1 0 0 0 0,1 0 0 0 0,-1 0 0 0 0,1 0 0 0 0,0 0 0 0 0,-1 0 0 0 0,1-1 0 0 0,0 1 1 0 0,-1 0-1 0 0,1 0 0 0 0,-1 0 0 0 0,1 0 0 0 0,0-1 0 0 0,-1 1 0 0 0,1 0 0 0 0,0 0 0 0 0,-1-1 0 0 0,1 1 1 0 0,0 0-1 0 0,0-1 0 0 0,-1 1 0 0 0,1 0 0 0 0,0-1 0 0 0,0 1 0 0 0,0 0 0 0 0,-1-1 0 0 0,1 1-7 0 0,-4-7 117 0 0,-3 3-4 0 0,7 4-109 0 0,-1-1 1 0 0,1 1-1 0 0,0 0 1 0 0,-1 0-1 0 0,1 0 1 0 0,0-1-1 0 0,-1 1 1 0 0,1 0-1 0 0,0 0 1 0 0,-1-1-1 0 0,1 1 1 0 0,0 0-1 0 0,0-1 1 0 0,-1 1-1 0 0,1 0 1 0 0,0-1-1 0 0,0 1 1 0 0,0 0-1 0 0,-1-1 1 0 0,1 1-1 0 0,0-1 1 0 0,0 1-1 0 0,0 0 1 0 0,0-1-1 0 0,0 1 1 0 0,0-1-1 0 0,0 1 1 0 0,0 0-1 0 0,0-1 1 0 0,0 1-1 0 0,0-1-4 0 0,-3-4 68 0 0,2 4-61 0 0,0 0-1 0 0,0 0 1 0 0,0-1 0 0 0,0 1-1 0 0,0 0 1 0 0,0-1-1 0 0,0 1 1 0 0,1 0-1 0 0,-1-1 1 0 0,0 1-1 0 0,1-1 1 0 0,-1 1-1 0 0,1-1 1 0 0,0 1-1 0 0,-1-1 1 0 0,1 0-1 0 0,0 1 1 0 0,0-2-7 0 0,0 2 4 0 0,0-1 0 0 0,0 1 0 0 0,-1-1 1 0 0,1 1-1 0 0,0-1 0 0 0,-1 0 0 0 0,1 1 1 0 0,-1 0-1 0 0,1-1 0 0 0,-1 1 0 0 0,0-1 0 0 0,0 1 1 0 0,0-1-5 0 0,0 0 5 0 0,0 1 0 0 0,0-1 0 0 0,0 0 0 0 0,0 1 1 0 0,1-1-1 0 0,-1 0 0 0 0,0 0 0 0 0,1 0 1 0 0,-1 1-1 0 0,1-1 0 0 0,0 0 0 0 0,0 0 0 0 0,0-2-5 0 0,-1-12 46 0 0,0-13-11 0 0,1 25-35 0 0,0-1 0 0 0,1 1-1 0 0,-1-1 1 0 0,1 1 0 0 0,1-4 0 0 0,0 4 0 0 0,3-13 0 0 0,2 0 0 0 0,1-2 0 0 0,-6 15 0 0 0,0 1 0 0 0,0-1 0 0 0,0 0 0 0 0,0 1 0 0 0,0-1 0 0 0,1 1 0 0 0,0 0 0 0 0,-1 0 0 0 0,1 0 0 0 0,1 0 0 0 0,-1 1 0 0 0,3-3 0 0 0,4 1 0 0 0,-8 3-1 0 0,1 0-1 0 0,-1 0 0 0 0,0-1 1 0 0,0 1-1 0 0,0 0 1 0 0,0-1-1 0 0,0 1 0 0 0,0-1 1 0 0,-1 0 1 0 0,7-5-30 0 0,-6 4 19 0 0,1 0 1 0 0,1 0 0 0 0,-1 0 0 0 0,0 0 0 0 0,1 0 0 0 0,0 1 10 0 0,6-3-52 0 0,-8 4 42 0 0,0 0 1 0 0,0 0-1 0 0,0 0 0 0 0,0 0 0 0 0,0-1 0 0 0,0 1 1 0 0,0 0-1 0 0,0-1 0 0 0,0 0 10 0 0,7-5-1 0 0,1 2-90 0 0,2 2-99 0 0,9 3-159 0 0,-13 0 233 0 0,7-3-203 0 0,-7-2 34 0 0,-3 3 64 0 0,0-1-41 0 0,1 2-49 0 0,1 0-54 0 0,8 1-463 0 0</inkml:trace>
  <inkml:trace contextRef="#ctx0" brushRef="#br0" timeOffset="1692.22">1907 409 10656 0 0,'0'0'241'0'0,"0"0"38"0"0,2 3 10 0 0,11 7-33 0 0,-8-9-212 0 0,-5 0-41 0 0,1-1-1 0 0,-1 0 1 0 0,1 0 0 0 0,-1 0-1 0 0,1 0 1 0 0,-1 1 0 0 0,0-1-1 0 0,1 0 1 0 0,-1 1 0 0 0,1-1-1 0 0,-1 0 1 0 0,1 1 0 0 0,-1-1-1 0 0,0 0 1 0 0,1 1 0 0 0,-1-1-1 0 0,0 1 1 0 0,1-1-3 0 0,4 23 11 0 0,1-10 16 0 0,-4-9 36 0 0,0 0 47 0 0,0 1 61 0 0,-2 2 75 0 0,0-6-261 0 0,0 0 34 0 0,0 2 108 0 0,0-1 42 0 0,0 1 45 0 0,1 10 962 0 0,-1-10-904 0 0,1-1-176 0 0,0 0-34 0 0,1 2 112 0 0,6 12 289 0 0,-3-8-103 0 0,1-4-66 0 0,-1 1 63 0 0,-3 3-149 0 0,-2-1-88 0 0,0 0 37 0 0,0 1 39 0 0,0 3 43 0 0,2 2-155 0 0,11 2-10 0 0,-10-12-117 0 0,1 0 39 0 0,14 7 131 0 0,-13-7-162 0 0,0 0-94 0 0,-3-2 20 0 0,0 0-36 0 0,0 1-40 0 0,0-1-43 0 0,-2 0-25 0 0,1 0-43 0 0,-1-1-37 0 0,1 0-36 0 0,-1 1-243 0 0,1-1-57 0 0,0 0-46 0 0,0 0-33 0 0,3 0-1345 0 0,4 0-1195 0 0</inkml:trace>
  <inkml:trace contextRef="#ctx0" brushRef="#br0" timeOffset="2055.05">2466 394 8864 0 0,'0'0'200'0'0,"3"-3"33"0"0,7-7 14 0 0,-10 10-240 0 0,1 0 0 0 0,-1-1 0 0 0,0 1 0 0 0,0 0 0 0 0,1-1 1 0 0,-1 1-1 0 0,0 0 0 0 0,0-1 0 0 0,0 1 0 0 0,1 0 0 0 0,-1-1 0 0 0,0 1 1 0 0,0-1-1 0 0,0 1 0 0 0,0 0 0 0 0,0-1 0 0 0,0 1 0 0 0,0-1 0 0 0,0 1 1 0 0,0 0-1 0 0,0-1 0 0 0,0 1 0 0 0,0-1 0 0 0,0 1 0 0 0,0-1 0 0 0,0 1-7 0 0,-3-5 63 0 0,3 5-63 0 0,-1 0 0 0 0,1-1 0 0 0,-1 1 0 0 0,0 0 0 0 0,0-1 0 0 0,0 1 0 0 0,1 0 0 0 0,-1 0 0 0 0,0 0 0 0 0,0 0 0 0 0,0 0 0 0 0,1-1 0 0 0,-1 1 0 0 0,0 1 0 0 0,-1-1 0 0 0,-3-1 47 0 0,1-1 84 0 0,0-1 64 0 0,1 0 46 0 0,-7-5 557 0 0,3 8-455 0 0,1 1-211 0 0,0 2-35 0 0,2-1 16 0 0,1 1 67 0 0,-8 7 535 0 0,7-6-452 0 0,0-1-73 0 0,2-1-122 0 0,0-1-61 0 0,-4 2 182 0 0,1-1-32 0 0,-3 1 69 0 0,7-2-210 0 0,1-1 0 0 0,-1 1 1 0 0,0-1-1 0 0,0 1 0 0 0,1 0 1 0 0,-1-1-1 0 0,0 1 0 0 0,1 0 0 0 0,-1-1 1 0 0,1 1-1 0 0,-1 0 0 0 0,1 0 1 0 0,-1 0-17 0 0,-11 23 375 0 0,1-1-40 0 0,-1-1-43 0 0,2 0-38 0 0,9-18-192 0 0,0 0 0 0 0,0 0 0 0 0,0 0 1 0 0,1 0-1 0 0,-1 0 0 0 0,1 1 1 0 0,0-1-1 0 0,0 0 0 0 0,1 4-62 0 0,0 7 216 0 0,-1-5-77 0 0,-1-7-110 0 0,1-1 0 0 0,0 1 1 0 0,0 0-1 0 0,0-1 1 0 0,0 1-1 0 0,0 0 1 0 0,1-1-1 0 0,-1 1 0 0 0,1 0 1 0 0,0-1-1 0 0,0 2-29 0 0,5 1 85 0 0,-5-5-80 0 0,-1 0 0 0 0,0 0 0 0 0,1 0 0 0 0,-1 0-1 0 0,0 1 1 0 0,1-1 0 0 0,-1 0 0 0 0,0 0 0 0 0,1 1 0 0 0,-1-1 0 0 0,0 0 0 0 0,0 1-1 0 0,1-1 1 0 0,-1 0 0 0 0,0 1 0 0 0,0-1 0 0 0,1 0 0 0 0,-1 1 0 0 0,0-1 0 0 0,0 0-1 0 0,0 1 1 0 0,0-1 0 0 0,0 1 0 0 0,0-1 0 0 0,0 0 0 0 0,0 1 0 0 0,0-1 0 0 0,0 1-1 0 0,0-1 1 0 0,0 0 0 0 0,0 1-5 0 0,3 4 92 0 0,7 5-11 0 0,-8-7-1 0 0,12-3 25 0 0,-9 1-69 0 0,1-1 0 0 0,0 0 0 0 0,-1 0 0 0 0,1 0 1 0 0,-1-1-1 0 0,1 0 0 0 0,2-1-36 0 0,3-4 16 0 0,7-2 60 0 0,1-2 1 0 0,-7 4-62 0 0,-10 5-10 0 0,0 0 1 0 0,-1-1 0 0 0,1 1 0 0 0,-1 0-1 0 0,0-1 1 0 0,1 0 0 0 0,-1 1-1 0 0,0-1 1 0 0,0 1 0 0 0,0-1-1 0 0,0 0 1 0 0,0 0 0 0 0,0 0-6 0 0,12-19 59 0 0,-10 17-57 0 0,0 0-1 0 0,0 0 1 0 0,0 0 0 0 0,0-1-1 0 0,-1 1 1 0 0,0-1-1 0 0,1 0 1 0 0,-1-1-2 0 0,6-13 0 0 0,-3 11 0 0 0,-4 7 0 0 0,0-1 0 0 0,0 1 0 0 0,0 0 0 0 0,-1-1 0 0 0,1 1 0 0 0,0-1 0 0 0,-1 1 0 0 0,1-1 0 0 0,-1 1 0 0 0,0-1 0 0 0,1 0 0 0 0,-1 1 0 0 0,0-1 0 0 0,0 1 0 0 0,0-2 0 0 0,-1-4 0 0 0,2-1 1 0 0,12-20-14 0 0,-11 15-52 0 0,-2 11-28 0 0,0 2 17 0 0,0 0 10 0 0,0 0 2 0 0,0 0-5 0 0,0 2-6 0 0,0 0 71 0 0,0-1-1 0 0,1 1 1 0 0,-1-1-1 0 0,0 0 1 0 0,1 1-1 0 0,-1-1 1 0 0,1 1-1 0 0,0-1 1 0 0,-1 0-1 0 0,1 0 1 0 0,0 1 4 0 0,6 12-47 0 0,-7-10 44 0 0,1-1-1 0 0,-1 1 0 0 0,1 0 0 0 0,-1 0 1 0 0,0 0-1 0 0,-1 3 4 0 0,0-3-7 0 0,1 0 1 0 0,0 0-1 0 0,0 0 1 0 0,0-1-1 0 0,0 1 1 0 0,1 0-1 0 0,0 0 1 0 0,-1 0-1 0 0,1 0 0 0 0,1 0 7 0 0,2 4 0 0 0,-3-7 0 0 0,0 0 0 0 0,0 0 0 0 0,0 1 0 0 0,0-1 0 0 0,-1 1 0 0 0,1-1 0 0 0,-1 1 0 0 0,1-1 0 0 0,-1 1 0 0 0,1-1 0 0 0,-1 1 0 0 0,0 0 0 0 0,0-1 0 0 0,0 1 0 0 0,0 0 0 0 0,1-1 0 0 0,-1 1 0 0 0,0 0 0 0 0,0 0 0 0 0,1-1 0 0 0,-1 1 0 0 0,1-1 0 0 0,0 1 0 0 0,-1 0 0 0 0,1-1 0 0 0,0 1 0 0 0,0-1 0 0 0,0 1 0 0 0,0-1 0 0 0,0 1 0 0 0,0-1 0 0 0,-1 1 0 0 0,1-1 0 0 0,0 1 0 0 0,-1-1 0 0 0,1 1 0 0 0,-1 0 0 0 0,1-1 0 0 0,-1 1 0 0 0,0 0 0 0 0,0-1 0 0 0,0 1 0 0 0,3 13 0 0 0,10 1 0 0 0,-3 0 11 0 0,-3-5 32 0 0,3-6-33 0 0,-5 5-10 0 0,5-5 0 0 0,-5 2 0 0 0,-1-2-16 0 0,5-4-101 0 0,-5-1-6 0 0,-1 0-41 0 0,3 0-248 0 0,-4 0-555 0 0,-2 0-65 0 0</inkml:trace>
  <inkml:trace contextRef="#ctx0" brushRef="#br0" timeOffset="2792.92">2149 76 11056 0 0,'0'0'248'0'0,"0"0"34"0"0,0 0 22 0 0,0 0-29 0 0,0 0-94 0 0,0 0-34 0 0,0 0 158 0 0,0 0 283 0 0,0 0 27 0 0,0 0-252 0 0,0 0-149 0 0,0 0-38 0 0,0 0 38 0 0,0 0 95 0 0,0 0-18 0 0,0 0-38 0 0,0 0-140 0 0,0 1-86 0 0,0 1-62 0 0,0 0-39 0 0,0 1 32 0 0,0-1-48 0 0,0 0 3 0 0,0-1-34 0 0,0 1-40 0 0,0 1-46 0 0,0 10-241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0:59.9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348 92 5840 0 0,'0'0'132'0'0,"0"0"17"0"0,0 0 11 0 0,0-3-21 0 0,0 0-134 0 0,-1-1 110 0 0,0 1 28 0 0,-1 0 40 0 0,-1-3 263 0 0,-1-2 169 0 0,2 3-238 0 0,1 1-121 0 0,0 0-79 0 0,1 1 300 0 0,-2 1-190 0 0,1 1-242 0 0,-1-1 59 0 0,-3-3 164 0 0,-7-7 493 0 0,9 9-584 0 0,1 1-67 0 0,-1-1 306 0 0,3 3-108 0 0,-3 0-48 0 0,-7 0-10 0 0,8 0-10 0 0,-1-3-34 0 0,-10-6 0 0 0,1 6-26 0 0,10 3-4 0 0,-1 2-70 0 0,2-1-95 0 0,0 0-4 0 0,0 0-1 0 0,0 0 1 0 0,0 0-1 0 0,0 0 1 0 0,0 0-1 0 0,0 0 1 0 0,0-1 0 0 0,-1 1-1 0 0,1 0 1 0 0,0-1-1 0 0,-1 1 1 0 0,0 0-7 0 0,-11 0 113 0 0,12-1-107 0 0,1 0 0 0 0,-1 0 0 0 0,0 0 0 0 0,1 0 0 0 0,-1 1 0 0 0,1-1 0 0 0,-1 0 0 0 0,0 0 0 0 0,1 0 0 0 0,-1 1 0 0 0,1-1 0 0 0,-1 0 0 0 0,1 1 0 0 0,-1-1 0 0 0,1 0 0 0 0,-1 1 0 0 0,1-1 0 0 0,-1 1 0 0 0,1-1 0 0 0,-1 1 0 0 0,1-1 0 0 0,0 1 0 0 0,-1 0-6 0 0,1-1 6 0 0,0 1 1 0 0,-1-1-1 0 0,1 1 0 0 0,-1-1 1 0 0,1 1-1 0 0,0-1 0 0 0,-1 1 0 0 0,1-1 1 0 0,-1 0-1 0 0,1 1 0 0 0,-1-1 0 0 0,1 0 1 0 0,-1 1-1 0 0,0-1 0 0 0,1 0 1 0 0,-1 0-1 0 0,1 1 0 0 0,-1-1 0 0 0,0 0 1 0 0,1 0-1 0 0,-1 0 0 0 0,1 0 1 0 0,-1 0-7 0 0,-4 3 80 0 0,-15 16-63 0 0,16-15-20 0 0,2 0 5 0 0,-3 9-2 0 0,-5-8 0 0 0,10-4 0 0 0,0-1 0 0 0,-1 1 0 0 0,1 0 0 0 0,0 0 0 0 0,-1 0 0 0 0,1-1 0 0 0,0 1 0 0 0,0 0 0 0 0,0 0 0 0 0,0 0 0 0 0,0-1 0 0 0,0 1 0 0 0,0 0 0 0 0,0 1 0 0 0,0-1-1 0 0,0 1 1 0 0,0-1-1 0 0,-1 1 1 0 0,1-1-1 0 0,0 1 1 0 0,-1-1-1 0 0,1 1 1 0 0,-1-1-1 0 0,1 1 1 0 0,-1-1 0 0 0,0 1-1 0 0,0-1 1 0 0,0 1 0 0 0,-5 9 32 0 0,4-4 24 0 0,2 1 38 0 0,0 18-5 0 0,0 14-38 0 0,0-32-37 0 0,0-7-10 0 0,0 1 1 0 0,0 0-1 0 0,0-1 0 0 0,1 1 0 0 0,-1 0 0 0 0,1-1 0 0 0,-1 1 1 0 0,1 0-1 0 0,0-1 0 0 0,-1 1 0 0 0,1-1 0 0 0,0 1 0 0 0,0-1-4 0 0,5 11 31 0 0,-4-1 18 0 0,-2 61 145 0 0,0-21-31 0 0,0-46-161 0 0,1 0 0 0 0,0 0 1 0 0,0 0-1 0 0,0 0 0 0 0,2 4-2 0 0,-1-4 0 0 0,-1 1 0 0 0,1-1 0 0 0,-1 1 0 0 0,0 0 0 0 0,-1-1 0 0 0,1 1 0 0 0,-1 9 0 0 0,-1-8 19 0 0,1 1-1 0 0,0-1 1 0 0,1 1-1 0 0,0-1 1 0 0,0 2-19 0 0,4 7 43 0 0,-3-10-21 0 0,0 1 1 0 0,-1-1-1 0 0,0 1 0 0 0,0 0 1 0 0,0 2-23 0 0,1 9 63 0 0,4-1-19 0 0,-1-7-26 0 0,10 36 83 0 0,-13-29-18 0 0,-2-16-69 0 0,0 1 0 0 0,0-1 0 0 0,0 0 0 0 0,0 1 0 0 0,1-1 0 0 0,-1 1 0 0 0,0-1 0 0 0,1 0 0 0 0,-1 0 0 0 0,1 1-14 0 0,2 4 60 0 0,-2-3-35 0 0,0-1 0 0 0,1 1-1 0 0,-1-1 1 0 0,0 1 0 0 0,0 0-1 0 0,-1 0 1 0 0,1-1-1 0 0,0 2-24 0 0,-1 4 85 0 0,0 1 40 0 0,1-7-123 0 0,-1-1 1 0 0,0 1-1 0 0,0-1 1 0 0,1 1-1 0 0,-1-1 1 0 0,1 1-1 0 0,-1-1 1 0 0,1 1-1 0 0,0-1 1 0 0,0 0 0 0 0,-1 1-1 0 0,1-1-2 0 0,0 1 0 0 0,0-1 0 0 0,0 1-1 0 0,0 0 1 0 0,0-1 0 0 0,0 1 0 0 0,-1 0 0 0 0,1 0-1 0 0,-1 0 1 0 0,1 0 0 0 0,-1-1 0 0 0,0 1 0 0 0,1 1 0 0 0,-2-2 1 0 0,1 0 1 0 0,0-1-1 0 0,1 1 1 0 0,-1 0-1 0 0,0-1 1 0 0,0 1 0 0 0,0 0-1 0 0,0-1 1 0 0,0 1-1 0 0,1 0 1 0 0,-1-1-1 0 0,0 1 1 0 0,1 0 0 0 0,-1-1-1 0 0,0 1 1 0 0,1 0-1 0 0,-1-1 1 0 0,1 1-1 0 0,-1-1 1 0 0,1 1 0 0 0,-1-1-1 0 0,1 1 1 0 0,-1-1-1 0 0,1 0 1 0 0,0 1-2 0 0,-1-1 4 0 0,1 0 0 0 0,-1 1 0 0 0,1-1 0 0 0,-1 0 0 0 0,0 1 0 0 0,1-1 0 0 0,-1 1 0 0 0,1-1 0 0 0,-1 0 0 0 0,0 1 0 0 0,1-1 0 0 0,-1 1 0 0 0,0-1 0 0 0,0 1 0 0 0,1-1 0 0 0,-1 1 0 0 0,0-1 0 0 0,0 1 0 0 0,0 0 0 0 0,0-1 0 0 0,1 1 0 0 0,-1-1 0 0 0,0 1 1 0 0,0 0-5 0 0,0 1 72 0 0,0 1-12 0 0,2 7-48 0 0,2-8-46 0 0,-2-2-88 0 0,0 0-90 0 0,-1 0 56 0 0,0 0-39 0 0,-1 0 195 0 0,1 0-237 0 0,-1 0-39 0 0,1 0-36 0 0,-1 0-34 0 0,1 0-226 0 0,-1 0-54 0 0,0 0-744 0 0,0 0-589 0 0,0 0-1120 0 0</inkml:trace>
  <inkml:trace contextRef="#ctx0" brushRef="#br0" timeOffset="365.08">1 470 6648 0 0,'0'0'149'0'0,"0"0"23"0"0,2 0 12 0 0,6 0-64 0 0,0 0-59 0 0,6 0 41 0 0,-8 0-29 0 0,-1 0 64 0 0,1 0 56 0 0,0 0 52 0 0,3 0 208 0 0,0 0 86 0 0,1 0 68 0 0,0 0 50 0 0,-2-2-299 0 0,0-2-67 0 0,6-3 64 0 0,2 6-56 0 0,0 0-11 0 0,-5-2-31 0 0,6-5 52 0 0,-14 7-260 0 0,0 0 0 0 0,0 0 0 0 0,0 1 0 0 0,0-1 0 0 0,0 1 0 0 0,0-1 0 0 0,2 1-49 0 0,4 0 146 0 0,-2-1-39 0 0,1-1-20 0 0,1-2-9 0 0,6-1 20 0 0,-7 3-27 0 0,0 2 1 0 0,1-1 0 0 0,-1 1 0 0 0,1 0-1 0 0,0 1-71 0 0,19-1 150 0 0,-15-1-123 0 0,-2-1-46 0 0,9-8 19 0 0,-13 8-17 0 0,-1 1-43 0 0,-3 1-13 0 0,0-1-36 0 0,0 0-43 0 0,0 1-51 0 0,0-1-55 0 0,0-1-51 0 0,-1 1-47 0 0,0 0-40 0 0,3-2-495 0 0,0 0-93 0 0,6 2-695 0 0,6 0-962 0 0</inkml:trace>
  <inkml:trace contextRef="#ctx0" brushRef="#br0" timeOffset="890.99">938 470 6992 0 0,'0'0'157'0'0,"0"0"23"0"0,0 0 12 0 0,-3 0-27 0 0,-9 0-131 0 0,3-1-16 0 0,3-1 50 0 0,0-2 73 0 0,-1-2 162 0 0,7 6-303 0 0,-1-1 284 0 0,-1 0-66 0 0,0 0-54 0 0,1 0-48 0 0,-1 1-25 0 0,0 0-38 0 0,-3 1 23 0 0,4-1-16 0 0,0 0 52 0 0,-5 0 114 0 0,1-1-36 0 0,0-1 1 0 0,-2-2 49 0 0,-5-2 147 0 0,1 4-47 0 0,6 2-222 0 0,0 1 58 0 0,-18-1 654 0 0,17-1-632 0 0,3 0-138 0 0,0 0-34 0 0,-4-4 63 0 0,-6-2 81 0 0,3 9-15 0 0,-3 8 107 0 0,10-8-52 0 0,1-1-77 0 0,-1 0-47 0 0,-1-1-43 0 0,0 0-9 0 0,2 1 34 0 0,-1 1 5 0 0,0 0 1 0 0,0 0-1 0 0,0 1 1 0 0,1-1 0 0 0,-1 1-1 0 0,0 0 1 0 0,1 0-74 0 0,-1 1 54 0 0,1 0-57 0 0,-3 8 125 0 0,-2-8-50 0 0,3 0-31 0 0,2 6-34 0 0,2-3-8 0 0,0-5 7 0 0,1 0-1 0 0,-1 0 0 0 0,0 0 1 0 0,-1 0-1 0 0,1 0 1 0 0,0 0-1 0 0,0 0 0 0 0,-1 0 1 0 0,0 0-1 0 0,0 1-5 0 0,-9 15 21 0 0,5 4 22 0 0,-5-12-18 0 0,10-8-18 0 0,-1 0-1 0 0,1 0 0 0 0,0 0 1 0 0,-1-1-1 0 0,1 1 0 0 0,0 0 1 0 0,0 0-1 0 0,0 0 0 0 0,1 0 1 0 0,-1-1-1 0 0,0 1 0 0 0,1 2-6 0 0,4 11 48 0 0,1 10 55 0 0,-4-2 37 0 0,-2-20-137 0 0,0 0 0 0 0,0 0 0 0 0,1 0 0 0 0,0 0 0 0 0,-1 0-1 0 0,1 0 1 0 0,0 0 0 0 0,0 0 0 0 0,1 2-3 0 0,-1-3 11 0 0,0 0-1 0 0,1-1 1 0 0,-1 1-1 0 0,0 0 1 0 0,1 0-1 0 0,-1 0 1 0 0,1-1-1 0 0,-1 1 1 0 0,1-1-1 0 0,0 1 1 0 0,0-1-1 0 0,0 0 1 0 0,1 1-11 0 0,10 3 88 0 0,-9 1-31 0 0,-4-5-53 0 0,0-1-1 0 0,1 1 1 0 0,-1-1 0 0 0,0 0 0 0 0,0 1-1 0 0,1-1 1 0 0,-1 1 0 0 0,0-1 0 0 0,1 0-1 0 0,-1 1 1 0 0,0-1 0 0 0,1 0 0 0 0,-1 0-1 0 0,1 1 1 0 0,-1-1 0 0 0,0 0 0 0 0,1 0-1 0 0,-1 1 1 0 0,1-1 0 0 0,-1 0 0 0 0,1 0-1 0 0,-1 0 1 0 0,1 0 0 0 0,-1 0 0 0 0,1 0-1 0 0,-1 0 1 0 0,1 0 0 0 0,-1 0 0 0 0,1 0-1 0 0,-1 0 1 0 0,0 0 0 0 0,1 0-4 0 0,9 0 63 0 0,14 0 36 0 0,-7 0 26 0 0,-14 0-110 0 0,-1-1 1 0 0,1 1-1 0 0,0-1 1 0 0,0 1 0 0 0,-1-1-1 0 0,1 0 1 0 0,1 0-16 0 0,13-7 115 0 0,-4 3 14 0 0,-8-5 6 0 0,6 3-21 0 0,5-4-79 0 0,12-6 42 0 0,-13-11-13 0 0,-9 14-25 0 0,0-5-23 0 0,-3 9-7 0 0,-2 8-2 0 0,0-1-1 0 0,-1 0 1 0 0,1 1-1 0 0,-1-1 1 0 0,0 1 0 0 0,0-1-1 0 0,0 0 1 0 0,0-1-7 0 0,-1 2 5 0 0,1 1-1 0 0,0-1 1 0 0,0 0 0 0 0,0 0 0 0 0,0 0 0 0 0,0 1 0 0 0,1-1 0 0 0,-1 0 0 0 0,1 0 0 0 0,-1 1 0 0 0,1-3-5 0 0,4-3 9 0 0,-4 5-5 0 0,0 1 0 0 0,0 0 0 0 0,0-1 0 0 0,-1 1 0 0 0,1-1 0 0 0,0 1 0 0 0,-1-1 0 0 0,1 1-1 0 0,-1-1 1 0 0,0 1 0 0 0,1-1 0 0 0,-1 0 0 0 0,0 1 0 0 0,0-1-4 0 0,0-28 10 0 0,0 2-22 0 0,0 26-13 0 0,3 4-10 0 0,5 12-22 0 0,-7-11 53 0 0,0 1 0 0 0,0-1 0 0 0,0 1 1 0 0,-1 0-1 0 0,0-1 0 0 0,0 1 0 0 0,0 0 4 0 0,0-2-4 0 0,0-1 0 0 0,1 1-1 0 0,-1 0 1 0 0,0-1-1 0 0,1 1 1 0 0,-1 0-1 0 0,1-1 1 0 0,-1 1-1 0 0,1 0 1 0 0,0-1-1 0 0,0 1 1 0 0,0-1-1 0 0,0 1 5 0 0,0-1 0 0 0,0 0 0 0 0,-1 1 0 0 0,1 0 0 0 0,0-1 0 0 0,0 1-1 0 0,-1-1 1 0 0,1 1 0 0 0,-1 0 0 0 0,1-1 0 0 0,-1 1 0 0 0,0 0 0 0 0,0-1-1 0 0,0 1 1 0 0,1 2-9 0 0,-1 0 0 0 0,1-1-1 0 0,-1 1 1 0 0,1-1-1 0 0,1 1 1 0 0,-1-1 0 0 0,2 4 9 0 0,1 1 8 0 0,-4-7-4 0 0,3 7 41 0 0,-2-2-32 0 0,0 0-3 0 0,14 21 63 0 0,-9-22-73 0 0,-5-5 0 0 0,-1 0 0 0 0,1 0 0 0 0,-1 1 0 0 0,0-1 0 0 0,1 0 0 0 0,-1 0 0 0 0,0 1 0 0 0,1-1 0 0 0,-1 0 0 0 0,0 1 0 0 0,1-1 0 0 0,-1 1 0 0 0,0-1 0 0 0,1 0 0 0 0,-1 1 0 0 0,0-1 0 0 0,0 1 0 0 0,0-1 0 0 0,1 1 0 0 0,-1-1 0 0 0,0 0 0 0 0,0 1 0 0 0,0-1 0 0 0,0 1 0 0 0,0-1 0 0 0,0 1 0 0 0,0-1 0 0 0,0 1 0 0 0,0-1 0 0 0,0 1 0 0 0,0-1 0 0 0,0 1 0 0 0,-1 0 0 0 0,1-1 0 0 0,0 1 0 0 0,0-1 0 0 0,0 1 0 0 0,0-1 0 0 0,0 1 0 0 0,0-1 0 0 0,0 0 0 0 0,0 1 0 0 0,0-1 0 0 0,0 1 0 0 0,0-1 0 0 0,0 1 0 0 0,1-1 0 0 0,-1 1 0 0 0,0-1 0 0 0,0 1 0 0 0,0-1 0 0 0,1 1 0 0 0,-1-1 0 0 0,0 0 0 0 0,0 1 0 0 0,1-1 0 0 0,-1 1 0 0 0,0-1 0 0 0,1 0 0 0 0,-1 1 0 0 0,1-1 0 0 0,-1 0 0 0 0,0 0 0 0 0,1 1 0 0 0,-1-1 0 0 0,1 0 0 0 0,-1 0 0 0 0,1 0 0 0 0,-1 1 0 0 0,1-1 0 0 0,-1 0 0 0 0,7 3 0 0 0,-6-3-1 0 0,0 1 0 0 0,0 0 0 0 0,0 0 0 0 0,0-1-1 0 0,0 1 1 0 0,0 0 0 0 0,0 0 0 0 0,0 0-1 0 0,0 0 1 0 0,-1 0 0 0 0,1 0 0 0 0,0 1 1 0 0,2 11-79 0 0,-3-11-37 0 0,7-2-155 0 0,-5 0 106 0 0,-1 0 26 0 0,1 0-46 0 0,-1 0-57 0 0,1 0-66 0 0,-1 0-53 0 0,1 0-56 0 0,-1 0-51 0 0,1 0-44 0 0,0 0-152 0 0,0 0-45 0 0,0 0-183 0 0,1 0-493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1:05.2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152 1 5328 0 0,'0'0'116'0'0,"0"0"17"0"0,0 0 12 0 0,-3 0-14 0 0,1 0-146 0 0,0 0 45 0 0,-3 2 134 0 0,2-1 65 0 0,-5 4 369 0 0,4-3-394 0 0,2 0-150 0 0,0-2-42 0 0,-2 3 168 0 0,3-3-136 0 0,0 0 1 0 0,1 0 0 0 0,-1 1 0 0 0,1-1-1 0 0,-1 0 1 0 0,0 1 0 0 0,1-1 0 0 0,-1 0-1 0 0,1 1 1 0 0,-1-1 0 0 0,1 1 0 0 0,-1-1-1 0 0,1 1 1 0 0,0-1 0 0 0,-1 1 0 0 0,1-1-1 0 0,-1 1 1 0 0,1 0 0 0 0,0-1 0 0 0,0 1-1 0 0,-1-1 1 0 0,1 1-45 0 0,-2 4 163 0 0,-8 14 409 0 0,0-1-75 0 0,-3 5 80 0 0,5-7 48 0 0,1 0 0 0 0,-6 16-625 0 0,8-20 191 0 0,0 1-36 0 0,-5 10 55 0 0,8-18-177 0 0,1 0 1 0 0,0-1-1 0 0,0 1 1 0 0,0 0-1 0 0,0 0 1 0 0,1 0-1 0 0,0 1-33 0 0,0 11 92 0 0,0-3-10 0 0,0 1 0 0 0,-1-1 0 0 0,-1 1-82 0 0,-3 9 119 0 0,0 1 42 0 0,2 4 64 0 0,3 52 282 0 0,0-62-364 0 0,0 2 38 0 0,2 1-27 0 0,4 14 124 0 0,0 0 0 0 0,-4-14-124 0 0,0 6 65 0 0,2-13 19 0 0,0-1 0 0 0,0 1 0 0 0,2-1-238 0 0,1 6 204 0 0,-1-3-130 0 0,-2-6-44 0 0,14 20-37 0 0,-13-24 13 0 0,0 1-5 0 0,-4-7 0 0 0,-1 1 1 0 0,1-1-1 0 0,0 1 0 0 0,0-1 0 0 0,0 0 0 0 0,0 1 1 0 0,0-1-1 0 0,1 0 0 0 0,0 1-1 0 0,15 6 53 0 0,-13-6-37 0 0,1 0 0 0 0,0 0-1 0 0,-1 0 1 0 0,0 1 0 0 0,0 0 0 0 0,0 0 0 0 0,0 0 0 0 0,0 0 0 0 0,1 2-16 0 0,10 5 53 0 0,0-6-38 0 0,-3-1-27 0 0,-6 0-52 0 0,0 0 94 0 0,-2-1-16 0 0,-1 0-36 0 0,-1-1-28 0 0,1 0-39 0 0,-1-1-20 0 0,1 1-38 0 0,0-1-42 0 0,1 0-47 0 0,-2 0-3 0 0,1 0-38 0 0,2 0-381 0 0,-1 0 88 0 0,0 0-52 0 0,5 0-737 0 0,4 0-580 0 0,5 0-1103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1:05.8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6768 0 0,'0'0'149'0'0,"0"0"23"0"0,0 0 12 0 0,3 3-25 0 0,5 10-150 0 0,-5-3 84 0 0,-2-2 21 0 0,-1-1 56 0 0,0 1 65 0 0,0 1 74 0 0,0-6-183 0 0,2 7 244 0 0,3 1 52 0 0,2 2 28 0 0,-6 1-52 0 0,0-3-200 0 0,2 1 106 0 0,12 26 820 0 0,-10-25-802 0 0,-3-7-203 0 0,0-1-36 0 0,0 4 156 0 0,0-2-51 0 0,-2 6 83 0 0,1 6 57 0 0,3-4-96 0 0,-1-5-15 0 0,0 1 50 0 0,-1 1 54 0 0,-1 1 56 0 0,-1-5-155 0 0,0 4 53 0 0,1 4-5 0 0,4-2-38 0 0,1-6-24 0 0,-4-7-55 0 0,-1 1-35 0 0,0 1 31 0 0,-1 1-75 0 0,-1 1-38 0 0,1-3 52 0 0,0 11 208 0 0,0-11-34 0 0,0-2-20 0 0,0 3-2 0 0,0 0-187 0 0,-1 0 76 0 0,0-2 97 0 0,0 0 180 0 0,-2-2-30 0 0,1-1-206 0 0,1 0-108 0 0,-1 1-96 0 0,1 0-30 0 0,0 0-36 0 0,-2-6 178 0 0,3-1-75 0 0,1 5 7 0 0,-1-4 11 0 0,0 5-17 0 0,0 0 1 0 0,0 0-1 0 0,0 0 0 0 0,0 0 1 0 0,0 0-1 0 0,0 0 0 0 0,-1 0 0 0 0,1 0 1 0 0,-1 0-1 0 0,0-1-4 0 0,-8-19 46 0 0,7 16-45 0 0,2-1 1 0 0,-1 1-1 0 0,0-1 1 0 0,1 1-1 0 0,1-3-1 0 0,-2-5 1 0 0,2-29 61 0 0,1 27-61 0 0,3 0-2 0 0,-3 9-14 0 0,-1 1-1 0 0,1-1 0 0 0,-1 1 0 0 0,0-1 0 0 0,0-2 16 0 0,-1 7-5 0 0,0 1 0 0 0,0-1-1 0 0,0 1 1 0 0,0-1 0 0 0,1 0-1 0 0,-1 1 1 0 0,0-1-1 0 0,1 1 1 0 0,-1-1 0 0 0,1 1-1 0 0,0 0 1 0 0,-1-1 0 0 0,1 1-1 0 0,0-1 1 0 0,0 1 0 0 0,0 0-1 0 0,0 0 1 0 0,0 0-1 0 0,0-1 1 0 0,2 0 5 0 0,-2 1-8 0 0,1 0-1 0 0,-1-1 1 0 0,0 1 0 0 0,1-1 0 0 0,-1 0-1 0 0,0 1 1 0 0,0-1 0 0 0,0 0-1 0 0,0 0 1 0 0,0 1 0 0 0,-1-1 8 0 0,3-10-31 0 0,-3 10 27 0 0,0 1 0 0 0,0-1 0 0 0,0 1-1 0 0,1-1 1 0 0,-1 1 0 0 0,0 0 0 0 0,1-1 0 0 0,-1 1-1 0 0,1-1 1 0 0,0 1 0 0 0,-1 0 0 0 0,1 0 0 0 0,0-1-1 0 0,0 1 1 0 0,0 0 0 0 0,0 0 0 0 0,0 0 0 0 0,0 0-1 0 0,0 0 1 0 0,0 0 0 0 0,1-1 4 0 0,28-13-11 0 0,-17 10 11 0 0,-9-1-3 0 0,-4 5 2 0 0,1 1-1 0 0,-1 0 0 0 0,0-1 0 0 0,0 1 0 0 0,1-1 0 0 0,-1 1 0 0 0,0 0 0 0 0,1-1 0 0 0,-1 1 0 0 0,0 0 1 0 0,1-1-1 0 0,-1 1 0 0 0,0 0 0 0 0,1 0 0 0 0,-1-1 0 0 0,1 1 0 0 0,-1 0 0 0 0,1 0 0 0 0,-1 0 0 0 0,0-1 0 0 0,1 1 1 0 0,-1 0-1 0 0,1 0 0 0 0,-1 0 0 0 0,1 0 0 0 0,-1 0 0 0 0,1 0 0 0 0,-1 0 0 0 0,1 0 0 0 0,-1 0 0 0 0,1 0 0 0 0,0 1 2 0 0,19-1-88 0 0,5 0-5 0 0,-18-1 84 0 0,-5 1 8 0 0,0 0 0 0 0,0 0-1 0 0,0 0 1 0 0,0 0 0 0 0,0 0 0 0 0,0 1-1 0 0,0-1 1 0 0,0 0 0 0 0,0 1 0 0 0,1 0 1 0 0,12 12-43 0 0,-9-8 35 0 0,0 1-1 0 0,13 13-45 0 0,-12-12 44 0 0,-4-4 10 0 0,0 0 0 0 0,0 0-1 0 0,0 0 1 0 0,0 1 0 0 0,0-1-1 0 0,-1 1 1 0 0,3 6 0 0 0,-4-8 0 0 0,0 0 0 0 0,0 1 0 0 0,0-1 0 0 0,0 0 0 0 0,1 0 0 0 0,-1 0 0 0 0,0 0 0 0 0,1-1 0 0 0,0 1 0 0 0,3 4 1 0 0,-2-4 0 0 0,0 1 0 0 0,-1 0 0 0 0,1-1 0 0 0,-1 1-1 0 0,0 0 1 0 0,0 0 0 0 0,0 0 0 0 0,0 1 0 0 0,0-1-1 0 0,-1 0 1 0 0,1 1 0 0 0,0 2-1 0 0,10 26 45 0 0,12 17-31 0 0,-20-42-9 0 0,-3-5 1 0 0,-1-1 0 0 0,1 0 0 0 0,-1 1 0 0 0,1-1 1 0 0,-1 1-1 0 0,1-1 0 0 0,-1 1 0 0 0,0-1 0 0 0,0 0 0 0 0,0 1 0 0 0,0-1 0 0 0,0 1 0 0 0,0-1 0 0 0,0 1 0 0 0,-1 0-6 0 0,1 1 13 0 0,0-1 0 0 0,0 0-1 0 0,-1 1 1 0 0,1-1 0 0 0,1 1-1 0 0,-1-1 1 0 0,0 1 0 0 0,1 1-13 0 0,10 24 122 0 0,-9-24-100 0 0,-1 1 9 0 0,-1 16 60 0 0,0-6-70 0 0,-1-14-18 0 0,1 0 0 0 0,0 0 0 0 0,0 0 0 0 0,0-1 0 0 0,1 1 0 0 0,-1 0 0 0 0,0 0 0 0 0,0 0 1 0 0,0 0-1 0 0,0-1 0 0 0,1 1 0 0 0,-1 0 0 0 0,0 0 0 0 0,1 0-3 0 0,9 4 21 0 0,-9-4-112 0 0,-1 0 74 0 0,0 0 65 0 0,0 1 81 0 0,0-1-53 0 0,0 0-90 0 0,0 1-59 0 0,0-1-73 0 0,1 0-41 0 0,0 0-69 0 0,0 1-78 0 0,0-1-88 0 0,-1-1 422 0 0,1 1-280 0 0,0 0-44 0 0,0 0-39 0 0,0 0-36 0 0,1 1-260 0 0,0-1-58 0 0,1 1-48 0 0,-1-1-34 0 0,4 1-1431 0 0,3-1-1268 0 0,-9-1 3497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1:06.1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31 12528 0 0,'0'0'281'0'0,"0"0"40"0"0,3-3 22 0 0,0-1-235 0 0,-2 4-96 0 0,-1-1 0 0 0,0 1 0 0 0,1-1-1 0 0,-1 1 1 0 0,0-1 0 0 0,1 1 0 0 0,-1 0 0 0 0,1-1 0 0 0,-1 1 0 0 0,1-1 0 0 0,-1 1 0 0 0,1 0 0 0 0,-1 0 0 0 0,1-1 0 0 0,0 1 0 0 0,-1 0 0 0 0,1 0-12 0 0,30-3 112 0 0,-24 4-110 0 0,-1-1 43 0 0,0 0 40 0 0,0-1 44 0 0,-1-1 46 0 0,3-3 53 0 0,1 0 109 0 0,4 2 94 0 0,-6 3-445 0 0,0 0 51 0 0,-1 0 43 0 0,0 0 36 0 0,6 0 192 0 0,14 0 558 0 0,-18 0-634 0 0,1 0-50 0 0,-1 0-67 0 0,1 0-90 0 0,0 0-111 0 0,-4 0-5 0 0,-1 0-35 0 0,4 0-120 0 0,-1 0-84 0 0,0 0-92 0 0,1 0-99 0 0,1 0-106 0 0,-1 0-114 0 0,1 0-120 0 0,-4 0 383 0 0,0 0-34 0 0,1 0-1534 0 0,3 0-1166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1:06.6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7136 0 0,'0'0'208'0'0,"0"0"-54"0"0,0 0-8 0 0,0 0 51 0 0,0 0 164 0 0,0 0 305 0 0,0 0 26 0 0,0 0-30 0 0,0 0-139 0 0,0 0-62 0 0,0 0-11 0 0,0 0-21 0 0,0 2-78 0 0,2 5-124 0 0,3 4 175 0 0,-1-2-132 0 0,-1-3-122 0 0,-2-1-56 0 0,0 0-37 0 0,-2 2 68 0 0,1-5-83 0 0,0 0 1 0 0,0 0 0 0 0,0 0-1 0 0,0 0 1 0 0,0 1 0 0 0,1-1 0 0 0,-1 0-1 0 0,1 0 1 0 0,-1 0 0 0 0,1 1-41 0 0,4 4 123 0 0,0 3 55 0 0,-2 5 39 0 0,-3 0-80 0 0,0-8-29 0 0,1-1-1 0 0,0 1 1 0 0,0-1 0 0 0,2 4-108 0 0,1 1 105 0 0,1-2-38 0 0,-3-5-20 0 0,0 0-1 0 0,0 0 1 0 0,0 0-1 0 0,0 0 0 0 0,-1 0 1 0 0,0 0-1 0 0,0 1 1 0 0,0-1-1 0 0,0 0 1 0 0,0 2-47 0 0,-1 44 414 0 0,-1-24-222 0 0,1-11-84 0 0,0 28 341 0 0,0-28-310 0 0,2 3 73 0 0,4 0-44 0 0,-1-8-70 0 0,-2 1 44 0 0,2 2 0 0 0,-2 2-9 0 0,-5-2-17 0 0,-2-2-2 0 0,3-10-105 0 0,1 0 0 0 0,0-1 1 0 0,0 1-1 0 0,-1 0 0 0 0,1 0 0 0 0,0 0 0 0 0,0 0 0 0 0,0 0 1 0 0,0 0-1 0 0,0 0 0 0 0,0 0 0 0 0,0 0 0 0 0,1 0 0 0 0,-1-1 1 0 0,0 1-1 0 0,0 0 0 0 0,1 0 0 0 0,-1 0 0 0 0,1 0 0 0 0,-1 0 0 0 0,1-1 1 0 0,-1 1-1 0 0,1 0 0 0 0,-1 0 0 0 0,1-1 0 0 0,0 1 0 0 0,-1 0-9 0 0,5 5 66 0 0,1 6 58 0 0,-1-1-46 0 0,-1-4-34 0 0,-2 8 36 0 0,-2-14-74 0 0,0 0-1 0 0,0 0 1 0 0,0-1-1 0 0,0 1 1 0 0,0 0-1 0 0,0 0 1 0 0,0 0-1 0 0,0-1 1 0 0,1 1-1 0 0,-1 0 0 0 0,0 0 1 0 0,1 0-1 0 0,-1-1 1 0 0,0 1-1 0 0,1 0-5 0 0,9 4 67 0 0,2 20 0 0 0,-12-24-194 0 0,0-1 86 0 0,0 0 58 0 0,0 1 33 0 0,-2-1 189 0 0,2 0-179 0 0,-1 1-77 0 0,0-1-33 0 0,1 0-33 0 0,-1 0-24 0 0,0 0-33 0 0,1 0-37 0 0,-1 0-40 0 0,1 0-44 0 0,-1 0-47 0 0,0 0-50 0 0,0 0-53 0 0,1 0-703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1:07.3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1 8328 0 0,'-2'0'241'0'0,"0"0"-278"0"0,1 0 54 0 0,-1 0 49 0 0,1 0 43 0 0,0 0 129 0 0,0 1 73 0 0,1-1 59 0 0,-1 0 42 0 0,2 3 1359 0 0,0-1-1253 0 0,0-1-98 0 0,0 0-249 0 0,0 0-43 0 0,-1 0-49 0 0,1 0-53 0 0,0-1-60 0 0,-1 2-64 0 0,1-1-71 0 0,0 0-74 0 0,1 3 384 0 0,2 3 204 0 0,2-3-66 0 0,-1-2-195 0 0,3 5 73 0 0,-1 6 124 0 0,1 1 4 0 0,2-5-136 0 0,0-3-41 0 0,10 7 94 0 0,-10-2-25 0 0,-5-1-26 0 0,-4-7-117 0 0,0-1 1 0 0,0 0-1 0 0,0 0 1 0 0,0 1-1 0 0,1-1 0 0 0,-1 0 1 0 0,1 0-1 0 0,0 0 1 0 0,1 1-35 0 0,9 10 142 0 0,-1 1 0 0 0,-1 0 1 0 0,0 1-143 0 0,2 8 229 0 0,-5-2-69 0 0,4 13 27 0 0,-6-24-136 0 0,-1-4-10 0 0,0 1 1 0 0,-1-1-1 0 0,0 1 0 0 0,-1 0 0 0 0,1 0 1 0 0,-1 0-1 0 0,-1 1 0 0 0,1-1 0 0 0,-1 0 1 0 0,0 5-43 0 0,-1-7 33 0 0,1 1 0 0 0,0 0 0 0 0,0 0 0 0 0,0-1 0 0 0,1 1 0 0 0,0 0 0 0 0,0-1 0 0 0,0 0 0 0 0,1 1-32 0 0,9 28 168 0 0,19 87 416 0 0,-27-87-404 0 0,-5 20 149 0 0,0-23-110 0 0,3-14-45 0 0,4 1-49 0 0,-1-8-57 0 0,-5-9-58 0 0,0 0-1 0 0,1 0 1 0 0,-1 0 0 0 0,0 0-1 0 0,0 0 1 0 0,0 0 0 0 0,1 0 0 0 0,-1 0-1 0 0,0 0 1 0 0,-1 0 0 0 0,1 0-1 0 0,0 0 1 0 0,0 0 0 0 0,0 0-1 0 0,-1 0 1 0 0,1 0 0 0 0,0 0-1 0 0,-1 0 1 0 0,1 0 0 0 0,-1 0-1 0 0,1-1 1 0 0,-1 1 0 0 0,1 0-1 0 0,-1 1-9 0 0,-5 8 89 0 0,5-6-55 0 0,0 1 0 0 0,0-1-1 0 0,1 0 1 0 0,0 1 0 0 0,0-1-1 0 0,0 2-33 0 0,0 5 84 0 0,0-9-72 0 0,0-1 0 0 0,0 1 1 0 0,0-1-1 0 0,-1 1 0 0 0,1 0 1 0 0,-1-1-1 0 0,1 1 0 0 0,-1-1 1 0 0,1 1-1 0 0,-1-1 0 0 0,0 0 1 0 0,0 1-1 0 0,0-1 0 0 0,0 1-12 0 0,-3 5 54 0 0,-5 12 85 0 0,-3 7 14 0 0,-3-8 29 0 0,15-17-171 0 0,-11 12 74 0 0,9-6-18 0 0,3 0 56 0 0,-4-4-27 0 0,-7 7 2 0 0,8-8 4 0 0,2-2 2 0 0,0 0-2 0 0,-3 3-26 0 0,-7 7-48 0 0,7-5 37 0 0,1 5-4 0 0,-8-8-38 0 0,5-2 20 0 0,-5 0-45 0 0,7 0-43 0 0,3 0-31 0 0,0 0-52 0 0,0 0-131 0 0,0 0-223 0 0,0 0 265 0 0,0 0 105 0 0,0 0-33 0 0,0 0-8 0 0,0 0-34 0 0,0 0-38 0 0,0 0-44 0 0,0 0-47 0 0,0 0-45 0 0,0 0-40 0 0,0 0-37 0 0,0 0-279 0 0,0 0-62 0 0,0 0-47 0 0,0 0-36 0 0,0 0-1538 0 0,0 0-1357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3:16.8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1 212 6504 0 0,'2'0'190'0'0,"7"0"-78"0"0,-3 0-45 0 0,-2 0-26 0 0,2 0-45 0 0,0 0 46 0 0,6 0 50 0 0,-5 0 166 0 0,3 0 221 0 0,3-3 345 0 0,-9 2-593 0 0,0-2 4 0 0,0 0-49 0 0,-1 2-30 0 0,-1-1 16 0 0,1 1 55 0 0,0 1 14 0 0,0-1 57 0 0,0 1 66 0 0,1 0 75 0 0,3-1-116 0 0,0-2 36 0 0,-3 1-97 0 0,-1-1 0 0 0,1 1 1 0 0,-1-1-1 0 0,0 0 0 0 0,0 0 0 0 0,0-1 1 0 0,2-1-263 0 0,2-4 447 0 0,0 1-60 0 0,1 1-80 0 0,1 2-103 0 0,-2 2-125 0 0,-7 3-72 0 0,0 0 1 0 0,1 0-1 0 0,-1 0 1 0 0,1-1-1 0 0,-1 1 1 0 0,1 0 0 0 0,-1 0-1 0 0,0 0 1 0 0,1-1-1 0 0,-1 1 1 0 0,1 0-1 0 0,-1 0 1 0 0,0-1-1 0 0,1 1 1 0 0,-1 0-1 0 0,0-1 1 0 0,0 1 0 0 0,1 0-1 0 0,-1-1 1 0 0,0 1-1 0 0,0-1 1 0 0,1 1-1 0 0,-1 0 1 0 0,0-1-1 0 0,0 1 1 0 0,0-1 0 0 0,0 1-1 0 0,0-1 1 0 0,0 1-1 0 0,1 0 1 0 0,-1-1-1 0 0,0 1 1 0 0,0-1-1 0 0,-1 1 1 0 0,1-1 0 0 0,0 1-8 0 0,3-5 150 0 0,7-6-77 0 0,-6 5-34 0 0,-4 2-21 0 0,0 4-17 0 0,0-1-1 0 0,0 1 0 0 0,-1 0 1 0 0,1 0-1 0 0,0 0 1 0 0,0 0-1 0 0,0 0 0 0 0,0 0 1 0 0,0 0-1 0 0,0 0 1 0 0,0-1-1 0 0,0 1 0 0 0,0 0 1 0 0,0 0-1 0 0,0 0 0 0 0,0 0 1 0 0,0 0-1 0 0,0 0 1 0 0,0 0-1 0 0,0-1 0 0 0,0 1 1 0 0,0 0-1 0 0,0 0 1 0 0,0 0-1 0 0,0 0 0 0 0,0 0 1 0 0,0 0-1 0 0,0 0 1 0 0,0 0-1 0 0,1-1 0 0 0,-1 1 1 0 0,0 0-1 0 0,0 0 0 0 0,0 0 1 0 0,0 0-1 0 0,0 0 1 0 0,0 0-1 0 0,0 0 0 0 0,0 0 1 0 0,0 0-1 0 0,0 0 1 0 0,1 0-1 0 0,-1 0 0 0 0,0 0 1 0 0,0 0-1 0 0,0 0 0 0 0,10-6 26 0 0,-10 6-22 0 0,1-1 0 0 0,-1 0 0 0 0,1 1 0 0 0,-1-1 0 0 0,0 0 1 0 0,0 0-1 0 0,0 0 0 0 0,1 1 0 0 0,-1-1 0 0 0,0 0 1 0 0,0 0-1 0 0,0 0 0 0 0,0 0 0 0 0,0 0-4 0 0,0-15 52 0 0,0 4 12 0 0,0 3 24 0 0,0 1 46 0 0,-3 5-53 0 0,-7-7 6 0 0,7 7 0 0 0,3 3 1 0 0,0-2-4 0 0,1 1-81 0 0,-1 1 0 0 0,0-1 0 0 0,0 1-1 0 0,0-1 1 0 0,0 1 0 0 0,0-1 0 0 0,-1 1-1 0 0,1-1 1 0 0,0 1 0 0 0,0-1 0 0 0,0 1-1 0 0,0-1 1 0 0,0 1 0 0 0,-1-1 0 0 0,1 1-1 0 0,0-1 1 0 0,-1 1 0 0 0,1-1-3 0 0,-7-1 35 0 0,-1 1 39 0 0,-5 4-15 0 0,-14 12 11 0 0,9 13-4 0 0,10-20-58 0 0,5-7-1 0 0,1 1 0 0 0,0 1 0 0 0,0-1 0 0 0,0 0 1 0 0,0 0-1 0 0,1 1 0 0 0,-1-1 0 0 0,1 1 0 0 0,-1 0 0 0 0,1-1 0 0 0,0 1 0 0 0,0 0 0 0 0,0 0 0 0 0,0 0 0 0 0,0 2-7 0 0,-9 33 118 0 0,5-10 11 0 0,-1-23-52 0 0,2-3-33 0 0,-1 13 82 0 0,4-10-101 0 0,-1 0 1 0 0,1 0-1 0 0,1 0 1 0 0,-1 0 0 0 0,1 0-1 0 0,0 0 1 0 0,0 0-1 0 0,0 0 1 0 0,1 0-1 0 0,0 0 1 0 0,0 0-1 0 0,1 3-25 0 0,1 11 137 0 0,-4-2-36 0 0,0-1 10 0 0,5 0 46 0 0,9 8 24 0 0,-1-5 20 0 0,-9-12-106 0 0,-2-4-60 0 0,0-1 0 0 0,1 1-1 0 0,-1-1 1 0 0,1 1 0 0 0,-1-1 0 0 0,1 1-1 0 0,0-1 1 0 0,-1 0 0 0 0,1 1 0 0 0,1-1-1 0 0,-1 0 1 0 0,0-1 0 0 0,0 1 0 0 0,1 0-1 0 0,0 0-34 0 0,13 5 245 0 0,7 2 55 0 0,-12-5-142 0 0,0 0 35 0 0,3 2 153 0 0,-5-3-33 0 0,-1-3-83 0 0,1-2-71 0 0,-1-1-59 0 0,5-4-33 0 0,5-5-78 0 0,-9 6 1 0 0,11-6-69 0 0,-3 2 13 0 0,-7 1 65 0 0,-8 8 4 0 0,0-1-1 0 0,0 1 0 0 0,-1-1 1 0 0,1 1-1 0 0,0 0 0 0 0,0 0 1 0 0,0 0-1 0 0,0 0 0 0 0,1 0 1 0 0,-1 1-1 0 0,0-1 0 0 0,0 0 0 0 0,0 1 1 0 0,1 0-3 0 0,9-3 21 0 0,-5 0-18 0 0,0 0 1 0 0,-1-1-1 0 0,7-3-3 0 0,2-2 0 0 0,-10 7-19 0 0,1 0 31 0 0,1-1 17 0 0,-3 0-59 0 0,1-1-55 0 0,1-2-79 0 0,5 0-77 0 0,-3 1 72 0 0,-2 1-36 0 0,-3-1 37 0 0,-1 0-48 0 0,5 0-217 0 0,-7 5 401 0 0,0 0 0 0 0,1 0 0 0 0,-1 0-1 0 0,1 0 1 0 0,-1-1 0 0 0,0 1 0 0 0,1 0-1 0 0,-1 0 1 0 0,0-1 0 0 0,0 1-1 0 0,1 0 1 0 0,-1-1 0 0 0,0 1 0 0 0,0 0-1 0 0,1-1 1 0 0,-1 1 0 0 0,0 0 0 0 0,0-1-1 0 0,0 1 1 0 0,0 0 0 0 0,1-1 0 0 0,-1 1-1 0 0,0-1 1 0 0,0 1 0 0 0,0 0-1 0 0,0-1 1 0 0,0 1 0 0 0,0-1 0 0 0,0 1-1 0 0,0 0 1 0 0,0-1 32 0 0,0-1-319 0 0,0 2 13 0 0,0-1-54 0 0,0 1 133 0 0,0 0-37 0 0,0 0-39 0 0,0 0-37 0 0,0 0-440 0 0,0 0 121 0 0,0 0-50 0 0,0 0-820 0 0,0 0-632 0 0,0 0-1208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1:10.3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273 0 2688 0 0,'0'0'76'0'0,"-2"0"0"0"0,-15 0 87 0 0,9 0 109 0 0,5 0 190 0 0,1 0 18 0 0,-4 0-131 0 0,1 0-72 0 0,-8 0 425 0 0,8 0-351 0 0,1 0-88 0 0,0 0 58 0 0,-1 0 102 0 0,0 0 99 0 0,-2 0 115 0 0,4 0-270 0 0,-1 0 36 0 0,-4 2-211 0 0,4 3-45 0 0,4-4-138 0 0,-1-1 0 0 0,1 1 0 0 0,0-1 0 0 0,-1 1 1 0 0,1-1-1 0 0,-1 1 0 0 0,1-1 0 0 0,-1 1 0 0 0,0-1 0 0 0,1 1 0 0 0,-1-1 1 0 0,1 0-1 0 0,-1 1 0 0 0,0-1 0 0 0,1 0 0 0 0,-1 0 0 0 0,0 1 1 0 0,1-1-1 0 0,-1 0 0 0 0,0 0 0 0 0,0 0 0 0 0,1 0 0 0 0,-1 0 1 0 0,0 0-1 0 0,0 0-9 0 0,1 0 5 0 0,-1 0 0 0 0,1 0 1 0 0,0 0-1 0 0,-1 0 1 0 0,1 0-1 0 0,-1 0 0 0 0,1 0 1 0 0,-1 0-1 0 0,1 0 0 0 0,-1 0 1 0 0,1 0-1 0 0,-1 0 0 0 0,1 0 1 0 0,-1 0-1 0 0,1 1 1 0 0,-1-1-1 0 0,1 0 0 0 0,0 0 1 0 0,-1 0-1 0 0,1 1 0 0 0,-1-1 1 0 0,1 0-1 0 0,0 1 0 0 0,-1-1 1 0 0,1 0-1 0 0,0 1 1 0 0,-1-1-1 0 0,1 0 0 0 0,0 1 1 0 0,0-1-1 0 0,-1 1 0 0 0,1-1-5 0 0,-4 7 63 0 0,-9-2-41 0 0,-2 7-22 0 0,12-9 0 0 0,1-1 1 0 0,-1 0-1 0 0,0 0 0 0 0,0 0 1 0 0,-1 0-1 0 0,1 0 0 0 0,1-2 0 0 0,1 0-1 0 0,0 1 1 0 0,-1-1-1 0 0,1 1 0 0 0,0 0 1 0 0,0-1-1 0 0,-1 1 1 0 0,1 0-1 0 0,0 0 1 0 0,0 0-1 0 0,0 0 1 0 0,0 0-1 0 0,0 0 1 0 0,0 0-1 0 0,1 0 1 0 0,-1 0-1 0 0,0 0 1 0 0,0 0-1 0 0,1 1 0 0 0,-1-1 1 0 0,1 0-1 0 0,-1 1 1 0 0,1-1-1 0 0,-1 0 1 0 0,1 1-1 0 0,0-1 1 0 0,0 1 0 0 0,-3 3-48 0 0,-1-1 39 0 0,0-1 22 0 0,1 1 1 0 0,-1 0-1 0 0,1-1 1 0 0,0 1-1 0 0,-1 2-13 0 0,-1 7 55 0 0,-1-9-43 0 0,5-4-12 0 0,1 0 0 0 0,-1 0 0 0 0,1 1 0 0 0,0-1 0 0 0,-1 0 0 0 0,1 1 0 0 0,-1-1 0 0 0,1 0 0 0 0,0 1 0 0 0,-1-1 0 0 0,1 0 0 0 0,0 1 0 0 0,0-1 0 0 0,-1 0-1 0 0,1 1 1 0 0,0-1 0 0 0,0 1 0 0 0,0-1 0 0 0,-1 1 0 0 0,1-1 0 0 0,0 1 0 0 0,0-1 0 0 0,0 1 0 0 0,0-1 0 0 0,0 0 0 0 0,0 1 0 0 0,0-1 0 0 0,0 1 0 0 0,0-1 0 0 0,0 1 0 0 0,0-1 0 0 0,0 1 0 0 0,0 0 0 0 0,0 0 0 0 0,0-1 0 0 0,0 1 0 0 0,0 0 0 0 0,0-1 0 0 0,0 1 0 0 0,0-1 0 0 0,0 1 0 0 0,0 0 0 0 0,0-1 0 0 0,-1 1 0 0 0,1 0 0 0 0,0-1 0 0 0,-1 1 0 0 0,1-1 0 0 0,0 1 0 0 0,-1-1 0 0 0,1 1 0 0 0,-1-1 0 0 0,1 1 0 0 0,0-1 0 0 0,-1 1 0 0 0,1-1 0 0 0,-1 1 0 0 0,0-1 0 0 0,1 0 0 0 0,-1 1 0 0 0,1-1 0 0 0,-1 0 0 0 0,1 1 0 0 0,-1-1 0 0 0,1 1 0 0 0,-1-1 0 0 0,1 1 0 0 0,-1-1 0 0 0,1 1 0 0 0,0-1 0 0 0,-1 1 0 0 0,1-1 0 0 0,0 1 0 0 0,-1 0 0 0 0,1-1 0 0 0,0 1 0 0 0,0-1 0 0 0,-1 1 0 0 0,1 0 0 0 0,0-1 0 0 0,0 1 0 0 0,0 0 0 0 0,0-1 0 0 0,0 1 0 0 0,0 0 0 0 0,0-1 0 0 0,0 7 0 0 0,0-6 0 0 0,0 1 0 0 0,-1-1 0 0 0,1 1 0 0 0,0 0 0 0 0,1-1 0 0 0,-1 1 0 0 0,0-1 0 0 0,0 1 0 0 0,1-1 0 0 0,-1 1 0 0 0,1-1 0 0 0,0 2 0 0 0,5 1-3 0 0,-6-3 4 0 0,1-1-1 0 0,-1 0 1 0 0,1 0-1 0 0,-1 1 1 0 0,0-1-1 0 0,1 0 1 0 0,-1 0-1 0 0,1 1 1 0 0,-1-1-1 0 0,0 0 1 0 0,1 1 0 0 0,-1-1-1 0 0,0 1 1 0 0,0-1-1 0 0,1 0 1 0 0,-1 1-1 0 0,0-1 1 0 0,0 1-1 0 0,0-1 1 0 0,0 1-1 0 0,1-1 1 0 0,-1 1 0 0 0,0-1-1 0 0,0 1 1 0 0,0-1-1 0 0,0 1 1 0 0,0-1-1 0 0,0 1 1 0 0,0-1-1 0 0,0 0 1 0 0,0 1-1 0 0,-1 0 0 0 0,1 0 12 0 0,0 1-1 0 0,0-1 0 0 0,0 1 1 0 0,1-1-1 0 0,-1 1 0 0 0,0-1 1 0 0,1 0-1 0 0,-1 1 1 0 0,1-1-1 0 0,-1 1 0 0 0,1-1 1 0 0,-1 0-1 0 0,1 0 0 0 0,0 1 1 0 0,0-1-1 0 0,0 0 0 0 0,0 0 1 0 0,0 0-1 0 0,0 0 0 0 0,0 0 1 0 0,0 0-1 0 0,0 0 0 0 0,1 0-11 0 0,0 2 17 0 0,23 12 48 0 0,-21-9-52 0 0,1-1 17 0 0,4-4 18 0 0,3-1 65 0 0,-8-1-66 0 0,-1 1 0 0 0,1 0 0 0 0,0 0-1 0 0,0 0 1 0 0,0 1 0 0 0,-1 0 0 0 0,1-1 0 0 0,2 2-47 0 0,-1 0 31 0 0,6 1 47 0 0,2 1 33 0 0,0-2 38 0 0,3-1 42 0 0,-4-1-37 0 0,8 0 82 0 0,-5 3-125 0 0,-7-1-85 0 0,4 2 55 0 0,0 1-1 0 0,0-1 0 0 0,-1 2 1 0 0,2 0-81 0 0,10 12 104 0 0,-19-14-93 0 0,1 1-2 0 0,14 14 39 0 0,-10-7-47 0 0,-8-11 4 0 0,0 0 0 0 0,0 0 1 0 0,-1 1-1 0 0,1-1 0 0 0,-1 0 1 0 0,1 1-1 0 0,-1-1 0 0 0,1 1 0 0 0,-1-1 1 0 0,0 1-1 0 0,0-1 0 0 0,0 0 1 0 0,1 1-1 0 0,-1-1 0 0 0,-1 1 1 0 0,1-1-1 0 0,0 1 0 0 0,0-1 0 0 0,-1 1 1 0 0,1-1-1 0 0,0 1 0 0 0,-1-1 1 0 0,1 0-6 0 0,-5 7 31 0 0,4-7-26 0 0,0 1 0 0 0,0-1 0 0 0,0 0 0 0 0,1 1 0 0 0,-1-1 0 0 0,0 1 0 0 0,1-1-1 0 0,-1 1 1 0 0,1-1 0 0 0,0 1 0 0 0,-1 0 0 0 0,1-1 0 0 0,0 1 0 0 0,0 0-5 0 0,0-2 6 0 0,0 1 0 0 0,0 0 0 0 0,0 0 0 0 0,0-1 0 0 0,-1 1 0 0 0,1 0 0 0 0,0 0 0 0 0,0-1 0 0 0,0 1 0 0 0,-1 0 0 0 0,1-1 0 0 0,0 1 0 0 0,-1 0 0 0 0,1-1 0 0 0,-1 1 0 0 0,1 0 0 0 0,-1-1 0 0 0,1 1 0 0 0,-1-1 0 0 0,1 1 0 0 0,-1-1 0 0 0,0 1 0 0 0,1-1 0 0 0,-1 1 0 0 0,0-1 0 0 0,1 0 0 0 0,-1 1 0 0 0,0-1 0 0 0,0 0-6 0 0,0 1 7 0 0,0-1-1 0 0,0 1 0 0 0,-1-1 0 0 0,1 1 1 0 0,0 0-1 0 0,0-1 0 0 0,0 1 0 0 0,1 0 0 0 0,-1 0 1 0 0,0 0-1 0 0,0 0 0 0 0,0 0 0 0 0,1 0 0 0 0,-1 0 1 0 0,0 0-7 0 0,-2 5 35 0 0,3-5-32 0 0,0-1 0 0 0,0 1 0 0 0,0-1 0 0 0,0 1 0 0 0,-1-1 0 0 0,1 1 0 0 0,0-1 0 0 0,0 1 0 0 0,-1-1 0 0 0,1 0 1 0 0,0 1-1 0 0,-1-1 0 0 0,1 0 0 0 0,0 1 0 0 0,-1-1 0 0 0,1 0 0 0 0,-1 1 0 0 0,1-1 0 0 0,0 0 0 0 0,-1 0 0 0 0,1 1 0 0 0,-1-1 0 0 0,1 0 1 0 0,-1 0-1 0 0,1 0 0 0 0,-1 0 0 0 0,1 0 0 0 0,-1 0 0 0 0,1 1 0 0 0,-1-1 0 0 0,1 0 0 0 0,-1 0 0 0 0,1-1 0 0 0,-1 1 0 0 0,1 0 0 0 0,0 0 1 0 0,-1 0-1 0 0,1 0-3 0 0,-1 0 4 0 0,0 0 1 0 0,0 0 0 0 0,1 0-1 0 0,-1 0 1 0 0,0 0 0 0 0,0 1-1 0 0,1-1 1 0 0,-1 0 0 0 0,0 0-1 0 0,0 1 1 0 0,1-1 0 0 0,-1 0-1 0 0,0 1 1 0 0,1-1 0 0 0,-1 1-1 0 0,1-1 1 0 0,-1 1 0 0 0,0-1 0 0 0,1 1-1 0 0,-1-1 1 0 0,1 1 0 0 0,-1 0-1 0 0,1-1 1 0 0,0 1 0 0 0,-1 0-1 0 0,1-1 1 0 0,0 1 0 0 0,-1 0-1 0 0,1 0-4 0 0,-1 0 5 0 0,1 0-1 0 0,-1 0 1 0 0,1 0 0 0 0,-1 0-1 0 0,0 0 1 0 0,1 0-1 0 0,-1 0 1 0 0,0 0-1 0 0,0 0 1 0 0,0 0-1 0 0,0 0 1 0 0,1 0-1 0 0,-1-1 1 0 0,-1 1 0 0 0,1 0-5 0 0,-4-1 8 0 0,-2 1 2 0 0,2 3 37 0 0,-8 6-26 0 0,-2-8 22 0 0,15-2-43 0 0,-1 0 1 0 0,1 0-1 0 0,-1 0 0 0 0,1 0 1 0 0,-1 0-1 0 0,1 0 0 0 0,-1 0 1 0 0,1 0-1 0 0,-1 0 0 0 0,1 0 1 0 0,-1 0-1 0 0,1 0 0 0 0,-1 0 1 0 0,1 1-1 0 0,-1-1 0 0 0,1 0 1 0 0,0 0-1 0 0,-1 0 1 0 0,1 1-1 0 0,-1-1 0 0 0,1 0 1 0 0,0 0-1 0 0,-1 1 0 0 0,1-1 1 0 0,0 0-1 0 0,-1 1 0 0 0,1-1 1 0 0,0 1-1 0 0,-1-1 0 0 0,1 0 1 0 0,0 1-1 0 0,0 0 0 0 0,-5 5 10 0 0,5-6-9 0 0,0 0 0 0 0,0 0 0 0 0,0 1 0 0 0,0-1 0 0 0,0 0 0 0 0,-1 0 0 0 0,1 0 0 0 0,0 0 0 0 0,0 0 0 0 0,0 0 0 0 0,0 0 0 0 0,-1 1 0 0 0,1-1 0 0 0,0 0 0 0 0,0 0 0 0 0,0 0 0 0 0,-1 0 0 0 0,1 0 0 0 0,0 0 0 0 0,0 0 0 0 0,0 0 0 0 0,-1 0 0 0 0,1 0 0 0 0,0 0 0 0 0,0 0 0 0 0,0 0 0 0 0,-1 0 0 0 0,1 0 0 0 0,0 0 0 0 0,0 0 0 0 0,0-1 0 0 0,-1 1 0 0 0,1 0 0 0 0,0 0 0 0 0,0 0 0 0 0,0 0 0 0 0,0 0 0 0 0,-1 0 0 0 0,1 0 0 0 0,0-1 0 0 0,0 1 0 0 0,0 0 0 0 0,0 0-1 0 0,7-10-11 0 0,-3 7-81 0 0,-1 2 40 0 0,6 2 9 0 0,-7-1 12 0 0,-1 0 24 0 0,-1 0 1 0 0,1 0 0 0 0,-1 0 0 0 0,1 0 0 0 0,0 0 0 0 0,-1 0 0 0 0,1 0-1 0 0,-1 0 1 0 0,1 1 0 0 0,0-1 0 0 0,-1 0 0 0 0,1 0 0 0 0,-1 0 0 0 0,1 1-1 0 0,-1-1 1 0 0,1 0 0 0 0,-1 1 0 0 0,1-1 0 0 0,-1 0 0 0 0,1 1 0 0 0,-1-1-1 0 0,1 1 1 0 0,-1-1 0 0 0,0 1 0 0 0,1-1 0 0 0,-1 1 0 0 0,1-1 6 0 0,4 6-46 0 0,0-4 69 0 0,3-2 43 0 0,-3 0-46 0 0,-4 0-12 0 0,0 0 0 0 0,0 0-1 0 0,0 0 1 0 0,0 0 0 0 0,0 0-1 0 0,0 0 1 0 0,0 0 0 0 0,0 1 0 0 0,0-1-1 0 0,0 0 1 0 0,0 1 0 0 0,0-1 0 0 0,0 0-1 0 0,0 1 1 0 0,1 0-8 0 0,6 11 35 0 0,4 3-35 0 0,-10-14 0 0 0,-1 0 0 0 0,0 1 0 0 0,0-1 0 0 0,1 0 0 0 0,-1 0 0 0 0,0 1 0 0 0,0-1 0 0 0,0 1 0 0 0,-1-1 0 0 0,1 1 0 0 0,0-1 0 0 0,-1 1 0 0 0,1-1 0 0 0,-1 1 0 0 0,1 0 0 0 0,-1-1 0 0 0,0 1 0 0 0,1 0 0 0 0,-1 0 0 0 0,0-1 0 0 0,0 1 0 0 0,0-1 0 0 0,0 1 0 0 0,1-1 0 0 0,-1 1 0 0 0,0-1 0 0 0,1 1 0 0 0,-1-1 0 0 0,1 1 0 0 0,0-1 0 0 0,-1 0 0 0 0,1 1 0 0 0,0-1 0 0 0,5 12 0 0 0,-4-4 0 0 0,-1 0 0 0 0,0 0 0 0 0,-1 0 0 0 0,0 1 0 0 0,-1 0 0 0 0,1 4 0 0 0,-1-3 0 0 0,1-1 0 0 0,-2 1 0 0 0,1-1 0 0 0,-3 6 0 0 0,2-7 0 0 0,0 0 0 0 0,0 0 0 0 0,1 1 0 0 0,1 4 0 0 0,-1-5 0 0 0,0 0 0 0 0,-1 0 0 0 0,1 0 0 0 0,-2 0 0 0 0,1 0 0 0 0,-4 6 0 0 0,3-7 0 0 0,0 0 0 0 0,1 1 0 0 0,0-1 0 0 0,0 0 0 0 0,1 1 0 0 0,-1 5 0 0 0,3-9 0 0 0,-1-1 0 0 0,0 0 0 0 0,0 1 0 0 0,0-1 0 0 0,-1 0 0 0 0,1 1 0 0 0,-1-1 0 0 0,0 0 0 0 0,-1 1 0 0 0,1-1 0 0 0,-1 0 0 0 0,1 0 0 0 0,-3 3 0 0 0,3-4 4 0 0,0 1 0 0 0,0-1 0 0 0,1 0 1 0 0,-1 1-1 0 0,1-1 0 0 0,0 1 1 0 0,0-1-1 0 0,0 1 0 0 0,1 0-4 0 0,-1 4 26 0 0,3-3 38 0 0,2 1-25 0 0,-4-4-28 0 0,1-1-1 0 0,-1 1 1 0 0,1 0-1 0 0,-1-1 0 0 0,1 1 1 0 0,0-1-1 0 0,0 0 1 0 0,-1 1-1 0 0,1-1 1 0 0,0 0-1 0 0,0 0 0 0 0,0 0 1 0 0,0 0-1 0 0,0-1 1 0 0,1 1-1 0 0,-1-1 1 0 0,0 1-1 0 0,0-1 0 0 0,0 1 1 0 0,1-1-1 0 0,0 0-10 0 0,2 0 9 0 0,15 1 14 0 0,-5-5 25 0 0,-7 0-36 0 0,-7 3-7 0 0,0 0 1 0 0,1 0-1 0 0,-1 0 1 0 0,0 0-1 0 0,1 1 1 0 0,-1-1-1 0 0,1 0 1 0 0,0 1-1 0 0,-1 0 0 0 0,1-1 1 0 0,-1 1-1 0 0,1 0 1 0 0,0 0-1 0 0,-1 0 1 0 0,2 0-6 0 0,4-1 8 0 0,0 1 1 0 0,0-1 0 0 0,0 0 0 0 0,0-1 0 0 0,4-1-9 0 0,8-3-21 0 0,-2-1-62 0 0,-1 0-88 0 0,0-1-112 0 0,-8 4 90 0 0,0 0-37 0 0,-5 2 109 0 0,3-1-318 0 0,0 0-112 0 0,-1 1 77 0 0,0 1-42 0 0,4-2-604 0 0,3 1-474 0 0,6 1-902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1:12.6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 1 7280 0 0,'0'0'209'0'0,"0"2"-5"0"0,0-1-202 0 0,0 0 1 0 0,0-1-1 0 0,0 1 0 0 0,0-1 0 0 0,0 1 1 0 0,0-1-1 0 0,0 1 0 0 0,0-1 0 0 0,-1 1 1 0 0,1-1-1 0 0,0 1 0 0 0,0-1 0 0 0,-1 1 1 0 0,1-1-1 0 0,0 1 0 0 0,-1-1 0 0 0,1 1 0 0 0,0-1 1 0 0,-1 0-1 0 0,1 1 0 0 0,-1-1 0 0 0,1 0 1 0 0,-1 1-1 0 0,0-1-2 0 0,-4 6 87 0 0,3-2 14 0 0,1 2 53 0 0,1 22 573 0 0,3-23-330 0 0,3 3-163 0 0,-3 1 34 0 0,-2-3-44 0 0,0-1-1 0 0,0 1 1 0 0,-1 0 0 0 0,0 4-224 0 0,0 9 453 0 0,3 0-70 0 0,1-5-148 0 0,4 10 259 0 0,1-1-14 0 0,-5-8-271 0 0,1 8 132 0 0,-1-6-147 0 0,-1-1-33 0 0,0 1 12 0 0,1 19 288 0 0,-6-3-93 0 0,1-24-251 0 0,1 0 1 0 0,0 1 0 0 0,0-1 0 0 0,1 0 0 0 0,0 0 0 0 0,1 5-118 0 0,3 2 163 0 0,-3-10-83 0 0,-1 1 0 0 0,1-1 0 0 0,-1 0 0 0 0,0 1 0 0 0,0-1 0 0 0,-1 1-80 0 0,-1 5 130 0 0,1 8 85 0 0,3-4-19 0 0,2-4-98 0 0,3 11 114 0 0,0 0-2 0 0,-3-11-116 0 0,0 5 93 0 0,1 0-34 0 0,-2-5-49 0 0,-2 5 116 0 0,-2-16-199 0 0,0 1 0 0 0,0-1-1 0 0,0 1 1 0 0,0-1 0 0 0,0 0-1 0 0,1 1 1 0 0,-1-1 0 0 0,0 0-1 0 0,1 0 1 0 0,0 1-21 0 0,3 6 64 0 0,-3-7-55 0 0,0 1-1 0 0,0-1 0 0 0,0 0 1 0 0,0 1-1 0 0,-1-1 0 0 0,1 1 1 0 0,-1-1-1 0 0,1 1 1 0 0,-1-1-1 0 0,1 1 0 0 0,-1 0 1 0 0,0-1-1 0 0,0 1 0 0 0,0 0-8 0 0,0-2 3 0 0,0 1-1 0 0,0-1 1 0 0,0 0-1 0 0,0 1 0 0 0,0-1 1 0 0,0 1-1 0 0,0-1 0 0 0,0 1 1 0 0,0-1-1 0 0,0 1 1 0 0,0-1-1 0 0,0 1 0 0 0,0-1 1 0 0,0 0-1 0 0,0 1 0 0 0,1-1 1 0 0,-1 1-1 0 0,0-1 1 0 0,0 1-1 0 0,0-1 0 0 0,1 0 1 0 0,-1 1-1 0 0,0-1 0 0 0,1 0 1 0 0,-1 1-1 0 0,0-1 1 0 0,1 0-1 0 0,-1 1 0 0 0,0-1 1 0 0,1 0-1 0 0,-1 0 0 0 0,0 1 1 0 0,1-1-3 0 0,5 6 43 0 0,-5-4-33 0 0,0 1 0 0 0,-1 0 0 0 0,1-1 0 0 0,-1 1 0 0 0,0 0 0 0 0,1-1 0 0 0,-2 3-10 0 0,1-2 64 0 0,0-3 0 0 0,0 0 0 0 0,0-3 0 0 0,0-7 0 0 0,0 8 0 0 0,0-1 0 0 0,1 1-45 0 0,0-4 6 0 0,-5-3 49 0 0,-6-16-64 0 0,7 2-17 0 0,3-13-133 0 0,0 21 53 0 0,0 14 71 0 0,0-1 1 0 0,0 1-1 0 0,0-1 0 0 0,0 0 1 0 0,0 1-1 0 0,-1-1 1 0 0,1 1-1 0 0,-1-1 1 0 0,1 1-1 0 0,-1-1 0 0 0,0 1 1 0 0,1-1-1 0 0,-1 1 1 0 0,0-1 15 0 0,-5-10-100 0 0,5 8 59 0 0,0-1 0 0 0,0 1 0 0 0,1-1-1 0 0,-1 1 1 0 0,1-1 0 0 0,1-3 41 0 0,-1 6-27 0 0,0-1 1 0 0,0 0-1 0 0,0 0 0 0 0,0 0 0 0 0,0 0 1 0 0,0 0-1 0 0,-1 0 0 0 0,1 0 1 0 0,-1 1-1 0 0,0-1 0 0 0,0 0 1 0 0,0 0-1 0 0,0 1 0 0 0,0-1 1 0 0,-1 1-1 0 0,1-1 0 0 0,-1 1 0 0 0,-1-2 27 0 0,-5-9-140 0 0,7 12 124 0 0,1-1 1 0 0,0 1 0 0 0,0-1-1 0 0,0 1 1 0 0,0 0 0 0 0,0-1-1 0 0,0 1 1 0 0,1 0 0 0 0,-1-1 0 0 0,0 1-1 0 0,1-1 16 0 0,1-11-109 0 0,-6 1-38 0 0,0 4 56 0 0,4 4 42 0 0,-1 0 0 0 0,0 0 0 0 0,1 0 0 0 0,0 0 0 0 0,0-4 49 0 0,-3-22-217 0 0,-1 15 134 0 0,2 12 69 0 0,1 0-1 0 0,0-1 1 0 0,0 1-1 0 0,1 0 0 0 0,-1 0 1 0 0,1 0-1 0 0,-1-1 1 0 0,1 1-1 0 0,0 0 1 0 0,0 0-1 0 0,0-1 0 0 0,1 1 1 0 0,-1 0 14 0 0,5-13-58 0 0,-3 10 26 0 0,-1-1 0 0 0,1 1 0 0 0,-1 0 0 0 0,0-1 0 0 0,0 1 1 0 0,-1-1 31 0 0,-1-12-158 0 0,2-20-314 0 0,5 18 182 0 0,3 9 130 0 0,2-3 39 0 0,-2-4 43 0 0,-9 16 68 0 0,1 0 1 0 0,1 0 0 0 0,-1 0-1 0 0,0 0 1 0 0,1 0 0 0 0,0 1 0 0 0,-1-1-1 0 0,1 0 1 0 0,0 1 0 0 0,0 0-1 0 0,0-1 1 0 0,1 1 0 0 0,1-2 9 0 0,9-1-64 0 0,-8-5 32 0 0,5 4-28 0 0,4-1 38 0 0,-10 5 24 0 0,-3 1-1 0 0,1 1 0 0 0,-1-1 1 0 0,1 1-1 0 0,0 0 0 0 0,-1 0 1 0 0,1-1-1 0 0,-1 1 0 0 0,1 0 1 0 0,0 0-1 0 0,-1 1-1 0 0,39-2 17 0 0,-5 2 14 0 0,-13 8-13 0 0,-15-6-17 0 0,23 2-1 0 0,-22-1 0 0 0,17 7 0 0 0,0 2 0 0 0,-20-9 8 0 0,1 0 0 0 0,-1 0 1 0 0,0 0-1 0 0,0 1 0 0 0,-1 0 1 0 0,1 0-1 0 0,-1 0 0 0 0,2 4-8 0 0,-1 4 27 0 0,2-9 12 0 0,-7-4-36 0 0,0 0 0 0 0,1 1 0 0 0,-1-1 0 0 0,1 0 0 0 0,-1 0 1 0 0,0 1-1 0 0,1-1 0 0 0,-1 0 0 0 0,1 1 0 0 0,-1-1 0 0 0,0 1 0 0 0,0-1 0 0 0,1 0 1 0 0,-1 1-1 0 0,0-1 0 0 0,0 1 0 0 0,1-1 0 0 0,-1 0 0 0 0,0 1 0 0 0,0-1 0 0 0,0 1 0 0 0,0-1 1 0 0,0 1-1 0 0,0-1 0 0 0,0 1 0 0 0,0-1 0 0 0,0 1 0 0 0,0-1 0 0 0,0 1 0 0 0,0-1 0 0 0,0 1 1 0 0,0-1-4 0 0,0 46 235 0 0,0-24-61 0 0,0 1 49 0 0,0-21-205 0 0,-1 1 1 0 0,1-1-1 0 0,-1 0 1 0 0,1 0 0 0 0,-1 1-1 0 0,0-1 1 0 0,0 0 0 0 0,0 0-1 0 0,0 0 1 0 0,0 0 0 0 0,0 0-1 0 0,-1-1 1 0 0,1 1 0 0 0,-2 1-19 0 0,-27 26 215 0 0,14-14-166 0 0,-11 2 31 0 0,20-6-31 0 0,7-10-48 0 0,0 0 1 0 0,-1 0-1 0 0,1 0 0 0 0,-1 0 0 0 0,1 0 0 0 0,-1 0 0 0 0,1 0 0 0 0,-1 0 0 0 0,0 0 0 0 0,1-1 0 0 0,-1 1 0 0 0,0 0 0 0 0,0 0 0 0 0,0-1 0 0 0,0 1 1 0 0,0 0-2 0 0,-10 2-17 0 0,-22-3 78 0 0,24-1-91 0 0,-1 1-51 0 0,10 0-92 0 0,-1 0 64 0 0,1 0 56 0 0,-1 0 45 0 0,1 0 94 0 0,-2 0 289 0 0,1 0-312 0 0,1 0-67 0 0,-1 0-41 0 0,1 0-38 0 0,-1 0-42 0 0,1 0-50 0 0,-1 0-71 0 0,0 0-69 0 0,1 0-73 0 0,-1 0-82 0 0,0 0-87 0 0,0 0-94 0 0,-1 0-100 0 0,1 0-107 0 0,-3 0-1060 0 0,-5 0-1090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1:13.1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30 8952 0 0,'0'0'200'0'0,"0"0"33"0"0,0 0 15 0 0,0 3-36 0 0,1 10 15 0 0,0-3-39 0 0,0-8-139 0 0,-1-1 1 0 0,1 1 0 0 0,-1-1-1 0 0,1 1 1 0 0,-1-1 0 0 0,1 0-1 0 0,0 1 1 0 0,0-1 0 0 0,1 1-50 0 0,2 7 363 0 0,-2 2-33 0 0,-1 0 44 0 0,5 1 56 0 0,0 0 11 0 0,-4-2-46 0 0,-2-2-99 0 0,1-1-35 0 0,1 7 162 0 0,2-2-119 0 0,-1-1-105 0 0,-1-5-126 0 0,14 29 821 0 0,-8-21-534 0 0,-1 3-62 0 0,-4-5-153 0 0,1 3 56 0 0,6 1 48 0 0,-4-10-117 0 0,15 13 362 0 0,-13-16-376 0 0,0-1-54 0 0,-5-2 88 0 0,0 4-46 0 0,1 0-42 0 0,11 2 19 0 0,-10-5-24 0 0,-2-1 33 0 0,2 0-17 0 0,15 0-10 0 0,-20 0-62 0 0,1 0-1 0 0,-1 0 1 0 0,0 0-1 0 0,0 0 1 0 0,1 0-1 0 0,-1 0 1 0 0,0 0-1 0 0,1 0 1 0 0,-1 0-1 0 0,0 0 1 0 0,1 0-1 0 0,-1 0 0 0 0,0 0 1 0 0,1 0-1 0 0,-1 0 1 0 0,0-1-1 0 0,0 1 1 0 0,1 0-1 0 0,-1 0 1 0 0,0 0-1 0 0,0 0 1 0 0,1-1-1 0 0,-1 1 1 0 0,0 0-1 0 0,0 0 0 0 0,0-1-2 0 0,2 0 5 0 0,-1 0-1 0 0,0 0 0 0 0,0 0 1 0 0,0 0-1 0 0,1 0 0 0 0,-1 0 1 0 0,0 0-1 0 0,1 1 0 0 0,-1-1 0 0 0,1 0 1 0 0,-1 1-1 0 0,1-1 0 0 0,-1 1 1 0 0,1-1-1 0 0,0 1 0 0 0,-1 0 0 0 0,1 0 1 0 0,0 0-5 0 0,1-1 6 0 0,-1 1 0 0 0,0 0 0 0 0,0-1 0 0 0,1 0 0 0 0,-1 1 0 0 0,0-1 0 0 0,0 0 0 0 0,0 0 0 0 0,0-1 0 0 0,0 1 0 0 0,0 0 0 0 0,0 0 1 0 0,0-1-1 0 0,-1 0 0 0 0,1 1 0 0 0,0-1 0 0 0,-1 0 0 0 0,1 1 0 0 0,-1-1 0 0 0,0 0 0 0 0,0 0 0 0 0,1-1-6 0 0,0-2 8 0 0,-1 4-8 0 0,-1 1 0 0 0,0-1 0 0 0,0 0 0 0 0,1 1 1 0 0,-1-1-1 0 0,0 1 0 0 0,1-1 0 0 0,-1 0 1 0 0,0 1-1 0 0,1-1 0 0 0,-1 1 0 0 0,1 0 1 0 0,-1-1-1 0 0,1 1 0 0 0,-1-1 0 0 0,1 1 1 0 0,0 0-1 0 0,-1-1 0 0 0,1 1 0 0 0,-1 0 1 0 0,1 0-1 0 0,0-1 0 0 0,4-1 0 0 0,-4 1 0 0 0,1-1 0 0 0,0 1-1 0 0,-1-1 1 0 0,1 1-1 0 0,-1-1 1 0 0,0 1-1 0 0,1-1 1 0 0,-1 0-1 0 0,0 1 1 0 0,0-1-1 0 0,0-1 1 0 0,7-13-47 0 0,-5 9-2 0 0,6-15-103 0 0,0 1 52 0 0,-1 9 21 0 0,-3 1-94 0 0,-3 0-76 0 0,-2-3-57 0 0,2 3 46 0 0,3 2 45 0 0,1-3-16 0 0,-4-2 64 0 0,-3-3-89 0 0,0 13 171 0 0,1 1 1 0 0,0-1-1 0 0,0 0 1 0 0,0 0-1 0 0,0 0 1 0 0,1 0-1 0 0,0 0 1 0 0,-1 1-1 0 0,1-1 1 0 0,1 0 84 0 0,2-4-102 0 0,-3 6 86 0 0,0 1 0 0 0,0 0-1 0 0,0-1 1 0 0,0 1 0 0 0,-1 0 0 0 0,1-1 0 0 0,0 1 0 0 0,-1-1 0 0 0,0 0-1 0 0,1 1 1 0 0,-1-1 0 0 0,0 1 0 0 0,0-1 0 0 0,0 0 16 0 0,0-10-129 0 0,0 9 10 0 0,0 3 32 0 0,0 0-5 0 0,0 0 22 0 0,0 0 6 0 0,0 0 0 0 0,0 3 0 0 0,1-2 58 0 0,-1 1 1 0 0,0-1 0 0 0,0 1 0 0 0,1-1 0 0 0,-1 1 0 0 0,1-1 0 0 0,-1 1-1 0 0,1-1 1 0 0,0 1 0 0 0,0-1 0 0 0,-1 0 0 0 0,1 1 5 0 0,0-1 4 0 0,0 1 0 0 0,0-1 1 0 0,0 1-1 0 0,0 0 0 0 0,0 0 0 0 0,-1-1 1 0 0,1 1-1 0 0,-1 0 0 0 0,1 0 0 0 0,-1 0 1 0 0,0 0-1 0 0,1 1-4 0 0,-2 3 9 0 0,1 9 30 0 0,3-6 21 0 0,-1-6-30 0 0,0 1-1 0 0,-1-1 1 0 0,1 1 0 0 0,-1 0 0 0 0,0-1-1 0 0,0 1 1 0 0,0 0 0 0 0,0 0 0 0 0,-1 1-30 0 0,1 17 187 0 0,-2-15-114 0 0,1-5-41 0 0,0 0-1 0 0,0 0 0 0 0,0 0 0 0 0,0 0 0 0 0,0 0 0 0 0,1 0 0 0 0,-1 1 1 0 0,1-1-1 0 0,-1 0 0 0 0,1 0-31 0 0,4 6 110 0 0,0 2 49 0 0,-2 3 43 0 0,0 1 13 0 0,6-1-9 0 0,-6-9-59 0 0,-2-1-65 0 0,-1 1-41 0 0,-1 1-21 0 0,1-3 28 0 0,2 12 112 0 0,2-8-86 0 0,-1-2-44 0 0,0 0-38 0 0,0 1 83 0 0,0 7-16 0 0,3-3-72 0 0,-2-5-69 0 0,-4-4 82 0 0,2 2-227 0 0,-2-1-102 0 0,0-1-456 0 0,0 0-56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1:14.4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6176 0 0,'0'0'177'0'0,"0"0"-40"0"0,0 0-7 0 0,0 0 44 0 0,0 0 146 0 0,0 0 271 0 0,0 3 17 0 0,0 0-441 0 0,1 0 92 0 0,3 7 829 0 0,-3-8-881 0 0,0-1-36 0 0,1 1-43 0 0,-1-1-59 0 0,0 1-73 0 0,0-1-82 0 0,2 1 392 0 0,-1 0-105 0 0,1-2-67 0 0,0 0-63 0 0,-1 0-26 0 0,0 1 62 0 0,5 10 287 0 0,-7-10-368 0 0,0 0 1 0 0,1 0 0 0 0,-1 0 0 0 0,1 0 0 0 0,-1 0 0 0 0,1-1 0 0 0,-1 1 0 0 0,1 0-1 0 0,0 0 1 0 0,0 0 0 0 0,-1 0 0 0 0,1-1 0 0 0,0 1 0 0 0,0 0 0 0 0,0-1 0 0 0,0 1-27 0 0,5 2 171 0 0,1 1 98 0 0,-5 4-75 0 0,1-3 10 0 0,4 6-44 0 0,11 21 288 0 0,-18-32-446 0 0,6 14 199 0 0,0 5-43 0 0,-3-9-69 0 0,2 25 351 0 0,-1-25-352 0 0,3 8 63 0 0,-5 0 42 0 0,-2-13-341 0 0,0 0 70 0 0,0 1 61 0 0,0-1 54 0 0,0 5 127 0 0,0-1 98 0 0,0 23 853 0 0,0-26-903 0 0,0 1-37 0 0,0 0-45 0 0,0 0-62 0 0,0 1-76 0 0,0-1-86 0 0,0-1-75 0 0,0 0-89 0 0,0 0-97 0 0,0 1-106 0 0,0-1-116 0 0,0 0-125 0 0,0-3 302 0 0,0 0-35 0 0,0 0-35 0 0,0 0-37 0 0,0-3-1550 0 0,0 0-1162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1:14.8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152 106 8776 0 0,'0'0'257'0'0,"0"0"-2"0"0,0 0-190 0 0,2 0-37 0 0,8-3-17 0 0,-7-4 11 0 0,-3 1 61 0 0,0 4-120 0 0,0 0 90 0 0,0 0 77 0 0,0-1 67 0 0,0-1 85 0 0,0 1 51 0 0,0-8 885 0 0,0 6-741 0 0,0 3-235 0 0,0 0-43 0 0,0 0-67 0 0,0 0-50 0 0,0 1-57 0 0,0 0-65 0 0,-3-4 479 0 0,-7-6-20 0 0,8 9-29 0 0,-1-1-106 0 0,-7-7-48 0 0,8 8-10 0 0,-4 1-15 0 0,0 0-87 0 0,2 0-64 0 0,-5-6-6 0 0,6 4 1 0 0,3 3-53 0 0,0 0 0 0 0,0 0 0 0 0,0 0 1 0 0,0 0-1 0 0,0 0 0 0 0,0 0 0 0 0,0-1 1 0 0,-1 1-1 0 0,1 0 0 0 0,0 0 0 0 0,0 0 0 0 0,0 0 1 0 0,0 0-1 0 0,0 0 0 0 0,0 0 0 0 0,0 0 1 0 0,0 0-1 0 0,0 0 0 0 0,-1 0 0 0 0,1 0 1 0 0,0-1-1 0 0,0 1 0 0 0,0 0 0 0 0,0 0 1 0 0,0 0-1 0 0,0 0 0 0 0,0 0 0 0 0,-1 0 1 0 0,1 0-1 0 0,0 0 0 0 0,0 0 0 0 0,0 0 1 0 0,0 0-1 0 0,0 0 0 0 0,0 0 0 0 0,0 0 1 0 0,-1 1-1 0 0,1-1 0 0 0,0 0 0 0 0,0 0 1 0 0,0 0-1 0 0,0 0 0 0 0,0 0 0 0 0,0 0 1 0 0,0 0-1 0 0,0 0 0 0 0,0 0 0 0 0,-1 0 1 0 0,1 0-1 0 0,0 0 0 0 0,0 1 0 0 0,0-1 1 0 0,0 0-1 0 0,0 0 0 0 0,0 0 0 0 0,0 0 1 0 0,0 0-3 0 0,-7 5 51 0 0,5-3-29 0 0,0-1 1 0 0,0-1 0 0 0,-1 1 0 0 0,1 0-1 0 0,0 0 1 0 0,0-1 0 0 0,-1 1-1 0 0,0-1-22 0 0,-12 1 48 0 0,6 0-2 0 0,3 5-23 0 0,0 0-3 0 0,-6-4 24 0 0,12-2-44 0 0,-1 0 0 0 0,1 0 1 0 0,-1 0-1 0 0,1 0 0 0 0,-1 0 0 0 0,1 0 0 0 0,-1 0 1 0 0,1 0-1 0 0,-1 0 0 0 0,1 0 0 0 0,-1 1 1 0 0,1-1-1 0 0,-1 0 0 0 0,1 0 0 0 0,0 0 1 0 0,-1 1-1 0 0,1-1 0 0 0,-1 0 0 0 0,1 1 0 0 0,0-1 1 0 0,-1 0-1 0 0,1 1 0 0 0,0-1 0 0 0,-1 0 1 0 0,1 1-1 0 0,0-1 0 0 0,-1 1 0 0 0,1-1 1 0 0,0 1-1 0 0,0-1 0 0 0,0 0 0 0 0,0 1 1 0 0,-1-1-1 0 0,1 1 0 0 0,0-1 0 0 0,0 1 0 0 0,0-1 1 0 0,0 1-1 0 0,0-1 0 0 0,0 1 0 0 0,0-1 1 0 0,0 1-1 0 0,0-1 0 0 0,0 1 0 0 0,0-1 1 0 0,1 1-1 0 0,-1 0 0 0 0,0 0 0 0 0,0 0 0 0 0,0-1 0 0 0,0 1 0 0 0,0 0 0 0 0,0 0 0 0 0,0 0 0 0 0,-1-1 0 0 0,1 1 0 0 0,0 0 0 0 0,0 0 0 0 0,-1 0 0 0 0,1-1 0 0 0,-1 2 0 0 0,-5 2 0 0 0,5-4 0 0 0,1 0 0 0 0,0 1 0 0 0,-1-1 0 0 0,1 0 0 0 0,-1 0 0 0 0,1 1 0 0 0,0-1 0 0 0,-1 0 0 0 0,1 1 0 0 0,0-1 0 0 0,-1 0 0 0 0,1 1 0 0 0,0-1 0 0 0,0 1 0 0 0,-1-1 0 0 0,1 0 0 0 0,0 1 0 0 0,0-1 0 0 0,0 1 0 0 0,-1-1 0 0 0,1 1 0 0 0,0-1 0 0 0,0 1 0 0 0,0-1 0 0 0,0 1 0 0 0,0-1 0 0 0,0 1 0 0 0,0-1 0 0 0,0 0 0 0 0,0 1 0 0 0,0-1 0 0 0,1 1 0 0 0,1 14 0 0 0,13 16 0 0 0,10-1 0 0 0,-22-25 1 0 0,-3-5-3 0 0,0 1 0 0 0,0 0 0 0 0,1-1 0 0 0,-1 1 0 0 0,0-1 0 0 0,1 1 0 0 0,-1-1 0 0 0,0 1 1 0 0,1-1-1 0 0,-1 1 0 0 0,1-1 0 0 0,-1 1 0 0 0,1-1 0 0 0,-1 1 0 0 0,1-1 0 0 0,-1 0 0 0 0,1 1 0 0 0,0-1 0 0 0,-1 0 0 0 0,1 1 0 0 0,-1-1 0 0 0,1 0 2 0 0,4 3-12 0 0,-4-3 11 0 0,1 1 1 0 0,-1 0-1 0 0,0 1 0 0 0,0-1 0 0 0,0 0 0 0 0,0 0 0 0 0,0 0 1 0 0,0 1-1 0 0,0-1 0 0 0,0 1 0 0 0,0-1 0 0 0,0 0 1 0 0,-1 1-1 0 0,1 1 1 0 0,0-2 0 0 0,-1 1 0 0 0,1-1 0 0 0,0 1 0 0 0,-1-1 0 0 0,1 1 0 0 0,0-1 0 0 0,0 0 0 0 0,0 1 0 0 0,0-1 0 0 0,0 0 0 0 0,0 0 0 0 0,1 0 0 0 0,-1 0 1 0 0,1 1-1 0 0,8 2 0 0 0,-8-3 0 0 0,1 0 0 0 0,-1 0 0 0 0,0 1 0 0 0,0-1 0 0 0,0 0 0 0 0,0 1 0 0 0,0-1 0 0 0,0 1 0 0 0,0 0 0 0 0,10 9 0 0 0,-7-7 0 0 0,-1 0 0 0 0,1 1 0 0 0,-1-1 0 0 0,0 1 0 0 0,0 0 0 0 0,0 2 0 0 0,1 3 5 0 0,-4-8 6 0 0,0 0 0 0 0,0 0 0 0 0,0 1 0 0 0,0-1 0 0 0,1 0 0 0 0,-1 0 0 0 0,1-1 0 0 0,-1 1 0 0 0,1 0-11 0 0,9 9 62 0 0,11 10 147 0 0,-16-14-169 0 0,-2-1-39 0 0,-2 10-1 0 0,-2 14 0 0 0,0-25 0 0 0,0 1 6 0 0,0 11 58 0 0,-2-12 29 0 0,-23 20 63 0 0,18-22-133 0 0,-2-3-81 0 0,7-1 30 0 0,-7 1-93 0 0,-4 0 15 0 0,4 0-13 0 0,1 0-67 0 0,4 0 51 0 0,-1 0-34 0 0,3 0 19 0 0,-1 0 61 0 0,-7-3-28 0 0,7 1 60 0 0,1 1-29 0 0,0 0-45 0 0,-1 0-73 0 0,0-1-78 0 0,1 1-92 0 0,-1 0-106 0 0,0-1-56 0 0,1 1-108 0 0,0 0-117 0 0,0 0 333 0 0,1 1-33 0 0,-5-4-1352 0 0,-3-5-1026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1:15.0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7920 0 0,'0'0'174'0'0,"0"0"29"0"0,0 0 13 0 0,0 0 20 0 0,0 0 57 0 0,0 0 25 0 0,0 0-235 0 0,0 0-124 0 0,0 0-100 0 0,0 0 22 0 0,0 0-37 0 0,0 0-40 0 0,0 0-37 0 0,0 0-330 0 0,0 0-241 0 0,0 0-546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1:15.8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7464 0 0,'0'0'216'0'0,"0"2"-11"0"0,0 1-174 0 0,0 14-13 0 0,3-12 21 0 0,3-1 88 0 0,-6-3-116 0 0,1-1 1 0 0,-1 0-1 0 0,1 0 0 0 0,-1 1 1 0 0,0-1-1 0 0,1 1 0 0 0,-1-1 0 0 0,1 0 1 0 0,-1 1-1 0 0,0-1 0 0 0,1 1 0 0 0,-1-1 1 0 0,0 1-1 0 0,1-1 0 0 0,-1 1 0 0 0,0-1 1 0 0,0 1-1 0 0,0-1 0 0 0,1 1 0 0 0,-1-1 1 0 0,0 1-1 0 0,0-1 0 0 0,0 1 0 0 0,0-1 1 0 0,0 1-1 0 0,0-1 0 0 0,0 1 0 0 0,0 0 1 0 0,0-1-1 0 0,0 1 0 0 0,0-1 0 0 0,-1 1 1 0 0,1 0-12 0 0,0 2 42 0 0,0 0-1 0 0,1 0 1 0 0,-1 0 0 0 0,1 1 0 0 0,0-1-1 0 0,0 0 1 0 0,0 1-42 0 0,3 7 175 0 0,0 0 20 0 0,1 1 73 0 0,5 6 26 0 0,-2-5-72 0 0,-1 1 68 0 0,-4-1-94 0 0,1 2 73 0 0,7 0 58 0 0,-1-3-71 0 0,-3-1-55 0 0,-4-6-108 0 0,-1 0 0 0 0,0 0 0 0 0,-1 0 0 0 0,0 0 0 0 0,1 5-93 0 0,2 8 226 0 0,-3-15-182 0 0,1 0 0 0 0,-1 0 0 0 0,0 0 0 0 0,1 0 0 0 0,-1-1 0 0 0,1 1 0 0 0,0 0-44 0 0,6 8 181 0 0,-2 3 46 0 0,-1 11 125 0 0,5-5-7 0 0,-5 5-29 0 0,1-12-119 0 0,-2-4-18 0 0,-2 2 40 0 0,-2-7-133 0 0,0-1 0 0 0,1 1 1 0 0,-1 0-1 0 0,0-1 0 0 0,1 1 1 0 0,0-1-1 0 0,0 1-86 0 0,8 10 316 0 0,-7-12-4 0 0,-2-2-8 0 0,0 0-34 0 0,0 0-13 0 0,0 0-1 0 0,0 0-8 0 0,0 0-34 0 0,0 0-20 0 0,-2 0-2 0 0,1 0-181 0 0,0 0 0 0 0,0 0-1 0 0,0 0 1 0 0,0 0-1 0 0,0 0 1 0 0,0 0-1 0 0,0 0 1 0 0,0 0-1 0 0,0-1 1 0 0,1 1 0 0 0,-1 0-1 0 0,0-1 1 0 0,0 1-1 0 0,0-1 1 0 0,0 1-1 0 0,0-1 1 0 0,1 1-1 0 0,-1-1 1 0 0,0 0 0 0 0,1 1-1 0 0,-1-1 1 0 0,0 0-1 0 0,1 1 1 0 0,-1-1-1 0 0,1 0 1 0 0,-1 0-11 0 0,0-2 32 0 0,0 0-1 0 0,0 0 1 0 0,0 0-1 0 0,1 0 1 0 0,-1 0 0 0 0,1-1-1 0 0,0 0-31 0 0,-3-17 88 0 0,-3 7-69 0 0,5 11-12 0 0,0 0-1 0 0,0-1 0 0 0,0 1 1 0 0,0 0-1 0 0,0-1 0 0 0,1 1 1 0 0,-1 0-1 0 0,1-1 0 0 0,0 1-6 0 0,0-15 14 0 0,0-18 41 0 0,3 14-48 0 0,1 6-7 0 0,-2 10 0 0 0,0 0 0 0 0,-1-1 0 0 0,0 1 0 0 0,0 0 0 0 0,0-1 0 0 0,-1 0 0 0 0,1 1 1 0 0,-1 0-1 0 0,1-1 1 0 0,0 1-1 0 0,1 0 1 0 0,-1 0-1 0 0,1 0 0 0 0,1 0 1 0 0,-1 0-1 0 0,2-3 0 0 0,17-26-9 0 0,-7 14-27 0 0,-5 8-7 0 0,-7 10 31 0 0,-1 0-1 0 0,2 1 1 0 0,-1-1-1 0 0,0 1 0 0 0,0-1 1 0 0,1 1-1 0 0,0 0 0 0 0,-1 0 1 0 0,1 0-1 0 0,0 0 0 0 0,0 0 1 0 0,0 1-1 0 0,3-2 13 0 0,1 0-32 0 0,9-10-20 0 0,-15 12 51 0 0,0 0 1 0 0,0-1-1 0 0,0 1 0 0 0,1 0 1 0 0,-1 0-1 0 0,0 0 1 0 0,1 0-1 0 0,-1 0 0 0 0,1 0 1 0 0,-1 1-1 0 0,1-1 1 0 0,-1 0-1 0 0,1 1 0 0 0,0-1 1 0 0,-1 1-1 0 0,1-1 1 0 0,0 1-1 0 0,-1 0 0 0 0,1 0 1 0 0,14-1 0 0 0,-12 1 0 0 0,0-1 0 0 0,0 1 0 0 0,1 0 0 0 0,-1 0 0 0 0,0 0 0 0 0,0 1 0 0 0,0-1 0 0 0,0 1 0 0 0,4 1 0 0 0,-4 1 0 0 0,1-1 0 0 0,0 0 0 0 0,-1 0 0 0 0,1 0 0 0 0,-1 1 0 0 0,0 0 0 0 0,0 0 0 0 0,0 0 0 0 0,0 1 0 0 0,0-1 0 0 0,-1 1 0 0 0,1 0 0 0 0,0 1 0 0 0,0 5 0 0 0,-3-8 0 0 0,0 1 0 0 0,0-1 0 0 0,1 0 0 0 0,-1 0 0 0 0,0 0 0 0 0,1 0 0 0 0,-1 0 0 0 0,1 0 0 0 0,-1 0 0 0 0,11 8 0 0 0,-8-7 0 0 0,-1 0 0 0 0,0 0 0 0 0,0 0 0 0 0,0 0 0 0 0,0 0 0 0 0,0 1 0 0 0,-1-1 0 0 0,1 1 0 0 0,-1 0 0 0 0,0 0 0 0 0,1 9-1 0 0,2 2-23 0 0,5 0-47 0 0,-7-12 50 0 0,-1 0-1 0 0,0 1 1 0 0,0-1-1 0 0,0 0 1 0 0,0 1-1 0 0,0-1 1 0 0,0 1-1 0 0,-1 0 1 0 0,0 0-1 0 0,0-1 1 0 0,1 3 21 0 0,2 10-38 0 0,3 0 43 0 0,-3-8 33 0 0,-3-7-28 0 0,0 0 0 0 0,0 1 0 0 0,0-1 0 0 0,0 0 1 0 0,-1 1-1 0 0,1-1 0 0 0,-1 1 0 0 0,1-1 0 0 0,-1 1 0 0 0,1-1 1 0 0,-1 1-1 0 0,0 0 0 0 0,0-1 0 0 0,0 1-10 0 0,0 26 179 0 0,0-26-77 0 0,1-1-14 0 0,-1 2-39 0 0,-1 6 17 0 0,1-1 31 0 0,0-4-73 0 0,0-1-4 0 0,0 0 44 0 0,0-3 2 0 0,0 0-36 0 0,0 0-44 0 0,0 0-68 0 0,0 0-54 0 0,0 0-201 0 0,0 0 249 0 0,0 0-5 0 0,0 0-22 0 0,0 0-47 0 0,0 0-17 0 0,0 0-47 0 0,0 0-55 0 0,0 0-60 0 0,0 0-66 0 0,0 0-60 0 0,0 0-55 0 0,0 0-47 0 0,0 0-166 0 0,0 0-48 0 0,0 0-201 0 0,0 0-542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1:16.2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7976 0 0,'0'0'174'0'0,"0"0"29"0"0,0 0 14 0 0,0 0-68 0 0,0 0-11 0 0,0 0 48 0 0,0 0 157 0 0,0 0 288 0 0,0 0 17 0 0,0 0-265 0 0,0 0-157 0 0,0 0-37 0 0,2 0 44 0 0,8 0 108 0 0,-10-1-335 0 0,1 1-1 0 0,-1 0 1 0 0,0 0 0 0 0,0 0-1 0 0,0 0 1 0 0,0 0 0 0 0,0 0-1 0 0,0 0 1 0 0,0 0 0 0 0,0 0-1 0 0,0 0 1 0 0,0 0 0 0 0,1 0-1 0 0,-1 0 1 0 0,0 0 0 0 0,0 0-1 0 0,0 0 1 0 0,0 0 0 0 0,0 0-1 0 0,0 0 1 0 0,0 0 0 0 0,0 1-1 0 0,0-1 1 0 0,0 0-1 0 0,0 0 1 0 0,0 0 0 0 0,1 0-1 0 0,-1 0 1 0 0,0 0 0 0 0,0 0-1 0 0,0 0 1 0 0,0 0 0 0 0,0 0-1 0 0,0 0 1 0 0,0 0 0 0 0,0 0-1 0 0,0 0 1 0 0,0 0 0 0 0,0 1-1 0 0,0-1 1 0 0,0 0 0 0 0,0 0-1 0 0,0 0 1 0 0,0 0 0 0 0,0 0-1 0 0,0 0 1 0 0,0 0 0 0 0,0 0-1 0 0,0 0 1 0 0,0 0 0 0 0,0 0-1 0 0,0 1 1 0 0,0-1 0 0 0,0 0-1 0 0,0 0 1 0 0,0 0 0 0 0,0 0-6 0 0,3 10 311 0 0,7-7-33 0 0,-10-3-274 0 0,0 0 1 0 0,0 0 0 0 0,0-1-1 0 0,0 1 1 0 0,0 0-1 0 0,0 0 1 0 0,0 0-1 0 0,0 0 1 0 0,0 0-1 0 0,0 0 1 0 0,0 0-1 0 0,1 0 1 0 0,-1 0-1 0 0,0 0 1 0 0,0 0 0 0 0,0 0-1 0 0,0 0 1 0 0,0 0-1 0 0,0 1 1 0 0,0-1-1 0 0,0 0 1 0 0,0 0-1 0 0,0 0 1 0 0,0 0-1 0 0,1 0 1 0 0,-1 0-1 0 0,0 0 1 0 0,0 0 0 0 0,0 0-1 0 0,0 0 1 0 0,0 0-1 0 0,0 0 1 0 0,0 0-1 0 0,0 0 1 0 0,0 0-1 0 0,0 0 1 0 0,0 0-1 0 0,0 1 1 0 0,0-1-1 0 0,0 0 1 0 0,0 0 0 0 0,0 0-1 0 0,0 0 1 0 0,0 0-1 0 0,0 0 1 0 0,0 0-1 0 0,0 0 1 0 0,0 0-1 0 0,0 0 1 0 0,0 1-1 0 0,0-1 1 0 0,0 0-1 0 0,0 0 1 0 0,0 0 0 0 0,0 0-1 0 0,0 0 1 0 0,0 0-5 0 0,3 12 239 0 0,-3-11-220 0 0,1 0 1 0 0,-1 0 0 0 0,1 0 0 0 0,0 0-1 0 0,-1 0 1 0 0,1 0 0 0 0,0 0 0 0 0,0 0 0 0 0,0-1-1 0 0,0 1 1 0 0,-1 0 0 0 0,1 0 0 0 0,0-1 0 0 0,1 1-20 0 0,5 2 119 0 0,-7-3-107 0 0,1 1-1 0 0,-1-1 1 0 0,1 0-1 0 0,-1 0 1 0 0,1 0-1 0 0,-1 0 1 0 0,0 1-1 0 0,1-1 0 0 0,-1 0 1 0 0,1 1-1 0 0,-1-1 1 0 0,0 0-1 0 0,1 1 1 0 0,-1-1-1 0 0,0 0 1 0 0,1 1-1 0 0,-1-1 1 0 0,0 0-1 0 0,0 1 1 0 0,1-1-1 0 0,-1 1 1 0 0,0-1-1 0 0,0 1 1 0 0,0-1-1 0 0,1 1 1 0 0,-1-1-1 0 0,0 1 1 0 0,0-1-1 0 0,0 1 1 0 0,0-1-1 0 0,0 1 1 0 0,0-1-1 0 0,0 1 1 0 0,0-1-1 0 0,0 1 1 0 0,0-1-1 0 0,-1 0 1 0 0,1 1-12 0 0,1 7 141 0 0,0-1-34 0 0,6 11 85 0 0,-3-8-87 0 0,0 2 42 0 0,0-2-37 0 0,1 2-6 0 0,-4-9-78 0 0,0 0 0 0 0,0 0 0 0 0,-1 0 0 0 0,1 0 0 0 0,-1 1 0 0 0,0-1 0 0 0,1 1-26 0 0,-2 14 178 0 0,1 6 23 0 0,3-5-76 0 0,3-7-21 0 0,-5-11-88 0 0,0 1 0 0 0,-1-1 1 0 0,1 0-1 0 0,0 1 0 0 0,-1-1 0 0 0,1 1 1 0 0,-1 0-1 0 0,1-1 0 0 0,-1 1 0 0 0,0-1 1 0 0,1 1-1 0 0,-1 0 0 0 0,0-1 1 0 0,0 1-17 0 0,0 2 28 0 0,0 0 0 0 0,1 0 1 0 0,-1-1-1 0 0,1 1 1 0 0,0 0-1 0 0,0-1 0 0 0,1 1 1 0 0,-1 0-1 0 0,1-1 1 0 0,1 3-30 0 0,-2-4 23 0 0,0 0 0 0 0,-1 1 0 0 0,1-1 0 0 0,-1 0 0 0 0,1 1 0 0 0,-1-1 0 0 0,0 1 0 0 0,0-1 0 0 0,0 0 0 0 0,-1 1 0 0 0,1-1 0 0 0,0 1-22 0 0,-1-1 14 0 0,1 0 0 0 0,0 0 0 0 0,0 1 0 0 0,0-1 0 0 0,0 0 0 0 0,0 1 0 0 0,0-1 0 0 0,1 0 0 0 0,-1 1 0 0 0,1-1 0 0 0,-1 0 0 0 0,1 0-14 0 0,5 6 36 0 0,-1 1 10 0 0,-3 20 28 0 0,-2-29-72 0 0,0 1 0 0 0,0-1 0 0 0,-1 1 0 0 0,1-1-1 0 0,0 1 1 0 0,0-1 0 0 0,0 1 0 0 0,0-1-1 0 0,1 0 1 0 0,-1 1 0 0 0,0-1 0 0 0,0 1 0 0 0,0-1-1 0 0,0 1 1 0 0,0-1 0 0 0,0 1 0 0 0,1-1-1 0 0,-1 1 1 0 0,0-1 0 0 0,0 0 0 0 0,1 1-1 0 0,-1-1 1 0 0,0 0 0 0 0,1 1 0 0 0,-1-1 0 0 0,0 0-1 0 0,1 1 1 0 0,-1-1 0 0 0,1 0 0 0 0,-1 1-1 0 0,0-1 1 0 0,1 0-2 0 0,5 4 3 0 0,-4 0-38 0 0,-1-1-93 0 0,-1-1-96 0 0,0-1 59 0 0,0-1-40 0 0,0 0 205 0 0,0 1-249 0 0,0 0-42 0 0,0-1-39 0 0,0 0-34 0 0,0 1-239 0 0,0-1-58 0 0,0 0-46 0 0,0 0-33 0 0,0 0-1334 0 0,0 0-1189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1:16.6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9528 0 0,'0'0'216'0'0,"0"0"32"0"0,0 0 10 0 0,0 1-107 0 0,2 1-78 0 0,4 4-2 0 0,-2-2 33 0 0,-2-3 198 0 0,-1 1-58 0 0,-1-1-51 0 0,1 1-45 0 0,-1 0-1 0 0,0-1-54 0 0,-1 4 71 0 0,1-4-40 0 0,0-1-10 0 0,0 3 781 0 0,0-3-365 0 0,0 0-209 0 0,0 0-45 0 0,0 0 81 0 0,0 0 179 0 0,0 0-21 0 0,0 0-42 0 0,0 0-300 0 0,0 0-37 0 0,0 0 97 0 0,0 0-10 0 0,0 0-104 0 0,0 0-78 0 0,0 0-48 0 0,0 0-69 0 0,0 0-114 0 0,0 0-24 0 0,0 0-1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1:17.4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16 7688 0 0,'0'0'166'0'0,"0"0"29"0"0,0 0 14 0 0,2 0-25 0 0,6 0-148 0 0,12 0 24 0 0,-14 0 46 0 0,2 0 49 0 0,-7 0-125 0 0,-1 0-1 0 0,1 0 1 0 0,0 0 0 0 0,0 0 0 0 0,0 0-1 0 0,0 0 1 0 0,0 0 0 0 0,0-1 0 0 0,0 1 0 0 0,0 0-1 0 0,0-1 1 0 0,0 1 0 0 0,0 0 0 0 0,0-1-30 0 0,2-5 221 0 0,-3 6-205 0 0,0 0 0 0 0,0-1 0 0 0,0 1 1 0 0,1-1-1 0 0,-1 1 0 0 0,0 0 0 0 0,0-1 1 0 0,0 1-1 0 0,1 0 0 0 0,-1-1 0 0 0,0 1 1 0 0,1 0-1 0 0,-1 0 0 0 0,0-1 0 0 0,1 1 0 0 0,-1 0 1 0 0,0 0-1 0 0,1-1 0 0 0,-1 1 0 0 0,0 0-16 0 0,9 2 184 0 0,-1 3-78 0 0,-7-4-93 0 0,1-1 0 0 0,-1 1 1 0 0,0 0-1 0 0,1 0 1 0 0,-1-1-1 0 0,1 1 0 0 0,-1 0 1 0 0,1-1-1 0 0,-1 1 1 0 0,1-1-1 0 0,-1 0 1 0 0,1 0-1 0 0,0 0 0 0 0,-1 1-13 0 0,52-1 165 0 0,-30 0-136 0 0,-18-1-22 0 0,-3 1 13 0 0,21 13 42 0 0,-10-10 27 0 0,-8-1-30 0 0,5 8-38 0 0,-10-9-19 0 0,1-1 0 0 0,-1 1 1 0 0,1-1-1 0 0,-1 1 0 0 0,0-1 0 0 0,0 1 0 0 0,1 0 0 0 0,-1-1 0 0 0,0 1 0 0 0,0-1 0 0 0,1 1 0 0 0,-1 0 0 0 0,0-1 0 0 0,0 1 0 0 0,0 0 0 0 0,0-1 0 0 0,0 1 0 0 0,0 0 0 0 0,0-1 0 0 0,0 1 0 0 0,-1 0 1 0 0,1-1-1 0 0,0 1 0 0 0,0-1-2 0 0,0 3 4 0 0,-2 26 64 0 0,-4-20 76 0 0,1-2-38 0 0,0 6 40 0 0,-5-8 6 0 0,3 7 44 0 0,-4 4 0 0 0,-12 5 113 0 0,13-12-104 0 0,0 1-1 0 0,1 0 1 0 0,-1 0 0 0 0,-3 8-205 0 0,3-4 129 0 0,-1 0 47 0 0,-14 16 271 0 0,18-22-311 0 0,-1 7 115 0 0,0-2-18 0 0,1-4-119 0 0,-6 4 104 0 0,11-11-60 0 0,1 1-58 0 0,0 0-36 0 0,1 1-35 0 0,0-1-10 0 0,-1-1 25 0 0,-9 11 83 0 0,8-11-30 0 0,2-2-7 0 0,0 5-9 0 0,0 0-72 0 0,0-2 2 0 0,0-3-10 0 0,0 0 0 0 0,0 0 0 0 0,0 0 0 0 0,0 0 0 0 0,0 0-1 0 0,0 0 1 0 0,0 1 0 0 0,-1-1 0 0 0,1 0 0 0 0,0 0 0 0 0,0 0 0 0 0,0 0 0 0 0,0 0 0 0 0,1 0 0 0 0,-1 0 0 0 0,0 0 0 0 0,0 0 0 0 0,0 0 0 0 0,0 1 0 0 0,0-1 0 0 0,0 0-1 0 0,0 0 1 0 0,0 0 0 0 0,0 0 0 0 0,0 0 0 0 0,0 0 0 0 0,0 0 0 0 0,0 0 0 0 0,0 0 0 0 0,0 0 0 0 0,0 0 0 0 0,0 0 0 0 0,0 0 0 0 0,0 0 0 0 0,0 0 0 0 0,1 1-1 0 0,-1-1 1 0 0,0 0 0 0 0,0 0 0 0 0,0 0 0 0 0,0 0 0 0 0,0 0 0 0 0,0 0 0 0 0,0 0 0 0 0,0 0 0 0 0,0 0 0 0 0,0 0 0 0 0,0 0 0 0 0,1 0 0 0 0,-1 0 0 0 0,0 0 0 0 0,0 0-1 0 0,0 0 1 0 0,0 0 0 0 0,0 0 0 0 0,0 0 0 0 0,0-1-1 0 0,2 1 12 0 0,2 0-14 0 0,0 5 24 0 0,1 6 37 0 0,-4-10-54 0 0,0 0 1 0 0,-1 0 0 0 0,1 0-1 0 0,0 0 1 0 0,0 0-1 0 0,0 0 1 0 0,0 0-1 0 0,0 0 1 0 0,0 0-1 0 0,0-1 1 0 0,0 1 0 0 0,1 0-6 0 0,11 6 50 0 0,4 1-36 0 0,-4-3-14 0 0,-11-1 0 0 0,3 2 0 0 0,-2-5 1 0 0,0 0 1 0 0,0-1-1 0 0,0 1 1 0 0,0-1-1 0 0,0 0 1 0 0,1 0-1 0 0,0 0-1 0 0,0 0 8 0 0,1 0 0 0 0,-1 1 0 0 0,1 0 0 0 0,-1 0 0 0 0,1 0 0 0 0,2 1-8 0 0,5 3 1 0 0,-1 0 1 0 0,0 1-1 0 0,3 2-1 0 0,9 5 2 0 0,-10-8-2 0 0,-8 5 0 0 0,6-4 0 0 0,-10-6 0 0 0,0 1 0 0 0,0-1 0 0 0,0 1 0 0 0,0-1 0 0 0,0 1 0 0 0,0-1 0 0 0,-1 1 0 0 0,1 0 0 0 0,0-1 0 0 0,0 1 0 0 0,0 0 0 0 0,-1 0 0 0 0,1 0 0 0 0,0-1 0 0 0,-1 1 0 0 0,1 1 0 0 0,2 2 0 0 0,-3-3 0 0 0,0 0 0 0 0,0-1 0 0 0,0 1 0 0 0,1-1 0 0 0,-1 1 0 0 0,0 0 0 0 0,1-1 0 0 0,-1 1 0 0 0,1-1 0 0 0,-1 1 0 0 0,1-1 0 0 0,-1 1 0 0 0,1-1 0 0 0,-1 0 0 0 0,1 1 0 0 0,-1-1 0 0 0,1 0 0 0 0,-1 1 0 0 0,1-1 0 0 0,0 0 0 0 0,-1 1 0 0 0,1-1 0 0 0,4 2 0 0 0,-4-1 0 0 0,0 0 0 0 0,0-1 0 0 0,0 1 0 0 0,0 0 0 0 0,0 0 0 0 0,0 0 0 0 0,0 0 0 0 0,0 0 0 0 0,0 0 0 0 0,0 0 0 0 0,-1 0 0 0 0,1 1 0 0 0,2 13 0 0 0,-3 6 19 0 0,0 29 229 0 0,0-18-184 0 0,0-29-131 0 0,-1 4 4 0 0,1 7 63 0 0,1-5-1 0 0,-1-9 1 0 0,0 1 0 0 0,0-1 0 0 0,0 1 0 0 0,0-1 0 0 0,0 1 0 0 0,-1-1 0 0 0,2 1 0 0 0,-1-1 0 0 0,0 1 0 0 0,0-1 0 0 0,0 1 0 0 0,0-1 0 0 0,0 1 0 0 0,0-1 0 0 0,0 0 0 0 0,1 1 0 0 0,-1-1 0 0 0,0 1 0 0 0,0-1 0 0 0,1 1 0 0 0,-1-1 0 0 0,0 0 0 0 0,0 1 0 0 0,1-1 0 0 0,-1 0 0 0 0,0 1 0 0 0,1-1 0 0 0,-1 0 0 0 0,1 1 0 0 0,-1-1 0 0 0,0 0 0 0 0,1 0 0 0 0,6 5 0 0 0,10 25 0 0 0,-4-5 0 0 0,-13-23 0 0 0,1 0 0 0 0,-1-1 0 0 0,1 1 0 0 0,0 0 0 0 0,0-1 0 0 0,0 1 0 0 0,0-1 0 0 0,0 1 0 0 0,0-1 0 0 0,0 1 0 0 0,1-1 0 0 0,7 13-11 0 0,-7-11 2 0 0,0 0 1 0 0,1 0 0 0 0,-1 0-1 0 0,1 0 1 0 0,0 0 0 0 0,2 1 8 0 0,-2-1-1 0 0,0 0 1 0 0,0-1-1 0 0,-1 1 1 0 0,1 0-1 0 0,-1 0 1 0 0,2 3 0 0 0,1 4 0 0 0,-4-8 0 0 0,0 1 0 0 0,0-1 0 0 0,0 0 0 0 0,0 0 0 0 0,1 0 0 0 0,-1 0 0 0 0,1 0 0 0 0,-1 0 0 0 0,1-1 0 0 0,6 7 0 0 0,-6-7 0 0 0,-1 1 0 0 0,1-1 0 0 0,0 0 0 0 0,-1 1 0 0 0,1 0 0 0 0,-1-1 0 0 0,1 1 0 0 0,-1 0 0 0 0,0 0 0 0 0,0 0 0 0 0,0 0 0 0 0,0 0 0 0 0,0 0 0 0 0,0 0 0 0 0,-1 0 0 0 0,1 0 0 0 0,-1 0 0 0 0,1 0 0 0 0,-1 2 0 0 0,0-3 0 0 0,0 1 0 0 0,1 0 0 0 0,-1-1 0 0 0,0 1 0 0 0,1-1 0 0 0,-1 1 0 0 0,0-1 0 0 0,1 1 0 0 0,0-1 0 0 0,-1 1 0 0 0,1-1 0 0 0,0 0 0 0 0,0 1 0 0 0,0-1 0 0 0,4 7 0 0 0,10 22 0 0 0,-10 0 0 0 0,-5-28 0 0 0,1-2 0 0 0,0 1 0 0 0,-1 0 0 0 0,1 0 0 0 0,-1-1 0 0 0,1 1 0 0 0,-1 0 0 0 0,0 0 0 0 0,1 0 0 0 0,-1 0 0 0 0,0 0 0 0 0,0-1 0 0 0,0 1 0 0 0,1 0 0 0 0,-1 0 0 0 0,0 0 0 0 0,0 0 0 0 0,0 0 0 0 0,0 0 0 0 0,-1 0 0 0 0,1 0 0 0 0,0 0 0 0 0,0 0 0 0 0,0-1 0 0 0,-1 1 0 0 0,1 0 0 0 0,0 0 0 0 0,-1 0 0 0 0,1 0 0 0 0,-1-1 0 0 0,1 1 0 0 0,-2 1 0 0 0,2-1 0 0 0,-1 0 0 0 0,1 1 0 0 0,-1 0 0 0 0,1 0 0 0 0,-1-1 1 0 0,1 1-1 0 0,0 0 0 0 0,0 0 0 0 0,0 0 1 0 0,0 0-1 0 0,0-1 0 0 0,0 2 0 0 0,1-1 6 0 0,-1 0 0 0 0,0 0 1 0 0,0 0-1 0 0,0-1 0 0 0,0 1 0 0 0,0 0 0 0 0,-1 0 1 0 0,1 0-1 0 0,-1 0 0 0 0,1-1 0 0 0,-1 2-6 0 0,-12 12 84 0 0,3 1 62 0 0,3-4 24 0 0,-7-4 11 0 0,2-1-51 0 0,3 1 65 0 0,1-3-46 0 0,-4-2 11 0 0,0-2-52 0 0,-7 2 34 0 0,6 3-15 0 0,12-5-107 0 0,0 0 1 0 0,-1 0-1 0 0,1-1 1 0 0,0 1-1 0 0,-1 0 0 0 0,1-1 1 0 0,-1 1-1 0 0,1-1 1 0 0,-1 0-1 0 0,1 0 1 0 0,-1 1-1 0 0,1-1 0 0 0,-1 0-20 0 0,-30 0 423 0 0,9 0-190 0 0,5 0-88 0 0,3 0-58 0 0,-1-3 42 0 0,7-2-47 0 0,1 0-38 0 0,-22-10 125 0 0,15 13-103 0 0,0-1-52 0 0,0-7-14 0 0,0 7 0 0 0,-1 1 0 0 0,-8-11-164 0 0,24 13 135 0 0,-3 0-66 0 0,3 0 90 0 0,0 0 0 0 0,-1 0 0 0 0,1 0 0 0 0,0 0 0 0 0,0 0 0 0 0,0 1 0 0 0,0-1 0 0 0,0 0 0 0 0,0 0 0 0 0,0 0 0 0 0,0 0 0 0 0,0 0 0 0 0,0 0 0 0 0,0 0 0 0 0,-1 0 0 0 0,1-1 0 0 0,0 1-1 0 0,0 0 1 0 0,0 0 0 0 0,0 0 0 0 0,0 0 0 0 0,0 0 0 0 0,0 0 0 0 0,0 0 0 0 0,0 0 0 0 0,0 0 0 0 0,0 0 0 0 0,0 0 0 0 0,-1 0 0 0 0,1 0 0 0 0,0 0 0 0 0,0 0 0 0 0,0 0 0 0 0,0 0 0 0 0,0 0 0 0 0,0 0-1 0 0,0-1 1 0 0,0 1 0 0 0,0 0 0 0 0,0 0 0 0 0,0 0 0 0 0,0 0 0 0 0,0 0 0 0 0,0 0 0 0 0,0 0 0 0 0,0 0 0 0 0,0 0 0 0 0,0 0 0 0 0,0-1 0 0 0,0 1 0 0 0,0 0 0 0 0,0 0 0 0 0,0 0 0 0 0,0 0 0 0 0,0 0-1 0 0,0 0 1 0 0,0 0 5 0 0,0-1-208 0 0,0 1 75 0 0,0 0 64 0 0,0-1 54 0 0,0 0 103 0 0,0 0 321 0 0,0 0-343 0 0,0 0-79 0 0,0 1-44 0 0,0-1-44 0 0,0 1-50 0 0,0 0-57 0 0,0-1-84 0 0,0 0-80 0 0,0 1-86 0 0,0-1-94 0 0,0 1-103 0 0,0-1-109 0 0,0 0-116 0 0,0 0-125 0 0,0 1-1216 0 0,0 0-1259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3:15.5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243 0 7464 0 0,'0'0'216'0'0,"0"0"-62"0"0,0 0-22 0 0,0 0 34 0 0,0 0 126 0 0,0 0 237 0 0,0 3 14 0 0,-1 2-424 0 0,-1-2 78 0 0,-1-1 108 0 0,-4-1 211 0 0,2 0-253 0 0,0-1-36 0 0,-3 3-14 0 0,0 2 0 0 0,-1 0 53 0 0,-1-3 37 0 0,5 1 49 0 0,-7 5-58 0 0,-9 3 208 0 0,-5 2 43 0 0,12-2-252 0 0,-2 4 1 0 0,1 0-68 0 0,-15 15 150 0 0,28-27-336 0 0,-1 0 1 0 0,1 0 0 0 0,0 0 0 0 0,0 0 0 0 0,0 0 0 0 0,0 2-41 0 0,0-2 32 0 0,0 1 0 0 0,1-1 1 0 0,-1 0-1 0 0,-1 0 0 0 0,1 0 0 0 0,-1 1-32 0 0,1-3 15 0 0,1 1-1 0 0,0-1 1 0 0,-1 1-1 0 0,1-1 1 0 0,0 1-1 0 0,0 0 1 0 0,0 0-1 0 0,0 0 1 0 0,0 0-1 0 0,1 0 1 0 0,-1-1-1 0 0,0 3-14 0 0,0 24 108 0 0,1-20-95 0 0,0-6-12 0 0,0-1 0 0 0,0 1 0 0 0,0 0 0 0 0,1-1 1 0 0,-1 1-1 0 0,0-1 0 0 0,1 1 0 0 0,0 0 0 0 0,-1-1 0 0 0,1 1 0 0 0,0-1 0 0 0,0 0 1 0 0,0 1-1 0 0,0-1 0 0 0,0 0 0 0 0,0 1 0 0 0,0-1 0 0 0,0 0 0 0 0,0 0 1 0 0,1 0-2 0 0,14 16 65 0 0,-8-9-33 0 0,-5-5-24 0 0,0 0 0 0 0,2 1 7 0 0,0 0 0 0 0,1 0 0 0 0,0-1 0 0 0,-1 1 1 0 0,1-1-1 0 0,1 0-15 0 0,-2-1 5 0 0,-1-1 9 0 0,0 0-1 0 0,1 0 1 0 0,-1 0 0 0 0,0-1 0 0 0,0 1 0 0 0,0-1 0 0 0,0 0-1 0 0,1 0 1 0 0,2-1-14 0 0,9 0 36 0 0,-4 1 7 0 0,-8 1-32 0 0,-1-1 1 0 0,1 0-1 0 0,0 0 0 0 0,0 0 0 0 0,0-1 1 0 0,-1 1-1 0 0,1-1 0 0 0,2-1-11 0 0,16-8 27 0 0,-9 2 31 0 0,-3-3-23 0 0,3 0 12 0 0,-3 7-27 0 0,-9 3-16 0 0,0 1 0 0 0,0 0 0 0 0,0-1 0 0 0,1 1 0 0 0,-1-1 1 0 0,0 1-1 0 0,-1-1 0 0 0,1 0 0 0 0,0 1 0 0 0,0-1 0 0 0,0 0 1 0 0,0 0-1 0 0,0 1 0 0 0,-1-1 0 0 0,1 0 0 0 0,0 0 0 0 0,-1 0 1 0 0,1-1-6 0 0,4-8 17 0 0,-4 8-16 0 0,0 0 0 0 0,0 0 0 0 0,0 0 0 0 0,0 0 0 0 0,1 0 0 0 0,-1 0 0 0 0,1 0 0 0 0,-1 0 1 0 0,1 0-1 0 0,7-8 0 0 0,-5 0-50 0 0,-2-18-87 0 0,-2 14 125 0 0,0-30-83 0 0,1 34 52 0 0,4 1 29 0 0,-4 8 8 0 0,0-1 1 0 0,0 1 0 0 0,0 0 0 0 0,-1-1-1 0 0,1 1 1 0 0,0-1 0 0 0,-1 1-1 0 0,1-1 1 0 0,-1 0 5 0 0,2-22-133 0 0,-2 22 53 0 0,0 2 8 0 0,0 0-15 0 0,8 9-27 0 0,-4 1 64 0 0,-3-6 51 0 0,0 0 0 0 0,0 1 1 0 0,-1-1-1 0 0,1 1 0 0 0,-1-1 0 0 0,-1 3-1 0 0,1 1-8 0 0,0-6 8 0 0,1-1 0 0 0,-1 1 0 0 0,0-1 0 0 0,0 1 0 0 0,1-1 0 0 0,-1 1 0 0 0,1-1 0 0 0,-1 1 0 0 0,1-1 0 0 0,-1 0 0 0 0,1 1 0 0 0,0-1 0 0 0,0 0 0 0 0,5 12 12 0 0,-1 12 46 0 0,1-12-18 0 0,-5-12-36 0 0,0 0 0 0 0,0 1-1 0 0,-1-1 1 0 0,1 1 0 0 0,-1-1 0 0 0,1 0 0 0 0,-1 1-1 0 0,1-1 1 0 0,-1 1 0 0 0,0-1 0 0 0,0 1 0 0 0,1-1 0 0 0,-1 1-4 0 0,0 0 12 0 0,0-1 0 0 0,0 1 1 0 0,0 0-1 0 0,1-1 1 0 0,-1 1-1 0 0,1 0 1 0 0,-1-1-1 0 0,1 1 1 0 0,0-1-1 0 0,0 1 1 0 0,0-1-1 0 0,-1 1 1 0 0,1-1-1 0 0,1 0 1 0 0,-1 1-1 0 0,0-1 1 0 0,0 0-1 0 0,0 0 1 0 0,1 1-13 0 0,10 13 115 0 0,-6-3-26 0 0,-2-1-34 0 0,7 12 30 0 0,-11-22-83 0 0,1 0 0 0 0,-1-1 0 0 0,1 1 0 0 0,0 0 0 0 0,0 0 0 0 0,-1 0 0 0 0,1-1 0 0 0,0 1 0 0 0,0 0-1 0 0,0-1 1 0 0,0 1 0 0 0,0-1 0 0 0,0 1 0 0 0,0-1 0 0 0,0 1 0 0 0,0-1-2 0 0,10 6 60 0 0,-6 7-44 0 0,-5-12-16 0 0,1 0 0 0 0,0 0 0 0 0,0 0 0 0 0,-1 0 0 0 0,1 0 0 0 0,0 0 0 0 0,0 0 0 0 0,0 0 0 0 0,0 0 0 0 0,0 0 0 0 0,0-1 0 0 0,1 2 0 0 0,9 2-17 0 0,-3 0-50 0 0,1 3-92 0 0,-6-5-96 0 0,-2-2-288 0 0,1 0 73 0 0,-1 0 63 0 0,0 0 51 0 0,1 0-232 0 0,0 0-256 0 0,-1 0 452 0 0,0 0-70 0 0,0 0-93 0 0,1 0-1346 0 0,-1 0-1075 0 0</inkml:trace>
  <inkml:trace contextRef="#ctx0" brushRef="#br0" timeOffset="420.59">621 15 8696 0 0,'2'3'197'0'0,"8"10"40"0"0,-7 2-14 0 0,-2-6-86 0 0,4-5-54 0 0,1 0-56 0 0,-1 11-27 0 0,-2-7 49 0 0,1 2 88 0 0,2 6 191 0 0,1 1 97 0 0,7 16 474 0 0,-10-24-650 0 0,-1-1-55 0 0,1 3 302 0 0,0-1-64 0 0,2 3 124 0 0,1-1-69 0 0,2 5 157 0 0,-7-2-85 0 0,1 0-92 0 0,6 1-11 0 0,6 11 229 0 0,-11-12-306 0 0,-4-12-118 0 0,0-3-5 0 0,0 0-8 0 0,0 0-34 0 0,0 0-20 0 0,0 0-2 0 0,0 0-8 0 0,0 0-34 0 0,0 0-20 0 0,0 0-2 0 0,0 0-5 0 0,0 0-24 0 0,0 0-17 0 0,0 0-2 0 0,0-3-13 0 0,-1-8-49 0 0,1 6-2 0 0,0 0 0 0 0,0 0-1 0 0,0 0 1 0 0,1-1 0 0 0,0 1 0 0 0,0 0-1 0 0,1-4-15 0 0,-1 7 2 0 0,0 0 0 0 0,0 0-1 0 0,0 0 1 0 0,0 1-1 0 0,0-1 1 0 0,0 0 0 0 0,0 1-1 0 0,2-2-1 0 0,0 0 3 0 0,-1-1-1 0 0,1 0 0 0 0,-1 1 0 0 0,0-1 1 0 0,0 0-1 0 0,0 0 0 0 0,0-1 0 0 0,0 0-2 0 0,8-17 36 0 0,-2 7-34 0 0,-2-3-62 0 0,-2 6 6 0 0,-3 10 44 0 0,0 0 1 0 0,0 0 0 0 0,0 0 0 0 0,0 1-1 0 0,0-1 1 0 0,1 0 0 0 0,-1 1-1 0 0,1-1 1 0 0,-1 1 0 0 0,1-1-1 0 0,0 1 1 0 0,0 0 0 0 0,-1 0 0 0 0,1 0-1 0 0,2-1 10 0 0,11-8-52 0 0,1-12-38 0 0,-14 19 67 0 0,1-1-1 0 0,-1 1 0 0 0,0-1 1 0 0,1 1-1 0 0,0 0 1 0 0,0 0-1 0 0,0 1 1 0 0,0-1-1 0 0,0 1 0 0 0,2-2 24 0 0,9-2-82 0 0,2 2 51 0 0,0 0 14 0 0,-2-2-38 0 0,-6 1 42 0 0,-4 3-7 0 0,2 10-16 0 0,-4-4 24 0 0,2 1 10 0 0,-1 0 0 0 0,1-1 1 0 0,0 1-1 0 0,0-1 0 0 0,0 0 1 0 0,0 0-1 0 0,1-1 0 0 0,4 3 2 0 0,-5-3 2 0 0,-3-3-2 0 0,0 0 1 0 0,-1 0-1 0 0,1 1 0 0 0,0-1 1 0 0,-1 0-1 0 0,1 1 1 0 0,-1-1-1 0 0,1 0 1 0 0,-1 1-1 0 0,1-1 0 0 0,-1 1 1 0 0,1-1-1 0 0,-1 1 1 0 0,1-1-1 0 0,-1 1 1 0 0,0-1-1 0 0,1 1 0 0 0,-1-1 1 0 0,0 1-1 0 0,1 0 1 0 0,-1-1-1 0 0,0 1 0 0 0,2 4 13 0 0,26 40 299 0 0,-18-26-185 0 0,-7-14-81 0 0,0 0 1 0 0,0-1-1 0 0,1 0 1 0 0,-1 1-1 0 0,1-1-46 0 0,-2-3 3 0 0,0 1-1 0 0,-1 0 1 0 0,1 0 0 0 0,-1 0-1 0 0,0 0 1 0 0,0 1-1 0 0,0-1 1 0 0,0 0 0 0 0,0 0-1 0 0,0 1 1 0 0,-1-1-1 0 0,1 0 1 0 0,-1 1-3 0 0,1-1-6 0 0,-1 1 0 0 0,1-1-1 0 0,0 0 1 0 0,0 1 0 0 0,0-1 0 0 0,0 0 0 0 0,0 0-1 0 0,0 0 1 0 0,0 0 0 0 0,1 0 0 0 0,-1 0 0 0 0,1 0-1 0 0,0 0 7 0 0,0 1-2 0 0,0 0-1 0 0,1 0 0 0 0,-1 0 0 0 0,0 0 0 0 0,-1 0 0 0 0,2 2 3 0 0,-2-2 0 0 0,1 0 1 0 0,0 1-1 0 0,0-1 0 0 0,0 0 0 0 0,1 0 0 0 0,0 1 0 0 0,9 11-28 0 0,-11-14-224 0 0,0 1 92 0 0,-1 0 79 0 0,1 0 66 0 0,-1 0 53 0 0,1-1 38 0 0,-1 9 442 0 0,0-8-432 0 0,0 1-96 0 0,0-1-55 0 0,0 0-55 0 0,0 0-62 0 0,0 0-68 0 0,-1-1-76 0 0,1 1-83 0 0,0 0-92 0 0,0 0-98 0 0,0 0-105 0 0,0 0-114 0 0,0 0-121 0 0,0-1 422 0 0,0 0-32 0 0,0 3-1723 0 0,0 4-1288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1:13.5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121 1 9760 0 0,'0'0'222'0'0,"0"0"30"0"0,0 0 18 0 0,1 0-117 0 0,1 0-80 0 0,4 1-26 0 0,-1 4-39 0 0,-1 1-17 0 0,1-3 15 0 0,0-1 41 0 0,10 26 541 0 0,-11-18-324 0 0,-3 2-40 0 0,-2 1-39 0 0,1-1-41 0 0,-1 2-12 0 0,2 2 24 0 0,6 6 130 0 0,-2-1-9 0 0,-3-5-121 0 0,-2 2 31 0 0,0 5 35 0 0,2 9 56 0 0,4-9-46 0 0,-4-17-138 0 0,-1 0 1 0 0,1 0 0 0 0,-1 0-1 0 0,-1 0 1 0 0,1 4-95 0 0,-2 15 298 0 0,1-15-139 0 0,-1 1 1 0 0,2-1-1 0 0,-1 0 0 0 0,1 1 1 0 0,2 3-160 0 0,1 2 182 0 0,-2-10-102 0 0,0 0 0 0 0,-1 0 0 0 0,0 0 0 0 0,0 1 0 0 0,0-1 0 0 0,-1 4-80 0 0,-1 15 175 0 0,0 6 71 0 0,1-22-141 0 0,1-1 0 0 0,-1 1-1 0 0,1-1 1 0 0,2 5-105 0 0,0 1 108 0 0,5 20 145 0 0,-7-20-131 0 0,-1 2 44 0 0,0 19 88 0 0,0 2-43 0 0,0 1-44 0 0,0 1-49 0 0,0-38-114 0 0,0 0-1 0 0,0-1 1 0 0,0 1 0 0 0,0 0 0 0 0,0 0 0 0 0,0 0-1 0 0,0 0 1 0 0,1-1 0 0 0,-1 1 0 0 0,0 0 0 0 0,0 0-1 0 0,1-1 1 0 0,-1 1 0 0 0,1 1-4 0 0,9 0 25 0 0,-8-2 9 0 0,-2 0-104 0 0,0 0-60 0 0,0 0-20 0 0,0 0 33 0 0,0 0-40 0 0,0 0-104 0 0,0 0-268 0 0,0 0-484 0 0,0 0-45 0 0</inkml:trace>
  <inkml:trace contextRef="#ctx0" brushRef="#br0" timeOffset="325.06">1 409 10720 0 0,'0'0'314'0'0,"2"-3"-6"0"0,3-2-230 0 0,3 0-46 0 0,25-7 85 0 0,-24 9-50 0 0,8 0 87 0 0,-5 3-53 0 0,5-2 24 0 0,-13 1-76 0 0,0-1 0 0 0,0 0 0 0 0,-1 0 0 0 0,1 0 1 0 0,1-2-50 0 0,-2 2 34 0 0,0 0 0 0 0,-1 1 0 0 0,1-1 0 0 0,0 1 1 0 0,0-1-1 0 0,0 1 0 0 0,1 0-34 0 0,33-7 385 0 0,-7 1-57 0 0,-9 1-156 0 0,-4 1-79 0 0,1-2-63 0 0,22-5-19 0 0,-7 9-11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1:10.8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243 273 6648 0 0,'0'0'149'0'0,"-3"0"23"0"0,-17 0 145 0 0,13 0-259 0 0,-1 0-40 0 0,0 0 32 0 0,-4 0 138 0 0,3 0 40 0 0,1 0 47 0 0,-11 0 747 0 0,11 0-629 0 0,-1 0-88 0 0,4 0-205 0 0,0 0-42 0 0,4 0-47 0 0,1-1 0 0 0,-1 1 0 0 0,1 0 0 0 0,-1 0 1 0 0,1 0-1 0 0,0 0 0 0 0,-1 0 0 0 0,1 0 0 0 0,-1 0 0 0 0,1 0 0 0 0,-1 0 0 0 0,1 1 1 0 0,-1-1-1 0 0,1 0 0 0 0,-1 0 0 0 0,1 0 0 0 0,-1 0 0 0 0,1 1 0 0 0,0-1 0 0 0,-1 0 0 0 0,1 1 1 0 0,-1-1-1 0 0,1 0 0 0 0,0 0 0 0 0,-1 1 0 0 0,1-1 0 0 0,0 1 0 0 0,0-1 0 0 0,-1 0 0 0 0,1 1 1 0 0,0-1-1 0 0,-1 1-11 0 0,-3 5 165 0 0,-10 3 132 0 0,3-3-87 0 0,-4 9 250 0 0,5-6-226 0 0,2-1-37 0 0,-4 8 103 0 0,2 4-36 0 0,5-9-163 0 0,1-1-33 0 0,4 6-38 0 0,-2 0-13 0 0,-3-4 23 0 0,4-10-34 0 0,0-1-1 0 0,0 1 1 0 0,0-1 0 0 0,1 0 0 0 0,-1 1 0 0 0,1 0 0 0 0,-1-1 0 0 0,1 1 0 0 0,-1-1 0 0 0,1 1 0 0 0,0-1-1 0 0,0 1 1 0 0,0 0 0 0 0,0 0-6 0 0,0 0 31 0 0,0 1-1 0 0,0 0 1 0 0,0 0-1 0 0,0-1 1 0 0,1 1-1 0 0,-1 0 1 0 0,1 0-31 0 0,9 7 256 0 0,-8-3-187 0 0,-2 7 103 0 0,0 7 76 0 0,4-5-119 0 0,-4-13-118 0 0,2 0-1 0 0,-1-1 1 0 0,0 1-1 0 0,0-1 1 0 0,1 1-1 0 0,-1-1 1 0 0,1 1-1 0 0,0-1-10 0 0,7 5 53 0 0,-8-7-50 0 0,-1 0 0 0 0,1 1 0 0 0,-1-1 0 0 0,0 0 0 0 0,1 0 1 0 0,-1 1-1 0 0,1-1 0 0 0,-1 0 0 0 0,0 1 0 0 0,0-1 0 0 0,1 0 0 0 0,-1 1 0 0 0,0-1 0 0 0,1 1 0 0 0,-1-1 0 0 0,0 1 0 0 0,0-1 0 0 0,0 0 0 0 0,0 1 0 0 0,1-1 0 0 0,-1 1 0 0 0,0-1 0 0 0,0 1 0 0 0,0-1 1 0 0,0 1-1 0 0,0-1 0 0 0,0 1 0 0 0,0-1 0 0 0,0 1 0 0 0,0-1 0 0 0,-1 0 0 0 0,1 1-3 0 0,2 11 80 0 0,4-5-34 0 0,12 0 21 0 0,2 0 63 0 0,-8 3-14 0 0,-3-1 11 0 0,2-3 44 0 0,6-4 40 0 0,-4-2-32 0 0,-6 1-54 0 0,2 1 34 0 0,1 2-24 0 0,7 3 46 0 0,1-5-100 0 0,-7-2-71 0 0,-5 1-8 0 0,-1-1 0 0 0,1 1 1 0 0,-1-2-1 0 0,0 1 0 0 0,1 0 0 0 0,-1-1 1 0 0,0 0-1 0 0,2-1-2 0 0,-2 1 6 0 0,16-7 85 0 0,-17 7-60 0 0,0-1-1 0 0,-1 0 1 0 0,1 0-1 0 0,0 0 1 0 0,-1 0-1 0 0,0-1 1 0 0,4-1-31 0 0,5-8 92 0 0,10-10 84 0 0,-21 20-160 0 0,0 1 0 0 0,1-1 0 0 0,-1 1 1 0 0,0-1-1 0 0,-1 0 0 0 0,1 1 1 0 0,0-1-1 0 0,0 0 0 0 0,-1 0 0 0 0,1 0 1 0 0,-1 0-1 0 0,0 1 0 0 0,1-1 1 0 0,-1-1-18 0 0,0-4 60 0 0,0-5 20 0 0,2 1-35 0 0,3 3-35 0 0,-4 7-4 0 0,0 0 0 0 0,0-1 0 0 0,0 1 0 0 0,-1-1 0 0 0,1 1 0 0 0,0-1 0 0 0,-1 1 0 0 0,1-1 0 0 0,-1 1 0 0 0,0-1 0 0 0,1 1 0 0 0,-1-1 0 0 0,0 0 0 0 0,0 1 0 0 0,0-2-5 0 0,0 0 5 0 0,0 0 0 0 0,-1 0 0 0 0,1 0 1 0 0,-1 0-1 0 0,1 0 0 0 0,-1 0 0 0 0,-1-2-5 0 0,-6-12 58 0 0,3-13 38 0 0,3 26-85 0 0,-1 0-1 0 0,0 0 0 0 0,0 0 0 0 0,-1 0 0 0 0,1 1 0 0 0,-1-1 0 0 0,-2-1-10 0 0,0 1 8 0 0,1-1-1 0 0,0-1 0 0 0,0 1 0 0 0,-4-6-7 0 0,4 2 30 0 0,-7-8-11 0 0,-1 0-36 0 0,-1 1-37 0 0,-2 4-38 0 0,5 8 32 0 0,10 4 49 0 0,0-1-1 0 0,0 1 0 0 0,0 0 1 0 0,0-1-1 0 0,0 1 0 0 0,0-1 0 0 0,0 0 1 0 0,0 1-1 0 0,0-1 0 0 0,0 0 0 0 0,1 1 1 0 0,-1-1-1 0 0,0 0 0 0 0,0 0 0 0 0,0 0 1 0 0,1 0-1 0 0,-1 0 0 0 0,0 0 12 0 0,-1-4-157 0 0,0 1 96 0 0,-2-5 46 0 0,2 6-59 0 0,1 1-15 0 0,-1 1-46 0 0,1 0-55 0 0,-1-1-65 0 0,1 1-13 0 0,0 1-57 0 0,-1-1-62 0 0,0 1-67 0 0,0-1-73 0 0,0 1-78 0 0,0 0-83 0 0,0 0-90 0 0,0 0-1220 0 0,1 0-1134 0 0</inkml:trace>
  <inkml:trace contextRef="#ctx0" brushRef="#br0" timeOffset="480.4">545 273 6384 0 0,'0'0'184'0'0,"-2"2"64"0"0,-3 3-100 0 0,1 1 36 0 0,1 1 43 0 0,2 0 46 0 0,4-2 176 0 0,1 0-306 0 0,-1 1 47 0 0,1 6 296 0 0,-3 21 681 0 0,-1-28-1018 0 0,0-2-64 0 0,0 0 0 0 0,1 1 0 0 0,-1-1 0 0 0,1 0 0 0 0,0 0 0 0 0,0 0 1 0 0,0 1-86 0 0,3 8 292 0 0,0-2-23 0 0,1 2 52 0 0,7 12 96 0 0,-7-16-253 0 0,-1 0 34 0 0,1 2 43 0 0,-1 1 53 0 0,2 3-80 0 0,4 0 77 0 0,27 26 756 0 0,-32-35-913 0 0,3 1 35 0 0,0-1 41 0 0,-7-5-179 0 0,-1 1-1 0 0,1-1 1 0 0,0 1 0 0 0,0-1 0 0 0,0 0-1 0 0,-1 1 1 0 0,1-1 0 0 0,0 1-1 0 0,0 0 1 0 0,-1-1 0 0 0,1 1 0 0 0,0 0-1 0 0,-1-1 1 0 0,1 1 0 0 0,-1 0-1 0 0,1 0 1 0 0,-1-1 0 0 0,0 1 0 0 0,1 0-1 0 0,-1 0 1 0 0,1 0 0 0 0,-1 0-1 0 0,0-1 1 0 0,0 2-31 0 0,0 0 93 0 0,3-2 5 0 0,-2 0-88 0 0,0 0 0 0 0,0 0 0 0 0,0 1 1 0 0,0-1-1 0 0,0 0 0 0 0,0 1 0 0 0,1-1 0 0 0,-1 0 0 0 0,0 1 1 0 0,0-1-1 0 0,0 1 0 0 0,0 0-10 0 0,11 9 176 0 0,5 3 87 0 0,-13-12-188 0 0,0 0-1 0 0,0 0 1 0 0,1 0-1 0 0,-1-1 1 0 0,1 1 0 0 0,-1-1-1 0 0,0 0 1 0 0,1-1-1 0 0,0 1-74 0 0,4-2 111 0 0,-2 0-34 0 0,1-3-21 0 0,-7 4-45 0 0,0 0 1 0 0,1 0 0 0 0,-1 1-1 0 0,1-1 1 0 0,-1 0 0 0 0,1 1-1 0 0,-1-1 1 0 0,1 1-1 0 0,-1-1 1 0 0,1 1 0 0 0,-1 0-1 0 0,1-1 1 0 0,-1 1-1 0 0,1 0-11 0 0,0 0 10 0 0,0 0 0 0 0,-1 0-1 0 0,1 0 1 0 0,-1-1 0 0 0,1 1-1 0 0,-1-1 1 0 0,1 1 0 0 0,-1-1-1 0 0,1 1 1 0 0,-1-1 0 0 0,1 0-1 0 0,-1 0 1 0 0,0 0 0 0 0,1 0-10 0 0,6-3 22 0 0,-4 1-18 0 0,-3 3-1 0 0,0 0-1 0 0,-1 0 1 0 0,1-1 0 0 0,-1 1 0 0 0,1 0 0 0 0,0-1 0 0 0,-1 1 0 0 0,1 0-1 0 0,-1-1 1 0 0,1 1 0 0 0,-1-1 0 0 0,1 1 0 0 0,-1-1 0 0 0,0 1 0 0 0,1-1-1 0 0,-1 1 1 0 0,0-1 0 0 0,1 1 0 0 0,-1-1 0 0 0,0 0 0 0 0,1 1 0 0 0,-1-1-3 0 0,2-4 17 0 0,8-8 8 0 0,-6 8 22 0 0,-3-2-40 0 0,-1 2-8 0 0,5-3 1 0 0,-4 7 0 0 0,0-1 0 0 0,0 1 0 0 0,-1 0 0 0 0,1-1 0 0 0,0 1 0 0 0,-1-1 0 0 0,1 1 0 0 0,0-1 0 0 0,-1 1 0 0 0,0-1 0 0 0,1 1 0 0 0,-1-1 0 0 0,0 0 0 0 0,0 1 0 0 0,0-1 0 0 0,0 0 0 0 0,0 0 0 0 0,1 1 0 0 0,-1-1 0 0 0,0 0 0 0 0,1 1 0 0 0,-1-1 0 0 0,1 0 0 0 0,0 1 0 0 0,0-1 0 0 0,-1 1 0 0 0,1-1 0 0 0,0 1 0 0 0,0-1 0 0 0,0 1 0 0 0,0 0 0 0 0,0-1 0 0 0,0 0 0 0 0,-1 1 0 0 0,1-1 0 0 0,-1 1 0 0 0,1-1 0 0 0,-1 0 0 0 0,1 1 0 0 0,-1-1 0 0 0,0 0 0 0 0,0 0 0 0 0,0-27-107 0 0,0-2-111 0 0,0-5-141 0 0,0-16-261 0 0,3 47 422 0 0,7-6 39 0 0,-8 9 21 0 0,-2 2 2 0 0,0 0 10 0 0,0 0 38 0 0,0 0-4 0 0,0 0 20 0 0,3 0 2 0 0,-3 0 67 0 0,0 0-1 0 0,1 0 1 0 0,-1 0 0 0 0,1 0 0 0 0,-1 0 0 0 0,0 0 0 0 0,1 0 0 0 0,-1 0 0 0 0,1 0 0 0 0,-1 0 0 0 0,0 0 0 0 0,1 0 0 0 0,-1 1 0 0 0,1-1 0 0 0,-1 0 0 0 0,0 0 0 0 0,1 0 0 0 0,-1 1 0 0 0,0-1 0 0 0,1 0 0 0 0,-1 0 0 0 0,0 1 0 0 0,0-1 0 0 0,1 0 0 0 0,-1 1 0 0 0,0-1 0 0 0,0 0 0 0 0,1 1 0 0 0,-1-1 0 0 0,0 0 0 0 0,0 1 3 0 0,5 6-50 0 0,1-3 6 0 0,-6-4 43 0 0,1 0-1 0 0,-1 0 1 0 0,1 1 0 0 0,-1-1 0 0 0,1 0 0 0 0,-1 0-1 0 0,0 1 1 0 0,1-1 0 0 0,-1 0 0 0 0,0 1-1 0 0,1-1 1 0 0,-1 1 0 0 0,0-1 0 0 0,0 0 0 0 0,1 1-1 0 0,-1-1 1 0 0,0 1 0 0 0,0-1 0 0 0,0 1 0 0 0,0-1-1 0 0,1 1 1 0 0,-1-1 0 0 0,0 0 0 0 0,0 1-1 0 0,0-1 1 0 0,0 1 0 0 0,0-1 0 0 0,0 1 0 0 0,0-1-1 0 0,0 1 1 0 0,0-1 0 0 0,-1 1 1 0 0,1 1-4 0 0,1-1 0 0 0,-1 1 0 0 0,0 0 0 0 0,0-1 0 0 0,1 1 1 0 0,-1-1-1 0 0,1 1 0 0 0,-1-1 0 0 0,1 1 0 0 0,0-1 0 0 0,-1 0 0 0 0,1 1 0 0 0,0-1 0 0 0,0 1 4 0 0,4 5-9 0 0,5 16-43 0 0,0 0 51 0 0,0-6 1 0 0,-5 6 0 0 0,-2-19 0 0 0,-2-4 0 0 0,1 2 0 0 0,7 25 0 0 0,-6-21 1 0 0,-1 0 1 0 0,1 0 0 0 0,0 0 0 0 0,0-1-1 0 0,1 1 1 0 0,4 4-2 0 0,-5-6-26 0 0,-2-2 45 0 0,-3 1 71 0 0,0-1-57 0 0,3 0-87 0 0,0 1-27 0 0,2 1-45 0 0,1 0-53 0 0,2 2-59 0 0,-6-5 14 0 0,1 0-38 0 0,0-1-360 0 0,-1 1 80 0 0,0-1-51 0 0,0 0-706 0 0,0 0-561 0 0,0 0-1066 0 0</inkml:trace>
  <inkml:trace contextRef="#ctx0" brushRef="#br0" timeOffset="885.33">1316 1 7312 0 0,'0'0'165'0'0,"0"0"22"0"0,0 0 9 0 0,0 0 42 0 0,0 0 117 0 0,0 0 49 0 0,0 0 11 0 0,0 0-21 0 0,0 2-90 0 0,0-2-293 0 0,0 1 0 0 0,0-1 0 0 0,0 1 0 0 0,0-1 0 0 0,0 0 0 0 0,0 1 0 0 0,0-1 0 0 0,0 1 0 0 0,0-1 0 0 0,0 0 0 0 0,1 1 0 0 0,-1-1 0 0 0,0 1-1 0 0,0-1 1 0 0,0 0 0 0 0,0 1 0 0 0,1-1 0 0 0,-1 0 0 0 0,0 1 0 0 0,0-1 0 0 0,1 0 0 0 0,-1 1 0 0 0,0-1 0 0 0,1 0 0 0 0,-1 0 0 0 0,0 1 0 0 0,1-1 0 0 0,-1 0 0 0 0,0 0-1 0 0,1 0 1 0 0,-1 1-11 0 0,7 3 179 0 0,8 24 415 0 0,-10 2 108 0 0,5-12-362 0 0,-5 7-51 0 0,5-5-22 0 0,-6-8-142 0 0,0 3 54 0 0,6 3 50 0 0,-1 1-28 0 0,5 33 323 0 0,-9-34-350 0 0,-2-1-3 0 0,-1-10-73 0 0,0 0-1 0 0,0 0 1 0 0,0 0-1 0 0,1 0 0 0 0,0 1-97 0 0,9 21 349 0 0,-11-24-253 0 0,0 1 0 0 0,-1-1 0 0 0,1 0 1 0 0,-1 6-97 0 0,2 4 209 0 0,2 2-39 0 0,2 0-40 0 0,1-2-36 0 0,2 9-17 0 0,-9-23-72 0 0,1 0 0 0 0,-1 0 1 0 0,0 0-1 0 0,0 0 0 0 0,0 0 1 0 0,1 0-1 0 0,-1 0 1 0 0,0 0-1 0 0,-1 0 0 0 0,1 0 1 0 0,0 0-1 0 0,0 0 0 0 0,0 0 1 0 0,-1 0-1 0 0,1 1 1 0 0,0-2-1 0 0,-1 1 0 0 0,1 0 1 0 0,-1 0-1 0 0,1 0 0 0 0,-1 0 1 0 0,1 0-1 0 0,-1 0 1 0 0,0 0-1 0 0,0 0-5 0 0,0-1 5 0 0,1 1 1 0 0,-1-1-1 0 0,1 1 0 0 0,-1 0 1 0 0,1-1-1 0 0,0 1 1 0 0,-1 0-1 0 0,1-1 0 0 0,-1 1 1 0 0,1 0-1 0 0,0-1 1 0 0,0 1-1 0 0,-1 0 0 0 0,1 0 1 0 0,0-1-1 0 0,0 1 0 0 0,0 0 1 0 0,0 0-1 0 0,0-1 1 0 0,0 1-1 0 0,0 0 0 0 0,0 0 1 0 0,0 0-1 0 0,0-1 1 0 0,0 1-1 0 0,1 0 0 0 0,-1 0 1 0 0,0-1-1 0 0,1 1 1 0 0,-1 0-7 0 0,5 6 55 0 0,-4-5-42 0 0,-1-1 0 0 0,1 0-1 0 0,0 1 1 0 0,0-1 0 0 0,0 1-1 0 0,-1-1 1 0 0,1 1 0 0 0,-1-1-1 0 0,1 1 1 0 0,-1-1 0 0 0,0 1-1 0 0,0 0 1 0 0,0-1 0 0 0,1 1-12 0 0,-1 11 77 0 0,0-11-12 0 0,0 1-1 0 0,0 9-10 0 0,0 1-62 0 0,0-11-96 0 0,0-2-64 0 0,0 0 68 0 0,0 0-65 0 0,0 0-82 0 0,0 0 75 0 0,0 0-37 0 0,0 0-42 0 0,0 0-39 0 0,0 0-393 0 0,0 0 94 0 0,0 0-54 0 0,0 0-756 0 0,0 0-598 0 0,0 0-1135 0 0</inkml:trace>
  <inkml:trace contextRef="#ctx0" brushRef="#br0" timeOffset="1200.92">1226 379 8352 0 0,'0'0'190'0'0,"0"0"28"0"0,2 0 7 0 0,11-3-33 0 0,-6-2-157 0 0,5-1-28 0 0,-1 4 70 0 0,-4 3 79 0 0,0-1 55 0 0,9-3 359 0 0,9-9 245 0 0,-14 7-507 0 0,1 0-53 0 0,-7 3-174 0 0,0 1-40 0 0,7-4 221 0 0,-4 1-45 0 0,7-2 99 0 0,11 1 52 0 0,-12-1-180 0 0,-2 2-50 0 0,9 1 22 0 0,-14 2-108 0 0,-1 1 0 0 0,1-2 0 0 0,-1 1 0 0 0,0-1 0 0 0,1 1-1 0 0,-1-2-51 0 0,9-1 77 0 0,1 3-47 0 0,-10 0-29 0 0,-1 1 1 0 0,1-1-1 0 0,0 0 1 0 0,-1-1-1 0 0,1 1 1 0 0,-1-1-2 0 0,0 0-9 0 0,0 1 0 0 0,0-1 0 0 0,0 1 0 0 0,0 1 0 0 0,4-1 9 0 0,13 1-188 0 0,1 0 4 0 0,-5 0-8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1:31.5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8928 0 0,'0'0'200'0'0,"0"0"33"0"0,0 0 14 0 0,0 2-41 0 0,0 1-181 0 0,0 3 26 0 0,0 1 36 0 0,1-2 44 0 0,1-1 55 0 0,-1-3-153 0 0,3 4 263 0 0,-4-3-42 0 0,-3 8 109 0 0,7 1-16 0 0,-3-9-306 0 0,0-1 1 0 0,0 1-1 0 0,0-1 1 0 0,-1 1-1 0 0,1 0 1 0 0,-1-1 0 0 0,1 1-1 0 0,-1 0 1 0 0,0-1-1 0 0,0 2-41 0 0,0 11 154 0 0,0 1 38 0 0,-1 1 302 0 0,1 0-1 0 0,1 15-493 0 0,2-19 226 0 0,2 2 63 0 0,1 1 1 0 0,-4 1-64 0 0,-2-4-41 0 0,0-2-64 0 0,0 13 101 0 0,2-7-16 0 0,4-6-52 0 0,-5-8-134 0 0,-1-1-1 0 0,1 0 1 0 0,0 1-1 0 0,0-1 1 0 0,-1 1-1 0 0,1-1 1 0 0,-1 1-1 0 0,1-1 1 0 0,-1 1-1 0 0,0-1 1 0 0,0 1-1 0 0,1-1 1 0 0,-1 2-20 0 0,-1 8 102 0 0,1-8-74 0 0,-1 0-1 0 0,1 1 1 0 0,0-1 0 0 0,0 0 0 0 0,1 0 0 0 0,-1 0-1 0 0,1 0 1 0 0,-1 0 0 0 0,1 0 0 0 0,0 0-28 0 0,4 4 41 0 0,-5-6-37 0 0,1-1 0 0 0,0 1 0 0 0,-1 0 0 0 0,1-1 0 0 0,-1 1 0 0 0,1 0 0 0 0,-1 0 0 0 0,1 0 1 0 0,-1-1-1 0 0,0 1 0 0 0,1 0 0 0 0,-1 0 0 0 0,0 0 0 0 0,0 0 0 0 0,1 0 0 0 0,-1 0 0 0 0,0 0 1 0 0,0-1-1 0 0,0 1 0 0 0,0 0 0 0 0,0 0 0 0 0,0 0 0 0 0,-1 0 0 0 0,1 0 0 0 0,0 0 0 0 0,0 0 1 0 0,-1 0-5 0 0,-6 14 64 0 0,14 0-11 0 0,-4-9-45 0 0,-3-5-7 0 0,0-1-1 0 0,0 1 0 0 0,1-1 1 0 0,-1 0-1 0 0,0 1 1 0 0,0-1-1 0 0,0 1 0 0 0,1-1 1 0 0,-1 0-1 0 0,0 1 0 0 0,0-1 1 0 0,1 1-1 0 0,-1-1 0 0 0,0 0 1 0 0,1 1-1 0 0,-1-1 0 0 0,0 0 1 0 0,1 0-1 0 0,-1 1 1 0 0,0-1-1 0 0,1 0 0 0 0,-1 0 1 0 0,1 0-1 0 0,-1 1 0 0 0,0-1 1 0 0,1 0-1 0 0,-1 0 0 0 0,1 0 1 0 0,-1 0-1 0 0,1 0 0 0 0,-1 0 1 0 0,1 0-1 0 0,-1 0 0 0 0,0 0 1 0 0,1 0-1 0 0,-1 0 0 0 0,3 0-1 0 0,-3 0-82 0 0,0 0-115 0 0,0 0-12 0 0,0 0-32 0 0,0 0-664 0 0,0 0-48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1:31.8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8752 0 0,'0'0'197'0'0,"0"0"24"0"0,0 0 19 0 0,0 0 14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1:33.1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365 17 9072 0 0,'0'0'200'0'0,"-3"0"33"0"0,1 1-182 0 0,1-1-19 0 0,1 0-18 0 0,-2-1 23 0 0,-4-2 49 0 0,0-1 12 0 0,-4-1 44 0 0,0 2-93 0 0,-16 2-55 0 0,17 1 70 0 0,0 1 72 0 0,2-1 101 0 0,-38 0 1136 0 0,30 0-975 0 0,-1 0-64 0 0,4 3-47 0 0,2 2-69 0 0,8-4-188 0 0,1 0 0 0 0,-1 0 0 0 0,1-1 0 0 0,-1 1 0 0 0,1 0 0 0 0,-1-1 0 0 0,0 1 0 0 0,1-1 0 0 0,-1 1 0 0 0,0-1 0 0 0,1 0 0 0 0,-1 0 0 0 0,0 0-30 0 0,0 0 23 0 0,1 1-1 0 0,-1-1 1 0 0,1 0 0 0 0,-1 0 0 0 0,1 1-1 0 0,-1-1 1 0 0,1 1 0 0 0,-1-1-1 0 0,1 1 1 0 0,-1 0 0 0 0,1-1 0 0 0,0 1-1 0 0,-2 1-22 0 0,-13 14 224 0 0,5-5-125 0 0,0-3-40 0 0,-2-3-29 0 0,5 8 34 0 0,-12 4-26 0 0,12 2 44 0 0,7-15-53 0 0,0 0-1 0 0,-1 0 0 0 0,0 0 1 0 0,0 0-1 0 0,-2 3-28 0 0,2-3 19 0 0,0 0 0 0 0,0 0 0 0 0,0 0 0 0 0,1 1 0 0 0,0-1 0 0 0,0 1 0 0 0,-1 1-19 0 0,-3 13 82 0 0,0-4 8 0 0,4-12-67 0 0,-1 0 0 0 0,1 1 0 0 0,0-1 0 0 0,1 0 0 0 0,-1 0 0 0 0,1 1 0 0 0,-1-1 1 0 0,1 2-24 0 0,-1 21 181 0 0,1-20-143 0 0,-1-1 0 0 0,1 1 1 0 0,0 0-1 0 0,1 0 0 0 0,0 0 1 0 0,0 0-1 0 0,0 2-38 0 0,9 12 167 0 0,-6-7-87 0 0,-4-11-64 0 0,0 0 0 0 0,1 0 0 0 0,-1 1 1 0 0,1-1-1 0 0,0 0 0 0 0,0 0 1 0 0,0 0-1 0 0,0 0 0 0 0,0 0 0 0 0,0 0 1 0 0,0 0-1 0 0,1 0 0 0 0,-1-1 1 0 0,1 1-17 0 0,5 6 23 0 0,-4-5-22 0 0,0 0-1 0 0,0 0 1 0 0,0 0 0 0 0,1 0 0 0 0,-1-1 0 0 0,1 1-1 0 0,2 0-1 0 0,-1-1 1 0 0,1 1 0 0 0,0-1 0 0 0,0 0 0 0 0,0-1 0 0 0,0 0 0 0 0,0 0 0 0 0,0 0 0 0 0,2 0 0 0 0,25 0 91 0 0,-22-1-54 0 0,17 1 4 0 0,-7-5 41 0 0,4-5 112 0 0,23-12-194 0 0,-46 20 4 0 0,-1-1 1 0 0,1 1 0 0 0,-1 0 0 0 0,1-1-1 0 0,-1 1 1 0 0,0-1 0 0 0,0 1 0 0 0,1-1-1 0 0,-1 0 1 0 0,0 1 0 0 0,0-1 0 0 0,-1 0-1 0 0,1-1-4 0 0,12-17 44 0 0,-8 15-25 0 0,-1 0 0 0 0,-1-1-1 0 0,1 0 1 0 0,-1 1 0 0 0,0-1 0 0 0,0-1-19 0 0,0 2 20 0 0,2-26-7 0 0,-3 27-7 0 0,0 0 0 0 0,0 0 0 0 0,-1 0-1 0 0,1 0 1 0 0,-1 0 0 0 0,0-1 0 0 0,0 1-1 0 0,0 0 1 0 0,-1-1 0 0 0,0 1 0 0 0,0-1-1 0 0,0 1 1 0 0,0-1-6 0 0,0-2 21 0 0,-1 5-17 0 0,1 0 1 0 0,0 0-1 0 0,0 0 0 0 0,0 0 1 0 0,0 0-1 0 0,1 0 0 0 0,-1 0 1 0 0,1 0-1 0 0,-1 0 0 0 0,1-1-4 0 0,4-5 21 0 0,-4 7-19 0 0,0-1 1 0 0,0 1-1 0 0,-1 0 0 0 0,1-1 1 0 0,0 1-1 0 0,-1-1 0 0 0,1 1 1 0 0,-1-1-1 0 0,1 1 0 0 0,-1-1 1 0 0,0 0-1 0 0,1 1 0 0 0,-1-1 0 0 0,0 0-2 0 0,0-28 0 0 0,0 30 1 0 0,0 0-1 0 0,0 0 0 0 0,0 0 0 0 0,0 0 0 0 0,0 0 0 0 0,0 0 1 0 0,0 0-1 0 0,1 0 0 0 0,-1 0 0 0 0,0 0 0 0 0,0 0 0 0 0,0 0 1 0 0,0 0-1 0 0,0 0 0 0 0,0 0 0 0 0,0 0 0 0 0,0 0 0 0 0,0 0 0 0 0,0 0 1 0 0,1 0-1 0 0,-1 0 0 0 0,0 0 0 0 0,0 0 0 0 0,0 0 0 0 0,0 0 1 0 0,0 0-1 0 0,0 0 0 0 0,0 0 0 0 0,0 0 0 0 0,0 0 0 0 0,0 0 1 0 0,0 0-1 0 0,0 0 0 0 0,0 0 0 0 0,1 0 0 0 0,-1-1 0 0 0,0 1 1 0 0,0 0-1 0 0,0 0 0 0 0,0 0 0 0 0,0 0 0 0 0,0 0 0 0 0,0 0 0 0 0,0 0 1 0 0,0 0-1 0 0,0 0 0 0 0,0 0 0 0 0,0-1 0 0 0,0 1 0 0 0,0 0 1 0 0,0 0-1 0 0,0 0 0 0 0,0 0 0 0 0,0 0 0 0 0,0 0 0 0 0,0 0 1 0 0,0 0-1 0 0,0 0 0 0 0,0 0 0 0 0,0 0 0 0 0,-1-1 0 0 0,1 1 0 0 0,0 0 0 0 0,6 8 40 0 0,-2 0 13 0 0,0-3 61 0 0,-3 2-74 0 0,-1-2-13 0 0,5 3 8 0 0,-4-7-28 0 0,0 1 0 0 0,0-1 0 0 0,0 1 0 0 0,-1-1 0 0 0,1 0 0 0 0,0 1 0 0 0,-1-1 0 0 0,1 1 0 0 0,-1-1 0 0 0,0 1 0 0 0,1 0 0 0 0,-1-1-1 0 0,0 1 1 0 0,0 0-7 0 0,0 4 30 0 0,0-3-18 0 0,-1-1-1 0 0,1 0 0 0 0,0 0 0 0 0,1 0 0 0 0,-1 0 0 0 0,0 0 0 0 0,1 0 1 0 0,-1 0-1 0 0,1 0 0 0 0,0 1-11 0 0,1 2 36 0 0,1 1 33 0 0,0 0 0 0 0,0 0 0 0 0,1 0 0 0 0,0-1 0 0 0,0 1 0 0 0,0-1-69 0 0,9 11 138 0 0,-11-1-137 0 0,-1-14-14 0 0,-1 1-1 0 0,0 0 1 0 0,1 0-1 0 0,-1-1 1 0 0,1 1-1 0 0,-1 0 1 0 0,1 0 0 0 0,0-1-1 0 0,-1 1 1 0 0,1-1-1 0 0,0 1 1 0 0,0-1-1 0 0,0 1 1 0 0,1-1 0 0 0,-1 1-1 0 0,0-1 1 0 0,0 0-1 0 0,1 1 14 0 0,5 5-50 0 0,-2 1 43 0 0,-3-3-33 0 0,2 1 110 0 0,-3-5-76 0 0,0 0-30 0 0,1-1-33 0 0,-1 1-41 0 0,1 0-48 0 0,0 0-35 0 0,1 0-53 0 0,-2 0-13 0 0,1 0-44 0 0,-1 0-39 0 0,1 1-37 0 0,0 0-247 0 0,0 0-60 0 0,-1 0-46 0 0,0 0-34 0 0,1 4-1361 0 0,-1 3-1210 0 0,-1-9 3307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1:34.5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349 31 8088 0 0,'-13'-13'234'0'0,"8"11"-4"0"0,1 1-193 0 0,-4-1-26 0 0,0-3 32 0 0,3 3 30 0 0,0-1 35 0 0,-1 1 37 0 0,-1 2 38 0 0,0 0 437 0 0,-1 0-121 0 0,0 0-103 0 0,0 0-88 0 0,-1 0-30 0 0,0 0-75 0 0,-12 0 251 0 0,20-1-436 0 0,1 1 0 0 0,0 0 0 0 0,0 0 0 0 0,-1 0 0 0 0,1 0 0 0 0,0 0 0 0 0,-1 0-1 0 0,1 0 1 0 0,0 0 0 0 0,-1 0 0 0 0,1 0 0 0 0,0 1 0 0 0,-1-1 0 0 0,1 0 0 0 0,0 0 0 0 0,0 0 0 0 0,-1 0-1 0 0,1 0 1 0 0,0 1 0 0 0,0-1 0 0 0,-1 0 0 0 0,1 0 0 0 0,0 0 0 0 0,0 1 0 0 0,-1-1 0 0 0,1 0-18 0 0,-1 1 41 0 0,0 0 1 0 0,0 0-1 0 0,0 0 1 0 0,-1 0-1 0 0,1 0 1 0 0,0 0-1 0 0,-1 0 0 0 0,1 0 1 0 0,-1 0-1 0 0,1-1 1 0 0,-1 1-1 0 0,1-1 1 0 0,-1 1-1 0 0,1-1 1 0 0,-1 0-1 0 0,0 0 1 0 0,1 1-1 0 0,-2-1-41 0 0,-7 1 185 0 0,-2 5 21 0 0,0 0-9 0 0,1-4-27 0 0,11-2-162 0 0,-1 0 0 0 0,1-1 1 0 0,-1 1-1 0 0,1 0 0 0 0,-1 0 1 0 0,1 0-1 0 0,-1 0 0 0 0,1 1 0 0 0,-1-1 1 0 0,1 0-1 0 0,-1 0 0 0 0,1 0 1 0 0,-1 0-1 0 0,1 0 0 0 0,-1 1 1 0 0,1-1-1 0 0,0 0 0 0 0,-1 0 1 0 0,1 1-1 0 0,-1-1 0 0 0,1 0 1 0 0,0 1-1 0 0,-1-1 0 0 0,1 0 1 0 0,0 1-1 0 0,-1-1 0 0 0,1 0 1 0 0,0 1-1 0 0,-1-1-8 0 0,-6 7 159 0 0,-3-4-68 0 0,-1 2 48 0 0,4 5 9 0 0,6-9-131 0 0,0 1-1 0 0,0-1 0 0 0,0 0 0 0 0,0 0 1 0 0,0 0-1 0 0,0 0 0 0 0,0 0 1 0 0,-1 0-1 0 0,1 0 0 0 0,0 0 1 0 0,-1-1-1 0 0,1 1 0 0 0,0 0 0 0 0,-2 0-16 0 0,1-1 17 0 0,1 1-1 0 0,-1 0 0 0 0,1-1 0 0 0,-1 1 0 0 0,1 0 0 0 0,-1 0 0 0 0,1 0 0 0 0,0 0 0 0 0,-1 0 0 0 0,1 0 0 0 0,0 0 0 0 0,0 1 0 0 0,0-1 1 0 0,-1 1-17 0 0,-3 8 97 0 0,4-8-76 0 0,0 1 0 0 0,0-1 0 0 0,0 0 1 0 0,0 0-1 0 0,0 0 0 0 0,-1 0 0 0 0,1 0 0 0 0,-1 0 1 0 0,0-1-22 0 0,1 1 16 0 0,-1 0 1 0 0,1-1 0 0 0,0 1 0 0 0,-1 0 0 0 0,1 0-1 0 0,0-1 1 0 0,0 1 0 0 0,0 1-17 0 0,0 0 22 0 0,0 0 0 0 0,0 0 0 0 0,1 0 0 0 0,0 0 0 0 0,-1 0 0 0 0,1 0 0 0 0,0 2-22 0 0,0-3 15 0 0,0 0 0 0 0,0 0 0 0 0,0-1 0 0 0,0 1 0 0 0,-1 0 0 0 0,1-1 0 0 0,-1 1 1 0 0,1 0-1 0 0,-1-1 0 0 0,0 1 0 0 0,1-1 0 0 0,-1 1 0 0 0,0-1 0 0 0,0 2-15 0 0,0-2 15 0 0,0 0 0 0 0,0 1-1 0 0,0-1 1 0 0,0 1-1 0 0,1 0 1 0 0,-1-1-1 0 0,1 1 1 0 0,-1 0 0 0 0,1-1-1 0 0,-1 1 1 0 0,1 0-1 0 0,0 0 1 0 0,0-1 0 0 0,0 2-15 0 0,-1 6 52 0 0,1 11 51 0 0,4-4 11 0 0,0-6-63 0 0,2 8 32 0 0,-4-1 18 0 0,-2-12-76 0 0,1 0 0 0 0,0 0 0 0 0,-1 0 0 0 0,1-1 0 0 0,1 1 0 0 0,-1-1 0 0 0,1 1 0 0 0,0-1 0 0 0,0 1 0 0 0,0-1 0 0 0,1 0 1 0 0,-1 0-1 0 0,1 0 0 0 0,0 0 0 0 0,0 0 0 0 0,0-1 0 0 0,1 1 0 0 0,1 0-25 0 0,1 1 23 0 0,-1-1 0 0 0,1 0-1 0 0,0 0 1 0 0,0 0 0 0 0,1-1-23 0 0,8 9 49 0 0,-14-10-44 0 0,1 0-1 0 0,-1-1 1 0 0,1 1 0 0 0,0-1 0 0 0,-1 0-1 0 0,1 0 1 0 0,0 0 0 0 0,1 1-5 0 0,14 1 121 0 0,-11-3-51 0 0,1 1 34 0 0,3 2 98 0 0,0 0 39 0 0,13 3 305 0 0,-6-4-251 0 0,-9-2-63 0 0,1 0-106 0 0,0 0-89 0 0,0 0-71 0 0,3 0-77 0 0,19 0-364 0 0,-19 0 315 0 0,-3 0 82 0 0,-1-2-47 0 0,3 0-131 0 0,1-2-54 0 0,8-2-307 0 0,-6 5 250 0 0,3 1-358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1:36.1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378 54 6176 0 0,'0'0'177'0'0,"0"-3"0"0"0,0-3-121 0 0,0 2 23 0 0,0 2 79 0 0,-3 2 184 0 0,-3-1-21 0 0,1-1-35 0 0,-3-3 92 0 0,2 0-39 0 0,5 4-79 0 0,-1 0-50 0 0,1 0-44 0 0,0 1-38 0 0,-1-1-18 0 0,1 1-40 0 0,-1 0-23 0 0,0 0-23 0 0,-2 0 23 0 0,2-1 84 0 0,-5-3 108 0 0,-3-2 90 0 0,-3 4 77 0 0,2 2-49 0 0,-3 1-54 0 0,12-1-266 0 0,0 0 0 0 0,0 0-1 0 0,0-1 1 0 0,0 1 0 0 0,0 0-1 0 0,0-1 1 0 0,0 1 0 0 0,0-1-1 0 0,0 0-36 0 0,1 1 5 0 0,1-1 8 0 0,-1 1 1 0 0,0-1-1 0 0,0 1 1 0 0,1-1-1 0 0,-1 1 1 0 0,0-1 0 0 0,0 1-1 0 0,0 0 1 0 0,0-1-1 0 0,1 1 1 0 0,-1 0 0 0 0,0 0-1 0 0,0 0 1 0 0,0 0-1 0 0,0 0 1 0 0,0 0-1 0 0,0 0 1 0 0,0 0 0 0 0,0 0-1 0 0,0 0 1 0 0,1 0-1 0 0,-1 0 1 0 0,0 1 0 0 0,0-1-1 0 0,0 0 1 0 0,0 1-1 0 0,0-1-13 0 0,-7 3 69 0 0,3-2-17 0 0,-1 0-1 0 0,1-1 0 0 0,0 1 1 0 0,-1-1-1 0 0,-2 0-51 0 0,-15 0 161 0 0,10 2-89 0 0,-7 8 65 0 0,-5-5-69 0 0,20-3-53 0 0,-1 0 1 0 0,1 0-1 0 0,0 1 1 0 0,0 0-1 0 0,0 0 1 0 0,1 0-1 0 0,-1 0 1 0 0,-3 4-16 0 0,-20 11 157 0 0,23-6-91 0 0,-5 3-32 0 0,5-2-112 0 0,0-10 26 0 0,5-3 50 0 0,0 0 0 0 0,-1 0 0 0 0,1 0 0 0 0,0 0 0 0 0,0 0 0 0 0,-1 0 0 0 0,1 0 0 0 0,0 0 0 0 0,-1 0 0 0 0,1 1 0 0 0,0-1 0 0 0,0 0 0 0 0,-1 0 0 0 0,1 0 0 0 0,0 0 0 0 0,0 1 0 0 0,-1-1 0 0 0,1 0 0 0 0,0 0 0 0 0,0 0 0 0 0,-1 1 0 0 0,1-1 0 0 0,0 0 0 0 0,0 0 1 0 0,0 1-1 0 0,0-1 0 0 0,0 0 0 0 0,-1 1 0 0 0,1-1 0 0 0,0 0 0 0 0,0 0 0 0 0,0 1 0 0 0,0-1 0 0 0,0 0 0 0 0,0 1 0 0 0,0-1 0 0 0,0 0 0 0 0,0 1 0 0 0,0-1 0 0 0,0 0 0 0 0,0 0 0 0 0,0 1 0 0 0,0-1 0 0 0,0 0 0 0 0,1 1 0 0 0,-1-1 0 0 0,0 0 0 0 0,0 0 0 0 0,0 1 0 0 0,0-1 0 0 0,1 0 0 0 0,-1 0 0 0 0,0 1 0 0 0,0-1 2 0 0,4 1-9 0 0,-1 1 6 0 0,5 13 70 0 0,5 0 2 0 0,-11-14-68 0 0,0 1 0 0 0,-1-1 1 0 0,1 1-1 0 0,0-1 0 0 0,1 0 0 0 0,-1 1 1 0 0,0-1-1 0 0,0 0 0 0 0,0-1 0 0 0,1 1 0 0 0,-1 0 1 0 0,0-1-1 0 0,1 1-1 0 0,-1-1 0 0 0,1 1 0 0 0,-1-1 0 0 0,0 1-1 0 0,1 0 1 0 0,-1 0 0 0 0,0 0 0 0 0,0 0 0 0 0,1 0 0 0 0,-1 1 0 0 0,0-1 0 0 0,0 1 0 0 0,-1-1 0 0 0,1 1 0 0 0,7 5 0 0 0,0 0 0 0 0,0 0 0 0 0,1-1 0 0 0,0 0 0 0 0,0-1 0 0 0,0 0 0 0 0,2 0 0 0 0,15 7 0 0 0,-19-8 0 0 0,0-1 1 0 0,1 0-1 0 0,7 1 0 0 0,-6-1 18 0 0,1 0-1 0 0,-1 0 0 0 0,9 5-17 0 0,18 11 72 0 0,-2 1 63 0 0,-2 3 80 0 0,-2 5 96 0 0,-22-20-178 0 0,7 1 119 0 0,2 2 83 0 0,-17-9-189 0 0,0-1-32 0 0,0 3 31 0 0,0 0-70 0 0,-2 0-32 0 0,0-1 48 0 0,1 3 51 0 0,0 9 442 0 0,-1-11-475 0 0,1-3-96 0 0,-1 1-35 0 0,-9 3 188 0 0,4 5-14 0 0,5-9-142 0 0,1 0 0 0 0,-1 0 0 0 0,1 0 0 0 0,-1 0 0 0 0,1 0 0 0 0,-1 0 0 0 0,1 0 0 0 0,-1 0 0 0 0,0 0 0 0 0,1-1 0 0 0,-1 1 1 0 0,0 0-1 0 0,0 0 0 0 0,0-1 0 0 0,0 1 0 0 0,0 0-10 0 0,-9 3 89 0 0,-3 2 1 0 0,-9 4 65 0 0,5-2-73 0 0,13-7-75 0 0,1 0-1 0 0,-1 0 0 0 0,1-1 1 0 0,-1 1-1 0 0,0-1 1 0 0,-1 0-7 0 0,-12 1 43 0 0,-44-2 31 0 0,4 2-93 0 0,55-1 6 0 0,0-1-1 0 0,1 1 0 0 0,-1 0 1 0 0,0 0-1 0 0,0-1 0 0 0,1 1 1 0 0,-1-1-1 0 0,0 1 0 0 0,1-1 1 0 0,-1 1-1 0 0,1-1 0 0 0,-1 0 1 0 0,1 0-1 0 0,-1 0 1 0 0,1 0-1 0 0,0 0 0 0 0,-1 0 1 0 0,1-1-1 0 0,0 1 0 0 0,-1-1 14 0 0,-13-10-170 0 0,8 8 79 0 0,2 0-84 0 0,2-2-119 0 0,3-7-253 0 0,0 7 349 0 0,0 1-61 0 0,0 3 129 0 0,0 0-36 0 0,0 0-8 0 0,0 1-37 0 0,0-1-43 0 0,0 1-48 0 0,0-1-51 0 0,0 1-49 0 0,0-1-42 0 0,0 1-37 0 0,0-1-139 0 0,0 0-36 0 0,0-3-1442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1:37.3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11200 0 0,'0'0'256'0'0,"0"0"34"0"0,0 0 20 0 0,0 0-40 0 0,0 0-242 0 0,0 0-100 0 0,0 0-80 0 0,0 0-109 0 0,0 0-128 0 0,0 0-113 0 0,0 0 64 0 0,0 0-42 0 0,0 0-572 0 0,0 0-454 0 0,0 0-860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1:39.1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214 1 8496 0 0,'-2'0'190'0'0,"-15"0"144"0"0,-2 0-75 0 0,0 0-102 0 0,11 0-125 0 0,0 0-35 0 0,6 0 148 0 0,-1 2 166 0 0,0 1-134 0 0,0 1 80 0 0,-13 12 758 0 0,9-9-642 0 0,3-4-220 0 0,1 0-55 0 0,-1 0-66 0 0,1-1-77 0 0,-7 2 193 0 0,9-4-137 0 0,0 0 0 0 0,0 1 0 0 0,0-1 0 0 0,0 0-1 0 0,1 1 1 0 0,-1-1 0 0 0,0 1 0 0 0,0-1 0 0 0,0 1 0 0 0,0-1 0 0 0,1 1 0 0 0,-1 0 0 0 0,0-1 0 0 0,0 1 0 0 0,1 0 0 0 0,-1-1 0 0 0,1 1 0 0 0,-1 0 0 0 0,0 0 0 0 0,1 0 0 0 0,0 0 0 0 0,-1 0 0 0 0,1 0 0 0 0,-1 0-11 0 0,-2 11 93 0 0,-1 3 63 0 0,-6 1 87 0 0,1-6-37 0 0,-1 7 187 0 0,5-7-203 0 0,-1 1-47 0 0,-2 3-27 0 0,1 5 36 0 0,6-17-126 0 0,1 1 0 0 0,-1-1 0 0 0,1 1 0 0 0,0-1 0 0 0,0 1-1 0 0,-1 0 1 0 0,2-1 0 0 0,-1 1 0 0 0,0-1 0 0 0,0 1 0 0 0,1-1 0 0 0,0 1-1 0 0,-1-1 1 0 0,2 3-26 0 0,23 40 242 0 0,-22-38-211 0 0,-3-7-28 0 0,0 1 0 0 0,0-1-1 0 0,1 1 1 0 0,-1-1 0 0 0,0 0 0 0 0,0 1-1 0 0,0-1 1 0 0,1 1 0 0 0,-1-1 0 0 0,0 1-1 0 0,1-1 1 0 0,-1 0 0 0 0,0 1 0 0 0,1-1-1 0 0,-1 0 1 0 0,0 1 0 0 0,1-1 0 0 0,-1 0-1 0 0,1 0 1 0 0,-1 1 0 0 0,1-1 0 0 0,-1 0-1 0 0,0 0 1 0 0,1 0 0 0 0,-1 0 0 0 0,1 1-1 0 0,-1-1 1 0 0,1 0 0 0 0,-1 0 0 0 0,1 0-1 0 0,-1 0 1 0 0,1 0 0 0 0,-1 0 0 0 0,1 0-1 0 0,-1 0 1 0 0,1-1 0 0 0,-1 1 0 0 0,1 0-3 0 0,-1 0 3 0 0,1 0 1 0 0,0 0 0 0 0,-1 0-1 0 0,1 0 1 0 0,0 0 0 0 0,-1 0-1 0 0,1 0 1 0 0,0 1 0 0 0,-1-1-1 0 0,1 0 1 0 0,0 0 0 0 0,-1 0-1 0 0,1 1 1 0 0,-1-1 0 0 0,1 0 0 0 0,-1 1-1 0 0,1-1 1 0 0,-1 1 0 0 0,1-1-1 0 0,-1 0 1 0 0,1 1 0 0 0,-1-1-1 0 0,1 1 1 0 0,-1 0 0 0 0,0-1-1 0 0,1 1-3 0 0,-1-1 4 0 0,1 1 0 0 0,-1-1 0 0 0,0 1-1 0 0,1-1 1 0 0,-1 1 0 0 0,1-1 0 0 0,-1 1-1 0 0,1-1 1 0 0,-1 1 0 0 0,1-1 0 0 0,-1 0-1 0 0,1 1 1 0 0,0-1 0 0 0,-1 0 0 0 0,1 0-1 0 0,-1 1 1 0 0,1-1 0 0 0,0 0 0 0 0,-1 0-1 0 0,1 0 1 0 0,0 0 0 0 0,-1 0 0 0 0,1 0-1 0 0,0 0 1 0 0,-1 0 0 0 0,1 0-4 0 0,6 1 32 0 0,-5-1-21 0 0,0 0 0 0 0,0 0 0 0 0,0 0 0 0 0,0 0 0 0 0,0 0 0 0 0,0-1 0 0 0,0 1 0 0 0,0-1 0 0 0,0 1 1 0 0,1-1-12 0 0,5-4 34 0 0,-7 4-25 0 0,1 0 0 0 0,-1 0-1 0 0,0 1 1 0 0,1-1-1 0 0,-1 0 1 0 0,1 1-1 0 0,-1-1 1 0 0,1 1-1 0 0,-1-1 1 0 0,1 1 0 0 0,-1 0-1 0 0,1-1 1 0 0,0 1-1 0 0,-1 0-8 0 0,6 0 54 0 0,-5 1-31 0 0,0-1-1 0 0,0 0 0 0 0,1 0 1 0 0,-1 0-1 0 0,0-1 0 0 0,0 1 1 0 0,0 0-1 0 0,0-1 0 0 0,0 1 1 0 0,1-1-23 0 0,3-2 65 0 0,19-11 148 0 0,-18 9-180 0 0,-2-1-40 0 0,-1-5 7 0 0,-4 10 0 0 0,1 0 0 0 0,-1 0 0 0 0,0 0 0 0 0,1 0 0 0 0,-1 0 0 0 0,1 0 0 0 0,0 0 0 0 0,-1 0 0 0 0,1 0 0 0 0,0 0 0 0 0,-1 1 0 0 0,1-1 0 0 0,0 0 0 0 0,0 0 0 0 0,0 0 0 0 0,0 1 0 0 0,0-1 0 0 0,0 0 0 0 0,0 1-1 0 0,0 0 1 0 0,0-1-1 0 0,0 1 1 0 0,0-1-1 0 0,0 1 1 0 0,-1-1 0 0 0,1 1-1 0 0,0-1 1 0 0,0 1-1 0 0,-1-1 1 0 0,1 0 0 0 0,0 1-1 0 0,-1-1 1 0 0,1 0-1 0 0,0 0 1 0 0,-1 0-1 0 0,1 1 1 0 0,-1-1 0 0 0,1 0 0 0 0,-1-13-78 0 0,0 7 32 0 0,0 1-8 0 0,0-9-46 0 0,3 6 62 0 0,1 2 45 0 0,2-3 42 0 0,-4-3 36 0 0,-2-7 55 0 0,0 4-72 0 0,0-5-50 0 0,0-28-39 0 0,0 37-63 0 0,0 9-5 0 0,0 3 36 0 0,0 0 109 0 0,3 0 12 0 0,10 3-15 0 0,-13-3-52 0 0,1 1-1 0 0,0-1 1 0 0,0 1 0 0 0,0 0-1 0 0,0 0 1 0 0,-1-1 0 0 0,1 1-1 0 0,0 0 1 0 0,0 0 0 0 0,-1 0-1 0 0,1 0 1 0 0,-1 0 0 0 0,1 0-1 0 0,-1 0 1 0 0,0 0 0 0 0,1 0-1 0 0,5 10 0 0 0,4-6-19 0 0,5 23-202 0 0,-7-11 86 0 0,-3-1 72 0 0,-2-7 39 0 0,7 24 125 0 0,-7-20-35 0 0,4 7 61 0 0,0-1-47 0 0,1 5-101 0 0,-5-16-14 0 0,-1 1 0 0 0,1-1-1 0 0,-2 0 1 0 0,1 1 0 0 0,-1-1 0 0 0,-1 2 35 0 0,1 6-68 0 0,2 0 35 0 0,2 6 34 0 0,2 1 41 0 0,5 24 72 0 0,-9-15-53 0 0,-3 23 96 0 0,0-24-71 0 0,0 17 53 0 0,0 23 132 0 0,-2-45-132 0 0,-4 4-1 0 0,0-2 1 0 0,5-4 5 0 0,0-18-83 0 0,1 1 0 0 0,-1-1 0 0 0,0 1-1 0 0,-1-1 1 0 0,0 0 0 0 0,0 1-61 0 0,-2 8 130 0 0,1-3-38 0 0,3-9-47 0 0,-1 1 0 0 0,0 0 0 0 0,0-1 1 0 0,-1 1-1 0 0,1-1 0 0 0,-1 1 0 0 0,0-1 0 0 0,1 0 0 0 0,-3 2-45 0 0,-18 31 157 0 0,-1-1-72 0 0,11-19-53 0 0,-3 0 55 0 0,13-15-71 0 0,0 1 0 0 0,1-1 1 0 0,-1 1-1 0 0,0-1 0 0 0,0 0 0 0 0,0 1 1 0 0,0-1-1 0 0,0 0 0 0 0,-1-1 0 0 0,1 1 0 0 0,0 0 1 0 0,0-1-1 0 0,0 1 0 0 0,-1-1 0 0 0,0 1-16 0 0,-12 0 81 0 0,4 4-35 0 0,-3 1-20 0 0,-24-3 73 0 0,36-3-90 0 0,-1 0-1 0 0,0 0 0 0 0,0 0 0 0 0,1-1 0 0 0,-1 1 1 0 0,0-1-1 0 0,0 0-8 0 0,-3-5 10 0 0,4 2-10 0 0,-9-2 1 0 0,10 6-3 0 0,0-1 0 0 0,0 1 0 0 0,0-1 0 0 0,0 1 0 0 0,0-1 0 0 0,1 1 0 0 0,-1-1 0 0 0,0 0 0 0 0,0 1 0 0 0,0-1 0 0 0,0 0 0 0 0,1 0 0 0 0,-1 1 0 0 0,0-1-1 0 0,1 0 1 0 0,-1 0 2 0 0,-1-7-70 0 0,1 0-37 0 0,-1-7-168 0 0,-3 9 137 0 0,0-1 3 0 0,3 1 6 0 0,2 0-25 0 0,2-1-59 0 0,-1 2 61 0 0,2-5-197 0 0,0 0-71 0 0,0-2-156 0 0,-1-9-376 0 0,-2-10-465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1:39.4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213 1 7800 0 0,'-2'0'174'0'0,"-7"0"84"0"0,-1 0-110 0 0,-2 0-70 0 0,-18 0 4 0 0,19 0 3 0 0,3 0 27 0 0,0 0 56 0 0,0 0 68 0 0,1 0 80 0 0,-5 2-46 0 0,4 2-2 0 0,0 2 36 0 0,-7 8 340 0 0,6-4-249 0 0,4-5-199 0 0,1-1-34 0 0,-8 12 282 0 0,2 3-102 0 0,4 1-95 0 0,4-2-88 0 0,0-1 35 0 0,-3 0-31 0 0,-1-3-40 0 0,5-6-33 0 0,0 0 0 0 0,0 1 0 0 0,1-1 1 0 0,0 0-1 0 0,0 0 0 0 0,1 1 0 0 0,0-1 1 0 0,0 0-1 0 0,2 5-90 0 0,9 21 268 0 0,-2-16-108 0 0,-6-7-93 0 0,-4-8-47 0 0,1 0 0 0 0,0 0-1 0 0,0 0 1 0 0,0 0 0 0 0,0-1 0 0 0,1 1 0 0 0,-1 0-1 0 0,1-1 1 0 0,-1 1 0 0 0,1-1 0 0 0,0 0 0 0 0,0 1-1 0 0,0-1 1 0 0,0 0 0 0 0,0 0 0 0 0,1 0 0 0 0,-1-1 0 0 0,2 2-20 0 0,5 3 52 0 0,11 8 54 0 0,-6-7-7 0 0,-4-3-3 0 0,7-4-5 0 0,1 1-7 0 0,-6 4-25 0 0,7 2 35 0 0,-2-8 27 0 0,11-10 29 0 0,-1 6 2 0 0,-7-5 0 0 0,0 5-42 0 0,-16 5-83 0 0,1-2-1 0 0,-1 1 1 0 0,1 0-1 0 0,-1-1 1 0 0,0 1-1 0 0,0-1 0 0 0,2-1-26 0 0,-4 1 17 0 0,24-15 151 0 0,-14 8-57 0 0,0 0 0 0 0,-1-1 0 0 0,4-4-111 0 0,-14 13 8 0 0,1-1 0 0 0,-1 0 0 0 0,1 0 0 0 0,-1 0 0 0 0,0 0 0 0 0,0 0 0 0 0,0 0 0 0 0,0 0 0 0 0,0 0 0 0 0,0 0 0 0 0,-1 0 0 0 0,1 0 0 0 0,-1-1 0 0 0,0 1-8 0 0,4-11 34 0 0,1 1 11 0 0,-4 11-38 0 0,0 0 0 0 0,0-1 0 0 0,0 1 1 0 0,-1-1-1 0 0,1 1 0 0 0,0-1 0 0 0,-1 1 0 0 0,0-1 0 0 0,1 0 0 0 0,-1 1 0 0 0,0-1 0 0 0,0 1 0 0 0,0-1 0 0 0,0 0-7 0 0,1-6 27 0 0,-1 5-17 0 0,1 0 1 0 0,-1 0 0 0 0,0 0 0 0 0,0 1-1 0 0,0-1 1 0 0,-1 0 0 0 0,1 0-1 0 0,-1 0 1 0 0,1 0 0 0 0,-1 1-1 0 0,0-2-10 0 0,-9-13 60 0 0,6 4-49 0 0,4 11-11 0 0,0 0 0 0 0,-1 0 0 0 0,1-1 0 0 0,-1 1 0 0 0,0 0 0 0 0,0 0 1 0 0,0 0-1 0 0,0 0 0 0 0,0 0 0 0 0,0 0 0 0 0,0 0 0 0 0,-1 0 0 0 0,1 1 0 0 0,-1-1 0 0 0,-16-21 1 0 0,11 12-18 0 0,-1 2-36 0 0,1 2-30 0 0,-1 1-34 0 0,-1 0-36 0 0,0 0-42 0 0,-3-2-77 0 0,-16-7-206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3:14.9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137 1 8952 0 0,'0'0'200'0'0,"0"0"33"0"0,0 0 15 0 0,0 2 13 0 0,2 10 11 0 0,8 1 58 0 0,-7-10-113 0 0,-2 0-75 0 0,0-1-45 0 0,-2 1-44 0 0,1 0-19 0 0,1-2 43 0 0,9 4 213 0 0,-5 3-69 0 0,3 8 37 0 0,-6-12-175 0 0,-1-2-46 0 0,0 0 0 0 0,-1 0 1 0 0,1 0-1 0 0,-1-1 1 0 0,0 1-1 0 0,1 0 1 0 0,-1 0-1 0 0,0 0 0 0 0,0 0 1 0 0,-1 0-1 0 0,1 0-37 0 0,0 8 141 0 0,2 9 61 0 0,6 11 166 0 0,0-6-113 0 0,-4-8-98 0 0,-2-10-72 0 0,0 0-1 0 0,-1 1 0 0 0,0-1 0 0 0,0 0 0 0 0,0 1 1 0 0,-1 0-85 0 0,1-2 72 0 0,-1 1 0 0 0,1 0 0 0 0,0 0 0 0 0,0-1 0 0 0,1 1 0 0 0,0 0 0 0 0,0-1 0 0 0,0 0 0 0 0,1 1-72 0 0,10 28 358 0 0,-5 3 26 0 0,4 14 136 0 0,1-18-208 0 0,-8-20-209 0 0,3 7 138 0 0,1 6 82 0 0,-1-12-199 0 0,5 1-8 0 0,-12-14-106 0 0,1 1 0 0 0,0 0 0 0 0,-1-1 1 0 0,1 1-1 0 0,-1 0 0 0 0,0 0 0 0 0,0 0 0 0 0,0 0 0 0 0,0 0 0 0 0,1 1-10 0 0,-1 13 46 0 0,-2-14-37 0 0,1 0 0 0 0,0 0-1 0 0,0 1 1 0 0,1-1 0 0 0,-1 0-1 0 0,0 1 1 0 0,1-1 0 0 0,-1 0 0 0 0,1 0-1 0 0,1 2-8 0 0,0 0 7 0 0,11 20 65 0 0,-3-19-45 0 0,-8 5 39 0 0,-2-7 14 0 0,0-3-41 0 0,0 0-43 0 0,0 0-38 0 0,0 0-71 0 0,0 0-121 0 0,0 0 110 0 0,0 0-59 0 0,-1 0-81 0 0,0 0 82 0 0,1 0-39 0 0,-1 0-41 0 0,0 0-40 0 0,0 0-37 0 0,0 0-33 0 0,-1 0-239 0 0,0 0-54 0 0,-3 0-783 0 0,-1 0-615 0 0,-3 0-1170 0 0</inkml:trace>
  <inkml:trace contextRef="#ctx0" brushRef="#br0" timeOffset="304.2">0 288 6216 0 0,'0'0'133'0'0,"3"0"23"0"0,17 0-54 0 0,22 1 98 0 0,-16-5-143 0 0,-10 0-33 0 0,5-2 92 0 0,3 4 101 0 0,-17 1-102 0 0,1 1 0 0 0,-1-1 0 0 0,1-1 0 0 0,-1 1-1 0 0,1-2-114 0 0,-1 1 112 0 0,1 0-1 0 0,-1 1 1 0 0,0 0 0 0 0,1 0-1 0 0,0 1-111 0 0,20-3 258 0 0,-1-2-66 0 0,-17 2-102 0 0,0 2-1 0 0,0-1 1 0 0,9 1-90 0 0,-12 1-56 0 0,1 0 38 0 0,7 0 72 0 0,-1 0 80 0 0,18 0 257 0 0,-22 0-312 0 0,-1 0-46 0 0,3 0-74 0 0,-1 0-112 0 0,-4 0 16 0 0,-1 0-44 0 0,0 0-48 0 0,0 0-51 0 0,1 0-56 0 0,-1 0-59 0 0,0 0-64 0 0,1 0-67 0 0,5 0-634 0 0,6 0-664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1:40.2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61 8928 0 0,'0'0'200'0'0,"0"0"33"0"0,0 0 14 0 0,3 3-41 0 0,12 12-244 0 0,-4-4 75 0 0,-3-3 61 0 0,-2-2 49 0 0,12 12 387 0 0,-11-10-332 0 0,1 6 170 0 0,0 0-18 0 0,-1-5-180 0 0,0-2-14 0 0,-3-4-77 0 0,-1 0 0 0 0,0 0 0 0 0,0 0 0 0 0,-1 1 0 0 0,1-1 0 0 0,0 1-83 0 0,1 7 230 0 0,-4-10-206 0 0,1 0 0 0 0,-1 0-1 0 0,0 0 1 0 0,1 0 0 0 0,-1 0-1 0 0,1 0 1 0 0,0 0-1 0 0,-1 0 1 0 0,1 0 0 0 0,0 0-1 0 0,-1 0 1 0 0,1-1 0 0 0,0 1-1 0 0,0 0 1 0 0,0 0-1 0 0,0-1 1 0 0,0 1 0 0 0,0 0-24 0 0,4 1 88 0 0,-4-2-66 0 0,-1 1-1 0 0,1-1 1 0 0,-1 0 0 0 0,1 0 0 0 0,0 1 0 0 0,-1-1-1 0 0,1 0 1 0 0,-1 1 0 0 0,1-1 0 0 0,-1 1 0 0 0,1-1-1 0 0,-1 1 1 0 0,1-1 0 0 0,-1 1 0 0 0,0-1 0 0 0,1 1 0 0 0,-1-1-1 0 0,1 1 1 0 0,-1 0 0 0 0,0-1 0 0 0,0 1 0 0 0,1 0-22 0 0,1 3 88 0 0,6 13 262 0 0,14 27 548 0 0,-12-31-606 0 0,-7-10-84 0 0,-2 0-94 0 0,-1 1-59 0 0,-1 1-31 0 0,1-3 41 0 0,0 1-79 0 0,0-1 61 0 0,0 0 53 0 0,0-1 46 0 0,0 1 77 0 0,0-2 40 0 0,1 1 627 0 0,-1-2-474 0 0,-1 0-82 0 0,1 0-179 0 0,0-1-71 0 0,-1 2-79 0 0,1-1-66 0 0,-1 0-75 0 0,0 0-83 0 0,-9-4 234 0 0,5-5 54 0 0,-1 5-23 0 0,5 5-44 0 0,1 0 1 0 0,0 0-1 0 0,-1-1 0 0 0,1 1 1 0 0,-1 0-1 0 0,1 0 1 0 0,0-1-1 0 0,-1 1 0 0 0,1 0 1 0 0,0-1-1 0 0,-1 1 0 0 0,1 0 1 0 0,0-1-1 0 0,0 1 1 0 0,-1-1-1 0 0,1 1 0 0 0,0-1 1 0 0,0 1-1 0 0,0 0 0 0 0,-1-1 1 0 0,1 1-1 0 0,0-1 0 0 0,0 1 1 0 0,0-1-1 0 0,0 1 1 0 0,0-1-1 0 0,0 1 0 0 0,0-1 1 0 0,0 1-1 0 0,0-1 0 0 0,0 1 1 0 0,1-1-3 0 0,-1-6 8 0 0,0 5-2 0 0,0 0-1 0 0,0 0 1 0 0,0 0-1 0 0,0 0 1 0 0,0 0 0 0 0,-1 0-1 0 0,1 0 1 0 0,0 0-1 0 0,-1 0 1 0 0,0-1-6 0 0,-5-7 13 0 0,-13-26 48 0 0,18 35-61 0 0,1 0 0 0 0,-1-1 0 0 0,1 1 0 0 0,-1-1 0 0 0,1 1 0 0 0,0-1 0 0 0,0 1 0 0 0,0-1 0 0 0,0 1 0 0 0,0-1 0 0 0,0 1 0 0 0,0-1 0 0 0,0 1 0 0 0,0-1 0 0 0,1 1 0 0 0,-1-1 0 0 0,1 1 0 0 0,-1-1 0 0 0,1 1 0 0 0,-1-1 0 0 0,1 1 0 0 0,0 0 0 0 0,0 0 0 0 0,0-1 0 0 0,0 0 0 0 0,0 0 0 0 0,0 0 0 0 0,0 0 0 0 0,0 0 0 0 0,0 0 0 0 0,0 0 0 0 0,-1 0 0 0 0,1 0 0 0 0,-1 0 0 0 0,0-2 0 0 0,0 2 0 0 0,1 1 0 0 0,-1-1 0 0 0,0 0 0 0 0,0 1 0 0 0,1-1 0 0 0,-1 1 0 0 0,1-1 0 0 0,-1 1 0 0 0,1-1 0 0 0,0 1 0 0 0,-1 0 0 0 0,1-1 0 0 0,0 1 0 0 0,0-1 0 0 0,4-5 0 0 0,15-39 0 0 0,-18 44 0 0 0,-1 0 0 0 0,1 1 0 0 0,0-1 0 0 0,0 0 0 0 0,0 0 0 0 0,0 1 0 0 0,0-1 0 0 0,0 1 0 0 0,0 0 0 0 0,0 0 0 0 0,0 0 0 0 0,2-1 0 0 0,14-8 0 0 0,3 1 3 0 0,1 0-34 0 0,-10 4-76 0 0,19-9-245 0 0,-23 11 270 0 0,-1 0 34 0 0,10-1-194 0 0,-1 6 4 0 0,-9-1 92 0 0,2-1-70 0 0,-1-1 14 0 0,1-2-59 0 0,-7 2 80 0 0,3-1 70 0 0,2-2 8 0 0,-5 3 28 0 0,1 0-38 0 0,-1 0-19 0 0,0 1-39 0 0,0-1-47 0 0,1 0-52 0 0,-1 1 0 0 0,0 0-45 0 0,-1 0-47 0 0,1 0-52 0 0,0 0-55 0 0,0 1-58 0 0,0-1-63 0 0,0 1-66 0 0,4 3-1257 0 0,3 5-1074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1:40.4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 0 9192 0 0,'-3'0'59'0'0,"-2"0"-6"0"0,3 0 13 0 0,0 0 63 0 0,-1 0 97 0 0,3 1-158 0 0,0 1-40 0 0,0 4 1 0 0,0-2 39 0 0,0 0 154 0 0,-1 18 1139 0 0,0-10-526 0 0,0-6-387 0 0,-2 0-81 0 0,0-1-102 0 0,1-2-177 0 0,0-1-32 0 0,-1 1 616 0 0,3-1-38 0 0,0 1-551 0 0,0 1 50 0 0,0 3 169 0 0,0 12 501 0 0,0-15-612 0 0,0 0-62 0 0,0-2 117 0 0,0 1-57 0 0,1-2-151 0 0,-1 1 0 0 0,0 0 0 0 0,1 0-1 0 0,-1-1 1 0 0,1 1 0 0 0,0-1 0 0 0,-1 1 0 0 0,1 0 0 0 0,0-1-1 0 0,0 1 1 0 0,1 0-38 0 0,0 2 33 0 0,0-1-51 0 0,-2-2 19 0 0,1-1 1 0 0,-1 0-1 0 0,0 1 1 0 0,0-1-1 0 0,0 1 1 0 0,1-1-1 0 0,-1 0 0 0 0,0 1 1 0 0,0-1-1 0 0,0 1 1 0 0,0-1-1 0 0,0 0 1 0 0,0 1-1 0 0,0-1 1 0 0,0 1-1 0 0,0-1 0 0 0,0 0 1 0 0,0 1-1 0 0,0-1 1 0 0,0 1-1 0 0,0-1 1 0 0,0 0-1 0 0,0 1 1 0 0,-1-1-1 0 0,1 1 1 0 0,0-1-1 0 0,0 0 0 0 0,0 1 1 0 0,-1-1-1 0 0,1 0 1 0 0,0 1-1 0 0,0-1 1 0 0,-1 0-1 0 0,1 1 1 0 0,0-1-1 0 0,-1 0 0 0 0,1 0 1 0 0,0 1-1 0 0,-1-1 1 0 0,1 0-1 0 0,0 0 1 0 0,-1 0-1 0 0,1 0 1 0 0,-1 1-1 0 0,1-1 1 0 0,0 0-1 0 0,-1 0 0 0 0,1 0 1 0 0,-1 0-1 0 0,1 0 1 0 0,0 0-1 0 0,-1 0 1 0 0,1 0-1 0 0,-1 0 1 0 0,1 0-1 0 0,-1 0 1 0 0,1 0-3 0 0,-2 0 33 0 0,4 2 0 0 0,8 8-5 0 0,-8-7-11 0 0,-1-3-37 0 0,-1 0-49 0 0,0 0-102 0 0,0 0-180 0 0,0 0 261 0 0,0 0-2 0 0,0 0-19 0 0,0 0-44 0 0,0 0-15 0 0,0 0-45 0 0,0 0-49 0 0,0 0-57 0 0,0 0-61 0 0,0 0-56 0 0,0 0-51 0 0,0 0-43 0 0,0 0-156 0 0,0 0-44 0 0,0 0-188 0 0,0 0-508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1:40.6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31 8208 0 0,'-4'-2'53'0'0,"-2"-1"-28"0"0,0 0 8 0 0,2 1 38 0 0,-1 0 42 0 0,0-1 66 0 0,5 3-115 0 0,0-3-37 0 0,-1-2-13 0 0,-1 1 54 0 0,-2 2 63 0 0,-1 1 71 0 0,2 1 252 0 0,3 0 24 0 0,0 0-202 0 0,0 0-128 0 0,0 0-48 0 0,0 0-11 0 0,3 0-1 0 0,0 0-97 0 0,0 0-100 0 0,0 0-96 0 0,-1 0 52 0 0,-1 0-40 0 0,1 0-43 0 0,-1 0-40 0 0,2 0-376 0 0,1 0-268 0 0,1 0-612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1:42.4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10000 0 0,'0'2'292'0'0,"3"11"0"0"0,1-7-230 0 0,4 3-23 0 0,-6-8-38 0 0,-1 1 0 0 0,1-1 0 0 0,-1 1 0 0 0,0-1 0 0 0,0 1 0 0 0,0-1 0 0 0,0 1 0 0 0,0 0 0 0 0,0-1 0 0 0,0 1 0 0 0,-1 1-1 0 0,2 2 29 0 0,-2 2 37 0 0,0 0 48 0 0,1 2 62 0 0,0 4 33 0 0,2-1 37 0 0,5 6 170 0 0,-7-16-311 0 0,0 1 0 0 0,0 0 0 0 0,-1 0 0 0 0,1-1 0 0 0,-1 1 0 0 0,0 0 0 0 0,1 0 0 0 0,-1 0 0 0 0,-1 0-105 0 0,1 7 283 0 0,-1 0-38 0 0,1-5-95 0 0,0 0-36 0 0,0 3 232 0 0,1 0-42 0 0,0 0-41 0 0,0-2-39 0 0,0 1-35 0 0,1-2-34 0 0,2 6 62 0 0,-2-4-130 0 0,0 2 155 0 0,0 10 405 0 0,-3-13-488 0 0,1-1-46 0 0,0-2-62 0 0,0 0-66 0 0,0 4 90 0 0,-1 0 42 0 0,2 19 456 0 0,1-18-412 0 0,0-4-59 0 0,1 0-92 0 0,1 3-46 0 0,-3-5 75 0 0,0 1 53 0 0,0-1 36 0 0,-1 1 57 0 0,1-1 67 0 0,-1 2 74 0 0,2-7-262 0 0,0 2-57 0 0,-1 0-1 0 0,0 0 1 0 0,0-1-1 0 0,0 1 1 0 0,0 0 0 0 0,0-1-1 0 0,-1 1 1 0 0,1 0-1 0 0,0-1 1 0 0,-1 1-1 0 0,1-1 1 0 0,0 1-1 0 0,-1-1 1 0 0,0 1-1 0 0,1-1 1 0 0,-1 0-1 0 0,0 1 1 0 0,0-2-7 0 0,0 2 1 0 0,0-1 0 0 0,0 1-1 0 0,1-1 1 0 0,-1 0 0 0 0,0 1 0 0 0,1-1 0 0 0,-1 1 0 0 0,1-1 0 0 0,-1 1 0 0 0,1 0 0 0 0,0-1 0 0 0,0 1-1 0 0,0-1 0 0 0,0 0 0 0 0,0 0 0 0 0,0 1 0 0 0,0-1 0 0 0,0 0 0 0 0,-1 1 0 0 0,1-1 0 0 0,0 0 0 0 0,-1 0 0 0 0,0 1 0 0 0,1-1 0 0 0,-1 0-1 0 0,0 0 1 0 0,0-2 0 0 0,1-4 1 0 0,1 0-1 0 0,-1 0 0 0 0,2 0 0 0 0,-1 0 1 0 0,1 0-1 0 0,0 0 0 0 0,1 0 1 0 0,3-5-1 0 0,10-25-35 0 0,-7 10-178 0 0,-6 19 136 0 0,0 0 1 0 0,0 0-1 0 0,1 1 1 0 0,0 0-1 0 0,1-1 77 0 0,5-5-146 0 0,3-1-40 0 0,-7 8 94 0 0,-4 4 43 0 0,0-1 1 0 0,0 1-1 0 0,0 0 0 0 0,1 1 1 0 0,-1-1-1 0 0,1 0 49 0 0,7-2-145 0 0,8-5-11 0 0,-18 10 149 0 0,0-1 0 0 0,0 1-1 0 0,0-1 1 0 0,0 1 0 0 0,0 0-1 0 0,0-1 1 0 0,0 1 0 0 0,0 0 0 0 0,0 0-1 0 0,0 0 1 0 0,0-1 0 0 0,0 1-1 0 0,0 0 1 0 0,1 0 0 0 0,-1 1 0 0 0,0-1 7 0 0,10 0-59 0 0,6 1-41 0 0,-16-1 99 0 0,1 0 0 0 0,0 0 0 0 0,-1 0 0 0 0,1 1-1 0 0,-1-1 1 0 0,1 1 0 0 0,-1-1 0 0 0,1 1-1 0 0,-1-1 1 0 0,1 1 0 0 0,-1 0 0 0 0,1 0-1 0 0,-1 0 1 0 0,0 0 1 0 0,7 3-11 0 0,-1 0-16 0 0,6 2-2 0 0,-11-5 29 0 0,0 1-1 0 0,0-1 1 0 0,0 0 0 0 0,-1 1 0 0 0,1-1-1 0 0,0 1 1 0 0,-1-1 0 0 0,1 1 0 0 0,-1 0-1 0 0,1-1 1 0 0,-1 1 0 0 0,0 0-1 0 0,1 1 1 0 0,2 7 4 0 0,-3-8 4 0 0,0 1-1 0 0,0-1 1 0 0,1 0-1 0 0,-1 0 1 0 0,0 0 0 0 0,1 0-1 0 0,-1 0 1 0 0,1 0-1 0 0,0-1-7 0 0,1 3 26 0 0,0 0 0 0 0,1 0 0 0 0,-1 0 0 0 0,-1 0-1 0 0,1 0 1 0 0,0 0 0 0 0,-1 1 0 0 0,0-1-1 0 0,0 2-25 0 0,4 10 184 0 0,1-1 0 0 0,0 0 0 0 0,5 6-184 0 0,2 5 210 0 0,-9 5-36 0 0,5-19-94 0 0,-7-6 13 0 0,-4 0-67 0 0,0-3 6 0 0,2 0 41 0 0,0 1 23 0 0,-1 4-70 0 0,-1-5-5 0 0,1 10 44 0 0,0-11-1 0 0,0-2 0 0 0,0 0 2 0 0,0 0 6 0 0,1 0-69 0 0,-1 0 1 0 0,1 1 0 0 0,-1-1 0 0 0,1 0-1 0 0,-1 0 1 0 0,1 0 0 0 0,-1 0 0 0 0,0 0-1 0 0,1 0 1 0 0,-1-1 0 0 0,1 1-1 0 0,-1 0 1 0 0,1 0 0 0 0,-1 0 0 0 0,1 0-1 0 0,-1 0 1 0 0,1-1 0 0 0,-1 1 0 0 0,0 0-1 0 0,1 0 1 0 0,-1-1 0 0 0,1 1-4 0 0,-5-7 36 0 0,3 7-35 0 0,1-1 0 0 0,-1 1-1 0 0,1 0 1 0 0,-1-1 0 0 0,1 1-1 0 0,0 0 1 0 0,-1-1 0 0 0,1 1-1 0 0,0-1 1 0 0,-1 1 0 0 0,1-1-1 0 0,0 1 1 0 0,0-1-1 0 0,-1 1 1 0 0,1-1 0 0 0,0 1-1 0 0,0-1 1 0 0,0 1 0 0 0,-1-1-1 0 0,1 1 1 0 0,0-1 0 0 0,0 1-1 0 0,0-1 1 0 0,0 1 0 0 0,0-1-1 0 0,0 0 1 0 0,0 1 0 0 0,1-1-1 0 0,-1 1 1 0 0,0-1 0 0 0,0 1-1 0 0,0-1 1 0 0,0 1-1 0 0,1-1 1 0 0,-1 1 0 0 0,0-1-1 0 0,1 0 0 0 0,9-4 12 0 0,3-18 50 0 0,-11 19-64 0 0,7-19 2 0 0,0 3 0 0 0,11-6 1 0 0,-17 23-3 0 0,0-1 0 0 0,0 0 0 0 0,0 0 1 0 0,-1 0-1 0 0,1 0 0 0 0,-1 0 0 0 0,1-4 2 0 0,4-6-43 0 0,-6 12 39 0 0,1 0 0 0 0,-1 0 0 0 0,1 1 0 0 0,0-1 0 0 0,0 0 0 0 0,-1 1 0 0 0,1 0 0 0 0,0-1 0 0 0,0 1 0 0 0,1-1 4 0 0,7-4-54 0 0,1-3-57 0 0,0-4-23 0 0,12-9-114 0 0,-21 21 234 0 0,-1 0 1 0 0,1-1-1 0 0,-1 1 0 0 0,1 0 0 0 0,0 1 1 0 0,-1-1-1 0 0,1 0 0 0 0,0 0 0 0 0,0 1 1 0 0,-1-1-1 0 0,1 1 0 0 0,0 0 1 0 0,0-1-1 0 0,1 1 14 0 0,-2 0-5 0 0,1 0 0 0 0,0 0 1 0 0,0-1-1 0 0,-1 1 0 0 0,1-1 0 0 0,-1 1 0 0 0,1-1 1 0 0,0 0-1 0 0,-1 1 0 0 0,2-2 5 0 0,8-2-63 0 0,4 12 3 0 0,-13-7 55 0 0,0-1 0 0 0,0 1 0 0 0,1 0 1 0 0,-1-1-1 0 0,0 1 0 0 0,0-1 0 0 0,0 0 0 0 0,1 0 5 0 0,12 4-43 0 0,-7 5 42 0 0,-3 1 1 0 0,-5-8 0 0 0,1 1 0 0 0,0-1 0 0 0,1 0 0 0 0,-1 0 0 0 0,0 0 0 0 0,1 0 0 0 0,-1 0 0 0 0,1 0 0 0 0,0 0 0 0 0,11 18 2 0 0,-6-7 28 0 0,3-4 44 0 0,0-1 18 0 0,-9-8-86 0 0,-1 1 1 0 0,1 0-1 0 0,-1 0 0 0 0,1-1 1 0 0,-1 1-1 0 0,1 0 1 0 0,-1 0-1 0 0,0 0 0 0 0,0 0 1 0 0,1 0-1 0 0,-1-1 1 0 0,0 1-1 0 0,0 0-6 0 0,2 11 47 0 0,7 8 81 0 0,-2-10 10 0 0,3-5 20 0 0,-4 5-4 0 0,1 4-41 0 0,-5-10-76 0 0,0 11 32 0 0,1 0-42 0 0,7-3 48 0 0,-7-5-7 0 0,-3 2-71 0 0,-1-7 7 0 0,2 2 60 0 0,-1-2-85 0 0,0 0-89 0 0,1 0-90 0 0,0-1-94 0 0,0 0-95 0 0,0 0-98 0 0,1-1-101 0 0,-1 1-80 0 0,1 0-98 0 0,-1 0-102 0 0,1 1-103 0 0,-1 0-180 0 0,0 0-35 0 0,0 6-2490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1:41.0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257 16 10280 0 0,'0'0'230'0'0,"0"0"30"0"0,0-3 20 0 0,0-7-25 0 0,0 8-127 0 0,3 4 68 0 0,0 2-172 0 0,0 1 46 0 0,0 0 62 0 0,-1 5 124 0 0,-1 8 179 0 0,0-11-328 0 0,-1 0-36 0 0,0-5-59 0 0,-1 5 65 0 0,1-5-51 0 0,0 0 1 0 0,0 0-1 0 0,0 0 1 0 0,0 0-1 0 0,0 0 0 0 0,1 0 1 0 0,-1 1-1 0 0,1-1 1 0 0,-1 0-1 0 0,1 0-26 0 0,3 5 82 0 0,3 4 58 0 0,-7-11-130 0 0,0 1 0 0 0,1 0 0 0 0,-1-1 0 0 0,0 1 0 0 0,0 0 0 0 0,0-1 0 0 0,0 1 0 0 0,0 0 0 0 0,0-1 0 0 0,0 1 0 0 0,0 0 0 0 0,0-1 0 0 0,0 1 0 0 0,-1 0 1 0 0,1-1-1 0 0,0 1 0 0 0,0 0 0 0 0,-1 0-10 0 0,-2 4 67 0 0,2-3-48 0 0,0-1 0 0 0,0 1 0 0 0,0 0 0 0 0,0 0 0 0 0,1-1 1 0 0,-1 1-1 0 0,0 0 0 0 0,1 0 0 0 0,0 0 0 0 0,-1 0 0 0 0,1 0 0 0 0,0 0 0 0 0,0 0 1 0 0,0-1-1 0 0,0 1 0 0 0,0 0 0 0 0,0 0 0 0 0,1 0 0 0 0,-1 1-19 0 0,10 19 286 0 0,-7 4-74 0 0,-4 21 235 0 0,0 8 104 0 0,5-22-229 0 0,6 0-34 0 0,-6-14-155 0 0,7 33 219 0 0,-7-36-198 0 0,-4-3-58 0 0,1 6 16 0 0,12 26 127 0 0,0-2-47 0 0,-6-25-48 0 0,1-1-38 0 0,-6-12-75 0 0,1 0 0 0 0,-1 0 0 0 0,0 1 0 0 0,0-1 0 0 0,0 0 0 0 0,-1 1 0 0 0,1 0 0 0 0,-2-1 0 0 0,1 5-31 0 0,-1-9 3 0 0,0-1 0 0 0,0 0 0 0 0,0 1 0 0 0,0-1 0 0 0,0 1 0 0 0,0-1 0 0 0,0 1-1 0 0,0-1 1 0 0,0 1 0 0 0,0-1 0 0 0,0 1 0 0 0,0-1 0 0 0,0 1 0 0 0,1-1 0 0 0,-1 1-1 0 0,0-1 1 0 0,0 0 0 0 0,0 1 0 0 0,1-1 0 0 0,-1 1 0 0 0,0-1 0 0 0,1 0 0 0 0,-1 1 0 0 0,0-1-1 0 0,1 0 1 0 0,-1 1 0 0 0,0-1 0 0 0,1 0 0 0 0,-1 1 0 0 0,1-1 0 0 0,-1 0 0 0 0,1 0-3 0 0,5 5 15 0 0,-3 5 44 0 0,-1-5 9 0 0,8 5 9 0 0,-9-9-150 0 0,1 1 54 0 0,-1 0 75 0 0,-1 2 195 0 0,0-2-230 0 0,-1-1-66 0 0,1-1-19 0 0,0 1-35 0 0,0 0-38 0 0,0 0-42 0 0,-1-1-48 0 0,1 1-51 0 0,0 0-56 0 0,1 0-60 0 0,-1-1-124 0 0</inkml:trace>
  <inkml:trace contextRef="#ctx0" brushRef="#br0" timeOffset="271.27">0 424 7744 0 0,'0'0'174'0'0,"0"0"29"0"0,0 0 12 0 0,3 0-35 0 0,0 0-245 0 0,1 0 64 0 0,3 1 99 0 0,0-1 94 0 0,3-1 129 0 0,4-1 260 0 0,-7-1-451 0 0,4-1 136 0 0,1 1 88 0 0,2 1 71 0 0,3 1 56 0 0,-1-1-191 0 0,10-5 247 0 0,-10 2-260 0 0,1 1-74 0 0,15-6-12 0 0,-22 6-129 0 0,0 0-1 0 0,0 1 1 0 0,4-1-62 0 0,5 1 60 0 0,-9 1-15 0 0,0 0-1 0 0,0 0 0 0 0,0-1 0 0 0,7-3-44 0 0,9-2 10 0 0,1 1 0 0 0,19-2-10 0 0,-30 6 2 0 0,-4 0-1 0 0,15-2-54 0 0,-3-5-86 0 0,-17 7 60 0 0,0 1 0 0 0,0-1 0 0 0,0 1-1 0 0,3 0 80 0 0,10-4-220 0 0,-18 6 191 0 0,0-1 0 0 0,0 0 0 0 0,-1 0 0 0 0,1 0 1 0 0,0 0-1 0 0,-1-1 0 0 0,1 1 0 0 0,-1 0 0 0 0,1-1 1 0 0,-1 1 28 0 0</inkml:trace>
  <inkml:trace contextRef="#ctx0" brushRef="#br0" timeOffset="674.28">741 137 7368 0 0,'0'2'165'0'0,"1"4"-77"0"0,8 15 282 0 0,-4-11-255 0 0,-2-4-85 0 0,2 2-30 0 0,-4-7 0 0 0,-1 0 0 0 0,1 1 0 0 0,0-1 0 0 0,0 1 0 0 0,-1-1 0 0 0,1 1 0 0 0,0-1 0 0 0,-1 1 0 0 0,1-1 0 0 0,-1 1 0 0 0,0-1 0 0 0,0 1 0 0 0,0 0 0 0 0,1-1 0 0 0,-1 8 16 0 0,2-1 33 0 0,0-1 35 0 0,1 0 35 0 0,0 0 58 0 0,-1 1 48 0 0,3 19 509 0 0,0-12-219 0 0,1 0 31 0 0,-4 3-98 0 0,-2-5-216 0 0,2 0 45 0 0,3 3 461 0 0,0 1 0 0 0,4 8-738 0 0,-6-15 242 0 0,0 0-40 0 0,1-1 16 0 0,-2-1-62 0 0,0-1-30 0 0,1 1-8 0 0,-1 1-13 0 0,0-2 1 0 0,0 1 25 0 0,2 1 55 0 0,0 2-50 0 0,1 1 38 0 0,14 30 497 0 0,-11-26-422 0 0,-4-9-153 0 0,-3-5-75 0 0,-1 0 0 0 0,1 0 0 0 0,-1 0-1 0 0,0 0 1 0 0,0 0 0 0 0,1 0 0 0 0,-1 0-1 0 0,-1 0 1 0 0,1 0 0 0 0,0 1-21 0 0,0-2 11 0 0,0 0 0 0 0,-1 0 0 0 0,1 1 0 0 0,0-1 0 0 0,0 0 1 0 0,0 0-1 0 0,0 1 0 0 0,1-1 0 0 0,-1 0 0 0 0,0 0 0 0 0,1 0 0 0 0,-1 1 0 0 0,0-1 0 0 0,1 0 0 0 0,-1 0 1 0 0,1 0-12 0 0,5 3 74 0 0,-1 0-18 0 0,-4 0 37 0 0,0 4 83 0 0,-1 2-74 0 0,0-7 20 0 0,0-3 6 0 0,0 0 0 0 0,0 0-9 0 0,5 0-17 0 0,2 0-59 0 0,-7 0-41 0 0,0 0-1 0 0,0 0 0 0 0,0 0 0 0 0,1 0 0 0 0,-1 0 0 0 0,0 0 0 0 0,0 0 0 0 0,0 0 1 0 0,0 0-1 0 0,0 0 0 0 0,0 0 0 0 0,0 0 0 0 0,0 0 0 0 0,0 0 0 0 0,0 0 0 0 0,1 0 1 0 0,-1 0-1 0 0,0 0 0 0 0,0 0 0 0 0,0 0 0 0 0,0 0 0 0 0,0 0 0 0 0,0 0 0 0 0,0 0 1 0 0,0 0-1 0 0,0 0 0 0 0,0 0 0 0 0,0 0 0 0 0,0 0 0 0 0,0 0 0 0 0,1-1 0 0 0,-1 1 1 0 0,0 0-1 0 0,0 0 0 0 0,0 0 0 0 0,0 0 0 0 0,0 0 0 0 0,0 0 0 0 0,0 0 0 0 0,0 0 1 0 0,0 0-1 0 0,0 0 0 0 0,0 0 0 0 0,0 0 0 0 0,0-1 0 0 0,0 1 0 0 0,0 0 0 0 0,0 0 0 0 0,0 0 1 0 0,0 0-1 0 0,0 0 0 0 0,0 0 0 0 0,0 0 0 0 0,0 0 0 0 0,0 0 0 0 0,0 0 0 0 0,0-1-1 0 0,0-2 22 0 0,-1 1-13 0 0,1 1 0 0 0,0-1-1 0 0,0 0 1 0 0,0 0 0 0 0,0 1-1 0 0,1-1 1 0 0,-1 0 0 0 0,0 0-1 0 0,1 1 1 0 0,-1-1 0 0 0,1-1-9 0 0,9-2 26 0 0,-2-6 52 0 0,2-6-22 0 0,-1 7-51 0 0,0-7-50 0 0,3-3 6 0 0,-10 16 32 0 0,13-17-84 0 0,3-3-68 0 0,-14 19 113 0 0,0 1 1 0 0,0-1-1 0 0,0 1 0 0 0,1 0 1 0 0,-1 0-1 0 0,1 0 0 0 0,0 0 0 0 0,1 1 46 0 0,26-13-295 0 0,-12 6 125 0 0,-12 6 114 0 0,-6 3 51 0 0,-1 1 0 0 0,1-1 0 0 0,-1 1-1 0 0,1-1 1 0 0,-1 1 0 0 0,1 0 0 0 0,0 0 0 0 0,-1 0-1 0 0,1 0 1 0 0,-1 0 0 0 0,1 0 0 0 0,-1 0 0 0 0,1 1 0 0 0,0-1-1 0 0,-1 0 1 0 0,1 1 0 0 0,-1-1 0 0 0,0 1 0 0 0,1 0-1 0 0,-1-1 1 0 0,1 1 0 0 0,-1 0 0 0 0,0 0 0 0 0,1 1 5 0 0,6 2-8 0 0,-2-1-22 0 0,7 4-3 0 0,-11-6 33 0 0,0 0 0 0 0,0 0 0 0 0,0 1-1 0 0,0-1 1 0 0,0 0 0 0 0,-1 1-1 0 0,1 0 1 0 0,0-1 0 0 0,-1 1-1 0 0,0 0 1 0 0,1 0 0 0 0,-1 0 0 0 0,0 1 0 0 0,2 1 1 0 0,-3-3-3 0 0,0 0 0 0 0,0-1 0 0 0,1 1 0 0 0,-1-1 0 0 0,0 1 0 0 0,1-1 0 0 0,-1 1 0 0 0,0 0 0 0 0,1-1 1 0 0,-1 1-1 0 0,1-1 0 0 0,-1 1 0 0 0,1-1 0 0 0,-1 0 0 0 0,1 1 0 0 0,-1-1 0 0 0,1 0 0 0 0,0 1 0 0 0,-1-1 0 0 0,1 0 0 0 0,-1 1 0 0 0,1-1 2 0 0,4 2-12 0 0,-3-1 12 0 0,-1 0 0 0 0,1 1 0 0 0,-1-1 1 0 0,1 0-1 0 0,-1 1 0 0 0,0-1 0 0 0,1 0 0 0 0,-1 1 0 0 0,0 0 0 0 0,0-1 0 0 0,0 1 0 0 0,0 0 0 0 0,-1-1 0 0 0,2 2 0 0 0,8 30 50 0 0,-6-18-47 0 0,2-3 0 0 0,-5-10 2 0 0,0-1-1 0 0,-1 0 0 0 0,1 1 1 0 0,0-1-1 0 0,-1 0 0 0 0,1 1 1 0 0,-1-1-1 0 0,1 1 0 0 0,-1-1 1 0 0,0 1-1 0 0,0-1 0 0 0,0 1 1 0 0,0-1-5 0 0,0 0 0 0 0,0 0 1 0 0,0-1 0 0 0,0 1-1 0 0,0 0 1 0 0,0-1-1 0 0,1 1 1 0 0,-1 0 0 0 0,0-1-1 0 0,0 1 1 0 0,0 0 0 0 0,0-1-1 0 0,1 1 1 0 0,-1-1 0 0 0,0 1-1 0 0,1 0 1 0 0,-1-1 0 0 0,0 1-1 0 0,1-1 1 0 0,-1 1 0 0 0,1-1-1 0 0,-1 1 1 0 0,1-1 0 0 0,-1 0-1 0 0,1 1 1 0 0,-1-1 0 0 0,1 1-1 0 0,0-1 2 0 0,-1 0 1 0 0,1 1 0 0 0,-1-1-1 0 0,1 1 1 0 0,-1-1-1 0 0,1 0 1 0 0,-1 1 0 0 0,0-1-1 0 0,1 1 1 0 0,-1 0 0 0 0,1-1-1 0 0,-1 1 1 0 0,0-1-1 0 0,0 1 1 0 0,1-1 0 0 0,-1 1-1 0 0,0 0 1 0 0,0-1 0 0 0,0 1-1 0 0,1 0 1 0 0,-1-1-1 0 0,0 1 1 0 0,0 0 0 0 0,0-1-1 0 0,0 1 1 0 0,0 0-3 0 0,-1 4 11 0 0,1-4-12 0 0,4 6 18 0 0,5 10 37 0 0,-8-11-44 0 0,0 0 0 0 0,2 0 37 0 0,2-1-45 0 0,0 0-47 0 0,-3-3-70 0 0,-1-2-50 0 0,-1 0-224 0 0,0 0-24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1:38.1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242 320 6952 0 0,'0'-21'369'0'0,"0"11"-298"0"0,-1 1-54 0 0,-1 3 47 0 0,-1 0 68 0 0,-4 0 152 0 0,7 6-284 0 0,-1-2 263 0 0,0 1-61 0 0,0-1-51 0 0,1 0-43 0 0,0 0-25 0 0,0 0-35 0 0,0-2 20 0 0,1 2-14 0 0,-1 1 49 0 0,0 1-80 0 0,0-1 1 0 0,0 1-1 0 0,0-1 0 0 0,0 1 0 0 0,0-1 1 0 0,0 1-1 0 0,0-1 0 0 0,0 1 0 0 0,0-1 1 0 0,0 1-1 0 0,0-1 0 0 0,0 1 0 0 0,0-1 0 0 0,0 1 1 0 0,0-1-1 0 0,0 1 0 0 0,-1-1 0 0 0,1 1 1 0 0,0-1-1 0 0,0 1 0 0 0,-1 0 0 0 0,1-1 1 0 0,0 1-1 0 0,-1-1 0 0 0,1 1 0 0 0,0 0 1 0 0,-1-1-1 0 0,1 1 0 0 0,0 0 0 0 0,-1 0 1 0 0,1-1-1 0 0,-1 1 0 0 0,1 0 0 0 0,-1 0 1 0 0,1-1-1 0 0,-1 1 0 0 0,1 0 0 0 0,-1 0 1 0 0,1 0-1 0 0,-1 0 0 0 0,1 0 0 0 0,-1 0 1 0 0,1 0-1 0 0,-1 0 0 0 0,1 0 0 0 0,-1 0-23 0 0,-4-3 514 0 0,-5-7-2 0 0,8 8-42 0 0,1 2-332 0 0,-1 0 22 0 0,1 0-137 0 0,-1 0 33 0 0,-1 0 0 0 0,1 0-1 0 0,0 0 1 0 0,-1 0 0 0 0,1 0 0 0 0,0 1-1 0 0,0-1 1 0 0,-1 1 0 0 0,1 0-1 0 0,0 0 1 0 0,0 0 0 0 0,-1 0-56 0 0,-11 10 220 0 0,-11 5 45 0 0,19-4-165 0 0,-12 18 24 0 0,13-24-103 0 0,1 0 1 0 0,0 0 0 0 0,1 1-1 0 0,-1-1 1 0 0,1 1-1 0 0,-1 3-21 0 0,-8 21 42 0 0,-6 14 23 0 0,7-23-46 0 0,9-18-11 0 0,0 0 0 0 0,0 0-1 0 0,0 0 1 0 0,0 0 0 0 0,0 1-1 0 0,1-1 1 0 0,0 0 0 0 0,0 1 0 0 0,0-1-1 0 0,1 1 1 0 0,-1 2-8 0 0,0 6 30 0 0,-5 9 59 0 0,4-17-56 0 0,0 0 0 0 0,1 1-1 0 0,0-1 1 0 0,0 0 0 0 0,0 4-33 0 0,1 13 120 0 0,0 1-35 0 0,0-21-84 0 0,0 0 1 0 0,0 0 0 0 0,0 0-1 0 0,1 0 1 0 0,-1 0-1 0 0,1-1 1 0 0,-1 1-1 0 0,1 0 1 0 0,0 0-1 0 0,-1-1 1 0 0,1 1-1 0 0,0 0 1 0 0,1 1-2 0 0,-1-2 0 0 0,0 0 0 0 0,0 1 0 0 0,-1-1 0 0 0,1 0-1 0 0,0 1 1 0 0,-1-1 0 0 0,1 1 0 0 0,-1-1 0 0 0,0 1 0 0 0,1-1 0 0 0,-1 1 0 0 0,0 0 0 0 0,0 0 0 0 0,3 13 0 0 0,-3-13 1 0 0,1-1 0 0 0,0 0 1 0 0,0 0-1 0 0,-1 0 0 0 0,1 0 1 0 0,0 0-1 0 0,0 0 0 0 0,0 0 1 0 0,0-1-1 0 0,0 1 0 0 0,0 0 1 0 0,1 0-2 0 0,29 14 152 0 0,-1-10-8 0 0,-27-3-130 0 0,1 0 0 0 0,-1-1 1 0 0,1 1-1 0 0,-1-1 1 0 0,1 0-1 0 0,0 0 0 0 0,-1 0 1 0 0,1 0-1 0 0,0-1 1 0 0,3 1-15 0 0,-6-1 7 0 0,1 0 0 0 0,-1 0 0 0 0,1 0 0 0 0,0-1 0 0 0,-1 1 0 0 0,1 0 0 0 0,-1-1 0 0 0,1 1 0 0 0,-1-1 0 0 0,1 0 1 0 0,-1 1-1 0 0,1-1 0 0 0,-1 0 0 0 0,1 0-7 0 0,10-5 45 0 0,13 1 27 0 0,-5-5-2 0 0,-8 7-39 0 0,-8 2-24 0 0,0 0-1 0 0,0-1 0 0 0,0 1 0 0 0,-1 0 1 0 0,1-1-1 0 0,-1 0 0 0 0,1 0 1 0 0,0-1-7 0 0,13-9 65 0 0,1-2 1 0 0,-2 0 0 0 0,6-6-66 0 0,-15 13 9 0 0,-4 4 0 0 0,0 0 0 0 0,1 0 0 0 0,-2 0 1 0 0,1-1-1 0 0,0 1 0 0 0,-1-1-9 0 0,3-6 11 0 0,-4 8-11 0 0,0-1 0 0 0,0 1 0 0 0,0 0 0 0 0,0 0 0 0 0,1 0 0 0 0,-1 0 0 0 0,1 0 0 0 0,-1 0 0 0 0,1 0 0 0 0,1 0 7 0 0,-1-1 0 0 0,1-1 1 0 0,-1 1-1 0 0,1 0 0 0 0,-1-1 1 0 0,1-2-8 0 0,-1 0 29 0 0,1 0 1 0 0,-1 0 0 0 0,0 0-1 0 0,-1-1 1 0 0,0 1 0 0 0,1-3-30 0 0,0-42 211 0 0,-4 17-109 0 0,1-4-75 0 0,1 36-152 0 0,0 2-16 0 0,0 2 21 0 0,0 10 96 0 0,-1-7 23 0 0,1-1-1 0 0,-1 1 1 0 0,1-1-1 0 0,1 1 1 0 0,-1-1-1 0 0,1 1 0 0 0,-1-1 1 0 0,1 1-1 0 0,1 0 2 0 0,7 17-56 0 0,-6-1 46 0 0,-3-20 10 0 0,0-1 0 0 0,0 1 0 0 0,0 0 0 0 0,0-1 0 0 0,0 1 0 0 0,0-1 0 0 0,0 1 0 0 0,0-1 0 0 0,0 1 0 0 0,0 0 0 0 0,0-1 0 0 0,0 1 0 0 0,0-1 0 0 0,1 1 0 0 0,-1-1 0 0 0,0 1 0 0 0,0-1 0 0 0,1 1 0 0 0,-1-1 0 0 0,0 1 0 0 0,0-1 0 0 0,1 1 0 0 0,-1-1 0 0 0,1 1 0 0 0,-1-1 0 0 0,1 1 0 0 0,-1-1 0 0 0,0 0 0 0 0,1 1 0 0 0,6 6 0 0 0,-4 8 18 0 0,-3-10-13 0 0,1 0-1 0 0,0 0 1 0 0,0 0-1 0 0,0-1 1 0 0,0 1-1 0 0,1 0 1 0 0,-1 0-1 0 0,1-1 1 0 0,1 1 0 0 0,1 2-5 0 0,0 1-3 0 0,-2-3-4 0 0,1 0-1 0 0,-1 0 1 0 0,1 0 0 0 0,0 0 0 0 0,1-1-1 0 0,-1 1 1 0 0,3 1 7 0 0,9 20-64 0 0,-12-24 25 0 0,1 0 69 0 0,-2-1-14 0 0,-1 0-34 0 0,0 0-25 0 0,0 0-35 0 0,-1 1-18 0 0,1-1-34 0 0,-1 1-38 0 0,0 0-43 0 0,0-2-14 0 0,0 1-36 0 0,0 0-358 0 0,0-1 82 0 0,0 0-50 0 0,0 0-693 0 0,0 0-550 0 0,0 0-1040 0 0</inkml:trace>
  <inkml:trace contextRef="#ctx0" brushRef="#br0" timeOffset="335.53">741 2 7976 0 0,'0'0'174'0'0,"0"0"29"0"0,2 0 14 0 0,0-1-142 0 0,-2 1-72 0 0,0 0 0 0 0,0 0 0 0 0,0 0 0 0 0,0 0 0 0 0,0 0 1 0 0,1 0-1 0 0,-1 0 0 0 0,0 0 0 0 0,0 0 0 0 0,0 0 0 0 0,0-1 0 0 0,0 1 0 0 0,0 0 1 0 0,1 0-1 0 0,-1 0 0 0 0,0 0 0 0 0,0 0 0 0 0,0 0 0 0 0,0 0 0 0 0,0 0 0 0 0,1 0 1 0 0,-1 0-1 0 0,0 0 0 0 0,0 0 0 0 0,0 0 0 0 0,0 0 0 0 0,0 0 0 0 0,1 1 0 0 0,-1-1 0 0 0,0 0 1 0 0,0 0-1 0 0,0 0 0 0 0,0 0 0 0 0,0 0 0 0 0,0 0 0 0 0,0 0 0 0 0,1 0-3 0 0,8 19 40 0 0,-5-9-12 0 0,1 4 94 0 0,-2 7 100 0 0,-1-2 66 0 0,7 11 251 0 0,-2-6-173 0 0,-6-20-319 0 0,7 31 401 0 0,-5-1-76 0 0,-2-27-272 0 0,-1-1-1 0 0,1 0 1 0 0,0 0 0 0 0,0 0 0 0 0,0 0 0 0 0,1 1-100 0 0,4 15 278 0 0,-4 8 40 0 0,-2-9-81 0 0,3 1 59 0 0,1-6-83 0 0,-2-10-109 0 0,0 0 0 0 0,0 0 0 0 0,-1 1 0 0 0,0-1 0 0 0,-1 1 0 0 0,1-1-104 0 0,1 18 285 0 0,7 6 88 0 0,-8-26-310 0 0,2 5 96 0 0,-2-1-32 0 0,-1 4 54 0 0,1 5 26 0 0,5-5-39 0 0,-5-11-145 0 0,0 0-1 0 0,0 1 1 0 0,-1-1 0 0 0,1 1 0 0 0,0-1 0 0 0,-1 1 0 0 0,1-1-1 0 0,-1 1 1 0 0,0 0 0 0 0,1-1 0 0 0,-1 1 0 0 0,0-1 0 0 0,0 1 0 0 0,0 0-23 0 0,-1 8 86 0 0,1-6-32 0 0,-1 1 0 0 0,1 0 0 0 0,0-1-1 0 0,0 1 1 0 0,0-1 0 0 0,1 1 0 0 0,0 0-1 0 0,-1-1 1 0 0,2 3-54 0 0,3 1 54 0 0,1 3 23 0 0,-4 3 70 0 0,-2-14-145 0 0,0 1 0 0 0,0 0 0 0 0,0-1 1 0 0,0 1-1 0 0,0-1 0 0 0,1 1 0 0 0,-1 0 1 0 0,0-1-1 0 0,0 1 0 0 0,1-1 1 0 0,-1 1-1 0 0,0-1 0 0 0,1 1 0 0 0,-1 0 1 0 0,0-1-1 0 0,1 0 0 0 0,-1 1 1 0 0,1-1-1 0 0,-1 1 0 0 0,1-1 0 0 0,-1 1 1 0 0,1-1-1 0 0,0 0-2 0 0,-1 1 2 0 0,1-1 0 0 0,-1 0 0 0 0,1 1 0 0 0,-1-1 0 0 0,1 1 0 0 0,-1-1 0 0 0,0 0 0 0 0,1 1 0 0 0,-1-1 0 0 0,1 1 0 0 0,-1 0 0 0 0,0-1 0 0 0,1 1 0 0 0,-1-1 0 0 0,0 1 0 0 0,0-1 0 0 0,0 1 0 0 0,1 0 0 0 0,-1-1 0 0 0,0 1 0 0 0,0-1 0 0 0,0 1 0 0 0,0 0-2 0 0,0 1 24 0 0,0-1-214 0 0,0-1 64 0 0,1 0 55 0 0,-1 0 48 0 0,1 0 42 0 0,0 0 38 0 0,3 0 349 0 0,-2-1-355 0 0,-1 1-103 0 0,0 0-107 0 0,0 0 31 0 0,-1 0-36 0 0,1 0-40 0 0,-1 0-43 0 0,1 0-45 0 0,-1 0-50 0 0,0 0-51 0 0,1 0-57 0 0,-1 0-58 0 0,0 0-61 0 0,0 0-66 0 0,0 0-67 0 0,0 0-1294 0 0,0 0-1136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1:36.4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1 122 7968 0 0,'0'3'233'0'0,"1"2"-105"0"0,1-1-47 0 0,7 1-18 0 0,-8-4-63 0 0,0-1 0 0 0,1 1 0 0 0,-1 0 0 0 0,0-1 0 0 0,0 1-1 0 0,0 0 1 0 0,0 0 0 0 0,0 0 0 0 0,0 0 0 0 0,0 0 0 0 0,0 0 0 0 0,0 0 0 0 0,0 0 0 0 0,0 1 0 0 0,3 7 1 0 0,2 4 16 0 0,1-5 98 0 0,-3-4 75 0 0,-1 0-1 0 0,1 0 1 0 0,-1 0-1 0 0,0 1 0 0 0,0-1 1 0 0,0 1-190 0 0,2 8 431 0 0,-3-7-101 0 0,0-1-39 0 0,3 4 205 0 0,3 9 460 0 0,-7-6-490 0 0,-2-2-203 0 0,0 2 44 0 0,1 1 73 0 0,1-1 66 0 0,2-1 56 0 0,2-3-271 0 0,1 3 99 0 0,-4 0-79 0 0,-3 5 136 0 0,0-4-162 0 0,1 0-36 0 0,1-1-42 0 0,2-1-47 0 0,2-3-30 0 0,-4-5-55 0 0,0-1 0 0 0,0 0 1 0 0,-1 1-1 0 0,1-1 0 0 0,0 1 0 0 0,-1-1 0 0 0,1 1 0 0 0,-1-1 0 0 0,1 1 0 0 0,-1-1 0 0 0,0 1 0 0 0,1-1 0 0 0,-1 1 0 0 0,0 0-15 0 0,-1 6 79 0 0,1 16 120 0 0,3-13-146 0 0,7-9-54 0 0,-7-2-53 0 0,-3 0-35 0 0,0 0-59 0 0,0 0-152 0 0,1 0 28 0 0,1 0 60 0 0,-1 0 50 0 0,0 0 44 0 0,0 0 28 0 0,0 0 33 0 0,3 0-75 0 0,-3 0-3 0 0,2 0-473 0 0</inkml:trace>
  <inkml:trace contextRef="#ctx0" brushRef="#br0" timeOffset="302.9">333 62 9072 0 0,'0'0'200'0'0,"0"0"33"0"0,3 2 15 0 0,13 12-110 0 0,-11-14-52 0 0,-5 0-86 0 0,0 0 1 0 0,0 0 0 0 0,0 0-1 0 0,0 0 1 0 0,1 0 0 0 0,-1 0-1 0 0,0 0 1 0 0,0 0 0 0 0,0 0-1 0 0,0 0 1 0 0,0 0 0 0 0,0 0-1 0 0,0 0 1 0 0,1 0 0 0 0,-1 0-1 0 0,0 0 1 0 0,0 0 0 0 0,0 0-1 0 0,0 0 1 0 0,0 0 0 0 0,0 0-1 0 0,0 0 1 0 0,0 0 0 0 0,1 0 0 0 0,-1 0-1 0 0,0 0 1 0 0,0 0 0 0 0,0 0-1 0 0,0 0 1 0 0,0 0 0 0 0,0 0-1 0 0,0 0 1 0 0,0 0 0 0 0,0 0-1 0 0,1 0 1 0 0,-1 0 0 0 0,0 1-1 0 0,0-1 1 0 0,0 0 0 0 0,0 0-1 0 0,0 0 1 0 0,0 0 0 0 0,0 0-1 0 0,0 0 1 0 0,0 0 0 0 0,0 0-1 0 0,6 11-25 0 0,0-1 53 0 0,0-5 75 0 0,-2-3 9 0 0,2 1 222 0 0,-1 5 286 0 0,-3-4-430 0 0,11 11 536 0 0,0 1-13 0 0,-10-10-463 0 0,-1 0-56 0 0,0-1-47 0 0,-1 0-33 0 0,8 15 282 0 0,11 2 257 0 0,-6-9-234 0 0,-5 3-52 0 0,-6-4-173 0 0,1 3 75 0 0,7 1 63 0 0,-4-9-143 0 0,-4-4-88 0 0,1 0-1 0 0,-1 0 0 0 0,-1 0 1 0 0,1 0-1 0 0,0 1 0 0 0,-1 0-100 0 0,15 28 875 0 0,-10-17-546 0 0,0-2-98 0 0,-7-11-193 0 0,1 1-1 0 0,0-1 0 0 0,-1 0 1 0 0,0 0-1 0 0,1 1 1 0 0,-1-1-1 0 0,0 0 0 0 0,0 0 1 0 0,-1 2-38 0 0,1 0 76 0 0,0-4-72 0 0,0 0-1 0 0,0 0 1 0 0,0 0-1 0 0,0 0 1 0 0,0 0-1 0 0,0 1 1 0 0,0-1-1 0 0,0 0 1 0 0,0 0-1 0 0,0 0 1 0 0,0 0-1 0 0,0 0 1 0 0,0 0-1 0 0,0 0 1 0 0,0 0-1 0 0,0 0 1 0 0,0 0-1 0 0,0 1 1 0 0,0-1-1 0 0,0 0 1 0 0,0 0-1 0 0,0 0 1 0 0,0 0-1 0 0,0 0 1 0 0,0 0-1 0 0,0 0 1 0 0,0 0-1 0 0,0 0 1 0 0,1 0-1 0 0,-1 0 0 0 0,0 0 1 0 0,0 0-1 0 0,0 0 1 0 0,0 1-1 0 0,0-1 1 0 0,0 0-1 0 0,0 0 1 0 0,0 0-1 0 0,0 0 1 0 0,0 0-1 0 0,0 0 1 0 0,0 0-1 0 0,1 0 1 0 0,-1 0-1 0 0,0 0 1 0 0,0 0-1 0 0,0 0 1 0 0,0 0-1 0 0,0 0 1 0 0,0 0-1 0 0,0 0 1 0 0,0 0-1 0 0,0 0 1 0 0,0 0-1 0 0,0 0 1 0 0,1 0-1 0 0,-1 0-3 0 0,10 0 192 0 0,-10 0-189 0 0,0-1 1 0 0,0 1-1 0 0,0 0 0 0 0,0 0 0 0 0,0 0 1 0 0,0 0-1 0 0,0 0 0 0 0,0 0 0 0 0,1 0 1 0 0,-1 0-1 0 0,0 0 0 0 0,0 0 0 0 0,0 0 1 0 0,0 0-1 0 0,0 0 0 0 0,0 0 0 0 0,0 0 1 0 0,0 0-1 0 0,0 0 0 0 0,0 0 0 0 0,1 1 1 0 0,-1-1-1 0 0,0 0 0 0 0,0 0 0 0 0,0 0 1 0 0,0 0-1 0 0,0 0 0 0 0,0 0 0 0 0,0 0 1 0 0,0 0-1 0 0,0 0 0 0 0,0 0 0 0 0,0 0 1 0 0,0 0-1 0 0,0 0 0 0 0,0 0 0 0 0,0 0 1 0 0,0 1-1 0 0,0-1 0 0 0,0 0 0 0 0,0 0 1 0 0,1 0-1 0 0,-1 0 0 0 0,0 0 0 0 0,0 0 1 0 0,0 0-1 0 0,0 0 0 0 0,0 0 0 0 0,0 0 1 0 0,0 0-1 0 0,0 1 0 0 0,-1-1 0 0 0,1 0 1 0 0,0 0-1 0 0,0 0 0 0 0,0 0 0 0 0,0 0-3 0 0,0 10 184 0 0,0-7-2 0 0,0-3-12 0 0,3 0-2 0 0,7 0 0 0 0,-8 0-6 0 0,-2 0-28 0 0,0 0-7 0 0,0 0-6 0 0,0-3-5 0 0,0 3-112 0 0,0-1 1 0 0,0 1-1 0 0,0 0 0 0 0,0-1 0 0 0,0 1 0 0 0,0-1 0 0 0,0 1 0 0 0,0 0 0 0 0,1-1 0 0 0,-1 1 0 0 0,0-1 0 0 0,0 1 0 0 0,0 0 0 0 0,0-1 0 0 0,0 1 1 0 0,1 0-1 0 0,-1-1 0 0 0,0 1 0 0 0,0 0 0 0 0,1-1 0 0 0,-1 1 0 0 0,0 0 0 0 0,0-1 0 0 0,1 1 0 0 0,-1 0 0 0 0,0 0 0 0 0,1-1 0 0 0,-1 1 0 0 0,1 0 1 0 0,-1 0-1 0 0,0 0-4 0 0,7-5 61 0 0,6-19 84 0 0,-11 20-128 0 0,-1 2-16 0 0,0 0 1 0 0,-1 0-1 0 0,1 0 1 0 0,-1-1-1 0 0,1 1 1 0 0,-1 0-1 0 0,0-1 1 0 0,0 1-1 0 0,0 0 1 0 0,0-3-2 0 0,1-11-1 0 0,0 15 3 0 0,0-1-1 0 0,0 0 0 0 0,0 0 0 0 0,0 1 0 0 0,0-1 1 0 0,0 1-1 0 0,0-1 0 0 0,1 1 0 0 0,-1-1 1 0 0,1 1-2 0 0,-1-1 4 0 0,1 1 0 0 0,-1 0 0 0 0,0-1 0 0 0,1 1 0 0 0,-1-1 0 0 0,0 0 0 0 0,0 1 0 0 0,0-1 1 0 0,0 0-1 0 0,-1 0-4 0 0,4-10 9 0 0,-3 8-2 0 0,0 0 0 0 0,0 1 0 0 0,0-1-1 0 0,1 0 1 0 0,0 1 0 0 0,0-1 0 0 0,0 1 0 0 0,0-1-7 0 0,18-29 34 0 0,5-10-16 0 0,-18 32-58 0 0,-3 5-4 0 0,-1 1 0 0 0,1-1 0 0 0,1 1 0 0 0,3-5 44 0 0,5-6-123 0 0,-2 0-103 0 0,-4 5 2 0 0,1 0-50 0 0,3 0-48 0 0,2 1-47 0 0,-3 3 139 0 0,0 1-29 0 0,-5 3 75 0 0,0 0-51 0 0,1-3-177 0 0,-3 4 157 0 0,0-1-38 0 0,4-3-224 0 0,-1 2-50 0 0,-3 2 147 0 0,2 1-40 0 0,-1-2-30 0 0,2 1-53 0 0,9-11-991 0 0</inkml:trace>
  <inkml:trace contextRef="#ctx0" brushRef="#br0" timeOffset="680.31">1089 228 8032 0 0,'5'0'45'0'0,"-1"1"56"0"0,7 4 383 0 0,-7-3-320 0 0,-1 1-99 0 0,-1-2-76 0 0,0 0-35 0 0,13 1 84 0 0,-9-2-49 0 0,9 0 11 0 0,-6 3 107 0 0,-6-2-152 0 0,0 1 101 0 0,1 0 78 0 0,-1 0 63 0 0,3 1 237 0 0,10 0 717 0 0,-11-4-862 0 0,0-1-75 0 0,3-3 70 0 0,4-1 176 0 0,-1 4-84 0 0,-5 2-129 0 0,-4 1-165 0 0,0-1 0 0 0,1 0 0 0 0,-1 0 0 0 0,0 0 0 0 0,0-1-1 0 0,0 1 1 0 0,0 0 0 0 0,0-1 0 0 0,0 1 0 0 0,1-1-82 0 0,26-14 928 0 0,2-1 68 0 0,-21 10-550 0 0,-1-1-102 0 0,-2-1-83 0 0,-1 0-64 0 0,2-1-24 0 0,-6 7-130 0 0,0 0 0 0 0,0 0 0 0 0,0 0 0 0 0,0 0 0 0 0,1 0 0 0 0,-1 0 0 0 0,1 1 0 0 0,0-1-43 0 0,1 0 46 0 0,-3 2-35 0 0,0-1 0 0 0,-1 1 0 0 0,1 0-1 0 0,0-1 1 0 0,-1 1 0 0 0,1 0 0 0 0,-1-1-1 0 0,1 1 1 0 0,-1 0 0 0 0,1-1-1 0 0,-1 1 1 0 0,1-1 0 0 0,-1 1 0 0 0,1-1-1 0 0,-1 1 1 0 0,0-1 0 0 0,1 1 0 0 0,-1-1-1 0 0,0 0 1 0 0,1 1 0 0 0,-1-1 0 0 0,0 0-11 0 0,2-4 42 0 0,11-10 97 0 0,0 0-59 0 0,-10 2-27 0 0,-3-8-16 0 0,-1 10-3 0 0,-1-4-12 0 0,-11 0 26 0 0,8 10-33 0 0,0 1-1 0 0,-1 0 1 0 0,0 1-1 0 0,1 0 1 0 0,-1 0-1 0 0,-1-1-14 0 0,2 2-3 0 0,3 1 3 0 0,1 1 0 0 0,-1-1 0 0 0,1 1 0 0 0,-1 0 0 0 0,0-1 0 0 0,1 1 0 0 0,-1 0 0 0 0,1 0 0 0 0,-1 0 0 0 0,1 0 0 0 0,-1 0 0 0 0,0 0 0 0 0,1 1 0 0 0,-1-1 0 0 0,1 0 0 0 0,-1 1 0 0 0,1 0 0 0 0,-1-1 0 0 0,1 1 0 0 0,0 0 0 0 0,-1-1 0 0 0,1 1 0 0 0,0 0 0 0 0,-1 1 0 0 0,-6 2 0 0 0,-2 1 0 0 0,8-5 0 0 0,0 1 0 0 0,0 0 0 0 0,0 1 0 0 0,0-1 0 0 0,0 0 0 0 0,0 1 0 0 0,0-1 0 0 0,0 1 0 0 0,0 0 0 0 0,-3 2-7 0 0,1 0 0 0 0,-1 0 0 0 0,0 0 0 0 0,-1-1-1 0 0,1 0 8 0 0,-1 0-7 0 0,1 1 0 0 0,0 0 0 0 0,0-1 0 0 0,0 2-1 0 0,1-1 8 0 0,-1 1-9 0 0,0-1 0 0 0,0 1-1 0 0,1 1 1 0 0,0-1 0 0 0,0 0-1 0 0,1 1 1 0 0,-1 0 0 0 0,1 1 9 0 0,-8 22 2 0 0,7-17-2 0 0,-2 2 0 0 0,2 0 0 0 0,0 1 0 0 0,0-1 0 0 0,2 1 0 0 0,0 0 0 0 0,0 4 0 0 0,2-15 0 0 0,0-1 0 0 0,1 0 0 0 0,-1 0 0 0 0,1 0 0 0 0,0 0 0 0 0,0 0 0 0 0,0 0 0 0 0,0 0 0 0 0,1 2 0 0 0,3 5 0 0 0,-4-5 0 0 0,1-1 0 0 0,0 0 0 0 0,0 0 0 0 0,0 0 0 0 0,1 0 0 0 0,-1 0 0 0 0,1 0 0 0 0,0-1 0 0 0,0 1 0 0 0,0-1 0 0 0,1 0 0 0 0,-1 0 0 0 0,1 0 0 0 0,0 0 0 0 0,0-1 0 0 0,0 0 0 0 0,0 1 0 0 0,0-2 0 0 0,2 2 0 0 0,6 7 0 0 0,-10-8 0 0 0,-1 0 0 0 0,1-1 0 0 0,0 1 0 0 0,0-1 0 0 0,0 1 0 0 0,-1-1 0 0 0,1 0 0 0 0,0 0 0 0 0,2 1 0 0 0,22 3 0 0 0,-12 0 4 0 0,-11-3 2 0 0,0-1 1 0 0,1 0-1 0 0,-1 0 0 0 0,0 0 0 0 0,0 0 1 0 0,1-1-1 0 0,-1 0 0 0 0,1 1 0 0 0,-1-1-6 0 0,8 0 7 0 0,54 0 116 0 0,-63 0-120 0 0,-1-1 1 0 0,1 1-1 0 0,0 0 1 0 0,0 0-1 0 0,-1-1 1 0 0,1 1-1 0 0,-1-1 0 0 0,1 0 1 0 0,0 1-1 0 0,-1-1 1 0 0,1 0-1 0 0,-1 0 1 0 0,1 0-4 0 0,-1 0 1 0 0,1 0 0 0 0,-1 0 0 0 0,1 1 0 0 0,-1-1 0 0 0,1 0 0 0 0,-1 1 0 0 0,1-1 0 0 0,0 1 0 0 0,-1-1 0 0 0,1 1 0 0 0,0 0 0 0 0,-1 0 0 0 0,1 0-1 0 0,11 0-90 0 0,-11 0-62 0 0,-2 0 103 0 0,0-1-18 0 0,0 1-28 0 0,0 0-48 0 0,0 0-22 0 0,0-1-48 0 0,0 1-57 0 0,0-1-61 0 0,0 0-69 0 0,0 0-62 0 0,0 0-55 0 0,0 0-49 0 0,0-1-168 0 0,0 1-49 0 0,0-1-202 0 0,0-2-544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1:35.0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 8032 0 0,'0'0'182'0'0,"0"0"29"0"0,0 0 12 0 0,0 2-37 0 0,0 56 1376 0 0,0-44-1009 0 0,0 5 35 0 0,1-7-304 0 0,9 26 743 0 0,-5-23-649 0 0,-3-10-263 0 0,3 10 200 0 0,0-3-93 0 0,-2 7 42 0 0,-2-6-26 0 0,1-2-58 0 0,3 2-19 0 0,4 3 19 0 0,1 6 93 0 0,-7-12-115 0 0,0-3-39 0 0,0 3 14 0 0,6 9 99 0 0,0-3 6 0 0,-5-1-92 0 0,-3-13-125 0 0,0 1 0 0 0,-1 0 0 0 0,1-1 1 0 0,0 1-1 0 0,1-1 0 0 0,-1 1 0 0 0,0-1 0 0 0,1 1 1 0 0,-1-1-1 0 0,1 0 0 0 0,0 0 0 0 0,0 1-21 0 0,5 4 67 0 0,-4-4-34 0 0,0 1 1 0 0,0-1-1 0 0,0-1 0 0 0,1 1 1 0 0,-1 0-1 0 0,1-1-33 0 0,9 3 102 0 0,-11-1-66 0 0,4 3 23 0 0,16-2 30 0 0,-9 1-30 0 0,-12-5-50 0 0,0-1 1 0 0,1 1 0 0 0,-1 0-1 0 0,1-1 1 0 0,-1 1 0 0 0,0 0-1 0 0,1-1 1 0 0,-1 0 0 0 0,1 1-1 0 0,-1-1 1 0 0,1 0 0 0 0,-1 0-1 0 0,1 0-9 0 0,10 1 77 0 0,-8-1-51 0 0,-1 0 0 0 0,1 0 0 0 0,0 0 0 0 0,0 0 0 0 0,0 0 0 0 0,-1-1 0 0 0,1 0-1 0 0,2 0-25 0 0,-1-1 13 0 0,1 0 13 0 0,0 1 0 0 0,-1-2 0 0 0,1 1 0 0 0,-1-1 0 0 0,1 1 0 0 0,-1-1 0 0 0,0-1-1 0 0,4-2-25 0 0,-2-1 35 0 0,-4 3-26 0 0,0 1-1 0 0,0 0 0 0 0,0 0 1 0 0,1 0-1 0 0,-1 1 1 0 0,1-1-9 0 0,3 0 29 0 0,-4 1-20 0 0,1 1 0 0 0,-1-1 1 0 0,0 0-1 0 0,0 0 0 0 0,0 0 0 0 0,0-1 0 0 0,2-1-9 0 0,6-10 53 0 0,0-4 11 0 0,-4 3 32 0 0,-5 11-76 0 0,0 1-10 0 0,-1 0 1 0 0,1 1 0 0 0,-1-1-1 0 0,0 0 1 0 0,0 0-1 0 0,0 0 1 0 0,-1 0 0 0 0,1 0-1 0 0,-1 0 1 0 0,0 0-1 0 0,1 0 1 0 0,-1-1-11 0 0,-1-4 10 0 0,1 5-10 0 0,-1 0 1 0 0,1 1-1 0 0,0-1 0 0 0,0 0 1 0 0,0 0-1 0 0,1 0 0 0 0,-1 0 0 0 0,1 1 1 0 0,-1-1-1 0 0,1 0 0 0 0,0 0 0 0 0,1-1-1 0 0,0 0 0 0 0,0 0 0 0 0,0 0 0 0 0,-1-1-1 0 0,0 1 1 0 0,0 0 0 0 0,0 0 0 0 0,0-1-1 0 0,-1 1 1 0 0,0-1 0 0 0,1 1 0 0 0,-2 0-1 0 0,1-4 2 0 0,0 4-15 0 0,0 0-1 0 0,1 0 0 0 0,0 0 0 0 0,-1 1 0 0 0,1-1 0 0 0,1 0 0 0 0,-1 1 1 0 0,0-1-1 0 0,1 1 0 0 0,1-3 16 0 0,-2 3-12 0 0,0 0-1 0 0,0 1 1 0 0,-1-1 0 0 0,1 0-1 0 0,-1 0 1 0 0,0 0 0 0 0,0 0 0 0 0,0 0-1 0 0,0 1 1 0 0,0-1 0 0 0,-1-1 12 0 0,1-4-36 0 0,0 4 1 0 0,0 1-1 0 0,0-1 1 0 0,0 1 0 0 0,1-1-1 0 0,-1 1 1 0 0,1-1 0 0 0,0 1-1 0 0,0-1 1 0 0,0 0 35 0 0,2-1-26 0 0,1 1 43 0 0,-1 1-97 0 0,-3 3-12 0 0,0 0 18 0 0,0 13-58 0 0,2-3 65 0 0,5 16 43 0 0,-3-17-7 0 0,-2 8 19 0 0,-2-15 12 0 0,0-1 0 0 0,0 0 0 0 0,0 1 0 0 0,0-1 0 0 0,0 1 0 0 0,1-1 0 0 0,-1 0 0 0 0,0 0 0 0 0,1 1 0 0 0,0 0 0 0 0,9 15 0 0 0,-5 9 0 0 0,10 9 0 0 0,-13-30 0 0 0,-1 1 0 0 0,1 0 0 0 0,0-1 0 0 0,0 1 0 0 0,1-1 0 0 0,0 1 0 0 0,0-1 0 0 0,0 0 0 0 0,4 4 0 0 0,-6-8 0 0 0,0 0 0 0 0,0 0 0 0 0,0 0 0 0 0,1 0 0 0 0,-1 1 0 0 0,0-1 0 0 0,0 0 0 0 0,-1 1 0 0 0,1-1 0 0 0,0 1 0 0 0,0-1 0 0 0,-1 1 0 0 0,1-1 0 0 0,-1 1 0 0 0,1 0 0 0 0,-1-1 0 0 0,0 1 0 0 0,1-1 0 0 0,-1 1 0 0 0,0 0 0 0 0,0 0 0 0 0,0 0 0 0 0,0 0 0 0 0,1-1 0 0 0,-1 1 0 0 0,1 0 0 0 0,-1 0 0 0 0,1-1 0 0 0,0 1 0 0 0,0 0 0 0 0,-1-1 0 0 0,1 1 0 0 0,0-1 0 0 0,1 1 0 0 0,-1-1 0 0 0,0 1 0 0 0,0-1 0 0 0,2 1 0 0 0,-2-1 0 0 0,1 1 0 0 0,-1-1 0 0 0,0 0 0 0 0,0 1 0 0 0,0-1 0 0 0,0 1 0 0 0,0-1 0 0 0,0 1 0 0 0,0 0 0 0 0,0-1 0 0 0,-1 1 0 0 0,1 0 0 0 0,0 0 0 0 0,-1-1 0 0 0,0 1 0 0 0,1 0 0 0 0,-1 2 0 0 0,0-4 1 0 0,0 0-1 0 0,0 1 0 0 0,-1-1 0 0 0,1 0 0 0 0,0 1 0 0 0,0-1 0 0 0,0 0 0 0 0,0 1 0 0 0,0-1 0 0 0,0 1 0 0 0,0-1 0 0 0,0 0 0 0 0,0 1 0 0 0,0-1 0 0 0,0 0 0 0 0,0 1 0 0 0,1-1 0 0 0,-1 0 0 0 0,0 1 0 0 0,0-1 0 0 0,0 1 0 0 0,0-1 0 0 0,1 0 0 0 0,-1 0 0 0 0,0 1 0 0 0,0-1 1 0 0,1 0-1 0 0,-1 1 0 0 0,0-1 0 0 0,0 0 0 0 0,1 0 0 0 0,0 1-1 0 0,0 0-1 0 0,1 0 1 0 0,-1 0 0 0 0,0 0 0 0 0,0 1 0 0 0,0-1 0 0 0,0 0 0 0 0,0 0-1 0 0,0 1 1 0 0,0-1 0 0 0,-1 0 0 0 0,1 1 0 0 0,0-1 0 0 0,0 2 1 0 0,5 5-69 0 0,-2-4-74 0 0,-2-2-118 0 0,-2-1 3 0 0,0-1-32 0 0,0 0-776 0 0,0 0-48 0 0</inkml:trace>
  <inkml:trace contextRef="#ctx0" brushRef="#br0" timeOffset="332.27">756 137 9728 0 0,'1'-1'10'0'0,"-1"1"0"0"0,1 0 1 0 0,-1 0-1 0 0,1 0 0 0 0,-1 0 1 0 0,1 0-1 0 0,-1 0 0 0 0,1 0 1 0 0,-1 0-1 0 0,1 0 0 0 0,-1 0 1 0 0,1 0-1 0 0,-1 0 0 0 0,1 0 0 0 0,-1 1 1 0 0,1-1-1 0 0,-1 0 0 0 0,0 0 1 0 0,1 1-1 0 0,-1-1 0 0 0,1 0 1 0 0,-1 0-1 0 0,0 1 0 0 0,1-1 1 0 0,-1 0-1 0 0,1 1 0 0 0,-1-1 1 0 0,0 0-1 0 0,0 1 0 0 0,1-1 1 0 0,-1 1-1 0 0,0-1 0 0 0,0 1 1 0 0,1-1-1 0 0,-1 1 0 0 0,0-1 1 0 0,0 0-1 0 0,0 1 0 0 0,0-1 0 0 0,0 1 1 0 0,0-1-1 0 0,0 1 0 0 0,1-1 1 0 0,-2 1-1 0 0,1-1 0 0 0,0 1-10 0 0,3 4 270 0 0,3 3-152 0 0,1 4-33 0 0,0 0-34 0 0,-2-1-33 0 0,-5-11-18 0 0,3 15-29 0 0,-3-7 57 0 0,2-1 89 0 0,3 1 133 0 0,3-1 89 0 0,4 9 432 0 0,-10-12-492 0 0,0 0-67 0 0,-1 2 10 0 0,0-1-75 0 0,1 5 88 0 0,-1-7-126 0 0,1 0 32 0 0,0 0 10 0 0,0 0 37 0 0,0 0 44 0 0,1 0 49 0 0,5 7 114 0 0,0 1-92 0 0,4 6 134 0 0,1-9 108 0 0,-9-1-201 0 0,2 6 24 0 0,-1 0-15 0 0,0-6-36 0 0,-4-6-181 0 0,1 0-48 0 0,-1 0-32 0 0,1 0-34 0 0,1 1 3 0 0,-2-2 25 0 0,0 2 42 0 0,0 0 101 0 0,-1 0 108 0 0,0 0-103 0 0,0 0 36 0 0,1 0 40 0 0,-1 0 41 0 0,-1 7-226 0 0,-2-9 61 0 0,-4-12 167 0 0,3 5-232 0 0,1 2-94 0 0,-3 2 65 0 0,6 3-53 0 0,0 0-1 0 0,-1 0 1 0 0,1-1 0 0 0,0 1 0 0 0,-1 0 0 0 0,1 0-1 0 0,0 0 1 0 0,-1 0 0 0 0,1-1 0 0 0,0 1-1 0 0,-1 0 1 0 0,1 0 0 0 0,0-1 0 0 0,0 1 0 0 0,-1 0-1 0 0,1 0 1 0 0,0-1 0 0 0,0 1 0 0 0,-1 0 0 0 0,1-1-1 0 0,0 1 1 0 0,0 0 0 0 0,0-1 0 0 0,0 1-1 0 0,0 0 1 0 0,0-1 0 0 0,-1 1 0 0 0,1 0 0 0 0,0-1-1 0 0,0 1 1 0 0,0 0 0 0 0,0-1 0 0 0,0 1 0 0 0,0-1-1 0 0,0 1 1 0 0,1 0 0 0 0,-1-1 0 0 0,0 1 0 0 0,0 0-1 0 0,0-1 1 0 0,0 1 0 0 0,0 0 0 0 0,0-1-1 0 0,1 1 1 0 0,-1 0 0 0 0,0-1 0 0 0,0 1 0 0 0,0 0-1 0 0,1 0-2 0 0,3-8 45 0 0,-3 7-41 0 0,0-1 1 0 0,0 1-1 0 0,0 0 0 0 0,0-1 1 0 0,-1 1-1 0 0,1-1 1 0 0,0 1-1 0 0,-1-1 1 0 0,0 0-1 0 0,1 1 0 0 0,-1-1 1 0 0,0 1-1 0 0,0-1 1 0 0,0 0-1 0 0,0 0-4 0 0,0-8 22 0 0,-1 7-15 0 0,1 0 1 0 0,0-1-1 0 0,0 1 0 0 0,0-1 0 0 0,1 1 0 0 0,-1-1 0 0 0,1 1 1 0 0,0-1-1 0 0,0-1-7 0 0,3-5 20 0 0,-2 8-15 0 0,-1-1 0 0 0,0 0-1 0 0,0 0 1 0 0,0 0-1 0 0,0 0 1 0 0,-1 0 0 0 0,1 0-1 0 0,-1 0 1 0 0,0 0-1 0 0,1-3-4 0 0,-2-2 0 0 0,1 5 0 0 0,-1 0 0 0 0,1 0 0 0 0,0 0 0 0 0,0 0 0 0 0,0 1 0 0 0,0-1 0 0 0,1 0 0 0 0,-1 0 0 0 0,1 0 0 0 0,0 1 0 0 0,0-2 0 0 0,9-13 11 0 0,-5-9 32 0 0,-2 19-35 0 0,0 1 0 0 0,0-1 0 0 0,5-5-8 0 0,0-4 40 0 0,-3 7-30 0 0,-4 6-12 0 0,0 1 1 0 0,0 0-1 0 0,0 0 1 0 0,0 0 0 0 0,1 0-1 0 0,-1 0 1 0 0,1 0-1 0 0,-1 0 1 0 0,1 0 1 0 0,5-5-27 0 0,-3 4 18 0 0,-1 0 1 0 0,0 0-1 0 0,0 0 0 0 0,0-1 1 0 0,-1 1-1 0 0,1-1 9 0 0,-1-1-14 0 0,-2 5 12 0 0,0-1-1 0 0,1 0 1 0 0,-1 1 0 0 0,0-1-1 0 0,1 1 1 0 0,-1-1 0 0 0,0 0-1 0 0,1 1 1 0 0,-1-1-1 0 0,1 1 1 0 0,-1-1 0 0 0,1 1-1 0 0,-1 0 1 0 0,1-1 0 0 0,-1 1-1 0 0,1-1 1 0 0,-1 1 0 0 0,1 0-1 0 0,-1-1 1 0 0,1 1-1 0 0,0 0 1 0 0,0 0 2 0 0,3-3-4 0 0,12-9-34 0 0,-7 4 18 0 0,-3 4-28 0 0,1 1-29 0 0,1 3-43 0 0,-4-1-49 0 0,0 1 92 0 0,6-4 53 0 0,-8 3-12 0 0,-1 0-35 0 0,2-1-93 0 0,-1 1-104 0 0,0 0 88 0 0,-1 0-36 0 0,0 1-37 0 0,1-1-42 0 0,-1 1-45 0 0,1-1-46 0 0,0 1-52 0 0,0-1-52 0 0,0 1-58 0 0,0 0-59 0 0,0 0-63 0 0,1 0-66 0 0,7 0-1653 0 0,7 0-1356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1:33.7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30 7920 0 0,'0'0'174'0'0,"-2"3"29"0"0,-9 7 13 0 0,8-2-76 0 0,4-1-68 0 0,-1-4-61 0 0,0 12-11 0 0,0-6 20 0 0,2-3 54 0 0,3 3 155 0 0,1 11 278 0 0,-5-11-241 0 0,0 1 51 0 0,-1 2 111 0 0,0-2-23 0 0,0 0-109 0 0,0 13 339 0 0,0-14-309 0 0,2-1-76 0 0,0-1-24 0 0,1 3 19 0 0,3 4 99 0 0,-1 14 316 0 0,5-8-150 0 0,-5 5-59 0 0,1-10-99 0 0,3 5 135 0 0,-5-10-358 0 0,3 8 55 0 0,-5 0 25 0 0,-1-6-121 0 0,2 0 43 0 0,14 24 371 0 0,-11-23-334 0 0,-4-9-138 0 0,-1 2 86 0 0,-1 0 53 0 0,0 8 287 0 0,0-6-251 0 0,0-5-154 0 0,0-1-51 0 0,0 0 159 0 0,0-2 7 0 0,0 0 2 0 0,0 0-1 0 0,0 0-7 0 0,0 0-7 0 0,0 0-1 0 0,0-2-6 0 0,0-24 70 0 0,0-2-37 0 0,0-31 79 0 0,0 51-233 0 0,2-13 31 0 0,3 1-34 0 0,-3 12-22 0 0,0 0 1 0 0,-1 0 0 0 0,1 0-1 0 0,-1-7 0 0 0,-1 11 0 0 0,0 1 0 0 0,0-1 0 0 0,1 1 0 0 0,0 0 0 0 0,-1-1 0 0 0,1 1 0 0 0,0 0 0 0 0,1 0 0 0 0,-1-1 0 0 0,4-10-10 0 0,-1 2-11 0 0,-3 8 17 0 0,0 0 0 0 0,0 0 0 0 0,0 0 0 0 0,1 1 0 0 0,0-1 0 0 0,0 1-1 0 0,0-1 1 0 0,0 0 4 0 0,4-4 0 0 0,-2 3 0 0 0,0-1 0 0 0,-1 1 0 0 0,0 0 0 0 0,0-1 0 0 0,2-4 0 0 0,-2-2 0 0 0,-3 9 0 0 0,1 1 0 0 0,-1 0 0 0 0,1 0 0 0 0,-1 0 0 0 0,1-1 0 0 0,0 1 0 0 0,0 0 0 0 0,0 0 0 0 0,0 0 0 0 0,1 0 0 0 0,-1 1 0 0 0,0-1 0 0 0,1 0 0 0 0,-1 0 0 0 0,22-20-2 0 0,10-11-122 0 0,-13 13 34 0 0,-13 13 74 0 0,1 2-84 0 0,2-1-93 0 0,5-2-154 0 0,-10 6 217 0 0,10-1-255 0 0,-7 3 165 0 0,0-2-55 0 0,17-9-857 0 0,-7 9 456 0 0,-1 2-329 0 0</inkml:trace>
  <inkml:trace contextRef="#ctx0" brushRef="#br0" timeOffset="415.76">546 333 5400 0 0,'0'0'158'0'0,"3"2"-4"0"0,-1 0-269 0 0,0 0 80 0 0,1 0 70 0 0,0-1 61 0 0,1 1 120 0 0,0-1 73 0 0,13 2 836 0 0,-9-3-720 0 0,2-2 114 0 0,-5-4-56 0 0,-5 6-431 0 0,0-1 0 0 0,1 1 0 0 0,-1-1 0 0 0,1 1 0 0 0,-1-1 0 0 0,1 1 0 0 0,-1-1 0 0 0,1 1 0 0 0,-1-1 0 0 0,1 1 0 0 0,-1 0 0 0 0,1-1 0 0 0,-1 1 0 0 0,1 0 0 0 0,0 0 0 0 0,-1-1 0 0 0,1 1 0 0 0,-1 0 0 0 0,1 0 0 0 0,0 0 0 0 0,-1 0 0 0 0,1 0 0 0 0,0 0 0 0 0,-1 0 0 0 0,1 0 0 0 0,0 0-32 0 0,10-2 398 0 0,-2-3-75 0 0,4-1 10 0 0,9 1 100 0 0,-12-5-32 0 0,2 6-179 0 0,2 0 30 0 0,1-6 58 0 0,-10 6-122 0 0,1-1-1 0 0,0 1 1 0 0,0 0 0 0 0,0 1-1 0 0,3-1-187 0 0,9-6 352 0 0,-10 4-233 0 0,-2 1-52 0 0,-1-3 55 0 0,-2 3-62 0 0,9 0 50 0 0,6-5-15 0 0,5-7 4 0 0,-16 4-5 0 0,3 8-4 0 0,5-20 82 0 0,-7 17-88 0 0,-4 4-58 0 0,0 1-4 0 0,-2 0 42 0 0,-2 1 0 0 0,0 1-62 0 0,0 1 1 0 0,0 0 0 0 0,0-1-1 0 0,0 1 1 0 0,0-1 0 0 0,0 1-1 0 0,0-1 1 0 0,0 1 0 0 0,0 0-1 0 0,0-1 1 0 0,0 1 0 0 0,0 0 0 0 0,-1-1-1 0 0,1 1 1 0 0,0-1 0 0 0,0 1-1 0 0,0 0 1 0 0,-1-1 0 0 0,1 1-1 0 0,0 0 1 0 0,0-1 0 0 0,-1 1-1 0 0,1 0 1 0 0,0 0 0 0 0,-1-1-1 0 0,1 1 1 0 0,0 0 0 0 0,-1 0 0 0 0,1 0-1 0 0,0-1 1 0 0,-1 1-3 0 0,-6-4 45 0 0,2-6 19 0 0,5 9-61 0 0,-1 1 1 0 0,0-1 0 0 0,0 1 0 0 0,1 0 0 0 0,-1 0-1 0 0,0-1 1 0 0,0 1 0 0 0,1 0 0 0 0,-1 0 0 0 0,0 0-1 0 0,0 0 1 0 0,0 0 0 0 0,0 0 0 0 0,0 0-4 0 0,-10 0 13 0 0,-1 0-70 0 0,3 0 58 0 0,2 0 67 0 0,-2 0 95 0 0,-3 3 1 0 0,-9 7 13 0 0,11-5-97 0 0,-20 20 114 0 0,20-21-135 0 0,8-3-55 0 0,0 0 0 0 0,-1 0 0 0 0,1 1 0 0 0,0-1 0 0 0,0 0 0 0 0,0 1 0 0 0,0-1 0 0 0,1 1 1 0 0,-1-1-5 0 0,-10 10 0 0 0,8-8 1 0 0,1 0 0 0 0,0 0 1 0 0,0 0-1 0 0,0 0 0 0 0,0 0 0 0 0,0 1 0 0 0,1-1 0 0 0,-1 1 0 0 0,1 0 1 0 0,0 0-2 0 0,-1 9 24 0 0,2-11-17 0 0,1 0 0 0 0,0 0 0 0 0,-1 1 0 0 0,0-1 0 0 0,0 0 0 0 0,1 0 1 0 0,-1 0-1 0 0,-1 0 0 0 0,1 0 0 0 0,0 0 0 0 0,0 0 0 0 0,-1 0 0 0 0,1-1 1 0 0,-1 1-8 0 0,-2 3 25 0 0,1 0 0 0 0,0 0 0 0 0,0 0 0 0 0,0 1 0 0 0,0-1 0 0 0,1 1 0 0 0,0 0 0 0 0,-1 4-25 0 0,1-5 16 0 0,0 13 69 0 0,2-17-76 0 0,0 0 0 0 0,0 1 0 0 0,0-1 0 0 0,0 0 0 0 0,0 1 0 0 0,-1-1 0 0 0,1 0 0 0 0,0 1 0 0 0,-1-1 0 0 0,0 1-9 0 0,1-1 9 0 0,-1 1-1 0 0,0-1 0 0 0,0 1 0 0 0,1-1 0 0 0,-1 1 0 0 0,1-1 0 0 0,-1 1 0 0 0,1 0 0 0 0,0-1 0 0 0,0 1 0 0 0,0-1 0 0 0,0 1 0 0 0,0 0 0 0 0,0-1 0 0 0,0 1 0 0 0,0 0 0 0 0,0-1 0 0 0,1 1 0 0 0,-1-1 1 0 0,1 1-1 0 0,-1-1 0 0 0,1 1 0 0 0,0-1 0 0 0,0 1 0 0 0,-1-1-8 0 0,3 9 118 0 0,-1 10 2 0 0,5-12-26 0 0,-6-8-91 0 0,-1 0-1 0 0,1 1 1 0 0,-1-1 0 0 0,0 0 0 0 0,1 1-1 0 0,-1-1 1 0 0,1 0 0 0 0,-1 1 0 0 0,0-1-1 0 0,0 1 1 0 0,1-1 0 0 0,-1 0 0 0 0,0 1-1 0 0,0-1 1 0 0,1 1 0 0 0,-1-1 0 0 0,0 1-1 0 0,0-1 1 0 0,0 1 0 0 0,0-1 0 0 0,0 1 0 0 0,0-1-1 0 0,0 1 1 0 0,0-1 0 0 0,0 1 0 0 0,0-1-1 0 0,0 1 1 0 0,0-1 0 0 0,0 1-3 0 0,0-1 1 0 0,0 1 1 0 0,0 0-1 0 0,0-1 1 0 0,0 1-1 0 0,0 0 1 0 0,0-1 0 0 0,1 1-1 0 0,-1-1 1 0 0,0 1-1 0 0,0 0 1 0 0,1-1-1 0 0,-1 1 1 0 0,0-1-1 0 0,1 1 1 0 0,-1 0-1 0 0,0-1 1 0 0,1 1-1 0 0,-1-1 1 0 0,1 0-1 0 0,-1 1 1 0 0,1-1-1 0 0,-1 1 1 0 0,1-1-1 0 0,-1 0 1 0 0,1 1 0 0 0,-1-1-1 0 0,1 0 1 0 0,0 1-1 0 0,-1-1 1 0 0,1 0-1 0 0,0 0 1 0 0,-1 0-1 0 0,1 0 1 0 0,0 1-1 0 0,-1-1 1 0 0,1 0-1 0 0,-1 0 1 0 0,1 0-1 0 0,0 0 1 0 0,0-1-2 0 0,9 3 23 0 0,2 4-5 0 0,-10-5-14 0 0,-1 0 0 0 0,0 0 1 0 0,1-1-1 0 0,-1 1 1 0 0,1 0-1 0 0,-1-1 0 0 0,0 1 1 0 0,1-1-1 0 0,-1 0 0 0 0,1 1 1 0 0,-1-1-1 0 0,1 0 0 0 0,0 0-4 0 0,13 0-44 0 0,0 0 47 0 0,35 0 144 0 0,-29 0-117 0 0,-8 0-48 0 0,-1 0-38 0 0,2 0-56 0 0,-1 0-65 0 0,1 0-77 0 0,0 0-87 0 0,-11 0 86 0 0,0 0-41 0 0,0 0-39 0 0,0 0-34 0 0,2-1-241 0 0,0 1-57 0 0,6-2-789 0 0,5-2-624 0 0,11-4-1185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1:32.1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 8432 0 0,'0'3'190'0'0,"0"-1"-112"0"0,0-1-95 0 0,0 1 40 0 0,0 0 34 0 0,0 1 30 0 0,0 1 42 0 0,0 2 50 0 0,0 1 56 0 0,0-4-242 0 0,0-1 37 0 0,0 4 129 0 0,-1-2 3 0 0,1 0 34 0 0,1 14 865 0 0,0-13-793 0 0,0-1-80 0 0,4 4 127 0 0,3 7 292 0 0,0-1 9 0 0,-3-6-284 0 0,-3 0-12 0 0,-2-1-38 0 0,1 1-51 0 0,1 2-40 0 0,10 13 149 0 0,-3-6-51 0 0,-4-8-98 0 0,-1 2 41 0 0,8 13 73 0 0,-3-8-40 0 0,-4-6-88 0 0,-1 1 40 0 0,7 8 25 0 0,0-1 19 0 0,-7-8-87 0 0,-2 1 43 0 0,1 3 52 0 0,9 2 8 0 0,0 0-51 0 0,-9-2-46 0 0,-3-8-76 0 0,1-1-43 0 0,0-4-54 0 0,-1 1 1 0 0,0-1 0 0 0,1 0 0 0 0,-1 0-1 0 0,1-1 1 0 0,-1 1 0 0 0,1 0 0 0 0,0 0-1 0 0,-1 0 1 0 0,1 0 0 0 0,0 0 0 0 0,0-1-1 0 0,0 1-7 0 0,4 3 99 0 0,2-2 104 0 0,-3-2-47 0 0,0 1 42 0 0,-1 1-11 0 0,7 8 12 0 0,-8-7 7 0 0,-2-3 2 0 0,0 0-8 0 0,0-3-32 0 0,0 3-158 0 0,0-1-1 0 0,0 0 0 0 0,1 1 0 0 0,-1-1 1 0 0,0 1-1 0 0,0-1 0 0 0,0 1 1 0 0,0-1-1 0 0,0 1 0 0 0,1-1 0 0 0,-1 1 1 0 0,0-1-1 0 0,0 1 0 0 0,1-1 1 0 0,-1 1-1 0 0,0-1 0 0 0,1 1 0 0 0,-1 0 1 0 0,1-1-1 0 0,-1 1 0 0 0,1-1 0 0 0,-1 1 1 0 0,0 0-1 0 0,1-1-9 0 0,0 1 9 0 0,0-1 1 0 0,-1 1-1 0 0,1 0 1 0 0,-1-1-1 0 0,1 1 0 0 0,-1-1 1 0 0,1 1-1 0 0,-1-1 1 0 0,1 0-1 0 0,-1 1 0 0 0,0-1 1 0 0,1 1-1 0 0,-1-1 0 0 0,0 0 1 0 0,1 1-1 0 0,-1-1 1 0 0,0 0-1 0 0,0 1 0 0 0,0-1 1 0 0,0 0-1 0 0,1 0 1 0 0,-1 1-1 0 0,0-1 0 0 0,0 0 1 0 0,0 0-10 0 0,0-18 166 0 0,0-1-37 0 0,0-19 38 0 0,0-7-82 0 0,0-24-55 0 0,3 51 15 0 0,11-4-36 0 0,-4 5-10 0 0,-9 15 5 0 0,0 1-1 0 0,-1-1 1 0 0,0 1-1 0 0,1-1 1 0 0,-1 0-1 0 0,0 1 0 0 0,0-1 1 0 0,-1-1-4 0 0,1-10-14 0 0,3 5-62 0 0,23-21-239 0 0,-22 21 188 0 0,0 0-39 0 0,0 1-33 0 0,-3 7 151 0 0,0-1 0 0 0,0 1 1 0 0,1 0-1 0 0,-1-1 0 0 0,0 1 0 0 0,0 0 0 0 0,1 0 1 0 0,-1 0-1 0 0,1 0 0 0 0,-1 0 0 0 0,1 0 0 0 0,-1 0 0 0 0,1 0 1 0 0,0 1-1 0 0,0-1 48 0 0,10-2-275 0 0,-1 0 22 0 0,-4 0 32 0 0,-1 0-18 0 0,1-3-68 0 0,-6 5 222 0 0,2-2-153 0 0,0 0-37 0 0,0 1-39 0 0,0 0-41 0 0,1 0-41 0 0,0 1-43 0 0,1 0-45 0 0,1 1-47 0 0,20-2-1240 0 0,-25 1 1594 0 0,1 0 0 0 0,0 0-1 0 0,0 0 1 0 0,-1 0 0 0 0,1 0-1 0 0,-1 0 1 0 0,1 0-1 0 0,-1-1 1 0 0,1 1 0 0 0,-1-1 177 0 0,-1 2-9 0 0</inkml:trace>
  <inkml:trace contextRef="#ctx0" brushRef="#br0" timeOffset="394.96">591 197 6592 0 0,'0'0'149'0'0,"0"2"23"0"0,0 0-152 0 0,0-2-8 0 0,0 1-1 0 0,0 0 0 0 0,0 0 1 0 0,0-1-1 0 0,0 1 1 0 0,0 0-1 0 0,1 0 1 0 0,-1-1-1 0 0,0 1 0 0 0,0 0 1 0 0,1 0-1 0 0,-1-1 1 0 0,1 1-1 0 0,-1-1 0 0 0,1 1 1 0 0,-1 0-1 0 0,1-1 1 0 0,-1 1-1 0 0,1-1 1 0 0,-1 1-1 0 0,1-1 0 0 0,0 1 1 0 0,-1-1-1 0 0,1 1 1 0 0,0-1-12 0 0,6 7 61 0 0,-1-4-45 0 0,1-1 57 0 0,-3 0 28 0 0,2 2 65 0 0,1-1 50 0 0,-1 1 48 0 0,-1-1 45 0 0,-1 3 92 0 0,-4-6-375 0 0,0 1-1 0 0,0-1 1 0 0,1 1 0 0 0,-1-1-1 0 0,0 0 1 0 0,0 1 0 0 0,1-1 0 0 0,-1 0-1 0 0,0 1 1 0 0,1-1 0 0 0,-1 0 0 0 0,1 1-1 0 0,-1-1 1 0 0,0 0 0 0 0,1 0-1 0 0,-1 1 1 0 0,1-1 0 0 0,-1 0 0 0 0,1 0-1 0 0,-1 0 1 0 0,1 0 0 0 0,-1 0-1 0 0,0 1 1 0 0,1-1 0 0 0,-1 0 0 0 0,1 0-1 0 0,-1 0 1 0 0,1 0 0 0 0,-1 0 0 0 0,1-1-1 0 0,-1 1 1 0 0,1 0-26 0 0,6 0 333 0 0,-1 0-38 0 0,6 0 206 0 0,-2 0-91 0 0,13 0 480 0 0,-14 0-573 0 0,0 0 48 0 0,0-1-52 0 0,-1-2-47 0 0,-2-1-42 0 0,-2 0-37 0 0,-1 1 54 0 0,0 2-91 0 0,0 0-59 0 0,0 1-56 0 0,1 0-12 0 0,-2 0 45 0 0,6-5 57 0 0,4-1 88 0 0,-2 4-16 0 0,-4 1-86 0 0,0-1 56 0 0,1-1 88 0 0,4-5 189 0 0,-2-1-3 0 0,-3 3-189 0 0,-2 2-88 0 0,0 0-59 0 0,-1 0-71 0 0,-1 2-78 0 0,1-2 170 0 0,-2 1-66 0 0,-2-5-15 0 0,1 8-28 0 0,0-5 63 0 0,-2-18 60 0 0,2 23-138 0 0,0 0 0 0 0,0-1 1 0 0,0 1-1 0 0,0 0 1 0 0,0 0-1 0 0,0 0 1 0 0,0-1-1 0 0,0 1 0 0 0,0 0 1 0 0,0 0-1 0 0,-1 0 1 0 0,1 0-1 0 0,0-1 1 0 0,0 1-1 0 0,0 0 0 0 0,0 0 1 0 0,0 0-1 0 0,0 0 1 0 0,-1 0-1 0 0,1 0 1 0 0,0-1-1 0 0,0 1 0 0 0,0 0 1 0 0,0 0-1 0 0,-1 0 1 0 0,1 0-1 0 0,0 0 1 0 0,0 0-1 0 0,0 0 0 0 0,-1 0 1 0 0,1 0-1 0 0,0 0-2 0 0,-7-3 90 0 0,2-7 60 0 0,-5 5 2 0 0,5-6-25 0 0,-5 6-116 0 0,6-1-54 0 0,4 6 40 0 0,-1-1 0 0 0,1 1 0 0 0,0-1-1 0 0,0 1 1 0 0,-1 0 0 0 0,1-1 0 0 0,0 1-1 0 0,-1 0 1 0 0,1-1 0 0 0,0 1 0 0 0,-1 0 0 0 0,1-1-1 0 0,-1 1 1 0 0,1 0 0 0 0,0 0 0 0 0,-1-1 0 0 0,1 1-1 0 0,-1 0 1 0 0,1 0 0 0 0,-1 0 0 0 0,1 0 0 0 0,-1 0-1 0 0,1-1 1 0 0,0 1 0 0 0,-1 0 0 0 0,1 0-1 0 0,-1 0 1 0 0,1 0 0 0 0,-1 0 0 0 0,1 1 0 0 0,-1-1-1 0 0,0 0 4 0 0,1 0-1 0 0,0 0-1 0 0,-1 0 0 0 0,1 0 0 0 0,-1 0 0 0 0,1 0 0 0 0,-1 1 0 0 0,1-1 0 0 0,0 0 0 0 0,-1 0 1 0 0,1 0-1 0 0,-1-1 0 0 0,1 1 0 0 0,-1 0 0 0 0,1 0 0 0 0,0 0 0 0 0,-1 0 0 0 0,1 0 0 0 0,-1 0 1 0 0,1-1-1 0 0,0 1 0 0 0,-1 0 0 0 0,1 0 0 0 0,-1-1 0 0 0,1 1 0 0 0,0 0 0 0 0,-1 0 0 0 0,1-1 1 0 0,0 1-1 0 0,0 0 0 0 0,-1-1 0 0 0,1 1 0 0 0,0 0 0 0 0,0-1 0 0 0,0 1 0 0 0,-1-1 2 0 0,1 1 0 0 0,0-1 0 0 0,0 1-1 0 0,0 0 1 0 0,0-1 0 0 0,-1 1-1 0 0,1 0 1 0 0,0-1 0 0 0,0 1-1 0 0,-1 0 1 0 0,1-1 0 0 0,0 1 0 0 0,0 0-1 0 0,-1-1 1 0 0,1 1 0 0 0,0 0-1 0 0,-1 0 1 0 0,1 0 0 0 0,0-1-1 0 0,-1 1 1 0 0,1 0 0 0 0,-1 0 0 0 0,-2-1 2 0 0,0 0-1 0 0,0 1 1 0 0,0-1 0 0 0,0 1 0 0 0,-1 0 0 0 0,1 0-1 0 0,-1 0-1 0 0,-3-1 24 0 0,5 1-19 0 0,0 0 1 0 0,0 0-1 0 0,0 0 0 0 0,0 0 0 0 0,0 0 1 0 0,0 1-1 0 0,0-1 0 0 0,0 1 0 0 0,0-1 0 0 0,-1 1-5 0 0,-1 1 19 0 0,-20 11 42 0 0,19-3-61 0 0,-7-2-24 0 0,-4 2-65 0 0,9-3 46 0 0,4-4 35 0 0,-1 0 1 0 0,1 0 0 0 0,1 0 0 0 0,-1 1 0 0 0,0-1-1 0 0,1 1 8 0 0,-3 6 0 0 0,4-8-1 0 0,0 1 0 0 0,0-1 0 0 0,0 0 0 0 0,0 0-1 0 0,-1 0 1 0 0,1 0 0 0 0,-1 0 0 0 0,1 0 0 0 0,-1 0 1 0 0,-9 13-28 0 0,7 0 42 0 0,1-3 24 0 0,-7 9 62 0 0,5 4 10 0 0,0-10-38 0 0,0-3-39 0 0,3 6-26 0 0,2 43-7 0 0,-1-60 0 0 0,2 1 0 0 0,-1-1 0 0 0,0 1 0 0 0,0 0 0 0 0,0-1 0 0 0,1 1 0 0 0,-1-1 0 0 0,1 1 0 0 0,-1-1 0 0 0,1 1 0 0 0,-1-1 0 0 0,1 1 0 0 0,0-1 0 0 0,0 1 0 0 0,0 0 0 0 0,4 5 0 0 0,-2 0-1 0 0,-2-4 0 0 0,1-1-1 0 0,-1 1 1 0 0,0 0 0 0 0,1-1-1 0 0,-1 1 1 0 0,1-1 0 0 0,0 0-1 0 0,-1 1 1 0 0,1-1 0 0 0,1 0-1 0 0,-1 0 1 0 0,0 0 0 0 0,0-1-1 0 0,1 1 1 0 0,0 0 1 0 0,7 3-65 0 0,-8-4 49 0 0,0 0 0 0 0,0 0 0 0 0,1 0 0 0 0,-1 0 0 0 0,0 0 0 0 0,0 1 0 0 0,-1-1 0 0 0,1 1 0 0 0,0 0 16 0 0,-1-1-7 0 0,0 0 0 0 0,1 0 0 0 0,-1 1 0 0 0,0-1 0 0 0,1 0 0 0 0,-1 0 0 0 0,1-1 0 0 0,-1 1 0 0 0,1 0 0 0 0,-1 0 0 0 0,1-1 0 0 0,1 1 7 0 0,9 0-14 0 0,1-1 48 0 0,5 4 56 0 0,-13-2-72 0 0,25 7 95 0 0,-7-7-98 0 0,-8-2-92 0 0,3 1-80 0 0,12-4-131 0 0,-18 0 159 0 0,-4 0-46 0 0,-3 2 3 0 0,1 0-64 0 0,-1 0-76 0 0,-1-1-90 0 0,0 2 10 0 0,0-1-59 0 0,-1 1-51 0 0,0-1-47 0 0,1 1-160 0 0,0 0-45 0 0,1 0-195 0 0,1 0-522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3:13.6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0 10912 0 0,'0'0'248'0'0,"0"0"34"0"0,0 3 20 0 0,0 8-80 0 0,-1 2-108 0 0,1 0-71 0 0,0 20-6 0 0,0-22 17 0 0,1 1 65 0 0,1-2 86 0 0,3 6 28 0 0,0 5 120 0 0,-2 3 35 0 0,-2-12-179 0 0,0-1-39 0 0,5 12 82 0 0,-4-16-184 0 0,-1 0 1 0 0,1 0-1 0 0,-1 0 0 0 0,0 1 1 0 0,-1 0-69 0 0,1 9 83 0 0,3 0 49 0 0,2 4 71 0 0,4 8 144 0 0,-3-9-93 0 0,-4-4 6 0 0,-3-4-93 0 0,2 2 11 0 0,8-4-38 0 0,-9 3-89 0 0,-1-10-33 0 0,0 0 0 0 0,0 0 1 0 0,0 0-1 0 0,1 0 0 0 0,-1 0 0 0 0,1 0 0 0 0,-1-1 0 0 0,2 3-18 0 0,3 2 11 0 0,1 5-11 0 0,-4 2 59 0 0,-2-4-61 0 0,0-8-80 0 0,0 1-48 0 0,0-2 157 0 0,0 1-38 0 0,0-1-39 0 0,0 0-41 0 0,1 0-40 0 0,-1 0-41 0 0,1 0-44 0 0,0 0-42 0 0,-1 0-44 0 0,1 0-45 0 0,0-1-46 0 0,0 1-46 0 0,1-1-47 0 0,-1 0-48 0 0,1 0-48 0 0,-1 0-50 0 0,1 0-1326 0 0,-1 0-1112 0 0</inkml:trace>
  <inkml:trace contextRef="#ctx0" brushRef="#br0" timeOffset="449.87">304 30 9040 0 0,'0'0'200'0'0,"0"3"33"0"0,0 8 28 0 0,0 2-104 0 0,-1-1-87 0 0,1 1-43 0 0,1 27-52 0 0,2-26 62 0 0,2 6 35 0 0,7 11 106 0 0,-4-9-76 0 0,7 16 293 0 0,-10-29-215 0 0,3 3 68 0 0,-3-5-101 0 0,1 4 56 0 0,7 8 183 0 0,-2-6-37 0 0,-2 0-28 0 0,-5-1-60 0 0,3 6 57 0 0,13 2 130 0 0,-12 2-30 0 0,4-12-123 0 0,-9-6-284 0 0,1 1 68 0 0,12 18 365 0 0,-11-14-303 0 0,-2 3 19 0 0,-3-12-158 0 0,0 1 0 0 0,-1-1 0 0 0,1 0 1 0 0,0 0-1 0 0,0 0 0 0 0,0 0 1 0 0,0 0-1 0 0,0 0 0 0 0,0 0 1 0 0,0 0-1 0 0,0 0 0 0 0,0 0 1 0 0,0 0-1 0 0,0 1 0 0 0,0-1 1 0 0,0 0-1 0 0,0 0 0 0 0,0 0 1 0 0,0 0-1 0 0,1 0 0 0 0,-1 0 0 0 0,0 0 1 0 0,0 0-1 0 0,0 0 0 0 0,0 0 1 0 0,0 0-1 0 0,0 1 0 0 0,0-1 1 0 0,0 0-1 0 0,0 0 0 0 0,0 0 1 0 0,0 0-1 0 0,0 0 0 0 0,0 0 1 0 0,0 0-1 0 0,0 0 0 0 0,0 0 1 0 0,1 0-1 0 0,-1 0 0 0 0,0 0 0 0 0,0 0 1 0 0,0 0-1 0 0,0 0 0 0 0,0 0 1 0 0,0 0-1 0 0,0 0 0 0 0,0 0 1 0 0,0 0-1 0 0,0 0 0 0 0,1 0 1 0 0,-1 0-1 0 0,0 0 0 0 0,0 0 1 0 0,0 0-1 0 0,0 0 0 0 0,0 0 1 0 0,0 0-3 0 0,4 0 25 0 0,-2 0 74 0 0,0 1 86 0 0,-2-1 146 0 0,-2 0-57 0 0,0-1-188 0 0,0 0-108 0 0,0-1-108 0 0,-3-8 130 0 0,-1 6 0 0 0,5 4 0 0 0,1 0 0 0 0,0-1 0 0 0,-1 1 0 0 0,1 0 0 0 0,-1 0 0 0 0,1-1 0 0 0,0 1 0 0 0,-1 0 0 0 0,1-1 0 0 0,0 1 0 0 0,-1 0 0 0 0,1-1 0 0 0,0 1 0 0 0,-1-1 0 0 0,1 1 0 0 0,0 0 0 0 0,0-1 0 0 0,0 1 0 0 0,0-1 0 0 0,-1 1 0 0 0,1-1 0 0 0,0 1 0 0 0,0-1 0 0 0,0 1 0 0 0,0-1 0 0 0,0 1 0 0 0,0-1 0 0 0,0 1 0 0 0,0-1 0 0 0,0 1 0 0 0,0 0 0 0 0,0-1 0 0 0,0-88-12 0 0,0 88 8 0 0,1-1 0 0 0,-1 0 0 0 0,0 1 0 0 0,0-1 0 0 0,1 0 0 0 0,-1 0 0 0 0,1 1 0 0 0,-1-1 0 0 0,1 0 0 0 0,-1 1 0 0 0,1-1 0 0 0,0 1 0 0 0,0-1 0 0 0,0 1 0 0 0,0-1 0 0 0,0 1 0 0 0,0 0 0 0 0,1 0 0 0 0,-1-1 0 0 0,1 1 4 0 0,5-6-36 0 0,-2-1-32 0 0,0-2-67 0 0,-4 7 99 0 0,0 1 0 0 0,0 0 0 0 0,0 0-1 0 0,0 0 1 0 0,0 0 0 0 0,1 0 0 0 0,-1 0 0 0 0,1 0 0 0 0,0 0 36 0 0,8-8-159 0 0,-9 8 132 0 0,0 1 0 0 0,0-1 1 0 0,1 1-1 0 0,-1 0 0 0 0,0-1 0 0 0,1 1 0 0 0,-1 0 1 0 0,1 0-1 0 0,0 0 0 0 0,-1 0 0 0 0,1 0 0 0 0,1 0 27 0 0,15-2-122 0 0,12 2 34 0 0,-27 1 83 0 0,-1 0 0 0 0,1 0 0 0 0,-1 1 0 0 0,1-1 0 0 0,-1 1 0 0 0,1-1 0 0 0,-1 1 0 0 0,1 0 0 0 0,-1 0 0 0 0,0 0 0 0 0,1 1 5 0 0,2 1-3 0 0,0 0 0 0 0,0 1 0 0 0,-1 0 0 0 0,0 0 1 0 0,1 0 2 0 0,13 13 27 0 0,-10-9 14 0 0,0-1 0 0 0,0 1 0 0 0,-1 1 1 0 0,4 5-42 0 0,17 23 105 0 0,5-1-50 0 0,-31-34-53 0 0,-1 0 0 0 0,1 0 1 0 0,-1 0-1 0 0,0 0 1 0 0,1 0-1 0 0,-1 0 1 0 0,0 0-1 0 0,0 1 1 0 0,0-1-1 0 0,-1 0 0 0 0,1 1 1 0 0,-1-1-1 0 0,1 1-2 0 0,-1-1 3 0 0,1 0-1 0 0,0 1 1 0 0,-1-1-1 0 0,1 0 1 0 0,0 1-1 0 0,0-1 1 0 0,0 0-1 0 0,0 0 1 0 0,1 0-1 0 0,-1 0 1 0 0,1 0-1 0 0,-1 0 1 0 0,1 0-3 0 0,11 18 1 0 0,-12-18 3 0 0,0 0 0 0 0,-1 0 0 0 0,1 0 0 0 0,0-1 0 0 0,0 1 0 0 0,1 0 0 0 0,-1-1 0 0 0,0 1 0 0 0,1-1 0 0 0,-1 0 0 0 0,0 1 0 0 0,1-1 0 0 0,0 1-4 0 0,3 0 6 0 0,-4-2-5 0 0,-1 0-1 0 0,1 1 1 0 0,0-1-1 0 0,-1 0 0 0 0,1 1 1 0 0,-1-1-1 0 0,1 0 1 0 0,-1 1-1 0 0,1-1 0 0 0,-1 1 1 0 0,1-1-1 0 0,-1 1 1 0 0,1-1-1 0 0,-1 1 0 0 0,1-1 1 0 0,-1 1-1 0 0,0-1 1 0 0,1 1-1 0 0,-1-1 0 0 0,0 1 1 0 0,0 0-1 0 0,1 0 0 0 0,1 3 8 0 0,11 12 40 0 0,-7-10-43 0 0,-1-1-36 0 0,-4-4 13 0 0,1 1-146 0 0,0-1 42 0 0,2 0-27 0 0,5-4-5 0 0,-8 2 93 0 0,4-2-115 0 0,-3 1 74 0 0,-1 1-36 0 0,1 0-13 0 0,-1 0-37 0 0,0 0-43 0 0,-1 0-48 0 0,0 1 279 0 0,1-1-331 0 0,0 1-47 0 0,-1-1-44 0 0,0 1-37 0 0,1 0-133 0 0,-1 0-38 0 0,0 0-1387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1:30.6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469 167 7856 0 0,'0'0'174'0'0,"0"0"29"0"0,0 0 13 0 0,0 0 47 0 0,0 0-109 0 0,0 0 124 0 0,0 0 226 0 0,0 0 9 0 0,0 0-13 0 0,0 0-77 0 0,0 0-37 0 0,0-3-8 0 0,0-22 340 0 0,0 22-380 0 0,-2 1-2 0 0,-8-8-10 0 0,7 7-128 0 0,2 0-69 0 0,0 1-43 0 0,1-1-41 0 0,1 0-17 0 0,-3 2 40 0 0,1-1-2 0 0,-2 3-36 0 0,0-1 15 0 0,1-1 38 0 0,-1 0 39 0 0,0-1 65 0 0,-3-10 50 0 0,2 4-75 0 0,-1 2 34 0 0,-5 1 108 0 0,5-5-40 0 0,-2 5-180 0 0,-10-3-67 0 0,13 6-14 0 0,-11 0-4 0 0,15 2 2 0 0,-1 0 0 0 0,0 0-1 0 0,0 0 1 0 0,0 0 0 0 0,1 0 0 0 0,-1 0-1 0 0,0 0 1 0 0,0-1 0 0 0,0 1-1 0 0,1 0 1 0 0,-1 0 0 0 0,0-1 0 0 0,0 1-1 0 0,1 0 1 0 0,-1-1-1 0 0,-4-9 54 0 0,-23-5 74 0 0,26 14-122 0 0,0 1 0 0 0,0-1 0 0 0,1 1 0 0 0,-1-1 0 0 0,0 1 0 0 0,0 0 1 0 0,0 0-1 0 0,0 0 0 0 0,0 0 0 0 0,0 0 0 0 0,-1 0-6 0 0,1 1 8 0 0,1-1 0 0 0,-1 0 0 0 0,0 0 0 0 0,0 0 0 0 0,1 0 0 0 0,-1-1 0 0 0,0 1-1 0 0,0 0 1 0 0,1-1 0 0 0,-1 1 0 0 0,0-1-8 0 0,-11-9 70 0 0,13 10-70 0 0,0-1 1 0 0,0 1 0 0 0,0 0 0 0 0,0 0 0 0 0,0 0 0 0 0,0 0 0 0 0,0 0 0 0 0,-1 0 0 0 0,1 0 0 0 0,0 0 0 0 0,0 0 0 0 0,0-1 0 0 0,0 1 0 0 0,0 0 0 0 0,0 0-1 0 0,0 0 1 0 0,0 0 0 0 0,0 0 0 0 0,0 0 0 0 0,-1 0 0 0 0,1 0 0 0 0,0 0 0 0 0,0 0 0 0 0,0 0 0 0 0,0 0 0 0 0,0 0 0 0 0,0 0 0 0 0,0 0 0 0 0,-1 0 0 0 0,1 0 0 0 0,0 0-1 0 0,0 0 1 0 0,0 0 0 0 0,0 0 0 0 0,0 0 0 0 0,0 0 0 0 0,0 0 0 0 0,-1 0 0 0 0,1 0 0 0 0,0 0 0 0 0,0 0 0 0 0,0 0 0 0 0,0 0 0 0 0,0 0 0 0 0,0 0 0 0 0,0 1-1 0 0,0-1 1 0 0,-1 0 0 0 0,1 0 0 0 0,0 0 0 0 0,0 0 0 0 0,0 0 0 0 0,0 0 0 0 0,0 0 0 0 0,0 0 0 0 0,0 0 0 0 0,0 1-1 0 0,-2 0 5 0 0,0 1-1 0 0,0-1 1 0 0,0 0 0 0 0,0 0 0 0 0,0 0-1 0 0,0 0 1 0 0,0 0 0 0 0,-1 0-1 0 0,1 0 1 0 0,0-1 0 0 0,0 1 0 0 0,-1-1-1 0 0,1 1 1 0 0,0-1 0 0 0,-1 0 0 0 0,1 0-1 0 0,-1 0 1 0 0,0-1-5 0 0,3 1 2 0 0,-1 0-1 0 0,1 0 1 0 0,-1 0-1 0 0,1 0 1 0 0,-1 0 0 0 0,1 0-1 0 0,-1 0 1 0 0,1 0-1 0 0,-1 0 1 0 0,1 0-1 0 0,-1 0 1 0 0,1 0 0 0 0,-1 0-1 0 0,1 1 1 0 0,0-1-1 0 0,-1 0 1 0 0,1 0 0 0 0,-1 0-1 0 0,1 1 1 0 0,-1-1-1 0 0,1 0 1 0 0,0 0-1 0 0,-1 1 1 0 0,1-1 0 0 0,0 0-1 0 0,-1 1 1 0 0,1-1-1 0 0,0 1 1 0 0,0-1-1 0 0,-1 0 1 0 0,1 1 0 0 0,0 0-2 0 0,-5 5 3 0 0,-22 9-4 0 0,17-10 1 0 0,8-5 0 0 0,-1 1 0 0 0,1 1 0 0 0,0-1 0 0 0,0 0 0 0 0,0 0 0 0 0,0 1 0 0 0,0-1 0 0 0,0 1 0 0 0,1 0 0 0 0,-17 14 0 0 0,12-11 0 0 0,0 0 0 0 0,0 1 0 0 0,1 0 0 0 0,-1 0 0 0 0,1 0 0 0 0,-1 4 0 0 0,1 0 0 0 0,4-8 0 0 0,0 1 0 0 0,0-1 0 0 0,0 0 0 0 0,0 0 1 0 0,-1 0-1 0 0,1 0 0 0 0,-1 0 0 0 0,1-1 0 0 0,-1 1 0 0 0,-2 2 0 0 0,1 0 0 0 0,0 0 0 0 0,0 0 0 0 0,0 0 0 0 0,0 0 0 0 0,1 0 0 0 0,0 1 0 0 0,-1-1 0 0 0,1 2-1 0 0,-6 17 1 0 0,6-20 0 0 0,1 1 0 0 0,-1 0 0 0 0,1 0 0 0 0,0 0 0 0 0,0 0 0 0 0,0 0 0 0 0,1 0 0 0 0,0 3 0 0 0,0-5-2 0 0,0 1-1 0 0,0-1 0 0 0,-1 1 1 0 0,1-1-1 0 0,0 1 1 0 0,-1-1-1 0 0,0 1 0 0 0,1-1 1 0 0,-1 0-1 0 0,0 1 0 0 0,0-1 1 0 0,-1 1 2 0 0,1 0-3 0 0,0-1 0 0 0,0 0 0 0 0,0 1 1 0 0,0-1-1 0 0,0 0 0 0 0,1 1 1 0 0,-1-1-1 0 0,1 1 0 0 0,0-1 1 0 0,-1 1-1 0 0,1-1 0 0 0,0 2 3 0 0,0 238 1 0 0,1-235-1 0 0,0 0 0 0 0,0 1 0 0 0,0-1 0 0 0,3 5 0 0 0,-2-4 0 0 0,0 0 0 0 0,-1 0 0 0 0,0 0 0 0 0,1 7 0 0 0,-2-5 0 0 0,2-1 0 0 0,-1 1 0 0 0,1-1 0 0 0,1 1 0 0 0,0-1 0 0 0,2 6 0 0 0,6 19 0 0 0,-8-22-1 0 0,1 4 16 0 0,7 4 36 0 0,-1 2 8 0 0,-9-18-39 0 0,1 0-1 0 0,0 0 0 0 0,0 0 0 0 0,0 0 1 0 0,0 0-1 0 0,1 0 0 0 0,-1-1 0 0 0,2 2-19 0 0,57 55 259 0 0,-60-58-251 0 0,1-1-1 0 0,0 1 1 0 0,0-1 0 0 0,0 0-1 0 0,-1 1 1 0 0,1-1 0 0 0,1 0 0 0 0,-1 0-1 0 0,0-1 1 0 0,0 1 0 0 0,0 0-1 0 0,0-1 1 0 0,1 1 0 0 0,-1-1-8 0 0,10 3 34 0 0,0 3 9 0 0,-6-2-24 0 0,0-3 26 0 0,0 0 26 0 0,2 0 42 0 0,6-1-18 0 0,31 0 248 0 0,-31-1-286 0 0,-4-1-75 0 0,11-8 8 0 0,4 5-33 0 0,-5-5 32 0 0,5 5 11 0 0,10-10 0 0 0,-16 4-18 0 0,-7 3-60 0 0,3 2-103 0 0,-3 2 42 0 0,3 0-69 0 0,3-6-56 0 0,-12 6 193 0 0,2-2-52 0 0,1 1-91 0 0,-3 1-5 0 0,0 1-80 0 0,0 0-22 0 0,0 0-76 0 0,1 1-84 0 0,0-1-95 0 0,20-9-722 0 0</inkml:trace>
  <inkml:trace contextRef="#ctx0" brushRef="#br0" timeOffset="519.92">273 514 7424 0 0,'0'0'166'0'0,"0"0"29"0"0,0 0 12 0 0,2 0 37 0 0,-1 0-195 0 0,1 0 0 0 0,-1 0 0 0 0,1-1 0 0 0,-1 1 0 0 0,0 0 0 0 0,1-1 0 0 0,-1 1 0 0 0,0-1 0 0 0,0 1 0 0 0,1-1 0 0 0,0-1-49 0 0,6-4 322 0 0,-5 3 157 0 0,-1 3-7 0 0,2 0-302 0 0,-2 0-93 0 0,1 1 0 0 0,-1-1 0 0 0,0 0 0 0 0,0-1 1 0 0,1 1-1 0 0,-1 0 0 0 0,0-1 0 0 0,0 1 0 0 0,2-1-77 0 0,4-4 216 0 0,6-2 167 0 0,-7 2-188 0 0,0 1-38 0 0,2-1-42 0 0,-6 4-78 0 0,-1 1 0 0 0,0-1-1 0 0,1 0 1 0 0,-1 1 0 0 0,1 0-1 0 0,-1-1 1 0 0,1 1 0 0 0,1 0-37 0 0,20 1 184 0 0,-14 0-114 0 0,3-1 7 0 0,-1 0 49 0 0,24 0 395 0 0,-21 0-323 0 0,2 0-63 0 0,-8 0-117 0 0,0 0-42 0 0,3 2-66 0 0,-11-1 89 0 0,0 0-1 0 0,0-1 0 0 0,0 1 1 0 0,0-1-1 0 0,0 1 0 0 0,0 0 0 0 0,0 0 1 0 0,0 0-1 0 0,0-1 0 0 0,-1 1 1 0 0,1 0-1 0 0,0 0 0 0 0,-1 0 1 0 0,1 1 1 0 0,2 11 20 0 0,-1-8 74 0 0,6 5-38 0 0,-4 3 61 0 0,-3 20 152 0 0,-1-31-257 0 0,0 88 585 0 0,0-88-583 0 0,0-1 0 0 0,0 1 0 0 0,1 0 0 0 0,-1-1 0 0 0,0 1 1 0 0,1-1-1 0 0,-1 1 0 0 0,1-1 0 0 0,-1 1 0 0 0,1-1 0 0 0,0 0 0 0 0,0 1 0 0 0,0 0-14 0 0,0 0 17 0 0,0-1-1 0 0,0 1 0 0 0,0-1 0 0 0,0 1 1 0 0,-1 0-1 0 0,1 0 0 0 0,0-1 0 0 0,-1 1 1 0 0,0 0-1 0 0,1 0 0 0 0,-1 0 0 0 0,0 0 1 0 0,0 1-17 0 0,0 12 74 0 0,0 2 68 0 0,0 45 480 0 0,0-37-436 0 0,2-15-74 0 0,4 2 16 0 0,0 0-1 0 0,-5-1-15 0 0,-1 2-7 0 0,0 0 48 0 0,0 49 789 0 0,0-59-832 0 0,0-3-69 0 0,0 0-41 0 0,0 0-47 0 0,3 2-47 0 0,0 2-19 0 0,0 0 82 0 0,0 1 66 0 0,-1 4 72 0 0,-1-4-68 0 0,-1 0-35 0 0,0 2-85 0 0,0-1-90 0 0,0-3 41 0 0,0 1-33 0 0,0 2-211 0 0,0-5 171 0 0,0 0 68 0 0,0-1 59 0 0,0 1 49 0 0,0 0 79 0 0,0 1 258 0 0,0-1-267 0 0,0 0-72 0 0,0-1-32 0 0,0 1-40 0 0,0-1-46 0 0,0 1-50 0 0,0-1-77 0 0,0 1-72 0 0,0 0-78 0 0,0-1-85 0 0,0 1-92 0 0,0 0-99 0 0,0-1-105 0 0,0 1-112 0 0,0-1-1057 0 0,0 0-1108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1:47.3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61 7968 0 0,'0'0'233'0'0,"0"2"-9"0"0,0 12-38 0 0,0 3 54 0 0,1-1-2 0 0,2-7-48 0 0,0-2-33 0 0,3 3 71 0 0,-4 5 197 0 0,1 0 107 0 0,13 22 698 0 0,-11-25-917 0 0,-3-7-205 0 0,0-1-40 0 0,1 6 230 0 0,1-1-38 0 0,4 8 167 0 0,-4-10-220 0 0,-1 0 0 0 0,0 1 0 0 0,0-1 0 0 0,0 3-207 0 0,-1 9 407 0 0,0-8-88 0 0,2-2-58 0 0,2 3 23 0 0,-5 4-26 0 0,-1-13-220 0 0,0-1 0 0 0,0 0 0 0 0,0 1 1 0 0,0-1-1 0 0,1 0 0 0 0,-1 0 0 0 0,0 1 0 0 0,1-1 0 0 0,0 0 1 0 0,0 2-39 0 0,4 4 92 0 0,-1-2-32 0 0,-2 0 12 0 0,-1 0 32 0 0,0 1 55 0 0,-1 3-41 0 0,0-7-20 0 0,0-3-2 0 0,0 0 34 0 0,0 0 139 0 0,0 0 62 0 0,0 0 11 0 0,0 0-23 0 0,0 0-107 0 0,0-3-48 0 0,0 3-155 0 0,0-1 0 0 0,0 0 0 0 0,0 1 0 0 0,0-1 0 0 0,0 1 0 0 0,-1-1 0 0 0,1 1 0 0 0,0-1 0 0 0,0 1 0 0 0,0-1-1 0 0,-1 1 1 0 0,1-1 0 0 0,0 1 0 0 0,0-1 0 0 0,-1 1 0 0 0,1-1 0 0 0,-1 1 0 0 0,1-1 0 0 0,0 1 0 0 0,-1 0 0 0 0,1-1 0 0 0,-1 1 0 0 0,1 0 0 0 0,-1-1-9 0 0,-5-4 101 0 0,4-6-34 0 0,2 11-65 0 0,0-1 1 0 0,0 1 0 0 0,0-1 0 0 0,0 1-1 0 0,0-1 1 0 0,0 1 0 0 0,0-1-1 0 0,0 1 1 0 0,0-1 0 0 0,0 1-1 0 0,0 0 1 0 0,0-1 0 0 0,-1 1-1 0 0,1-1 1 0 0,0 1 0 0 0,0-1 0 0 0,-1 1-1 0 0,1-1 1 0 0,0 1 0 0 0,0 0-1 0 0,-1-1 1 0 0,1 1 0 0 0,0 0-1 0 0,-1-1 1 0 0,1 1 0 0 0,0 0-1 0 0,-1-1 1 0 0,1 1 0 0 0,-1 0-3 0 0,-6-8 52 0 0,2-14 2 0 0,-8-4-35 0 0,11 23-13 0 0,0 1-1 0 0,1-1 1 0 0,-1 0 0 0 0,1 0 0 0 0,0 1 0 0 0,-1-1-1 0 0,1 0 1 0 0,0-1 0 0 0,1 1 0 0 0,-1 0-1 0 0,0-2-5 0 0,1-14-33 0 0,0-26-149 0 0,0 31 157 0 0,0 1 41 0 0,0 12-16 0 0,0 1 0 0 0,0-1 0 0 0,0 1 0 0 0,0-1 0 0 0,0 1 0 0 0,0 0 0 0 0,0-1 0 0 0,0 1 0 0 0,0-1 0 0 0,0 1 0 0 0,0-1 0 0 0,0 1 0 0 0,0-1 0 0 0,1 1 0 0 0,-1-1 0 0 0,0 1 0 0 0,0-1 0 0 0,0 1 0 0 0,1 0 0 0 0,-1-1 0 0 0,0 1 0 0 0,1-1 0 0 0,-1 1 0 0 0,0 0 0 0 0,1-1 0 0 0,-1 1 0 0 0,0 0 0 0 0,1 0 0 0 0,-1-1 0 0 0,0 1 0 0 0,1 0 0 0 0,0-1 0 0 0,5-3 0 0 0,1-7 20 0 0,4-6 54 0 0,16-8 43 0 0,1 2-66 0 0,18-7-70 0 0,4 3-78 0 0,-27 17 22 0 0,9 3 7 0 0,-2 1-19 0 0,-7-2-22 0 0,-9 3-78 0 0,19-7-114 0 0,-22 9 174 0 0,0 0-49 0 0,1 0-98 0 0,1 1-107 0 0,-7 1 143 0 0,0 1-36 0 0,0-1-39 0 0,1 1-43 0 0,-3 0-52 0 0,1 0-59 0 0,-1 0-51 0 0,1 0-45 0 0,0 0-162 0 0,1 0-45 0 0,0 0-197 0 0,4 0-530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1:49.3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 7920 0 0,'8'7'112'0'0,"4"6"212"0"0,-7-9-214 0 0,-2-1-63 0 0,1 4 71 0 0,-4-2-44 0 0,1 1-43 0 0,1-2-35 0 0,0-1 1 0 0,-1 1-1 0 0,1 0 0 0 0,-1 0 1 0 0,0 0-1 0 0,0 0 1 0 0,0 1 3 0 0,0 8 40 0 0,-1 2 61 0 0,0-4 242 0 0,0-2-48 0 0,0 1 14 0 0,0 3 110 0 0,1-3-16 0 0,0-2-106 0 0,1-1-46 0 0,2 1 3 0 0,0 0-17 0 0,-2-1-15 0 0,-1 1 39 0 0,-1 2 96 0 0,0-1-101 0 0,-1 2 11 0 0,1-2-40 0 0,2-1 18 0 0,0 0 68 0 0,0-3-194 0 0,5 19 391 0 0,-3 5-107 0 0,-5-17-255 0 0,1 8 106 0 0,3-4 24 0 0,2 0-91 0 0,-3-9-98 0 0,0 0 0 0 0,-1 1 1 0 0,0-1-1 0 0,0 4-89 0 0,0 9 174 0 0,2 1-19 0 0,6 0 35 0 0,-6-13-94 0 0,-1 17 72 0 0,-3-14-68 0 0,0-1 34 0 0,1-1 64 0 0,0-8-193 0 0,0-1-1 0 0,0 1 1 0 0,0-1-1 0 0,0 1 1 0 0,0-1-1 0 0,0 1 1 0 0,0-1-1 0 0,0 1 0 0 0,0-1 1 0 0,-1 1-1 0 0,1-1 1 0 0,0 1-1 0 0,0-1 1 0 0,0 0-1 0 0,-1 1 1 0 0,1-1-1 0 0,0 1 0 0 0,0-1 1 0 0,-1 0-1 0 0,1 1 1 0 0,0-1-1 0 0,-1 0 1 0 0,1 1-1 0 0,0-1 1 0 0,-1 0-1 0 0,1 1 0 0 0,-1-1 1 0 0,1 0-1 0 0,0 0 1 0 0,-1 0-1 0 0,1 1 1 0 0,-1-1-1 0 0,1 0 1 0 0,-1 0-1 0 0,1 0 0 0 0,-1 0 1 0 0,1 0-1 0 0,-1 0 1 0 0,1 0-1 0 0,0 0 1 0 0,-1 0-1 0 0,0 0-4 0 0,-1 0 69 0 0,1 9 54 0 0,0-9-120 0 0,1 1 1 0 0,0-1-1 0 0,0 1 0 0 0,0-1 1 0 0,-1 0-1 0 0,1 1 1 0 0,0-1-1 0 0,0 0 0 0 0,-1 1 1 0 0,1-1-1 0 0,0 0 0 0 0,-1 0 1 0 0,1 1-1 0 0,0-1 1 0 0,-1 0-1 0 0,1 0 0 0 0,-1 1 1 0 0,1-1-1 0 0,0 0 1 0 0,-1 0-1 0 0,1 0 0 0 0,-1 0 1 0 0,1 0-1 0 0,0 0 0 0 0,-1 0 1 0 0,1 0-1 0 0,-1 0 1 0 0,1 0-1 0 0,-1 0 0 0 0,1 0 1 0 0,0 0-1 0 0,-1 0-3 0 0,1 0 1 0 0,0 0 0 0 0,0 0 1 0 0,0 0-1 0 0,0 0 0 0 0,0 0 0 0 0,0 0 0 0 0,-1 0 0 0 0,1 0 0 0 0,0 0 1 0 0,0 0-1 0 0,0 0 0 0 0,0 0 0 0 0,0 0 0 0 0,0 0 0 0 0,0 0 0 0 0,0 0 1 0 0,0 0-1 0 0,0 0 0 0 0,0 0 0 0 0,-1 0 0 0 0,1 0 0 0 0,0 0 0 0 0,0 0 1 0 0,0 0-1 0 0,0 0 0 0 0,0 0 0 0 0,0 0 0 0 0,0 0 0 0 0,0 0 1 0 0,0 0-1 0 0,0 0 0 0 0,0 0 0 0 0,0 0 0 0 0,0 0 0 0 0,0-1 0 0 0,0 1 1 0 0,0 0-1 0 0,-1 0 0 0 0,1 0 0 0 0,0 0 0 0 0,0 0 0 0 0,0 0 0 0 0,0 0 1 0 0,0 0-1 0 0,0 0 0 0 0,0 0 0 0 0,0-1 0 0 0,0 1 0 0 0,0 0 0 0 0,0 0 1 0 0,0 0-1 0 0,0 0 0 0 0,0 0 0 0 0,0 0 0 0 0,0 0 0 0 0,1 0 0 0 0,-1 0-1 0 0,-1-2 11 0 0,1 1-1 0 0,0 0 0 0 0,0-1 0 0 0,0 1 0 0 0,-1-1 0 0 0,1 1 1 0 0,-1 0-1 0 0,1 0 0 0 0,-1-1 0 0 0,0 1 0 0 0,1 0 1 0 0,-1-1-11 0 0,-6-6 19 0 0,7 8-17 0 0,-1 0 0 0 0,1 0 0 0 0,0 0 0 0 0,0-1 0 0 0,0 1 0 0 0,-1 0 0 0 0,1 0 0 0 0,0-1 0 0 0,0 1 0 0 0,0 0 0 0 0,0 0 0 0 0,0-1 0 0 0,0 1 1 0 0,-1 0-1 0 0,1-1 0 0 0,0 1 0 0 0,0 0 0 0 0,0-1 0 0 0,0 1 0 0 0,0 0 0 0 0,0-1 0 0 0,0 1 0 0 0,0 0 0 0 0,0 0 0 0 0,0-1 0 0 0,0 1-2 0 0,1-5 9 0 0,0-16 14 0 0,-5 7 25 0 0,2 10-46 0 0,0 1 1 0 0,1 0-1 0 0,-1-1 0 0 0,1 1 0 0 0,0-1 0 0 0,0 1 1 0 0,0-1-1 0 0,1 1 0 0 0,-1-5-2 0 0,0-16 53 0 0,1-110-41 0 0,1 119-11 0 0,1 1-33 0 0,1-3-40 0 0,4-9-79 0 0,-2 7 29 0 0,0-3-124 0 0,2 0 0 0 0,5-14 246 0 0,8 0-287 0 0,-7 19 107 0 0,3-1-34 0 0,7-3 64 0 0,-19 18 134 0 0,0 0-1 0 0,0 0 0 0 0,0 0 1 0 0,0 0-1 0 0,1 1 0 0 0,-1 0 1 0 0,2-1 16 0 0,15-5-87 0 0,-19 6 76 0 0,0 1 0 0 0,1 0 0 0 0,-1-1 0 0 0,1 1 0 0 0,-1 0 0 0 0,1 1 0 0 0,-1-1 0 0 0,1 0 0 0 0,0 1 0 0 0,-1-1 0 0 0,1 1 0 0 0,0 0 0 0 0,-1 0 0 0 0,1 0 0 0 0,0 0 0 0 0,0 1 0 0 0,-1-1 0 0 0,1 1 0 0 0,0-1 0 0 0,-1 1 0 0 0,1 0 11 0 0,15 9-10 0 0,-6-7 9 0 0,-10-2-3 0 0,1-1 0 0 0,-1 1-1 0 0,0-1 1 0 0,0 1 0 0 0,0 0 0 0 0,0 0-1 0 0,0-1 1 0 0,0 2 0 0 0,0-1 0 0 0,0 0-1 0 0,0 0 1 0 0,0 1 0 0 0,0-1 0 0 0,0 1 4 0 0,10 10-12 0 0,-7-8 12 0 0,-1 0 0 0 0,1 0 0 0 0,-1 1 0 0 0,0 0 0 0 0,0-1 0 0 0,0 3 0 0 0,1 3 0 0 0,-4-8 0 0 0,0 1 0 0 0,0-1 0 0 0,0 0 0 0 0,0 0 0 0 0,1 0 0 0 0,-1 0 0 0 0,1 0 0 0 0,-1 0 0 0 0,1-1 0 0 0,2 5 5 0 0,0-1 1 0 0,0 0 0 0 0,0 1 0 0 0,-1 0 0 0 0,0 0 0 0 0,0 0-6 0 0,0 0 18 0 0,-2-4-14 0 0,-1 0 1 0 0,1 0-1 0 0,0 0 0 0 0,-1 1 1 0 0,1-1-1 0 0,-1 0 1 0 0,0 0-1 0 0,0 0 0 0 0,0 1 1 0 0,0-1-1 0 0,0 0 0 0 0,0 0 1 0 0,-1 1-5 0 0,0 14 95 0 0,1-13-88 0 0,0 10 35 0 0,-2-5 24 0 0,0-4-28 0 0,-2 2 43 0 0,0 0 0 0 0,0 0 0 0 0,0 0 0 0 0,-1 0 0 0 0,0-1-81 0 0,-10 6 144 0 0,5-7-54 0 0,8-4-72 0 0,0 0 0 0 0,-1 0 0 0 0,1 0 0 0 0,0 0 0 0 0,0 1 0 0 0,0-1 0 0 0,0 1 0 0 0,1-1 0 0 0,-1 1-18 0 0,-2 1 42 0 0,0 1-1 0 0,0-1 0 0 0,0-1 0 0 0,-1 1 0 0 0,-2 1-41 0 0,-5 2 48 0 0,6-3-47 0 0,4-2 9 0 0,-1-1-1 0 0,0 1 1 0 0,1 0-1 0 0,-1-1 1 0 0,0 0-1 0 0,0 1 1 0 0,0-1-1 0 0,1 0 1 0 0,-1 0-1 0 0,-3-1-9 0 0,-9 0 45 0 0,8 1-105 0 0,-2 0 56 0 0,-24 0 144 0 0,18 0-127 0 0,6 0-52 0 0,0 0-49 0 0,0 0-71 0 0,0 0-84 0 0,1 0-95 0 0,1 0-109 0 0,6 0 186 0 0,0 0-40 0 0,1 0-36 0 0,-1 0-34 0 0,1 0-239 0 0,-1-1-56 0 0,0 0-781 0 0,-2-2 7 0 0,-1 0-49 0 0,-2-4-878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1:49.7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76 10016 0 0,'12'-38'230'0'0,"-7"28"30"0"0,-2 7-194 0 0,-2 3-37 0 0,0-1 4 0 0,3-3 54 0 0,2-3 60 0 0,5-3 91 0 0,-9 7-24 0 0,-2 3 42 0 0,0 3 0 0 0,0-2-223 0 0,1 1 1 0 0,-1-1 0 0 0,0 1 0 0 0,1-1 0 0 0,-1 1 0 0 0,1-1 0 0 0,-1 1-1 0 0,1-1 1 0 0,0 1 0 0 0,-1-1 0 0 0,1 0 0 0 0,0 1-34 0 0,6 11 287 0 0,-6-2-27 0 0,-1 0 17 0 0,0 10 217 0 0,3-8-130 0 0,1-5-164 0 0,2 1 83 0 0,-4 4 74 0 0,-2 0-8 0 0,0 0-92 0 0,0 1-41 0 0,0 4-16 0 0,2-3 37 0 0,5 0 20 0 0,2 6-32 0 0,1 1-80 0 0,-2-9 47 0 0,0-4-92 0 0,-6-8-75 0 0,0 1 0 0 0,0-1 0 0 0,0 1 0 0 0,0-1-1 0 0,0 0 1 0 0,1 1 0 0 0,1 0-25 0 0,6 0 183 0 0,3-2 55 0 0,-3 0-76 0 0,1 0-39 0 0,13 0 98 0 0,-15 0-105 0 0,3 0 88 0 0,-1-3-28 0 0,0-2-52 0 0,5-1 28 0 0,-15 6-147 0 0,-1 0-1 0 0,0 0 0 0 0,1 0 1 0 0,-1 0-1 0 0,0 0 0 0 0,1 1 0 0 0,-1-1 1 0 0,0 0-1 0 0,1 0 0 0 0,-1 0 1 0 0,0 1-1 0 0,0-1 0 0 0,1 0 1 0 0,-1 0-1 0 0,0 0 0 0 0,0 1 0 0 0,1-1 1 0 0,-1 0-1 0 0,0 1 0 0 0,0-1 1 0 0,0 0-1 0 0,1 1 0 0 0,-1-1 1 0 0,0 0-1 0 0,0 1 0 0 0,0-1 1 0 0,0 0-1 0 0,0 1 0 0 0,0-1 0 0 0,0 0 1 0 0,0 1-1 0 0,0-1 0 0 0,0 0 1 0 0,0 1-1 0 0,0-1 0 0 0,0 0 1 0 0,0 1-1 0 0,0-1 0 0 0,0 1 0 0 0,0-1-4 0 0,1 2 59 0 0,3-7-6 0 0,21-17 26 0 0,-16 16-59 0 0,-7 4-13 0 0,0 1-1 0 0,0-1 0 0 0,0 1 1 0 0,0-1-1 0 0,0 0 1 0 0,0 1-1 0 0,0-2-6 0 0,5-15 46 0 0,-6 16-40 0 0,-1 0 0 0 0,1 0 0 0 0,0 0 0 0 0,0 0 0 0 0,0 0 0 0 0,0 0 0 0 0,0 0 0 0 0,0 0 0 0 0,0 0 0 0 0,1 0 0 0 0,-1 1 0 0 0,1-1-6 0 0,8-14 27 0 0,-3 4 36 0 0,-1 8-43 0 0,-5 4-17 0 0,-1-1-1 0 0,1 1 0 0 0,-1 0 1 0 0,1 0-1 0 0,-1-1 0 0 0,0 1 1 0 0,1 0-1 0 0,-1-1 1 0 0,0 1-1 0 0,1 0 0 0 0,-1-1 1 0 0,0 1-1 0 0,1 0 0 0 0,-1-1 1 0 0,0 1-1 0 0,0-1 1 0 0,0 1-1 0 0,1-1 0 0 0,-1 1 1 0 0,0 0-1 0 0,0-1 1 0 0,0 1-1 0 0,0-1 0 0 0,0 1 1 0 0,0-1-1 0 0,0 1 0 0 0,0-1 1 0 0,0 1-1 0 0,0-1 1 0 0,0 1-1 0 0,0-1 0 0 0,0 0-2 0 0,0-5 14 0 0,0 4-13 0 0,0 0 1 0 0,0-1-1 0 0,0 1 1 0 0,0 0-1 0 0,0 0 1 0 0,0 0-1 0 0,-1 0 0 0 0,1 0 1 0 0,-1 0-1 0 0,0-1-1 0 0,-3-5 23 0 0,-3-3 9 0 0,6 0-49 0 0,-2-2-152 0 0,2 9 80 0 0,-1 1-42 0 0,0 0-23 0 0,0 1-50 0 0,-1-1-59 0 0,1 1-68 0 0,2 2 325 0 0,-2-2-285 0 0,1 1-44 0 0,-1-1-42 0 0,1 1-37 0 0,-2-1-269 0 0,1 0-61 0 0,0 0-49 0 0,-1 1-35 0 0,-3-1-1483 0 0,-3 2-1311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1:51.5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 46 7072 0 0,'-51'-13'202'0'0,"51"13"-171"0"0,-2 0 76 0 0,1-1-40 0 0,0 1-27 0 0,1-1-34 0 0,10 1-15 0 0,5 0 87 0 0,-14 0-107 0 0,0 0 46 0 0,1 0 44 0 0,-1 0 40 0 0,0 0 37 0 0,0 0 34 0 0,1 1 259 0 0,0-1 86 0 0,0 1 67 0 0,3 1 1502 0 0,-3 0-1260 0 0,-1-1-453 0 0,0 0-45 0 0,0-1-53 0 0,0 1-62 0 0,0 1-54 0 0,1-1-116 0 0,-2-1-70 0 0,1 1-34 0 0,0 0-37 0 0,-1-1-38 0 0,1 1-35 0 0,-1 2 597 0 0,0 0-269 0 0,0 0-85 0 0,-1-1 1 0 0,1 0-1 0 0,0 0 1 0 0,1 1 0 0 0,-1-1-1 0 0,0 0 1 0 0,1 0-1 0 0,-1 1 1 0 0,1 0-73 0 0,4 6 211 0 0,3 5 155 0 0,0 0-15 0 0,-3-5-167 0 0,-4-7-111 0 0,0 1 1 0 0,-1 0 0 0 0,1 0 0 0 0,-1 0 0 0 0,1 0 0 0 0,-1 0 0 0 0,0 0 0 0 0,0 0 0 0 0,0-1 0 0 0,0 1 0 0 0,0 0 0 0 0,-1 1-74 0 0,0 0 86 0 0,1 0-1 0 0,0 0 0 0 0,-1 0 1 0 0,2 0-1 0 0,-1 0 0 0 0,0 0 1 0 0,1 0-1 0 0,0 0 0 0 0,0 0-85 0 0,3 6 128 0 0,2 7 71 0 0,-4-1 9 0 0,0-6-56 0 0,4 2 19 0 0,0 0-10 0 0,-5-1-25 0 0,-1-6-96 0 0,1 13 222 0 0,1-11-191 0 0,-2-6-65 0 0,1 0 0 0 0,0 0 0 0 0,-1 0 0 0 0,1-1 0 0 0,-1 1 0 0 0,1 0 1 0 0,-1 0-1 0 0,0 0 0 0 0,1 0 0 0 0,-1-1 0 0 0,0 1 0 0 0,0 0 0 0 0,0 0 0 0 0,1 0 0 0 0,-1 0 0 0 0,0 0 1 0 0,0 0-1 0 0,0 0 0 0 0,0 0 0 0 0,-1 0 0 0 0,1 0 0 0 0,0-1 0 0 0,0 1 0 0 0,0 0 0 0 0,-1 0 1 0 0,1 0-1 0 0,-1 0 0 0 0,1 0 0 0 0,0-1 0 0 0,-1 1 0 0 0,1 0 0 0 0,-2 0-6 0 0,2 0 4 0 0,-3 6 31 0 0,3-7-32 0 0,0 1 1 0 0,0-1-1 0 0,0 1 1 0 0,-1-1-1 0 0,1 0 1 0 0,0 1-1 0 0,0-1 1 0 0,0 1-1 0 0,-1-1 1 0 0,1 0-1 0 0,0 1 1 0 0,0-1-1 0 0,-1 0 1 0 0,1 1-1 0 0,0-1 1 0 0,-1 0 0 0 0,1 1-1 0 0,0-1 1 0 0,-1 0-1 0 0,1 0 1 0 0,-1 1-1 0 0,1-1 1 0 0,0 0-1 0 0,-1 0 1 0 0,1 0-1 0 0,-1 0 1 0 0,1 1-1 0 0,-1-1 1 0 0,1 0-1 0 0,0 0 1 0 0,-1 0-1 0 0,1 0 1 0 0,-1 0-1 0 0,1 0 1 0 0,-1 0-1 0 0,1 0-3 0 0,-3 0 79 0 0,3 0-6 0 0,0 0-1 0 0,0 0 0 0 0,3 0 0 0 0,4 0-22 0 0,-2 0 44 0 0,-5-3-22 0 0,1-14 34 0 0,0 5-54 0 0,-2-9-9 0 0,-2 13 4 0 0,0 3-38 0 0,-5-16 7 0 0,6-1 35 0 0,2 18-48 0 0,0 1-1 0 0,-1-1 0 0 0,0 0 0 0 0,1 0 1 0 0,-1 1-1 0 0,-1-1 0 0 0,1 0 1 0 0,0 1-1 0 0,-1-1 0 0 0,-1-2-2 0 0,2 5 3 0 0,1 0 0 0 0,0 1 0 0 0,-1-1 0 0 0,1 0 0 0 0,0 0 0 0 0,0 0 1 0 0,0 0-1 0 0,-1 0 0 0 0,1 0 0 0 0,0-1 0 0 0,1 1 0 0 0,-1 0 0 0 0,0-1-3 0 0,8-18 13 0 0,-4 13-13 0 0,5-14 1 0 0,-2 6-19 0 0,-6 3-29 0 0,-1 10 40 0 0,0 0 0 0 0,1 1 1 0 0,-1-1-1 0 0,0 0 0 0 0,1 1 0 0 0,-1-1 0 0 0,0 1 0 0 0,1-1 0 0 0,0 0 0 0 0,0 0 7 0 0,1-1-6 0 0,-1 1 0 0 0,1 0 0 0 0,0-1 0 0 0,0 1 0 0 0,0 0 0 0 0,0 0 0 0 0,2 0 6 0 0,2-4-25 0 0,-1 1-8 0 0,0 1-1 0 0,0-1 0 0 0,1 1 0 0 0,-1 0 1 0 0,3 0 33 0 0,-3 1-35 0 0,0 0 0 0 0,0-1 0 0 0,-1 1-1 0 0,1-1 1 0 0,0-1 35 0 0,-2 3-22 0 0,-1 0 0 0 0,1 0 0 0 0,0 0 1 0 0,-1 0-1 0 0,1 0 0 0 0,2 0 22 0 0,18-7-58 0 0,-11 4 46 0 0,-5 3-68 0 0,14 2 11 0 0,-9 0 69 0 0,-2 0-2 0 0,5 2-14 0 0,-2 8-64 0 0,4 9-16 0 0,12 20 101 0 0,-27-36-10 0 0,12 15 17 0 0,-12-17-8 0 0,-1 0-1 0 0,0 0 1 0 0,1 0 0 0 0,-1 0-1 0 0,0 1 1 0 0,0-1 0 0 0,0 1-1 0 0,0-1 1 0 0,-1 0 0 0 0,1 1-1 0 0,0 0 1 0 0,-1-1 0 0 0,1 1-1 0 0,0-1 1 0 0,-1 1-1 0 0,0 0 1 0 0,1-1 0 0 0,-1 1-4 0 0,2 3 53 0 0,0-3-49 0 0,-1 0 0 0 0,0 0 0 0 0,1 0 0 0 0,-1 0 0 0 0,0 0 0 0 0,0 0 0 0 0,-1 0 0 0 0,1 1 0 0 0,0-1 0 0 0,-1 0 0 0 0,1 3-4 0 0,2 8 23 0 0,4-1-13 0 0,-7-11-9 0 0,1 1 0 0 0,0-1 0 0 0,0 0 0 0 0,-1 1 0 0 0,1-1 0 0 0,-1 1 0 0 0,1-1 0 0 0,-1 1 0 0 0,0-1-1 0 0,1 1 1 0 0,-1-1 0 0 0,0 1 0 0 0,0-1-1 0 0,-1 11 40 0 0,1-9-38 0 0,0 0 0 0 0,0 0 0 0 0,0 0 0 0 0,0 0 0 0 0,0 0 0 0 0,0 0 0 0 0,1 0 0 0 0,0 0 0 0 0,-1 0 0 0 0,1 1-2 0 0,5 3-5 0 0,-1 2 20 0 0,-3 2-56 0 0,-2 7-66 0 0,0-12-143 0 0,0-1 6 0 0,0 0-38 0 0,3 7-665 0 0,-3-12 872 0 0,1 0 0 0 0,0 1 0 0 0,0-1 0 0 0,-1 0 0 0 0,1 1 0 0 0,0-1 0 0 0,0 0 0 0 0,0 0 0 0 0,-1 0 0 0 0,1 0 0 0 0,0 0 0 0 0,0 0 0 0 0,0 0 0 0 0,0 0 74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1:52.2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167 2 8464 0 0,'36'0'233'0'0,"14"0"170"0"0,-50 0-400 0 0,0-1 1 0 0,0 1 0 0 0,0 0 0 0 0,0 0-1 0 0,0 0 1 0 0,0 0 0 0 0,0 0 0 0 0,1 0-1 0 0,-1 0 1 0 0,0 0 0 0 0,0 0 0 0 0,0 0 0 0 0,0 0-1 0 0,0 0 1 0 0,0 0 0 0 0,1 0 0 0 0,-1 0-1 0 0,0 0 1 0 0,0 0 0 0 0,0 0 0 0 0,0 0-1 0 0,0 0 1 0 0,0 0 0 0 0,1 0 0 0 0,-1 0-1 0 0,0 0 1 0 0,0 0 0 0 0,0 0 0 0 0,0 0-1 0 0,0 0 1 0 0,0 0 0 0 0,1 0 0 0 0,-1 1-1 0 0,0-1 1 0 0,0 0 0 0 0,0 0 0 0 0,0 0-1 0 0,0 0 1 0 0,0 0 0 0 0,0 0 0 0 0,0 0-1 0 0,0 0 1 0 0,0 1 0 0 0,0-1 0 0 0,0 0-1 0 0,1 0 1 0 0,-1 0 0 0 0,0 0 0 0 0,0 0-1 0 0,0 0 1 0 0,0 1 0 0 0,0-1 0 0 0,0 0-1 0 0,0 0-3 0 0,0 5 8 0 0,0 2 59 0 0,-1-2 58 0 0,-2 1 81 0 0,-8 1 166 0 0,4-3-203 0 0,0 0-36 0 0,-23 16 344 0 0,22-13-262 0 0,-1 1 92 0 0,0 6 156 0 0,4-6-162 0 0,-1 0 58 0 0,-11 5 74 0 0,-9 7 130 0 0,25-19-526 0 0,0 0 0 0 0,0 0 1 0 0,-1 1-1 0 0,1-1 1 0 0,0 1-1 0 0,1-1 0 0 0,-1 1 1 0 0,0-1-1 0 0,0 1 1 0 0,1 0-1 0 0,-1-1 0 0 0,1 1 1 0 0,-1 0-1 0 0,1-1 1 0 0,0 1-1 0 0,0 0 1 0 0,-1 0-38 0 0,1 7 194 0 0,-2 0-65 0 0,-1-1-33 0 0,-2 3 3 0 0,3-8-44 0 0,-1 6 187 0 0,3-2-92 0 0,3-1-54 0 0,3 2-25 0 0,-2-2 25 0 0,-2 8 93 0 0,-2-13-177 0 0,0 0 1 0 0,0 0 0 0 0,0 0 0 0 0,0-1-1 0 0,0 1 1 0 0,0 0 0 0 0,0 0-1 0 0,1 0 1 0 0,-1 0 0 0 0,0-1 0 0 0,0 1-1 0 0,1 0 1 0 0,-1 0 0 0 0,0-1 0 0 0,1 1-13 0 0,9 6 175 0 0,4-1-37 0 0,-10-4-85 0 0,6 3 77 0 0,7 5 94 0 0,-13-7-72 0 0,-1-2-68 0 0,1-1-42 0 0,1-1-23 0 0,-3 1 27 0 0,9 0 52 0 0,9 0 0 0 0,-12 0-37 0 0,1 0 42 0 0,-9 0-98 0 0,1 0-1 0 0,-1 0 0 0 0,1 0 0 0 0,-1 0 0 0 0,0 0 0 0 0,1 0 0 0 0,-1 0 1 0 0,1 0-1 0 0,-1 0 0 0 0,0 0 0 0 0,1 0 0 0 0,-1-1 0 0 0,0 1 0 0 0,1 0 1 0 0,-1 0-1 0 0,1 0 0 0 0,-1 0 0 0 0,0-1 0 0 0,1 1 0 0 0,-1 0 0 0 0,0 0 1 0 0,0-1-1 0 0,1 1 0 0 0,-1 0 0 0 0,0-1 0 0 0,0 1 0 0 0,1 0 0 0 0,-1-1 1 0 0,0 1-1 0 0,0 0 0 0 0,0-1-4 0 0,5-6 37 0 0,23-8 47 0 0,-16 13-55 0 0,-12 2-28 0 0,0 0 0 0 0,1 0 0 0 0,-1 0 0 0 0,0 0 0 0 0,0 0 0 0 0,0 0 0 0 0,0 0 0 0 0,0 0 0 0 0,0 0 0 0 0,0 0 0 0 0,0 0 0 0 0,0 0 1 0 0,0 0-1 0 0,1 0 0 0 0,-1 0 0 0 0,0 0 0 0 0,0 0 0 0 0,0 0 0 0 0,0 0 0 0 0,0 0 0 0 0,0 0 0 0 0,0 0 0 0 0,0 0 0 0 0,0 0 0 0 0,0 0 0 0 0,0 0 0 0 0,0 0 0 0 0,1-1 0 0 0,-1 1 0 0 0,0 0 0 0 0,0 0 0 0 0,0 0 0 0 0,0 0 0 0 0,0 0 0 0 0,0 0 0 0 0,0 0 0 0 0,0 0 0 0 0,0 0 0 0 0,0 0 0 0 0,0 0 0 0 0,0 0 0 0 0,0-1 0 0 0,0 1 0 0 0,0 0 0 0 0,0 0 0 0 0,0 0 1 0 0,0 0-1 0 0,0 0 0 0 0,0 0 0 0 0,0 0 0 0 0,0 0 0 0 0,0 0 0 0 0,0 0 0 0 0,0 0 0 0 0,0-1 0 0 0,0 1 0 0 0,0 0-1 0 0,0-1 4 0 0,0-1 0 0 0,0 1 0 0 0,1 0-1 0 0,-1-1 1 0 0,1 1 0 0 0,-1-1 0 0 0,1 1 0 0 0,-1 0 0 0 0,1 0 0 0 0,0-1 0 0 0,0 1-4 0 0,5-13 38 0 0,-5 12-36 0 0,0 1 1 0 0,-1-1-1 0 0,0 0 0 0 0,1 1 0 0 0,-1-1 1 0 0,0 0-1 0 0,0 0 0 0 0,0 1 0 0 0,0-1 1 0 0,0 0-3 0 0,0-12 50 0 0,0 9-41 0 0,-1 2-4 0 0,1 0 0 0 0,0 0 0 0 0,-1 0 0 0 0,1 0 1 0 0,1 0-1 0 0,-1 0 0 0 0,0 1 0 0 0,1-1 0 0 0,0 0 1 0 0,-1 0-1 0 0,1 0-5 0 0,4-5 9 0 0,-4 7-9 0 0,0 0 0 0 0,0-1 0 0 0,0 1 0 0 0,-1-1 0 0 0,1 1 1 0 0,0-1-1 0 0,-1 1 0 0 0,1-1 0 0 0,-1 1 0 0 0,0-1 0 0 0,1 1 0 0 0,-1-1 0 0 0,0 0 0 0 0,0 1 0 0 0,0-9 10 0 0,1-18 38 0 0,-1 26-48 0 0,1 1 0 0 0,-1 0 1 0 0,0 0-1 0 0,1 0 0 0 0,-1 0 1 0 0,1 0-1 0 0,-1 0 0 0 0,1 0 1 0 0,-1 0-1 0 0,1 0 0 0 0,0 0 1 0 0,-1 0-1 0 0,1 0 0 0 0,0 0 1 0 0,0 0-1 0 0,0 1 0 0 0,0-1 1 0 0,0 0-1 0 0,0 1 0 0 0,0-1 0 0 0,12-4 0 0 0,-11-5-17 0 0,-2 7-63 0 0,0 3 3 0 0,-2 0-3 0 0,-8 3 49 0 0,9-3 27 0 0,1 1-1 0 0,-1 0 1 0 0,1 0-1 0 0,-1 0 1 0 0,1 0-1 0 0,0 0 1 0 0,0 0-1 0 0,-1 0 1 0 0,1 0-1 0 0,0 0 1 0 0,0 0-1 0 0,0 0 1 0 0,0 0 4 0 0,1 30-8 0 0,-1-17-5 0 0,3 9-44 0 0,5 6 57 0 0,-6-23-3 0 0,3 29 3 0 0,-1-25 0 0 0,-2-7 0 0 0,-1-1 0 0 0,0 1 0 0 0,0 0 0 0 0,0 0 0 0 0,0 0 0 0 0,-1 0 0 0 0,1 0 0 0 0,-1 1 0 0 0,0-1 0 0 0,0 2 0 0 0,1 0 0 0 0,-1 0 0 0 0,1 0 0 0 0,0 0 0 0 0,1 0 0 0 0,0 3 0 0 0,0-2 0 0 0,0-1 0 0 0,-1 1 0 0 0,1 0 0 0 0,-1 0 0 0 0,0 3 0 0 0,-2-1 0 0 0,2 1 0 0 0,-1-1 0 0 0,2 1 0 0 0,-1 0 0 0 0,1-1 0 0 0,0 0 0 0 0,3 8 0 0 0,-4-13 0 0 0,0-1 0 0 0,-1 0 0 0 0,1 0 0 0 0,-1 1 0 0 0,1-1 0 0 0,-1 0 0 0 0,0 1 0 0 0,0-1 0 0 0,0 1 0 0 0,0-1 0 0 0,0 0 0 0 0,-1 3 0 0 0,0-3 0 0 0,1 1 0 0 0,0-1 0 0 0,-1 0 0 0 0,1 1 0 0 0,0-1 0 0 0,0 1 0 0 0,1-1 0 0 0,-1 0 0 0 0,0 1 0 0 0,1-1 0 0 0,0 0 0 0 0,0 3 0 0 0,3 5 0 0 0,-2-7 0 0 0,-1-1 0 0 0,0 1 0 0 0,0 0 0 0 0,0 0 0 0 0,0 0 0 0 0,0 0 0 0 0,-1 0 0 0 0,1 1 0 0 0,-1-1 0 0 0,0 2 0 0 0,0 7 1 0 0,-1-5 1 0 0,1 1 1 0 0,0 0 0 0 0,1 0-1 0 0,1 7-2 0 0,3 1 23 0 0,-3-9-12 0 0,0-1-1 0 0,-1 1 0 0 0,0-1 1 0 0,0 1-1 0 0,0 2-10 0 0,1 9 89 0 0,2-6-34 0 0,0 3 3 0 0,-8-2 2 0 0,0-5-24 0 0,4-6-22 0 0,0 1 0 0 0,-1 0 1 0 0,1 0-1 0 0,0 0 0 0 0,1-1 0 0 0,-1 1 0 0 0,0 0 0 0 0,1 0 0 0 0,-1-1 0 0 0,1 1 0 0 0,0 0 0 0 0,0-1 0 0 0,1 2-14 0 0,-1 1 25 0 0,1-1 1 0 0,-1 1 0 0 0,0-1-1 0 0,0 1 1 0 0,0-1-1 0 0,-1 3-25 0 0,0-2 32 0 0,-1 1-1 0 0,0 0 0 0 0,0-1 0 0 0,0 1 1 0 0,-1-1-1 0 0,0 1-31 0 0,0-1 33 0 0,1 0 0 0 0,0-1 0 0 0,0 1 0 0 0,0 0-1 0 0,0 5-32 0 0,-1 7 100 0 0,-4 1-22 0 0,1-8-32 0 0,-2 8 82 0 0,-2-3-47 0 0,-4 10 35 0 0,10-5 7 0 0,3-18-110 0 0,-1 0-1 0 0,1-1 1 0 0,0 1-1 0 0,0 0 1 0 0,-1-1-1 0 0,1 1 1 0 0,-1 0-1 0 0,1-1 1 0 0,-1 2-13 0 0,-13 13 61 0 0,6-7-19 0 0,-12 26 166 0 0,14-23-162 0 0,4-9-29 0 0,0 1 1 0 0,0-1-1 0 0,0 0 0 0 0,0 0 1 0 0,0 1-1 0 0,-1-1 0 0 0,1-1 1 0 0,-1 1-1 0 0,0 0 0 0 0,0-1 0 0 0,0 1 1 0 0,0-1-1 0 0,0 0 0 0 0,-4 2-17 0 0,-4-2 38 0 0,10-2-33 0 0,0 0 0 0 0,1 1 0 0 0,-1-1 0 0 0,0 0 0 0 0,0 0 0 0 0,0 1 0 0 0,0-1 0 0 0,0 0 0 0 0,1 1 0 0 0,-1-1 0 0 0,0 1 0 0 0,0-1 0 0 0,0 1-5 0 0,-6 9 75 0 0,-3 3 21 0 0,10-13-92 0 0,0 0 0 0 0,-1 1 0 0 0,1-1 0 0 0,0 0-1 0 0,0 0 1 0 0,-1 1 0 0 0,1-1 0 0 0,0 0 0 0 0,0 0 0 0 0,-1 0 0 0 0,1 0 0 0 0,0 0 0 0 0,0 0 0 0 0,-1 1 0 0 0,1-1 0 0 0,0 0 0 0 0,-1 0 0 0 0,1 0 0 0 0,0 0 0 0 0,-1 0 0 0 0,1 0 0 0 0,0 0 0 0 0,-1 0-1 0 0,1 0 1 0 0,0 0 0 0 0,-1 0-4 0 0,-3 0 21 0 0,-1 0-1 0 0,0 1 0 0 0,1 0 0 0 0,-1 0 1 0 0,1 0-1 0 0,-1 0 0 0 0,1 1 1 0 0,-1 0-1 0 0,1 0 0 0 0,-3 2-20 0 0,5-3 9 0 0,0 0-2 0 0,0 1 1 0 0,0-1 0 0 0,0 1 0 0 0,0-1-1 0 0,0 0 1 0 0,0 0 0 0 0,-1 0 0 0 0,1 0-1 0 0,0-1 1 0 0,-1 1 0 0 0,1 0 0 0 0,0-1 0 0 0,-1 0-8 0 0,-17 1 95 0 0,13-1-69 0 0,3 1-16 0 0,-1-1 1 0 0,0 1-1 0 0,0-1 0 0 0,0 0 0 0 0,0-1 0 0 0,0 1 0 0 0,1-1 1 0 0,-1 0-1 0 0,-1-1-10 0 0,-2-2 9 0 0,7 3-5 0 0,0 0 0 0 0,-1 0 0 0 0,1 0 0 0 0,0 0 0 0 0,-1 1 0 0 0,1-1 0 0 0,-1 1-1 0 0,1-1 1 0 0,-1 1 0 0 0,1-1 0 0 0,-1 1 0 0 0,0 0 0 0 0,1 0 0 0 0,-1 0-4 0 0,-26 0 22 0 0,28 0-21 0 0,0 0 0 0 0,0 0 0 0 0,0 0 0 0 0,0 0 0 0 0,0 0-1 0 0,0 0 1 0 0,0 0 0 0 0,0 0 0 0 0,-1 0 0 0 0,1 0 0 0 0,0 0-1 0 0,0 0 1 0 0,0 0 0 0 0,0 0 0 0 0,0 0 0 0 0,0 0 0 0 0,0 0 0 0 0,0 0-1 0 0,0 0 1 0 0,0 0 0 0 0,0 0 0 0 0,-1 0 0 0 0,1 0 0 0 0,0 0-1 0 0,0 0 1 0 0,0-1 0 0 0,0 1 0 0 0,0 0 0 0 0,0 0 0 0 0,0 0-1 0 0,0 0 1 0 0,0 0 0 0 0,0 0 0 0 0,0 0 0 0 0,0 0 0 0 0,0 0 0 0 0,0 0-1 0 0,0 0 1 0 0,0 0 0 0 0,0 0 0 0 0,0-1 0 0 0,0 1 0 0 0,0 0-1 0 0,-1 0 1 0 0,1 0 0 0 0,0 0 0 0 0,0 0 0 0 0,0 0 0 0 0,0 0-1 0 0,1 0 1 0 0,-1 0 0 0 0,0 0 0 0 0,0-1 0 0 0,0 1 0 0 0,0 0 0 0 0,0 0-1 0 0,0 0 0 0 0,-3-10 12 0 0,-7 5-12 0 0,8-1-10 0 0,2 2-28 0 0,0-1-171 0 0,0 2 85 0 0,0 1 55 0 0,0-2-3 0 0,0 3 9 0 0,0-2-240 0 0,0 3 89 0 0,0-2-22 0 0,0-2-125 0 0,0 0 26 0 0,0 2-35 0 0,0-1-960 0 0,0 3-55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1:50.1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61 1 8232 0 0,'5'0'182'0'0,"-2"0"-117"0"0,4 0-61 0 0,-3 0 65 0 0,3 0 103 0 0,-3 0-32 0 0,1 0 44 0 0,10 0-116 0 0,-10 0-11 0 0,-1 0 81 0 0,-3 0 159 0 0,-1 0 257 0 0,0 0 20 0 0,3 2-2 0 0,12 13 85 0 0,0 2-83 0 0,3 5 36 0 0,4 12 222 0 0,-19-27-617 0 0,-2 0-47 0 0,-1 1-14 0 0,0 5 24 0 0,-1-2-2 0 0,1 19 248 0 0,0-2-58 0 0,1-16-153 0 0,1-1-47 0 0,2 0-14 0 0,4 4 18 0 0,-5-10-110 0 0,-1-1 1 0 0,0 1-1 0 0,0 0 0 0 0,0 0 1 0 0,0 0-61 0 0,3 23 258 0 0,0-14-102 0 0,-4-11-123 0 0,1 0 0 0 0,-1 1 0 0 0,0-1 0 0 0,-1 0 0 0 0,1 1 0 0 0,0-1 0 0 0,-1 0-1 0 0,0 1 1 0 0,0-1-33 0 0,0 9 93 0 0,-1 8 66 0 0,5-4 3 0 0,-1-8-106 0 0,6 16 128 0 0,-9-22-164 0 0,1-1 0 0 0,-1 1-1 0 0,0 0 1 0 0,0-1 0 0 0,0 1 0 0 0,0 0 0 0 0,0 0 0 0 0,0-1 0 0 0,0 1 0 0 0,-1 0 0 0 0,1-1 0 0 0,0 1 0 0 0,-1-1-1 0 0,0 2-19 0 0,-2 3 34 0 0,2-4-12 0 0,-1 1 0 0 0,1 0 1 0 0,0 0-1 0 0,0 0 0 0 0,0 0 0 0 0,0 0 0 0 0,0 0 1 0 0,1 1-1 0 0,-1-1 0 0 0,1 0 0 0 0,0 0 0 0 0,0 3-22 0 0,0-2 11 0 0,0 0-1 0 0,-1 0 1 0 0,1-1-1 0 0,-1 1 0 0 0,0 0 1 0 0,-1 0-1 0 0,1-1 1 0 0,0 1-1 0 0,-1-1 0 0 0,-1 3-10 0 0,0 7 80 0 0,3-5 12 0 0,0 1-88 0 0,-2 6 7 0 0,-8-2-2 0 0,8-11-55 0 0,1-1-73 0 0,1-1-108 0 0,0 0 60 0 0,0 0 52 0 0,-1 0 46 0 0,1 0 40 0 0,-1 0 81 0 0,-3 0 320 0 0,3 0-322 0 0,0 0-34 0 0,0 0-45 0 0,0 0-57 0 0,0 0-68 0 0,0 0-80 0 0,1 0-50 0 0,-1 0-80 0 0,0 0-88 0 0,1 0-95 0 0,-1 0-104 0 0,1 0-111 0 0,0 0-119 0 0,0 0-127 0 0,0 0-1200 0 0,0 0-1253 0 0</inkml:trace>
  <inkml:trace contextRef="#ctx0" brushRef="#br0" timeOffset="530.08">0 273 7200 0 0,'0'0'165'0'0,"0"0"22"0"0,0 0 6 0 0,5 0-28 0 0,10 0-129 0 0,29 0-40 0 0,-31 0 36 0 0,-1 0 40 0 0,-3-1 177 0 0,-1 0-41 0 0,0-1 2 0 0,2-2 58 0 0,0-1 16 0 0,0 2 84 0 0,-1 0-68 0 0,-1 1-59 0 0,0 0-49 0 0,7-1 82 0 0,19-1 203 0 0,-23 4-268 0 0,2 0 78 0 0,-5-1-90 0 0,-2 0-45 0 0,3-1 14 0 0,-1-2-51 0 0,7-1 67 0 0,10 1 19 0 0,16 5 1 0 0,-17 0-86 0 0,-20-1-100 0 0,-1 0 1 0 0,0 0-1 0 0,0 0 1 0 0,1 1-1 0 0,-1 0 1 0 0,0-1 0 0 0,3 2-17 0 0,11 6 20 0 0,-15-7-21 0 0,1 0 1 0 0,0 0 0 0 0,0-1-1 0 0,0 1 1 0 0,-1-1 0 0 0,1 0 0 0 0,0 0-1 0 0,0 0 1 0 0,0 0 0 0 0,0 0-1 0 0,0-1 1 0 0,6 1-8 0 0,4 0-183 0 0,13 0-111 0 0,-18 0 118 0 0,-1 0-48 0 0,0 0-94 0 0,1 0-118 0 0,-4 0 170 0 0,1 0-37 0 0,-4 0 31 0 0,1 0-36 0 0,1 0-411 0 0,0 0-273 0 0,3 0-641 0 0</inkml:trace>
  <inkml:trace contextRef="#ctx0" brushRef="#br0" timeOffset="859.88">726 258 8032 0 0,'0'0'233'0'0,"0"2"-9"0"0,0 14-293 0 0,0-3 119 0 0,0-2 103 0 0,0-1 85 0 0,0-2 35 0 0,0 0 44 0 0,0 30 1366 0 0,1-31-1412 0 0,1-1-40 0 0,3 3 151 0 0,0-1-114 0 0,-1 2 107 0 0,1 0 17 0 0,3 0-71 0 0,-7-9-303 0 0,3 3 138 0 0,0 0 0 0 0,0 0-1 0 0,0 0 1 0 0,-1 1 0 0 0,1 0-156 0 0,1 9 431 0 0,-3 6 57 0 0,-3-11-287 0 0,1-6-157 0 0,-1 0 0 0 0,1-1 0 0 0,0 1 0 0 0,0 0 0 0 0,0 0 0 0 0,1-1 0 0 0,-1 1 0 0 0,1 0 0 0 0,-1-1 0 0 0,1 1 1 0 0,0 0-45 0 0,3 1 87 0 0,-2-1 7 0 0,-3 0-40 0 0,-4 5-29 0 0,5-8-24 0 0,0 1 1 0 0,-1-1-1 0 0,1 1 1 0 0,0-1-1 0 0,0 1 1 0 0,0-1-1 0 0,0 1 1 0 0,0-1-1 0 0,0 1 1 0 0,0-1-1 0 0,0 1 1 0 0,0-1-1 0 0,0 1 1 0 0,0-1-1 0 0,0 1 1 0 0,0-1-1 0 0,0 1 1 0 0,0-1-1 0 0,1 1 1 0 0,-1-1-1 0 0,0 1 1 0 0,0-1-1 0 0,0 1 1 0 0,1-1-1 0 0,-1 0 1 0 0,0 1-1 0 0,1-1 1 0 0,-1 1-1 0 0,0-1 1 0 0,1 0-1 0 0,-1 1 1 0 0,1-1-1 0 0,-1 0 1 0 0,0 0-1 0 0,1 1 1 0 0,-1-1-1 0 0,1 0 1 0 0,-1 0-1 0 0,1 1-1 0 0,5 4 28 0 0,-9 1-42 0 0,-7-4-98 0 0,8-2-70 0 0,2 0-16 0 0</inkml:trace>
  <inkml:trace contextRef="#ctx0" brushRef="#br0" timeOffset="1127.06">696 46 10136 0 0,'0'0'230'0'0,"0"0"30"0"0,0 0 19 0 0,0 0-118 0 0,2-2-83 0 0,0 0-42 0 0,-1 1-34 0 0,2-2-11 0 0,-1 1 49 0 0,0 0 52 0 0,1-1 75 0 0,2 3 113 0 0,7-1-127 0 0,24 0 293 0 0,-23 3-360 0 0,-1 0-78 0 0,16 11 3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1:47.8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335 31 7920 0 0,'-3'0'21'0'0,"-16"-1"98"0"0,13-3-27 0 0,4-4 53 0 0,2 8-141 0 0,0 0 0 0 0,0 0-1 0 0,0 0 1 0 0,0 0 0 0 0,0 0 0 0 0,0 0 0 0 0,0 0-1 0 0,0 0 1 0 0,0 0 0 0 0,0 0 0 0 0,0 0 0 0 0,0-1-1 0 0,0 1 1 0 0,0 0 0 0 0,0 0 0 0 0,0 0-1 0 0,0 0 1 0 0,0 0 0 0 0,0 0 0 0 0,0 0 0 0 0,0 0-1 0 0,0 0 1 0 0,0 0 0 0 0,0 0 0 0 0,0-1 0 0 0,0 1-1 0 0,0 0 1 0 0,0 0 0 0 0,-1 0 0 0 0,1 0 0 0 0,0 0-1 0 0,0 0 1 0 0,0 0 0 0 0,0 0 0 0 0,0 0-1 0 0,0 0 1 0 0,0 0 0 0 0,0 0 0 0 0,0 0 0 0 0,0 0-1 0 0,0 0 1 0 0,0 0 0 0 0,-1 0 0 0 0,1 0 0 0 0,0 0-1 0 0,0 0 1 0 0,0 0 0 0 0,0 0 0 0 0,0 0 0 0 0,0 0-1 0 0,0 0 1 0 0,0 0 0 0 0,0 0 0 0 0,0 0-1 0 0,-1 0 1 0 0,1 0 0 0 0,0 0-4 0 0,-15-1 154 0 0,7-1-83 0 0,2-4-69 0 0,1 1-5 0 0,-4 4 82 0 0,5 1 46 0 0,-1 0 52 0 0,-11 0 541 0 0,9 0-456 0 0,2 0-98 0 0,3 0-136 0 0,1 0-46 0 0,-4 0 524 0 0,3 0-122 0 0,-6 0-175 0 0,-1 0-62 0 0,-15 0 151 0 0,9 2-34 0 0,5 4-78 0 0,2-2-72 0 0,-1 1 41 0 0,6-4-122 0 0,1 0 0 0 0,0 0 0 0 0,0 0 0 0 0,0 0 0 0 0,0 1 0 0 0,0-1 0 0 0,0 1 0 0 0,0-1 0 0 0,0 1-33 0 0,-8 6 137 0 0,-4-4 9 0 0,12-3-126 0 0,1-1 0 0 0,0 0 0 0 0,-1 1 0 0 0,1-1 0 0 0,0 1 0 0 0,-1-1-1 0 0,1 1 1 0 0,0 0 0 0 0,0 0 0 0 0,0-1 0 0 0,-1 2-20 0 0,-6 11 258 0 0,5-3-170 0 0,-12 25 365 0 0,6-20-326 0 0,7-12-113 0 0,-2 3 19 0 0,-1 0 0 0 0,2 1 0 0 0,-1 0 0 0 0,1 0 0 0 0,-3 7-33 0 0,2 12 131 0 0,4-9-32 0 0,-1-10-31 0 0,1 1 1 0 0,0-1-1 0 0,1 1 1 0 0,-1 0-69 0 0,1-5 19 0 0,-1-1 0 0 0,1 1-1 0 0,0 0 1 0 0,0-1 0 0 0,0 1 0 0 0,0-1 0 0 0,0 1-1 0 0,0-1 1 0 0,1 0 0 0 0,-1 1 0 0 0,1-1 0 0 0,0 0 0 0 0,1 2-19 0 0,5 3 19 0 0,-4-3-18 0 0,0-1 1 0 0,0 1 0 0 0,-1 0 0 0 0,1 0 0 0 0,-1 0-1 0 0,0 1 1 0 0,0-1 0 0 0,-1 1 0 0 0,1 0-1 0 0,-1-1 1 0 0,0 3-2 0 0,0-2 9 0 0,1 0 1 0 0,-1 0-1 0 0,1 0 0 0 0,-1 0 0 0 0,2 0-9 0 0,-2-2 6 0 0,-1-1 1 0 0,1 0-1 0 0,0 0 0 0 0,0 0 0 0 0,0 0 0 0 0,0 0 1 0 0,0 0-1 0 0,0 0 0 0 0,1-1 0 0 0,-1 1 0 0 0,1-1 1 0 0,-1 0-1 0 0,1 1-6 0 0,5 0 11 0 0,9 3 9 0 0,-6 6 19 0 0,-10-10-36 0 0,0 1 0 0 0,0-1-1 0 0,0 0 1 0 0,1 1 0 0 0,-1-1-1 0 0,0 0 1 0 0,1 0 0 0 0,-1 0-1 0 0,1 0 1 0 0,0 0 0 0 0,-1 0-1 0 0,1 0 1 0 0,0-1 0 0 0,-1 1 0 0 0,2 0-3 0 0,24 9 5 0 0,15 4-7 0 0,-10-10-43 0 0,-16-3-120 0 0,0 4-28 0 0,2 1 6 0 0,-9-5 103 0 0,-3 0 0 0 0,-1-1-16 0 0,0 0-39 0 0,-1 0-13 0 0,0-1-38 0 0,0 1-44 0 0,0-1-50 0 0,-1 0-53 0 0,1 0-49 0 0,-1 0-45 0 0,1 0-38 0 0,0-1-137 0 0,-1 1-38 0 0,2-1-166 0 0,2-1-445 0 0</inkml:trace>
  <inkml:trace contextRef="#ctx0" brushRef="#br0" timeOffset="349.39">864 76 7744 0 0,'0'0'174'0'0,"0"0"29"0"0,-2-2 12 0 0,-11-8-35 0 0,-2 7-144 0 0,9 3 1 0 0,-1 0 65 0 0,-4-1 99 0 0,-14 1 370 0 0,20 2-421 0 0,1 0-35 0 0,-2 8 271 0 0,5-9-360 0 0,1 1 1 0 0,0-1-1 0 0,-1-1 0 0 0,1 1 1 0 0,-1 0-1 0 0,1 0 0 0 0,-1 0 1 0 0,0 0-1 0 0,1 0 1 0 0,-1 0-1 0 0,0-1 0 0 0,0 1 1 0 0,0 0-1 0 0,1 0 0 0 0,-1-1 1 0 0,-1 1-27 0 0,0 0 68 0 0,-5 3 90 0 0,2-2-39 0 0,-2 2 5 0 0,2 0-45 0 0,-3 4 46 0 0,3 0 12 0 0,2-2 2 0 0,-1 2 58 0 0,2-5-127 0 0,-2 5 206 0 0,-1-1-1 0 0,0 1 1 0 0,-3 2-276 0 0,-16 25 757 0 0,22-32-691 0 0,0 0 0 0 0,1 0 0 0 0,0 1 0 0 0,-1-1 1 0 0,1 1-1 0 0,0-1 0 0 0,1 1 0 0 0,-1 0 0 0 0,1-1 0 0 0,0 3-66 0 0,-1 1 48 0 0,0 0 0 0 0,0-1 0 0 0,0 1 0 0 0,-1-1 0 0 0,-1 3-48 0 0,-1 7 75 0 0,-1 12 69 0 0,-2-12-25 0 0,6-13-101 0 0,0-1 0 0 0,0 1 0 0 0,0-1 1 0 0,0 1-1 0 0,0-1 0 0 0,1 1 0 0 0,-1 0 0 0 0,1 2-18 0 0,0-2 24 0 0,0 0 0 0 0,0 0 0 0 0,1-1 0 0 0,-1 1 0 0 0,1 0 0 0 0,0 0 0 0 0,0 0-24 0 0,1 2 28 0 0,0 0 0 0 0,0-1 0 0 0,0 1 1 0 0,1-1-1 0 0,0 0 0 0 0,0 0 1 0 0,0 0-1 0 0,0 0 0 0 0,2 0-28 0 0,-4-2 17 0 0,1 0 0 0 0,-1 0 0 0 0,1 1 1 0 0,-1-1-1 0 0,1 0 0 0 0,-1 0 0 0 0,0 2-17 0 0,0-2 12 0 0,0-1-1 0 0,0 1 1 0 0,0 0 0 0 0,0 0-1 0 0,0 0 1 0 0,0 0 0 0 0,0-1-1 0 0,1 1 1 0 0,-1-1 0 0 0,1 1-1 0 0,-1-1 1 0 0,1 1 0 0 0,0-1-1 0 0,-1 0 1 0 0,1 0 0 0 0,1 1-12 0 0,23 9 124 0 0,16 5-124 0 0,-39-15 8 0 0,1 0 0 0 0,-1 0-1 0 0,0-1 1 0 0,1 1 0 0 0,-1-1 0 0 0,1 0 0 0 0,-1 0 0 0 0,1 0-1 0 0,1-1-7 0 0,4 1 37 0 0,100 0 443 0 0,-89-3-373 0 0,2-9-23 0 0,-4-3 7 0 0,-4-2-37 0 0,-12 14-51 0 0,0 0 0 0 0,-1 0 0 0 0,1 0 0 0 0,-1 0 1 0 0,1 0-1 0 0,0-3-3 0 0,2-23 45 0 0,-4 5 56 0 0,0 18-104 0 0,1 4 10 0 0,-1-1-1 0 0,0 0 1 0 0,0 0 0 0 0,0 0 0 0 0,0 0-1 0 0,-1 1 1 0 0,1-1 0 0 0,-1 0 0 0 0,0 0-1 0 0,0 1 1 0 0,0-1 0 0 0,0 0 0 0 0,0 1-1 0 0,0-1 1 0 0,-1 1 0 0 0,1-1 0 0 0,-1 1 0 0 0,-1-2-8 0 0,-4-2 25 0 0,5 4-19 0 0,0 0-1 0 0,0 0 1 0 0,-1 0 0 0 0,2 0 0 0 0,-1-1-1 0 0,0 1 1 0 0,0 0 0 0 0,1-1-1 0 0,-1 1 1 0 0,0-2-5 0 0,-1-8 21 0 0,2 8-17 0 0,0 0 0 0 0,0 0 0 0 0,-1 0 0 0 0,1 1 0 0 0,-1-1 0 0 0,0 1 0 0 0,0-1 0 0 0,0 0-4 0 0,-2-1 0 0 0,0 0 0 0 0,0 0 0 0 0,0 0 0 0 0,0 1 0 0 0,-1-1 0 0 0,0 1 0 0 0,0 0 0 0 0,-3-2 0 0 0,6 6-2 0 0,1-1-1 0 0,0-1 0 0 0,-1 1 0 0 0,1 0 0 0 0,0 0 0 0 0,0 0 1 0 0,0-1-1 0 0,0 1 0 0 0,0-1 0 0 0,0 1 0 0 0,0-1 3 0 0,-4-14-109 0 0,1 1-31 0 0,-6 1-34 0 0,7 11 186 0 0,1 0-85 0 0,-1 0-90 0 0,0 1-90 0 0,0-1-96 0 0,0 0-95 0 0,0 0-101 0 0,1 0-102 0 0,0 1 158 0 0,0 1-48 0 0,0-1-49 0 0,0 0-48 0 0,-4-4-1331 0 0,-3-3-1115 0 0</inkml:trace>
  <inkml:trace contextRef="#ctx0" brushRef="#br0" timeOffset="991.58">1212 273 7920 0 0,'0'13'174'0'0,"0"-11"29"0"0,0-2 13 0 0,2 3-31 0 0,2 0-155 0 0,-1-1-28 0 0,0 1-1 0 0,-1 0 0 0 0,1-1 0 0 0,-1 1 1 0 0,0 0-1 0 0,2 3-1 0 0,-9-1 0 0 0,6-2 44 0 0,1 2 77 0 0,2 3 99 0 0,3 4 199 0 0,2 3 173 0 0,-7-1 126 0 0,-2-13-641 0 0,0 1 0 0 0,0-1-1 0 0,0 1 1 0 0,0-1 0 0 0,1 1-1 0 0,-1-1 1 0 0,0 1 0 0 0,1-1-1 0 0,-1 0 1 0 0,1 1-77 0 0,1 2 190 0 0,6 12 341 0 0,-3-8-101 0 0,0-5-132 0 0,-5-3-284 0 0,0 0 0 0 0,1 0 0 0 0,-1 0 0 0 0,0 0 0 0 0,1 0 0 0 0,-1 0 0 0 0,0 0 0 0 0,1 0 0 0 0,-1 0 0 0 0,0 0 0 0 0,0 0 0 0 0,1 1 0 0 0,-1-1 0 0 0,0 0 0 0 0,0 0 0 0 0,1 0 0 0 0,-1 0 0 0 0,0 1 0 0 0,0-1 0 0 0,1 0 0 0 0,-1 0 0 0 0,0 1 0 0 0,0-1 0 0 0,0 0 0 0 0,0 0 0 0 0,1 1 0 0 0,-1-1 0 0 0,0 0 0 0 0,0 1 0 0 0,0-1 0 0 0,0 0 0 0 0,0 0 0 0 0,0 1 0 0 0,0-1 0 0 0,0 0 0 0 0,0 1 0 0 0,0-1 0 0 0,0 0 0 0 0,0 1 0 0 0,0-1 0 0 0,0 0 0 0 0,0 0 0 0 0,0 1 0 0 0,0-1 0 0 0,0 0 0 0 0,0 1 0 0 0,-1-1 0 0 0,1 0 0 0 0,0 0 0 0 0,0 1 0 0 0,0-1 0 0 0,0 0 0 0 0,-1 0 0 0 0,1 1-14 0 0,-6 2 244 0 0,6-3-234 0 0,0 0 1 0 0,-1 0 0 0 0,1 0-1 0 0,0 1 1 0 0,-1-1-1 0 0,1 0 1 0 0,0 0-1 0 0,-1 0 1 0 0,1 0-1 0 0,0 1 1 0 0,-1-1-1 0 0,1 0 1 0 0,0 0-1 0 0,0 1 1 0 0,-1-1-1 0 0,1 0 1 0 0,0 1 0 0 0,0-1-1 0 0,0 0 1 0 0,-1 0-1 0 0,1 1 1 0 0,0-1-1 0 0,0 0 1 0 0,0 1-1 0 0,0-1 1 0 0,0 1-1 0 0,0-1 1 0 0,0 0-1 0 0,-1 1 1 0 0,1-1 0 0 0,0 0-1 0 0,0 1 1 0 0,0-1-1 0 0,0 0 1 0 0,1 1-1 0 0,-1-1 1 0 0,0 1-1 0 0,0-1 1 0 0,0 0-1 0 0,0 1 1 0 0,0-1-1 0 0,0 0 1 0 0,1 1 0 0 0,-1-1-1 0 0,0 0 1 0 0,0 0-1 0 0,0 1 1 0 0,1-1-1 0 0,-1 0-10 0 0,10 13 346 0 0,-7-10-13 0 0,-4 0-160 0 0,1 0 47 0 0,-3 6 638 0 0,1-5-520 0 0,1-3-171 0 0,0 1-37 0 0,0-1-41 0 0,-1 1-64 0 0,1-1-74 0 0,0 0-85 0 0,-2 2 255 0 0,4-4-109 0 0,-1 1-1 0 0,0-1 1 0 0,0 1-1 0 0,0-1 0 0 0,0 1 1 0 0,0-1-1 0 0,0 1 1 0 0,0-1-1 0 0,0 1 0 0 0,0-1 1 0 0,0 1-1 0 0,0-1 1 0 0,-1 1-1 0 0,1-1 0 0 0,0 1 1 0 0,0-1-1 0 0,0 1 1 0 0,-1-1-13 0 0,-4-4 85 0 0,-2 1-37 0 0,6 4-40 0 0,0-1 1 0 0,-1 0-1 0 0,1 1 0 0 0,0-1 1 0 0,0 0-1 0 0,0 0 1 0 0,0 1-1 0 0,0-1 0 0 0,0 0 1 0 0,0 0-1 0 0,0 0 0 0 0,0-1-7 0 0,0 0 12 0 0,0 0 1 0 0,1 0-1 0 0,0 0 0 0 0,-1 1 0 0 0,1-1 0 0 0,0 0 0 0 0,0 0 0 0 0,0 0 0 0 0,0 1 0 0 0,0-1 0 0 0,0-1-12 0 0,0 1 13 0 0,1 0 1 0 0,-1 0 0 0 0,0 1-1 0 0,0-1 1 0 0,0 0-1 0 0,-1 0 1 0 0,1 0-1 0 0,0 0 1 0 0,-1 1-1 0 0,1-1 1 0 0,-1-1-14 0 0,-4-4 51 0 0,4 5-39 0 0,0 1-1 0 0,0 0 0 0 0,0-1 1 0 0,1 1-1 0 0,-1-1 1 0 0,0 1-1 0 0,1-1 0 0 0,-1 1 1 0 0,1-1-1 0 0,0 1 1 0 0,-1-1-1 0 0,1 0 1 0 0,0 1-1 0 0,0-1 0 0 0,0-1-11 0 0,-1-6 41 0 0,1-10 18 0 0,4 2-60 0 0,0 7-21 0 0,-3 7 11 0 0,1 0 0 0 0,-1 0 0 0 0,0 0 1 0 0,0 1-1 0 0,-1-2 0 0 0,1 1 0 0 0,0 0 0 0 0,-1 0 0 0 0,0 0 0 0 0,0-2 11 0 0,0 2-7 0 0,0 1-1 0 0,0-1 0 0 0,1 0 0 0 0,-1 1 0 0 0,1-1 0 0 0,-1 1 0 0 0,1-1 0 0 0,0 1 0 0 0,0 0 0 0 0,0-1 0 0 0,1 0 8 0 0,1-2-24 0 0,0 1 0 0 0,1-1 0 0 0,0 1 0 0 0,0-1-1 0 0,0 1 25 0 0,4-3-34 0 0,-5 4 18 0 0,0 0-1 0 0,0 0 1 0 0,0-1 0 0 0,0 1 0 0 0,-1-1-1 0 0,1 0 17 0 0,7-12 6 0 0,-8 15 2 0 0,0-1 0 0 0,-1 1 0 0 0,1 0 0 0 0,0 0 0 0 0,0-1 0 0 0,-1 1 0 0 0,1 0 0 0 0,1 0-8 0 0,-2 1 2 0 0,8-6 67 0 0,-4 1-36 0 0,0-6-51 0 0,-2 4-56 0 0,-2 7 67 0 0,-1-1-1 0 0,1 1 1 0 0,-1 0-1 0 0,1-1 1 0 0,-1 1-1 0 0,1 0 1 0 0,-1-1-1 0 0,1 1 1 0 0,0 0-1 0 0,-1 0 1 0 0,1-1-1 0 0,-1 1 1 0 0,1 0-1 0 0,0 0 1 0 0,-1 0-1 0 0,1 0 1 0 0,0 0-1 0 0,-1 0 0 0 0,1 0 1 0 0,-1 0-1 0 0,1 0 8 0 0,16-1-187 0 0,1 0 69 0 0,-15 1 102 0 0,1 1 0 0 0,0-1 0 0 0,0 0 0 0 0,0 1 0 0 0,-1 0 0 0 0,3 1 16 0 0,14 4-36 0 0,-1 2 1 0 0,9 4 35 0 0,-23-9-1 0 0,-1-1 0 0 0,1 1 1 0 0,-1-1-1 0 0,1 1 1 0 0,-1 1-1 0 0,0-1 0 0 0,0 0 1 0 0,0 1-1 0 0,-1 0 1 0 0,1 0-1 0 0,-1 0 0 0 0,2 4 1 0 0,-4-7 4 0 0,0 1-1 0 0,1-1 0 0 0,-1 1 0 0 0,1-1 0 0 0,-1 0 0 0 0,1 1 0 0 0,-1-1 0 0 0,1 0 0 0 0,-1 0 0 0 0,1 0 0 0 0,0 0 0 0 0,0 0 0 0 0,0 0-3 0 0,19 12 36 0 0,-3 3 12 0 0,-12-11-27 0 0,0 1-1 0 0,-1-1 1 0 0,1 1 0 0 0,-1 0 0 0 0,0 0-1 0 0,2 4-20 0 0,-2 1 53 0 0,0 0 9 0 0,5 0 21 0 0,0-1-58 0 0,-7-4 42 0 0,-3 3-54 0 0,0-9-6 0 0,0 3 62 0 0,0-3 20 0 0,0 0-14 0 0,0 0-10 0 0,0 0-1 0 0,0 0 6 0 0,0 0 15 0 0,0 0-16 0 0,0 0-5 0 0,0 0 0 0 0,0 0 0 0 0,-6-1-13 0 0,-2-2-35 0 0,7-8-7 0 0,0-3 23 0 0,2-20 25 0 0,0 32-55 0 0,-1 0 1 0 0,1 0 0 0 0,0 0 0 0 0,-1 0-1 0 0,1 0 1 0 0,0 0 0 0 0,0 0 0 0 0,0 0-1 0 0,0 0 1 0 0,1 0 0 0 0,-1 0 0 0 0,0 1-1 0 0,2-2-2 0 0,-1 1 1 0 0,0-1-1 0 0,0 0 0 0 0,-1 1 0 0 0,1-1 0 0 0,0 0 0 0 0,-1 0 0 0 0,0 0 0 0 0,0 0 0 0 0,0 0 0 0 0,1-3 0 0 0,-2 4-1 0 0,1 0 1 0 0,0-1-1 0 0,-1 1 0 0 0,1 0 0 0 0,0 0 0 0 0,0 0 0 0 0,0-1 0 0 0,0 1 0 0 0,1 0 0 0 0,-1 0 1 0 0,1 1-1 0 0,-1-1 0 0 0,1 0 0 0 0,-1 0 0 0 0,1 1 0 0 0,0-1 0 0 0,0 1 0 0 0,0-1 0 0 0,2 0 1 0 0,6-3-49 0 0,-8 5 37 0 0,0-1 0 0 0,1-1-1 0 0,-1 1 1 0 0,0 0 0 0 0,0 0-1 0 0,0-1 1 0 0,0 1 0 0 0,-1-1-1 0 0,1 0 13 0 0,6-6-40 0 0,-7 7 30 0 0,0-1 0 0 0,1 0 0 0 0,-1 1 1 0 0,1-1-1 0 0,-1 0 0 0 0,1 1 0 0 0,0 0 0 0 0,0-1 1 0 0,0 1-1 0 0,0 0 0 0 0,-1 0 0 0 0,1 0 0 0 0,1 0 1 0 0,-1 1-1 0 0,0-1 0 0 0,0 0 0 0 0,0 1 1 0 0,0 0-1 0 0,2-1 10 0 0,-3 1-4 0 0,1 0 0 0 0,0 0 0 0 0,-1 0 0 0 0,1-1 1 0 0,0 1-1 0 0,-1-1 0 0 0,1 1 0 0 0,0-1 0 0 0,-1 1 0 0 0,1-1 1 0 0,0-1 3 0 0,-1 2-3 0 0,-1 0 0 0 0,1-1 1 0 0,-1 1-1 0 0,1 0 0 0 0,0-1 0 0 0,-1 1 1 0 0,1 0-1 0 0,0 0 0 0 0,0 0 1 0 0,-1 0-1 0 0,1-1 0 0 0,0 1 1 0 0,-1 0-1 0 0,1 0 0 0 0,0 0 3 0 0,0 1-7 0 0,1-1-1 0 0,-1 1 1 0 0,1 0-1 0 0,-1-1 1 0 0,0 1 0 0 0,0 0-1 0 0,1 0 1 0 0,-1 0-1 0 0,0 0 1 0 0,0 0-1 0 0,0 0 1 0 0,0 1 7 0 0,15 7-63 0 0,-14-8 62 0 0,0 0 0 0 0,0 0 0 0 0,0 0 1 0 0,0 0-1 0 0,0 0 0 0 0,0 1 0 0 0,0-1 0 0 0,0 1 0 0 0,0-1 0 0 0,-1 1 0 0 0,1 0 0 0 0,0 0 1 0 0,48 104 0 0 0,-37-88 0 0 0,2 7 0 0 0,-9-17 0 0 0,0 0-1 0 0,0-1 0 0 0,6 6 1 0 0,-1-3-46 0 0,0 1-45 0 0,1-1-71 0 0,-1 1-83 0 0,-7-8 169 0 0,-2-1-7 0 0,0 0-24 0 0,0 0-46 0 0,-1-1-17 0 0,1 0-47 0 0,-1 0-53 0 0,1 0-59 0 0,-1-1-65 0 0,1 1-59 0 0,-1-1-54 0 0,1 1-45 0 0,-1-1-163 0 0,1 0-46 0 0,0 0-196 0 0,2 0-528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1:46.3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485 153 7224 0 0,'0'-13'165'0'0,"0"11"22"0"0,0 2 7 0 0,0 0 44 0 0,0-3 136 0 0,0-22 508 0 0,-1 22-624 0 0,-1 1-116 0 0,-6-5 11 0 0,7 7-138 0 0,-1-1 0 0 0,1 0 0 0 0,0 1 0 0 0,0-1 0 0 0,-1 0 0 0 0,1 1-1 0 0,0 0 1 0 0,-1-1 0 0 0,1 1 0 0 0,0 0 0 0 0,-2 0-15 0 0,3 0 2 0 0,0 0-1 0 0,0 0 1 0 0,0 0 0 0 0,0 0 0 0 0,-1 0-1 0 0,1 0 1 0 0,0 0 0 0 0,0 0 0 0 0,0 0-1 0 0,0 0 1 0 0,0 0 0 0 0,0 0 0 0 0,0 0-1 0 0,0 0 1 0 0,0 0 0 0 0,0 0-1 0 0,-1 0 1 0 0,1 0 0 0 0,0 0 0 0 0,0 0-1 0 0,0 0 1 0 0,0-1 0 0 0,0 1 0 0 0,0 0-1 0 0,0 0 1 0 0,0 0 0 0 0,0 0 0 0 0,0 0-1 0 0,0 0 1 0 0,0 0 0 0 0,0 0-1 0 0,-1 0 1 0 0,1 0 0 0 0,0 0 0 0 0,0 0-1 0 0,0 0 1 0 0,0 0 0 0 0,0 0 0 0 0,0-1-1 0 0,0 1 1 0 0,0 0 0 0 0,0 0-1 0 0,0 0 1 0 0,0 0 0 0 0,0 0 0 0 0,0 0-1 0 0,0 0 1 0 0,0 0 0 0 0,0 0 0 0 0,0 0-1 0 0,0 0 1 0 0,0-1 0 0 0,0 1 0 0 0,0 0-1 0 0,0 0 1 0 0,0 0 0 0 0,0 0-2 0 0,0-1 15 0 0,0 0 0 0 0,-1 0 0 0 0,1-1 0 0 0,-1 1 0 0 0,0 0 0 0 0,1 0 0 0 0,-1 0 0 0 0,0 0 0 0 0,1 0 1 0 0,-1 0-1 0 0,0 0 0 0 0,0 1 0 0 0,0-1 0 0 0,0 0 0 0 0,0 0 0 0 0,0 1 0 0 0,0-1 0 0 0,0 0 0 0 0,0 1-15 0 0,-2-2 37 0 0,1 1 0 0 0,0 0 0 0 0,-1 0 0 0 0,1 0 0 0 0,-1 0 0 0 0,1 0 0 0 0,-1 1 0 0 0,0-1 0 0 0,1 1 0 0 0,-3-1-37 0 0,5 1 8 0 0,-1 0 0 0 0,1 1 1 0 0,-1-1-1 0 0,1 0 1 0 0,-1 0-1 0 0,1 0 1 0 0,-1 0-1 0 0,1-1 0 0 0,-1 1 1 0 0,1 0-1 0 0,-1 0 1 0 0,1 0-1 0 0,-1 0 0 0 0,1 0 1 0 0,-1-1-1 0 0,1 1 1 0 0,-1 0-1 0 0,1 0 0 0 0,0-1 1 0 0,-1 1-1 0 0,1 0 1 0 0,-1 0-1 0 0,1-1 0 0 0,0 1 1 0 0,-1-1-1 0 0,1 1 1 0 0,0 0-1 0 0,0-1 1 0 0,-1 1-9 0 0,-6-7 205 0 0,-1 5-114 0 0,-4 3 45 0 0,-6-1 115 0 0,0-4 60 0 0,10-1-211 0 0,7 4-78 0 0,0 0-1 0 0,-1 0 1 0 0,1 0-1 0 0,-1 1 1 0 0,1-1-1 0 0,-1 0 0 0 0,1 1 1 0 0,-1-1-1 0 0,1 1 1 0 0,-1-1-1 0 0,-1 1-21 0 0,-5-2 146 0 0,-5-4-69 0 0,7 4-15 0 0,1 0 0 0 0,-1-1 0 0 0,0 1-1 0 0,1-1 1 0 0,-1-1 0 0 0,0 0-62 0 0,3 2 131 0 0,0 1-58 0 0,-6 1-17 0 0,7 1-11 0 0,-10-1 70 0 0,-8 0 14 0 0,13 0-41 0 0,-2 0 59 0 0,-1 2-31 0 0,0 4-77 0 0,2-2-53 0 0,-5 1-77 0 0,8 6-6 0 0,2-10 66 0 0,0 0 7 0 0,-6 14-10 0 0,-4 9 35 0 0,13-23 4 0 0,1 4 7 0 0,-1-4-7 0 0,0 0 0 0 0,0-1 0 0 0,0 1 0 0 0,-1 0 0 0 0,1-1 0 0 0,0 1 0 0 0,0 0-1 0 0,0-1 1 0 0,0 1 0 0 0,-1-1 0 0 0,1 1 0 0 0,0 0 0 0 0,0-1 0 0 0,-1 1 0 0 0,1-1 0 0 0,-1 1 0 0 0,1-1 0 0 0,0 1-1 0 0,-1-1 1 0 0,1 1 0 0 0,-1-1 0 0 0,1 0 0 0 0,-1 1 0 0 0,0-1 0 0 0,1 1-5 0 0,-1-1 3 0 0,1 0 1 0 0,-1 1-1 0 0,1-1 0 0 0,-1 0 1 0 0,1 1-1 0 0,0-1 1 0 0,-1 0-1 0 0,1 1 0 0 0,-1-1 1 0 0,1 1-1 0 0,0-1 1 0 0,-1 1-1 0 0,1-1 0 0 0,0 1 1 0 0,0-1-1 0 0,0 1 0 0 0,-1-1 1 0 0,1 1-1 0 0,0-1 1 0 0,0 1-1 0 0,0-1 0 0 0,0 1 1 0 0,0-1-1 0 0,0 1 1 0 0,0-1-1 0 0,0 1 0 0 0,0 0 1 0 0,0-1-1 0 0,0 1 1 0 0,0-1-1 0 0,0 1 0 0 0,1-1 1 0 0,-1 1-1 0 0,0-1 0 0 0,0 1 1 0 0,0-1-1 0 0,1 1-3 0 0,2 6 7 0 0,-1-1-8 0 0,0 0 0 0 0,-1 0-1 0 0,1 0 1 0 0,-1 0 0 0 0,0 0 0 0 0,-1 1 0 0 0,1 4 1 0 0,-2 0-27 0 0,1 12 18 0 0,3-2 73 0 0,7-1 59 0 0,-5 8 6 0 0,8 10 55 0 0,-5-15-76 0 0,-4-8-65 0 0,2 10 38 0 0,1 3 19 0 0,1-3 64 0 0,-4-13-91 0 0,4 11 92 0 0,1 0 4 0 0,-5-11-88 0 0,-2 6 121 0 0,-2-17-179 0 0,0 0 0 0 0,0 1 0 0 0,0-1 0 0 0,0 0 0 0 0,1 1 0 0 0,-1-1 0 0 0,0 0 0 0 0,1 1 0 0 0,-1-1 0 0 0,1 1-23 0 0,0 0 43 0 0,7 14 191 0 0,-1 1-85 0 0,0 4-44 0 0,-6-16-80 0 0,1 1 0 0 0,-2 0 0 0 0,1 0 0 0 0,0 6-25 0 0,-1-12 2 0 0,-1 1 0 0 0,1 0 0 0 0,0-1 1 0 0,1 1-1 0 0,-1 0 0 0 0,0-1 1 0 0,0 1-1 0 0,0 0 0 0 0,0-1 1 0 0,0 1-1 0 0,1-1 0 0 0,-1 1 1 0 0,0 0-1 0 0,0-1 0 0 0,1 1 1 0 0,-1-1-1 0 0,1 1 0 0 0,-1-1 1 0 0,0 1-1 0 0,1-1 0 0 0,-1 1 0 0 0,1-1 1 0 0,-1 1-1 0 0,1-1 0 0 0,-1 0 1 0 0,1 1-3 0 0,0-1 2 0 0,-1 0 0 0 0,1 1 0 0 0,-1-1 1 0 0,1 1-1 0 0,-1-1 0 0 0,1 1 0 0 0,-1-1 0 0 0,1 1 0 0 0,-1-1 1 0 0,0 1-1 0 0,1-1 0 0 0,-1 1 0 0 0,0-1 0 0 0,1 1 1 0 0,-1 0-1 0 0,0-1 0 0 0,0 1 0 0 0,0 0 0 0 0,1-1 1 0 0,-1 1-1 0 0,0-1 0 0 0,0 1 0 0 0,0 0 0 0 0,0-1 1 0 0,0 1-1 0 0,0 0-2 0 0,0 27 82 0 0,0-26-7 0 0,0-2 0 0 0,0 3-1 0 0,0 7-46 0 0,0-8 31 0 0,0-2-28 0 0,0 0-39 0 0,0 0-36 0 0,-3 3-70 0 0,-7 7-120 0 0,8-8 112 0 0,2-2-55 0 0,0 0-76 0 0,0 0 79 0 0,0 0-36 0 0,0 0-40 0 0,0 0-38 0 0,0 0-389 0 0,0 0 96 0 0,0 0-53 0 0,0 0-744 0 0,0 0-587 0 0,0 0-1115 0 0</inkml:trace>
  <inkml:trace contextRef="#ctx0" brushRef="#br0" timeOffset="307.37">1 395 7400 0 0,'0'0'216'0'0,"0"0"64"0"0,0 0 142 0 0,0 0 61 0 0,5 0 12 0 0,0 0-338 0 0,7 1 51 0 0,-3-1-35 0 0,-2-1 11 0 0,0-2 52 0 0,1-1-21 0 0,1-2 96 0 0,7 4 77 0 0,12-3 99 0 0,-7-1-209 0 0,-9 2-148 0 0,0 1-35 0 0,21-7 147 0 0,7 5-28 0 0,-18 0-139 0 0,-12 3-62 0 0,1 0 1 0 0,-1 0 0 0 0,0 1 0 0 0,3 0-14 0 0,13 0 51 0 0,4-5-22 0 0,-21 3-16 0 0,-1 2 0 0 0,0-1 1 0 0,1 1-1 0 0,-1 1 0 0 0,2-1-13 0 0,13 1-17 0 0,30 0 117 0 0,-36 0-110 0 0,-1 0-54 0 0,2 0-94 0 0,-9 0 37 0 0,0 0-33 0 0,-1 0-37 0 0,1 0-39 0 0,0 0-44 0 0,-1 0-45 0 0,-6 0 36 0 0,0 0-42 0 0,2 0-430 0 0,0 0-295 0 0,2 0-685 0 0</inkml:trace>
  <inkml:trace contextRef="#ctx0" brushRef="#br0" timeOffset="639.76">757 304 6992 0 0,'0'0'157'0'0,"0"0"23"0"0,0 0 12 0 0,0 3-27 0 0,0 7-99 0 0,0-8 94 0 0,-3 1 32 0 0,-7 12 30 0 0,-5 13 204 0 0,15-28-424 0 0,-5 30 556 0 0,-1-20-384 0 0,0-1-57 0 0,4-7-74 0 0,0 1-1 0 0,0 0 1 0 0,0 0 0 0 0,1 0 0 0 0,-1 0-1 0 0,0 1-42 0 0,0 5 138 0 0,1 2 57 0 0,1 0 4 0 0,0 0-45 0 0,-2 10 102 0 0,-4-6-40 0 0,5-12-165 0 0,0 0 0 0 0,0 0 0 0 0,0 1-1 0 0,0-1 1 0 0,0 0 0 0 0,1 0 0 0 0,-1 1 0 0 0,1 1-51 0 0,0 9 226 0 0,0 0-41 0 0,3 3-2 0 0,2-2-62 0 0,-4-12-102 0 0,1 0-1 0 0,-1 0 0 0 0,0 0 1 0 0,-1 1-1 0 0,1-1 1 0 0,0 0-1 0 0,-1 0 0 0 0,0 2-18 0 0,0-3 11 0 0,0 0-1 0 0,0 0 0 0 0,1-1 0 0 0,-1 1 0 0 0,0 0 1 0 0,1-1-1 0 0,-1 1 0 0 0,1 0 0 0 0,0-1 1 0 0,-1 1-1 0 0,1-1 0 0 0,0 1 0 0 0,0-1 1 0 0,0 1-1 0 0,0-1 0 0 0,0 1 0 0 0,0-1 1 0 0,0 0-1 0 0,1 0 0 0 0,0 1-10 0 0,10 13 134 0 0,-8-4-28 0 0,-3-10-95 0 0,-1 0 0 0 0,0 0-1 0 0,1 0 1 0 0,-1 0 0 0 0,1 0 0 0 0,-1 0 0 0 0,1 0 0 0 0,0 0 0 0 0,-1 0 0 0 0,1 0 0 0 0,0 0 0 0 0,0-1 0 0 0,-1 1 0 0 0,1 0 0 0 0,0 0 0 0 0,0-1 0 0 0,0 1 0 0 0,1 0-11 0 0,16 8 198 0 0,-13-8-152 0 0,-1 1 0 0 0,1-1 0 0 0,-1 0 0 0 0,1 0 0 0 0,-1 0 1 0 0,1 0-1 0 0,3-1-46 0 0,12 1 175 0 0,-12-1-109 0 0,13 1 69 0 0,-7-5 8 0 0,3-6 17 0 0,6 5 0 0 0,-13-5-4 0 0,2 6-77 0 0,-10 4-63 0 0,0-1 0 0 0,1 1-1 0 0,-1-1 1 0 0,0 0 0 0 0,0 0-1 0 0,0 0 1 0 0,0 0 0 0 0,0 0 0 0 0,0 0-1 0 0,0-1 1 0 0,0 1 0 0 0,1-2-16 0 0,4-4 61 0 0,-4 4-29 0 0,0-1-1 0 0,0 1 0 0 0,1 0 0 0 0,-1 1 1 0 0,1-1-1 0 0,0 0-31 0 0,5-1 65 0 0,-6 3-54 0 0,-1 0 0 0 0,0 0 1 0 0,0 0-1 0 0,0-1 0 0 0,0 1 1 0 0,0 0-1 0 0,0-1 0 0 0,0 1 1 0 0,0-1-12 0 0,5-5 37 0 0,3-3 62 0 0,-9 9-80 0 0,1-1 1 0 0,-1 1-1 0 0,0 0 1 0 0,0-1-1 0 0,0 1 1 0 0,0-1-1 0 0,0 1 1 0 0,-1-1-1 0 0,1 0 1 0 0,0 1-1 0 0,-1-1 1 0 0,1 0-1 0 0,-1 0 1 0 0,0 1-1 0 0,1-1 1 0 0,-1-2-20 0 0,0-2 72 0 0,0 4-50 0 0,1 0 0 0 0,-1-1 0 0 0,0 1 0 0 0,-1 0 0 0 0,1 0 1 0 0,0 0-1 0 0,0 0 0 0 0,-1 0 0 0 0,0 0 0 0 0,0-1-22 0 0,-14-25 27 0 0,-12 11-27 0 0,11 1-21 0 0,0 1-57 0 0,-13-15-127 0 0,27 29 183 0 0,0-1 1 0 0,1 1-1 0 0,-1-1 1 0 0,-1 1 0 0 0,1 0-1 0 0,0-1 1 0 0,0 1-1 0 0,0 0 1 0 0,-1 1 0 0 0,1-1-1 0 0,0 0 1 0 0,-1 1-1 0 0,1-1 22 0 0,-16-5-162 0 0,6-3 19 0 0,5 2 40 0 0,-5-5-127 0 0,0 3-92 0 0,8 7 149 0 0,-2-1-1 0 0,-1 0-65 0 0,5 2 118 0 0,0 0-38 0 0,0 0-8 0 0,1 0-38 0 0,-1 0-45 0 0,1-1-50 0 0,0 2-19 0 0,1-1-44 0 0,-1 1-40 0 0,1-1-33 0 0,-1 1-127 0 0,1 0-34 0 0,0 0-1311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1:56.0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0 6896 0 0,'0'0'200'0'0,"-3"0"-8"0"0,-3 0-131 0 0,2 0 27 0 0,2 0 90 0 0,2 0 204 0 0,2 3 345 0 0,3 3-382 0 0,-2 1 57 0 0,0 4 134 0 0,0 7 320 0 0,-2 1-18 0 0,-2-6-336 0 0,1-2-140 0 0,0-1-70 0 0,-1-4-152 0 0,1-1-37 0 0,0 0-39 0 0,0 0-43 0 0,0 24 595 0 0,0-3-80 0 0,0 1-70 0 0,0-1-57 0 0,1-15-308 0 0,4-2-22 0 0,-4-8-67 0 0,0 0 0 0 0,0 0 1 0 0,-1 1-1 0 0,1-1 0 0 0,0 1 0 0 0,-1-1 0 0 0,1 0 0 0 0,-1 1 0 0 0,1 1-12 0 0,1 20 172 0 0,1-18-112 0 0,7 8-49 0 0,-8-1-38 0 0,-2-7-101 0 0,0 8-5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3:11.1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167 1 6704 0 0,'0'0'149'0'0,"0"0"23"0"0,0 0 12 0 0,0 0-60 0 0,0 0-13 0 0,0 0 37 0 0,0 0 125 0 0,0 0 230 0 0,0 0 10 0 0,0 0 3 0 0,0 0-11 0 0,0 0-7 0 0,0 0-2 0 0,0 0-3 0 0,0 0-10 0 0,0 0-3 0 0,2 2 0 0 0,2 2-291 0 0,8 8 168 0 0,-3 0-45 0 0,-4-2-69 0 0,-1-2-38 0 0,5 4 57 0 0,-7-10-225 0 0,-1-1 1 0 0,0 1-1 0 0,0-1 1 0 0,1 1-1 0 0,-1 0 1 0 0,0-1-1 0 0,0 1 1 0 0,0 1-38 0 0,3 14 206 0 0,-1-5-99 0 0,5 16 97 0 0,0-2-70 0 0,3 9 19 0 0,0 5 31 0 0,-5-18-84 0 0,1 0 0 0 0,1 1-100 0 0,6 8 110 0 0,-11-24-75 0 0,0 1-1 0 0,-1-1 1 0 0,0 0 0 0 0,0 1-1 0 0,0 0 1 0 0,-1-1-1 0 0,0 8-34 0 0,0 14 281 0 0,-2 15-281 0 0,0-2 174 0 0,1-25-102 0 0,-3 9-12 0 0,-3-14-44 0 0,5-11-12 0 0,1 1 1 0 0,-1-1-1 0 0,0 0 0 0 0,1 1 1 0 0,-1-1-1 0 0,1 1 0 0 0,-1-1 1 0 0,1 1-1 0 0,-1-1 0 0 0,1 1 1 0 0,0-1-1 0 0,0 1 0 0 0,0-1-4 0 0,0 12 23 0 0,0-11 33 0 0,0-2-8 0 0,0 0-127 0 0,0 0-79 0 0,0 0 60 0 0,0 0-66 0 0,0 0-83 0 0,0 0 75 0 0,0 0-39 0 0,0 0-41 0 0,0 0-40 0 0,0 0-395 0 0,0 0 93 0 0,0 0-53 0 0,0 0-762 0 0,0 0-603 0 0,0 0-1144 0 0</inkml:trace>
  <inkml:trace contextRef="#ctx0" brushRef="#br0" timeOffset="296.51">0 318 8208 0 0,'0'0'234'0'0,"0"0"6"0"0,0 0-176 0 0,0-2-37 0 0,0-5-3 0 0,0 4 28 0 0,1 1 54 0 0,1 1 127 0 0,-2 1-214 0 0,1 0 0 0 0,-1 0 1 0 0,1 0-1 0 0,-1 0 0 0 0,0 0 1 0 0,1 0-1 0 0,-1 0 0 0 0,1 0 0 0 0,-1 0 1 0 0,0 0-1 0 0,1 0 0 0 0,-1 0 1 0 0,1-1-1 0 0,-1 1 0 0 0,0 0 1 0 0,1 0-1 0 0,-1 0 0 0 0,0-1 1 0 0,1 1-1 0 0,-1 0 0 0 0,0 0 0 0 0,1-1 1 0 0,-1 1-1 0 0,0 0 0 0 0,0-1 1 0 0,1 1-1 0 0,-1 0 0 0 0,0-1 1 0 0,0 1-1 0 0,0 0 0 0 0,1-1-19 0 0,3-6 334 0 0,0 4-90 0 0,2 0-44 0 0,8-4 112 0 0,-10 5-198 0 0,26-3 648 0 0,-21 1-576 0 0,-1 0-38 0 0,2 1-7 0 0,6 2 21 0 0,0-1 46 0 0,1-4-44 0 0,-2 1-45 0 0,-1 2 2 0 0,0 2-36 0 0,7 1-8 0 0,-1 1-42 0 0,20 0-4 0 0,-11-4 28 0 0,-11-1-46 0 0,-9 1-13 0 0,1 1 1 0 0,0 1 0 0 0,-1 0 0 0 0,8-1-1 0 0,6 2 51 0 0,0 0-54 0 0,0 0-59 0 0,-1 0-68 0 0,1 0-71 0 0,-1 0-80 0 0,0 0-85 0 0,-1 0-92 0 0,-3 0-68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1:55.0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468 515 6592 0 0,'0'0'149'0'0,"0"0"23"0"0,0 0 11 0 0,0-3-30 0 0,0-29-121 0 0,-2 27 8 0 0,-2 2 77 0 0,1 1-3 0 0,0-1 47 0 0,2 1-45 0 0,1-1-64 0 0,0 0 29 0 0,0 1 68 0 0,-2 0 71 0 0,0-1 114 0 0,-5-9 57 0 0,-1-1 119 0 0,2 8-246 0 0,-2 1-46 0 0,-3-3 110 0 0,7 4-63 0 0,1 0-92 0 0,1 1-76 0 0,0 0-48 0 0,-2-1 1 0 0,1 1 34 0 0,-2 0 1 0 0,5 2-65 0 0,-1 0 1 0 0,0-1-1 0 0,1 1 1 0 0,-1 0-1 0 0,0-1 1 0 0,1 1-1 0 0,-1 0 1 0 0,1-1-1 0 0,-1 1 1 0 0,1-1 0 0 0,-1 1-1 0 0,1-1 1 0 0,-1 1-1 0 0,1-1 1 0 0,0 1-1 0 0,-1-1 1 0 0,1 1-1 0 0,0-1 1 0 0,-1 1-1 0 0,1-1 1 0 0,0 0-1 0 0,0 0-20 0 0,-3-3 82 0 0,3 3-63 0 0,-1 0 1 0 0,0 0 0 0 0,1 0-1 0 0,-1 0 1 0 0,0 0 0 0 0,0 1-1 0 0,1-1 1 0 0,-1 0 0 0 0,0 1-1 0 0,0-1 1 0 0,0 1-1 0 0,0-1 1 0 0,0 1 0 0 0,0-1-1 0 0,0 1 1 0 0,0-1-20 0 0,-10-5 268 0 0,6-4 6 0 0,-5 3-14 0 0,-4 1-63 0 0,10 4-126 0 0,-7-1 62 0 0,-21 3 331 0 0,23 0-372 0 0,1 0-40 0 0,-9 0 30 0 0,12-1-58 0 0,0 1-1 0 0,0-1 1 0 0,0 2 0 0 0,0-1 0 0 0,0 0-1 0 0,0 1 1 0 0,0 0 0 0 0,-1 1-24 0 0,3-1-2 0 0,-22 8 49 0 0,17-7-10 0 0,1 1-1 0 0,0 0 0 0 0,0 0 0 0 0,1 1 0 0 0,-1 0 0 0 0,1 0 1 0 0,-6 6-37 0 0,-4 4 65 0 0,11-9-51 0 0,0-1 0 0 0,0 1 0 0 0,1-1 1 0 0,-1 1-1 0 0,1 1 0 0 0,1-1 0 0 0,-1 0 0 0 0,1 1 1 0 0,-1 0-1 0 0,2 0 0 0 0,-1 1-14 0 0,0 3 21 0 0,-9 23 41 0 0,4-16-4 0 0,7-14-53 0 0,0 0 1 0 0,0-1-1 0 0,0 1 0 0 0,1 0 1 0 0,-1 0-1 0 0,1 0 1 0 0,0 2-6 0 0,0-3 5 0 0,0 0 0 0 0,0-1 1 0 0,0 1-1 0 0,-1 0 1 0 0,1-1-1 0 0,0 1 1 0 0,-1-1-1 0 0,1 1 0 0 0,-1-1 1 0 0,1 1-1 0 0,-1-1 1 0 0,0 1-1 0 0,0-1 1 0 0,0 1-6 0 0,-5 10 4 0 0,6-8-4 0 0,-1 1 1 0 0,1 0 0 0 0,0 0 0 0 0,0 0-1 0 0,0 0 1 0 0,1-1 0 0 0,-1 1 0 0 0,1 0-1 0 0,0 0 1 0 0,1-1 0 0 0,-1 1 0 0 0,3 3-1 0 0,-3-3 7 0 0,12 24 112 0 0,-11-24-101 0 0,1-1 0 0 0,0 1-1 0 0,0-1 1 0 0,1 1 0 0 0,1 1-18 0 0,10 4 53 0 0,-2 7-34 0 0,-10-12-8 0 0,1 0-1 0 0,-1 0 1 0 0,1-1-1 0 0,0 0 1 0 0,0 0 0 0 0,0 0-1 0 0,0 0 1 0 0,1 0-11 0 0,5 2 23 0 0,6 6 39 0 0,1-3 58 0 0,-6-5-14 0 0,5-4-4 0 0,0 1-8 0 0,-4 5-6 0 0,-3-1-36 0 0,5-3-40 0 0,-6-1-12 0 0,-5-1 0 0 0,0 0 0 0 0,0 1 0 0 0,0-1 0 0 0,0 0 0 0 0,-1-1 0 0 0,1 1 0 0 0,0 0 0 0 0,0-1 0 0 0,0 1 0 0 0,0-1 0 0 0,0 0 0 0 0,15-10 0 0 0,7 6 10 0 0,-20 4 13 0 0,0-1 1 0 0,1-1-1 0 0,-1 1 0 0 0,0-1 0 0 0,-1 0 0 0 0,1 0 0 0 0,0-1 1 0 0,3-2-24 0 0,7-5 28 0 0,-14 10-23 0 0,0 0 0 0 0,0 1 0 0 0,0-1 0 0 0,1 0 0 0 0,-1 0 0 0 0,0 0 0 0 0,0 0 0 0 0,0 0 0 0 0,0 0 0 0 0,0 0 0 0 0,-1 0 0 0 0,1 0 0 0 0,0 0 0 0 0,0-1 0 0 0,-1 1 0 0 0,1 0 0 0 0,-1-1 0 0 0,1 1 1 0 0,-1-1-6 0 0,2-3 10 0 0,1-4 31 0 0,0 1 0 0 0,0-1-1 0 0,4-4-40 0 0,3-1 27 0 0,-8 12-18 0 0,-1 1 0 0 0,0-1 0 0 0,1 0 0 0 0,-1 0-1 0 0,0 1 1 0 0,0-1 0 0 0,0 0 0 0 0,0 0 0 0 0,0 0-1 0 0,-1 0 1 0 0,1-1 0 0 0,0 1 0 0 0,-1 0-1 0 0,1-2-8 0 0,-1-17 28 0 0,0 15-35 0 0,0 4 7 0 0,0 0 0 0 0,0 0 0 0 0,1 1 0 0 0,-1-1 0 0 0,0 0 0 0 0,1 0 0 0 0,-1 0 0 0 0,1 1 0 0 0,0-1 0 0 0,0 0 0 0 0,-1 1 0 0 0,1-1 0 0 0,1-1 0 0 0,-1 2 0 0 0,0-1 0 0 0,0 1 0 0 0,0 0 0 0 0,-1-1 0 0 0,1 1 0 0 0,-1-1 0 0 0,1 1 0 0 0,-1-1 0 0 0,1 1 0 0 0,-1-1 0 0 0,0 1 0 0 0,0-1 0 0 0,0-1 0 0 0,0-103 0 0 0,0 91 0 0 0,0 3-14 0 0,0 9-56 0 0,3 6 3 0 0,22 12 3 0 0,-7 12 64 0 0,-15-23 0 0 0,0 0 0 0 0,0 1 0 0 0,0-1 0 0 0,0 0 0 0 0,-1 1 0 0 0,1 0 0 0 0,-1-1 0 0 0,0 3 0 0 0,6 12 0 0 0,-3-11 0 0 0,-4-7 0 0 0,0 0 0 0 0,0 1 0 0 0,0-1 0 0 0,-1 0 0 0 0,1 1 0 0 0,0-1 0 0 0,-1 1 0 0 0,1-1 0 0 0,-1 1 0 0 0,0 0 0 0 0,1-1 0 0 0,-1 1 0 0 0,0-1 0 0 0,0 1 0 0 0,0 0 0 0 0,0-1 0 0 0,0 1 0 0 0,1-1 0 0 0,-1 1 0 0 0,0-1 0 0 0,1 1 0 0 0,-1-1 0 0 0,1 1 0 0 0,-1-1 0 0 0,1 0 0 0 0,0 1 0 0 0,0-1 0 0 0,0 0 0 0 0,5 12 0 0 0,-1 12 0 0 0,1-12 0 0 0,-5-12 0 0 0,0 0 0 0 0,-1 1 0 0 0,1-1 0 0 0,0 0 0 0 0,-1 1 0 0 0,1-1 0 0 0,-1 1 0 0 0,0-1 0 0 0,1 1 0 0 0,-1-1 0 0 0,0 1 0 0 0,0-1 0 0 0,0 1 0 0 0,0 0 0 0 0,1-1 0 0 0,-1 1 0 0 0,0 0 0 0 0,0-1 0 0 0,1 1 0 0 0,-1 0 0 0 0,1-1 0 0 0,0 1 1 0 0,-1 0-1 0 0,1-1 0 0 0,0 1 0 0 0,0-1 0 0 0,0 1 0 0 0,0-1 4 0 0,0 0 0 0 0,0 1 0 0 0,-1-1 0 0 0,1 1 0 0 0,0 0 0 0 0,-1-1 0 0 0,1 1 0 0 0,-1 0 0 0 0,1-1 0 0 0,-1 1 0 0 0,0 0 0 0 0,0-1 0 0 0,0 1-4 0 0,0 13 24 0 0,3 1 40 0 0,7-1-8 0 0,-7-3-34 0 0,-3-9 37 0 0,0-1-4 0 0,0 8-34 0 0,0-7-5 0 0,0-3-64 0 0,0 0-36 0 0,0 0-124 0 0,0 0 97 0 0,0 0-59 0 0,0 0-78 0 0,0 0 77 0 0,0 0-37 0 0,0 0-40 0 0,0 0-38 0 0,0 0-386 0 0,0 0 93 0 0,0 0-51 0 0,0 0-743 0 0,0 0-583 0 0,0 0-1110 0 0</inkml:trace>
  <inkml:trace contextRef="#ctx0" brushRef="#br0" timeOffset="601.79">816 76 8464 0 0,'10'1'233'0'0,"-1"3"50"0"0,-2 4 108 0 0,-6-7-325 0 0,-1 1-1 0 0,1-1 0 0 0,0 1 0 0 0,-1 0 1 0 0,1 0-1 0 0,-1-1 0 0 0,0 1 0 0 0,0 0 0 0 0,0 0 1 0 0,0 1-66 0 0,3 11 363 0 0,9 6 131 0 0,0 2 53 0 0,-8-5-127 0 0,-5-10-248 0 0,1-5-117 0 0,0 0-1 0 0,0 0 1 0 0,0 0 0 0 0,0 0-1 0 0,0 0 1 0 0,1 0-1 0 0,-1 0 1 0 0,1 0 0 0 0,-1 0-1 0 0,1 1-54 0 0,4 5 159 0 0,0 2 70 0 0,-2 5 57 0 0,-3-11-227 0 0,0-1 0 0 0,0 0 0 0 0,1 1 0 0 0,-1-1 0 0 0,1 0 0 0 0,1 3-59 0 0,6 8 302 0 0,-5-11 18 0 0,-3-1-146 0 0,0 1-33 0 0,0 1 61 0 0,0 1-69 0 0,0 6 59 0 0,0-8-74 0 0,2 2 202 0 0,9 5 0 0 0,-9-8-23 0 0,-2 1-96 0 0,0 1-203 0 0,0-2 72 0 0,0 0 60 0 0,0-2 48 0 0,0 0 175 0 0,0-4 242 0 0,0 0-261 0 0,0 0-61 0 0,0 2-143 0 0,0-1-53 0 0,0 1-62 0 0,0 0-51 0 0,0 1-56 0 0,0 0-64 0 0,-2-4 220 0 0,1 4-56 0 0,0 0-6 0 0,0 1 0 0 0,0-1 0 0 0,0 0 0 0 0,1 0 0 0 0,-1 1 0 0 0,0-1 0 0 0,1 0 0 0 0,-1 0 0 0 0,1 0 0 0 0,-1 0 0 0 0,1 1 0 0 0,-1-1 0 0 0,1 0 0 0 0,-1 0 0 0 0,1 0 0 0 0,0 0 0 0 0,0 0 0 0 0,0 0 0 0 0,-1 0 0 0 0,1 0 0 0 0,0 0 0 0 0,0 0 0 0 0,0 0 0 0 0,0 0 0 0 0,1-1 0 0 0,-1 1 0 0 0,0 0 0 0 0,0 0-2 0 0,5-7 0 0 0,-4 7 0 0 0,0 0 0 0 0,0-1 0 0 0,0 1 0 0 0,-1 0 0 0 0,1-1 0 0 0,0 1 0 0 0,-1-1 0 0 0,1 0 0 0 0,-1 1 0 0 0,0-1 0 0 0,1 1 0 0 0,-1-1 0 0 0,0 0 0 0 0,0 1 0 0 0,0-2 0 0 0,-1-7 0 0 0,1 6 0 0 0,-1-1 0 0 0,1 1 0 0 0,0-1 0 0 0,0 0 0 0 0,0 1 0 0 0,1-1 0 0 0,0 1 0 0 0,0-1 0 0 0,1-2 0 0 0,8-10 0 0 0,-5-6 0 0 0,5 13 0 0 0,-9-4 0 0 0,-1 12 0 0 0,0-1 0 0 0,0 1 0 0 0,0 0 0 0 0,0 0 0 0 0,0 0 0 0 0,0 0 0 0 0,1-1 0 0 0,-1 1 0 0 0,1 0 0 0 0,0 0 0 0 0,0 0 0 0 0,14-26 0 0 0,-5 23 0 0 0,5-20-10 0 0,-8 18-35 0 0,4-2 36 0 0,1 4 9 0 0,-7-1 0 0 0,-5 6 0 0 0,0-1 0 0 0,0 1 0 0 0,0-1 0 0 0,1 1 0 0 0,-1 0 0 0 0,0-1 0 0 0,1 1 0 0 0,-1 0 0 0 0,0-1 0 0 0,1 1 0 0 0,-1 0 0 0 0,0-1 0 0 0,1 1 0 0 0,-1 0 0 0 0,1 0 0 0 0,-1-1 0 0 0,1 1 0 0 0,-1 0 0 0 0,0 0 0 0 0,1 0 0 0 0,-1 0 0 0 0,1-1 0 0 0,-1 1 0 0 0,1 0 0 0 0,-1 0 0 0 0,1 0 0 0 0,-1 0 0 0 0,1 0 0 0 0,-1 0 0 0 0,1 0 0 0 0,-1 1 0 0 0,1-1 0 0 0,4 1 0 0 0,-3-2 0 0 0,21-12 0 0 0,-8 11 0 0 0,-13 2-4 0 0,-1 0 0 0 0,0 0 0 0 0,0 0 0 0 0,0 0 0 0 0,0 0 0 0 0,0 0 0 0 0,1 0-1 0 0,-1 1 1 0 0,0-1 0 0 0,0 0 0 0 0,0 1 0 0 0,0-1 0 0 0,0 1 0 0 0,0 0 0 0 0,0-1-1 0 0,0 1 1 0 0,0 0 0 0 0,0-1 0 0 0,-1 1 0 0 0,1 0 0 0 0,0 0 4 0 0,1 1-1 0 0,-1 0 1 0 0,0 1-1 0 0,0-1 1 0 0,0 0-1 0 0,0 1 1 0 0,-1-1-1 0 0,1 1 1 0 0,0-1 0 0 0,-1 1 0 0 0,1-1 0 0 0,0 1 1 0 0,-1 0-1 0 0,1-1 0 0 0,0 1 0 0 0,1-1 1 0 0,-1 0-1 0 0,0 1 0 0 0,1-1 0 0 0,-1 0 0 0 0,2 1 0 0 0,1 1 0 0 0,-1 1 1 0 0,7 16-12 0 0,0-5-32 0 0,-7-1 32 0 0,-1 0 11 0 0,11 12 0 0 0,-12-18 0 0 0,-2-2 0 0 0,1 4 3 0 0,0 10 69 0 0,0-8-44 0 0,0-8-246 0 0,0-2 54 0 0,0 2-221 0 0,0-3 172 0 0,3 3-793 0 0,9 8-38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1:59.7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1 288 7744 0 0,'0'0'174'0'0,"2"0"29"0"0,17 0 95 0 0,-10 0-201 0 0,6-3-61 0 0,-12 2-27 0 0,4-2 68 0 0,-2 0 61 0 0,0 1 31 0 0,-2 1-41 0 0,0 0 0 0 0,1 1 1 0 0,-1-1-1 0 0,0 1 0 0 0,0 0 0 0 0,4 0-128 0 0,-2-3 630 0 0,15-7-14 0 0,-17 8-407 0 0,0 1-37 0 0,1-2 76 0 0,-2 1-83 0 0,1-1-81 0 0,-1 1-28 0 0,1 0 74 0 0,4-2 149 0 0,0 1-37 0 0,6-4 154 0 0,-10 6-304 0 0,10-4 344 0 0,-9-2-150 0 0,-4 7-269 0 0,1-1 0 0 0,-1 1 0 0 0,0 0 0 0 0,0-1 0 0 0,0 1 0 0 0,1 0 0 0 0,-1-1 0 0 0,0 1-1 0 0,0 0 1 0 0,1 0 0 0 0,-1-1 0 0 0,0 1 0 0 0,1 0 0 0 0,-1 0 0 0 0,0-1 0 0 0,1 1 0 0 0,-1 0 0 0 0,0 0 0 0 0,1 0 0 0 0,-1-1-1 0 0,1 1 1 0 0,-1 0 0 0 0,0 0 0 0 0,1 0 0 0 0,-1 0 0 0 0,1 0 0 0 0,-1 0 0 0 0,0 0 0 0 0,1 0 0 0 0,-1 0 0 0 0,1 0-17 0 0,4-2 370 0 0,40-44 577 0 0,-43 45-932 0 0,-1 0 0 0 0,0-1 0 0 0,0 1 0 0 0,0 0 0 0 0,0-1 1 0 0,0 1-1 0 0,0-1 0 0 0,-1 1 0 0 0,1-1 0 0 0,0 0 0 0 0,-1 1 0 0 0,1-1 0 0 0,-1 0 0 0 0,1 1 1 0 0,-1-2-16 0 0,2-2 110 0 0,7-9-3 0 0,-8 11-78 0 0,0 0 1 0 0,0 0-1 0 0,-1-1 1 0 0,1 1-1 0 0,-1 0 1 0 0,0-1 0 0 0,0 1-30 0 0,2-2 104 0 0,9-5 0 0 0,-12 9-15 0 0,0 0-39 0 0,-6-2-12 0 0,5 3-8 0 0,2-2-14 0 0,-1 1 0 0 0,1 0 0 0 0,0-1 0 0 0,-1 1 0 0 0,1 0-1 0 0,0-1 1 0 0,0 1 0 0 0,-1 0 0 0 0,1-1 0 0 0,0 1-1 0 0,1 0 1 0 0,-1-1 0 0 0,0 0-16 0 0,0-12 116 0 0,-3 7-86 0 0,-7 2 52 0 0,5-5 4 0 0,-5 5 2 0 0,5-5 0 0 0,5 10-81 0 0,-1-1-1 0 0,0 1 1 0 0,0 0-1 0 0,0-1 0 0 0,1 1 1 0 0,-1 0-1 0 0,0 0 1 0 0,0 0-1 0 0,0-1 0 0 0,1 1 1 0 0,-1 0-1 0 0,0 0 0 0 0,0 0 1 0 0,0 1-7 0 0,-12-1 94 0 0,8 0-14 0 0,-38 0-64 0 0,43-1-16 0 0,-1 1 0 0 0,1 0 0 0 0,-1 0 0 0 0,1 0 0 0 0,-1 0 0 0 0,1 0 0 0 0,-1 0 0 0 0,1 0 0 0 0,-1 0 0 0 0,1 0 0 0 0,-1 0 0 0 0,1 0 0 0 0,0 1 0 0 0,-1-1 0 0 0,1 0 0 0 0,-1 0 0 0 0,1 0 0 0 0,-1 1 0 0 0,1-1 0 0 0,0 0 0 0 0,-1 0 0 0 0,1 1 0 0 0,-1-1 0 0 0,1 0 0 0 0,0 1 0 0 0,-1-1 0 0 0,1 0 0 0 0,0 1 0 0 0,0-1 0 0 0,-1 1 0 0 0,1-1 0 0 0,0 1 0 0 0,-4 5 0 0 0,-9-1 0 0 0,-2 8 0 0 0,-15 17 0 0 0,21-22 0 0 0,7-7 0 0 0,1 0 0 0 0,-1 1 0 0 0,0-1 0 0 0,1 1 0 0 0,-1-1 0 0 0,1 1 0 0 0,0 0 0 0 0,0-1 0 0 0,-1 1 0 0 0,1 0 0 0 0,0 0 0 0 0,0 0 0 0 0,1 0 0 0 0,-1 0 0 0 0,0 0 0 0 0,1 0 0 0 0,-1 0 0 0 0,1 0 0 0 0,0 0 0 0 0,-1 0 0 0 0,1 1 0 0 0,0 3 0 0 0,-1 0 0 0 0,-1 0 0 0 0,1 0 0 0 0,-1-1 0 0 0,0 1 0 0 0,0 0 0 0 0,-1-1 0 0 0,0 1 0 0 0,-2 2 0 0 0,-1 5 0 0 0,5-11 0 0 0,1-1 0 0 0,-1 1 0 0 0,1 0 0 0 0,0 0 0 0 0,0 0 0 0 0,0-1 0 0 0,0 1 0 0 0,0 0 0 0 0,1 0 0 0 0,-1-1 0 0 0,0 1 0 0 0,1 0 0 0 0,-1 0 0 0 0,1-1 0 0 0,0 1 0 0 0,0 0 0 0 0,-1-1 0 0 0,1 1 0 0 0,1 0 0 0 0,2 6 0 0 0,-3-4 8 0 0,0 0-1 0 0,0 0 1 0 0,-1 1-1 0 0,1-1 1 0 0,-1 0-1 0 0,0 1 0 0 0,-1 3-7 0 0,1-6 5 0 0,0 1-1 0 0,0 0 0 0 0,0 0 0 0 0,0 0 0 0 0,1-1 1 0 0,-1 1-1 0 0,1 0-4 0 0,1 3 32 0 0,0-1-1 0 0,0 0 1 0 0,0 0 0 0 0,1 0 0 0 0,0 0 0 0 0,0 0 0 0 0,1-1-1 0 0,2 4-31 0 0,5 8 89 0 0,-1 1 30 0 0,10 6 11 0 0,-13-17-34 0 0,-2-2-34 0 0,5 1 1 0 0,-2 0-14 0 0,2 10 87 0 0,5-4-39 0 0,10 8 78 0 0,-18-12-109 0 0,-4-3-29 0 0,0-1 0 0 0,0 0 0 0 0,1 0 0 0 0,-1 0 0 0 0,1-1 0 0 0,0 1-37 0 0,6 2 111 0 0,7 5 82 0 0,-13-8-62 0 0,-1-1-60 0 0,6-1-19 0 0,-7-1-10 0 0,56 1 550 0 0,-56 0-432 0 0,2 2-18 0 0,1-3-46 0 0,3-2 0 0 0,3-7-30 0 0,-11 10-50 0 0,3-3 79 0 0,-3 3-6 0 0,2-2-15 0 0,8-8-48 0 0,-7 5 22 0 0,-3-5-50 0 0,0 7-80 0 0,0 3-48 0 0,0 0-20 0 0,0 0 30 0 0,0 0-46 0 0,0-3-329 0 0,0 1 85 0 0,-1 0 73 0 0,1 0 64 0 0,-1 0 26 0 0,0 1 50 0 0,-3-1-303 0 0,2 1 258 0 0,0 1 62 0 0,0 0-37 0 0,0 0-935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1:58.7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0 394 6296 0 0,'0'0'184'0'0,"0"-3"-6"0"0,3-7-140 0 0,13 1-61 0 0,-8 5 65 0 0,-4 2 39 0 0,10-4 450 0 0,1-1 63 0 0,-2 2-14 0 0,-7 2-234 0 0,0 1-1 0 0,0-1 1 0 0,0 0-1 0 0,-1-1 1 0 0,1 0-1 0 0,-1 1 1 0 0,3-5-346 0 0,4-4 655 0 0,8-9 336 0 0,-6 12-435 0 0,-8 5-266 0 0,3 0 68 0 0,0-1-57 0 0,-8 4-237 0 0,1 0 0 0 0,0-1 0 0 0,0 1 0 0 0,-1 0 0 0 0,1-1 0 0 0,-1 1 0 0 0,1-1 0 0 0,-1 0 0 0 0,0 0 0 0 0,0 1 0 0 0,0-1 1 0 0,1 0-65 0 0,2-9 250 0 0,0 3-93 0 0,-4 7-144 0 0,0 1 1 0 0,1-1-1 0 0,0 0 0 0 0,-1 0 1 0 0,1 1-1 0 0,-1-1 1 0 0,1 0-1 0 0,0 1 0 0 0,-1-1 1 0 0,1 1-1 0 0,0-1 0 0 0,0 1 1 0 0,0-1-14 0 0,6-2 99 0 0,-7 3-90 0 0,1 0 0 0 0,-1 0-1 0 0,1 0 1 0 0,-1-1 0 0 0,1 1-1 0 0,-1 0 1 0 0,0 0 0 0 0,1-1-1 0 0,-1 1 1 0 0,1 0 0 0 0,-1 0-1 0 0,0-1 1 0 0,1 1 0 0 0,-1-1-1 0 0,0 1 1 0 0,1 0 0 0 0,-1-1 0 0 0,0 1-1 0 0,0-1 1 0 0,1 1 0 0 0,-1 0-1 0 0,0-1 1 0 0,0 1 0 0 0,0-1-1 0 0,1 1 1 0 0,-1-1 0 0 0,0 1-1 0 0,0-1 1 0 0,0 1 0 0 0,0-1-1 0 0,0 1 1 0 0,0-1 0 0 0,0 1-1 0 0,0-1 1 0 0,0 1 0 0 0,0-1-1 0 0,-1 1 1 0 0,1-1-9 0 0,1-8 73 0 0,4 5-17 0 0,-5 4-54 0 0,1 0 0 0 0,-1 0 0 0 0,1 0 0 0 0,-1 0 0 0 0,0-1 0 0 0,1 1 1 0 0,-1 0-1 0 0,0 0 0 0 0,1 0 0 0 0,-1-1 0 0 0,0 1 0 0 0,0 0 0 0 0,1-1 1 0 0,-1 1-1 0 0,0 0 0 0 0,0 0 0 0 0,1-1 0 0 0,-1 1 0 0 0,0-1 1 0 0,0 1-1 0 0,0-1-2 0 0,1-2 14 0 0,0 0 0 0 0,0 0 0 0 0,-1 0 0 0 0,0 0 0 0 0,0-1 0 0 0,1 1 0 0 0,-2-1-14 0 0,2 4 2 0 0,-1-1 0 0 0,0 1 0 0 0,0-1 0 0 0,0 1 1 0 0,0-1-1 0 0,0 1 0 0 0,0-1 0 0 0,0 1 0 0 0,0-1 0 0 0,0 1 0 0 0,0-1 0 0 0,-1 1 0 0 0,1-1 0 0 0,0 1 0 0 0,0 0 0 0 0,0-1 0 0 0,0 1 1 0 0,-1-1-1 0 0,1 1 0 0 0,0-1 0 0 0,0 1 0 0 0,-1 0 0 0 0,1-1 0 0 0,0 1 0 0 0,-1 0 0 0 0,1-1 0 0 0,-1 1 0 0 0,1 0 0 0 0,0 0 0 0 0,-1-1 0 0 0,1 1 1 0 0,-1 0-3 0 0,-5-5 3 0 0,1-5 9 0 0,-5 5 36 0 0,5-7-26 0 0,-8-3 21 0 0,-15-3-22 0 0,25 11 6 0 0,3 7-26 0 0,0 0-1 0 0,0 0 1 0 0,0-1 0 0 0,0 1-1 0 0,0 0 1 0 0,0 0-1 0 0,0 0 1 0 0,0 0 0 0 0,0-1-1 0 0,0 1 1 0 0,0 0 0 0 0,0 0-1 0 0,0 0 1 0 0,0 0 0 0 0,-1-1-1 0 0,1 1 1 0 0,0 0-1 0 0,0 0 1 0 0,0 0 0 0 0,0 0-1 0 0,0 0 1 0 0,0 0 0 0 0,-1-1-1 0 0,1 1 1 0 0,0 0-1 0 0,0 0 1 0 0,0 0 0 0 0,0 0-1 0 0,-1 0 1 0 0,1 0 0 0 0,0 0-1 0 0,0 0 1 0 0,0 0-1 0 0,0 0 1 0 0,-1 0 0 0 0,1 0-1 0 0,-25-2 4 0 0,9 5-4 0 0,14-2-1 0 0,0 0 1 0 0,1 0-1 0 0,-1 1 1 0 0,0-1 0 0 0,0 1-1 0 0,1-1 1 0 0,-1 1 0 0 0,0 0-1 0 0,1-1 1 0 0,0 1 0 0 0,-1 0-1 0 0,1 0 1 0 0,0 1 0 0 0,-6 10-36 0 0,4-6 3 0 0,-2 3 28 0 0,1 1 0 0 0,0 0 0 0 0,-2 11 5 0 0,-6 17 1 0 0,11-34-3 0 0,-2 1 12 0 0,1 1 0 0 0,0 0 1 0 0,1-1-1 0 0,0 1 0 0 0,0 0 1 0 0,0 6-11 0 0,0 21 43 0 0,0 19 47 0 0,5-19 50 0 0,-1-23-59 0 0,0-1 0 0 0,1 1 0 0 0,-1-1 0 0 0,2 1 0 0 0,2 2-81 0 0,11 12 91 0 0,-11-18-82 0 0,-4-4 5 0 0,0 0-1 0 0,0 0 1 0 0,1 0-1 0 0,-1 0 1 0 0,0 0-1 0 0,1-1-13 0 0,15 8 58 0 0,-7-5 15 0 0,-11-4-66 0 0,0-1-1 0 0,0 0 1 0 0,-1 1 0 0 0,1-1-1 0 0,0 0 1 0 0,0 0 0 0 0,1 1-1 0 0,-1-1 1 0 0,0 0-1 0 0,0 0 1 0 0,0 0 0 0 0,0-1-1 0 0,1 1-6 0 0,18-8 59 0 0,-12 4-31 0 0,27-1 132 0 0,-24 0-118 0 0,1 0 0 0 0,-1-1 0 0 0,0-1 0 0 0,-1 1 0 0 0,3-4-42 0 0,2 0 87 0 0,1 0 0 0 0,3-1-87 0 0,8-5 100 0 0,-15 8-102 0 0,0 0-46 0 0,-1 0-50 0 0,0 0-59 0 0,-4 3 103 0 0,0-1-84 0 0,-1 0-94 0 0,-1 0-107 0 0,-1 0-117 0 0,-1 3 180 0 0,-1 0-34 0 0,0 0-35 0 0,0 0-36 0 0,-1 0-39 0 0,1 0-39 0 0,0 0-24 0 0,0 0-38 0 0,-1 0-42 0 0,1 1-41 0 0,4-6-1460 0 0,3-2-1165 0 0</inkml:trace>
  <inkml:trace contextRef="#ctx0" brushRef="#br0" timeOffset="360.68">575 1 7920 0 0,'0'0'174'0'0,"0"0"29"0"0,0 0 13 0 0,0 2-31 0 0,1 5-145 0 0,3-4-33 0 0,3 5-16 0 0,-3 4-14 0 0,-1-2 17 0 0,0-3 30 0 0,5 4 103 0 0,-3-5 79 0 0,-1 0 52 0 0,6 16 733 0 0,-6-13-599 0 0,-2-4-197 0 0,-1 0-41 0 0,1 0-32 0 0,0 3 232 0 0,1-1-69 0 0,-1 0-13 0 0,0 0-65 0 0,7 10 280 0 0,-4-10-236 0 0,-1-2-53 0 0,2 0 52 0 0,0 3 65 0 0,-2 0-36 0 0,0 7 194 0 0,-1-3-150 0 0,7 8 291 0 0,-7-7-334 0 0,2 2 107 0 0,5 0 93 0 0,2 1 71 0 0,0 9 135 0 0,-3-5-227 0 0,-5-13-286 0 0,2 3 60 0 0,-4 3 39 0 0,-2-7-140 0 0,0-4-92 0 0,0-1 0 0 0,0 1 0 0 0,0-1 0 0 0,0 1-1 0 0,0-1 1 0 0,0 1 0 0 0,0 0 0 0 0,0-1 0 0 0,1 1 0 0 0,-1-1 0 0 0,1 1-1 0 0,0 1-39 0 0,5 0 178 0 0,-5-3-174 0 0,-1 0 0 0 0,0 0 1 0 0,0 0-1 0 0,0 0 0 0 0,1 0 0 0 0,-1 0 0 0 0,0 0 0 0 0,0 0 0 0 0,0 0 0 0 0,1 0 0 0 0,-1 0 0 0 0,0 0 0 0 0,0 1 0 0 0,0-1 0 0 0,0 0 0 0 0,0 0 0 0 0,1 0 0 0 0,-1 0 1 0 0,0 0-1 0 0,0 1 0 0 0,0-1 0 0 0,0 0 0 0 0,0 0 0 0 0,0 0 0 0 0,1 0 0 0 0,-1 1 0 0 0,0-1 0 0 0,0 0 0 0 0,0 0 0 0 0,0 0 0 0 0,0 0 0 0 0,0 1-4 0 0,1 22 72 0 0,-3-18-10 0 0,-8 5 16 0 0,7-8 2 0 0,3-2 0 0 0,0 0 0 0 0,-3 0 26 0 0,-6 0-52 0 0,4-2 13 0 0,-5-8-42 0 0,6 3 33 0 0,5-1-54 0 0,-1 5 6 0 0,0-9 29 0 0,-1 8-26 0 0,1 1-1 0 0,0-1 1 0 0,0 0 0 0 0,0 0-1 0 0,1 0 1 0 0,-1 1 0 0 0,1-1-1 0 0,1-2-12 0 0,2-4 14 0 0,2-7 11 0 0,-4 1 32 0 0,-2 13-49 0 0,1 0 0 0 0,-1 0 0 0 0,1 0 0 0 0,-1 0-1 0 0,1 0 1 0 0,0 0 0 0 0,0 0 0 0 0,0 0-1 0 0,2-2-7 0 0,1-5 26 0 0,6-23-6 0 0,0 0-44 0 0,-7 25-5 0 0,11-32-109 0 0,-3 18 125 0 0,9-16-11 0 0,-10 18-44 0 0,-4 10-3 0 0,0 1-33 0 0,1 0-41 0 0,1 2-46 0 0,0 0-54 0 0,2 1-60 0 0,3 1-208 0 0,-11 1 315 0 0,3-2-138 0 0,-4 5 410 0 0,0 1-37 0 0,2-1-66 0 0,0 1-121 0 0,1 0-102 0 0,1-1-160 0 0,0 1-87 0 0,12 0-1205 0 0,-15 0 1452 0 0,13 0-1168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1:57.8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32 137 7512 0 0,'0'0'166'0'0,"0"0"29"0"0,0 0 13 0 0,0 0-69 0 0,0 0-13 0 0,0 0 43 0 0,0 0 142 0 0,0 0 265 0 0,0 2 22 0 0,0 4-303 0 0,-3 0-66 0 0,0 0-25 0 0,-3 2 10 0 0,4-7-66 0 0,1 1-34 0 0,0 1 30 0 0,1 1-73 0 0,1 1-39 0 0,-1-3 53 0 0,-1 9 109 0 0,-5 0 21 0 0,0 2 6 0 0,4 0-27 0 0,1 11 66 0 0,1 25 300 0 0,1-33-400 0 0,2-2-36 0 0,1 2 19 0 0,-2-10-72 0 0,0 0 0 0 0,-1 1 0 0 0,0-1 0 0 0,0 0 0 0 0,0 1 0 0 0,-1 2-71 0 0,0 1 85 0 0,1-1 1 0 0,0 0-1 0 0,1 5-85 0 0,2 4 139 0 0,1-3 4 0 0,0 1 54 0 0,2 10 30 0 0,-5-17-138 0 0,0 0 0 0 0,1 0-1 0 0,-1-1 1 0 0,2 0 0 0 0,-1 1 0 0 0,2-1-89 0 0,8 12 257 0 0,-2-2-82 0 0,10 7 19 0 0,-4-3-107 0 0,-4-6-34 0 0,2-6 23 0 0,16 15 185 0 0,-1-10 43 0 0,-18-12-109 0 0,21-3 334 0 0,-18 0-289 0 0,-4-2-198 0 0,1-4-41 0 0,-4 1 0 0 0,1 0-1 0 0,-6 4 0 0 0,-1 1 0 0 0,0-2 0 0 0,0 1 0 0 0,0 0 0 0 0,0 0 0 0 0,0-1 0 0 0,0 1 0 0 0,0-1 0 0 0,0 0 0 0 0,10-7-9 0 0,1 1 34 0 0,-10 7-14 0 0,-1 0 1 0 0,1-1-1 0 0,0 1 1 0 0,-1-1-1 0 0,1 0 0 0 0,-1 0 1 0 0,0 0-1 0 0,1 0 1 0 0,-1 0-1 0 0,0-1 1 0 0,0 1-1 0 0,-1-1 0 0 0,2 0-11 0 0,12-27 24 0 0,-13 15 21 0 0,-2 14-43 0 0,0 0 0 0 0,0 0-1 0 0,0 1 1 0 0,0-1 0 0 0,0 0 0 0 0,0 0-1 0 0,0 0 1 0 0,1 0 0 0 0,-1 1 0 0 0,0-1-1 0 0,0 0 1 0 0,1 0 0 0 0,-1 1-1 0 0,0-1 1 0 0,1 0-2 0 0,5-3 29 0 0,-5 4-28 0 0,-1-1 0 0 0,0 1 0 0 0,1 0 0 0 0,-1 0 0 0 0,1-1 0 0 0,-1 1 0 0 0,0 0 1 0 0,1-1-1 0 0,-1 1 0 0 0,0 0 0 0 0,1-1 0 0 0,-1 1 0 0 0,0 0 0 0 0,0-1 0 0 0,1 1 0 0 0,-1-1 1 0 0,0 1-1 0 0,0-1 0 0 0,0 1 0 0 0,1-1 0 0 0,-1 1 0 0 0,0 0 0 0 0,0-1 0 0 0,0 1 0 0 0,0-1 0 0 0,0 1 1 0 0,0-1-1 0 0,0 1 0 0 0,0-1 0 0 0,0 1 0 0 0,0-1 0 0 0,-1 0-1 0 0,1-44 53 0 0,0 17-54 0 0,4 44-62 0 0,11 10 41 0 0,-6-10-37 0 0,0 3 19 0 0,3 7 0 0 0,0-10 41 0 0,-10-14 0 0 0,1 1-1 0 0,-1 0 0 0 0,0 0 0 0 0,0 0 0 0 0,0 0 0 0 0,0 2 0 0 0,-1-2-2 0 0,1 1 0 0 0,0-1 0 0 0,0 0 1 0 0,0 0-1 0 0,1 0 0 0 0,0 1 2 0 0,4 5-23 0 0,4 2-3 0 0,19 2 21 0 0,-5-3 5 0 0,-21-9 0 0 0,1 0 0 0 0,-1 0-1 0 0,0 0 1 0 0,0-1-1 0 0,4 1 1 0 0,20-3 57 0 0,-7 1 48 0 0,-19 1-97 0 0,0 0-1 0 0,-1 0 0 0 0,1 0 0 0 0,-1 0 0 0 0,1-1 0 0 0,-1 1 0 0 0,1-1 0 0 0,-1 1 0 0 0,1-1 1 0 0,-1 0-1 0 0,1 0 0 0 0,-1 1 0 0 0,1-1 0 0 0,-1 0 0 0 0,0 0 0 0 0,0 0 0 0 0,0 0 0 0 0,1-1-7 0 0,3-2 74 0 0,1 4-41 0 0,-2-1-1 0 0,1-9 87 0 0,2 5-31 0 0,-7 5-82 0 0,0 0-1 0 0,1 0 1 0 0,-1 0 0 0 0,1-1 0 0 0,-1 1 0 0 0,0 0 0 0 0,1-1 0 0 0,-1 1 0 0 0,0 0 0 0 0,1-1 0 0 0,-1 1 0 0 0,0 0 0 0 0,1-1 0 0 0,-1 1 0 0 0,0-1 0 0 0,0 1 0 0 0,0 0 0 0 0,1-1 0 0 0,-1 1 0 0 0,0-1 0 0 0,0 1 0 0 0,0-1 0 0 0,0 1 0 0 0,0-1 0 0 0,0 1 0 0 0,0-1 0 0 0,0 1 0 0 0,0-1 0 0 0,0 1-1 0 0,0-1 1 0 0,0 1 0 0 0,0-1-6 0 0,0 0 8 0 0,0 1-1 0 0,0-1 1 0 0,0 0-1 0 0,0 1 1 0 0,0-1-1 0 0,0 0 1 0 0,0 1-1 0 0,0-1 1 0 0,0 1-1 0 0,1-1 1 0 0,-1 0-1 0 0,0 1 1 0 0,0-1-1 0 0,1 1 1 0 0,-1-1-1 0 0,0 0 0 0 0,1 1 1 0 0,-1-1-1 0 0,1 1 1 0 0,-1-1-1 0 0,1 1 1 0 0,-1 0-1 0 0,1-1 1 0 0,-1 1-1 0 0,1-1 1 0 0,-1 1-8 0 0,1 0 5 0 0,0-1 1 0 0,-1 1 0 0 0,1-1 0 0 0,-1 1 0 0 0,1 0-1 0 0,-1-1 1 0 0,0 1 0 0 0,1-1 0 0 0,-1 1-1 0 0,1-1 1 0 0,-1 0 0 0 0,0 1 0 0 0,1-1-1 0 0,-1 1 1 0 0,0-1 0 0 0,0 0 0 0 0,1 1-1 0 0,-1-1 1 0 0,0 1 0 0 0,0-1 0 0 0,0 0-1 0 0,0 1 1 0 0,0-1 0 0 0,0 0 0 0 0,0 1-1 0 0,0-1-5 0 0,0-5 42 0 0,0 4-29 0 0,1 1 0 0 0,-1-1 0 0 0,0 0 0 0 0,0 1 0 0 0,0-1 0 0 0,-1 1 0 0 0,1-1 0 0 0,0 0 0 0 0,0 1 0 0 0,-1-1 0 0 0,1 1 0 0 0,-2-2-13 0 0,-4-1 78 0 0,6 4-72 0 0,-1-1 0 0 0,1 1-1 0 0,-1 0 1 0 0,1 0 0 0 0,0-1-1 0 0,-1 1 1 0 0,1 0-1 0 0,0-1 1 0 0,-1 1 0 0 0,1 0-1 0 0,0-1 1 0 0,-1 1 0 0 0,1 0-1 0 0,0-1 1 0 0,0 1-1 0 0,-1-1 1 0 0,1 1 0 0 0,0-1-1 0 0,0 1 1 0 0,0 0 0 0 0,0-1-1 0 0,0 1 1 0 0,-1-1-1 0 0,1 1 1 0 0,0-1 0 0 0,0 1-1 0 0,0-1 1 0 0,0 1 0 0 0,0-1-1 0 0,1 1 1 0 0,-1-1-1 0 0,0 0-5 0 0,0 0 21 0 0,0 0-1 0 0,0-1 1 0 0,-1 1-1 0 0,1-1 0 0 0,0 1 1 0 0,-1-1-1 0 0,1 1 1 0 0,-1-1-1 0 0,1 1 1 0 0,-1 0-1 0 0,0-1-20 0 0,-3-4 63 0 0,2 3-60 0 0,0-1-40 0 0,-3-8-54 0 0,-5 7-6 0 0,-5-21-81 0 0,1 9 8 0 0,9 10 68 0 0,1-1-90 0 0,2 4 51 0 0,1 0-38 0 0,-1 0-56 0 0,0 1-56 0 0,-1-13-885 0 0,3 1-57 0 0</inkml:trace>
  <inkml:trace contextRef="#ctx0" brushRef="#br0" timeOffset="454.72">879 1 7616 0 0,'0'0'222'0'0,"0"0"54"0"0,3 2 118 0 0,3 4 9 0 0,0 0-82 0 0,0 0-45 0 0,5 7 167 0 0,-1-2-129 0 0,-7-7-208 0 0,-1-1 1 0 0,0 1-1 0 0,1 0 1 0 0,-1 0-1 0 0,-1 0 1 0 0,2 2-107 0 0,2 7 457 0 0,2-1-71 0 0,0-1-62 0 0,1 0-54 0 0,3 4 43 0 0,-1 1-63 0 0,-4-1-42 0 0,3 8 250 0 0,-4-9-181 0 0,-1-5-121 0 0,-1-1-57 0 0,0-1-36 0 0,10 17 234 0 0,-6-12-111 0 0,-1-1 0 0 0,-1 1 0 0 0,0 0 0 0 0,2 7-186 0 0,-1 11 310 0 0,-4-20-189 0 0,1 0 0 0 0,-1 0 1 0 0,3 3-122 0 0,12 48 654 0 0,-7-41-407 0 0,-6-8-143 0 0,-3-8-63 0 0,0 0-1 0 0,0 0 0 0 0,0-1 0 0 0,1 1 1 0 0,0 0-1 0 0,-1-1 0 0 0,1 1 0 0 0,1-1-40 0 0,-1 0 35 0 0,0 0-1 0 0,-1 0 0 0 0,1 1 0 0 0,-1-1 0 0 0,0 0 0 0 0,1 4-34 0 0,0-1 77 0 0,-1 0 0 0 0,-1 0 0 0 0,1 0-1 0 0,-1 5-76 0 0,0-7 29 0 0,1 0-1 0 0,-1-1 0 0 0,1 1 1 0 0,0 0-1 0 0,0 0 0 0 0,0-1 0 0 0,0 1 1 0 0,1-1-1 0 0,-1 1 0 0 0,3 2-28 0 0,-3-2 37 0 0,0 1-1 0 0,0-1 1 0 0,-1 1-1 0 0,1-1 0 0 0,-1 1 1 0 0,0-1-1 0 0,0 1 1 0 0,0-1-1 0 0,-1 2-36 0 0,0 6 100 0 0,1-10-4 0 0,0-2-7 0 0,0 0-1 0 0,1 4 14 0 0,-2 0-82 0 0,0-2-7 0 0,1 0 24 0 0,0-1 24 0 0,1 1 34 0 0,-3-2-43 0 0,-4-2-61 0 0,2-5 39 0 0,0-17 107 0 0,4-10 50 0 0,1 13-121 0 0,-1 12-68 0 0,0 3-35 0 0,0-39 37 0 0,4 25-30 0 0,9-3-65 0 0,-2 5 30 0 0,-9 11 32 0 0,-2 5 26 0 0,1 1 0 0 0,-1 0 1 0 0,0 0-1 0 0,1-1 0 0 0,-1 1 0 0 0,1 0 0 0 0,-1 0 0 0 0,1 0 0 0 0,-1 0 0 0 0,1-1 0 0 0,0 1 0 0 0,-1 0 1 0 0,1 0-1 0 0,0 0 0 0 0,0 1 0 0 0,0-1 0 0 0,0 0 0 0 0,0 0 0 0 0,0 0 0 0 0,0 1 0 0 0,0-1 7 0 0,12-4-96 0 0,-8-5 0 0 0,9 1 10 0 0,-3 3 66 0 0,-11 6 19 0 0,0-1 0 0 0,0 1 0 0 0,0 0 0 0 0,0 0 0 0 0,1 0 0 0 0,-1 0 0 0 0,0 0 0 0 0,0 0 0 0 0,0 0 0 0 0,0 0 0 0 0,0 0 1 0 0,0-1-1 0 0,0 1 0 0 0,0 0 0 0 0,0 0 0 0 0,0 0 0 0 0,1 0 0 0 0,-1 0 0 0 0,0 0 0 0 0,0 0 0 0 0,0 0 0 0 0,0 0 0 0 0,0 0 0 0 0,0 0 0 0 0,0 0 0 0 0,1 0 1 0 0,-1 0-1 0 0,0 0 0 0 0,0 0 0 0 0,0 0 0 0 0,0 0 0 0 0,0 0 0 0 0,0 0 0 0 0,0 0 0 0 0,1 0 0 0 0,-1 0 0 0 0,0 0 0 0 0,0 0 0 0 0,0 0 0 0 0,0 0 0 0 0,0 0 0 0 0,0 0 1 0 0,0 0-1 0 0,0 0 0 0 0,1 0 0 0 0,-1 1 0 0 0,0-1 0 0 0,0 0 0 0 0,0 0 0 0 0,0 0 0 0 0,0 0 0 0 0,0 0 0 0 0,0 0 0 0 0,0 0 0 0 0,0 0 0 0 0,0 0 0 0 0,0 1 1 0 0,17 9-59 0 0,-6-5 41 0 0,4 7-49 0 0,-8-5 29 0 0,-3-4 31 0 0,-1 0 0 0 0,0 0 0 0 0,0 1 0 0 0,0-1 0 0 0,-1 1 0 0 0,1 0 7 0 0,12 27 20 0 0,0-2 24 0 0,-10 1-44 0 0,1-18 0 0 0,-3-7-2 0 0,1 1 1 0 0,-1 0 0 0 0,-1 1 0 0 0,1-1-1 0 0,-1 0 1 0 0,0 1 0 0 0,-1-1 0 0 0,1 4 1 0 0,-2-10-2 0 0,0 1 0 0 0,0-1 1 0 0,0 0-1 0 0,0 0 1 0 0,0 1-1 0 0,0-1 0 0 0,0 0 1 0 0,0 1-1 0 0,0-1 0 0 0,0 0 1 0 0,0 1-1 0 0,0-1 0 0 0,0 0 1 0 0,0 0-1 0 0,0 1 1 0 0,0-1-1 0 0,1 0 0 0 0,-1 1 1 0 0,0-1-1 0 0,0 0 0 0 0,0 0 1 0 0,0 1-1 0 0,1-1 0 0 0,-1 0 1 0 0,0 0-1 0 0,0 0 2 0 0,4 3-6 0 0,-3-1 2 0 0,9 21 3 0 0,6 7-12 0 0,-14-26 13 0 0,-1 0-108 0 0,0-2 2 0 0,0 0-46 0 0,0 0-50 0 0,1 1-58 0 0,-1-1-65 0 0,0 0-72 0 0,-1-1 89 0 0,1 0-36 0 0,0 0-39 0 0,-1 0-41 0 0,1 0-43 0 0,0 0-45 0 0,-1 0-47 0 0,1-1-48 0 0,3 2-1623 0 0,4-1-1268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2:02.4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273 46 6824 0 0,'0'0'149'0'0,"0"0"23"0"0,0 0 13 0 0,0 0 47 0 0,0 0 148 0 0,0-2 62 0 0,0-8 7 0 0,0 7-18 0 0,0 3-101 0 0,0-2-46 0 0,0 1-271 0 0,0 1 0 0 0,0-1 0 0 0,0 1-1 0 0,0-1 1 0 0,0 1 0 0 0,0-1-1 0 0,0 1 1 0 0,0-1 0 0 0,-1 1 0 0 0,1-1-1 0 0,0 1 1 0 0,0 0 0 0 0,0-1 0 0 0,0 1-1 0 0,-1-1 1 0 0,1 1 0 0 0,0-1 0 0 0,0 1-1 0 0,-1 0 1 0 0,1-1 0 0 0,0 1-1 0 0,-1 0 1 0 0,1-1 0 0 0,0 1 0 0 0,-1 0-1 0 0,1 0 1 0 0,-1-1 0 0 0,1 1 0 0 0,-1 0-1 0 0,1 0 1 0 0,0 0 0 0 0,-1-1-1 0 0,1 1 1 0 0,-1 0 0 0 0,1 0 0 0 0,-1 0-1 0 0,1 0 1 0 0,-1 0 0 0 0,1 0 0 0 0,-1 0-1 0 0,1 0 1 0 0,-1 0-13 0 0,-1 0 216 0 0,-1-2-21 0 0,-7-9-3 0 0,6 9-5 0 0,0 1-93 0 0,-5 4-12 0 0,8-3-45 0 0,-6 5 63 0 0,-3 1 40 0 0,-3-4 36 0 0,-10-1 102 0 0,3 2-76 0 0,18-2-187 0 0,0-1 0 0 0,0 1 1 0 0,0 0-1 0 0,0 0 0 0 0,1 0 1 0 0,-1 0-1 0 0,0 0 0 0 0,0 1 1 0 0,1-1-1 0 0,-1 1 0 0 0,1-1 1 0 0,-1 1-1 0 0,1-1 0 0 0,0 1 1 0 0,0 0-1 0 0,0-1 0 0 0,0 1 1 0 0,-1 1-16 0 0,0 2 25 0 0,1-4-22 0 0,1-1-1 0 0,0 1 1 0 0,0-1 0 0 0,-1 1-1 0 0,1 0 1 0 0,0-1 0 0 0,-1 1-1 0 0,1-1 1 0 0,0 1-1 0 0,-1-1 1 0 0,1 1 0 0 0,-1-1-1 0 0,1 1 1 0 0,-1-1 0 0 0,1 0-1 0 0,-1 1 1 0 0,0-1-1 0 0,1 0 1 0 0,-1 1 0 0 0,1-1-1 0 0,-1 0 1 0 0,0 1-3 0 0,-4 1 9 0 0,3-1-1 0 0,-1 1 0 0 0,1 0 0 0 0,-1-1 0 0 0,1 1 0 0 0,0 0 0 0 0,0 0 0 0 0,0 1 0 0 0,0-1 0 0 0,0 0 0 0 0,0 1 0 0 0,0-1 0 0 0,0 2-8 0 0,-14 34 69 0 0,13-31-46 0 0,0 0 0 0 0,0 0 0 0 0,-4 7-23 0 0,3-8 18 0 0,1 0 1 0 0,0 1-1 0 0,0-1 0 0 0,0 1 0 0 0,1 0 0 0 0,0 0 0 0 0,0 2-18 0 0,-4 11 53 0 0,-1 4 23 0 0,1-3-38 0 0,4-8-33 0 0,1 1 1 0 0,0-1-1 0 0,1 13-5 0 0,0-24-6 0 0,0 9 2 0 0,0 1 46 0 0,0-10-24 0 0,1 0 1 0 0,-1 0-1 0 0,0 1 0 0 0,1-1 0 0 0,-1 0 1 0 0,1 0-1 0 0,0 0 0 0 0,0 0 0 0 0,0 0 1 0 0,0 0-1 0 0,0 0 0 0 0,0-1 0 0 0,0 1 1 0 0,1 1-19 0 0,0-1 99 0 0,0 1-36 0 0,-2 0-23 0 0,0 1-24 0 0,1 1 15 0 0,2-1-29 0 0,1 0 1 0 0,-1 0 0 0 0,1 0-1 0 0,-1-1 1 0 0,1 0-1 0 0,0 0 1 0 0,0 0 0 0 0,1 0-1 0 0,-1 0 1 0 0,0-1-1 0 0,1 0 1 0 0,2 1-3 0 0,-3-1 9 0 0,0-1 15 0 0,0 0 0 0 0,0 0 1 0 0,0 0-1 0 0,1-1 0 0 0,-1 1 1 0 0,0-1-1 0 0,0 0 0 0 0,0-1 1 0 0,4 0-25 0 0,8 1 68 0 0,13-4 45 0 0,-6-3-46 0 0,-17 5-55 0 0,37-15 189 0 0,-11 4-74 0 0,-31 13-122 0 0,0 0 1 0 0,0-1 0 0 0,0 1-1 0 0,0 0 1 0 0,-1 0 0 0 0,1-1 0 0 0,0 1-1 0 0,0 0 1 0 0,0-1 0 0 0,0 1-1 0 0,-1-1 1 0 0,1 1 0 0 0,0-1 0 0 0,0 0-1 0 0,-1 1 1 0 0,1-1 0 0 0,-1 0 0 0 0,1 1-1 0 0,0-1-5 0 0,6-8 52 0 0,2 2-21 0 0,2-4 19 0 0,-3-1 13 0 0,19-21 62 0 0,-26 32-124 0 0,14-22 40 0 0,9-17 70 0 0,-20 31-74 0 0,0 1 1 0 0,0-1-1 0 0,1-6-37 0 0,-1-11 44 0 0,-3 6 97 0 0,-1 15-97 0 0,1 0 0 0 0,-1 1 1 0 0,0-1-1 0 0,-1 0 0 0 0,1 1 0 0 0,-1-1 1 0 0,0 0-1 0 0,-1-2-44 0 0,-2-4 16 0 0,-3-6-32 0 0,6 2-56 0 0,1 14 68 0 0,0 1 1 0 0,0-1-1 0 0,0 1 0 0 0,0-1 1 0 0,0 1-1 0 0,0-1 0 0 0,0 1 1 0 0,0-1-1 0 0,0 1 1 0 0,0 0-1 0 0,0-1 0 0 0,0 1 1 0 0,0-1-1 0 0,-1 1 0 0 0,1-1 1 0 0,0 1-1 0 0,0-1 0 0 0,0 1 1 0 0,-1 0-1 0 0,1-1 1 0 0,0 1-1 0 0,-1-1 0 0 0,1 1 1 0 0,0 0-1 0 0,-1-1 0 0 0,1 1 1 0 0,0 0-1 0 0,-1-1 1 0 0,1 1-1 0 0,0 0 0 0 0,-1 0 1 0 0,0-1 3 0 0,-5-3-40 0 0,-9-24 27 0 0,12 13 13 0 0,1 0 0 0 0,-8 3-11 0 0,8 13-40 0 0,1 10 49 0 0,3 29-62 0 0,-2-35 65 0 0,1 0-1 0 0,0-1 1 0 0,0 1-1 0 0,1-1 1 0 0,-1 0-1 0 0,1 1 0 0 0,6 16-3 0 0,17 52 3 0 0,-17-36 0 0 0,4 15 0 0 0,-2-32 16 0 0,-5 8 64 0 0,1-13-31 0 0,-1 1 17 0 0,-3-2 19 0 0,0 4-1 0 0,4-6-62 0 0,-5-10-22 0 0,0 0 0 0 0,0 1-1 0 0,0-1 1 0 0,-1 0 0 0 0,1 1 0 0 0,0-1-1 0 0,-1 1 1 0 0,1-1 0 0 0,-1 0 0 0 0,0 1 0 0 0,0 1 0 0 0,0-2-1 0 0,0 0 1 0 0,1 0 0 0 0,-1-1 0 0 0,0 1 0 0 0,1 0 0 0 0,-1-1 0 0 0,1 1 0 0 0,-1-1 0 0 0,1 1 0 0 0,0 0 0 0 0,0-1 0 0 0,0 0 0 0 0,0 1 0 0 0,0-1 0 0 0,0 1 1 0 0,-1-1 0 0 0,1 1 0 0 0,0 0 0 0 0,0-1 0 0 0,-1 1 0 0 0,1-1 0 0 0,-1 1 0 0 0,0 0 0 0 0,1-1-1 0 0,-1 1 1 0 0,0 0 0 0 0,0 0-1 0 0,0-1 4 0 0,0 1-1 0 0,1 0 1 0 0,-1-1 0 0 0,0 1-1 0 0,0-1 1 0 0,1 1 0 0 0,-1-1-1 0 0,1 1 1 0 0,0-1-1 0 0,-1 1 1 0 0,1-1 0 0 0,0 1-1 0 0,0-1 1 0 0,0 0 0 0 0,0 0-1 0 0,0 1 1 0 0,0-1 0 0 0,1 0-4 0 0,1 6 58 0 0,-3 2-55 0 0,-1-7 6 0 0,1-1-7 0 0,0 0 1 0 0,0-1-1 0 0,0 1 0 0 0,0 0 0 0 0,0-1 1 0 0,1 1-1 0 0,-1 0 0 0 0,0-1 1 0 0,0 1-1 0 0,0 0 0 0 0,1-1 0 0 0,-1 1 1 0 0,0 0-1 0 0,1-1 0 0 0,-1 1 0 0 0,1 0 1 0 0,-1-1-1 0 0,1 1 0 0 0,-1-1 0 0 0,1 1 1 0 0,-1-1-1 0 0,1 1 0 0 0,-1-1 0 0 0,1 0 1 0 0,0 1-3 0 0,-1-1 1 0 0,1 0 1 0 0,-1 1-1 0 0,0-1 1 0 0,1 0 0 0 0,-1 1-1 0 0,1-1 1 0 0,-1 1-1 0 0,0-1 1 0 0,1 0 0 0 0,-1 1-1 0 0,0-1 1 0 0,1 1-1 0 0,-1-1 1 0 0,0 1 0 0 0,0-1-1 0 0,1 1 1 0 0,-1-1-1 0 0,0 1 1 0 0,0-1-1 0 0,0 1 1 0 0,0 0 0 0 0,0-1-1 0 0,0 1 1 0 0,0 0-2 0 0,0 1-55 0 0,0-2-45 0 0,0 0 66 0 0,1 0-20 0 0,-1 0-25 0 0,0 0-44 0 0,0 0-21 0 0,1 0-43 0 0,-1 0-49 0 0,1 0-57 0 0,0 0-61 0 0,0 0-55 0 0,0 0-51 0 0,0 0-43 0 0,1 0-149 0 0,-1 0-44 0 0,1 0-181 0 0,2 0-484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2:03.6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 17 9520 0 0,'-4'0'77'0'0,"2"1"-63"0"0,2-1-11 0 0,-2-2 48 0 0,-4-1 95 0 0,-1-1 28 0 0,-3-1 78 0 0,6 3-100 0 0,-2 1 376 0 0,6 1-430 0 0,0 0-97 0 0,0 0-59 0 0,0 0-72 0 0,1 0-83 0 0,0 0-93 0 0,1 0-107 0 0,0 1-117 0 0,-1-1 217 0 0,0 0-34 0 0,1 0-1103 0 0,-2 0-830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2:04.2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258 77 6176 0 0,'0'-2'177'0'0,"2"-9"0"0"0,8 6-139 0 0,-7 1-3 0 0,-2 0 62 0 0,-3 0 48 0 0,-1 0 34 0 0,-12-4 387 0 0,9 5-349 0 0,0 0-40 0 0,4 2-101 0 0,-1-1 41 0 0,-2-2 146 0 0,-5-7 439 0 0,7 8-531 0 0,1 1-49 0 0,1 1-72 0 0,0 0-47 0 0,-1 0 243 0 0,1 0-55 0 0,-1 0-50 0 0,0 0-40 0 0,0 1-24 0 0,0 0-33 0 0,-2 1 13 0 0,2-1-9 0 0,1 1 45 0 0,-8-1 184 0 0,-14 0 370 0 0,13 0-340 0 0,0 0 28 0 0,-1 0 86 0 0,9 0-382 0 0,-1 1 0 0 0,1-1 0 0 0,0 1 0 0 0,-1 0 0 0 0,1 0 1 0 0,0 0-1 0 0,0 0 0 0 0,0 1 0 0 0,0-1 0 0 0,0 0 0 0 0,0 1 0 0 0,0 0 0 0 0,0-1 0 0 0,1 1 1 0 0,-1 0-1 0 0,0 0 0 0 0,1 0-39 0 0,-10 9 150 0 0,0-3-86 0 0,1-4 26 0 0,9-3-82 0 0,0-1-1 0 0,0 0 0 0 0,0 0 1 0 0,1 1-1 0 0,-1-1 1 0 0,0 1-1 0 0,0-1 0 0 0,0 1 1 0 0,0-1-1 0 0,0 1 0 0 0,1-1 1 0 0,-1 1-1 0 0,0 0 1 0 0,0-1-1 0 0,1 1 0 0 0,-1 0 1 0 0,1 0-1 0 0,-1 0 1 0 0,1 0-1 0 0,-1-1 0 0 0,1 1 1 0 0,-1 0-1 0 0,1 0 1 0 0,-1 0-8 0 0,0 16 76 0 0,1-14-58 0 0,0 1 0 0 0,0-1 0 0 0,0 0 0 0 0,-1 0 0 0 0,1 0 0 0 0,-1 0 0 0 0,0 0 0 0 0,0 1-18 0 0,-10 20 98 0 0,9-21-79 0 0,0 1-1 0 0,0 0 1 0 0,0 0 0 0 0,0 0 0 0 0,1 0 0 0 0,-1 0 0 0 0,1 1 0 0 0,0-1-1 0 0,1 0 1 0 0,-1 5-19 0 0,1 2 30 0 0,1-8-20 0 0,-1 0 1 0 0,0-1-1 0 0,0 1 1 0 0,0 0-1 0 0,0 0 1 0 0,0 0 0 0 0,-1-1-1 0 0,1 1 1 0 0,-1 0-1 0 0,0 0 1 0 0,0 0-11 0 0,-8 20 64 0 0,8-18-62 0 0,0 1-1 0 0,0 0 1 0 0,1 0-1 0 0,-1 0 1 0 0,2 3-2 0 0,-1-8 1 0 0,0 1 1 0 0,0-1 0 0 0,0 1 0 0 0,0-1 0 0 0,1 1 0 0 0,-1-1 0 0 0,1 1 0 0 0,-1-1 0 0 0,1 1 0 0 0,0-1-1 0 0,-1 0 1 0 0,1 1 0 0 0,0-1-2 0 0,5 12 29 0 0,-3 12-8 0 0,-3-24-15 0 0,0 1-1 0 0,0 0 0 0 0,0-1 1 0 0,0 1-1 0 0,0-1 0 0 0,0 1 1 0 0,1 0-1 0 0,-1-1 0 0 0,1 1 1 0 0,-1-1-6 0 0,2 2 12 0 0,-1-1 1 0 0,1 1 0 0 0,0-1 0 0 0,-1 0-1 0 0,1 0 1 0 0,0 0 0 0 0,1 0 0 0 0,-1 0-1 0 0,0 0 1 0 0,1 0-13 0 0,-2-1 14 0 0,1 0 0 0 0,-1-1 0 0 0,1 1 0 0 0,-1 0-1 0 0,0-1 1 0 0,1 1 0 0 0,-1-1 0 0 0,1 1 0 0 0,-1-1 0 0 0,1 0 0 0 0,1 1-14 0 0,2 1 112 0 0,1 3-34 0 0,4-1 46 0 0,-3-2 0 0 0,0-1 0 0 0,0 0 0 0 0,0 0-1 0 0,4 0-123 0 0,10-1 228 0 0,-2-1-81 0 0,-7-1-116 0 0,-4 0-73 0 0,-2 0 44 0 0,-1 0 0 0 0,0 0 0 0 0,0-1 0 0 0,0 0 1 0 0,0 0-3 0 0,0-7-11 0 0,5 4-28 0 0,-9 5 37 0 0,0 1 0 0 0,0 0 0 0 0,0-1 0 0 0,0 1 0 0 0,0-1 0 0 0,0 1 0 0 0,0-1 0 0 0,0 0 0 0 0,0 1 0 0 0,0-1 0 0 0,-1 0 0 0 0,1 0 0 0 0,0 0 0 0 0,0 1 0 0 0,-1-1 0 0 0,1-1 2 0 0,1-13-54 0 0,-1 8 60 0 0,1-1 34 0 0,11-15 127 0 0,-5 9-55 0 0,-4 6-65 0 0,-3 5-46 0 0,0 0 0 0 0,-1 1 1 0 0,1-1-1 0 0,-1 0 1 0 0,1 0-1 0 0,-1 0 1 0 0,0 0-1 0 0,0 1 0 0 0,0-1 1 0 0,-1 0-1 0 0,1 0 1 0 0,-1 0-1 0 0,0 1 1 0 0,0-2-2 0 0,-5-11-5 0 0,5 14 1 0 0,1-1 1 0 0,-1 1-1 0 0,0-1 1 0 0,1 1-1 0 0,-1-1 1 0 0,1 1 0 0 0,-1-1-1 0 0,1 1 1 0 0,0-1-1 0 0,0 0 1 0 0,0 1-1 0 0,0-1 1 0 0,0 1 0 0 0,0-1-1 0 0,0 0 1 0 0,0 1-1 0 0,0-1 1 0 0,1 0 3 0 0,5-13-13 0 0,-5 12 13 0 0,0-1 0 0 0,0 1 0 0 0,0 0 0 0 0,0 0 0 0 0,0 0 0 0 0,-1-1 0 0 0,0 1 0 0 0,1-2 0 0 0,-1-103 0 0 0,0 108 0 0 0,0 0 1 0 0,0 0 0 0 0,0 0-1 0 0,0 0 1 0 0,0 0 0 0 0,0 0 0 0 0,0 0-1 0 0,0 0 1 0 0,0 0 0 0 0,0 0-1 0 0,0 0 1 0 0,0 0 0 0 0,0 0 0 0 0,0 0-1 0 0,0 0 1 0 0,1 0 0 0 0,-1 0-1 0 0,0 0 1 0 0,0 0 0 0 0,0 0 0 0 0,0 0-1 0 0,0 0 1 0 0,0 0 0 0 0,0 0 0 0 0,0 0-1 0 0,0 0 1 0 0,0 0 0 0 0,0 0-1 0 0,0 0 1 0 0,0 0 0 0 0,0 0 0 0 0,0 0-1 0 0,0 0 1 0 0,1 0 0 0 0,-1 0-1 0 0,0 0 1 0 0,0 0 0 0 0,0 0 0 0 0,0 0-1 0 0,0 0 1 0 0,0 0 0 0 0,0 0-1 0 0,0 0 1 0 0,0 0 0 0 0,0 0 0 0 0,0 0-1 0 0,0 0 1 0 0,0 0 0 0 0,0 0-1 0 0,0 0 1 0 0,0-1 0 0 0,0 1 0 0 0,0 0-1 0 0,0 0 1 0 0,0 0 0 0 0,0 0 0 0 0,0 0-1 0 0,0 0 1 0 0,0 0 0 0 0,0 0-1 0 0,0 0 1 0 0,0 0 0 0 0,0 0 0 0 0,0 0-1 0 0,0 0 1 0 0,0 0-1 0 0,5 7 16 0 0,-3-5-16 0 0,-1 1 0 0 0,0-1 0 0 0,0 0 0 0 0,-1 1 0 0 0,1-1 0 0 0,0 1 0 0 0,-1-1 1 0 0,1 3-1 0 0,0-1 0 0 0,0 1 0 0 0,0-1 0 0 0,0 0 0 0 0,1 0 0 0 0,0 0 0 0 0,0 0 0 0 0,0 0 0 0 0,0-1 0 0 0,0 1 0 0 0,1-1 0 0 0,2 3 0 0 0,1 3 0 0 0,8 8 14 0 0,2-3 71 0 0,-12-11-42 0 0,-1 1 0 0 0,1-1 0 0 0,-1 1 0 0 0,1 0 0 0 0,-1 0 0 0 0,0 0-1 0 0,1 2-42 0 0,6 8 136 0 0,10 1-24 0 0,-17-13-96 0 0,0 1 0 0 0,0-1 0 0 0,0 0 0 0 0,0 1 0 0 0,0 0 0 0 0,-1-1 0 0 0,1 1 0 0 0,-1 0 0 0 0,0 0 0 0 0,2 3-16 0 0,0 4 52 0 0,-4-9-51 0 0,1 0 1 0 0,-1 0 0 0 0,0 0-1 0 0,1 0 1 0 0,-1 0-1 0 0,1 0 1 0 0,-1 0 0 0 0,1 0-1 0 0,0 0 1 0 0,-1 0-1 0 0,1 0 1 0 0,0 0 0 0 0,0 0-1 0 0,0-1 1 0 0,0 1-1 0 0,0 0 1 0 0,-1-1-1 0 0,2 1-1 0 0,9 4 0 0 0,-10-5 0 0 0,0 0 0 0 0,0 1 0 0 0,0-1 0 0 0,0 1 0 0 0,0-1 0 0 0,0 1 0 0 0,0-1 0 0 0,0 1 0 0 0,0 0 0 0 0,0-1 0 0 0,0 1 0 0 0,-1 0 0 0 0,1 0 0 0 0,0-1 0 0 0,0 1 0 0 0,-1 0 0 0 0,1 0 0 0 0,0 1 0 0 0,4 10 0 0 0,1-7 0 0 0,-5-5 0 0 0,-1 0 0 0 0,0 0 0 0 0,1 1 0 0 0,-1-1 0 0 0,1 0 0 0 0,-1 0 0 0 0,0 1 0 0 0,1-1 0 0 0,-1 0 0 0 0,0 1 0 0 0,1-1 0 0 0,-1 1 0 0 0,0-1 0 0 0,0 0 0 0 0,1 1 0 0 0,-1-1 0 0 0,0 1 0 0 0,0-1 0 0 0,0 1 0 0 0,1-1 0 0 0,-1 0 0 0 0,0 1 0 0 0,0-1 0 0 0,0 1 0 0 0,0-1 0 0 0,0 1 0 0 0,0-1 0 0 0,0 1 0 0 0,0-1 0 0 0,0 1 0 0 0,0-1 0 0 0,0 1 0 0 0,0 2-11 0 0,0-1-31 0 0,0 0-30 0 0,0 0-48 0 0,0-1-24 0 0,1 0-48 0 0,-1 0-55 0 0,1 0-60 0 0,0-1-67 0 0,0 1-61 0 0,0-1-55 0 0,0 1-47 0 0,1-1-161 0 0,-1 0-48 0 0,1 0-194 0 0,2 0-520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2:07.8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198 16 8032 0 0,'0'0'182'0'0,"0"0"29"0"0,0 0 12 0 0,0-3-37 0 0,0-4-123 0 0,0 4-12 0 0,0 1 72 0 0,-2 2 143 0 0,-5 0-60 0 0,0 1 43 0 0,-14 7 677 0 0,13-3-577 0 0,1 2-88 0 0,4-3-181 0 0,0 1-42 0 0,-1 5 137 0 0,3-8-138 0 0,0 0 1 0 0,0 0-1 0 0,0 0 1 0 0,-1 1-1 0 0,1-1 1 0 0,0-1-1 0 0,-1 1 1 0 0,0 0-1 0 0,1 0-37 0 0,-18 18 321 0 0,1 0-46 0 0,-3 11 72 0 0,6 1-55 0 0,9-15-68 0 0,3-7-107 0 0,-6 11 85 0 0,4-8-17 0 0,0-1 0 0 0,1 1 1 0 0,-2 9-186 0 0,-2 6 292 0 0,4-7 3 0 0,5-7-138 0 0,2-1-34 0 0,8 13 86 0 0,-2-11-38 0 0,-4-5-28 0 0,0 0 39 0 0,15 15 209 0 0,-15-19-261 0 0,0-1-1 0 0,1 0 1 0 0,0 0 0 0 0,0 0-1 0 0,4 2-129 0 0,0-3 173 0 0,-1 0-38 0 0,5 0 34 0 0,20 1 150 0 0,-22-5-181 0 0,3 0 46 0 0,-6 1-108 0 0,10-1 68 0 0,-2-3 14 0 0,-12 1-130 0 0,16-5 145 0 0,-17 5-121 0 0,0 1 1 0 0,0-1 0 0 0,-1 0 0 0 0,1 0-1 0 0,-1 0 1 0 0,1-1 0 0 0,2-2-53 0 0,26-27 444 0 0,-18 18-279 0 0,0 0-68 0 0,-9 9-76 0 0,-1-1-1 0 0,0 1 0 0 0,-1-1 1 0 0,0 0-1 0 0,0 0 0 0 0,0 0-20 0 0,0 0 26 0 0,-2 4-21 0 0,0-1 0 0 0,0 0 0 0 0,-1 0 0 0 0,1 0 0 0 0,-1 1 0 0 0,0-1 0 0 0,0 0 0 0 0,0 0-1 0 0,0 0 1 0 0,0 0 0 0 0,-1 0-5 0 0,1-6 16 0 0,0 0-7 0 0,0 7-8 0 0,0 0 0 0 0,0 0 0 0 0,0 0 0 0 0,0 0 1 0 0,0 0-1 0 0,0 0 0 0 0,-1 0 0 0 0,1 1 0 0 0,0-1 0 0 0,-1 0 0 0 0,0 0-1 0 0,-9-16 43 0 0,7 6-34 0 0,3 9-8 0 0,-1 1 0 0 0,1 0 0 0 0,-1 0 0 0 0,0 0 0 0 0,1 0 0 0 0,-1-1 0 0 0,0 1 0 0 0,0 0 0 0 0,0 0 0 0 0,-1 1 0 0 0,1-1 0 0 0,0 0-1 0 0,-1 0 1 0 0,0 0-1 0 0,-6-7 34 0 0,-1 0-49 0 0,-3-4-71 0 0,6 7 8 0 0,0 0-1 0 0,-1 0 1 0 0,0 0-1 0 0,-1 1 79 0 0,-6-5-88 0 0,0 0-64 0 0,-1-2-55 0 0,0-2-49 0 0,4 6 74 0 0,-6 2-40 0 0,5 3 46 0 0,7-4-57 0 0,3 4 82 0 0,-11-2-270 0 0,-2-8-10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2:06.2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1 273 8176 0 0,'0'0'182'0'0,"0"0"29"0"0,0 0 13 0 0,5 0 29 0 0,15 0 97 0 0,-15 0 39 0 0,-3 0 10 0 0,3 0-246 0 0,1 0 45 0 0,4 0 202 0 0,16 0 618 0 0,-18 0-755 0 0,-1 0-54 0 0,0 0-83 0 0,-1 0-70 0 0,0 0-84 0 0,-1 0-95 0 0,-3 0 123 0 0,-1 0 0 0 0,1 0 0 0 0,0 0 0 0 0,-1 0 0 0 0,1 0 0 0 0,-1-1 0 0 0,1 1 0 0 0,0 0 0 0 0,-1-1 0 0 0,1 0 0 0 0,13-11 0 0 0</inkml:trace>
  <inkml:trace contextRef="#ctx0" brushRef="#br0" timeOffset="345.03">364 76 8144 0 0,'0'0'234'0'0,"0"0"6"0"0,2 0-78 0 0,6-3 172 0 0,1-10 265 0 0,-5 7-350 0 0,0 1-50 0 0,-2 3 47 0 0,0 1-57 0 0,-1 1-50 0 0,1-1-41 0 0,0 1-23 0 0,0 0-36 0 0,2 1 6 0 0,-2-1-2 0 0,-1 0 46 0 0,12-2 273 0 0,-4-4-76 0 0,-1 2-82 0 0,-2 0-14 0 0,0 2-45 0 0,5-4 39 0 0,-4 2-105 0 0,-5 4-60 0 0,0-1-1 0 0,0 1 0 0 0,-1-1 1 0 0,1 1-1 0 0,0 0 0 0 0,0 0 1 0 0,0-1-1 0 0,0 1 0 0 0,-1 0 1 0 0,1 1-1 0 0,1-1-18 0 0,-1 0 17 0 0,0 0-1 0 0,0 0 1 0 0,-1 1-1 0 0,1-2 1 0 0,0 1 0 0 0,0 0-1 0 0,0 0 1 0 0,-1-1-1 0 0,1 1 1 0 0,0-1-1 0 0,1 0-16 0 0,4-3 52 0 0,-6 3-41 0 0,1 0 1 0 0,-1 0 0 0 0,0 1 0 0 0,1-1 0 0 0,-1 0 0 0 0,0 0 0 0 0,1 1 0 0 0,-1-1 0 0 0,1 1 0 0 0,-1-1 0 0 0,1 1 0 0 0,0 0-1 0 0,-1 0 1 0 0,1-1 0 0 0,-1 1 0 0 0,1 0 0 0 0,0 1 0 0 0,-1-1 0 0 0,1 0 0 0 0,-1 0 0 0 0,1 1 0 0 0,-1-1 0 0 0,1 0 0 0 0,0 1-12 0 0,11 9 113 0 0,-8-6 30 0 0,2-3-90 0 0,-2-1-10 0 0,-1 2-16 0 0,9 7 135 0 0,3 6-111 0 0,-10-11-51 0 0,-5-4 0 0 0,-1 0 0 0 0,1 1 0 0 0,-1-1 0 0 0,0 0 0 0 0,1 0 0 0 0,-1 1 0 0 0,1-1 0 0 0,-1 0 0 0 0,0 1 0 0 0,1-1 0 0 0,-1 0 0 0 0,0 1 0 0 0,0-1 0 0 0,1 1 0 0 0,-1-1 0 0 0,0 0 0 0 0,0 1 0 0 0,1-1 0 0 0,-1 1 0 0 0,0-1 0 0 0,0 1 0 0 0,0-1 0 0 0,0 1 0 0 0,0-1 0 0 0,0 1 0 0 0,0-1 0 0 0,0 1 0 0 0,0-1 0 0 0,0 0 0 0 0,0 1 0 0 0,0-1 0 0 0,0 1 0 0 0,-1 4 0 0 0,2-3 0 0 0,11 22 0 0 0,-11-23 2 0 0,0 1 0 0 0,-1-1 0 0 0,1 1 0 0 0,-1 0 0 0 0,1-1 1 0 0,-1 1-1 0 0,1 0 0 0 0,-1 0 0 0 0,0-1 0 0 0,0 1 1 0 0,0 0-3 0 0,-1 2 12 0 0,1-1 1 0 0,-1 0 0 0 0,0 0 0 0 0,0 0 0 0 0,0 0 0 0 0,0 0 0 0 0,-2 2-13 0 0,2-2 10 0 0,0-1-1 0 0,-1 1 1 0 0,1 0 0 0 0,0 0 0 0 0,1-1 0 0 0,-1 1 0 0 0,0 0-1 0 0,1 0 1 0 0,0 0-10 0 0,0-1 9 0 0,0-1-1 0 0,-1 1 1 0 0,1 0-1 0 0,0-1 1 0 0,-1 1-1 0 0,1-1 1 0 0,-1 1-1 0 0,1-1 1 0 0,-1 1-1 0 0,0-1 1 0 0,1 0-1 0 0,-1 1 1 0 0,0-1-1 0 0,0 1-8 0 0,-4 5 39 0 0,1 2 31 0 0,0 0 1 0 0,1 1-1 0 0,-1 4-70 0 0,-1 2 95 0 0,4-14-75 0 0,0 1 0 0 0,0-1 1 0 0,0 0-1 0 0,-1-1 0 0 0,1 1 0 0 0,0 0 0 0 0,-1 0 0 0 0,0 0 0 0 0,-1 0-20 0 0,-7 11 137 0 0,-8 20 233 0 0,9-13-201 0 0,6-9-62 0 0,-3 1 63 0 0,-1 2 13 0 0,0 0-50 0 0,-9 18 71 0 0,11-23-145 0 0,-2-2 42 0 0,-5 8 116 0 0,9-3-115 0 0,3-9 33 0 0,0-1-6 0 0,-1 1-81 0 0,2 11 308 0 0,-1-10-290 0 0,1-2-36 0 0,0 0-60 0 0,9 3 104 0 0,-5 5-2 0 0,5-5-12 0 0,-6 2-44 0 0,-3-7-13 0 0,-1 1-1 0 0,0-1 1 0 0,0 0-1 0 0,1 1 0 0 0,-1-1 1 0 0,0 1-1 0 0,1-1 0 0 0,-1 0 1 0 0,0 1-1 0 0,1-1 1 0 0,-1 0-1 0 0,0 0 0 0 0,1 1 1 0 0,-1-1-1 0 0,1 0 0 0 0,-1 0 1 0 0,0 1-1 0 0,1-1 1 0 0,-1 0-1 0 0,1 0 0 0 0,-1 0 1 0 0,1 0-1 0 0,-1 0 0 0 0,1 0 1 0 0,-1 0-1 0 0,1 0 1 0 0,-1 0-1 0 0,1 0 0 0 0,-1 0 1 0 0,1 0-1 0 0,-1 0 0 0 0,1 0-2 0 0,-1 0 2 0 0,1 0-1 0 0,-1 0 1 0 0,1 0-1 0 0,-1 0 1 0 0,1 0 0 0 0,-1 0-1 0 0,1 0 1 0 0,-1 0-1 0 0,1 0 1 0 0,-1 0-1 0 0,1 0 1 0 0,-1 0-1 0 0,1 0 1 0 0,-1 1-1 0 0,1-1 1 0 0,-1 0-1 0 0,0 0 1 0 0,1 1-1 0 0,-1-1 1 0 0,1 0-1 0 0,-1 0 1 0 0,0 1-1 0 0,1-1 1 0 0,-1 0-1 0 0,0 1 1 0 0,1-1-1 0 0,-1 1 1 0 0,0-1-1 0 0,1 1-1 0 0,6 6 52 0 0,-4-7-49 0 0,-1 1-1 0 0,1-1 0 0 0,0 1 1 0 0,-1-1-1 0 0,1 0 0 0 0,0 0 0 0 0,1 0-2 0 0,89 0 0 0 0,-82-2-16 0 0,-2-2-58 0 0,4-2-70 0 0,8 3-62 0 0,-10 3 81 0 0,0 0-38 0 0,4-3-137 0 0,-8-2 65 0 0,3 0-148 0 0,-4 4 140 0 0,1 0-45 0 0,8 1-350 0 0</inkml:trace>
  <inkml:trace contextRef="#ctx0" brushRef="#br0" timeOffset="866.06">1029 349 7424 0 0,'0'0'166'0'0,"0"0"29"0"0,0 0 12 0 0,2 0-34 0 0,6 0-141 0 0,-1 0 3 0 0,6 0 35 0 0,-9-1 42 0 0,0 1 91 0 0,0-1 100 0 0,4-3 493 0 0,-6 2-554 0 0,0 1-95 0 0,-1-1-46 0 0,1 1-55 0 0,-1 0-65 0 0,0 0 299 0 0,0 0-52 0 0,1 0-48 0 0,-1 0-41 0 0,0 1-19 0 0,1 0-41 0 0,-1 0-25 0 0,2 0-23 0 0,0 0 30 0 0,-2-1-3 0 0,0 1 33 0 0,8-5 206 0 0,0 0 86 0 0,1 2 95 0 0,-5 1 56 0 0,13-10-68 0 0,-5 5-217 0 0,-1-2-50 0 0,-6 3-82 0 0,15-13 300 0 0,-13 15-321 0 0,0 3-46 0 0,-8 1-49 0 0,0 0 1 0 0,0 0 0 0 0,0 0 0 0 0,0 0 0 0 0,0 0 0 0 0,0 0 0 0 0,0 0 0 0 0,1 0-1 0 0,-1 0 1 0 0,0 0 0 0 0,0 0 0 0 0,0 0 0 0 0,0 0 0 0 0,0 0 0 0 0,0 0-1 0 0,0 0 1 0 0,0 0 0 0 0,0 0 0 0 0,0 0 0 0 0,0 0 0 0 0,1 0 0 0 0,-1 0 0 0 0,0 0-1 0 0,0 0 1 0 0,0 0 0 0 0,0 0 0 0 0,0 0 0 0 0,0 0 0 0 0,0 0 0 0 0,0-1 0 0 0,0 1-1 0 0,0 0 1 0 0,0 0 0 0 0,0 0 0 0 0,0 0 0 0 0,0 0 0 0 0,0 0 0 0 0,0 0 0 0 0,0 0-1 0 0,0 0 1 0 0,1 0 0 0 0,-1 0 0 0 0,0 0 0 0 0,0-1 0 0 0,0 1 0 0 0,0 0-1 0 0,0 0 1 0 0,0 0 0 0 0,0 0 0 0 0,0 0 0 0 0,0 0 0 0 0,0 0 0 0 0,-1 0 0 0 0,1 0-1 0 0,0 0 1 0 0,0-1 0 0 0,0 1-2 0 0,1-1 4 0 0,-1 0 0 0 0,0 0 0 0 0,1 0 0 0 0,-1 0 0 0 0,0 1 0 0 0,1-1 0 0 0,0 0 0 0 0,-1 0 0 0 0,1 0-1 0 0,-1 0 1 0 0,1 1 0 0 0,0-1 0 0 0,-1 0 0 0 0,1 0 0 0 0,0 1 0 0 0,0-1 0 0 0,0 1 0 0 0,0-1 0 0 0,0 1 0 0 0,-1-1 0 0 0,1 1 0 0 0,0-1 0 0 0,0 1-4 0 0,11-8 21 0 0,-8 3 24 0 0,-4 0-35 0 0,1 0-11 0 0,6 2 2 0 0,-7 3-1 0 0,0 0 0 0 0,0 0 0 0 0,1 0 0 0 0,-1 0-1 0 0,0 0 1 0 0,0 0 0 0 0,0 0 0 0 0,1 0 0 0 0,-1 0 0 0 0,0 0 0 0 0,0 0-1 0 0,0 0 1 0 0,0 0 0 0 0,0-1 0 0 0,1 1 0 0 0,-1 0 0 0 0,0 0 0 0 0,0 0-1 0 0,0 0 1 0 0,0 0 0 0 0,0 0 0 0 0,0 0 0 0 0,1-1 0 0 0,-1 1 0 0 0,0 0-1 0 0,0 0 1 0 0,0 0 0 0 0,0 0 0 0 0,0-1 0 0 0,0 1 0 0 0,0 0-1 0 0,0 0 1 0 0,0 0 0 0 0,0 0 0 0 0,0-1 0 0 0,0 1 0 0 0,0 0 0 0 0,1-9 23 0 0,0-8 32 0 0,-1 11-35 0 0,0 5-16 0 0,0-1-1 0 0,0 0 1 0 0,0 1 0 0 0,0-1-1 0 0,0 1 1 0 0,0-1 0 0 0,0 0-1 0 0,0 1 1 0 0,-1-1 0 0 0,1 1 0 0 0,-1-1-1 0 0,0 0-3 0 0,-9-1 54 0 0,5 1-1 0 0,-8-9-32 0 0,-2 9 22 0 0,6 2-44 0 0,6-1 10 0 0,0 1 0 0 0,0 0 0 0 0,0 0 0 0 0,0 0 0 0 0,0 0 0 0 0,0 1 0 0 0,0-1 0 0 0,0 1 0 0 0,0-1 0 0 0,-1 1-9 0 0,-1 10 74 0 0,-5-5 9 0 0,9-6-77 0 0,0 0 0 0 0,0 1-1 0 0,0-1 1 0 0,0 1 0 0 0,0-1 0 0 0,0 1 0 0 0,0 0-1 0 0,0-1 1 0 0,0 1 0 0 0,1 0 0 0 0,-1-1-1 0 0,0 1 1 0 0,0 0 0 0 0,1 0 0 0 0,-1 0 0 0 0,0 0-6 0 0,-4 12 73 0 0,-5-8-58 0 0,-7 23 45 0 0,15-27-59 0 0,1 0 0 0 0,0 0 0 0 0,0 0 0 0 0,-1 0 0 0 0,1 0 0 0 0,0 1 0 0 0,1-1 1 0 0,-1 1-1 0 0,0-1 0 0 0,0 0 0 0 0,0 1 0 0 0,1-1 0 0 0,-1 1 0 0 0,1 0 1 0 0,-1-1-1 0 0,1 1 0 0 0,0-1 0 0 0,0 1 0 0 0,-1 0 0 0 0,1 0-1 0 0,0-1 4 0 0,0 1 0 0 0,0-1 0 0 0,0 1 0 0 0,0-1-1 0 0,-1 1 1 0 0,1-1 0 0 0,-1 1 0 0 0,1-1 0 0 0,-1 1 0 0 0,0-1 0 0 0,1 0-1 0 0,-1 1 1 0 0,0-1-4 0 0,-5 11 4 0 0,3 8 9 0 0,3 17 148 0 0,0-23-95 0 0,0-9-26 0 0,1 0 1 0 0,-1 0 0 0 0,1 0 0 0 0,0 0 0 0 0,0 0 0 0 0,0 0 0 0 0,0 0 0 0 0,1-1 0 0 0,1 4-41 0 0,-1-5 36 0 0,1 1 0 0 0,-1 0 0 0 0,0-1 0 0 0,1 1 0 0 0,0-1-1 0 0,2 2-35 0 0,7 16 158 0 0,-11-20-141 0 0,0 1-1 0 0,0 0 1 0 0,0 0 0 0 0,0 0 0 0 0,0-1 0 0 0,0 1 0 0 0,0-1-1 0 0,1 1 1 0 0,-1-1 0 0 0,0 1 0 0 0,1-1 0 0 0,-1 0-1 0 0,2 1-16 0 0,8 3 100 0 0,8 5 51 0 0,-5-6-63 0 0,7-5-19 0 0,-13 1-37 0 0,40 0 208 0 0,-5 0-112 0 0,-28-3-80 0 0,-5-2-34 0 0,-3 0-26 0 0,12-3-76 0 0,-3 1 13 0 0,-6 1-23 0 0,-2 1-34 0 0,0-2-62 0 0,-6 5 86 0 0,0 0 41 0 0,8-4-61 0 0,-7 5 15 0 0,0-1-101 0 0,-1 1 5 0 0,1 0-67 0 0,-1 0-77 0 0,1 0-88 0 0,-1 0 54 0 0,-1 0-55 0 0,1 0-51 0 0,-1 0-43 0 0,1-1-156 0 0,0 0-43 0 0,0 0-189 0 0,1-1-508 0 0</inkml:trace>
  <inkml:trace contextRef="#ctx0" brushRef="#br0" timeOffset="1254.85">1497 92 8536 0 0,'0'0'249'0'0,"0"0"-1"0"0,1 0-183 0 0,1 2-38 0 0,0 0-115 0 0,2 1 109 0 0,0 1 101 0 0,0 0 82 0 0,2 2 122 0 0,3 4 260 0 0,-2 0 12 0 0,-3-3-248 0 0,-2-1-118 0 0,-1 0-74 0 0,1 5 266 0 0,4 2 54 0 0,0-2-42 0 0,-5-3-54 0 0,1-3 166 0 0,8 8-1 0 0,2 12 336 0 0,-3-5-259 0 0,1-3-197 0 0,-5 9-3 0 0,8-1 152 0 0,-11-22-510 0 0,0-1 0 0 0,-1 1 1 0 0,1 0-1 0 0,-1 0 0 0 0,0 0 0 0 0,1 0 1 0 0,-1 0-1 0 0,-1 0 0 0 0,1 0 0 0 0,0 0 0 0 0,0 3-66 0 0,1 7 224 0 0,3-4-87 0 0,0-1-63 0 0,6 13 118 0 0,-7-12-123 0 0,-3-7-49 0 0,0 0 0 0 0,-1 1-1 0 0,1-1 1 0 0,-1 0 0 0 0,0 0-1 0 0,0 1 1 0 0,0-1 0 0 0,0 0-1 0 0,0 2-19 0 0,0 0 29 0 0,0-2 37 0 0,0-2-2 0 0,0 3 2 0 0,0-1-57 0 0,-1-1 1 0 0,1 1-1 0 0,-1 0 1 0 0,1-1-1 0 0,-1 1 1 0 0,1 0-1 0 0,-1-1 1 0 0,0 1-1 0 0,0-1 1 0 0,0 1-1 0 0,0-1 1 0 0,0 1-1 0 0,0-1 1 0 0,0 0-1 0 0,-1 1-9 0 0,0 1 72 0 0,2-3 2 0 0,0 0 4 0 0,0 0 2 0 0,0 0 0 0 0,0 0 0 0 0,-2-5 15 0 0,3 2-63 0 0,-3-2 1 0 0,-4 1 20 0 0,5 4-50 0 0,1-1 0 0 0,0 1 0 0 0,-1 0 1 0 0,1 0-1 0 0,-1-1 0 0 0,1 1 1 0 0,0 0-1 0 0,-1-1 0 0 0,1 1 0 0 0,0 0 1 0 0,-1-1-1 0 0,1 1 0 0 0,0 0 1 0 0,0-1-1 0 0,-1 1 0 0 0,1-1 0 0 0,0 1 1 0 0,0-1-1 0 0,0 1 0 0 0,-1 0 1 0 0,1-1-1 0 0,0 1 0 0 0,0-1 0 0 0,0 1 1 0 0,0-1-1 0 0,0 1 0 0 0,0-1 1 0 0,0 1-1 0 0,0-1 0 0 0,0 1 0 0 0,0-1 1 0 0,1 0-4 0 0,-3-16 112 0 0,-4 3-54 0 0,0 1-33 0 0,4-3 28 0 0,2 9-45 0 0,-1 1 1 0 0,1-1-1 0 0,-2 0 0 0 0,1 1 1 0 0,-1-1-1 0 0,0 1 1 0 0,0 0-9 0 0,0 0 11 0 0,1 4-10 0 0,1 0 0 0 0,0 0-1 0 0,-1 1 1 0 0,1-1-1 0 0,0 0 1 0 0,0 0 0 0 0,0 0-1 0 0,0 0 1 0 0,1 0-1 0 0,-1 0 1 0 0,0 0 0 0 0,1 1-1 0 0,-1-1 1 0 0,1 0-1 0 0,0 0 1 0 0,0 1 0 0 0,-1-1-1 0 0,1 0 1 0 0,1 0-1 0 0,2-6 0 0 0,-2-10 0 0 0,-2 17 0 0 0,0-1 0 0 0,0 1 0 0 0,0 0 0 0 0,0-1 0 0 0,1 1 0 0 0,-1 0 0 0 0,0-1 0 0 0,1 1 0 0 0,-1 0 0 0 0,1-1 0 0 0,9-16 0 0 0,-5-7 0 0 0,-4 23 0 0 0,0 0 0 0 0,0 1 0 0 0,0-1 0 0 0,0 0 0 0 0,0 1 0 0 0,0-1 0 0 0,0 1 0 0 0,1-1 0 0 0,-1 1 0 0 0,1-1 0 0 0,-2 2 0 0 0,12-11 1 0 0,-7 7-10 0 0,0-1 0 0 0,-1 1 0 0 0,0-1 0 0 0,0 1 0 0 0,0-1 0 0 0,1-2 9 0 0,-2 0-7 0 0,-2 5-2 0 0,0-1-1 0 0,0 0 1 0 0,0 1 0 0 0,1-1-1 0 0,0 1 1 0 0,-1-1 0 0 0,1 1-1 0 0,0 0 1 0 0,0 0 0 0 0,0 0 0 0 0,0 0-1 0 0,0 0 1 0 0,1 0 0 0 0,-1 0-1 0 0,1 0 10 0 0,7-2-48 0 0,-8 3 37 0 0,1 0 1 0 0,-1 0-1 0 0,0 0 0 0 0,0-1 1 0 0,0 1-1 0 0,0-1 1 0 0,0 1-1 0 0,0-1 0 0 0,0 1 11 0 0,-1-1-8 0 0,1 0 0 0 0,0 1 0 0 0,0 0 0 0 0,-1-1 0 0 0,1 1 0 0 0,0 0 0 0 0,1 0 0 0 0,-1 0 0 0 0,0 0 0 0 0,0 1 0 0 0,0-1 0 0 0,0 0 0 0 0,1 1 0 0 0,-1 0 0 0 0,0-1 0 0 0,0 1 0 0 0,1 0 0 0 0,-1 0 0 0 0,1 0 8 0 0,-1 0-7 0 0,0 0 0 0 0,-1 0-1 0 0,1 0 1 0 0,-1 0-1 0 0,1 0 1 0 0,-1-1-1 0 0,1 1 1 0 0,-1-1-1 0 0,1 1 1 0 0,-1-1 0 0 0,1 0-1 0 0,-1 1 1 0 0,1-1-1 0 0,-1 0 1 0 0,0 0-1 0 0,0 0 1 0 0,1 0 0 0 0,-1 0-1 0 0,0 0 1 0 0,1-1 7 0 0,-1 0-10 0 0,1 1 0 0 0,-1-1 0 0 0,1 1 1 0 0,-1 0-1 0 0,1-1 0 0 0,0 1 0 0 0,-1 0 1 0 0,1 0-1 0 0,0 0 0 0 0,0 0 0 0 0,0 1 10 0 0,4-2-66 0 0,0 1 0 0 0,0 0-1 0 0,0 1 1 0 0,0-1 0 0 0,6 1 66 0 0,4 1-155 0 0,1-1-45 0 0,-2 1-41 0 0,-2-1-64 0 0,-9 0 154 0 0,5 0-112 0 0,-6 0 156 0 0,0 0-35 0 0,1 0-148 0 0,-2 0 96 0 0,0 0-38 0 0,0 0-78 0 0,1 0-60 0 0,-1 0-67 0 0,1 0-73 0 0,-1 0-79 0 0,1 0-87 0 0,0 0-93 0 0,0 0-98 0 0,7 0-1248 0 0,8 0-1190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2:05.0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12 7168 0 0,'0'-3'-8'0'0,"0"1"39"0"0,-1-1 123 0 0,1 1 151 0 0,0 1 264 0 0,0 2-245 0 0,0 0-144 0 0,0 0-64 0 0,1 0-40 0 0,-1 1-49 0 0,1-1-38 0 0,-1 1-43 0 0,1 0-47 0 0,4 6 284 0 0,3 6 222 0 0,0 0 29 0 0,-4-5-200 0 0,-3-8-189 0 0,-1 0 1 0 0,1 1-1 0 0,-1-1 1 0 0,1 0-1 0 0,-1 1 1 0 0,0-1-1 0 0,0 0 1 0 0,0 1 0 0 0,0-1-1 0 0,0 1-45 0 0,2 16 425 0 0,9 0-108 0 0,-5-9-146 0 0,0 1 39 0 0,-2 1 51 0 0,-3 1 68 0 0,0 0-141 0 0,9 26 437 0 0,-5-23-389 0 0,-3-9-157 0 0,3 9 173 0 0,0-3-59 0 0,-3 6 31 0 0,-1-4-27 0 0,-1-3-55 0 0,0-8-96 0 0,0 0 0 0 0,1 0 0 0 0,0 0 0 0 0,-1 0 0 0 0,1 0 0 0 0,0-1 0 0 0,1 3-46 0 0,4 8 191 0 0,-5-11-163 0 0,-1-1-1 0 0,1 1 1 0 0,-1 0 0 0 0,1 0 0 0 0,-1 0-1 0 0,0-1 1 0 0,0 1 0 0 0,0 0 0 0 0,0 0-1 0 0,0 0 1 0 0,0 1-28 0 0,-1-2 25 0 0,1 1-1 0 0,0 0 1 0 0,0 0-1 0 0,0 0 1 0 0,0 0-1 0 0,0-1 1 0 0,1 1-1 0 0,-1 0 1 0 0,1 0-1 0 0,-1 0 1 0 0,1 0-25 0 0,4 6 84 0 0,-4-7-67 0 0,0 1 0 0 0,-1-1 1 0 0,1 0-1 0 0,0 1 0 0 0,0-1 1 0 0,-1 1-1 0 0,1-1 0 0 0,-1 1 1 0 0,1-1-1 0 0,-1 1 0 0 0,0 0 1 0 0,1-1-1 0 0,-1 1 0 0 0,0 0-17 0 0,0 0-13 0 0,0 0 46 0 0,0-1 41 0 0,0 1 34 0 0,0 0 255 0 0,0 0 307 0 0,0-3-353 0 0,0 0-58 0 0,0 0-136 0 0,0 0-52 0 0,0 0-59 0 0,0 0-48 0 0,0 0-55 0 0,0-1-62 0 0,-3-3 257 0 0,2 4-92 0 0,0 0-1 0 0,0-1 0 0 0,0 1 0 0 0,0-1 1 0 0,0 1-1 0 0,0-1 0 0 0,0 1 1 0 0,1-1-1 0 0,-1 0 0 0 0,0 1 0 0 0,1-1 1 0 0,0 0-1 0 0,-1-1-11 0 0,0-29 98 0 0,1 27-95 0 0,-1-19 56 0 0,0 10-53 0 0,1 0-1 0 0,0 0 0 0 0,1 0 0 0 0,2-10-5 0 0,1 7 0 0 0,-2 7 0 0 0,0 0 0 0 0,1 0 0 0 0,0 0 0 0 0,1 0 0 0 0,0 1 0 0 0,2-3 0 0 0,-4 8 0 0 0,0 1 0 0 0,0-1 0 0 0,0 0 0 0 0,0 0 0 0 0,-1 0 0 0 0,1-4 0 0 0,-1 5-5 0 0,-1 1 0 0 0,1-1 0 0 0,0 1 0 0 0,0-1 0 0 0,0 0 0 0 0,1 1 0 0 0,-1 0 0 0 0,1-1 0 0 0,-1 1 0 0 0,1 0 0 0 0,0 0 0 0 0,0-1 5 0 0,28-37-109 0 0,-17 32 49 0 0,-9 2 50 0 0,-4 6 10 0 0,1-1-1 0 0,-1 1 1 0 0,0-1-1 0 0,0 1 1 0 0,1 0 0 0 0,-1-1-1 0 0,0 1 1 0 0,1-1-1 0 0,-1 1 1 0 0,0 0 0 0 0,1-1-1 0 0,-1 1 1 0 0,0 0-1 0 0,1 0 1 0 0,-1-1 0 0 0,1 1-1 0 0,-1 0 1 0 0,1 0 0 0 0,-1 0-1 0 0,0 0 1 0 0,1-1-1 0 0,-1 1 1 0 0,1 0 0 0 0,-1 0-1 0 0,1 0 1 0 0,-1 0-1 0 0,1 0 1 0 0,-1 0 0 0 0,1 0-1 0 0,-1 0 1 0 0,1 0-1 0 0,0 1 1 0 0,18-1-49 0 0,4 0 38 0 0,-5 3 29 0 0,-16-2-6 0 0,0 0-1 0 0,0 0 1 0 0,-1 0-1 0 0,1 1 1 0 0,0-1 0 0 0,0 1-1 0 0,-1-1 1 0 0,1 2-12 0 0,15 11 88 0 0,-3-4-30 0 0,1 1-79 0 0,3 4-81 0 0,8 9-144 0 0,-11-8 142 0 0,-1 1 54 0 0,-6-7 51 0 0,-1 0-1 0 0,0 1 0 0 0,-1 0 1 0 0,0 0-1 0 0,-1 0 0 0 0,0 1 0 0 0,0 3 0 0 0,8 8 0 0 0,-1-3 0 0 0,34 70 0 0 0,-44-74 22 0 0,-2-11 8 0 0,0 1 74 0 0,1 6 211 0 0,1-9-251 0 0,0-1-63 0 0,1-1-86 0 0,2 0-110 0 0,-3-1-217 0 0,-2 0 307 0 0,0 0 3 0 0,0 0-18 0 0,1 0-44 0 0,-1 0-14 0 0,0 0-44 0 0,1 0-51 0 0,0 0-56 0 0,-1 0-61 0 0,1 0-57 0 0,1 0-50 0 0,-1 0-44 0 0,0 0-157 0 0,1 0-44 0 0,0 0-191 0 0,1 0-513 0 0</inkml:trace>
  <inkml:trace contextRef="#ctx0" brushRef="#br0" timeOffset="339.9">969 12 7280 0 0,'-15'0'209'0'0,"0"2"-5"0"0,7 3-166 0 0,-3 1-31 0 0,0-4 39 0 0,10-2-24 0 0,-1 0 0 0 0,1 0 1 0 0,0 0-1 0 0,0 0 0 0 0,-1 0 0 0 0,1 1 1 0 0,0-1-1 0 0,0 0 0 0 0,-1 1 0 0 0,1-1 1 0 0,0 1-1 0 0,0-1 0 0 0,0 1 1 0 0,0 0-1 0 0,0 0 0 0 0,0-1 0 0 0,0 1 1 0 0,0 0-23 0 0,-12 20 435 0 0,3-2-122 0 0,4-10-196 0 0,1 3 106 0 0,1 0 48 0 0,2-9-172 0 0,1 0 1 0 0,-1 0-1 0 0,1 0 0 0 0,-1 0 1 0 0,0 0-1 0 0,0-1 1 0 0,-2 3-100 0 0,-5 7 342 0 0,8-9-264 0 0,-1 0 1 0 0,1 0-1 0 0,1 0 0 0 0,-1 0 0 0 0,0 0 0 0 0,0 3-78 0 0,1 5 264 0 0,-1 0 0 0 0,1 0 0 0 0,1 1-264 0 0,0 15 545 0 0,2-5-251 0 0,6 9 88 0 0,-8-29-352 0 0,3 9 203 0 0,0-2-56 0 0,-1-4-82 0 0,1 0 1 0 0,-1-1-1 0 0,1 1 1 0 0,0-1 0 0 0,0 0-1 0 0,2 1-95 0 0,1 2 143 0 0,0 0 37 0 0,4 0 7 0 0,23 7 414 0 0,-24-10-469 0 0,-9-4-123 0 0,11 3 282 0 0,-1-2-36 0 0,1-1-41 0 0,-1-1-48 0 0,-3 1-73 0 0,1 0-35 0 0,-8-1-44 0 0,1 1 0 0 0,-1 0 0 0 0,1 0 0 0 0,0 0 0 0 0,-1-1 0 0 0,1 1 0 0 0,-1-1 0 0 0,1 1 0 0 0,-1-1 0 0 0,1 0 0 0 0,-1 0 0 0 0,0 1 0 0 0,1-1 0 0 0,-1 0-14 0 0,7-4 59 0 0,4 0 54 0 0,-7-5-8 0 0,6 4-7 0 0,-1 0-14 0 0,-5 0 5 0 0,-1-4 180 0 0,-3 8-191 0 0,0 0-1 0 0,0 0 0 0 0,0 0 1 0 0,1-1-1 0 0,-1 1 0 0 0,0 1 1 0 0,1-1-1 0 0,-1 0 0 0 0,1 0-77 0 0,9-13 477 0 0,-9 7-276 0 0,0 0-37 0 0,-1 2-63 0 0,1 0-33 0 0,1-1-35 0 0,0 0-68 0 0,0 1-51 0 0,0 0-38 0 0,-3 5 87 0 0,0-1 1 0 0,1 0-1 0 0,-1 1 1 0 0,0-1-1 0 0,0 0 0 0 0,0 1 1 0 0,0-1-1 0 0,0 0 1 0 0,-1 0-1 0 0,1 1 0 0 0,0-1 1 0 0,-1 0-1 0 0,0 0 37 0 0,-3-8-140 0 0,-3-8-54 0 0,6 9 87 0 0,0-2-41 0 0,-1-9 50 0 0,-8 10-27 0 0,5-11-123 0 0,-2 16 62 0 0,4 3 72 0 0,2 1 104 0 0,0 0-43 0 0,0-1-42 0 0,0 1-38 0 0,0-1-38 0 0,0 1-36 0 0,-1-3-305 0 0,1 2 153 0 0,0 0-39 0 0,-1-2-502 0 0,-1 0-117 0 0,0 0-92 0 0,-3-2-924 0 0,-3-3-1152 0 0</inkml:trace>
  <inkml:trace contextRef="#ctx0" brushRef="#br0" timeOffset="839.83">1287 72 9096 0 0,'12'16'215'0'0,"-9"-4"3"0"0,-1-7 31 0 0,9 5-188 0 0,4 7 75 0 0,-13-6-75 0 0,-2-6-57 0 0,1 2 15 0 0,1-1 40 0 0,0-1 40 0 0,1-1 44 0 0,2 4 181 0 0,-2-1 18 0 0,0-1-39 0 0,1 1 22 0 0,1 3 110 0 0,-5-9-363 0 0,1 1 0 0 0,-1-1 0 0 0,1 0 1 0 0,-1 1-1 0 0,0-1 0 0 0,0 0 0 0 0,1 1 0 0 0,-1-1 0 0 0,0 0 1 0 0,0 1-73 0 0,2 16 643 0 0,8 5-3 0 0,-7-13-6 0 0,-1 10-38 0 0,1-16-410 0 0,1-1-22 0 0,-1-1-10 0 0,-1 1 18 0 0,-2 1 46 0 0,1 2 91 0 0,2 4 68 0 0,6-7 33 0 0,-9-3-402 0 0,0 0-1 0 0,1 0 1 0 0,-1 0-1 0 0,0 0 1 0 0,0 0-1 0 0,0 0 1 0 0,0 0-1 0 0,0 0 1 0 0,0 0-1 0 0,0 0 1 0 0,0 0 0 0 0,0 0-1 0 0,0 0 1 0 0,0 0-1 0 0,1 0 1 0 0,-1 0-1 0 0,0 0 1 0 0,0 0-1 0 0,0 0 1 0 0,0 0-1 0 0,0 0 1 0 0,0 0-1 0 0,0 0 1 0 0,0 0-1 0 0,0 0 1 0 0,0 0 0 0 0,0 0-1 0 0,0 0 1 0 0,1 0-1 0 0,-1 0 1 0 0,0 1-1 0 0,0-1 1 0 0,0 0-1 0 0,0 0 1 0 0,0 0-1 0 0,0 0 1 0 0,0 0-1 0 0,0 0 1 0 0,0 0-1 0 0,0 0 1 0 0,0 0 0 0 0,0 0-1 0 0,0 0 1 0 0,0 0-1 0 0,0 1 1 0 0,0-1-1 0 0,0 0 1 0 0,0 0-1 0 0,0 0 1 0 0,0 0-1 0 0,0 0 1 0 0,0 0-1 0 0,0 0 1 0 0,0 0-1 0 0,0 0 1 0 0,0 0 0 0 0,0 1-9 0 0,0 17 604 0 0,0-11-376 0 0,0-5 26 0 0,0-2-58 0 0,0 0-17 0 0,0 0-4 0 0,0 0-12 0 0,0 0-2 0 0,0 0 0 0 0,0 0-12 0 0,0 0-52 0 0,0 0-28 0 0,0 0-4 0 0,-3-2-10 0 0,2 0-54 0 0,-1 0 1 0 0,1 0-1 0 0,0 0 1 0 0,0 0 0 0 0,0 0-1 0 0,0 0 1 0 0,0 0-1 0 0,0-1 1 0 0,0 1 0 0 0,1 0-1 0 0,-1-1 1 0 0,1 1-1 0 0,-1 0 1 0 0,1-1 0 0 0,0 1-1 0 0,0 0 1 0 0,0-1-1 0 0,1 0 0 0 0,-1 1 0 0 0,0 1 0 0 0,-1-1 0 0 0,1 1 0 0 0,0-1 0 0 0,0 1 0 0 0,-1-1 0 0 0,1 1 0 0 0,-1-1 0 0 0,0 1 0 0 0,1-1 0 0 0,-1 1 0 0 0,0 0 0 0 0,0-2 0 0 0,0 2 0 0 0,0-1 0 0 0,0 0 0 0 0,0 1 0 0 0,0-1 0 0 0,0 0 0 0 0,1 1 0 0 0,-1-1 0 0 0,1 0 0 0 0,-1 0 0 0 0,1 0 0 0 0,0 0 0 0 0,0 1 0 0 0,0-3 0 0 0,0-31 6 0 0,0-1 42 0 0,0 33-47 0 0,0 0 0 0 0,0 0 0 0 0,0 0 1 0 0,1 0-1 0 0,0 0 0 0 0,-1 0 0 0 0,1 0 1 0 0,0 0-1 0 0,1 0 0 0 0,0-2-1 0 0,2-5 9 0 0,6-15 41 0 0,-5 15-81 0 0,0-5-65 0 0,9-9-7 0 0,-2 5-9 0 0,-10 14 77 0 0,-2 5 24 0 0,0-1 1 0 0,1 0 0 0 0,-1 1 0 0 0,0-1 0 0 0,0 1-1 0 0,1-1 1 0 0,-1 0 0 0 0,1 1 0 0 0,-1-1-1 0 0,0 1 1 0 0,1-1 0 0 0,-1 1 0 0 0,1-1 0 0 0,-1 1-1 0 0,1 0 1 0 0,-1-1 0 0 0,1 1 0 0 0,0 0 0 0 0,-1-1-1 0 0,1 1 1 0 0,-1 0 0 0 0,1 0 10 0 0,4-3-43 0 0,0-2-15 0 0,-2 2 31 0 0,0 1-21 0 0,-1 1-23 0 0,0 0-35 0 0,7-1-30 0 0,0 3 46 0 0,-1 2 25 0 0,4 3 9 0 0,-4-2 17 0 0,2 1 24 0 0,-9-5 15 0 0,0 0 0 0 0,0 1 0 0 0,0-1 0 0 0,0 1 0 0 0,0-1 0 0 0,0 1 0 0 0,0-1 0 0 0,0 1 0 0 0,0 0 0 0 0,0-1 0 0 0,0 1 0 0 0,0 0 0 0 0,0 0 0 0 0,-1-1 0 0 0,1 1 0 0 0,0 0-1 0 0,-1 0 1 0 0,1 1 0 0 0,4 8 5 0 0,-4-8 2 0 0,0 0-1 0 0,0 0 1 0 0,0 1 0 0 0,0-1 0 0 0,1 0 0 0 0,-1 0 0 0 0,1-1 0 0 0,-1 1 0 0 0,1 0-7 0 0,5 5 11 0 0,-3-4-10 0 0,-1 0-1 0 0,0 0 0 0 0,0 1 1 0 0,-1-1-1 0 0,1 0 0 0 0,0 1 0 0 0,1 7-5 0 0,-4-10 1 0 0,1 0 1 0 0,-1 0-1 0 0,1 0 0 0 0,-1 0 0 0 0,1 0 0 0 0,-1 0 1 0 0,1 0-1 0 0,-1 0 0 0 0,1 0 0 0 0,0 0 1 0 0,-1 0-1 0 0,1 0 0 0 0,0-1 0 0 0,0 1 0 0 0,0 0 1 0 0,0 0-1 0 0,0-1 0 0 0,0 1 4 0 0,4 1-8 0 0,-4-1 8 0 0,-1-1-1 0 0,1 0 1 0 0,0 0 0 0 0,-1 1 0 0 0,1-1-1 0 0,-1 0 1 0 0,1 1 0 0 0,-1-1 0 0 0,1 1-1 0 0,-1-1 1 0 0,1 0 0 0 0,-1 1 0 0 0,1-1-1 0 0,-1 1 1 0 0,1-1 0 0 0,-1 1-1 0 0,0 0 1 0 0,1-1 0 0 0,-1 1 0 0 0,0-1-1 0 0,0 1 1 0 0,1 0 0 0 0,1 4-1 0 0,28 55 1 0 0,-20-45 0 0 0,-7 0 0 0 0,-3-13 0 0 0,0 0 0 0 0,0-1 0 0 0,0 1 0 0 0,1-1 0 0 0,-1 1 0 0 0,1-1 0 0 0,-1 1 0 0 0,1 0 0 0 0,-1-1 0 0 0,1 0 0 0 0,0 1 0 0 0,0-1 0 0 0,0 0 0 0 0,0 1 0 0 0,3 6 0 0 0,-1 7 0 0 0,-3 15 0 0 0,2-15-28 0 0,9-2-116 0 0,-9-11-44 0 0,-2-2 82 0 0,0 0 32 0 0,0 0-32 0 0,0 0-15 0 0,0 0-32 0 0,0 0-39 0 0,0 0-42 0 0,0 0-47 0 0,0 0-44 0 0,0 0-39 0 0,0 0-37 0 0,0 1-260 0 0,1-1-60 0 0,0 1-48 0 0,0 0-33 0 0,3 3-1438 0 0,4 4-1273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3:09.9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22 333 7968 0 0,'0'0'233'0'0,"0"0"-62"0"0,0 0-19 0 0,0 0 44 0 0,0 3 158 0 0,0 0-85 0 0,0 2 61 0 0,0 16 1115 0 0,0-15-1110 0 0,0-1-71 0 0,0 0-45 0 0,3 9 214 0 0,8 6 98 0 0,2 3-7 0 0,-10-7-140 0 0,-3-9-227 0 0,0 5 41 0 0,2-1-87 0 0,3-3-60 0 0,-4-7-42 0 0,0 1 0 0 0,0-1 1 0 0,0 1-1 0 0,-1-1 0 0 0,1 0 1 0 0,0 1-1 0 0,-1-1 1 0 0,1 1-1 0 0,-1 0 0 0 0,0-1 1 0 0,1 1-1 0 0,-1-1 0 0 0,0 1 1 0 0,0 0-10 0 0,0-2 4 0 0,0 1 0 0 0,0 0 0 0 0,0-1 1 0 0,0 1-1 0 0,0 0 0 0 0,0-1 1 0 0,0 1-1 0 0,0 0 0 0 0,1-1 0 0 0,-1 1 1 0 0,0-1-1 0 0,0 1 0 0 0,1 0 1 0 0,-1-1-1 0 0,0 1 0 0 0,1-1 0 0 0,-1 1 1 0 0,1-1-1 0 0,-1 1 0 0 0,0-1 1 0 0,1 1-1 0 0,-1-1 0 0 0,1 1 0 0 0,-1-1 1 0 0,1 0-1 0 0,0 1-4 0 0,-1-1 4 0 0,1 1-1 0 0,-1-1 1 0 0,1 0 0 0 0,-1 1 0 0 0,1-1-1 0 0,-1 1 1 0 0,1-1 0 0 0,-1 1-1 0 0,1-1 1 0 0,-1 1 0 0 0,0-1 0 0 0,1 1-1 0 0,-1-1 1 0 0,0 1 0 0 0,0 0-1 0 0,1-1 1 0 0,-1 1 0 0 0,0 0 0 0 0,0-1-1 0 0,0 1 1 0 0,0 0 0 0 0,0-1-1 0 0,0 1 1 0 0,0-1 0 0 0,0 1 0 0 0,0 0-4 0 0,0 5 27 0 0,0-4-20 0 0,0-1 1 0 0,0 1-1 0 0,-1-1 1 0 0,1 1-1 0 0,1 0 1 0 0,-1-1-1 0 0,0 1 1 0 0,0-1-1 0 0,1 1 1 0 0,-1-1-1 0 0,1 1 1 0 0,0 1-8 0 0,9 2 11 0 0,-10-5-11 0 0,1 1 0 0 0,-1 0 0 0 0,0 0 0 0 0,1-1 0 0 0,-1 1 0 0 0,0 0 0 0 0,0 0 0 0 0,0 0 0 0 0,0-1 0 0 0,1 1 0 0 0,-1 0 0 0 0,0 0 0 0 0,0 0 0 0 0,-1 0 0 0 0,1 12-15 0 0,3-8-54 0 0,-3-5-110 0 0,0 0 79 0 0,1 1 66 0 0,-1-1 53 0 0,1 1 73 0 0,2 0 218 0 0,-2 0-249 0 0,-1 0-40 0 0,1-1-39 0 0,0 1-34 0 0,-1-1-39 0 0,1 1-44 0 0,-1-1-74 0 0,1 1-69 0 0,0 0-75 0 0,-1 0-84 0 0,1-1-90 0 0,-1 1-98 0 0,0 0-106 0 0,0 0-111 0 0,0-1-930 0 0,0 0-1008 0 0</inkml:trace>
  <inkml:trace contextRef="#ctx0" brushRef="#br0" timeOffset="316.37">400 107 7568 0 0,'0'0'166'0'0,"0"0"29"0"0,0 0 14 0 0,2 0-25 0 0,21 1 142 0 0,-23-1-317 0 0,1 0-1 0 0,-1 0 1 0 0,0 0 0 0 0,0 0 0 0 0,0 0 0 0 0,1 0-1 0 0,-1 0 1 0 0,0 0 0 0 0,0 1 0 0 0,0-1 0 0 0,0 0 0 0 0,1 0-1 0 0,-1 0 1 0 0,0 0 0 0 0,0 0 0 0 0,0 0 0 0 0,0 1-1 0 0,0-1 1 0 0,0 0 0 0 0,1 0 0 0 0,-1 0 0 0 0,0 0 0 0 0,0 1-1 0 0,0-1 1 0 0,0 0 0 0 0,0 0 0 0 0,0 0 0 0 0,0 1-1 0 0,0-1 1 0 0,0 0 0 0 0,0 0 0 0 0,0 0-9 0 0,3 7 271 0 0,8-2 176 0 0,-6 5-10 0 0,0-6-233 0 0,0-2-34 0 0,-4-1-146 0 0,0-1 0 0 0,0 1 1 0 0,0-1-1 0 0,0 1 0 0 0,0-1 1 0 0,0 1-1 0 0,0-1 0 0 0,0 1 0 0 0,0 0 1 0 0,0-1-1 0 0,-1 1 0 0 0,1 0 1 0 0,0 0-1 0 0,-1 0 0 0 0,1 0 1 0 0,0 0-25 0 0,4 11 279 0 0,-2-2-104 0 0,6 11 85 0 0,6 8 70 0 0,-3 18 19 0 0,-3-9-92 0 0,1-14-50 0 0,-8-19-156 0 0,1 0 0 0 0,-1 0 0 0 0,-1 0 0 0 0,1 0 0 0 0,-1 1 0 0 0,1-1 0 0 0,-1 0 0 0 0,-1 1 1 0 0,1-1-1 0 0,-1 4-51 0 0,3 20 238 0 0,7 13 31 0 0,-5-23-152 0 0,5 12 59 0 0,-10-30-168 0 0,2 7 58 0 0,0 0-1 0 0,1 0 1 0 0,-1 0-1 0 0,4 4-65 0 0,-3 2 77 0 0,-3 7-14 0 0,-1-13-33 0 0,1 7 29 0 0,-1-12-57 0 0,1-1 0 0 0,0 1 0 0 0,0 0 0 0 0,0 0 0 0 0,0 0 0 0 0,0-1 0 0 0,1 1 1 0 0,-1 0-1 0 0,1 0 0 0 0,1 2-2 0 0,8 10 0 0 0,-8 0 10 0 0,-2-2 44 0 0,0-11-12 0 0,0-2-90 0 0,0 0-44 0 0,0 0 61 0 0,0 0-18 0 0,0 0-24 0 0,0 0-39 0 0,0 0-19 0 0,0 0-39 0 0,0 0-45 0 0,0 0-52 0 0,0 0-54 0 0,0 0-52 0 0,0 0-44 0 0,0 0-41 0 0,0 0-135 0 0,0 0-40 0 0,0 0-164 0 0,0 0-441 0 0</inkml:trace>
  <inkml:trace contextRef="#ctx0" brushRef="#br0" timeOffset="594.87">324 454 9152 0 0,'0'0'208'0'0,"0"0"33"0"0,0 0 14 0 0,3 0-42 0 0,9-2-170 0 0,15-11 1 0 0,-20 12 92 0 0,2 0 106 0 0,2-4-9 0 0,3-3 218 0 0,1 0-3 0 0,-5 3-220 0 0,18 0 147 0 0,-14 1-214 0 0,8-3 151 0 0,3-1 46 0 0,-9 3-173 0 0,-2 3-92 0 0,-1 1-79 0 0,9 1 63 0 0,1 0-29 0 0,-20 0-51 0 0,-1 0 1 0 0,1 0-1 0 0,-1-1 1 0 0,1 1-1 0 0,0-1 1 0 0,-1 1-1 0 0,1-1 1 0 0,-1 0-1 0 0,1 0 0 0 0,-1 0 1 0 0,1 0-1 0 0,-1 0 3 0 0,10-4-64 0 0,6 3-80 0 0,-3 2-24 0 0,0 0-6 0 0</inkml:trace>
  <inkml:trace contextRef="#ctx0" brushRef="#br0" timeOffset="848.09">22 1 9184 0 0,'-3'0'208'0'0,"3"0"-259"0"0,-2 0 83 0 0,-2 0 90 0 0,-2 0 158 0 0,0 0 113 0 0,7 0-279 0 0,4 0-106 0 0,53 0-130 0 0,-41 0 50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2:02.9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16 9072 0 0,'0'0'200'0'0,"0"0"33"0"0,0 0 15 0 0,0 0 39 0 0,0 0 134 0 0,0 2 54 0 0,-2 5-195 0 0,-3-2 72 0 0,-1 2 104 0 0,4 4-50 0 0,1 7-97 0 0,0-12-196 0 0,1 1-1 0 0,-1 0 1 0 0,2-1 0 0 0,-1 1-1 0 0,1 0 1 0 0,0-1 0 0 0,1 6-113 0 0,2-2 86 0 0,3 8 66 0 0,-6-10-63 0 0,0 1 33 0 0,-2 1-27 0 0,1 9 92 0 0,3-2 26 0 0,2-7-111 0 0,1 7 75 0 0,-5-9-78 0 0,0 2 36 0 0,-1 46 408 0 0,2-42-342 0 0,3-5-57 0 0,0 3-19 0 0,-2 9 37 0 0,-3-10-68 0 0,0 0 27 0 0,1-1 10 0 0,5 1-30 0 0,0 2 24 0 0,-4 1 54 0 0,-3-11-142 0 0,1-3-26 0 0,14 24 53 0 0,-12-9-49 0 0,-2-2 29 0 0,0-11-115 0 0,0-2-78 0 0,0 0 56 0 0,0 0-69 0 0,0 0-84 0 0,0 0 73 0 0,0 0-38 0 0,0 0-43 0 0,0 0-39 0 0,0 0-398 0 0,0 0 94 0 0,0 0-54 0 0,0 0-767 0 0,0 0-605 0 0,0 0-1147 0 0</inkml:trace>
  <inkml:trace contextRef="#ctx0" brushRef="#br0" timeOffset="552.19">502 61 7976 0 0,'0'0'174'0'0,"0"-2"29"0"0,0 0-156 0 0,0-1 2 0 0,0 0 3 0 0,0 0 44 0 0,0-2 68 0 0,-3-7-125 0 0,-1 5-16 0 0,-2 3 48 0 0,-3 1 51 0 0,-2 2 51 0 0,10 1-148 0 0,1 0-1 0 0,-1 0 0 0 0,1 0 1 0 0,-1-1-1 0 0,0 1 1 0 0,1 0-1 0 0,-1 0 1 0 0,1 0-1 0 0,-1 0 1 0 0,1-1-1 0 0,-1 1 1 0 0,1 0-1 0 0,-1 0 1 0 0,1-1-1 0 0,-1 1 1 0 0,1 0-1 0 0,0-1 1 0 0,-1 1-1 0 0,1-1 1 0 0,-1 1-1 0 0,1 0 1 0 0,0-1-1 0 0,-1 1 0 0 0,1-1-24 0 0,0 0 26 0 0,-1 1 0 0 0,1-1-1 0 0,-1 0 1 0 0,1 1 0 0 0,-1-1-1 0 0,1 1 1 0 0,-1-1-1 0 0,1 1 1 0 0,-1-1 0 0 0,1 1-1 0 0,-1 0 1 0 0,0-1 0 0 0,1 1-1 0 0,-1 0 1 0 0,0-1-1 0 0,1 1 1 0 0,-1 0 0 0 0,0 0-1 0 0,1 0 1 0 0,-1 0 0 0 0,0 0-1 0 0,0-1 1 0 0,1 1-1 0 0,-1 0 1 0 0,0 1-26 0 0,-11-1 219 0 0,-4 0 31 0 0,14 0-56 0 0,-1 0-4 0 0,-1 0-97 0 0,-21 0 191 0 0,18 0-152 0 0,1 0 58 0 0,3 2-91 0 0,-14 8-14 0 0,6-5-38 0 0,-4 8 6 0 0,-6 7-41 0 0,18-17-11 0 0,-6 19-3 0 0,-1-7 2 0 0,8 0 0 0 0,2-13 0 0 0,0 0 0 0 0,0 0 0 0 0,0-1 0 0 0,1 1 0 0 0,-1 0 0 0 0,1-1 0 0 0,-1 1 0 0 0,1-1 0 0 0,0 1 0 0 0,0 0 0 0 0,-1-1 0 0 0,1 1 0 0 0,0-1 0 0 0,0 0 0 0 0,0 1 0 0 0,0-1 0 0 0,0 1 0 0 0,0 0 0 0 0,-1-1 0 0 0,1 1 0 0 0,-1-1 0 0 0,1 1 0 0 0,-1 0 0 0 0,0-1 0 0 0,1 1 0 0 0,-1 0 0 0 0,0 0 0 0 0,0-1 0 0 0,0 1 0 0 0,0 0 0 0 0,1-1 0 0 0,-1 1 0 0 0,0-1 0 0 0,1 1 0 0 0,-1-1 0 0 0,1 1 0 0 0,-1-1 0 0 0,1 1 0 0 0,0-1 0 0 0,0 0 0 0 0,0 1 0 0 0,0-1 0 0 0,4 7 0 0 0,-1 2-2 0 0,-3-8 3 0 0,0 0 1 0 0,0 1-1 0 0,0-1 1 0 0,0 0-1 0 0,1 0 0 0 0,-1 0 1 0 0,1 0-1 0 0,-1-1 0 0 0,1 1-1 0 0,10 11 36 0 0,8 7 6 0 0,-6-10 24 0 0,-5-5-15 0 0,-6-4-37 0 0,-1-1-1 0 0,0 2 1 0 0,0-1 0 0 0,0 0 0 0 0,0 0 0 0 0,0 1-1 0 0,0-1 1 0 0,0 1 0 0 0,0 0-14 0 0,5 5 73 0 0,17 17 97 0 0,32 32 132 0 0,-39-39-159 0 0,0 0 57 0 0,-7-1-72 0 0,-3-5 13 0 0,3-6-13 0 0,4 19 78 0 0,-12-20-170 0 0,-2-1-44 0 0,1 2 67 0 0,0 2 77 0 0,0 7 146 0 0,-1-1 8 0 0,-1-5-137 0 0,0-3-75 0 0,0-2-60 0 0,-10 2 110 0 0,6 5-10 0 0,-5-5-38 0 0,4 6-28 0 0,6-10-50 0 0,-1 0 0 0 0,1 0 0 0 0,0 0 0 0 0,-1 0-1 0 0,0 0 1 0 0,1 0 0 0 0,-1 0 0 0 0,1 0 0 0 0,-1-1 0 0 0,0 1-1 0 0,0 0 1 0 0,1 0 0 0 0,-1-1 0 0 0,0 1 0 0 0,0 0 0 0 0,0-1-2 0 0,-14 3 53 0 0,8-3-61 0 0,5-1 3 0 0,0 1 0 0 0,0 0 1 0 0,-1 0-1 0 0,1 0 0 0 0,0 1 1 0 0,0-1-1 0 0,0 0 0 0 0,0 1 1 0 0,0-1-1 0 0,-1 1 5 0 0,0 1 26 0 0,-1 1-57 0 0,0-1-58 0 0,0 0-53 0 0,-1 0-50 0 0,1 0-46 0 0,-1-1-42 0 0,0-1-39 0 0,-6-3-420 0 0,-4-10-319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2:12.1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 0 6936 0 0,'-2'0'54'0'0,"-3"0"-62"0"0,3 0 64 0 0,-1 0 90 0 0,2 0-25 0 0,-1 0 38 0 0,2 3 59 0 0,0 1-102 0 0,0-2-50 0 0,1 0 0 0 0,-1 0 0 0 0,0 1 0 0 0,-1-1 0 0 0,1 0 1 0 0,0 0-1 0 0,-1 1 0 0 0,1-1 0 0 0,-1 1-66 0 0,0-1 19 0 0,0-2 5 0 0,1 1 0 0 0,-1 0 0 0 0,1 0 0 0 0,-1-1 0 0 0,1 1 0 0 0,0 0 0 0 0,-1 0 0 0 0,1 0 0 0 0,0 0 0 0 0,-1 0 0 0 0,1-1 0 0 0,0 1 0 0 0,0 0 0 0 0,0 0 0 0 0,0 0 0 0 0,0 0 0 0 0,0 0 0 0 0,0 0 0 0 0,0 0 0 0 0,0 0 0 0 0,0 0 0 0 0,1 0 0 0 0,-1-1 0 0 0,0 1 0 0 0,1 0 0 0 0,-1 0 0 0 0,0 0 0 0 0,1 0 0 0 0,-1-1 0 0 0,1 1 0 0 0,0 1-24 0 0,0-1 18 0 0,0 1 65 0 0,-1 1 0 0 0,1 0-1 0 0,0 0 1 0 0,-1-1-1 0 0,0 1 1 0 0,1 0 0 0 0,-1 0-1 0 0,0 0 1 0 0,-1-1-1 0 0,1 4-82 0 0,-1 9 328 0 0,0 5-34 0 0,1-11-145 0 0,-1 1 0 0 0,1-1 0 0 0,1 0 0 0 0,0 1 1 0 0,2 8-150 0 0,3-6 198 0 0,-2-3 0 0 0,-2 6 40 0 0,-2-6-123 0 0,-1 10 100 0 0,5-2 21 0 0,0-7-124 0 0,3 8 79 0 0,-6-3 43 0 0,0-7-113 0 0,0-1-33 0 0,5 8 54 0 0,0 0-5 0 0,-5 0 62 0 0,0-9-86 0 0,0-1-41 0 0,5 6 31 0 0,-3-5-18 0 0,0 1 97 0 0,-2-1 24 0 0,0 1 89 0 0,-1-6-394 0 0,0 1 51 0 0,0-1 44 0 0,0 1 40 0 0,0 1 53 0 0,0 0 42 0 0,0 0 69 0 0,0 1 156 0 0,0 0 165 0 0,0-3-215 0 0,0-2-153 0 0,0-1-41 0 0,0-2-50 0 0,0 0-62 0 0,0 3 8 0 0,0 1-1 0 0,0-1 1 0 0,0 1-1 0 0,0-1 0 0 0,0 1 1 0 0,0-1-1 0 0,0 1 0 0 0,0-1 1 0 0,0 1-1 0 0,0-1 0 0 0,0 1 1 0 0,-1-1-1 0 0,1 1 1 0 0,0-1-1 0 0,0 1 0 0 0,0 0 1 0 0,-1-1-1 0 0,1 1 0 0 0,0-1 1 0 0,-1 1-1 0 0,1 0 0 0 0,0-1 1 0 0,-1 1-1 0 0,1-1 1 0 0,0 1-1 0 0,-1 0 0 0 0,1 0 1 0 0,0-1-1 0 0,-1 1-7 0 0,-6-7 85 0 0,2-16-16 0 0,-1 10-26 0 0,5 12-37 0 0,0 0-1 0 0,0-1 1 0 0,1 1 0 0 0,-1 0 0 0 0,1-1-1 0 0,-1 1 1 0 0,1-1 0 0 0,-1 1 0 0 0,1-1-1 0 0,0 1 1 0 0,0-1 0 0 0,-1 1 0 0 0,1-1-6 0 0,0-56 21 0 0,0 57-17 0 0,0-1-1 0 0,0 0 1 0 0,1 1 0 0 0,-1-1-1 0 0,0 0 1 0 0,1 1 0 0 0,-1-1-1 0 0,0 1 1 0 0,1-1-1 0 0,0 1 1 0 0,-1-1 0 0 0,1 1-1 0 0,0-1 1 0 0,0 1-4 0 0,5-11 2 0 0,-5-5-2 0 0,-1 14 0 0 0,0 0 0 0 0,0 0 0 0 0,1-1 0 0 0,-1 1 0 0 0,0 0 0 0 0,1 0 0 0 0,0 0 0 0 0,0 0 0 0 0,2-6 0 0 0,1-4 0 0 0,0 0 0 0 0,1 1 0 0 0,7-12 0 0 0,-1 4 0 0 0,-9 16 0 0 0,1-1 0 0 0,-1 2 0 0 0,1-1 0 0 0,-1 0 0 0 0,1 0 0 0 0,1 0 0 0 0,-3 3-1 0 0,0 0 0 0 0,0 0-1 0 0,0 0 1 0 0,0 0 0 0 0,0-1-1 0 0,0 1 1 0 0,0 0 0 0 0,0-1-1 0 0,0 1 1 0 0,-1 0 0 0 0,1-1-1 0 0,-1 1 1 0 0,1-1 0 0 0,-1 1-1 0 0,1-1 1 0 0,-1 1 0 0 0,0-2 1 0 0,6-15-38 0 0,-3 13 22 0 0,1-1-1 0 0,0 1 1 0 0,0 0 0 0 0,1 0 0 0 0,1-2 16 0 0,-2 4-78 0 0,3-4 29 0 0,6-4 133 0 0,-8 8-107 0 0,0 1-69 0 0,-3 1 3 0 0,1 0-35 0 0,1 1-37 0 0,-1-1-43 0 0,1 1-46 0 0,0-1-52 0 0,1 1-55 0 0,-1 0-60 0 0,-3 0 163 0 0,0 0-33 0 0,1 0-381 0 0,0 0 99 0 0,0 0-48 0 0,3 0-719 0 0,1 0-561 0 0,3 0-1071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2:12.5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63 137 6296 0 0,'0'0'184'0'0,"0"0"-43"0"0,0 0 0 0 0,0 0 58 0 0,2 0 173 0 0,4 1-31 0 0,0 1-35 0 0,2 3 100 0 0,-3 0-40 0 0,-3-4 25 0 0,0 0-106 0 0,0 0-91 0 0,0-1-71 0 0,0 1-46 0 0,3-2-14 0 0,-5 0 19 0 0,1 1 11 0 0,5 0 338 0 0,0 0-82 0 0,-1-1-73 0 0,-1 1-62 0 0,1-1-24 0 0,-1-1-57 0 0,8-4 102 0 0,-7 4-141 0 0,-2 1-43 0 0,0 1-21 0 0,1 0 3 0 0,-1-1 27 0 0,-1 0 32 0 0,1-1 52 0 0,4-3-47 0 0,6-3 153 0 0,7-5 211 0 0,-17 11-141 0 0,-1-1-43 0 0,4-4-198 0 0,14-16-41 0 0,-19 18-23 0 0,-1 0 14 0 0,4 0 45 0 0,6-5-10 0 0,-7 3-2 0 0,-3-1-59 0 0,-1 5 6 0 0,1 2-6 0 0,0 1 0 0 0,1-1 0 0 0,-1 0 0 0 0,-1 0 0 0 0,1 0 1 0 0,0 1-1 0 0,0-1 0 0 0,0 0 0 0 0,0 0 0 0 0,0 0 0 0 0,-1 1 0 0 0,1-1 0 0 0,0 0 0 0 0,-1 0-3 0 0,-9-4 11 0 0,5-5-11 0 0,4 9 0 0 0,0 1 0 0 0,0-1 0 0 0,1 1 0 0 0,-1 0 0 0 0,0 0 0 0 0,0-1 0 0 0,1 1 0 0 0,-1 0 0 0 0,0 0 0 0 0,0 0 0 0 0,0 0 0 0 0,0 0 0 0 0,1 0 0 0 0,-2 0 0 0 0,-28 0 0 0 0,29 0 0 0 0,1 0 0 0 0,-1 0 0 0 0,0 0 0 0 0,1 0 0 0 0,-1 0 0 0 0,0 0 0 0 0,1 0 0 0 0,-1 0 0 0 0,0 1 0 0 0,1-1 0 0 0,-1 0 0 0 0,0 0 0 0 0,1 1 0 0 0,-1-1 0 0 0,1 0 0 0 0,-1 1 0 0 0,1-1 0 0 0,-1 0 0 0 0,1 1 0 0 0,-1-1 0 0 0,1 1 0 0 0,-1-1 0 0 0,1 1 0 0 0,-1-1 0 0 0,1 1 0 0 0,0 0 0 0 0,-1-1 0 0 0,1 1 0 0 0,0-1 0 0 0,-1 1 0 0 0,1-1 0 0 0,-1 1 0 0 0,1-1 0 0 0,-1 1 0 0 0,1-1 0 0 0,-1 0 0 0 0,1 1 0 0 0,-1-1 0 0 0,1 1 0 0 0,-1-1 0 0 0,0 0 0 0 0,1 0 0 0 0,-1 1 0 0 0,1-1 0 0 0,-1 0 0 0 0,0 0 0 0 0,1 0 0 0 0,-1 0 0 0 0,0 0 0 0 0,1 0 0 0 0,-1 0 0 0 0,0 0 0 0 0,1 0 0 0 0,-2 0 1 0 0,1 0 0 0 0,-1 0 0 0 0,1 1 0 0 0,-1-1 0 0 0,1 0 0 0 0,0 1-1 0 0,-1-1 1 0 0,1 1 0 0 0,0-1 0 0 0,-1 1 0 0 0,1 0 0 0 0,0-1 0 0 0,0 1 0 0 0,0 0 0 0 0,-1 0 0 0 0,1 0 0 0 0,0 0 0 0 0,0 0 0 0 0,0 0 0 0 0,1 0 0 0 0,-1 0 0 0 0,0 0 0 0 0,0 1 0 0 0,0-1 0 0 0,1 0 0 0 0,-1 0 0 0 0,1 1 0 0 0,-1-1 0 0 0,1 1-1 0 0,-2 1 4 0 0,1 0 0 0 0,-1 0 1 0 0,0-1-1 0 0,1 1 0 0 0,-1 0 0 0 0,-2 1-4 0 0,-56 56 11 0 0,58-58-11 0 0,1 0 0 0 0,-1 0 0 0 0,1 0 0 0 0,-1 0 0 0 0,1 0 0 0 0,0 0 0 0 0,0 0 0 0 0,0 0 0 0 0,0 1 0 0 0,0-1 0 0 0,1 0 0 0 0,-1 1 0 0 0,1-1 0 0 0,-1 1 0 0 0,1-1 0 0 0,-1 0 0 0 0,0 1 0 0 0,0-1 0 0 0,0 0 0 0 0,0 0 0 0 0,0 1 0 0 0,0-1 0 0 0,0 0 0 0 0,-1 0 0 0 0,1 0 0 0 0,-1 0 0 0 0,1 0 0 0 0,-1-1 0 0 0,0 1 0 0 0,1 0 0 0 0,0-1 0 0 0,0 1 0 0 0,-1 0 0 0 0,1 0 0 0 0,0 0 0 0 0,0 0 0 0 0,1 1 0 0 0,-1-1 0 0 0,0 0 0 0 0,1 0 0 0 0,-1 0 0 0 0,1 1 0 0 0,-3 9 0 0 0,-3 3 0 0 0,5-12 0 0 0,0 0 0 0 0,0 1 0 0 0,0-1 0 0 0,0 0 0 0 0,0 0 0 0 0,1 1 0 0 0,0-1 0 0 0,-1 2 0 0 0,0 14 0 0 0,1-15 0 0 0,-1 0 0 0 0,1 0 0 0 0,0-1 0 0 0,0 1 0 0 0,0 0 0 0 0,1 0 0 0 0,-1 0 0 0 0,1 0 0 0 0,0-1 0 0 0,1 3 0 0 0,13 21 0 0 0,13-11 0 0 0,-22-13-2 0 0,1 0 0 0 0,0-1 1 0 0,0 1-1 0 0,0-1 1 0 0,1-1-1 0 0,-1 1 1 0 0,0-1-1 0 0,1-1 0 0 0,-1 1 1 0 0,1-1-1 0 0,6-1 2 0 0,41 1-173 0 0,-50 0 146 0 0,-2 0-19 0 0,-1 0-23 0 0,0 0-38 0 0,0-1-18 0 0,0 1-39 0 0,0-1-44 0 0,0 1-50 0 0,1-1-54 0 0,-1 0-49 0 0,1 0-45 0 0,0 0-38 0 0,0-1-133 0 0,0 0-38 0 0,2 0-160 0 0,1-1-428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2:13.0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199 1 7112 0 0,'-5'0'59'0'0,"-1"2"34"0"0,-12 5 301 0 0,10-3-263 0 0,0 1-72 0 0,4-3-65 0 0,-12 6 0 0 0,8-3 98 0 0,-9 22 838 0 0,-13 4 131 0 0,14-16-572 0 0,1 0-41 0 0,9-8-231 0 0,-7 14 372 0 0,10-15-442 0 0,0 0-41 0 0,0-1-55 0 0,-3 10 109 0 0,0 3-47 0 0,3-8-48 0 0,-1 13 179 0 0,5 11 168 0 0,0-13-146 0 0,-1-8-100 0 0,0-11-6 0 0,2 1 0 0 0,11 9-27 0 0,2 1-106 0 0,1-9-28 0 0,-3-4 32 0 0,19-1 85 0 0,-30 0-105 0 0,1 1 0 0 0,-1-1 0 0 0,1 0 0 0 0,0 0-1 0 0,-1 0 1 0 0,1 0 0 0 0,-1 0 0 0 0,0 0 0 0 0,1 0 0 0 0,-1-1-1 0 0,0 0 1 0 0,0 1 0 0 0,0-1 0 0 0,0 0 0 0 0,0 0-1 0 0,0 0 1 0 0,-1 0 0 0 0,1 0 0 0 0,0 0-11 0 0,5-8 62 0 0,-1 0-1 0 0,0-1 1 0 0,4-6-62 0 0,-8 2 38 0 0,1 0 53 0 0,1 7-44 0 0,-3 7-38 0 0,0-1 0 0 0,0 1 0 0 0,0 0 0 0 0,0-1 0 0 0,-1 1 0 0 0,1-1 0 0 0,-1 1 0 0 0,1-1 0 0 0,-1 1 0 0 0,1-1 0 0 0,-1 1 0 0 0,0-1 1 0 0,0 0-1 0 0,0 1-9 0 0,1-26 89 0 0,0-24 69 0 0,-1 48-154 0 0,0 0-1 0 0,-1 0 1 0 0,1 1-1 0 0,-1-1 1 0 0,1 0-1 0 0,-1 0 1 0 0,0 0-4 0 0,1 2 0 0 0,-1 1 0 0 0,1 0-1 0 0,0-1 1 0 0,0 1 0 0 0,0-1 0 0 0,-1 1 0 0 0,1 0 0 0 0,0 0 0 0 0,0-1 0 0 0,-1 1 0 0 0,1 0 0 0 0,0-1 0 0 0,-1 1 0 0 0,1 0 0 0 0,0 0 0 0 0,-1-1 0 0 0,1 1 0 0 0,0 0 0 0 0,-1 0 0 0 0,1 0 0 0 0,0 0 0 0 0,-1 0 0 0 0,1-1 0 0 0,-4-3 0 0 0,2-18 31 0 0,2 19-128 0 0,0 3-11 0 0,0 5 27 0 0,1-1 79 0 0,-1 1 0 0 0,1-2 0 0 0,0 1 0 0 0,0 0 1 0 0,0 0-1 0 0,0 0 0 0 0,1 0 0 0 0,0-1 1 0 0,1 3 1 0 0,-3-5 0 0 0,1 1 0 0 0,-1 0 0 0 0,1 0 0 0 0,-1 0 0 0 0,0-1 0 0 0,1 1 0 0 0,-1 0 0 0 0,0 0 0 0 0,0 0 0 0 0,0-1 0 0 0,-1 2 0 0 0,1-1 0 0 0,0 0 0 0 0,0 0 0 0 0,0 0 0 0 0,0-1 0 0 0,0 1 0 0 0,0 0 0 0 0,0 0 0 0 0,1 0 0 0 0,-1 0 0 0 0,1-1 0 0 0,0 2 0 0 0,3 5 0 0 0,-3-7 0 0 0,0 0 0 0 0,0 1 0 0 0,0-1 0 0 0,0 1 0 0 0,-1-1 0 0 0,1 1 0 0 0,-1-1 0 0 0,1 1 0 0 0,-1-1 0 0 0,1 1 0 0 0,-1-1 0 0 0,0 1 0 0 0,0 0 0 0 0,0-1 0 0 0,1 6 0 0 0,-1 0 0 0 0,1-1 0 0 0,0 1 0 0 0,1-1 0 0 0,0 1 0 0 0,0-1 0 0 0,0 1 0 0 0,0-2 0 0 0,0 13 0 0 0,-2-17 0 0 0,0 1 0 0 0,0-1 0 0 0,0 0 0 0 0,1 1 0 0 0,-1-1 0 0 0,0 0 0 0 0,0 1 0 0 0,1-1 0 0 0,-1 0 0 0 0,1 1 0 0 0,24 56 0 0 0,-21-46 0 0 0,10 20 0 0 0,-12-28 0 0 0,13 26 0 0 0,-8-21-13 0 0,-3-5-33 0 0,-2-2-49 0 0,-2-2-109 0 0,0 0-174 0 0,0 0-6 0 0,0 0 0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2:13.3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0 6536 0 0,'0'0'141'0'0,"0"3"23"0"0,0 0-102 0 0,-1 12 243 0 0,1-11-265 0 0,-2-1-80 0 0,-4 1 40 0 0,1 1 5 0 0,4 4 30 0 0,1 0 114 0 0,0 8 195 0 0,0-11-221 0 0,0 0-46 0 0,0-1-74 0 0,0-4 33 0 0,0 1-1 0 0,0 0 1 0 0,0 0 0 0 0,0 0 0 0 0,1 0-1 0 0,-1-1 1 0 0,1 1 0 0 0,0 0 0 0 0,-1 0-1 0 0,1-1 1 0 0,0 1 0 0 0,0 0 0 0 0,1 1-36 0 0,3 6 254 0 0,-3 3 92 0 0,-2 1 53 0 0,-1-1-100 0 0,1-1-120 0 0,-1-1-38 0 0,1-4-60 0 0,0 0-1 0 0,0 0 1 0 0,1-1-1 0 0,0 1 1 0 0,0 0-1 0 0,0 2-80 0 0,5 6 207 0 0,-2-2-30 0 0,-1 9 47 0 0,-2-9-85 0 0,0 0 0 0 0,1 0 0 0 0,0 0 0 0 0,1-1 0 0 0,1 2-139 0 0,1 6 195 0 0,20 72 677 0 0,-20-63-584 0 0,5-8-2 0 0,-5 8-6 0 0,0-14-144 0 0,1 3 48 0 0,-4-1 42 0 0,-1-7-125 0 0,0-1 0 0 0,1 1 0 0 0,1-1 1 0 0,-1 0-1 0 0,1 0 0 0 0,3 4-101 0 0,-1 1 94 0 0,-1-2-35 0 0,1 1 43 0 0,0-3-37 0 0,-4-7-53 0 0,0 0-1 0 0,0 0 1 0 0,0 0 0 0 0,0 0-1 0 0,-1 0 1 0 0,1 0 0 0 0,0 0-1 0 0,-1 1 1 0 0,0-1 0 0 0,1 0 0 0 0,-1 2-12 0 0,0-2 6 0 0,0-1 1 0 0,0 1 0 0 0,0-1 0 0 0,1 1 0 0 0,-1-1 0 0 0,1 1 0 0 0,-1-1 0 0 0,1 1 0 0 0,-1-1 0 0 0,1 1 0 0 0,0-1 0 0 0,0 1 0 0 0,0-1 0 0 0,0 0-7 0 0,3 7 31 0 0,-1 5 38 0 0,-3-11-72 0 0,1-2-94 0 0,-1 0-94 0 0,1 0 47 0 0,0 0-38 0 0,-1 0-42 0 0,1 0-38 0 0,1 0-367 0 0,0 0 80 0 0,0 0-53 0 0,1 0-718 0 0,-1 0-569 0 0,-2 0-1080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2:13.9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 7920 0 0,'0'0'174'0'0,"0"0"29"0"0,0 2 13 0 0,0 2-50 0 0,0 22-109 0 0,-1-19-64 0 0,1 15 4 0 0,3-10 89 0 0,1-10 27 0 0,2 3 162 0 0,-1 18 222 0 0,1-8-141 0 0,-1 0 1 0 0,-3 0-67 0 0,-1-2-16 0 0,2-1-70 0 0,1 0-26 0 0,5 5 16 0 0,-2-4-31 0 0,-3-4-20 0 0,-1 0 37 0 0,-1-1-42 0 0,1 1 18 0 0,6 10 123 0 0,1-1 52 0 0,-5-3-65 0 0,-2-2-80 0 0,7 7 183 0 0,-5 5-96 0 0,1-12-121 0 0,-5-12-129 0 0,0 0-1 0 0,0 1 1 0 0,-1-1-1 0 0,1 0 1 0 0,0 1 0 0 0,-1-1-1 0 0,0 1 1 0 0,1-1-1 0 0,-1 1 1 0 0,0-1-1 0 0,1 1 1 0 0,-1-1 0 0 0,0 1-23 0 0,1 8 152 0 0,5 2 24 0 0,0 0 2 0 0,-4-1-20 0 0,-2-8-51 0 0,0 0-42 0 0,0 5 32 0 0,0-4-21 0 0,0-2 4 0 0,0 0 35 0 0,0 0 58 0 0,0 0 61 0 0,0 0 72 0 0,0 0 80 0 0,-3-2-210 0 0,-3 1-73 0 0,5-1-80 0 0,0 0 0 0 0,0 0 0 0 0,0 0 0 0 0,0 0 0 0 0,0 0 0 0 0,0 0-1 0 0,0 0 1 0 0,0 0 0 0 0,1 0 0 0 0,-1-1 0 0 0,0 1 0 0 0,0 0 0 0 0,0 0 0 0 0,0-1-1 0 0,0 1 1 0 0,0-1 0 0 0,0 1-23 0 0,-2-6 97 0 0,2-3-46 0 0,0 7-45 0 0,1 1-1 0 0,0-1 1 0 0,0 1-1 0 0,-1 0 1 0 0,1-1-1 0 0,-1 1 1 0 0,1 0-1 0 0,-1-1 1 0 0,0 1-1 0 0,1 0 1 0 0,-1-1-6 0 0,-6-12 19 0 0,6 7 8 0 0,0 0-1 0 0,0 0 1 0 0,0-1-1 0 0,1 1 1 0 0,0-1-1 0 0,1 1-26 0 0,2-12 39 0 0,7-1-13 0 0,-5-8 38 0 0,-4 24-59 0 0,4-16 1 0 0,4-1-54 0 0,1 3 20 0 0,-7 6-6 0 0,3-7-12 0 0,3 7 50 0 0,3 0 39 0 0,8-9 25 0 0,-7 11-62 0 0,18-5-6 0 0,-25 13-15 0 0,10 0 43 0 0,-6 3-65 0 0,-2-1-51 0 0,-1 1-74 0 0,-5-1 144 0 0,-1 0 1 0 0,0 0-1 0 0,0 0 0 0 0,0 0 1 0 0,0 1-1 0 0,0-1 1 0 0,0 0-1 0 0,0 1 0 0 0,0-1 1 0 0,0 1-1 0 0,0-1 1 0 0,1 1 17 0 0,10 9-140 0 0,4 3 56 0 0,-11-10 80 0 0,-4-3 1 0 0,-1 0 1 0 0,1 0-1 0 0,-1 1 1 0 0,1-1-1 0 0,0 0 0 0 0,-1 1 1 0 0,1-1-1 0 0,-1 0 0 0 0,1 1 1 0 0,-1-1-1 0 0,1 1 1 0 0,-1-1-1 0 0,1 1 0 0 0,-1-1 1 0 0,0 1-1 0 0,1-1 1 0 0,-1 1-1 0 0,1-1 0 0 0,-1 1 1 0 0,0 0-1 0 0,0-1 1 0 0,1 1 2 0 0,1 4-16 0 0,0-2 14 0 0,0 0 0 0 0,0 1 0 0 0,1-1 0 0 0,0-1 0 0 0,-1 1 0 0 0,1 0-1 0 0,0 0 3 0 0,2 1 1 0 0,-1 0-1 0 0,0 0 0 0 0,0 1 0 0 0,2 2 0 0 0,1 4 0 0 0,-4-5 0 0 0,1 0 0 0 0,0-1 0 0 0,0 1 0 0 0,4 3 0 0 0,-5-6 0 0 0,0 1 0 0 0,-1 0 0 0 0,0-1 0 0 0,1 1 0 0 0,-1 0 0 0 0,0 0 0 0 0,-1 1 0 0 0,1 0 0 0 0,8 17 0 0 0,-8-20 0 0 0,0 0 0 0 0,-1 1 0 0 0,1-1 0 0 0,-1 1 0 0 0,0 0 0 0 0,1-1 0 0 0,-1 1 0 0 0,0 0 0 0 0,-1 0 0 0 0,1 0 0 0 0,0 0 0 0 0,-1 0 0 0 0,0 0 0 0 0,0 0 0 0 0,0 1 0 0 0,0-2 0 0 0,0 0 0 0 0,1 0 0 0 0,-1 0 0 0 0,0-1 0 0 0,0 1 0 0 0,1 0 0 0 0,0 0 0 0 0,-1 0 0 0 0,1-1 0 0 0,0 1 0 0 0,-1 0 0 0 0,1-1 0 0 0,1 2 0 0 0,-1-1 0 0 0,0-1 0 0 0,0 0 0 0 0,0 1 0 0 0,-1-1 0 0 0,1 0 0 0 0,-1 1 0 0 0,1-1 0 0 0,-1 1 0 0 0,1-1 0 0 0,-1 1 0 0 0,0 0 0 0 0,0-1 0 0 0,0 2 0 0 0,0 57 14 0 0,3-44 39 0 0,2-9-41 0 0,-4-6-10 0 0,0 1-1 0 0,-1-1 1 0 0,1 0-1 0 0,0 1 1 0 0,0-1-1 0 0,-1 1 1 0 0,1-1-1 0 0,-1 1 1 0 0,1-1-1 0 0,-1 1 1 0 0,0-1-1 0 0,0 1 1 0 0,1-1-1 0 0,-1 1 1 0 0,0 0-1 0 0,0-1-1 0 0,0 3-42 0 0,0 2-67 0 0,0-3-117 0 0,0-3 106 0 0,0 0-58 0 0,0 0-80 0 0,0 0 81 0 0,0 0-38 0 0,0 0-41 0 0,0 0-39 0 0,0 0-398 0 0,0 0 97 0 0,0 0-54 0 0,2 0-763 0 0,2 0-601 0 0,5 0-1142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2:14.2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8384 0 0,'0'0'242'0'0,"2"0"5"0"0,6 3-185 0 0,-8-3-60 0 0,1 1 1 0 0,-1 0 0 0 0,1-1 0 0 0,-1 1 0 0 0,1 0-1 0 0,-1 0 1 0 0,0 0 0 0 0,1-1 0 0 0,-1 1 0 0 0,0 0-1 0 0,1 0 1 0 0,-1 0 0 0 0,0 0-3 0 0,1 16 28 0 0,-1-4 18 0 0,0 3 92 0 0,0-9-22 0 0,2-1 38 0 0,8 14 381 0 0,-5 8 29 0 0,0-13-285 0 0,-1-6-84 0 0,-2-2-25 0 0,-1 1 14 0 0,-1 1 49 0 0,1 2-65 0 0,1 1 41 0 0,3 8 380 0 0,1-1 0 0 0,1 1-589 0 0,0-1 366 0 0,-4-11-169 0 0,-1-2-36 0 0,2 8 119 0 0,5 3 36 0 0,-4-9-152 0 0,5 2 114 0 0,-8-8-190 0 0,1 1 0 0 0,-1 0-1 0 0,0 1 1 0 0,0-1 0 0 0,0 0 0 0 0,0 1-88 0 0,6 10 306 0 0,-1-5-141 0 0,0-2-14 0 0,5 5 111 0 0,-1-3 32 0 0,0-4 6 0 0,-3-2-69 0 0,1 4 66 0 0,-6-4-57 0 0,2-1-110 0 0,2 2-40 0 0,6 2-6 0 0,-13-6-84 0 0,5 3 94 0 0,-3-3-20 0 0,0-1-60 0 0,0 1-1 0 0,0 0 0 0 0,-1-1 0 0 0,1 1 1 0 0,0-1-1 0 0,-1 0 0 0 0,1 1 0 0 0,0-1 0 0 0,-1 0 1 0 0,1 0-1 0 0,-1 0-13 0 0,9-4 97 0 0,1 2 36 0 0,-6 1 27 0 0,-3 0-136 0 0,2-3 48 0 0,9-8 160 0 0,-5 8-144 0 0,-7 4-77 0 0,0 1 0 0 0,0 0-1 0 0,0-1 1 0 0,0 1 0 0 0,0-1 0 0 0,0 1-1 0 0,-1-1 1 0 0,1 1 0 0 0,0-1-1 0 0,0 0 1 0 0,-1 1 0 0 0,1-1-1 0 0,0 0 1 0 0,-1 1 0 0 0,1-1-1 0 0,-1 0 1 0 0,1 0 0 0 0,-1 0-1 0 0,1 0-10 0 0,0-13 108 0 0,-2 8-85 0 0,1-25 80 0 0,0-14 4 0 0,-3 29-41 0 0,-10-7-21 0 0,2 4 4 0 0,8 2-15 0 0,3 16-28 0 0,0-1 1 0 0,0 1-1 0 0,0-1 0 0 0,0 1 0 0 0,0 0 0 0 0,0-1 1 0 0,-1 1-1 0 0,1 0 0 0 0,0 0 0 0 0,-1-1-6 0 0,-4-6 12 0 0,-1-4 22 0 0,4 1-70 0 0,2 7-151 0 0,-1 0 58 0 0,0-1 15 0 0,-4-4-90 0 0,3 6 115 0 0,1 1-35 0 0,-1 0-44 0 0,1-1-53 0 0,0 0-62 0 0,1 0-73 0 0,-1 0-82 0 0,1-1-92 0 0,0 3 97 0 0,0-1-61 0 0,0 0-53 0 0,0 1-47 0 0,0-1-171 0 0,0 0-46 0 0,0 0-207 0 0,0-1-558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2:17.9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212 485 6016 0 0,'28'-28'289'0'0,"-26"26"-206"0"0,-4 1 1 0 0,-10 1 56 0 0,2 1-96 0 0,4 1 25 0 0,3 0 38 0 0,-1 1-19 0 0,0-1-13 0 0,2 0 7 0 0,-1-1 24 0 0,0 0 46 0 0,0 0 20 0 0,-1-1 47 0 0,0 0 55 0 0,-1 1 62 0 0,-15 1 238 0 0,10 11-104 0 0,9-12-438 0 0,-1 0 0 0 0,1 0 0 0 0,-1 0 1 0 0,1 0-1 0 0,-1 0 0 0 0,0-1 0 0 0,1 1 1 0 0,-1 0-1 0 0,0-1 0 0 0,1 1 0 0 0,-2-1-32 0 0,-6 3 194 0 0,-2 2 102 0 0,10-4-274 0 0,0-1-1 0 0,0 1 1 0 0,0-1 0 0 0,1 1 0 0 0,-1-1 0 0 0,0 1-1 0 0,0 0 1 0 0,1-1 0 0 0,-1 1 0 0 0,1 0 0 0 0,-1 0 0 0 0,1-1-1 0 0,-1 1 1 0 0,0 1-22 0 0,-3 11 237 0 0,-2 4 2 0 0,-16 3 116 0 0,11-8-165 0 0,4-3-5 0 0,1 0-1 0 0,0 0 0 0 0,0 2-184 0 0,0 1 134 0 0,2-1-46 0 0,-1 17 161 0 0,0-14-80 0 0,0 1-2 0 0,3 1-40 0 0,2-12-87 0 0,0 1-1 0 0,0-1 1 0 0,1 0 0 0 0,0 1 0 0 0,0-1 0 0 0,0 0-1 0 0,1 1-39 0 0,11 23 169 0 0,-5-13-137 0 0,-5-10-18 0 0,-3-5-12 0 0,0 1 1 0 0,0 0-1 0 0,1-1 0 0 0,-1 1 1 0 0,0-1-1 0 0,1 1 0 0 0,-1 0 1 0 0,0-1-1 0 0,1 1 0 0 0,-1-1 1 0 0,1 1-1 0 0,-1-1 1 0 0,1 0-1 0 0,-1 1 0 0 0,1-1 1 0 0,-1 1-1 0 0,1-1 0 0 0,0 0 1 0 0,-1 1-1 0 0,1-1 1 0 0,-1 0-1 0 0,1 0-2 0 0,4 3 4 0 0,3 1 14 0 0,1 0 0 0 0,-1 0-1 0 0,1-1 1 0 0,0 0 0 0 0,0 0-1 0 0,0-1 1 0 0,0-1 0 0 0,0 1 0 0 0,1-1-1 0 0,-1-1 1 0 0,1 0-18 0 0,0 1 26 0 0,20 0 21 0 0,-12-5 13 0 0,12-11 18 0 0,1 0 34 0 0,-29 13-107 0 0,1 0 1 0 0,-1 0 0 0 0,1 0-1 0 0,-1 0 1 0 0,0 0-1 0 0,0 0 1 0 0,0-1 0 0 0,0 1-1 0 0,0-1 1 0 0,0 1 0 0 0,-1-1-1 0 0,1 0 1 0 0,-1 0-6 0 0,1-2 12 0 0,1 1 0 0 0,-1 0 0 0 0,1 1 0 0 0,0-1 0 0 0,1-1-12 0 0,7-9-5 0 0,-10 13-4 0 0,0 0-1 0 0,-1 0 0 0 0,1-1 0 0 0,-1 1 0 0 0,0-1 1 0 0,1 1-1 0 0,-1 0 0 0 0,0-1 0 0 0,0 1 1 0 0,0-1-1 0 0,0 0 10 0 0,2-9-72 0 0,2-3 12 0 0,0-6-17 0 0,-8-8-96 0 0,2 23 111 0 0,1-1 0 0 0,0 0 0 0 0,0 1-1 0 0,0-5 63 0 0,1 2-77 0 0,0 0 0 0 0,-1 0-1 0 0,-1 1 1 0 0,1-1 77 0 0,-10-30-253 0 0,-1-9 26 0 0,8 28 160 0 0,3 9 10 0 0,-1 0 1 0 0,-1 0 0 0 0,1 0 0 0 0,-4-6 56 0 0,2 5-51 0 0,1 0 0 0 0,0 0 1 0 0,1 0-1 0 0,0 0 51 0 0,-4-21-128 0 0,-4-2-34 0 0,6 24 103 0 0,1 0 1 0 0,1-1 0 0 0,-1-2 58 0 0,-3-17-128 0 0,-4-2-1 0 0,5-9 1 0 0,-1 18 43 0 0,4 17 66 0 0,1 0-1 0 0,0 0 1 0 0,0 0 0 0 0,0 0-1 0 0,0-1 20 0 0,1-35-85 0 0,0 8 80 0 0,0 32 85 0 0,0 2 16 0 0,0 0 1 0 0,0 2 6 0 0,0 2-64 0 0,0-2-20 0 0,0 1 0 0 0,0-1-1 0 0,0 0 1 0 0,0 0 0 0 0,0 1 0 0 0,1-1-1 0 0,-1 0 1 0 0,1 0 0 0 0,0 2-19 0 0,1-1 22 0 0,0 1 0 0 0,-1-1 1 0 0,1 1-1 0 0,-1-1 1 0 0,0 1-1 0 0,0 0 0 0 0,0 0 1 0 0,0-1-1 0 0,-1 1 1 0 0,1 3-23 0 0,0 9 99 0 0,5 1-18 0 0,-1-2-21 0 0,0 12 66 0 0,5-6 28 0 0,-5 6 7 0 0,-1-12-81 0 0,6 24 144 0 0,4-2 56 0 0,-12-32-228 0 0,1 0 0 0 0,-1 0 0 0 0,0 0-1 0 0,-1 0 1 0 0,1 0 0 0 0,-1 1 0 0 0,0-1 0 0 0,-1 0 0 0 0,1 1 0 0 0,-1 3-52 0 0,0-3 72 0 0,1 1 0 0 0,0-1 0 0 0,0 0 0 0 0,1 1 0 0 0,-1-1 0 0 0,1 0-72 0 0,3 10 170 0 0,0 12 180 0 0,0-13-105 0 0,0-1 1 0 0,-3 2-44 0 0,-2-8-72 0 0,0-2-43 0 0,0 14 149 0 0,0-12-83 0 0,0 3 108 0 0,0-9-403 0 0,0-1 53 0 0,0 1 47 0 0,0 0 41 0 0,0 2 75 0 0,0 0 73 0 0,0 9 510 0 0,0-7-460 0 0,0-3-153 0 0,0 1-51 0 0,0-1-61 0 0,0 0-70 0 0,0 0-54 0 0,0 0-71 0 0,0 0-78 0 0,0 0-85 0 0,0 0-93 0 0,0 0-99 0 0,0 0-107 0 0,0 0-113 0 0,0-3-1317 0 0,0 0-1232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2:16.9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288 46 7792 0 0,'-5'0'187'0'0,"0"0"-51"0"0,0 0-44 0 0,1 0-35 0 0,-5 0-25 0 0,-10 0-77 0 0,13 0 77 0 0,0 0 58 0 0,-2 0 120 0 0,4 0-54 0 0,-1 0 41 0 0,-6 1 16 0 0,2 1-58 0 0,0 2-23 0 0,-3 5 7 0 0,-7 3 82 0 0,9-8-104 0 0,8-3-93 0 0,-1 0-1 0 0,1 0 1 0 0,0 0 0 0 0,0 1 0 0 0,0-1 0 0 0,0 0 0 0 0,0 1 0 0 0,0 0 0 0 0,1-1-24 0 0,-22 21 259 0 0,12-13-77 0 0,1 0 0 0 0,1 1 0 0 0,0 1 1 0 0,-5 6-183 0 0,1 3 175 0 0,10-15-96 0 0,1 1-1 0 0,-1-1 0 0 0,1 0 0 0 0,0 1 0 0 0,-1 3-78 0 0,1 6 142 0 0,1-1 32 0 0,0-2-57 0 0,-2 0-33 0 0,-2 3-21 0 0,2-7-37 0 0,2-6-7 0 0,1 1 0 0 0,-1 0 0 0 0,1 0 0 0 0,-1 0 0 0 0,1 0 0 0 0,0-1 0 0 0,0 1 1 0 0,0 1-20 0 0,1 0 37 0 0,-1-2 51 0 0,2 1-6 0 0,8 7-2 0 0,-6-5 61 0 0,-3 2-57 0 0,-1-1-1 0 0,1-5-65 0 0,0 0 1 0 0,-1 0 0 0 0,1 0-1 0 0,0 0 1 0 0,-1-1 0 0 0,1 1 0 0 0,0 0-1 0 0,0 0 1 0 0,0 0 0 0 0,0-1 0 0 0,0 1-1 0 0,0 0 1 0 0,0-1 0 0 0,1 1-19 0 0,9 2 238 0 0,-8-3-9 0 0,-2 0-129 0 0,2 0-49 0 0,7 0-31 0 0,-9 0 2 0 0,4 0-3 0 0,-1 0-1 0 0,1 0 1 0 0,0 0-1 0 0,-1-1 1 0 0,1 1-1 0 0,-1-1 0 0 0,1 0 1 0 0,-1-1-1 0 0,4 0-18 0 0,4-4 69 0 0,10-3 68 0 0,-2 0-51 0 0,-17 8-73 0 0,30-22 127 0 0,-22 15-89 0 0,1-2 1 0 0,8-8-52 0 0,3 0 70 0 0,-4 3-48 0 0,-14 10-10 0 0,-1 0 1 0 0,0 0-1 0 0,0 0 1 0 0,-1 0 0 0 0,0-1-1 0 0,0 0 1 0 0,0 1-1 0 0,0-1 1 0 0,1-6-13 0 0,7-13 27 0 0,-8 21-19 0 0,-1 0-1 0 0,0 0 1 0 0,0 0 0 0 0,-1 0-1 0 0,1 0 1 0 0,-1 0 0 0 0,0 0-1 0 0,0-1 1 0 0,0 1 0 0 0,-1-1-8 0 0,0-21 98 0 0,0-23 63 0 0,3 44-108 0 0,-3 4-53 0 0,1 1 0 0 0,-1-1-1 0 0,1 1 1 0 0,-1-1 0 0 0,1 0 0 0 0,-1 1 0 0 0,1-1 0 0 0,-1 1 0 0 0,0-1-1 0 0,1 0 1 0 0,-1 1 0 0 0,0-1 0 0 0,0 0 0 0 0,0 1 0 0 0,1-1 0 0 0,-1 0-1 0 0,0 0 1 0 0,-3-9-69 0 0,2 8 53 0 0,0 1 0 0 0,0-1 1 0 0,1 1-1 0 0,-1-1 1 0 0,1 0-1 0 0,-1 1 1 0 0,1-1-1 0 0,0 0 0 0 0,-1 0 1 0 0,1 0 15 0 0,0 2-2 0 0,0 0 1 0 0,0 0 0 0 0,1 0-1 0 0,-1 0 1 0 0,0 0-1 0 0,0 0 1 0 0,0 0-1 0 0,0-1 1 0 0,0 1 0 0 0,0 0-1 0 0,0 0 1 0 0,0 0-1 0 0,0 0 1 0 0,0 0-1 0 0,0 0 1 0 0,0 0 0 0 0,0 0-1 0 0,0 0 1 0 0,-1 0-1 0 0,1 0 1 0 0,0-1-1 0 0,0 1 1 0 0,0 0 0 0 0,0 0-1 0 0,0 0 1 0 0,0 0-1 0 0,0 0 1 0 0,0 0-1 0 0,0 0 1 0 0,0 0 0 0 0,0 0-1 0 0,0 0 1 0 0,0 0-1 0 0,0 0 1 0 0,0 0 0 0 0,0 0-1 0 0,0 0 1 0 0,-1 0-1 0 0,1 0 1 0 0,0 0-1 0 0,0-1 1 0 0,0 1 0 0 0,0 0-1 0 0,0 0 1 0 0,0 0-1 0 0,0 0 1 0 0,0 0-1 0 0,0 0 1 0 0,0 0 0 0 0,-1 0-1 0 0,1 0 1 0 0,0 0-1 0 0,0 1 1 0 0,0-1-1 0 0,0 0 1 0 0,0 0 0 0 0,0 0 1 0 0,-1 0-2 0 0,1 0 1 0 0,0 0 0 0 0,-1 0 0 0 0,1 0 0 0 0,-1 0 0 0 0,1 0 0 0 0,-1 0 0 0 0,1 0 0 0 0,0 0 0 0 0,-1 0 0 0 0,1 0 0 0 0,-1 1 0 0 0,1-1-1 0 0,0 0 1 0 0,-1 0 0 0 0,1 0 0 0 0,-1 1 0 0 0,1-1 0 0 0,0 0 0 0 0,-1 1 0 0 0,1-1 0 0 0,0 0 0 0 0,0 1 0 0 0,-1-1 0 0 0,1 0 0 0 0,0 1 1 0 0,-5 21-62 0 0,-1-7 7 0 0,5-13 50 0 0,0-1 0 0 0,0 1 0 0 0,1-1 0 0 0,-1 1 0 0 0,1-1 0 0 0,-1 1 0 0 0,1-1 0 0 0,0 1 0 0 0,-1-1 0 0 0,1 1 0 0 0,0 0 0 0 0,0-1 0 0 0,0 1 0 0 0,0-1 0 0 0,0 1 0 0 0,1 0 0 0 0,-1-1 0 0 0,1 2 5 0 0,5 9-13 0 0,-6-11 13 0 0,1 1 0 0 0,0-1 0 0 0,0 0 0 0 0,-1 1 0 0 0,1-1 0 0 0,0 1 0 0 0,-1-1 0 0 0,0 1 0 0 0,1 0 0 0 0,-1-1 0 0 0,0 1 0 0 0,0 0 0 0 0,0-1 0 0 0,0 1 0 0 0,0 15 1 0 0,-1 28-16 0 0,5-21-25 0 0,1-9 30 0 0,-3-12 10 0 0,-1 0 0 0 0,0 0 0 0 0,0 0 0 0 0,0 0 0 0 0,-1 1 0 0 0,1-1 0 0 0,-1 0 0 0 0,0 2 0 0 0,0-3 0 0 0,0 0 0 0 0,1-1 0 0 0,-1 1 0 0 0,0 0 0 0 0,0-1 0 0 0,1 1 0 0 0,-1 0 0 0 0,1-1 0 0 0,0 1 0 0 0,-1 0 0 0 0,1-1 0 0 0,0 1 0 0 0,0-1 0 0 0,0 1 0 0 0,0-1 0 0 0,0 0 0 0 0,0 1 0 0 0,1-1 0 0 0,-1 0 0 0 0,1 1 0 0 0,10 13 0 0 0,8 30 0 0 0,-19-44 0 0 0,0 1-1 0 0,0-1 1 0 0,-1 0 0 0 0,1 0 0 0 0,0 0 0 0 0,0 0 0 0 0,0 0 0 0 0,0-1 0 0 0,0 1 0 0 0,0 0 0 0 0,1 0 0 0 0,-1-1 0 0 0,0 1 0 0 0,1 0 0 0 0,-2-1 0 0 0,1 0 1 0 0,0 0-1 0 0,-1 1 0 0 0,1-1 1 0 0,0 0-1 0 0,-1 1 1 0 0,1-1-1 0 0,-1 0 1 0 0,1 1-1 0 0,0-1 0 0 0,-1 1 1 0 0,1-1-1 0 0,-1 1 1 0 0,1-1-1 0 0,-1 1 1 0 0,0-1-1 0 0,1 1 0 0 0,-1 0 1 0 0,0-1-1 0 0,1 1 1 0 0,-1 0-1 0 0,0-1 1 0 0,0 1-1 0 0,1 0 0 0 0,-1-1 1 0 0,0 1-1 0 0,0 0 0 0 0,0-1 1 0 0,0 0 0 0 0,0 0-1 0 0,0 0 1 0 0,0 0 0 0 0,0 0 0 0 0,0 1-1 0 0,0-1 1 0 0,0 0 0 0 0,0 0 0 0 0,0 0-1 0 0,0 0 1 0 0,0 0 0 0 0,0 0 0 0 0,0 0-1 0 0,0 0 1 0 0,0 0 0 0 0,0 0 0 0 0,0 0-1 0 0,0 1 1 0 0,0-1 0 0 0,0 0 0 0 0,0 0-1 0 0,0 0 1 0 0,0 0 0 0 0,0 0 0 0 0,0 0-1 0 0,0 0 1 0 0,0 0 0 0 0,0 0 0 0 0,0 0-1 0 0,0 0 1 0 0,1 0 0 0 0,-1 0 0 0 0,0 0-1 0 0,0 1 1 0 0,0-1 0 0 0,0 0 0 0 0,0 0-1 0 0,0 0 1 0 0,0 0 0 0 0,0 0 0 0 0,0 0-1 0 0,0 0 1 0 0,0 0 0 0 0,0 0 0 0 0,1 0-1 0 0,-1 0 1 0 0,0 0 0 0 0,0 0 0 0 0,0 0-1 0 0,0 0 1 0 0,0 0 0 0 0,0 0 0 0 0,0 0-1 0 0,0 0 1 0 0,0 0 0 0 0,0 0-1 0 0,16 0 11 0 0,-6 0-33 0 0,-8 0-82 0 0,-2 0 69 0 0,0 0-16 0 0,0 0-24 0 0,0 0-39 0 0,0 0-18 0 0,0 0-40 0 0,0 0-45 0 0,0 0-52 0 0,0 0-55 0 0,0 0-51 0 0,0 0-46 0 0,0 0-40 0 0,0 0-137 0 0,0 0-39 0 0,0 0-166 0 0,0 0-443 0 0</inkml:trace>
  <inkml:trace contextRef="#ctx0" brushRef="#br0" timeOffset="400.52">696 61 8328 0 0,'0'3'34'0'0,"0"0"1"0"0,0 0-1 0 0,0 0 1 0 0,0 0-1 0 0,-1 0 1 0 0,1 0-1 0 0,-1 1-34 0 0,-6 4 205 0 0,3-5-112 0 0,2 7-59 0 0,2-9-34 0 0,0 1 1 0 0,0 0-1 0 0,1-1 1 0 0,-1 1-1 0 0,0 0 0 0 0,1-1 1 0 0,0 1-1 0 0,-1 0 0 0 0,1-1 1 0 0,0 1-1 0 0,0-1 1 0 0,-1 1-1 0 0,2-1 0 0 0,4 11 18 0 0,-5-1 47 0 0,-1 2 258 0 0,0-11-246 0 0,1 0 0 0 0,-1 0 0 0 0,0 0-1 0 0,1-1 1 0 0,-1 1 0 0 0,1 0-1 0 0,-1 0 1 0 0,1-1 0 0 0,0 1 0 0 0,0 0-1 0 0,-1-1 1 0 0,2 2-77 0 0,5 5 255 0 0,-3-3-67 0 0,0-2-54 0 0,1 9 125 0 0,-3-5-102 0 0,-2 1 98 0 0,0-2-1 0 0,0 2 88 0 0,0-6-275 0 0,0 1 10 0 0,1 7 183 0 0,1-5-53 0 0,3 0 21 0 0,2-1 77 0 0,-2-1-126 0 0,3 7 77 0 0,-7-6-84 0 0,0-2-37 0 0,-1 1 38 0 0,1 0 45 0 0,-1 0 52 0 0,2-3 168 0 0,4 1-243 0 0,-4 1 189 0 0,-3 1-167 0 0,-1-2-102 0 0,-1 3-12 0 0,1-2-107 0 0,0 0 308 0 0,2-2-70 0 0,0 0-37 0 0,-3 0-5 0 0,0 0-119 0 0,-7 0 25 0 0,5 0-31 0 0,0 0 43 0 0,0 0 70 0 0,3-2-82 0 0,1 0-92 0 0,-1 1-1 0 0,1 0 1 0 0,0-1 0 0 0,0 1 0 0 0,0 0 0 0 0,0-1-1 0 0,0 0 1 0 0,0 1 0 0 0,1-1 0 0 0,-1 1 0 0 0,1-1-1 0 0,-1 0 1 0 0,1 0 0 0 0,-1 1 0 0 0,1-1 0 0 0,0 0-1 0 0,0 0 1 0 0,0 1 0 0 0,0-1 0 0 0,0 0-1 0 0,0 0 1 0 0,0 1 0 0 0,1-1 0 0 0,-1 0 0 0 0,1 0-1 0 0,0-1-5 0 0,1-2 16 0 0,0-2-5 0 0,0 1-1 0 0,0-1 1 0 0,-1 1 0 0 0,1-1 0 0 0,-2 1-1 0 0,1-1 1 0 0,-1 0-11 0 0,0 5 5 0 0,0 0 0 0 0,1-1 0 0 0,-1 1 0 0 0,0 0-1 0 0,1 0 1 0 0,-1-1 0 0 0,1 1 0 0 0,0 0 0 0 0,-1 0 0 0 0,1 0-5 0 0,1-1 0 0 0,-1 1 0 0 0,1 0 1 0 0,0 0-1 0 0,-1 0 1 0 0,1 0-1 0 0,0 1 0 0 0,0-1 1 0 0,0 1-1 0 0,0-1 1 0 0,2 0-1 0 0,15-13 0 0 0,-10 7-17 0 0,1 0-1 0 0,1 1 1 0 0,-1 0-1 0 0,1 1 1 0 0,0 0-1 0 0,0 1 1 0 0,1 0-1 0 0,6-1 18 0 0,-13 5-10 0 0,1 0 0 0 0,-1 0 0 0 0,0 0 0 0 0,1 1-1 0 0,-1 0 1 0 0,0 0 0 0 0,1 0 0 0 0,0 1 10 0 0,6-1-8 0 0,-7 0-7 0 0,0 1 0 0 0,1-1 0 0 0,-1 1 0 0 0,0 0 0 0 0,5 1 15 0 0,-6 0-6 0 0,0-1-1 0 0,0 1 1 0 0,0 0 0 0 0,-1 0-1 0 0,1 0 1 0 0,0 0 0 0 0,-1 1-1 0 0,1 0 1 0 0,-1-1-1 0 0,2 3 7 0 0,-2-2 0 0 0,0 1 0 0 0,-1-1 0 0 0,1 1 0 0 0,-1 0 0 0 0,1 0 0 0 0,-1 1 0 0 0,10 15 0 0 0,-3 1 0 0 0,-1 1 0 0 0,-3-13 0 0 0,-1-1 0 0 0,0 1 0 0 0,-1 0 0 0 0,0 0 0 0 0,0 1 0 0 0,-1-1 0 0 0,-1 0 0 0 0,1 1 0 0 0,-1-1 0 0 0,-1 6 0 0 0,0-13 3 0 0,0 0-1 0 0,1-1 1 0 0,-1 1-1 0 0,0 0 1 0 0,1-1-1 0 0,-1 1 1 0 0,1 0-1 0 0,-1-1 1 0 0,1 1-1 0 0,0-1 1 0 0,0 1-1 0 0,0-1 0 0 0,0 1-2 0 0,0-1 3 0 0,0 1-1 0 0,0-1 1 0 0,-1 1-1 0 0,1-1 1 0 0,0 1-1 0 0,-1 0 1 0 0,1-1-1 0 0,-1 1 1 0 0,1 0-1 0 0,-1-1 1 0 0,0 1-1 0 0,0 0 0 0 0,0 0-2 0 0,0 3-1 0 0,0-4 7 0 0,13 23-55 0 0,-11-17-45 0 0,-2-2-42 0 0,0-5 130 0 0,0 1 1 0 0,0-1-1 0 0,0 0 0 0 0,0 0 1 0 0,0 0-1 0 0,0 0 1 0 0,0 0-1 0 0,0 0 0 0 0,0 0 1 0 0,0 0-1 0 0,0 0 0 0 0,0 0 1 0 0,0 0-1 0 0,0 1 1 0 0,0-1-1 0 0,0 0 0 0 0,0 0 1 0 0,0 0-1 0 0,0 0 1 0 0,0 0-1 0 0,0 0 0 0 0,0 0 1 0 0,0 0-1 0 0,1 0 0 0 0,-1 0 1 0 0,0 0-1 0 0,0 0 1 0 0,0 1-1 0 0,0-1 0 0 0,0 0 1 0 0,0 0-1 0 0,0 0 1 0 0,0 0-1 0 0,0 0 0 0 0,0 0 1 0 0,0 0-1 0 0,0 0 1 0 0,0 0-1 0 0,0 0 0 0 0,1 0 1 0 0,-1 0-1 0 0,0 0 0 0 0,0 0 1 0 0,0 0-1 0 0,0 0 1 0 0,0 0-1 0 0,0 0 0 0 0,0 0 1 0 0,0 0-1 0 0,0 0 1 0 0,0 0-1 0 0,1 0 0 0 0,-1 0 1 0 0,0 0-1 0 0,0 0 0 0 0,0 0 1 0 0,0 0 5 0 0,1 0 3 0 0,0 0-38 0 0,1 0-39 0 0,-1 0-40 0 0,1 0-41 0 0,0 0-41 0 0,0 0-42 0 0,0 0-42 0 0,-1 0-45 0 0,1 0-44 0 0,0 0-46 0 0,0 0-45 0 0,-1 0-47 0 0,1 0-48 0 0,-1 0-49 0 0,0 0-48 0 0,1 0-1370 0 0,-1 0-1145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2:15.8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0 227 10192 0 0,'6'0'230'0'0,"14"0"30"0"0,-20 0-249 0 0,0 0 0 0 0,1 0-1 0 0,-1 0 1 0 0,0 0 0 0 0,1 0 0 0 0,-1 0-1 0 0,0 0 1 0 0,0 0 0 0 0,1 0 0 0 0,-1 0-1 0 0,0 0 1 0 0,1 0 0 0 0,-1 0-1 0 0,0 0 1 0 0,1 0 0 0 0,-1 1 0 0 0,0-1-1 0 0,0 0 1 0 0,1 0 0 0 0,-1 0-1 0 0,0 0 1 0 0,0 1 0 0 0,1-1 0 0 0,-1 0-1 0 0,0 0 1 0 0,0 1-11 0 0,6 3 172 0 0,0-1-70 0 0,2 0-47 0 0,7 0-53 0 0,1-2-13 0 0,-5-1 44 0 0,-1-1 43 0 0,-1 1 61 0 0,-3 0-7 0 0,0-1 39 0 0,-1 1 43 0 0,1 0 47 0 0,4-1 110 0 0,1-5 53 0 0,2 0 16 0 0,0 4-63 0 0,-4 3-192 0 0,3 0 22 0 0,-4-2-31 0 0,0 0 15 0 0,-2-1 55 0 0,5-4 98 0 0,5-2 40 0 0,-1 1-62 0 0,0 2-72 0 0,-1 3-84 0 0,-4-1 123 0 0,1-4-155 0 0,15-9 100 0 0,-10 12 4 0 0,-11 1-72 0 0,2-3-108 0 0,4-2-24 0 0,1-3 46 0 0,-6 7-26 0 0,-1 0-26 0 0,-3-8 62 0 0,-2 4-68 0 0,0-12 63 0 0,-1 10-30 0 0,-5-4-25 0 0,-5-7 26 0 0,-2 6-32 0 0,-2 2 26 0 0,-1 9-32 0 0,-13 5-90 0 0,14-1 35 0 0,12 1 34 0 0,1-1 0 0 0,-1 1 0 0 0,1-1 0 0 0,-1 1 0 0 0,1 0 0 0 0,0 0 0 0 0,-1 0 0 0 0,1 0 0 0 0,0 1 0 0 0,0-1 0 0 0,0 0 0 0 0,0 1 0 0 0,0 0 0 0 0,0-1 0 0 0,0 1 0 0 0,0 0 0 0 0,0 1 5 0 0,-6 7-22 0 0,0 0-1 0 0,-6 11 23 0 0,8-11-9 0 0,-24 35-44 0 0,28-42 48 0 0,0 1-1 0 0,0-1 1 0 0,0 1 0 0 0,1-1-1 0 0,-1 1 1 0 0,1 0-1 0 0,0 0 1 0 0,0 0 5 0 0,-3 8-21 0 0,-1 3 11 0 0,4-12 10 0 0,-1 0 0 0 0,1 0 0 0 0,0 1 0 0 0,1-1 0 0 0,-1 0 0 0 0,0 0 0 0 0,1 1-1 0 0,0 1 1 0 0,0 40 0 0 0,0-42-3 0 0,0 0-1 0 0,0 0 0 0 0,1 0 1 0 0,-1 0-1 0 0,1 0 0 0 0,0 1 1 0 0,-1-2-1 0 0,2 1 0 0 0,-1 0 1 0 0,1 2 3 0 0,2 5-17 0 0,-2-5 10 0 0,0 0 0 0 0,0-1-1 0 0,1 1 1 0 0,-1-1 0 0 0,1 1 0 0 0,0-1-1 0 0,0 0 1 0 0,1 0 0 0 0,-1-1 0 0 0,1 1-1 0 0,2 2 8 0 0,5 4 5 0 0,-9-8-5 0 0,0 0 0 0 0,0-1 0 0 0,0 1 0 0 0,1-1 0 0 0,-1 0 0 0 0,0 1-1 0 0,1-1 1 0 0,-1 0 0 0 0,1 0 0 0 0,-1-1 0 0 0,1 1 0 0 0,-1-1 0 0 0,1 1 0 0 0,1-1-1 0 0,7 1 6 0 0,0-1-1 0 0,0 0 0 0 0,1-1-4 0 0,15 0 63 0 0,-4 2-34 0 0,27 0 50 0 0,-20-5-77 0 0,-18 1 19 0 0,0-2-47 0 0,2 1-47 0 0,-1-1-48 0 0,-1 0-55 0 0,-2 2-54 0 0,10-2-345 0 0,8-8-28 0 0</inkml:trace>
  <inkml:trace contextRef="#ctx0" brushRef="#br0" timeOffset="352.89">726 121 10136 0 0,'0'3'230'0'0,"0"-3"-219"0"0,0 1 0 0 0,0-1 1 0 0,0 0-1 0 0,0 1 0 0 0,0-1 0 0 0,0 1 0 0 0,0-1 0 0 0,0 0 0 0 0,0 1 0 0 0,0-1 0 0 0,1 1 0 0 0,-1-1 0 0 0,0 0 0 0 0,0 1 0 0 0,0-1 0 0 0,0 0 1 0 0,1 1-1 0 0,-1-1 0 0 0,0 0 0 0 0,0 1 0 0 0,1-1 0 0 0,-1 0 0 0 0,0 1 0 0 0,1-1 0 0 0,-1 0 0 0 0,0 0 0 0 0,1 1 0 0 0,-1-1 0 0 0,0 0 0 0 0,1 0 1 0 0,-1 0-12 0 0,7 5 195 0 0,-1 5-9 0 0,1 4-95 0 0,-5-10-81 0 0,-1-3-13 0 0,-1 1 1 0 0,1 0 0 0 0,-1 0 0 0 0,0 0 0 0 0,1 0 0 0 0,-1 0-1 0 0,0 0 1 0 0,0 0 0 0 0,0 0 0 0 0,0-1 0 0 0,-1 2 2 0 0,1 8 26 0 0,3 0 68 0 0,0-6 29 0 0,1 0 35 0 0,10 9 428 0 0,-10-10-340 0 0,-3-3 15 0 0,0 0-48 0 0,0 1-44 0 0,0-1-38 0 0,-1 1-17 0 0,0-1-38 0 0,0 1-21 0 0,0 1-16 0 0,1 1 35 0 0,-1-1 73 0 0,10 20 458 0 0,-8-21-385 0 0,-1 0-37 0 0,0 2 84 0 0,-1-1-84 0 0,0-2-125 0 0,0 1-14 0 0,0 1 24 0 0,1-2-12 0 0,-1 1 36 0 0,10 10 458 0 0,-7-9-140 0 0,-3-1-68 0 0,0 11 232 0 0,1-1-39 0 0,-2-7-308 0 0,1-1-36 0 0,-2 0-45 0 0,0-1-50 0 0,-2-1-59 0 0,-1-2-66 0 0,3 0 168 0 0,0-5-15 0 0,1 1-52 0 0,1 4-69 0 0,0-1 0 0 0,0 1 0 0 0,0 0 0 0 0,0 0 0 0 0,0-1-1 0 0,0 1 1 0 0,-1 0 0 0 0,1-1 0 0 0,0 1 0 0 0,0 0 0 0 0,0 0 0 0 0,0-1 0 0 0,0 1 0 0 0,-1 0 0 0 0,1 0 0 0 0,0-1 0 0 0,0 1 0 0 0,0 0 0 0 0,-1 0 0 0 0,1 0 0 0 0,0 0 0 0 0,0-1 0 0 0,-1 1-1 0 0,1 0 1 0 0,0 0 0 0 0,0 0 0 0 0,-1 0 0 0 0,1 0 0 0 0,0 0 0 0 0,-1 0 0 0 0,1-1 0 0 0,0 1 0 0 0,0 0 0 0 0,-1 0 0 0 0,1 0 0 0 0,0 0 0 0 0,-1 0 0 0 0,1 0 0 0 0,0 1 0 0 0,0-1 0 0 0,-1 0-1 0 0,1 0 1 0 0,0 0 0 0 0,-1 0-3 0 0,-4-2 100 0 0,4 0-91 0 0,0 1 0 0 0,0 0-1 0 0,0 0 1 0 0,0 0 0 0 0,0-1-1 0 0,0 1 1 0 0,0 0 0 0 0,0-1-1 0 0,1 1 1 0 0,-1-1 0 0 0,1 1-1 0 0,-1-1 1 0 0,1 1 0 0 0,-1-1-1 0 0,1 0 1 0 0,0 1 0 0 0,0-1-1 0 0,0 0-8 0 0,-3-13 72 0 0,-10-13 3 0 0,12 20-76 0 0,2 1 11 0 0,-1-8 32 0 0,-1 12-40 0 0,1 0 0 0 0,0 1 0 0 0,0-1 0 0 0,0 0-1 0 0,0 0 1 0 0,1 0 0 0 0,-1 1 0 0 0,1-1 0 0 0,-1 0-1 0 0,2-2-1 0 0,1 0 0 0 0,-1-1 0 0 0,1 0 0 0 0,1 0 0 0 0,-1 0 0 0 0,1 1 0 0 0,0-1 0 0 0,1 1 0 0 0,-3 2 0 0 0,1 0 0 0 0,-1 0 0 0 0,0 0 0 0 0,0 0 0 0 0,0-1 0 0 0,0 0 0 0 0,-1 1 0 0 0,1-1 0 0 0,0 1 0 0 0,0 0 0 0 0,0 0 0 0 0,1 0 0 0 0,0-1 0 0 0,8-7 0 0 0,0-1 0 0 0,1 2 0 0 0,1 0 0 0 0,0 0 0 0 0,0 1 0 0 0,5-2 0 0 0,-6 6 0 0 0,-7-5 0 0 0,12 0 0 0 0,-4 5-33 0 0,10 0-134 0 0,-20 4 80 0 0,-2-1 47 0 0,3-2 39 0 0,-3 2-25 0 0,0 1-66 0 0,0 0-22 0 0,0 0-57 0 0,1 1-20 0 0,0 0-52 0 0,0-1-57 0 0,0 1-64 0 0,0 0-60 0 0,-1 0-67 0 0,1 0-59 0 0,-1 0-51 0 0,1 0-179 0 0,0 0-50 0 0,0 0-216 0 0,1 0-578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3:24.3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8088 0 0,'0'0'182'0'0,"0"0"29"0"0,0 0 12 0 0,0 1-77 0 0,0 1-15 0 0,2 5 207 0 0,3-2 60 0 0,-5-5-359 0 0,1 0-1 0 0,-1 1 1 0 0,1-1-1 0 0,-1 1 1 0 0,1-1-1 0 0,-1 1 1 0 0,1-1 0 0 0,-1 1-1 0 0,1-1 1 0 0,-1 1-1 0 0,1 0 1 0 0,-1-1-1 0 0,0 1 1 0 0,1-1-1 0 0,-1 1 1 0 0,0 0 0 0 0,0 0-1 0 0,0-1 1 0 0,1 1-1 0 0,-1 0 1 0 0,0-1-1 0 0,0 1 1 0 0,0 0-1 0 0,0-1 1 0 0,0 1-39 0 0,0 60 2463 0 0,0-55-2224 0 0,2-1-31 0 0,2 4 128 0 0,2 4-3 0 0,-4-5-150 0 0,-1 0 0 0 0,0 0 1 0 0,0 0-1 0 0,-1 0 0 0 0,0 0 1 0 0,-1 0-1 0 0,0 2-183 0 0,0 25 521 0 0,2-19-314 0 0,1 0-46 0 0,-1-12-122 0 0,7 31 337 0 0,-4-1-81 0 0,-5-5-22 0 0,0-19-150 0 0,1-1 0 0 0,0 1 1 0 0,1 0-1 0 0,0 0 0 0 0,2 5-123 0 0,1 0 136 0 0,9 21 248 0 0,-9-24-274 0 0,0-1-44 0 0,-4-9-27 0 0,1 1 0 0 0,-1 0 0 0 0,1 0-1 0 0,-1 0 1 0 0,0 0 0 0 0,0 0 0 0 0,0 1-39 0 0,-1-2 14 0 0,1-1 1 0 0,0 0 0 0 0,0 0 0 0 0,0 1 0 0 0,0-1 0 0 0,0 0 0 0 0,0 0 0 0 0,0 0 0 0 0,1 1 0 0 0,-1-1 0 0 0,0 0 0 0 0,1 0 0 0 0,-1 0 0 0 0,1 1 0 0 0,-1-1 0 0 0,1 0-15 0 0,1 1 99 0 0,2 0-110 0 0,-2-1-22 0 0,0 0 40 0 0,-1 0 36 0 0,-1 1 47 0 0,1-1 30 0 0,-1 1 48 0 0,0 1 56 0 0,0 0 64 0 0,3-6-223 0 0,1-3-42 0 0,1 0 0 0 0,-1-1 0 0 0,-1 1 0 0 0,2-3-23 0 0,-1 0 2 0 0,-4 9-3 0 0,18-45 1 0 0,-7 27-7 0 0,-2 4-36 0 0,-2-2-67 0 0,-2-3-7 0 0,-4 14 88 0 0,0 1 0 0 0,0-1 0 0 0,1 1 0 0 0,-1-1 0 0 0,1 1 0 0 0,0 0 0 0 0,1-1 29 0 0,10-16-163 0 0,4-4-36 0 0,-2 8-7 0 0,-4 2 17 0 0,-2 2-44 0 0,2 10 105 0 0,2 3 5 0 0,18-1-86 0 0,-30 1 205 0 0,0 0 0 0 0,0 0 0 0 0,0 0 0 0 0,0 0 0 0 0,0 1 0 0 0,0-1 0 0 0,0 0 0 0 0,0 0 0 0 0,0 1 0 0 0,0-1 0 0 0,0 1 0 0 0,0-1 0 0 0,0 1 4 0 0,4 9-59 0 0,22 8-22 0 0,-19-11 70 0 0,-5-5 10 0 0,0 1 1 0 0,0 1 0 0 0,0-1-1 0 0,0 0 1 0 0,-1 1-1 0 0,1 0 1 0 0,2 6 0 0 0,-4-8 0 0 0,0 0 0 0 0,0 0 0 0 0,0 0 0 0 0,0 0 0 0 0,0 0 0 0 0,1 0 0 0 0,-1 0 0 0 0,1 0 0 0 0,0 0 0 0 0,0 1 0 0 0,1 0 0 0 0,-1 0 0 0 0,0 1 0 0 0,0-1 0 0 0,0 1 0 0 0,0-1 0 0 0,-1 1 0 0 0,1 0 0 0 0,-1-1 0 0 0,0 1 0 0 0,0 2 0 0 0,10 26 0 0 0,15 13 72 0 0,-24-30-72 0 0,1 0 0 0 0,10 9-157 0 0,-13-24 128 0 0,-1 4-70 0 0,1-2-244 0 0,0-2 178 0 0,0 0-46 0 0,0 0-76 0 0,0 0 94 0 0,0 0-39 0 0,0 0-41 0 0,0 0-40 0 0,0 0-417 0 0,0 0 104 0 0,0 0-54 0 0,0 0-796 0 0,0 0-623 0 0,0 0-1187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2:14.8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0 394 8384 0 0,'0'2'242'0'0,"0"42"35"0"0,0-30-224 0 0,0-1-33 0 0,1-4-4 0 0,1-3 33 0 0,0-1 36 0 0,1 0 37 0 0,2 2 150 0 0,0 4 199 0 0,0-1-58 0 0,0 0-48 0 0,-3 5 270 0 0,1 0-91 0 0,1-7-295 0 0,2 1 96 0 0,-4 4 81 0 0,-1-5-176 0 0,1-2-44 0 0,2 1-3 0 0,2 0 46 0 0,-3-5 139 0 0,-3-2-4 0 0,0 0-14 0 0,0 0-55 0 0,0 0-26 0 0,0 0-7 0 0,0 0-20 0 0,0 0-71 0 0,0 0-30 0 0,0 0-8 0 0,0 0-1 0 0,0 0 0 0 0,0 0 0 0 0,-3-2 0 0 0,1 0-132 0 0,1 0-1 0 0,0-1 1 0 0,-1 1-1 0 0,1 0 1 0 0,0 0-1 0 0,0-1 1 0 0,0 1-1 0 0,0-1 1 0 0,1 1-1 0 0,-1-1 1 0 0,1 1-1 0 0,-1-1 0 0 0,1 0 1 0 0,0 1-20 0 0,-1-22 94 0 0,2 1-40 0 0,-1 3-51 0 0,1 14-2 0 0,-1 0-1 0 0,1 1 0 0 0,0-1 0 0 0,1 1 1 0 0,-1-1-1 0 0,1 0 0 0 0,0 1-4 0 0,0 1 0 0 0,-1-1 0 0 0,0 0 0 0 0,0 0 0 0 0,0-5 4 0 0,0-7-112 0 0,1 11 80 0 0,0-1-1 0 0,0 1 1 0 0,1 0-1 0 0,-1 0 0 0 0,1 0 1 0 0,2-2 32 0 0,6-10-126 0 0,-2 4-39 0 0,-2 0-79 0 0,-4 10 165 0 0,-1 0 0 0 0,1 1 0 0 0,0-1 0 0 0,0 1 0 0 0,0-1-1 0 0,0 1 1 0 0,2-1 79 0 0,15-9-310 0 0,-7 10 153 0 0,-4 2 84 0 0,15 1-122 0 0,-14 3 129 0 0,-5 7-14 0 0,6-3 3 0 0,-10-7 73 0 0,0 0-1 0 0,0 1 1 0 0,0-1 0 0 0,0 1-1 0 0,0-1 1 0 0,0 1-1 0 0,0-1 1 0 0,0 1 0 0 0,-1 0-1 0 0,1 0 1 0 0,0-1-1 0 0,0 1 1 0 0,-1 0 0 0 0,1 0-1 0 0,0 0 1 0 0,-1 0 4 0 0,9 18-14 0 0,-7-14 14 0 0,0 0 0 0 0,0 0 0 0 0,0-1 0 0 0,1 1 0 0 0,0-1 0 0 0,0 0 1 0 0,0 0-1 0 0,1 2 0 0 0,-2-5 0 0 0,-1 1 0 0 0,1 0 0 0 0,-1 0 0 0 0,0-1 0 0 0,1 1 0 0 0,-1 0 0 0 0,0 1 0 0 0,0-1 0 0 0,-1 0 0 0 0,1 0 0 0 0,0 0 0 0 0,-1 0 0 0 0,1 1 0 0 0,-1-1 0 0 0,0 0 0 0 0,1 0 0 0 0,-1 1 0 0 0,0-1 0 0 0,-1 1 0 0 0,2 1 1 0 0,-1-1 1 0 0,1 0-1 0 0,-1 0 1 0 0,1 0 0 0 0,0 0-1 0 0,0 0 1 0 0,1 0-1 0 0,-1 0 1 0 0,1 0 0 0 0,-1 0-1 0 0,1 0 1 0 0,0-1 0 0 0,1 2-2 0 0,7 14 48 0 0,-8-1 41 0 0,-2-15-78 0 0,0-1-1 0 0,0 0 1 0 0,0 1-1 0 0,1-1 1 0 0,-1 0-1 0 0,0 1 1 0 0,0-1 0 0 0,1 0-1 0 0,-1 1 1 0 0,1 0-11 0 0,8 14 120 0 0,-6-13-80 0 0,-1 1 1 0 0,1 0 0 0 0,-1 0 0 0 0,0 0 0 0 0,-1 0 0 0 0,1 0 0 0 0,-1 0 0 0 0,0 1 0 0 0,1 1-41 0 0,-2-2 99 0 0,0-1-42 0 0,0 2-21 0 0,0-2-4 0 0,0-1 64 0 0,0-2 0 0 0,0 0-5 0 0,0 3-16 0 0,0 0-63 0 0,0-1 46 0 0,0 1 254 0 0,0-4-142 0 0,0-1-113 0 0,0 0-65 0 0,0-1-64 0 0,2-2 136 0 0,1 1-50 0 0,0 0-1 0 0,0 0 1 0 0,0 0-1 0 0,-1 0 1 0 0,0-1-1 0 0,0 1 1 0 0,0-1-1 0 0,0-2-13 0 0,0 3 1 0 0,-1 0 0 0 0,0-1 0 0 0,0 1 0 0 0,-1 0-1 0 0,1-5 0 0 0,-1 8 0 0 0,0-1 0 0 0,0 0 0 0 0,0 1 0 0 0,0-1 0 0 0,1 1 0 0 0,-1-1 0 0 0,0 1 0 0 0,1-1 0 0 0,-1 1 0 0 0,1-1 0 0 0,-1 1 0 0 0,1-1 0 0 0,0 1 0 0 0,0 0 0 0 0,0-1 0 0 0,0 1 0 0 0,0-1 0 0 0,5-6 0 0 0,6-9 1 0 0,1 0-1 0 0,2-1 0 0 0,6-3-27 0 0,-15 14-25 0 0,-4 4 28 0 0,0 1 1 0 0,0 0 0 0 0,0 0-1 0 0,0 0 1 0 0,1 0 0 0 0,-1 1-1 0 0,0-1 1 0 0,1 0 0 0 0,-1 1-1 0 0,2-1 24 0 0,22-3-152 0 0,-14-1 56 0 0,-10 5 86 0 0,-1 0 0 0 0,0 0-1 0 0,1 1 1 0 0,-1-1 0 0 0,0 1 0 0 0,1-1 0 0 0,-1 1-1 0 0,1-1 1 0 0,-1 1 0 0 0,1 0 0 0 0,-1 0-1 0 0,1-1 1 0 0,-1 1 10 0 0,30 0-131 0 0,-16 3 62 0 0,0 10-4 0 0,0-1 40 0 0,-10-10 14 0 0,-5-1 16 0 0,1-1 0 0 0,0 0 1 0 0,-1 0-1 0 0,1 1 0 0 0,-1-1 0 0 0,1 0 0 0 0,-1 1 0 0 0,1-1 0 0 0,0 1 0 0 0,-1-1 0 0 0,0 0 0 0 0,1 1 1 0 0,-1-1-1 0 0,1 1 0 0 0,-1-1 0 0 0,1 1 0 0 0,-1 0 0 0 0,0-1 0 0 0,0 1 0 0 0,1-1 0 0 0,-1 1 0 0 0,0 0 3 0 0,3 4 3 0 0,22 25-3 0 0,-10 0 0 0 0,-14-28 0 0 0,-1 0 0 0 0,1 0 0 0 0,0 0 0 0 0,-1 1 0 0 0,1-1 0 0 0,-1 0 0 0 0,0 0 0 0 0,0 0 0 0 0,0 0 0 0 0,0 1 0 0 0,0-1 0 0 0,1 13 0 0 0,9-5 10 0 0,-9 2 14 0 0,-1-10-21 0 0,-1-1 0 0 0,1 1 0 0 0,0 0 0 0 0,0 0 1 0 0,1 0-1 0 0,-1 0 0 0 0,0 0 0 0 0,1-1 0 0 0,-1 1 0 0 0,1 0 0 0 0,-1 0 0 0 0,1-1 0 0 0,0 1-3 0 0,5 3 29 0 0,-5-5-28 0 0,-1 0-1 0 0,1 0 1 0 0,-1 1 0 0 0,0-1 0 0 0,1 0-1 0 0,-1 0 1 0 0,1 1 0 0 0,-1-1 0 0 0,0 0-1 0 0,1 1 1 0 0,-1-1 0 0 0,0 0 0 0 0,0 1 0 0 0,1-1-1 0 0,-1 1 1 0 0,0-1 0 0 0,0 1 0 0 0,0-1-1 0 0,1 0 1 0 0,-1 1 0 0 0,0-1 0 0 0,0 1 0 0 0,0-1-1 0 0,0 1 1 0 0,0-1 0 0 0,0 1 0 0 0,0-1-1 0 0,0 1 1 0 0,0-1 0 0 0,0 1 0 0 0,0-1-1 0 0,0 1 1 0 0,-1 4-1 0 0,1-3-2 0 0,13 21 14 0 0,-9-15-547 0 0,-1-2 67 0 0,-1-1-24 0 0,0-1-156 0 0,-1-2-24 0 0,-1-2 193 0 0,1 1-50 0 0,1 1-90 0 0,0 0-1365 0 0,-1-1-1136 0 0</inkml:trace>
  <inkml:trace contextRef="#ctx0" brushRef="#br0" timeOffset="558.4">937 1 9672 0 0,'-4'0'62'0'0,"-6"0"-5"0"0,5 0 13 0 0,0 0 66 0 0,-1 0 101 0 0,6 0-166 0 0,0 2-43 0 0,0 8-7 0 0,0-10-20 0 0,0 0 0 0 0,0 0 0 0 0,0 0 0 0 0,0 0 0 0 0,0 1 0 0 0,0-1 0 0 0,0 0 0 0 0,0 0 0 0 0,0 0 0 0 0,0 0 0 0 0,0 0 0 0 0,0 0 0 0 0,0 0-1 0 0,0 0 1 0 0,0 0 0 0 0,0 0 0 0 0,0 1 0 0 0,0-1 0 0 0,0 0 0 0 0,0 0 0 0 0,0 0 0 0 0,0 0 0 0 0,0 0 0 0 0,0 0 0 0 0,0 0 0 0 0,0 0 0 0 0,0 0 0 0 0,1 0-1 0 0,-1 0 1 0 0,0 0 0 0 0,0 0 0 0 0,0 1 0 0 0,0-1 0 0 0,0 0 0 0 0,0 0 0 0 0,0 0 0 0 0,0 0 0 0 0,0 0 0 0 0,0 0 0 0 0,0 0 0 0 0,0 0 0 0 0,0 0 0 0 0,1 0 0 0 0,-1 0-1 0 0,0 0 1 0 0,0 0 0 0 0,0 0 0 0 0,0 0 0 0 0,0 0 0 0 0,0 0 0 0 0,0 0 0 0 0,0 0 0 0 0,0 0 0 0 0,0 0 0 0 0,1 0 0 0 0,-1 0 0 0 0,0 0-1 0 0,1 0 4 0 0,0-1 0 0 0,0 1 1 0 0,0 0-1 0 0,0 0 0 0 0,0 1 1 0 0,-1-1-1 0 0,1 0 0 0 0,0 0 0 0 0,0 0 1 0 0,0 1-1 0 0,0-1 0 0 0,0 0 1 0 0,0 1-1 0 0,0-1 0 0 0,0 1 1 0 0,-1-1-1 0 0,1 1 0 0 0,0-1 1 0 0,0 1-1 0 0,-1 0 0 0 0,1-1 1 0 0,0 1-1 0 0,-1 0 0 0 0,1 0 0 0 0,-1-1 1 0 0,1 1-1 0 0,-1 0 0 0 0,1 0-4 0 0,0 3 21 0 0,0-1-1 0 0,0 1 1 0 0,-1-1-1 0 0,0 1 1 0 0,1-1-1 0 0,-1 1 1 0 0,-1 1-21 0 0,2 13 126 0 0,2 0 61 0 0,7 5-12 0 0,-6-16-93 0 0,-1 0 1 0 0,1 0 0 0 0,0 7-83 0 0,0 3 136 0 0,-2-10-62 0 0,-1 0 0 0 0,1 0 0 0 0,1 0-1 0 0,-1 0 1 0 0,2 1-74 0 0,20 41 417 0 0,44 86 918 0 0,-39-77-816 0 0,-19-26-253 0 0,-1-5 2 0 0,2-10-36 0 0,-9-16-205 0 0,-1 1 1 0 0,0-1-1 0 0,1 1 0 0 0,-1 0 0 0 0,0 0 1 0 0,0 0-1 0 0,0 0 0 0 0,0 1-27 0 0,0-1 36 0 0,0 1-1 0 0,0 0 0 0 0,-1 0 1 0 0,1 0-1 0 0,-1 0 0 0 0,0 0 1 0 0,0 3-36 0 0,2 7 177 0 0,5 1 21 0 0,-2-4-27 0 0,-4-2-21 0 0,-1-6 82 0 0,-1 1-36 0 0,-1 0-92 0 0,-1-1-63 0 0,-2 2-16 0 0,4-3 30 0 0,-2 2 123 0 0,3-3-2 0 0,0 0-13 0 0,0 0-55 0 0,0 0-20 0 0,-2-3-7 0 0,-8-7-3 0 0,6 3-13 0 0,5-1-60 0 0,-1 5 7 0 0,-1-8 46 0 0,1-10 21 0 0,4 8-72 0 0,-1 5-7 0 0,0 1 0 0 0,0-1 0 0 0,-1 0 0 0 0,1-5 0 0 0,-2 12 0 0 0,3-11 12 0 0,2-1-49 0 0,18-23-223 0 0,-16 23 153 0 0,-2 7 0 0 0,-1-1 0 0 0,1 1-1 0 0,0-1 1 0 0,4-2 107 0 0,3-3-153 0 0,-12 10 134 0 0,1 1-1 0 0,0-1 1 0 0,0 1 0 0 0,0 0 0 0 0,0-1 0 0 0,0 1-1 0 0,0 0 1 0 0,0 0 0 0 0,0 1 0 0 0,0-1 0 0 0,0 0 0 0 0,0 1-1 0 0,1-1 1 0 0,-1 1 19 0 0,11-3-85 0 0,-1-3-27 0 0,-10 5 100 0 0,-1 0-1 0 0,0 0 0 0 0,1 1 0 0 0,-1-1 0 0 0,0 1 0 0 0,1-1 1 0 0,-1 1-1 0 0,1-1 0 0 0,-1 1 0 0 0,1 0 0 0 0,-1 0 1 0 0,1-1-1 0 0,-1 1 13 0 0,37 0-220 0 0,-19 0 162 0 0,-2 0 51 0 0,-12 3-41 0 0,-2 1 39 0 0,1 0 8 0 0,-1-1 0 0 0,1 1 1 0 0,0-1-1 0 0,0 0 1 0 0,1 1 0 0 0,5 1 3 0 0,-8-4 2 0 0,1 0 1 0 0,-1 0 0 0 0,0 0-1 0 0,0 0 1 0 0,0 0-1 0 0,0 1 1 0 0,0-1-1 0 0,0 1 1 0 0,0 0-6 0 0,4 4 9 0 0,7 6 28 0 0,-5 2 37 0 0,-3 9 23 0 0,2-16-26 0 0,-6-6-68 0 0,-1-1 0 0 0,0 0 0 0 0,1 1 0 0 0,-1-1 0 0 0,1 1 1 0 0,-1-1-1 0 0,1 0 0 0 0,-1 1 0 0 0,0-1 0 0 0,1 1 1 0 0,-1-1-1 0 0,0 1 0 0 0,0-1 0 0 0,1 1 0 0 0,-1-1 0 0 0,0 1 1 0 0,0 0-1 0 0,0-1 0 0 0,0 1 0 0 0,0-1 0 0 0,0 1 1 0 0,0-1-1 0 0,0 1 0 0 0,0 0 0 0 0,0-1 0 0 0,0 1 0 0 0,0-1 1 0 0,0 1-1 0 0,0 0-3 0 0,-1 6 13 0 0,1 1-14 0 0,5 2 29 0 0,3 8 42 0 0,-7-16-54 0 0,0 0 0 0 0,-1 0-1 0 0,1 0 1 0 0,-1 1 0 0 0,0-1-1 0 0,0 0 1 0 0,1 0 0 0 0,-2 1-1 0 0,1 1-15 0 0,0-1 27 0 0,-3 2 45 0 0,1-3-66 0 0,-2 2 43 0 0,0 0-1 0 0,0 0 1 0 0,1 0 0 0 0,-1 1 0 0 0,0 0-49 0 0,1 2 48 0 0,3-7-44 0 0,0 1 1 0 0,0-1 0 0 0,0 1-1 0 0,0-1 1 0 0,-1 1-1 0 0,1-1 1 0 0,0 0 0 0 0,0 1-1 0 0,-1-1 1 0 0,1 1-1 0 0,0-1 1 0 0,-1 0 0 0 0,1 1-1 0 0,0-1 1 0 0,-1 0-1 0 0,1 1 1 0 0,0-1 0 0 0,-1 0-1 0 0,1 0 1 0 0,-1 1-1 0 0,1-1 1 0 0,-1 0 0 0 0,1 0-1 0 0,-1 0 1 0 0,1 1-1 0 0,-1-1 1 0 0,1 0 0 0 0,-1 0-1 0 0,1 0 1 0 0,0 0-1 0 0,-1 0 1 0 0,1 0-1 0 0,-1 0 1 0 0,1 0 0 0 0,-1 0-1 0 0,1 0 1 0 0,-1-1-1 0 0,1 1-4 0 0,-13 3 84 0 0,3 2-57 0 0,9-4-27 0 0,-1 0 1 0 0,1 0-1 0 0,-1-1 0 0 0,0 1 0 0 0,1 0 0 0 0,-1-1 0 0 0,1 1 0 0 0,-1-1 0 0 0,0 1 0 0 0,1-1 0 0 0,-1 0 0 0 0,0 0 0 0 0,0 0 0 0 0,-24 0-32 0 0,9 0-70 0 0,0 2-215 0 0,-3 5-29 0 0,-2-1-8 0 0,6-8 64 0 0,1-3-78 0 0,0-1-156 0 0,-1 4-62 0 0,15 3 480 0 0,-1-1 0 0 0,1 0 0 0 0,-1-1 0 0 0,0 1 0 0 0,1 0 0 0 0,-1 0 1 0 0,1-1-1 0 0,-1 1 0 0 0,0-1 0 0 0,1 1 106 0 0,-14-13-1085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2:19.3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17 5840 0 0,'0'0'132'0'0,"0"0"17"0"0,0 0 11 0 0,3 2-21 0 0,4 6-105 0 0,-6-7-35 0 0,-1 1 1 0 0,1-1-1 0 0,0 0 1 0 0,-1 1-1 0 0,1-1 1 0 0,-1 1-1 0 0,1-1 1 0 0,-1 1-1 0 0,0-1 1 0 0,0 1-1 0 0,0-1 1 0 0,0 2 0 0 0,1 3 27 0 0,1-2 49 0 0,3 0 180 0 0,-5-3-230 0 0,1-1 0 0 0,-1 1 0 0 0,1-1 0 0 0,0 1 0 0 0,-1-1 0 0 0,1 1 0 0 0,-1-1-1 0 0,1 1 1 0 0,-1-1 0 0 0,0 1 0 0 0,1 0 0 0 0,-1-1 0 0 0,0 1 0 0 0,1 0 0 0 0,-1-1 0 0 0,0 1-1 0 0,0 0 1 0 0,1 0 0 0 0,-1-1 0 0 0,0 1 0 0 0,0 0 0 0 0,0 0 0 0 0,0-1 0 0 0,0 1 0 0 0,0 0 0 0 0,0 0-1 0 0,0-1-25 0 0,-1 9 208 0 0,0 3 30 0 0,1-4-36 0 0,2 0 13 0 0,0-2 58 0 0,3 2-29 0 0,1 4 166 0 0,-4 1-74 0 0,-3-5-162 0 0,0 4 26 0 0,2-3-33 0 0,0-2 11 0 0,1 0 47 0 0,2 0-48 0 0,-1 0-43 0 0,2 13 185 0 0,-4-9-150 0 0,-1-4-35 0 0,0 1 37 0 0,-1 8 187 0 0,0 3-55 0 0,1-16-259 0 0,0-1-1 0 0,0 1 1 0 0,0-1 0 0 0,1 1 0 0 0,-1-1 0 0 0,1 1 0 0 0,-1-1 0 0 0,1 1 0 0 0,0 0-44 0 0,4 5 115 0 0,-1-2-39 0 0,-2-1 23 0 0,0 1 42 0 0,-2 2 76 0 0,0-5-198 0 0,0 0 64 0 0,0-2 52 0 0,0 0 42 0 0,0-1 74 0 0,0-4 398 0 0,0 0-342 0 0,0 1-60 0 0,0 0-133 0 0,0 1-52 0 0,0 0-56 0 0,0 0-48 0 0,0 0-54 0 0,0 1-59 0 0,2-5 208 0 0,0 4-47 0 0,0 0 0 0 0,-1-1 1 0 0,0 1-1 0 0,1-1 0 0 0,-1 0 0 0 0,0 1 0 0 0,-1-1 0 0 0,1 0 0 0 0,0 0 0 0 0,-1 0 0 0 0,1 1 1 0 0,-1-1-1 0 0,0 0 0 0 0,0 0 0 0 0,0 0 0 0 0,0 0 0 0 0,-1 0-6 0 0,1-2 17 0 0,0 0 0 0 0,0 0 0 0 0,1 0 1 0 0,-1 0-1 0 0,1 0 0 0 0,1-1-17 0 0,4-9 83 0 0,3-5 49 0 0,1-8-20 0 0,-8 16-73 0 0,4-8 25 0 0,3 4-77 0 0,3-1-51 0 0,-4 6-49 0 0,0 0 0 0 0,10-8 113 0 0,-2-2-40 0 0,-15 19 36 0 0,0 0-1 0 0,0 0 0 0 0,0 0 0 0 0,0 1 0 0 0,1-1 0 0 0,-1 0 0 0 0,1 1 0 0 0,0-1 0 0 0,-1 1 0 0 0,1-1 0 0 0,0 1 0 0 0,0 0 0 0 0,0 0 0 0 0,0 0 0 0 0,0 0 0 0 0,0 0 0 0 0,0 0 1 0 0,1 0 4 0 0,15-10-49 0 0,5-2 4 0 0,-6 9-15 0 0,-6 4 39 0 0,-8-1 13 0 0,0 1-1 0 0,0 0 1 0 0,0 0 0 0 0,0 0-1 0 0,0 0 1 0 0,0 1-1 0 0,0-1 1 0 0,0 1-1 0 0,0 0 1 0 0,1 0 8 0 0,11 12-53 0 0,-13-12 48 0 0,-1 0-1 0 0,1 1 1 0 0,0-1 0 0 0,-1 0 0 0 0,1 0 0 0 0,0 0 0 0 0,0 0 0 0 0,0 0 0 0 0,0 0 0 0 0,0 0 0 0 0,0-1 0 0 0,1 1 5 0 0,-1-1 0 0 0,-1 0 0 0 0,0 1 0 0 0,0-1-1 0 0,0 0 1 0 0,1 1 0 0 0,-1-1 0 0 0,0 1 0 0 0,0 0 0 0 0,0-1-1 0 0,0 1 1 0 0,0 0 0 0 0,0-1 0 0 0,0 1 0 0 0,0 0 0 0 0,0 0 0 0 0,0 0-1 0 0,-1 0 1 0 0,1 0 0 0 0,0 0 0 0 0,0 0 0 0 0,-1 0 0 0 0,1 1 0 0 0,0-1 0 0 0,0 0 0 0 0,0 0 0 0 0,-1 0 0 0 0,1 0 0 0 0,0 0 0 0 0,1 0 0 0 0,-1 0 0 0 0,0 0 0 0 0,0 0 0 0 0,0-1 0 0 0,1 1 0 0 0,-1 0 0 0 0,0-1 0 0 0,0 1 0 0 0,2 0 0 0 0,-2-1 0 0 0,0 0 0 0 0,1 1 0 0 0,-1 0 0 0 0,0-1 0 0 0,0 1 0 0 0,1 0 0 0 0,-1-1 0 0 0,0 1 0 0 0,0 0 0 0 0,0 0 0 0 0,0 0 0 0 0,0 0 0 0 0,0 0 0 0 0,0 0 0 0 0,0 0 0 0 0,0 1 0 0 0,-1-1 0 0 0,1 0 0 0 0,0 1 0 0 0,4 24 0 0 0,-3-21-4 0 0,1 3 6 0 0,7 11-54 0 0,16 12 42 0 0,-24-16 10 0 0,-2 0 0 0 0,0 13 10 0 0,3-23 44 0 0,7 7 12 0 0,-8 1 10 0 0,-2-11-4 0 0,0 2-9 0 0,0 5-50 0 0,-2-4 30 0 0,-8 5-22 0 0,7-7 3 0 0,3-3-43 0 0,0 0-27 0 0,0 0-29 0 0,0 0-42 0 0,0 0-20 0 0,0 0-44 0 0,0 0-48 0 0,0 0-55 0 0,0 0-58 0 0,0 0-54 0 0,0 0-48 0 0,0 0-43 0 0,0 0-144 0 0,0 0-42 0 0,0 0-175 0 0,0 0-469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2:20.5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 0 9072 0 0,'-4'0'-23'0'0,"-1"0"88"0"0,-1 0 99 0 0,-1 0 185 0 0,4 0-41 0 0,3 0-131 0 0,3 0-26 0 0,0 0-115 0 0,1 0-34 0 0,-2 0 1 0 0,-1 0-1 0 0,1 1 1 0 0,-1-1-1 0 0,1 0 1 0 0,-1 1-1 0 0,1-1 0 0 0,-1 0 1 0 0,0 1-1 0 0,1 0 1 0 0,-1-1-1 0 0,1 1 1 0 0,-1 0-1 0 0,0 0-2 0 0,12 5-5 0 0,-10-5-22 0 0,1-1-54 0 0,1 0-58 0 0,-1 0-60 0 0,2 0-191 0 0,-2 0 146 0 0,-1 0-35 0 0,0 1-34 0 0,1-1-37 0 0,-1 1-36 0 0,1 1-38 0 0,2 2-806 0 0,3 4-704 0 0,-9-7 1882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2:21.1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408 106 7520 0 0,'-15'-15'217'0'0,"3"0"-6"0"0,9 4-138 0 0,3 6-13 0 0,-1 0 163 0 0,1 4-193 0 0,0 0 0 0 0,0 1-1 0 0,0-1 1 0 0,-1 0 0 0 0,1 1-1 0 0,-1-1 1 0 0,1 0 0 0 0,0 1 0 0 0,-1-1-1 0 0,1 1 1 0 0,-1-1 0 0 0,1 1-1 0 0,-1-1 1 0 0,1 1 0 0 0,-1 0-1 0 0,1-1 1 0 0,-1 1-30 0 0,-5-4 256 0 0,2 2-39 0 0,-1-1 50 0 0,1-1 63 0 0,-2 0 75 0 0,5 3-338 0 0,-1-2 55 0 0,-5-2 67 0 0,4 4-104 0 0,-1-1 36 0 0,-2 1 142 0 0,3 1-81 0 0,-1 0 41 0 0,-4-2 47 0 0,0-3-80 0 0,7 4-157 0 0,-1 0-1 0 0,1 0 1 0 0,-1 1-1 0 0,0-1 1 0 0,1 0-1 0 0,-1 0 0 0 0,0 1 1 0 0,1-1-1 0 0,-1 1 1 0 0,0 0-33 0 0,-7 1 181 0 0,4 2-112 0 0,2-1-9 0 0,1-1-1 0 0,-1 0 1 0 0,0 0 0 0 0,0 0-1 0 0,1 0 1 0 0,-1 0-1 0 0,0 0 1 0 0,0-1-60 0 0,-15 1 173 0 0,16-1-150 0 0,-1 0 0 0 0,0 0 0 0 0,0 0 0 0 0,1 1 0 0 0,-1-1 0 0 0,0 1 0 0 0,0 0-23 0 0,-7 9 154 0 0,-2-7-71 0 0,10-2-69 0 0,-1-1 0 0 0,1 1 0 0 0,0-1-1 0 0,0 1 1 0 0,0 0 0 0 0,-1 0-1 0 0,1 0 1 0 0,0 0 0 0 0,0 1-1 0 0,1-1 1 0 0,-1 0 0 0 0,-2 2-14 0 0,-13 14 109 0 0,-17 18 59 0 0,29-29-150 0 0,0 0 1 0 0,0 1 0 0 0,1 0 0 0 0,-4 6-19 0 0,-10 17 108 0 0,14-22-83 0 0,-1-1 0 0 0,1 1 0 0 0,0 0 0 0 0,-1 4-25 0 0,-4 11 83 0 0,8-20-71 0 0,-1 1 1 0 0,1 0-1 0 0,0 0 0 0 0,0 0 0 0 0,0 0 0 0 0,0 0 1 0 0,1 0-1 0 0,-1 3-12 0 0,1-6 1 0 0,0 1 0 0 0,0 0 0 0 0,-1 0 0 0 0,1 0 0 0 0,-1 0 0 0 0,1 0 0 0 0,-1 0 0 0 0,0-1 0 0 0,0 1 0 0 0,0 0 0 0 0,0-1 0 0 0,0 2-1 0 0,0-3 3 0 0,1 1-1 0 0,-1 0 0 0 0,0 0 1 0 0,1-1-1 0 0,-1 1 0 0 0,1 0 1 0 0,0 0-1 0 0,-1 0 0 0 0,1 0 1 0 0,0 0-1 0 0,-1 0 0 0 0,1 0 1 0 0,0 0-1 0 0,0 0 0 0 0,0 0 1 0 0,0 0-1 0 0,0 0 0 0 0,0 0 1 0 0,0-1-1 0 0,0 1 0 0 0,0 0 1 0 0,1 0-1 0 0,-1 0 0 0 0,0 0 1 0 0,1 0-3 0 0,9 12 26 0 0,-7-6 69 0 0,-3 1-71 0 0,-1-5-5 0 0,1 9 45 0 0,0-12-63 0 0,0 0 0 0 0,0 0 0 0 0,0 1 1 0 0,0-1-1 0 0,0 0 0 0 0,0 0 1 0 0,0 0-1 0 0,0 0 0 0 0,0 0 0 0 0,0 0 1 0 0,0 0-1 0 0,0 0 0 0 0,0 0 1 0 0,0 0-1 0 0,0 0 0 0 0,0 1 0 0 0,0-1 1 0 0,0 0-1 0 0,0 0 0 0 0,0 0 1 0 0,0 0-1 0 0,0 0 0 0 0,0 0 0 0 0,0 0 1 0 0,0 0-1 0 0,0 0 0 0 0,0 0 1 0 0,1 0-1 0 0,-1 0 0 0 0,0 1 0 0 0,0-1 1 0 0,0 0-1 0 0,0 0 0 0 0,0 0 1 0 0,0 0-1 0 0,0 0 0 0 0,0 0 0 0 0,0 0 1 0 0,0 0-1 0 0,0 0 0 0 0,0 0 1 0 0,1 0-1 0 0,-1 0 0 0 0,0 0 0 0 0,0 0 1 0 0,0 0-1 0 0,0 0 0 0 0,0 0 1 0 0,0 0-1 0 0,0 0 0 0 0,0 0 0 0 0,0 0 1 0 0,0 0-1 0 0,0 0 0 0 0,1 0 1 0 0,-1 0-1 0 0,0 0-1 0 0,3 0 34 0 0,1 1 0 0 0,-1 0 0 0 0,1 0 0 0 0,-1 0 0 0 0,1 1 0 0 0,-1-1 0 0 0,0 1 0 0 0,3 1-34 0 0,4 2 95 0 0,-9-4-89 0 0,-1 0 1 0 0,1-1 0 0 0,0 1 1 0 0,0-1-1 0 0,-1 1 1 0 0,1-1-1 0 0,0 0 0 0 0,0 1 1 0 0,0-1-1 0 0,0 0 0 0 0,0 1 1 0 0,0-1-1 0 0,0 0 1 0 0,-1 0-1 0 0,1 0 0 0 0,0 0 1 0 0,0 0-1 0 0,0 0 0 0 0,0 0 1 0 0,0 0-1 0 0,0 0 1 0 0,0 0-1 0 0,0-1 0 0 0,0 1 1 0 0,-1 0-1 0 0,1-1 0 0 0,0 1 1 0 0,0 0-1 0 0,0-1 1 0 0,0 1-1 0 0,-1-1 0 0 0,2 0-7 0 0,-1 0 6 0 0,1 1 13 0 0,0-1 0 0 0,1 0 0 0 0,-1 1 1 0 0,0-1-1 0 0,0 1 0 0 0,1 0 0 0 0,-1-1 1 0 0,1 1-1 0 0,-1 0 0 0 0,0 1 0 0 0,1-1 1 0 0,-1 0-20 0 0,2 1 24 0 0,-1-1 0 0 0,0 0-1 0 0,1 0 1 0 0,-1 0 0 0 0,0 0 0 0 0,0-1 0 0 0,1 1 0 0 0,2-2-24 0 0,17-10 77 0 0,-16 8-36 0 0,-1 1-1 0 0,1-1 0 0 0,0 1 1 0 0,3-1-41 0 0,-5 2 12 0 0,0-1 1 0 0,0 1-1 0 0,-1-1 0 0 0,1 0 1 0 0,-1-1-1 0 0,1 1 0 0 0,-1-1 1 0 0,2-3-13 0 0,27-20 128 0 0,-27 23-112 0 0,9-8 32 0 0,-6-2 15 0 0,-7 11-51 0 0,0 1 0 0 0,0-1 0 0 0,0 1 0 0 0,0-1 0 0 0,0 1 0 0 0,1 0 0 0 0,0-1-12 0 0,-1 1 5 0 0,1 0-1 0 0,-1 0 1 0 0,0 0-1 0 0,0 0 0 0 0,0-1 1 0 0,0 1-1 0 0,0-1 1 0 0,-1 1-1 0 0,1-1 0 0 0,0-2-3 0 0,0-12 2 0 0,-2 14 4 0 0,0 0 0 0 0,0 0 0 0 0,0 0 0 0 0,0-1 0 0 0,1 1 0 0 0,0 0 0 0 0,-1 0 0 0 0,1 0-7 0 0,1-3 7 0 0,1 0-7 0 0,-1-1 1 0 0,0 1 0 0 0,-1-1 0 0 0,0 1 0 0 0,0-1 0 0 0,0 0-1 0 0,-1 1 0 0 0,0-1 0 0 0,0 5 6 0 0,0 0-1 0 0,-1 0 0 0 0,1 0 1 0 0,1 0-1 0 0,-1 0 0 0 0,0-1 1 0 0,1 1-1 0 0,-1 0 0 0 0,1 0 1 0 0,0 0-6 0 0,9-14 10 0 0,-8 4-20 0 0,-2 9-46 0 0,0 3-22 0 0,-3 6-1 0 0,-5 0 77 0 0,7-5-10 0 0,-3 5-52 0 0,5 3 59 0 0,-1-6-6 0 0,0 16-47 0 0,0 19 37 0 0,0-36 17 0 0,0 0 0 0 0,0-1 0 0 0,0 1 0 0 0,1 0 0 0 0,-1-1 0 0 0,0 1 0 0 0,1-1 0 0 0,-1 1 0 0 0,1-1 0 0 0,-1 1 0 0 0,1-1 0 0 0,0 1-1 0 0,0-1 1 0 0,0 1 4 0 0,5 10-2 0 0,-5-8 2 0 0,-1 0 0 0 0,1 0 0 0 0,-1 0-1 0 0,0 0 1 0 0,0 4 1 0 0,3 22-1 0 0,3-6-2 0 0,3 0 34 0 0,3-2 46 0 0,4-2 60 0 0,-9-13-83 0 0,-4-4-30 0 0,0 0 1 0 0,0 1-1 0 0,0-1 0 0 0,0 0 1 0 0,0 1-1 0 0,-1 0-25 0 0,3 6 22 0 0,-4-8-14 0 0,0 0-1 0 0,0 0 1 0 0,0 0 0 0 0,0 0 0 0 0,1 0 0 0 0,-1 0-1 0 0,1 0 1 0 0,-1 0 0 0 0,1 0-8 0 0,-1-1 4 0 0,1 1-1 0 0,-1 0 1 0 0,0-1 0 0 0,1 1 0 0 0,-1 0-1 0 0,0 0 1 0 0,0 0 0 0 0,0 0 0 0 0,-1 0-1 0 0,1 0 1 0 0,0 0 0 0 0,-1 1-4 0 0,1-2 2 0 0,-1 1 0 0 0,0-1 1 0 0,0 0-1 0 0,1 0 0 0 0,-1 0 0 0 0,1 1 1 0 0,-1-1-1 0 0,1 0 0 0 0,0 0 0 0 0,-1 0 1 0 0,1 0-1 0 0,0 0 0 0 0,0 0 0 0 0,-1 0 1 0 0,1 0-1 0 0,0-1 0 0 0,0 1 0 0 0,0 0 1 0 0,0 0-1 0 0,0-1 0 0 0,0 1 0 0 0,1 0-2 0 0,-1-1 0 0 0,0 1 0 0 0,0 0 0 0 0,0-1 0 0 0,0 1 0 0 0,0 0 0 0 0,0 0 0 0 0,-1-1 0 0 0,1 1 0 0 0,0 0 0 0 0,-1 0 0 0 0,1 0 0 0 0,0 0 0 0 0,-1 0 0 0 0,1 0 0 0 0,-1 0 0 0 0,1 0 0 0 0,-1 0 0 0 0,0 1 0 0 0,5 8 0 0 0,7 6-14 0 0,1-4-58 0 0,-10-9-10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2:19.8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93 8840 0 0,'0'0'197'0'0,"0"0"24"0"0,0 0 19 0 0,0 3-29 0 0,0 3-178 0 0,0 8-10 0 0,0-5 30 0 0,1-2 47 0 0,1-3 72 0 0,4 0 46 0 0,-6-4-204 0 0,1 1 1 0 0,-1-1 0 0 0,1 0-1 0 0,-1 1 1 0 0,1-1 0 0 0,-1 0-1 0 0,1 1 1 0 0,-1-1 0 0 0,0 0-1 0 0,1 1 1 0 0,-1-1 0 0 0,0 1-1 0 0,1-1 1 0 0,-1 1 0 0 0,0-1-1 0 0,0 1 1 0 0,1-1 0 0 0,-1 1-1 0 0,0-1 1 0 0,0 1 0 0 0,0-1-1 0 0,0 1 1 0 0,0 0 0 0 0,0-1-1 0 0,0 1 1 0 0,0-1 0 0 0,0 1-1 0 0,0-1 1 0 0,0 1 0 0 0,0-1-1 0 0,0 1 1 0 0,0-1 0 0 0,-1 1-15 0 0,1 9 145 0 0,-1 10 99 0 0,1-18-196 0 0,0 1 1 0 0,0 0-1 0 0,0 0 0 0 0,0 0 1 0 0,1 0-1 0 0,-1-1 0 0 0,1 1 0 0 0,0 0 1 0 0,0 0-49 0 0,5 9 149 0 0,-5-9-113 0 0,0 0 0 0 0,0 0 0 0 0,0 0 0 0 0,0 0 0 0 0,-1 1 0 0 0,1-1 0 0 0,-1 0 0 0 0,0 2-36 0 0,1 16 169 0 0,-2-12-109 0 0,1 11 53 0 0,3-3 12 0 0,1-7-66 0 0,3 7 47 0 0,-5 1 42 0 0,-3-8-80 0 0,0 14 120 0 0,1-21-156 0 0,0-1 1 0 0,0 1-1 0 0,1-1 1 0 0,-1 1-1 0 0,0-1 1 0 0,1 1-1 0 0,0-1 1 0 0,0 2-33 0 0,4 4 66 0 0,1 3 19 0 0,-5-5-20 0 0,0 2 34 0 0,-1 17 91 0 0,0-23-100 0 0,0 1-2 0 0,0 7-2 0 0,0-8-86 0 0,0-2-88 0 0,0 0-85 0 0,0 0 42 0 0,0 0-34 0 0,0 0-37 0 0,0 0-36 0 0,0 0-331 0 0,0 0 73 0 0,0 0-50 0 0,0 0-650 0 0,0 0-520 0 0,0 0-986 0 0</inkml:trace>
  <inkml:trace contextRef="#ctx0" brushRef="#br0" timeOffset="504.7">470 18 6536 0 0,'0'0'141'0'0,"0"0"23"0"0,0 0 13 0 0,0 0-55 0 0,0 0-12 0 0,0 0 37 0 0,0 0 118 0 0,-2 0 219 0 0,-9 0 18 0 0,11 0-494 0 0,0 0 1 0 0,0 0-1 0 0,0 0 1 0 0,0 0-1 0 0,0 0 1 0 0,0 0-1 0 0,0 0 1 0 0,0 0-1 0 0,0 0 1 0 0,0 0-1 0 0,0 0 1 0 0,-1 0-1 0 0,1 0 1 0 0,0 0-1 0 0,0 0 1 0 0,0 0-1 0 0,0 0 1 0 0,0 0 0 0 0,0 0-1 0 0,0 0 1 0 0,0 0-1 0 0,0 0 1 0 0,0 0-1 0 0,0 0 1 0 0,-1 0-1 0 0,1-1 1 0 0,0 1-1 0 0,0 0 1 0 0,0 0-1 0 0,0 0 1 0 0,0 0-1 0 0,0 0 1 0 0,0 0-1 0 0,0 0 1 0 0,0 0-1 0 0,0 0 1 0 0,0 0-1 0 0,0 0 1 0 0,0 0-1 0 0,0 0 1 0 0,0-1-1 0 0,0 1 1 0 0,0 0-1 0 0,0 0 1 0 0,0 0-1 0 0,0 0 1 0 0,0 0-1 0 0,0 0 1 0 0,0 0-1 0 0,0 0 1 0 0,0 0-1 0 0,0 0 1 0 0,0 0 0 0 0,0-1-1 0 0,0 1 1 0 0,0 0-1 0 0,0 0-8 0 0,0 0 24 0 0,0-1 0 0 0,0 1 0 0 0,0-1 0 0 0,0 1 0 0 0,-1-1 0 0 0,1 1 0 0 0,0 0 0 0 0,0-1 0 0 0,0 1 0 0 0,-1-1 0 0 0,1 1 0 0 0,0 0 0 0 0,0-1-1 0 0,-1 1 1 0 0,1-1 0 0 0,0 1 0 0 0,-1 0 0 0 0,1 0 0 0 0,0-1 0 0 0,-1 1 0 0 0,1 0 0 0 0,-1-1 0 0 0,1 1 0 0 0,0 0 0 0 0,-1 0 0 0 0,0 0-24 0 0,-17-4 636 0 0,-6 3-67 0 0,12 1-335 0 0,1 1-47 0 0,3-1-67 0 0,1 1-54 0 0,0-2 59 0 0,0 1-42 0 0,6-1-73 0 0,-1 1 0 0 0,1 0 1 0 0,-1 0-1 0 0,1 0 1 0 0,-1 0-1 0 0,1 0 0 0 0,-1 0 1 0 0,1 0-1 0 0,-1 0 0 0 0,1 1 1 0 0,0-1-1 0 0,-1 1 1 0 0,1-1-1 0 0,-1 1 0 0 0,0 0-10 0 0,-11 9 137 0 0,12-9-129 0 0,-1-1 0 0 0,0 1 0 0 0,1-1 0 0 0,-1 1 0 0 0,0-1 0 0 0,0 0 0 0 0,1 0 0 0 0,-1 0 0 0 0,0 0 0 0 0,0 0 0 0 0,-1 0-8 0 0,0 0 6 0 0,-2 2 37 0 0,-5 11-32 0 0,8 2-11 0 0,4 0 0 0 0,0-10 0 0 0,1-2 0 0 0,20 19 0 0 0,-21-19 0 0 0,1-1 0 0 0,0 0 0 0 0,0 0 0 0 0,0 0 0 0 0,0 0 0 0 0,1 0 0 0 0,0 0 0 0 0,-1-1 0 0 0,1 1 0 0 0,-1 0 0 0 0,0 1 0 0 0,0-1 0 0 0,1 2 0 0 0,24 22-2 0 0,-16-16 5 0 0,0 2 0 0 0,0-1 0 0 0,-2 2 0 0 0,7 8-3 0 0,12 19 66 0 0,-13-22-1 0 0,-12-15-51 0 0,-1 1 1 0 0,0 0 0 0 0,0 0-1 0 0,0 0 1 0 0,0 0-1 0 0,-1 1 1 0 0,1-1-1 0 0,-1 1 1 0 0,0 1-15 0 0,7 15 80 0 0,-8-20-70 0 0,1 1 0 0 0,-1 0 0 0 0,-1 0 0 0 0,1 0 1 0 0,0 1-1 0 0,0-1 0 0 0,-1 0 0 0 0,1 0 0 0 0,-1 0 0 0 0,0 0 1 0 0,1 2-11 0 0,0 7 56 0 0,5 0-31 0 0,-3-5 6 0 0,0 1 45 0 0,-2-1 11 0 0,0 1 38 0 0,-1-5-146 0 0,0 2 46 0 0,0 5 137 0 0,-1 12 394 0 0,-1-16-446 0 0,-8 0 66 0 0,2 8-9 0 0,1-1-62 0 0,3-9 19 0 0,0-2-63 0 0,-3-3-13 0 0,7 2-31 0 0,-11 0 123 0 0,1 0-55 0 0,-15 0 30 0 0,18-2-200 0 0,-16-8-62 0 0,6 7-11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2:24.0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76 10808 0 0,'0'0'316'0'0,"0"0"-3"0"0,0 0-234 0 0,2-3-47 0 0,8-3 11 0 0,-3 2 26 0 0,0 1 43 0 0,0-2 74 0 0,0 0 96 0 0,1-2 118 0 0,5-3 2 0 0,2 8-70 0 0,-7 1-158 0 0,-1 0-46 0 0,0-1-19 0 0,1-2 0 0 0,0 0-4 0 0,-1 2-6 0 0,0 1 18 0 0,1 1 44 0 0,4 0-12 0 0,-8 0-118 0 0,0 1 0 0 0,-1-1 1 0 0,1 0-1 0 0,0-1 0 0 0,0 1 1 0 0,0-1-1 0 0,-1 0 1 0 0,3 0-32 0 0,27-8 93 0 0,7 5-94 0 0,-25 4-59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2:22.7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78 6192 0 0,'0'0'133'0'0,"0"0"23"0"0,0-3 13 0 0,0-2-154 0 0,0 0 46 0 0,0 1 40 0 0,0 1 33 0 0,0-2 289 0 0,0 3 321 0 0,0 3-400 0 0,0 0-68 0 0,0 1-147 0 0,0-1-57 0 0,0 0-62 0 0,0 0-54 0 0,0 0-58 0 0,0 0-66 0 0,2 4 235 0 0,3 1-82 0 0,-2 0 43 0 0,1 9 136 0 0,-3-2 40 0 0,-1 8 160 0 0,0 5 70 0 0,2-9-244 0 0,3-2-31 0 0,-3-8-85 0 0,-1-1 1 0 0,1 0 0 0 0,-1 1-1 0 0,0-1 1 0 0,0 1 0 0 0,-1-1-75 0 0,0 8 143 0 0,-1-7-69 0 0,1-1 1 0 0,0 0 0 0 0,1 0-1 0 0,-1 0 1 0 0,1 0-1 0 0,0 1-74 0 0,5 8 196 0 0,-5-12-153 0 0,0 0-1 0 0,1 0 0 0 0,-2 0 1 0 0,1 1-1 0 0,0-1 1 0 0,-1 0-1 0 0,1 1 0 0 0,-1-1 1 0 0,0 1-43 0 0,0 10 128 0 0,0 1 55 0 0,0 0 75 0 0,0 1 94 0 0,2-5-107 0 0,4 1 39 0 0,0 0-11 0 0,-5-1-47 0 0,1-1-62 0 0,3 1-45 0 0,-1-3-39 0 0,-1-3 8 0 0,-2 1 21 0 0,-1 2 43 0 0,0-5 485 0 0,0-2-119 0 0,0-2-108 0 0,0-1-95 0 0,0-3-85 0 0,0 0-71 0 0,0-2-61 0 0,0-1-49 0 0,0-5-43 0 0,1-16-83 0 0,0 23 109 0 0,0 2 63 0 0,5-8-82 0 0,-5 11-8 0 0,0-1-1 0 0,-1 1 1 0 0,1-1-1 0 0,0 1 1 0 0,-1-1 0 0 0,1 1-1 0 0,-1-1 1 0 0,1 1-1 0 0,-1-1 1 0 0,0 1-1 0 0,0-1 1 0 0,0 0 0 0 0,0 1-1 0 0,0-1-4 0 0,1-5 10 0 0,0 0 1 0 0,0 1-1 0 0,0-1 0 0 0,1 1 0 0 0,1-3-10 0 0,1-7 29 0 0,-1 4-19 0 0,-3 9-10 0 0,1-1 1 0 0,0 0-1 0 0,0 1 0 0 0,1-1 1 0 0,-1 1-1 0 0,1-1 1 0 0,-1 1-1 0 0,1 0 0 0 0,2-2 0 0 0,41-66 64 0 0,-40 65-63 0 0,0 0 0 0 0,1 0-1 0 0,0 0 1 0 0,0 1-1 0 0,0-1 1 0 0,0 1-1 0 0,7-3 0 0 0,-3 1-21 0 0,-1 0 0 0 0,0 0-1 0 0,1-2 22 0 0,-9 8-1 0 0,1-1 1 0 0,0 1-1 0 0,0-1 0 0 0,0 1 0 0 0,0 0 0 0 0,0 0 0 0 0,0 0 0 0 0,0 0 0 0 0,0 0 0 0 0,0 1 0 0 0,0-1 0 0 0,0 0 0 0 0,1 1 0 0 0,-1 0 1 0 0,11-3-13 0 0,-2-3-23 0 0,1 0-2 0 0,2 5-28 0 0,7 4 35 0 0,-11 7-52 0 0,0-7 42 0 0,-9-3 37 0 0,-1 0-1 0 0,1 0 1 0 0,0 0-1 0 0,0 1 1 0 0,0-1 0 0 0,0 0-1 0 0,0 1 1 0 0,-1-1-1 0 0,1 0 1 0 0,0 1 0 0 0,0-1-1 0 0,-1 1 1 0 0,1 0-1 0 0,0-1 1 0 0,-1 1 0 0 0,1-1-1 0 0,0 1 1 0 0,-1 0-1 0 0,1 0 1 0 0,-1-1 0 0 0,1 1-1 0 0,-1 0 1 0 0,0 0-1 0 0,1 0 1 0 0,-1-1-1 0 0,0 1 5 0 0,18 25-68 0 0,-15-22 65 0 0,0-1 1 0 0,0 1 0 0 0,0 1 0 0 0,0-1 0 0 0,-1 0 0 0 0,0 1-1 0 0,2 3 3 0 0,1 12-35 0 0,-5-16 31 0 0,1 1 1 0 0,1-1-1 0 0,-1 0 1 0 0,1 1-1 0 0,-1-1 1 0 0,1 0 0 0 0,1 2 3 0 0,1 0 0 0 0,0 1 0 0 0,-1 0 0 0 0,0 0 0 0 0,0 0 0 0 0,-1 1-1 0 0,0-1 1 0 0,2 8 0 0 0,-1-1 0 0 0,-2 5 0 0 0,-1-16 0 0 0,0 0 0 0 0,0 0 0 0 0,1 1 0 0 0,-1-1 0 0 0,1 0 0 0 0,-1 0 0 0 0,1 0 0 0 0,0 1 0 0 0,1 1 0 0 0,0 2 0 0 0,0-1 0 0 0,0 0 0 0 0,0 1 0 0 0,-1 0 0 0 0,0-1 0 0 0,-1 1 0 0 0,1 0 0 0 0,-1-6 0 0 0,0 1 0 0 0,0-1 0 0 0,0 1 0 0 0,1 0 0 0 0,-1-1 0 0 0,0 1 0 0 0,1-1 0 0 0,0 1 0 0 0,-1-1 0 0 0,1 1 0 0 0,0-1 0 0 0,0 0 0 0 0,-1 1 0 0 0,2-1 0 0 0,2 7 0 0 0,-1 7 0 0 0,-3-14-186 0 0,0 1 59 0 0,0-1 52 0 0,0 1 46 0 0,0 1 66 0 0,0-1 81 0 0,0 7 458 0 0,0-7-485 0 0,0 0-35 0 0,0 0-45 0 0,0 0-59 0 0,0 0-69 0 0,0 0-81 0 0,0 0-56 0 0,0 0-81 0 0,0 0-89 0 0,0-1-98 0 0,0 1-104 0 0,0-1-113 0 0,0 1-121 0 0,0-1 383 0 0,0-1-34 0 0,0 0-1488 0 0,0 0-1138 0 0</inkml:trace>
  <inkml:trace contextRef="#ctx0" brushRef="#br0" timeOffset="346.77">893 48 6624 0 0,'-25'0'192'0'0,"24"0"-189"0"0,1-1 1 0 0,0 1-1 0 0,0 0 1 0 0,0 0-1 0 0,0 0 0 0 0,0 0 1 0 0,0 0-1 0 0,0 0 1 0 0,-1 0-1 0 0,1 0 1 0 0,0 0-1 0 0,0 0 0 0 0,0 0 1 0 0,0 0-1 0 0,0 0 1 0 0,0 0-1 0 0,-1 0 1 0 0,1 0-1 0 0,0 0 0 0 0,0 0 1 0 0,0 0-1 0 0,0 0 1 0 0,0 0-1 0 0,0 0 1 0 0,-1 0-1 0 0,1 0 0 0 0,0 0 1 0 0,0 0-1 0 0,0 0 1 0 0,0 0-1 0 0,0 0 1 0 0,0 1-1 0 0,-1-1 0 0 0,1 0 1 0 0,0 0-1 0 0,0 0 1 0 0,0 0-1 0 0,0 0 1 0 0,0 0-1 0 0,0 0 1 0 0,0 0-1 0 0,0 1 0 0 0,0-1 1 0 0,0 0-1 0 0,0 0 1 0 0,0 0-1 0 0,0 0 1 0 0,0 0-1 0 0,0 0 0 0 0,-1 1 1 0 0,1-1-1 0 0,0 0 1 0 0,0 0-1 0 0,1 0-3 0 0,-4 10 39 0 0,-2-7-33 0 0,0-1 37 0 0,2 6 94 0 0,1-1-25 0 0,-2 4-11 0 0,0 0 67 0 0,0-2 57 0 0,1-1 0 0 0,-2 0 0 0 0,-3 6-225 0 0,5-9 53 0 0,0 2 33 0 0,-3 6 162 0 0,-12 22 507 0 0,15-29-661 0 0,1-1 0 0 0,-1 0 1 0 0,1 1-1 0 0,1-1 0 0 0,-1 1 0 0 0,0 4-94 0 0,1-4 86 0 0,-1 0 0 0 0,1-1 0 0 0,-1 1-1 0 0,0-1 1 0 0,0 0 0 0 0,-3 5-86 0 0,-8 14 380 0 0,11 0-100 0 0,1-18-210 0 0,1-1 0 0 0,-1 1 0 0 0,0-1 0 0 0,-1 1 0 0 0,1-1 0 0 0,-1 1-70 0 0,-4 15 235 0 0,4-8-110 0 0,2 5 116 0 0,0 1-64 0 0,3 4-37 0 0,1-13-119 0 0,1 1 99 0 0,1 0 64 0 0,11 10 327 0 0,-6-13-273 0 0,-1-3-50 0 0,-2-1-77 0 0,2 2-14 0 0,-10-6-93 0 0,0 1 0 0 0,0-1 0 0 0,0 0 0 0 0,1 0 0 0 0,-1 0 0 0 0,0 1 0 0 0,0-1 0 0 0,1 0 0 0 0,-1 0 1 0 0,0 0-1 0 0,0 0 0 0 0,1 0 0 0 0,-1 1 0 0 0,0-1 0 0 0,1 0 0 0 0,-1 0 0 0 0,0 0 0 0 0,1 0 1 0 0,-1 0-1 0 0,0 0 0 0 0,0 0 0 0 0,1 0 0 0 0,-1 0 0 0 0,0 0 0 0 0,1 0 0 0 0,-1 0-4 0 0,6 0 37 0 0,11 1 23 0 0,-4-1 15 0 0,-2-1 25 0 0,-2-2 48 0 0,33-16 441 0 0,-34 15-505 0 0,-1 2-39 0 0,-2 0 4 0 0,-1 1 1 0 0,0-1-1 0 0,0 0 1 0 0,0 0 0 0 0,3-2-50 0 0,-3 0 40 0 0,0 1 0 0 0,0-1 0 0 0,-1 0 0 0 0,1 0 0 0 0,-1 0 0 0 0,0 0 0 0 0,0-1 0 0 0,0 1 0 0 0,0-1 0 0 0,1-4-40 0 0,7-4 80 0 0,-10 12-68 0 0,1-1-1 0 0,0 0 1 0 0,-1 1-1 0 0,0-1 1 0 0,1 0-1 0 0,-1 0 1 0 0,0 0-1 0 0,0 0 1 0 0,1-2-12 0 0,0-5 31 0 0,-1 0 0 0 0,-1 0 0 0 0,1-1 1 0 0,-1 1-1 0 0,-1-1-31 0 0,1-4 12 0 0,0 10 0 0 0,0 1 0 0 0,-1 0 1 0 0,1 0-1 0 0,-1 0 1 0 0,1 0-1 0 0,-1 0 0 0 0,0 0 1 0 0,0 0-1 0 0,-2-3-12 0 0,-2-8 33 0 0,-3-23 25 0 0,1 5-22 0 0,2 12 24 0 0,-1 9-21 0 0,-3 2-35 0 0,-4-6-55 0 0,-11-19-106 0 0,14 22 65 0 0,-1 0-37 0 0,6 6-56 0 0,-1-3 23 0 0,4 5 54 0 0,-1 0-65 0 0,1 2 2 0 0,0 0-57 0 0,0 1-14 0 0,0 0-54 0 0,-1 0-62 0 0,0 1-66 0 0,1 0 75 0 0,1 0-49 0 0,-1 0-43 0 0,1 0-38 0 0,-1 0-137 0 0,0 0-38 0 0,-3 0-1438 0 0</inkml:trace>
  <inkml:trace contextRef="#ctx0" brushRef="#br0" timeOffset="1110.09">1210 93 7632 0 0,'0'0'166'0'0,"0"0"29"0"0,0 0 14 0 0,0 3-25 0 0,0 2-145 0 0,0 1-34 0 0,-1 11-20 0 0,1-5 64 0 0,1-2 80 0 0,0-6-23 0 0,1 0 33 0 0,0 1-28 0 0,5 8 320 0 0,-6-9-299 0 0,0 0-1 0 0,-1-1 1 0 0,1 1 0 0 0,-1 0 0 0 0,0-1-1 0 0,0 4-131 0 0,2 8 230 0 0,8 23 373 0 0,-6-25-418 0 0,-2-8-109 0 0,3 10 167 0 0,0-3-53 0 0,-2 6 38 0 0,-2-3 24 0 0,6 1 30 0 0,-1-6-95 0 0,-3 0-31 0 0,-1-5-108 0 0,5 19 173 0 0,-4-11-67 0 0,-2 3 37 0 0,-1-16-182 0 0,0 1 1 0 0,0 0 0 0 0,0-1-1 0 0,0 1 1 0 0,0 0 0 0 0,0-1 0 0 0,0 1-1 0 0,0 0 1 0 0,0-1 0 0 0,1 1 0 0 0,-1-1-1 0 0,0 1 1 0 0,0 0 0 0 0,1-1-1 0 0,-1 1 1 0 0,0-1 0 0 0,1 1 0 0 0,-1-1-1 0 0,1 1 1 0 0,-1-1 0 0 0,1 1 0 0 0,-1-1-1 0 0,1 1 1 0 0,-1-1 0 0 0,1 0-1 0 0,-1 1-8 0 0,1-1 5 0 0,0 0 1 0 0,-1 1-1 0 0,1-1 1 0 0,-1 1-1 0 0,1-1 1 0 0,-1 1 0 0 0,0-1-1 0 0,1 1 1 0 0,-1-1-1 0 0,1 1 1 0 0,-1-1-1 0 0,0 1 1 0 0,1-1 0 0 0,-1 1-1 0 0,0 0 1 0 0,0-1-1 0 0,1 1 1 0 0,-1-1 0 0 0,0 1-1 0 0,0 0 1 0 0,0-1-1 0 0,0 1 1 0 0,0 0-1 0 0,0-1 1 0 0,0 1 0 0 0,0 0-7 0 0,0 2 76 0 0,0-1-40 0 0,0 7-44 0 0,0-5 33 0 0,0-2 21 0 0,0 0 33 0 0,0 0 52 0 0,0 0 57 0 0,0 0 67 0 0,0 0 77 0 0,-3-2-179 0 0,3 0-148 0 0,0 0 0 0 0,-1 0 0 0 0,1 0 1 0 0,-1 0-1 0 0,1 0 0 0 0,0 0 0 0 0,-1 0 0 0 0,1 0 0 0 0,-1 0 1 0 0,1 0-1 0 0,0 0 0 0 0,-1 0 0 0 0,1-1 0 0 0,-1 1 0 0 0,1 0 1 0 0,0 0-1 0 0,-1 0 0 0 0,1-1 0 0 0,0 1 0 0 0,-1 0 0 0 0,1 0 1 0 0,0-1-1 0 0,0 1 0 0 0,-1 0 0 0 0,1-1 0 0 0,0 1 0 0 0,0 0 1 0 0,-1-1-1 0 0,1 1 0 0 0,0 0 0 0 0,0-1-5 0 0,-5-5 79 0 0,-5 0 33 0 0,5-4-8 0 0,-1 6-55 0 0,5 4-47 0 0,1 0 1 0 0,0 0-1 0 0,-1-1 0 0 0,1 1 1 0 0,-1 0-1 0 0,1-1 1 0 0,0 1-1 0 0,-1 0 0 0 0,1-1 1 0 0,0 1-1 0 0,-1 0 0 0 0,1-1 1 0 0,0 1-1 0 0,0 0 1 0 0,-1-1-1 0 0,1 1 0 0 0,0-1 1 0 0,0 1-1 0 0,0-1 0 0 0,-1 1 1 0 0,1-1-1 0 0,0 1 0 0 0,0-1 1 0 0,0 1-1 0 0,0-1 1 0 0,0 1-1 0 0,0 0 0 0 0,0-1 1 0 0,0 1-1 0 0,0-1 0 0 0,0 1 1 0 0,1-1-3 0 0,-1-10 14 0 0,0 7-1 0 0,0-1-1 0 0,0 1 1 0 0,0 0 0 0 0,-1 0 0 0 0,0-1 0 0 0,0-1-13 0 0,-6-10 20 0 0,6 13-17 0 0,0 1 0 0 0,0 0 0 0 0,0 0 0 0 0,0 0 0 0 0,1-1 0 0 0,-1 1 0 0 0,1 0 0 0 0,-1-1 0 0 0,1 1 0 0 0,0 0 0 0 0,0-1 0 0 0,0 1 0 0 0,0-1 0 0 0,0 1 0 0 0,0 0 0 0 0,1-1 0 0 0,-1 1 0 0 0,1 0 0 0 0,0-1 0 0 0,0 0-3 0 0,1-1-2 0 0,0-3 12 0 0,0 0 0 0 0,0 1 1 0 0,0-1-1 0 0,-1 0 0 0 0,0 0 1 0 0,0-6-11 0 0,-2-4 11 0 0,1 5 7 0 0,0-1 0 0 0,1 1 0 0 0,1-7-18 0 0,8-13 11 0 0,-6 14-11 0 0,-3 13 0 0 0,0 1 0 0 0,0-1 0 0 0,0 1 0 0 0,1-1 0 0 0,-1 1 0 0 0,1 0 0 0 0,0-1 0 0 0,1 1 0 0 0,-1 1-3 0 0,31-44-69 0 0,-8 19-39 0 0,-20 23 89 0 0,1 1 0 0 0,-1 0 0 0 0,1 1 0 0 0,0 0-1 0 0,0 0 1 0 0,0-1 22 0 0,0 2-35 0 0,-2 1 19 0 0,0 0 1 0 0,1 0-1 0 0,-1 0 0 0 0,1 1 0 0 0,-1-1 1 0 0,1 1-1 0 0,-1 0 0 0 0,1 1 0 0 0,-1-1 0 0 0,0 1 1 0 0,1 0-1 0 0,2 1 16 0 0,0 2-22 0 0,-1 1 1 0 0,0 0 0 0 0,0 0-1 0 0,0 1 1 0 0,-1 0 0 0 0,3 3 21 0 0,9 9-25 0 0,-15-16 25 0 0,1 1 0 0 0,0 0 0 0 0,-1 0 0 0 0,1 0 0 0 0,-1 1 0 0 0,0-1 0 0 0,0 0 0 0 0,0 1 0 0 0,-1 0 0 0 0,1-1 0 0 0,-1 1 0 0 0,0 0 0 0 0,1 1 0 0 0,2 10 0 0 0,8 11-11 0 0,13 15-46 0 0,-19-33 50 0 0,-4-4 4 0 0,0 0 0 0 0,0 1 0 0 0,0-1-1 0 0,-1 0 1 0 0,1 0 0 0 0,-1 1 0 0 0,0-1 0 0 0,-1 1 0 0 0,1 2 3 0 0,-1 0-3 0 0,1 0 0 0 0,0 0 0 0 0,0 0 1 0 0,0 0-1 0 0,1 0 0 0 0,0 0 0 0 0,0 0 0 0 0,1 0 1 0 0,0 0 2 0 0,9 10-2 0 0,-10-15 3 0 0,0 0 0 0 0,0 0-1 0 0,0 1 1 0 0,-1-1 0 0 0,1 0-1 0 0,-1 1 1 0 0,0 0 0 0 0,0-1 0 0 0,0 1-1 0 0,0 0 1 0 0,0-1 0 0 0,-1 1-1 0 0,1 0 1 0 0,-1 0 0 0 0,1 0-1 0 0,-1-1 1 0 0,0 1-1 0 0,0-1 5 0 0,0 0-1 0 0,0 0 1 0 0,1 0-1 0 0,-1 0 1 0 0,1 0 0 0 0,-1-1-1 0 0,1 1 1 0 0,0 0-1 0 0,-1 0 1 0 0,1-1-1 0 0,0 1 1 0 0,1 0-5 0 0,3 9 31 0 0,-3-3 21 0 0,0-3 16 0 0,3 2-52 0 0,-4-5 4 0 0,1 1 0 0 0,-1-1 0 0 0,-1 1 0 0 0,1-1 0 0 0,0 1 0 0 0,0 0 0 0 0,-1-1 0 0 0,0 1-20 0 0,1 7 32 0 0,-1-9-31 0 0,0-1 0 0 0,0 0 0 0 0,0 0 1 0 0,0 0-1 0 0,0 0 0 0 0,0 0 1 0 0,0 0-1 0 0,0 0 0 0 0,0 0 1 0 0,0 0-1 0 0,0 0 0 0 0,0 0 1 0 0,0 1-1 0 0,0-1 0 0 0,0 0 0 0 0,0 0 1 0 0,0 0-1 0 0,0 0 0 0 0,0 0 1 0 0,0 0-1 0 0,0 0 0 0 0,0 0 1 0 0,0 0-1 0 0,0 0 0 0 0,0 0 1 0 0,0 1-1 0 0,0-1 0 0 0,0 0 1 0 0,0 0-1 0 0,0 0 0 0 0,0 0 0 0 0,0 0 1 0 0,1 0-1 0 0,-1 0 0 0 0,0 0 1 0 0,0 0-1 0 0,0 0 0 0 0,0 0 1 0 0,0 0-1 0 0,0 0 0 0 0,0 0 1 0 0,0 0-1 0 0,0 0 0 0 0,0 0 0 0 0,0 0 1 0 0,1 0-1 0 0,-1 0 0 0 0,0 0 1 0 0,0 0-1 0 0,0 0 0 0 0,0 0 1 0 0,0 0-1 0 0,0 0 0 0 0,0 0 1 0 0,0 0-1 0 0,0 0 0 0 0,0 0-1 0 0,9-1 48 0 0,-6 1 9 0 0,-2 1 52 0 0,-1 2-37 0 0,0 7-34 0 0,0-8-127 0 0,0-2 55 0 0,0 0-19 0 0,0 0-26 0 0,0 0-43 0 0,0 0-20 0 0,0 0-44 0 0,0 0-50 0 0,0 0-56 0 0,0 0-61 0 0,0 0-56 0 0,0 0-50 0 0,0 0-43 0 0,0 0-151 0 0,0 0-42 0 0,0 0-182 0 0,0 0-484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2:26.2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 1 6624 0 0,'0'0'149'0'0,"0"0"23"0"0,0 0 11 0 0,0 0-61 0 0,0 0-7 0 0,0 0 46 0 0,0 0 139 0 0,0 0 259 0 0,-2 0 17 0 0,-24 0 557 0 0,26 0-1123 0 0,0 0-1 0 0,0 0 1 0 0,0 0 0 0 0,0 0-1 0 0,0 0 1 0 0,0 0-1 0 0,0 0 1 0 0,0 0-1 0 0,0 0 1 0 0,0 0 0 0 0,0 0-1 0 0,-1 0 1 0 0,1 0-1 0 0,0 0 1 0 0,0 0-1 0 0,0 0 1 0 0,0 0 0 0 0,0 0-1 0 0,0 0 1 0 0,0 0-1 0 0,0 0 1 0 0,0 0-1 0 0,0 0 1 0 0,0 0 0 0 0,-1 0-1 0 0,1 0 1 0 0,0 0-1 0 0,0 0 1 0 0,0 0-1 0 0,0 0 1 0 0,0 0 0 0 0,0 0-1 0 0,0 0 1 0 0,0 1-1 0 0,0-1 1 0 0,0 0-1 0 0,0 0 1 0 0,0 0-1 0 0,0 0 1 0 0,0 0 0 0 0,0 0-1 0 0,0 0 1 0 0,0 0-1 0 0,0 0 1 0 0,0 0-1 0 0,0 0 1 0 0,0 1 0 0 0,0-1-1 0 0,0 0 1 0 0,0 0-1 0 0,0 0 1 0 0,0 0-1 0 0,0 0 1 0 0,0 0 0 0 0,0 0-1 0 0,0 0 1 0 0,0 0-10 0 0,0 4 186 0 0,0 10 354 0 0,-3-6-233 0 0,-3-4-117 0 0,6-4-183 0 0,-1 0 0 0 0,1 0 0 0 0,-1 1 0 0 0,1-1-1 0 0,0 0 1 0 0,-1 1 0 0 0,1-1 0 0 0,0 0 0 0 0,-1 1 0 0 0,1-1 0 0 0,0 0 0 0 0,-1 1 0 0 0,1-1 0 0 0,0 0 0 0 0,0 1 0 0 0,-1-1 0 0 0,1 1 0 0 0,0-1 0 0 0,0 1 0 0 0,0-1 0 0 0,0 1 0 0 0,-1-1-1 0 0,1 1 1 0 0,0-1 0 0 0,0 1 0 0 0,0-1 0 0 0,0 0 0 0 0,0 1 0 0 0,0-1 0 0 0,0 1 0 0 0,1-1 0 0 0,-1 1-7 0 0,-1 24 211 0 0,0-4-110 0 0,1-15-74 0 0,0 0 0 0 0,0-1 0 0 0,1 1 1 0 0,0 0-1 0 0,0 0 0 0 0,0 1-27 0 0,5 8 70 0 0,-5-12-51 0 0,0 0 0 0 0,0 0-1 0 0,0 1 1 0 0,0-1 0 0 0,0 0-1 0 0,-1 1 1 0 0,1-1 0 0 0,-1 1-1 0 0,0-1-18 0 0,0 7 111 0 0,1 0 1 0 0,1-1-1 0 0,-1 1 0 0 0,3 7-111 0 0,1 0 142 0 0,0 9 136 0 0,0-2-50 0 0,12 48 366 0 0,-9-40-303 0 0,-2-15-151 0 0,8 9 15 0 0,4 11 46 0 0,-17-34-169 0 0,0 0 0 0 0,0 1 0 0 0,-1-1 0 0 0,1 0 0 0 0,-1 1 0 0 0,1 2-32 0 0,1 12 142 0 0,6 1-41 0 0,-6-16-72 0 0,4 7 119 0 0,-1-5-87 0 0,-1 0-14 0 0,1 6 48 0 0,5 6 98 0 0,-7-14-34 0 0,-3-3 1 0 0,0 0 19 0 0,0 0 78 0 0,0 0 37 0 0,0 0 8 0 0,3-3-31 0 0,-2 2-255 0 0,0-1-1 0 0,0 1 1 0 0,0-1 0 0 0,0 1-1 0 0,0-1 1 0 0,0 0 0 0 0,0 1-1 0 0,-1-1 1 0 0,1 0-1 0 0,0 0 1 0 0,-1 0 0 0 0,1 1-1 0 0,-1-1 1 0 0,0 0 0 0 0,0 0-16 0 0,1-16 30 0 0,-1-63-19 0 0,0 0 102 0 0,0 78-111 0 0,0 0-1 0 0,1 0 0 0 0,-1 0 1 0 0,0 0-1 0 0,1 0 0 0 0,0 0 1 0 0,0 0-1 0 0,0 0 0 0 0,1-3-1 0 0,4-8 0 0 0,-5-5 0 0 0,-1 15 0 0 0,0 1 0 0 0,0 0 0 0 0,0 0 0 0 0,1 0 0 0 0,-1-1 0 0 0,1 1 0 0 0,0 0 0 0 0,0 0 0 0 0,6-24-14 0 0,-5 19-9 0 0,0-1 1 0 0,0 0-1 0 0,1 1 1 0 0,1 0 0 0 0,-1-1-1 0 0,1 1 23 0 0,5-6-19 0 0,0-7-80 0 0,4-4-51 0 0,-1 7-9 0 0,-9 13 117 0 0,-3 5 32 0 0,0-1-1 0 0,0 0 1 0 0,1 1 0 0 0,-1-1-1 0 0,0 1 1 0 0,1-1-1 0 0,-1 0 1 0 0,0 1 0 0 0,1-1-1 0 0,-1 1 1 0 0,1-1-1 0 0,-1 1 1 0 0,1 0 0 0 0,-1-1-1 0 0,1 1 1 0 0,-1-1-1 0 0,1 1 1 0 0,-1 0 0 0 0,1-1-1 0 0,0 1 1 0 0,-1 0-1 0 0,1 0 11 0 0,4-3-35 0 0,-4 3 27 0 0,0-1 1 0 0,0 0-1 0 0,0 0 1 0 0,0 0-1 0 0,0 0 1 0 0,0 0-1 0 0,0 0 1 0 0,0 0-1 0 0,0 0 0 0 0,0 0 1 0 0,-1 0-1 0 0,1 0 1 0 0,0 0-1 0 0,-1-1 8 0 0,0 1-4 0 0,1 0 0 0 0,-1 1-1 0 0,0-1 1 0 0,0 0 0 0 0,1 1 0 0 0,-1-1-1 0 0,1 1 1 0 0,-1-1 0 0 0,0 1-1 0 0,1-1 1 0 0,-1 0 0 0 0,1 1 0 0 0,-1-1-1 0 0,1 1 1 0 0,-1 0 0 0 0,1-1-1 0 0,0 1 1 0 0,-1-1 0 0 0,1 1 0 0 0,0 0-1 0 0,-1 0 1 0 0,1-1 0 0 0,0 1-1 0 0,-1 0 1 0 0,1 0 0 0 0,0 0-1 0 0,0 0 5 0 0,1 0-64 0 0,1 0 0 0 0,0 0 47 0 0,1 1-1 0 0,-1 0 0 0 0,1 0 0 0 0,-1 0 0 0 0,1 1 0 0 0,-1-1 0 0 0,0 1 1 0 0,3 1 17 0 0,4 2-39 0 0,5 8 9 0 0,0-1-48 0 0,-5-3 24 0 0,-3 5 30 0 0,-7-12 20 0 0,1 0-1 0 0,-1 0 1 0 0,1 0-1 0 0,0 0 1 0 0,0 0 0 0 0,0 0-1 0 0,0 0 1 0 0,0 0 0 0 0,0-1-1 0 0,0 1 1 0 0,1 0-1 0 0,0 0 5 0 0,1 2-2 0 0,0-1 0 0 0,0 1 0 0 0,-1 0 0 0 0,1 0 0 0 0,-1 0 0 0 0,1 1 2 0 0,8 15 0 0 0,-8-15 0 0 0,-1 1 0 0 0,0-1 0 0 0,0 0 0 0 0,0 1 0 0 0,-1-1 0 0 0,0 1 0 0 0,0 0 0 0 0,0-1 0 0 0,-1 1 0 0 0,1 0 0 0 0,-2 4 0 0 0,1-7 0 0 0,0 0 0 0 0,1 0 0 0 0,-1 0 0 0 0,1 0 0 0 0,-1 0 0 0 0,1 0 0 0 0,0 0 0 0 0,0 0 0 0 0,0 0 0 0 0,2 2 0 0 0,1 5 0 0 0,4 13 1 0 0,-6-20-1 0 0,0 1 0 0 0,-1 0 0 0 0,0 0 0 0 0,0 0 0 0 0,0 0 0 0 0,0 0 0 0 0,-1 0 0 0 0,1 3-1 0 0,-1 17 7 0 0,0 8-8 0 0,0-11 47 0 0,0 10 44 0 0,-3-17-28 0 0,-7 0-30 0 0,6-8-15 0 0,5 3-66 0 0,0-7 28 0 0,-1 4-51 0 0,0-3-74 0 0,0-1-89 0 0,0-1 68 0 0,0 0-39 0 0,0 0-43 0 0,0-1-39 0 0,0 1-38 0 0,0-1-33 0 0,0 0-235 0 0,0 0-54 0 0,0 0-769 0 0,0 0-605 0 0,0 0-1152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2:29.8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7584 0 0,'0'3'222'0'0,"2"7"-15"0"0,4-6-158 0 0,-5-4-50 0 0,-1 0 1 0 0,1 1 0 0 0,-1-1 0 0 0,0 0 0 0 0,1 0 0 0 0,-1 1-1 0 0,1-1 1 0 0,-1 0 0 0 0,0 1 0 0 0,1-1 0 0 0,-1 0-1 0 0,0 1 1 0 0,0-1 0 0 0,1 1 0 0 0,-1-1 0 0 0,0 1 0 0 0,0-1-1 0 0,0 0 1 0 0,1 1 0 0 0,-1-1 0 0 0,0 1 0 0 0,0-1-1 0 0,0 1 1 0 0,0-1 0 0 0,0 1 0 0 0,0-1 0 0 0,0 1-1 0 0,0-1 1 0 0,0 1 0 0 0,0-1 0 0 0,0 1 0 0 0,0-1 0 0 0,0 7 26 0 0,2-1 46 0 0,3 4 167 0 0,-4-9-194 0 0,0 1-1 0 0,0-1 0 0 0,0 1 1 0 0,0 0-1 0 0,-1-1 0 0 0,1 1 0 0 0,-1-1 1 0 0,1 1-1 0 0,-1 0 0 0 0,0-1 0 0 0,1 1 1 0 0,-1 0-1 0 0,0 0-44 0 0,0 8 274 0 0,2-2-69 0 0,2 0-25 0 0,3 3 23 0 0,2 3 60 0 0,-3-2 9 0 0,-1 13 162 0 0,5-5-2 0 0,-7-8-228 0 0,2 3 83 0 0,4 3 60 0 0,-3-9-193 0 0,9 12 183 0 0,-8-5-26 0 0,-4-4-119 0 0,1 3 72 0 0,7 1 54 0 0,-4-9-126 0 0,0 2 0 0 0,-1-1 0 0 0,0 1 1 0 0,0 0-1 0 0,0 1-192 0 0,4 9 359 0 0,-1-2 55 0 0,-8-15-362 0 0,1 3 38 0 0,-2-4-68 0 0,0-1 0 0 0,1 1 1 0 0,-1 0-1 0 0,0-1 0 0 0,0 1 0 0 0,1-1 1 0 0,-1 1-1 0 0,1-1 0 0 0,-1 1 1 0 0,0-1-1 0 0,1 1 0 0 0,-1-1 0 0 0,1 1 1 0 0,-1-1-1 0 0,1 1 0 0 0,0-1 1 0 0,-1 0-1 0 0,1 1 0 0 0,-1-1 1 0 0,1 0-1 0 0,0 0 0 0 0,-1 1-22 0 0,5 1 89 0 0,8 8 234 0 0,-12-8-143 0 0,0 0-48 0 0,1 2 19 0 0,-4 3-21 0 0,2-7-84 0 0,0 0-40 0 0,0 0 0 0 0,0 0-1 0 0,0 1 1 0 0,0-1-1 0 0,0 0 1 0 0,0 0-1 0 0,0 0 1 0 0,0 0 0 0 0,0 0-1 0 0,0 0 1 0 0,0 0-1 0 0,0 0 1 0 0,0 0-1 0 0,0 0 1 0 0,0 0 0 0 0,0 1-1 0 0,0-1 1 0 0,0 0-1 0 0,0 0 1 0 0,0 0-1 0 0,0 0 1 0 0,0 0 0 0 0,0 0-1 0 0,0 0 1 0 0,0 0-1 0 0,1 0 1 0 0,-1 0-1 0 0,0 0 1 0 0,0 0-1 0 0,0 1 1 0 0,0-1 0 0 0,0 0-1 0 0,0 0 1 0 0,0 0-1 0 0,0 0 1 0 0,0 0-1 0 0,0 0 1 0 0,0 0 0 0 0,0 0-1 0 0,0 0 1 0 0,1 0-1 0 0,-1 0 1 0 0,0 0-1 0 0,0 0 1 0 0,0 0 0 0 0,0 0-1 0 0,0 0 1 0 0,0 0-1 0 0,0 0 1 0 0,0 0-1 0 0,0 0 1 0 0,0 0-1 0 0,0 0 1 0 0,1 0 0 0 0,-1 0-1 0 0,0 0 1 0 0,0 0-6 0 0,1 0 2 0 0,-1 0 37 0 0,3 0 129 0 0,0 0 66 0 0,0 0 59 0 0,9 0 820 0 0,-7 0-688 0 0,-2 0-222 0 0,0 0-51 0 0,-1-1-60 0 0,0 1-86 0 0,0-1-102 0 0,-1 0-117 0 0,0 0 227 0 0,-1 0 0 0 0,1 0 0 0 0,-1 0-1 0 0,0 0 1 0 0,1 0 0 0 0,-1 0 0 0 0,0 0-1 0 0,0 0 1 0 0,0 0 0 0 0,0-1 0 0 0,0 1-1 0 0,0-1-13 0 0,1-5 52 0 0,0 2-47 0 0,4-3 5 0 0,-4 6-5 0 0,0 1 1 0 0,0 0 0 0 0,-1-1 0 0 0,1 1-1 0 0,0 0 1 0 0,-1-1 0 0 0,1 1 0 0 0,-1-1 0 0 0,1 0-1 0 0,-1 1 1 0 0,0-1 0 0 0,1 1 0 0 0,-1-1-1 0 0,0 0-5 0 0,-1-13 34 0 0,0 11-27 0 0,1-1-1 0 0,0 1 0 0 0,0 0 0 0 0,0 0 1 0 0,0 0-1 0 0,1 0 0 0 0,-1-1 1 0 0,1 1-1 0 0,1-3-6 0 0,3-1 21 0 0,-4 7-19 0 0,0-1 1 0 0,0 1-1 0 0,0 0 0 0 0,-1-1 1 0 0,1 1-1 0 0,0-1 0 0 0,-1 1 0 0 0,1-1 1 0 0,-1 1-1 0 0,0-1 0 0 0,1 1 1 0 0,-1-1-1 0 0,0 0 0 0 0,0 1-2 0 0,-1-11 7 0 0,2-13 56 0 0,1 14-61 0 0,0 5-3 0 0,1 0 0 0 0,-1-1 0 0 0,0 1-1 0 0,-1-1 1 0 0,0 1-1 0 0,0-1 1 0 0,0 0 0 0 0,-1 1 1 0 0,0 4-6 0 0,0 1 0 0 0,0-1 0 0 0,1 1 0 0 0,-1-1 0 0 0,0 1 0 0 0,1-1 0 0 0,-1 1 0 0 0,1-1 0 0 0,-1 1 0 0 0,1 0 0 0 0,0-1 0 0 0,0 1 0 0 0,-1 0 6 0 0,7-12-48 0 0,-2-12-24 0 0,1 12 14 0 0,-2 4-57 0 0,-2 4 19 0 0,-2-1-33 0 0,0 5 106 0 0,0 0-1 0 0,0 1 1 0 0,0-1 0 0 0,1 0 0 0 0,-1 0 0 0 0,0 1-1 0 0,0-1 1 0 0,0 0 0 0 0,1 0 0 0 0,-1 1 0 0 0,0-1-1 0 0,1 0 1 0 0,-1 1 0 0 0,1-1 0 0 0,-1 1 0 0 0,0-1-1 0 0,1 0 1 0 0,0 1 0 0 0,-1-1 0 0 0,1 1 0 0 0,-1-1-1 0 0,1 1 1 0 0,0-1 0 0 0,-1 1 0 0 0,1 0 0 0 0,0-1-1 0 0,-1 1 1 0 0,1 0 0 0 0,0-1 23 0 0,9-4-320 0 0,-5-2 77 0 0,-2 0-163 0 0,-2 4 60 0 0,1 0-33 0 0,-1 3 307 0 0,-1 0 0 0 0,1-1 0 0 0,-1 1 0 0 0,1 0 0 0 0,-1-1 0 0 0,1 1 0 0 0,0 0 0 0 0,-1 0 0 0 0,1 0 0 0 0,0 0 0 0 0,-1-1 0 0 0,1 1 0 0 0,0 0 0 0 0,-1 0 0 0 0,1 0 0 0 0,0 1 0 0 0,0-1 72 0 0,4 0-519 0 0,-1-1 63 0 0,-3 1 222 0 0,1-1-34 0 0,-1 1-37 0 0,1-1-42 0 0,-1 0-46 0 0,1 0-41 0 0,-1 0-39 0 0,1 0-32 0 0,1-2-814 0 0,3-2-821 0 0,-6 5 2139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2:30.1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2 228 6880 0 0,'0'0'157'0'0,"0"0"23"0"0,2 3 11 0 0,11 7-31 0 0,2-8-128 0 0,-6-2-11 0 0,-5 0 54 0 0,4 0 427 0 0,-1-1-61 0 0,0 0-55 0 0,0-1-47 0 0,0 0 13 0 0,0-1-49 0 0,1-1 15 0 0,3-2 102 0 0,5-3 125 0 0,14 4 507 0 0,-26 3-984 0 0,1-2 52 0 0,0-1 74 0 0,4-4 160 0 0,5-5 217 0 0,-10 11-425 0 0,0 0-40 0 0,7-1 136 0 0,-3 0-53 0 0,-7 4-170 0 0,0-1-1 0 0,-1 1 1 0 0,1-1-1 0 0,0 1 0 0 0,-1-1 1 0 0,1 0-1 0 0,0 1 1 0 0,-1-1-1 0 0,1 0 0 0 0,-1 0 1 0 0,1 1-1 0 0,-1-1 1 0 0,1-1-19 0 0,4-7 221 0 0,0-2 12 0 0,3 1-54 0 0,4-2 32 0 0,-9 8-99 0 0,-1 2-40 0 0,-4-1-9 0 0,2 3-63 0 0,0 0 1 0 0,0 0 0 0 0,0 0 0 0 0,0 0 0 0 0,0 0 0 0 0,-1-1-1 0 0,1 1 1 0 0,0 0 0 0 0,0 0 0 0 0,0 0 0 0 0,0 0 0 0 0,0 0-1 0 0,0-1 1 0 0,0 1 0 0 0,0 0 0 0 0,0 0 0 0 0,0 0-1 0 0,0 0 1 0 0,0 0 0 0 0,0-1 0 0 0,0 1 0 0 0,0 0 0 0 0,0 0-1 0 0,0 0 1 0 0,0 0 0 0 0,0-1 0 0 0,0 1 0 0 0,0 0 0 0 0,0 0-1 0 0,0 0 1 0 0,0 0 0 0 0,0-1 0 0 0,0 1 0 0 0,0 0 0 0 0,0 0-1 0 0,0 0 0 0 0,5-7 55 0 0,6-5 68 0 0,-5 5-108 0 0,2-7-92 0 0,-6 0-7 0 0,-6 6 88 0 0,-6 3 54 0 0,5-5 16 0 0,-18-3 86 0 0,19 11-138 0 0,2 1-7 0 0,0 0-1 0 0,0 1 1 0 0,0-1 0 0 0,0 1-1 0 0,-1 0 1 0 0,1 0-1 0 0,0-1 1 0 0,-1 1-15 0 0,-12 1 41 0 0,4-1-53 0 0,9 0 12 0 0,0 0 0 0 0,0 0 0 0 0,-1 0 0 0 0,1 0 0 0 0,0 0 0 0 0,0 0 0 0 0,-1 1 0 0 0,1-1 0 0 0,0 1 0 0 0,0-1 0 0 0,0 1 0 0 0,0 0 0 0 0,0 0 0 0 0,0 0 0 0 0,0 0 0 0 0,0 0 0 0 0,0 0 0 0 0,0 1 0 0 0,0-1 0 0 0,1 1 0 0 0,-1-1 0 0 0,0 1 0 0 0,-1 0 0 0 0,1 0 0 0 0,0 0 0 0 0,-1-1 0 0 0,0 1 0 0 0,-2 0 0 0 0,3-1 0 0 0,0 0 0 0 0,-1 0 0 0 0,1 1 0 0 0,0-1 0 0 0,0 0 0 0 0,0 1 0 0 0,0-1 0 0 0,0 1 0 0 0,1 0 0 0 0,-1 0 0 0 0,0 0 0 0 0,1 0 0 0 0,-6 9 0 0 0,3-5 0 0 0,1 0 0 0 0,-1-1 0 0 0,-1 1 0 0 0,-3 3 0 0 0,4-4 0 0 0,-1 0 0 0 0,1 1 0 0 0,0 0 0 0 0,-2 4 0 0 0,-1 1 0 0 0,3-5 0 0 0,1 0 0 0 0,0 1 0 0 0,0 0 0 0 0,0-1 0 0 0,1 1 0 0 0,0 0 0 0 0,0 2 0 0 0,-4 11 0 0 0,-5 19 45 0 0,4 0 39 0 0,7-33-60 0 0,0 1 0 0 0,0-1 0 0 0,0 0 0 0 0,1 0 0 0 0,0 2-24 0 0,0-4 19 0 0,0 0 1 0 0,0 0-1 0 0,0 0 0 0 0,1-1 0 0 0,-1 1 0 0 0,1 0 0 0 0,0-1 0 0 0,1 2-19 0 0,-1-2 37 0 0,0 1 0 0 0,0 0 0 0 0,0 0-1 0 0,0 0 1 0 0,-1 0 0 0 0,1 3-37 0 0,2 5 96 0 0,9-1 58 0 0,-5 1-80 0 0,-6-10-59 0 0,-1 1 0 0 0,0-1 0 0 0,1 0 0 0 0,0 1 0 0 0,-1-1 0 0 0,1 0 0 0 0,0 0 0 0 0,0 0 0 0 0,0 0-1 0 0,0-1 1 0 0,1 1-15 0 0,20 7 139 0 0,-3 0-58 0 0,0 2 5 0 0,-17-10-75 0 0,0 0-1 0 0,0 0 1 0 0,0-1 0 0 0,0 1 0 0 0,0-1 0 0 0,0 0 0 0 0,0 0-1 0 0,1 0-10 0 0,1 0 20 0 0,1 1-1 0 0,-1 0 0 0 0,0 0 0 0 0,0 0 0 0 0,0 0 0 0 0,2 2-19 0 0,-2-2 10 0 0,0 1 0 0 0,0-1-1 0 0,0 0 1 0 0,0 0 0 0 0,1 0 0 0 0,1-1-10 0 0,1 0-3 0 0,10 0 97 0 0,-12 0-96 0 0,0 0-41 0 0,-2 0-21 0 0,0 0-33 0 0,0 0-39 0 0,0 0-45 0 0,1 0-79 0 0,-1 0-68 0 0,1 0-77 0 0,-1 0-83 0 0,1 0-92 0 0,-1 0-98 0 0,1 0-106 0 0,-1 0-113 0 0,8 0-1273 0 0,7 0-1245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3:24.7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0 288 7136 0 0,'0'0'208'0'0,"3"0"-10"0"0,1 0-163 0 0,-2 0-34 0 0,0 0 0 0 0,0 0 0 0 0,1 0-1 0 0,-1 0 1 0 0,0 0 0 0 0,0-1-1 0 0,1 1 1 0 0,-1-1 0 0 0,1 0-1 0 0,5-4-18 0 0,-1 1 7 0 0,-2 2 31 0 0,0 1 26 0 0,1 0 34 0 0,0 2 150 0 0,4-1 197 0 0,4-3 307 0 0,-6-2-342 0 0,1 0 165 0 0,4 2 108 0 0,-4 2-290 0 0,-4-4 140 0 0,-1-1-113 0 0,0 3-91 0 0,2-1-39 0 0,1 1-36 0 0,0 0-34 0 0,-3 1-53 0 0,6-3 118 0 0,-2 2-96 0 0,-7 2-157 0 0,0 1 1 0 0,0-1 0 0 0,-1 1 0 0 0,1-1 0 0 0,0 0-1 0 0,-1 1 1 0 0,1-1 0 0 0,0 0 0 0 0,-1 1 0 0 0,1-1 0 0 0,-1 0-1 0 0,1 0 1 0 0,-1 0-15 0 0,3-4 69 0 0,-3 5-53 0 0,0-1 1 0 0,0 0-1 0 0,1 1 1 0 0,-1-1-1 0 0,0 1 1 0 0,0-1-1 0 0,1 0 1 0 0,-1 1-1 0 0,1-1 1 0 0,-1 1-1 0 0,1-1 1 0 0,-1 1-1 0 0,1 0 1 0 0,-1-1-1 0 0,1 1 1 0 0,-1-1-1 0 0,1 1 0 0 0,-1 0 1 0 0,1-1-1 0 0,0 1 1 0 0,-1 0-1 0 0,1 0-16 0 0,4-3 57 0 0,-4 3-44 0 0,0-1-1 0 0,0 0 1 0 0,0 1-1 0 0,0-1 1 0 0,0 0-1 0 0,0 0 1 0 0,0 0-1 0 0,0 0 1 0 0,-1 0-1 0 0,1 0 1 0 0,0 0-1 0 0,-1 0 1 0 0,1 0 0 0 0,0-1-1 0 0,-1 1 1 0 0,0 0-1 0 0,1 0 1 0 0,-1 0-1 0 0,0-1 1 0 0,1 1-1 0 0,-1 0 1 0 0,0 0-1 0 0,0-1-12 0 0,3-3 122 0 0,5-11 28 0 0,-6 13-114 0 0,-1-1-1 0 0,0 1 1 0 0,0 0-1 0 0,-1-1 0 0 0,1 1 1 0 0,-1-1-1 0 0,0 1 0 0 0,0-1 1 0 0,0 1-1 0 0,0 0 0 0 0,0-1 1 0 0,-1 1-1 0 0,0-1 1 0 0,0 1-1 0 0,0-3-35 0 0,-4-2 59 0 0,-1-3 21 0 0,4 4-16 0 0,2-2 36 0 0,-2-11 1 0 0,-5 14-26 0 0,3 4-27 0 0,0-4 41 0 0,4 5-84 0 0,0 1 0 0 0,-1-1 1 0 0,1 1-1 0 0,0 0 1 0 0,0-1-1 0 0,0 1 0 0 0,-1 0 1 0 0,1-1-1 0 0,0 1 1 0 0,-1 0-1 0 0,1 0 0 0 0,0-1 1 0 0,-1 1-1 0 0,1 0 0 0 0,0 0 1 0 0,-1-1-1 0 0,1 1 1 0 0,0 0-1 0 0,-1 0 0 0 0,1 0 1 0 0,0 0-1 0 0,-1 0 0 0 0,1-1 1 0 0,-1 1-1 0 0,1 0 1 0 0,0 0-1 0 0,-1 0 0 0 0,1 0 1 0 0,-1 0-1 0 0,1 0 1 0 0,-1 0-6 0 0,-4-2 106 0 0,-7-8-74 0 0,11 10-31 0 0,1-1 1 0 0,-1 1-1 0 0,1 0 0 0 0,0 0 1 0 0,-1 0-1 0 0,1-1 0 0 0,-1 1 1 0 0,1 0-1 0 0,-1 0 0 0 0,1 0 1 0 0,0 0-1 0 0,-1 0 0 0 0,1 0 1 0 0,-1 0-1 0 0,1 0 0 0 0,-1 0 1 0 0,1 0-1 0 0,-1 0 0 0 0,1 0 1 0 0,0 0-1 0 0,-1 1 0 0 0,1-1 0 0 0,-1 0 1 0 0,1 0-1 0 0,-1 0 0 0 0,1 1 1 0 0,0-1-1 0 0,-1 0 0 0 0,1 0 1 0 0,0 1-1 0 0,-1-1 0 0 0,1 0 1 0 0,0 1-1 0 0,-1-1 0 0 0,1 0 1 0 0,0 1-1 0 0,0-1 0 0 0,-1 1 1 0 0,1-1-2 0 0,0 1 0 0 0,-1-1 0 0 0,1 1 0 0 0,-1-1 0 0 0,1 1 0 0 0,-1 0 0 0 0,1-1 0 0 0,-1 1 0 0 0,1-1 0 0 0,-1 0 0 0 0,0 1 1 0 0,1-1-1 0 0,-1 1 0 0 0,0-1 0 0 0,1 0 0 0 0,-1 1 0 0 0,0-1 0 0 0,0 0 0 0 0,1 0 0 0 0,-1 0 0 0 0,0 0 0 0 0,0 0 1 0 0,0 0-1 0 0,1 0 0 0 0,0 0 0 0 0,-1 0 0 0 0,1 0 0 0 0,-1 0 0 0 0,1 0 0 0 0,-1 0 0 0 0,1 0 0 0 0,-1 0 0 0 0,1 0 0 0 0,-1 0 0 0 0,1 0 0 0 0,-1 0 0 0 0,1 1 0 0 0,-1-1 0 0 0,1 0 0 0 0,-1 0 0 0 0,1 0 0 0 0,0 0 0 0 0,-1 1 0 0 0,1-1 0 0 0,-1 0 0 0 0,1 1 0 0 0,0-1 0 0 0,-1 0 0 0 0,1 1 0 0 0,0-1 0 0 0,-1 0 0 0 0,1 1 0 0 0,0-1 0 0 0,0 1 0 0 0,-1-1 0 0 0,1 1 0 0 0,-4 5 0 0 0,-24 12 0 0 0,-2 22 53 0 0,15-30-15 0 0,7 3 37 0 0,-3 15 132 0 0,4-9-85 0 0,2-8-74 0 0,1-3-2 0 0,-5 12 74 0 0,8-11-44 0 0,0 2 37 0 0,-1 14 100 0 0,1-24-188 0 0,0 1-1 0 0,1 0 0 0 0,-1-1 0 0 0,1 1 0 0 0,-1 0 1 0 0,1 0-1 0 0,0-1 0 0 0,-1 1 0 0 0,1 0 0 0 0,0 0 0 0 0,0 0 1 0 0,1-1-1 0 0,-1 1-24 0 0,3 8 163 0 0,3 6 50 0 0,-4-9-150 0 0,3 9 117 0 0,-4-13-136 0 0,0 0 0 0 0,0-1 0 0 0,0 1 0 0 0,1 0 0 0 0,-1 0 1 0 0,1-1-1 0 0,-1 1 0 0 0,1-1 0 0 0,0 0 0 0 0,0 1 0 0 0,0-1 0 0 0,0 0 0 0 0,1 0-44 0 0,7 3 89 0 0,2 0 64 0 0,-8-3-73 0 0,0-1-1 0 0,0 1 0 0 0,0 0 1 0 0,0 0-1 0 0,0 0 1 0 0,0 1-1 0 0,0 0 0 0 0,0 0-79 0 0,10 8 220 0 0,-12-11-198 0 0,-1 1 0 0 0,1-1 0 0 0,-1 1 0 0 0,1-1 0 0 0,0 0 0 0 0,0 0 0 0 0,-1 1 0 0 0,1-1 0 0 0,1-1-22 0 0,13 2 151 0 0,-1 3 0 0 0,-7-1-81 0 0,0-1 1 0 0,1 0-1 0 0,-1 0 0 0 0,1 0 0 0 0,-1-1 0 0 0,1-1 0 0 0,8 1-70 0 0,-8-1 29 0 0,-6 1-18 0 0,1-1 1 0 0,-1 0 0 0 0,1 0-1 0 0,-1 0 1 0 0,1-1 0 0 0,-1 1-1 0 0,1-1 1 0 0,-1 0-1 0 0,2 0-11 0 0,19-6 39 0 0,-8 4-51 0 0,0 1-40 0 0,1 1-52 0 0,-15 1 132 0 0,0 0-35 0 0,0 0-34 0 0,-1 0-33 0 0,2-1-168 0 0,0 0-118 0 0,0 0-107 0 0,-1-1-99 0 0,0 1-88 0 0,1-1-80 0 0,-2 1 93 0 0,1 0-41 0 0,2-1-780 0 0,-1 1 217 0 0,0 0-34 0 0,6 0-2681 0 0,-9 1 3924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2:30.8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15 6296 0 0,'0'0'184'0'0,"0"0"-41"0"0,0 0 4 0 0,0 0 65 0 0,0 0 190 0 0,-3-2 354 0 0,-7-8 32 0 0,8 7-323 0 0,2 3-182 0 0,0 0-38 0 0,0 0 74 0 0,0 0 166 0 0,0 3-18 0 0,-1 2-271 0 0,-1 0-36 0 0,-3 5 75 0 0,4-8-203 0 0,0-1 0 0 0,0 1 0 0 0,0 0 0 0 0,0 0 0 0 0,0 0 0 0 0,1 0 0 0 0,-1 0 0 0 0,1 0 0 0 0,-1 0 0 0 0,1 1 0 0 0,0 0-32 0 0,3 10 185 0 0,2-6-91 0 0,0 3 48 0 0,-2 6 47 0 0,-4-7-101 0 0,1 10 87 0 0,3-2 25 0 0,0-8-102 0 0,0 0 1 0 0,-1 0 0 0 0,0 0 0 0 0,-1 3-99 0 0,0 0 129 0 0,0 1 43 0 0,1 2 33 0 0,4 3-43 0 0,-2-8-67 0 0,1 2 67 0 0,-1-2-33 0 0,1 5 39 0 0,-1 8 31 0 0,-4-5 2 0 0,0-3-43 0 0,0 30 217 0 0,0-44-372 0 0,0-1 0 0 0,0 1-1 0 0,-1-1 1 0 0,1 1 0 0 0,0-1-1 0 0,0 0 1 0 0,0 1 0 0 0,0-1-1 0 0,0 1 1 0 0,0-1 0 0 0,0 1-1 0 0,0-1 1 0 0,1 0-1 0 0,-1 1 1 0 0,0-1 0 0 0,0 1-1 0 0,0-1 1 0 0,0 0 0 0 0,0 1-1 0 0,1-1 1 0 0,-1 1 0 0 0,0-1-1 0 0,0 0 1 0 0,1 1 0 0 0,-1-1-1 0 0,0 0 1 0 0,1 1 0 0 0,-1-1-1 0 0,0 0 1 0 0,1 0 0 0 0,-1 1-1 0 0,0-1 1 0 0,1 0 0 0 0,-1 0-1 0 0,1 1-2 0 0,-1-1 3 0 0,0 0-1 0 0,1 0 0 0 0,-1 0 0 0 0,1 0 0 0 0,-1 0 0 0 0,0 1 0 0 0,1-1 0 0 0,-1 0 0 0 0,0 0 1 0 0,1 1-1 0 0,-1-1 0 0 0,0 0 0 0 0,0 0 0 0 0,1 1 0 0 0,-1-1 0 0 0,0 0 0 0 0,0 1 0 0 0,0-1 1 0 0,1 0-1 0 0,-1 1 0 0 0,0-1-2 0 0,1 3 14 0 0,0 1 1 0 0,-1-1 0 0 0,1 0-1 0 0,-1 0 1 0 0,0 0 0 0 0,0 1-1 0 0,0 0-14 0 0,0 8 63 0 0,0 4-23 0 0,3-11 13 0 0,-3-5-52 0 0,9 11 12 0 0,-9-11-13 0 0,0 0 0 0 0,1 1 0 0 0,-1-1 0 0 0,0 0 0 0 0,0 1 0 0 0,1-1 0 0 0,-1 1 0 0 0,0-1 0 0 0,0 1 0 0 0,0-1 0 0 0,0 1 0 0 0,1-1 0 0 0,-1 1 0 0 0,0-1 0 0 0,0 1 0 0 0,0-1 0 0 0,0 1 0 0 0,0-1 0 0 0,0 1 0 0 0,0-1 0 0 0,0 1 0 0 0,-1-1 0 0 0,1 0 0 0 0,0 1 0 0 0,0-1 0 0 0,0 1 0 0 0,0-1 0 0 0,-1 1 0 0 0,1-1 0 0 0,0 1 0 0 0,0-1 0 0 0,0 0 0 0 0,0 0 0 0 0,-1 0 1 0 0,1 1-1 0 0,0-1 0 0 0,0 0 1 0 0,0 0-1 0 0,0 0 0 0 0,0 0 1 0 0,0 1-1 0 0,0-1 0 0 0,0 0 1 0 0,-1 0-1 0 0,1 0 0 0 0,0 0 1 0 0,0 0-1 0 0,0 0 0 0 0,0 0 1 0 0,0 1-1 0 0,-1-1 0 0 0,1 0 1 0 0,0 0-1 0 0,0 0 0 0 0,0 0 1 0 0,0 0-1 0 0,-1 0 0 0 0,1 0 1 0 0,0 0-1 0 0,0 0 0 0 0,0 0 0 0 0,-1 0 1 0 0,1 0-1 0 0,0 0 0 0 0,0 0 1 0 0,0 0-1 0 0,0 0 0 0 0,-1 0 1 0 0,1 0-1 0 0,0 0 0 0 0,0 0 1 0 0,0 0-1 0 0,0 0 0 0 0,-1-1 1 0 0,1 1-1 0 0,0 0-1 0 0,0 0 1 0 0,1 0 0 0 0,-1 0 0 0 0,0 0 0 0 0,0 0 0 0 0,0 0-1 0 0,0 0 1 0 0,1 0 0 0 0,-1 0 0 0 0,0 0 0 0 0,0-1 0 0 0,0 1-1 0 0,1 0 1 0 0,-1 0 0 0 0,0 0 0 0 0,0 0 0 0 0,0 1 0 0 0,0-1-1 0 0,1 0 1 0 0,-1 0 0 0 0,0 0 0 0 0,0 0 0 0 0,0 0 0 0 0,0 0-1 0 0,1 0 1 0 0,-1 0 0 0 0,0 0 0 0 0,0 0 0 0 0,0 0 0 0 0,0 1-1 0 0,1-1 1 0 0,-1 0 0 0 0,0 0 0 0 0,0 0 0 0 0,0 0 0 0 0,0 0-1 0 0,0 0 1 0 0,0 1 0 0 0,0-1 0 0 0,0 0 0 0 0,1 0 0 0 0,-1 0-1 0 0,0 0 1 0 0,0 1 0 0 0,2 3-68 0 0,-2 2-98 0 0,0-4-176 0 0,0-2 255 0 0,0 0 1 0 0,0 0-19 0 0,0 0-39 0 0,0 0-15 0 0,0 0-39 0 0,0 0-47 0 0,0 0-52 0 0,0 0-56 0 0,0 0-52 0 0,0 0-45 0 0,0 0-42 0 0,0 0-143 0 0,0 0-39 0 0,0 0-175 0 0,0 0-466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2:34.8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77 61 9760 0 0,'-3'0'222'0'0,"-11"-5"65"0"0,3-3-52 0 0,3 4-64 0 0,1 5-83 0 0,4 0-75 0 0,-3-2 13 0 0,1 0 45 0 0,3 0-16 0 0,1 0-1 0 0,-1 1 0 0 0,0-1 1 0 0,1 0-1 0 0,0 0 1 0 0,-1 0-1 0 0,1 0 0 0 0,-1 0 1 0 0,1 0-1 0 0,0-1-54 0 0,-2-1 327 0 0,3 1-33 0 0,0-8-140 0 0,0 10-153 0 0,0 0 1 0 0,0 0-1 0 0,0 0 1 0 0,0-1-1 0 0,0 1 1 0 0,0 0-1 0 0,0 0 1 0 0,0 0-1 0 0,0 0 1 0 0,0 0-1 0 0,0 0 1 0 0,0 0-1 0 0,0 0 1 0 0,0 0-1 0 0,0 0 1 0 0,0-1-1 0 0,0 1 1 0 0,0 0 0 0 0,0 0-1 0 0,0 0 1 0 0,0 0-1 0 0,0 0 1 0 0,0 0-1 0 0,0 0 1 0 0,0 0-1 0 0,0 0 1 0 0,0 0-1 0 0,0 0 1 0 0,0 0-1 0 0,0 0 1 0 0,1-1-1 0 0,-1 1 1 0 0,0 0-1 0 0,0 0 1 0 0,0 0-1 0 0,0 0 1 0 0,0 0-1 0 0,0 0 1 0 0,0 0-1 0 0,0 0 1 0 0,0 0-1 0 0,0 0 1 0 0,0 0 0 0 0,0 0-1 0 0,1 0 1 0 0,-1 0-1 0 0,0 0 1 0 0,0 0-1 0 0,0 0 1 0 0,0 0-1 0 0,0 0 1 0 0,0 0-1 0 0,0 0 1 0 0,0 0-1 0 0,0 0 1 0 0,0 0-1 0 0,1 0-1 0 0,-1 0 5 0 0,1 0-1 0 0,-1 0 0 0 0,1 0 0 0 0,-1 0 1 0 0,1 0-1 0 0,-1 0 0 0 0,1 0 0 0 0,0 0 1 0 0,-1-1-1 0 0,1 1 0 0 0,-1 0 1 0 0,1 0-1 0 0,-1-1 0 0 0,1 1 0 0 0,-1 0 1 0 0,0-1-1 0 0,1 1 0 0 0,-1 0 0 0 0,1-1 1 0 0,-1 1-1 0 0,0-1 0 0 0,1 1 0 0 0,-1-1 1 0 0,1 0-5 0 0,4-4 36 0 0,5 2-41 0 0,5 3-43 0 0,1 0 36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2:35.4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11600 0 0,'0'0'264'0'0,"0"0"34"0"0,0 0 21 0 0,0 0-133 0 0,0 0-89 0 0,0 0 23 0 0,0 0-38 0 0,0 0 98 0 0,0 0 195 0 0,0 0 349 0 0,0 0 39 0 0,0 0-31 0 0,0 0-151 0 0,0 0-63 0 0,0 0-7 0 0,0 0-221 0 0,0 0-139 0 0,0 0-53 0 0,0 0-21 0 0,0 0-4 0 0,3 3-19 0 0,-3-2-123 0 0,1-1 42 0 0,0 1 38 0 0,0 0 60 0 0,0 0 38 0 0,0 0-79 0 0,0 0-60 0 0,0 0-72 0 0,0 1-52 0 0,1-1-76 0 0,-1 0-86 0 0,0 0-99 0 0,-1-1 21 0 0,0 0-67 0 0,0 0-58 0 0,0 0-53 0 0,0 0-171 0 0,0 0-51 0 0,0 0-208 0 0,0 0-556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2:33.9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0 258 6056 0 0,'4'0'42'0'0,"-3"-1"-25"0"0,0 1-9 0 0,1 1 22 0 0,3 3 46 0 0,2-1 11 0 0,3 3 37 0 0,-4-4-101 0 0,8 0-36 0 0,-9-2 43 0 0,0 0 30 0 0,-1 0 42 0 0,1-1 54 0 0,0 1 62 0 0,0 0 81 0 0,0-1 88 0 0,0 1 99 0 0,-1 0 110 0 0,4 0-147 0 0,1 0-93 0 0,-1 0-79 0 0,1 0-66 0 0,0 0-53 0 0,0 0-37 0 0,20 0 189 0 0,-16 0-136 0 0,-1 0 83 0 0,-5 0-86 0 0,-1 0 34 0 0,7-2 98 0 0,-4-4-64 0 0,-1 2-90 0 0,5-2 64 0 0,-9 0-108 0 0,-4 6-99 0 0,0-1 0 0 0,1 1 1 0 0,-1 0-1 0 0,0-1 0 0 0,0 1 0 0 0,1-1 0 0 0,-1 1 0 0 0,0 0 1 0 0,1-1-1 0 0,-1 1 0 0 0,0 0 0 0 0,1-1 0 0 0,-1 1 0 0 0,1 0 1 0 0,-1 0-1 0 0,0-1 0 0 0,1 1 0 0 0,-1 0 0 0 0,1 0 1 0 0,-1 0-1 0 0,1 0 0 0 0,-1 0 0 0 0,1-1 0 0 0,-1 1 0 0 0,1 0 1 0 0,-1 0-1 0 0,1 0 0 0 0,-1 0 0 0 0,0 0 0 0 0,1 1 0 0 0,-1-1 1 0 0,1 0-7 0 0,6 0 43 0 0,7-1 158 0 0,-14 1-180 0 0,1-1 0 0 0,0 1 0 0 0,0-1 0 0 0,0 1-1 0 0,0-1 1 0 0,-1 0 0 0 0,1 1 0 0 0,0-1 0 0 0,-1 0 0 0 0,1 1 0 0 0,0-1 0 0 0,-1 0 0 0 0,1 0-1 0 0,-1 0 1 0 0,1 1 0 0 0,-1-1 0 0 0,0 0 0 0 0,1 0 0 0 0,-1 0-21 0 0,10-12 263 0 0,-8 10-115 0 0,-1 1-76 0 0,-1-2-38 0 0,0-4-24 0 0,0-8-10 0 0,-3 1 0 0 0,2 14 0 0 0,1 0 0 0 0,-1 0 0 0 0,0 0 0 0 0,0 0 0 0 0,1 0 0 0 0,-1 0 0 0 0,0 0 0 0 0,0 0 0 0 0,0 0 0 0 0,0 1 0 0 0,-1-1 0 0 0,1 0 0 0 0,-12-4 17 0 0,9-2 33 0 0,3 7-47 0 0,1 0 0 0 0,0-1 1 0 0,0 1-1 0 0,0-1 0 0 0,-1 1 1 0 0,1 0-1 0 0,0-1 1 0 0,-1 1-1 0 0,1-1 0 0 0,0 1 1 0 0,-1 0-1 0 0,1 0 0 0 0,-1-1 1 0 0,1 1-1 0 0,0 0 0 0 0,-1 0 1 0 0,1-1-1 0 0,-1 1 1 0 0,1 0-1 0 0,-1 0 0 0 0,1 0 1 0 0,-1 0-1 0 0,1 0 0 0 0,-1 0 1 0 0,1 0-1 0 0,0 0 0 0 0,-1 0 1 0 0,1 0-1 0 0,-1 0 1 0 0,1 0-1 0 0,-1 0 0 0 0,0 0-3 0 0,-10 0 75 0 0,-2-1-54 0 0,-1 1-33 0 0,12 0-1 0 0,-1 0 0 0 0,1 0-1 0 0,-1 0 1 0 0,1 1 0 0 0,-1-1-1 0 0,1 1 1 0 0,-1 0 0 0 0,1 0 13 0 0,-13 11-64 0 0,10-8 47 0 0,-1 0 0 0 0,1 0 0 0 0,-1 0 1 0 0,0-1-1 0 0,0 0 0 0 0,0 0 17 0 0,0 0-17 0 0,2-1 12 0 0,3-2 5 0 0,0 1 0 0 0,1-1 0 0 0,-1 0 0 0 0,1 0 0 0 0,-1 1 0 0 0,0-1 0 0 0,1 0 0 0 0,-1 1 0 0 0,1-1 0 0 0,-1 1 0 0 0,1-1 0 0 0,-1 1 0 0 0,1-1 0 0 0,0 1 0 0 0,-1-1 0 0 0,1 1 0 0 0,-1-1 0 0 0,1 1 0 0 0,0 0 0 0 0,0-1 0 0 0,-1 1 0 0 0,1 0 0 0 0,-2 4 5 0 0,-1-2 4 0 0,1 0 1 0 0,-1 0-1 0 0,1 1 0 0 0,-1-1 0 0 0,0-1 0 0 0,-2 3-9 0 0,2-3 14 0 0,0 1 0 0 0,0 0-1 0 0,1-1 1 0 0,-1 1 0 0 0,1 0 0 0 0,-2 3-14 0 0,-5 16 94 0 0,3-3-35 0 0,1-2-27 0 0,-5 0-21 0 0,7-7-10 0 0,2 4 42 0 0,1 7 79 0 0,4-5 48 0 0,21 14 107 0 0,-20-17-189 0 0,5-8-21 0 0,-2 7-3 0 0,-6-10-60 0 0,0 0 0 0 0,0-1 0 0 0,0 1 0 0 0,0-1 0 0 0,0 0 0 0 0,0 0 0 0 0,1 0 0 0 0,-1 0 0 0 0,0 0 0 0 0,1 0 0 0 0,-1-1 0 0 0,1 1 0 0 0,-1-1 0 0 0,1 0 0 0 0,-1 1 0 0 0,2-1-4 0 0,-2 0 0 0 0,-1 0-1 0 0,1 0 1 0 0,-1 0 0 0 0,1 0 0 0 0,-1 1 0 0 0,1-1 0 0 0,-1 1 0 0 0,1-1 0 0 0,-1 1 0 0 0,0 0 0 0 0,1-1 0 0 0,-1 1 0 0 0,0 0 0 0 0,12 5-14 0 0,-4-4-29 0 0,2-1 57 0 0,4-1 58 0 0,7 0 101 0 0,-8 0-28 0 0,0 0 39 0 0,0 0-33 0 0,3-3-19 0 0,-7-2-95 0 0,0 0-31 0 0,18 0-6 0 0,9-8-5 0 0,-11-2-81 0 0,-23 13 74 0 0,1 1 0 0 0,-1-1 0 0 0,1 0-1 0 0,-1 1 1 0 0,1 0 0 0 0,0 0 12 0 0,5-2-106 0 0,-4 2 11 0 0,0 0-36 0 0,1 0-79 0 0,-1-1-70 0 0,1 1-79 0 0,-1-1-89 0 0,0 0-100 0 0,0 0-108 0 0,0 0-120 0 0,-3 0 340 0 0,1 1-33 0 0,5-5-1410 0 0,1-3-1068 0 0</inkml:trace>
  <inkml:trace contextRef="#ctx0" brushRef="#br0" timeOffset="338.81">696 61 8464 0 0,'0'3'190'0'0,"0"-2"-177"0"0,0-1 0 0 0,0 1 0 0 0,0-1 0 0 0,0 1 0 0 0,0-1 1 0 0,0 1-1 0 0,0-1 0 0 0,0 1 0 0 0,1-1 0 0 0,-1 1 0 0 0,0-1 0 0 0,0 1 0 0 0,1-1 0 0 0,-1 1 0 0 0,0-1 0 0 0,1 1 0 0 0,-1-1 0 0 0,0 1 0 0 0,1-1 0 0 0,-1 0 0 0 0,1 1 0 0 0,-1-1 0 0 0,1 0 0 0 0,0 1-13 0 0,-1-1 13 0 0,1 1 1 0 0,-1-1-1 0 0,1 1 1 0 0,-1-1-1 0 0,1 0 0 0 0,-1 1 1 0 0,1 0-1 0 0,-1-1 1 0 0,1 1-1 0 0,-1-1 0 0 0,1 1 1 0 0,-1 0-1 0 0,0-1 1 0 0,1 1-1 0 0,-1-1 1 0 0,0 1-1 0 0,0 0 0 0 0,0 0 1 0 0,1-1-1 0 0,-1 1 1 0 0,0 0-1 0 0,0-1 1 0 0,0 1-1 0 0,0 0 0 0 0,0 0-13 0 0,0 13 40 0 0,1-7-41 0 0,0-1 0 0 0,0 0-1 0 0,1 0 1 0 0,0 3 1 0 0,4 7 33 0 0,-2-2 35 0 0,-2-10-59 0 0,-1 0 42 0 0,3 5 157 0 0,1 4 188 0 0,4 7 362 0 0,-1 1 8 0 0,-3-9-357 0 0,-1-2-185 0 0,-3-6-163 0 0,1 0-41 0 0,1 5 228 0 0,-1-1-62 0 0,1 0-24 0 0,0 1 12 0 0,1 2 28 0 0,-1-2 52 0 0,0-1-54 0 0,5 11 319 0 0,-3-9-239 0 0,-4-8-231 0 0,3 5 147 0 0,5 2 207 0 0,-2 0 0 0 0,-2-3-173 0 0,-3 0-86 0 0,-1 0-62 0 0,-1-4 238 0 0,0-2-17 0 0,0 0-68 0 0,0 0-38 0 0,0 0-5 0 0,0 3-4 0 0,0-2-136 0 0,1 6 12 0 0,-2-5 14 0 0,1 0 60 0 0,-2-1-4 0 0,0-1-57 0 0,-9-3 23 0 0,-2-7 12 0 0,8 6 2 0 0,-2 3-74 0 0,1 1-9 0 0,5-1-25 0 0,0 0-1 0 0,1 1 1 0 0,-1-1-1 0 0,0 0 1 0 0,0 1-1 0 0,0-1 1 0 0,1 0-1 0 0,-1 0 1 0 0,0 0 0 0 0,1 0-1 0 0,-1 0 1 0 0,1 1-1 0 0,-1-1 1 0 0,1 0-1 0 0,-1 0 1 0 0,1-1-6 0 0,-6-9 53 0 0,-4 6-27 0 0,-4-18 97 0 0,12 19-112 0 0,2 1-7 0 0,-1 0 1 0 0,0 1-1 0 0,0-1 1 0 0,1 0-1 0 0,0 0 0 0 0,-1 0 1 0 0,1 0-1 0 0,0 0 1 0 0,1 1-1 0 0,-1-1 1 0 0,0-1-5 0 0,1-4 15 0 0,-1 2-2 0 0,1-1 0 0 0,-1 1 0 0 0,1 0-1 0 0,0 0 1 0 0,1 0 0 0 0,1-5-13 0 0,2-4-3 0 0,-5 13 3 0 0,2-6 0 0 0,0 0 0 0 0,0 1 0 0 0,1-1 0 0 0,3-4 0 0 0,2-11 0 0 0,1 3 0 0 0,22-16 0 0 0,-25 26 0 0 0,-5 7 0 0 0,0 1 0 0 0,1-1 0 0 0,-1 0 0 0 0,1 1 0 0 0,0-1 0 0 0,0 1 0 0 0,0 0 0 0 0,0 0 0 0 0,0 0 0 0 0,0 0 0 0 0,3-2 0 0 0,17-4 0 0 0,-20 7 0 0 0,-1 1 0 0 0,0-1 0 0 0,1 1 0 0 0,-1-1 0 0 0,0 1 0 0 0,1-1 0 0 0,-1 0 0 0 0,0 1 0 0 0,0-1 0 0 0,0 0 0 0 0,1 0 0 0 0,-1 0 0 0 0,0 0 0 0 0,0 0 0 0 0,0 0 0 0 0,-1-1 0 0 0,1 1 0 0 0,0 0 0 0 0,0 0 0 0 0,-1-1 0 0 0,1 1 0 0 0,0 0 0 0 0,-1-1 0 0 0,1 0 0 0 0,1 0 0 0 0,1-1 0 0 0,0 0-1 0 0,0 1 1 0 0,-1 0-1 0 0,2-1 1 0 0,-1 1-1 0 0,0 1 1 0 0,0-1 0 0 0,1 0-1 0 0,2 0 1 0 0,1-1-10 0 0,3 0-36 0 0,-7 2 43 0 0,0 1 0 0 0,0 0-1 0 0,0-1 1 0 0,-1 0 0 0 0,1 1 0 0 0,0-1 0 0 0,-1 0 0 0 0,1-1-1 0 0,-1 1 1 0 0,1 0 0 0 0,-1-1 0 0 0,1 0 3 0 0,-1 2-7 0 0,0-1 1 0 0,0 1 0 0 0,1-1-1 0 0,-1 1 1 0 0,0 0 0 0 0,0-1-1 0 0,1 1 1 0 0,-1 0 0 0 0,2 1 6 0 0,0-1-7 0 0,-2 0-32 0 0,-2 0-25 0 0,0 0-42 0 0,0 0-108 0 0,0 2-195 0 0,0 0 306 0 0,0 0 1 0 0,0-1-20 0 0,0 1-46 0 0,0-1-14 0 0,0 0-47 0 0,0 0-53 0 0,0 0-60 0 0,0-1-63 0 0,0 1-59 0 0,0-1-53 0 0,0 1-47 0 0,0-1-164 0 0,0 0-45 0 0,0 0-200 0 0,0 0-534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2:31.3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1 152 7368 0 0,'0'3'165'0'0,"0"4"-43"0"0,0-3-73 0 0,-1-1 0 0 0,1 0 1 0 0,0 1-1 0 0,0-1 0 0 0,1 1 0 0 0,-1-1 1 0 0,1 0-1 0 0,0 1 0 0 0,0 0-49 0 0,4 4 41 0 0,-4-7-42 0 0,-1 1 1 0 0,1-1 0 0 0,0 1 0 0 0,0-1 0 0 0,-1 0-1 0 0,1 1 1 0 0,0-1 0 0 0,-1 1 0 0 0,0 0 0 0 0,1-1-1 0 0,-1 1 1 0 0,0-1 0 0 0,0 1 0 0 0,0 0 0 0 0,1 1-1 0 0,-1 0 1 0 0,0 0-1 0 0,1 0 0 0 0,-1 0 1 0 0,1 1-1 0 0,0-1 1 0 0,0 0-1 0 0,1-1 0 0 0,0 3 1 0 0,2 6 80 0 0,3 9 319 0 0,-2-10-213 0 0,1 4 49 0 0,2 5 72 0 0,-4-7-68 0 0,-1-2 73 0 0,-2 0-37 0 0,-1-1-36 0 0,0 0-34 0 0,0 3 48 0 0,1-1-73 0 0,9 9 300 0 0,-5 5-18 0 0,2-12-199 0 0,-2-3 6 0 0,-4 0-57 0 0,-1-4-64 0 0,0-5-103 0 0,-1 1-1 0 0,1 0 0 0 0,0-1 0 0 0,0 1 0 0 0,0-1 1 0 0,1 1-1 0 0,-1 0 0 0 0,0-1 0 0 0,1 1 1 0 0,-1-1-1 0 0,0 1 0 0 0,2 0-44 0 0,4 3 192 0 0,-6-5-181 0 0,1 0 1 0 0,-1 0-1 0 0,1 1 0 0 0,-1-1 1 0 0,0 0-1 0 0,1 0 0 0 0,-1 1 1 0 0,0-1-1 0 0,1 0 0 0 0,-1 1 1 0 0,0-1-1 0 0,1 1 0 0 0,-1-1 1 0 0,0 0-1 0 0,0 1 0 0 0,1-1 1 0 0,-1 1-1 0 0,0-1 0 0 0,0 1 1 0 0,0-1-1 0 0,0 0 0 0 0,1 1 1 0 0,-1-1-1 0 0,0 1 0 0 0,0-1 1 0 0,0 1-1 0 0,0-1 0 0 0,0 1 1 0 0,0-1-1 0 0,0 1 0 0 0,-1-1 1 0 0,1 1-12 0 0,0 1 29 0 0,0-1 1 0 0,0 1 0 0 0,1-1 0 0 0,-1 1 0 0 0,0-1 0 0 0,1 1 0 0 0,-1-1 0 0 0,1 0 0 0 0,-1 1-1 0 0,1 0-29 0 0,8 9 219 0 0,-7-9-10 0 0,-2 2-138 0 0,0-2 38 0 0,0-1 189 0 0,0-6 422 0 0,0-1-365 0 0,0 3-239 0 0,0 0-58 0 0,0 1-57 0 0,0 1-35 0 0,0 0-39 0 0,0 0-42 0 0,0-18 115 0 0,-1 11 2 0 0,1 0 1 0 0,0 0-1 0 0,1 0 0 0 0,-1 0 1 0 0,3-6-3 0 0,12-21 60 0 0,10-21-7 0 0,-22 49-52 0 0,-1 0-1 0 0,1 0 1 0 0,1 0 0 0 0,-1 1 0 0 0,1-1-1 0 0,0 1 1 0 0,1-1 0 0 0,0 2-1 0 0,1-2 0 0 0,-2 2-13 0 0,1 1-1 0 0,-1 0 0 0 0,1 0 0 0 0,0 1 1 0 0,1 0-1 0 0,4-3 14 0 0,3-2-48 0 0,-10 6 37 0 0,0 0-1 0 0,1 0 0 0 0,-1 0 1 0 0,1 0-1 0 0,0 1 1 0 0,-1-1-1 0 0,1 1 1 0 0,1 0 11 0 0,-1 2 0 0 0,0 1-1 0 0,0-1 1 0 0,1 1 0 0 0,-1 0 0 0 0,0 0-1 0 0,-1 0 1 0 0,1 1 0 0 0,0-1-1 0 0,-1 1 1 0 0,3 2 0 0 0,24 15 54 0 0,-19-6-54 0 0,-1 1 0 0 0,-1 0 0 0 0,0 0 0 0 0,-1 0 0 0 0,3 10 0 0 0,-10-23 0 0 0,0 1 0 0 0,-1-1 0 0 0,1 1 0 0 0,0-1 0 0 0,0 0 0 0 0,0 0 0 0 0,0 0 0 0 0,0 1 0 0 0,1-1 0 0 0,-1 0 0 0 0,0 0 0 0 0,1-1 0 0 0,0 1 0 0 0,0 0 0 0 0,1 2 0 0 0,0 0 0 0 0,0 1 0 0 0,0-1 0 0 0,0 0 0 0 0,-1 1 0 0 0,1 0 0 0 0,-1-1 0 0 0,0 3 0 0 0,7 12 0 0 0,-5-11 0 0 0,-3-7 0 0 0,0 0 0 0 0,0 1 0 0 0,0-1 0 0 0,-1 0 0 0 0,1 1 0 0 0,0-1 0 0 0,-1 1 0 0 0,1-1 0 0 0,-1 1 0 0 0,1-1 0 0 0,-1 1 0 0 0,0 0 0 0 0,0-1 0 0 0,0 1 0 0 0,-1 3 0 0 0,2-3-2 0 0,12 21 17 0 0,-11-10 49 0 0,-2-4-3 0 0,0 5-17 0 0,0-9-2 0 0,0 0 37 0 0,3-3-15 0 0,7 8-25 0 0,-8-8-68 0 0,-2-1-66 0 0,0-1-40 0 0,0 0-138 0 0,0 0-251 0 0,3 0-20 0 0,10 0-6 0 0</inkml:trace>
  <inkml:trace contextRef="#ctx0" brushRef="#br0" timeOffset="339.29">924 1 9416 0 0,'0'0'208'0'0,"0"0"33"0"0,0 0 16 0 0,-1 0-106 0 0,-1 2-78 0 0,-1 2-104 0 0,0 1 45 0 0,1-1 44 0 0,0 1 38 0 0,0 8 201 0 0,2 2 115 0 0,-1-8-303 0 0,1 2 44 0 0,-1 8 186 0 0,0-12-192 0 0,1 1-1 0 0,1-1 0 0 0,-1 0 0 0 0,1 1 0 0 0,0-1 0 0 0,1 5-146 0 0,2 0 129 0 0,3 8 90 0 0,-6-10-101 0 0,0 2 38 0 0,-2 1-24 0 0,1-3-22 0 0,0 0 0 0 0,0 0 0 0 0,1-1 0 0 0,1 9-110 0 0,2-3 136 0 0,3 9 111 0 0,6 20 237 0 0,-9-16-247 0 0,-4-16-97 0 0,2-2-37 0 0,0-1-18 0 0,2 2 2 0 0,1 5 66 0 0,-3 1 53 0 0,0 0-6 0 0,4 3-44 0 0,-1-8-62 0 0,3 12 175 0 0,0 4 26 0 0,-7-11-140 0 0,2-2-28 0 0,2-3-54 0 0,-4-9-65 0 0,0 0-1 0 0,0 1 0 0 0,-1-1 0 0 0,1 1 0 0 0,0 0 1 0 0,-1-1-1 0 0,1 1 0 0 0,-1 0 0 0 0,1-1 0 0 0,-1 1 0 0 0,0 0 1 0 0,0-1-1 0 0,0 1-7 0 0,0 16 39 0 0,0-8 39 0 0,3-5 71 0 0,0-1-165 0 0,0 0 58 0 0,2 9 245 0 0,-4-5-168 0 0,-1-4-94 0 0,0 1-34 0 0,0 2-68 0 0,0 0-93 0 0,0 1-91 0 0,0 3 0 0 0,0-10 131 0 0,0 0-56 0 0,0-1-79 0 0,0 0 84 0 0,0 0-40 0 0,0 0-40 0 0,0 0-40 0 0,0 0-405 0 0,0 0 99 0 0,0 0-54 0 0,0 0-776 0 0,0 0-609 0 0,0 0-1158 0 0</inkml:trace>
  <inkml:trace contextRef="#ctx0" brushRef="#br0" timeOffset="647.57">682 349 7640 0 0,'-13'12'224'0'0,"8"-9"-12"0"0,-5-3-99 0 0,8 0-1 0 0,1 0 128 0 0,1 0 204 0 0,0 0 11 0 0,6-3-29 0 0,-3 1-350 0 0,16-6 149 0 0,-11 6-121 0 0,2 2 39 0 0,4-2 48 0 0,2-4-35 0 0,-1 1-43 0 0,2 1 1 0 0,-5 1 28 0 0,-1 0 0 0 0,12-5-142 0 0,-4 2 166 0 0,0 1 1 0 0,12-2-167 0 0,0 1 102 0 0,-15 3-87 0 0,-4 0-8 0 0,-4 2 8 0 0,-1 0-1 0 0,0-1 0 0 0,0 0 1 0 0,0-1-1 0 0,0 0 1 0 0,1 0-15 0 0,1-1 17 0 0,0 1 1 0 0,0 0-1 0 0,1 0 1 0 0,-1 1-18 0 0,0 0 26 0 0,0-1 1 0 0,0 0-1 0 0,0 0 1 0 0,0-1-27 0 0,-4 1 49 0 0,1 1-53 0 0,-1 0-59 0 0,1 0-67 0 0,-1 1-70 0 0,0 0-77 0 0,1-1-84 0 0,-1 1-88 0 0,-1 0 72 0 0,1 0-51 0 0,-1 0-51 0 0,0 0-56 0 0,8-3-916 0 0,6-4-831 0 0,-17 8 2261 0 0</inkml:trace>
  <inkml:trace contextRef="#ctx0" brushRef="#br0" timeOffset="1024.33">1332 409 6072 0 0,'0'0'133'0'0,"0"0"23"0"0,0 0 12 0 0,2 0-23 0 0,6 0-117 0 0,12 0 58 0 0,5 0 816 0 0,2 0-52 0 0,-1 0-62 0 0,1 0-70 0 0,0 0-77 0 0,0 0-86 0 0,-2 0-93 0 0,0 0-102 0 0,-11-2-52 0 0,-5-3-64 0 0,3 0-6 0 0,14-1 140 0 0,-6-4-2 0 0,5 5-20 0 0,1-8 51 0 0,-12 5-185 0 0,-4 4-103 0 0,3 1-9 0 0,-11 3-93 0 0,0-1 0 0 0,1 1 0 0 0,-1-1 0 0 0,0 1 0 0 0,0-1 0 0 0,0 0 0 0 0,0 0 0 0 0,0 0 0 0 0,0 0 0 0 0,0-1 0 0 0,0 1 0 0 0,0 0 0 0 0,-1-1 0 0 0,1 1-17 0 0,19-12 125 0 0,-19 12-115 0 0,-1 0 1 0 0,1 0-1 0 0,0 0 1 0 0,0 0-1 0 0,-1 0 1 0 0,1 0-1 0 0,-1 0 1 0 0,1-1-1 0 0,-1 1 0 0 0,1 0 1 0 0,-1-1-1 0 0,0 1 1 0 0,1-2-11 0 0,0-1 8 0 0,-1 3-8 0 0,-1 0 1 0 0,0 1-1 0 0,0-1 0 0 0,1 0 0 0 0,-1 1 1 0 0,0-1-1 0 0,1 1 0 0 0,-1-1 0 0 0,1 1 1 0 0,-1-1-1 0 0,0 1 0 0 0,1-1 0 0 0,-1 1 1 0 0,1-1-1 0 0,0 1 0 0 0,-1 0 0 0 0,1-1 1 0 0,-1 1-1 0 0,1 0 0 0 0,-1-1 1 0 0,1 1-1 0 0,0 0 0 0 0,4-2 1 0 0,7-8 9 0 0,-9 5 45 0 0,-3-6 25 0 0,-1 3 63 0 0,-1 1-45 0 0,1 7-93 0 0,1 0 1 0 0,0-1 0 0 0,-1 1-1 0 0,1 0 1 0 0,-1 0 0 0 0,1-1-1 0 0,-1 1 1 0 0,1 0 0 0 0,-1 0-1 0 0,1 0 1 0 0,-1 0 0 0 0,1 0-1 0 0,-1 0 1 0 0,1 0 0 0 0,-1 0-1 0 0,0 0 1 0 0,1 0 0 0 0,-1 0-6 0 0,1 0 1 0 0,0 0 1 0 0,0 0-1 0 0,0 0 1 0 0,0 0 0 0 0,0 0-1 0 0,0 0 1 0 0,0 0 0 0 0,0 0-1 0 0,0 0 1 0 0,-1 0 0 0 0,1 0-1 0 0,0 0 1 0 0,0 0-1 0 0,0 0 1 0 0,0 0 0 0 0,0 0-1 0 0,0 0 1 0 0,0 0 0 0 0,0 0-1 0 0,0 0 1 0 0,0 0 0 0 0,-1 0-1 0 0,1 0 1 0 0,0 0-1 0 0,0 0 1 0 0,0 0 0 0 0,0 0-1 0 0,0 0 1 0 0,0-1 0 0 0,0 1-1 0 0,0 0 1 0 0,0 0 0 0 0,0 0-1 0 0,0 0 1 0 0,0 0-1 0 0,0 0 1 0 0,0 0 0 0 0,0 0-1 0 0,0 0 1 0 0,0 0 0 0 0,0 0-1 0 0,0 0 1 0 0,0-1 0 0 0,0 1-1 0 0,0 0 1 0 0,0 0-1 0 0,0 0 1 0 0,0 0 0 0 0,0 0-1 0 0,0 0 1 0 0,0 0 0 0 0,0 0-1 0 0,0 0 1 0 0,0 0 0 0 0,0 0-1 0 0,0-1 1 0 0,0 1-2 0 0,0 0 1 0 0,0-1 1 0 0,0 1-1 0 0,0-1 1 0 0,0 1-1 0 0,-1 0 0 0 0,1-1 1 0 0,0 1-1 0 0,0-1 1 0 0,0 1-1 0 0,0-1 1 0 0,-1 1-1 0 0,1 0 1 0 0,0-1-1 0 0,0 1 0 0 0,-1 0 1 0 0,1-1-1 0 0,0 1 1 0 0,-1 0-1 0 0,1-1 1 0 0,0 1-1 0 0,-1 0 0 0 0,1-1 1 0 0,-1 1-2 0 0,-13-4-23 0 0,-23 4-100 0 0,21 1 71 0 0,11 1-12 0 0,-10 8 24 0 0,-3-1-57 0 0,12-7 51 0 0,1 1 1 0 0,0-1-1 0 0,0 1 0 0 0,0 0 1 0 0,0 1-1 0 0,1-1 1 0 0,-1 1 45 0 0,-8 8-120 0 0,-8 8-32 0 0,12-7 157 0 0,4 0 96 0 0,-8-5 1 0 0,-2 13-34 0 0,0 8-41 0 0,12-24-26 0 0,-10 23-1 0 0,13-20 0 0 0,1-1 0 0 0,-1 26 0 0 0,2-18 0 0 0,13 15 0 0 0,-2-15 0 0 0,-5-7-1 0 0,-7-6 1 0 0,0 0 1 0 0,1-1 0 0 0,-1 1-1 0 0,1-1 1 0 0,-1 1-1 0 0,1-1 1 0 0,0 1 0 0 0,0-1-1 0 0,-1 0 1 0 0,1 0-1 0 0,0 0 1 0 0,0 0 0 0 0,0 0-1 0 0,0 0 1 0 0,0-1-1 0 0,1 1 1 0 0,-1 0 0 0 0,0-1-1 0 0,1 0 0 0 0,-1 0 4 0 0,0 0 0 0 0,-1 1 0 0 0,1-1 0 0 0,-1 0 0 0 0,1 1 0 0 0,-1-1 0 0 0,1 1 0 0 0,-1-1 0 0 0,1 1-1 0 0,-1 0 1 0 0,1-1 0 0 0,-1 1 0 0 0,0 0 0 0 0,1 0-4 0 0,6 4 13 0 0,8 3 49 0 0,-2-1-50 0 0,16-2-12 0 0,-21 0-20 0 0,9 1 53 0 0,-7-5-83 0 0,0 0-78 0 0,3-1-113 0 0,-10 0 141 0 0,-1-1 36 0 0,11-2-84 0 0,-9 1 45 0 0,-1 1-82 0 0,0-1-1 0 0,-1 1-60 0 0,1-1-70 0 0,0 1-80 0 0,-1 0 67 0 0,-1 1-46 0 0,1-1-42 0 0,-1 1-36 0 0,2 0-131 0 0,-1 0-36 0 0,8 0-1369 0 0,-11 0 1930 0 0</inkml:trace>
  <inkml:trace contextRef="#ctx0" brushRef="#br0" timeOffset="1612.96">2405 258 7912 0 0,'-2'0'232'0'0,"-8"-3"-14"0"0,8 0-186 0 0,-1-4-18 0 0,-4 3-34 0 0,2 0 37 0 0,4-3 87 0 0,1 5 61 0 0,-2 2 189 0 0,1 0-314 0 0,0 0 0 0 0,1 0-1 0 0,-1 0 1 0 0,1-1 0 0 0,-1 1 0 0 0,1 0 0 0 0,-1 0 0 0 0,1 0 0 0 0,-1 0 0 0 0,1-1 0 0 0,-1 1 0 0 0,1 0 0 0 0,-1 0-1 0 0,1-1 1 0 0,-1 1 0 0 0,1 0 0 0 0,-1-1 0 0 0,1 1 0 0 0,0 0 0 0 0,-1-1 0 0 0,1 1 0 0 0,-1-1 0 0 0,1 1 0 0 0,0-1-40 0 0,-7-6 653 0 0,-2 6-251 0 0,6 1-326 0 0,1-1 45 0 0,-1 1-1 0 0,0 0 0 0 0,1 1 0 0 0,-1-1 1 0 0,1 0-1 0 0,-1 1 0 0 0,0-1 1 0 0,1 1-1 0 0,-2 0-120 0 0,-4 5 305 0 0,-2 2-72 0 0,6-4-166 0 0,0-1-17 0 0,1 1 0 0 0,-1 0 0 0 0,1-1 1 0 0,0 1-1 0 0,-1 2-50 0 0,-5 13 181 0 0,7-14-145 0 0,0 0 0 0 0,0-1 1 0 0,0 1-1 0 0,-1 0 0 0 0,0-1 1 0 0,1 0-1 0 0,-2 0 1 0 0,0 1-37 0 0,1-2 26 0 0,1 1 0 0 0,0-1 0 0 0,-1 0 1 0 0,1 1-1 0 0,1-1 0 0 0,-1 1 0 0 0,0-1 1 0 0,1 1-1 0 0,0 0 0 0 0,0 0 0 0 0,-1 2-26 0 0,-9 25 216 0 0,7-24-154 0 0,3-5-51 0 0,0-1 0 0 0,0 0 0 0 0,0 0 0 0 0,1 1 0 0 0,-1-1 0 0 0,0 1 0 0 0,1-1 0 0 0,-1 1 0 0 0,1-1 0 0 0,-1 1 0 0 0,1-1 0 0 0,0 1 0 0 0,-1-1 0 0 0,1 1 0 0 0,0 0 0 0 0,0-1 0 0 0,0 1 0 0 0,0-1 0 0 0,1 1 0 0 0,-1-1 0 0 0,0 1 0 0 0,1 0 0 0 0,-1-1 0 0 0,1 1-11 0 0,3 6 48 0 0,-2-3-20 0 0,1 0 0 0 0,-1 0 0 0 0,1 0 0 0 0,0 0 0 0 0,1-1 0 0 0,-1 0 0 0 0,3 3-28 0 0,4 3 27 0 0,-4-6 59 0 0,0-3-49 0 0,0-1-5 0 0,1 4-17 0 0,-6-3 0 0 0,0 0 1 0 0,1 0-1 0 0,-1 0 0 0 0,1 0 1 0 0,-1-1-1 0 0,1 1 0 0 0,0 0 0 0 0,-1-1 1 0 0,1 1-1 0 0,0-1 0 0 0,-1 0 1 0 0,1 1-1 0 0,0-1 0 0 0,0 0 1 0 0,-1 0-1 0 0,1 0 0 0 0,0 0 0 0 0,0-1 1 0 0,-1 1-1 0 0,1 0 0 0 0,0-1 1 0 0,0 0-16 0 0,7-3 44 0 0,-8 3-32 0 0,0 0 0 0 0,1 0 0 0 0,-1 0 0 0 0,1 0 0 0 0,-1 1 0 0 0,1-1 0 0 0,-1 1 0 0 0,1-1 0 0 0,-1 1 0 0 0,1-1 0 0 0,1 1-12 0 0,2-3 73 0 0,-2 0-60 0 0,-1 2-17 0 0,4-2 22 0 0,11-5 50 0 0,-16 8-63 0 0,0-1 0 0 0,0 0 0 0 0,-1 1 0 0 0,1-1 0 0 0,0 0 0 0 0,0 0 0 0 0,0 1 0 0 0,-1-1 0 0 0,1 0 0 0 0,-1 0 0 0 0,1 0 1 0 0,0 0-1 0 0,-1 0 0 0 0,0 0 0 0 0,1 0 0 0 0,-1 0-5 0 0,7-10 52 0 0,-1 7-37 0 0,-1 1 13 0 0,-4-10 89 0 0,-1-90 134 0 0,0 45-214 0 0,0 55-93 0 0,0 3-21 0 0,0 0-3 0 0,0 0-3 0 0,3 3 6 0 0,7 7 43 0 0,-7-4-70 0 0,-3 3 83 0 0,-1-4 6 0 0,1 3 7 0 0,-1-5 3 0 0,1 0 0 0 0,0 0 0 0 0,0-1 0 0 0,0 1 0 0 0,0 0 0 0 0,0 0-1 0 0,1 0 1 0 0,-1 0 0 0 0,1-1 0 0 0,0 1 0 0 0,0 1 5 0 0,3 3-9 0 0,-3-6 5 0 0,0 1 1 0 0,0-1-1 0 0,0 1 0 0 0,0-1 1 0 0,-1 1-1 0 0,1-1 0 0 0,0 1 1 0 0,-1-1-1 0 0,0 1 0 0 0,1-1 1 0 0,-1 1-1 0 0,0-1 0 0 0,0 1 1 0 0,0 0-1 0 0,0 0 4 0 0,0 12-9 0 0,0-4 6 0 0,-1-1 1 0 0,2 0 0 0 0,-1 0-1 0 0,1 1 1 0 0,1 0 2 0 0,8 10-43 0 0,-5 8 33 0 0,5 5 10 0 0,-5 7 0 0 0,1-18 11 0 0,-4-16 7 0 0,-1 0 0 0 0,0 0 0 0 0,0 0-1 0 0,0 0 1 0 0,0 0 0 0 0,-1 1-18 0 0,1 17 82 0 0,9 38 178 0 0,-4-29-163 0 0,-1-10-73 0 0,-2-14-24 0 0,-1 1 1 0 0,-1-1 0 0 0,0 0 0 0 0,0 9-1 0 0,-1 98-19 0 0,0-54-170 0 0,0-37 137 0 0,0-7 58 0 0,0 0 54 0 0,-3 4 36 0 0,-10 6 90 0 0,1-5-44 0 0,10-17-93 0 0,-4 12 104 0 0,-4 5 33 0 0,-6-4 4 0 0,0-6-27 0 0,10-9-125 0 0,-23 14 111 0 0,3-8 4 0 0,21-8-142 0 0,-13 4 84 0 0,15-5-69 0 0,-1 0 1 0 0,1 0 0 0 0,-1 0-1 0 0,0-1 1 0 0,1 0 0 0 0,-1 1-1 0 0,1-1 1 0 0,-1 0 0 0 0,0-1-1 0 0,1 1 1 0 0,-1-1 0 0 0,0 0-27 0 0,-11-4 112 0 0,0 0 6 0 0,-3 3-42 0 0,6 2-53 0 0,9 1-23 0 0,-1-1 1 0 0,1 0 0 0 0,-1 0-1 0 0,1 0 1 0 0,-1 0 0 0 0,1-1-1 0 0,-1 0 1 0 0,1 1-1 0 0,-2-2 0 0 0,0 1-4 0 0,-14-6 12 0 0,5 1-45 0 0,3 0-60 0 0,2-1-89 0 0,5 3 45 0 0,-4-1 49 0 0,4 3 27 0 0,1 0-58 0 0,0 1-89 0 0,1 0 63 0 0,1 0-33 0 0,0 0-37 0 0,-1 0-41 0 0,1 0-127 0 0,1-1-73 0 0,-1 1-63 0 0,1-1-55 0 0,-1-1-412 0 0,-1-1-75 0 0,-2-2-983 0 0,-4-3-1156 0 0,8 9 3203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2:27.8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319 349 6592 0 0,'-2'0'149'0'0,"-8"0"23"0"0,7 0 11 0 0,1 0-30 0 0,-26 0-122 0 0,21-1-28 0 0,1 1 58 0 0,0 0 55 0 0,0 1 59 0 0,1 1 60 0 0,1 0-63 0 0,0 1-15 0 0,1 0-39 0 0,0-2-11 0 0,0 0 20 0 0,0 0 48 0 0,0 0 18 0 0,0-1 51 0 0,-2 1 60 0 0,1-1 67 0 0,0 0-291 0 0,1 0-1 0 0,0 1 0 0 0,0-1 1 0 0,0 1-1 0 0,0 0 0 0 0,0 0 1 0 0,1 0-1 0 0,-2 0-79 0 0,-9 5 324 0 0,8-4-145 0 0,-11 0 413 0 0,10-2-365 0 0,2 0-102 0 0,0 1-39 0 0,1-1-46 0 0,1 0-57 0 0,-4 7 240 0 0,4-3-91 0 0,-9 3 238 0 0,-5 3-52 0 0,5 0-71 0 0,-11 12 277 0 0,16-15-410 0 0,2 0-66 0 0,-2 6 98 0 0,1 0-35 0 0,-7 25 97 0 0,0 6-9 0 0,9-36-168 0 0,0 1 1 0 0,1-1-1 0 0,0 1 0 0 0,0 5-31 0 0,1 13 82 0 0,0-18-73 0 0,1 11 13 0 0,3-6 25 0 0,8 4-20 0 0,-9-7-5 0 0,-2-10-20 0 0,0 0 0 0 0,0 0 0 0 0,1 0 0 0 0,-1 0 0 0 0,0-1 0 0 0,0 1 0 0 0,1 0 0 0 0,-1 0 1 0 0,0 0-1 0 0,1 0 0 0 0,-1-1 0 0 0,1 1 0 0 0,-1 0 0 0 0,1 0 0 0 0,0-1 0 0 0,-1 1 0 0 0,1 0 0 0 0,0-1 0 0 0,-1 1 0 0 0,1-1 0 0 0,0 1 0 0 0,0-1 0 0 0,-1 1 0 0 0,1-1 0 0 0,0 0 0 0 0,0 1 0 0 0,0-1-2 0 0,27 15 64 0 0,-26-11-49 0 0,3 2 13 0 0,9-3-20 0 0,14-5 90 0 0,14-9 95 0 0,-20 2-16 0 0,-2-1-53 0 0,-2-3-52 0 0,0-3-45 0 0,4-1-28 0 0,-20 16 2 0 0,0-1 1 0 0,0 1-1 0 0,1-1 0 0 0,-1 0 0 0 0,0 0 1 0 0,0 0-1 0 0,-1 0 0 0 0,1 0 0 0 0,0 0 1 0 0,-1 0-1 0 0,1-1 0 0 0,-1 1 1 0 0,1-1-2 0 0,8-10 61 0 0,-8 12-52 0 0,0-1 0 0 0,-1 1 1 0 0,1-1-1 0 0,-1 0 0 0 0,0 0 0 0 0,1 0 0 0 0,-1 0 0 0 0,0 0 1 0 0,1-2-10 0 0,3-21 53 0 0,5 5-28 0 0,-5-5 34 0 0,1 12-41 0 0,-5 12-13 0 0,0 0 0 0 0,-1-1 0 0 0,1 1 0 0 0,0-1-1 0 0,-1 1 1 0 0,1 0 0 0 0,-1-1 0 0 0,1 1 0 0 0,-1-1 0 0 0,0 1-1 0 0,0-1 1 0 0,0 1 0 0 0,1-1-5 0 0,-1 0 4 0 0,0 1-1 0 0,0-1 1 0 0,0 0-1 0 0,1 0 1 0 0,-1 1 0 0 0,1-1-1 0 0,-1 1 1 0 0,1-1-1 0 0,-1 0 1 0 0,1 1 0 0 0,0-1-1 0 0,0 1 1 0 0,0-1-4 0 0,0 1 2 0 0,0-1 0 0 0,0 1 1 0 0,0-1-1 0 0,-1 1 1 0 0,1-1-1 0 0,0 1 0 0 0,-1-1 1 0 0,1 0-1 0 0,-1 1 0 0 0,0-1 1 0 0,0 0-1 0 0,1 1 1 0 0,-1-1-3 0 0,0-76 125 0 0,2 67-114 0 0,8 6-11 0 0,-7-5-16 0 0,-3 8-64 0 0,0 2-11 0 0,0 2 32 0 0,-1 6 50 0 0,1-5 9 0 0,0 1 0 0 0,0-1-1 0 0,0 1 1 0 0,0-1 0 0 0,0 0 0 0 0,1 1 0 0 0,-1-1 0 0 0,1 1 0 0 0,0 0 0 0 0,16 27 0 0 0,9 11 0 0 0,-8-8 0 0 0,-16-29 0 0 0,0 0 0 0 0,0 0 0 0 0,1 0 0 0 0,0 0 0 0 0,0 0 0 0 0,1-1 0 0 0,-1 1 0 0 0,2 0 0 0 0,-3-3 2 0 0,0 0 1 0 0,-1 0 0 0 0,1 0 0 0 0,-1 0 0 0 0,0 0 0 0 0,0 0 0 0 0,0 0 0 0 0,0 1 0 0 0,0-1 0 0 0,0 0 0 0 0,0 1 0 0 0,-1-1 0 0 0,1 1-3 0 0,-1-1 4 0 0,1 0 1 0 0,-1 1-1 0 0,1-1 0 0 0,0 0 0 0 0,0 1 0 0 0,0-1 1 0 0,0 0-1 0 0,0 0 0 0 0,0 0 0 0 0,1 0 0 0 0,-1 0 1 0 0,1 0-1 0 0,0 0-4 0 0,11 18 90 0 0,-11-16-67 0 0,0-1 0 0 0,0 1-1 0 0,1-1 1 0 0,-1 1 0 0 0,0-1 0 0 0,2 1-23 0 0,-3-3 9 0 0,1 1 0 0 0,-1-1 0 0 0,0 0 1 0 0,0 0-1 0 0,0 1 0 0 0,0-1 0 0 0,0 1 1 0 0,0-1-1 0 0,0 1 0 0 0,0-1 0 0 0,-1 1 1 0 0,1 0-1 0 0,0-1 0 0 0,-1 1 0 0 0,0 0 1 0 0,1 0-1 0 0,-1 0-9 0 0,3 3 56 0 0,0-2-44 0 0,4 6-1 0 0,-5 1 34 0 0,-2 8 60 0 0,0-18-104 0 0,0 0 0 0 0,0 1 1 0 0,0-1-1 0 0,0 0 0 0 0,0 0 0 0 0,0 0 0 0 0,0 0 0 0 0,0 0 0 0 0,0 0 0 0 0,0 0 1 0 0,0 0-1 0 0,0 0 0 0 0,0 0 0 0 0,0 0 0 0 0,0 1 0 0 0,0-1 0 0 0,0 0 0 0 0,0 0 0 0 0,0 0 1 0 0,0 0-1 0 0,0 0 0 0 0,0 0 0 0 0,0 0 0 0 0,0 0 0 0 0,0 0 0 0 0,0 0 0 0 0,0 0 1 0 0,0 0-1 0 0,1 1 0 0 0,-1-1 0 0 0,0 0 0 0 0,0 0 0 0 0,0 0 0 0 0,0 0 0 0 0,0 0 1 0 0,0 0-1 0 0,0 0 0 0 0,0 0 0 0 0,0 0 0 0 0,0 0 0 0 0,0 0 0 0 0,0 0 0 0 0,1 0 1 0 0,-1 0-1 0 0,0 0 0 0 0,0 0 0 0 0,0 0 0 0 0,0 0 0 0 0,0 0 0 0 0,0 0 0 0 0,0 0 1 0 0,0 0-1 0 0,0 0 0 0 0,0 0 0 0 0,0 0 0 0 0,1 0 0 0 0,-1 0-1 0 0,3 0-25 0 0,0 0-99 0 0,-1 0-97 0 0,-1 0 58 0 0,0 0-40 0 0,-1 0-44 0 0,1 0-41 0 0,-1 0-38 0 0,1 0-34 0 0,-1 0-237 0 0,0 1-57 0 0,0-1-45 0 0,0 1-34 0 0,0 3-1319 0 0,0 5-1178 0 0</inkml:trace>
  <inkml:trace contextRef="#ctx0" brushRef="#br0" timeOffset="614.52">909 1 7920 0 0,'0'0'174'0'0,"0"0"29"0"0,0 0 13 0 0,0 0-74 0 0,0 0-19 0 0,0 0 36 0 0,3 2 126 0 0,8 5 135 0 0,-3-3-134 0 0,-2 1 58 0 0,-3-2-80 0 0,0 4-59 0 0,1 1-21 0 0,1 4 11 0 0,-2 0-60 0 0,3 6 90 0 0,3-3-41 0 0,-7-10-116 0 0,1 1 0 0 0,-1-1 0 0 0,0 0 0 0 0,0 1 0 0 0,-1-1 1 0 0,2 6-69 0 0,-2-5 71 0 0,0-1 1 0 0,1 1 0 0 0,-1-1 0 0 0,2 1 0 0 0,-1-1 0 0 0,3 5-72 0 0,6 12 273 0 0,-7-10-161 0 0,-1 5 12 0 0,2 7 29 0 0,2-6-15 0 0,-4-10-62 0 0,0 0 0 0 0,0 1 0 0 0,-1-1 0 0 0,1 1-76 0 0,-2-3 59 0 0,0 1 0 0 0,1-1 1 0 0,0 0-1 0 0,1 0 0 0 0,-1-1 1 0 0,3 5-60 0 0,6 10 221 0 0,-10-17-189 0 0,0 0 1 0 0,0 0 0 0 0,-1 0 0 0 0,1 0 0 0 0,-1 0 0 0 0,0 0 0 0 0,0 0 0 0 0,0 1-33 0 0,0-1 37 0 0,0 1 1 0 0,1-1 0 0 0,-1 0 0 0 0,1 0 0 0 0,-1 1-1 0 0,1-1 1 0 0,1 2-38 0 0,6 13 230 0 0,-8-17-205 0 0,1 0 0 0 0,-1 0-1 0 0,1 1 1 0 0,-1-1 0 0 0,0 0-1 0 0,1 1 1 0 0,-1-1 0 0 0,0 0 0 0 0,0 1-1 0 0,0 0-24 0 0,2 15 235 0 0,3-6-136 0 0,0 2 32 0 0,-3 0-29 0 0,-1 8 46 0 0,-1-19-148 0 0,0-1 1 0 0,0 1 0 0 0,0 0-1 0 0,0-1 1 0 0,1 1 0 0 0,-1-1-1 0 0,1 1 1 0 0,-1-1 0 0 0,1 1-1 0 0,0-1 1 0 0,0 1 0 0 0,-1-1-1 0 0,1 0 1 0 0,0 1 0 0 0,0-1-1 0 0,0 0 1 0 0,0 0 0 0 0,1 1-1 0 0,2 6 87 0 0,-5-1-59 0 0,1-7-19 0 0,0 3 55 0 0,0-1-11 0 0,0 1-47 0 0,0 3-3 0 0,0 10-45 0 0,0-14-30 0 0,0-1-75 0 0,0-1-110 0 0,0 0 134 0 0,0 0-48 0 0,0 0-72 0 0,0 0 77 0 0,0 0-35 0 0,0 0-38 0 0,0 0-36 0 0,0 0-369 0 0,0 0 90 0 0,0 0-49 0 0,0 0-708 0 0,0 0-555 0 0,0 0-1058 0 0</inkml:trace>
  <inkml:trace contextRef="#ctx0" brushRef="#br0" timeOffset="1131.78">788 349 7256 0 0,'0'0'165'0'0,"0"0"22"0"0,3-3 7 0 0,13-11-83 0 0,-11 14-42 0 0,-5 0-68 0 0,0 0-1 0 0,0 1 1 0 0,0-1-1 0 0,0 0 1 0 0,0 0 0 0 0,0 0-1 0 0,0 0 1 0 0,1 0-1 0 0,-1 0 1 0 0,0 0-1 0 0,0 0 1 0 0,0 0-1 0 0,0 0 1 0 0,0 0 0 0 0,0 0-1 0 0,0 0 1 0 0,1 0-1 0 0,-1 0 1 0 0,0 0-1 0 0,0 0 1 0 0,0 0-1 0 0,0 0 1 0 0,0 0 0 0 0,0 0-1 0 0,0 0 1 0 0,0 0-1 0 0,1 0 1 0 0,-1 0-1 0 0,0 0 1 0 0,0 0-1 0 0,0-1 1 0 0,0 1 0 0 0,0 0-1 0 0,0 0 1 0 0,0 0-1 0 0,0 0 1 0 0,0 0-1 0 0,0 0 1 0 0,1 0-1 0 0,-1 0 1 0 0,0 0 0 0 0,0 0-1 0 0,0-1 1 0 0,0 1-1 0 0,0 0 1 0 0,0 0-1 0 0,4-6-13 0 0,1 1 23 0 0,3 3 62 0 0,-2 2 43 0 0,1 0 37 0 0,8 0 393 0 0,-10-2-74 0 0,6-5-121 0 0,3 3-42 0 0,15 2 199 0 0,-27 2-490 0 0,3-2 206 0 0,-5 1-210 0 0,13-8 242 0 0,4 6-24 0 0,4 0-8 0 0,1-6 44 0 0,-8 5-135 0 0,6 5-45 0 0,-11-1-46 0 0,18-2 121 0 0,-6-4-62 0 0,-6 2-56 0 0,-14 3-40 0 0,7-1 43 0 0,0 0 0 0 0,0 0 0 0 0,0-1 0 0 0,4-3-47 0 0,2 2 83 0 0,2 6-19 0 0,1 0 4 0 0,-4-7 21 0 0,-5 1-40 0 0,-7 3-38 0 0,1 0 0 0 0,-1 0 0 0 0,1 0 0 0 0,-1 0 0 0 0,0 1-1 0 0,1-1 1 0 0,-1 1 0 0 0,1-1 0 0 0,-1 1 0 0 0,1-1-1 0 0,0 1 1 0 0,-1 0 0 0 0,1 0 0 0 0,0 0-11 0 0,12-3 57 0 0,-1-7-29 0 0,-7 7 39 0 0,3 4-56 0 0,-8-1-5 0 0,4 0 29 0 0,-1 0-45 0 0,-2 0-60 0 0,-1 0-71 0 0,0 0-8 0 0,1 0-46 0 0,-1 0-222 0 0,0 0-118 0 0,-1 0 70 0 0,0 0-45 0 0,0 0-607 0 0,0 0-485 0 0,0 0-920 0 0</inkml:trace>
  <inkml:trace contextRef="#ctx0" brushRef="#br0" timeOffset="1451.12">1499 243 8176 0 0,'0'0'182'0'0,"0"0"29"0"0,0 2 13 0 0,0 2-145 0 0,-1 8 34 0 0,4 0-74 0 0,0-7-43 0 0,10 20-8 0 0,-7-17 47 0 0,0-1 42 0 0,-1-1 49 0 0,-1-1 72 0 0,0 1 34 0 0,5 11 509 0 0,-6-11-451 0 0,0 0-85 0 0,0 1 133 0 0,0 0-92 0 0,0 1-39 0 0,0 3 5 0 0,0-1 13 0 0,-1-2 28 0 0,-1 0-53 0 0,-1 4 87 0 0,2 5 65 0 0,10 7 419 0 0,-10-21-662 0 0,0 0-1 0 0,0-1 0 0 0,-1 1 1 0 0,1 0-1 0 0,-1 0 0 0 0,0 0 1 0 0,0 0-1 0 0,0 0 1 0 0,0 0-1 0 0,0 0 0 0 0,-1 1 1 0 0,1 2-109 0 0,-1 8 291 0 0,0-6-128 0 0,0-4-42 0 0,2 2 6 0 0,8 14 32 0 0,-7-14-43 0 0,-2-2-50 0 0,-2 2-18 0 0,1-4-9 0 0,0 1 69 0 0,0-3-11 0 0,0 2-1 0 0,0 8-1 0 0,0-7-7 0 0,0-3-63 0 0,0 0-83 0 0,0 0-96 0 0,0 0-196 0 0,0-3-314 0 0,0-9-21 0 0</inkml:trace>
  <inkml:trace contextRef="#ctx0" brushRef="#br0" timeOffset="1706.86">1468 16 8592 0 0,'0'0'250'0'0,"0"0"4"0"0,0 0-189 0 0,-2-2-37 0 0,-4-5 0 0 0,2 3 40 0 0,2 3 71 0 0,1 0 163 0 0,1 1 286 0 0,0 0 27 0 0,0 0-255 0 0,0 0-160 0 0,0 0-53 0 0,0 0 3 0 0,0 0 30 0 0,0 2-20 0 0,0 2-157 0 0,1 1 148 0 0,1-3-116 0 0,2-1-57 0 0,1 0-68 0 0,3-1-88 0 0,3 0-110 0 0,-8 0-99 0 0,0 0-110 0 0,-1 1 65 0 0,0-1-42 0 0,3 2-563 0 0,1 2-424 0 0,3 4-839 0 0,-9-8 2239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2:26.6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0 152 8608 0 0,'0'0'197'0'0,"0"0"24"0"0,0 0 17 0 0,3 0-38 0 0,8 0-130 0 0,-1 0-130 0 0,-9 0 113 0 0,0 0 21 0 0,0 0 41 0 0,2 0 49 0 0,0 0 56 0 0,3-1 98 0 0,0-1-34 0 0,1-2 92 0 0,-1-2-38 0 0,-5 6-314 0 0,-1 0 0 0 0,0 0 1 0 0,0 0-1 0 0,1-1 0 0 0,-1 1 1 0 0,0 0-1 0 0,0 0 1 0 0,1 0-1 0 0,-1-1 0 0 0,0 1 1 0 0,0 0-1 0 0,1 0 0 0 0,-1 0 1 0 0,0 0-1 0 0,1 0 0 0 0,-1 0 1 0 0,0 0-1 0 0,0 0 0 0 0,1 0 1 0 0,-1 0-1 0 0,0 0 1 0 0,1 0-1 0 0,-1 0 0 0 0,0 0 1 0 0,1 0-1 0 0,-1 0-24 0 0,9-1 183 0 0,2-1 48 0 0,-6 0-57 0 0,1 0 0 0 0,0 0 0 0 0,-1 0 0 0 0,1-1 0 0 0,3-3-174 0 0,5-4 321 0 0,-3 1-173 0 0,6 4-20 0 0,-5 1-52 0 0,-2-6 54 0 0,10 5-13 0 0,-14-2-69 0 0,-4 4-32 0 0,25-12 75 0 0,-14 12-55 0 0,-13 3-35 0 0,0 0 1 0 0,0 0 0 0 0,0 0-1 0 0,0 0 1 0 0,0 0 0 0 0,1 0-1 0 0,-1 0 1 0 0,0 0 0 0 0,0 0-1 0 0,0 0 1 0 0,0 0-1 0 0,0 0 1 0 0,0 0 0 0 0,0 0-1 0 0,0 0 1 0 0,0 0 0 0 0,0 0-1 0 0,0 0 1 0 0,1 0 0 0 0,-1 0-1 0 0,0 0 1 0 0,0 0 0 0 0,0 0-1 0 0,0 0 1 0 0,0 0 0 0 0,0 0-1 0 0,0 0 1 0 0,0 0 0 0 0,0 0-1 0 0,0 0 1 0 0,0 0 0 0 0,0 0-1 0 0,0 0 1 0 0,0 0 0 0 0,1-1-1 0 0,-1 1 1 0 0,0 0 0 0 0,0 0-1 0 0,0 0 1 0 0,0 0 0 0 0,0 0-1 0 0,0 0 1 0 0,0 0 0 0 0,0 0-1 0 0,0 0 1 0 0,0 0 0 0 0,0 0-1 0 0,0-1 1 0 0,0 1 0 0 0,0 0-1 0 0,0 0 1 0 0,0 0 0 0 0,0 0-1 0 0,0 0 1 0 0,0 0 0 0 0,0 0-1 0 0,0 0-1 0 0,0-10 92 0 0,0 7-10 0 0,2 3-16 0 0,8-2-52 0 0,-7-9-4 0 0,-3 11-9 0 0,0 0 0 0 0,0 0 0 0 0,-1 0 0 0 0,1 0 0 0 0,0 0 0 0 0,0 0 0 0 0,0 0 0 0 0,0 0 0 0 0,0 0 0 0 0,0 0 0 0 0,0 0-1 0 0,0-1 1 0 0,0 1 0 0 0,0 0 0 0 0,0 0 0 0 0,0 0 0 0 0,0 0 0 0 0,0 0 0 0 0,1 0 0 0 0,-1 0 0 0 0,0 0 0 0 0,0 0 0 0 0,0 0 0 0 0,0 0 0 0 0,0-1 0 0 0,0 1-1 0 0,0 0 1 0 0,0 0 0 0 0,0 0 0 0 0,0 0 0 0 0,0 0 0 0 0,0 0 0 0 0,0 0 0 0 0,0 0 0 0 0,0 0 0 0 0,0 0 0 0 0,0 0 0 0 0,1 0 0 0 0,-1 0 0 0 0,0 0 0 0 0,0 0 0 0 0,0 0-1 0 0,0 0 1 0 0,0 0 0 0 0,0 0 0 0 0,0 0 0 0 0,0 0 0 0 0,0 0 0 0 0,0 0 0 0 0,1 0 0 0 0,-1 0 0 0 0,0 0 0 0 0,0 0 0 0 0,0 0 0 0 0,0 0 0 0 0,0 0 0 0 0,0 0-1 0 0,10 0 64 0 0,-7 0 0 0 0,-6 0-11 0 0,-7-3-42 0 0,5-7-11 0 0,4 10 0 0 0,0-1 0 0 0,0 1 0 0 0,-1 0 0 0 0,1-1 0 0 0,0 1 0 0 0,0 0 0 0 0,-1 0 0 0 0,1 0 0 0 0,0-1 0 0 0,0 2 0 0 0,-1-1 0 0 0,1 0 0 0 0,0 0 0 0 0,-1 0 0 0 0,1 0 0 0 0,0 1 0 0 0,0-1 0 0 0,0 1 0 0 0,-1-1 0 0 0,-3 10 0 0 0,-6-3-12 0 0,10-7 9 0 0,0 0 0 0 0,0 1 0 0 0,0-1 0 0 0,0 1 0 0 0,0-1 0 0 0,0 1 0 0 0,0 0 0 0 0,1-1 0 0 0,-1 1 0 0 0,0 0 0 0 0,0-1 0 0 0,0 1 0 0 0,1 0 0 0 0,-1 0 0 0 0,0 0 0 0 0,1 0 3 0 0,-5 9-17 0 0,4-8 9 0 0,0 0-1 0 0,0 1 1 0 0,0-1 0 0 0,0 0-1 0 0,-1 0 1 0 0,1 0-1 0 0,-1 0 1 0 0,1-1 0 0 0,-1 1 8 0 0,0 1-10 0 0,-1 0 1 0 0,1 0-1 0 0,0 0 0 0 0,0 0 1 0 0,0 1-1 0 0,0 0 10 0 0,0 0-8 0 0,0-1 0 0 0,1 0 0 0 0,-2 0-1 0 0,1 0 1 0 0,0 0 0 0 0,-1 1 8 0 0,0-2-6 0 0,0 1 1 0 0,0 0-1 0 0,1 0 0 0 0,-1 1 1 0 0,1-1-1 0 0,0 0 1 0 0,0 1-1 0 0,0 0 0 0 0,1-1 1 0 0,-1 1-1 0 0,1 0 1 0 0,0 0-1 0 0,0 0 0 0 0,0-1 1 0 0,0 1-1 0 0,1 0 0 0 0,-1 0 1 0 0,1 0-1 0 0,1 4 6 0 0,-2-4-4 0 0,1-1 1 0 0,0 0-1 0 0,-1 1 0 0 0,1-1 0 0 0,-1 1 0 0 0,0-1 1 0 0,0 0-1 0 0,0 0 0 0 0,-1 1 4 0 0,-3 10-30 0 0,0 11 20 0 0,0-10 10 0 0,3-12 0 0 0,1 0 0 0 0,0 0 0 0 0,0 1 0 0 0,0-1 0 0 0,0 0 0 0 0,1 1 0 0 0,0-1 0 0 0,-1 0 0 0 0,1 1 0 0 0,0 84 0 0 0,0-87-1 0 0,0 0 1 0 0,0 0 0 0 0,0 0 0 0 0,0 0 0 0 0,0-1 0 0 0,0 1 0 0 0,1 0 0 0 0,-1 0 0 0 0,0 0-1 0 0,0-1 1 0 0,1 1 0 0 0,-1 0 0 0 0,0 0 0 0 0,1-1 0 0 0,-1 1 0 0 0,1 0 0 0 0,-1-1 0 0 0,1 1-1 0 0,-1 0 1 0 0,1-1 0 0 0,-1 1 0 0 0,1-1 0 0 0,0 1 0 0 0,-1-1 0 0 0,1 1 0 0 0,0-1 0 0 0,-1 1 0 0 0,1-1-1 0 0,0 0 1 0 0,0 1 0 0 0,0-1 0 0 0,0 1 1 0 0,0-1 1 0 0,0 0-1 0 0,0 1 0 0 0,0 0 0 0 0,0-1 0 0 0,0 1 1 0 0,0 0-1 0 0,0-1 0 0 0,-1 1 0 0 0,1 0 0 0 0,0 0 1 0 0,0 0-1 0 0,-1-1 0 0 0,1 1 0 0 0,0 1-1 0 0,1 3 18 0 0,-1-4-15 0 0,-1-1 0 0 0,0 1 0 0 0,0-1 0 0 0,1 1-1 0 0,-1 0 1 0 0,0-1 0 0 0,1 1 0 0 0,-1-1 0 0 0,0 1 0 0 0,1-1 0 0 0,-1 1 0 0 0,1-1 0 0 0,-1 1 0 0 0,1-1 0 0 0,-1 0 0 0 0,1 1 0 0 0,0-1 0 0 0,-1 0 0 0 0,1 1 0 0 0,-1-1 0 0 0,1 0 0 0 0,0 0-3 0 0,4 3 7 0 0,1 1 20 0 0,-5-3-25 0 0,-1 0 0 0 0,1-1-1 0 0,0 1 1 0 0,0-1 0 0 0,-1 1 0 0 0,1-1 0 0 0,0 1 0 0 0,0-1 0 0 0,0 1 0 0 0,-1-1 0 0 0,1 0 0 0 0,0 1 0 0 0,0-1 0 0 0,0 0 0 0 0,0 0 0 0 0,0 0 0 0 0,0 0 0 0 0,0 0 0 0 0,0 0 0 0 0,0 0 0 0 0,-1 0 0 0 0,1 0 0 0 0,0 0 0 0 0,0 0 0 0 0,0 0 0 0 0,0-1 0 0 0,0 1-2 0 0,7-5 2 0 0,-7 4-3 0 0,0 0-1 0 0,1 0 1 0 0,-1 1 0 0 0,0-1 0 0 0,1 0 0 0 0,-1 1-1 0 0,1-1 1 0 0,-1 1 0 0 0,1-1 0 0 0,0 1 0 0 0,-1 0-1 0 0,1-1 1 0 0,-1 1 0 0 0,1 0 1 0 0,13-2-45 0 0,3-4 57 0 0,-8 2 16 0 0,32-12 137 0 0,-6-1-96 0 0,-13 8-143 0 0,0 3-59 0 0,-14 4 57 0 0,0-1 0 0 0,0 0 1 0 0,0 0-1 0 0,0-1 76 0 0,21-11-208 0 0</inkml:trace>
  <inkml:trace contextRef="#ctx0" brushRef="#br0" timeOffset="641.27">953 61 7192 0 0,'-15'-12'209'0'0,"0"9"-5"0"0,-12 3-172 0 0,1 0 57 0 0,-1 0 59 0 0,1 0 60 0 0,24 0-170 0 0,0 0 0 0 0,1 1 0 0 0,-1-1 1 0 0,0 0-1 0 0,1 1 0 0 0,-1-1 0 0 0,0 1 0 0 0,1-1 0 0 0,-1 1 0 0 0,1 0 0 0 0,-1 0 0 0 0,1 0 0 0 0,-1 0-38 0 0,-10 5 324 0 0,2-5-41 0 0,-3 2 58 0 0,3 2-75 0 0,2 0-81 0 0,-2-1 85 0 0,2 0-52 0 0,7-4-197 0 0,0 1 1 0 0,0-1-1 0 0,1 1 1 0 0,-1 0 0 0 0,0-1-1 0 0,1 1 1 0 0,-1-1-1 0 0,0 1 1 0 0,1 0-1 0 0,-1 0 1 0 0,1-1-1 0 0,-1 1 1 0 0,1 1-22 0 0,-4 4 185 0 0,1 0-36 0 0,-4 7 59 0 0,2-3-93 0 0,-9 13 74 0 0,9-16-45 0 0,0 1 0 0 0,1 1 0 0 0,-2 5-144 0 0,2-2 97 0 0,0-2-51 0 0,3-5 4 0 0,0-1 0 0 0,0 1 0 0 0,0-1 0 0 0,1 1-1 0 0,0 0 1 0 0,0 0 0 0 0,0-1 0 0 0,1 4-50 0 0,0 12 106 0 0,-1-14-93 0 0,0-1 0 0 0,1 0 0 0 0,0 0 0 0 0,1 0-1 0 0,-1 0 1 0 0,1 0 0 0 0,0 0 0 0 0,0 1-13 0 0,5 6 64 0 0,0-1 40 0 0,3-2 53 0 0,0-2 65 0 0,1-2-104 0 0,6 5 41 0 0,-14-7-77 0 0,0-2-35 0 0,6-2-11 0 0,-4 1-6 0 0,3 0 4 0 0,-5 1-22 0 0,0-1-1 0 0,0 0 0 0 0,0 0 1 0 0,-1 0-1 0 0,1 0 1 0 0,0 0-1 0 0,0-1 0 0 0,0 1 1 0 0,-1-1-1 0 0,1 0 1 0 0,1 0-12 0 0,3-3 30 0 0,-5 3-26 0 0,-1 0-1 0 0,0 0 1 0 0,1 0-1 0 0,-1 0 1 0 0,1 1-1 0 0,-1-1 1 0 0,1 1-1 0 0,-1-1 1 0 0,1 1-1 0 0,-1-1 1 0 0,1 1-1 0 0,-1 0 1 0 0,1 0 0 0 0,0 0-4 0 0,0-1 6 0 0,0 1 1 0 0,1-1 0 0 0,-1 1 0 0 0,0-1 0 0 0,0 0-1 0 0,0 0 1 0 0,1 0 0 0 0,-1 0 0 0 0,0 0 0 0 0,0 0-1 0 0,-1 0 1 0 0,1-1 0 0 0,0 1 0 0 0,0-1 0 0 0,-1 1 0 0 0,1-1-1 0 0,-1 0 1 0 0,1 0 0 0 0,-1 0-7 0 0,2-1 7 0 0,-1 1 1 0 0,0-1-1 0 0,1 1 1 0 0,0 0-1 0 0,-1-1 0 0 0,1 1 1 0 0,1 0-8 0 0,1 0 14 0 0,-4 1-9 0 0,-1 1 0 0 0,1 0 0 0 0,0 0 0 0 0,-1-1 0 0 0,1 1 0 0 0,-1 0 1 0 0,1-1-1 0 0,-1 1 0 0 0,1-1 0 0 0,-1 1 0 0 0,1 0 0 0 0,-1-1 0 0 0,1 1 0 0 0,-1-1 0 0 0,1 0 0 0 0,-1 1 0 0 0,0-1 0 0 0,1 1 1 0 0,-1-1-1 0 0,0 1 0 0 0,0-1 0 0 0,1 0-5 0 0,1-4 21 0 0,23-40 205 0 0,-24 43-223 0 0,-1 1 0 0 0,1-1 0 0 0,-1 1 0 0 0,0-1 0 0 0,1 0 0 0 0,-1 1 0 0 0,0-1 0 0 0,0 1 0 0 0,0-1 0 0 0,0 0-3 0 0,0 2 0 0 0,0-35 104 0 0,0 23-63 0 0,0 4-6 0 0,1-12 101 0 0,-1 17-102 0 0,1-1 1 0 0,-1 0-1 0 0,0 0 0 0 0,0 0 0 0 0,0 0 0 0 0,-1 1 1 0 0,1-1-1 0 0,-1 0 0 0 0,0 0 0 0 0,-1-1-34 0 0,-2-3 18 0 0,3 7-17 0 0,0-1-1 0 0,0 1 0 0 0,0 0 0 0 0,0-1 1 0 0,1 1-1 0 0,-1-1 0 0 0,0 1 0 0 0,1-1 0 0 0,0 1 1 0 0,-1-1-1 0 0,1 1 0 0 0,0-1 0 0 0,0 0 1 0 0,0 1-1 0 0,0-42-14 0 0,0 40-50 0 0,0 3-2 0 0,0 0 2 0 0,0 0 0 0 0,0 0 21 0 0,2 3 75 0 0,2 1-24 0 0,0-1-8 0 0,0 0 1 0 0,-1 1-1 0 0,0 0 1 0 0,0 0 0 0 0,1 1-1 0 0,9 29 0 0 0,-11-28 0 0 0,0 0 0 0 0,0 1 0 0 0,1-1 0 0 0,0 0 0 0 0,0 0 0 0 0,2 2 0 0 0,1 0 0 0 0,-2-3 0 0 0,0 0 0 0 0,-1 1 0 0 0,0-1 0 0 0,0 1 0 0 0,2 4 0 0 0,0 10 10 0 0,-3-13 20 0 0,0 1-1 0 0,0-2 0 0 0,0 1 1 0 0,2 3-30 0 0,8 14 97 0 0,9 28 66 0 0,-8-20-49 0 0,-6-12 30 0 0,0 0 0 0 0,3 20-144 0 0,-1 1 194 0 0,2-2-43 0 0,-6-25-63 0 0,-1 0 1 0 0,1 7-89 0 0,0 22 159 0 0,0-20-59 0 0,-3-13-39 0 0,0 0 0 0 0,0 0 0 0 0,-1 0 0 0 0,-1 3-61 0 0,1-7 67 0 0,-1 0 0 0 0,1 0-1 0 0,0 0 1 0 0,0 0 0 0 0,0 0-1 0 0,1 1-66 0 0,4 15 210 0 0,-4-11-101 0 0,-1 0 1 0 0,-1 0-1 0 0,1-1 1 0 0,-2 1 0 0 0,0 0-1 0 0,-1 7-109 0 0,-5 4 241 0 0,6-19-206 0 0,0 0-1 0 0,0 0 0 0 0,0 0 1 0 0,1 0-1 0 0,-1 0 0 0 0,1 0 1 0 0,0 0-1 0 0,-1 2-34 0 0,1 1 60 0 0,-1 1 1 0 0,1-1-1 0 0,-2 1 0 0 0,1-1 1 0 0,-1 0-1 0 0,0 1-60 0 0,-2 8 130 0 0,1-2-13 0 0,-1 4 98 0 0,3-15-180 0 0,0-1 0 0 0,0 1 1 0 0,0 0-1 0 0,0 0 0 0 0,0-1 0 0 0,0 1 0 0 0,-1-1 0 0 0,0 2-35 0 0,-7 8 205 0 0,2-1-55 0 0,6-8-122 0 0,0 0 0 0 0,0 0 1 0 0,-1 0-1 0 0,1 0 0 0 0,-1-1 0 0 0,1 1 0 0 0,-1 0 1 0 0,0-1-1 0 0,0 1 0 0 0,0 0-28 0 0,-13 5 150 0 0,-3 3-57 0 0,-5 3 33 0 0,4-9 0 0 0,3-3-67 0 0,-23-2 83 0 0,37 1-133 0 0,-1-1-1 0 0,1 1 0 0 0,-1-1 1 0 0,1 1-1 0 0,0-1 1 0 0,-1 0-1 0 0,1 0 1 0 0,0 0-1 0 0,0 0 0 0 0,0-1 1 0 0,-1 1-1 0 0,1-1 1 0 0,1 1-1 0 0,-1-1-8 0 0,-4-3 4 0 0,0 1 0 0 0,1-1 0 0 0,-1 1 0 0 0,-3-1-4 0 0,-15-11-2 0 0,22 14-3 0 0,0 0 0 0 0,0 0 1 0 0,0 0-1 0 0,0 0 1 0 0,0 0-1 0 0,1-1 1 0 0,-1 1-1 0 0,0-2 5 0 0,-3-6-115 0 0,4 8 77 0 0,0-1 1 0 0,0 1-1 0 0,0 0 0 0 0,0 0 1 0 0,-1 0-1 0 0,1 0 0 0 0,-1 0 0 0 0,1 0 1 0 0,-1 0 37 0 0,-6-7-154 0 0,4-2-46 0 0,1-1-86 0 0,3-8-188 0 0,0 14 320 0 0,1-5-282 0 0,1 6 167 0 0,0 0-39 0 0,0 0-43 0 0,1 0-46 0 0,-1 1-50 0 0,1 0-52 0 0,1-2-279 0 0,-1 1-115 0 0,0-1-124 0 0,-1 3 459 0 0,-1 0-34 0 0,0-10-1580 0 0,0-5-1216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2:46.6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198 333 8352 0 0,'0'0'190'0'0,"-2"0"28"0"0,-11 0 7 0 0,12 0-211 0 0,1 0-1 0 0,-1 0 1 0 0,0 0 0 0 0,0 0 0 0 0,0 0-1 0 0,0 0 1 0 0,1 0 0 0 0,-1 1-1 0 0,0-1 1 0 0,0 0 0 0 0,0 0 0 0 0,1 1-1 0 0,-1-1 1 0 0,0 1-14 0 0,-4 9 39 0 0,-11-1-51 0 0,8-5 33 0 0,4-2 20 0 0,-6 3 118 0 0,8-5-113 0 0,-1 1 0 0 0,1 0 0 0 0,0 1 0 0 0,0-1 0 0 0,0 0 1 0 0,0 1-1 0 0,0-1 0 0 0,0 1 0 0 0,1 0-46 0 0,-11 8 248 0 0,8-7-181 0 0,1 0 0 0 0,0 0 0 0 0,0 0 0 0 0,0 0 0 0 0,0 0 0 0 0,0 1 0 0 0,1-1 0 0 0,-1 1 0 0 0,1 0 0 0 0,0 0-67 0 0,-1 9 132 0 0,-1 2 52 0 0,-7 0 46 0 0,1-4-62 0 0,4 0-36 0 0,3-7-73 0 0,1 1 0 0 0,1 0 1 0 0,-1 0-1 0 0,1 0 0 0 0,-1 2-59 0 0,-4 13 204 0 0,1-5-20 0 0,0 0 0 0 0,3 1-36 0 0,1-1 24 0 0,1-13-135 0 0,-1 1 0 0 0,1 0 0 0 0,0 0-1 0 0,0 0 1 0 0,1-1 0 0 0,-1 1-1 0 0,0 0 1 0 0,1 0 0 0 0,0-1 0 0 0,0 4-37 0 0,14 23 341 0 0,1 2 78 0 0,-15-29-399 0 0,-1-1-10 0 0,0 0-1 0 0,1 0 0 0 0,0 0 0 0 0,-1 0 1 0 0,1-1-1 0 0,-1 1 0 0 0,1 0 1 0 0,0 0-1 0 0,-1-1 0 0 0,1 1 0 0 0,0 0 1 0 0,0-1-1 0 0,0 1 0 0 0,0-1 0 0 0,0 1 1 0 0,-1-1-1 0 0,1 1 0 0 0,0-1 0 0 0,0 0 1 0 0,0 1-1 0 0,1-1-9 0 0,22 12 59 0 0,-19-11-31 0 0,-1 0 0 0 0,1 0 0 0 0,-1 0 0 0 0,1-1 0 0 0,-1 0 0 0 0,1 0 0 0 0,0 0 0 0 0,-1 0 0 0 0,3-1-28 0 0,3 0 50 0 0,-5 1-11 0 0,-1 0 0 0 0,1 0 1 0 0,-1-1-1 0 0,0 0 1 0 0,1 0-1 0 0,-1 0 1 0 0,1-1-40 0 0,22-11 242 0 0,-12 5-120 0 0,-5 3-35 0 0,-7 4-65 0 0,-1 0-1 0 0,0 0 1 0 0,0 0-1 0 0,0 0 1 0 0,0-1-1 0 0,0 1 1 0 0,0-1-1 0 0,0 1 1 0 0,0-1-22 0 0,33-34 376 0 0,-22 24-311 0 0,-7 6-70 0 0,0-1-32 0 0,3-3-35 0 0,1-7-82 0 0,1-3 33 0 0,-9 18 116 0 0,-1-1 0 0 0,1 1 0 0 0,0-1 0 0 0,-1 1 0 0 0,0-1 1 0 0,1 0-1 0 0,-1 0 0 0 0,0 1 0 0 0,0-3 5 0 0,1-13-57 0 0,-2 13 44 0 0,1 0 1 0 0,-1 0 0 0 0,1 0 0 0 0,1 1 0 0 0,1-5 12 0 0,-2 3-11 0 0,1 1 0 0 0,-1-1 0 0 0,1 1 0 0 0,-1-1 0 0 0,-1 0 0 0 0,1 0 11 0 0,-2-6-21 0 0,0 0 1 0 0,-1 1-1 0 0,0-1 1 0 0,-1 0-1 0 0,-1 0 21 0 0,-1-8-37 0 0,-20-73 24 0 0,22 74 13 0 0,2 12 10 0 0,0 0 0 0 0,-1 0 0 0 0,1 0 0 0 0,-2 0 0 0 0,1 0 0 0 0,-3-5-10 0 0,-6-17 28 0 0,10 24-12 0 0,0 0 0 0 0,0-1 0 0 0,0 1 0 0 0,1-5-16 0 0,0 5 1 0 0,-1 1 1 0 0,0 0 0 0 0,0-1-1 0 0,0 1 1 0 0,0 0 0 0 0,0 0-1 0 0,-1 0 1 0 0,0 0 0 0 0,0 0-1 0 0,-2-4-1 0 0,-8-15-16 0 0,11 19-3 0 0,0 0 0 0 0,1 0 1 0 0,-1-1-1 0 0,1 1 1 0 0,0 0-1 0 0,0 0 1 0 0,0 0-1 0 0,0 0 19 0 0,1-5 11 0 0,-4 4 59 0 0,-7-5-2 0 0,8 8 6 0 0,2 2 46 0 0,0 0 22 0 0,0 0 2 0 0,0 2-24 0 0,0 0-118 0 0,0-1 0 0 0,0 1 0 0 0,1-1 1 0 0,-1 1-1 0 0,1-1 0 0 0,-1 1 0 0 0,1-1 1 0 0,-1 1-1 0 0,1-1 0 0 0,0 0 0 0 0,0 1 1 0 0,0-1-3 0 0,0 1 4 0 0,0-1 0 0 0,0 1 0 0 0,-1 0 0 0 0,1-1 1 0 0,0 1-1 0 0,0 0 0 0 0,-1 0 0 0 0,1 0 0 0 0,-1-1 0 0 0,0 1 1 0 0,1 0-1 0 0,-1 1-4 0 0,0 0 1 0 0,0 0 0 0 0,1 0 0 0 0,-1 1 0 0 0,1-1 1 0 0,0 0-1 0 0,0 0 0 0 0,0 0 0 0 0,0 0 0 0 0,1 2-1 0 0,2 5 1 0 0,12 25-1 0 0,-11-15 10 0 0,-3-12 20 0 0,-1-1 0 0 0,2 0 0 0 0,-1 0 0 0 0,2 2-30 0 0,0-1 50 0 0,-1 0-1 0 0,-1 0 1 0 0,1 1-1 0 0,-1 0-49 0 0,-1-3 43 0 0,1 1-1 0 0,-1-1 1 0 0,1 0-1 0 0,1-1 1 0 0,-1 1-1 0 0,3 4-42 0 0,-1-4 63 0 0,-1-1-1 0 0,-1 1 1 0 0,1-1-1 0 0,-1 1 0 0 0,0 0 1 0 0,1 3-63 0 0,5 36 285 0 0,-2-14-111 0 0,4-9 7 0 0,-5 6-12 0 0,1-13-86 0 0,-1 1 31 0 0,-3 1 17 0 0,-1-9-86 0 0,0-1 0 0 0,0 1-1 0 0,1 0 1 0 0,0-1-1 0 0,3 8-44 0 0,-5-13 9 0 0,3 16 93 0 0,-3-17-92 0 0,0 1 0 0 0,0-1 0 0 0,0 0 0 0 0,0 1 0 0 0,0-1 0 0 0,1 0 0 0 0,-1 1 0 0 0,0-1 0 0 0,1 0 0 0 0,-1 1-10 0 0,5 6 36 0 0,-4-7-30 0 0,0 0 0 0 0,0 1 1 0 0,0-1-1 0 0,-1 1 0 0 0,1-1 1 0 0,0 1-1 0 0,-1-1 0 0 0,1 1 0 0 0,-1-1 1 0 0,0 1-1 0 0,1-1 0 0 0,-1 1 0 0 0,0 0 1 0 0,0-1-7 0 0,0 5 8 0 0,0-5-16 0 0,0 4 30 0 0,0 3 27 0 0,0 5 40 0 0,0-9-93 0 0,-1 5 35 0 0,1-3-45 0 0,0-1-51 0 0,1-1-70 0 0,2-4-120 0 0,-1 0 184 0 0,-1 0-12 0 0,0 0-25 0 0,1 0-49 0 0,-1 1-18 0 0,0-1-50 0 0,0 1-54 0 0,0-1-64 0 0,-1 1-66 0 0,1 0-63 0 0,-1 0-56 0 0,1 0-48 0 0,-1 1-170 0 0,0 0-48 0 0,0 0-205 0 0,0 1-551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2:47.0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0 10800 0 0,'0'0'241'0'0,"0"0"38"0"0,0 3 13 0 0,-2 4-86 0 0,-3-2-93 0 0,0-1-68 0 0,5-4-44 0 0,-1 1-1 0 0,1-1 1 0 0,0 1-1 0 0,-1 0 1 0 0,1-1-1 0 0,0 1 1 0 0,0 0-1 0 0,-1 0 1 0 0,1-1-1 0 0,0 1 1 0 0,0 0-1 0 0,0 0 1 0 0,0-1-1 0 0,0 1 1 0 0,0 0-1 0 0,0 6-65 0 0,0 0 59 0 0,0-1 50 0 0,0 1 42 0 0,0 7 171 0 0,0 18 489 0 0,0-24-569 0 0,0 0-63 0 0,2 6 257 0 0,2-5-64 0 0,2 3 6 0 0,-4-5-209 0 0,-1 1 67 0 0,-1 2 97 0 0,0 8 192 0 0,0-1-22 0 0,0-6-213 0 0,1-3-104 0 0,0-1-82 0 0,6 5 155 0 0,-3-3-19 0 0,-2 2 36 0 0,-2-1-12 0 0,-1-7-149 0 0,1 0 0 0 0,0-1 1 0 0,0 1-1 0 0,0 0 1 0 0,0-1-1 0 0,0 1 1 0 0,0 0-1 0 0,1-1 1 0 0,0 1-1 0 0,-1 0 0 0 0,1 0-50 0 0,10 2 232 0 0,-5 6-17 0 0,-6-10-202 0 0,0 0 0 0 0,1 0 0 0 0,-1 0-1 0 0,1 0 1 0 0,-1 0 0 0 0,1 0 0 0 0,0 0 0 0 0,-1 0 0 0 0,1-1 0 0 0,0 1 0 0 0,0 0 0 0 0,-1 0 0 0 0,1-1 0 0 0,0 1 0 0 0,0 0 0 0 0,0-1-13 0 0,21 12 268 0 0,-14-8-182 0 0,2-2 13 0 0,16-2 216 0 0,-16 0-225 0 0,-9 0-79 0 0,1 0-1 0 0,0 0 1 0 0,-1-1-1 0 0,1 1 0 0 0,-1 0 1 0 0,1-1-1 0 0,-1 1 0 0 0,1-1 1 0 0,-1 0-1 0 0,1 1 0 0 0,-1-1 1 0 0,1 0-1 0 0,-1 0 1 0 0,0 0-12 0 0,7-4 39 0 0,2 1 12 0 0,-8 3-39 0 0,0 0-1 0 0,1 0 1 0 0,-1 0-1 0 0,0 0 1 0 0,0-1 0 0 0,0 1-1 0 0,0-1 1 0 0,-1 1-1 0 0,1-1-10 0 0,13-9 73 0 0,7-1 114 0 0,-13 5-117 0 0,-2 0-6 0 0,-4 4-34 0 0,0 0 1 0 0,0 0 0 0 0,0-1-1 0 0,0 1 1 0 0,0-1 0 0 0,-1 0-31 0 0,3-6 16 0 0,-4 8-24 0 0,0 0-1 0 0,0 0 0 0 0,0 0 0 0 0,0 0 0 0 0,1 0 0 0 0,-1 0 1 0 0,1 0-1 0 0,-1 0 0 0 0,1 0 9 0 0,1-1-12 0 0,0 1-1 0 0,-1-1 1 0 0,1 0 0 0 0,-1-1-1 0 0,0 1 1 0 0,0 0-1 0 0,0-1 1 0 0,0 1 0 0 0,0-1-1 0 0,-1 1 1 0 0,1-1 0 0 0,-1 0-1 0 0,0-1 13 0 0,4-10-50 0 0,5-3 3 0 0,-7 14 31 0 0,-1 0 0 0 0,1 0 0 0 0,-1 0 0 0 0,0-1-1 0 0,1-1 17 0 0,0-7-31 0 0,1-2-29 0 0,7 0-41 0 0,-7 10 42 0 0,0-1 0 0 0,0 1 0 0 0,-1-1 0 0 0,1 1-1 0 0,-1-1 1 0 0,0-1 59 0 0,-1 2-41 0 0,1-2-9 0 0,-3 7 46 0 0,0-1-1 0 0,0 1 0 0 0,1-1 1 0 0,-1 1-1 0 0,0 0 0 0 0,0-1 0 0 0,0 1 1 0 0,1-1-1 0 0,-1 1 0 0 0,0 0 1 0 0,0-1-1 0 0,1 1 0 0 0,-1 0 0 0 0,0-1 1 0 0,1 1-1 0 0,-1 0 0 0 0,0-1 0 0 0,1 1 1 0 0,-1 0-1 0 0,0 0 0 0 0,1-1 1 0 0,-1 1-1 0 0,1 0 0 0 0,-1 0 0 0 0,0 0 1 0 0,1 0-1 0 0,-1 0 0 0 0,1-1 1 0 0,-1 1-1 0 0,1 0 0 0 0,-1 0 0 0 0,1 0 1 0 0,-1 0-1 0 0,0 0 0 0 0,1 0 0 0 0,-1 0 5 0 0,0 0-1 0 0,1 1-1 0 0,-1-1 0 0 0,0 0 0 0 0,0 0 0 0 0,0 0 0 0 0,0 0 1 0 0,0 0-1 0 0,0 0 0 0 0,0 0 0 0 0,0 0 0 0 0,0 0 1 0 0,0 0-1 0 0,1 0 0 0 0,-1 0 0 0 0,0 0 0 0 0,0 0 0 0 0,0 0 1 0 0,0 0-1 0 0,0 0 0 0 0,0 0 0 0 0,0-1 0 0 0,0 1 0 0 0,0 0 1 0 0,0 0-1 0 0,0 0 0 0 0,0 0 0 0 0,1 0 0 0 0,-1 0 1 0 0,0 0-1 0 0,0 0 0 0 0,0 0 0 0 0,0 0 0 0 0,0 0 0 0 0,0 0 1 0 0,0 0-1 0 0,0 0 0 0 0,0 0 0 0 0,0-1 0 0 0,0 1 0 0 0,0 0 1 0 0,0 0-1 0 0,0 0 0 0 0,0 0 0 0 0,0 0 0 0 0,0 0 1 0 0,0 0-1 0 0,0 0 0 0 0,0 0 0 0 0,0 0 0 0 0,0 0 0 0 0,0-1 1 0 0,0 1-1 0 0,0 0 0 0 0,0 0 0 0 0,0 0 0 0 0,0 0 0 0 0,0 0 2 0 0,0-10-98 0 0,0 7 22 0 0,0 3 10 0 0,0 8-22 0 0,-1-1 56 0 0,4 9 24 0 0,0-11 14 0 0,-1-2-13 0 0,-1-1 1 0 0,0 1-1 0 0,1 0 1 0 0,-1 0 0 0 0,0 0-1 0 0,-1 1 1 0 0,1-1-1 0 0,0 0 1 0 0,-1 0-1 0 0,0 0 1 0 0,0 0-1 0 0,0 3 7 0 0,0 12 0 0 0,-1-7 0 0 0,1 1 0 0 0,0-1 0 0 0,1 1 0 0 0,2 10 0 0 0,3-9 5 0 0,-2-4 25 0 0,-2 2 39 0 0,-2-4-21 0 0,0-5-32 0 0,0 0 0 0 0,0 0 0 0 0,0 0 0 0 0,0 0 0 0 0,0 0 0 0 0,0 0-1 0 0,1 0 1 0 0,-1 0 0 0 0,1 0 0 0 0,0 1-16 0 0,14 25 193 0 0,-9-24-130 0 0,-5-4-59 0 0,-1 0-1 0 0,0 1 1 0 0,1-1-1 0 0,-1 0 1 0 0,1 1-1 0 0,-1-1 1 0 0,0 0-1 0 0,1 0 1 0 0,-1 1-1 0 0,0-1 1 0 0,1 1 0 0 0,-1-1-1 0 0,0 0 1 0 0,0 1-1 0 0,1-1 1 0 0,-1 1-1 0 0,0-1 1 0 0,0 0-1 0 0,0 1 1 0 0,1-1-1 0 0,-1 1 1 0 0,0-1 0 0 0,0 1-1 0 0,0-1 1 0 0,0 1-1 0 0,0-1 1 0 0,0 1-1 0 0,0-1 1 0 0,0 1-1 0 0,0-1 1 0 0,0 1-1 0 0,-1-1-3 0 0,1 3 20 0 0,-1 6-24 0 0,3-6 57 0 0,0 0 60 0 0,8 7-47 0 0,-8-7-37 0 0,-1-3-39 0 0,2 0-144 0 0,-1 0 60 0 0,0 0 38 0 0,3 0-16 0 0,-2 0 19 0 0,12 0-225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2:47.4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1 136 10088 0 0,'0'0'298'0'0,"0"3"-4"0"0,0 1-232 0 0,2 4-23 0 0,3 0-27 0 0,1 4-8 0 0,-4-1 97 0 0,-2-5 108 0 0,-1 4 186 0 0,4 4 297 0 0,2-6-287 0 0,3 6 356 0 0,0 1 3 0 0,-4-7-352 0 0,-3-6-306 0 0,0 0 1 0 0,-1-1 0 0 0,1 1-1 0 0,-1 0 1 0 0,0 0 0 0 0,0 0-1 0 0,1-1 1 0 0,-1 1 0 0 0,-1 0-1 0 0,1 0 1 0 0,0 1-107 0 0,0-1 105 0 0,0-1-1 0 0,-1 1 1 0 0,1 0 0 0 0,0 0 0 0 0,1 0-1 0 0,-1 0 1 0 0,0-1 0 0 0,1 1-1 0 0,-1 0 1 0 0,1 0 0 0 0,-1 1-105 0 0,5 3 297 0 0,3 3 305 0 0,0 0 64 0 0,-4-2-274 0 0,-2-1-137 0 0,-1 2-95 0 0,0 0 45 0 0,1-2-47 0 0,8 8 179 0 0,-8-12-119 0 0,-1 1-79 0 0,0 0-51 0 0,-1 1-48 0 0,0-1-13 0 0,1-1 35 0 0,9 11 130 0 0,-8-11-37 0 0,-2-2-10 0 0,0 0-13 0 0,0 0-49 0 0,0 0-12 0 0,0 0 14 0 0,0 0-12 0 0,0 0 23 0 0,0 0 47 0 0,0-2-10 0 0,0-10-6 0 0,-1-12 38 0 0,1 22-152 0 0,0-1 1 0 0,0 1 0 0 0,0-1-1 0 0,1 1 1 0 0,-1 0-1 0 0,1-1 1 0 0,0 1-1 0 0,0-1-13 0 0,2-2 14 0 0,5-16 81 0 0,-6-1-92 0 0,-2 7-45 0 0,0-28-113 0 0,0 30 132 0 0,0 12 22 0 0,0-1 0 0 0,0 0 1 0 0,0 0-1 0 0,0 0 0 0 0,1 0 0 0 0,-1 1 0 0 0,1-1 0 0 0,-1 0 0 0 0,1 0 0 0 0,0 1 0 0 0,0-1 0 0 0,0 0 0 0 0,1-1 1 0 0,-1 2 0 0 0,-1 0-1 0 0,1-1 0 0 0,0 1 0 0 0,0-1 0 0 0,-1 1 0 0 0,1 0 1 0 0,-1-1-1 0 0,1 1 0 0 0,-1-1 0 0 0,0 0 0 0 0,0 1 0 0 0,1-1 1 0 0,-1 0 0 0 0,-1-5-21 0 0,1 5 11 0 0,0 0 1 0 0,0 0-1 0 0,0-1 0 0 0,0 1 1 0 0,0 0-1 0 0,1 0 0 0 0,-1 0 1 0 0,1 0-1 0 0,-1 0 0 0 0,1-1 10 0 0,15-29-129 0 0,-9 18 54 0 0,0 0-41 0 0,19-16-148 0 0,-24 25 229 0 0,-2 4 23 0 0,0 1 1 0 0,1-1-1 0 0,-1 0 1 0 0,0 1-1 0 0,1-1 1 0 0,-1 1-1 0 0,0-1 1 0 0,1 1-1 0 0,-1-1 1 0 0,1 1-1 0 0,-1-1 1 0 0,0 1-1 0 0,1-1 1 0 0,-1 1-1 0 0,1-1 1 0 0,0 1-1 0 0,-1 0 1 0 0,1-1-1 0 0,-1 1 1 0 0,1 0 0 0 0,0 0-1 0 0,0-1 12 0 0,3-1-58 0 0,19-11-274 0 0,0 1-31 0 0,-8 9 7 0 0,0 1-48 0 0,-9-2 230 0 0,7-4-183 0 0,-12 8 343 0 0,-1 0 1 0 0,0 0-1 0 0,1 0 0 0 0,-1 0 0 0 0,0-1 0 0 0,1 1 0 0 0,-1 0 0 0 0,1 0 0 0 0,-1 0 0 0 0,0 1 1 0 0,1-1-1 0 0,-1 0 0 0 0,0 0 0 0 0,1 0 0 0 0,-1 0 0 0 0,0 0 0 0 0,1 0 0 0 0,-1 0 0 0 0,0 1 1 0 0,0-1-1 0 0,1 0 0 0 0,-1 0 0 0 0,0 0 0 0 0,1 1 14 0 0,3 5-372 0 0,-4-6 345 0 0,0 1-1 0 0,0-1 1 0 0,1 1 0 0 0,-1-1-1 0 0,0 0 1 0 0,1 1 0 0 0,-1-1-1 0 0,0 1 1 0 0,1-1-1 0 0,-1 0 1 0 0,0 0 0 0 0,1 1-1 0 0,-1-1 1 0 0,0 0 0 0 0,1 0-1 0 0,-1 1 1 0 0,1-1-1 0 0,-1 0 1 0 0,1 0 0 0 0,-1 0-1 0 0,1 0 1 0 0,-1 1 0 0 0,1-1-1 0 0,-1 0 1 0 0,1 0-1 0 0,-1 0 1 0 0,0 0 0 0 0,1 0-1 0 0,-1 0 1 0 0,1 0 0 0 0,-1-1-1 0 0,1 1 28 0 0,20 0-948 0 0,-17 0 709 0 0,-1 0-32 0 0,-1 0-187 0 0,-2 3-359 0 0,1 3 83 0 0,1-1 83 0 0,2 2-46 0 0,5 0-240 0 0,6-4-605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3:23.6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197 1 5848 0 0,'0'0'168'0'0,"0"0"-28"0"0,0 0 24 0 0,0 0 88 0 0,0 0 244 0 0,0 0 440 0 0,0 0 37 0 0,0 0-397 0 0,0 0-232 0 0,0 0-52 0 0,0 0 76 0 0,0 0 183 0 0,0 0-27 0 0,3 2-14 0 0,0 2-460 0 0,0 0 79 0 0,0 3 176 0 0,-1 1 89 0 0,-1 10 450 0 0,-1-10-603 0 0,0-1-45 0 0,0-2-121 0 0,2 8 132 0 0,3 7 179 0 0,2 3 26 0 0,-6-6-203 0 0,-1 13 149 0 0,0-10-108 0 0,0 45 250 0 0,0 46 368 0 0,1-103-822 0 0,0 0-1 0 0,0 0 1 0 0,0 0-1 0 0,1-1 0 0 0,1 2-45 0 0,-2-2 37 0 0,1 0-1 0 0,-1 0 1 0 0,0 0-1 0 0,0 0 0 0 0,-1 1-36 0 0,0 38 164 0 0,0-4-74 0 0,0-39-85 0 0,0 0 0 0 0,1-1 0 0 0,-1 1 0 0 0,0 0 0 0 0,1-1 1 0 0,-1 1-1 0 0,1-1 0 0 0,0 1 0 0 0,0-1 0 0 0,0 1 0 0 0,0-1 0 0 0,0 1-5 0 0,0-1 4 0 0,1 0 0 0 0,-2 0 0 0 0,1 0-1 0 0,0 1 1 0 0,0-1 0 0 0,-1 0 0 0 0,1 0-1 0 0,-1 1 1 0 0,0-1 0 0 0,1 0 0 0 0,-1 1-1 0 0,0-1-3 0 0,0 13 1 0 0,0 4 0 0 0,0 20 37 0 0,0-36-171 0 0,0-3-79 0 0,0 0 94 0 0,0 0-65 0 0,0 0-88 0 0,0 0 84 0 0,0 0-42 0 0,0 0-43 0 0,0 0-43 0 0,0 0-37 0 0,0 0-35 0 0,0 0-251 0 0,0 0-56 0 0,0 0-46 0 0,0 0-32 0 0,0 0-1384 0 0,0 0-1224 0 0</inkml:trace>
  <inkml:trace contextRef="#ctx0" brushRef="#br0" timeOffset="299.58">1 394 8176 0 0,'0'0'182'0'0,"0"0"29"0"0,0 0 13 0 0,2 0-32 0 0,2 0-249 0 0,-1 0 33 0 0,4 0 66 0 0,1 0 103 0 0,-1 0 84 0 0,4 0 164 0 0,18 0 933 0 0,-17 0-829 0 0,-6 0-318 0 0,0 0-37 0 0,-1 0-43 0 0,0 0-49 0 0,4-1 141 0 0,-2 0-47 0 0,-1-1-20 0 0,2-2 1 0 0,8-2 82 0 0,-9 5-96 0 0,3 1 41 0 0,0 0-54 0 0,9 1 89 0 0,-2-5 20 0 0,-12 2-163 0 0,19-5 136 0 0,5 3-64 0 0,-24 4-96 0 0,0 0 0 0 0,0-1 0 0 0,1 0 0 0 0,-1 0 0 0 0,0-1 0 0 0,1 0-20 0 0,-1 0 16 0 0,0 1 0 0 0,1-1 0 0 0,-1 1 0 0 0,0 0 0 0 0,0 1 0 0 0,2-1-16 0 0,1 1-39 0 0,0 0 35 0 0,27-7 110 0 0,-25 5-150 0 0,1-1-94 0 0,-2 0-88 0 0,-4 2 68 0 0,0 0-33 0 0,0-1-154 0 0,-1 1-79 0 0,1-1-67 0 0,-1 0-56 0 0,1 0-159 0 0,0 1-45 0 0,3-1-945 0 0,1 1-966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2:47.9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1 213 7280 0 0,'0'0'209'0'0,"2"0"-5"0"0,2 0-152 0 0,20 0-61 0 0,-17-1 46 0 0,-1-1 65 0 0,-1 0 50 0 0,0-1 36 0 0,9-3 409 0 0,-6 5-367 0 0,-2 0 43 0 0,-2 1 25 0 0,5-4 455 0 0,-7 2-553 0 0,0 1-35 0 0,0-1-57 0 0,0 0-45 0 0,0 1-54 0 0,0-1-62 0 0,-2 2 51 0 0,7-7 173 0 0,16-7 403 0 0,-13 9-356 0 0,-5 3-115 0 0,-3 1-35 0 0,2 1-30 0 0,-1 0 6 0 0,0-1 35 0 0,0 0 43 0 0,0-1 67 0 0,22-23 289 0 0,-23 22-336 0 0,-2 3-40 0 0,3-2-6 0 0,2-3-60 0 0,8-9 52 0 0,-6 6-56 0 0,-7 8-32 0 0,1-1 1 0 0,-1 1 0 0 0,0-1-1 0 0,0 1 1 0 0,1-1-1 0 0,-1 1 1 0 0,0-1 0 0 0,0 1-1 0 0,0-1 1 0 0,1 1-1 0 0,-1-1 1 0 0,0 0 0 0 0,0 1-1 0 0,0-1 1 0 0,0 1-1 0 0,0-1 1 0 0,0 0-1 0 0,0-3 12 0 0,0 2 58 0 0,0 2 75 0 0,0-1-36 0 0,1-1-33 0 0,-1 0-13 0 0,0-1-37 0 0,0-2-4 0 0,1 3 25 0 0,4-7 35 0 0,-5 9-78 0 0,0 0 0 0 0,0 0 0 0 0,0 0 0 0 0,0 0 0 0 0,0 0 0 0 0,1 0 0 0 0,-1 0 0 0 0,0 0 0 0 0,0-1 0 0 0,0 1 0 0 0,0 0 0 0 0,0 0 1 0 0,0 0-1 0 0,0 0 0 0 0,0 0 0 0 0,0 0 0 0 0,0-1 0 0 0,0 1 0 0 0,0 0 0 0 0,0 0 0 0 0,0 0 0 0 0,0 0 0 0 0,0 0 0 0 0,0-1 0 0 0,0 1 0 0 0,0 0 0 0 0,0 0 0 0 0,0 0 0 0 0,0 0 0 0 0,0 0 0 0 0,0-1 0 0 0,0 1 0 0 0,0 0 0 0 0,0 0 0 0 0,0 0 0 0 0,0 0 0 0 0,0 0 0 0 0,-1 0 0 0 0,1-1 0 0 0,0 1 0 0 0,0 0 0 0 0,0 0 0 0 0,0 0 1 0 0,0 0-1 0 0,0 0 0 0 0,0 0 0 0 0,-1 0 0 0 0,1 0 0 0 0,0 0 0 0 0,0 0 0 0 0,0 0-4 0 0,-4-4 89 0 0,3 2-58 0 0,1 1 0 0 0,-1-1 0 0 0,1 0 0 0 0,0 1 1 0 0,-1-1-1 0 0,1 0 0 0 0,0 0 0 0 0,0 1 0 0 0,0-1 0 0 0,0 0 0 0 0,0-1-31 0 0,1 0 73 0 0,-1 0 124 0 0,-1 2-97 0 0,0-1-37 0 0,2 1-23 0 0,0-2-23 0 0,0-2 29 0 0,-2 4 9 0 0,1-1 35 0 0,-2 1 26 0 0,-1 1-47 0 0,-8 4 51 0 0,-1 6 63 0 0,9-8-56 0 0,1 0-43 0 0,-1-2-27 0 0,0 0-28 0 0,1 0-13 0 0,0 1 24 0 0,-5 9 63 0 0,7-9-98 0 0,0 0 0 0 0,-1 0 0 0 0,1 0 0 0 0,-1 0 0 0 0,1 0 0 0 0,-1 0 0 0 0,1 0 0 0 0,-1 0 0 0 0,0 0 0 0 0,0 0 0 0 0,1-1 0 0 0,-1 1 0 0 0,0 0 0 0 0,0 0 0 0 0,0-1 0 0 0,0 1-5 0 0,-8 3 42 0 0,7-3-34 0 0,1-1-1 0 0,0 1 0 0 0,-1 0 1 0 0,1 0-1 0 0,0-1 1 0 0,0 1-1 0 0,-1 0 1 0 0,1 0-1 0 0,0 0 1 0 0,0 0-8 0 0,-9 21 43 0 0,-2 2 11 0 0,1-4-6 0 0,4-3 29 0 0,3-7-30 0 0,-3 7 38 0 0,5 1 27 0 0,2-10-99 0 0,0 2 43 0 0,0 4 67 0 0,0 27 347 0 0,3-28-298 0 0,4 3 121 0 0,8 9 216 0 0,-2-4-101 0 0,-8-8-234 0 0,-2-5-4 0 0,0-2-38 0 0,3 2 46 0 0,-5-7-156 0 0,0-1 0 0 0,0 1 0 0 0,0 0 0 0 0,0-1 0 0 0,1 1 0 0 0,-1-1 1 0 0,0 1-1 0 0,1-1 0 0 0,-1 1 0 0 0,1-1-22 0 0,8 3 155 0 0,2 2 105 0 0,18 20 382 0 0,-18-19-376 0 0,-1-1-64 0 0,-3-1-62 0 0,-7-3-114 0 0,0-1-1 0 0,0 1 0 0 0,0-1 1 0 0,0 0-1 0 0,1 1 0 0 0,-1-1 1 0 0,0 0-1 0 0,0 0 0 0 0,1 0 1 0 0,-1 0-1 0 0,0 0 1 0 0,0 0-1 0 0,1 0 0 0 0,-1 0 1 0 0,0 0-26 0 0,16-7 305 0 0,-15 5-270 0 0,0 1 0 0 0,0 0 1 0 0,0 0-1 0 0,0 1 0 0 0,0-1 1 0 0,0 0-1 0 0,0 1 0 0 0,0-1 1 0 0,0 1-1 0 0,2-1-35 0 0,10 2 181 0 0,21-2 180 0 0,-21-4-246 0 0,-13 5-111 0 0,0-1 0 0 0,0 1 0 0 0,0-1 0 0 0,0 0 0 0 0,-1 1 0 0 0,1-1 0 0 0,0 0 0 0 0,0 0 0 0 0,-1 1 0 0 0,1-1 0 0 0,-1 0 0 0 0,1-1-4 0 0,2-4 25 0 0,2-2 41 0 0,-2 7-88 0 0,1 1-45 0 0,-2 0-137 0 0,0-1-12 0 0,-1 0-35 0 0,9-12-685 0 0,-7-2-51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2:45.6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168 1 9416 0 0,'0'0'208'0'0,"0"0"33"0"0,0 0 16 0 0,-1 0-106 0 0,0 0-78 0 0,-4 0-37 0 0,-3 0-26 0 0,-7 0 33 0 0,5 0 75 0 0,3 0 132 0 0,-4 0 420 0 0,6 2-95 0 0,4-1-521 0 0,0 0-1 0 0,0 1 1 0 0,-1-1 0 0 0,1 0 0 0 0,0-1 0 0 0,-1 1 0 0 0,1 0 0 0 0,0 0 0 0 0,-1 0 0 0 0,1-1 0 0 0,-1 1 0 0 0,1-1 0 0 0,-1 1 0 0 0,1-1-1 0 0,-1 0 1 0 0,0 1 0 0 0,1-1 0 0 0,-2 0-54 0 0,2 0 30 0 0,0 0 0 0 0,1 0 0 0 0,-1 0-1 0 0,0 1 1 0 0,0-1 0 0 0,0 0 0 0 0,0 0-1 0 0,0 1 1 0 0,1-1 0 0 0,-1 1 0 0 0,0-1 0 0 0,0 1-1 0 0,1-1 1 0 0,-1 1 0 0 0,0 0 0 0 0,1-1-1 0 0,-1 1 1 0 0,0 0 0 0 0,1-1 0 0 0,-1 1 0 0 0,1 0-30 0 0,-13 21 585 0 0,12-17-463 0 0,-1-1 0 0 0,0-1-1 0 0,0 1 1 0 0,-1 0 0 0 0,1 0 0 0 0,-2 0-122 0 0,-5 7 296 0 0,8-10-257 0 0,0 0 1 0 0,0 0 0 0 0,1 1 0 0 0,-1-1 0 0 0,1 0-1 0 0,-1 0 1 0 0,1 1 0 0 0,0-1 0 0 0,-1 1-1 0 0,1-1 1 0 0,0 0 0 0 0,0 1 0 0 0,0 0-40 0 0,-2 14 141 0 0,-3-2-62 0 0,-2 2-51 0 0,6 1 28 0 0,0-3-49 0 0,1-4 49 0 0,0-1 1 0 0,0 0-1 0 0,1 0 1 0 0,0 1-1 0 0,0 0-56 0 0,5 5 85 0 0,-5-12-68 0 0,0 0 0 0 0,0 0 0 0 0,0 0 0 0 0,0 1 0 0 0,0-1 0 0 0,-1 0 0 0 0,1 1 0 0 0,-1 0-17 0 0,0-1 7 0 0,1 0 0 0 0,-1 0 0 0 0,1 0-1 0 0,0-1 1 0 0,0 1 0 0 0,0 0-1 0 0,0-1 1 0 0,0 1 0 0 0,1 0-1 0 0,-1-1 1 0 0,1 0 0 0 0,0 1-1 0 0,-1-1 1 0 0,1 0 0 0 0,0 0-1 0 0,0 0 1 0 0,1 0 0 0 0,-1 0-1 0 0,0 0-6 0 0,4 2 22 0 0,0 0-1 0 0,0 0 0 0 0,1 0 1 0 0,-1-1-1 0 0,1 0 0 0 0,5 2-21 0 0,13 0 27 0 0,-5 5 26 0 0,6-5-26 0 0,-12 1 11 0 0,-11-5-33 0 0,1 0 1 0 0,-1 0-1 0 0,0 0 0 0 0,0 0 0 0 0,0 0 0 0 0,1-1 1 0 0,-1 0-1 0 0,2 1-5 0 0,7-1 27 0 0,-2 0-33 0 0,13 0-126 0 0,-15-1 17 0 0,4-3 5 0 0,-9 3 13 0 0,-1-1-79 0 0,0 1 8 0 0,0-1-50 0 0,0 1-60 0 0,0 0-65 0 0,-1 0-30 0 0,1 1-58 0 0,0-1-52 0 0,-1 1-43 0 0,1 0-157 0 0,0 0-43 0 0,0 0-189 0 0,1 0-505 0 0</inkml:trace>
  <inkml:trace contextRef="#ctx0" brushRef="#br0" timeOffset="389.1">470 318 7744 0 0,'0'0'174'0'0,"0"0"29"0"0,3 0 12 0 0,3 0-174 0 0,21-2 90 0 0,-25 2-127 0 0,0-1-1 0 0,0 1 1 0 0,0-1 0 0 0,0 0-1 0 0,0 0 1 0 0,0 0 0 0 0,0 0-1 0 0,-1 0 1 0 0,1 0-1 0 0,0 0 1 0 0,-1-1 0 0 0,2 0-4 0 0,8-6 36 0 0,-1 3 75 0 0,0 3 79 0 0,-1 2 85 0 0,1-3 389 0 0,-9 3-627 0 0,11-7 355 0 0,-7 3-194 0 0,0-3 104 0 0,-3 3-103 0 0,1-1 41 0 0,3-5 127 0 0,1 2-58 0 0,4 0 5 0 0,6-4 95 0 0,3-1 55 0 0,-8 3-93 0 0,0 1-72 0 0,7 4 17 0 0,-7 2-139 0 0,-4 0-17 0 0,13-8 270 0 0,-14 7-308 0 0,-1-1-39 0 0,-3 0-70 0 0,0 0-5 0 0,-3 4-5 0 0,0 1 0 0 0,0-1 0 0 0,1 1 0 0 0,-1-1 0 0 0,0 0 0 0 0,0 1 0 0 0,1-1 0 0 0,-1 1 0 0 0,1-1 0 0 0,-1 1 0 0 0,1-1 0 0 0,-1 1 0 0 0,1-1 0 0 0,-1 1-1 0 0,1 0 1 0 0,-1-1 0 0 0,1 1 0 0 0,-1 0 0 0 0,1-1 0 0 0,0 1 0 0 0,-1 0 0 0 0,1-1-3 0 0,4-1 18 0 0,-4 2-17 0 0,0-1 1 0 0,0 0-1 0 0,0 1 1 0 0,0-1-1 0 0,-1 0 1 0 0,1 0-1 0 0,0 0 1 0 0,0 1-1 0 0,-1-1 1 0 0,1 0-1 0 0,0 0 1 0 0,-1 0-1 0 0,1 0 1 0 0,-1 0-1 0 0,1 0 1 0 0,-1 0-1 0 0,0-1 1 0 0,1 1-1 0 0,-1 0-1 0 0,2-21 76 0 0,-2 19 52 0 0,1 2 5 0 0,-1-1-57 0 0,-3-10 34 0 0,-8 0 11 0 0,9 10-120 0 0,2 1-43 0 0,-3 1-72 0 0,-6 0-42 0 0,0-1 64 0 0,-2 0 45 0 0,-21 2 13 0 0,18 3-17 0 0,-44 21 51 0 0,53-23 12 0 0,4-2-11 0 0,1 1 1 0 0,-1-1-1 0 0,1 0 1 0 0,-1 0 0 0 0,0 1-1 0 0,1-1 1 0 0,-1 0 0 0 0,1 1-1 0 0,-1-1 1 0 0,1 1 0 0 0,-1-1-1 0 0,1 1 1 0 0,-1-1 0 0 0,1 1-1 0 0,0-1 1 0 0,-1 1 0 0 0,1-1-1 0 0,0 1 1 0 0,-1 0 0 0 0,1-1-1 0 0,0 1 1 0 0,0 0-2 0 0,-3 3-10 0 0,-22 27-134 0 0,20-21 104 0 0,5-8 37 0 0,-1 0 0 0 0,-1 0 1 0 0,1 0-1 0 0,0 0 0 0 0,0 0 1 0 0,-1 0-1 0 0,1 0 0 0 0,-1 0 1 0 0,0 0 2 0 0,1-1-1 0 0,0 0 1 0 0,0 0-1 0 0,0 0 1 0 0,-1 0-1 0 0,1 1 1 0 0,0-1-1 0 0,1 0 1 0 0,-1 0-1 0 0,0 1 1 0 0,0-1-1 0 0,0 0 1 0 0,1 1 0 0 0,-1-1-1 0 0,1 1 1 0 0,-1-1-1 0 0,1 1 1 0 0,0-1-1 0 0,-1 1 1 0 0,1-1-1 0 0,0 1 1 0 0,0-1-1 0 0,0 1 1 0 0,0 0 0 0 0,0 1-6 0 0,0 0 0 0 0,0 0 0 0 0,-1 0 0 0 0,1 0-1 0 0,-1 0 1 0 0,0 0 0 0 0,0 0 0 0 0,-1 2 6 0 0,-4 9 6 0 0,5-11 3 0 0,0 0 0 0 0,0 0 0 0 0,1 0 0 0 0,-1 0 0 0 0,1 0 0 0 0,0 0 1 0 0,0 0-1 0 0,0 0 0 0 0,0 1 0 0 0,0-1 0 0 0,1 0 0 0 0,-1 0 0 0 0,1 0 0 0 0,1 1-9 0 0,8 22 15 0 0,-10-24-15 0 0,1 1 0 0 0,0 0 0 0 0,0 0 0 0 0,0-1 0 0 0,0 1 0 0 0,1 0 0 0 0,-1-1 0 0 0,1 1 0 0 0,-1-1 0 0 0,1 0 0 0 0,0 1 0 0 0,0-1 0 0 0,0 0 0 0 0,0 0 0 0 0,0 0 0 0 0,0-1 0 0 0,1 1 0 0 0,1 1 0 0 0,5 1 0 0 0,0 0 0 0 0,1-1 0 0 0,4 1 0 0 0,2 1 0 0 0,-1 1 6 0 0,-12-5 0 0 0,1 0 0 0 0,-1 0 0 0 0,0 0 0 0 0,0 0-1 0 0,0 0 1 0 0,1-1 0 0 0,-1 0 0 0 0,2 1-6 0 0,29 0 8 0 0,4 0-124 0 0,-31-2 55 0 0,0 1 1 0 0,0-1-1 0 0,1 0 0 0 0,-1-1 61 0 0,23-10-222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2:44.1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17 9072 0 0,'0'0'200'0'0,"0"0"33"0"0,0 2 15 0 0,0 2-58 0 0,0 20-125 0 0,-1-17-70 0 0,2 7 5 0 0,1-5 49 0 0,4 3 111 0 0,7 19 277 0 0,-9-22-341 0 0,-2 0-41 0 0,3 18 233 0 0,5-4 100 0 0,-4 15 41 0 0,4-3 10 0 0,-5 5 10 0 0,5-4 40 0 0,-5 7 21 0 0,15 63 669 0 0,-9-52-612 0 0,-2-3-65 0 0,-6-33-353 0 0,-2-8-33 0 0,1 0-1 0 0,0 0 0 0 0,1 0 1 0 0,0-1-1 0 0,1 2-115 0 0,-1-1 115 0 0,0 0 1 0 0,-1 0-1 0 0,1 4-115 0 0,3 15 287 0 0,21 64 546 0 0,-6-31-346 0 0,-13-38-335 0 0,-5-7-42 0 0,-3 2-15 0 0,-1-9-52 0 0,4 6 36 0 0,6-3-9 0 0,-8-12-67 0 0,1 4 61 0 0,-2 8 3 0 0,0-1 10 0 0,0-9-39 0 0,0-3-76 0 0,0 0-66 0 0,0 0-114 0 0,0 0-20 0 0,-1 0 8 0 0,0 0 54 0 0,0 0 48 0 0,0 0 39 0 0,0 0-5 0 0,-2 0-11 0 0,3 0 14 0 0,-1 0-66 0 0,0 0-96 0 0,0 0-117 0 0,0 0 134 0 0,0 0-38 0 0,0 0-42 0 0,0 0-43 0 0,1 0-1090 0 0</inkml:trace>
  <inkml:trace contextRef="#ctx0" brushRef="#br0" timeOffset="329.51">1 123 9072 0 0,'0'-3'200'0'0,"0"-9"-60"0"0,0-15 324 0 0,0 18-369 0 0,0-1-58 0 0,1 0-15 0 0,4 7 43 0 0,1-2 36 0 0,0-5 63 0 0,-5 9-153 0 0,-1 0 0 0 0,0 0 0 0 0,1 0 0 0 0,-1 0 0 0 0,1 0 0 0 0,0 0 0 0 0,-1 0 0 0 0,1 0 0 0 0,0 0 0 0 0,-1 1 0 0 0,1-1 0 0 0,0 0 0 0 0,0 0 0 0 0,0 1 0 0 0,0-1 0 0 0,0 0-11 0 0,13-5 169 0 0,5 0 21 0 0,-9 3-65 0 0,6 0 154 0 0,3 3-24 0 0,-7 1-113 0 0,1-2 9 0 0,-1 1-39 0 0,15-1 25 0 0,-20 1-124 0 0,0 1 1 0 0,0-1 0 0 0,0 1-1 0 0,4 1-13 0 0,4 2 35 0 0,1-1-22 0 0,-1 1-1 0 0,0 1 0 0 0,0 0 0 0 0,0 2-12 0 0,46 18 55 0 0,-39-17-56 0 0,-1 1 0 0 0,13 8 1 0 0,-26-13 11 0 0,0 1 0 0 0,-1 1-1 0 0,1-1 1 0 0,-1 1 0 0 0,1 2-11 0 0,2 2 11 0 0,-4-5-11 0 0,-1 0 0 0 0,1 0 0 0 0,-1 1 0 0 0,0 0 0 0 0,1 2 0 0 0,11 18 10 0 0,6-6 33 0 0,-16-3-28 0 0,-7-15-9 0 0,1 0-1 0 0,0 1 1 0 0,-1-1-1 0 0,1 0 1 0 0,0 0-1 0 0,0 0 1 0 0,0 0-1 0 0,1 0 1 0 0,-1-1-1 0 0,0 1 1 0 0,1 0-1 0 0,-1 0-5 0 0,0-1 6 0 0,1 0-1 0 0,-1 0 1 0 0,0 0-1 0 0,0 0 1 0 0,0 0 0 0 0,0 1-1 0 0,0-1 1 0 0,0 0 0 0 0,0 0-1 0 0,-1 1 1 0 0,1-1 0 0 0,0 1-1 0 0,-1-1 1 0 0,1 1-1 0 0,-1-1 1 0 0,1 1 0 0 0,-1-1-1 0 0,0 1 1 0 0,0-1 0 0 0,0 1-1 0 0,0-1 1 0 0,0 1 0 0 0,0-1-6 0 0,0 3 13 0 0,1 0 1 0 0,-1 0-1 0 0,1 0 1 0 0,0-1 0 0 0,0 1-1 0 0,0 0 1 0 0,0-1-1 0 0,1 1 1 0 0,0-1 0 0 0,1 3-14 0 0,-3-5 5 0 0,1 0 0 0 0,-1 0-1 0 0,0 0 1 0 0,0 0 0 0 0,0 0 0 0 0,0 1 0 0 0,0-1 0 0 0,0 0 0 0 0,0 0 0 0 0,0 0 0 0 0,0 0 0 0 0,0 0 0 0 0,0 0 0 0 0,-1 0 0 0 0,1 0 0 0 0,0 0 0 0 0,-1 0 0 0 0,1 0 0 0 0,-1 0-1 0 0,1 0 1 0 0,-1 0 0 0 0,1 0 0 0 0,-1-1 0 0 0,0 1-5 0 0,0 1 10 0 0,0-1 0 0 0,0 1 0 0 0,0-1 1 0 0,1 1-1 0 0,-1-1 0 0 0,0 1 0 0 0,1 0 0 0 0,-1-1 0 0 0,1 1 0 0 0,0 0 0 0 0,-1 1-10 0 0,1-2 12 0 0,0 0 0 0 0,0 0 0 0 0,0 1 0 0 0,0-1 0 0 0,0 0 0 0 0,0 0 0 0 0,-1 0 0 0 0,1 1 0 0 0,0-1 0 0 0,-1 0 0 0 0,1 0 0 0 0,-1 0 0 0 0,1 0 0 0 0,-1 0 0 0 0,0 0 0 0 0,0 0 0 0 0,1 0 0 0 0,-1 0 0 0 0,0 0 0 0 0,0 0 0 0 0,0 0 0 0 0,0 0 0 0 0,0-1 0 0 0,0 1 0 0 0,-1 0-12 0 0,-10 4 167 0 0,4 8-7 0 0,-12 2-35 0 0,10-2-18 0 0,-13-8-3 0 0,11 1-44 0 0,11-5-56 0 0,-1-1 0 0 0,1 1 0 0 0,-1 0 0 0 0,1 0 0 0 0,-1-1 0 0 0,1 1 0 0 0,-1-1 0 0 0,1 0 0 0 0,-1 1 0 0 0,1-1 0 0 0,-1 0 0 0 0,0 0 0 0 0,1 0 0 0 0,-1 0-4 0 0,-2 1 7 0 0,0-1 0 0 0,0 0 0 0 0,1 1 0 0 0,-1 0 0 0 0,0 0 0 0 0,0 0 0 0 0,1 1 0 0 0,-1-1 0 0 0,1 1 0 0 0,-3 1-7 0 0,4-2 5 0 0,0 0 0 0 0,-1-1 1 0 0,1 1-1 0 0,0-1 0 0 0,0 1 0 0 0,-1-1 0 0 0,1 0 0 0 0,0 0 0 0 0,0 0 0 0 0,-3 0-5 0 0,-11 1 3 0 0,1 4-3 0 0,12-3 1 0 0,0-1 0 0 0,0 0 1 0 0,0 0-1 0 0,-1 0 0 0 0,1-1 1 0 0,0 1-1 0 0,0-1 0 0 0,-2 1-1 0 0,-20-1 56 0 0,14 0-98 0 0,6 0-26 0 0,-1 0-43 0 0,0 0-49 0 0,1 0-59 0 0,0 0-15 0 0,1 0-51 0 0,0 0-55 0 0,0 0-62 0 0,0 0-65 0 0,1 0-70 0 0,0 0-76 0 0,0 0-79 0 0,-1 0-997 0 0,3 0-958 0 0</inkml:trace>
  <inkml:trace contextRef="#ctx0" brushRef="#br0" timeOffset="821.45">817 47 7856 0 0,'0'0'174'0'0,"0"0"29"0"0,0 0 13 0 0,0 2 47 0 0,1 4-24 0 0,6 13 324 0 0,-2-10-295 0 0,0 0 111 0 0,-3-4-223 0 0,2-1 60 0 0,1 2 96 0 0,4 2 201 0 0,0 1-63 0 0,-4-3-214 0 0,0-1-102 0 0,-2 0-72 0 0,2 2 71 0 0,6 9 219 0 0,-4-4-48 0 0,-2 0 23 0 0,0 2 93 0 0,-2-7-310 0 0,0 2 72 0 0,11 22 608 0 0,-6-18-516 0 0,-4-6-188 0 0,7 9 138 0 0,-4-4-34 0 0,-1 0 14 0 0,-1 2 57 0 0,-2-4-163 0 0,2 1 53 0 0,12 26 414 0 0,-16-36-529 0 0,-1 1 0 0 0,1 0 0 0 0,-1 0-1 0 0,0-1 1 0 0,1 1 0 0 0,-1 0-1 0 0,0 0 1 0 0,0 0 0 0 0,0 0-1 0 0,0-1 1 0 0,-1 2-36 0 0,1-1 34 0 0,0 0 0 0 0,0 0 1 0 0,0 0-1 0 0,0-1 0 0 0,0 1 0 0 0,0 0 0 0 0,1 0 0 0 0,-1 0 0 0 0,0-1 0 0 0,1 1 0 0 0,0 1-34 0 0,9 10 248 0 0,-7-11-4 0 0,-3-2-16 0 0,0 0-4 0 0,0 3 0 0 0,0 7-8 0 0,0-8-34 0 0,0-2-20 0 0,0 0-2 0 0,0 0 2 0 0,0 0 4 0 0,0 0 2 0 0,-3-2 0 0 0,-7-8-12 0 0,6 4-41 0 0,4 1-75 0 0,-1 0-15 0 0,-5 1 22 0 0,5 4-44 0 0,1 0 0 0 0,-1 0-1 0 0,1-1 1 0 0,-1 1 0 0 0,1 0-1 0 0,0 0 1 0 0,-1-1 0 0 0,1 1-1 0 0,0 0 1 0 0,-1-1 0 0 0,1 1-1 0 0,0-1 1 0 0,0 1 0 0 0,-1 0-1 0 0,1-1 1 0 0,0 1-1 0 0,0-1 1 0 0,-1 1 0 0 0,1-1-1 0 0,0 1 1 0 0,0-1 0 0 0,0 1-1 0 0,0 0 1 0 0,0-1 0 0 0,0 1-1 0 0,0-1 1 0 0,0 1 0 0 0,0-1-1 0 0,0 1 1 0 0,0-1 0 0 0,0 1-1 0 0,0-1-2 0 0,0-63 179 0 0,0 43-149 0 0,0 0-35 0 0,0 18 9 0 0,1 0 0 0 0,-1-1 1 0 0,1 1-1 0 0,-1 0 0 0 0,1 0 0 0 0,0 0 0 0 0,0 0 0 0 0,0 0 0 0 0,2-2-4 0 0,1-5 17 0 0,11-35-7 0 0,-13 27-10 0 0,-2 17 0 0 0,0 0 0 0 0,0-1 0 0 0,0 1 0 0 0,1 0 0 0 0,-1-1 0 0 0,0 1 0 0 0,0 0 0 0 0,1-1 0 0 0,-1 1 0 0 0,1-1 0 0 0,11-17 0 0 0,1-5 0 0 0,-10 11-3 0 0,1 5 13 0 0,13-10-65 0 0,-8 9 19 0 0,-4 4 54 0 0,0-1-44 0 0,6-6-124 0 0,1 1-108 0 0,-2 4-5 0 0,-8 7 213 0 0,-1-1-1 0 0,1 0 1 0 0,-1 1 0 0 0,1-1 0 0 0,-1 1-1 0 0,1 0 1 0 0,0-1 0 0 0,-1 1-1 0 0,2 0 51 0 0,-1 0-47 0 0,0 0-1 0 0,0 0 1 0 0,-1-1-1 0 0,1 1 1 0 0,0-1-1 0 0,-1 1 0 0 0,1-1 1 0 0,0 1-1 0 0,-1-1 1 0 0,1 0-1 0 0,-1 0 1 0 0,1 0-1 0 0,-1 0 48 0 0,9-4-363 0 0,-4 4 135 0 0,1 0-44 0 0,-4 1 191 0 0,0-1-73 0 0,0 1-68 0 0,-1-1-65 0 0,0 0-60 0 0,1 0-55 0 0,-1 0-52 0 0,0-1-46 0 0,1 1-191 0 0,0-1-58 0 0,0 1-52 0 0,1-1-41 0 0,6 0-1301 0 0,7 2-1206 0 0</inkml:trace>
  <inkml:trace contextRef="#ctx0" brushRef="#br0" timeOffset="1170.62">1664 62 6592 0 0,'0'0'149'0'0,"0"0"23"0"0,0 0 11 0 0,0 0 37 0 0,0 0-88 0 0,0 0 108 0 0,0 0 200 0 0,0 0 9 0 0,0 0-10 0 0,0 0-66 0 0,0 0-28 0 0,0 0-7 0 0,-3 0-2 0 0,3 0-320 0 0,-1 0 0 0 0,1 0 0 0 0,-1 0 0 0 0,1 0 0 0 0,-1 0 0 0 0,1 0 0 0 0,-1 0 0 0 0,1 0 0 0 0,-1 0 0 0 0,1 0 0 0 0,-1 0 0 0 0,1-1 0 0 0,0 1 0 0 0,-1 0 0 0 0,1 0 0 0 0,-1 0 0 0 0,1-1 0 0 0,0 1 0 0 0,-1 0 0 0 0,1-1 0 0 0,0 1 0 0 0,-1 0 0 0 0,1-1 0 0 0,0 1 0 0 0,-1 0 0 0 0,1-1 0 0 0,0 1 0 0 0,0-1 0 0 0,-1 1 0 0 0,1-1 0 0 0,0 1 0 0 0,0 0 0 0 0,0-1 0 0 0,0 1 0 0 0,0-1 0 0 0,-1 1 0 0 0,1-1 0 0 0,0 1 0 0 0,0-1 0 0 0,0 1 0 0 0,0-1 0 0 0,1 0-16 0 0,-1 1 6 0 0,0 0-1 0 0,0 0 1 0 0,0 0 0 0 0,0 0 0 0 0,0 0 0 0 0,0 0 0 0 0,0 0 0 0 0,0 0 0 0 0,0 0 0 0 0,0 0 0 0 0,0 0-1 0 0,0-1 1 0 0,0 1 0 0 0,0 0 0 0 0,0 0 0 0 0,0 0 0 0 0,0 0 0 0 0,0 0 0 0 0,0 0 0 0 0,0 0-1 0 0,0 0 1 0 0,0 0 0 0 0,-1 0 0 0 0,1 0 0 0 0,0 0 0 0 0,0-1 0 0 0,0 1 0 0 0,0 0 0 0 0,0 0-1 0 0,0 0 1 0 0,0 0 0 0 0,0 0 0 0 0,0 0 0 0 0,0 0 0 0 0,0 0 0 0 0,0 0 0 0 0,0 0 0 0 0,0 0 0 0 0,-1 0-1 0 0,1 0 1 0 0,0 0 0 0 0,0 0 0 0 0,0 0 0 0 0,0 0 0 0 0,0 0 0 0 0,0 0 0 0 0,0 0 0 0 0,0 0-1 0 0,0 0 1 0 0,0 0 0 0 0,0 0 0 0 0,-1 0 0 0 0,1 0 0 0 0,0 0 0 0 0,0 0 0 0 0,0 0 0 0 0,0 0-6 0 0,-13 0 323 0 0,1 0-48 0 0,7 2-19 0 0,-9 8 10 0 0,3-7-40 0 0,6 0-6 0 0,-8 8-24 0 0,8-6-117 0 0,0-1 0 0 0,0 1 0 0 0,0 0 0 0 0,1 1 0 0 0,-1-1 0 0 0,1 1 0 0 0,1 0 0 0 0,-1 0 0 0 0,1 0 0 0 0,-2 4-79 0 0,-1 3 140 0 0,-1-1 0 0 0,0 1-1 0 0,-8 9-139 0 0,7-11 50 0 0,6-9-37 0 0,1 1 0 0 0,-1-1 0 0 0,1 1 1 0 0,-1-1-1 0 0,1 1 0 0 0,0 0 0 0 0,0-1 0 0 0,0 1 0 0 0,0 0 1 0 0,0 0-1 0 0,1 0 0 0 0,-1 0 0 0 0,1 0 0 0 0,0 0 0 0 0,0 0 1 0 0,0 1-14 0 0,0-1 16 0 0,0 1 1 0 0,-1 0-1 0 0,1 0 1 0 0,-1-1 0 0 0,0 1-1 0 0,0-1 1 0 0,0 1-1 0 0,0-1 1 0 0,-1 1 0 0 0,1-1-1 0 0,-3 3-16 0 0,4-5 5 0 0,0 0 1 0 0,-1 0-1 0 0,1 0 0 0 0,0 0 1 0 0,0 0-1 0 0,-1 0 0 0 0,1 0 0 0 0,0 0 1 0 0,0 0-1 0 0,0 0 0 0 0,0 0 0 0 0,0 0 1 0 0,1 1-6 0 0,7 19 51 0 0,-4-14-25 0 0,-2 10 61 0 0,-2-15-70 0 0,0-1-1 0 0,0 0 0 0 0,0 1 1 0 0,0-1-1 0 0,0 0 0 0 0,1 1 0 0 0,-1-1 1 0 0,0 0-1 0 0,1 1 0 0 0,0 0-16 0 0,7 9 118 0 0,-4-7-35 0 0,0 0 1 0 0,0-1-1 0 0,0 1 1 0 0,1-1-1 0 0,3 2-83 0 0,2 0 65 0 0,-2-2-75 0 0,14 6 10 0 0,0-2 10 0 0,0-5 80 0 0,-4-4-7 0 0,2-5 43 0 0,0-2 48 0 0,0-1 55 0 0,-10 5-92 0 0,0-2-30 0 0,15-18 317 0 0,-20 19-350 0 0,0 1-34 0 0,-3 4-26 0 0,-1-1-1 0 0,1 0 1 0 0,-1 0-1 0 0,0 0 1 0 0,0 0-1 0 0,0 0 1 0 0,0 0-1 0 0,0 0 1 0 0,0 0-1 0 0,0 0 0 0 0,-1-1 1 0 0,1-1-14 0 0,3-8 55 0 0,6 2 17 0 0,-5-10-18 0 0,5 10-28 0 0,-9 6-13 0 0,0-1-1 0 0,0 1 0 0 0,-1-1 0 0 0,1 1 0 0 0,-1-1 0 0 0,0 1 0 0 0,-1 0 0 0 0,1-1 1 0 0,-1 1-1 0 0,1-1 0 0 0,-2-2-12 0 0,-11-8 22 0 0,12 14-18 0 0,0 0 0 0 0,0 0-1 0 0,-1 0 1 0 0,1 0-1 0 0,0-1 1 0 0,0 1-1 0 0,0 0 1 0 0,0-1-1 0 0,1 1 1 0 0,-1-1-1 0 0,0 1 1 0 0,1-1-1 0 0,-1 1 1 0 0,1-1-1 0 0,-1 1 1 0 0,1-1 0 0 0,0 0-1 0 0,-1 1 1 0 0,1-1-1 0 0,0 0-3 0 0,-1-6 87 0 0,-2 0-65 0 0,-2 0-54 0 0,0 0-45 0 0,-7-4-116 0 0,-6-5-184 0 0,2 2 23 0 0,10 8 156 0 0,1-2-56 0 0,2 3-13 0 0,-1 1-54 0 0,2 3 267 0 0,1 1-65 0 0,-1 0-66 0 0,1 0-69 0 0,-1 0-47 0 0,1 1-63 0 0,0-1-65 0 0,0 0-66 0 0,0 0-67 0 0,1-1-69 0 0,0 0-71 0 0,0 0-72 0 0,0 0-1091 0 0,0 1-1046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3:18.3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87 1 9096 0 0,'0'0'200'0'0,"0"1"33"0"0,0 5-67 0 0,0-1-36 0 0,-2 6 38 0 0,-2 2-90 0 0,-2 8-100 0 0,-1 4-1 0 0,5-17 59 0 0,0 1 38 0 0,-1 1 61 0 0,-2 1 60 0 0,-1 5 153 0 0,2 3 87 0 0,1 1-93 0 0,-1 6 96 0 0,-2 2 50 0 0,-4 18 120 0 0,2 28 249 0 0,2-22-254 0 0,2-6-131 0 0,-1 58 439 0 0,7-17-145 0 0,1-48-358 0 0,1-1 0 0 0,2 0 0 0 0,1-1 0 0 0,4 7-408 0 0,1-8 317 0 0,9 14 78 0 0,-9-26-187 0 0,9 6-30 0 0,-2-4-44 0 0,-2 7 0 0 0,-5-8-56 0 0,6 2-38 0 0,-15-23-95 0 0,0 0 56 0 0,5 8 144 0 0,-4-6-143 0 0,-2-3-42 0 0,0-1-39 0 0,0 1-45 0 0,0 0-53 0 0,0 1-91 0 0,0-1-85 0 0,0 0-94 0 0,0 1-106 0 0,0-1-115 0 0,0 1-126 0 0,-1-2 347 0 0,0 0-36 0 0,0-1-36 0 0,0 1-38 0 0,1 3-629 0 0,0-1-36 0 0,4 9-2564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3:19.4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251 24 6072 0 0,'0'0'133'0'0,"-2"0"23"0"0,-3 0-42 0 0,2 0-40 0 0,0 0 51 0 0,-6-2-95 0 0,6 1-9 0 0,0 0 40 0 0,-3-2 155 0 0,0 2 82 0 0,-9-1 485 0 0,10 1-581 0 0,-1 1-46 0 0,-1-1 262 0 0,-1-3 59 0 0,-1 0 35 0 0,4 3-302 0 0,0 0 36 0 0,0 1-89 0 0,0 0 62 0 0,-17-1 603 0 0,12 1-498 0 0,5 1-140 0 0,0 1-60 0 0,-1 2 0 0 0,5-4-98 0 0,0 1 0 0 0,0 0 1 0 0,0-1-1 0 0,0 1 0 0 0,0-1 0 0 0,0 1 0 0 0,0-1 1 0 0,0 0-1 0 0,0 1 0 0 0,0-1 0 0 0,0 0 1 0 0,-1 0-1 0 0,1 0 0 0 0,0 0-26 0 0,-9 3 163 0 0,-1 5-2 0 0,-1 1-14 0 0,10-8-117 0 0,-5 3 41 0 0,3-2-37 0 0,-5 12-27 0 0,8-11-5 0 0,-3 2-2 0 0,4-4 2 0 0,-1 0-1 0 0,1 0 0 0 0,-1 0 1 0 0,0 0-1 0 0,1 0 0 0 0,0 0 1 0 0,-1 0-1 0 0,1 0 1 0 0,0 1-1 0 0,-1-1 0 0 0,1 0 1 0 0,0 0-1 0 0,0 0 1 0 0,0 0-2 0 0,-1 10 94 0 0,-3 0-15 0 0,-1 0 31 0 0,4 2 43 0 0,1-7-88 0 0,-1 8 26 0 0,4-2-71 0 0,-3-10-20 0 0,2 3 0 0 0,0 1 0 0 0,-1-1 0 0 0,1 0 0 0 0,-1 1 0 0 0,0 5 0 0 0,-1-9 0 0 0,0 0 0 0 0,0-1 1 0 0,0 1-1 0 0,0 0 1 0 0,0-1-1 0 0,1 1 1 0 0,-1 0-1 0 0,1 0 1 0 0,-1-1-1 0 0,1 1 1 0 0,0-1-1 0 0,0 1 1 0 0,-1-1-1 0 0,1 1 0 0 0,0-1 1 0 0,0 1-1 0 0,1-1 0 0 0,8 17 77 0 0,-8-9-44 0 0,-2-7-26 0 0,0-1-1 0 0,1 1 0 0 0,-1-1 0 0 0,1 1 1 0 0,-1-1-1 0 0,1 1 0 0 0,0-1 0 0 0,-1 1 1 0 0,1-1-1 0 0,0 1 0 0 0,0-1 0 0 0,0 0 1 0 0,0 0-1 0 0,0 1-6 0 0,6 4 25 0 0,20 20 81 0 0,-17-19-33 0 0,1-1 39 0 0,4 8 60 0 0,-14-13-156 0 0,0 1-1 0 0,0-1 1 0 0,1 0 0 0 0,-1 0 0 0 0,0 0-1 0 0,0 0 1 0 0,1 1 0 0 0,-1-2-1 0 0,0 1 1 0 0,1 0 0 0 0,-1 0 0 0 0,1 0-1 0 0,-1-1 1 0 0,1 1 0 0 0,-1-1-1 0 0,1 1 1 0 0,0-1 0 0 0,-1 1 0 0 0,1-1-16 0 0,40 0 456 0 0,-41 0-336 0 0,-1 0 0 0 0,1 0-25 0 0,1 0-41 0 0,6-2 13 0 0,-7 2-61 0 0,0-1 0 0 0,-1 1 0 0 0,1-1 1 0 0,-1 1-1 0 0,1-1 0 0 0,0 1 1 0 0,-1-1-1 0 0,1 0 0 0 0,-1 1 1 0 0,0-1-1 0 0,1 0 0 0 0,-1 1 0 0 0,1-1 1 0 0,-1 0-1 0 0,0 1 0 0 0,1-1-6 0 0,3-7 92 0 0,0 5-34 0 0,-3 3-57 0 0,-1 0 1 0 0,0-1 0 0 0,1 1-1 0 0,-1 0 1 0 0,0 0 0 0 0,1 0-1 0 0,-1-1 1 0 0,0 1-1 0 0,0 0 1 0 0,1 0 0 0 0,-1-1-1 0 0,0 1 1 0 0,0 0 0 0 0,0 0-1 0 0,0-1 1 0 0,1 1 0 0 0,-1 0-1 0 0,0-1 1 0 0,0 1-1 0 0,0 0 1 0 0,0-1 0 0 0,0 1-1 0 0,0 0 1 0 0,0-1 0 0 0,0 1-1 0 0,0 0 1 0 0,0-1 0 0 0,0 1-1 0 0,0 0 1 0 0,0-1 0 0 0,0 1-1 0 0,0-1-1 0 0,0 0 6 0 0,0 0-1 0 0,0 0 1 0 0,1-1 0 0 0,-1 1-1 0 0,0 0 1 0 0,0 0 0 0 0,1 0-1 0 0,-1-1 1 0 0,1 1-1 0 0,-1 0 1 0 0,1 0 0 0 0,0 0-1 0 0,-1 0-5 0 0,1 0 5 0 0,0 0 1 0 0,-1 0-1 0 0,1 0 0 0 0,0 0 0 0 0,-1-1 0 0 0,0 1 0 0 0,1 0 0 0 0,-1 0 1 0 0,0 0-1 0 0,1-1 0 0 0,-1 1 0 0 0,0 0 0 0 0,0 0-5 0 0,0-2 9 0 0,1 0-1 0 0,-1 0 0 0 0,1 0 1 0 0,0 0-1 0 0,0 0 1 0 0,0 0-1 0 0,0 1 0 0 0,0-1 1 0 0,1 0-1 0 0,0 0-8 0 0,-1 0 6 0 0,1 1 0 0 0,-1-1-1 0 0,0 0 1 0 0,0 0 0 0 0,0 0 0 0 0,0 0-1 0 0,0 0 1 0 0,0 0 0 0 0,-1 0-1 0 0,1-1-4 0 0,-1-201-13 0 0,0 203-47 0 0,0 2-9 0 0,0 0-7 0 0,0 2 19 0 0,0 4 49 0 0,0 8 64 0 0,0-13-57 0 0,0 0 1 0 0,0 0 0 0 0,0 0 0 0 0,0 0 0 0 0,0 1 0 0 0,1-1 0 0 0,-1 0 0 0 0,1 0 0 0 0,-1 0-1 0 0,0 0 1 0 0,1 0 0 0 0,0 0 0 0 0,-1-1-1 0 0,5 10-19 0 0,5 20-148 0 0,-9-29 168 0 0,0 1 1 0 0,-1-1-1 0 0,1 0 0 0 0,-1 0 0 0 0,0 0 1 0 0,0 0-1 0 0,1 1 0 0 0,-1-1 1 0 0,0 0-1 0 0,0 0 0 0 0,0 1 1 0 0,0-1-1 0 0,0 0 0 0 0,0 0 1 0 0,0 0-1 0 0,-1 1 0 0 0,1-1-1 0 0,0 1 8 0 0,-1-1-1 0 0,1 1 1 0 0,0 0-1 0 0,0 0 1 0 0,0-1-1 0 0,0 1 1 0 0,0 0-1 0 0,0-1 0 0 0,0 1 1 0 0,1 0-1 0 0,-1 0 1 0 0,1 1-8 0 0,2 4 11 0 0,2 5 24 0 0,-4 1 78 0 0,0-7-65 0 0,-1-1 1 0 0,1 1-1 0 0,1-1 1 0 0,-1 1-1 0 0,1-1 1 0 0,0 1-1 0 0,1 1-48 0 0,5 10 195 0 0,-4 5 154 0 0,-1-16-264 0 0,-2-5-66 0 0,-1 0 0 0 0,1 0 0 0 0,0 0 0 0 0,-1 0 1 0 0,1 0-1 0 0,-1 0 0 0 0,0 0 0 0 0,1 0 0 0 0,-1 0 0 0 0,0 0 0 0 0,0 0 0 0 0,1 0 0 0 0,-1 1 0 0 0,0-1-19 0 0,2 9 165 0 0,5 0 22 0 0,-5-7-58 0 0,0-1-42 0 0,-2 2 0 0 0,3-1-38 0 0,1-3-1 0 0,-3 2 63 0 0,0 2-38 0 0,-2 10 20 0 0,1-14-83 0 0,0 2 62 0 0,0-2 7 0 0,0 0-34 0 0,0 0-264 0 0,1 1 67 0 0,-1-1 58 0 0,0 0 52 0 0,0 1 68 0 0,1 0 91 0 0,2 1 483 0 0,-3-1-507 0 0,1 0-38 0 0,-1-1-52 0 0,1 1-64 0 0,0-1-77 0 0,-1 1-90 0 0,1-1-62 0 0,-1 1-90 0 0,1-1-99 0 0,-1 0-109 0 0,1 1-117 0 0,-1-1-125 0 0,0 0 365 0 0,0 0-35 0 0,0 0-36 0 0,0 0-37 0 0,0 0-1657 0 0,0 0-1268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3:20.4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22 10424 0 0,'0'0'233'0'0,"0"0"39"0"0,-1-2 15 0 0,-2 0-190 0 0,0-1 8 0 0,-2-2-27 0 0,-3-3 39 0 0,7 7-43 0 0,1 1 87 0 0,0 0 151 0 0,0 0 9 0 0,0 0-24 0 0,0 0-122 0 0,0 0-58 0 0,0 0-120 0 0,-1 0-42 0 0,1 0-36 0 0,0 0-22 0 0,0 0-38 0 0,-1 0-43 0 0,1 0-48 0 0,-1 0-52 0 0,1 0-48 0 0,-1 0-43 0 0,0 0-38 0 0,0 0-125 0 0,0 0-36 0 0,-3 0-1279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3:26.6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6688 0 0,'0'0'197'0'0,"2"2"-16"0"0,0 0-223 0 0,-1 0 53 0 0,1-1 37 0 0,2 3 130 0 0,6 11 694 0 0,-10-12-731 0 0,1 1-50 0 0,-1 2 139 0 0,1 0-40 0 0,3 9 266 0 0,-1-6-152 0 0,-1-3-43 0 0,-2 0 12 0 0,1 0 65 0 0,-1 0-88 0 0,1-1-67 0 0,0 0-30 0 0,2 0-2 0 0,0 1 0 0 0,-2 0-1 0 0,0-1 34 0 0,0 2 73 0 0,1 12 256 0 0,1-9-151 0 0,0-1 1 0 0,1 0-1 0 0,3 8-362 0 0,-4-12 177 0 0,-3 0-45 0 0,1 0-19 0 0,-3 1 8 0 0,1 1 2 0 0,1-2-8 0 0,1 0 19 0 0,1 0 47 0 0,2 1 5 0 0,-1 1 59 0 0,-1 0 44 0 0,-2-5-4 0 0,0 0-28 0 0,0 1-124 0 0,0 8 336 0 0,0-9-388 0 0,0 0-77 0 0,0 0 174 0 0,0-2-2 0 0,0 0-12 0 0,0 0-49 0 0,0 0-19 0 0,0 0-7 0 0,0 0-5 0 0,0 0-16 0 0,0 0-4 0 0,0 0 0 0 0,0-2-10 0 0,-5-11 29 0 0,1 4-62 0 0,2-1 24 0 0,1-1 0 0 0,0 0 1 0 0,1 1-1 0 0,0-1 0 0 0,1-7-45 0 0,0-5 32 0 0,-1 21-32 0 0,0-1 0 0 0,1 1 0 0 0,-1 0 0 0 0,0 0 0 0 0,1 0 0 0 0,-1-1 0 0 0,1 1 0 0 0,0 0 0 0 0,1-2 0 0 0,1-6 0 0 0,-1 3-5 0 0,0 1 0 0 0,0 0 0 0 0,1-1 0 0 0,2-4 5 0 0,-3 7-10 0 0,1 0 0 0 0,-1 1 0 0 0,1 0 0 0 0,-1-1 0 0 0,1 1-1 0 0,0 0 1 0 0,0 0 0 0 0,0 1 0 0 0,1-1 0 0 0,-1 1 0 0 0,1-1 0 0 0,-1 1-1 0 0,1 0 11 0 0,7-7-13 0 0,-10 8 10 0 0,0 0 0 0 0,0 0 1 0 0,0 0-1 0 0,0 1 0 0 0,-1-1 0 0 0,2 0 0 0 0,-1 0 0 0 0,0 1 0 0 0,0-1 0 0 0,0 1 0 0 0,0-1 0 0 0,0 1 0 0 0,0-1 0 0 0,1 1 0 0 0,-1 0 0 0 0,0-1 0 0 0,0 1 0 0 0,1 0 0 0 0,-1 0 0 0 0,1 0 3 0 0,29-7-12 0 0,-23 9-31 0 0,7 5 29 0 0,-2 0-15 0 0,-4-3-25 0 0,-6-3 48 0 0,0 0-1 0 0,0 0 0 0 0,0 1 1 0 0,-1 0-1 0 0,1 0 0 0 0,0-1 1 0 0,-1 1-1 0 0,1 1 0 0 0,-1-1 0 0 0,0 0 1 0 0,1 1 6 0 0,21 31-32 0 0,-19-25 18 0 0,1-1 1 0 0,-1 0-1 0 0,1-1 0 0 0,1 0 14 0 0,-5-4 2 0 0,0-1-1 0 0,0 0 1 0 0,-1 0 0 0 0,1 1-1 0 0,0-1 1 0 0,-1 1-1 0 0,0-1 1 0 0,1 1-1 0 0,-1 0 1 0 0,0-1-1 0 0,0 1 1 0 0,-1 0-1 0 0,1 2-1 0 0,3 10 34 0 0,14 10-34 0 0,-17-13-27 0 0,-1-11 24 0 0,0 1 0 0 0,0 0 1 0 0,0-1-1 0 0,0 1 1 0 0,0 0-1 0 0,1-1 0 0 0,-1 1 1 0 0,0 0-1 0 0,1-1 0 0 0,0 2 3 0 0,0-1 0 0 0,1 1 0 0 0,-1-1 0 0 0,0 1 0 0 0,0 0 0 0 0,0-1 0 0 0,-1 1 0 0 0,1-1 0 0 0,-1 1 0 0 0,1 0 0 0 0,-1 2 0 0 0,0-4 3 0 0,0 0-1 0 0,0 0 0 0 0,0-1 0 0 0,0 1 0 0 0,0 0 0 0 0,0 0 0 0 0,0 0 0 0 0,1 0 0 0 0,-1 0 0 0 0,0 0 1 0 0,0 0-1 0 0,1-1 0 0 0,-1 1 0 0 0,1 0 0 0 0,-1 0 0 0 0,1 0 0 0 0,0 0-2 0 0,4 10 44 0 0,-4 7-50 0 0,-1-17-64 0 0,0 1 50 0 0,0 3 25 0 0,0-2-28 0 0,0 0-51 0 0,0 0-75 0 0,0-1-49 0 0,0-1-83 0 0,0 0-97 0 0,0 0-111 0 0,0-1-395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3:26.9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1 185 8264 0 0,'0'0'182'0'0,"0"0"29"0"0,0 2 14 0 0,0-1-210 0 0,0 0-1 0 0,0 0 0 0 0,0 0 0 0 0,1 0 0 0 0,-1 0 0 0 0,0 1 0 0 0,1-1 1 0 0,-1 0-1 0 0,1 0 0 0 0,-1 0 0 0 0,1-1 0 0 0,0 1-14 0 0,3 7 51 0 0,-3 2-34 0 0,0-2 13 0 0,0-1 53 0 0,3 5 193 0 0,-3-8-167 0 0,0-1 0 0 0,0 0 0 0 0,0 0 0 0 0,-1 1-1 0 0,1-1 1 0 0,-1 4-109 0 0,4 10 675 0 0,10 7 204 0 0,-1-2-11 0 0,3 15 648 0 0,-4-17-569 0 0,1-4-217 0 0,2 0-70 0 0,-5-8-264 0 0,0-2-46 0 0,12 2 245 0 0,1 1-62 0 0,-13-6-172 0 0,1-3-50 0 0,10-7 209 0 0,-16 3-340 0 0,1 1 1 0 0,0-1 0 0 0,-1-1-1 0 0,0 1 1 0 0,2-3-181 0 0,6-13 265 0 0,-11 18-254 0 0,4-7 52 0 0,-5-4-49 0 0,-1 11-14 0 0,0 0 0 0 0,0-1 0 0 0,-1 1 0 0 0,1-1 0 0 0,-1 1 0 0 0,1 0 0 0 0,-1-1 0 0 0,0 1 0 0 0,0 0 0 0 0,0-1 0 0 0,0 1 0 0 0,0 0 0 0 0,0 0 0 0 0,0 0 0 0 0,1 1-1 0 0,-1-1 1 0 0,0 1-1 0 0,1-1 1 0 0,0 0 0 0 0,-1 1-1 0 0,1-1 1 0 0,0 0-1 0 0,0 1 1 0 0,0-1-1 0 0,0-1 1 0 0,0-2-29 0 0,-1-1-39 0 0,-2 1-53 0 0,-2-2-69 0 0,3 5-13 0 0,0-1 83 0 0,0 0 55 0 0,-1-3-17 0 0,1 2-26 0 0,1 2 6 0 0,1 0-43 0 0,-1-1-54 0 0,0 1-64 0 0,1 0-51 0 0,-1 0-73 0 0,0 0-81 0 0,1 0-88 0 0,-1 0-98 0 0,0 0-106 0 0,0 0-112 0 0,0 0-122 0 0,0-2-1366 0 0,1-3-1334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3:24.6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66 261 6592 0 0,'-2'0'192'0'0,"-3"0"-53"0"0,-4 0-74 0 0,-8 0 40 0 0,12 1 169 0 0,-1 0 75 0 0,2 0 23 0 0,-7 7 760 0 0,8-3-679 0 0,2-1-194 0 0,0 0-35 0 0,0 0-41 0 0,1 1-50 0 0,0 7 514 0 0,2-2-107 0 0,-1-5-318 0 0,1 0-35 0 0,-1 0-38 0 0,1 0-40 0 0,-1-2-70 0 0,3 39 596 0 0,-1-32-435 0 0,0-3-43 0 0,-1-2-5 0 0,-2 1 19 0 0,1 0 54 0 0,3 23 472 0 0,4 2-76 0 0,0-6-156 0 0,-4-4 258 0 0,2-1 1 0 0,1 0-1 0 0,8 17-723 0 0,-11-17 621 0 0,0-17-409 0 0,-3-3-199 0 0,-1 0 0 0 0,0 0-1 0 0,0 0 1 0 0,1 1 0 0 0,-1-1-1 0 0,0 0 1 0 0,0 0 0 0 0,1 0-1 0 0,-1 0 1 0 0,0 1 0 0 0,0-1 0 0 0,0 0-1 0 0,1 0 1 0 0,-1 1 0 0 0,0-1-1 0 0,0 0 1 0 0,0 0 0 0 0,0 1-1 0 0,0-1 1 0 0,1 0 0 0 0,-1 0-1 0 0,0 1 1 0 0,0-1 0 0 0,0 0 0 0 0,0 1-1 0 0,0-1 1 0 0,0 0 0 0 0,0 0-1 0 0,0 1 1 0 0,0-1 0 0 0,0 0-13 0 0,0 2 289 0 0,0-2-8 0 0,0 0-1 0 0,0 0-6 0 0,0 0-29 0 0,-1 0-62 0 0,1-1-73 0 0,1-2-45 0 0,0 0-35 0 0,0 1-2 0 0,-1 2 21 0 0,3-4 91 0 0,0 1-52 0 0,-2 2-77 0 0,-1 0 0 0 0,0 0-1 0 0,1 0 1 0 0,-1 0 0 0 0,0 0 0 0 0,0-1 0 0 0,1 1-1 0 0,-1 0 1 0 0,0 0 0 0 0,0 0 0 0 0,0 0 0 0 0,0 0-11 0 0,1-12 100 0 0,3 2-33 0 0,0 0-4 0 0,-3-2 32 0 0,-1 8-59 0 0,0-1-1 0 0,0 0 1 0 0,1 0 0 0 0,0 0 0 0 0,0 1-1 0 0,0-1 1 0 0,0 0 0 0 0,1 1 0 0 0,0-1-1 0 0,0 0-35 0 0,5-11 86 0 0,-2-1-53 0 0,5-14-44 0 0,12-20-82 0 0,-1-1-72 0 0,-8 29 69 0 0,1 3-51 0 0,-8 12 64 0 0,-2 3-23 0 0,1 0 0 0 0,0 0 0 0 0,0 1-1 0 0,1-1 107 0 0,1 0-160 0 0,1 0-69 0 0,-1 3-93 0 0,0 2-116 0 0,-5 1 448 0 0,-1 0-41 0 0,1 0-39 0 0,0 0-34 0 0,2-1-207 0 0,0 1-97 0 0,9 1-1155 0 0,-11 0 1265 0 0,-1 0 42 0 0,0 0 138 0 0,0 0-51 0 0,0 0-53 0 0,-1 0-54 0 0,1-1-77 0 0,0 1-63 0 0,-1 0-66 0 0,1 0-66 0 0,0-1-69 0 0,1 1-70 0 0,0 0-72 0 0,0 0-72 0 0,2 2-1097 0 0,3 4-1071 0 0,-7-7 2998 0 0</inkml:trace>
  <inkml:trace contextRef="#ctx0" brushRef="#br0" timeOffset="327.28">457 467 8496 0 0,'2'0'190'0'0,"4"1"-96"0"0,-1 2 114 0 0,6 3 98 0 0,-3-5-246 0 0,3-1-38 0 0,-4 1 27 0 0,0-1 82 0 0,2 1 79 0 0,12-2 362 0 0,-15 0-424 0 0,-2 0-34 0 0,14-8 515 0 0,-9 6-385 0 0,-1-1-29 0 0,-1 1-87 0 0,7-2 289 0 0,-1-1-87 0 0,1-3-25 0 0,7-5 37 0 0,1-1-7 0 0,-6 7-66 0 0,-13 6-209 0 0,-1 0 1 0 0,1-1-1 0 0,0 1 0 0 0,-1 0 0 0 0,1-1 1 0 0,-1 0-1 0 0,1 0-60 0 0,8-9 183 0 0,0 4-69 0 0,-5 6-63 0 0,-2-1-7 0 0,5-14 74 0 0,-8 15-106 0 0,1-9 54 0 0,-2 10-57 0 0,0 0-1 0 0,0 0 1 0 0,-1 0 0 0 0,1 0 0 0 0,0-1 0 0 0,0 1 0 0 0,-1 0 0 0 0,1 0 0 0 0,-1 0 0 0 0,1 0 0 0 0,-1 0 0 0 0,1 0 0 0 0,-1 0 0 0 0,0 0 0 0 0,1 0 0 0 0,-1 0 0 0 0,0 1 0 0 0,0-2-9 0 0,-1 1 103 0 0,1 0-16 0 0,-1 0-37 0 0,-4-6 27 0 0,2 4 87 0 0,-1 4-65 0 0,-8 6 22 0 0,11-5-63 0 0,-10 6 75 0 0,5-2-104 0 0,-3 4-30 0 0,-4 4-21 0 0,5-7 35 0 0,7-5-14 0 0,0-1 1 0 0,0 1 0 0 0,0 0-1 0 0,0 0 1 0 0,0-1 0 0 0,0 2-1 0 0,1-1 1 0 0,-1 0 0 0 0,1 0-1 0 0,0 0 1 0 0,-1 1 0 0 0,-4 7-26 0 0,-2-1-36 0 0,-2 5-2 0 0,-2 6 51 0 0,2-1 14 0 0,7-15-1 0 0,1 1 0 0 0,0 0 0 0 0,-1-1 0 0 0,2 1 0 0 0,-1 0 0 0 0,1 0 0 0 0,-1 2 0 0 0,-2 7 0 0 0,3-11-1 0 0,0-1 1 0 0,1 0 0 0 0,-1 1 0 0 0,1-1 0 0 0,-1 1 0 0 0,1-1 0 0 0,0 1 0 0 0,0-1 0 0 0,0 1 0 0 0,0-1 0 0 0,1 1 0 0 0,-1-1 0 0 0,1 1 0 0 0,-1-1 0 0 0,1 0 0 0 0,0 1 0 0 0,0-1 0 0 0,0 0 0 0 0,0 0 0 0 0,0 1 0 0 0,1-1 0 0 0,-1 0 0 0 0,1 0 0 0 0,-1 0 0 0 0,1-1 0 0 0,0 1 0 0 0,1 1 0 0 0,-1-1 7 0 0,1 0 1 0 0,0 0 0 0 0,0 0 0 0 0,0 0-1 0 0,0-1 1 0 0,0 1 0 0 0,3 0-8 0 0,7 5 4 0 0,7 4-64 0 0,-5-7 38 0 0,-2-1-17 0 0,1 3-47 0 0,-10-4-77 0 0,0-1 47 0 0,0 1 39 0 0,0-1 33 0 0,3 0 26 0 0,10 0 75 0 0,-11-1-77 0 0,0-1-58 0 0,0 1-81 0 0,0-2-106 0 0,-2 2 19 0 0,0-1-64 0 0,0 0-71 0 0,1 0-77 0 0,-1 0-75 0 0,1 0-87 0 0,-1 0-96 0 0,1 0-101 0 0,7-2-963 0 0,7-3-1006 0 0</inkml:trace>
  <inkml:trace contextRef="#ctx0" brushRef="#br0" timeOffset="747.6">1152 326 8272 0 0,'0'0'241'0'0,"-2"0"-10"0"0,1 0-229 0 0,1 0 0 0 0,0 0 0 0 0,-1 0 1 0 0,1 0-1 0 0,-1 1 0 0 0,1-1 0 0 0,0 0 1 0 0,-1 0-1 0 0,1 0 0 0 0,0 0 0 0 0,-1 0 1 0 0,1 1-1 0 0,0-1 0 0 0,-1 0 0 0 0,1 0 1 0 0,0 0-1 0 0,0 1 0 0 0,-1-1 0 0 0,1 0 1 0 0,0 0-1 0 0,-1 1-2 0 0,-2 4 60 0 0,0 1 80 0 0,0-3-26 0 0,0-1 35 0 0,-2 0 49 0 0,5-1-170 0 0,-1-1 0 0 0,1 0 0 0 0,-1 0 0 0 0,1 1 1 0 0,-1-1-1 0 0,1 0 0 0 0,0 0 0 0 0,-1 1 0 0 0,1-1 0 0 0,0 0 0 0 0,-1 1 0 0 0,1-1 0 0 0,0 1 0 0 0,-1-1 0 0 0,1 0 0 0 0,0 1 0 0 0,0-1 0 0 0,-1 1 0 0 0,1-1 0 0 0,0 1 0 0 0,0-1 0 0 0,0 1 1 0 0,0-1-1 0 0,0 1 0 0 0,0-1 0 0 0,0 1 0 0 0,0-1-28 0 0,-1 2 38 0 0,-1 3 103 0 0,-2 1 64 0 0,-12 12 614 0 0,10-12-538 0 0,3-3-191 0 0,-1 1 173 0 0,0 0-65 0 0,0 0 10 0 0,-5 9 149 0 0,-1 11 197 0 0,-1 1 145 0 0,-1-9-269 0 0,11-15-404 0 0,1 0 0 0 0,-1-1 0 0 0,0 1 1 0 0,1 0-1 0 0,-1 0 0 0 0,1 0 0 0 0,-1 0 0 0 0,1-1 0 0 0,-1 1 1 0 0,1 0-1 0 0,-1 0 0 0 0,1 0 0 0 0,0 0 0 0 0,0 0 0 0 0,0 0 1 0 0,-1 0-1 0 0,1 0 0 0 0,0 0 0 0 0,0 0 0 0 0,0 0 0 0 0,0 0 1 0 0,1 0-1 0 0,-1 0 0 0 0,0 1-26 0 0,3 8 237 0 0,0-1-74 0 0,-2 1-60 0 0,-1-9-87 0 0,0 0 1 0 0,0 0-1 0 0,0 0 1 0 0,0 0-1 0 0,1 0 1 0 0,-1 0 0 0 0,0 0-1 0 0,1 0 1 0 0,-1 0-1 0 0,0 0 1 0 0,1 0 0 0 0,-1 0-1 0 0,1 0 1 0 0,0 0-1 0 0,-1 0 1 0 0,1 0 0 0 0,0-1-1 0 0,-1 1 1 0 0,1 0-1 0 0,0 0 1 0 0,0-1-17 0 0,20 11 269 0 0,-8-6-104 0 0,-11-4-137 0 0,13 6 134 0 0,-14-7-145 0 0,1 1 1 0 0,-1-1 0 0 0,0 0 0 0 0,1 1-1 0 0,-1-1 1 0 0,1 0 0 0 0,-1 0-1 0 0,1 0 1 0 0,-1 0 0 0 0,0 0 0 0 0,1 0-1 0 0,-1 0 1 0 0,1-1 0 0 0,-1 1-1 0 0,0-1 1 0 0,1 1 0 0 0,0-1-18 0 0,-1 1 0 0 0,7-4 42 0 0,0-1 72 0 0,1 1 67 0 0,-1-1 60 0 0,0 0 56 0 0,0 0 51 0 0,-1-1 44 0 0,-1 0 41 0 0,-5 5-286 0 0,0 0-37 0 0,0-2 13 0 0,-1 0-114 0 0,0 0-73 0 0,0 0-40 0 0,0-3-174 0 0,1 3 167 0 0,2-2-96 0 0,-2 5 180 0 0,-1-1 1 0 0,0 1-1 0 0,1-1 0 0 0,-1 1 1 0 0,1-1-1 0 0,-1 1 1 0 0,0-1-1 0 0,1 0 0 0 0,-1 1 1 0 0,0-1-1 0 0,0 1 1 0 0,1-1-1 0 0,-1 0 0 0 0,0 1 1 0 0,0-1-1 0 0,0 0 1 0 0,0 1-1 0 0,0-1 0 0 0,0 0 1 0 0,0 1-1 0 0,0-1 0 0 0,0 0 1 0 0,0 1-1 0 0,0-1 1 0 0,0 0-1 0 0,-1 1 0 0 0,1-1 27 0 0,-6-16-138 0 0,4 3 104 0 0,0-2 36 0 0,2-17 22 0 0,0 11-62 0 0,1 8-46 0 0,-1 2-68 0 0,0 10 76 0 0,0 2-16 0 0,0 0-4 0 0,0 0 0 0 0,0 2 6 0 0,0 11-45 0 0,0 0 57 0 0,0 24-24 0 0,0-35 98 0 0,0-1 0 0 0,0 1 0 0 0,0 0 0 0 0,1 0 0 0 0,-1-1 0 0 0,1 1 0 0 0,-1 0 0 0 0,1 0 0 0 0,-1-1 1 0 0,1 1-1 0 0,0 1 4 0 0,0-2-3 0 0,0 1 0 0 0,0-1 0 0 0,-1 1 0 0 0,1 0 0 0 0,0-1 1 0 0,-1 1-1 0 0,0 0 0 0 0,1 0 0 0 0,-1-1 0 0 0,0 1 0 0 0,0 1 3 0 0,0 0 0 0 0,0-1 0 0 0,0 0 0 0 0,1 0 0 0 0,-1 1 0 0 0,1-1 0 0 0,0 0 0 0 0,-1 0 0 0 0,1 0 0 0 0,1 2 0 0 0,1 3 0 0 0,-1 0 2 0 0,0 1-1 0 0,1-1 0 0 0,0 0 1 0 0,1 0-1 0 0,-1-1 1 0 0,1 1-1 0 0,0-1 0 0 0,5 6-1 0 0,4 8 53 0 0,-9-17-56 0 0,-1 0-27 0 0,1 4-33 0 0,-4-7 32 0 0,0 0-47 0 0,0 1 65 0 0,3 3 162 0 0,-2-3-128 0 0,0 0-57 0 0,-1 0-53 0 0,1 0-78 0 0,0 0-89 0 0,0-1-105 0 0,0 0-120 0 0,-1 0 116 0 0,0 0-57 0 0,0 0-51 0 0,0 0-45 0 0,0 0-153 0 0,0 0-45 0 0,0 0-185 0 0,0 0-498 0 0</inkml:trace>
  <inkml:trace contextRef="#ctx0" brushRef="#br0" timeOffset="1097.84">1434 1 9272 0 0,'-4'0'112'0'0,"1"0"70"0"0,2 0 321 0 0,1 0-385 0 0,0 2-73 0 0,1 2-18 0 0,1 1 48 0 0,2 1 64 0 0,3 4 132 0 0,5 7 171 0 0,-7-5-228 0 0,-1-4 58 0 0,-1 1 1 0 0,2-1-1 0 0,3 7-272 0 0,-3-6 269 0 0,-2 0-47 0 0,0 4 45 0 0,-3 0-56 0 0,2 8 97 0 0,4 2 109 0 0,8 10 136 0 0,-9-23-168 0 0,-1 1 0 0 0,4 12-385 0 0,-5-7 295 0 0,-2 2 33 0 0,1-2-53 0 0,1 1 47 0 0,1 3 91 0 0,-2 3 53 0 0,-2-18-390 0 0,0 15 241 0 0,1-14-207 0 0,-1-1 0 0 0,1 0 1 0 0,-1 0-1 0 0,1 0 0 0 0,1 0 0 0 0,-1-1 0 0 0,1 1 0 0 0,1 4-110 0 0,2 2 215 0 0,-4-8-143 0 0,0 1-1 0 0,0-1 1 0 0,0 0 0 0 0,0 1 0 0 0,-1-1 0 0 0,1 2-72 0 0,-1 4 179 0 0,0 2 51 0 0,3 9 142 0 0,4-1-58 0 0,-5-15-241 0 0,0 1 0 0 0,0 0-1 0 0,-1 0 1 0 0,1 0 0 0 0,-1 0 0 0 0,0 0-1 0 0,-1 0 1 0 0,1 2-73 0 0,4 8 115 0 0,-4-15-112 0 0,-1 1-1 0 0,1-1 1 0 0,-1 1-1 0 0,0-1 1 0 0,1 1-1 0 0,-1 0 1 0 0,0-1-1 0 0,1 1 1 0 0,-1-1-1 0 0,0 1 1 0 0,0 0-1 0 0,0-1 1 0 0,0 1 0 0 0,0 0-1 0 0,1 0 1 0 0,-1-1-1 0 0,0 1 1 0 0,0 0-1 0 0,-1-1 1 0 0,1 1-1 0 0,0 0 1 0 0,0-1-1 0 0,0 2-2 0 0,-1-1 14 0 0,-6 7 51 0 0,6 4-80 0 0,1-11-6 0 0,0 0-23 0 0,0-1-25 0 0,0 0-39 0 0,0 0-18 0 0,0 0-39 0 0,0 0-45 0 0,0 0-49 0 0,0 0-55 0 0,0 0-50 0 0,0 0-47 0 0,0 0-42 0 0,-1 0-295 0 0,1 1-71 0 0,0-1-54 0 0,-1 1-41 0 0,0 0-345 0 0,-1 1-37 0 0,-4 4-2714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3:21.2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55 6160 0 0,'0'0'133'0'0,"0"0"23"0"0,0 0 13 0 0,0 2-18 0 0,0 3-123 0 0,0 8 60 0 0,0-12 51 0 0,0 0 159 0 0,1 0 269 0 0,4 5-224 0 0,-2 1 83 0 0,-2 1 72 0 0,-1 2 60 0 0,1-2-111 0 0,4 0 68 0 0,-1 1 23 0 0,-3 1-78 0 0,1 3-80 0 0,6 6 269 0 0,1 6 123 0 0,-6-6-298 0 0,-2-6-240 0 0,3 8 239 0 0,1 3 51 0 0,-4-8-250 0 0,-1-11-181 0 0,1-1 0 0 0,-1 1 0 0 0,1 0 0 0 0,0 0 0 0 0,1 2-93 0 0,2 9 292 0 0,-3-7-103 0 0,0 2 41 0 0,-1 1-65 0 0,0 3 60 0 0,0 30 596 0 0,0-43-721 0 0,0-2-18 0 0,0 0-2 0 0,0 0 2 0 0,0 0 4 0 0,0 0 2 0 0,0 0 0 0 0,0 0 2 0 0,0 0 6 0 0,0-2 6 0 0,-5-8 60 0 0,0-3-41 0 0,6 5-117 0 0,-1 6 3 0 0,1 0 0 0 0,-1 0 0 0 0,1 0 0 0 0,-1 0-1 0 0,1 0 1 0 0,-1 0 0 0 0,0 0 0 0 0,0 0 0 0 0,0 0 0 0 0,-1 0 0 0 0,1 0 0 0 0,0 0 0 0 0,-1 0-1 0 0,1-1-6 0 0,-1 0 5 0 0,0 0 0 0 0,1-1-1 0 0,-1 1 1 0 0,1 0-1 0 0,0-1 1 0 0,0 1-1 0 0,1 0 1 0 0,-1-1-1 0 0,1 0-4 0 0,4-17 0 0 0,-1 8 0 0 0,-1 0 0 0 0,0 0 0 0 0,-1 0 0 0 0,1-10 0 0 0,1-12-38 0 0,4 5-101 0 0,10 5-84 0 0,-16 17 177 0 0,-2 7 41 0 0,0 1 0 0 0,0-1 0 0 0,1 0 0 0 0,-1 1-1 0 0,0-1 1 0 0,0 0 0 0 0,0 1 0 0 0,1-1 0 0 0,-1 1 0 0 0,0-1 0 0 0,1 0 0 0 0,-1 1 0 0 0,0-1 0 0 0,1 1 0 0 0,-1-1 0 0 0,1 1 0 0 0,-1-1 0 0 0,1 1 0 0 0,-1 0 0 0 0,1-1 0 0 0,-1 1 0 0 0,1-1 0 0 0,-1 1 0 0 0,1 0 0 0 0,-1 0 0 0 0,1-1 0 0 0,0 1 5 0 0,0 0-5 0 0,-1-1 1 0 0,1 1 0 0 0,0-1 0 0 0,-1 1-1 0 0,1-1 1 0 0,-1 1 0 0 0,1-1-1 0 0,-1 0 1 0 0,1 1 0 0 0,-1-1 0 0 0,1 0-1 0 0,-1 1 1 0 0,0-1 0 0 0,1 0-1 0 0,-1 1 1 0 0,0-1 4 0 0,5-7-61 0 0,0 4 17 0 0,7-1 20 0 0,-9 3 18 0 0,-3 2 3 0 0,0 0 1 0 0,1 0-1 0 0,-1-1 1 0 0,1 1-1 0 0,-1 0 1 0 0,1 0-1 0 0,-1 0 0 0 0,1 0 1 0 0,-1 0-1 0 0,1 0 1 0 0,-1 0-1 0 0,1 0 1 0 0,-1 0-1 0 0,1 0 1 0 0,-1 0-1 0 0,1 0 1 0 0,-1 0-1 0 0,1 0 1 0 0,-1 1-1 0 0,1-1 0 0 0,-1 0 3 0 0,4 2-16 0 0,-2-1-2 0 0,14 16-12 0 0,-4-2 27 0 0,3 8-98 0 0,0 0-25 0 0,-3-8 79 0 0,-9-12 46 0 0,0 0-1 0 0,-1 0 1 0 0,1 1 0 0 0,-1-1 0 0 0,0 1-1 0 0,0-1 1 0 0,-1 1 0 0 0,1 1 1 0 0,11 19-54 0 0,-2-8 44 0 0,-5-8 10 0 0,0 0 0 0 0,-1 0 0 0 0,0 0 0 0 0,-1 1 0 0 0,0 0-1 0 0,0 1 1 0 0,2 6 4 0 0,5 18-9 0 0,-8-8 60 0 0,-3-20-40 0 0,0 4-29 0 0,0 5-98 0 0,0-15-75 0 0,0 1 92 0 0,0-1 72 0 0,0 1 52 0 0,1 1 183 0 0,-1-1-170 0 0,0 0-58 0 0,0 0-38 0 0,0-1-46 0 0,0 1-54 0 0,0-1-21 0 0,0 1-48 0 0,0-1-52 0 0,0 1-57 0 0,0-1-61 0 0,-1 0-67 0 0,1 0-70 0 0,0 1-76 0 0,0-1 221 0 0,0 0-49 0 0,0 0-42 0 0,0 0-37 0 0,0 0-144 0 0,0 0-37 0 0,0 0-1517 0 0</inkml:trace>
  <inkml:trace contextRef="#ctx0" brushRef="#br0" timeOffset="344.28">554 77 7368 0 0,'0'0'165'0'0,"0"0"22"0"0,0 0 10 0 0,-2 1-16 0 0,-13 16 16 0 0,12-14-153 0 0,1 0 0 0 0,-1 0 0 0 0,1 1-1 0 0,0-1 1 0 0,0 0 0 0 0,1 1 0 0 0,-1 0 0 0 0,-1 3-44 0 0,0 5 220 0 0,1-2 10 0 0,-1 1 91 0 0,-1-1 167 0 0,0 1 50 0 0,3 2-69 0 0,1-2-101 0 0,0 1-55 0 0,0-1-47 0 0,0 1-41 0 0,0 13 172 0 0,0 34 350 0 0,0-39-391 0 0,1-10-113 0 0,3-3-46 0 0,0 2-8 0 0,-2-1-61 0 0,2 6 87 0 0,3-8-37 0 0,0-2-2 0 0,-6-4-158 0 0,0 0-1 0 0,-1 0 1 0 0,1 1 0 0 0,0-1 0 0 0,0 0-1 0 0,-1 1 1 0 0,1-1 0 0 0,0 1-1 0 0,-1-1 1 0 0,1 1 0 0 0,0-1 0 0 0,-1 1-1 0 0,1-1 1 0 0,-1 1 0 0 0,1 0-1 0 0,-1-1 1 0 0,1 1 0 0 0,0 0-18 0 0,-1 0 27 0 0,1 0 0 0 0,0 0 0 0 0,-1 0 0 0 0,1-1 0 0 0,0 1 0 0 0,0 0 0 0 0,0 0 0 0 0,0-1-1 0 0,0 1 1 0 0,-1-1 0 0 0,1 1 0 0 0,0-1 0 0 0,1 1 0 0 0,-1-1 0 0 0,0 1 0 0 0,0-1 0 0 0,0 0 0 0 0,0 0 0 0 0,0 0 0 0 0,0 1 0 0 0,1-1-27 0 0,29 0 502 0 0,-18-1-288 0 0,-11 0-69 0 0,1 0-63 0 0,3-6-15 0 0,-5 5-10 0 0,5-3 50 0 0,-1 1 32 0 0,-3 4-98 0 0,-1-1 0 0 0,0 0 0 0 0,0 1 0 0 0,0-1 0 0 0,0 0 0 0 0,-1 0-1 0 0,1 0 1 0 0,0 0 0 0 0,0 0 0 0 0,0 0 0 0 0,-1 0 0 0 0,1 0-1 0 0,0-1-40 0 0,2-3 139 0 0,0 0-39 0 0,3-5-6 0 0,1-6-50 0 0,-5-1-31 0 0,-5 5 24 0 0,-4-3 8 0 0,5 0-37 0 0,2 13-4 0 0,0 0 0 0 0,0 1 0 0 0,-1-1-1 0 0,1 0 1 0 0,0 1 0 0 0,-1-1 0 0 0,1 0-1 0 0,-1 1 1 0 0,1-1 0 0 0,-1 1 0 0 0,0-1 0 0 0,0 0-4 0 0,-6-13 18 0 0,-15-28-30 0 0,22 41-147 0 0,-1 0 41 0 0,-1-1-11 0 0,1 0 105 0 0,-1 1 38 0 0,-3-6 126 0 0,2 5-123 0 0,2 1-43 0 0,-1 0-36 0 0,1-1-44 0 0,-1 1-52 0 0,1 0-59 0 0,-1 0-68 0 0,1 0-76 0 0,-1-1-82 0 0,1 2 97 0 0,0-1-43 0 0,1 0-44 0 0,-1 1-48 0 0,0-1-50 0 0,0 0-52 0 0,1 0-54 0 0,-1 1-57 0 0,-2-7-1350 0 0,-3-4-1152 0 0</inkml:trace>
  <inkml:trace contextRef="#ctx0" brushRef="#br0" timeOffset="822.59">782 153 7248 0 0,'5'0'56'0'0,"-1"1"207"0"0,-4 2-128 0 0,2 2-87 0 0,2 0-48 0 0,3 2-46 0 0,-3-2 42 0 0,-1-2 44 0 0,1 1 48 0 0,-2-1 50 0 0,1 1 56 0 0,-1 0 58 0 0,1 1 63 0 0,-1 0 66 0 0,6 4 262 0 0,-7-8-546 0 0,0 0-1 0 0,1 0 0 0 0,-1 1 0 0 0,0-1 0 0 0,0 0 1 0 0,0 1-1 0 0,-1-1 0 0 0,1 1 0 0 0,0 0-96 0 0,2 7 352 0 0,0 2 133 0 0,0-5-203 0 0,1-1 38 0 0,1 1 66 0 0,-1 0-65 0 0,3 14 467 0 0,-4-9-335 0 0,-1-5-179 0 0,1-1 46 0 0,-2-2-247 0 0,3 5 314 0 0,-1 6 355 0 0,-2-6-449 0 0,0 0-4 0 0,3 0 33 0 0,0 1-6 0 0,-2-1-38 0 0,-3 1 297 0 0,1-2-132 0 0,0-3-176 0 0,0 0 46 0 0,0 0 191 0 0,0-2-207 0 0,1 0 33 0 0,-4-7-206 0 0,0 1-68 0 0,2 3-51 0 0,1 1 1 0 0,-1-1 0 0 0,1 1-1 0 0,0-1 1 0 0,-1 1 0 0 0,1-1 0 0 0,0 1-1 0 0,-1-1 1 0 0,1 1 0 0 0,0-1-1 0 0,0 1 1 0 0,-1-1 0 0 0,1 0-1 0 0,0 1 1 0 0,0-1 0 0 0,0 0-1 0 0,0 0-5 0 0,-1-3 96 0 0,-4-1-65 0 0,2 0-16 0 0,2-11 12 0 0,1 12-8 0 0,0 1 0 0 0,0 0 0 0 0,0 0 0 0 0,-1 0 0 0 0,1 0 0 0 0,-1 0 0 0 0,0-3-19 0 0,-1 2 1 0 0,1-1 1 0 0,-1 0 0 0 0,1 1 0 0 0,0-1 0 0 0,0 0-1 0 0,1 0 1 0 0,-1 0 0 0 0,1 0 0 0 0,0 0-1 0 0,0 0 1 0 0,1 0 0 0 0,0 0-2 0 0,2-6 22 0 0,2-8 6 0 0,-4 6-39 0 0,-1 8-9 0 0,1-1 0 0 0,-1 1 1 0 0,1 0-1 0 0,0 0 0 0 0,1 0 20 0 0,8-25-141 0 0,-5 16 41 0 0,2-1-99 0 0,0 3 43 0 0,4-6-3 0 0,-11 17 157 0 0,1 1 0 0 0,-1-1-1 0 0,1 0 1 0 0,-1 1 0 0 0,1-1-1 0 0,-1 1 1 0 0,1-1 0 0 0,-1 0 0 0 0,1 1-1 0 0,0-1 1 0 0,-1 1 0 0 0,1 0-1 0 0,0-1 1 0 0,-1 1 0 0 0,2-1 2 0 0,8-1-75 0 0,-10 2 72 0 0,1 0 0 0 0,0 0-1 0 0,-1 0 1 0 0,1 0 0 0 0,-1 0 0 0 0,1 0 0 0 0,-1 0-1 0 0,1-1 1 0 0,-1 1 0 0 0,1 0 0 0 0,-1 0 0 0 0,1-1-1 0 0,-1 1 1 0 0,1 0 0 0 0,-1-1 0 0 0,0 1 0 0 0,1 0-1 0 0,-1-1 1 0 0,0 1 0 0 0,1-1 0 0 0,-1 1 0 0 0,0-1 3 0 0,1 1-3 0 0,-1 0 1 0 0,0-1 0 0 0,0 1 0 0 0,0 0 0 0 0,1 0 0 0 0,-1-1 0 0 0,0 1 0 0 0,0 0 0 0 0,0 0 0 0 0,1-1 0 0 0,-1 1 0 0 0,0 0 0 0 0,1 0 0 0 0,-1 0 0 0 0,0 0 0 0 0,0-1 0 0 0,1 1 0 0 0,-1 0-1 0 0,0 0 1 0 0,1 0 0 0 0,-1 0 0 0 0,0 0 0 0 0,1 0 0 0 0,-1 0 0 0 0,0 0 0 0 0,1 0 0 0 0,-1 0 0 0 0,0 0 0 0 0,1 0 0 0 0,-1 0 0 0 0,0 0 0 0 0,1 0 0 0 0,-1 0 0 0 0,0 0 0 0 0,0 1 0 0 0,1-1 0 0 0,-1 0-1 0 0,0 0 1 0 0,1 0 2 0 0,1 1-17 0 0,0 0 0 0 0,-1 1 0 0 0,1-1 0 0 0,0 0 0 0 0,0 1-1 0 0,-1-1 1 0 0,1 1 0 0 0,1 1 17 0 0,8 14-104 0 0,4 5-12 0 0,-12-19 115 0 0,-1 0-1 0 0,1 0 1 0 0,-1 0 0 0 0,0 1-1 0 0,0-1 1 0 0,0 1-1 0 0,0 0 1 0 0,0 1 1 0 0,11 19 0 0 0,-11-19 1 0 0,1 0-1 0 0,-1 0 0 0 0,0 0 0 0 0,0 1 0 0 0,-1 0 0 0 0,0-2-1 0 0,1 0-1 0 0,-1 1 0 0 0,1-1 1 0 0,0 0-1 0 0,0 0 1 0 0,0 0-1 0 0,0 0 1 0 0,1 0-1 0 0,0 1 2 0 0,11 15-69 0 0,-2 3 91 0 0,-7-12 46 0 0,-4-9-45 0 0,-1 0-1 0 0,1 0 0 0 0,0 0 0 0 0,-1 1 0 0 0,0-1 0 0 0,1 0 0 0 0,-1 0 1 0 0,0 0-1 0 0,0 2-22 0 0,-1 12 198 0 0,0-8-49 0 0,1 0 47 0 0,0 8-172 0 0,0-14-22 0 0,0 14 51 0 0,0-14-47 0 0,0 2-3 0 0,0 8-66 0 0,0-12-102 0 0,0 1 34 0 0,2 0-48 0 0,1-1 70 0 0,1 1 31 0 0,-3-1 26 0 0,0 1-39 0 0,1 0-28 0 0,-1 0 3 0 0,1 0-19 0 0,-1 0-49 0 0,0 0-15 0 0,-1 0-50 0 0,1-1-55 0 0,0 1-63 0 0,-1-1 367 0 0,0 0-435 0 0,1 1-63 0 0,-1-1-56 0 0,0 0-49 0 0,0 0-176 0 0,0 1-48 0 0,0-1-212 0 0,0 0-571 0 0</inkml:trace>
  <inkml:trace contextRef="#ctx0" brushRef="#br0" timeOffset="1671.98">1325 120 6880 0 0,'0'0'157'0'0,"0"0"23"0"0,0 0 11 0 0,0 0-64 0 0,0 0-8 0 0,0 0 47 0 0,0 0 146 0 0,0 0 270 0 0,0 0 24 0 0,2 0-20 0 0,4-1-247 0 0,-1-2-75 0 0,9-10 344 0 0,-10 10-421 0 0,1 1 239 0 0,18-2 43 0 0,-15 0-270 0 0,-1 0 59 0 0,-3 0-77 0 0,-1 1-47 0 0,-2 3-110 0 0,1-1 1 0 0,-1 1-1 0 0,0-1 0 0 0,0 1 1 0 0,0 0-1 0 0,0 0 1 0 0,0 0-1 0 0,0 0 0 0 0,0-1 1 0 0,0 1-1 0 0,0 0 1 0 0,1 1-25 0 0,14-5 440 0 0,-2-4-73 0 0,-2 1-119 0 0,-6 5-167 0 0,2 1-33 0 0,-3 1-31 0 0,0 1 0 0 0,-1 0 1 0 0,1 0-1 0 0,0 0 0 0 0,0 1 1 0 0,-1-1-1 0 0,1 1 1 0 0,-1 0-1 0 0,1 1 0 0 0,2 1-17 0 0,4 1 11 0 0,-2 4-11 0 0,2 13 53 0 0,-9-11-56 0 0,-2-9-11 0 0,0 1 0 0 0,-1-1 0 0 0,1 1 0 0 0,0-1 0 0 0,-1 1 1 0 0,1-1-1 0 0,-1 0 0 0 0,0 1 0 0 0,0-1 0 0 0,0 0 0 0 0,0 0 0 0 0,0 1 14 0 0,0-1-22 0 0,-3 21-175 0 0,-5-6 130 0 0,-4 10 38 0 0,11-22 29 0 0,-1 5 0 0 0,0-1 0 0 0,0 0 0 0 0,-6 8 0 0 0,6-12-6 0 0,1-1 0 0 0,-1 1 0 0 0,1-1 0 0 0,0 1 0 0 0,0 0 0 0 0,0 0 0 0 0,1 0 0 0 0,-1 0 0 0 0,1 0 0 0 0,1 1 0 0 0,-1-1 0 0 0,1 1 6 0 0,-1-3 0 0 0,1 0 0 0 0,-1 0 0 0 0,1-1 0 0 0,-1 1 0 0 0,0 0 0 0 0,0-1 0 0 0,0 1 0 0 0,0 0 0 0 0,-1-1 0 0 0,1 0 0 0 0,-1 1 0 0 0,0 0 0 0 0,-4 8 0 0 0,4-2 16 0 0,3-2 118 0 0,-1-6-108 0 0,0 0 1 0 0,0 0 0 0 0,1-1-1 0 0,-1 1 1 0 0,0 0 0 0 0,1 0-1 0 0,-1 0 1 0 0,1-1 0 0 0,-1 1 0 0 0,1 0-1 0 0,-1 0 1 0 0,1-1 0 0 0,-1 1-1 0 0,1 0-26 0 0,3 1 104 0 0,0 0-40 0 0,1-2-67 0 0,-3 0 120 0 0,-2 0 91 0 0,1 0 43 0 0,0 0-232 0 0,0 0-1 0 0,-1 0 1 0 0,1 0 0 0 0,0 0 0 0 0,-1 0 0 0 0,1 0 0 0 0,0 0 0 0 0,-1-1 0 0 0,1 1 0 0 0,-1 0 0 0 0,1 0 0 0 0,0-1 0 0 0,-1 1 0 0 0,1 0 0 0 0,-1-1 0 0 0,1 1 0 0 0,0-1-19 0 0,7-3 146 0 0,14 1-102 0 0,-21 3-44 0 0,1 0 0 0 0,-1 0 0 0 0,0 0 0 0 0,0 0 0 0 0,0-1 0 0 0,1 1 0 0 0,-1-1 0 0 0,0 1 0 0 0,0-1 0 0 0,0 1 0 0 0,0-1 0 0 0,0 1 0 0 0,0-1 0 0 0,0 0 0 0 0,0 0 0 0 0,1 1 0 0 0,-1-1 0 0 0,0 1 0 0 0,0-1 0 0 0,0 1 0 0 0,0 0 0 0 0,0-1 0 0 0,1 1 0 0 0,-1 0 0 0 0,0 0 0 0 0,0-1 0 0 0,1 1 0 0 0,-1 0 0 0 0,0 0 0 0 0,0 0 0 0 0,0 0 0 0 0,0 0 0 0 0,0 0 0 0 0,0-1 0 0 0,1 1 0 0 0,-1 0 0 0 0,0-1 0 0 0,0 1 0 0 0,0-1 0 0 0,0 0 0 0 0,0 0 0 0 0,7-3-39 0 0,3 3-97 0 0,3-1-34 0 0,-5-2 19 0 0,-1 1-21 0 0,0-1-56 0 0,-2 1 5 0 0,0 0-49 0 0,1 1-55 0 0,0-1-62 0 0,13-6-240 0 0</inkml:trace>
  <inkml:trace contextRef="#ctx0" brushRef="#br0" timeOffset="2033.46">1889 315 7080 0 0,'0'0'157'0'0,"0"-1"23"0"0,1-1-160 0 0,-1 1 0 0 0,0 0-1 0 0,1 0 1 0 0,-1 0 0 0 0,1 0 0 0 0,-1 0 0 0 0,1 0-1 0 0,0 0 1 0 0,-1 0 0 0 0,1 0 0 0 0,0 0-1 0 0,0 1 1 0 0,0-1 0 0 0,0 0 0 0 0,-1 0 0 0 0,1 1-1 0 0,1-1-19 0 0,7-2 63 0 0,-3 2-26 0 0,-2-1 65 0 0,1-1 85 0 0,2-3 175 0 0,4-2 242 0 0,-4 5-113 0 0,0-1-3 0 0,-2-2-106 0 0,-2 2-73 0 0,0 0-59 0 0,2 0-6 0 0,3-3 65 0 0,2-1 61 0 0,-2 1-48 0 0,10-11-91 0 0,-15 14-142 0 0,-3 0-72 0 0,0 1-19 0 0,1 3 6 0 0,5-2-9 0 0,-4-7 71 0 0,-1 8-57 0 0,-1 0-1 0 0,0 0 1 0 0,0-1 0 0 0,0 1 0 0 0,-1 0-1 0 0,1 0 1 0 0,0 0 0 0 0,0 0-1 0 0,-1 0 1 0 0,1 0 0 0 0,0 0 0 0 0,-1 0-1 0 0,1 0 1 0 0,-1 0 0 0 0,1 0 0 0 0,-1 0-1 0 0,0-1-8 0 0,-12-7 92 0 0,-1 2-69 0 0,12 6-23 0 0,0 0-1 0 0,-1-1 0 0 0,1 1 0 0 0,0 0 0 0 0,0 1 0 0 0,-1-1 0 0 0,1 0 0 0 0,0 1 0 0 0,-1-1 0 0 0,1 1 0 0 0,-1 0 0 0 0,1 0 0 0 0,-1 0 1 0 0,-8 2-48 0 0,3 2 1 0 0,-2 1 36 0 0,0 0 42 0 0,-9 7 131 0 0,6 0 35 0 0,11-10-154 0 0,0 0 0 0 0,0 1 0 0 0,1-1 0 0 0,-1 1 0 0 0,1-1 0 0 0,0 1 0 0 0,0-1 0 0 0,-1 2-43 0 0,-2 7 180 0 0,0 0-85 0 0,1-2-60 0 0,-5 16-40 0 0,6-14 27 0 0,0-1 44 0 0,2 0 67 0 0,-1 3 115 0 0,1-2-96 0 0,0-9-117 0 0,0 0 1 0 0,0 0-1 0 0,0 0 1 0 0,1 1 0 0 0,-1-1-1 0 0,1 0 1 0 0,-1 0-1 0 0,2 2-35 0 0,6 7 240 0 0,-3-5-111 0 0,-2-1 33 0 0,-2-4-120 0 0,0 0-1 0 0,-1 0 1 0 0,1 0 0 0 0,0 0-1 0 0,0 0 1 0 0,0 0 0 0 0,0 0-1 0 0,0 0 1 0 0,0 0-1 0 0,0-1 1 0 0,0 1 0 0 0,0 0-1 0 0,0 0-41 0 0,5 2 83 0 0,3 3-2 0 0,9 6 49 0 0,-3-6-233 0 0,1-2 110 0 0,-9-3 38 0 0,0 0 1 0 0,-1-1-1 0 0,1 0 0 0 0,0-1 0 0 0,0 1 1 0 0,1-2-46 0 0,5 0 37 0 0,-1-1-47 0 0,0 0-63 0 0,0-1-80 0 0,-4 2-2 0 0,0-1-49 0 0,-1 0-53 0 0,1 0-58 0 0,-2 1 20 0 0,-1 0-43 0 0,1 0-44 0 0,0 1-48 0 0,6-3-805 0 0,-1-5-11 0 0</inkml:trace>
  <inkml:trace contextRef="#ctx0" brushRef="#br0" timeOffset="2387.67">2248 87 8088 0 0,'4'6'277'0'0,"1"-1"-65"0"0,-1 0-56 0 0,-1 0-49 0 0,1 1-30 0 0,-1 1-45 0 0,5 12-64 0 0,-2-5 50 0 0,-2-5 91 0 0,2 4 636 0 0,-1 1-35 0 0,-1-1-43 0 0,0 0-50 0 0,-1-2-125 0 0,0 0-50 0 0,-1-6-190 0 0,0 0-34 0 0,0 3 110 0 0,5 9 357 0 0,-4-11-437 0 0,1 0 42 0 0,4 9 145 0 0,-6-11-304 0 0,-1 1 53 0 0,-1 1 62 0 0,1 2 80 0 0,2-1-44 0 0,4 6 191 0 0,-6-12-402 0 0,1 1 0 0 0,-1 0-1 0 0,0 0 1 0 0,0 0 0 0 0,0 0-1 0 0,0 0 1 0 0,-1 0 0 0 0,1 0-1 0 0,0 0 1 0 0,-1 0 0 0 0,0 0-1 0 0,1 2-70 0 0,-1-2-3 0 0,0-1 59 0 0,0 0 52 0 0,0 1 43 0 0,0-2 78 0 0,0 1 38 0 0,1-1 637 0 0,-1 0-476 0 0,-1-1-76 0 0,1 0-181 0 0,0 0-67 0 0,0 1-77 0 0,-1-1-63 0 0,1 0-71 0 0,-1 1-78 0 0,-2-3 281 0 0,-4-4 45 0 0,6 6-127 0 0,0-1 0 0 0,0 1 0 0 0,0-1 0 0 0,0 1 0 0 0,1 0 0 0 0,-1-1 0 0 0,0 1 0 0 0,1-1 0 0 0,-1 0 0 0 0,1 1 0 0 0,-1-1 0 0 0,1 1 0 0 0,0-1 0 0 0,-1 0 0 0 0,1 1 0 0 0,0-2-14 0 0,1-10 27 0 0,-1 4 9 0 0,0 0 1 0 0,0-1-1 0 0,-1 1 0 0 0,-1-4-36 0 0,2 10 1 0 0,-1 1 0 0 0,0-1 0 0 0,1 1 0 0 0,-1-1 0 0 0,1 0 0 0 0,0 1 0 0 0,0-1 0 0 0,0 0 0 0 0,0 0 0 0 0,0 1 0 0 0,1-1-1 0 0,-1 0 1 0 0,1 1 0 0 0,0-3-1 0 0,0 4 0 0 0,0-1 0 0 0,-1 1 0 0 0,0-1 0 0 0,1 0 0 0 0,-1 0 0 0 0,0 1 0 0 0,0-1 0 0 0,0 0 0 0 0,0 1 0 0 0,0-1 0 0 0,0 0 0 0 0,-1-1 0 0 0,1 1 0 0 0,0 1 0 0 0,-1-1 0 0 0,1 0 0 0 0,0 0 0 0 0,0 1 0 0 0,0-1 0 0 0,0 0 0 0 0,1 1 0 0 0,-1-1 0 0 0,0 0 0 0 0,1 1 0 0 0,0-3 0 0 0,8-18-16 0 0,4-10-72 0 0,-11 27 36 0 0,0 0-1 0 0,1 1 0 0 0,0-1 1 0 0,0 1-1 0 0,0-1 0 0 0,1 1 0 0 0,-1 0 1 0 0,4-3 52 0 0,11-10-231 0 0,-3 3-39 0 0,-11 10 171 0 0,0 0 1 0 0,1 1 0 0 0,-1-1-1 0 0,6-2 99 0 0,-1 1-227 0 0,-4 3 64 0 0,0 0-40 0 0,-1 0-3 0 0,0 1-37 0 0,1-1-40 0 0,-1 0-46 0 0,0 1-48 0 0,1-1-53 0 0,0 1-57 0 0,-1-1-59 0 0,0 1 93 0 0,0 0-37 0 0,-3 0 86 0 0,1 0-48 0 0,0 1-42 0 0,0-1-38 0 0,0 0-146 0 0,1-1-38 0 0,5-1-1558 0 0</inkml:trace>
  <inkml:trace contextRef="#ctx0" brushRef="#br0" timeOffset="2776.88">2877 44 8696 0 0,'0'0'197'0'0,"-2"0"24"0"0,-8-4-2 0 0,-3-2-7 0 0,7 7-157 0 0,4 1-50 0 0,-1 2 33 0 0,-1-2 39 0 0,-1-1 41 0 0,-4-1 41 0 0,8 0-121 0 0,0 0 0 0 0,1 0 0 0 0,-1 0 0 0 0,0 0 0 0 0,1 0 0 0 0,-1 1 1 0 0,0-1-1 0 0,1 0 0 0 0,-1 0 0 0 0,1 1 0 0 0,-1-1 0 0 0,0 0 0 0 0,1 1 0 0 0,-1-1 0 0 0,1 0 0 0 0,-1 1 0 0 0,1-1 0 0 0,-1 1 0 0 0,1-1 0 0 0,-1 1-38 0 0,-8 6 508 0 0,-11 8 110 0 0,1 6-43 0 0,4-5-108 0 0,8-7-234 0 0,2 5 25 0 0,0-1-32 0 0,0-4-24 0 0,4-6-150 0 0,-1-1 0 0 0,1 1 0 0 0,0 0 0 0 0,0-1 0 0 0,0 1 0 0 0,0 0 0 0 0,1-1 0 0 0,-1 3-52 0 0,0 5 234 0 0,0 0 1 0 0,1 1 0 0 0,0 2-235 0 0,0 2 233 0 0,1-10-157 0 0,-1 0 0 0 0,1 0 0 0 0,0-1 0 0 0,0 1 0 0 0,0 0 0 0 0,1-1 1 0 0,0 0-1 0 0,0 1 0 0 0,1 1-76 0 0,10 17 319 0 0,0-3-87 0 0,-9-15-189 0 0,-2-1 4 0 0,1-1 1 0 0,0 0 0 0 0,0 1-1 0 0,0-1 1 0 0,0-1 0 0 0,3 3-48 0 0,0-1 79 0 0,0 0 1 0 0,0-1 0 0 0,0 1 0 0 0,1-1-80 0 0,0 0 102 0 0,0-1 1 0 0,0 1-1 0 0,0-1 1 0 0,0-1-1 0 0,1 0 1 0 0,-1 0-1 0 0,6 0-102 0 0,-4-1 149 0 0,-3-1-54 0 0,10-4 72 0 0,-9 2-64 0 0,2 0 71 0 0,-5 1-116 0 0,-1 1-1 0 0,1-1 0 0 0,-1 1 0 0 0,0-1 0 0 0,0 0 0 0 0,3-3-57 0 0,-1 1 96 0 0,0-1 0 0 0,0 0 0 0 0,0 0 0 0 0,-1 0 1 0 0,0-1-1 0 0,1-2-96 0 0,-1 2 106 0 0,0-1 0 0 0,0 0 1 0 0,-1 0-1 0 0,0-1 0 0 0,1-3-106 0 0,-3 6 53 0 0,0 1 0 0 0,0-1 0 0 0,0 0-1 0 0,-1 1 1 0 0,0-3-53 0 0,-1-13 199 0 0,-2 1-38 0 0,-9-16 60 0 0,-5 2-114 0 0,-4 1-87 0 0,12 20-104 0 0,-8-5-51 0 0,9 10 44 0 0,-3-4-54 0 0,4 3 78 0 0,-1-1-56 0 0,-1 0-68 0 0,-1 1-74 0 0,0 2-83 0 0,5 5 245 0 0,2 0-51 0 0,0 0-50 0 0,0 0-94 0 0,1 1-117 0 0,0-1 157 0 0,1 1-36 0 0,0-1-40 0 0,-1 0-42 0 0,0 1-44 0 0,1-1-48 0 0,-1 0-50 0 0,1 0-53 0 0,-1 0-55 0 0,0-1-58 0 0,-5-2-1624 0 0,-6-2-1306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2:43.5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245 469 5784 0 0,'0'0'132'0'0,"0"0"17"0"0,0 0 10 0 0,-3-2-26 0 0,-9-9-106 0 0,9 10-5 0 0,0 0 41 0 0,-4 0 161 0 0,1 1 56 0 0,-10 1 463 0 0,10-1-500 0 0,2 0-57 0 0,-4 1 122 0 0,1 0-60 0 0,1 3-13 0 0,-1 5 39 0 0,4-4-159 0 0,3-5-87 0 0,0 1-1 0 0,0 0 1 0 0,0-1 0 0 0,-1 1 0 0 0,1-1-1 0 0,0 1 1 0 0,-1 0 0 0 0,1-1 0 0 0,-1 1-1 0 0,1-1 1 0 0,-1 1 0 0 0,1-1 0 0 0,-1 0-1 0 0,1 1 1 0 0,-1-1 0 0 0,1 1-1 0 0,-1-1 1 0 0,1 0 0 0 0,-1 1 0 0 0,0-1-1 0 0,1 0 1 0 0,-1 0-28 0 0,-4 3 111 0 0,0-1 27 0 0,-20 12 418 0 0,17-9-408 0 0,1 1-36 0 0,-8 7 144 0 0,4-5-36 0 0,8-2-140 0 0,0 3-1 0 0,-2 5 16 0 0,-4-3 5 0 0,8-9-83 0 0,-1 0 0 0 0,1-1 0 0 0,-1 1-1 0 0,1 0 1 0 0,0 1 0 0 0,0-1 0 0 0,0 0 0 0 0,0 0-1 0 0,0 1 1 0 0,0-1 0 0 0,0 0 0 0 0,1 1-1 0 0,-1-1-16 0 0,1 1 16 0 0,-1-1-1 0 0,1 0 0 0 0,-1 1 0 0 0,0-1 1 0 0,0 0-1 0 0,0 0 0 0 0,0 1 0 0 0,0-1 0 0 0,-1 0 1 0 0,1 0-1 0 0,0 0 0 0 0,-1-1 0 0 0,0 1-15 0 0,0 1 19 0 0,1-1-1 0 0,-1 0 1 0 0,0 1-1 0 0,1 0 1 0 0,-1-1-1 0 0,1 1 1 0 0,0 0-1 0 0,0-1 1 0 0,0 1-1 0 0,0 0 1 0 0,1 0-1 0 0,-1 0 1 0 0,1 0 0 0 0,0 2-19 0 0,-1 9 140 0 0,1 1 0 0 0,1 8-140 0 0,0 3 136 0 0,-1-25-133 0 0,0 0-1 0 0,0-1 0 0 0,0 1 1 0 0,0 0-1 0 0,0 0 0 0 0,0-1 0 0 0,1 1 1 0 0,-1 0-1 0 0,0-1 0 0 0,0 1 1 0 0,1 0-1 0 0,-1-1 0 0 0,0 1 1 0 0,1 0-1 0 0,-1-1 0 0 0,0 1 0 0 0,1-1 1 0 0,-1 1-1 0 0,1-1 0 0 0,-1 1 1 0 0,1-1-1 0 0,-1 1 0 0 0,1-1 1 0 0,0 1-1 0 0,-1-1-2 0 0,1 0 2 0 0,-1 1 0 0 0,1-1 0 0 0,-1 0 0 0 0,1 1 0 0 0,-1-1 0 0 0,0 0 0 0 0,1 1 0 0 0,-1-1 0 0 0,1 1 0 0 0,-1-1 0 0 0,0 1 0 0 0,0-1 0 0 0,1 1 1 0 0,-1-1-1 0 0,0 1 0 0 0,0-1 0 0 0,1 1 0 0 0,-1-1 0 0 0,0 1 0 0 0,0-1 0 0 0,0 1 0 0 0,0-1 0 0 0,0 1 0 0 0,0 0-2 0 0,0-1 1 0 0,0 0 1 0 0,0 0-1 0 0,0 0 1 0 0,0 0-1 0 0,0 0 0 0 0,0 1 1 0 0,0-1-1 0 0,0 0 1 0 0,0 0-1 0 0,0 0 0 0 0,0 0 1 0 0,0 0-1 0 0,0 0 1 0 0,0 0-1 0 0,0 0 0 0 0,0 0 1 0 0,0 0-1 0 0,0 0 1 0 0,0 1-1 0 0,0-1 0 0 0,0 0 1 0 0,0 0-1 0 0,0 0 1 0 0,0 0-1 0 0,0 0 0 0 0,0 0 1 0 0,0 0-1 0 0,0 0 1 0 0,1 0-1 0 0,-1 0 0 0 0,0 0 1 0 0,0 0-1 0 0,0 0 1 0 0,0 0-1 0 0,0 1 0 0 0,0-1 1 0 0,0 0-1 0 0,0 0 1 0 0,0 0-1 0 0,0 0 0 0 0,0 0 1 0 0,0 0-1 0 0,1 0 1 0 0,-1 0-1 0 0,0 0 0 0 0,0 0 1 0 0,0 0-1 0 0,0 0 1 0 0,0 0-1 0 0,0 0 0 0 0,0 0 1 0 0,0 0-1 0 0,0 0 1 0 0,0 0-1 0 0,0 0 1 0 0,1 0-1 0 0,-1 0-1 0 0,1 0 19 0 0,1 0-1 0 0,-1 0 1 0 0,1 0 0 0 0,-1 1 0 0 0,1-1 0 0 0,-1 1-1 0 0,1-1 1 0 0,-1 1 0 0 0,1 0 0 0 0,-1 0-1 0 0,0-1 1 0 0,1 1-19 0 0,11 6 155 0 0,-2-5-20 0 0,-4-2-40 0 0,1 0-35 0 0,11 1-26 0 0,-16 0-42 0 0,-1-2 0 0 0,1 1 0 0 0,-1 0 0 0 0,1 0 0 0 0,0-1 0 0 0,-1 1 0 0 0,0-1 0 0 0,1 0 0 0 0,0 0 8 0 0,13-7-16 0 0,0 0 56 0 0,-2 1 38 0 0,1 0 47 0 0,0-6-34 0 0,0 1-70 0 0,-11 9-21 0 0,-3 3 0 0 0,0 0 0 0 0,-1 0 0 0 0,1-1 0 0 0,0 1 0 0 0,-1 0 0 0 0,1-1 0 0 0,-1 1 0 0 0,1 0 0 0 0,-1-1 0 0 0,1 1 0 0 0,-1-1 0 0 0,1 1 0 0 0,-1-1 0 0 0,1 1 0 0 0,-1-1 0 0 0,0 1 0 0 0,1-1 0 0 0,-1 1 0 0 0,0-1 0 0 0,1 0 0 0 0,-1 1 0 0 0,0-1 0 0 0,2-4 0 0 0,0 2-4 0 0,0 1 0 0 0,0-1 0 0 0,0 1 0 0 0,0-1 0 0 0,0 1 0 0 0,1 0 0 0 0,0-1 4 0 0,0 1-5 0 0,-1 0 1 0 0,0 0 0 0 0,0 0-1 0 0,0 0 1 0 0,0 0-1 0 0,0-1 1 0 0,0 1-1 0 0,0-1 1 0 0,-1 0 0 0 0,2-2 4 0 0,0-7-1 0 0,1-3-17 0 0,6-1-39 0 0,-8 15 46 0 0,0-1 0 0 0,-1 0 0 0 0,0 0 0 0 0,1 0 0 0 0,-1-1 0 0 0,0 1 0 0 0,0 0 0 0 0,0 0 0 0 0,0 0 0 0 0,0-1 0 0 0,-1 1 0 0 0,1-1 0 0 0,-1 1 0 0 0,0-1 11 0 0,1-36-157 0 0,-2 21 104 0 0,2-29 36 0 0,1 22 14 0 0,-2-1-1 0 0,-1 1 1 0 0,-3-16 3 0 0,-8-10-51 0 0,-1-7 49 0 0,8 16 2 0 0,-1 19 0 0 0,4 17 0 0 0,1 0 0 0 0,-1 0 0 0 0,1 0 0 0 0,1 0 0 0 0,-1-4 0 0 0,1 2 1 0 0,-1 0 0 0 0,0 0 1 0 0,-1 0-1 0 0,-2-7-1 0 0,-1-6 41 0 0,3 0 61 0 0,2 20-89 0 0,0-1 1 0 0,0 0-1 0 0,0 1 1 0 0,-1-1 0 0 0,1 0-1 0 0,0 0 1 0 0,-1 1-1 0 0,1-1 1 0 0,-1 0 0 0 0,0 1-1 0 0,1-1 1 0 0,-1 1-1 0 0,0-1 1 0 0,-1 0-14 0 0,-3-8 23 0 0,3-5-86 0 0,2 12 49 0 0,-2-13-72 0 0,-1 10 20 0 0,-5 3-34 0 0,8 3 97 0 0,0 0 1 0 0,0 0 0 0 0,0 0 0 0 0,0 0 0 0 0,0 0 0 0 0,0 0 0 0 0,0 0 0 0 0,0 0 0 0 0,-1 0 0 0 0,1 0-1 0 0,0 0 1 0 0,0 0 0 0 0,0 0 0 0 0,0 0 0 0 0,0 0 0 0 0,0 0 0 0 0,0 0 0 0 0,0 0 0 0 0,0 0-1 0 0,0 0 1 0 0,0 0 0 0 0,-1 0 0 0 0,1 0 0 0 0,0 0 0 0 0,0 0 0 0 0,0 1 0 0 0,0-1 0 0 0,0 0 0 0 0,0 0-1 0 0,0 0 1 0 0,0 0 0 0 0,0 0 0 0 0,0 0 0 0 0,0 0 0 0 0,0 0 0 0 0,0 0 0 0 0,0 0 0 0 0,0 0-1 0 0,0 0 1 0 0,0 0 0 0 0,0 1 0 0 0,0-1 0 0 0,0 0 0 0 0,0 0 0 0 0,0 0 0 0 0,0 0 0 0 0,0 0 0 0 0,0 0-1 0 0,0 0 1 0 0,0 0 0 0 0,0 0 0 0 0,0 0 0 0 0,0 0 0 0 0,0 1 0 0 0,0-1 0 0 0,0 0 0 0 0,0 0 2 0 0,0 2-1 0 0,0 0 0 0 0,0 0 0 0 0,0 0 0 0 0,1 0 1 0 0,-1 0-1 0 0,1-1 0 0 0,-1 1 0 0 0,1 0 0 0 0,0 0 1 0 0,8 13 35 0 0,-1-4 24 0 0,-2 4 33 0 0,0 6 23 0 0,-5-14-74 0 0,1 0-1 0 0,1 0 0 0 0,-1 0 0 0 0,2 2-40 0 0,0 1 9 0 0,0 0 0 0 0,-1 0 0 0 0,3 10-9 0 0,7 24-1 0 0,-6-27 1 0 0,4 10 15 0 0,2 2 39 0 0,-10-23-31 0 0,-1 1 0 0 0,1 1 0 0 0,-1-1 0 0 0,0 0 0 0 0,-1 0 0 0 0,1 4-23 0 0,-1-4 26 0 0,0 0-1 0 0,1 1 1 0 0,0-1 0 0 0,0 0-1 0 0,1 0 1 0 0,1 2-26 0 0,1 2 57 0 0,-1 0 0 0 0,0 1 0 0 0,-1-1 0 0 0,1 7-57 0 0,9 28 221 0 0,-9-36-170 0 0,2 7 38 0 0,-4 1 25 0 0,-2 3-3 0 0,0 41 217 0 0,0-44-261 0 0,0 0-40 0 0,0-13-40 0 0,-4 6 104 0 0,2-8-129 0 0,1-1-64 0 0,-1 1-87 0 0,0-1-105 0 0,1-2 100 0 0,1 1-34 0 0,-1 0-112 0 0,0 0-55 0 0,1-1-51 0 0,0 0-43 0 0,-1 1-146 0 0,1-1-43 0 0,0 0-177 0 0,0 0-473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3:22.5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198 319 5528 0 0,'0'0'124'0'0,"0"0"17"0"0,0 0 11 0 0,0 0-47 0 0,0 0-6 0 0,0 0 39 0 0,0 3 120 0 0,0-3-226 0 0,0 1 0 0 0,0 0 0 0 0,0-1 0 0 0,-1 1-1 0 0,1-1 1 0 0,0 1 0 0 0,0 0 0 0 0,0-1 0 0 0,-1 1 0 0 0,1-1 0 0 0,0 1 0 0 0,-1-1-1 0 0,1 1 1 0 0,0 0 0 0 0,-1-1 0 0 0,1 0 0 0 0,-1 1 0 0 0,1-1 0 0 0,0 1 0 0 0,-1-1-1 0 0,1 1 1 0 0,-1-1 0 0 0,0 0-32 0 0,1 1 32 0 0,-1-1-1 0 0,1 0 0 0 0,-1 1 1 0 0,1-1-1 0 0,-1 1 0 0 0,1-1 1 0 0,-1 0-1 0 0,1 1 1 0 0,0-1-1 0 0,-1 1 0 0 0,1-1 1 0 0,0 1-1 0 0,-1 0 0 0 0,1-1 1 0 0,0 1-1 0 0,-1-1 1 0 0,1 1-1 0 0,0 0 0 0 0,0-1 1 0 0,0 1-1 0 0,0-1 0 0 0,0 1 1 0 0,0 0-32 0 0,-3 4 337 0 0,-2 0-188 0 0,-10 10 383 0 0,12-12-431 0 0,1-1-79 0 0,1-1 9 0 0,-4 4 187 0 0,0 0-83 0 0,2-1-55 0 0,0 6 44 0 0,2-2 19 0 0,1-7-130 0 0,0-1 0 0 0,0 1 1 0 0,0 0-1 0 0,0-1 0 0 0,0 1 1 0 0,0 0-1 0 0,0-1 0 0 0,0 1 1 0 0,-1 0-1 0 0,1-1 0 0 0,0 1 1 0 0,-1 0-1 0 0,1-1 0 0 0,0 1 0 0 0,-1 0 1 0 0,1-1-1 0 0,-1 1-13 0 0,-8 5 188 0 0,8-6-174 0 0,0 0 1 0 0,0 1-1 0 0,0 0 1 0 0,0-1-1 0 0,0 1 1 0 0,0 0-1 0 0,0-1 1 0 0,0 1-1 0 0,0 0 1 0 0,0 0 0 0 0,0 0-1 0 0,1 0 1 0 0,-1 0-1 0 0,0 0 1 0 0,1 0-15 0 0,-6 11 145 0 0,3-2-53 0 0,-6 11 49 0 0,5-15-67 0 0,-1-1 0 0 0,0 1 0 0 0,0-1 0 0 0,-6 4-74 0 0,7-6 45 0 0,1 1 0 0 0,-1-1 0 0 0,1 1 0 0 0,-1 0 0 0 0,1-1 0 0 0,0 2 0 0 0,-1 1-45 0 0,-11 24 459 0 0,10 0 26 0 0,1-22-394 0 0,3-7-72 0 0,0 0-1 0 0,0 1 0 0 0,0-1 1 0 0,0 0-1 0 0,0 1 0 0 0,1-1 0 0 0,-1 1 1 0 0,1-1-1 0 0,-1 1 0 0 0,1-1 1 0 0,0 1-1 0 0,-1-1 0 0 0,1 1 1 0 0,0-1-1 0 0,0 1 0 0 0,0 0 0 0 0,0-1 1 0 0,0 1-1 0 0,0-1 0 0 0,1 1 1 0 0,-1-1-1 0 0,0 1 0 0 0,1-1 1 0 0,0 2-19 0 0,1 2 53 0 0,1 1 22 0 0,0 0 0 0 0,1 0 0 0 0,-1 0 0 0 0,1-1 0 0 0,0 0 1 0 0,1 1-76 0 0,8 15 215 0 0,-4-6-44 0 0,-1-8-96 0 0,6-1 28 0 0,5 0-24 0 0,-9-3-34 0 0,-2-1 38 0 0,2 0 56 0 0,28-2 578 0 0,-30-1-563 0 0,-2-1-48 0 0,-1 1-41 0 0,10-6 217 0 0,-3-1-90 0 0,7-2 27 0 0,-8 6-23 0 0,-1-1-40 0 0,1-1-9 0 0,5-4 29 0 0,10-7 130 0 0,-16 13-161 0 0,1 0 35 0 0,1-1-73 0 0,-7 2-42 0 0,0 0 1 0 0,0 0 0 0 0,0-1 0 0 0,0 0 0 0 0,0-1-66 0 0,3-3 55 0 0,-2 0-50 0 0,11-25-5 0 0,-14 29 0 0 0,-1 0 0 0 0,-1 0 0 0 0,1 0 0 0 0,0-1 0 0 0,-1 1 0 0 0,0 0 0 0 0,0-1 0 0 0,0 1 0 0 0,-1-4 0 0 0,2-47 0 0 0,-2 37 0 0 0,0 16-4 0 0,-1 0-1 0 0,1-1 0 0 0,0 1 0 0 0,0 0 1 0 0,-1 0-1 0 0,1-1 0 0 0,-1 1 0 0 0,0 0 1 0 0,0 0-1 0 0,0 0 0 0 0,0-1 0 0 0,0 1 0 0 0,0 0 1 0 0,-1 1-1 0 0,1-1 0 0 0,-1-1 5 0 0,0 0-21 0 0,0 0 0 0 0,0 0 0 0 0,0 0 0 0 0,0 0 0 0 0,0-1 0 0 0,0-3 21 0 0,-1-5-89 0 0,-1-3-72 0 0,-7 0-60 0 0,2 2 29 0 0,3-5-23 0 0,0 0-15 0 0,-3 6 11 0 0,-4-4-121 0 0,11 2 42 0 0,2 13 275 0 0,0 0 0 0 0,0 1 0 0 0,0-1 0 0 0,0 0 0 0 0,0 0 0 0 0,0 1 0 0 0,-1-1 1 0 0,1 0-1 0 0,0 0 0 0 0,0 1 0 0 0,0-1 0 0 0,-1 0 0 0 0,1 0 0 0 0,-1 1 0 0 0,1-1 23 0 0,-1 0-23 0 0,1 1-1 0 0,-1 0 0 0 0,1-1 0 0 0,0 1 0 0 0,-1 0 0 0 0,1 0 1 0 0,-1-1-1 0 0,1 1 0 0 0,-1 0 0 0 0,1 0 0 0 0,-1 0 1 0 0,0 0-1 0 0,1 0 0 0 0,-1 0 0 0 0,1 0 0 0 0,-1 0 0 0 0,1 0 1 0 0,-1 0 23 0 0,-4-3-470 0 0,2 0 296 0 0,1 1 45 0 0,0 0-46 0 0,1 1-63 0 0,-1-1-79 0 0,1 1-175 0 0,0 0-111 0 0,1 1 89 0 0,0-1-41 0 0,0-1-645 0 0,0-2-502 0 0,0-4-957 0 0</inkml:trace>
  <inkml:trace contextRef="#ctx0" brushRef="#br0" timeOffset="452.97">1090 77 5824 0 0,'0'0'166'0'0,"0"-2"-6"0"0,0-1-80 0 0,0-6-76 0 0,0 5 78 0 0,0 1 71 0 0,0 0 104 0 0,0 2-81 0 0,0-1 36 0 0,0 1 39 0 0,0-1 42 0 0,-3 0 506 0 0,3 1-718 0 0,-3-2 148 0 0,-4-6 187 0 0,5 4-197 0 0,1 0 120 0 0,1 3-116 0 0,1-1 43 0 0,-2 3-29 0 0,1 0-60 0 0,-2 0-50 0 0,1 0-41 0 0,-3 0-7 0 0,-2 0-9 0 0,5 0 25 0 0,-5-1 41 0 0,-7-3 385 0 0,9 1-330 0 0,1 1-87 0 0,1-1-93 0 0,0 2 132 0 0,1 0-33 0 0,-3 0 28 0 0,1 0-72 0 0,-2 2-41 0 0,2 0 53 0 0,-9-1 116 0 0,-18 0 335 0 0,19 0-370 0 0,0 0-37 0 0,0 0-70 0 0,10 0-49 0 0,1-1 0 0 0,-1 1 1 0 0,1 0-1 0 0,-1 0 1 0 0,1 0-1 0 0,-1 0 0 0 0,1 0 1 0 0,-1 0-1 0 0,1 0 1 0 0,-1 0-1 0 0,1 0 0 0 0,0 1 1 0 0,-1-1-1 0 0,1 0 1 0 0,-1 0-1 0 0,1 0 0 0 0,-1 0 1 0 0,1 1-1 0 0,-1-1 1 0 0,1 0-1 0 0,0 1 0 0 0,-1-1 1 0 0,1 0-1 0 0,0 0 0 0 0,-1 1 1 0 0,1-1-1 0 0,0 1 1 0 0,-1-1-1 0 0,1 0 0 0 0,0 1 1 0 0,0-1-1 0 0,-1 1-3 0 0,-3 5 33 0 0,-7 1-7 0 0,10-7-21 0 0,0 0 0 0 0,0 1-1 0 0,0-1 1 0 0,0 1 0 0 0,0-1-1 0 0,1 1 1 0 0,-1-1 0 0 0,0 1-1 0 0,0 0 1 0 0,0-1 0 0 0,0 1-1 0 0,1 0 1 0 0,-1 0 0 0 0,0 0 0 0 0,1 0-1 0 0,-1 0-4 0 0,-1 4 22 0 0,1-5-19 0 0,1 1-1 0 0,0 0 1 0 0,0-1-1 0 0,-1 1 1 0 0,1-1-1 0 0,0 1 1 0 0,-1-1-1 0 0,1 1 1 0 0,-1-1-1 0 0,1 1 1 0 0,0-1-1 0 0,-1 1 1 0 0,1-1-1 0 0,-1 1 1 0 0,0-1-1 0 0,1 0 1 0 0,-1 1-1 0 0,1-1 1 0 0,-1 0-1 0 0,1 1 1 0 0,-1-1-1 0 0,0 0-2 0 0,-4 3 9 0 0,4-3-5 0 0,0 1 0 0 0,0-1 0 0 0,1 1 0 0 0,-1 0 0 0 0,0 0 0 0 0,0-1 0 0 0,1 1 0 0 0,-1 0 0 0 0,0 0 0 0 0,1 0 0 0 0,-1 0 0 0 0,1 0 0 0 0,-1 0 0 0 0,1 0 0 0 0,-1 0-1 0 0,1 0-2 0 0,-6 10 31 0 0,-5-5 41 0 0,10-6-67 0 0,0 1-1 0 0,0-1 1 0 0,0 1 0 0 0,0-1 0 0 0,0 1 0 0 0,0-1 0 0 0,0 1 0 0 0,0 0 0 0 0,0-1 0 0 0,1 1 0 0 0,-1 0 0 0 0,0 0 0 0 0,0-1 0 0 0,1 1 0 0 0,-1 0 0 0 0,0 0-6 0 0,-16 37 215 0 0,4-3-45 0 0,9-9 18 0 0,5-3-55 0 0,0-9-74 0 0,-1 82 354 0 0,0-55-311 0 0,0-32-84 0 0,1 1 0 0 0,0 0 0 0 0,1-1 0 0 0,1 4-18 0 0,3 18 61 0 0,-4-8 30 0 0,-1-7-42 0 0,5-1-35 0 0,0 0 11 0 0,-4 0 41 0 0,-3 11 7 0 0,1 25 102 0 0,3-25-115 0 0,-2-24-52 0 0,0-1 1 0 0,-1 1-1 0 0,1-1 0 0 0,0 1 1 0 0,0-1-1 0 0,0 0 0 0 0,0 1 1 0 0,0-1-1 0 0,1 1-8 0 0,-1-2 1 0 0,-1 0 1 0 0,0 0 0 0 0,0 0-1 0 0,0 0 1 0 0,0 1-1 0 0,0-1 1 0 0,0 0-1 0 0,0 0 1 0 0,0 0 0 0 0,1 0-1 0 0,-1 0 1 0 0,0 0-1 0 0,0 0 1 0 0,0 0-1 0 0,0 0 1 0 0,0 0-1 0 0,0 1 1 0 0,0-1 0 0 0,0 0-1 0 0,0 0 1 0 0,0 0-1 0 0,0 0 1 0 0,0 0-1 0 0,0 0 1 0 0,0 0 0 0 0,0 1-1 0 0,0-1 1 0 0,0 0-1 0 0,0 0 1 0 0,0 0-1 0 0,0 0 1 0 0,0 0 0 0 0,0 0-1 0 0,0 0 1 0 0,0 1-1 0 0,0-1 1 0 0,0 0-1 0 0,0 0 1 0 0,0 0 0 0 0,0 0-1 0 0,0 0 1 0 0,0 0-1 0 0,0 0 1 0 0,0 0-1 0 0,0 1 1 0 0,0-1 0 0 0,0 0-1 0 0,-1 0 1 0 0,1 0-1 0 0,0 0 1 0 0,0 0-1 0 0,0 0 1 0 0,0 0-1 0 0,0 0 1 0 0,0 0 0 0 0,0 0-1 0 0,-1 0-1 0 0,-9 10 70 0 0,8-5-17 0 0,2 6-61 0 0,0-9-84 0 0,0-2-13 0 0,0 0 13 0 0,0 0-54 0 0,0 0-113 0 0,0 0-279 0 0,-2 0 45 0 0,1 0 107 0 0,0 0 93 0 0,-1 0 79 0 0,1 0 51 0 0,0 0 61 0 0,-1 0-42 0 0,1 0 50 0 0,0 0-6 0 0,0 0-46 0 0,-1 0-956 0 0</inkml:trace>
  <inkml:trace contextRef="#ctx0" brushRef="#br0" timeOffset="802.74">606 380 9040 0 0,'0'0'266'0'0,"3"0"1"0"0,0 0-174 0 0,21 0-79 0 0,-18 0 9 0 0,0 0 42 0 0,4 1 106 0 0,-6-1-101 0 0,-1 0-1 0 0,0-1 1 0 0,0 1 0 0 0,0 0-1 0 0,0-1 1 0 0,1 0-1 0 0,-1 0-69 0 0,7-3 169 0 0,0 0-17 0 0,-2 1-13 0 0,0 2 19 0 0,2 1 54 0 0,1-1-1 0 0,0-1 1 0 0,1 0 0 0 0,-1 0 0 0 0,0-1 0 0 0,6-2-212 0 0,30-8 595 0 0,-16 11-394 0 0,-22 2-124 0 0,0 0 0 0 0,0-1 0 0 0,9-1-77 0 0,40-11 212 0 0,-27 6-123 0 0,-4 2-52 0 0,8 2-53 0 0,8 3-64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3:19.8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 33 6568 0 0,'0'0'190'0'0,"0"0"64"0"0,0 0 156 0 0,-2 0 64 0 0,1 0-425 0 0,0 0 62 0 0,0 0 54 0 0,0 1 44 0 0,-1 0 294 0 0,-3 3 808 0 0,4-3-973 0 0,-1 0-73 0 0,1 0-153 0 0,1 0-41 0 0,-1 0-45 0 0,0-1-51 0 0,1 1-49 0 0,-1 0-55 0 0,0 1 216 0 0,0 1 1 0 0,1 0 0 0 0,-1 0 0 0 0,1-1 0 0 0,0 1-1 0 0,0 0 1 0 0,0 0 0 0 0,0 0 0 0 0,0-1-1 0 0,1 3-87 0 0,-1 4 295 0 0,0 18 399 0 0,0 0-100 0 0,0 0-76 0 0,0 1-52 0 0,4-8-185 0 0,1-8-34 0 0,-2-6-91 0 0,-2 0-56 0 0,-2 11 38 0 0,0-10-81 0 0,1 1 44 0 0,0 11 126 0 0,0-8-105 0 0,0-9-39 0 0,0 0 1 0 0,0 1-37 0 0,0 11-25 0 0,0-11-15 0 0,0 6 3 0 0,0-8-203 0 0,0-1 77 0 0,0 1 67 0 0,0 0 55 0 0,0-1 55 0 0,0 1 42 0 0,0 2 347 0 0,0-2-295 0 0,0-1-99 0 0,0 1-37 0 0,0-1-40 0 0,0 1-44 0 0,0-1-48 0 0,0 1-54 0 0,0-1-81 0 0,0 1-77 0 0,0-1-84 0 0,0 0-93 0 0,0 0-100 0 0,0 1-107 0 0,0-1-115 0 0,0 0-123 0 0,0 0-983 0 0,0 0-1094 0 0</inkml:trace>
  <inkml:trace contextRef="#ctx0" brushRef="#br0" timeOffset="394.78">393 33 7568 0 0,'0'0'166'0'0,"0"-2"29"0"0,1-1-134 0 0,-3-1 171 0 0,-5 0-100 0 0,-2 0-81 0 0,4 1-43 0 0,-5-4 362 0 0,6 4-113 0 0,-2 1 64 0 0,0 2-53 0 0,-4-1 57 0 0,3 2-227 0 0,-4 4 101 0 0,0-1 0 0 0,4-3-97 0 0,3 0 124 0 0,1 0-90 0 0,0 1-56 0 0,1 1-38 0 0,0-1-1 0 0,1-2 18 0 0,-8 3 206 0 0,-1-3-100 0 0,-1 1-23 0 0,-9 9-79 0 0,-6 11-74 0 0,17-11 21 0 0,8 1 44 0 0,1 5 32 0 0,3-8-48 0 0,-3-7-37 0 0,0-1 0 0 0,1 1-1 0 0,-1-1 1 0 0,0 0-1 0 0,0 1 1 0 0,1-1 0 0 0,-1 0-1 0 0,0 1 1 0 0,1-1 0 0 0,-1 0-1 0 0,1 0 1 0 0,-1 1 0 0 0,0-1-1 0 0,1 0 1 0 0,-1 0 0 0 0,1 0-1 0 0,-1 1 1 0 0,1-1-1 0 0,-1 0 1 0 0,1 0-1 0 0,7 5 44 0 0,5 15 20 0 0,-1-9 2 0 0,0 0 0 0 0,9 5-66 0 0,1 0 152 0 0,-10-7-35 0 0,-2 1-36 0 0,17 24 78 0 0,-10-11-9 0 0,-7-11-28 0 0,1-1 46 0 0,-5-3 89 0 0,-4-5-143 0 0,0 1 0 0 0,-1-1 1 0 0,1 0-1 0 0,-1 0 1 0 0,0 1-1 0 0,0 0-114 0 0,1 6 207 0 0,-1 0-47 0 0,0 0-88 0 0,-1-8 27 0 0,-1 1-48 0 0,-5 1-13 0 0,3-1 11 0 0,0-1 70 0 0,2 0-211 0 0,-1-1 42 0 0,-1 1 48 0 0,-11 7 333 0 0,10-7-315 0 0,1-1-58 0 0,-1 1-81 0 0,1 0-99 0 0,-1-1-119 0 0,2 0 120 0 0,1 0-37 0 0,-1 0-13 0 0,1-1-35 0 0,-1 1-36 0 0,1 0-39 0 0,-1-1-40 0 0,1 1-42 0 0,0 0-44 0 0,0-1-46 0 0,-4 2-1229 0 0,-1-2-1012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3:17.5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0 283 9096 0 0,'0'0'200'0'0,"0"0"33"0"0,2 0 16 0 0,1 0-128 0 0,-3 0-43 0 0,8-9-15 0 0,-2 7-18 0 0,3 2 96 0 0,-1 0 83 0 0,0-2 92 0 0,-3 0 81 0 0,5-3 280 0 0,-6 3-414 0 0,-1 0 35 0 0,0 0-16 0 0,0-1 38 0 0,0 1 43 0 0,0-1 48 0 0,1-1-181 0 0,0 1 42 0 0,-2 3-182 0 0,-1-1 0 0 0,0 0 0 0 0,0 0 0 0 0,0 0-1 0 0,0 1 1 0 0,0-1 0 0 0,0 0 0 0 0,0-1 0 0 0,0 1 0 0 0,0 0 0 0 0,-1 0 0 0 0,2-1-90 0 0,-2 1 26 0 0,1 1 0 0 0,-1-1 0 0 0,1 0 0 0 0,-1 1 0 0 0,1-1 0 0 0,-1 1-1 0 0,1-1 1 0 0,-1 1 0 0 0,1-1 0 0 0,0 1 0 0 0,-1-1 0 0 0,1 1 0 0 0,0 0 0 0 0,-1-1 0 0 0,1 1-1 0 0,0 0-25 0 0,7-5 330 0 0,-4-2-9 0 0,-1 1-138 0 0,2 1-38 0 0,3 1 13 0 0,-6-3 26 0 0,1-5 2 0 0,4 3-48 0 0,-5 5-67 0 0,-1-11-26 0 0,-2 11-3 0 0,-1 1 38 0 0,-7-4-14 0 0,-2 5-8 0 0,7 2-48 0 0,2 0-4 0 0,1 0 1 0 0,-1 0-1 0 0,1 0 0 0 0,-1 0 0 0 0,1 0 0 0 0,-1 0 1 0 0,1 0-1 0 0,-1 1 0 0 0,1-1 0 0 0,-1 1-6 0 0,-9 8 12 0 0,-11 18-9 0 0,12-13-16 0 0,-2-1-37 0 0,10-10 49 0 0,0-1 0 0 0,0 1 0 0 0,0-1 0 0 0,1 1 0 0 0,-1 0 0 0 0,0 0-1 0 0,1-1 1 0 0,0 1 0 0 0,0 0 0 0 0,0 0 0 0 0,-1 4 1 0 0,1-3 0 0 0,0 0 0 0 0,-1 0 0 0 0,0 0 0 0 0,0 0 0 0 0,0 0 0 0 0,-1 2 0 0 0,-4 11-8 0 0,4 3 43 0 0,2 23 77 0 0,1-29-83 0 0,0-13-24 0 0,0 0 0 0 0,0 0 0 0 0,0 1-1 0 0,0-1 1 0 0,0 0 0 0 0,1 0-1 0 0,-1 0 1 0 0,0 0 0 0 0,1 0-1 0 0,-1 0 1 0 0,1 0 0 0 0,-1 0-1 0 0,1-1 1 0 0,-1 1 0 0 0,1 0-1 0 0,-1 0 1 0 0,1 0 0 0 0,0 0-1 0 0,-1-1 1 0 0,1 1 0 0 0,0 0 0 0 0,0-1-1 0 0,0 1 1 0 0,0 0 0 0 0,0-1-1 0 0,0 1 1 0 0,-1-1 0 0 0,1 0-1 0 0,0 1 1 0 0,1-1-5 0 0,13 10 47 0 0,-3-2 0 0 0,5-7-34 0 0,-2 0 7 0 0,-3 1 20 0 0,-11-1-37 0 0,0-1-2 0 0,1 1 0 0 0,-1-1 0 0 0,1 1 0 0 0,-1-1 0 0 0,1 1 1 0 0,0-1-1 0 0,-1 0 0 0 0,1 0 0 0 0,-1 0 0 0 0,1 0 0 0 0,-1 0 0 0 0,1 0 1 0 0,-1 0-1 0 0,1-1 0 0 0,0 1 0 0 0,-1-1 0 0 0,1 1 0 0 0,-1-1 0 0 0,1 0-1 0 0,2 0 8 0 0,0 1 0 0 0,-1-1 0 0 0,1 1-1 0 0,0-1 1 0 0,0 1 0 0 0,0 0-1 0 0,0 0-7 0 0,18 0-64 0 0,-10-3-20 0 0,-1-3-44 0 0,-7 4 152 0 0,-1 0-74 0 0,0 1-83 0 0,1-1-92 0 0,0 1-98 0 0,-1 0-106 0 0,1 1-116 0 0,0-1-121 0 0,-1 0 85 0 0,0 0-75 0 0,1 1-78 0 0,-1-1-83 0 0,6-2-1350 0 0,4-3-1232 0 0</inkml:trace>
  <inkml:trace contextRef="#ctx0" brushRef="#br0" timeOffset="342.6">369 142 9384 0 0,'0'2'208'0'0,"2"9"-81"0"0,7 11 312 0 0,-4-12-295 0 0,-1 1-86 0 0,1 2-12 0 0,0 0 95 0 0,2 0 104 0 0,0-1 108 0 0,-3-6 87 0 0,-1 0-33 0 0,2 6 327 0 0,0-2-157 0 0,-4-7-367 0 0,1 0 1 0 0,0 0-1 0 0,0-1 0 0 0,0 1 1 0 0,0 0-1 0 0,2 2-210 0 0,16 14 1369 0 0,-7-6-513 0 0,-2-2-214 0 0,0 0-92 0 0,-4 1-23 0 0,-5-8-264 0 0,1 0 32 0 0,-2-3-70 0 0,0 0-108 0 0,0-1-80 0 0,1 1-101 0 0,-1 0-11 0 0,0 0 124 0 0,0-1 107 0 0,-1 1-27 0 0,0-1 41 0 0,1 1 5 0 0,-1-1 35 0 0,0 1 36 0 0,0-1 39 0 0,0 1 43 0 0,0-1 43 0 0,0 1 48 0 0,0 0 50 0 0,-5-14-206 0 0,1 3-92 0 0,2 2-113 0 0,1-8 33 0 0,1-11-30 0 0,3 14 4 0 0,6-15-50 0 0,-5 13-15 0 0,1 0 0 0 0,1 0 1 0 0,0 1-1 0 0,1-1 0 0 0,0 2 0 0 0,2-2 0 0 0,2-3-24 0 0,-6 9-12 0 0,0 1-1 0 0,1 0 1 0 0,0 0 0 0 0,6-6 36 0 0,4-4-88 0 0,1-3-161 0 0,-3 9 15 0 0,-1 1-71 0 0,-6 7 100 0 0,0-1-43 0 0,-2 1 5 0 0,1 1-37 0 0,0-1-41 0 0,-1 1-44 0 0,1 0-46 0 0,-1 0-51 0 0,0 0-54 0 0,0 1-57 0 0,-2 1 238 0 0,-1 0-37 0 0,2-1-476 0 0,-1 0 137 0 0,1 1-53 0 0,2-1-875 0 0,3 0-674 0 0,4 2-1290 0 0,-13 0 3602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3:15.7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76 6048 0 0,'0'0'133'0'0,"0"2"23"0"0,0-1-148 0 0,0-1-1 0 0,0 0 1 0 0,-1 0 0 0 0,1 1-1 0 0,0-1 1 0 0,0 0 0 0 0,0 0-1 0 0,0 1 1 0 0,1-1 0 0 0,-1 0-1 0 0,0 1 1 0 0,0-1 0 0 0,0 0-1 0 0,0 0 1 0 0,0 1-1 0 0,0-1 1 0 0,0 0 0 0 0,0 0-1 0 0,1 1 1 0 0,-1-1 0 0 0,0 0-1 0 0,0 0 1 0 0,0 1 0 0 0,0-1-1 0 0,1 0 1 0 0,-1 0 0 0 0,0 0-1 0 0,0 1 1 0 0,1-1 0 0 0,-1 0-1 0 0,0 0 1 0 0,0 0-1 0 0,1 0 1 0 0,-1 0 0 0 0,0 0-8 0 0,5 3 67 0 0,-3 6-67 0 0,-2-4 55 0 0,-1-1 99 0 0,1 1 84 0 0,0 0 68 0 0,-1 3 297 0 0,1 11 949 0 0,0-12-1076 0 0,1-4-261 0 0,-1 1-37 0 0,1 0-43 0 0,0-1-49 0 0,2 4 144 0 0,0 0-21 0 0,-1-1-25 0 0,-1 0 22 0 0,-1 1 64 0 0,2 5 14 0 0,2 6 78 0 0,1 13 231 0 0,-4-20-357 0 0,1-2-42 0 0,1 2-2 0 0,2 3 48 0 0,4 11 166 0 0,-8-16-230 0 0,0 1 36 0 0,1 9 153 0 0,7 6 98 0 0,0 0-39 0 0,-7-7-108 0 0,0 3 42 0 0,5 9 97 0 0,-4-16-245 0 0,6 6 97 0 0,-7-17-264 0 0,-1-1 0 0 0,1 1 0 0 0,-1 0 0 0 0,0 0-1 0 0,0-1 1 0 0,0 1 0 0 0,0 0 0 0 0,-1 0-1 0 0,1 0 1 0 0,-1 0 0 0 0,0 2-43 0 0,0 1 43 0 0,-1 9 36 0 0,4-5 5 0 0,1 2 2 0 0,-7 4-6 0 0,2-14-71 0 0,1-1-6 0 0,0-1 0 0 0,0 0-1 0 0,-1 1 1 0 0,1-1 0 0 0,0 0 0 0 0,0 1 0 0 0,0-1-1 0 0,0 0 1 0 0,0 1 0 0 0,0-1 0 0 0,0 1 0 0 0,0-1-1 0 0,0 0 1 0 0,0 1 0 0 0,0-1 0 0 0,0 1-1 0 0,0-1 1 0 0,0 0 0 0 0,0 1 0 0 0,0-1 0 0 0,0 0-1 0 0,0 1 1 0 0,0-1 0 0 0,1 0 0 0 0,-1 1-1 0 0,0-1 1 0 0,0 0 0 0 0,0 1 0 0 0,1-1 0 0 0,-1 0-1 0 0,0 1 1 0 0,1-1 0 0 0,-1 0 0 0 0,0 0 0 0 0,0 0-1 0 0,1 1 1 0 0,-1-1 0 0 0,0 0 0 0 0,1 0-1 0 0,-1 0 1 0 0,1 1-3 0 0,-1-1 2 0 0,0 0 0 0 0,0 0 0 0 0,1 0 0 0 0,-1 0 0 0 0,0 0 0 0 0,0 0 0 0 0,0 0 0 0 0,1 1 0 0 0,-1-1 0 0 0,0 0 0 0 0,0 0 0 0 0,1 0-1 0 0,-1 0 1 0 0,0 1 0 0 0,0-1 0 0 0,0 0 0 0 0,0 0 0 0 0,0 1 0 0 0,1-1 0 0 0,-1 0 0 0 0,0 0 0 0 0,0 1 0 0 0,0-1 0 0 0,0 0 0 0 0,0 0 0 0 0,0 1 0 0 0,0-1 0 0 0,0 0 0 0 0,0 0-1 0 0,0 1 1 0 0,0-1 0 0 0,0 0 0 0 0,0 0 0 0 0,0 1 0 0 0,0-1 0 0 0,0 0 0 0 0,0 0 0 0 0,0 1 0 0 0,0-1 0 0 0,0 0 0 0 0,-1 0 0 0 0,1 1 0 0 0,0-1 0 0 0,0 0 0 0 0,0 0 0 0 0,0 1-1 0 0,-1-1-1 0 0,-2 6 10 0 0,2-4-2 0 0,0 1-1 0 0,0-1 1 0 0,0 0-1 0 0,0 0 1 0 0,1 0-1 0 0,-1 1 1 0 0,1-1-1 0 0,0 0 1 0 0,-1 1-1 0 0,1-1 1 0 0,0 0-1 0 0,1 1 1 0 0,-1-1-1 0 0,0 1-7 0 0,0-2-74 0 0,0-1 37 0 0,-1 1 35 0 0,-3 0 82 0 0,3-1-89 0 0,-1 0-42 0 0,1-1-41 0 0,0 1-55 0 0,0-1-65 0 0,0 0-76 0 0,-7-6-63 0 0,7 6 131 0 0,1 0 44 0 0,0 1-36 0 0,0-1-157 0 0,0-1 350 0 0,0 1-120 0 0,0-1-119 0 0,0 1-102 0 0,0-1-88 0 0,0 0-73 0 0,0 0 0 0 0,-1 1-36 0 0,0-6-2237 0 0,-2 2 948 0 0,-3-1-1033 0 0</inkml:trace>
  <inkml:trace contextRef="#ctx0" brushRef="#br0" timeOffset="378.72">33 120 6336 0 0,'0'0'141'0'0,"0"0"23"0"0,0-2 11 0 0,-1-3-79 0 0,-2 2-38 0 0,-2 0-36 0 0,3-6-22 0 0,2 6 29 0 0,0-1 52 0 0,0 1 45 0 0,0-1 35 0 0,0 0 90 0 0,0-8 543 0 0,0 8-486 0 0,0 0-88 0 0,0 1-76 0 0,0 1 263 0 0,2 0-58 0 0,0-1-218 0 0,1-2 7 0 0,1-1 56 0 0,-1 3 22 0 0,1 1 61 0 0,-1 1-95 0 0,0 1 34 0 0,-3 0-205 0 0,1 0 1 0 0,-1 0-1 0 0,1 0 0 0 0,-1 0 1 0 0,0 0-1 0 0,1 0 1 0 0,-1 0-1 0 0,1-1 1 0 0,-1 1-1 0 0,0 0 1 0 0,1 0-1 0 0,-1 0 1 0 0,0 0-1 0 0,1-1 0 0 0,-1 1 1 0 0,0 0-1 0 0,1 0 1 0 0,-1-1-1 0 0,0 1 1 0 0,0 0-1 0 0,1-1 1 0 0,-1 1-1 0 0,0 0 1 0 0,1-1-12 0 0,-1 1 9 0 0,0-1 0 0 0,0 1 0 0 0,1-1 0 0 0,-1 1 0 0 0,0 0 1 0 0,1-1-1 0 0,-1 1 0 0 0,1 0 0 0 0,-1-1 0 0 0,0 1 0 0 0,1 0 1 0 0,-1-1-1 0 0,1 1 0 0 0,-1 0 0 0 0,1 0 0 0 0,-1 0 0 0 0,1 0 1 0 0,-1-1-1 0 0,1 1 0 0 0,-1 0 0 0 0,1 0 0 0 0,-1 0 0 0 0,1 0 0 0 0,-1 0 1 0 0,1 0-10 0 0,4 0 65 0 0,9 2 96 0 0,10 9-38 0 0,-11-2-50 0 0,-11-8-65 0 0,0 1 0 0 0,0-1 1 0 0,0 1-1 0 0,0-1 0 0 0,0 0 0 0 0,0 1 0 0 0,1-1 0 0 0,-1 0 1 0 0,1 0-9 0 0,2 1 26 0 0,0 1 1 0 0,1 0-1 0 0,-1 0 1 0 0,0 1-1 0 0,3 2-26 0 0,21 14 65 0 0,-24-17-56 0 0,-1 0-1 0 0,0 0 1 0 0,1 0 0 0 0,-1 1-1 0 0,0-1 1 0 0,1 3-9 0 0,16 13 23 0 0,-18-18-24 0 0,-1 1 1 0 0,0-1 0 0 0,0 1 0 0 0,-1 0 0 0 0,1 0-1 0 0,0 0 1 0 0,-1 0 0 0 0,1 0 0 0 0,-1 0-1 0 0,1 1 1 0 0,-1 0 0 0 0,13 16 13 0 0,-12-17-3 0 0,0-1 1 0 0,-1 1-1 0 0,1 0 0 0 0,0 0 0 0 0,-1 0 1 0 0,1 0-1 0 0,-1 0 0 0 0,1 0 0 0 0,-1 0 0 0 0,0 1 1 0 0,0-1-1 0 0,0 0 0 0 0,0 1 0 0 0,-1-1 0 0 0,1 1 1 0 0,-1-1-1 0 0,1 1 0 0 0,-1-1 0 0 0,0 1 0 0 0,0-1 1 0 0,0 1-1 0 0,0 0 0 0 0,0-1-10 0 0,4 12 32 0 0,-1-6 0 0 0,-10 21 48 0 0,5-22 41 0 0,-3-2-81 0 0,2-3-6 0 0,3 1-8 0 0,-2-1 0 0 0,1 0 1 0 0,0 1-1 0 0,0-1 0 0 0,-1 0 1 0 0,1 0-1 0 0,-1 0 0 0 0,0 0 0 0 0,1 0 1 0 0,-1-1-1 0 0,0 1 0 0 0,-1 0-26 0 0,-11 6 229 0 0,9-6-146 0 0,-31 16 439 0 0,25-13-390 0 0,0-1-53 0 0,3 0 22 0 0,4-1-35 0 0,4-2-63 0 0,-1-1-1 0 0,1 1 1 0 0,-1-1 0 0 0,1 0-1 0 0,-1 1 1 0 0,1-1-1 0 0,-1 1 1 0 0,1-1 0 0 0,-1 0-1 0 0,1 0 1 0 0,-1 1 0 0 0,1-1-1 0 0,-1 0 1 0 0,0 0 0 0 0,1 0-1 0 0,-1 0 1 0 0,1 1-1 0 0,-1-1 1 0 0,0 0 0 0 0,1 0-1 0 0,-1 0 1 0 0,1 0 0 0 0,-2-1-3 0 0,-61 1 60 0 0,57 0-113 0 0,0-2-89 0 0,1-1-46 0 0,-6-5-445 0 0,7 4 399 0 0,2 1 116 0 0,-7 2-354 0 0</inkml:trace>
  <inkml:trace contextRef="#ctx0" brushRef="#br0" timeOffset="820.2">565 11 5264 0 0,'-4'0'32'0'0,"-2"0"63"0"0,-10-1 259 0 0,10 2-236 0 0,0-1-74 0 0,4 1-69 0 0,1 0-41 0 0,-3 4 65 0 0,1-2 11 0 0,-1-2 49 0 0,1 0 230 0 0,1 0-110 0 0,-1 1-66 0 0,0 1-44 0 0,2-1-5 0 0,0-2 20 0 0,-1 1 12 0 0,-4 2 119 0 0,3-1-33 0 0,-5 6 334 0 0,5-1-255 0 0,2-4-176 0 0,-6 10 332 0 0,1 0-37 0 0,-5 15 294 0 0,0 4 1075 0 0,-5 23-1749 0 0,15-48 184 0 0,0 1-1 0 0,0-1 1 0 0,1 0 0 0 0,0 1-1 0 0,1 2-183 0 0,-1 8 337 0 0,2 2-20 0 0,9 23 326 0 0,-11-41-610 0 0,1-1 1 0 0,0 1 0 0 0,0-1-1 0 0,0 0 1 0 0,-1 1 0 0 0,1-1 0 0 0,1 0-1 0 0,-1 0 1 0 0,0 1 0 0 0,0-1-34 0 0,9 10 197 0 0,9 12 109 0 0,-15-20-253 0 0,-1 0-1 0 0,0-1 0 0 0,1 1 0 0 0,0-1 0 0 0,-1 1 1 0 0,1-1-1 0 0,0 0 0 0 0,0 0 0 0 0,0-1 1 0 0,0 1-1 0 0,1-1 0 0 0,-1 0 0 0 0,0 0 0 0 0,1-1 1 0 0,2 1-53 0 0,3 0 157 0 0,1 2-19 0 0,2 0 3 0 0,30-10 343 0 0,-19 3-210 0 0,-1-5 63 0 0,-1-5 75 0 0,-4-2 92 0 0,-12 10-350 0 0,-1 1-36 0 0,3-3-4 0 0,0 1-41 0 0,-5 4-51 0 0,0-1-1 0 0,0 1 1 0 0,0-1 0 0 0,0 0-1 0 0,-1 1 1 0 0,1-1 0 0 0,-1-1-1 0 0,2-3-21 0 0,2-8 67 0 0,-5 14-66 0 0,0-1 0 0 0,0 0-1 0 0,0 1 1 0 0,0-1-1 0 0,-1 0 1 0 0,1 0-1 0 0,-1 0 1 0 0,0 0-1 0 0,0-1 0 0 0,1-8 0 0 0,-1 8 0 0 0,0 0 0 0 0,0 1 0 0 0,0-1 0 0 0,0 0 0 0 0,0 1 0 0 0,-1-1 0 0 0,0 0 0 0 0,1 1 0 0 0,-1-1 0 0 0,-1 1 0 0 0,1-1 0 0 0,0 1 0 0 0,-1 0 0 0 0,0-2 0 0 0,-8-9 14 0 0,0-1-65 0 0,0-1-86 0 0,-3 0-108 0 0,7 9 76 0 0,-2-1-36 0 0,-7-7-82 0 0,6 7 97 0 0,0 1-37 0 0,0 0-43 0 0,-2 0-47 0 0,0 2-54 0 0,-1 0-59 0 0,5 2 243 0 0,-3-3 24 0 0,3 3 43 0 0,3 1-2 0 0,0 0-20 0 0,0 0-46 0 0,1 1-10 0 0,-1 1-45 0 0,1-1-50 0 0,-1 1-55 0 0,2 0-333 0 0,2 0-20 0 0</inkml:trace>
  <inkml:trace contextRef="#ctx0" brushRef="#br0" timeOffset="1419.63">902 0 6072 0 0,'0'0'133'0'0,"0"0"23"0"0,0 0 12 0 0,0 1-44 0 0,0 0 17 0 0,0 0-96 0 0,0 0-1 0 0,0-1 0 0 0,0 1 1 0 0,0 0-1 0 0,0-1 1 0 0,0 1-1 0 0,0 0 0 0 0,1-1 1 0 0,-1 1-1 0 0,0-1 0 0 0,0 1 1 0 0,1 0-1 0 0,-1-1 0 0 0,0 1 1 0 0,1-1-1 0 0,-1 1 0 0 0,1-1 1 0 0,-1 1-1 0 0,1-1-44 0 0,5 5 600 0 0,1 0 181 0 0,-4-1-342 0 0,-3 1 38 0 0,1-1-185 0 0,-1-1-35 0 0,3 5 166 0 0,1-1-96 0 0,1-1-68 0 0,2 8 249 0 0,-5-8-187 0 0,0 0-83 0 0,0 1 14 0 0,5 6 150 0 0,-2-5-104 0 0,-2 0-45 0 0,1 6 155 0 0,-3-11-319 0 0,0 0-1 0 0,0 1 1 0 0,0-1-1 0 0,0 0 1 0 0,0-1-1 0 0,1 1 1 0 0,0 0-89 0 0,4 6 276 0 0,-2-2-88 0 0,8 11 231 0 0,-8-11-205 0 0,0 1 36 0 0,0 0 83 0 0,-2-6-217 0 0,0 1 1 0 0,0 0-1 0 0,0 0 1 0 0,1-1 0 0 0,-1 1-1 0 0,1-1 1 0 0,1 1-117 0 0,-1-1 113 0 0,-1 1 0 0 0,1-1 1 0 0,-1 1-1 0 0,1-1 0 0 0,-1 1 1 0 0,0 0-1 0 0,1 1-113 0 0,0 2 177 0 0,0-1-37 0 0,13 15 325 0 0,-14-19-293 0 0,-1 0-57 0 0,1 0-36 0 0,0-1-33 0 0,0-1-10 0 0,-1 2 30 0 0,1 1 45 0 0,-1 1-34 0 0,1-1 11 0 0,0 0 57 0 0,0-2 79 0 0,0 0-65 0 0,0 0 35 0 0,-2-1-102 0 0,1-5-57 0 0,0 4-7 0 0,6-1 41 0 0,-5-6 1 0 0,-2-4-8 0 0,1-20 81 0 0,-1 29-136 0 0,1 0 1 0 0,-1 1 0 0 0,1-1-1 0 0,0 0 1 0 0,1 1 0 0 0,-1-1-1 0 0,1 0-7 0 0,-1 3 3 0 0,-1-1-1 0 0,1 1 0 0 0,-1 0 0 0 0,0 0 0 0 0,1 0 0 0 0,-1 0 1 0 0,0-1-1 0 0,0 1 0 0 0,0 0 0 0 0,1 0 0 0 0,-1-1 1 0 0,-1 1-1 0 0,1 0 0 0 0,0 0 0 0 0,0-1 0 0 0,0 1 1 0 0,-1 0-3 0 0,1-1 2 0 0,0 1 1 0 0,-1-1 0 0 0,1 0 0 0 0,0 0 0 0 0,0 1 0 0 0,0-1 0 0 0,0 0 0 0 0,1 0 0 0 0,-1 1 0 0 0,0-1-1 0 0,1 0 1 0 0,0-1-3 0 0,2-4 0 0 0,-2 5 0 0 0,0 0 0 0 0,-1 0 0 0 0,1 0 0 0 0,0 0 0 0 0,-1-1 0 0 0,1 1 0 0 0,-1 0 0 0 0,0 0 0 0 0,1-2 0 0 0,-1 3-3 0 0,0 0 0 0 0,0 0 0 0 0,0 0 0 0 0,0 0 0 0 0,1 1 0 0 0,-1-1 0 0 0,0 0 0 0 0,1 0 0 0 0,-1 0 0 0 0,1 1 0 0 0,-1-1 0 0 0,1 0 0 0 0,0 0 3 0 0,-1 0-11 0 0,1 0 1 0 0,0 0-1 0 0,-1 1 1 0 0,1-1-1 0 0,0 0 1 0 0,0 0-1 0 0,0 1 1 0 0,0-1-1 0 0,0 1 1 0 0,-1-1-1 0 0,1 1 0 0 0,0-1 1 0 0,0 1-1 0 0,0 0 1 0 0,0-1-1 0 0,1 1 11 0 0,-1 0-72 0 0,-1 0 0 0 0,0 0 0 0 0,4 2-23 0 0,1 5 68 0 0,-3-5 5 0 0,26 29-173 0 0,-12-10 114 0 0,-7-10 69 0 0,-8-10 12 0 0,0 0 0 0 0,0 0 0 0 0,0 0 0 0 0,0 1 0 0 0,0-1 0 0 0,0 0 0 0 0,0 1 0 0 0,0-1 0 0 0,0 1 0 0 0,-1 0 0 0 0,1 0-3 0 0,-1-1 0 0 0,1 1 1 0 0,0 0-1 0 0,-1 0 0 0 0,1 0 0 0 0,0 0 0 0 0,0-1 0 0 0,0 1 0 0 0,0-1 0 0 0,0 1 0 0 0,0 0 0 0 0,1-1 0 0 0,-1 0 0 0 0,0 1 0 0 0,1-1 0 0 0,0 0 0 0 0,-1 0 0 0 0,2 1 3 0 0,1 2-3 0 0,0-1 0 0 0,0 0 0 0 0,0 1 0 0 0,3 4 3 0 0,-5-6 1 0 0,0 1-1 0 0,1 0 0 0 0,-1-1 0 0 0,1 1 0 0 0,0-1 0 0 0,0 0 0 0 0,1 1 0 0 0,4 0 0 0 0,-7-3 0 0 0,0 1 0 0 0,-1-1 0 0 0,1 0 0 0 0,0 1 0 0 0,0-1 0 0 0,-1 0 0 0 0,1 1 0 0 0,0-1 0 0 0,-1 1 0 0 0,1-1 0 0 0,0 1 0 0 0,-1-1 0 0 0,1 1 0 0 0,-1-1 0 0 0,1 1 0 0 0,-1 0 0 0 0,1-1 0 0 0,-1 2 0 0 0,1 1 0 0 0,0 0 0 0 0,10 3 0 0 0,-2 2 15 0 0,-7-7 54 0 0,-2-1-1 0 0,0 0 2 0 0,0 0 22 0 0,0 0 10 0 0,0 0 2 0 0,0 0 4 0 0,0 0 18 0 0,1 0-111 0 0,-1 0 1 0 0,1 0-1 0 0,-1-1 0 0 0,1 1 1 0 0,0-1-1 0 0,-1 1 1 0 0,1 0-1 0 0,-1-1 1 0 0,1 1-1 0 0,-1-1 1 0 0,1 1-1 0 0,-1-1 0 0 0,1 1 1 0 0,-1-1-1 0 0,1 0 1 0 0,-1 1-1 0 0,0-1 1 0 0,1 0-1 0 0,-1 1 0 0 0,0-1 1 0 0,0 0-1 0 0,0 1 1 0 0,1-1-1 0 0,-1 0 1 0 0,0 1-1 0 0,0-1 1 0 0,0 0-1 0 0,0 0 0 0 0,0 1 1 0 0,0-2-16 0 0,0-13 186 0 0,0 1-45 0 0,0 7-77 0 0,-1-7 25 0 0,0 10-73 0 0,1 0 0 0 0,0 1 0 0 0,0-1 0 0 0,0 0 0 0 0,0 0 0 0 0,1 0-1 0 0,-1 1 1 0 0,1-1 0 0 0,1-2-16 0 0,-1 4-1 0 0,6-18 2 0 0,-6 9-26 0 0,-1 10 10 0 0,0 0 0 0 0,0 0 0 0 0,0 0-1 0 0,0 0 1 0 0,0 0 0 0 0,1 0 0 0 0,-1 0 0 0 0,1 0 0 0 0,-1 0-1 0 0,0 0 1 0 0,1 0 0 0 0,0 0 0 0 0,-1 0 15 0 0,5-8-132 0 0,-2-2 34 0 0,0 0-85 0 0,1 0-69 0 0,2 1-54 0 0,1 0-38 0 0,-6 10 95 0 0,-1-1 97 0 0,1 0 82 0 0,-1 1 67 0 0,1-1 118 0 0,0 0 205 0 0,0 1-212 0 0,-1-1-66 0 0,0 1-42 0 0,1 0-50 0 0,-1-1-61 0 0,1 1-73 0 0,-1-1-81 0 0,1 1-94 0 0,-1-1-102 0 0,1 1 91 0 0,-1-1-53 0 0,1 1-57 0 0,-1-1-60 0 0,1 1-62 0 0,-1-1-66 0 0,1 0-70 0 0,0 1-71 0 0,2-3-1614 0 0,3-3-1371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3:31.4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13 152 5528 0 0,'6'1'90'0'0,"-5"-1"-81"0"0,-1 0-1 0 0,0 0 0 0 0,0 0 0 0 0,0 0 0 0 0,1 0 0 0 0,-1 0 0 0 0,0 0 0 0 0,0 0 1 0 0,1 0-1 0 0,-1 0 0 0 0,0 0 0 0 0,0 1 0 0 0,0-1 0 0 0,1 0 0 0 0,-1 0 0 0 0,0 0 0 0 0,0 0 1 0 0,0 0-1 0 0,0 1 0 0 0,1-1 0 0 0,-1 0 0 0 0,0 0 0 0 0,0 0 0 0 0,0 1 0 0 0,0-1 1 0 0,0 0-1 0 0,0 0 0 0 0,0 1-8 0 0,-2 11 206 0 0,-5 4-154 0 0,6-14-34 0 0,0 2 34 0 0,0 4 133 0 0,0 1 69 0 0,2 13 417 0 0,1-17-498 0 0,-1-1-38 0 0,1 0 30 0 0,-1 1 1 0 0,1-1 0 0 0,-1 1-1 0 0,0-1 1 0 0,0 1-1 0 0,0 0 1 0 0,-1-1 0 0 0,1 4-166 0 0,-1 8 465 0 0,-1 1 36 0 0,1 6 220 0 0,2-17-576 0 0,1 0-41 0 0,-1 0 3 0 0,-3-4-1 0 0,-3 3 25 0 0,3-3-42 0 0,0 1 39 0 0,1-3-38 0 0,-1 1-36 0 0,-1-2-16 0 0,-2 1-38 0 0,2 0 45 0 0,1 1 66 0 0,0 0 98 0 0,1 3-104 0 0,-1-3 128 0 0,-1-5 5 0 0,0 0-128 0 0,0-1-73 0 0,1 3-61 0 0,0-1-34 0 0,0 1 67 0 0,0-2 11 0 0,1-11 5 0 0,0-29 39 0 0,0 33-64 0 0,-1 8 0 0 0,1 0 0 0 0,0 0 0 0 0,0 0 0 0 0,0 0 0 0 0,0 0 0 0 0,1 0 0 0 0,-1 0 0 0 0,1 0 0 0 0,0-2 0 0 0,2-1 0 0 0,-2 5 0 0 0,0 0 0 0 0,-1 1 0 0 0,1-1 0 0 0,0-1 0 0 0,-1 1 0 0 0,0 0 0 0 0,1 0 0 0 0,-1 0 0 0 0,0 0 0 0 0,1 0 0 0 0,-1 0 0 0 0,0 0 0 0 0,0 0 0 0 0,0-1 0 0 0,0 2 0 0 0,0-1 0 0 0,0 0 0 0 0,0 0 0 0 0,0 1 0 0 0,0-1 0 0 0,0 0 0 0 0,0 1 0 0 0,0-1 0 0 0,1 0 0 0 0,-1 1 0 0 0,0-1 0 0 0,0 0 0 0 0,1 1 0 0 0,-1-1 0 0 0,0 1 0 0 0,1-1 0 0 0,-1 0 0 0 0,0 1 0 0 0,1-1 0 0 0,-1 1 0 0 0,1-1 0 0 0,-1 1 0 0 0,1-1 0 0 0,-1 1 0 0 0,1-1 0 0 0,-1 1 0 0 0,1 0 0 0 0,0-1 0 0 0,-1 1 0 0 0,1 0 0 0 0,0-1 0 0 0,8-4 0 0 0,-4-4 0 0 0,-3 7 0 0 0,-1 1 0 0 0,1 0 0 0 0,0 0 0 0 0,-1 0 0 0 0,1 1 0 0 0,-1-1 0 0 0,1 0 0 0 0,0 1 0 0 0,0-1 0 0 0,0 1 0 0 0,19-2-11 0 0,0 2-54 0 0,-10 0 28 0 0,-6 0 25 0 0,2 0-2 0 0,-5 0 9 0 0,0 0 0 0 0,0 1 0 0 0,1-1 0 0 0,-1 1 0 0 0,0 0 1 0 0,0-1-1 0 0,0 1 0 0 0,0 0 0 0 0,0 0 0 0 0,2 2 5 0 0,3 0-4 0 0,4 6 4 0 0,-8-5 0 0 0,0-1 0 0 0,1 0 0 0 0,-1-1 0 0 0,1 1 0 0 0,-1-1 0 0 0,1 1 0 0 0,0-1 0 0 0,1 0 0 0 0,-5-2 0 0 0,1 1 0 0 0,0-1 0 0 0,-1 1 0 0 0,1-1 0 0 0,-1 1 0 0 0,1-1 0 0 0,-1 1 0 0 0,1 0 0 0 0,-1-1 0 0 0,1 1 0 0 0,-1 0 0 0 0,1-1 0 0 0,-1 1 0 0 0,0 0 0 0 0,1-1 0 0 0,-1 1 0 0 0,4 7 0 0 0,0-4 0 0 0,3 5 0 0 0,-6-8 0 0 0,-1-1 1 0 0,1 1-1 0 0,-1 0 0 0 0,1 0 1 0 0,-1-1-1 0 0,1 1 1 0 0,0-1-1 0 0,-1 1 1 0 0,1 0-1 0 0,0-1 1 0 0,0 1-1 0 0,0-1 1 0 0,-1 0-1 0 0,1 1 1 0 0,0-1-1 0 0,0 1 1 0 0,0-1-1 0 0,0 0 0 0 0,0 0 1 0 0,-1 0-1 0 0,1 1 1 0 0,0-1-1 0 0,0 0 0 0 0,1 0 45 0 0,-2 4-37 0 0,0 1 6 0 0,2-2 46 0 0,8 10-44 0 0,-10-8-18 0 0,-1-3 3 0 0,1 13 86 0 0,0-10-22 0 0,0-1 41 0 0,0 0 52 0 0,0-1 66 0 0,0-12-144 0 0,2-2-52 0 0,9-9 32 0 0,1 1-60 0 0,-10 15 0 0 0,0 1 0 0 0,0-1 0 0 0,1 1 0 0 0,-1-1 0 0 0,1 1 0 0 0,1-2 0 0 0,-2 3 0 0 0,-1 0 0 0 0,1 0 1 0 0,-1 1-1 0 0,0-1 1 0 0,0-1-1 0 0,0 1 1 0 0,0 0-1 0 0,0 0 1 0 0,0 0-1 0 0,0-2 0 0 0,7-15-29 0 0,4 9-73 0 0,-5 7 17 0 0,-6 3 76 0 0,0 0 1 0 0,0 0 0 0 0,0-1 0 0 0,-1 1 0 0 0,1 0-1 0 0,0-1 1 0 0,-1 1 0 0 0,1-1 0 0 0,0 1-1 0 0,-1-1 1 0 0,1 1 0 0 0,0-1 0 0 0,-1 1 0 0 0,1-1-1 0 0,-1 0 1 0 0,1 1 0 0 0,-1-1 0 0 0,1 0 8 0 0,7-10-69 0 0,-4 9 42 0 0,-1-1 0 0 0,0 1 0 0 0,0 0 0 0 0,1 0 1 0 0,0 0-1 0 0,-1 1 0 0 0,1-1 0 0 0,3 0 27 0 0,17-2-60 0 0,-19 4 49 0 0,0 0 1 0 0,0 1 0 0 0,0-1 0 0 0,0 1 0 0 0,4 1 10 0 0,-8-2-4 0 0,0 1 1 0 0,1-1-1 0 0,-1 1 0 0 0,1 0 0 0 0,-1-1 1 0 0,0 1-1 0 0,1 0 0 0 0,-1 0 1 0 0,0 0-1 0 0,0 0 0 0 0,0 0 1 0 0,0 0-1 0 0,0 0 0 0 0,0 0 0 0 0,0 0 1 0 0,0 1-1 0 0,0-1 0 0 0,0 1 4 0 0,21 30-10 0 0,-18-23 10 0 0,-2-5 0 0 0,1 0 0 0 0,-2 0 0 0 0,1 1 0 0 0,0-1 0 0 0,-1 0 0 0 0,0 1 0 0 0,0-1 0 0 0,0 1 0 0 0,0-1 0 0 0,-1 1 0 0 0,0-1 0 0 0,0 2 0 0 0,0 39 66 0 0,0-26-68 0 0,0-15 2 0 0,0-4 0 0 0,10 27-11 0 0,-10-25 3 0 0,1 1 1 0 0,-1 0-1 0 0,0-1 0 0 0,0 1 1 0 0,0 0-1 0 0,0-1 0 0 0,0 2 8 0 0,-1-2 0 0 0,1-1 0 0 0,0 0 0 0 0,0 0 0 0 0,0 1 0 0 0,0-1 0 0 0,0 0 0 0 0,0 0 0 0 0,0 1 0 0 0,0-1 0 0 0,1 0 0 0 0,-1 0 1 0 0,0 1-1 0 0,1-1 0 0 0,-1 0 0 0 0,1 1 0 0 0,0-2-50 0 0,3 1 149 0 0,-2 0-114 0 0,-1 1-46 0 0,-1-1-51 0 0,1 2-63 0 0,-1 0-74 0 0,0-2-153 0 0,0-1-112 0 0,0 0 66 0 0,0 1-42 0 0,0-1-581 0 0,0 0-461 0 0,0 0-872 0 0</inkml:trace>
  <inkml:trace contextRef="#ctx0" brushRef="#br0" timeOffset="455.89">740 0 7200 0 0,'8'19'102'0'0,"-1"-3"-12"0"0,-3-4 3 0 0,-2-2 17 0 0,-1 0 40 0 0,4 20-5 0 0,-3-25-131 0 0,-1 1-1 0 0,0 0 0 0 0,0-1 1 0 0,0 7-14 0 0,0 5 32 0 0,0-1 69 0 0,2 0 72 0 0,1 0 75 0 0,-2-7 19 0 0,-1 2 45 0 0,-1 24 829 0 0,0-20-691 0 0,-1-2-105 0 0,1 0-112 0 0,0-5 54 0 0,0 1-48 0 0,1 8 139 0 0,0 11 141 0 0,-1-17-258 0 0,-1 2 107 0 0,1-7-143 0 0,-1 1 36 0 0,0-7-111 0 0,0 0-86 0 0,-4 0-61 0 0,3 0 37 0 0,1 0 20 0 0,1-1 37 0 0,-1 1 45 0 0,1-1 54 0 0,3-9-40 0 0,4 1-75 0 0,-6 8-76 0 0,0 0 0 0 0,0 0 0 0 0,0 0 1 0 0,0 0-1 0 0,0 0 0 0 0,0 0 0 0 0,-1-1 0 0 0,1 1 1 0 0,0 0-1 0 0,-1 0 0 0 0,1-1 0 0 0,-1 1 0 0 0,1 0 0 0 0,-1-1 1 0 0,0 1-1 0 0,1-1 0 0 0,-1 1-5 0 0,0-1 1 0 0,0 0 0 0 0,0 1 0 0 0,0-1 0 0 0,1 1 0 0 0,-1-1 0 0 0,1 1 0 0 0,-1-1 0 0 0,1 1 0 0 0,-1-1 0 0 0,1 1 0 0 0,1-2-1 0 0,4-12 0 0 0,-1 6-2 0 0,0 0 0 0 0,0 0 0 0 0,6-6 2 0 0,-6 7-16 0 0,-1 3-38 0 0,-1 0-1 0 0,1 1 1 0 0,0-1-1 0 0,1 1 0 0 0,-1 0 1 0 0,1 0-1 0 0,-1 1 1 0 0,6-4 54 0 0,7-1-105 0 0,-1 2 46 0 0,-15 6 55 0 0,5-1-31 0 0,0-1-1 0 0,-1 0 0 0 0,1 0 1 0 0,3-2 35 0 0,1 2-55 0 0,4 2 39 0 0,-8 1 15 0 0,-4-1-2 0 0,-1 0 1 0 0,0 0-1 0 0,0 0 1 0 0,0 0-1 0 0,0 0 1 0 0,0 0-1 0 0,0 0 1 0 0,0 1-1 0 0,1-1 1 0 0,-1 1 0 0 0,0-1-1 0 0,0 1 1 0 0,0-1-1 0 0,0 1 1 0 0,0-1-1 0 0,-1 1 1 0 0,2 0 2 0 0,4 3-18 0 0,14 9-9 0 0,-15-8 9 0 0,-1 0 1 0 0,1 1-1 0 0,-1 0 0 0 0,1 0 1 0 0,-2 0-1 0 0,1 0 0 0 0,-1 0 1 0 0,2 5 17 0 0,-2-5 4 0 0,-2-4-4 0 0,0 0 0 0 0,-1 0 0 0 0,0 0 0 0 0,1 0 0 0 0,-1 0 0 0 0,0 0 0 0 0,0 1 0 0 0,0-1 0 0 0,0 0 0 0 0,0 0 0 0 0,-1 0 0 0 0,1 4 0 0 0,0-4 0 0 0,0-1 0 0 0,0 0 0 0 0,0 1 0 0 0,0-1 0 0 0,-1 0 0 0 0,1 1 0 0 0,-1-1 0 0 0,1 0 0 0 0,0 0 0 0 0,-1 1 0 0 0,0-1 0 0 0,1 0 0 0 0,-2 1 0 0 0,2-1 0 0 0,-1 0 0 0 0,0 0 0 0 0,1 0 0 0 0,-1 0 0 0 0,1 0 0 0 0,0 0 0 0 0,-1 0 0 0 0,1 0 0 0 0,0 0 0 0 0,0 0 0 0 0,-1 0 0 0 0,1 1 0 0 0,0 0 0 0 0,-3 10 32 0 0,-11 3 90 0 0,0 1 12 0 0,12-13-99 0 0,0 0 1 0 0,-1 0 0 0 0,1-1 0 0 0,-1 1 0 0 0,0-1-1 0 0,0 0 1 0 0,0 1 0 0 0,0-1 0 0 0,0 0 0 0 0,0-1-1 0 0,-1 1 1 0 0,0 0-36 0 0,-22 8 160 0 0,4-7-53 0 0,-2-3 4 0 0,2 0-94 0 0,20 0 33 0 0,0 0-67 0 0,0 0-69 0 0,1-1-70 0 0,0 1-72 0 0,1-1-75 0 0,-1 0-76 0 0,1 0-78 0 0,-1 0-62 0 0,1 0-76 0 0,-1 0-78 0 0,0-1-80 0 0,-2 1-1054 0 0,-3 1-1030 0 0</inkml:trace>
  <inkml:trace contextRef="#ctx0" brushRef="#br0" timeOffset="905.07">1305 261 7744 0 0,'2'0'174'0'0,"4"0"-52"0"0,9 0 277 0 0,-7 0-318 0 0,4 0-49 0 0,-11 0-34 0 0,0 0 1 0 0,1 0-1 0 0,-1-1 1 0 0,0 1 0 0 0,0 0-1 0 0,0 0 1 0 0,0-1-1 0 0,0 1 1 0 0,0 0 0 0 0,0-1-1 0 0,0 1 1 0 0,0-1 1 0 0,3-2 27 0 0,-2 1 41 0 0,0 0 223 0 0,0 1-95 0 0,0 1-56 0 0,0 0-47 0 0,0 0-17 0 0,-1-1 44 0 0,2-3 212 0 0,-3 3-310 0 0,0 1-1 0 0,0 0 1 0 0,1-1 0 0 0,-1 1-1 0 0,0 0 1 0 0,0-1-1 0 0,1 1 1 0 0,-1 0-1 0 0,0 0 1 0 0,1-1 0 0 0,-1 1-1 0 0,0 0 1 0 0,1 0-1 0 0,-1-1 1 0 0,0 1-1 0 0,1 0 1 0 0,-1 0 0 0 0,0 0-1 0 0,1 0 1 0 0,-1 0-1 0 0,1 0 1 0 0,-1 0 0 0 0,0-1-1 0 0,1 1 1 0 0,-1 0-1 0 0,1 0 1 0 0,-1 0-1 0 0,0 1 1 0 0,1-1 0 0 0,-1 0-1 0 0,1 0 1 0 0,-1 0-1 0 0,1 0-21 0 0,17-3 431 0 0,-8-3-94 0 0,-7 3 43 0 0,-2-2-99 0 0,-1 1-84 0 0,0 0-66 0 0,0 0-43 0 0,0 0-45 0 0,1 4-29 0 0,-1-1 0 0 0,1 0 0 0 0,-1 1 0 0 0,1-1 0 0 0,-1 0 0 0 0,1 1 0 0 0,0-1 0 0 0,-1 1 0 0 0,1-1 0 0 0,0 0 0 0 0,-1 1 0 0 0,1 0 0 0 0,0-1 0 0 0,0 1 0 0 0,0-1-14 0 0,6-4 173 0 0,-5-2-92 0 0,-2 0-21 0 0,0 2 2 0 0,0-5 52 0 0,0 6-104 0 0,0 3-5 0 0,0-1 1 0 0,-1 1-1 0 0,1 0 0 0 0,0 0 1 0 0,1 0-1 0 0,-1 0 0 0 0,0 0 0 0 0,0-1 1 0 0,0 1-1 0 0,1 0 0 0 0,-1 0 1 0 0,1-1-6 0 0,-1 2 7 0 0,4-1-8 0 0,-4-3 19 0 0,-4-2 46 0 0,2 3 12 0 0,2 2-76 0 0,0 1 0 0 0,0 0 1 0 0,0-1-1 0 0,0 1 0 0 0,0 0 0 0 0,0-1 1 0 0,0 1-1 0 0,0 0 0 0 0,0-1 1 0 0,0 1-1 0 0,0 0 0 0 0,0-1 1 0 0,0 1-1 0 0,0 0 0 0 0,0 0 0 0 0,0-1 1 0 0,0 1-1 0 0,-1 0 0 0 0,1-1 1 0 0,0 1-1 0 0,0 0 0 0 0,0 0 1 0 0,0-1-1 0 0,-1 1 0 0 0,1 0 1 0 0,0 0-1 0 0,0-1 0 0 0,-1 1 0 0 0,1 0 1 0 0,0 0-1 0 0,-1 0 0 0 0,1 0 1 0 0,0-1-1 0 0,0 1 0 0 0,-1 0 1 0 0,1 0-1 0 0,0 0 0 0 0,-1 0 1 0 0,1 0-1 0 0,0 0 0 0 0,-1 0 0 0 0,1 0 1 0 0,0 0-1 0 0,-1 0 0 0 0,1 0 1 0 0,0 0-1 0 0,-1 0 0 0 0,1 0 1 0 0,0 0-1 0 0,-1 0 0 0 0,1 0 1 0 0,0 0-1 0 0,-1 1 0 0 0,1-1 0 0 0,-1 0 0 0 0,0 0 0 0 0,-1 0 0 0 0,1 0 0 0 0,0 0 0 0 0,0 1 0 0 0,0-1 0 0 0,-1 1 0 0 0,1-1 0 0 0,0 0 0 0 0,0 1 0 0 0,0 0 0 0 0,0-1 0 0 0,0 1 0 0 0,0 0 0 0 0,0-1 0 0 0,0 1 0 0 0,0 0 0 0 0,-1-1 0 0 0,1 1 0 0 0,0-1 0 0 0,0 0 0 0 0,0 1 0 0 0,0-1 0 0 0,-1 0 0 0 0,1 0 0 0 0,0 0 0 0 0,0 1 0 0 0,-1-1 0 0 0,1 0 0 0 0,0 0 0 0 0,0 0 0 0 0,0 0 0 0 0,-1 1 0 0 0,1-1 0 0 0,0 1 0 0 0,0-1 0 0 0,0 1 0 0 0,0-1 0 0 0,0 1 0 0 0,0-1 0 0 0,0 1 0 0 0,0 0 0 0 0,0 0 0 0 0,0 0 0 0 0,0-1 0 0 0,0 1 0 0 0,0 0 0 0 0,-10 8 0 0 0,11-9 0 0 0,-3 2 3 0 0,0-1 0 0 0,0 0 1 0 0,0 1-1 0 0,0 0 0 0 0,1-1 1 0 0,-1 1-1 0 0,0 0 0 0 0,1 0 1 0 0,-1 1-1 0 0,1-1 0 0 0,0 0 1 0 0,0 1-1 0 0,0-1 0 0 0,0 1 1 0 0,0 0-1 0 0,0 1-3 0 0,0 4 9 0 0,2-6-9 0 0,0 0 0 0 0,-1-1 0 0 0,1 1 1 0 0,-1-1-1 0 0,1 1 0 0 0,-1-1 0 0 0,0 1 0 0 0,1-1 0 0 0,-1 1 0 0 0,0-1 0 0 0,0 0 0 0 0,0 1 0 0 0,0-1 1 0 0,0 0-1 0 0,-8 12 18 0 0,4 2 43 0 0,-1 1 36 0 0,3 1 27 0 0,4 0-36 0 0,-1-10-52 0 0,0-5-27 0 0,0-1 1 0 0,0 0-1 0 0,0 0 1 0 0,0 1-1 0 0,1-1 1 0 0,-1 0-1 0 0,0 0 1 0 0,1 0-1 0 0,-1 1 1 0 0,1-1-1 0 0,-1 0 1 0 0,1 0-1 0 0,-1 0 1 0 0,1 0-10 0 0,0 0 8 0 0,0 1 0 0 0,-1-1 1 0 0,1 0-1 0 0,0 0 0 0 0,-1 0 1 0 0,0 0-1 0 0,1 0 0 0 0,-1 1 0 0 0,0-1 1 0 0,1 0-1 0 0,-1 0 0 0 0,0 1 1 0 0,0-1-1 0 0,0 1-8 0 0,0-1 5 0 0,0 1-4 0 0,-1-1 0 0 0,1 0-1 0 0,0 0 1 0 0,0 0 0 0 0,0 0-1 0 0,0 0 1 0 0,0 0 0 0 0,1 0 0 0 0,-1 0-1 0 0,0 0 1 0 0,0 0 0 0 0,1 0 0 0 0,-1 0-1 0 0,0 0 1 0 0,1 0 0 0 0,-1 0 0 0 0,1 0-1 0 0,0 0 1 0 0,-1 0 0 0 0,1-1 0 0 0,0 1-1 0 0,-1 0 1 0 0,1 0 0 0 0,0-1 0 0 0,0 1-1 0 0,0 0 1 0 0,-1-1 0 0 0,1 1 0 0 0,1 0-1 0 0,1 0 13 0 0,5 1 8 0 0,-1 1 0 0 0,1-1 1 0 0,-1 0-1 0 0,1-1 1 0 0,1 0-22 0 0,-5-1 9 0 0,0 1 0 0 0,-1-1 1 0 0,1 1-1 0 0,-1-1 0 0 0,1 1 0 0 0,-1 0 1 0 0,2 1-10 0 0,-2-1 6 0 0,0 0 0 0 0,0 0 0 0 0,1 0 0 0 0,-1-1 0 0 0,0 1 0 0 0,0-1 1 0 0,1 0-7 0 0,6-1 1 0 0,-1 0 0 0 0,0 0 0 0 0,0-1 0 0 0,0-1 0 0 0,7-2-1 0 0,9-2-63 0 0,-12 3-103 0 0,-1 0-117 0 0,-3 1 28 0 0,11 1-167 0 0</inkml:trace>
  <inkml:trace contextRef="#ctx0" brushRef="#br0" timeOffset="1380.53">1685 206 8520 0 0,'2'4'38'0'0,"5"12"110"0"0,-6-10-59 0 0,0-1 44 0 0,-1-2 51 0 0,1-1-73 0 0,1 1-48 0 0,1 0-39 0 0,0-1 31 0 0,-3-1-50 0 0,1 0 0 0 0,-1 1 0 0 0,0-1-1 0 0,0 0 1 0 0,1 1 0 0 0,-1-1 0 0 0,0 0 0 0 0,0 0 0 0 0,0 1 0 0 0,0-1-1 0 0,-1 1-4 0 0,1 0-1 0 0,0-1 0 0 0,0 0 0 0 0,0 0 1 0 0,0 1-1 0 0,0-1 0 0 0,0 0 0 0 0,1 1 0 0 0,-1-1 0 0 0,0 0 0 0 0,1 1 0 0 0,-1-1 1 0 0,2 3 37 0 0,0-1 65 0 0,0 0 56 0 0,0-1 44 0 0,1 2 149 0 0,3 7 542 0 0,-4-6-612 0 0,-1 0-40 0 0,-1 2-84 0 0,1 5 211 0 0,0-10-256 0 0,-1 0-1 0 0,1 0 0 0 0,0 0 0 0 0,0 0 0 0 0,0-1 0 0 0,0 1 1 0 0,0 0-1 0 0,0 0 0 0 0,1 1-111 0 0,3 2 262 0 0,-1 0-58 0 0,-2-4 179 0 0,-2-1 1 0 0,0 0-163 0 0,-1 0-75 0 0,0 0-59 0 0,0 0-43 0 0,-3 0-20 0 0,2 0 47 0 0,1 1 15 0 0,1-1 45 0 0,-1 0 56 0 0,1 1 64 0 0,0 2-197 0 0,0-2 42 0 0,-1 0 189 0 0,0-5 425 0 0,-1 1-417 0 0,1 1-192 0 0,0 0-41 0 0,0-1-59 0 0,-1 1-108 0 0,0 0 213 0 0,1 0-40 0 0,1 0-23 0 0,0 0-23 0 0,-1-2 27 0 0,1 2-32 0 0,-8-18 265 0 0,7 9-231 0 0,1-34 162 0 0,1 42-210 0 0,-1 1 0 0 0,1-1 0 0 0,0 1 0 0 0,-1 0 0 0 0,1-1 0 0 0,0 1 0 0 0,1 0 0 0 0,-1 0 0 0 0,0-1 0 0 0,1 1 0 0 0,-1 0 0 0 0,1 0 0 0 0,-1 0 0 0 0,2 0-1 0 0,10-17-1 0 0,-11 16 1 0 0,0 0 0 0 0,0 0 0 0 0,1 0 0 0 0,-1 1 0 0 0,1-1 0 0 0,0 0 0 0 0,-1 1 0 0 0,1 0 0 0 0,2-1 0 0 0,13-13 0 0 0,15-6-12 0 0,-31 20 4 0 0,0 0-1 0 0,0 1 1 0 0,1-1-1 0 0,-1 0 0 0 0,1 1 1 0 0,-1-1-1 0 0,2 0 9 0 0,2 0 0 0 0,-1 1 0 0 0,1-1 0 0 0,0 1 0 0 0,-1 0 0 0 0,1 1 0 0 0,0-1 0 0 0,0 1 0 0 0,2 1 0 0 0,5-3 0 0 0,-9 0 0 0 0,0 0-1 0 0,1 1 1 0 0,-1 0-1 0 0,1-1 1 0 0,-1 2-1 0 0,1-1 1 0 0,3 0 0 0 0,37 1-80 0 0,-21 1 19 0 0,-23-1 61 0 0,-1-1 0 0 0,1 1 0 0 0,0 0 0 0 0,-1 0 0 0 0,1 0 0 0 0,-1 0 0 0 0,1 0 0 0 0,0 1 0 0 0,-1-1 0 0 0,1 0 0 0 0,-1 0 0 0 0,1 0 0 0 0,-1 0 0 0 0,1 1 0 0 0,0-1 0 0 0,-1 0 0 0 0,1 0 0 0 0,-1 1 0 0 0,1-1 0 0 0,-1 0 0 0 0,0 1 0 0 0,1-1 0 0 0,8 5 0 0 0,22-2 11 0 0,-10-3 53 0 0,-19 0-87 0 0,-2 0-22 0 0,0 0-34 0 0,0 0-18 0 0,0 0-33 0 0,0 0-40 0 0,0 0-43 0 0,0 0-48 0 0,0 0-44 0 0,0 0-41 0 0,0 0-37 0 0,0 0-251 0 0,0 0-62 0 0,0 0-47 0 0,0 0-34 0 0,0 0-1395 0 0,0 0-1236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3:35.4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 0 6056 0 0,'0'0'176'0'0,"0"2"-4"0"0,0 5-100 0 0,0 13-153 0 0,0-15 96 0 0,0-1 38 0 0,0 1 38 0 0,0-1 50 0 0,0 0 58 0 0,0 0 68 0 0,-1 3 264 0 0,-3 1 107 0 0,0 2 29 0 0,3-1-128 0 0,1 20 111 0 0,0-7-267 0 0,0-4-126 0 0,0-4-75 0 0,-2 0 72 0 0,-2 2 41 0 0,3-13-233 0 0,0 0 1 0 0,0 0-1 0 0,0 0 0 0 0,1 1 0 0 0,-1-1 1 0 0,1 0-1 0 0,0 1-62 0 0,-1 10 79 0 0,1 11 28 0 0,2-13-86 0 0,0-10-31 0 0,-1-1-24 0 0,0-1-26 0 0,0 1-38 0 0,1 0-140 0 0,-2-1 69 0 0,1 0-38 0 0,-1 1-62 0 0,1 0-43 0 0,-1-1-40 0 0,0 1-34 0 0,0 0-115 0 0,0 1-35 0 0,1 1-1188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3:36.3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34 5904 0 0,'2'2'-34'0'0,"0"-1"46"0"0,1 1 81 0 0,-1 3 136 0 0,0 5-5 0 0,-2 2-140 0 0,0-5-119 0 0,0 0 75 0 0,0 0 64 0 0,1 0 53 0 0,0 5 266 0 0,4 17 756 0 0,-3-19-881 0 0,2 0-80 0 0,-3-5-109 0 0,2 3 104 0 0,-1 0 74 0 0,0 2 78 0 0,-1 2 79 0 0,4 13 77 0 0,-1-9-205 0 0,-2-6-147 0 0,-3 0 63 0 0,3 20 610 0 0,1-22-608 0 0,2-2-52 0 0,-4-4 86 0 0,-1-2-10 0 0,0 0-113 0 0,0 0-41 0 0,0 1 2 0 0,0 0-94 0 0,0 3-76 0 0,0-3 87 0 0,0 0 50 0 0,0-1 70 0 0,0 1 88 0 0,0-1 104 0 0,0 0-122 0 0,0 0 34 0 0,1-3-223 0 0,-1 3-20 0 0,-3-5 31 0 0,-4-7 34 0 0,6 8-69 0 0,0 0 0 0 0,1-1 0 0 0,-1 1 0 0 0,1 0 0 0 0,0-1 0 0 0,0 1 0 0 0,0-1 0 0 0,0 1 0 0 0,1 0 0 0 0,0-1 0 0 0,0-1 0 0 0,6-11-53 0 0,-5-8 46 0 0,-1 9 3 0 0,0 11 17 0 0,0 1 0 0 0,0-1 0 0 0,1 0 1 0 0,-1 1-1 0 0,2-3-13 0 0,5-9-25 0 0,-6 11 0 0 0,0-6-7 0 0,0 1-48 0 0,20-23-148 0 0,-13 17 159 0 0,0-1 66 0 0,-2 8 2 0 0,-7 8-3 0 0,1 1 1 0 0,-1 0-1 0 0,1-1 1 0 0,-1 1-1 0 0,1-1 1 0 0,-1 1-1 0 0,0-1 1 0 0,1 1-1 0 0,-1-1 1 0 0,0 1-1 0 0,0-1 1 0 0,1 0-1 0 0,-1 1 1 0 0,0-1-1 0 0,0 1 1 0 0,0-1-1 0 0,0 0 1 0 0,0 1 3 0 0,4-7-94 0 0,7 1 43 0 0,-6 4 14 0 0,-3-3 27 0 0,-2 4 10 0 0,0 1 0 0 0,0 0 0 0 0,0 0 0 0 0,0 0 0 0 0,0 0 0 0 0,0 0 0 0 0,0 0 0 0 0,0 0 0 0 0,0 0 0 0 0,0-1 0 0 0,0 1 0 0 0,0 0 0 0 0,0 0 0 0 0,0 0 0 0 0,0 0 0 0 0,0 0 0 0 0,0 0 0 0 0,0 0 0 0 0,0 0 0 0 0,0-1 0 0 0,0 1 0 0 0,0 0 0 0 0,0 0 0 0 0,0 0 0 0 0,0 0 0 0 0,0 0 0 0 0,0 0 0 0 0,0 0 0 0 0,1 0 0 0 0,-1 0 0 0 0,0 0 0 0 0,0 0 0 0 0,0 0 0 0 0,0 0 0 0 0,0 0 0 0 0,0-1 0 0 0,0 1 0 0 0,0 0 0 0 0,0 0 0 0 0,1 0 0 0 0,-1 0 0 0 0,0 0 0 0 0,0 0 0 0 0,0 0 0 0 0,0 0 0 0 0,0 0 0 0 0,0 0 0 0 0,0 0 0 0 0,0 0 0 0 0,1 0 0 0 0,-1 0 0 0 0,0 0 0 0 0,0 0 0 0 0,0 1 0 0 0,0-1 0 0 0,0 0 0 0 0,0 0 0 0 0,30-1-11 0 0,-15 0-42 0 0,-13 2 52 0 0,13 8 2 0 0,-7-6-1 0 0,-2 0 0 0 0,4 15 0 0 0,0-2 0 0 0,-8-12 0 0 0,1 0 0 0 0,-1 0 0 0 0,1 0 0 0 0,-1 0 0 0 0,0 1 0 0 0,-1-1 0 0 0,1 0 0 0 0,-1 1 0 0 0,0 0 0 0 0,1 1 0 0 0,-3-6 0 0 0,1 1-1 0 0,0-1 1 0 0,0 1 0 0 0,0-1 0 0 0,1 1 0 0 0,-1-1 0 0 0,0 0 0 0 0,0 1 0 0 0,0-1 0 0 0,0 1 0 0 0,0-1 0 0 0,0 1 0 0 0,1-1 0 0 0,-1 1 0 0 0,0-1 0 0 0,0 0 0 0 0,1 1 0 0 0,-1-1 0 0 0,0 0 0 0 0,1 1 0 0 0,-1-1-1 0 0,0 0 1 0 0,1 1 0 0 0,-1-1 0 0 0,0 0 0 0 0,1 1 0 0 0,-1-1 1 0 0,1 0 0 0 0,-1 0-1 0 0,0 1 1 0 0,1-1 0 0 0,-1 0-1 0 0,1 1 1 0 0,-1-1 0 0 0,0 0-1 0 0,0 1 1 0 0,1-1 0 0 0,-1 1-1 0 0,0-1 1 0 0,0 0 0 0 0,1 1-1 0 0,-1-1 1 0 0,0 1 0 0 0,0-1-1 0 0,0 1 1 0 0,0-1 0 0 0,0 1-1 0 0,0-1 1 0 0,0 0 0 0 0,0 1-1 0 0,0-1 1 0 0,0 1 0 0 0,0-1-1 0 0,0 2 8 0 0,0-1 0 0 0,1 0 0 0 0,-1 0 0 0 0,0 0 0 0 0,0 0 0 0 0,1 0 0 0 0,-1 1 0 0 0,0-1 0 0 0,1 0 0 0 0,-1 0 0 0 0,1 0 0 0 0,0 0 0 0 0,-1 0 0 0 0,1 0 0 0 0,0-1 0 0 0,-1 1 0 0 0,1 0 0 0 0,0 0-8 0 0,2 5 119 0 0,-3 3-19 0 0,1 0 10 0 0,1-6-74 0 0,4 13 238 0 0,-5-9-206 0 0,-1 1-34 0 0,0 4 136 0 0,0 15 133 0 0,0-18-166 0 0,0-1 50 0 0,0 2 102 0 0,0 0 108 0 0,0-5-150 0 0,0 0 35 0 0,0 0 39 0 0,0 0 42 0 0,4-5-258 0 0,1 0-135 0 0,-4 0-33 0 0,0 0-41 0 0,-1 0 214 0 0,0 0-38 0 0,0 0-92 0 0,0 0-53 0 0,0 0-82 0 0,0 0 63 0 0,0 0-75 0 0,0 0-89 0 0,0 0 76 0 0,0 0-40 0 0,0 0-45 0 0,0 0-42 0 0,0 0-38 0 0,0 0-34 0 0,0 0-246 0 0,0 0-58 0 0,0 0-804 0 0,0 0-635 0 0,0 0-1205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3:45.7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 13760 0 0,'5'-1'152'0'0,"-2"0"221"0"0,-5-2-2 0 0,0 1-225 0 0,0 0-132 0 0,0 0 205 0 0,2 2-106 0 0,0 0-45 0 0,0 2-24 0 0,0 4-3 0 0,1 0-105 0 0,-1-2-98 0 0,1-1-91 0 0,-1-1-82 0 0,1 0-76 0 0,0-1-66 0 0,0 0-61 0 0,1 1-420 0 0,0 2-100 0 0,0 0-792 0 0,-2 2-1049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3:44.6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1 610 9704 0 0,'0'0'216'0'0,"0"0"32"0"0,0-2 13 0 0,0 1-151 0 0,0-2 18 0 0,11-3-83 0 0,-5 2-58 0 0,2 0 20 0 0,0 2 80 0 0,-7 2-35 0 0,0 0 1 0 0,0 0-1 0 0,1 0 1 0 0,-1 0-1 0 0,0 0 1 0 0,0-1-1 0 0,0 1 1 0 0,0-1-1 0 0,0 1 0 0 0,0-1 1 0 0,0 1-1 0 0,0-1 1 0 0,0 1-1 0 0,0-1 1 0 0,0 0-1 0 0,0 0 1 0 0,0 1-1 0 0,0-2-52 0 0,4 1 543 0 0,-2 0-443 0 0,0 1 1 0 0,0-1 0 0 0,0 1 0 0 0,0-1-1 0 0,-1 0 1 0 0,1 0 0 0 0,0 0 0 0 0,-1 0-1 0 0,2-1-100 0 0,18-2 670 0 0,-17 1-522 0 0,1-3 125 0 0,5-3 180 0 0,-6 8-346 0 0,1 0-40 0 0,-6 1-54 0 0,1 0 1 0 0,0 0 0 0 0,0 0-1 0 0,0 0 1 0 0,-1 0 0 0 0,1 0 0 0 0,0-1-1 0 0,0 1 1 0 0,0 0 0 0 0,-1 0-1 0 0,1-1 1 0 0,0 1 0 0 0,0-1 0 0 0,-1 1-1 0 0,1 0 1 0 0,0-1 0 0 0,-1 1 0 0 0,1-1-1 0 0,-1 0 1 0 0,1 1 0 0 0,0-1-1 0 0,-1 0-13 0 0,7-15 245 0 0,-7 14-227 0 0,0 1 0 0 0,1-1 0 0 0,-1 0 0 0 0,1 1 0 0 0,0-1 0 0 0,-1 1 0 0 0,1-1 0 0 0,0 1 0 0 0,0-1 0 0 0,0 0-18 0 0,2-2 102 0 0,-3-10-27 0 0,-1 10-32 0 0,1 1 35 0 0,0 2-65 0 0,-1 0 0 0 0,1 0 0 0 0,-1 0 0 0 0,1 0 0 0 0,-1 0 0 0 0,1 0 0 0 0,-1 1 0 0 0,0-1 1 0 0,1 0-1 0 0,-1 0 0 0 0,0 0 0 0 0,0 1 0 0 0,0-1 0 0 0,0 0 0 0 0,1 1 0 0 0,-1-1 1 0 0,0 1-1 0 0,0-1 0 0 0,0 1 0 0 0,0-1 0 0 0,0 1 0 0 0,0 0 0 0 0,-1-1-13 0 0,-20-2 186 0 0,7 5-96 0 0,-16 11-59 0 0,21-7 3 0 0,0 1 1 0 0,0 0-1 0 0,0 1 1 0 0,1-1 0 0 0,-7 8-35 0 0,14-13 1 0 0,0 1 0 0 0,0-1 0 0 0,0 1 1 0 0,1-1-1 0 0,-1 1 0 0 0,1-1 0 0 0,-1 1 0 0 0,1 0 1 0 0,0-1-1 0 0,0 1 0 0 0,0 0 0 0 0,0 3-1 0 0,-2 22-57 0 0,4-26 57 0 0,-1 0-1 0 0,0-1 0 0 0,1 1 1 0 0,-1 0-1 0 0,1-1 1 0 0,-1 1-1 0 0,1-1 1 0 0,0 1-1 0 0,0-1 0 0 0,0 0 1 0 0,0 1-1 0 0,0-1 1 0 0,0 0-1 0 0,0 1 0 0 0,0-1 1 0 0,0 0-1 0 0,1 0 1 0 0,-1 0-1 0 0,0 0 1 0 0,13 15 0 0 0,-11-9 4 0 0,-3-6-2 0 0,0-1 0 0 0,1 1 0 0 0,-1 0 0 0 0,0-1 0 0 0,0 1 0 0 0,1 0 0 0 0,-1-1 0 0 0,0 1 0 0 0,1 0 1 0 0,-1-1-1 0 0,1 1 0 0 0,-1-1 0 0 0,1 1 0 0 0,-1-1 0 0 0,1 1 0 0 0,-1-1 0 0 0,1 1 0 0 0,-1-1 0 0 0,1 0 0 0 0,0 1 1 0 0,-1-1-1 0 0,1 0 0 0 0,0 0 0 0 0,0 1-2 0 0,13 3 11 0 0,13 4-11 0 0,-2 1 50 0 0,3-5-92 0 0,-14-4-29 0 0,1 0-40 0 0,-1 0-47 0 0,0-1-52 0 0,1 1-104 0 0,0-1-86 0 0,-3 1-48 0 0</inkml:trace>
  <inkml:trace contextRef="#ctx0" brushRef="#br0" timeOffset="346.67">284 523 9560 0 0,'0'1'0'0'0,"20"4"80"0"0,1 3 116 0 0,-2 4 99 0 0,-17-10-248 0 0,-1-1 0 0 0,1 1 0 0 0,0 0 0 0 0,-1 0 0 0 0,1 0-1 0 0,-1 0 1 0 0,1 0 0 0 0,-1 1-47 0 0,3 5 34 0 0,6 11-36 0 0,-7-12 53 0 0,1 1 99 0 0,-2-4-26 0 0,0 0 40 0 0,0 0 45 0 0,0-1 50 0 0,0 1 56 0 0,-1 0 61 0 0,1 7 502 0 0,0 0-30 0 0,-2-11-953 0 0,1 1 41 0 0,-1 0 38 0 0,1-1 36 0 0,0 2 103 0 0,0-1 106 0 0,1 0 186 0 0,-1 0 5 0 0,3 1 609 0 0,-3-1-736 0 0,0-1-34 0 0,1 0-64 0 0,-1 0-44 0 0,0 0-52 0 0,0 0-60 0 0,1 0 436 0 0,-2 0-8 0 0,0 0-27 0 0,0 0-113 0 0,0-1-114 0 0,1-1-78 0 0,1 0-49 0 0,1-1-42 0 0,-1 1-4 0 0,-1 2 27 0 0,1-5 103 0 0,-1-1-41 0 0,-1-4 0 0 0,-1 0-45 0 0,1-3-2 0 0,-1-1 17 0 0,0-6-26 0 0,5 11-7 0 0,3-9 25 0 0,-6 14-72 0 0,0 0 1 0 0,1-1-1 0 0,0 1 1 0 0,0 0-1 0 0,2-2-9 0 0,10-12 22 0 0,6-10 34 0 0,-12 12-62 0 0,-8 14 6 0 0,1 0 0 0 0,0 0 0 0 0,-1 0 0 0 0,1 1 0 0 0,0-1 0 0 0,0 0 0 0 0,0 0 0 0 0,0 1 0 0 0,0-1 0 0 0,0 0 0 0 0,0 1 0 0 0,0-1 0 0 0,1 1 0 0 0,-1 0 0 0 0,1-1 0 0 0,-1 1 0 0 0,1 0 0 0 0,-1 0 0 0 0,1 0 0 0 0,0 0 0 0 0,0 0 0 0 0,-1 0 0 0 0,1 1 0 0 0,0-1 0 0 0,0 1 0 0 0,1-1 0 0 0,20-12-1 0 0,-3 1-76 0 0,-10 8-5 0 0,1 2-38 0 0,-10 2 108 0 0,0 0-1 0 0,0 0 1 0 0,0 0-1 0 0,0-1 1 0 0,0 1-1 0 0,0 0 1 0 0,0 0-1 0 0,0-1 1 0 0,1 1-1 0 0,-1-1 1 0 0,0 1-1 0 0,0-1 1 0 0,0 0 12 0 0,8-4-153 0 0,1 4-50 0 0,8 1-120 0 0,-5 0-12 0 0</inkml:trace>
  <inkml:trace contextRef="#ctx0" brushRef="#br0" timeOffset="690.83">805 2 10656 0 0,'9'0'103'0'0,"0"-1"16"0"0,0 1 38 0 0,0 1 38 0 0,-2 1 40 0 0,1 2-87 0 0,1-1-45 0 0,8 1-3 0 0,-11-3-99 0 0,-1 0 0 0 0,0 1 0 0 0,1 0-1 0 0,-1 0 1 0 0,0 0 0 0 0,0 0 0 0 0,0 1 0 0 0,0 0 0 0 0,1 1-1 0 0,7 5 4 0 0,1-1 97 0 0,-3-2 24 0 0,-1 0 37 0 0,5 5 134 0 0,-2 3 44 0 0,1 3-2 0 0,18 23 495 0 0,-22-25-604 0 0,-1 0-61 0 0,-4-6-74 0 0,18 32 857 0 0,4 11-951 0 0,-8-2 519 0 0,-16-37-235 0 0,0 0-1 0 0,2 13-283 0 0,-3-3 458 0 0,-1 1-1 0 0,-2 12-457 0 0,1 2 377 0 0,-1-28-285 0 0,0 0-1 0 0,-1 0 0 0 0,0 0 1 0 0,-1 0-1 0 0,0-1 0 0 0,0 0 0 0 0,-2 2-91 0 0,-8 26 257 0 0,11-28-213 0 0,-1-1-1 0 0,-1 0 0 0 0,1 0 1 0 0,-1 0-1 0 0,-2 1-43 0 0,-6 8 108 0 0,0 0 0 0 0,-13 12-108 0 0,-1 3 106 0 0,13-16-69 0 0,-2 3 110 0 0,-12 13-147 0 0,21-27 8 0 0,1 0 1 0 0,-1 0-1 0 0,0 0 0 0 0,-5 2-8 0 0,-2 1-45 0 0,-7 3 82 0 0,4-2 7 0 0,5-2-50 0 0,2-2-39 0 0,0 1-51 0 0,1-2-32 0 0,1 1-52 0 0,0 0-60 0 0,0 0-67 0 0,-14 8-788 0 0,-1-2-51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3:42.5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1 196 11664 0 0,'2'2'264'0'0,"-1"0"-263"0"0,1 0 104 0 0,0 1 64 0 0,1 4 285 0 0,-3-5-350 0 0,1 0-37 0 0,0 3 10 0 0,4 1-45 0 0,-2-4-33 0 0,0 5 43 0 0,0 0 72 0 0,1 2 132 0 0,-3-6-150 0 0,0-1 0 0 0,1 1 1 0 0,-1-1-1 0 0,1 1 0 0 0,0-1 0 0 0,0 0 1 0 0,0 1-97 0 0,5 6 521 0 0,-2 2-43 0 0,0 0-44 0 0,-2 1-43 0 0,3 5 115 0 0,1-2-89 0 0,-4-11-225 0 0,0 1-34 0 0,2 4 73 0 0,0 1-61 0 0,2 9-17 0 0,1 7-5 0 0,-5-13-96 0 0,-3-13-51 0 0,0 1 0 0 0,0-1 1 0 0,0 1-1 0 0,0-1 1 0 0,1 1-1 0 0,-1 0 0 0 0,0-1 1 0 0,0 1-1 0 0,1-1 1 0 0,-1 1-1 0 0,0-1 1 0 0,0 0-1 0 0,1 1 0 0 0,-1-1 1 0 0,0 1-1 0 0,1-1 1 0 0,-1 0-1 0 0,1 1 1 0 0,-1-1-1 0 0,1 1-1 0 0,0 0 11 0 0,1 1-63 0 0,-2-2-159 0 0,0 0 72 0 0,0 1 62 0 0,0-1 52 0 0,0 1 48 0 0,0-1 41 0 0,0 2 261 0 0,0-1-214 0 0,0 1-74 0 0,0-2-111 0 0,0 1-113 0 0,0 0 43 0 0,0-1-38 0 0,0 0-42 0 0,0 1-43 0 0,0-1-48 0 0,0 0-51 0 0,0 0-53 0 0,0 1-58 0 0,0-1-59 0 0,0 0-63 0 0,0 0-67 0 0,0 0-70 0 0,0 0-1399 0 0,0 0-1216 0 0</inkml:trace>
  <inkml:trace contextRef="#ctx0" brushRef="#br0" timeOffset="381.25">142 229 9960 0 0,'13'2'146'0'0,"6"8"232"0"0,-2 5 8 0 0,-7-4-227 0 0,-4-6-132 0 0,0 3 11 0 0,-1 1 83 0 0,-1-1 89 0 0,3 0 97 0 0,-4-4-16 0 0,1 1 0 0 0,-1-1 0 0 0,1 1 0 0 0,-1 0 0 0 0,-1 0 0 0 0,1 0-291 0 0,8 15 1006 0 0,-1-8-381 0 0,-5-6-375 0 0,1 4 190 0 0,-3-5-239 0 0,0 0-40 0 0,-1-1-85 0 0,1-1-34 0 0,0 0 81 0 0,0 1-56 0 0,1 7 19 0 0,-3-5 15 0 0,-1-4-7 0 0,0 1 39 0 0,0 0 47 0 0,0 0 53 0 0,0 0 44 0 0,0 0 61 0 0,0-14-263 0 0,1-27 77 0 0,-1 34-147 0 0,0 1 0 0 0,1 0 0 0 0,-1 0 0 0 0,1-1 0 0 0,0 1 0 0 0,0 0 0 0 0,0 0 0 0 0,1 0 0 0 0,1-2-5 0 0,1-2 0 0 0,-1 0 0 0 0,1 0 0 0 0,-1 0 0 0 0,0-1 0 0 0,-1 1 0 0 0,-1 4 0 0 0,0 1 0 0 0,0 0 0 0 0,0-1 0 0 0,0 1 0 0 0,0 0 0 0 0,0 0 0 0 0,1 0 0 0 0,-1 0 0 0 0,1 0 0 0 0,0-1 0 0 0,4-5 0 0 0,8-8 2 0 0,0 3-51 0 0,5-3-86 0 0,-2 3 15 0 0,-13 11 108 0 0,1 1 1 0 0,-1-1 0 0 0,0 1-1 0 0,1 0 1 0 0,-1 0 0 0 0,0 1-1 0 0,1-1 1 0 0,-1 1 0 0 0,1 0-1 0 0,-1 0 12 0 0,-3 0-2 0 0,0 0 0 0 0,0 0-1 0 0,-1 0 1 0 0,1 0-1 0 0,0 0 1 0 0,-1 1-1 0 0,1-1 1 0 0,0 0-1 0 0,-1 0 1 0 0,1 1-1 0 0,-1-1 1 0 0,1 0-1 0 0,0 1 1 0 0,-1-1-1 0 0,1 0 1 0 0,-1 1-1 0 0,1-1 1 0 0,-1 1 0 0 0,1-1-1 0 0,-1 1 3 0 0,9 6-23 0 0,-7-6 23 0 0,0 1 0 0 0,1 0 0 0 0,-2-1 0 0 0,1 1 0 0 0,0 0 0 0 0,0 0 0 0 0,-1 0 0 0 0,1 1 0 0 0,-1-1 0 0 0,1 0 0 0 0,-1 1 0 0 0,0-1 0 0 0,0 0 0 0 0,0 1 0 0 0,0 0 0 0 0,-1-1 0 0 0,1 3 0 0 0,8 17 0 0 0,-4-6 0 0 0,-4-13 0 0 0,0-1 0 0 0,0 1 0 0 0,0-1 0 0 0,0 0 0 0 0,0 1 0 0 0,0-1 0 0 0,0 0 0 0 0,1 0 0 0 0,-1 1 0 0 0,2 0 0 0 0,-1-1 0 0 0,-1-1 0 0 0,0 1 0 0 0,0-1 0 0 0,0 1 0 0 0,0-1 0 0 0,-1 1 0 0 0,1 0 0 0 0,0-1 0 0 0,-1 1 0 0 0,1 0 0 0 0,-1-1 0 0 0,1 1 0 0 0,-1 0-1 0 0,0 0 1 0 0,0 0 0 0 0,0 0 4 0 0,0 0 0 0 0,1 0-1 0 0,-1 0 1 0 0,0-1 0 0 0,1 1-1 0 0,-1 0 1 0 0,1 0-1 0 0,0-1 1 0 0,0 1 0 0 0,-1 0-1 0 0,1-1 1 0 0,0 1 0 0 0,0-1-1 0 0,0 1 1 0 0,1 0-4 0 0,-1-1 0 0 0,0 0 1 0 0,0 0-1 0 0,0 1 1 0 0,0-1-1 0 0,0 0 1 0 0,0 1-1 0 0,0-1 1 0 0,-1 1-1 0 0,1-1 1 0 0,0 1-1 0 0,-1-1 1 0 0,0 1-1 0 0,1-1 1 0 0,-1 1-1 0 0,0-1 1 0 0,0 1-1 0 0,1 0 1 0 0,-2-1-1 0 0,1 1 1 0 0,0-1-1 0 0,0 1 0 0 0,0-1 0 0 0,0 1 0 0 0,0-1 0 0 0,0 0 0 0 0,1 0 0 0 0,-1 0 0 0 0,0 0 0 0 0,1 0 0 0 0,-1 0 0 0 0,1 0 0 0 0,-1 0 0 0 0,1 0 0 0 0,-1 0 0 0 0,1 0 0 0 0,0 0 0 0 0,2 5 0 0 0,-1 3-12 0 0,-2-8-180 0 0,0 0 97 0 0,0 1 75 0 0,0 0 103 0 0,-1 0 19 0 0,1-1-113 0 0,0 0-91 0 0,0 0 8 0 0,0-1-32 0 0,0 1-170 0 0,0-1-122 0 0,1 0 159 0 0,-1 1-38 0 0,0-1-39 0 0,0 0-41 0 0,0 0-5 0 0,0 0-56 0 0,0 0-48 0 0,0 0-43 0 0,0 0-154 0 0,0 0-42 0 0,0 0-185 0 0,0 0-502 0 0</inkml:trace>
  <inkml:trace contextRef="#ctx0" brushRef="#br0" timeOffset="693.54">663 1 9440 0 0,'0'0'216'0'0,"5"2"32"0"0,21 5 9 0 0,-25-7-253 0 0,26 6 140 0 0,-23-4-57 0 0,0 3-59 0 0,-3-4-30 0 0,1 0 0 0 0,-1 0 0 0 0,1 0 0 0 0,-1 0 0 0 0,1 0 0 0 0,-1 1 0 0 0,0-1 0 0 0,0 0 0 0 0,0 1 0 0 0,0-1 0 0 0,1 1 2 0 0,1 5 35 0 0,0 1 53 0 0,0-1 131 0 0,3-1 76 0 0,3 7 371 0 0,-6-3-264 0 0,9 16 681 0 0,-8-18-819 0 0,0 0-79 0 0,-4-8-182 0 0,6 14 634 0 0,0 0 1 0 0,2 9-638 0 0,-4-10 333 0 0,0-4-72 0 0,1-1-77 0 0,4 9 95 0 0,-9-17-270 0 0,4 17 242 0 0,0-2-38 0 0,9 31 306 0 0,-11-34-419 0 0,-3-10-76 0 0,1 0 0 0 0,0 1 0 0 0,1-1 0 0 0,-1 0-1 0 0,0 0 1 0 0,1 1 0 0 0,-1-1 0 0 0,1 0-24 0 0,1 3 29 0 0,4 19 31 0 0,-5-9-11 0 0,-1-11-40 0 0,1 13 13 0 0,-4-9 26 0 0,2-7-49 0 0,0-1 7 0 0,1 1-1 0 0,-1-1 0 0 0,1 1 0 0 0,-1 0 1 0 0,1-1-1 0 0,-1 1 0 0 0,1 0 0 0 0,-1-1 1 0 0,1 1-1 0 0,-1 0 0 0 0,1-1 0 0 0,0 1 0 0 0,-1 0 1 0 0,1 0-1 0 0,0 0 0 0 0,0 0-5 0 0,-1 7-27 0 0,1-5-154 0 0,-2 0 70 0 0,0-1 44 0 0,-2 1-21 0 0,3-3 24 0 0,-1 2-276 0 0</inkml:trace>
  <inkml:trace contextRef="#ctx0" brushRef="#br0" timeOffset="1011.66">641 229 9216 0 0,'45'-9'208'0'0,"-24"6"-63"0"0,3 4 171 0 0,-7-1-82 0 0,-6-2-177 0 0,-1-2-66 0 0,3 0 13 0 0,-2 3 58 0 0,-1 1 57 0 0,-5 1-31 0 0,-1-1 0 0 0,1 0 1 0 0,-1-1-1 0 0,1 1 0 0 0,-1-1 0 0 0,1 0-88 0 0,5-2 247 0 0,1-1 15 0 0,2 2-55 0 0,-3 3-68 0 0,-5-1-76 0 0,-1 0-1 0 0,1 0 0 0 0,-1 0 1 0 0,1-1-1 0 0,-1 0 0 0 0,1 1-62 0 0,5-4 158 0 0,1 0 7 0 0,2 2-34 0 0,-10 2-242 0 0,0 0 56 0 0,1 0 54 0 0,-1 0 64 0 0,15 0 521 0 0,-13 0-511 0 0,-2 0-88 0 0,0 0-45 0 0,0 0-68 0 0,0 0-72 0 0,0 0-83 0 0,0 0-93 0 0,-1 0-102 0 0,1 0-112 0 0,0 0-121 0 0,-1 0 306 0 0,-1 0-33 0 0,4 0-1136 0 0,1 0-901 0 0</inkml:trace>
  <inkml:trace contextRef="#ctx0" brushRef="#br0" timeOffset="1282.58">1097 305 8232 0 0,'0'0'182'0'0,"2"2"29"0"0,-1-1-195 0 0,0-1-1 0 0,0 1 1 0 0,0 0-1 0 0,0 0 1 0 0,0-1-1 0 0,1 1 1 0 0,-1-1-1 0 0,0 1 1 0 0,0-1-1 0 0,1 0 1 0 0,-1 1-1 0 0,0-1 1 0 0,1 0-1 0 0,-1 0 1 0 0,0 0-1 0 0,1 0 1 0 0,-1 0-1 0 0,0 0 1 0 0,1 0-1 0 0,-1 0-15 0 0,12 0 109 0 0,0 4-65 0 0,-8-1-59 0 0,4 2 20 0 0,-4-5 38 0 0,0-1 36 0 0,0-1 4 0 0,-1 1 27 0 0,0-1 42 0 0,0 1 41 0 0,0 0 41 0 0,1 0 40 0 0,0 0 40 0 0,1 1 39 0 0,0 0 39 0 0,4 0 44 0 0,9 0 278 0 0,-11 0-436 0 0,0-1-26 0 0,-2 0-88 0 0,2-2 101 0 0,18-6 510 0 0,-9 3-320 0 0,-3 0-148 0 0,-3-1-90 0 0,10-6 288 0 0,-14 10-373 0 0,-1-1-35 0 0,-1 2-19 0 0,-5 2-71 0 0,0 0 1 0 0,1 0 0 0 0,-1 0-1 0 0,0 0 1 0 0,1 0 0 0 0,-1 0 0 0 0,0-1-1 0 0,1 1 1 0 0,-1 0 0 0 0,0 0-1 0 0,0 0 1 0 0,1-1 0 0 0,-1 1-1 0 0,0 0 1 0 0,0 0 0 0 0,1 0 0 0 0,-1-1-1 0 0,0 1 1 0 0,0 0 0 0 0,0 0-1 0 0,0-1 1 0 0,1 1 0 0 0,-1 0-1 0 0,0-1 1 0 0,0 1 0 0 0,0 0 0 0 0,0-1-1 0 0,0 1 1 0 0,0 0 0 0 0,0-1-1 0 0,0 1 1 0 0,0 0 0 0 0,0-1-1 0 0,0 1 1 0 0,0 0 0 0 0,0-1-8 0 0,0 0 107 0 0,4-1-21 0 0,0-5-27 0 0,-1-6 14 0 0,-2 7-30 0 0,-1 5-39 0 0,0-1-1 0 0,1 1 0 0 0,-1 0 1 0 0,0-1-1 0 0,0 1 0 0 0,0 0 1 0 0,0-1-1 0 0,-1 1 0 0 0,1 0 1 0 0,0-1-1 0 0,0 1 0 0 0,-1-1-3 0 0,-3-3 46 0 0,-3 0 40 0 0,4 3-82 0 0,2 1-3 0 0,-1 0-1 0 0,0 0 0 0 0,1 0 1 0 0,-1 0-1 0 0,0 1 0 0 0,0-1 0 0 0,0 0 1 0 0,0 1-1 0 0,1 0 0 0 0,-1-1 1 0 0,0 1-1 0 0,0 0 0 0 0,0 0 1 0 0,0 0-1 0 0,0 0 0 0 0,0 0 1 0 0,0 0-1 0 0,0 1 0 0 0,0-1 0 0 0,-1 1 0 0 0,-26 9-41 0 0,-2 0 5 0 0,15 1-24 0 0,-9 14 7 0 0,-5 4 27 0 0,28-26 26 0 0,0-1 0 0 0,0 1 0 0 0,0 0 0 0 0,0-1 0 0 0,0 1 0 0 0,1 0 0 0 0,-1 0 0 0 0,1 0 0 0 0,0 0 0 0 0,0 1 0 0 0,0-1 0 0 0,0 0 0 0 0,0 0 0 0 0,1 1 0 0 0,-1-1 0 0 0,1 0 0 0 0,0 1 0 0 0,0-1 0 0 0,0 0 0 0 0,1 1 0 0 0,-1 0-4 0 0,1-1-1 0 0,0 0 0 0 0,0 0 1 0 0,0 0-1 0 0,0 0 0 0 0,0 0 0 0 0,1 0 1 0 0,-1 0-1 0 0,1 0 0 0 0,0 0 0 0 0,0-1 1 0 0,0 1-1 0 0,0-1 0 0 0,0 1 0 0 0,0-1 1 0 0,1 0-1 0 0,-1 0 0 0 0,2 1 5 0 0,7 1-93 0 0,0-1 21 0 0,0 0-3 0 0,0 1-23 0 0,-7-2 29 0 0,0 0 1 0 0,0-1-1 0 0,1 1 1 0 0,-1-1 0 0 0,0-1-1 0 0,1 1 1 0 0,0 0 68 0 0,11 0-242 0 0,-6-1 67 0 0,0 0-41 0 0,0 0-52 0 0,0-1-60 0 0,-3 1 34 0 0,1 0-44 0 0,0 0-48 0 0,-1-1-52 0 0,13 1-478 0 0</inkml:trace>
  <inkml:trace contextRef="#ctx0" brushRef="#br0" timeOffset="1677.78">1586 229 9904 0 0,'0'0'222'0'0,"0"0"30"0"0,0 0 20 0 0,-1 0-112 0 0,0 0-82 0 0,0 0-75 0 0,1 0-1 0 0,-1 0 1 0 0,1 0 0 0 0,-1 0 0 0 0,1 0 0 0 0,0 1 0 0 0,-1-1 0 0 0,1 0 0 0 0,-1 0 0 0 0,1 0 0 0 0,0 1-1 0 0,-1-1 1 0 0,1 0 0 0 0,-1 0 0 0 0,1 1 0 0 0,0-1 0 0 0,-1 0 0 0 0,1 1 0 0 0,0-1 0 0 0,0 0 0 0 0,-1 1-3 0 0,-3 5 96 0 0,2-1 32 0 0,-1-1 72 0 0,1-2 260 0 0,2-2-239 0 0,0 0-48 0 0,0 1-42 0 0,0 0-36 0 0,0 1 8 0 0,-2 3-12 0 0,2-4 23 0 0,-1 0-34 0 0,0 1-27 0 0,-3 0-1 0 0,3 1 51 0 0,-1 0 78 0 0,2-1-47 0 0,0 0 36 0 0,-3 10 175 0 0,1-8-186 0 0,-2 0 53 0 0,2 0-35 0 0,2 12 335 0 0,0-11-381 0 0,0-1-68 0 0,3 3 146 0 0,6 0-27 0 0,-1-1-46 0 0,-6-1-6 0 0,-2-5-124 0 0,0 1-1 0 0,0-1 0 0 0,0 0 1 0 0,0 1-1 0 0,0-1 0 0 0,0 1 1 0 0,0-1-1 0 0,0 0 0 0 0,0 1 1 0 0,0-1-1 0 0,0 0 1 0 0,0 0-1 0 0,0 1 0 0 0,1-1 1 0 0,-1 0-1 0 0,0 1 0 0 0,0-1 1 0 0,0 0-1 0 0,1 1 0 0 0,-1-1 1 0 0,0 0-1 0 0,0 0 1 0 0,1 0-1 0 0,-1 1 0 0 0,0-1 1 0 0,0 0-1 0 0,1 0 0 0 0,-1 0 1 0 0,0 1-1 0 0,1-1 1 0 0,-1 0-1 0 0,0 0 0 0 0,1 0 1 0 0,-1 0-1 0 0,0 0 0 0 0,1 0 1 0 0,-1 0-1 0 0,0 0 0 0 0,1 0 1 0 0,-1 0-1 0 0,0 0 1 0 0,1 0-6 0 0,1 0 108 0 0,-2 0-18 0 0,6-1 34 0 0,1-1-59 0 0,10-7 1 0 0,-13-1 0 0 0,5 0 0 0 0,0-1-41 0 0,-7 0 28 0 0,-2 10-44 0 0,1-14 44 0 0,-1 14-53 0 0,0 1 0 0 0,0-1 0 0 0,0 0 0 0 0,0 0 0 0 0,1 1 0 0 0,-1-1 1 0 0,0 0-1 0 0,1 0 0 0 0,-1 1 0 0 0,0-1 0 0 0,1 0 0 0 0,-1 1 0 0 0,1-1 0 0 0,-1 0 1 0 0,1 1-1 0 0,-1-1 0 0 0,1 1 0 0 0,0-1 0 0 0,-1 1 0 0 0,1-1 0 0 0,0 1 0 0 0,0-1 0 0 0,2 0 0 0 0,-2 0 0 0 0,7-8 0 0 0,-5 8 0 0 0,0 1 0 0 0,0-1 0 0 0,-1 1 0 0 0,1-1 0 0 0,0 1 0 0 0,0 0 0 0 0,0 0 0 0 0,-1 0 0 0 0,1 0 0 0 0,2 1 0 0 0,4-1 0 0 0,-7 0-5 0 0,0 0 0 0 0,1 0 0 0 0,-1 1-1 0 0,0-1 1 0 0,0 0 0 0 0,0 1-1 0 0,1-1 1 0 0,-1 1 0 0 0,0 0-1 0 0,0 0 1 0 0,0 0 0 0 0,0 0 0 0 0,0 0-1 0 0,0 0 1 0 0,-1 0 0 0 0,1 1-1 0 0,0-1 1 0 0,0 0 0 0 0,-1 1-1 0 0,1 0 1 0 0,-1 0 5 0 0,3 3-9 0 0,-1 1 1 0 0,0-1-1 0 0,0 1 0 0 0,-1 0 0 0 0,0 0 1 0 0,1 4 8 0 0,-1 2-43 0 0,-7 2 26 0 0,1-6 17 0 0,2 3 0 0 0,1 1 0 0 0,1-1 0 0 0,-1 1 0 0 0,2-1 0 0 0,0 1 0 0 0,0-1 0 0 0,1 0 0 0 0,0 1 0 0 0,1 0-1 0 0,-2-6 2 0 0,10 47-2 0 0,-10-50 1 0 0,-1 0 0 0 0,0 1 0 0 0,0-1 0 0 0,0 0 0 0 0,0 1 0 0 0,0-1 0 0 0,-1 0 0 0 0,0 1 0 0 0,1-1 0 0 0,-1 0 0 0 0,-1 1 1 0 0,-1 8-2 0 0,-3 12 1 0 0,4-16 0 0 0,1-1 0 0 0,-1 0 0 0 0,1 0 0 0 0,0 5 0 0 0,1-8 0 0 0,0 0 0 0 0,0-1 0 0 0,-1 1 0 0 0,0 0 0 0 0,0-1 0 0 0,0 1 0 0 0,0 0 1 0 0,0-1-1 0 0,0 0-1 0 0,0 1 1 0 0,0-1 0 0 0,0 0 0 0 0,1 0 0 0 0,0 1 0 0 0,-1 0 0 0 0,1-2 4 0 0,0 1 0 0 0,0-1 0 0 0,0 0 0 0 0,-1 1 0 0 0,1-1 0 0 0,-1 1 0 0 0,1-1 0 0 0,-1 1 0 0 0,0-1 0 0 0,0 0-1 0 0,0 0 1 0 0,-1 1 0 0 0,0 0-4 0 0,-2 2 22 0 0,0 0 0 0 0,0-1 0 0 0,-1 0 0 0 0,-3 3-22 0 0,-11 10 55 0 0,-2-1 65 0 0,-1 0-18 0 0,20-15-97 0 0,1 1 0 0 0,-1-1 0 0 0,0 0 0 0 0,0 0 0 0 0,1 0 0 0 0,-1 0 0 0 0,0-1 0 0 0,0 1 0 0 0,0 0 0 0 0,0-1 0 0 0,0 0-1 0 0,0 1 1 0 0,0-1 0 0 0,0 0-5 0 0,-31 0-17 0 0,20 0-16 0 0,9 0-80 0 0,1-1 40 0 0,-10-3-105 0 0,9 2 54 0 0,1 0-94 0 0,1 1 60 0 0,0 0-38 0 0,0 0-42 0 0,0 0-48 0 0,1 1 33 0 0,0-1-36 0 0,-1-1-387 0 0,1 1 97 0 0,-1-1-50 0 0,0-1-737 0 0,1-1-577 0 0,0-3-1099 0 0,1 7 3041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3:39.2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22 6392 0 0,'4'0'5'0'0,"-1"0"52"0"0,-3 0-47 0 0,0 0 1 0 0,0 0-1 0 0,1 0 1 0 0,-1 0-1 0 0,0 1 1 0 0,0-1-1 0 0,0 0 1 0 0,0 0-1 0 0,1 0 1 0 0,-1 0-1 0 0,0 0 1 0 0,0 0-1 0 0,0 0 1 0 0,0 1-1 0 0,1-1 1 0 0,-1 0-1 0 0,0 0 1 0 0,0 0-1 0 0,0 0 1 0 0,0 0-1 0 0,0 1 0 0 0,0-1 1 0 0,1 0-1 0 0,-1 0 1 0 0,0 0-1 0 0,0 1 1 0 0,0-1-1 0 0,0 0 1 0 0,0 0-1 0 0,0 0 1 0 0,0 1-11 0 0,0 3 94 0 0,2 0 58 0 0,2 1-102 0 0,-1 0 27 0 0,-1 4 113 0 0,0-1 114 0 0,5-1 347 0 0,-4 1-275 0 0,0 2 59 0 0,4 1 49 0 0,-6-10-442 0 0,0 0 1 0 0,0 1 0 0 0,0-1-1 0 0,0 0 1 0 0,0 1 0 0 0,-1-1 0 0 0,1 1-1 0 0,0-1 1 0 0,-1 1 0 0 0,1 0-43 0 0,3 16 327 0 0,-4-15-269 0 0,0 0 0 0 0,1 0 0 0 0,0 0 0 0 0,0 0 0 0 0,0 0 0 0 0,0 0 0 0 0,0 0 0 0 0,1 2-58 0 0,1-1 139 0 0,-1 0-1 0 0,0-1 0 0 0,-1 1 1 0 0,1 0-1 0 0,-1 0 0 0 0,1 3-138 0 0,3 15 511 0 0,0 2 23 0 0,5-2-105 0 0,-2-8-126 0 0,-5 4 32 0 0,-2-7-105 0 0,3-5-67 0 0,0 3-24 0 0,-3 2-13 0 0,-1 1 9 0 0,3-4 8 0 0,0 0-8 0 0,2 12 127 0 0,-4-3-37 0 0,-1-15-173 0 0,0 7-43 0 0,0-6 65 0 0,0-1 109 0 0,0-1-38 0 0,0 0 42 0 0,0-2-178 0 0,-1 0 0 0 0,1 1 1 0 0,0-1-1 0 0,0 0 0 0 0,0 1 1 0 0,-1-1-1 0 0,1 0 0 0 0,0 0 1 0 0,-1 1-1 0 0,1-1 0 0 0,-1 1 1 0 0,1-1-1 0 0,-1 0 1 0 0,1 1-1 0 0,-1-1 0 0 0,1 1 1 0 0,-1-1-1 0 0,1 1 0 0 0,-1-1 1 0 0,0 1-1 0 0,1 0 0 0 0,-1-1-9 0 0,0 1 10 0 0,0-1-1 0 0,0 1 0 0 0,0-1 0 0 0,1 1 0 0 0,-1-1 0 0 0,0 1 0 0 0,1-1 0 0 0,-1 0 1 0 0,1 1-1 0 0,-1-1 0 0 0,1 0 0 0 0,-1 1 0 0 0,1-1 0 0 0,-1 0 0 0 0,1 0 1 0 0,-1 1-1 0 0,1-1 0 0 0,0 0 0 0 0,0 0 0 0 0,-1 0 0 0 0,1 0 0 0 0,0 0 0 0 0,0 0-9 0 0,-1-6 50 0 0,-3-1-20 0 0,3 6-24 0 0,0 1-1 0 0,1 0 0 0 0,-1 0 0 0 0,1 0 0 0 0,-1-1 0 0 0,1 1 0 0 0,-1 0 0 0 0,1 0 1 0 0,0-1-1 0 0,-1 1 0 0 0,1 0 0 0 0,0-1 0 0 0,0 0-5 0 0,-11-49 109 0 0,10 37-49 0 0,-4-3-25 0 0,4 14-24 0 0,0 1 0 0 0,0-1 0 0 0,1 0 0 0 0,-1 0 0 0 0,1 0-1 0 0,-1-3-10 0 0,1-13-12 0 0,0-16-112 0 0,0 33 118 0 0,0 1-1 0 0,0 0 1 0 0,1 0-1 0 0,-1 0 1 0 0,0 0-1 0 0,0-1 1 0 0,0 1-1 0 0,1 0 1 0 0,-1 0-1 0 0,1 0 1 0 0,-1 0-1 0 0,1 0 0 0 0,-1 0 1 0 0,1 0 6 0 0,3-8-45 0 0,13-35-158 0 0,-8 25 179 0 0,-7 14 0 0 0,-1 3 12 0 0,0-1 0 0 0,0 1 0 0 0,0-1 0 0 0,1 1 0 0 0,-1 0 0 0 0,1 0 0 0 0,-1 0 0 0 0,1-1 0 0 0,0 1-1 0 0,2-1 14 0 0,13-9-117 0 0,-2 2 46 0 0,-11 9 69 0 0,1 0 0 0 0,-1 1 0 0 0,0-1 0 0 0,1 1 0 0 0,-1 0 0 0 0,1 0 0 0 0,-1 0 0 0 0,0 0 0 0 0,1 1 0 0 0,-1 0 1 0 0,2 0 0 0 0,-2 1-1 0 0,0 0 0 0 0,0 0 1 0 0,0 0-1 0 0,-1 0 0 0 0,1 0 1 0 0,-1 1-1 0 0,1-1 1 0 0,-1 1-1 0 0,0 0 0 0 0,0 0 1 0 0,-1 0-1 0 0,1 1 0 0 0,0-1 1 0 0,-1 1-1 0 0,0-1 0 0 0,0 1 1 0 0,2 4 0 0 0,-2-4-22 0 0,0 1 1 0 0,0-1-1 0 0,1 0 1 0 0,0 0-1 0 0,0 0 1 0 0,0 1 21 0 0,1-1-36 0 0,-1 1 1 0 0,0-1 0 0 0,0 1-1 0 0,0 0 1 0 0,-1 0 0 0 0,1 2 35 0 0,1 3-56 0 0,-1 0 55 0 0,2 7 64 0 0,5 20 147 0 0,-10-23-132 0 0,-4 0-43 0 0,3-13-34 0 0,1 0-1 0 0,-1 1 1 0 0,1-1-1 0 0,-1 1 0 0 0,1 0 1 0 0,0-1-1 0 0,-1 1 1 0 0,1-1-1 0 0,0 1 0 0 0,0-1 1 0 0,0 1-1 0 0,0 0 1 0 0,0-1-1 0 0,0 1 1 0 0,1-1-1 0 0,3 8-1 0 0,-3-8 3 0 0,-1 0-1 0 0,1 0 1 0 0,-1 0-1 0 0,1 0 0 0 0,-1 0 1 0 0,1 0-1 0 0,-1 1 1 0 0,0-1-1 0 0,0 0 1 0 0,1 0-1 0 0,-1 0 1 0 0,0 0-1 0 0,0 0 1 0 0,0 1-2 0 0,1 13 83 0 0,0-13-70 0 0,-1-1-1 0 0,1 1 0 0 0,0-1 1 0 0,-1 0-1 0 0,1 1 1 0 0,0-1-1 0 0,0 0 0 0 0,0 0 1 0 0,0 0-1 0 0,0 0 1 0 0,0 1-13 0 0,8 8 120 0 0,-7 1-20 0 0,-1 0-80 0 0,8 0-10 0 0,0-2 45 0 0,-7-7-14 0 0,-2-2-122 0 0,0 0-58 0 0,0 0 53 0 0,0 0-68 0 0,0 0-82 0 0,0 0 69 0 0,0 0-36 0 0,0 0-42 0 0,0 0-38 0 0,0 0-384 0 0,0 0 90 0 0,0 0-52 0 0,0 0-742 0 0,0 0-587 0 0,0 0-1112 0 0</inkml:trace>
  <inkml:trace contextRef="#ctx0" brushRef="#br0" timeOffset="387.72">630 65 4752 0 0,'0'0'101'0'0,"0"0"22"0"0,0 0 6 0 0,-2 0-17 0 0,-7 2-89 0 0,-2 7-23 0 0,8-6-31 0 0,0 0 67 0 0,0 0 47 0 0,0 0 43 0 0,-2 2 228 0 0,0 1 88 0 0,-6 6 703 0 0,8-7-828 0 0,0-1-44 0 0,0 1-28 0 0,0 0-114 0 0,-5 5 222 0 0,7-9-303 0 0,0 0 1 0 0,0 0-1 0 0,0 0 1 0 0,0 1-1 0 0,0-1 0 0 0,0 0 1 0 0,0 1-1 0 0,0-1 1 0 0,0 2-51 0 0,0 8 240 0 0,1-5-124 0 0,0 0 33 0 0,-3 2 130 0 0,1-4-156 0 0,1 0 0 0 0,-1 0 0 0 0,1 1 0 0 0,0-1 0 0 0,0 0 0 0 0,0 1 0 0 0,1-1 0 0 0,-1 1 0 0 0,1 0-123 0 0,1 5 187 0 0,1-1-53 0 0,1 0 0 0 0,3 13 185 0 0,-6-8-104 0 0,2-3-85 0 0,7 0-21 0 0,0 0-12 0 0,-3-2-9 0 0,2-2 1 0 0,-2-1-25 0 0,-6-6-59 0 0,9 8 152 0 0,-8-7-146 0 0,0-1-1 0 0,0 0 1 0 0,0 1-1 0 0,0-1 1 0 0,0 0 0 0 0,0 0-1 0 0,0 0 1 0 0,0 1 0 0 0,0-1-1 0 0,0 0 1 0 0,0 0 0 0 0,0 0-1 0 0,0-1-10 0 0,-1 1 3 0 0,2 0 17 0 0,-1 0 0 0 0,0 0 0 0 0,0 0 1 0 0,0 1-1 0 0,0-1 0 0 0,0 0 0 0 0,0 0 0 0 0,0 0 1 0 0,0 1-1 0 0,0-1 0 0 0,0 1 0 0 0,0-1 1 0 0,0 1-1 0 0,0-1 0 0 0,0 1 0 0 0,0 0 0 0 0,0-1 1 0 0,0 1-1 0 0,0 0 0 0 0,0 0-20 0 0,-1-1 16 0 0,3 2 267 0 0,1-1-100 0 0,0-1-77 0 0,6-2 72 0 0,-7 1-58 0 0,0 0-40 0 0,2-2 61 0 0,0 1 1 0 0,0-1-1 0 0,0 0 0 0 0,0-1 1 0 0,-1 1-142 0 0,5-8 239 0 0,-8 10-221 0 0,9-20 322 0 0,-3 2-93 0 0,-3-2-90 0 0,-2-6-83 0 0,-2 20-36 0 0,0-12-15 0 0,-1 17-28 0 0,1 0 1 0 0,0 0 0 0 0,0 1 0 0 0,-1-1 0 0 0,1 0 0 0 0,-1 0-1 0 0,1 1 1 0 0,-1-1 0 0 0,0 1 0 0 0,0-1 0 0 0,0 0 0 0 0,0 1-1 0 0,0-1 1 0 0,0 1 0 0 0,0 0 4 0 0,-7-9-113 0 0,-2-6 4 0 0,6 9 38 0 0,0-1-77 0 0,-1-1-103 0 0,2 5 75 0 0,-1-1-39 0 0,1 1-44 0 0,-1 0-49 0 0,0-1-16 0 0,1 0-50 0 0,1 0 82 0 0,2 0-44 0 0,0-6-342 0 0</inkml:trace>
  <inkml:trace contextRef="#ctx0" brushRef="#br0" timeOffset="850.16">934 65 7016 0 0,'0'0'201'0'0,"0"2"-4"0"0,-1 3-157 0 0,-4-1-41 0 0,1 1 13 0 0,3-1 49 0 0,1-1 238 0 0,2-1-114 0 0,0 1-70 0 0,1 0-45 0 0,-2-2-6 0 0,0 0 22 0 0,0 0-21 0 0,-1 0 0 0 0,0 1-1 0 0,1-1 1 0 0,-1 0 0 0 0,0 1 0 0 0,0-1-1 0 0,0 0 1 0 0,0 1 0 0 0,0-1 0 0 0,0 0 0 0 0,0 1-65 0 0,0 0 67 0 0,0-1 0 0 0,-1 0 1 0 0,1 1-1 0 0,1-1 1 0 0,-1 0-1 0 0,0 0 1 0 0,0 1-1 0 0,0-1 1 0 0,1 0-1 0 0,-1 1 1 0 0,1-1-68 0 0,2 5 240 0 0,1 1 110 0 0,-2 4 92 0 0,-1-1-172 0 0,3 5 196 0 0,0 1-8 0 0,-2-6-220 0 0,-1 0 102 0 0,2-4-63 0 0,2 3-13 0 0,1 10 152 0 0,-3-7 64 0 0,1-1 0 0 0,4 10-480 0 0,-5-8 304 0 0,-3-13-295 0 0,0 1-1 0 0,0-1 1 0 0,0 0 0 0 0,0 1-1 0 0,0-1 1 0 0,0 0 0 0 0,0 0-1 0 0,0 1 1 0 0,0-1 0 0 0,0 0-1 0 0,0 1 1 0 0,0-1-1 0 0,0 0 1 0 0,0 1 0 0 0,0-1-1 0 0,0 0 1 0 0,0 0 0 0 0,1 1-1 0 0,-1-1 1 0 0,0 0 0 0 0,0 0-1 0 0,0 1 1 0 0,0-1 0 0 0,1 0-1 0 0,-1 0 1 0 0,0 1 0 0 0,0-1-1 0 0,1 0 1 0 0,-1 0 0 0 0,0 0-1 0 0,0 0 1 0 0,1 1-1 0 0,-1-1 1 0 0,0 0 0 0 0,0 0-1 0 0,1 0 1 0 0,-1 0 0 0 0,0 0-1 0 0,1 0 1 0 0,-1 0 0 0 0,0 0-1 0 0,0 0 1 0 0,1 0 0 0 0,-1 0-1 0 0,0 0 1 0 0,1 0 0 0 0,-1 0-9 0 0,1 1 201 0 0,0 3-80 0 0,-1 0-58 0 0,0 6 17 0 0,0-9-11 0 0,0 4 17 0 0,-1-2 56 0 0,0 0 83 0 0,0-2 168 0 0,-2-2-11 0 0,1-1-177 0 0,1 1-85 0 0,0-1-64 0 0,-1 1-74 0 0,1 0-80 0 0,-2-2 154 0 0,-3-4 26 0 0,4 6-74 0 0,1-1 1 0 0,0 1-1 0 0,0-1 1 0 0,1 1-1 0 0,-1 0 1 0 0,0-1-1 0 0,0 1 1 0 0,1-1-1 0 0,-1 0 1 0 0,1 1-1 0 0,-1-1 1 0 0,1 1-1 0 0,0-1 1 0 0,0 0-1 0 0,-1 1 1 0 0,1-2-9 0 0,-3-15 28 0 0,-3 6 21 0 0,6 10-44 0 0,-1 0 1 0 0,1 0-1 0 0,-1 0 1 0 0,1 0-1 0 0,0 0 0 0 0,-1 0 1 0 0,1 0-1 0 0,0 0 0 0 0,0 0 1 0 0,1 0-1 0 0,-1-1-5 0 0,1-5 21 0 0,-1 4-17 0 0,-1-4-3 0 0,1 0 0 0 0,0 0 0 0 0,1 0 0 0 0,0 0 0 0 0,0 0 0 0 0,1 0 0 0 0,0 0 0 0 0,0 0 0 0 0,2-3-1 0 0,5-9 2 0 0,0-3-17 0 0,4 5-45 0 0,21-17-32 0 0,-27 30 40 0 0,-4 4 48 0 0,-1 0 1 0 0,0 0 0 0 0,1 0 0 0 0,-1 0 0 0 0,0 0 0 0 0,1 1 0 0 0,-1-1 0 0 0,3 1 3 0 0,6 1-43 0 0,0 8 32 0 0,7 4 1 0 0,-16-12 5 0 0,1 1-1 0 0,-1-1 1 0 0,0 1 0 0 0,1 0-1 0 0,-1-1 1 0 0,0 1 0 0 0,0 0-1 0 0,0 0 1 0 0,0 1-1 0 0,1 1 6 0 0,19 39-10 0 0,-8-18-38 0 0,-5 3 42 0 0,-2-7 7 0 0,-4-13 17 0 0,1 1 0 0 0,1-1-1 0 0,-1 1 1 0 0,4 3-18 0 0,-6-10 0 0 0,-1 1 0 0 0,1 0 0 0 0,-1 0 0 0 0,0 0 0 0 0,0 0 0 0 0,0 0 0 0 0,0 0 0 0 0,-1 0 0 0 0,1 0 0 0 0,-1 0 0 0 0,0 0 0 0 0,0 3 0 0 0,0-5 0 0 0,0 1 0 0 0,0-1 0 0 0,1 0 0 0 0,-1 0 0 0 0,0 0 0 0 0,0 0 0 0 0,1 0 0 0 0,-1 0 0 0 0,1 0 0 0 0,-1 0 0 0 0,1 0 0 0 0,-1 0 0 0 0,1 0 0 0 0,0 0 0 0 0,2 5 0 0 0,-1 5 0 0 0,-2 9-10 0 0,0-18-54 0 0,0-2-54 0 0,0 0 38 0 0,0 0-76 0 0,0 0-88 0 0,0 0 71 0 0,0 0-40 0 0,0 0-43 0 0,0 0-41 0 0,0 0-37 0 0,0 0-33 0 0,0 0-240 0 0,0 0-56 0 0,0 0-781 0 0,0 0-617 0 0,0 0-1171 0 0</inkml:trace>
  <inkml:trace contextRef="#ctx0" brushRef="#br0" timeOffset="1487.59">1390 141 8088 0 0,'0'-9'182'0'0,"0"7"29"0"0,2 2 12 0 0,7-1-37 0 0,9-7-125 0 0,-14 7 9 0 0,-2 1 33 0 0,1 0 84 0 0,2-2 74 0 0,1-1 36 0 0,0 1 83 0 0,15-2 1087 0 0,-9 4-913 0 0,-4 0-307 0 0,4 0-88 0 0,-6 0-122 0 0,0 0-34 0 0,-1 0-37 0 0,-2 0-42 0 0,-1 0-2 0 0</inkml:trace>
  <inkml:trace contextRef="#ctx0" brushRef="#br0" timeOffset="1928.1">1705 22 8808 0 0,'0'0'257'0'0,"0"0"-2"0"0,1 2-126 0 0,6 5 21 0 0,4 4 140 0 0,-9-9-35 0 0,-2-2-11 0 0,0 2-96 0 0,1 0-62 0 0,0 4 21 0 0,-1-6-23 0 0,8 10 286 0 0,-7-9-313 0 0,0 0 0 0 0,0 0 0 0 0,0 0 0 0 0,0 1 0 0 0,0-1 0 0 0,0 0 0 0 0,0 1 0 0 0,0-1 0 0 0,0 2-57 0 0,0 9 273 0 0,-1-1 19 0 0,3-3 5 0 0,0-1-56 0 0,0 0-37 0 0,0 3 3 0 0,1 3 56 0 0,1 2 32 0 0,-3-7-113 0 0,-1-1-37 0 0,1 5 60 0 0,-2-10-174 0 0,0 0 0 0 0,0 1 0 0 0,0-1 0 0 0,1 0 0 0 0,-1 0 0 0 0,1 0 0 0 0,-1 0 0 0 0,1 0 0 0 0,0 0 0 0 0,0 0 0 0 0,0 0 0 0 0,1 0-31 0 0,0 3 113 0 0,0 0 1 0 0,0-1-1 0 0,0 1 1 0 0,0 0-1 0 0,-1 0 1 0 0,1 0-1 0 0,-1 5-113 0 0,4 12 342 0 0,-2-13-151 0 0,-2 1 46 0 0,-2 21 614 0 0,0-16-337 0 0,1-13-220 0 0,0-2-32 0 0,0 0-144 0 0,0 0-40 0 0,0-2 28 0 0,0 1-94 0 0,0 0 0 0 0,0-1 0 0 0,0 1 0 0 0,-1 0 0 0 0,1 0-1 0 0,0 0 1 0 0,-1 0 0 0 0,1 0 0 0 0,-1 0 0 0 0,1 0 0 0 0,-1 0-1 0 0,0 0-11 0 0,1 0 13 0 0,-1 0-1 0 0,0 0 0 0 0,0-1 1 0 0,1 1-1 0 0,-1 0 0 0 0,1 0 0 0 0,0-1 1 0 0,-1 1-1 0 0,1 0 0 0 0,0-1 0 0 0,0 1 1 0 0,-1-1-13 0 0,1-12 83 0 0,-6-9 18 0 0,3 15-59 0 0,2 5-33 0 0,1 0-1 0 0,-1-1 0 0 0,0 1 0 0 0,1 0 0 0 0,0 0 0 0 0,0 0 0 0 0,0-1-8 0 0,6-35 42 0 0,-4 31-31 0 0,0-1 1 0 0,-1 1-1 0 0,0-1 0 0 0,-1 1-11 0 0,1 2-1 0 0,-1 1 0 0 0,0-1 0 0 0,1 1 0 0 0,0-1 0 0 0,1 1 0 0 0,-1-1 0 0 0,1 1 0 0 0,0 0 0 0 0,0-1 1 0 0,5-6-25 0 0,0-1 0 0 0,7-8 25 0 0,-10 15-5 0 0,3-5 5 0 0,-6 9 0 0 0,-1 1 0 0 0,1-1 0 0 0,0 0 0 0 0,1 1 0 0 0,-1-1 0 0 0,0 1 0 0 0,0-1 0 0 0,1 1 0 0 0,-1-1 0 0 0,0 1 0 0 0,1 0 0 0 0,0 0 0 0 0,-1 0 0 0 0,1 0 0 0 0,0 0 0 0 0,-1 0 0 0 0,1 0 0 0 0,1 0 0 0 0,11-7-9 0 0,-12 7 2 0 0,-1 0 1 0 0,1 0-1 0 0,-1 0 1 0 0,1 0-1 0 0,0 0 1 0 0,-1 0-1 0 0,1 0 1 0 0,0 0-1 0 0,0 1 1 0 0,0-1-1 0 0,-1 1 1 0 0,1-1-1 0 0,0 1 0 0 0,0 0 1 0 0,0 0-1 0 0,0 0 1 0 0,0 0-1 0 0,0 0 1 0 0,0 0-1 0 0,-1 0 1 0 0,2 1 6 0 0,1 0-7 0 0,20 8-9 0 0,-10 1-35 0 0,1 1 39 0 0,-1 1 12 0 0,-7 7 0 0 0,8-5 0 0 0,-7 8 0 0 0,-2-2 0 0 0,15 14 0 0 0,-16-26 0 0 0,0 0 0 0 0,0 1 0 0 0,0 0 0 0 0,-1 0 0 0 0,0 0 0 0 0,0 2 0 0 0,-1 2 0 0 0,-3-10 0 0 0,0 0 0 0 0,1 0 0 0 0,0 0 0 0 0,0-1 0 0 0,0 1 0 0 0,0 0 0 0 0,0 0 0 0 0,1-1 0 0 0,-1 1 0 0 0,1-1 0 0 0,-1 1 0 0 0,1-1 0 0 0,0 0 0 0 0,2 3 0 0 0,-2-3-214 0 0,0 0 83 0 0,0 1 73 0 0,0 0 60 0 0,1 2 115 0 0,3 7 382 0 0,-5-8-386 0 0,1 0-58 0 0,0 0-81 0 0,0-1-104 0 0,-1 0-26 0 0,0-1-63 0 0,1 0-70 0 0,-1 0-78 0 0,1 0-2 0 0,-1 0-62 0 0,1-1-67 0 0,0 1-69 0 0,-1-1-75 0 0,1 0-78 0 0,0 1-82 0 0,1-1-86 0 0,1 0-1308 0 0,2 0-1246 0 0</inkml:trace>
  <inkml:trace contextRef="#ctx0" brushRef="#br0" timeOffset="2282.91">2236 239 9272 0 0,'12'0'101'0'0,"-1"1"63"0"0,22 0 369 0 0,-22-2-416 0 0,0-2-72 0 0,-2 1 11 0 0,0 0 95 0 0,4-1 171 0 0,9 1 302 0 0,-13 2-384 0 0,-3 0 111 0 0,1-1-36 0 0,5-2 221 0 0,0 0-108 0 0,-1-2-87 0 0,5 0 38 0 0,7 0 76 0 0,-16 5-217 0 0,-1-2-76 0 0,2-2-47 0 0,1-2-44 0 0,4-1 1 0 0,-8 5-26 0 0,11-4 57 0 0,-4-1-58 0 0,-9 0-2 0 0,2 5-29 0 0,-5 2-14 0 0,0 0 1 0 0,1 0-1 0 0,-1 0 1 0 0,0 0-1 0 0,0 0 0 0 0,0 0 1 0 0,0 0-1 0 0,0 0 0 0 0,0 0 1 0 0,0 0-1 0 0,1 0 0 0 0,-1 0 1 0 0,0-1-1 0 0,0 1 1 0 0,0 0-1 0 0,0 0 0 0 0,0 0 1 0 0,0 0-1 0 0,0 0 0 0 0,0 0 1 0 0,1 0-1 0 0,-1 0 0 0 0,0 0 1 0 0,0 0-1 0 0,0 0 0 0 0,0-1 1 0 0,0 1-1 0 0,0 0 1 0 0,0 0-1 0 0,0 0 0 0 0,0 0 1 0 0,0 0-1 0 0,0 0 0 0 0,0 0 1 0 0,0-1-1 0 0,0 1 0 0 0,0 0 1 0 0,0 0-1 0 0,0 0 1 0 0,0 0-1 0 0,1-7 38 0 0,-1-6 40 0 0,-3 0 14 0 0,-4 8-75 0 0,6 4-7 0 0,-9 0 1 0 0,-12 1-11 0 0,20 0 0 0 0,0 0 0 0 0,0 1 0 0 0,0-1 0 0 0,0 1 0 0 0,0 0 0 0 0,1-1 0 0 0,-1 1 0 0 0,0 0 0 0 0,0 0 0 0 0,1 0 0 0 0,-1 1 0 0 0,1-1 0 0 0,-1 0 0 0 0,0 1 0 0 0,-24 25 0 0 0,14-13 0 0 0,9-11 0 0 0,0 0 0 0 0,0 0 0 0 0,0 0 0 0 0,1 0 0 0 0,-1 0 0 0 0,1 1 0 0 0,0 0 0 0 0,0-1 0 0 0,0 1 0 0 0,1 0 0 0 0,-1 0 0 0 0,1 0 0 0 0,0 0 0 0 0,0 0 0 0 0,0 0 0 0 0,1 0 0 0 0,-1 0 0 0 0,1 0 0 0 0,0 3 0 0 0,0-5 0 0 0,1 1 0 0 0,-1-1 0 0 0,1 0 0 0 0,-1 1 0 0 0,1-1 0 0 0,0 0 0 0 0,0 1 0 0 0,0-1 0 0 0,0 0 0 0 0,0 0 0 0 0,0 0 0 0 0,0 0 0 0 0,2 1 0 0 0,22 24 0 0 0,-19-21 0 0 0,9 4-18 0 0,-3-6-37 0 0,-4-1-39 0 0,0 0-66 0 0,-3-1 1 0 0,8-1-72 0 0,-10-2 127 0 0,1 1-46 0 0,-1 0-82 0 0,0 0-95 0 0,-2 0 96 0 0,1 0-33 0 0,1 0-355 0 0,-1 0 89 0 0,0 0-46 0 0,2 0-676 0 0,3 0-528 0 0,6 0-1006 0 0</inkml:trace>
  <inkml:trace contextRef="#ctx0" brushRef="#br0" timeOffset="2833.79">2801 76 9152 0 0,'0'0'208'0'0,"0"2"33"0"0,0 0-205 0 0,0 0 4 0 0,0 0 0 0 0,0-1 0 0 0,0 1-1 0 0,0 0 1 0 0,-1-1 0 0 0,1 1 0 0 0,0 0 0 0 0,-1-1 0 0 0,0 2-40 0 0,-3 2 83 0 0,-2 1-50 0 0,2-4-36 0 0,3-1 2 0 0,0 0 1 0 0,0-1-1 0 0,0 1 0 0 0,0 0 0 0 0,0-1 0 0 0,0 1 1 0 0,0 0-1 0 0,0 0 0 0 0,1 0 0 0 0,-1 0 0 0 0,0 0 1 0 0,0 0-1 0 0,1 0 0 0 0,-1 1 1 0 0,-1 5 29 0 0,1 4 34 0 0,1-3 112 0 0,-2 0 43 0 0,-1 1 85 0 0,-2 5 201 0 0,-1 1 46 0 0,3-4-216 0 0,1-1-96 0 0,2 0-49 0 0,0 5 137 0 0,3 4 43 0 0,-2-18-338 0 0,-1 1 0 0 0,1-1 0 0 0,-1 1 0 0 0,1-1 0 0 0,0 0 0 0 0,-1 1 0 0 0,1-1 0 0 0,0 0 0 0 0,0 0 0 0 0,0 1 0 0 0,0-1 0 0 0,0 0 0 0 0,0 0 0 0 0,1 0 0 0 0,-1 0 0 0 0,0-1 0 0 0,0 1 0 0 0,1 0-31 0 0,18 17 324 0 0,-17-16-172 0 0,1-1-57 0 0,13-4 92 0 0,-6-3-54 0 0,-9 4-99 0 0,1 0-1 0 0,-1 1 1 0 0,1-1 0 0 0,-1 1-1 0 0,1 0 1 0 0,0 0-1 0 0,0 0 1 0 0,0 0-1 0 0,-1 0 1 0 0,4 0-34 0 0,-5 1 6 0 0,0 0-1 0 0,-1 0 1 0 0,1 0 0 0 0,0 0-1 0 0,-1 0 1 0 0,1 0 0 0 0,-1-1-1 0 0,1 1 1 0 0,0 0 0 0 0,-1-1 0 0 0,1 1-1 0 0,-1 0 1 0 0,1-1 0 0 0,-1 1-1 0 0,1-1 1 0 0,-1 1 0 0 0,1-1-1 0 0,-1 1 1 0 0,1-1 0 0 0,-1 1 0 0 0,1-1-1 0 0,-1 1 1 0 0,0-1 0 0 0,1 0-1 0 0,-1 1 1 0 0,0-1 0 0 0,0 0-6 0 0,8-9 53 0 0,-7 9-52 0 0,0 0 1 0 0,0 0-1 0 0,0 0 1 0 0,-1 0-1 0 0,1 0 1 0 0,0-1-1 0 0,0 1 1 0 0,-1 0-1 0 0,1 0 1 0 0,-1 0-1 0 0,1-1 1 0 0,-1 1-1 0 0,1 0 1 0 0,-1-1-1 0 0,0 1 1 0 0,0-1-2 0 0,1-10 48 0 0,-1 11-47 0 0,0 0 0 0 0,0 0 0 0 0,0 0 0 0 0,0 0 0 0 0,1-1 0 0 0,-1 1 0 0 0,0 0 0 0 0,1 0 0 0 0,-1 0 0 0 0,1 0 1 0 0,-1 0-1 0 0,1 0 0 0 0,0 0-1 0 0,0-1 4 0 0,-1 1 0 0 0,1 0 0 0 0,0 0-1 0 0,-1 0 1 0 0,1-1 0 0 0,-1 1 0 0 0,0 0 0 0 0,1 0 0 0 0,-1-1 0 0 0,0 1 0 0 0,0 0 0 0 0,1-1 0 0 0,-1 0-4 0 0,0-1 4 0 0,-1-6-1 0 0,2 0 0 0 0,-1 1 0 0 0,1-1 0 0 0,1 1-3 0 0,4-10 48 0 0,-3-5-37 0 0,6 5-11 0 0,0 5 0 0 0,-7 4-11 0 0,-2 7-45 0 0,2 4-21 0 0,0 0 66 0 0,0 0 0 0 0,-1 0 1 0 0,1 0-1 0 0,-1 1 0 0 0,1-1 1 0 0,-1 0-1 0 0,0 1 1 0 0,0-1-1 0 0,0 1 0 0 0,0-1 1 0 0,-1 1-1 0 0,1-1 1 0 0,0 2 10 0 0,0 6-22 0 0,-1-1 1 0 0,1 0 0 0 0,-2 4 21 0 0,1-4-1 0 0,0 0-1 0 0,0-1 1 0 0,1 1 0 0 0,0-1 0 0 0,1 3 1 0 0,-1-7-3 0 0,9 41 18 0 0,-7-30 23 0 0,0-1-1 0 0,-2 1 1 0 0,1 11-38 0 0,0 7 42 0 0,6 14 104 0 0,-4-29-53 0 0,-1 0 1 0 0,-1 0-1 0 0,0 13-93 0 0,3 35 196 0 0,-1-38 56 0 0,-2 17-252 0 0,4 3 180 0 0,-5-39-127 0 0,1 0 1 0 0,-1-1 0 0 0,-1 1 0 0 0,1 0 0 0 0,-2 0-1 0 0,0 8-53 0 0,-3 0 164 0 0,-3 7 158 0 0,0 1 32 0 0,3-13-202 0 0,0-4-48 0 0,-7 2-6 0 0,-4 4-84 0 0,11-11-13 0 0,-1 1-1 0 0,1-1 0 0 0,-1 0 1 0 0,0 0-1 0 0,0 0 0 0 0,1-1 0 0 0,-2 0 1 0 0,1 0-1 0 0,-3 1 0 0 0,-5 1 8 0 0,6-1 8 0 0,0-1 0 0 0,0 0 0 0 0,0 0 1 0 0,-7 0-17 0 0,-15 0 11 0 0,5-2-37 0 0,1-1-47 0 0,6 1-16 0 0,0-1-36 0 0,14 1 81 0 0,-6 0-63 0 0,1 0 34 0 0,-32-2-148 0 0,26-1 48 0 0,8 1 41 0 0,-1 0-39 0 0,1 0-46 0 0,0-1-52 0 0,-1-1-59 0 0,1 1-64 0 0,5 1 135 0 0,-1 1-38 0 0,-2-1-394 0 0,1 1 100 0 0,0 0-52 0 0,-2-1-749 0 0,-1 0-588 0 0,-1 2-1117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3:31.8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8288 0 0,'0'0'190'0'0,"0"0"28"0"0,0 0 7 0 0,0 0-9 0 0,0 3-60 0 0,0-3-149 0 0,0 1 1 0 0,0-1-1 0 0,0 1 1 0 0,0-1-1 0 0,0 1 0 0 0,0-1 1 0 0,0 1-1 0 0,1-1 1 0 0,-1 1-1 0 0,0 0 0 0 0,0-1 1 0 0,1 1-1 0 0,-1-1 1 0 0,0 0-1 0 0,0 1 0 0 0,1-1 1 0 0,-1 1-1 0 0,1-1 1 0 0,-1 1-1 0 0,0-1 0 0 0,1 0 1 0 0,-1 1-1 0 0,1-1 1 0 0,0 0-8 0 0,-1 1 9 0 0,1-1 0 0 0,-1 1 0 0 0,1-1 0 0 0,0 1 0 0 0,-1-1 0 0 0,1 1 0 0 0,-1-1 0 0 0,1 1 0 0 0,-1-1 0 0 0,0 1 0 0 0,1-1 0 0 0,-1 1 0 0 0,0 0 0 0 0,1-1 0 0 0,-1 1 0 0 0,0 0 0 0 0,0-1 0 0 0,1 1 0 0 0,-1 0 0 0 0,0 0 0 0 0,0-1 0 0 0,0 1 0 0 0,0 0 0 0 0,0-1 0 0 0,0 1-9 0 0,0 6 118 0 0,-1-5-67 0 0,1 0 0 0 0,0 0 1 0 0,0 0-1 0 0,0 0 1 0 0,1 0-1 0 0,-1 1 0 0 0,0-1 1 0 0,1 0-1 0 0,-1 0 1 0 0,1 1-52 0 0,4 4 165 0 0,1 5 132 0 0,-4 1-33 0 0,-3-3-102 0 0,1 1 17 0 0,0-3-21 0 0,1 0 14 0 0,2 1 48 0 0,0 1-50 0 0,2 2 78 0 0,6 19 415 0 0,-8-20-485 0 0,0-2-54 0 0,1 8 132 0 0,-3-10-125 0 0,1 0 0 0 0,0 0 0 0 0,0 0 0 0 0,1 0 1 0 0,0 1-132 0 0,4 6 219 0 0,-1 0-32 0 0,1 2 84 0 0,1 0 1 0 0,3 3-272 0 0,10 8 358 0 0,-3-12-45 0 0,-4-6-192 0 0,1 0 70 0 0,30 16 526 0 0,-41-24-632 0 0,0 0 1 0 0,0 0 0 0 0,0 0-1 0 0,0-1 1 0 0,0 0-1 0 0,0 1 1 0 0,1-2 0 0 0,-1 1-1 0 0,4-1-85 0 0,7 0 264 0 0,-8 2-181 0 0,-5-1-63 0 0,0 0 0 0 0,0 0 0 0 0,0 0 0 0 0,0 0 0 0 0,0 0 0 0 0,0-1 0 0 0,0 1 0 0 0,0 0 0 0 0,0-1 0 0 0,1 0-20 0 0,4-2 48 0 0,-4 2-20 0 0,1-1 0 0 0,-1 0 0 0 0,0 1 0 0 0,1-1 1 0 0,-1 0-1 0 0,0 0 0 0 0,0-1 0 0 0,0 1 0 0 0,-1-1 0 0 0,3-2-28 0 0,0-5 71 0 0,-4 8-56 0 0,0 0 0 0 0,0 0 1 0 0,0 0-1 0 0,0 0 0 0 0,0 0 1 0 0,1 0-1 0 0,-1 0 0 0 0,1 0 0 0 0,0 0-15 0 0,8-12 72 0 0,-9 13-69 0 0,-1-1 1 0 0,1 0-1 0 0,-1 1 1 0 0,0-1 0 0 0,1 0-1 0 0,-1 0 1 0 0,0 1-1 0 0,0-1 1 0 0,0-1-4 0 0,0-1 8 0 0,0 0-1 0 0,0 1 1 0 0,1-1 0 0 0,-1 0-1 0 0,1 1 1 0 0,0-1 0 0 0,0-1-8 0 0,4-5 8 0 0,-4 7-8 0 0,0 0 1 0 0,1 0-1 0 0,-1 0 0 0 0,-1 0 0 0 0,1 0 1 0 0,0 0-1 0 0,-1 0 0 0 0,1 0 0 0 0,-1 0 0 0 0,0-2 0 0 0,-1-4 0 0 0,1 7 0 0 0,0-1 0 0 0,-1 0 0 0 0,1 0 0 0 0,0 0 0 0 0,1 0 0 0 0,-1 0 0 0 0,0 1 0 0 0,1-1 0 0 0,0 0 0 0 0,-1 0 0 0 0,2 0 0 0 0,3-5-3 0 0,0-1 13 0 0,-3-2-39 0 0,-2-9-47 0 0,0 10-11 0 0,0 7-34 0 0,0 3-21 0 0,3 3-2 0 0,7 7 8 0 0,-7-5 19 0 0,-2 2 78 0 0,0-1 11 0 0,9 11-52 0 0,-7-4 43 0 0,2 5 0 0 0,4-6 42 0 0,-6-9 4 0 0,-1 0 0 0 0,1 0 1 0 0,-1 0-1 0 0,0 0 0 0 0,-1 0 0 0 0,2 2-9 0 0,-2-2 12 0 0,1 0 0 0 0,0 1 0 0 0,0-1 0 0 0,0 0 0 0 0,0 0 0 0 0,2 0-12 0 0,3 5 12 0 0,-4-5-22 0 0,0 0 1 0 0,0 0-1 0 0,0 0 1 0 0,0 0-1 0 0,1-1 0 0 0,0 1 10 0 0,26 12-82 0 0,-15-12 152 0 0,0-1 68 0 0,-7 3-68 0 0,4 1 57 0 0,1-4-14 0 0,-9-2-85 0 0,-3 0-16 0 0,1 0 0 0 0,-1 0 0 0 0,0 0 0 0 0,0 0 0 0 0,0 0 0 0 0,1 0 0 0 0,-1 0 0 0 0,0-1 0 0 0,0 1 0 0 0,0 0 0 0 0,0-1 0 0 0,0 1 0 0 0,0-1 0 0 0,1 1-12 0 0,2-5 89 0 0,0-2 34 0 0,3-1-9 0 0,7 1 97 0 0,-13 6-186 0 0,1 1-1 0 0,-1-1 0 0 0,1 0 0 0 0,-1 0 1 0 0,0 1-1 0 0,1-1 0 0 0,-1 0 1 0 0,0 0-1 0 0,1 0 0 0 0,-1 0 1 0 0,0-1-1 0 0,0 1 0 0 0,0 0 1 0 0,1-1-25 0 0,3-9 174 0 0,5-6 130 0 0,-8 14-107 0 0,-1-1-91 0 0,0 0-58 0 0,-2 0-33 0 0,0 1 41 0 0,2 1-35 0 0,-1 1 0 0 0,0-1 0 0 0,0 0 1 0 0,1 1-1 0 0,-1-1 0 0 0,1 0 0 0 0,-1 1 1 0 0,1-1-1 0 0,0 1 0 0 0,0-2-21 0 0,3-8 126 0 0,-8 0-6 0 0,3 9-107 0 0,1 1-1 0 0,-1-1 1 0 0,0 0-1 0 0,1 1 1 0 0,-1-1 0 0 0,1 1-1 0 0,-1-1 1 0 0,1 0-1 0 0,0 1 1 0 0,-1-2-13 0 0,2-9 45 0 0,-1-9-1 0 0,-3 8 13 0 0,-20-23-36 0 0,3 12-68 0 0,11 10-124 0 0,-2-2-128 0 0,9 14 173 0 0,0 1 60 0 0,-7-4 16 0 0,6 4-68 0 0,1 0 10 0 0,0 1-42 0 0,0-1-106 0 0,0 0-90 0 0,-1 1-101 0 0,1-1-115 0 0,1 0 234 0 0,-1 1-34 0 0,1-1-35 0 0,-1 1-37 0 0,1-1-38 0 0,0 0-40 0 0,-1 1-42 0 0,1-1-43 0 0,-2-1-617 0 0,0 0-34 0 0,-7-7-2611 0 0,10 9 3858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4:20.4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15 410 7920 0 0,'0'0'174'0'0,"0"0"29"0"0,0 0 13 0 0,0 0-68 0 0,0 0-4 0 0,0 0 59 0 0,0 0 179 0 0,0 0 333 0 0,0 0 21 0 0,0 0-304 0 0,0 0-180 0 0,0 0-50 0 0,0 0 35 0 0,0 0 93 0 0,0 0-18 0 0,3 2-10 0 0,0 3-179 0 0,1-1 0 0 0,-1 1 0 0 0,-1 0 0 0 0,1 0 1 0 0,-1 0-1 0 0,2 4-123 0 0,5 11 347 0 0,-4-12-243 0 0,-4-7-84 0 0,0 0 0 0 0,0 1 1 0 0,-1-1-1 0 0,1 1 0 0 0,0-1 1 0 0,-1 1-1 0 0,1-1 0 0 0,-1 1 1 0 0,1-1-1 0 0,-1 1 0 0 0,0-1 1 0 0,1 1-1 0 0,-1 0 0 0 0,0-1-20 0 0,2 15 158 0 0,4 1-36 0 0,-2-7-48 0 0,2 9 90 0 0,4 8 24 0 0,-7-11-43 0 0,-3-4-52 0 0,2 5 22 0 0,3-2 12 0 0,-4-12-97 0 0,1 0 0 0 0,-1 0 0 0 0,0 0 0 0 0,-1 1 0 0 0,1-1 0 0 0,0 0 0 0 0,-1 1 0 0 0,0 0-30 0 0,0 11 133 0 0,0-1-24 0 0,3 3-2 0 0,2-2-43 0 0,-4-12-59 0 0,1 0 0 0 0,-1 0 1 0 0,0 0-1 0 0,-1 0 0 0 0,1 1 1 0 0,0-1-1 0 0,-1 0 1 0 0,0 2-6 0 0,-1 14 64 0 0,1-15-46 0 0,-1 0-1 0 0,1 0 1 0 0,0 0-1 0 0,0 0 1 0 0,0-1-1 0 0,1 1 1 0 0,-1 0-1 0 0,1 0 1 0 0,0 0-1 0 0,1 1-16 0 0,3 3 31 0 0,0 0-12 0 0,-3 21 69 0 0,-2-16-61 0 0,0-11-80 0 0,0-2-39 0 0,0 0-145 0 0,0 0 171 0 0,0 0-9 0 0,0 0-23 0 0,0 0-42 0 0,0 0-18 0 0,0 0-43 0 0,0 0-49 0 0,0 0-56 0 0,0 0-61 0 0,0 0-54 0 0,0 0-51 0 0,0 0-43 0 0,0 0-150 0 0,0 0-44 0 0,0 0-183 0 0,0 0-491 0 0</inkml:trace>
  <inkml:trace contextRef="#ctx0" brushRef="#br0" timeOffset="185.01">31 1 8928 0 0,'0'0'200'0'0,"-3"0"33"0"0,3 0-200 0 0,-8-1 73 0 0,5 2-1 0 0,-1 2 104 0 0,-6 7-145 0 0,7-7 47 0 0,3-3 10 0 0,0 0-7 0 0,0 0-42 0 0,0 0-160 0 0</inkml:trace>
  <inkml:trace contextRef="#ctx0" brushRef="#br0" timeOffset="689.25">666 198 7688 0 0,'0'0'166'0'0,"0"0"29"0"0,0 0 14 0 0,0-3-25 0 0,0-9-146 0 0,-3-3-38 0 0,-3 6 15 0 0,2 5 40 0 0,4 4-55 0 0,-2-2 115 0 0,1 2 130 0 0,1-3 214 0 0,-1-4-171 0 0,-2 0-43 0 0,-5-4 149 0 0,5 8-128 0 0,1 2-91 0 0,-1 1-59 0 0,0 0-57 0 0,1 0-22 0 0,0-1 54 0 0,-3-5 135 0 0,1-2-36 0 0,-2-3 90 0 0,2 7-57 0 0,1 1-82 0 0,0 0-50 0 0,1 1-48 0 0,0 0-12 0 0,0 1 40 0 0,0-2 129 0 0,-1 2-69 0 0,1 0-42 0 0,-1 2-42 0 0,0-1-20 0 0,1-1 39 0 0,0-10 139 0 0,2 11-202 0 0,0 0 0 0 0,0 0 0 0 0,0 0 0 0 0,0 0 0 0 0,0 0 1 0 0,0 0-1 0 0,0 0 0 0 0,0 0 0 0 0,0 0 0 0 0,0 0 0 0 0,0 0 0 0 0,0-1 0 0 0,0 1 0 0 0,0 0 1 0 0,0 0-1 0 0,0 0 0 0 0,0 0 0 0 0,0 0 0 0 0,0 0 0 0 0,0 0 0 0 0,0 0 0 0 0,0 0 0 0 0,0 0 1 0 0,0 0-1 0 0,0-1 0 0 0,0 1 0 0 0,0 0 0 0 0,0 0 0 0 0,-1 0 0 0 0,1 0 0 0 0,0 0 0 0 0,0 0 1 0 0,0 0-1 0 0,0 0 0 0 0,0 0 0 0 0,0 0 0 0 0,0 0 0 0 0,0 0 0 0 0,0 0 0 0 0,0 0 0 0 0,0 0 1 0 0,0 0-1 0 0,-1 0 0 0 0,1 0 0 0 0,0 0 0 0 0,0 0 0 0 0,0 0 0 0 0,0 0 0 0 0,0 0 0 0 0,0 0 1 0 0,0 0-1 0 0,0 0 0 0 0,0 0 0 0 0,0 0 0 0 0,0 0 0 0 0,-1 0 0 0 0,1 0-3 0 0,-18 2 290 0 0,10 0-191 0 0,0 2-42 0 0,2 1-77 0 0,1-2 87 0 0,0-2-51 0 0,0 0-9 0 0,0 9 36 0 0,1-9-35 0 0,1 0-6 0 0,-5 14-1 0 0,-5 0-1 0 0,1 1 0 0 0,6-1 0 0 0,-6 0 0 0 0,11-14 0 0 0,-1 0 0 0 0,1 0 0 0 0,0 0 0 0 0,0 0 0 0 0,0 1 0 0 0,0-1 0 0 0,0 0 0 0 0,0 1 0 0 0,0-1 0 0 0,0 1 0 0 0,1-1 0 0 0,-1 1 0 0 0,1-1 0 0 0,-1 1 0 0 0,1 0 0 0 0,-1-1 0 0 0,1 1 0 0 0,0-1 0 0 0,0 1 0 0 0,0 0 0 0 0,0-1 0 0 0,0-1 0 0 0,0 1 0 0 0,0 0 0 0 0,0-1 0 0 0,0 1 0 0 0,0 0 0 0 0,0-1 0 0 0,-1 1 0 0 0,1 0 0 0 0,0-1 0 0 0,0 1 0 0 0,-1-1 0 0 0,1 1 0 0 0,0 0 0 0 0,0-1 0 0 0,-1 1 0 0 0,1-1 0 0 0,-1 1 0 0 0,1-1 0 0 0,-1 1 0 0 0,1-1 0 0 0,-1 1 0 0 0,1-1 0 0 0,-1 0 0 0 0,1 1 0 0 0,-1-1 0 0 0,1 0 0 0 0,-1 1 0 0 0,1-1 0 0 0,-1 1 0 0 0,1-1 0 0 0,-1 0 0 0 0,1 1 0 0 0,-1-1 0 0 0,1 1 0 0 0,-1-1 0 0 0,1 1 0 0 0,0 0 0 0 0,-1-1 0 0 0,1 1 0 0 0,0-1 0 0 0,-1 1 0 0 0,1 0 0 0 0,0-1 0 0 0,0 1 0 0 0,0-1 0 0 0,0 1 0 0 0,0 0 0 0 0,0-1 0 0 0,0 1 0 0 0,0 0 0 0 0,0-1 0 0 0,0 1 0 0 0,0 1 0 0 0,-1 0 0 0 0,1-1 0 0 0,0 1 0 0 0,-1 0 0 0 0,1-1 0 0 0,-1 1 0 0 0,1 0 0 0 0,-1-1 0 0 0,0 1 0 0 0,0 0 0 0 0,-3 9 0 0 0,4-9 0 0 0,0-1 0 0 0,1 0 0 0 0,-1 0 0 0 0,1 0 0 0 0,-1 0 0 0 0,1 0 0 0 0,-1 0 0 0 0,1 0 0 0 0,0 0 0 0 0,-1 0 0 0 0,1 0 0 0 0,0-1 0 0 0,0 1 0 0 0,1 1 0 0 0,-2-2 0 0 0,1 1 2 0 0,1 1 1 0 0,-1-1-1 0 0,0 1 1 0 0,0-1-1 0 0,1 1 1 0 0,-1 0-1 0 0,0 0 1 0 0,0-1-1 0 0,-1 1 0 0 0,1 0 1 0 0,0 0-1 0 0,-1 0-2 0 0,2 24 95 0 0,-2-14-45 0 0,0-10-45 0 0,0-1 0 0 0,0 1 0 0 0,0-1 0 0 0,1 1 0 0 0,-1-1 0 0 0,0 1-1 0 0,1-1 1 0 0,-1 1 0 0 0,1-1 0 0 0,0 1 0 0 0,-1-1 0 0 0,1 0 0 0 0,1 2-5 0 0,3 7-20 0 0,-2 6-42 0 0,-3-11 43 0 0,1 1 0 0 0,0-1 0 0 0,0 1 1 0 0,1-1-1 0 0,1 3 19 0 0,2 10-10 0 0,-3 0 59 0 0,-2-16-33 0 0,0 0-1 0 0,1 1 1 0 0,-1-1 0 0 0,0 0 0 0 0,1 0-1 0 0,0 1 1 0 0,-1-1 0 0 0,1 0 0 0 0,1 1-16 0 0,9 16 98 0 0,0-1-15 0 0,4 17 141 0 0,-10-10-112 0 0,10 11 86 0 0,-4-17-136 0 0,2 3 28 0 0,-9-5 18 0 0,-4-16-88 0 0,0 1 1 0 0,0-1-1 0 0,0 1 0 0 0,1 0 0 0 0,-1-1 0 0 0,1 1 0 0 0,-1-1 0 0 0,1 1 1 0 0,-1-1-1 0 0,1 1 0 0 0,0-1 0 0 0,0 0 0 0 0,0 1 0 0 0,0-1-20 0 0,3 7 101 0 0,3 5 99 0 0,-3-4-83 0 0,0-1-39 0 0,-3-7-76 0 0,0 0 0 0 0,-1 0 0 0 0,0 0 1 0 0,1 0-1 0 0,-1 0 0 0 0,0 0 1 0 0,1 0-1 0 0,-1 0 0 0 0,0 0 0 0 0,0 0 1 0 0,0 0-1 0 0,0 0 0 0 0,0 0 1 0 0,0 0-1 0 0,0 0 0 0 0,0 1-2 0 0,-1 26 0 0 0,1-13 10 0 0,2 0 33 0 0,9-3-51 0 0,-9-9-92 0 0,-2-3-47 0 0,0 0-11 0 0,0 0-29 0 0,0 0-113 0 0,0 0-55 0 0,0 0 196 0 0,0 0-27 0 0,0 0-61 0 0,0 0-111 0 0,0 0-133 0 0,0 0-117 0 0,0-1 89 0 0,0 1-45 0 0,0-2-658 0 0,0-2-515 0 0,0-4-978 0 0</inkml:trace>
  <inkml:trace contextRef="#ctx0" brushRef="#br0" timeOffset="997.97">288 531 7976 0 0,'0'0'174'0'0,"0"0"29"0"0,0 0 14 0 0,2 0-26 0 0,2 0-144 0 0,22 0-55 0 0,-21 0 29 0 0,0 0 39 0 0,9 1 145 0 0,-10 0-138 0 0,-1-1 0 0 0,0 0 0 0 0,0 0 0 0 0,1-1 0 0 0,-1 1 0 0 0,0-1 0 0 0,0 1 0 0 0,0-1 0 0 0,2-1-67 0 0,3-3 219 0 0,1 0 103 0 0,7 3 62 0 0,0 0-145 0 0,9-4 68 0 0,-17 4-173 0 0,0 0 0 0 0,0 1 0 0 0,0 0 0 0 0,7-1-134 0 0,0 3 165 0 0,8-1 18 0 0,2-3-107 0 0,-5-1-62 0 0,36-7 61 0 0,-13-2-60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4:27.1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5728 0 0,'0'0'132'0'0,"0"0"17"0"0,2 0 10 0 0,-1 0-154 0 0,0 0-1 0 0,0 1 1 0 0,0-1 0 0 0,0 0 0 0 0,0 1 0 0 0,0-1-1 0 0,0 1 1 0 0,0 0 0 0 0,0-1 0 0 0,0 1 0 0 0,0 0-1 0 0,-1-1 1 0 0,1 1 0 0 0,0 0 0 0 0,0 0 0 0 0,-1 0-1 0 0,1 0 1 0 0,-1-1 0 0 0,1 1 0 0 0,-1 0 0 0 0,1 0-1 0 0,-1 0 1 0 0,0 0 0 0 0,1 0 0 0 0,-1 0 0 0 0,0 1-1 0 0,0-1 1 0 0,1 0-5 0 0,-1 1 3 0 0,1 0 1 0 0,0 1-1 0 0,0-1 0 0 0,0 0 0 0 0,0 0 0 0 0,1 0 1 0 0,-1 0-1 0 0,1 1-3 0 0,2 0 4 0 0,0-1 19 0 0,-1 1 35 0 0,-1 8 151 0 0,1-2 22 0 0,4-1 244 0 0,-7-8-450 0 0,0 0-1 0 0,1 0 1 0 0,-1 1 0 0 0,1-1-1 0 0,-1 0 1 0 0,0 1-1 0 0,1-1 1 0 0,-1 0-1 0 0,0 1 1 0 0,1-1-1 0 0,-1 1 1 0 0,0-1-1 0 0,0 1 1 0 0,1-1-1 0 0,-1 0 1 0 0,0 1-1 0 0,0-1 1 0 0,0 1-1 0 0,0-1 1 0 0,0 1 0 0 0,0-1-1 0 0,0 1 1 0 0,1-1-1 0 0,-1 1 1 0 0,-1-1-1 0 0,1 1 1 0 0,0-1-1 0 0,0 1 1 0 0,0-1-25 0 0,1 11 341 0 0,1-3-94 0 0,1 0-39 0 0,5 3 10 0 0,1 2 58 0 0,-7-7-143 0 0,1 0 36 0 0,2 20 311 0 0,5-6-6 0 0,-5 5-23 0 0,1-10-147 0 0,-2-3-57 0 0,-1 6 69 0 0,-2-8-54 0 0,1-1-62 0 0,5 4 10 0 0,0-2-72 0 0,3 7 66 0 0,-7-1 63 0 0,-3-15-239 0 0,0-1-1 0 0,0 0 1 0 0,0 1 0 0 0,0-1-1 0 0,0 0 1 0 0,0 1-1 0 0,1-1 1 0 0,-1 0-1 0 0,1 1 1 0 0,-1-1-28 0 0,10 17 259 0 0,-4 5-3 0 0,1-16-46 0 0,-7-7-199 0 0,0 1 0 0 0,1-1-1 0 0,-1 0 1 0 0,1 1 0 0 0,-1-1 0 0 0,0 0 0 0 0,1 1-1 0 0,-1-1 1 0 0,0 0 0 0 0,1 1 0 0 0,-1-1 0 0 0,0 1 0 0 0,0-1-1 0 0,0 1 1 0 0,1-1 0 0 0,-1 0 0 0 0,0 1 0 0 0,0-1-1 0 0,0 1 1 0 0,0-1 0 0 0,0 1 0 0 0,0-1 0 0 0,0 1-1 0 0,0-1 1 0 0,0 1 0 0 0,0-1 0 0 0,0 1 0 0 0,0-1 0 0 0,0 1-11 0 0,1 5 143 0 0,0-1-39 0 0,5 7 109 0 0,-3-7-77 0 0,0 2 82 0 0,-2-2-5 0 0,-1 0 72 0 0,0-5-207 0 0,3 0 0 0 0,-3 0-75 0 0,1 0 1 0 0,-1 0 0 0 0,1 0 0 0 0,-1 0 0 0 0,1 0-1 0 0,-1 0 1 0 0,1 0 0 0 0,-1 0 0 0 0,0 1 0 0 0,1-1-1 0 0,-1 0 1 0 0,1 0 0 0 0,-1 0 0 0 0,1 0 0 0 0,-1 1-1 0 0,1-1 1 0 0,-1 0 0 0 0,0 0 0 0 0,1 1 0 0 0,-1-1 0 0 0,0 0-1 0 0,1 1 1 0 0,-1-1 0 0 0,0 0 0 0 0,1 1 0 0 0,-1-1-1 0 0,0 1 1 0 0,0-1 0 0 0,1 0 0 0 0,-1 1 0 0 0,0-1-1 0 0,0 1 1 0 0,0-1 0 0 0,0 1 0 0 0,0-1 0 0 0,0 1-1 0 0,0-1 1 0 0,1 1 0 0 0,-1-1 0 0 0,0 1 0 0 0,-1-1 0 0 0,1 1-4 0 0,0 1 76 0 0,0-2 16 0 0,0 0 4 0 0,0 0-1 0 0,1 1-84 0 0,-1-1 0 0 0,1 0-1 0 0,-1 0 1 0 0,0 0 0 0 0,1 0-1 0 0,-1 0 1 0 0,1 0 0 0 0,-1 0-1 0 0,0 0 1 0 0,1 0 0 0 0,-1 0-1 0 0,1 0 1 0 0,-1 0 0 0 0,0 0-1 0 0,1 0 1 0 0,-1-1 0 0 0,1 1-1 0 0,-1 0 1 0 0,0 0 0 0 0,1 0-1 0 0,-1-1 1 0 0,0 1 0 0 0,1 0-1 0 0,-1 0 1 0 0,0-1 0 0 0,0 1-1 0 0,1 0 1 0 0,-1-1-11 0 0,-2-2 102 0 0,-1-1-43 0 0,0 2-47 0 0,1-1 103 0 0,1 0-44 0 0,1-6 50 0 0,0 9-96 0 0,0-5 166 0 0,1 0-58 0 0,-1-3 1 0 0,0 7-123 0 0,0 0-1 0 0,0 1 1 0 0,0-1 0 0 0,0 0 0 0 0,0 0 0 0 0,0 1 0 0 0,0-1-1 0 0,-1 0 1 0 0,1 0 0 0 0,0 1 0 0 0,0-1 0 0 0,-1 0 0 0 0,1 0-1 0 0,0 1 1 0 0,-1-1 0 0 0,1 0-11 0 0,-7-3 29 0 0,3 1-57 0 0,3-2-34 0 0,0-3-48 0 0,-3-6 25 0 0,-4 3 96 0 0,5 8 80 0 0,2 0-41 0 0,2-6-11 0 0,-1 6-10 0 0,0-27 64 0 0,0 0-82 0 0,0 0-109 0 0,0 15-1 0 0,0 0-39 0 0,3 2 44 0 0,2 3 62 0 0,0 2 30 0 0,3-11 2 0 0,-6 14 0 0 0,0 0 0 0 0,0 1 0 0 0,1-1 0 0 0,-1 1 0 0 0,1-1 0 0 0,0 1 0 0 0,0 0 0 0 0,1-1 0 0 0,9-16 0 0 0,-12 20 0 0 0,0-1 0 0 0,0 0 0 0 0,0 0 0 0 0,0 0 0 0 0,0 1 0 0 0,0-1 0 0 0,0 1 0 0 0,1-1 0 0 0,-1 1 0 0 0,0-1 0 0 0,1 1 0 0 0,-1 0 0 0 0,2-1 0 0 0,1 0 2 0 0,-3 1-4 0 0,0 1 0 0 0,-1 0 0 0 0,1 0-1 0 0,0-1 1 0 0,-1 1 0 0 0,1 0 0 0 0,-1-1 0 0 0,1 1-1 0 0,-1 0 1 0 0,1-1 0 0 0,-1 1 0 0 0,1-1 0 0 0,-1 1 0 0 0,1-1-1 0 0,-1 1 1 0 0,0-1 0 0 0,1 0 0 0 0,-1 1 0 0 0,0-1-1 0 0,1 1 1 0 0,-1-1 0 0 0,0 0 2 0 0,2-4-14 0 0,0 4 14 0 0,-1-1-1 0 0,0 1 0 0 0,0-1 0 0 0,1 1 0 0 0,-1-1 0 0 0,1 1 0 0 0,-1 0 0 0 0,1 0 0 0 0,0 0 0 0 0,-1 0 1 0 0,1 0-1 0 0,0 0 0 0 0,1 0 1 0 0,17-12-11 0 0,-1-1-35 0 0,2 3 37 0 0,-15 8 10 0 0,-3 1-1 0 0,3 1 1 0 0,15 2-12 0 0,9-1-43 0 0,-23 0 55 0 0,-5-1-7 0 0,0 1 1 0 0,0 0 0 0 0,0 0-1 0 0,0 0 1 0 0,0 1 0 0 0,0-1-1 0 0,0 0 1 0 0,0 1-1 0 0,0-1 1 0 0,1 1 5 0 0,25 14-11 0 0,-22-4 11 0 0,-5-10 0 0 0,-1 0 0 0 0,0 0 0 0 0,1 0 0 0 0,-1 0 0 0 0,1 0 0 0 0,-1 0 0 0 0,1 0 0 0 0,0 0 0 0 0,-1 0 0 0 0,1-1 0 0 0,0 1 0 0 0,0 0 0 0 0,0 0 0 0 0,-1-1 0 0 0,1 1 0 0 0,1 0 0 0 0,2 1 0 0 0,-3-2 0 0 0,0 0 0 0 0,-1 1 0 0 0,1-1 0 0 0,-1 0 0 0 0,1 1 0 0 0,0-1 0 0 0,-1 0 0 0 0,1 1 0 0 0,-1-1 0 0 0,1 1 0 0 0,-1-1 0 0 0,1 0 0 0 0,-1 1 0 0 0,0 0 0 0 0,1-1 0 0 0,-1 1 0 0 0,1-1 0 0 0,-1 1 0 0 0,0-1 0 0 0,0 1 0 0 0,1 0 0 0 0,-1 0 0 0 0,2 3 0 0 0,23 27 0 0 0,-7 14-6 0 0,0 0-52 0 0,-16-41 58 0 0,-1-1 0 0 0,1 0 0 0 0,-1 1 0 0 0,1 0 0 0 0,-1-1 0 0 0,0 1 0 0 0,0 0 0 0 0,-1 0 0 0 0,1-1 0 0 0,-1 4 0 0 0,0-5 1 0 0,0-1-1 0 0,0 1 0 0 0,1 0 0 0 0,-1-1 0 0 0,0 1 0 0 0,0-1 0 0 0,1 1 0 0 0,-1-1 0 0 0,1 1 0 0 0,0-1 0 0 0,-1 1 0 0 0,1-1 0 0 0,0 1 0 0 0,0-1 0 0 0,5 11 10 0 0,-1 14 33 0 0,10 9-21 0 0,-12-25-3 0 0,9 23 38 0 0,-6-21-5 0 0,-5-9-46 0 0,0 0 0 0 0,0 1 0 0 0,0-1 0 0 0,0 0 0 0 0,0 0 0 0 0,-1 0 0 0 0,0 1-6 0 0,1 6 45 0 0,-1 2 36 0 0,0-10-67 0 0,0 0 0 0 0,0-1 0 0 0,1 1 0 0 0,-1 0 0 0 0,0-1 0 0 0,1 1 0 0 0,-1 0 0 0 0,1-1-1 0 0,0 1 1 0 0,0-1 0 0 0,-1 1 0 0 0,1-1 0 0 0,0 1-14 0 0,0-1 13 0 0,0 1-1 0 0,0-1 1 0 0,0 1-1 0 0,0-1 1 0 0,-1 1-1 0 0,1 0 1 0 0,-1-1 0 0 0,1 1-1 0 0,-1 0 1 0 0,0-1-1 0 0,1 1 1 0 0,-1 0-1 0 0,0 0-12 0 0,0 4 44 0 0,-1-4-31 0 0,1 0 0 0 0,0 1 0 0 0,0-1-1 0 0,0 0 1 0 0,1 0 0 0 0,-1 0 0 0 0,0 0 0 0 0,1 0 0 0 0,-1 0-1 0 0,1 1-12 0 0,10 12 80 0 0,-9 0-1 0 0,-2-3-27 0 0,0 4-20 0 0,0-14 24 0 0,0-2 20 0 0,0 0-4 0 0,0 0-33 0 0,0 0-109 0 0,0 0-2 0 0,0 0 9 0 0,0 0-33 0 0,0 0-16 0 0,0 0-33 0 0,0 0-39 0 0,0 0-44 0 0,0 0-46 0 0,0 0-44 0 0,0 0-42 0 0,0 0-35 0 0,0 0-260 0 0,0 0-59 0 0,0 0-49 0 0,0 0-35 0 0,0 0-1430 0 0,0 0-1270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4:27.4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33 9760 0 0,'0'0'222'0'0,"0"0"30"0"0,0 0 18 0 0,0-1-117 0 0,0-1-80 0 0,0-2-37 0 0,3-2-26 0 0,-1 4 12 0 0,1 1 40 0 0,5 0 161 0 0,1 1 56 0 0,13 1 461 0 0,-14-1-493 0 0,-2 0-59 0 0,1 0 213 0 0,-1 0-89 0 0,0 0-76 0 0,-2 0-65 0 0,1 0-41 0 0,-1-1-48 0 0,9-3 56 0 0,-7 1-35 0 0,-2 1 0 0 0,1 0 44 0 0,11-2 277 0 0,13 5 89 0 0,-13-1-218 0 0,5 0-79 0 0,-10 0-148 0 0,0 0-38 0 0,4 0-60 0 0,-1 0-98 0 0,-2 0-65 0 0,0 0-91 0 0,-1 0-100 0 0,0 0-111 0 0,-8 0-41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4:27.7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31 9136 0 0,'0'0'266'0'0,"0"0"1"0"0,0 0-199 0 0,2 0-40 0 0,19 0 713 0 0,32 0 1183 0 0,-42-2-1526 0 0,-2-2-74 0 0,3-2 28 0 0,-4 4-182 0 0,-1 1 0 0 0,0 0 0 0 0,1 1 1 0 0,-1 0-1 0 0,3 0-170 0 0,12 1 286 0 0,-13-1-191 0 0,-1 0-47 0 0,8-1 124 0 0,1-5-75 0 0,-2 0-50 0 0,-4 4 100 0 0,-3 2-125 0 0,-1-1-81 0 0,1 1-90 0 0,-2 0-59 0 0,0 0-87 0 0,0 0-100 0 0,-1 1-111 0 0,0-1-5 0 0,0 0-90 0 0,-1 0-97 0 0,0 0-103 0 0,9 0-1043 0 0,5 0-1054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4:28.1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411 197 7688 0 0,'-2'-2'58'0'0,"-3"-3"-69"0"0,3 3 71 0 0,-2-2 99 0 0,2 2-28 0 0,0 0 42 0 0,-9-11 11 0 0,7 3-143 0 0,4 8-41 0 0,-1 1-1 0 0,1 0 1 0 0,0 0 0 0 0,-1 0 0 0 0,1 0 0 0 0,-1 0 0 0 0,0 0-1 0 0,1 0 1 0 0,-1 0 0 0 0,0 0 0 0 0,1 1 0 0 0,-1-1 0 0 0,0 0-1 0 0,0 0 1 0 0,0 1 0 0 0,0-1 0 0 0,0 0 0 0 0,0 0 0 0 0,-6-2 24 0 0,3 1 46 0 0,2 0 47 0 0,0-1 49 0 0,2-2 53 0 0,-3 0 427 0 0,-3 0-272 0 0,-10-4 352 0 0,9 5-440 0 0,0 0-51 0 0,0 1-85 0 0,7 3-147 0 0,-2-1 87 0 0,-1 0-1 0 0,0 0 1 0 0,0 1 0 0 0,0-1 0 0 0,0 1 0 0 0,1 0 0 0 0,-1-1 0 0 0,0 1 0 0 0,-2 1-90 0 0,-10 0 298 0 0,7-1-157 0 0,1 0-45 0 0,-4 2 5 0 0,-1 4 8 0 0,5-1-47 0 0,-7 1 47 0 0,-18 11 151 0 0,26-13-208 0 0,0 1 1 0 0,1-1-1 0 0,-1 1 0 0 0,-1 2-52 0 0,-12 12 105 0 0,-8 8-14 0 0,-3 2 3 0 0,27-25-93 0 0,-1 1 1 0 0,1-1-1 0 0,-1 0 1 0 0,1 1 0 0 0,1 0-1 0 0,-1 0 1 0 0,1 0 0 0 0,-2 4-2 0 0,-1 6-1 0 0,1 0 0 0 0,-1 6 1 0 0,0 3 1 0 0,0-8-1 0 0,3-10 0 0 0,0 1 0 0 0,1-1 0 0 0,0 0 0 0 0,0 1 0 0 0,0-1 0 0 0,1 1 0 0 0,-1 27 0 0 0,0-20 0 0 0,0-1 0 0 0,1 1 0 0 0,1-1 0 0 0,0 0 0 0 0,2 7 0 0 0,2-1 1 0 0,-1-3-2 0 0,0 1 0 0 0,1-1 0 0 0,4 7 1 0 0,-7-18 1 0 0,1 1 1 0 0,0-1-1 0 0,0 0 1 0 0,0 0-1 0 0,1 0 1 0 0,0-1-1 0 0,0 1 1 0 0,0-1-1 0 0,0 0 1 0 0,1 0-1 0 0,-1 0 1 0 0,2 0-2 0 0,5 3 28 0 0,-5-4-11 0 0,0 1 0 0 0,-1 0 0 0 0,1 0 0 0 0,3 4-17 0 0,-7-6 10 0 0,0 0 0 0 0,-1-1 0 0 0,1 0 0 0 0,1 1 0 0 0,-1-1 0 0 0,0 0 0 0 0,0 0 0 0 0,0 0 0 0 0,1 0 0 0 0,-1 0 0 0 0,0-1 0 0 0,1 1 0 0 0,-1-1 1 0 0,1 1-1 0 0,-1-1 0 0 0,0 0 0 0 0,1 0 0 0 0,-1 0 0 0 0,3-1-10 0 0,26 4 105 0 0,-24-2-89 0 0,36 7 110 0 0,-35-7-85 0 0,1 0-1 0 0,0 0 1 0 0,0-1 0 0 0,0 0-1 0 0,0 0 1 0 0,4-2-41 0 0,20-8 174 0 0,-16 6-76 0 0,-10 3-49 0 0,0-1-1 0 0,0 0 1 0 0,0-1-1 0 0,0 1 1 0 0,1-2-49 0 0,0 1 53 0 0,1-1 0 0 0,-1 2 0 0 0,9-3-53 0 0,-9 3 34 0 0,0 0 0 0 0,0-1 0 0 0,0 0 0 0 0,0 0-34 0 0,-5 1 20 0 0,1 0 0 0 0,-1-1 0 0 0,1 1 0 0 0,-1-1 0 0 0,0 1 0 0 0,1-2-20 0 0,0 1 31 0 0,-1 0 0 0 0,1 0 0 0 0,0 0 0 0 0,0 0 0 0 0,4-1-31 0 0,12-10 100 0 0,-7-1 1 0 0,0-10-5 0 0,5-10-12 0 0,-16 31-79 0 0,0 2-2 0 0,-1 0-1 0 0,1-1 0 0 0,-1 1 1 0 0,0-1-1 0 0,1 1 0 0 0,-1-1 1 0 0,0-2-3 0 0,0 4 3 0 0,-1-1 1 0 0,0 1-1 0 0,0-1 1 0 0,0 1 0 0 0,0-1-1 0 0,0 1 1 0 0,0-1-1 0 0,0 0 1 0 0,0 1 0 0 0,-1-1-1 0 0,1 1 1 0 0,-1-1-4 0 0,-24-71 85 0 0,21 56-60 0 0,3 10-17 0 0,-1 0 0 0 0,0-1 0 0 0,0 1-1 0 0,-1 0 1 0 0,-1 0-8 0 0,-26-62 75 0 0,0 2-32 0 0,24 56-44 0 0,0 1 1 0 0,0 1 0 0 0,-6-7 0 0 0,4 7 0 0 0,2 0 0 0 0,-1-1 0 0 0,-2-7 0 0 0,0 3 0 0 0,1 1 0 0 0,-1 1 0 0 0,-1-1 0 0 0,-1 2 0 0 0,1-1 0 0 0,-2 1 0 0 0,0 1 0 0 0,-13-15 0 0 0,20 21 20 0 0,2 2-69 0 0,1 0-56 0 0,0 1-76 0 0,0 0-41 0 0,0 0-74 0 0,0 0-86 0 0,-1 0-95 0 0,1 0-81 0 0,0 0-108 0 0,-1 0-115 0 0,0-1-124 0 0,-3-2-1073 0 0,-2-4-1119 0 0,7 8 3015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4:31.1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0 272 8032 0 0,'0'-2'182'0'0,"0"1"-173"0"0,0 1-1 0 0,0 0 1 0 0,0-1-1 0 0,0 1 0 0 0,0-1 1 0 0,0 1-1 0 0,0-1 0 0 0,0 1 1 0 0,0 0-1 0 0,0-1 0 0 0,0 1 1 0 0,1-1-1 0 0,-1 1 1 0 0,0 0-1 0 0,0-1 0 0 0,0 1 1 0 0,0 0-1 0 0,1-1 0 0 0,-1 1 1 0 0,0-1-1 0 0,0 1 0 0 0,1 0 1 0 0,-1 0-1 0 0,0-1 1 0 0,1 1-1 0 0,-1 0 0 0 0,0 0 1 0 0,1-1-1 0 0,-1 1 0 0 0,0 0 1 0 0,1 0-1 0 0,-1 0 0 0 0,1-1 1 0 0,-1 1-1 0 0,0 0 1 0 0,1 0-1 0 0,-1 0 0 0 0,1 0 1 0 0,-1 0-1 0 0,1 0 0 0 0,-1 0 1 0 0,0 0-1 0 0,1 0 0 0 0,-1 0 1 0 0,1 0-1 0 0,-1 0 1 0 0,1 0-9 0 0,0 0 25 0 0,1 0 0 0 0,0 0 0 0 0,0 0 0 0 0,-1 0 1 0 0,1-1-1 0 0,0 1 0 0 0,-1-1 0 0 0,1 1 0 0 0,1-1-25 0 0,23-11 43 0 0,-19 11-41 0 0,0-1-9 0 0,-2-3 17 0 0,0-1 64 0 0,9 5 162 0 0,-8 1-115 0 0,1 0 36 0 0,-1-1 48 0 0,1-2 58 0 0,-1 1-81 0 0,23-14 911 0 0,-24 11-905 0 0,1 1-48 0 0,10-7 279 0 0,-10 8-208 0 0,-1-1 34 0 0,-1-1-28 0 0,-1-1-45 0 0,0 0-16 0 0,5-2 23 0 0,11 0 168 0 0,-14 6-223 0 0,1-1 0 0 0,-1 1-1 0 0,0-1 1 0 0,4-3-124 0 0,5-5 240 0 0,-13 9-224 0 0,0 1-1 0 0,1 0 1 0 0,-1 0-1 0 0,1 0 1 0 0,-1 0 0 0 0,1 0-1 0 0,-1 0 1 0 0,1 0-1 0 0,-1 1 1 0 0,1-1-1 0 0,0 1 1 0 0,-1-1-1 0 0,1 1 1 0 0,0-1 0 0 0,0 1-16 0 0,1 0 78 0 0,-3 0-12 0 0,0 0-2 0 0,0-2-11 0 0,0-11-42 0 0,-3-2-11 0 0,-1 8 4 0 0,-14-10 140 0 0,12 13-118 0 0,-6-1 48 0 0,8-1-31 0 0,3 5-42 0 0,1 1 0 0 0,0-1 0 0 0,0 1 0 0 0,-1 0 0 0 0,1-1-1 0 0,0 1 1 0 0,0 0 0 0 0,-1-1 0 0 0,1 1 0 0 0,0 0 0 0 0,-1-1 0 0 0,1 1 0 0 0,-1 0 0 0 0,1-1-1 0 0,0 1 1 0 0,-1 0 0 0 0,1 0 0 0 0,-1 0 0 0 0,1-1 0 0 0,-1 1 0 0 0,1 0 0 0 0,-1 0 0 0 0,1 0-1 0 0,-1 0 1 0 0,1 0 0 0 0,-1 0 0 0 0,1 0 0 0 0,0 0 0 0 0,-1 0 0 0 0,1 0 0 0 0,-1 0 0 0 0,0 0-1 0 0,-14 3 0 0 0,7 2 1 0 0,7-4 4 0 0,-1 0 1 0 0,1 0 0 0 0,-1-1-1 0 0,1 1 1 0 0,-1 0 0 0 0,1-1 0 0 0,-1 1-1 0 0,1-1 1 0 0,-1 1 0 0 0,1-1 0 0 0,-3 1-6 0 0,-1 1 64 0 0,1 2-39 0 0,0 1-2 0 0,-1 0 0 0 0,0 0 0 0 0,-1-1 0 0 0,0 1-23 0 0,3-3 1 0 0,0 0-1 0 0,0 0 1 0 0,0 0 0 0 0,0 1-1 0 0,0-1 1 0 0,0 1 0 0 0,1 0-1 0 0,-1-1 1 0 0,1 1 0 0 0,0 0-1 0 0,0 1 1 0 0,0-1 0 0 0,0 0-1 0 0,1 1 1 0 0,-1-1 0 0 0,1 1-1 0 0,-4 21 24 0 0,-1-10 54 0 0,5-12-53 0 0,0 0 0 0 0,0 0 1 0 0,0 0-1 0 0,0 1 0 0 0,0-1 0 0 0,1 0 0 0 0,-1 0 1 0 0,1 2-26 0 0,0 13 170 0 0,0-1-63 0 0,0-3-58 0 0,0-2-55 0 0,0-10 5 0 0,0 1 1 0 0,0 0 0 0 0,1 0 0 0 0,-1-1 0 0 0,0 1 0 0 0,1-1 0 0 0,0 1 0 0 0,0 0 0 0 0,0-1 0 0 0,0 1 0 0 0,0-1 0 0 0,0 1 0 0 0,1-1 0 0 0,-1 0 0 0 0,1 0 0 0 0,1 2 0 0 0,9 15 14 0 0,-8-9 30 0 0,-3-9-37 0 0,-1 0-1 0 0,0 0 1 0 0,1 0 0 0 0,-1 1-1 0 0,1-1 1 0 0,-1 0-1 0 0,1-1 1 0 0,-1 1-1 0 0,1 0 1 0 0,0 0 0 0 0,0 0-1 0 0,-1 0 1 0 0,1 0-1 0 0,0-1 1 0 0,0 1-1 0 0,0 0 1 0 0,0-1 0 0 0,1 1-7 0 0,19 10 140 0 0,0-1-36 0 0,-3 0-29 0 0,-16-10-69 0 0,-1 0-1 0 0,1 1 0 0 0,0-1 1 0 0,-1 0-1 0 0,1 0 0 0 0,0 0 1 0 0,0 0-1 0 0,-1 0 0 0 0,1 0 1 0 0,0 0-1 0 0,-1-1 0 0 0,1 1 1 0 0,0-1-1 0 0,-1 1 0 0 0,1-1 0 0 0,-1 0 1 0 0,1 1-1 0 0,-1-1 0 0 0,2-1-5 0 0,8-2 27 0 0,50-1 53 0 0,-54 2-50 0 0,1 0-1 0 0,-1 0 0 0 0,6-3-29 0 0,10-5 3 0 0,-7 6-171 0 0,16-7-197 0 0,-27 9 354 0 0,1 1-66 0 0,-1 0-73 0 0,0 0-79 0 0,1 1-88 0 0,-1-1-93 0 0,1 1-102 0 0,-1 0-107 0 0,-1 0 108 0 0,0 0-61 0 0,1 0-63 0 0,-1 0-66 0 0,8-3-1208 0 0,6-4-1080 0 0,-18 7 2962 0 0</inkml:trace>
  <inkml:trace contextRef="#ctx0" brushRef="#br0" timeOffset="366.8">666 0 7632 0 0,'0'3'166'0'0,"0"22"238"0"0,2-20-220 0 0,5 3-147 0 0,-6-7-37 0 0,0 1 0 0 0,-1-1 0 0 0,1 0 0 0 0,-1 1 0 0 0,1-1 0 0 0,-1 1 0 0 0,1-1 0 0 0,-1 0 1 0 0,0 1-1 0 0,1-1 0 0 0,-1 1 0 0 0,0 1 0 0 0,1 9 33 0 0,5 5-84 0 0,-3-11 79 0 0,-1 1 76 0 0,0 2 108 0 0,-1-4-55 0 0,-1 2 38 0 0,-1 2 85 0 0,0 2 23 0 0,2-3-38 0 0,0 0 23 0 0,1 1 83 0 0,1-2-190 0 0,0 2 86 0 0,3 4 206 0 0,4 8 384 0 0,-6-13-518 0 0,-2-1-25 0 0,-1 0-69 0 0,0-1-51 0 0,-2 1-36 0 0,3 9 233 0 0,4-4 3 0 0,-2-3-43 0 0,-2 3 74 0 0,-1-3-76 0 0,2-1-53 0 0,1-2-45 0 0,1-2-35 0 0,-3-1 220 0 0,-2-3-48 0 0,0 2-11 0 0,0 8-18 0 0,0-7-72 0 0,0-3-30 0 0,0 0-8 0 0,0 0-13 0 0,0 0-50 0 0,0 0-24 0 0,0 0-2 0 0,-2-3-5 0 0,-8-7-24 0 0,6 5 6 0 0,3-2-87 0 0,1 2-11 0 0,-5-2 9 0 0,5 7-43 0 0,-1-1-1 0 0,0 0 0 0 0,1 1 1 0 0,-1-1-1 0 0,1 0 0 0 0,-1 0 1 0 0,1 0-1 0 0,-1 1 0 0 0,1-1 1 0 0,0 0-1 0 0,-1 0 0 0 0,1 0 1 0 0,0 0-1 0 0,-1 0 1 0 0,1 0-1 0 0,0 1 0 0 0,0-1 1 0 0,0 0-1 0 0,0 0 0 0 0,0 0 1 0 0,0 0-1 0 0,0 0 0 0 0,0 0 1 0 0,1 0-1 0 0,-1 0 0 0 0,0 0 1 0 0,1 0-5 0 0,3-6 9 0 0,-3 5-3 0 0,0 1-1 0 0,0 0 0 0 0,0-1 1 0 0,-1 1-1 0 0,1-1 0 0 0,0 1 1 0 0,-1-1-1 0 0,1 1 0 0 0,-1-1 1 0 0,1 1-1 0 0,-1-1 0 0 0,0 1 0 0 0,0-1 1 0 0,0 0-6 0 0,0-1 5 0 0,1 0 1 0 0,-1 0 0 0 0,0 0-1 0 0,1-1 1 0 0,0 1-1 0 0,0 0 1 0 0,0 0 0 0 0,0 0-1 0 0,2-1-5 0 0,1-7 18 0 0,16-39-8 0 0,-18 45-11 0 0,0 1 1 0 0,0-1-1 0 0,0 1 0 0 0,1 0 0 0 0,-1 0 0 0 0,1 0 0 0 0,0 0 0 0 0,1 0 0 0 0,-1 1 0 0 0,0-1 0 0 0,1 1 0 0 0,0 0 0 0 0,2-1 1 0 0,4-1-33 0 0,-8 4 28 0 0,0 0 0 0 0,0 0 0 0 0,0 0 0 0 0,0 0 0 0 0,0-1 1 0 0,0 1-1 0 0,0-1 0 0 0,0 1 0 0 0,0-1 5 0 0,0 0-9 0 0,-1 1-1 0 0,1 0 1 0 0,0-1-1 0 0,-1 1 1 0 0,1 0-1 0 0,0 0 0 0 0,0 0 1 0 0,0 0-1 0 0,0 0 1 0 0,0 0-1 0 0,0 1 1 0 0,1-1-1 0 0,0 1 10 0 0,31-2-88 0 0,-18 3 69 0 0,-13-1 17 0 0,-1 0-1 0 0,1 0 0 0 0,-1 0 1 0 0,1 1-1 0 0,-1-1 1 0 0,1 1-1 0 0,-1 0 0 0 0,1 0 1 0 0,-1 0-1 0 0,0 0 0 0 0,2 0 3 0 0,0 2-8 0 0,1 1-1 0 0,0-1 1 0 0,-1 1-1 0 0,0 0 0 0 0,1 1 9 0 0,8 7 1 0 0,-9-8-10 0 0,1 0 0 0 0,-1 0 0 0 0,0 1 0 0 0,0 0 0 0 0,0 0 0 0 0,1 1 9 0 0,-1 4-10 0 0,-3-7 10 0 0,0-1 0 0 0,0 0 0 0 0,1 0 0 0 0,-1 0 0 0 0,0 0 0 0 0,1 0 0 0 0,-1 0-1 0 0,1 0 1 0 0,0 0 0 0 0,0 1 0 0 0,1 0 0 0 0,-1 0 0 0 0,0 0 0 0 0,0 0 0 0 0,0 1 0 0 0,0 0 0 0 0,0-1 0 0 0,-1 1 0 0 0,1-1 0 0 0,0 0 0 0 0,0 0 0 0 0,1-1 0 0 0,0 2 0 0 0,0 0 0 0 0,1 1 0 0 0,-1-1 0 0 0,0 1 0 0 0,-1 0 0 0 0,2 2 0 0 0,7 8 0 0 0,2 0 0 0 0,-11 1 11 0 0,-2-11 3 0 0,0 1 6 0 0,0 15 35 0 0,0-11-140 0 0,0-7-68 0 0,0-3-21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4:29.9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152 16 7248 0 0,'-3'0'209'0'0,"-4"-1"-52"0"0,1-1-13 0 0,1-2 48 0 0,-2-2 156 0 0,4 4 292 0 0,3 2 22 0 0,0 0-24 0 0,3 0-106 0 0,-3 0-707 0 0,1 0 58 0 0,-1 0 54 0 0,1 0 50 0 0,0 0 46 0 0,-1 0 42 0 0,2 0 180 0 0,0 0-25 0 0,-1 0 40 0 0,2 0 243 0 0,3 0 751 0 0,-4 0-925 0 0,-1 0-52 0 0,1 0-89 0 0,-1 0-65 0 0,0 0-79 0 0,0 0-90 0 0,2 0 209 0 0,-3 0-11 0 0,-1 3-43 0 0,1 1-39 0 0,0 3-2 0 0,1 4-32 0 0,1-6-1 0 0,-1-4-40 0 0,-1 0 1 0 0,1 0 1 0 0,-1-1-1 0 0,1 1 0 0 0,-1 0 1 0 0,1 0-1 0 0,-1 0 1 0 0,0-1-1 0 0,1 1 1 0 0,-1 0-1 0 0,0 0 1 0 0,0 0-1 0 0,1 0 1 0 0,-1 0-1 0 0,0 0 1 0 0,0 0-1 0 0,0 0 1 0 0,0 0-1 0 0,0-1 1 0 0,0 1-1 0 0,-1 0 1 0 0,1 0-1 0 0,0 0 1 0 0,0 0-1 0 0,-1 0 1 0 0,1 0-1 0 0,0 0 1 0 0,-1-1-1 0 0,1 1 1 0 0,-1 0-1 0 0,1 0 1 0 0,-1 0-7 0 0,0 0 7 0 0,1 0 7 0 0,-1 0 0 0 0,1 0 1 0 0,0 0-1 0 0,0 0 0 0 0,0 0 0 0 0,-1 0 1 0 0,1 0-1 0 0,0 0 0 0 0,0 0 0 0 0,0 0 1 0 0,0 0-1 0 0,1 0 0 0 0,-1 0 0 0 0,0 0 1 0 0,0-1-1 0 0,1 1 0 0 0,-1 0 0 0 0,0 0 1 0 0,1 0-1 0 0,-1 0 0 0 0,1 0 0 0 0,-1 0 1 0 0,1-1-1 0 0,-1 1 0 0 0,1 0-14 0 0,5 10 158 0 0,-3 2 43 0 0,-4-4-105 0 0,1-5-69 0 0,-1-1 1 0 0,1 1 0 0 0,0-1 0 0 0,1 1 0 0 0,-1-1 0 0 0,0 1 0 0 0,1-1-1 0 0,0 1 1 0 0,0 0-28 0 0,9 24 59 0 0,-5 0-32 0 0,5-8 61 0 0,-5 8 49 0 0,6 2 13 0 0,-9-19-94 0 0,4 10 78 0 0,3-5 0 0 0,4 5 66 0 0,-10-14-113 0 0,1 0 1 0 0,-2 0-1 0 0,1 0 1 0 0,0 2-88 0 0,-1 2 105 0 0,-1-7-55 0 0,0 0 0 0 0,0-1 0 0 0,0 1 0 0 0,0-1 0 0 0,1 1 0 0 0,0-1 1 0 0,-1 1-1 0 0,1-1 0 0 0,2 2-50 0 0,7 17 52 0 0,3 18-57 0 0,-12-32 8 0 0,1 10 14 0 0,-4-17-9 0 0,1 0-1 0 0,1 1 1 0 0,-1-1-1 0 0,0 1 1 0 0,0-1-1 0 0,0 0 1 0 0,1 0-1 0 0,-1 1 1 0 0,0-1-1 0 0,1 1-7 0 0,24 43 208 0 0,-24-42-206 0 0,0 0-1 0 0,0 0 0 0 0,-1 0 0 0 0,1 0 0 0 0,-1 1 0 0 0,0-1 0 0 0,0 0 1 0 0,0 0-1 0 0,0 0 0 0 0,-1 0-1 0 0,1 9 0 0 0,2 3 0 0 0,6 0 0 0 0,-13 0 0 0 0,9-5-14 0 0,0-5-20 0 0,-2 1-43 0 0,-2 1-91 0 0,0-5-147 0 0,0 1-5 0 0,0-3 227 0 0,0 1 40 0 0,0 0 34 0 0,0 0 45 0 0,0 0 48 0 0,-1 0-68 0 0,1 0-62 0 0,0 1-85 0 0,0-1-57 0 0,1 0-91 0 0,-1 0-104 0 0,0 0-120 0 0,0-1-189 0 0</inkml:trace>
  <inkml:trace contextRef="#ctx0" brushRef="#br0" timeOffset="442.67">0 348 7312 0 0,'0'0'165'0'0,"0"0"22"0"0,0 0 9 0 0,0 0-57 0 0,0 0-4 0 0,1 0 54 0 0,1 0 165 0 0,1 0-147 0 0,1-1 35 0 0,6-4 601 0 0,-2 1-209 0 0,-1 1-292 0 0,-1 2-139 0 0,1 0-99 0 0,1 1 38 0 0,2 1 89 0 0,34-1 938 0 0,-30-1-888 0 0,-7 0-197 0 0,-2 0-49 0 0,10-4 140 0 0,-6 1-54 0 0,-1 2-11 0 0,-1 1 12 0 0,2 0 36 0 0,7 0 37 0 0,1-1-32 0 0,3-3-2 0 0,11-4 39 0 0,4-1 25 0 0,-5 4-51 0 0,3-4-72 0 0,-17 8-74 0 0,-12 2-23 0 0,-1-1-1 0 0,1 1 1 0 0,-1-1 0 0 0,1 0-1 0 0,-1 0 1 0 0,1 0-1 0 0,-1 0 1 0 0,0-1 0 0 0,1 1-1 0 0,-1-1 1 0 0,0 0 0 0 0,0 0-5 0 0,15-9 41 0 0,0 2 1 0 0,1 0 0 0 0,16-5-42 0 0,18-8 8 0 0,-28 10-51 0 0,-1-2-42 0 0,-10 1-11 0 0,-12 11 80 0 0,0 1 0 0 0,-1-1 0 0 0,1 1-1 0 0,0-1 1 0 0,-1 1 0 0 0,1 0 0 0 0,0 0 0 0 0,0 0 0 0 0,0 0 0 0 0,1-1 16 0 0,5 0-108 0 0,3-1 13 0 0,2 0-30 0 0,-3 0-36 0 0,0-1-57 0 0,1-1-103 0 0,-8 4 253 0 0,9-5-127 0 0,-5 3 70 0 0,1 1-94 0 0,-4 2 65 0 0,0 0-36 0 0,1-3-411 0 0,7-10-7 0 0</inkml:trace>
  <inkml:trace contextRef="#ctx0" brushRef="#br0" timeOffset="824.2">741 76 6648 0 0,'0'0'149'0'0,"3"3"23"0"0,-2-2-153 0 0,0 0 0 0 0,0 0 0 0 0,0 0 0 0 0,0 1 0 0 0,0-1 0 0 0,0 0 0 0 0,0 1 0 0 0,-1-1 0 0 0,1 1 0 0 0,0-1 1 0 0,-1 1-1 0 0,1-1 0 0 0,-1 1 0 0 0,1-1 0 0 0,-1 1 0 0 0,0 0 0 0 0,0-1 0 0 0,0 2-19 0 0,2 7 34 0 0,4 2-31 0 0,-1-4-8 0 0,0 2 31 0 0,-1 0 45 0 0,5 11 172 0 0,11 24 454 0 0,-10-28-478 0 0,0 2 189 0 0,-2 7 80 0 0,4 7 73 0 0,1-3-42 0 0,-11-20-349 0 0,3 11 170 0 0,-1-14-217 0 0,2 1-4 0 0,0-1 9 0 0,-2 0 11 0 0,0 1 33 0 0,0 3 69 0 0,1 1-24 0 0,2 7 50 0 0,-1-8-93 0 0,-1 2 47 0 0,-2-3-35 0 0,1 0 42 0 0,0 0-68 0 0,1 0-19 0 0,-3-2-13 0 0,-1 0 18 0 0,0 2 50 0 0,-1-7-139 0 0,0 0 1 0 0,0 0 0 0 0,1 0 0 0 0,-1-1-1 0 0,1 1 1 0 0,0 0 0 0 0,0 2-58 0 0,7 12 338 0 0,-7-14-254 0 0,0 0 0 0 0,0 0 0 0 0,0 1-1 0 0,-1-1 1 0 0,0 0 0 0 0,1 0 0 0 0,-1 0-1 0 0,0 0 1 0 0,-1 2-84 0 0,0 9 276 0 0,1-8-168 0 0,0-1-36 0 0,2 0 46 0 0,8 5-12 0 0,-7-7-4 0 0,-3-3-4 0 0,0 0-3 0 0,0 0 1 0 0,0 0-1 0 0,0 0-7 0 0,0 0-7 0 0,0 0-1 0 0,0-3-13 0 0,3-10-19 0 0,10-9 102 0 0,-1 2 29 0 0,-11 17-146 0 0,7-17 265 0 0,0 10-193 0 0,0 1-107 0 0,-3-2-73 0 0,-4 9 54 0 0,0 0 1 0 0,0 0-1 0 0,0 1 1 0 0,0-1-1 0 0,0 0 0 0 0,0 1 1 0 0,0-1-1 0 0,0 1 1 0 0,1-1-1 0 0,-1 1 0 0 0,1-1 1 0 0,-1 1-1 0 0,2-1 21 0 0,6-2-109 0 0,-6 3 91 0 0,-1 0 1 0 0,0 0-1 0 0,0 0 0 0 0,0-1 0 0 0,0 1 0 0 0,0 0 0 0 0,0-1 1 0 0,0 1-1 0 0,0-1 18 0 0,3-2-40 0 0,0-1 0 0 0,1 2 0 0 0,-1-1 0 0 0,1 1 0 0 0,0 0 0 0 0,1 0 40 0 0,-2 0-19 0 0,-3 2 17 0 0,0 1 0 0 0,1-1 0 0 0,-1 1 0 0 0,0-1 0 0 0,0 1 1 0 0,1 0-1 0 0,-1 0 0 0 0,0 0 0 0 0,2 0 2 0 0,0 1-10 0 0,1 1-38 0 0,12 8 37 0 0,-6-5 10 0 0,4 8 1 0 0,-8-6 0 0 0,-4-4-2 0 0,1 0 0 0 0,-1 0 0 0 0,-1 0 0 0 0,1 1 0 0 0,0-1 0 0 0,-1 1 2 0 0,4 9-48 0 0,-3-11 39 0 0,4 3 6 0 0,-2 18 3 0 0,-3-16 0 0 0,1-1 0 0 0,1 1 0 0 0,3 5 0 0 0,2 4 0 0 0,6 14 0 0 0,-10-17 0 0 0,5-8 12 0 0,-5 5 36 0 0,5-5-36 0 0,5 20-1 0 0,-10-20 32 0 0,8 5-47 0 0,-7-8-13 0 0,-1-1-26 0 0,0-1-27 0 0,-1 0-41 0 0,0 0-21 0 0,0 0-42 0 0,0 0-48 0 0,0 0-53 0 0,-2 0 18 0 0,1 0-40 0 0,-1 0-41 0 0,0 0-46 0 0,0 0 18 0 0,-1 0-52 0 0,1 0-47 0 0,-1 0-40 0 0,1 0-148 0 0,0 0-40 0 0,0 0-178 0 0,1 0-479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4:32.7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61 7368 0 0,'0'0'165'0'0,"0"0"22"0"0,0 0 10 0 0,2 2-16 0 0,3 5-234 0 0,-2 0 101 0 0,0 5 136 0 0,-1 8 226 0 0,-2-13-264 0 0,2 3 221 0 0,0-6-286 0 0,6 15 200 0 0,-6-11-132 0 0,-1 2 60 0 0,0 0 39 0 0,5 2 32 0 0,0 0-1 0 0,-4-1-29 0 0,-2-4-86 0 0,-1-5-108 0 0,1 0-1 0 0,0 0 1 0 0,0 0-1 0 0,0 0 1 0 0,1 0-1 0 0,-1 0 0 0 0,0 0 1 0 0,1 0-1 0 0,-1 0 1 0 0,1 1-56 0 0,7 15 336 0 0,-7-16-281 0 0,0 1-1 0 0,0 0 1 0 0,0 0 0 0 0,-1-1 0 0 0,1 1 0 0 0,-1 0 0 0 0,0 1-55 0 0,0-4 13 0 0,0 0 1 0 0,0 1 0 0 0,0-1 0 0 0,0 0 0 0 0,0 1 0 0 0,0-1 0 0 0,0 0-1 0 0,0 0 1 0 0,0 1 0 0 0,0-1 0 0 0,0 0 0 0 0,0 1 0 0 0,0-1-1 0 0,0 0 1 0 0,0 1 0 0 0,1-1 0 0 0,-1 0 0 0 0,0 0 0 0 0,0 1 0 0 0,0-1-1 0 0,0 0 1 0 0,1 0 0 0 0,-1 1 0 0 0,0-1 0 0 0,0 0 0 0 0,1 0-14 0 0,2 4 43 0 0,0 1 67 0 0,0 3 179 0 0,0 8 296 0 0,-3-9-358 0 0,0 1-48 0 0,0 0-79 0 0,0-8-99 0 0,0 2 209 0 0,0-2-5 0 0,0 0-12 0 0,0 0-7 0 0,0 0-2 0 0,0 0-4 0 0,0 0-16 0 0,0 0-4 0 0,0 3 0 0 0,0-3-153 0 0,0 1 1 0 0,0-1-1 0 0,0 1 1 0 0,0-1 0 0 0,0 1-1 0 0,0-1 1 0 0,0 1-1 0 0,0-1 1 0 0,0 0 0 0 0,0 1-1 0 0,0-1 1 0 0,-1 1 0 0 0,1-1-1 0 0,0 1 1 0 0,0-1-1 0 0,0 0 1 0 0,-1 1 0 0 0,1-1-1 0 0,0 1 1 0 0,-1-1 0 0 0,1 0-1 0 0,0 1 1 0 0,-1-1-1 0 0,1 0 1 0 0,0 1 0 0 0,-1-1-1 0 0,1 0 1 0 0,-1 0-1 0 0,1 0 1 0 0,0 1 0 0 0,-1-1-1 0 0,1 0 1 0 0,-1 0 0 0 0,1 0-1 0 0,-1 0 1 0 0,1 0-1 0 0,-1 0 1 0 0,1 0 0 0 0,-1 0-1 0 0,1 0 1 0 0,-1 0 0 0 0,1 0-8 0 0,-1 0 2 0 0,1 0 1 0 0,0 0 0 0 0,0 0 0 0 0,0 0 0 0 0,0 1-1 0 0,0-1 1 0 0,0 0 0 0 0,0 0 0 0 0,0 0 0 0 0,0 0-1 0 0,0 0 1 0 0,0 0 0 0 0,-1 0 0 0 0,1 0 0 0 0,0 0-1 0 0,0 0 1 0 0,0-1 0 0 0,0 1 0 0 0,0 0 0 0 0,0 0-1 0 0,0 0 1 0 0,0 0 0 0 0,0 0 0 0 0,0 0 0 0 0,0 0-1 0 0,0 0 1 0 0,-1 0 0 0 0,1 0 0 0 0,0 0 0 0 0,0 0 0 0 0,0 0-1 0 0,0 0 1 0 0,0 0 0 0 0,0 0 0 0 0,0 0 0 0 0,0 0-1 0 0,0-1 1 0 0,0 1 0 0 0,0 0 0 0 0,0 0 0 0 0,0 0-1 0 0,0 0 1 0 0,0 0 0 0 0,0 0 0 0 0,0 0 0 0 0,0 0-1 0 0,0 0 1 0 0,0 0 0 0 0,0 0 0 0 0,0-1 0 0 0,0 1-1 0 0,0 0 1 0 0,0 0 0 0 0,0 0 0 0 0,0 0 0 0 0,0 0-1 0 0,0 0-1 0 0,-1-7 100 0 0,-6-6 216 0 0,5 10-262 0 0,-1 1-50 0 0,1-2 128 0 0,1 1-60 0 0,2-6-18 0 0,-1 7-11 0 0,0-52 392 0 0,0-28 103 0 0,0 79-537 0 0,0 0-1 0 0,1-1 1 0 0,-1 1-1 0 0,1 0 1 0 0,0 0-1 0 0,0 0 1 0 0,0 0-1 0 0,0 0 0 0 0,1-2-1 0 0,3-5-12 0 0,6-15-67 0 0,-7 17 78 0 0,1-4 1 0 0,5 7 0 0 0,5-23 60 0 0,-11 18-55 0 0,-3 8-10 0 0,-1 1-1 0 0,0 0 0 0 0,1 0 1 0 0,-1 0-1 0 0,1 0 1 0 0,-1 0-1 0 0,1 0 0 0 0,-1 0 1 0 0,1 0-1 0 0,0 0 1 0 0,0 1-1 0 0,-1-1 0 0 0,1 0 1 0 0,0 0-1 0 0,0 0 1 0 0,0 1-1 0 0,0-1 0 0 0,1 0 6 0 0,7-4-69 0 0,12-5-41 0 0,-9 8-29 0 0,-7-1-19 0 0,10-6-10 0 0,-3 7-30 0 0,-3 1-4 0 0,-1 0-86 0 0,1 1-107 0 0,-4 0 151 0 0,-1 0-34 0 0,2 0-113 0 0,-1 0-59 0 0,-3 0 190 0 0,0 0-33 0 0,1 1-382 0 0,-1-1 102 0 0,0 0-45 0 0,3 2-718 0 0,1 2-556 0 0,3 5-1062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4:33.1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1 274 6896 0 0,'12'-13'200'0'0,"-9"11"-70"0"0,0 1-55 0 0,-1 0-39 0 0,2 1-44 0 0,0 0-10 0 0,-2-1 35 0 0,6-3-15 0 0,4-3 0 0 0,-2 6 70 0 0,-1-1 108 0 0,-4-3 197 0 0,-1-1-49 0 0,1 2-15 0 0,3 0-48 0 0,9-3 161 0 0,8 2-10 0 0,-19 3-277 0 0,0-1 0 0 0,-1 1-1 0 0,0-1 1 0 0,1 0 0 0 0,-1-1 0 0 0,0 1 0 0 0,-1-1-1 0 0,1 0-138 0 0,9-9 319 0 0,0-1-55 0 0,-11 11-210 0 0,0 0 19 0 0,0 1 0 0 0,0 0 0 0 0,0 0 0 0 0,0 0 1 0 0,1 0-1 0 0,0 0-73 0 0,10-6 221 0 0,-5 1-159 0 0,-2-1-7 0 0,-4 5-30 0 0,0 0 0 0 0,0 0 0 0 0,0 0 0 0 0,1 0 1 0 0,-1 1-1 0 0,1-1-25 0 0,6-2 60 0 0,-8 4-55 0 0,0 1 0 0 0,1-2 1 0 0,-1 1-1 0 0,0 0 0 0 0,0 0 1 0 0,0-1-1 0 0,0 1 0 0 0,-1-1 1 0 0,1 0-6 0 0,26-15 70 0 0,-23 7-27 0 0,5 5-32 0 0,-10 4-11 0 0,1 0 1 0 0,-1 0 0 0 0,1 1 0 0 0,-1-1-1 0 0,0 0 1 0 0,0 0 0 0 0,0 0 0 0 0,1 1-1 0 0,-1-1 1 0 0,0 0 0 0 0,0 0 0 0 0,0 0 0 0 0,0 1-1 0 0,0-2 0 0 0,0-11 54 0 0,0 12-50 0 0,0 1 0 0 0,0-1 0 0 0,0 0 0 0 0,0 0 1 0 0,0 0-1 0 0,-1 0 0 0 0,1 0 0 0 0,0 0 0 0 0,0 1 1 0 0,-1-1-1 0 0,1 0 0 0 0,0 0 0 0 0,-1 0 0 0 0,1 1 1 0 0,-1-1-1 0 0,0-1-4 0 0,1 2-1 0 0,-1 0 0 0 0,0-1 1 0 0,0 1-1 0 0,0-1 0 0 0,0 1 1 0 0,1 0-1 0 0,-1-1 0 0 0,0 1 0 0 0,0 0 1 0 0,0 0-1 0 0,0 0 0 0 0,0 0 1 0 0,0 0-1 0 0,0 0 0 0 0,0 0 0 0 0,0 0 1 0 0,1 0-1 0 0,-1 0 1 0 0,-6 1-5 0 0,2 1-54 0 0,-30 33-48 0 0,-7 7 68 0 0,0 0 57 0 0,41-41-10 0 0,-1 1 0 0 0,1 0-1 0 0,0 0 1 0 0,-1 0-1 0 0,1 0 1 0 0,0 0 0 0 0,0 0-1 0 0,0 0 1 0 0,0 0-1 0 0,1 0 1 0 0,-1 0 0 0 0,1 0-1 0 0,-1 1 1 0 0,1-1-8 0 0,-3 11 31 0 0,-3-1 27 0 0,-1 0 73 0 0,-1 3 111 0 0,6-13-192 0 0,1 0 0 0 0,0 1 0 0 0,1-1 0 0 0,-1 0-1 0 0,0 1 1 0 0,1-1 0 0 0,0 1 0 0 0,-1-1 0 0 0,1 3-50 0 0,-1 5 122 0 0,0 20 124 0 0,6-12-120 0 0,2-8-56 0 0,19 16 218 0 0,-19-19-212 0 0,-7-7-71 0 0,0 0 1 0 0,0 1-1 0 0,1-1 1 0 0,-1 0-1 0 0,0 0 1 0 0,0 0-1 0 0,1 0 1 0 0,-1 1-1 0 0,0-1 1 0 0,1 0-1 0 0,-1 0 1 0 0,0 0 0 0 0,0 0-1 0 0,1 0 1 0 0,-1 0-1 0 0,0 0 1 0 0,1 1-1 0 0,-1-1 1 0 0,0 0-1 0 0,1 0 1 0 0,-1 0-1 0 0,0 0 1 0 0,0 0-1 0 0,1-1 1 0 0,-1 1 0 0 0,0 0-6 0 0,6 0 45 0 0,14-1 64 0 0,-5 5 9 0 0,-9 0-63 0 0,-5-3-48 0 0,0 0 1 0 0,-1-1-1 0 0,1 1 1 0 0,0-1-1 0 0,-1 1 1 0 0,1-1-1 0 0,0 1 0 0 0,0-1 1 0 0,0 1-1 0 0,0-1 1 0 0,-1 0-1 0 0,1 1 1 0 0,0-1-1 0 0,0 0 0 0 0,0 0 1 0 0,0 0-1 0 0,0 0 1 0 0,0 0-1 0 0,0 0 1 0 0,0 0-1 0 0,0 0 0 0 0,-1 0 1 0 0,1 0-1 0 0,0 0 1 0 0,0 0-1 0 0,0-1 1 0 0,0 1-8 0 0,20-9 96 0 0,3 5-64 0 0,-14 4-68 0 0,-1-1-74 0 0,0 0-77 0 0,0-1-81 0 0,-1 1-84 0 0,1-2-87 0 0,0 1-90 0 0,0 0-95 0 0,0-1-142 0 0,1 1-114 0 0,2-2-970 0 0,6-5-1061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4:34.2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46 8608 0 0,'3'3'197'0'0,"8"4"-18"0"0,3 1 101 0 0,-9 2-80 0 0,5-5-160 0 0,-4 6-40 0 0,-6-10 0 0 0,1 0 0 0 0,-1 0 0 0 0,1 0 0 0 0,-1 0 0 0 0,1 0 0 0 0,-1 0 0 0 0,1 0 0 0 0,0-1 0 0 0,-1 1 0 0 0,1 0 0 0 0,0 0 0 0 0,0 0 0 0 0,0-1 0 0 0,-1 1 0 0 0,1 0 0 0 0,1-1 0 0 0,8 5 54 0 0,-5-3 35 0 0,0 0 45 0 0,-1 2 47 0 0,-1 1 49 0 0,2 5 295 0 0,-2-1-88 0 0,-2-9-393 0 0,-1 1-1 0 0,1 0 1 0 0,-1 0 0 0 0,1-1-1 0 0,-1 1 1 0 0,1 0-1 0 0,0-1 1 0 0,-1 1 0 0 0,1-1-1 0 0,0 1 1 0 0,0 0-1 0 0,0-1 1 0 0,0 1-44 0 0,4 1 211 0 0,-5-2-162 0 0,1 0 1 0 0,-1 1 0 0 0,1-1-1 0 0,0 0 1 0 0,-1 1 0 0 0,1-1 0 0 0,-1 0-1 0 0,1 1 1 0 0,-1-1 0 0 0,1 1-1 0 0,-1-1 1 0 0,1 0 0 0 0,-1 1-1 0 0,1 0 1 0 0,-1-1 0 0 0,0 1-1 0 0,1-1 1 0 0,-1 1 0 0 0,0-1 0 0 0,1 1-1 0 0,-1 0 1 0 0,0 0-50 0 0,3 3 189 0 0,-1 0-33 0 0,0 0 91 0 0,1-1 27 0 0,5 5 430 0 0,-5-4-348 0 0,1-1-103 0 0,-2 0-167 0 0,-1-1-86 0 0,4 10 586 0 0,1-8-228 0 0,-6-3-336 0 0,1-1 1 0 0,-1 0 0 0 0,1 0-1 0 0,-1 1 1 0 0,1-1 0 0 0,-1 0-1 0 0,0 0 1 0 0,1 1 0 0 0,-1-1-1 0 0,0 0 1 0 0,1 1 0 0 0,-1-1 0 0 0,0 1-1 0 0,0-1 1 0 0,1 0 0 0 0,-1 1-1 0 0,0-1 1 0 0,0 1 0 0 0,0-1-1 0 0,0 1 1 0 0,1-1 0 0 0,-1 1-1 0 0,0-1 1 0 0,0 1 0 0 0,0-1-1 0 0,0 1 1 0 0,0-1 0 0 0,0 0-1 0 0,0 1 1 0 0,0-1 0 0 0,0 1-1 0 0,-1 0-22 0 0,2 5 204 0 0,3 6 544 0 0,-1-8-482 0 0,0-1-125 0 0,-2-2-117 0 0,0 1-40 0 0,1 0 417 0 0,-2-2-30 0 0,0 0-123 0 0,0 5-55 0 0,-1-1-70 0 0,0-1-54 0 0,-5 0 40 0 0,2-3-32 0 0,1 0 93 0 0,3 0-2 0 0,0 0 0 0 0,0 0-12 0 0,0 0-52 0 0,-2 0-28 0 0,-5 0-26 0 0,1 0 44 0 0,6-2-22 0 0,0 0-64 0 0,0 1 0 0 0,0-1 0 0 0,0 1 0 0 0,-1 0 0 0 0,1-1 0 0 0,-1 1 0 0 0,1 0 0 0 0,-1 0 0 0 0,1-1 0 0 0,-1 1 0 0 0,0 0 0 0 0,0-1-8 0 0,-6-12 72 0 0,5 0 30 0 0,1 3-76 0 0,1-19 99 0 0,4 13-106 0 0,8-9-52 0 0,-11 19 13 0 0,1 0 0 0 0,4 2 6 0 0,-2 2 13 0 0,13-24 12 0 0,-9 20 9 0 0,4-5-28 0 0,-4 0-68 0 0,-5 8 40 0 0,-3 3 27 0 0,0 0-1 0 0,0 1 0 0 0,0-1 0 0 0,1 1 1 0 0,-1-1-1 0 0,0 1 0 0 0,1-1 0 0 0,-1 0 1 0 0,1 1-1 0 0,-1-1 0 0 0,1 1 0 0 0,-1-1 1 0 0,1 1-1 0 0,-1 0 0 0 0,1-1 0 0 0,-1 1 1 0 0,1 0-1 0 0,-1-1 0 0 0,1 1 0 0 0,0 0 1 0 0,-1-1-1 0 0,1 1 10 0 0,4-2-41 0 0,6-4-65 0 0,1-1-102 0 0,10-5-271 0 0,-7 9 144 0 0,-7 3 131 0 0,-4-1 67 0 0,-1 0-34 0 0,3-3-227 0 0,-2 0 28 0 0,-1 2-38 0 0,-3 1 352 0 0,0 1-1 0 0,1 0 1 0 0,-1 0-1 0 0,0-1 1 0 0,0 1-1 0 0,1 0 1 0 0,-1 0-1 0 0,0 0 0 0 0,0 0 1 0 0,1-1-1 0 0,-1 1 1 0 0,0 0-1 0 0,1 0 1 0 0,-1 0-1 0 0,0 0 0 0 0,0 0 1 0 0,1 0-1 0 0,-1 0 1 0 0,0 0-1 0 0,1 0 1 0 0,-1 0-1 0 0,0 0 1 0 0,1 0-1 0 0,-1 0 0 0 0,0 0 1 0 0,1 0 56 0 0,19 0-1529 0 0,-15 0-7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3:33.8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454 93 6240 0 0,'-2'0'182'0'0,"-13"-4"-28"0"0,14 3-149 0 0,0 0-1 0 0,0 1 1 0 0,1-1 0 0 0,-1 0-1 0 0,0 0 1 0 0,0 0 0 0 0,0 1-1 0 0,0-1 1 0 0,1 0 0 0 0,-1 0-1 0 0,0 0 1 0 0,1-1-5 0 0,-1 1-2 0 0,1 1 1 0 0,0-1-1 0 0,-1 0 1 0 0,1 0-1 0 0,-1 0 0 0 0,1 0 1 0 0,-1 0-1 0 0,0 1 1 0 0,1-1-1 0 0,-1 0 1 0 0,0 0-1 0 0,1 1 1 0 0,-1-1-1 0 0,0 0 0 0 0,0 1 1 0 0,0-1-1 0 0,0 1 1 0 0,0-1 1 0 0,-5 0 21 0 0,-1 1 42 0 0,2 0-5 0 0,3 0 129 0 0,-1-2 216 0 0,-9-6 232 0 0,-3 4-107 0 0,2 1-122 0 0,0-4 112 0 0,12 7-452 0 0,0-1 0 0 0,-1 0 0 0 0,1 0-1 0 0,0 1 1 0 0,-1-1 0 0 0,1 1 0 0 0,-1-1-1 0 0,1 1 1 0 0,-1 0 0 0 0,1-1 0 0 0,-1 1 0 0 0,1 0-1 0 0,-1 0-65 0 0,-8-1 361 0 0,-1-5 39 0 0,-2 0 17 0 0,-1 4-45 0 0,11 2-298 0 0,0 0 1 0 0,0-1 0 0 0,0 1-1 0 0,0-1 1 0 0,0 1 0 0 0,1-1-1 0 0,-3-1-74 0 0,-12-6 450 0 0,11 6-217 0 0,0 1-37 0 0,-6 1 99 0 0,1 3-102 0 0,1 1-72 0 0,6-2-95 0 0,1-1 0 0 0,0 1 0 0 0,0-1-1 0 0,-1 0 1 0 0,1-1 0 0 0,0 1 0 0 0,-1-1 0 0 0,0 1-26 0 0,2-1 11 0 0,1 0-1 0 0,-1 0 1 0 0,1 1 0 0 0,-1-1-1 0 0,0 0 1 0 0,1 1 0 0 0,-1-1 0 0 0,1 1-1 0 0,-1-1 1 0 0,1 1 0 0 0,0 0-1 0 0,-1 0 1 0 0,1 0 0 0 0,-1 0-11 0 0,-5 4 55 0 0,-3-1 43 0 0,7-3-74 0 0,1 0 0 0 0,0 0-1 0 0,0 0 1 0 0,0 0-1 0 0,0 1 1 0 0,0-1 0 0 0,0 1-1 0 0,0-1 1 0 0,0 1-24 0 0,-10 10 138 0 0,5-6-49 0 0,1 0 0 0 0,0 0-1 0 0,1 1 1 0 0,-4 4-89 0 0,-6 12 154 0 0,2-13-2 0 0,8 12-8 0 0,-1-10-73 0 0,5-10-61 0 0,1-1 0 0 0,-1 1 0 0 0,0-1-1 0 0,0 1 1 0 0,1-1 0 0 0,-1 1-1 0 0,1-1 1 0 0,0 1 0 0 0,-1-1 0 0 0,1 1-1 0 0,0 0 1 0 0,0-1 0 0 0,0 1 0 0 0,0 0-10 0 0,0 24 103 0 0,0-10-16 0 0,0 0 35 0 0,0-14-107 0 0,0-1 1 0 0,0 1 0 0 0,1 0-1 0 0,-1 0 1 0 0,1 0 0 0 0,-1 0 0 0 0,1 0-1 0 0,0-1 1 0 0,-1 1 0 0 0,1 0 0 0 0,0-1-1 0 0,1 2-15 0 0,-1-2 14 0 0,0 0 0 0 0,-1 1 0 0 0,1-1 0 0 0,0 0-1 0 0,-1 1 1 0 0,1-1 0 0 0,-1 1 0 0 0,1-1 0 0 0,-1 1 0 0 0,0-1-1 0 0,1 1 1 0 0,-1 0-14 0 0,0 0 92 0 0,2 1-11 0 0,18 8 43 0 0,15 2 179 0 0,-34-12-291 0 0,20 3 395 0 0,-2-4-120 0 0,-2-5-110 0 0,1-2-100 0 0,3 0-96 0 0,14-3-70 0 0,8-2 31 0 0,-22 3 68 0 0,0-3 37 0 0,20-18-27 0 0,-24 14 24 0 0,-14 14-42 0 0,0 0 0 0 0,0-1 0 0 0,0 1-1 0 0,0 0 1 0 0,1 1 0 0 0,0-2-2 0 0,-1 2 0 0 0,1-1 0 0 0,-1 0 0 0 0,0 0 0 0 0,0 0 0 0 0,0-1-1 0 0,1 0 1 0 0,3-4 1 0 0,-4 4 1 0 0,1 0-1 0 0,-1 0 1 0 0,0 0 0 0 0,-1-1-1 0 0,1 1 1 0 0,0-1-2 0 0,0-7 31 0 0,-3 10-30 0 0,1 1 0 0 0,-1-1 0 0 0,0 1 0 0 0,0-1 0 0 0,0 1 0 0 0,0-1 0 0 0,0 1 0 0 0,1 0 0 0 0,-1-1 0 0 0,0 1 1 0 0,0-1-1 0 0,1 1 0 0 0,-1 0 0 0 0,0-1 0 0 0,0 1 0 0 0,1 0 0 0 0,-1-1 0 0 0,1 1 0 0 0,-1 0-1 0 0,24-14 2 0 0,-23 14-2 0 0,1-1 0 0 0,-1 0 0 0 0,0 0 0 0 0,0 1 0 0 0,0-1 0 0 0,0 0 0 0 0,0 0 0 0 0,-1 0 0 0 0,1 0 0 0 0,0 0 0 0 0,0 0 0 0 0,0-1 0 0 0,1-7-30 0 0,-1 10 26 0 0,0 0 1 0 0,0 0-1 0 0,0 0 1 0 0,0 0-1 0 0,0 0 1 0 0,0-1-1 0 0,0 1 1 0 0,0 0-1 0 0,0 0 1 0 0,0-1-1 0 0,1 1 1 0 0,-1 0-1 0 0,1-1 4 0 0,-1 1-4 0 0,0-1 0 0 0,0 1 0 0 0,0 0 0 0 0,0 0 0 0 0,0 0 0 0 0,0 0 0 0 0,0 0 0 0 0,0 0 0 0 0,0 0 0 0 0,-1 0 0 0 0,1 0 0 0 0,0 1 4 0 0,4 28-12 0 0,0-22 12 0 0,-4-7 0 0 0,0 0 0 0 0,0 1 0 0 0,-1-1 0 0 0,1 0 0 0 0,0 1 0 0 0,-1-1 0 0 0,1 1 0 0 0,-1-1 0 0 0,1 1 0 0 0,-1 0 0 0 0,0-1 0 0 0,1 1 0 0 0,-1-1 0 0 0,0 1 0 0 0,0 0 0 0 0,0 0 0 0 0,0-1 0 0 0,0 1 0 0 0,1 0 0 0 0,-1-1 0 0 0,1 1 0 0 0,-1 0 0 0 0,1-1 0 0 0,0 1 0 0 0,-1-1 0 0 0,1 1 0 0 0,0-1 0 0 0,0 1 0 0 0,0-1 0 0 0,0 1 0 0 0,0-1 0 0 0,0 1 0 0 0,0-1 0 0 0,-1 1 0 0 0,1 0 0 0 0,-1-1 0 0 0,1 1 0 0 0,-1 0 0 0 0,0-1 0 0 0,1 1 0 0 0,-1 0 0 0 0,0 0 0 0 0,0-1 0 0 0,0 1 0 0 0,0-1 0 0 0,0 1 0 0 0,1 0 0 0 0,-1-1 0 0 0,1 1 0 0 0,-1-1 0 0 0,1 1 0 0 0,-1-1 0 0 0,1 1 0 0 0,0-1 0 0 0,0 0 0 0 0,0 1 0 0 0,0-1 0 0 0,3 7 0 0 0,12 22 0 0 0,-14-17-18 0 0,1-8-69 0 0,-1-2 79 0 0,0 0-78 0 0,-1-1-72 0 0,0 1-103 0 0,0-1 7 0 0,0 0-71 0 0,0 0-77 0 0,0 0-86 0 0,1 0-94 0 0,-1-1-101 0 0,0 1-111 0 0,0-1-118 0 0,3 1-1226 0 0,4-2-1217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4:34.6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1 108 6880 0 0,'2'0'157'0'0,"-1"0"-148"0"0,-1 0 0 0 0,1 0 0 0 0,-1 0-1 0 0,1 0 1 0 0,-1 0 0 0 0,1 0 0 0 0,-1 0 0 0 0,1 0 0 0 0,-1 0-1 0 0,1 0 1 0 0,-1 0 0 0 0,0 1 0 0 0,1-1 0 0 0,-1 0-1 0 0,1 0 1 0 0,-1 1 0 0 0,0-1 0 0 0,1 0 0 0 0,-1 0 0 0 0,1 1-1 0 0,-1-1 1 0 0,0 0 0 0 0,1 1 0 0 0,-1-1 0 0 0,0 0 0 0 0,0 1-1 0 0,1-1 1 0 0,-1 1 0 0 0,0-1 0 0 0,0 1 0 0 0,0-1 0 0 0,1 0-1 0 0,-1 1 1 0 0,0-1 0 0 0,0 1 0 0 0,0-1 0 0 0,0 1-1 0 0,0-1 1 0 0,0 1 0 0 0,0-1 0 0 0,0 1 0 0 0,0 0-9 0 0,2 4 160 0 0,18 14-122 0 0,-16-15-41 0 0,-2 0 0 0 0,0 3 13 0 0,-1-4 27 0 0,1 0 42 0 0,1 0 87 0 0,0-2 48 0 0,0 1 101 0 0,-3-2-274 0 0,1 1-1 0 0,-1-1 1 0 0,0 1 0 0 0,1-1 0 0 0,-1 1-1 0 0,0-1 1 0 0,1 1 0 0 0,-1-1 0 0 0,0 1-1 0 0,0 0 1 0 0,0-1 0 0 0,0 1 0 0 0,0-1-1 0 0,0 1 1 0 0,1-1 0 0 0,-1 1-1 0 0,0 0 1 0 0,-1-1 0 0 0,1 1 0 0 0,0 0-41 0 0,0 5 381 0 0,0-5-265 0 0,0 1 1 0 0,0-1 0 0 0,0 1 0 0 0,0 0 0 0 0,0-1 0 0 0,0 1 0 0 0,0-1 0 0 0,0 1 0 0 0,1-1 0 0 0,-1 1 0 0 0,1 0 0 0 0,0 0-117 0 0,5 3 552 0 0,-5-5-517 0 0,-1 0-1 0 0,0 0 1 0 0,1 0-1 0 0,-1 1 0 0 0,1-1 1 0 0,-1 0-1 0 0,0 1 0 0 0,1-1 1 0 0,-1 0-1 0 0,0 1 0 0 0,1-1 1 0 0,-1 0-1 0 0,0 1 0 0 0,0-1 1 0 0,1 1-1 0 0,-1-1 0 0 0,0 0 1 0 0,0 1-1 0 0,0-1 0 0 0,1 1 1 0 0,-1-1-1 0 0,0 1 0 0 0,0-1 1 0 0,0 1-1 0 0,0-1 1 0 0,0 1-1 0 0,0-1 0 0 0,0 1 1 0 0,0-1-1 0 0,0 1 0 0 0,0-1 1 0 0,-1 1-35 0 0,3 8 495 0 0,1-1-76 0 0,1-2-61 0 0,0-1-48 0 0,-2-3 44 0 0,-1-1-96 0 0,-1 1-80 0 0,1 0-65 0 0,-1 0-40 0 0,-1 3-2 0 0,1-4 9 0 0,0-1 8 0 0,0 2 475 0 0,0-2-33 0 0,2 3-123 0 0,8 10-35 0 0,-7-1-58 0 0,-3-9 5 0 0,0-3-72 0 0,0 0-30 0 0,0 0-8 0 0,0 0-2 0 0,0 0-6 0 0,0 0-1 0 0,0 0 0 0 0,0 0-5 0 0,0 0-23 0 0,0 0-11 0 0,-4-5 0 0 0,0 0-67 0 0,4 5-90 0 0,-1 0 1 0 0,1-1-1 0 0,-1 1 0 0 0,1-1 1 0 0,-1 1-1 0 0,1-1 1 0 0,-1 1-1 0 0,1-1 0 0 0,-1 1 1 0 0,1-1-1 0 0,0 0 1 0 0,-1 1-1 0 0,1-1 0 0 0,0 1 1 0 0,0-1-1 0 0,0 0 1 0 0,-1 1-1 0 0,1-1 0 0 0,0 0 1 0 0,0 1-1 0 0,0-1 1 0 0,0 0-1 0 0,0 1 0 0 0,0-1 1 0 0,0 0-1 0 0,0 1 1 0 0,0-1-1 0 0,0 0 0 0 0,1 1 1 0 0,-1-1-1 0 0,0 0 1 0 0,0 1-1 0 0,1-1 0 0 0,-1 0-4 0 0,5-6 35 0 0,-4 5-28 0 0,0 1 0 0 0,-1 0 0 0 0,1-1 0 0 0,0 1-1 0 0,0-1 1 0 0,-1 1 0 0 0,1-1 0 0 0,-1 1 0 0 0,1-1 0 0 0,-1 1 0 0 0,0-1 0 0 0,0 0 0 0 0,1 1 0 0 0,-1-1-7 0 0,1-19 61 0 0,0 18-61 0 0,0 0 1 0 0,1 0-1 0 0,-1-1 1 0 0,0 1-1 0 0,1 0 1 0 0,0 1-1 0 0,2-4 0 0 0,8-19 0 0 0,-11 23 0 0 0,-1 1 0 0 0,1-1 0 0 0,0 0 0 0 0,-1 1 0 0 0,1-1 0 0 0,0 0 0 0 0,0 1 0 0 0,0-1 0 0 0,0 1 0 0 0,0 0 0 0 0,0-1 0 0 0,0 1 0 0 0,1 0 0 0 0,-1 0 0 0 0,0-1 0 0 0,1 1 0 0 0,0 0 0 0 0,10-8 0 0 0,20-34 0 0 0,-20 32-5 0 0,1 0 0 0 0,0 2-1 0 0,7-6 6 0 0,5-4-75 0 0,-23 16 70 0 0,0 1 0 0 0,1 0 0 0 0,-1 0 0 0 0,1 0 0 0 0,-1 0 0 0 0,1 0 0 0 0,0 0 0 0 0,0 1 0 0 0,0 0 0 0 0,-1-1 0 0 0,1 1 0 0 0,1 0 0 0 0,-1 0 0 0 0,0 1 0 0 0,0-1 0 0 0,0 1 0 0 0,3-1 5 0 0,10 0-20 0 0,-12 1 13 0 0,0-1 0 0 0,0 1 0 0 0,1 0 0 0 0,-1 0 0 0 0,0 1 0 0 0,0-1-1 0 0,0 1 1 0 0,0 0 0 0 0,4 1 7 0 0,0 2-22 0 0,17 7-16 0 0,-20-9 38 0 0,0 0 0 0 0,0 1 0 0 0,0 0 0 0 0,0 0 0 0 0,0 0 0 0 0,-1 1 0 0 0,1-1 0 0 0,-1 1 0 0 0,0 0 0 0 0,0 0 0 0 0,0 1 0 0 0,-1-1 0 0 0,1 1 0 0 0,-1 0 0 0 0,0 0 0 0 0,-1 0 0 0 0,1 0 0 0 0,-1 1 0 0 0,10 18-3 0 0,0-4 20 0 0,-6-3 40 0 0,-1-7-19 0 0,1 8 35 0 0,-4-3 25 0 0,0 0 0 0 0,4 0-27 0 0,0 0-10 0 0,-5 0 20 0 0,-1 13 80 0 0,3-23-94 0 0,-3-5-67 0 0,9 11 26 0 0,-9-11-23 0 0,0 1-1 0 0,1-1 0 0 0,-1 0 0 0 0,0 1 1 0 0,1-1-1 0 0,-1 1 0 0 0,0-1 0 0 0,0 1 0 0 0,0-1 1 0 0,0 1-1 0 0,1-1 0 0 0,-1 0 0 0 0,0 1 1 0 0,0-1-1 0 0,0 1 0 0 0,0-1 0 0 0,0 1 1 0 0,0-1-1 0 0,0 1 0 0 0,0-1 0 0 0,0 1 0 0 0,0-1 1 0 0,-1 1-1 0 0,1-1 0 0 0,0 1 0 0 0,0-1 1 0 0,0 1-1 0 0,-1-1 0 0 0,1 1 0 0 0,0-1-2 0 0,-7 5 22 0 0,7-5-20 0 0,0 0 0 0 0,-1 0 0 0 0,1 0 0 0 0,-1 1-1 0 0,1-1 1 0 0,0 0 0 0 0,-1 0 0 0 0,1 1 0 0 0,0-1 0 0 0,0 0 0 0 0,-1 0 0 0 0,1 1-1 0 0,0-1 1 0 0,0 0 0 0 0,-1 1 0 0 0,1-1 0 0 0,0 0 0 0 0,0 1 0 0 0,0-1 0 0 0,0 1 0 0 0,-1-1-1 0 0,1 0 1 0 0,0 1 0 0 0,0-1 0 0 0,0 1 0 0 0,0-1 0 0 0,0 0 0 0 0,0 1 0 0 0,0-1-1 0 0,0 1 1 0 0,0-1-2 0 0,0 3-70 0 0,0-3-61 0 0,0 0 87 0 0,0 0-27 0 0,0 0-34 0 0,0 0-57 0 0,0 0-27 0 0,0 0-57 0 0,0 0-66 0 0,0 0-75 0 0,0 0-79 0 0,0 0-75 0 0,0 0-65 0 0,0 0-58 0 0,0 0-197 0 0,0 0-57 0 0,0 0-239 0 0,0 0-640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4:33.4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91 1 7792 0 0,'0'0'230'0'0,"0"2"-16"0"0,0 9-298 0 0,0 0 120 0 0,0 0 101 0 0,0 0 85 0 0,0 0 61 0 0,0 0 50 0 0,0 26 901 0 0,0-22-736 0 0,0 1-73 0 0,0-9-258 0 0,0 1-40 0 0,1 2 70 0 0,0-1 35 0 0,6 18 560 0 0,-2-12-399 0 0,-1 2-76 0 0,-1-3-135 0 0,0 1 36 0 0,10 33 568 0 0,-7-22-317 0 0,-1 2 53 0 0,5-8-54 0 0,-5 8-20 0 0,5 2-7 0 0,-5-2-26 0 0,1-13-191 0 0,-2-3-64 0 0,-1 6 32 0 0,-1-3 4 0 0,3-6-38 0 0,1 3-19 0 0,-1 13 13 0 0,1-12-75 0 0,-5-12-66 0 0,0 0 0 0 0,-1 0 0 0 0,1 1 0 0 0,0-1 0 0 0,-1 1 0 0 0,1-1 0 0 0,-1 1 0 0 0,0-1 0 0 0,1 1 0 0 0,-1-1 0 0 0,0 1 0 0 0,0-1 0 0 0,0 1-11 0 0,0 8 68 0 0,0-2-6 0 0,0 6 50 0 0,0-13-279 0 0,0 0 53 0 0,0-1 48 0 0,0 1 42 0 0,0-1 59 0 0,0 1 74 0 0,0-1 413 0 0,0 1-392 0 0,0-1-122 0 0,0 1-54 0 0,0 0-64 0 0,0 0-73 0 0,0 1-52 0 0,0-1-73 0 0,0 1-81 0 0,0 0-89 0 0,0 1-96 0 0,0 0-103 0 0,0 0-109 0 0,0 1-118 0 0,0-4-536 0 0</inkml:trace>
  <inkml:trace contextRef="#ctx0" brushRef="#br0" timeOffset="439.89">1 439 8176 0 0,'0'0'182'0'0,"0"-2"29"0"0,0 0-214 0 0,0 0 46 0 0,0 1 42 0 0,0-1 33 0 0,1-1 176 0 0,3-4 722 0 0,-1 4-651 0 0,-2 1-201 0 0,1 0-75 0 0,0 0-92 0 0,0 0-110 0 0,3-3 292 0 0,1 1 44 0 0,23-12 981 0 0,-24 13-1002 0 0,10 1 432 0 0,0-1-48 0 0,-1-3-223 0 0,2-2-57 0 0,0 2-76 0 0,-4 1-93 0 0,-3 3 1 0 0,-2 1-37 0 0,6 0 22 0 0,6 0-9 0 0,-4-4-36 0 0,2-1 23 0 0,-1 4 20 0 0,-9 2-78 0 0,0-1 1 0 0,0 0 0 0 0,1 0-1 0 0,4-3-43 0 0,-4 2 24 0 0,0 0 0 0 0,0 1-1 0 0,0 0 1 0 0,7-1-24 0 0,152 2 171 0 0,-165 0-171 0 0,0 0 0 0 0,1 0 0 0 0,-1 0 0 0 0,0 0 0 0 0,1 0 0 0 0,-1 1 0 0 0,0-1 0 0 0,0 1 0 0 0,1-1 0 0 0,-1 1 0 0 0,0 0 0 0 0,0 0 0 0 0,0 0 0 0 0,0 0 0 0 0,0 0 0 0 0,0 0 0 0 0,0 1 0 0 0,0-1 0 0 0,0 1 0 0 0,0-1 0 0 0,1 2-1 0 0,0-1 1 0 0,0 1 0 0 0,0-1 0 0 0,0 0 0 0 0,0-1-1 0 0,2 2 1 0 0,-2-2 3 0 0,0 1 0 0 0,0 0-1 0 0,1 0 1 0 0,-1 0 0 0 0,0 0-1 0 0,0 2-2 0 0,5 3 30 0 0,-5-4-20 0 0,0 0-1 0 0,0 0 1 0 0,0 0-1 0 0,0 0 0 0 0,-1 1 1 0 0,1 0-10 0 0,15 41 293 0 0,-11-22-119 0 0,3 0 67 0 0,0-7-95 0 0,-8-13-106 0 0,1 1 0 0 0,-1 0 0 0 0,0 0-1 0 0,0 0 1 0 0,0 0 0 0 0,-1 0-1 0 0,1 0 1 0 0,-1 1 0 0 0,0 1-40 0 0,2-1 128 0 0,6 10 24 0 0,-8-13-130 0 0,0 0-1 0 0,0 1 1 0 0,0-1-1 0 0,0 0 0 0 0,0 0 1 0 0,1-1-1 0 0,-1 1 1 0 0,1 0-1 0 0,-1 0 0 0 0,1-1 1 0 0,0 1-1 0 0,0 0-21 0 0,11 3 149 0 0,-9 1-49 0 0,-4-5-94 0 0,0-1 0 0 0,1 1 1 0 0,-1-1-1 0 0,0 0 1 0 0,1 1-1 0 0,-1-1 0 0 0,0 1 1 0 0,0-1-1 0 0,1 0 1 0 0,-1 1-1 0 0,1-1 0 0 0,-1 0 1 0 0,0 0-1 0 0,1 1 1 0 0,-1-1-1 0 0,1 0 0 0 0,-1 0 1 0 0,0 0-1 0 0,1 1 1 0 0,-1-1-1 0 0,1 0 0 0 0,-1 0 1 0 0,1 0-1 0 0,-1 0 1 0 0,1 0-1 0 0,-1 0 0 0 0,1 0 1 0 0,-1 0-1 0 0,1 0 1 0 0,-1 0-1 0 0,1 0 0 0 0,-1 0-6 0 0,1 0 8 0 0,0 0 0 0 0,-1-1 0 0 0,1 2 0 0 0,0-1-1 0 0,-1 0 1 0 0,1 0 0 0 0,0 0 0 0 0,-1 0-1 0 0,1 0 1 0 0,0 0 0 0 0,-1 1 0 0 0,1-1-1 0 0,-1 0 1 0 0,1 1 0 0 0,0-1 0 0 0,-1 0 0 0 0,1 1-1 0 0,-1-1 1 0 0,1 0 0 0 0,-1 1 0 0 0,1-1-1 0 0,-1 1 1 0 0,0-1 0 0 0,1 1 0 0 0,-1-1-1 0 0,1 1-7 0 0,-1 0 6 0 0,0-1 0 0 0,1 1 0 0 0,-1-1 0 0 0,1 1-1 0 0,-1-1 1 0 0,0 1 0 0 0,1-1 0 0 0,-1 1-1 0 0,1-1 1 0 0,0 0 0 0 0,-1 1 0 0 0,1-1-1 0 0,-1 0 1 0 0,1 1 0 0 0,-1-1 0 0 0,1 0 0 0 0,0 0-1 0 0,-1 0 1 0 0,1 1 0 0 0,0-1 0 0 0,-1 0-1 0 0,1 0 1 0 0,0 0 0 0 0,-1 0 0 0 0,1 0-1 0 0,0 0-5 0 0,26 0 196 0 0,-22-3-80 0 0,4-3-25 0 0,-1 1-1 0 0,0 0 1 0 0,1 0-1 0 0,0 1-90 0 0,-9 4 1 0 0,13-5 134 0 0,-8-5 7 0 0,6 4-5 0 0,-10 5-128 0 0,0 1 0 0 0,0 0-1 0 0,0-1 1 0 0,0 1 0 0 0,0-1 0 0 0,-1 0-1 0 0,1 1 1 0 0,0-1 0 0 0,0 0-1 0 0,0 1 1 0 0,0-1 0 0 0,-1 0-1 0 0,1 0 1 0 0,0 0 0 0 0,-1 1-1 0 0,1-2-8 0 0,2-3 33 0 0,-1 1-9 0 0,4-8 32 0 0,-2 3-15 0 0,1-1 18 0 0,2-4-24 0 0,-4 8-24 0 0,-2 3-1 0 0,0 0-1 0 0,0 1 1 0 0,-1-1-1 0 0,1 0 0 0 0,-1 0 1 0 0,0 1-1 0 0,0-1 1 0 0,0 0-1 0 0,0 0 1 0 0,0-2-10 0 0,-1-10 45 0 0,1 12-43 0 0,0 0 0 0 0,0 1 0 0 0,0-1 0 0 0,-1 0 0 0 0,1 1-1 0 0,-1-1 1 0 0,0-1-2 0 0,-9-6 12 0 0,5-13 36 0 0,-8-2-46 0 0,3 7-87 0 0,9 16 64 0 0,0 0 0 0 0,1 0 0 0 0,-1 0 0 0 0,1 0 0 0 0,-1 0 1 0 0,1 0-1 0 0,0 0 0 0 0,0-2 21 0 0,-3-8-141 0 0,-2 2-88 0 0,0 0-114 0 0,3 4 120 0 0,1-1-39 0 0,1 5 240 0 0,0 1-35 0 0,0-1-34 0 0,0 0-35 0 0,0-1-166 0 0,0 0-102 0 0,0 0-106 0 0,0 0-110 0 0,0 0-111 0 0,1 0-115 0 0,0 1-117 0 0,0-1-122 0 0,3-3-1134 0 0,5-3-1244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4:36.5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46 7744 0 0,'0'0'174'0'0,"0"0"29"0"0,0 0 12 0 0,0-3-35 0 0,0-5-147 0 0,0-9 46 0 0,0 15 44 0 0,0 1 143 0 0,-2-1 237 0 0,-8-8 10 0 0,7 7-29 0 0,3 3-145 0 0,0 0-69 0 0,0 0-12 0 0,0 0-13 0 0,0 0-44 0 0,0 0-17 0 0,0 0-6 0 0,0 0-14 0 0,0 0-50 0 0,0 0-18 0 0,3 3-6 0 0,-1-1-88 0 0,1 1 35 0 0,12 12 180 0 0,-10-10-153 0 0,-2 0 80 0 0,-2 2-90 0 0,0-1-8 0 0,4 1 19 0 0,-4-5-48 0 0,-1-1-1 0 0,1 0 0 0 0,0 1 0 0 0,0-1 0 0 0,-1 0 0 0 0,1 1 1 0 0,0-1-1 0 0,-1 1 0 0 0,0 0 0 0 0,1-1 0 0 0,-1 1 0 0 0,0-1 0 0 0,0 1 1 0 0,0 0-17 0 0,1-1 17 0 0,-1 1-1 0 0,0-1 1 0 0,0 1 0 0 0,0 0 0 0 0,1-1 0 0 0,-1 1 0 0 0,1-1 0 0 0,-1 1 0 0 0,1-1 0 0 0,-1 0 0 0 0,1 1 0 0 0,0-1 0 0 0,1 1-17 0 0,-1 0 15 0 0,0 0 1 0 0,0-1 0 0 0,-1 1-1 0 0,1 0 1 0 0,0-1-1 0 0,-1 1 1 0 0,1 0-1 0 0,-1 0 1 0 0,1-1 0 0 0,-1 1-1 0 0,0 0 1 0 0,1 0-1 0 0,-1 2-15 0 0,0 4 47 0 0,1 1-1 0 0,1-1 0 0 0,0 1 1 0 0,0-1-1 0 0,0 0 0 0 0,3 6-46 0 0,-1-6 60 0 0,-2 1-1 0 0,1 0 0 0 0,-1 0 0 0 0,0 0 0 0 0,-1 0 1 0 0,1 7-60 0 0,-2-1 73 0 0,-1-9-34 0 0,1 0-1 0 0,0 0 0 0 0,0 0 1 0 0,1 0-1 0 0,0 1 1 0 0,0-1-39 0 0,9 14 152 0 0,-5 8 0 0 0,1-13-77 0 0,0 1 28 0 0,-5 1 27 0 0,2 6 3 0 0,2-3 92 0 0,1-1 0 0 0,1 1-225 0 0,0-1 139 0 0,-2 16 214 0 0,-1-25-279 0 0,3 8 49 0 0,-6-3 35 0 0,1-5-25 0 0,4 2 19 0 0,0 0 1 0 0,-4-1-18 0 0,0 3 35 0 0,8 0-20 0 0,-7-11-40 0 0,-2 0-50 0 0,-2 6-17 0 0,1-6-8 0 0,0 9 92 0 0,0-9 29 0 0,0-1 17 0 0,0 0-190 0 0,0 0 58 0 0,0 8 426 0 0,0-8-428 0 0,-1 1-62 0 0,1-1-101 0 0,0-1 16 0 0,0 0-35 0 0,-1-1-38 0 0,1 1-41 0 0,0 0-46 0 0,-1-1-47 0 0,0 1-109 0 0,0 0-67 0 0,0-1-58 0 0,0 0-53 0 0,0 1-177 0 0,-1-1-51 0 0,0 0-216 0 0,-1 0-578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4:41.5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302 109 6968 0 0,'0'0'157'0'0,"0"0"23"0"0,0 0 11 0 0,0-3-31 0 0,-1-3-127 0 0,-4 2-28 0 0,-1-1-11 0 0,1-1-8 0 0,1 1 26 0 0,-2 4 59 0 0,3 0 42 0 0,1-1 129 0 0,-24-23 686 0 0,25 24-740 0 0,0 0-35 0 0,-2-1 64 0 0,0 2-79 0 0,-1 0-72 0 0,1 0-15 0 0,1-1 56 0 0,-5-3 106 0 0,-3-5 256 0 0,2 1 13 0 0,1 4-201 0 0,2 2-103 0 0,-1 1-75 0 0,1-1 273 0 0,-5-5-70 0 0,6 6-206 0 0,0-1 0 0 0,0 1-1 0 0,-1 0 1 0 0,1 0 0 0 0,0 0-1 0 0,0 0 1 0 0,-1 1 0 0 0,0 0-100 0 0,-8 1 212 0 0,2 3-38 0 0,3 0-64 0 0,-1 2 10 0 0,-7-4-57 0 0,12-2-59 0 0,3 0-4 0 0,0 0 0 0 0,0 0 0 0 0,0 0 1 0 0,0 0-1 0 0,0 0 0 0 0,0 0 0 0 0,0 0 0 0 0,0 0 1 0 0,0 0-1 0 0,0 0 0 0 0,0 1 0 0 0,1-1 0 0 0,-1 0 1 0 0,0 1-1 0 0,0-1 0 0 0,0 0 0 0 0,0 1 0 0 0,0-1 1 0 0,1 1-1 0 0,-1 0 0 0 0,0-1 0 0 0,0 1 1 0 0,1 0-1 0 0,-1-1 0 0 0,0 1 0 0 0,1 0 0 0 0,-1 0 1 0 0,1-1-1 0 0,-1 1 0 0 0,1 0 0 0 0,0 0 0 0 0,-1 0 1 0 0,1 0-1 0 0,-13 14 0 0 0,-10 8 0 0 0,20-20 0 0 0,1 2 0 0 0,2-4 0 0 0,0 0 0 0 0,-1 0 0 0 0,1 0 0 0 0,0 0 0 0 0,0 0 0 0 0,0 0 0 0 0,0 0 0 0 0,0 0 0 0 0,0 0 0 0 0,0 0 0 0 0,0 0 0 0 0,0 0 0 0 0,1 0 0 0 0,-1 0 0 0 0,0 0 0 0 0,1 0 0 0 0,-1 0 0 0 0,0 0 0 0 0,1 0 0 0 0,0 0 0 0 0,-1 0 0 0 0,1 0 0 0 0,-1 0 0 0 0,1 0 0 0 0,0 0 0 0 0,0 1 0 0 0,0-1 0 0 0,0 1 0 0 0,0-1 0 0 0,-1 1 0 0 0,1-1 0 0 0,-1 1 0 0 0,1 0 0 0 0,-1-1 0 0 0,1 1 0 0 0,-1 1 0 0 0,1 1 0 0 0,0 0 0 0 0,0 1 0 0 0,0-1 0 0 0,1 0 0 0 0,0 0 0 0 0,0 0 0 0 0,0-1 0 0 0,0 1 0 0 0,1 0 0 0 0,-1-1 0 0 0,3 3 0 0 0,1 3 0 0 0,-4-6 0 0 0,1 0 0 0 0,-1 0 0 0 0,0-1 0 0 0,1 1 0 0 0,0-1 0 0 0,0 1 0 0 0,-1-1 0 0 0,2 0 0 0 0,-1 0 0 0 0,0 0 0 0 0,1 0 0 0 0,0 0 0 0 0,0 1 0 0 0,0-1 0 0 0,0 1 0 0 0,0 0 0 0 0,3 3 0 0 0,-3-2-7 0 0,1 0 1 0 0,0 0-1 0 0,0 0 1 0 0,0-1 0 0 0,1 0 6 0 0,-1 1-7 0 0,1-1 1 0 0,-1 1-1 0 0,0 0 1 0 0,0 0 0 0 0,-1 0 6 0 0,1 1 0 0 0,0-1 0 0 0,0 0 0 0 0,0-1 0 0 0,0 1 0 0 0,1-1 0 0 0,-1 0 0 0 0,0 1 0 0 0,0-1 0 0 0,0 1 0 0 0,5 5 0 0 0,2 3 0 0 0,-6-5 0 0 0,0-1 0 0 0,0 0 0 0 0,0-1 0 0 0,6 4 0 0 0,-6-5 0 0 0,-4-3 0 0 0,0 0 0 0 0,0 1 0 0 0,0-1 0 0 0,-1 0 0 0 0,1 1 0 0 0,0 0 0 0 0,-1-1 0 0 0,1 1 0 0 0,-1 0 0 0 0,1-1 0 0 0,-1 1 0 0 0,0 0 0 0 0,0 0 0 0 0,1 2 0 0 0,6 8 37 0 0,-4-8-19 0 0,-1-1 0 0 0,0 1 0 0 0,-1 0 0 0 0,1 0 0 0 0,-1 1-1 0 0,1-1 1 0 0,-1 2-18 0 0,3 1 52 0 0,-4-5-40 0 0,0-1-1 0 0,-1 0 1 0 0,1 1-1 0 0,0-1 0 0 0,0 0 1 0 0,-1 1-1 0 0,1-1 1 0 0,-1 1-1 0 0,1 0 1 0 0,-1-1-1 0 0,0 1 0 0 0,0-1 1 0 0,1 1-1 0 0,-1 0-11 0 0,0 5 42 0 0,0-5-29 0 0,0 0 1 0 0,0 0 0 0 0,0 0-1 0 0,0 0 1 0 0,0 0-1 0 0,0 0 1 0 0,-1 0-1 0 0,1 0 1 0 0,-1 0 0 0 0,0 1-14 0 0,-4 5 42 0 0,4-7-33 0 0,1 0 1 0 0,-1 1 0 0 0,0-1-1 0 0,0 0 1 0 0,1 1-1 0 0,-1-1 1 0 0,0 1-1 0 0,1-1 1 0 0,-1 1-1 0 0,1 0 1 0 0,0-1-1 0 0,0 1 1 0 0,0-1 0 0 0,0 1-10 0 0,-1 0 8 0 0,1 0 1 0 0,0-1-1 0 0,0 1 1 0 0,0-1 0 0 0,-1 1-1 0 0,1 0 1 0 0,-1-1-1 0 0,1 1 1 0 0,-1-1 0 0 0,0 1-1 0 0,0-1 1 0 0,1 1-1 0 0,-1-1 1 0 0,0 0 0 0 0,0 1-1 0 0,-1-1 1 0 0,1 0-1 0 0,0 0 1 0 0,0 0 0 0 0,-1 0-9 0 0,-14 15 79 0 0,7-6-26 0 0,4-5-27 0 0,2-2-15 0 0,0-1 0 0 0,0 1 0 0 0,0-1 0 0 0,0 1 0 0 0,-1-1 0 0 0,1 0 0 0 0,-1 0 0 0 0,0-1 0 0 0,1 1 0 0 0,-1-1-1 0 0,0 1 1 0 0,-2-1-11 0 0,-22 2 10 0 0,14-2-45 0 0,-2-1-37 0 0,15 0 69 0 0,-5-1-89 0 0,-5-3-27 0 0,9 3 49 0 0,-1-1-42 0 0,-1 0-132 0 0,2 0 71 0 0,0 1-38 0 0,0 1-36 0 0,1-1-39 0 0,-2 0-393 0 0,1 1 183 0 0,0-1-40 0 0,-1-1-619 0 0,1-2-598 0 0,2-4-995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4:42.0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30 182 5584 0 0,'-7'0'266'0'0,"3"0"-5"0"0,8 0-34 0 0,1 0-20 0 0,0 0-32 0 0,-1 0 49 0 0,1 0 58 0 0,0 0 71 0 0,0 0 81 0 0,-1 0 91 0 0,0 0 103 0 0,-1 0 114 0 0,4 0-363 0 0,-1-1-76 0 0,3 0 84 0 0,6-3 128 0 0,-7 1-257 0 0,0-1 73 0 0,2-1 102 0 0,2 1-164 0 0,1-1 15 0 0,-6 2-95 0 0,0-1 42 0 0,3-2 162 0 0,-1-2 115 0 0,-2 3-312 0 0,16-9 362 0 0,-10 8-295 0 0,-13 6-260 0 0,5-3 64 0 0,-5 3-54 0 0,1 0 0 0 0,0 0 0 0 0,-1-1-1 0 0,1 1 1 0 0,-1 0 0 0 0,1-1 0 0 0,-1 1 0 0 0,1 0 0 0 0,-1-1 0 0 0,1 1 0 0 0,-1-1 0 0 0,1 1 0 0 0,-1-1 0 0 0,1 1-1 0 0,-1-1 1 0 0,0 1 0 0 0,1-1 0 0 0,-1 1 0 0 0,0-1 0 0 0,1 0 0 0 0,-1 1 0 0 0,0-1-13 0 0,3-4 47 0 0,-3 4-36 0 0,1 0 1 0 0,-1 0-1 0 0,1 1 0 0 0,0-1 0 0 0,0 0 0 0 0,-1 0 0 0 0,1 0 1 0 0,0 1-1 0 0,0-1 0 0 0,0 1 0 0 0,0-1 0 0 0,0 0 0 0 0,0 1 1 0 0,0 0-1 0 0,0-1 0 0 0,0 1-11 0 0,10-7 143 0 0,-6-5-51 0 0,5-1-4 0 0,-8 8-24 0 0,-2-5-40 0 0,0 5 24 0 0,-2-5-36 0 0,-8 5-2 0 0,5-5 33 0 0,3 8-34 0 0,-4 1-6 0 0,-14 1 55 0 0,15 0-48 0 0,-8 0 11 0 0,-2 0 14 0 0,13 0-34 0 0,-1 0 1 0 0,0 0-1 0 0,0 1 1 0 0,1-1-1 0 0,-1 0 1 0 0,0 1-1 0 0,0 0-1 0 0,-3 5 0 0 0,4-2 0 0 0,-3-1 0 0 0,0 0 0 0 0,1-1 0 0 0,-2 1 0 0 0,1-1 0 0 0,0 0 0 0 0,-18 3 0 0 0,13 8 0 0 0,-13 4 0 0 0,8 3-6 0 0,-2 3-41 0 0,13-19 53 0 0,0 0 0 0 0,1 0 0 0 0,0 0 0 0 0,0 1 0 0 0,0-1 0 0 0,1 1 0 0 0,-1 0 0 0 0,1 0 1 0 0,0 0-7 0 0,-8 28 88 0 0,1-2 34 0 0,7-27-98 0 0,0 3 11 0 0,0 0 1 0 0,0-1-1 0 0,0 1 1 0 0,1 0-1 0 0,0 0 0 0 0,0 6-35 0 0,1 9 93 0 0,0 15 184 0 0,0-23-183 0 0,2-2 66 0 0,3 0-52 0 0,7 2-24 0 0,2-1-62 0 0,-2-1-28 0 0,-4-6 7 0 0,0 1-1 0 0,-1-1 1 0 0,2-1-1 0 0,-1 1 1 0 0,1-1-1 0 0,5 1 0 0 0,-5-1 17 0 0,1-1 0 0 0,0-1 0 0 0,4 2-17 0 0,14 0 10 0 0,-13 0-10 0 0,-12-4 0 0 0,0 1 0 0 0,0-1 0 0 0,0 0 0 0 0,1-1 0 0 0,-1 1 0 0 0,0 0 0 0 0,1-1 0 0 0,-1 0 0 0 0,1 0 0 0 0,5 1 21 0 0,-4-1-74 0 0,-1 1-59 0 0,-1 0-82 0 0,0 0-45 0 0,0 0-79 0 0,0 0-93 0 0,0 0-103 0 0,1 1-88 0 0,-1-1-115 0 0,1 0-126 0 0,-2 0 372 0 0,0 0-35 0 0,8 1-1673 0 0,8-2-1242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4:44.3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6056 0 0,'0'0'176'0'0,"3"3"-4"0"0,10 13-133 0 0,-12-11-23 0 0,3-1 39 0 0,-1-3 37 0 0,2 0-34 0 0,0-1-18 0 0,-1 1 16 0 0,-2 1 27 0 0,0 0 47 0 0,0 0 23 0 0,-1 1 48 0 0,0 0 56 0 0,-1 2 63 0 0,1 3-93 0 0,3-1 57 0 0,16 15 723 0 0,-8-9-420 0 0,-6-5-288 0 0,-3-2-107 0 0,-1 0-41 0 0,1 4 63 0 0,6 11 129 0 0,-7-19-293 0 0,5 8 200 0 0,6 13 436 0 0,-10-16-499 0 0,0 1-34 0 0,0 4 49 0 0,2 3 86 0 0,5 4 72 0 0,-3-4-126 0 0,-3 1-43 0 0,-3-12-153 0 0,-1-1 0 0 0,1 0 0 0 0,0 1-1 0 0,0-1 1 0 0,0 0 0 0 0,1 0 0 0 0,-1 0-1 0 0,1 0 1 0 0,0 0 0 0 0,0 0-1 0 0,0 0 1 0 0,1 1-38 0 0,8 8 151 0 0,1 6 0 0 0,-1 0-1 0 0,0-6 0 0 0,-3-5-54 0 0,-5-4-45 0 0,0 0-1 0 0,0 0 1 0 0,0 0-1 0 0,0 1 1 0 0,-1-1 0 0 0,1 1-51 0 0,1 7 139 0 0,-3-10-126 0 0,-1 0 0 0 0,0 0 0 0 0,1 0 0 0 0,-1 0 0 0 0,1 0 0 0 0,-1 0 0 0 0,1 0 0 0 0,0 0 1 0 0,-1 0-1 0 0,1 0 0 0 0,0 0 0 0 0,0 0 0 0 0,-1-1 0 0 0,1 1 0 0 0,0 0 0 0 0,0-1 0 0 0,0 1 0 0 0,1 0-13 0 0,8 4 115 0 0,-8-4-90 0 0,0-1-1 0 0,0 2 1 0 0,0-1 0 0 0,0 0 0 0 0,0 0-1 0 0,0 1 1 0 0,0-1 0 0 0,0 1 0 0 0,0 0-25 0 0,10 10 172 0 0,-9-9-34 0 0,0-2-50 0 0,0 0-31 0 0,0-1-28 0 0,1 0-6 0 0,-2 0 22 0 0,11 10 146 0 0,-11-7 1 0 0,-2-3 0 0 0,3-3 0 0 0,1-1-102 0 0,14-16 316 0 0,-14 11-307 0 0,-3 0-55 0 0,0 7-31 0 0,-1 0 0 0 0,0 1 0 0 0,0-1 0 0 0,0 1 0 0 0,1-1 0 0 0,-1 1 0 0 0,1-1 0 0 0,-1 1 0 0 0,1-1 0 0 0,0 1 0 0 0,0-1 1 0 0,-1 1-1 0 0,1 0 0 0 0,0-1-13 0 0,4-6 50 0 0,1-5 25 0 0,1-4-6 0 0,-12 2-5 0 0,12-3-10 0 0,-5 9-46 0 0,-1 0-1 0 0,-1 0 1 0 0,1 0 0 0 0,-1-1 0 0 0,-1 0-8 0 0,1-4 31 0 0,0 3-256 0 0,0 1 90 0 0,0-1 75 0 0,0 1 64 0 0,0-1 49 0 0,0 1 36 0 0,0-23 298 0 0,0 19-251 0 0,0 0-67 0 0,0-1-105 0 0,0 7-51 0 0,0 0-58 0 0,0-1-65 0 0,0 1-73 0 0,0-1-110 0 0,0 0-102 0 0,0 0-112 0 0,0 1-120 0 0,0 3 315 0 0,0 1-33 0 0,0 0-36 0 0,0-1-35 0 0,0 1-37 0 0,0 0-39 0 0,0-1-39 0 0,0 1-41 0 0,0 2-1273 0 0,0 1-1090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4:44.7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0 121 7024 0 0,'13'13'157'0'0,"-10"-11"-31"0"0,-1 0-42 0 0,0-2-27 0 0,1 0-24 0 0,0 0-8 0 0,-1 1 22 0 0,2 4 51 0 0,-2 0-38 0 0,1 2-26 0 0,6 1-27 0 0,-3-5-7 0 0,-5-3 0 0 0,-1 0 0 0 0,1 1 0 0 0,0-1 0 0 0,-1 0 0 0 0,1 1 0 0 0,-1-1 0 0 0,1 1 0 0 0,-1-1 0 0 0,1 1 0 0 0,-1-1 0 0 0,1 1 0 0 0,-1-1 0 0 0,1 1 0 0 0,-1-1 0 0 0,0 1 0 0 0,1-1 0 0 0,-1 1 0 0 0,0 0 0 0 0,1-1 0 0 0,-1 1 0 0 0,0 0 0 0 0,0-1 0 0 0,0 1 0 0 0,0 0 0 0 0,0-1 0 0 0,1 1 0 0 0,-1 0 0 0 0,0 1 0 0 0,7 12 16 0 0,-1-5 70 0 0,-2-4 1 0 0,-1 0 37 0 0,0 0 45 0 0,-1 0 53 0 0,-1-3-132 0 0,2 3 228 0 0,0 1-43 0 0,4 9 496 0 0,-5-7-405 0 0,0-3-113 0 0,1 2 38 0 0,-3-4-198 0 0,2-1 0 0 0,-1 1 1 0 0,0-1-1 0 0,0 1 0 0 0,1-1 1 0 0,0 1-1 0 0,-1-1 0 0 0,1 0-93 0 0,11 6 728 0 0,-10-4-359 0 0,0 2-48 0 0,1 1-41 0 0,-1 0-34 0 0,-1-3-56 0 0,1 1 27 0 0,-1 0-35 0 0,2 3 87 0 0,2 1 57 0 0,-5-7-144 0 0,0-1-35 0 0,1 2 62 0 0,-2 0-75 0 0,0 0-72 0 0,0 1-17 0 0,1-2 52 0 0,9 11 241 0 0,-7-11-40 0 0,-4 1-132 0 0,0-1 47 0 0,2 11 1014 0 0,0-10-913 0 0,-1 1-94 0 0,0-3-158 0 0,0 1-38 0 0,0-1-43 0 0,0 0-48 0 0,-3-3 207 0 0,-2-3-82 0 0,3 3-9 0 0,-1 0 0 0 0,1-1 1 0 0,-1 0-1 0 0,1 1 0 0 0,0-1 1 0 0,0 0-1 0 0,-1-3-49 0 0,-1-8 60 0 0,4 13-54 0 0,0-1 1 0 0,0 1-1 0 0,0-1 0 0 0,0 1 1 0 0,-1-1-1 0 0,1 1 0 0 0,-1-1 1 0 0,1 1-1 0 0,-1-1 0 0 0,0 1 1 0 0,1 0-1 0 0,-1-1 1 0 0,0 1-1 0 0,0 0 0 0 0,0 0 1 0 0,0 0-1 0 0,0 0 0 0 0,0 0 1 0 0,-1-1-7 0 0,0 0 6 0 0,1 1 0 0 0,-1-1 1 0 0,1 1-1 0 0,-1-1 0 0 0,1 0 1 0 0,0 0-1 0 0,0 0 0 0 0,0 0 0 0 0,0 0 1 0 0,0-1-7 0 0,0 2 2 0 0,1-1 0 0 0,-1 0-1 0 0,1 1 1 0 0,-1-1 0 0 0,1 0 0 0 0,0 0 0 0 0,0 1 0 0 0,0-1 0 0 0,0 0 0 0 0,0 0-2 0 0,0-12 45 0 0,0-41 31 0 0,0 40-78 0 0,0 12 1 0 0,0 1 0 0 0,1-1 0 0 0,-1 0-1 0 0,0 1 1 0 0,1-1 0 0 0,0 0 0 0 0,0 1-1 0 0,0-1 1 0 0,0 1 0 0 0,0-1-1 0 0,0 1 1 0 0,0 0 0 0 0,1 0 0 0 0,-1-1-1 0 0,1 1 1 0 0,0 0 1 0 0,10-17-105 0 0,-7-11-122 0 0,10 11 60 0 0,5 0-50 0 0,1 1-41 0 0,-7-1-36 0 0,-10 12 33 0 0,-1 0 70 0 0,5-6-165 0 0,-5 8 180 0 0,0 2-21 0 0,1 0-60 0 0,0 0-76 0 0,0 1-89 0 0,-2 1 81 0 0,0 0-54 0 0,0 1-48 0 0,0-1-43 0 0,2 0-601 0 0,-1 0-98 0 0,3-3-798 0 0,3-5-1115 0 0,-9 9 3070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4:45.5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 61 6056 0 0,'-2'0'176'0'0,"-8"2"-4"0"0,9-1-170 0 0,1 0 1 0 0,0 0 0 0 0,-1-1-1 0 0,1 1 1 0 0,0 0-1 0 0,0 0 1 0 0,-1-1-1 0 0,1 1 1 0 0,0 0 0 0 0,0 0-1 0 0,0 0 1 0 0,0 0-1 0 0,0-1 1 0 0,0 2-3 0 0,0 5 8 0 0,0 1 115 0 0,0-1 121 0 0,0-1 126 0 0,0-4 447 0 0,0 1 30 0 0,1 1-542 0 0,0 0-48 0 0,1 1 58 0 0,1 1-55 0 0,4 7 279 0 0,-6-8-326 0 0,-1 1 39 0 0,0 0-37 0 0,0 1 86 0 0,0 2 81 0 0,0 11 581 0 0,0-13-654 0 0,1-1-34 0 0,1-1-78 0 0,3 3 20 0 0,-4-7-175 0 0,-1 0 0 0 0,1 1 0 0 0,0-1 0 0 0,0 1 0 0 0,-1-1 0 0 0,1 0 0 0 0,0 1 0 0 0,-1 0 0 0 0,1-1 0 0 0,-1 1 0 0 0,0-1 0 0 0,0 1 0 0 0,0-1 0 0 0,1 1-42 0 0,-1 11 311 0 0,0 17 517 0 0,0-20-578 0 0,0 1-54 0 0,0-2-106 0 0,0-6 118 0 0,0-3-34 0 0,0 0-13 0 0,-4 0-227 0 0,1 1 64 0 0,1 0 57 0 0,0 0 47 0 0,0 0 72 0 0,1 1 41 0 0,-1 1 522 0 0,2-3-395 0 0,0-1-210 0 0,0 0-34 0 0,0-1-39 0 0,0-1-49 0 0,0 1 134 0 0,0-1-74 0 0,0-24-9 0 0,0-44 220 0 0,0 44-261 0 0,0 13-50 0 0,0 1-38 0 0,0-1-42 0 0,0 1-50 0 0,0 12 142 0 0,1-1 0 0 0,-1 1 0 0 0,0-1 0 0 0,0 1 0 0 0,1-1-1 0 0,-1 1 1 0 0,1-1 0 0 0,-1 1 0 0 0,1-1 0 0 0,-1 1-1 0 0,2-1 19 0 0,0-2-76 0 0,1 1-1 0 0,-1 0 0 0 0,1 0 0 0 0,0 0 0 0 0,3-3 77 0 0,5-4-167 0 0,-4 0 62 0 0,-4 5 54 0 0,-3 5 38 0 0,0-1 0 0 0,0 0 1 0 0,0 1-1 0 0,1-1 0 0 0,-1 1 0 0 0,0-1 1 0 0,1 0-1 0 0,-1 1 0 0 0,1-1 0 0 0,-1 1 0 0 0,1-1 1 0 0,-1 1-1 0 0,1 0 0 0 0,-1-1 0 0 0,1 1 1 0 0,-1-1-1 0 0,1 1 0 0 0,-1 0 0 0 0,1-1 1 0 0,0 1-1 0 0,-1 0 0 0 0,1 0 13 0 0,4-3-52 0 0,-4 3 38 0 0,0-1 0 0 0,0 0-1 0 0,0 1 1 0 0,0-1-1 0 0,0 0 1 0 0,0 0-1 0 0,-1 0 1 0 0,1 0-1 0 0,0 0 1 0 0,0 0-1 0 0,-1 0 1 0 0,1 0 0 0 0,-1 0-1 0 0,1 0 1 0 0,-1 0 14 0 0,1 0-12 0 0,-1 0 0 0 0,0 0 0 0 0,1 1 0 0 0,-1-1 0 0 0,0 0 0 0 0,1 1-1 0 0,-1-1 1 0 0,0 0 0 0 0,1 1 0 0 0,-1-1 0 0 0,1 1 0 0 0,0-1 0 0 0,-1 1 0 0 0,1-1 0 0 0,-1 1 0 0 0,1-1 0 0 0,0 1 0 0 0,-1 0 0 0 0,1-1 0 0 0,0 1 0 0 0,-1 0 0 0 0,1-1 0 0 0,0 1 0 0 0,0 0 0 0 0,-1 0 0 0 0,1 0 0 0 0,0 0 0 0 0,0 0 0 0 0,0 0 12 0 0,10-2-102 0 0,0-3 22 0 0,2-2-31 0 0,0 5-52 0 0,-13 3 163 0 0,1-1-1 0 0,-1 0 0 0 0,1 0 1 0 0,-1 0-1 0 0,0 0 0 0 0,1 0 1 0 0,-1 0-1 0 0,1-1 1 0 0,-1 1-1 0 0,0 0 0 0 0,1 0 1 0 0,-1 0-1 0 0,1 0 1 0 0,-1 0-1 0 0,0-1 0 0 0,1 1 1 0 0,-1 0-1 0 0,0 0 0 0 0,1 0 1 0 0,-1-1-1 0 0,0 1 1 0 0,1 0-1 0 0,-1-1 0 0 0,0 1 1 0 0,0 0-1 0 0,1-1 1 0 0,-1 1-1 0 0,0 0 0 0 0,0-1 1 0 0,0 1-1 0 0,1-1 1 0 0,3-5-13 0 0,-3 6 11 0 0,-1-1 0 0 0,0 1 0 0 0,1 0 0 0 0,-1 0 0 0 0,1 0 0 0 0,-1-1 0 0 0,1 1 0 0 0,-1 0 0 0 0,1 0 0 0 0,-1 0 0 0 0,1 0 0 0 0,-1 0 0 0 0,1 0-1 0 0,-1 0 1 0 0,1 0 0 0 0,-1 0 0 0 0,1 0 0 0 0,-1 0 0 0 0,0 0 0 0 0,1 1 0 0 0,-1-1 0 0 0,1 0 0 0 0,-1 0 0 0 0,1 0 0 0 0,-1 1 0 0 0,1-1 2 0 0,6 5-12 0 0,-5-4 6 0 0,-1-1 1 0 0,0 1 0 0 0,1 0-1 0 0,-1 0 1 0 0,1-1 0 0 0,-1 1-1 0 0,1 0 1 0 0,-1-1 0 0 0,1 0-1 0 0,-1 1 1 0 0,1-1 0 0 0,0 0 0 0 0,-1 0-1 0 0,1 0 6 0 0,0 1-5 0 0,0-1-1 0 0,0 0 0 0 0,0 1 1 0 0,-1-1-1 0 0,1 1 0 0 0,0-1 1 0 0,0 1-1 0 0,0 0 0 0 0,-1 0 1 0 0,1 0-1 0 0,0 0 6 0 0,9 4-9 0 0,1-2 55 0 0,9-2 4 0 0,-19-1-36 0 0,0 1-1 0 0,-1-1 1 0 0,1 1 0 0 0,0-1 0 0 0,-1 1 0 0 0,1 0-1 0 0,-1-1 1 0 0,1 1 0 0 0,-1 0 0 0 0,1 0 0 0 0,-1 0-1 0 0,0 0 1 0 0,1 1-14 0 0,1 1 123 0 0,1-2-55 0 0,4-2-15 0 0,-5 1-12 0 0,-2 0-22 0 0,1 0-1 0 0,0 0 0 0 0,-1 0 1 0 0,1 1-1 0 0,-1-1 0 0 0,1 0 1 0 0,-1 1-1 0 0,1 0 0 0 0,-1-1 0 0 0,1 1 1 0 0,-1 0-1 0 0,1 0 0 0 0,-1-1 1 0 0,0 1-1 0 0,0 0 0 0 0,1 0 1 0 0,-1 1-1 0 0,0-1-18 0 0,2 2 140 0 0,0-2-51 0 0,0 0-32 0 0,1-1-28 0 0,-1 0-6 0 0,-1 0 21 0 0,2 2 13 0 0,12 6 117 0 0,-8-3-29 0 0,-4 2-16 0 0,-3-7-122 0 0,-1 1 1 0 0,0-1 0 0 0,0 1 0 0 0,0-1-1 0 0,1 0 1 0 0,-1 1 0 0 0,0-1 0 0 0,0 0-1 0 0,1 0 1 0 0,-1 1 0 0 0,0-1-1 0 0,0 0 1 0 0,1 1 0 0 0,-1-1 0 0 0,0 0-1 0 0,1 0 1 0 0,-1 0 0 0 0,1 0 0 0 0,-1 1-1 0 0,0-1 1 0 0,1 0 0 0 0,-1 0 0 0 0,0 0-1 0 0,1 0 1 0 0,-1 0 0 0 0,1 0 0 0 0,-1 0-1 0 0,1 0 1 0 0,-1 0 0 0 0,0 0-1 0 0,1 0-7 0 0,4 3 176 0 0,-3-1-155 0 0,3 2 59 0 0,10 12 169 0 0,-12-11-199 0 0,2 8 70 0 0,2-9-60 0 0,-3-1-16 0 0,-2 10 68 0 0,-2-11-106 0 0,0-1 0 0 0,1 1 0 0 0,-1 0 0 0 0,1-1 0 0 0,-1 1 0 0 0,1-1 0 0 0,-1 1 0 0 0,1-1 0 0 0,0 1-1 0 0,0-1 1 0 0,1 2-6 0 0,2 5 15 0 0,1 4 49 0 0,2-8-43 0 0,-3 0 6 0 0,-2 0 23 0 0,-2 5 44 0 0,0 1-14 0 0,0-8 0 0 0,0 1-1 0 0,0-2-70 0 0,0 1 0 0 0,1 0 0 0 0,-1-1 0 0 0,0 1 0 0 0,1 0 0 0 0,-1-1 0 0 0,1 1 0 0 0,0-1 0 0 0,-1 1 0 0 0,1-1 0 0 0,0 1 0 0 0,0-1-9 0 0,7 6 109 0 0,-7-5-26 0 0,-2 4-54 0 0,0-1 3 0 0,2-2 56 0 0,-1-1-8 0 0,0-2-76 0 0,0 1-1 0 0,0-1 1 0 0,0 1-1 0 0,0-1 1 0 0,0 1-1 0 0,0-1 0 0 0,0 1 1 0 0,0-1-1 0 0,0 1 1 0 0,1-1-1 0 0,-1 1 1 0 0,0-1-1 0 0,0 1 0 0 0,0-1 1 0 0,1 0-1 0 0,-1 1 1 0 0,0-1-1 0 0,0 1 1 0 0,1-1-1 0 0,-1 0 0 0 0,0 1 1 0 0,1-1-1 0 0,-1 0 1 0 0,0 1-1 0 0,1-1 1 0 0,-1 0-1 0 0,1 0 0 0 0,-1 1 1 0 0,0-1-1 0 0,1 0 1 0 0,-1 0-1 0 0,1 0 0 0 0,-1 0 1 0 0,1 1-1 0 0,-1-1 1 0 0,1 0-1 0 0,-1 0 1 0 0,1 0-1 0 0,-1 0 0 0 0,0 0 1 0 0,1 0-1 0 0,0 0-3 0 0,1 0 64 0 0,-2 0 0 0 0,0 0 2 0 0,0 2-8 0 0,0 8-34 0 0,0-7-8 0 0,0-3-48 0 0,0 0-62 0 0,0 0-130 0 0,0 0-214 0 0,0 0 329 0 0,0 0 0 0 0,0 0-24 0 0,0 0-50 0 0,0 0-18 0 0,0 0-52 0 0,0 0-59 0 0,0 0-66 0 0,0 0-72 0 0,0 0-66 0 0,0 0-59 0 0,0 0-52 0 0,0 0-183 0 0,0 0-51 0 0,0 0-222 0 0,0 0-596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4:43.5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46 1 8840 0 0,'25'0'197'0'0,"-20"0"24"0"0,-7 0 19 0 0,-2 0-168 0 0,4 0-69 0 0,0 0 1 0 0,-1 0 0 0 0,1 0-1 0 0,0 0 1 0 0,0 0-1 0 0,0-1 1 0 0,-1 1-1 0 0,1 0 1 0 0,0 0 0 0 0,0 0-1 0 0,-1 0 1 0 0,1 0-1 0 0,0 1 1 0 0,0-1-1 0 0,0 0 1 0 0,-1 0 0 0 0,1 0-1 0 0,0 0 1 0 0,0 0-1 0 0,0 0 1 0 0,-1 0-1 0 0,1 0 1 0 0,0 0 0 0 0,0 0-1 0 0,0 1 1 0 0,0-1-1 0 0,-1 0 1 0 0,1 0-1 0 0,0 0 1 0 0,0 0-1 0 0,0 0 1 0 0,0 1 0 0 0,0-1-1 0 0,0 0 1 0 0,-1 0-1 0 0,1 0 1 0 0,0 1-1 0 0,0-1-3 0 0,-2 28 47 0 0,2-24-23 0 0,0 1 44 0 0,-1 7 152 0 0,1-10-171 0 0,0-1 0 0 0,0 1 1 0 0,0-1-1 0 0,0 1 0 0 0,0-1 1 0 0,0 1-1 0 0,0-1 0 0 0,1 1 1 0 0,-1-1-1 0 0,1 1 0 0 0,-1-1 1 0 0,1 1-1 0 0,0-1-49 0 0,2 1 187 0 0,4 4 129 0 0,-6 8-6 0 0,-1 1-17 0 0,4-4-28 0 0,3 6 51 0 0,0 10 35 0 0,-6-25-334 0 0,7 21 247 0 0,4-1 70 0 0,-7-14-143 0 0,-1 0-1 0 0,-1 0 1 0 0,1 0 0 0 0,0 5-191 0 0,1 18 535 0 0,5 1-22 0 0,-7-13-308 0 0,3 13 129 0 0,3-10-76 0 0,-7-17-185 0 0,1 0 0 0 0,-1 0 0 0 0,0 0 0 0 0,-1 0 0 0 0,1 1 0 0 0,-1-1 0 0 0,0 0 0 0 0,-1 1 0 0 0,1-1-1 0 0,-1 4-72 0 0,2 16 277 0 0,-1-21-233 0 0,0 0 1 0 0,0 0-1 0 0,0-1 1 0 0,1 1-1 0 0,-1-1 1 0 0,1 1-1 0 0,0-1 0 0 0,0 1-44 0 0,9 18 327 0 0,-6 3-74 0 0,-4 1-58 0 0,-2 0-42 0 0,0-2-25 0 0,1-13-74 0 0,-1 10 47 0 0,5-7 7 0 0,0-7-49 0 0,-3-5-46 0 0,0-1 0 0 0,0 0 0 0 0,0 1 0 0 0,0-1 0 0 0,-1 1 0 0 0,1-1 0 0 0,0 1 0 0 0,-1-1 0 0 0,0 1 0 0 0,1-1 0 0 0,-1 1 0 0 0,0-1 0 0 0,0 1 0 0 0,0 0-13 0 0,2 13 88 0 0,4 0-53 0 0,0 0-24 0 0,-4 0 35 0 0,-2-9-36 0 0,0 0-2 0 0,0 13 40 0 0,0-14-40 0 0,0 1 0 0 0,0 13 29 0 0,-1-17-69 0 0,1 1 48 0 0,0 0-3 0 0,0-1-73 0 0,0 0-66 0 0,1 1-96 0 0,-2-3-6 0 0,1 0 58 0 0,0 0 52 0 0,-1 0 43 0 0,1 0 31 0 0,-1 0 54 0 0,-3 0 162 0 0,2 0-151 0 0,1 0-71 0 0,0 0-80 0 0,-1 0-100 0 0,2 0 70 0 0,-1 0-33 0 0,1 0-35 0 0,0 0-39 0 0,-1 0-41 0 0,1 0-44 0 0,0 0-46 0 0,0 0-49 0 0,-1 0-51 0 0,1 0-55 0 0,0 0 157 0 0,0 0-45 0 0,0 0-42 0 0,0 0-36 0 0,0 0-143 0 0,0 0-36 0 0,0 0-1520 0 0</inkml:trace>
  <inkml:trace contextRef="#ctx0" brushRef="#br0" timeOffset="488.42">1 485 3392 0 0,'0'0'76'0'0,"0"0"16"0"0,0 0 4 0 0,0 0 16 0 0,0 0 69 0 0,0 0 38 0 0,0 0 5 0 0,0 0 1 0 0,0 0 7 0 0,0 0 7 0 0,0 3 1 0 0,0-3-229 0 0,-1 1 1 0 0,1-1 0 0 0,0 0-1 0 0,0 1 1 0 0,0-1 0 0 0,1 1-1 0 0,-1-1 1 0 0,0 1-1 0 0,0-1 1 0 0,0 1 0 0 0,0-1-1 0 0,0 1 1 0 0,0-1 0 0 0,1 1-1 0 0,-1-1 1 0 0,0 0-1 0 0,0 1 1 0 0,1-1 0 0 0,-1 0-1 0 0,0 1 1 0 0,1-1-1 0 0,-1 1 1 0 0,0-1 0 0 0,1 0-1 0 0,-1 0 1 0 0,1 1 0 0 0,-1-1-1 0 0,0 0 1 0 0,1 0-1 0 0,-1 1 1 0 0,1-1 0 0 0,-1 0-1 0 0,1 0 1 0 0,-1 0-1 0 0,0 0 1 0 0,1 0 0 0 0,-1 0-1 0 0,1 0 1 0 0,-1 0 0 0 0,1 0-1 0 0,-1 0 1 0 0,1 0-12 0 0,2 0 248 0 0,-3 0 0 0 0,1-1-34 0 0,2 1-90 0 0,-1 0-58 0 0,4 1-3 0 0,-6-1-1 0 0,3 0 225 0 0,-3 0 1 0 0,0 0-10 0 0,0 0-38 0 0,0 0-14 0 0,0 0-2 0 0,0 0 17 0 0,2 0 74 0 0,28 0 420 0 0,-19 0-445 0 0,-6-2-75 0 0,-4 1-195 0 0,0-1 0 0 0,0 1 0 0 0,0 0 0 0 0,1 1 0 0 0,-1-1 0 0 0,0 0 0 0 0,1 0 0 0 0,-1 0 0 0 0,1 1 0 0 0,-1-1 0 0 0,2 0-20 0 0,25-1 289 0 0,-18 2-211 0 0,1 0 65 0 0,32 0 501 0 0,-24 0-420 0 0,-10 0-152 0 0,0 0-39 0 0,0 0-47 0 0,0 0-55 0 0,-8 0 69 0 0,1 0 0 0 0,0 0 0 0 0,-1-1 0 0 0,1 1 0 0 0,0 0 0 0 0,-1-1 0 0 0,1 0 0 0 0,0 1 0 0 0,-1-1 0 0 0,1 0 0 0 0,-1 0 0 0 0,1 1 0 0 0,-1-1 0 0 0,1 0 0 0 0,-1 0 0 0 0,1 0 0 0 0,-1 0 0 0 0,1 0 0 0 0,-1 1 0 0 0,1-1 0 0 0,0 0 0 0 0,-1 1 0 0 0,1 0 0 0 0,0-1 0 0 0,-1 1 0 0 0,1 0 0 0 0,0 0 0 0 0,3 0 0 0 0,3 0-3 0 0,22 0-53 0 0,-21 0-76 0 0,1 0-79 0 0,3-3-149 0 0,3-9-54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4:42.7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7312 0 0,'0'0'165'0'0,"0"0"22"0"0,0 0 9 0 0,0 0 54 0 0,0 0-58 0 0,2 0 35 0 0,-1 0-193 0 0,-1 0 1 0 0,1 0-1 0 0,0 0 0 0 0,-1 0 1 0 0,1 0-1 0 0,-1 0 0 0 0,1 1 1 0 0,0-1-1 0 0,-1 0 0 0 0,1 0 1 0 0,-1 1-1 0 0,1-1 0 0 0,-1 0 1 0 0,1 1-1 0 0,-1-1 0 0 0,1 1-34 0 0,6 9 470 0 0,-1 5-82 0 0,-2 0-83 0 0,-1-1-69 0 0,2-4-15 0 0,3 5 184 0 0,0-1 3 0 0,-3-3-179 0 0,0 8 117 0 0,-5-14-255 0 0,1-1-1 0 0,1 1 1 0 0,-1-1-1 0 0,0 1 1 0 0,1-1-1 0 0,0 0 1 0 0,1 1-91 0 0,5 9 316 0 0,-4-2-55 0 0,-2-1-48 0 0,-2 0-39 0 0,4 20 134 0 0,5 1-50 0 0,0 4-18 0 0,-3-11-21 0 0,-4-3 45 0 0,0 1 108 0 0,-3-15-243 0 0,0 13 147 0 0,5-7 16 0 0,4 3-56 0 0,-7-14-204 0 0,0 0 0 0 0,0 0 0 0 0,-1 0 0 0 0,1 0 0 0 0,-1 0 0 0 0,0 0 0 0 0,1 2-32 0 0,0 8 163 0 0,5-1-46 0 0,-2-6-33 0 0,-2 0 68 0 0,-1 0 6 0 0,0 1 57 0 0,3 8 66 0 0,4-5-88 0 0,-5-7-63 0 0,-3-3-39 0 0,0 0-10 0 0,0 0 6 0 0,0 0 28 0 0,0 0 11 0 0,0 0 2 0 0,-3-3 4 0 0,-7-7 18 0 0,8 7-12 0 0,1 0-62 0 0,1-6-18 0 0,1 7-12 0 0,-1-5 27 0 0,0-5 1 0 0,-3 0-61 0 0,-7-5-13 0 0,5-8 0 0 0,0 10 1 0 0,3 12 0 0 0,1 0 0 0 0,0 0 1 0 0,0-1-1 0 0,0 1 1 0 0,1 0-1 0 0,-1-1 1 0 0,1 1-1 0 0,0-1 1 0 0,0 1-2 0 0,-1-25 50 0 0,0-21 17 0 0,5 20-54 0 0,0 15-13 0 0,-2 5 0 0 0,0 0 0 0 0,0 1 0 0 0,-1-1 0 0 0,0 0 0 0 0,0 0 0 0 0,-1-2 0 0 0,2-11-8 0 0,7-9-52 0 0,-8 28 55 0 0,0 0-2 0 0,1-1-1 0 0,-1 1 1 0 0,0-1 0 0 0,1 1 0 0 0,0 0-1 0 0,0 0 1 0 0,0 0 0 0 0,0 0-1 0 0,1 0 1 0 0,-1 0 0 0 0,1 0 0 0 0,1-1 7 0 0,2-2-8 0 0,-4 4-5 0 0,1-1 0 0 0,-1 0-1 0 0,0 0 1 0 0,0-1-1 0 0,0 1 1 0 0,0-1 13 0 0,0 0-13 0 0,0 1-1 0 0,-1 0 1 0 0,2 0 0 0 0,-1 0 0 0 0,0 0-1 0 0,1-1 14 0 0,4-3-13 0 0,-4 3 4 0 0,0 1-1 0 0,0 0 1 0 0,1 0 0 0 0,-1 1-1 0 0,1-1 1 0 0,-1 0 9 0 0,43-16-105 0 0,-14 8 2 0 0,-16 6 44 0 0,-6 1 31 0 0,7-3-39 0 0,1 6-74 0 0,-15 0 113 0 0,0 1-1 0 0,0 0 0 0 0,0 0 1 0 0,0-1-1 0 0,0 0 0 0 0,0 0 1 0 0,2 0 28 0 0,12-7-180 0 0,-10 5 79 0 0,1 2-61 0 0,1 1-49 0 0,0 1-34 0 0,6-1-188 0 0,-10 0 313 0 0,-1 0 8 0 0,-1 0-15 0 0,0 0-43 0 0,0 0-12 0 0,-1 0-43 0 0,1 0-50 0 0,-1 0-55 0 0,0 0-60 0 0,0 0-55 0 0,0 0-50 0 0,0 0-43 0 0,0 0-156 0 0,0 0-43 0 0,0 0-188 0 0,2 0-509 0 0</inkml:trace>
  <inkml:trace contextRef="#ctx0" brushRef="#br0" timeOffset="374.63">726 364 6048 0 0,'0'0'133'0'0,"0"0"23"0"0,0 0 11 0 0,3 0-27 0 0,2 0-95 0 0,1 1-48 0 0,12 0-29 0 0,-12-1 57 0 0,0 0 38 0 0,-2-1 29 0 0,1 0 43 0 0,-1 0 49 0 0,0 0 57 0 0,8-9 559 0 0,-10 8-411 0 0,-1 1-85 0 0,1 1-73 0 0,0-1-64 0 0,0 1-33 0 0,-1 0-56 0 0,5 1 6 0 0,-4-1-16 0 0,1 0 93 0 0,6 0 88 0 0,4 0 65 0 0,-13 0-296 0 0,1 0 0 0 0,-1 0 0 0 0,0 0 0 0 0,1 0-1 0 0,-1 0 1 0 0,0 0 0 0 0,1 0 0 0 0,-1 0 0 0 0,0 0 0 0 0,1 0 0 0 0,-1 0 0 0 0,0 0 0 0 0,0 0 0 0 0,1 0-1 0 0,-1 0 1 0 0,0 0 0 0 0,1-1 0 0 0,-1 1 0 0 0,0 0 0 0 0,0 0 0 0 0,1 0 0 0 0,-1 0 0 0 0,0-1 0 0 0,0 1-1 0 0,1 0 1 0 0,-1 0-18 0 0,12-8 372 0 0,3 4-79 0 0,-2 1-83 0 0,7-8 155 0 0,5 6-21 0 0,-14 1-165 0 0,4-4 144 0 0,-1 0-21 0 0,-3 3-163 0 0,1 2-6 0 0,-1 1-42 0 0,-4-1 22 0 0,0-2 48 0 0,1-2 84 0 0,-2 2-181 0 0,5 0-18 0 0,0 0-27 0 0,4-8 46 0 0,-2-2 7 0 0,-8 3-17 0 0,5 7-34 0 0,-10 4-17 0 0,1 0 0 0 0,-1 0 0 0 0,0 1-1 0 0,0-1 1 0 0,1 0 0 0 0,-1 0 0 0 0,0 0 0 0 0,0 1 0 0 0,0-1-1 0 0,0 0 1 0 0,0 0 0 0 0,0 0 0 0 0,0 1 0 0 0,0-2-4 0 0,0 1 4 0 0,0 0 1 0 0,0 0-1 0 0,0 1 1 0 0,0-1-1 0 0,0 0 1 0 0,0 0 0 0 0,0 0-1 0 0,0 1 1 0 0,0-1-1 0 0,-1 0 1 0 0,1 0-1 0 0,0 0 1 0 0,0 1 0 0 0,-1-2-5 0 0,-12-3 53 0 0,-2-5-32 0 0,0 8 22 0 0,-28 2 35 0 0,25 0-81 0 0,17 0 3 0 0,-1 0 0 0 0,1 0 0 0 0,-1 0 0 0 0,0 1 0 0 0,1-1 0 0 0,-1 1 0 0 0,1-1 0 0 0,-1 1 0 0 0,1-1 0 0 0,-1 1 0 0 0,1 0 0 0 0,0 0 0 0 0,-1 0 0 0 0,1 0 0 0 0,-7 3 0 0 0,-2 1 0 0 0,8-4 0 0 0,0 0 0 0 0,0 0 0 0 0,0 0 0 0 0,-1 0 0 0 0,1 1 0 0 0,1-1 0 0 0,-1 1 0 0 0,0-1 0 0 0,0 1 0 0 0,-13 9 0 0 0,10-9 0 0 0,0 1 0 0 0,1 0 0 0 0,-1 0 0 0 0,0 0 0 0 0,-1 2 0 0 0,1-1 0 0 0,1 0 0 0 0,0 1 0 0 0,1-1 0 0 0,-1 1 0 0 0,1 1 0 0 0,2-4 0 0 0,-1 0 0 0 0,1 1 0 0 0,1-1 0 0 0,-1 1 0 0 0,0-1 0 0 0,1 0 0 0 0,-1 1 0 0 0,1 0 0 0 0,-1-1 0 0 0,1 1 0 0 0,0 0 0 0 0,0-1 0 0 0,0 0 0 0 0,0-1 0 0 0,0 1 0 0 0,0 0 0 0 0,-1 0 0 0 0,1-1 0 0 0,0 1 0 0 0,-1 0 0 0 0,0-1 0 0 0,1 1 0 0 0,-1-1 0 0 0,0 1 0 0 0,0-1 0 0 0,0 1 0 0 0,0 0 0 0 0,0-1 0 0 0,0 1 0 0 0,0-1 0 0 0,0 1 0 0 0,1 0 0 0 0,-1-1 0 0 0,1 1 0 0 0,-1-1 0 0 0,1 1 0 0 0,0 0 0 0 0,-1 0 0 0 0,1-1 0 0 0,0 1 0 0 0,0 1 0 0 0,1 4 0 0 0,0 1 0 0 0,0 0 0 0 0,1-1 0 0 0,0 1 0 0 0,3 7 0 0 0,-4-13 0 0 0,0 0-1 0 0,-1 1 0 0 0,1-1 1 0 0,-1 1-1 0 0,0 0 1 0 0,1-1-1 0 0,-1 1 1 0 0,0-1-1 0 0,-1 3 1 0 0,1-2-8 0 0,0-1-1 0 0,0 1 0 0 0,0-1 1 0 0,0 1-1 0 0,1 0 0 0 0,-1-1 1 0 0,1 1-1 0 0,0 1 9 0 0,1 2-18 0 0,8 22 67 0 0,-10-26-41 0 0,1 0 0 0 0,0 0 0 0 0,0-1 1 0 0,0 1-1 0 0,0-1 0 0 0,0 1 0 0 0,0 0 0 0 0,0-1 1 0 0,0 0-1 0 0,1 1 0 0 0,-1-1 0 0 0,1 0 1 0 0,0 1-9 0 0,10 3 53 0 0,-4 7-29 0 0,-1-6-1 0 0,1 0-1 0 0,1-1 1 0 0,-1 0-1 0 0,1-1 1 0 0,0 1-23 0 0,-4-3 20 0 0,-1 0-18 0 0,0 0 0 0 0,0 0 0 0 0,0 0 0 0 0,0-1-1 0 0,1 0 1 0 0,-1 0 0 0 0,0 0 0 0 0,1 0 0 0 0,-1-1 0 0 0,0 1 0 0 0,1-1-1 0 0,-1 0 1 0 0,4-1-2 0 0,1 1-31 0 0,0 0 36 0 0,24 0 116 0 0,-19 0-95 0 0,3 0-82 0 0,-8 0-31 0 0,0 0-51 0 0,-1 0-60 0 0,0 0-69 0 0,-6 0 43 0 0,0 0-36 0 0,2 0-361 0 0,-1-1 82 0 0,0 1-51 0 0,3-2-696 0 0,4-2-547 0 0,8-4-1039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3:35.5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182 1 8232 0 0,'0'0'182'0'0,"-2"0"29"0"0,1 0-200 0 0,0 0 0 0 0,1 0 1 0 0,-1 0-1 0 0,1 0 0 0 0,-1 0 0 0 0,1 0 1 0 0,-1 0-1 0 0,1 1 0 0 0,-1-1 0 0 0,1 0 0 0 0,-1 0 1 0 0,1 1-1 0 0,-1-1 0 0 0,1 0 0 0 0,-1 1 0 0 0,1-1 1 0 0,-1 0-1 0 0,1 1 0 0 0,0-1 0 0 0,-1 0 0 0 0,1 1 1 0 0,-1-1-1 0 0,1 1 0 0 0,0 0-11 0 0,-7 5 156 0 0,-2-4-118 0 0,7-2-39 0 0,0 0 0 0 0,0 1-1 0 0,0-1 1 0 0,0 1 0 0 0,0-1 0 0 0,0 1 0 0 0,0-1 0 0 0,1 1 0 0 0,-1 0 0 0 0,0 0 0 0 0,0 0 0 0 0,1 0-1 0 0,-1 0 1 0 0,1 1 0 0 0,-2 0 1 0 0,-5 7 26 0 0,3-1 41 0 0,1-1 133 0 0,0-1-53 0 0,0-1-17 0 0,-2 0 17 0 0,0 0 19 0 0,2 0-3 0 0,1 0 27 0 0,-1 3 63 0 0,2-5-139 0 0,-1 0 1 0 0,1 0 0 0 0,0 0-1 0 0,-1 0 1 0 0,0 0 0 0 0,1-1-1 0 0,-2 1-114 0 0,0 1 190 0 0,0 0-1 0 0,-1 1 0 0 0,2-1 1 0 0,-3 3-190 0 0,-6 16 466 0 0,10-14-234 0 0,1 2 108 0 0,-1 0-38 0 0,-3 0 22 0 0,-2 2 5 0 0,6 0-34 0 0,1-10-241 0 0,-1 0 1 0 0,2-1-1 0 0,-1 1 0 0 0,0 0 1 0 0,1-1-1 0 0,-1 1 1 0 0,1 1-55 0 0,6 3 254 0 0,-6-6-242 0 0,-1-1-1 0 0,0 0 0 0 0,1 0 0 0 0,-1 1 0 0 0,1-1 0 0 0,-1 0 0 0 0,0 1 0 0 0,1-1 1 0 0,-1 1-1 0 0,0-1 0 0 0,0 0 0 0 0,1 1 0 0 0,-1-1 0 0 0,0 1 0 0 0,0-1 1 0 0,0 1-1 0 0,1-1 0 0 0,-1 1 0 0 0,0-1 0 0 0,0 0 0 0 0,0 1 0 0 0,0-1 0 0 0,0 1 1 0 0,0-1-1 0 0,0 1 0 0 0,0-1 0 0 0,0 1 0 0 0,0-1 0 0 0,0 1-11 0 0,2 12 202 0 0,-1-11-141 0 0,1 1 1 0 0,-1-1-1 0 0,0 0 0 0 0,1 0 0 0 0,-1 0 0 0 0,1 0 0 0 0,0 0 0 0 0,0 0 0 0 0,-1 0 1 0 0,4 1-62 0 0,3 3 132 0 0,1-4 32 0 0,9-1 215 0 0,-10-1-243 0 0,-2-1-67 0 0,-2 1-42 0 0,-2 0-4 0 0,0 0 0 0 0,0 0 0 0 0,0-1-1 0 0,-1 1 1 0 0,1-1 0 0 0,0 1-1 0 0,-1-1 1 0 0,1 0 0 0 0,0 0 0 0 0,-1 0-1 0 0,1 1 1 0 0,-1-2 0 0 0,1 1-1 0 0,-1 0 1 0 0,0 0 0 0 0,1 0-1 0 0,-1-1 1 0 0,0 1-23 0 0,7-6 92 0 0,0 2-42 0 0,2 0 5 0 0,-8 4-44 0 0,0 0-1 0 0,0 0 0 0 0,0 0 1 0 0,0 0-1 0 0,0-1 0 0 0,0 1 1 0 0,0-1-1 0 0,0 1 0 0 0,0-1-10 0 0,14-14 28 0 0,13-19-28 0 0,-14 13 39 0 0,13-11-29 0 0,-10 0-10 0 0,-9 13-5 0 0,0 0-37 0 0,6 0-92 0 0,-5 10 2 0 0,-8 8 5 0 0,0 1 68 0 0,5 0 50 0 0,-5 2-53 0 0,0-1-88 0 0,-1 0 29 0 0,0 0-38 0 0,-1 3 93 0 0,0 55-124 0 0,0-57 189 0 0,0 0 0 0 0,0 0 0 0 0,0 0 0 0 0,0 0 0 0 0,0 0 0 0 0,1 0 0 0 0,-1 1 0 0 0,0-1 0 0 0,0 0 0 0 0,1 0 0 0 0,-1 0 0 0 0,1 0 0 0 0,-1 0 0 0 0,1 0-1 0 0,-1 0 1 0 0,1-1 0 0 0,0 2 1 0 0,5 10 3 0 0,-5-8-1 0 0,0 1 1 0 0,0-1-1 0 0,-1 1 0 0 0,0 0 0 0 0,0 1-2 0 0,1-4 16 0 0,-1 1-1 0 0,0-1 0 0 0,1 0 0 0 0,0 0 0 0 0,-1 0 0 0 0,1 0 1 0 0,0 0-1 0 0,0 0 0 0 0,0 0 0 0 0,0 1-15 0 0,5 8 65 0 0,-4-3-67 0 0,0 0 45 0 0,5 4-50 0 0,-1-4-54 0 0,-4-6-22 0 0,3 0 44 0 0,-3-1-49 0 0,-1-1 8 0 0,0 0-34 0 0,0 0-40 0 0,1 0-47 0 0,-1 0 11 0 0,-1 0-382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4:40.7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1 439 6992 0 0,'0'0'157'0'0,"0"0"23"0"0,0 0 12 0 0,0 2 27 0 0,0-1-199 0 0,0 0 0 0 0,0-1 1 0 0,0 1-1 0 0,0-1 0 0 0,0 1 1 0 0,1 0-1 0 0,-1-1 0 0 0,0 1 1 0 0,0-1-1 0 0,1 1 0 0 0,-1-1 1 0 0,0 1-1 0 0,1 0 0 0 0,-1-1 0 0 0,0 1 1 0 0,1-1-1 0 0,-1 0 0 0 0,1 1 1 0 0,-1-1-1 0 0,1 1 0 0 0,-1-1 1 0 0,1 0-1 0 0,0 1-20 0 0,-1-1 22 0 0,1 0 1 0 0,-1 1-1 0 0,1-1 0 0 0,-1 1 0 0 0,1-1 1 0 0,-1 1-1 0 0,0-1 0 0 0,1 0 1 0 0,-1 1-1 0 0,1-1 0 0 0,-1 1 0 0 0,0 0 1 0 0,1-1-1 0 0,-1 1 0 0 0,0-1 1 0 0,0 1-1 0 0,0-1 0 0 0,1 1 1 0 0,-1 0-1 0 0,0-1 0 0 0,0 1 0 0 0,0 0 1 0 0,0-1-23 0 0,0 1 6 0 0,0-1 0 0 0,0 0 0 0 0,0 0 0 0 0,0 0 0 0 0,0 0 0 0 0,0 0-1 0 0,0 0 1 0 0,0 0 0 0 0,0 0 0 0 0,0 0 0 0 0,0 0 0 0 0,0 0 0 0 0,0 1 0 0 0,0-1 0 0 0,0 0 0 0 0,0 0 0 0 0,0 0 0 0 0,0 0 0 0 0,0 0 0 0 0,0 0 0 0 0,0 0 0 0 0,0 0 0 0 0,0 0 0 0 0,0 0 0 0 0,0 0 0 0 0,0 0 0 0 0,0 1 0 0 0,0-1 0 0 0,0 0 0 0 0,0 0 0 0 0,1 0 0 0 0,-1 0 0 0 0,0 0 0 0 0,0 0-1 0 0,0 0 1 0 0,0 0 0 0 0,0 0 0 0 0,0 0 0 0 0,0 0 0 0 0,0 0 0 0 0,0 0 0 0 0,0 0 0 0 0,0 0 0 0 0,0 0 0 0 0,1 0 0 0 0,-1 0 0 0 0,0 0 0 0 0,0 0 0 0 0,0 0 0 0 0,0 0 0 0 0,0 0 0 0 0,0 0 0 0 0,0 0 0 0 0,0 0 0 0 0,0 0 0 0 0,0 0 0 0 0,1 0-6 0 0,5 1 203 0 0,-1 4 8 0 0,-2 0-22 0 0,1-3 0 0 0,1 0 28 0 0,2-2 68 0 0,-7 0-262 0 0,1 0-1 0 0,0 0 1 0 0,-1 0-1 0 0,1 0 0 0 0,-1 0 1 0 0,1 1-1 0 0,-1-1 1 0 0,1 0-1 0 0,-1 0 0 0 0,1 0 1 0 0,-1 1-1 0 0,1-1 1 0 0,-1 0-1 0 0,1 0 1 0 0,-1 1-1 0 0,1-1 0 0 0,-1 0 1 0 0,0 1-1 0 0,1-1 1 0 0,-1 1-1 0 0,1-1 0 0 0,-1 1 1 0 0,0-1-1 0 0,1 1-22 0 0,-1 0 26 0 0,1-1-1 0 0,-1 1 1 0 0,0-1-1 0 0,1 1 0 0 0,-1-1 1 0 0,1 1-1 0 0,-1-1 1 0 0,1 1-1 0 0,0-1 0 0 0,-1 1 1 0 0,1-1-1 0 0,-1 0 1 0 0,1 1-1 0 0,0-1 1 0 0,-1 0-1 0 0,1 0 0 0 0,0 1 1 0 0,-1-1-1 0 0,1 0 1 0 0,0 0-1 0 0,0 0 0 0 0,-1 0 1 0 0,1 0-1 0 0,0 0 1 0 0,0 0-26 0 0,-1 0 23 0 0,1 0 0 0 0,0 0 1 0 0,-1 0-1 0 0,1 0 1 0 0,-1 0-1 0 0,1 0 1 0 0,0 0-1 0 0,-1 0 0 0 0,1 0 1 0 0,0-1-1 0 0,-1 1 1 0 0,1 0-1 0 0,-1 0 0 0 0,1-1 1 0 0,0 1-1 0 0,-1 0 1 0 0,1-1-1 0 0,-1 1 1 0 0,1-1-1 0 0,-1 1 0 0 0,1-1 1 0 0,-1 1-1 0 0,0-1 1 0 0,1 1-1 0 0,-1-1 0 0 0,1 1-23 0 0,-1-1 25 0 0,0 1-1 0 0,1-1 0 0 0,-1 0 1 0 0,1 1-1 0 0,-1-1 0 0 0,1 1 0 0 0,-1 0 1 0 0,1-1-1 0 0,-1 1 0 0 0,1-1 0 0 0,-1 1 1 0 0,1 0-1 0 0,-1-1 0 0 0,1 1 1 0 0,0 0-1 0 0,-1 0 0 0 0,1 0 0 0 0,-1-1 1 0 0,1 1-1 0 0,0 0 0 0 0,-1 0 1 0 0,1 0-1 0 0,0 0 0 0 0,-1 0 0 0 0,1 0 1 0 0,0 0-25 0 0,15 0 483 0 0,3 1 120 0 0,-9-2-337 0 0,-1-1-32 0 0,2-3 13 0 0,-1-3-88 0 0,1-3 164 0 0,1-2 49 0 0,-3 4-165 0 0,-2 3-90 0 0,0 2-72 0 0,-1 1 60 0 0,3-2-6 0 0,0 1-47 0 0,-8 3-49 0 0,1-1 1 0 0,0 1 0 0 0,0 0 0 0 0,-1-1-1 0 0,1 1 1 0 0,-1-1 0 0 0,1 1 0 0 0,-1-1 0 0 0,0 0-1 0 0,0 0 1 0 0,0 0 0 0 0,1 0-4 0 0,0-2 16 0 0,-2 3-14 0 0,0 0 1 0 0,1 1-1 0 0,-1-1 1 0 0,0 1 0 0 0,0-1-1 0 0,1 0 1 0 0,-1 1-1 0 0,1-1 1 0 0,-1 1 0 0 0,0-1-1 0 0,1 1 1 0 0,-1-1 0 0 0,1 1-1 0 0,-1 0 1 0 0,1-1-1 0 0,0 1 1 0 0,-1-1 0 0 0,1 1-1 0 0,-1 0 1 0 0,1 0-1 0 0,0-1 1 0 0,-1 1-3 0 0,5-2 4 0 0,-4 1 0 0 0,0 0-1 0 0,1 1 1 0 0,-1-1-1 0 0,0 0 1 0 0,0 0 0 0 0,0 0-1 0 0,0 0 1 0 0,-1 0-1 0 0,1 0 1 0 0,0 0-1 0 0,0 0 1 0 0,0-1-4 0 0,-1 1 0 0 0,1 0 0 0 0,-1 0 1 0 0,1 1-1 0 0,-1-1 0 0 0,1 0 1 0 0,-1 0-1 0 0,0 0 0 0 0,0 0 1 0 0,0 0-1 0 0,1 0 0 0 0,-1 0 1 0 0,0 0-1 0 0,0 0 0 0 0,0 0 1 0 0,0 0-1 0 0,0 0 0 0 0,-1 0 0 0 0,1-10 21 0 0,-1-6 40 0 0,1 16-58 0 0,1 0 0 0 0,-1 0 1 0 0,0 0-1 0 0,0 1 1 0 0,-1-1-1 0 0,1 0 1 0 0,0 0-1 0 0,0 0 0 0 0,0 1 1 0 0,0-1-1 0 0,-1 0 1 0 0,1 0-1 0 0,0 1 0 0 0,-1-2-2 0 0,-7-3 1 0 0,-8-3-73 0 0,12 6 37 0 0,-3 0-44 0 0,-14 1-184 0 0,14 1 203 0 0,2 0 47 0 0,0 1 42 0 0,0-2-31 0 0,3 1 3 0 0,-21 13-15 0 0,13-8-29 0 0,7-4 24 0 0,1 0-1 0 0,0 0 1 0 0,0 0 0 0 0,0 0-1 0 0,0 0 1 0 0,0 1 0 0 0,0-1-1 0 0,0 1 1 0 0,0 0 18 0 0,-10 10-130 0 0,-8 9-59 0 0,7-11 113 0 0,8-8 58 0 0,5-2 13 0 0,-1 0 1 0 0,0 1 0 0 0,1-1-1 0 0,-1 0 1 0 0,1 0 0 0 0,-1 1-1 0 0,0-1 1 0 0,1 1 0 0 0,-1-1-1 0 0,1 0 1 0 0,-1 1 0 0 0,1-1 0 0 0,-1 1-1 0 0,1-1 1 0 0,0 1 0 0 0,-1 0-1 0 0,1-1 1 0 0,0 1 0 0 0,-1-1-1 0 0,1 1 1 0 0,0 0 0 0 0,0 0 4 0 0,-3 3-17 0 0,-3 9-23 0 0,3-8 29 0 0,0 0 0 0 0,0 1 0 0 0,1-1 0 0 0,-1 1 0 0 0,1 0 0 0 0,1-1 0 0 0,-1 1 0 0 0,1 0 0 0 0,0 4 11 0 0,1 21-53 0 0,0 32 53 0 0,0-60 0 0 0,0 0 0 0 0,0 0 0 0 0,1 0 0 0 0,0 0 0 0 0,-1 0 0 0 0,1 0 0 0 0,0 0 0 0 0,1 0 0 0 0,0 2 0 0 0,2 5 0 0 0,11 26 0 0 0,-10-11 14 0 0,5-5 56 0 0,-7-8-36 0 0,-2-9-26 0 0,-1-1 0 0 0,1 0 0 0 0,-1 0 1 0 0,1 0-1 0 0,0 1 0 0 0,0-1 0 0 0,0 0 0 0 0,0 0 0 0 0,0 0 0 0 0,0 0 0 0 0,0-1 0 0 0,1 1 0 0 0,-1 0 1 0 0,1 0-9 0 0,5 5 64 0 0,-3-4-23 0 0,-1 0 1 0 0,0 0-1 0 0,0 0 1 0 0,0 1-1 0 0,-1-1 1 0 0,1 1-42 0 0,1 8 130 0 0,0-4-16 0 0,21 17-7 0 0,-24-23-104 0 0,1 0 0 0 0,0-1 0 0 0,0 1 1 0 0,0-1-1 0 0,0 0 0 0 0,0 0 1 0 0,1 0-1 0 0,-1 0 0 0 0,0 0 1 0 0,1 0-1 0 0,-1-1 0 0 0,0 1 0 0 0,1-1 1 0 0,-1 1-4 0 0,37-1 104 0 0,-20 0-52 0 0,-17-1-46 0 0,1 1 0 0 0,-1 0 0 0 0,0 0 0 0 0,0-1 1 0 0,0 1-1 0 0,1-1 0 0 0,-1 0 0 0 0,0 0 0 0 0,0 0 0 0 0,0 0 0 0 0,1-1-6 0 0,18-7 40 0 0,-19 8-38 0 0,0 1 1 0 0,-1-1-1 0 0,1 1 0 0 0,0-1 1 0 0,-1 0-1 0 0,1 0 0 0 0,-1 0 1 0 0,1 0-1 0 0,-1 0 0 0 0,1 0 1 0 0,0-1-3 0 0,3-5-57 0 0,0-3-88 0 0,-2 6 53 0 0,5-6-42 0 0,-6 7 63 0 0,1 0-38 0 0,1 0-72 0 0,-1-1-80 0 0,1 1-98 0 0,0 0-117 0 0,-1 0-100 0 0,-1 1 238 0 0,-1 1-37 0 0,1-1-37 0 0,-1 1-41 0 0,1-1-41 0 0,-1 1-44 0 0,5-5-1327 0 0,3-3-1054 0 0</inkml:trace>
  <inkml:trace contextRef="#ctx0" brushRef="#br0" timeOffset="332.83">575 0 7632 0 0,'0'0'166'0'0,"0"0"29"0"0,0 0 14 0 0,0 3 51 0 0,1 0-150 0 0,0 0 67 0 0,3 8 521 0 0,-2-7-452 0 0,0-1-76 0 0,-2-1-118 0 0,1 0-62 0 0,-2-2 44 0 0,1 1 0 0 0,0 0 0 0 0,0 0 0 0 0,-1 0 0 0 0,1 0 0 0 0,-1 0 0 0 0,1-1 0 0 0,-1 1 0 0 0,1 0 0 0 0,-1 0 1 0 0,1-1-1 0 0,-1 1 0 0 0,0 0 0 0 0,1-1 0 0 0,-1 1-34 0 0,1-1 0 0 0,0 0 230 0 0,0 1-53 0 0,1-1-44 0 0,0 1-39 0 0,2 0 20 0 0,1 1-63 0 0,-3-2-6 0 0,-1 0 47 0 0,1 1-39 0 0,-1 1 0 0 0,1-1-1 0 0,-1 1 1 0 0,1-1 0 0 0,-1 0 0 0 0,0 1 0 0 0,0-1 0 0 0,0 1 0 0 0,0-1 0 0 0,0 1 0 0 0,0-1 0 0 0,0 1 0 0 0,0 0-53 0 0,0 7 210 0 0,0-5-132 0 0,0 1-1 0 0,1-1 0 0 0,-1 0 0 0 0,1 0 0 0 0,0-1 1 0 0,0 1-1 0 0,1 2-77 0 0,3 6 240 0 0,1 0 73 0 0,2 5 8 0 0,-7-13-273 0 0,0-1-1 0 0,0 0 0 0 0,0 0 1 0 0,-1 0-1 0 0,1 0 1 0 0,-1 1-1 0 0,0 2-47 0 0,1 6 135 0 0,0-1 0 0 0,1 1 1 0 0,0 0-1 0 0,1 0 0 0 0,0 0-135 0 0,2 7 187 0 0,8 15 107 0 0,-10-28-240 0 0,-1-1 0 0 0,0 1 0 0 0,0-1 0 0 0,0 1 0 0 0,-1-1 0 0 0,0 1 0 0 0,0 0 0 0 0,0 0 0 0 0,-1 0-54 0 0,4 21 224 0 0,10 9 62 0 0,-4-11-84 0 0,-7-9-17 0 0,-2-3-66 0 0,0 6 16 0 0,9 11 47 0 0,-5-2-20 0 0,1-13-50 0 0,-5-12-87 0 0,0 0-1 0 0,0 0 1 0 0,0 1 0 0 0,0-1 0 0 0,0 0-1 0 0,-1 0 1 0 0,0 1 0 0 0,1 1-25 0 0,-2 21 140 0 0,0 10-3 0 0,5-8-78 0 0,2-16-26 0 0,-1-1 2 0 0,-3 1 30 0 0,-2 16-52 0 0,0-20-22 0 0,0-1-120 0 0,0-3 17 0 0,0 0-35 0 0,0-2-36 0 0,0 1-37 0 0,0-1-713 0 0,0-2-56 0 0,0 0-16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4:48.5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304 1 6592 0 0,'0'0'149'0'0,"0"0"23"0"0,0 0 11 0 0,0 0 21 0 0,0 0 84 0 0,0 0 37 0 0,0 0 10 0 0,0 0-18 0 0,0 0-80 0 0,0 0-39 0 0,0 2-6 0 0,0-1-185 0 0,0-1 1 0 0,0 1-1 0 0,0-1 1 0 0,0 1-1 0 0,0-1 1 0 0,0 1 0 0 0,-1-1-1 0 0,1 0 1 0 0,0 1-1 0 0,0-1 1 0 0,0 1-1 0 0,0-1 1 0 0,-1 1-1 0 0,1-1 1 0 0,0 0-1 0 0,0 1 1 0 0,-1-1-1 0 0,1 0 1 0 0,0 1 0 0 0,-1-1-1 0 0,1 0 1 0 0,0 1-1 0 0,-1-1 1 0 0,1 0-1 0 0,0 1 1 0 0,-1-1-1 0 0,1 0 1 0 0,-1 0-1 0 0,1 0 1 0 0,-1 1-8 0 0,-15 0 171 0 0,12-1-152 0 0,-1 2 45 0 0,4 0-58 0 0,-1-1 0 0 0,1 0 1 0 0,-1 0-1 0 0,1 0 0 0 0,-1 0 1 0 0,1 0-1 0 0,-1-1 0 0 0,0 1 1 0 0,1 0-1 0 0,-1-1 0 0 0,0 1 1 0 0,0-1-1 0 0,-1 0-6 0 0,-15 2 26 0 0,4-2-58 0 0,12 0 24 0 0,-4 0-1 0 0,4 0 2 0 0,1-1-1 0 0,-1 1 1 0 0,0 0-1 0 0,1 0 1 0 0,-1 0-1 0 0,1 1 1 0 0,-1-1-1 0 0,1 0 1 0 0,-1 1-1 0 0,0-1 1 0 0,1 0-1 0 0,-2 2 8 0 0,-1 4-20 0 0,4-6 20 0 0,0 1 0 0 0,-1-1 1 0 0,1 1-1 0 0,0-1 0 0 0,0 0 0 0 0,-1 1 0 0 0,1-1 0 0 0,0 0 0 0 0,-1 1 0 0 0,1-1 0 0 0,0 0 0 0 0,-1 1 0 0 0,1-1 0 0 0,-1 0 0 0 0,1 0 1 0 0,-1 1-1 0 0,1-1 0 0 0,0 0 0 0 0,-1 0 0 0 0,1 0 0 0 0,-1 0 0 0 0,1 0 0 0 0,-1 1 0 0 0,1-1 0 0 0,-1 0 0 0 0,1 0 0 0 0,-1 0 0 0 0,1 0 0 0 0,-1 0 1 0 0,1-1-1 0 0,-1 1 0 0 0,1 0 0 0 0,-2 0 0 0 0,0 0 0 0 0,1 1 0 0 0,-1-1 0 0 0,1 0 0 0 0,-1 1 0 0 0,1-1 0 0 0,-1 0 0 0 0,1 1 0 0 0,-1 0 0 0 0,1-1 0 0 0,-1 1 0 0 0,1 0 0 0 0,0 0 0 0 0,-1 0 0 0 0,-6 4 0 0 0,4-3 0 0 0,3-2 0 0 0,0 0 0 0 0,1 1 0 0 0,-1-1 0 0 0,1 0 0 0 0,-1 1 0 0 0,0-1 0 0 0,1 0 0 0 0,-1 1 0 0 0,1-1 0 0 0,-1 1 0 0 0,1-1 0 0 0,-1 1 0 0 0,1-1 0 0 0,0 1 0 0 0,-1-1 0 0 0,1 1 0 0 0,-1-1 0 0 0,1 1 0 0 0,0-1 0 0 0,0 1 0 0 0,-1 0 0 0 0,1 0 0 0 0,-2 3 0 0 0,1-2 0 0 0,-1 0 0 0 0,1-1 0 0 0,0 1 0 0 0,-1-1 0 0 0,1 0 0 0 0,-1 1 0 0 0,1-1 0 0 0,-1 0 0 0 0,0 0 0 0 0,1 0 0 0 0,-1 0 0 0 0,0 0 0 0 0,-1 0 0 0 0,-17 12 0 0 0,-8 4 0 0 0,11 11 0 0 0,15-26 0 0 0,0-1 0 0 0,1 1 0 0 0,0 0 0 0 0,-1 0 0 0 0,1-1 0 0 0,0 1 0 0 0,0 0 0 0 0,0 0 0 0 0,0 1 0 0 0,0-1 0 0 0,1 0 0 0 0,-1 0 0 0 0,1 0 0 0 0,-1 0 0 0 0,1 1 0 0 0,0-1 0 0 0,0 0 0 0 0,0 0 0 0 0,0 1 0 0 0,0-1 0 0 0,0 0 0 0 0,0 1 0 0 0,0-1 0 0 0,0 0 0 0 0,-1 0 0 0 0,0 0 0 0 0,1 0 0 0 0,-1 0 0 0 0,0 0 0 0 0,0 0 0 0 0,0 0 0 0 0,-1 1 0 0 0,1-1 0 0 0,0-1 0 0 0,1 0 0 0 0,-1 0 0 0 0,0 1 0 0 0,0-1 0 0 0,1 1 0 0 0,-1-1 0 0 0,1 0 0 0 0,-1 1 0 0 0,1-1 0 0 0,0 1 0 0 0,0-1 0 0 0,0 1 0 0 0,0-1 0 0 0,0 1 0 0 0,0-1 0 0 0,0 1 0 0 0,0 0 0 0 0,0-1 0 0 0,1 0 0 0 0,-1 1 0 0 0,0-1 0 0 0,1 1 0 0 0,0 0 0 0 0,3 6 0 0 0,-3-7 0 0 0,0 0 0 0 0,0 1 0 0 0,0-1 0 0 0,0 0 0 0 0,-1 1 0 0 0,1-1 0 0 0,0 1 0 0 0,-1-1 0 0 0,0 1 0 0 0,1-1 0 0 0,-1 1 0 0 0,0 0 0 0 0,0-1 0 0 0,0 1 0 0 0,0 4-2 0 0,0-4 4 0 0,0-1-1 0 0,0 1 0 0 0,0 0 0 0 0,0-1 0 0 0,0 1 1 0 0,0-1-1 0 0,0 1 0 0 0,0-1 0 0 0,1 1 1 0 0,-1 0-1 0 0,1-1 0 0 0,0 2-1 0 0,9 2 53 0 0,5 23 14 0 0,-11-17-55 0 0,1-2-11 0 0,19 16-3 0 0,-15-18 21 0 0,7 2 58 0 0,2 3 43 0 0,-13-9-5 0 0,2-2-71 0 0,-2 0-6 0 0,3 3 24 0 0,-2 1-20 0 0,0-3 16 0 0,0-1 27 0 0,1-1 47 0 0,-4 0-102 0 0,1-1 35 0 0,10-6 398 0 0,-11 5-376 0 0,1 0-67 0 0,8-3 267 0 0,-7-5-30 0 0,6 3-131 0 0,-10 7-121 0 0,0 0 0 0 0,0-1 0 0 0,0 1 0 0 0,0-1 0 0 0,0 1 0 0 0,0-1 0 0 0,0 0 0 0 0,0 1 0 0 0,0-1 0 0 0,-1 0 0 0 0,1 1 0 0 0,0-1-1 0 0,0 0 1 0 0,-1 0 0 0 0,1 0 0 0 0,0 0-5 0 0,4-12 66 0 0,1 9-28 0 0,-6 4-36 0 0,1 0-1 0 0,-1-1 0 0 0,1 1 0 0 0,-1 0 0 0 0,0 0 0 0 0,1-1 0 0 0,-1 1 0 0 0,1 0 0 0 0,-1-1 1 0 0,0 1-1 0 0,0 0 0 0 0,1-1 0 0 0,-1 1 0 0 0,0-1 0 0 0,1 1 0 0 0,-1 0 0 0 0,0-1 1 0 0,0 1-1 0 0,0-1 0 0 0,0 1 0 0 0,1-1 0 0 0,-1 1 0 0 0,0-1 0 0 0,0 1 0 0 0,0-1 1 0 0,0 1-1 0 0,0-1 0 0 0,0 1 0 0 0,0-1 0 0 0,0 1 0 0 0,0 0 0 0 0,-1-1-1 0 0,1-1 4 0 0,0 0 0 0 0,1 1 0 0 0,-1-1 0 0 0,0 1 0 0 0,1-1 0 0 0,-1 1-1 0 0,1-1 1 0 0,-1 1 0 0 0,1-1 0 0 0,0 1 0 0 0,-1-1 0 0 0,1 1 0 0 0,0 0 0 0 0,0-1-4 0 0,4-6 9 0 0,-3-7 34 0 0,-2 4-33 0 0,-1 8-10 0 0,1 0 0 0 0,0 0 0 0 0,0 0 0 0 0,0 0 0 0 0,0 0 0 0 0,1 0 0 0 0,-1-1 1 0 0,1 1-1 0 0,0 0 0 0 0,0 0 0 0 0,4-5 0 0 0,-4 7 0 0 0,-1 0 0 0 0,1-1 0 0 0,0 1 0 0 0,0-1 0 0 0,0 1 0 0 0,-1-1 0 0 0,1 1 0 0 0,-1-1 0 0 0,1 1 0 0 0,-1-1 0 0 0,0 1 0 0 0,0-1 0 0 0,0 1 0 0 0,1-1 0 0 0,-1-12 6 0 0,0-43 64 0 0,0-23 99 0 0,0 74-163 0 0,0 0-8 0 0,0-13-69 0 0,-3 4-10 0 0,-4 1 57 0 0,7 14 24 0 0,0 0 0 0 0,0 0 1 0 0,0 0-1 0 0,1 0 0 0 0,-1 0 0 0 0,0 0 1 0 0,0 0-1 0 0,0 0 0 0 0,0 0 0 0 0,0 0 1 0 0,0 0-1 0 0,0 0 0 0 0,0 0 0 0 0,0 0 1 0 0,0 0-1 0 0,0 0 0 0 0,0 0 0 0 0,0 0 1 0 0,0 0-1 0 0,0 0 0 0 0,0 0 0 0 0,0 0 1 0 0,0 0-1 0 0,0 0 0 0 0,0 0 0 0 0,0 0 1 0 0,0 0-1 0 0,0 0 0 0 0,0 0 0 0 0,0 0 1 0 0,0 0-1 0 0,0 0 0 0 0,0 0 0 0 0,0 0 1 0 0,1 0-1 0 0,-1 0 0 0 0,0 0 0 0 0,0 0 1 0 0,0 0-1 0 0,0 0 0 0 0,0 0 0 0 0,0 0 1 0 0,0 0-1 0 0,0 0 0 0 0,0 0 0 0 0,0 0 1 0 0,0-1-1 0 0,0 1 0 0 0,0 0 0 0 0,0 0 1 0 0,0 0-1 0 0,0 0 0 0 0,0 0 0 0 0,0 0 1 0 0,0 0-1 0 0,5 0-16 0 0,-3-4-29 0 0,-1-5-37 0 0,-1 10 79 0 0,0 0 1 0 0,0-1-1 0 0,0 1 1 0 0,0-1-1 0 0,0 1 1 0 0,0-1 0 0 0,0 1-1 0 0,0-1 1 0 0,1 1-1 0 0,-1-1 1 0 0,0 1-1 0 0,0-1 1 0 0,1 1-1 0 0,-1-1 1 0 0,0 1 0 0 0,1-1-1 0 0,-1 1 1 0 0,0-1-1 0 0,1 0 1 0 0,-1 1-1 0 0,1-1 1 0 0,-1 1 0 0 0,0-1-1 0 0,1 0 3 0 0,0 1 2 0 0,0-1 0 0 0,-1 1 0 0 0,1-1 0 0 0,-1 0 0 0 0,1 1 0 0 0,-1-1-1 0 0,1 1 1 0 0,-1 0 0 0 0,1-1 0 0 0,-1 1 0 0 0,0-1 0 0 0,1 1 0 0 0,-1 0 0 0 0,0-1 0 0 0,1 1 0 0 0,-1 0 0 0 0,0-1 0 0 0,0 1-1 0 0,0 0 1 0 0,1-1 0 0 0,-1 1 0 0 0,0 0 0 0 0,0 0 0 0 0,0-1 0 0 0,0 1-2 0 0,-1 15 30 0 0,0-12 0 0 0,1 0 0 0 0,0 0 0 0 0,0 0-1 0 0,0 1 1 0 0,0-1 0 0 0,1 0 0 0 0,-1 0 0 0 0,1 0 0 0 0,1 4-30 0 0,3-1 50 0 0,1 5 37 0 0,-4-1 0 0 0,1 18 269 0 0,1-17-220 0 0,-1-1-35 0 0,-1-5-62 0 0,1 11 181 0 0,-3-15-197 0 0,0-1 1 0 0,0 0 0 0 0,0 1 0 0 0,0-1-1 0 0,0 0 1 0 0,0 1 0 0 0,1-1-1 0 0,-1 0 1 0 0,1 1 0 0 0,-1 0-24 0 0,11 18 297 0 0,-1 0 61 0 0,4 6 177 0 0,7 13 342 0 0,-21-37-850 0 0,1 0 1 0 0,-1-1 0 0 0,1 1 0 0 0,-1-1 0 0 0,0 1-1 0 0,1 0 1 0 0,-1-1 0 0 0,0 1 0 0 0,0 0-28 0 0,0 5 87 0 0,2-3-62 0 0,4 0 38 0 0,-5-3-57 0 0,-1-1 0 0 0,0 0 0 0 0,1 0 0 0 0,-1 1 1 0 0,1-1-1 0 0,-1 0 0 0 0,0 0 0 0 0,1 1 0 0 0,-1-1 1 0 0,0 0-1 0 0,1 1 0 0 0,-1-1 0 0 0,0 1 1 0 0,0-1-1 0 0,1 0 0 0 0,-1 1 0 0 0,0-1 0 0 0,0 1 1 0 0,0-1-1 0 0,1 1 0 0 0,-1-1 0 0 0,0 1 1 0 0,0-1-1 0 0,0 1 0 0 0,0-1 0 0 0,0 1 0 0 0,0-1 1 0 0,0 0-1 0 0,0 1 0 0 0,0-1 0 0 0,0 1 1 0 0,-1 0-7 0 0,1 11 187 0 0,0-9 5 0 0,0-3-16 0 0,3 2-68 0 0,7 9-32 0 0,-7-9-4 0 0,-3-2 10 0 0,0 0 36 0 0,0 0 12 0 0,0 0 4 0 0,0 0-63 0 0,0 0-55 0 0,0 0-42 0 0,0 0-69 0 0,0 0-121 0 0,0 0-22 0 0,0 0 69 0 0,0 0-18 0 0,0 0-97 0 0,0 0-275 0 0,0 0-501 0 0,0 0-42 0 0,0 0-8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4:48.8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11432 0 0,'0'0'256'0'0,"0"0"34"0"0,0 0 22 0 0,0 0-30 0 0,0 0-178 0 0,0 0 13 0 0,0 0 93 0 0,0 0 233 0 0,0 0 419 0 0,0 3 39 0 0,0 3-511 0 0,0-2-147 0 0,0 1-39 0 0,0 3 115 0 0,0-6-237 0 0,1 1-1 0 0,-1-1 1 0 0,0 0 0 0 0,1 1 0 0 0,-1-1 0 0 0,1 0-1 0 0,0 0 1 0 0,0 1 0 0 0,0 0-82 0 0,2 1 209 0 0,1 0 55 0 0,-4-3 4 0 0,1 0-52 0 0,0 0-47 0 0,-1-1-41 0 0,1 2 10 0 0,-1-1-77 0 0,0 0-50 0 0,1 2-45 0 0,-2-1 74 0 0,1-1 26 0 0,0 0 42 0 0,0 0 53 0 0,0-1 60 0 0,0 1 57 0 0,-1 0 72 0 0,1-1 81 0 0,0 1 88 0 0,-2-1-385 0 0,1 0-128 0 0,1 0-1 0 0,-1 0 1 0 0,1 0 0 0 0,-1 0-1 0 0,1 0 1 0 0,0 0-1 0 0,-1 0 1 0 0,1 0-1 0 0,-1-1 1 0 0,1 1 0 0 0,-1 0-1 0 0,1 0 1 0 0,-1 0-1 0 0,1-1 1 0 0,0 1-1 0 0,-1 0 1 0 0,1 0-1 0 0,0-1 1 0 0,-1 1 0 0 0,1 0-1 0 0,0-1 1 0 0,-1 1-1 0 0,1 0 1 0 0,0-1-1 0 0,-1 1 1 0 0,1 0-1 0 0,0-1 1 0 0,0 1 0 0 0,0-1-1 0 0,-1 1-5 0 0,0-8 60 0 0,1 0-42 0 0,0 3-31 0 0,0 3-63 0 0,0 2 0 0 0,0 0 5 0 0,0 0-62 0 0,0 0-110 0 0,0 0-271 0 0,0 0-482 0 0,0 0-48 0 0,0 0-11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4:51.1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30 150 6392 0 0,'0'0'141'0'0,"0"0"23"0"0,0 3 12 0 0,3 4-55 0 0,1-2-69 0 0,-3-5-52 0 0,0 0 1 0 0,-1 1-1 0 0,1-1 1 0 0,-1 1-1 0 0,1-1 0 0 0,-1 1 1 0 0,1-1-1 0 0,-1 1 1 0 0,1-1-1 0 0,-1 1 0 0 0,0 0 1 0 0,1-1-1 0 0,-1 1 1 0 0,0 0-1 0 0,1-1 0 0 0,-1 1 1 0 0,0 0-1 0 0,0-1 0 0 0,0 1 1 0 0,0 0-1 0 0,1-1 1 0 0,-1 1-1 0 0,0 0 0 0 0,0 0 1 0 0,0-1-1 0 0,0 12 28 0 0,7 7-71 0 0,-4-14 72 0 0,-1 2 64 0 0,0 1 91 0 0,-1 2 115 0 0,1 1 178 0 0,2-2-73 0 0,2 4 38 0 0,-5-8-270 0 0,0 0 0 0 0,0 1 0 0 0,-1-1 0 0 0,0 0 0 0 0,0 4-172 0 0,0 10 367 0 0,1-10-238 0 0,0-2-49 0 0,5 8 157 0 0,-2-3-45 0 0,-1 7 50 0 0,-3-5-12 0 0,0-3-85 0 0,2 9 100 0 0,8 0 59 0 0,-4 5-3 0 0,-1-10-98 0 0,-4-12-156 0 0,1 0 0 0 0,-1 1 0 0 0,0-1 0 0 0,-1 0 0 0 0,1 0 0 0 0,-1 1 0 0 0,1-1 0 0 0,-1 2-47 0 0,0 4 148 0 0,0-7-111 0 0,-1 0 1 0 0,1 0 0 0 0,0 0-1 0 0,0 0 1 0 0,1 0 0 0 0,-1 0-1 0 0,0 0 1 0 0,1 0 0 0 0,-1-1 0 0 0,1 1-1 0 0,0 0-37 0 0,5 13 173 0 0,-5-12-135 0 0,1 0 0 0 0,-2 1-1 0 0,1-1 1 0 0,0 1-1 0 0,-1-1 1 0 0,1 1 0 0 0,-1 2-38 0 0,0 10 161 0 0,2-6-39 0 0,3 2-39 0 0,2 1-37 0 0,-6 0 17 0 0,-1-10-52 0 0,0-2-22 0 0,0 4 35 0 0,0 3 32 0 0,0 5 46 0 0,-1-10-90 0 0,0 0-13 0 0,2 5 46 0 0,0 6 56 0 0,-3-17-45 0 0,-3-2-29 0 0,-15-14-14 0 0,5 0-68 0 0,10 11 7 0 0,-16-33-145 0 0,-1 2 82 0 0,19 36 98 0 0,1-1-1 0 0,1 1 0 0 0,-1-1 1 0 0,0 1-1 0 0,1-1 1 0 0,0 0-1 0 0,-1 0 1 0 0,1 0 13 0 0,-2-8-34 0 0,-7-8-38 0 0,5-6 0 0 0,-5 6 0 0 0,5-7 0 0 0,1 13 38 0 0,-3-20-49 0 0,5 3-32 0 0,2-44-102 0 0,0-46 42 0 0,2 102 182 0 0,0 14-15 0 0,0-1-1 0 0,0 1 1 0 0,0 0-1 0 0,1 0 1 0 0,-1 0-1 0 0,1 0 1 0 0,1 0 0 0 0,2-4 8 0 0,12-10-4 0 0,-17 17 4 0 0,0 1-1 0 0,1-1 1 0 0,-1 0 0 0 0,0 0 0 0 0,0 1 0 0 0,0-1 0 0 0,0 0 0 0 0,0 0 0 0 0,0 0 0 0 0,0 0 0 0 0,-1 0 0 0 0,1-2 0 0 0,-1 3 0 0 0,0 0 1 0 0,1 0 0 0 0,-1-1-1 0 0,0 1 1 0 0,1 0 0 0 0,-1 0 0 0 0,1 0-1 0 0,0 0 1 0 0,-1 0 0 0 0,1 0-1 0 0,0 0 1 0 0,-1 0 0 0 0,1 0 0 0 0,0 0-1 0 0,0 0 1 0 0,0 0 0 0 0,0 0-1 0 0,0 1 1 0 0,0-1 0 0 0,0 0 0 0 0,0 1-1 0 0,1-1 0 0 0,17-11 72 0 0,5-1-6 0 0,-3 4 20 0 0,-19 8-78 0 0,0 0 0 0 0,0 0 1 0 0,0 0-1 0 0,0 0 0 0 0,0 0 0 0 0,0 1 0 0 0,0-1 0 0 0,0 1 0 0 0,0-1 0 0 0,0 1 0 0 0,1 0 0 0 0,-1 0 0 0 0,0 0 0 0 0,0 0 0 0 0,0 0 1 0 0,0 1-1 0 0,2-1-8 0 0,11 6 55 0 0,-12-5-45 0 0,0 1 0 0 0,0-1 0 0 0,1 0 0 0 0,-1-1 0 0 0,0 1-1 0 0,0-1 1 0 0,1 1 0 0 0,0-1-10 0 0,1 0-16 0 0,0 1 0 0 0,0 0 0 0 0,0 0-1 0 0,0 0 1 0 0,-1 0 0 0 0,1 1 0 0 0,0-1-1 0 0,-1 1 1 0 0,1 1 0 0 0,-1-1 0 0 0,0 0-1 0 0,1 2 17 0 0,13 5-67 0 0,-4-1 2 0 0,2 1 61 0 0,3 3 53 0 0,5 7 75 0 0,8 24 104 0 0,-20-30-258 0 0,-9-9 6 0 0,-1 0 0 0 0,1 0 1 0 0,-1 0-1 0 0,0 0 0 0 0,0 0 1 0 0,0 2 23 0 0,7 16-169 0 0,-3-3 109 0 0,-3 0 113 0 0,-5 5 132 0 0,-4-4-51 0 0,-4-1-63 0 0,-2-4-77 0 0,8-11 8 0 0,2 0 0 0 0,-1-1 0 0 0,0 1 1 0 0,1 0-1 0 0,-1 2-2 0 0,1-3 10 0 0,1 0 0 0 0,-1 0 0 0 0,1-1 1 0 0,-1 1-1 0 0,0-1 0 0 0,0 1 0 0 0,0-1 1 0 0,0 0-1 0 0,0 0 0 0 0,0 0 0 0 0,-1 0 0 0 0,1 0 1 0 0,-2 0-11 0 0,-26 14 117 0 0,0-11-106 0 0,22-1-11 0 0,7-3 4 0 0,-1 0 0 0 0,1 0-1 0 0,0 0 1 0 0,-1 0 0 0 0,1-1 0 0 0,-1 1-1 0 0,1-1 1 0 0,-1 1 0 0 0,1-1 0 0 0,-1 1 0 0 0,0-1-1 0 0,1 0 1 0 0,-1 0 0 0 0,0 0-4 0 0,-43 0 14 0 0,30 0-35 0 0,0 0-35 0 0,10 1 43 0 0,3-2 22 0 0,-4-2-37 0 0,-11-6-74 0 0,11 6-79 0 0,-2-6-113 0 0,7 5 86 0 0,1 2 69 0 0,-1 0-40 0 0,1-1-45 0 0,0 0-52 0 0,0 1 36 0 0,0-1-35 0 0,0 3-28 0 0,0-1-42 0 0,0 1-38 0 0,0-1-32 0 0,0 1-689 0 0,0 0-714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4:51.5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108 0 7976 0 0,'0'0'174'0'0,"0"0"29"0"0,0 0 14 0 0,-3 0-26 0 0,0 0-132 0 0,-7 0-117 0 0,5 0 94 0 0,2 0 21 0 0,1 0 34 0 0,0 0 39 0 0,-1 0 47 0 0,1 3 300 0 0,-8 7 17 0 0,7-8-160 0 0,0 0-116 0 0,1-2-72 0 0,-1 0-74 0 0,1 0-29 0 0,0 1 69 0 0,-3 6 217 0 0,-4 10 54 0 0,8-13-260 0 0,-3 2 66 0 0,1 0-42 0 0,-1 6 42 0 0,0-2-101 0 0,1 14 41 0 0,3-23-116 0 0,0 1 0 0 0,0-1-1 0 0,0 1 1 0 0,-1 0 0 0 0,1-1-1 0 0,0 1 1 0 0,-1-1 0 0 0,1 1-1 0 0,-1-1 1 0 0,1 1 0 0 0,-1-1 0 0 0,0 1-1 0 0,0-1 1 0 0,0 1-13 0 0,-5 10 74 0 0,3 15 46 0 0,3 26 171 0 0,1-32-164 0 0,-1-20-109 0 0,0 1 1 0 0,0-1-1 0 0,0 1 1 0 0,0 0-1 0 0,0-1 1 0 0,1 1-1 0 0,-1-1 1 0 0,1 1-1 0 0,-1 0 1 0 0,1-1-1 0 0,0 0 1 0 0,-1 1-1 0 0,1-1 1 0 0,0 1 0 0 0,1 0-19 0 0,2 5 86 0 0,11 24 322 0 0,-12-27-348 0 0,-3-3-45 0 0,0 0 0 0 0,0-1 0 0 0,1 1 0 0 0,-1-1 0 0 0,0 1 1 0 0,1 0-1 0 0,-1-1 0 0 0,0 1 0 0 0,1-1 0 0 0,-1 1 0 0 0,1-1 1 0 0,-1 1-1 0 0,1-1 0 0 0,-1 0 0 0 0,1 1 0 0 0,-1-1 0 0 0,1 1 1 0 0,0-1-1 0 0,-1 0 0 0 0,1 0 0 0 0,-1 1 0 0 0,1-1-15 0 0,4 2 63 0 0,18 11 280 0 0,-9-5-124 0 0,-6-4-101 0 0,-5-3-78 0 0,-1 0 1 0 0,0 0 0 0 0,0-1-1 0 0,0 1 1 0 0,0-1-1 0 0,1 0 1 0 0,-1 1 0 0 0,1-1-41 0 0,21-1 270 0 0,-8 0-121 0 0,-5 1-44 0 0,-8 1-79 0 0,0-1 0 0 0,0 0 0 0 0,1 0 0 0 0,-1 0 0 0 0,0 0 0 0 0,0 0 0 0 0,0-1 0 0 0,0 0 0 0 0,0 1 0 0 0,0-2-26 0 0,58-28 314 0 0,-58 28-294 0 0,-1 0-1 0 0,1 0 0 0 0,-1 0 1 0 0,1-1-1 0 0,-1 1 0 0 0,0-1 1 0 0,0 1-1 0 0,0-1 0 0 0,1-2-19 0 0,8-12 75 0 0,-3 2-41 0 0,-7 13-25 0 0,-1 0-1 0 0,1 0 1 0 0,0 0-1 0 0,-1 0 0 0 0,1 0 1 0 0,-1-1-1 0 0,0 1 1 0 0,0 0-1 0 0,0 0 1 0 0,0-1-1 0 0,0 1 1 0 0,0 0-1 0 0,0 0 1 0 0,-1 0-1 0 0,1-1 1 0 0,-1 1-1 0 0,0-1-8 0 0,-2-4 22 0 0,0 0 0 0 0,-1 0 0 0 0,0 0 0 0 0,0-1-22 0 0,-5-6 21 0 0,2-3-11 0 0,-15-24 13 0 0,7 24-75 0 0,-4 3-87 0 0,10 10 67 0 0,-2-1-65 0 0,1-3-40 0 0,-6-5-174 0 0,2 11 31 0 0,4 0 76 0 0,7-3-62 0 0,-2-1-56 0 0,-1 2-22 0 0,-2 0 57 0 0,-3-3-172 0 0,9 4-115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4:52.1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1 106 7616 0 0,'0'0'222'0'0,"0"0"38"0"0,0 0 50 0 0,0 0 11 0 0,0 0 6 0 0,0 2 2 0 0,0 1-286 0 0,0 1 51 0 0,-1 3 139 0 0,2 13 448 0 0,0-15-506 0 0,1-1-46 0 0,8 14 268 0 0,-5 7 19 0 0,1-10-75 0 0,3 5 149 0 0,-1-4-276 0 0,12 11 227 0 0,-1 0-20 0 0,-11-11-241 0 0,-4-7-48 0 0,-1-3-35 0 0,9 5 73 0 0,-3-4-65 0 0,1 8 135 0 0,10 0-6 0 0,-10-2-22 0 0,0-10-115 0 0,1 1 47 0 0,-4 6 17 0 0,-6-9-147 0 0,-1 0 0 0 0,1 0 1 0 0,-1 0-1 0 0,1 0 1 0 0,0-1-1 0 0,-1 1 1 0 0,1 0-1 0 0,0 0 1 0 0,0-1-1 0 0,0 1 0 0 0,0 0 1 0 0,-1-1-1 0 0,2 1-14 0 0,16 4 267 0 0,23-5 336 0 0,-23-1-351 0 0,-12 2-175 0 0,-4-1-54 0 0,-1 0 1 0 0,1 0-1 0 0,0 0 0 0 0,-1 0 0 0 0,1 0 0 0 0,-1 0 0 0 0,1 0 0 0 0,0-1 0 0 0,-1 1 0 0 0,1-1 0 0 0,-1 1 0 0 0,2-1-23 0 0,2-9 164 0 0,5 5-49 0 0,-5-5-19 0 0,1 5-37 0 0,-5 5-56 0 0,-1 0 0 0 0,1 0 1 0 0,-1 0-1 0 0,0-1 0 0 0,1 1 0 0 0,-1 0 1 0 0,1-1-1 0 0,-1 1 0 0 0,0 0 0 0 0,1-1 1 0 0,-1 1-1 0 0,0 0 0 0 0,0-1 0 0 0,1 1 1 0 0,-1-1-1 0 0,0 1 0 0 0,0-1 0 0 0,0 1 1 0 0,1 0-1 0 0,-1-1 0 0 0,0 1 0 0 0,0-1 1 0 0,0 1-1 0 0,0-1 0 0 0,0 1 0 0 0,0-1 1 0 0,0 1-1 0 0,0-1 0 0 0,0 1 0 0 0,0-1 1 0 0,0 1-1 0 0,0-1-3 0 0,0-14 28 0 0,2 0 38 0 0,2 7-27 0 0,5-9 0 0 0,-9 16-39 0 0,0 0 1 0 0,0 0-1 0 0,0-1 0 0 0,1 1 0 0 0,-1 0 0 0 0,0 0 0 0 0,-1-1 0 0 0,1 1 1 0 0,0 0-1 0 0,0 0 0 0 0,0 0 0 0 0,-1-1 0 0 0,1 1 0 0 0,-1 0 0 0 0,1 0 0 0 0,-1-1 0 0 0,-3-5 0 0 0,3 5 0 0 0,0 1 0 0 0,0 0 0 0 0,0-1 0 0 0,0 1 0 0 0,1-1 0 0 0,-1 1 0 0 0,1-1 0 0 0,-1 1 0 0 0,1-1 0 0 0,-1 1 0 0 0,1-1 0 0 0,0 1 0 0 0,0-1 0 0 0,0 0 0 0 0,0-8 0 0 0,1 8 0 0 0,-1-1 0 0 0,0 0 0 0 0,0 1 0 0 0,0-1 0 0 0,0 0 0 0 0,0 0 0 0 0,-1 1 0 0 0,1-1 0 0 0,-1 0 0 0 0,0 1 0 0 0,0-2 0 0 0,-5 0 6 0 0,1 1 26 0 0,4-7 65 0 0,3 12-354 0 0,4 5 125 0 0,-6-5 89 0 0,1 0 0 0 0,0-1 0 0 0,0 1-1 0 0,0 0 1 0 0,-1 0 0 0 0,1 0 0 0 0,-1 0 0 0 0,1 0 0 0 0,-1 1 43 0 0,0 4-93 0 0,1 2 34 0 0,-1-8 50 0 0,0 1 1 0 0,0-1-1 0 0,0 1 0 0 0,0-1 1 0 0,1 0-1 0 0,-1 1 0 0 0,0-1 1 0 0,1 0-1 0 0,-1 1 1 0 0,1-1-1 0 0,0 0 0 0 0,-1 0 9 0 0,11 12-70 0 0,1 2 4 0 0,-3 8 51 0 0,0-3 16 0 0,3 1-18 0 0,-10-17 9 0 0,0 0 0 0 0,0 0 1 0 0,1-1-1 0 0,0 1 0 0 0,-1 0 0 0 0,2 0 9 0 0,2 2-2 0 0,-4-4 1 0 0,1 1 0 0 0,-1 0 0 0 0,1-1 0 0 0,0 0 0 0 0,0 1 0 0 0,0-1 0 0 0,0 0 0 0 0,1-1 0 0 0,-1 1 0 0 0,0 0 0 0 0,1-1 0 0 0,2 1 0 0 0,12 8 0 0 0,-15-8 0 0 0,-1 0 0 0 0,1 0 0 0 0,0 0 0 0 0,0-1 0 0 0,-1 1 0 0 0,1-1 0 0 0,0 0 0 0 0,1 0 0 0 0,-1 0 0 0 0,0 0 0 0 0,0 0 0 0 0,0-1 0 0 0,2 1 0 0 0,5-1-9 0 0,1 1 43 0 0,2-1 43 0 0,0-1 44 0 0,-2-2 48 0 0,31-16 336 0 0,-26 13-360 0 0,-4 1 51 0 0,-1 0-36 0 0,-9 4-129 0 0,0 0-1 0 0,0-1 1 0 0,0 1 0 0 0,-1 0-1 0 0,1-1 1 0 0,0 0 0 0 0,-1 1-1 0 0,1-1 1 0 0,-1 0-1 0 0,0 1 1 0 0,0-1 0 0 0,1 0-1 0 0,-1-1-30 0 0,3-7 135 0 0,-3 8-109 0 0,0 0-1 0 0,0 0 1 0 0,1-1-1 0 0,-1 1 1 0 0,0 0-1 0 0,1 0 1 0 0,-1 1-1 0 0,1-1 0 0 0,0 0-25 0 0,0-1 45 0 0,1-1 0 0 0,-1 1 0 0 0,0 0 0 0 0,1-1 0 0 0,-2 0-1 0 0,1 1 1 0 0,1-5-45 0 0,5-13 135 0 0,-7 16-120 0 0,1 0 31 0 0,-1 0-1 0 0,-1 1 1 0 0,1-1-1 0 0,0 0 1 0 0,-1 0-1 0 0,0-2-45 0 0,-1-17 119 0 0,0 8-89 0 0,1-2 2 0 0,0-10 37 0 0,-3 14-52 0 0,0 7 46 0 0,0 0-1 0 0,0 1 0 0 0,-4-7-62 0 0,-2-2 81 0 0,5 7-46 0 0,1 0-60 0 0,-2-2-63 0 0,-1-6-114 0 0,-2-3-85 0 0,4 9 182 0 0,1 4-437 0 0,2 0 97 0 0,0 1 100 0 0,2-5-387 0 0,0 6 383 0 0,-1 0-52 0 0,0-1-132 0 0,0 3 315 0 0,0 1-32 0 0,0-1 10 0 0,0 1-34 0 0,0 0-38 0 0,0 1-42 0 0,0-1-48 0 0,0 0-42 0 0,0 1-38 0 0,0 0-34 0 0,0-1-140 0 0,0 1-33 0 0,0 0-1494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4:52.6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0 227 7112 0 0,'0'0'157'0'0,"0"0"23"0"0,0 0 13 0 0,3 0-22 0 0,9-3-136 0 0,-3-3-18 0 0,-5 2 44 0 0,-3 3 122 0 0,1 0-36 0 0,1 0 58 0 0,0 1-62 0 0,2 0-47 0 0,-4 1-22 0 0,-1-1-6 0 0,3 0 466 0 0,-3 0-14 0 0,2 0-68 0 0,6-2-171 0 0,3-3 38 0 0,2-2 23 0 0,-2 6-43 0 0,14-2 300 0 0,-15-1-354 0 0,-2-2-46 0 0,-8 6-187 0 0,0 0 1 0 0,0-1 0 0 0,1 1-1 0 0,-1 0 1 0 0,0 0 0 0 0,0 0-1 0 0,1-1 1 0 0,-1 1 0 0 0,0 0-1 0 0,0 0 1 0 0,1 0 0 0 0,-1 0-1 0 0,0 0 1 0 0,0 0 0 0 0,1-1-1 0 0,-1 1 1 0 0,0 0 0 0 0,1 0-1 0 0,-1 0 1 0 0,0 0 0 0 0,1 0-1 0 0,-1 0 1 0 0,0 0 0 0 0,1 0-1 0 0,-1 0 1 0 0,0 1-13 0 0,20-4 301 0 0,-14-3-119 0 0,-4 2-74 0 0,8-2 167 0 0,4-1-63 0 0,-10 5-133 0 0,-2 1-37 0 0,0 0 1 0 0,1 0-1 0 0,-1 1 0 0 0,0-1 0 0 0,1 1 0 0 0,-1 0 1 0 0,0 0-1 0 0,1 0 0 0 0,-1 0 0 0 0,2 0-42 0 0,13-2 269 0 0,-16 2-258 0 0,0 0-1 0 0,0-1 1 0 0,0 1 0 0 0,0-1-1 0 0,-1 1 1 0 0,1-1 0 0 0,0 1-1 0 0,0-1 1 0 0,-1 1 0 0 0,1-1-1 0 0,0 0 1 0 0,-1 1 0 0 0,1-1-1 0 0,0 0 1 0 0,-1 0 0 0 0,1 0-1 0 0,-1 1 1 0 0,1-2-11 0 0,2-4 65 0 0,-3 5-60 0 0,0 1 0 0 0,0 0 0 0 0,0-1 0 0 0,0 1 0 0 0,0-1 0 0 0,0 1 0 0 0,1-1 0 0 0,-1 1 0 0 0,0 0 0 0 0,0-1 0 0 0,1 1 0 0 0,-1 0 0 0 0,0-1 0 0 0,1 1 0 0 0,-1 0 1 0 0,0-1-1 0 0,1 1 0 0 0,-1 0 0 0 0,0 0 0 0 0,1-1 0 0 0,-1 1 0 0 0,0 0 0 0 0,1 0 0 0 0,-1 0 0 0 0,1-1 0 0 0,-1 1 0 0 0,1 0 0 0 0,-1 0 0 0 0,1 0 0 0 0,-1 0 0 0 0,0 0 0 0 0,1 0 0 0 0,-1 0 0 0 0,1 0 0 0 0,-1 0 1 0 0,1 0-6 0 0,-1 0 1 0 0,0 0 1 0 0,0 0 0 0 0,0 0 0 0 0,0 0 0 0 0,0 0-1 0 0,0 0 1 0 0,0 0 0 0 0,0 0 0 0 0,1 0 0 0 0,-1 0 0 0 0,0 0-1 0 0,0 0 1 0 0,0 0 0 0 0,0 0 0 0 0,0 0 0 0 0,0 0 0 0 0,0 0-1 0 0,0 0 1 0 0,0 0 0 0 0,0 0 0 0 0,0 0 0 0 0,1 0-1 0 0,-1 0 1 0 0,0 0 0 0 0,0 0 0 0 0,0 0 0 0 0,0 0 0 0 0,0 0-1 0 0,0 0 1 0 0,0 0 0 0 0,0 0 0 0 0,0 0 0 0 0,0-1 0 0 0,0 1-1 0 0,0 0 1 0 0,0 0 0 0 0,0 0 0 0 0,0 0 0 0 0,0 0 0 0 0,0 0-1 0 0,0 0 1 0 0,0 0 0 0 0,0 0 0 0 0,1 0 0 0 0,-1 0-1 0 0,0 0 1 0 0,0-1 0 0 0,0 1 0 0 0,0 0 0 0 0,-1 0 0 0 0,1 0-1 0 0,0 0 1 0 0,0 0 0 0 0,0 0 0 0 0,0 0 0 0 0,0 0 0 0 0,0 0-2 0 0,3-10 84 0 0,7 7-54 0 0,-8 3-8 0 0,-4-3-1 0 0,-8-7 3 0 0,6 5 56 0 0,4 0-46 0 0,-1 0-15 0 0,-2 4-7 0 0,0 1 0 0 0,0-1 0 0 0,0 0 0 0 0,0 1 0 0 0,0 0-1 0 0,-1 0 1 0 0,1 0 0 0 0,0 0 0 0 0,0 0 0 0 0,0 0-12 0 0,-6 1 20 0 0,5-1-19 0 0,0 0 1 0 0,1 0-1 0 0,-1 0 0 0 0,0 1 1 0 0,1-1-1 0 0,-1 1 1 0 0,0 0-1 0 0,0 1-1 0 0,3-2 0 0 0,-1 1 0 0 0,1 0 0 0 0,0-1 0 0 0,0 1 0 0 0,0 0 0 0 0,0 0 0 0 0,0 0 0 0 0,0 0 0 0 0,0 0-1 0 0,0 0 1 0 0,0 1 0 0 0,0-1 0 0 0,0 0 0 0 0,0 0 0 0 0,0 1 0 0 0,0-1 0 0 0,-1 0 0 0 0,1 0 0 0 0,0 0 0 0 0,0 0 1 0 0,-1-1-1 0 0,0 1 0 0 0,-7 4 0 0 0,6-4 0 0 0,1 0 0 0 0,0 0 0 0 0,0 0 0 0 0,0 0 0 0 0,0 1 0 0 0,0-1 0 0 0,0 1 0 0 0,0-1 0 0 0,0 1 0 0 0,-13 13 0 0 0,0 3 0 0 0,11-13 0 0 0,1 0 0 0 0,-1 0 0 0 0,1 1 0 0 0,0-1 0 0 0,1 1 0 0 0,-1-1 0 0 0,1 1 0 0 0,0 0 0 0 0,1 0 0 0 0,-1 0 0 0 0,1 3 0 0 0,1-5-1 0 0,-1 0 1 0 0,1-1 0 0 0,-1 1 0 0 0,0-1 0 0 0,1 0 0 0 0,-2 1 0 0 0,1-1 0 0 0,0 1 0 0 0,-1-1 0 0 0,1 0 1 0 0,0-1-1 0 0,0 0 1 0 0,0 0 0 0 0,0 0-1 0 0,1 1 1 0 0,-1-1 0 0 0,1 0 0 0 0,-1 1-1 0 0,1-1 1 0 0,0 1 0 0 0,0-1-1 0 0,0 1 1 0 0,0-1 0 0 0,1 0-1 0 0,-1 1 1 0 0,0-1 0 0 0,1 0 0 0 0,0 2-1 0 0,1 2 13 0 0,6 22 32 0 0,-5-4 23 0 0,-3-22-64 0 0,0-1 0 0 0,0 1 0 0 0,0-1 0 0 0,1 1 0 0 0,-1-1 0 0 0,0 1 0 0 0,1-1 0 0 0,0 1 0 0 0,-1-1 0 0 0,1 1 0 0 0,0-1-4 0 0,1 2 24 0 0,0 0-1 0 0,0 0 1 0 0,1 0-1 0 0,0 0 1 0 0,2 2-24 0 0,0 0 34 0 0,3 0 40 0 0,15 3 5 0 0,-18-6-33 0 0,1-1 0 0 0,0-1 0 0 0,-1 1 0 0 0,5-1-46 0 0,10 0 119 0 0,-2 0-38 0 0,65 0 157 0 0,-71-1-237 0 0,-4-4-41 0 0,5-1-33 0 0,12 1-27 0 0,-15 0 46 0 0,1 0-59 0 0,1 2-96 0 0,1 1-72 0 0,4-8-355 0 0,-2 7-32 0 0</inkml:trace>
  <inkml:trace contextRef="#ctx0" brushRef="#br0" timeOffset="581.53">650 136 5136 0 0,'0'0'149'0'0,"3"3"-7"0"0,3 5-112 0 0,-1 7-35 0 0,-4 3 14 0 0,-1-4 46 0 0,0-11-35 0 0,0-2 29 0 0,1 1 0 0 0,-1-1 0 0 0,0 1 0 0 0,0 0 0 0 0,1-1 0 0 0,-1 1 0 0 0,1-1 0 0 0,-1 1 0 0 0,1-1 0 0 0,0 1 0 0 0,-1-1 0 0 0,1 0 0 0 0,0 1 0 0 0,0-1-49 0 0,4 7 260 0 0,0 2 155 0 0,6 14 390 0 0,-10-20-599 0 0,0 1 38 0 0,-1-3-37 0 0,0-1-38 0 0,0 2 67 0 0,0-1-95 0 0,0-1-88 0 0,0 1 5 0 0,0 0 56 0 0,0-2-15 0 0,0 2 39 0 0,0-1 48 0 0,0 0 54 0 0,2 2 236 0 0,8 7-27 0 0,-7-7-7 0 0,-3-3 11 0 0,0 0 58 0 0,0 0 29 0 0,0 0 4 0 0,0 0-228 0 0,0 0-134 0 0,0 0-38 0 0,0 2 22 0 0,0-1-62 0 0,0-1-49 0 0,0 1-44 0 0,0 0-58 0 0,0 0-68 0 0,0 1 86 0 0,0-1 78 0 0,0 0 99 0 0,0 0 73 0 0,0 0 106 0 0,0 0-117 0 0,0-1 32 0 0,0 1 36 0 0,0 0 38 0 0,-1-1-162 0 0,0 0-62 0 0,-1 0-38 0 0,-3 0-32 0 0,2-1 3 0 0,1 1 27 0 0,1 0 29 0 0,1 1 45 0 0,-3-4 65 0 0,-2-2-89 0 0,-10-10 269 0 0,12 12-300 0 0,1 1-55 0 0,0-1 110 0 0,0 1-48 0 0,2-1-31 0 0,0-1-30 0 0,-1-2 27 0 0,-4-2 21 0 0,4 7-48 0 0,0-1-1 0 0,0 1 1 0 0,0 0 0 0 0,1-1-1 0 0,-1 1 1 0 0,0-1 0 0 0,1 1-1 0 0,-1-1 1 0 0,1 0 0 0 0,0 1-1 0 0,-1-2-16 0 0,-1-2 118 0 0,1 4-106 0 0,0-1 0 0 0,-1 1 0 0 0,1 0 0 0 0,1 0 1 0 0,-1 0-1 0 0,0-1 0 0 0,0 1 0 0 0,0 0 0 0 0,1-1 0 0 0,-1 1 1 0 0,1 0-1 0 0,-1-1 0 0 0,0-1-12 0 0,0-32 197 0 0,1 16-134 0 0,0-26-63 0 0,0 43 0 0 0,0 1 0 0 0,1-1 0 0 0,-1 0 0 0 0,0 1 0 0 0,1-1 0 0 0,-1 0 0 0 0,1 1 0 0 0,0-1 0 0 0,-1 1 0 0 0,1-1 0 0 0,0 1 0 0 0,0-1 0 0 0,0 1 0 0 0,0 0 0 0 0,0-1 0 0 0,0 1 0 0 0,1 0 0 0 0,-1 0 0 0 0,0-1 0 0 0,12-13 0 0 0,-11 10 0 0 0,-2 4 0 0 0,1 1 0 0 0,-1-1 0 0 0,0 1 0 0 0,0-1 0 0 0,1 0 0 0 0,-1 1 0 0 0,0-1 0 0 0,1 1 0 0 0,-1-1 0 0 0,1 1 0 0 0,-1-1 0 0 0,1 1 0 0 0,-1-1 0 0 0,1 1 0 0 0,-1 0 0 0 0,1-1 0 0 0,-1 1 0 0 0,1 0 0 0 0,0-1 0 0 0,-1 1 0 0 0,1 0 0 0 0,0-1 0 0 0,4-1 0 0 0,6-6 3 0 0,2-3-12 0 0,8 0-55 0 0,0 2-21 0 0,1 5 72 0 0,-20 4 13 0 0,-1 0 0 0 0,1 0 0 0 0,0 0 0 0 0,0 0 0 0 0,0-1-1 0 0,0 1 1 0 0,-1-1 0 0 0,1 0 0 0 0,0 1 0 0 0,0-1-1 0 0,-1 0 1 0 0,1 0 0 0 0,1-1 0 0 0,-2 1-4 0 0,0 0-1 0 0,1 1 1 0 0,-1-1-1 0 0,1 0 1 0 0,-1 1-1 0 0,1-1 1 0 0,-1 1 0 0 0,1-1-1 0 0,-1 1 1 0 0,1 0-1 0 0,-1-1 1 0 0,1 1-1 0 0,1 0 5 0 0,118 0-12 0 0,-106 3 12 0 0,0 7 0 0 0,-3-8-32 0 0,-9-2-138 0 0,-3 0-80 0 0,0 0 119 0 0,0 0-59 0 0,0 0-81 0 0,0 0 86 0 0,0 0-40 0 0,0 0-42 0 0,0 0-41 0 0,0 0-36 0 0,0 0-33 0 0,0 0-243 0 0,1 0-55 0 0,0 0-794 0 0,3 0-624 0 0,5 0-1187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4:54.8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243 1 7024 0 0,'0'0'157'0'0,"0"2"23"0"0,0 8 12 0 0,-1-7-62 0 0,-1-3-9 0 0,-4 1 102 0 0,2 4 192 0 0,-1 1-15 0 0,0-2-67 0 0,-1 0-46 0 0,-3 0 1 0 0,1 2-50 0 0,4-1-80 0 0,-2-1 35 0 0,-10 12 371 0 0,9-9-353 0 0,2 1-41 0 0,1 0-96 0 0,1 4 61 0 0,-3 6 82 0 0,-3-5-41 0 0,-6 5 78 0 0,-1 10-8 0 0,2-1-42 0 0,7-18-106 0 0,-6 11 74 0 0,5-8-47 0 0,1 1 1 0 0,-1 1-1 0 0,1 2-125 0 0,-1 8 189 0 0,4-7-59 0 0,1-5 44 0 0,0-1 1 0 0,-5 12-175 0 0,5-12 72 0 0,0-1 1 0 0,0 1 0 0 0,1 0-1 0 0,0-1 1 0 0,1 1 0 0 0,0 1-73 0 0,1 72 518 0 0,0-50-263 0 0,2-15-97 0 0,0-13-68 0 0,0 0 1 0 0,1 0-1 0 0,0 0 0 0 0,0-1 1 0 0,2 4-91 0 0,5 10 129 0 0,-6-12-114 0 0,1 1 1 0 0,0-1 0 0 0,4 6-16 0 0,36 35-17 0 0,-37-40 12 0 0,-4-4-128 0 0,1 0 92 0 0,9 7 137 0 0,-11-9-107 0 0,0 1-37 0 0,0-1-50 0 0,0 0-63 0 0,1 0-74 0 0,-1 0-88 0 0,-1-1 60 0 0,1 1-45 0 0,-1-1-49 0 0,1 1-52 0 0,-1 0-57 0 0,1-1-58 0 0,0 1-63 0 0,0 0-65 0 0,7 4-1249 0 0,7 3-1083 0 0,-17-9 2984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4:55.3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333 31 5784 0 0,'-12'-13'132'0'0,"9"11"-31"0"0,1 1-36 0 0,-3 2-2 0 0,0 0-6 0 0,3-2 3 0 0,-1-2 35 0 0,-10-7-68 0 0,-2 8-27 0 0,9 2 27 0 0,1 0 50 0 0,-1 0 41 0 0,0 0 33 0 0,-1 0 86 0 0,-14 0 514 0 0,12 0-459 0 0,1 0-81 0 0,0 0-70 0 0,-2 1 163 0 0,-2 6 25 0 0,4-3-143 0 0,-2 1 73 0 0,0 0 14 0 0,0 3-63 0 0,-3 4-2 0 0,-23 26 284 0 0,32-34-433 0 0,1 0-1 0 0,0 0 0 0 0,0 1 1 0 0,0-1-1 0 0,0 1 0 0 0,1 0 0 0 0,-1 2-58 0 0,-2 5 217 0 0,0-1-42 0 0,-8 9 77 0 0,10-16-211 0 0,0 1 1 0 0,0-1-1 0 0,1 1 0 0 0,0 0 1 0 0,-1-1-1 0 0,1 1 0 0 0,1 0 1 0 0,-1 0-1 0 0,1 0 1 0 0,0 1-1 0 0,0-1 0 0 0,0 5-41 0 0,0-4 44 0 0,1 0 1 0 0,-1-1-1 0 0,-1 1 0 0 0,1 0 0 0 0,-2 2-44 0 0,1-3 48 0 0,1 0-1 0 0,-1 0 1 0 0,1 0-1 0 0,1 0 1 0 0,-1 4-48 0 0,3 23 366 0 0,4-2-59 0 0,-5-27-269 0 0,1 0-1 0 0,-1 1 0 0 0,1-1 0 0 0,0 0 0 0 0,0 0 0 0 0,0 0 0 0 0,0 0-37 0 0,0-1 28 0 0,0 0 0 0 0,0 1-1 0 0,0-1 1 0 0,1 0 0 0 0,-1-1-1 0 0,1 1 1 0 0,-1 0 0 0 0,3 0-28 0 0,6 3 90 0 0,6 5 56 0 0,-14-7-49 0 0,0-2-43 0 0,6-2-9 0 0,-6 1-7 0 0,3 0 35 0 0,-4 0-45 0 0,0 1 1 0 0,1-1-1 0 0,-1 0 1 0 0,0-1-1 0 0,0 1 1 0 0,0 0-1 0 0,0 0 1 0 0,0-1-1 0 0,0 0 1 0 0,1 0-29 0 0,33-15 389 0 0,-24 11-307 0 0,-2 1-52 0 0,-6 3 4 0 0,0-1 0 0 0,0 0 1 0 0,0 0-1 0 0,0 0 0 0 0,3-2-34 0 0,13-15 111 0 0,-4-3-48 0 0,-2-2-32 0 0,2-4-18 0 0,-5 10 28 0 0,2-7-28 0 0,-4 5-3 0 0,-2 3 30 0 0,-5 12-37 0 0,-1 0 1 0 0,0 0 0 0 0,0 0-1 0 0,-1 0 1 0 0,1 0 0 0 0,-1 0 0 0 0,-1-3-4 0 0,1-12 51 0 0,0-22-25 0 0,0 24 10 0 0,0-5 39 0 0,0 23-75 0 0,0 0 1 0 0,0-1 0 0 0,0 1 0 0 0,0 0 0 0 0,0 0 0 0 0,0 0 0 0 0,0 0 0 0 0,0 0 0 0 0,0 0 0 0 0,0 0 0 0 0,0 0 0 0 0,0 0 0 0 0,0 0 0 0 0,0-1 0 0 0,0 1-1 0 0,0 0 1 0 0,0 0 0 0 0,0 0 0 0 0,0 0 0 0 0,0 0 0 0 0,0 0 0 0 0,0 0 0 0 0,0 0 0 0 0,0 0 0 0 0,0 0 0 0 0,0 0 0 0 0,1 0 0 0 0,-1-1 0 0 0,0 1 0 0 0,0 0 0 0 0,0 0-1 0 0,0 0 1 0 0,0 0 0 0 0,0 0 0 0 0,0 0 0 0 0,0 0 0 0 0,0 0 0 0 0,0 0 0 0 0,0 0 0 0 0,0 0 0 0 0,0 0 0 0 0,1 0 0 0 0,-1 0 0 0 0,0 0 0 0 0,0 0 0 0 0,0 0-1 0 0,0 0 1 0 0,0 0 0 0 0,0 0 0 0 0,0 0 0 0 0,0 0 0 0 0,0 0 0 0 0,0 0 0 0 0,1 0 0 0 0,-1 0 0 0 0,0 0 0 0 0,0 0-1 0 0,0 0 0 0 0,1 0 0 0 0,-1 0 1 0 0,1 0-1 0 0,-1 0 0 0 0,1 0 1 0 0,-1 0-1 0 0,1 0 0 0 0,-1 0 1 0 0,1 1-1 0 0,-1-1 0 0 0,0 0 1 0 0,1 0-1 0 0,-1 0 0 0 0,1 1 1 0 0,-1-1-1 0 0,1 0 0 0 0,-1 0 1 0 0,0 1-1 0 0,1-1 0 0 0,-1 0 1 0 0,0 1-1 0 0,1-1 0 0 0,-1 0 1 0 0,0 1-1 0 0,1-1 0 0 0,-1 1 1 0 0,0-1-1 0 0,0 0 0 0 0,0 1 1 0 0,1-1-1 0 0,-1 1 0 0 0,0-1 1 0 0,0 1-1 0 0,0 19 0 0 0,0-17 0 0 0,0-1 0 0 0,-1 1 0 0 0,1 0 0 0 0,0-1 0 0 0,1 1 0 0 0,-1 0 0 0 0,0 0 0 0 0,1-1 0 0 0,-1 1 0 0 0,2 2 0 0 0,3 2 0 0 0,-4-6 0 0 0,0 1 0 0 0,-1-1 0 0 0,1 1 0 0 0,0-1 0 0 0,0 0 0 0 0,-1 1 0 0 0,1 0 0 0 0,-1-1 0 0 0,1 1 0 0 0,-1-1 0 0 0,0 1 0 0 0,0-1 0 0 0,1 1 0 0 0,-1 0 0 0 0,0 0 0 0 0,-1 7 0 0 0,1-6 0 0 0,-1-1 0 0 0,1 1 0 0 0,0 0 0 0 0,0 0 0 0 0,0 0 0 0 0,0 0 0 0 0,1-1 0 0 0,-1 1 0 0 0,1 0 0 0 0,0 0 0 0 0,0 0 0 0 0,4 5 0 0 0,-4-7 0 0 0,0 1 0 0 0,-1-1 0 0 0,1 0 0 0 0,0 1 0 0 0,0-1 0 0 0,-1 1 0 0 0,1-1 0 0 0,-1 1 0 0 0,1-1 0 0 0,-1 1 0 0 0,0-1 0 0 0,0 1 0 0 0,1 0 0 0 0,-1-1 0 0 0,0 1 0 0 0,0 0 0 0 0,0 0 0 0 0,0-1 0 0 0,1 1 0 0 0,-1 0 0 0 0,1-1 0 0 0,-1 1 0 0 0,1 0 0 0 0,0-1 0 0 0,-1 1 1 0 0,1-1-1 0 0,0 1 0 0 0,0-1 0 0 0,0 1-1 0 0,0-1-1 0 0,0 1 1 0 0,0-1 0 0 0,0 1 0 0 0,-1-1-1 0 0,1 1 1 0 0,-1-1 0 0 0,1 1 0 0 0,-1 0 0 0 0,0 0-1 0 0,1-1 1 0 0,-1 1 0 0 0,0 0 1 0 0,-1 7-36 0 0,2 0-18 0 0,11 18-60 0 0,-9-19 122 0 0,-2 1 68 0 0,0 10 43 0 0,10 6-138 0 0,-9-16-77 0 0,-2 5-99 0 0,0-7 97 0 0,0 8-118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4:55.7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6240 0 0,'0'2'182'0'0,"0"14"-186"0"0,0-3 112 0 0,0-2 95 0 0,0-1 82 0 0,0 1 141 0 0,0-1 68 0 0,0 22 1125 0 0,1-21-1322 0 0,2-5-146 0 0,0-1-38 0 0,3 8 97 0 0,-4 0-14 0 0,-2-4-102 0 0,-1 3 14 0 0,1-4-8 0 0,1-1 14 0 0,2 0 39 0 0,1 1 0 0 0,2 2 63 0 0,-4 2 54 0 0,-2 1 36 0 0,0-4-146 0 0,0 0-51 0 0,1 7 1 0 0,0-14-104 0 0,-1 0 0 0 0,0 0 0 0 0,1 0 0 0 0,-1 0 0 0 0,1 0 0 0 0,0 0 0 0 0,-1-1 0 0 0,1 1 0 0 0,0 0 0 0 0,0-1 0 0 0,0 1 1 0 0,1 0-1 0 0,0 1-6 0 0,1 1 43 0 0,-2 1-78 0 0,-2-2-99 0 0,0-1-119 0 0,1-1 138 0 0,0 0-280 0 0,0 0-111 0 0,0-1 65 0 0,0 1-42 0 0,0 1-576 0 0,0 2-458 0 0,0 4-872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3:35.8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9040 0 0,'0'0'200'0'0,"0"0"33"0"0,0 0 15 0 0,2 2-36 0 0,6 6-80 0 0,-3-3-54 0 0,3 3 34 0 0,-7-7-26 0 0,0 0 72 0 0,2 2 96 0 0,-1-1-83 0 0,1 0 33 0 0,-1 2-13 0 0,1-1 0 0 0,-1 1 0 0 0,1 0 0 0 0,-1 0 0 0 0,0 0 0 0 0,0 0 1 0 0,-1 0-1 0 0,2 3-191 0 0,0 3 285 0 0,0-1-45 0 0,-1-2-93 0 0,0 0-46 0 0,3 7 257 0 0,0 2 18 0 0,-3 2-78 0 0,-2-15-241 0 0,1 1 0 0 0,-1-1-1 0 0,0 0 1 0 0,1 1 0 0 0,0-1 0 0 0,0 0-1 0 0,0 1 1 0 0,0-1 0 0 0,1 0-57 0 0,3 12 233 0 0,0 10 105 0 0,0-11-116 0 0,0-2-48 0 0,-2 10 20 0 0,-2-6-64 0 0,5 5 107 0 0,0 1-3 0 0,-4-6-116 0 0,-3-2-28 0 0,0 10 86 0 0,1-21-146 0 0,0-1 0 0 0,0 0 0 0 0,0 1 0 0 0,1-1 0 0 0,-1 0 0 0 0,1 1 0 0 0,0-1 0 0 0,0 2-30 0 0,4 3 76 0 0,-4-5-66 0 0,0-1 0 0 0,0 0 0 0 0,-1 1-1 0 0,1-1 1 0 0,0 1 0 0 0,-1-1 0 0 0,1 1 0 0 0,-1-1 0 0 0,1 1-1 0 0,-1-1 1 0 0,0 1 0 0 0,1 0 0 0 0,-1-1 0 0 0,0 1-10 0 0,0 56 110 0 0,0-56-173 0 0,0-2-44 0 0,0 0-171 0 0,0 0 136 0 0,0 0-52 0 0,0 0-77 0 0,0 0 87 0 0,0 0-39 0 0,0 0-41 0 0,0 0-39 0 0,0 1-406 0 0,0-1 100 0 0,1 0-54 0 0,0 2-777 0 0,3 2-611 0 0,5 5-1163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4:56.3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18 6624 0 0,'0'0'192'0'0,"2"2"-7"0"0,4 5-147 0 0,-5-5-38 0 0,0 0 0 0 0,0 0-1 0 0,-1 0 1 0 0,1 0 0 0 0,0 0 0 0 0,-1 0 0 0 0,1 1 0 0 0,-1 0 0 0 0,1 3 26 0 0,-1 1 35 0 0,0-4 78 0 0,2-1 159 0 0,7 13 229 0 0,-6-5-263 0 0,-2 6 88 0 0,1-2 92 0 0,3-5-74 0 0,1 3 7 0 0,-5 5 16 0 0,-1-5-72 0 0,1-4-100 0 0,2 0 60 0 0,0 2-46 0 0,3 9 129 0 0,0-5-69 0 0,2 3-63 0 0,-7-14-198 0 0,0 0 1 0 0,-1 0-1 0 0,1 0 1 0 0,0 0 0 0 0,-1 0-1 0 0,0 0 1 0 0,0 2-35 0 0,2 13 213 0 0,5-1-2 0 0,-3-7-73 0 0,0 0 63 0 0,1 1 39 0 0,2 4 90 0 0,-5-3-54 0 0,-1-1-102 0 0,6 1-3 0 0,-3-4-79 0 0,1 2 44 0 0,5 7 115 0 0,-7-14 25 0 0,-3-3 39 0 0,0 0 5 0 0,0 0-20 0 0,0 0-83 0 0,0 0-32 0 0,0 0-8 0 0,0 0 10 0 0,0 0 45 0 0,0 0 21 0 0,-3-3 3 0 0,-7-7-32 0 0,8 7-159 0 0,1 0-34 0 0,1-6-37 0 0,1 7 12 0 0,-1-72-6 0 0,0 71 1 0 0,0 0-1 0 0,0 0 0 0 0,1 0 0 0 0,-1 0 0 0 0,1 0 1 0 0,0 0-1 0 0,0 0 0 0 0,0 0 0 0 0,1-3 0 0 0,3-8 13 0 0,-3-5 25 0 0,-2 15-31 0 0,0 1-1 0 0,0 0 1 0 0,0 0-1 0 0,0 0 0 0 0,1-1 1 0 0,0 1-1 0 0,-1 0 0 0 0,1 0-6 0 0,12-28 66 0 0,5-14-52 0 0,-16 41-14 0 0,0-1-1 0 0,0 1 0 0 0,1 0 0 0 0,-1 0 0 0 0,1 0 0 0 0,0 0 0 0 0,3-2 1 0 0,13-19-74 0 0,-1-1 58 0 0,5 9 16 0 0,-13 4 0 0 0,10 8 0 0 0,-15-1 0 0 0,-2 2 0 0 0,24-11 0 0 0,-26 14 0 0 0,0 1 0 0 0,0-1 0 0 0,-1 1 0 0 0,1 0 0 0 0,0-1 0 0 0,0 1 0 0 0,0 0 0 0 0,0-1 0 0 0,-1 1 0 0 0,1 0 0 0 0,0 0 0 0 0,0 0 0 0 0,0 0 0 0 0,0 0 0 0 0,0 0 0 0 0,0 0 0 0 0,0 0 0 0 0,0 0 0 0 0,-1 0 0 0 0,1 1 0 0 0,0-1 0 0 0,0 0 0 0 0,0 0 0 0 0,0 1 0 0 0,-1-1 0 0 0,1 1 0 0 0,0-1 0 0 0,0 1 0 0 0,0-1 0 0 0,-1 1 0 0 0,1-1 0 0 0,0 1 0 0 0,-1 0 0 0 0,1-1 0 0 0,-1 1 0 0 0,1 0 0 0 0,0 0 0 0 0,-1-1 0 0 0,1 1 0 0 0,0 0 0 0 0,0-1 0 0 0,-1 1 0 0 0,1-1 0 0 0,0 1 0 0 0,0-1 0 0 0,0 1 0 0 0,0-1 0 0 0,0 0 0 0 0,0 1 0 0 0,-1-1 0 0 0,1 0 0 0 0,0 0 0 0 0,0 0 0 0 0,1 1 0 0 0,-2-1 0 0 0,1 0 0 0 0,0 0 0 0 0,0 0 0 0 0,-1 0 0 0 0,1 0 0 0 0,0 0 0 0 0,0 0 0 0 0,-1 1 0 0 0,1-1 0 0 0,0 0 0 0 0,0 1 0 0 0,-1-1 0 0 0,1 0 0 0 0,0 1 0 0 0,-1-1 0 0 0,1 1 0 0 0,-1-1 0 0 0,1 1 0 0 0,-1-1 0 0 0,1 1 0 0 0,-1 0 0 0 0,1-1 0 0 0,-1 1 0 0 0,1-1 0 0 0,-1 1 0 0 0,0 0 0 0 0,1 0 0 0 0,-1-1 0 0 0,0 2 0 0 0,1-1 0 0 0,-1 0 0 0 0,1 0 0 0 0,-1 0 0 0 0,1 0 0 0 0,0 0 0 0 0,-1 0 0 0 0,1 0 0 0 0,0 0 0 0 0,0 0 0 0 0,0 0 0 0 0,0-1 0 0 0,0 1 0 0 0,0 0 0 0 0,0 0 0 0 0,0-1 0 0 0,4 3-1 0 0,-5-3 1 0 0,1 0-1 0 0,0 0 1 0 0,-1 1-1 0 0,1-1 1 0 0,-1 0-1 0 0,1 0 1 0 0,-1 1 0 0 0,1-1-1 0 0,-1 1 1 0 0,1-1-1 0 0,-1 1 1 0 0,1-1-1 0 0,-1 1 1 0 0,1-1-1 0 0,-1 1 1 0 0,0-1-1 0 0,1 1 1 0 0,-1-1 0 0 0,0 1-1 0 0,1 0 1 0 0,-1-1-1 0 0,0 1 1 0 0,3 4-14 0 0,9 11-114 0 0,-1-4-9 0 0,-11-11 122 0 0,1 0 0 0 0,-1 1 0 0 0,1-1 0 0 0,0 0-1 0 0,-1 1 1 0 0,0-1 0 0 0,1 0 0 0 0,-1 1 0 0 0,0-1 0 0 0,0 0 0 0 0,0 1-1 0 0,0-1 16 0 0,2 14-122 0 0,5 3 88 0 0,-3-8 30 0 0,4 13 5 0 0,-6-19 1 0 0,0 0 0 0 0,-1 0 0 0 0,0 0 1 0 0,0 0-1 0 0,0 0 0 0 0,0 0 0 0 0,0 3-2 0 0,1 3 90 0 0,8 10 54 0 0,-7-10 14 0 0,-4-7-121 0 0,1 20 64 0 0,3-11-79 0 0,3-8-22 0 0,-5-3 0 0 0,-1-1 0 0 0,1 0 0 0 0,-1 0 0 0 0,1 1 0 0 0,-1-1 0 0 0,0 0 0 0 0,1 0 0 0 0,-1 1 0 0 0,0-1 0 0 0,1 0 0 0 0,-1 1 0 0 0,0-1 0 0 0,0 1 0 0 0,1-1 0 0 0,-1 0 0 0 0,0 1 0 0 0,0-1 0 0 0,1 1 0 0 0,-1-1 0 0 0,0 1 0 0 0,0-1 0 0 0,0 1 0 0 0,0-1 0 0 0,0 1 0 0 0,0-1 0 0 0,0 1 0 0 0,0-1 0 0 0,0 1 0 0 0,0-1 0 0 0,0 0 0 0 0,0 1 0 0 0,0 0 0 0 0,0 9 6 0 0,0-5-7 0 0,0 2 34 0 0,0 3 33 0 0,0 6 46 0 0,0-4-96 0 0,0-3-43 0 0,2-3-75 0 0,1-2-18 0 0,-1 0-39 0 0,3 1-243 0 0,-2-2-554 0 0,-3-3-61 0 0,0 0-7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4:56.6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46 10680 0 0,'0'0'241'0'0,"0"0"38"0"0,0 0 11 0 0,3 0-28 0 0,3 0-205 0 0,9 1-15 0 0,-13-1-42 0 0,-1 0 1 0 0,1 0-1 0 0,-1 0 0 0 0,1 0 1 0 0,-1 0-1 0 0,0-1 1 0 0,1 1-1 0 0,-1 0 0 0 0,1-1 1 0 0,-1 1-1 0 0,0-1 1 0 0,1 0-1 0 0,3-5 47 0 0,-2 2 111 0 0,7 2 122 0 0,1 2 133 0 0,11 1 352 0 0,-10-5-312 0 0,-4 0-299 0 0,-7 3-135 0 0,1 0-1 0 0,-1 0 1 0 0,0 0 0 0 0,1 0 0 0 0,-1 1 0 0 0,1-1-1 0 0,-1 1 1 0 0,1-1 0 0 0,-1 1 0 0 0,1-1 0 0 0,-1 1-1 0 0,1 0 1 0 0,0 0 0 0 0,0 0-19 0 0,4 0 60 0 0,-4 0-42 0 0,0 0 0 0 0,0 0-1 0 0,1 0 1 0 0,-1 0 0 0 0,0 0-1 0 0,0 0 1 0 0,0-1 0 0 0,0 1 0 0 0,0-1-1 0 0,1 0-17 0 0,4-3 19 0 0,-5 3-19 0 0,-1 0 0 0 0,0 0 0 0 0,1 0 0 0 0,-1 0 1 0 0,1 1-1 0 0,-1-1 0 0 0,1 0 0 0 0,-1 1 0 0 0,1 0 1 0 0,-1-1-1 0 0,1 1 0 0 0,0 0 0 0 0,-1 0 1 0 0,1 0-1 0 0,0 0 43 0 0,0 0-36 0 0,0 0-37 0 0,0 0-38 0 0,-1 0-38 0 0,1 0-39 0 0,0 0-41 0 0,0 0-39 0 0,0 0-42 0 0,0 0-42 0 0,0 0-42 0 0,0 0-44 0 0,0 0-44 0 0,-1 0-45 0 0,1 0-46 0 0,0 0-45 0 0,4 0-1200 0 0,3 0-1006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4:57.1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7344 0 0,'0'0'216'0'0,"0"0"-56"0"0,0 0-8 0 0,0 0 55 0 0,0 0 176 0 0,0 0 332 0 0,0 0 21 0 0,0 0-35 0 0,0 0-470 0 0,0 0 68 0 0,0 0 154 0 0,0 0-18 0 0,0 0-3 0 0,2 3 0 0 0,8 7 0 0 0,-8-8-116 0 0,0 1-115 0 0,-2 0-72 0 0,0 1-69 0 0,1-1-16 0 0,-1-1 50 0 0,5 6 72 0 0,1 4 87 0 0,-4-2-54 0 0,-3 2 19 0 0,1-9-152 0 0,0 0-1 0 0,-1 0 1 0 0,1 0 0 0 0,1 0-1 0 0,-1 0 1 0 0,0 0 0 0 0,1 0-1 0 0,-1 0 1 0 0,1 0 0 0 0,0 1-66 0 0,4 3 149 0 0,0 3 68 0 0,-2 6 55 0 0,-3-11-186 0 0,1 0-1 0 0,0-1 0 0 0,0 1 0 0 0,0 0 1 0 0,2 4-86 0 0,3 14 260 0 0,-4-6-131 0 0,-2 0 19 0 0,0 25 285 0 0,3-28-311 0 0,2 0 25 0 0,-4-11-115 0 0,0 1 0 0 0,1-1 0 0 0,-1 0 0 0 0,-1 0-1 0 0,1 1 1 0 0,0-1 0 0 0,-1 0 0 0 0,0 1-1 0 0,0 0-31 0 0,-1 7 86 0 0,1 10 64 0 0,4-8-3 0 0,2 0-34 0 0,-5-10-87 0 0,0 0 0 0 0,0 0 0 0 0,0 0 0 0 0,-1 0 0 0 0,1 0 0 0 0,-1 1-1 0 0,1-1-25 0 0,-1 19 175 0 0,0-8-82 0 0,0 5-11 0 0,0-7-2 0 0,0 6 53 0 0,0-5-39 0 0,0 0-12 0 0,0-11-36 0 0,0-2-134 0 0,0 0 9 0 0,0 0 13 0 0,0 0-36 0 0,0 0-16 0 0,0 0-36 0 0,0 0-41 0 0,0 0-46 0 0,0 0-49 0 0,0 0-48 0 0,0 0-43 0 0,0 0-38 0 0,0 0-275 0 0,0 0-64 0 0,0 0-51 0 0,0 0-36 0 0,0 0-321 0 0,0 0-33 0 0,0 0-2512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4:58.4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6688 0 0,'0'0'197'0'0,"0"0"-48"0"0,0 0 9 0 0,0 0 75 0 0,0 0 215 0 0,0 0 393 0 0,2 0 30 0 0,10 0-40 0 0,19 0 1300 0 0,-22 0-1528 0 0,1 0-69 0 0,-3 0-209 0 0,0 0-57 0 0,1 0-66 0 0,-1 0-77 0 0,1 1 92 0 0,3 5 14 0 0,2 0 6 0 0,-2-4-22 0 0,2 1 25 0 0,1 7-5 0 0,-13-8-210 0 0,1-1 0 0 0,0 1 0 0 0,-1-1 0 0 0,1 1 0 0 0,0-1 1 0 0,0 0-1 0 0,0 0 0 0 0,0 0 0 0 0,0 0 0 0 0,1 1-25 0 0,9 1 101 0 0,-10-3-79 0 0,0 0-1 0 0,1 1 1 0 0,-1-1 0 0 0,0 1-1 0 0,0 0 1 0 0,0 0 0 0 0,0 0-1 0 0,0 0 1 0 0,0 0 0 0 0,0 0-1 0 0,0 1 1 0 0,0-1-1 0 0,0 0 1 0 0,-1 1-22 0 0,20 22 187 0 0,4 10-25 0 0,5 1 38 0 0,-20-19-127 0 0,-1 1 0 0 0,-1 0 0 0 0,0 0 0 0 0,-1 0 0 0 0,0 3-73 0 0,23 93 409 0 0,-21-75-255 0 0,-7-25-81 0 0,0 0 0 0 0,-1 1 0 0 0,-1-1-1 0 0,0 1 1 0 0,-1 5-73 0 0,0 16 148 0 0,1-23-94 0 0,1 8 41 0 0,-5-4 34 0 0,3-11-92 0 0,-5 14 130 0 0,4-14-105 0 0,1 1 1 0 0,0-1-1 0 0,0 1 0 0 0,1-1 1 0 0,0 2-63 0 0,0 35 399 0 0,0-26-254 0 0,-2-4-54 0 0,-3-1-21 0 0,-1 1-26 0 0,5 4-4 0 0,1-14-30 0 0,0 1 0 0 0,0-1 0 0 0,0 0 0 0 0,0 0 0 0 0,0 1 0 0 0,-1-1 0 0 0,1 0 0 0 0,-1 0 0 0 0,1 1 0 0 0,-2 1-10 0 0,-3 4 53 0 0,4-7-38 0 0,0 0-1 0 0,1 0 1 0 0,-1 1 0 0 0,0-1 0 0 0,0 1 0 0 0,1-1 0 0 0,-1 1 0 0 0,1-1 0 0 0,-1 1 0 0 0,1-1 0 0 0,0 1 0 0 0,0 0-1 0 0,-1-1 1 0 0,1 1-15 0 0,0 0 27 0 0,0 0-1 0 0,0 0 1 0 0,-1 0-1 0 0,1 0 0 0 0,-1-1 1 0 0,1 1-1 0 0,-1 0 0 0 0,0 0 1 0 0,0-1-1 0 0,0 1 1 0 0,0 0-27 0 0,0 0 26 0 0,0-1 1 0 0,0 1 0 0 0,0 0-1 0 0,0 0 1 0 0,1 0 0 0 0,-1 0 0 0 0,0 0-1 0 0,1 0 1 0 0,0 0 0 0 0,-1 0-1 0 0,1 0-26 0 0,-2 1 80 0 0,-8 7-52 0 0,7-8 31 0 0,3 1 34 0 0,0-1-56 0 0,0 2-52 0 0,0-3 68 0 0,0 0 14 0 0,0 0 38 0 0,0 1 44 0 0,0 0 51 0 0,0-2-221 0 0,-2 0-74 0 0,2 0-183 0 0,0 0 85 0 0,0 0 77 0 0,-1 0 67 0 0,1-1 53 0 0,0 1 35 0 0,-1 0 121 0 0,-2 0 634 0 0,2 0-674 0 0,1 0-51 0 0,-1 0-68 0 0,0 0-87 0 0,0 0-102 0 0,0 0-120 0 0,1 0-81 0 0,-1 0-119 0 0,1 0 205 0 0,0 0-34 0 0,-1 0-36 0 0,1 0-37 0 0,0 0-38 0 0,0 0-41 0 0,0 0-42 0 0,-1 0-42 0 0,1 0-45 0 0,0 0-46 0 0,0 1-48 0 0,0-1-48 0 0,0 0-459 0 0,0 0-33 0 0,0 0-2622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5:01.8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288 32 6992 0 0,'0'0'157'0'0,"0"0"23"0"0,0 0 12 0 0,0-3-27 0 0,-3-7-131 0 0,-3 8-23 0 0,2 2 31 0 0,4 0-42 0 0,-5 0 215 0 0,1-1-49 0 0,-3-1 55 0 0,4 1-139 0 0,-7-7 159 0 0,9 7-195 0 0,-1 0 136 0 0,0 0-51 0 0,0 0-43 0 0,0 1-34 0 0,-5 1 22 0 0,7-1-37 0 0,-5 0 124 0 0,2 0-69 0 0,1 0-44 0 0,-1 0-28 0 0,1 0 39 0 0,-3 2 121 0 0,4-1-167 0 0,0 1 1 0 0,-1-1-1 0 0,1 0 0 0 0,0 0 0 0 0,0 0 0 0 0,-1-1 0 0 0,1 1 0 0 0,-1 0 0 0 0,1 0 0 0 0,-1-1 1 0 0,1 1-1 0 0,-1-1 0 0 0,1 1 0 0 0,-1-1 0 0 0,1 0 0 0 0,-1 1 0 0 0,0-1 0 0 0,0 0-15 0 0,-12 3 99 0 0,-2 9 95 0 0,1 1-53 0 0,5-9-77 0 0,8-3-51 0 0,-1 0-1 0 0,1 0 1 0 0,0 0-1 0 0,0 0 0 0 0,0 1 1 0 0,0-1-1 0 0,0 1 0 0 0,0-1 1 0 0,0 1-13 0 0,-18 11 43 0 0,18-12-39 0 0,0 0 1 0 0,1 0-1 0 0,-1-1 0 0 0,0 1 0 0 0,0 1 1 0 0,1-1-1 0 0,-1 0 0 0 0,1 0 0 0 0,-1 1 1 0 0,1-1-1 0 0,0 1 0 0 0,-1-1 0 0 0,1 1-4 0 0,-4 8 20 0 0,4-7-17 0 0,0-1 1 0 0,0 0 0 0 0,0 0 0 0 0,0 0 0 0 0,-1 0-1 0 0,1 0 1 0 0,-1 0 0 0 0,1 0 0 0 0,-1 0-4 0 0,-2 3-16 0 0,0 0 1 0 0,0 1 0 0 0,0-1-1 0 0,1 1 1 0 0,0 0 0 0 0,0 1 15 0 0,0-2-4 0 0,1 10 4 0 0,2-14 0 0 0,0 0 0 0 0,0-1 0 0 0,0 1 0 0 0,0 0 0 0 0,0 0 0 0 0,0 0 0 0 0,0-1 0 0 0,0 1 0 0 0,-1 0 0 0 0,1 0 0 0 0,0 0 0 0 0,0-1 0 0 0,-1 1 0 0 0,1 0 0 0 0,-1 0 0 0 0,-5 3 8 0 0,6-4-6 0 0,-1 0-1 0 0,1 1 1 0 0,-1-1-1 0 0,1 0 0 0 0,-1 0 1 0 0,1 1-1 0 0,0-1 1 0 0,-1 0-1 0 0,1 1 0 0 0,0-1 1 0 0,-1 0-1 0 0,1 1 1 0 0,0-1-1 0 0,0 1 0 0 0,-1-1 1 0 0,1 0-1 0 0,0 1 0 0 0,0-1 1 0 0,0 1-1 0 0,0-1 1 0 0,-1 1-1 0 0,1-1 0 0 0,0 1 1 0 0,0-1-1 0 0,0 1 1 0 0,0-1-1 0 0,0 1 0 0 0,0-1 1 0 0,0 1-1 0 0,0-1 1 0 0,0 1-1 0 0,1-1-1 0 0,-2 1 0 0 0,1-1 1 0 0,0 1-1 0 0,0-1 0 0 0,0 1 1 0 0,0-1-1 0 0,0 1 0 0 0,0-1 1 0 0,0 1-1 0 0,0-1 0 0 0,0 1 0 0 0,0-1 1 0 0,1 1-1 0 0,-1-1 0 0 0,0 0 1 0 0,0 1-1 0 0,0-1 0 0 0,0 1 1 0 0,1-1-1 0 0,-1 1 0 0 0,0-1 1 0 0,0 0-1 0 0,1 1 0 0 0,-1-1 1 0 0,0 0-1 0 0,1 1 0 0 0,-1-1 1 0 0,1 0-1 0 0,-1 1 0 0 0,0-1 0 0 0,1 0 1 0 0,-1 0-1 0 0,1 1 0 0 0,5 3-13 0 0,2 9-40 0 0,2-6 46 0 0,2-2 34 0 0,-8-4 8 0 0,-1 0 0 0 0,1 0 1 0 0,-1-1-1 0 0,1 1 0 0 0,-1-1 0 0 0,1 0 0 0 0,-1 0 0 0 0,1 0 1 0 0,1-1-36 0 0,4 1 91 0 0,-5 0-20 0 0,-1 0 0 0 0,1 0 0 0 0,0 0 0 0 0,-1 1 0 0 0,1 0 0 0 0,3 0-71 0 0,6 6 175 0 0,-7-5-148 0 0,5 2 60 0 0,5-4-8 0 0,0 1-10 0 0,4 9 24 0 0,5-5-62 0 0,10 11 39 0 0,-30-15-59 0 0,1 1-6 0 0,0 0 1 0 0,0 0-1 0 0,-1 0 0 0 0,1 1 1 0 0,-1 0-1 0 0,0 0 0 0 0,1 0 1 0 0,2 3-6 0 0,-4-2 10 0 0,0 1 0 0 0,-1-1 0 0 0,0 1 0 0 0,0-1 0 0 0,0 1 0 0 0,0 0 0 0 0,-1 0 0 0 0,1 1-10 0 0,-1 12 80 0 0,-3-8-19 0 0,-5 2-25 0 0,0 0-7 0 0,4-1 21 0 0,2-9-44 0 0,0 0 0 0 0,0 0 0 0 0,-1 0 0 0 0,1 0 0 0 0,-1-1 0 0 0,1 1 0 0 0,-1 0 0 0 0,0 0 0 0 0,0-1 0 0 0,0 1 0 0 0,0 0 0 0 0,0-1 0 0 0,0 1 1 0 0,0 0-7 0 0,-22 20 91 0 0,11-10-75 0 0,7-7 0 0 0,3-4-7 0 0,1 1 0 0 0,0-1 0 0 0,-1 0 0 0 0,1 0 0 0 0,-1 0 0 0 0,0 0 0 0 0,1 0 0 0 0,-1 0 0 0 0,0 0 0 0 0,-1 0-9 0 0,-18 9 22 0 0,4-2-66 0 0,11-5 44 0 0,4-2 29 0 0,-1 2-13 0 0,0 0 71 0 0,1-6-3 0 0,-1 2-57 0 0,0-3 4 0 0,3 3-30 0 0,0 1-1 0 0,0-1 1 0 0,0 0 0 0 0,1 1-1 0 0,-1-1 1 0 0,0 1-1 0 0,1-1 1 0 0,-1 1-1 0 0,0-1 1 0 0,1 1-1 0 0,-1-1 1 0 0,0 1-1 0 0,1-1 1 0 0,-1 1 0 0 0,1-1-1 0 0,-1 1 1 0 0,1-1-1 0 0,1-9-12 0 0,-2 10 11 0 0,0 0 0 0 0,0 0 0 0 0,0 0 0 0 0,0 0 0 0 0,0 0 1 0 0,0 0-1 0 0,0 0 0 0 0,0 0 0 0 0,0 0 0 0 0,0-1 0 0 0,0 1 0 0 0,0 0 1 0 0,0 0-1 0 0,0 0 0 0 0,0 0 0 0 0,0 0 0 0 0,0 0 0 0 0,0 0 1 0 0,0 0-1 0 0,0 0 0 0 0,0 0 0 0 0,0-1 0 0 0,0 1 0 0 0,0 0 1 0 0,0 0-1 0 0,0 0 0 0 0,1 0 0 0 0,-1 0 0 0 0,0 0 0 0 0,0 0 1 0 0,0 0-1 0 0,0 0 0 0 0,0 0 0 0 0,0 0 0 0 0,0 0 0 0 0,0 0 0 0 0,0 0 1 0 0,0 0-1 0 0,0 0 0 0 0,0 0 0 0 0,0 0 0 0 0,1 0 0 0 0,-1 0 1 0 0,0 0-1 0 0,0 0 0 0 0,0 0 0 0 0,0 0 0 0 0,0 0 0 0 0,0 0 1 0 0,0 0-1 0 0,0 0 0 0 0,0 0 0 0 0,0 0 0 0 0,1 0 0 0 0,-1 0 0 0 0,0 0 1 0 0,0 0 0 0 0,10 0-23 0 0,-5 2-20 0 0,1 6 38 0 0,-1 1 0 0 0,0-1-1 0 0,0 1 1 0 0,-1 0 5 0 0,-4-9 0 0 0,1 2-5 0 0,-1 0 0 0 0,1 0 1 0 0,-1-1-1 0 0,1 1 0 0 0,-1 0 0 0 0,0 0 0 0 0,0 0 1 0 0,0 0-1 0 0,0 0 0 0 0,0 0 0 0 0,0 0 5 0 0,0 8 0 0 0,0-2 0 0 0,1-1 0 0 0,1 1 0 0 0,-1 0 0 0 0,1-1 0 0 0,3 8 0 0 0,-4-13 0 0 0,0 2 0 0 0,0-1 0 0 0,0 0 0 0 0,-1 1 0 0 0,1-1 0 0 0,-1 1 0 0 0,0-1 0 0 0,0 1 0 0 0,0-1 0 0 0,-1 2 0 0 0,1 7 0 0 0,0 3 0 0 0,0-9 0 0 0,1 0 0 0 0,-1 0 0 0 0,-1 0 0 0 0,0 0 0 0 0,1 1 0 0 0,-2-1 0 0 0,-3 9 0 0 0,3-12 0 0 0,1 0 0 0 0,0 0 0 0 0,0 1 0 0 0,0-1 0 0 0,1 0 0 0 0,-1 0 0 0 0,1 1 0 0 0,0 1 0 0 0,0-3 0 0 0,0 1 0 0 0,0-1 0 0 0,-1 1 0 0 0,1-1 0 0 0,0 1 0 0 0,-1-1 0 0 0,1 0 0 0 0,-1 1 0 0 0,0-1 0 0 0,0 1 0 0 0,0-1 0 0 0,-1 1 0 0 0,1-1 0 0 0,0 1 0 0 0,0-1 0 0 0,0 0 0 0 0,0 1 0 0 0,0-1 0 0 0,1 1 0 0 0,-1-1 0 0 0,1 1 0 0 0,0-1 0 0 0,-1 1 0 0 0,1-1 0 0 0,1 2 0 0 0,-1 67 0 0 0,0-68 0 0 0,0 0 0 0 0,1 0 0 0 0,0 0 0 0 0,-1 1 0 0 0,1-1 0 0 0,1 0 0 0 0,-1 0 0 0 0,0 0 0 0 0,1-1 0 0 0,-1 1 0 0 0,1 0 0 0 0,0 0 0 0 0,1 0 0 0 0,7 15 0 0 0,2 7 2 0 0,-7-19 15 0 0,-1 0-1 0 0,1-1 1 0 0,0 0-1 0 0,1 1-16 0 0,5 4 20 0 0,1-1 28 0 0,6-3-17 0 0,-15-5-27 0 0,-1-1 0 0 0,0 1 0 0 0,1 0 0 0 0,-1-1 1 0 0,0 1-1 0 0,1 0 0 0 0,-1 0 0 0 0,0 1 0 0 0,0-1 0 0 0,0 0 1 0 0,0 1-1 0 0,0-1 0 0 0,0 1-4 0 0,-1 0 1 0 0,0-1 2 0 0,0 0 0 0 0,0 0 0 0 0,0 0 0 0 0,0 0 0 0 0,0 0-1 0 0,1 0 1 0 0,-1 0 0 0 0,0 0 0 0 0,1 0 0 0 0,-1-1 0 0 0,1 1 0 0 0,-1-1-1 0 0,0 1 1 0 0,1-1 0 0 0,-1 1 0 0 0,1-1 0 0 0,0 0 0 0 0,-1 0-1 0 0,1 1 1 0 0,-1-1 0 0 0,1 0 0 0 0,-1-1-3 0 0,3 2 6 0 0,0-1 1 0 0,0 0-1 0 0,0 1 1 0 0,-1 0-1 0 0,1 0 0 0 0,0 0 1 0 0,-1 1-1 0 0,1-1 1 0 0,-1 1-1 0 0,3 1-6 0 0,-4-3 3 0 0,0 1-1 0 0,-1-1 1 0 0,1 0-1 0 0,0 0 1 0 0,0 1 0 0 0,0-2-1 0 0,-1 1 1 0 0,1 0 0 0 0,0 0-1 0 0,0 0 1 0 0,-1-1-1 0 0,1 1 1 0 0,0-1 0 0 0,0 1-1 0 0,-1-1 1 0 0,1 0 0 0 0,-1 0-1 0 0,1 0 1 0 0,1-1-3 0 0,4-1 14 0 0,11 0-28 0 0,-1 1-92 0 0,11-11-3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5:02.4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168 1 5008 0 0,'-2'0'144'0'0,"-7"0"79"0"0,3 0-99 0 0,3 0-68 0 0,0 0-1 0 0,2 0 60 0 0,0 0 3 0 0,-1 0 57 0 0,0 0 68 0 0,-2 0 81 0 0,-6 0 356 0 0,8 0-278 0 0,2 0-164 0 0,0 0-39 0 0,-3 0 47 0 0,0 0-117 0 0,1-1-77 0 0,0 1 0 0 0,1 0-1 0 0,-1 0 1 0 0,0 0 0 0 0,0 0-1 0 0,1 0 1 0 0,-1 1 0 0 0,0-1-1 0 0,1 1 1 0 0,-1-1 0 0 0,-1 1-52 0 0,-2 9 325 0 0,-5-5-45 0 0,2 9 26 0 0,1-3-97 0 0,-2-2 55 0 0,2-2-73 0 0,2-1-96 0 0,-4 9 66 0 0,4-1 24 0 0,0-2-88 0 0,-3 11 99 0 0,0 0-13 0 0,3-11-107 0 0,2 5 65 0 0,3 2-17 0 0,1-7-59 0 0,-2 20 84 0 0,0-10 114 0 0,2 19-263 0 0,-1-36 25 0 0,1 0 0 0 0,0 0 0 0 0,0 0 0 0 0,0 0 0 0 0,0 0 0 0 0,1-1 0 0 0,-1 1 0 0 0,1 0 0 0 0,1-1 0 0 0,0 2-25 0 0,0-2 34 0 0,-1 0 0 0 0,0 1 0 0 0,0-1 0 0 0,0 1 0 0 0,0-1 0 0 0,0 3-34 0 0,-1-3 33 0 0,1 1 1 0 0,0 0-1 0 0,0-1 1 0 0,0 0-1 0 0,0 1 1 0 0,2 0-34 0 0,3 7 69 0 0,-4-6-17 0 0,0-1 0 0 0,1 0 1 0 0,-1 0-1 0 0,1-1 1 0 0,0 1-1 0 0,1 0-52 0 0,10 4 94 0 0,10-4 114 0 0,-14 1-75 0 0,-1-1 23 0 0,-9-4-144 0 0,-1-1-1 0 0,1 0 1 0 0,0 0-1 0 0,-1 0 1 0 0,1 0-1 0 0,0 0 1 0 0,-1 0 0 0 0,1 0-1 0 0,0 0 1 0 0,-1 0-1 0 0,1 0 1 0 0,0-1-1 0 0,-1 1 1 0 0,1 0-1 0 0,0 0 1 0 0,-1-1 0 0 0,1 1-12 0 0,4-3 72 0 0,8-3 161 0 0,7-6 240 0 0,-13 5-298 0 0,6-2 82 0 0,4 3 35 0 0,2 0-13 0 0,-7-3-46 0 0,7-11 185 0 0,-8 5-176 0 0,-3 4-81 0 0,-3-1-47 0 0,2-6 77 0 0,2 3-80 0 0,-6 12-87 0 0,-1-1 1 0 0,0 0-1 0 0,0 0 0 0 0,0 0 0 0 0,-1 0 0 0 0,2-2-24 0 0,-2-10 95 0 0,-1-44 27 0 0,-1 44-74 0 0,-6-1-28 0 0,3 7-11 0 0,-2-5 4 0 0,4 12 1 0 0,0-1 1 0 0,0 1-1 0 0,0 0 1 0 0,-1-1-1 0 0,1 1 1 0 0,-2-1-15 0 0,-2-2-10 0 0,-2-1-39 0 0,2 0-31 0 0,-2 0-44 0 0,0 1 23 0 0,-3-1-57 0 0,-1 1-72 0 0,1 0-92 0 0,11 6 316 0 0,-3-1 20 0 0,1 0-81 0 0,0 1-73 0 0,0-1-69 0 0,0 1-61 0 0,0 0-57 0 0,0 0-51 0 0,-1 0-44 0 0,1 0-230 0 0,-1 0-58 0 0,0-1-199 0 0,-2 0-513 0 0,-1-3-499 0 0,-3-5-1080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5:02.7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6272 0 0,'0'3'71'0'0,"0"0"-126"0"0,0-2 73 0 0,0 1 35 0 0,0 1 32 0 0,0 2 46 0 0,0 0 53 0 0,0 3 61 0 0,0 3 46 0 0,0 1 54 0 0,0 25 941 0 0,0-21-774 0 0,2-5-156 0 0,3-2-65 0 0,1 3 24 0 0,-1 14 162 0 0,5-6-12 0 0,-5 5-7 0 0,5-5-2 0 0,-6-8-240 0 0,0 3 99 0 0,6 3 90 0 0,-8-14-330 0 0,0 0 1 0 0,-1-1 0 0 0,1 1 0 0 0,-1 0 0 0 0,0 0 0 0 0,0-1 0 0 0,0 3-76 0 0,5 16 384 0 0,0-12-155 0 0,1 0 37 0 0,9 7 105 0 0,-10-11-242 0 0,-1 0 0 0 0,0 0-1 0 0,1-1 1 0 0,0 1-1 0 0,1-1 1 0 0,3 1-129 0 0,25 12 762 0 0,-10-5-243 0 0,-21-12-423 0 0,1 0 0 0 0,-1 0 0 0 0,1-1 1 0 0,-1 1-1 0 0,1-1 0 0 0,-1 0 0 0 0,0 0 0 0 0,1 0 0 0 0,-1-1 0 0 0,1 1 0 0 0,-1-1 0 0 0,4-1-96 0 0,0-3 120 0 0,-7 4-93 0 0,0 0 1 0 0,1 0-1 0 0,-1 0 0 0 0,1 1 1 0 0,-1-1-1 0 0,1 0 0 0 0,-1 1 0 0 0,1-1 1 0 0,-1 1-1 0 0,1 0 0 0 0,1-1-27 0 0,-3 1 4 0 0,0 0-1 0 0,1 0 1 0 0,-1 0-1 0 0,0 0 0 0 0,0 0 1 0 0,0 0-1 0 0,0 0 0 0 0,0 0 1 0 0,0 0-1 0 0,0 0 1 0 0,0 0-1 0 0,0 0 0 0 0,0 0 1 0 0,0 0-1 0 0,1 0 0 0 0,-1 0 1 0 0,0 0-1 0 0,0 0 0 0 0,0 0 1 0 0,0 0-1 0 0,0 0 1 0 0,0 0-1 0 0,0 0 0 0 0,0 0 1 0 0,0 0-1 0 0,0 0 0 0 0,0 0 1 0 0,0 0-1 0 0,1 0 1 0 0,-1 0-1 0 0,0 0 0 0 0,0 0 1 0 0,0 0-1 0 0,0-1 0 0 0,0 1 1 0 0,0 0-1 0 0,0 0 0 0 0,0 0 1 0 0,0 0-1 0 0,0 0 1 0 0,0 0-1 0 0,0 0 0 0 0,0 0 1 0 0,0 0-1 0 0,0 0 0 0 0,0 0 1 0 0,0-1-1 0 0,0 1 1 0 0,0 0-1 0 0,0 0 0 0 0,0 0 1 0 0,0 0-1 0 0,0 0 0 0 0,0 0 1 0 0,0 0-1 0 0,0 0 0 0 0,0 0-3 0 0,0-1 11 0 0,0 0 0 0 0,0 1 0 0 0,0-1 0 0 0,0 1 0 0 0,0-1 0 0 0,1 1 0 0 0,-1-1 1 0 0,0 1-1 0 0,0-1 0 0 0,0 0 0 0 0,1 1 0 0 0,-1 0 0 0 0,0-1 0 0 0,1 1 0 0 0,-1-1 0 0 0,1 1 0 0 0,-1-1 0 0 0,1 1-11 0 0,10-8 137 0 0,1 0-34 0 0,-10 5-5 0 0,-1 0-43 0 0,-2-6-13 0 0,1 7-8 0 0,0-7 136 0 0,0-1-37 0 0,0-8 41 0 0,0-3-87 0 0,0-12-87 0 0,0 32-6 0 0,0-1-1 0 0,0 1 1 0 0,0-1-1 0 0,-1 1 0 0 0,1-1 1 0 0,0 1-1 0 0,-1 0 1 0 0,1-1-1 0 0,-1 1 0 0 0,0 0 1 0 0,0-1 6 0 0,-9-11-172 0 0,0 0-74 0 0,9 12 220 0 0,0-1-1 0 0,1 1 0 0 0,-1 0 0 0 0,1-1 1 0 0,-1 1-1 0 0,1 0 0 0 0,-1-1 1 0 0,1 1-1 0 0,0-1 0 0 0,0 1 0 0 0,0-1 27 0 0,0-9-215 0 0,0-6-293 0 0,-3 2-106 0 0,-7-5-566 0 0,9 16 935 0 0,1-1 0 0 0,-1 1-1 0 0,1 0 1 0 0,0 0 0 0 0,0-3 245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5:04.0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 1 7512 0 0,'0'0'166'0'0,"0"0"29"0"0,0 0 13 0 0,-2 0-29 0 0,2 0-178 0 0,-1 0 1 0 0,1 0-1 0 0,0 0 0 0 0,-1 0 1 0 0,1 0-1 0 0,0 0 0 0 0,-1 0 1 0 0,1 0-1 0 0,0 0 1 0 0,0 0-1 0 0,-1 0 0 0 0,1 0 1 0 0,0 0-1 0 0,-1 0 1 0 0,1 0-1 0 0,0 0 0 0 0,0 1 1 0 0,-1-1-1 0 0,1 0 0 0 0,0 0 1 0 0,-1 0-1 0 0,1 0 1 0 0,0 1-1 0 0,0-1 0 0 0,0 0 1 0 0,-1 0-2 0 0,8 15 1 0 0,1-1 87 0 0,-4-6 41 0 0,0-2 77 0 0,1 24 722 0 0,1-18-630 0 0,2-1-91 0 0,6 12 66 0 0,-7-9-131 0 0,-2-5-38 0 0,-1-1 0 0 0,0 1 0 0 0,0 0 0 0 0,0 2-104 0 0,-1 6 148 0 0,0-5 46 0 0,0 0 0 0 0,5 10-194 0 0,-1-4 116 0 0,4 9 66 0 0,1 1 48 0 0,-2 0-9 0 0,-5-2-37 0 0,-2-7-61 0 0,7 17 141 0 0,-6-17-141 0 0,1 7 60 0 0,1-1 47 0 0,-2-9 25 0 0,-5 4-18 0 0,1-8-105 0 0,-1 3 22 0 0,1-9-75 0 0,0 0 0 0 0,0 0 1 0 0,0 0-1 0 0,1 0 0 0 0,0 1 0 0 0,0-1-79 0 0,5 9 189 0 0,-5-12-148 0 0,0 0 1 0 0,0 0-1 0 0,0 1 1 0 0,0-1-1 0 0,0 0 1 0 0,-1 0 0 0 0,1 1-1 0 0,-1 0-41 0 0,1 16 294 0 0,0 3-30 0 0,-2-12-178 0 0,-3-2-34 0 0,0 0-10 0 0,3-8-32 0 0,0 0 1 0 0,0 1 0 0 0,0-1-1 0 0,0 1 1 0 0,1-1 0 0 0,-1 1-1 0 0,0-1 1 0 0,1 1 0 0 0,0-1-1 0 0,-1 1 1 0 0,1 1-11 0 0,0 0 72 0 0,0-3 13 0 0,0 0-13 0 0,0 0 6 0 0,-3-3 2 0 0,-9-7-1 0 0,0 2-6 0 0,11 7-70 0 0,1 1-1 0 0,-1-1 1 0 0,1 0 0 0 0,0 1-1 0 0,0-1 1 0 0,-1 0-1 0 0,1 1 1 0 0,0-1 0 0 0,0 0-1 0 0,0 1 1 0 0,0-1-1 0 0,0 0 1 0 0,0 1 0 0 0,0-1-1 0 0,0 0 1 0 0,0 1-1 0 0,0-1 1 0 0,0 0-3 0 0,0-2 5 0 0,1 0-1 0 0,-1 0 1 0 0,0 1-1 0 0,-1-1 1 0 0,1 0-1 0 0,0 0 0 0 0,-1 1 1 0 0,0-1-1 0 0,0-1-4 0 0,-3-6 26 0 0,2 7-15 0 0,1 0 0 0 0,0 0 0 0 0,0 0-1 0 0,0 0 1 0 0,0 0 0 0 0,1 0 0 0 0,-1 0-1 0 0,1 0 1 0 0,-1 0 0 0 0,1-3-11 0 0,0-2 10 0 0,-1-1 1 0 0,0 1-1 0 0,0-1 0 0 0,-3-6-10 0 0,2 6 11 0 0,0 0 0 0 0,0 0 0 0 0,1 0 0 0 0,0-9-11 0 0,1-15 42 0 0,0 4-36 0 0,0-17-94 0 0,1 34 62 0 0,0 0 0 0 0,0 1 1 0 0,1-1 25 0 0,8-35-135 0 0,1-2-73 0 0,-9 36 65 0 0,-1 0 0 0 0,1-12 143 0 0,-2 9-100 0 0,3 1 41 0 0,2-2 27 0 0,5-8 30 0 0,4-11 3 0 0,-4 11-27 0 0,-9 23 19 0 0,-1 1 0 0 0,0 1-1 0 0,0-1 0 0 0,0 0 1 0 0,0 1-1 0 0,0-1 1 0 0,1 0-1 0 0,-1 1 0 0 0,0-1 1 0 0,0 0-1 0 0,1 1 0 0 0,-1-1 1 0 0,0 1-1 0 0,1-1 0 0 0,-1 0 1 0 0,0 1-1 0 0,1-1 1 0 0,-1 1-1 0 0,1-1 0 0 0,-1 1 1 0 0,1-1-1 0 0,-1 1 0 0 0,1 0 1 0 0,0-1-1 0 0,-1 1 1 0 0,1 0-1 0 0,-1-1 0 0 0,1 1 8 0 0,6-3-57 0 0,6-7-87 0 0,-13 10 35 0 0,1 2 52 0 0,2 4 38 0 0,-2-4 0 0 0,1-1 10 0 0,0 1 1 0 0,0-1 0 0 0,0 0-1 0 0,0 0 1 0 0,0 0 0 0 0,1 0-1 0 0,-1 0 1 0 0,1 0 8 0 0,-1 0-13 0 0,0 0 0 0 0,1-1 0 0 0,-1 1 1 0 0,0 1-1 0 0,0-1 0 0 0,1 0 0 0 0,-1 0 0 0 0,0 1 13 0 0,3 11-24 0 0,7 6-29 0 0,1 5 26 0 0,-11-19 20 0 0,1 1 0 0 0,-1-1 0 0 0,1 0 0 0 0,0 0 1 0 0,0 1 6 0 0,0-4-3 0 0,-2 1 1 0 0,1 0-1 0 0,0 0 1 0 0,-1 0-1 0 0,1 1 1 0 0,-1-1-1 0 0,0 0 1 0 0,0 1-1 0 0,0-1 1 0 0,0 0-1 0 0,-1 1 1 0 0,1-1 0 0 0,-1 4 2 0 0,0 94 0 0 0,0-99 2 0 0,0-1 0 0 0,0 1 0 0 0,0-1 1 0 0,0 1-1 0 0,-1 0 0 0 0,1-1 0 0 0,-1 1 1 0 0,1-1-1 0 0,-1 1 0 0 0,1-1 0 0 0,-1 1 1 0 0,0-1-1 0 0,0 1 0 0 0,1-1 0 0 0,-2 1-2 0 0,-3 6 20 0 0,-12 24 44 0 0,5-7-29 0 0,11-21-23 0 0,0-1 1 0 0,-1 0-1 0 0,1 0 1 0 0,-1 0 0 0 0,1 0-1 0 0,-1 0 1 0 0,0 0 0 0 0,0 0-1 0 0,0 0 1 0 0,0-1-1 0 0,-1 1 1 0 0,1-1 0 0 0,-1 0-1 0 0,1 0 1 0 0,-4 2-13 0 0,-4 1 13 0 0,8-4-7 0 0,0-1-1 0 0,0 2 1 0 0,0-1 0 0 0,0 0-1 0 0,0 0 1 0 0,0 1 0 0 0,0-1-1 0 0,0 1 1 0 0,0 0-6 0 0,-5 5 18 0 0,-1 1-34 0 0,-1 0-61 0 0,-1-3-77 0 0,-1-3-97 0 0,7-2 174 0 0,2 0-2 0 0,1 0-18 0 0,-1 0-39 0 0,1 0-13 0 0,0 0-38 0 0,0 0-45 0 0,0 0-50 0 0,0 0-53 0 0,1 0-50 0 0,-1 0-44 0 0,1 0-39 0 0,0 0-136 0 0,0 0-39 0 0,0 0-165 0 0,0 0-446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5:04.3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6704 0 0,'0'0'149'0'0,"0"0"23"0"0,0 0 12 0 0,0 3-25 0 0,0 0-134 0 0,-1-1-24 0 0,1-1-1 0 0,0 1 1 0 0,0 0 0 0 0,0 0-1 0 0,0-1 1 0 0,0 1-1 0 0,1 0 1 0 0,-1 0 0 0 0,1-1-1 0 0,-1 1 1 0 0,1 1-1 0 0,9 2 0 0 0,-7-1 20 0 0,1 2 41 0 0,-1 1 44 0 0,0-1 45 0 0,-1-2 19 0 0,-1-2-92 0 0,0 0 0 0 0,-1 0 0 0 0,1-1 0 0 0,-1 1 0 0 0,0 0 0 0 0,1 0 0 0 0,-1-1 0 0 0,0 1 0 0 0,0 0 0 0 0,0 0 0 0 0,-1 1-77 0 0,1 0 104 0 0,0 0-1 0 0,0-1 1 0 0,0 1 0 0 0,0 0 0 0 0,0-1 0 0 0,1 1 0 0 0,-1-1-1 0 0,1 2-103 0 0,1 2 110 0 0,1 1 38 0 0,0 1 69 0 0,2 7 150 0 0,0-1 0 0 0,-2-5-151 0 0,0-3-68 0 0,-1 0-39 0 0,0 12 442 0 0,1-1-33 0 0,0-8-371 0 0,0 1 63 0 0,5 7 246 0 0,11 26 745 0 0,-13-30-900 0 0,0-1-77 0 0,-5-11-197 0 0,-1 0 1 0 0,1 0 0 0 0,0 0 0 0 0,0 0 0 0 0,0 0 0 0 0,0 0-1 0 0,0 0 1 0 0,0 0 0 0 0,0-1 0 0 0,0 1 0 0 0,0 0 0 0 0,1-1-1 0 0,-1 1 1 0 0,1 0-28 0 0,-2-1 19 0 0,1 0 0 0 0,0 0 0 0 0,-1 1-1 0 0,1-1 1 0 0,-1 0 0 0 0,1 1 0 0 0,0-1-1 0 0,-1 1 1 0 0,1-1 0 0 0,-1 0 0 0 0,1 1-1 0 0,-1-1 1 0 0,1 1 0 0 0,-1-1 0 0 0,1 1-1 0 0,-1 0 1 0 0,0-1 0 0 0,1 1 0 0 0,-1-1-1 0 0,0 1 1 0 0,1 0 0 0 0,-1-1 0 0 0,0 1-1 0 0,0 0 1 0 0,1-1 0 0 0,-1 1 0 0 0,0 0-19 0 0,0-1 4 0 0,0 0 1 0 0,0 0 0 0 0,0 1 0 0 0,0-1-1 0 0,0 0 1 0 0,0 0 0 0 0,0 0 0 0 0,0 0-1 0 0,0 0 1 0 0,0 0 0 0 0,0 0 0 0 0,0 0 0 0 0,0 0-1 0 0,0 0 1 0 0,0 0 0 0 0,0 1 0 0 0,0-1-1 0 0,0 0 1 0 0,0 0 0 0 0,0 0 0 0 0,0 0-1 0 0,0 0 1 0 0,0 0 0 0 0,0 0 0 0 0,0 0 0 0 0,0 0-1 0 0,0 0 1 0 0,0 0 0 0 0,0 0 0 0 0,0 1-1 0 0,0-1 1 0 0,0 0 0 0 0,0 0 0 0 0,0 0 0 0 0,0 0-1 0 0,1 0 1 0 0,-1 0 0 0 0,0 0 0 0 0,0 0-1 0 0,0 0 1 0 0,0 0 0 0 0,0 0 0 0 0,0 0-1 0 0,0 0 1 0 0,0 0 0 0 0,0 0 0 0 0,0 0 0 0 0,0 0-1 0 0,1 0 1 0 0,-1 0 0 0 0,0 0 0 0 0,0 0-1 0 0,0 0 1 0 0,0 0 0 0 0,0 0 0 0 0,0 0-1 0 0,0 0-3 0 0,25 0 542 0 0,-22 0-271 0 0,-1 0 0 0 0,21-3 164 0 0,-13-1-264 0 0,-2-2-36 0 0,-6 3 26 0 0,0 1-56 0 0,-2 0-35 0 0,0-1-35 0 0,0 0-18 0 0,1 1 31 0 0,9-4 62 0 0,-8 5-106 0 0,-1 1 0 0 0,0 0 0 0 0,0-1 0 0 0,0 1 0 0 0,-1-1-1 0 0,1 1 1 0 0,0-1 0 0 0,0 0 0 0 0,0 1 0 0 0,0-1 0 0 0,0 0 0 0 0,-1 0-1 0 0,1 0 1 0 0,0 1 0 0 0,-1-1 0 0 0,1-1-5 0 0,0 0 11 0 0,-1 1 0 0 0,1-1 0 0 0,-1 0 1 0 0,0 0-1 0 0,1 0 0 0 0,-1 0 0 0 0,0 0 0 0 0,0 0 0 0 0,0 0 0 0 0,-1-1-11 0 0,1-9 29 0 0,3 1-40 0 0,7-2 22 0 0,-6 7 40 0 0,-5-3-61 0 0,1 7 4 0 0,0-25-136 0 0,0 17 25 0 0,0 1-81 0 0,0 2-49 0 0,0 0-91 0 0,0 0-109 0 0,0 4 179 0 0,0 0-34 0 0,0 0-692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5:06.1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46 76 11256 0 0,'0'-2'256'0'0,"-3"-10"14"0"0,-6-2 61 0 0,5 11-173 0 0,3 0-52 0 0,1 2-42 0 0,2 0-32 0 0,-2 1-33 0 0,0 0 1 0 0,0 0 0 0 0,0-1-1 0 0,0 1 1 0 0,0 0 0 0 0,0 0 0 0 0,0 0-1 0 0,1 0 1 0 0,-1 0 0 0 0,0 0 0 0 0,0-1-1 0 0,0 1 1 0 0,0 0 0 0 0,0 0 0 0 0,0 0-1 0 0,0 0 1 0 0,0 0 0 0 0,0-1 0 0 0,0 1-1 0 0,0 0 1 0 0,0 0 0 0 0,0 0-1 0 0,0 0 1 0 0,0-1 0 0 0,0 1 0 0 0,0 0-1 0 0,0 0 1 0 0,0 0 0 0 0,0 0 0 0 0,0-1-1 0 0,0 1 1 0 0,0 0 0 0 0,0 0 0 0 0,0 0-1 0 0,0 0 1 0 0,0-1 0 0 0,-7-7-2 0 0,-2-2 37 0 0,0 1-23 0 0,5 5 34 0 0,2 2 50 0 0,2 1 111 0 0,0 1 193 0 0,0 0 16 0 0,0 0-175 0 0,0 0-115 0 0,0 0-83 0 0,0 0-120 0 0,0 0-93 0 0,0 0 39 0 0,0 0-34 0 0,0 0-39 0 0,0 0-34 0 0,0 0-334 0 0,0 0 73 0 0,0 0-49 0 0,0 0-651 0 0,0 0-519 0 0,0 0-980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3:36.1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10768 0 0,'0'0'241'0'0,"0"0"38"0"0,0 0 13 0 0,0 3-26 0 0,2 5-187 0 0,4 3-54 0 0,-1-2-23 0 0,-3 0 22 0 0,-2-1 64 0 0,0-8-88 0 0,0 8 165 0 0,-1 2 37 0 0,1-4-65 0 0,0-1 36 0 0,1 2 124 0 0,2 0 94 0 0,3 9 658 0 0,0 0 0 0 0,2 11-1049 0 0,3 6 989 0 0,-6-18-546 0 0,1-1-43 0 0,0-2-92 0 0,1 9 229 0 0,-1-5-133 0 0,-2-6-179 0 0,0-3-83 0 0,0 0-54 0 0,5 11 292 0 0,-4-3-87 0 0,-2-3-124 0 0,2-2-49 0 0,0 1-42 0 0,0 16 40 0 0,1-12-69 0 0,-5-12-34 0 0,0 0-1 0 0,0 0 0 0 0,0 0 1 0 0,0 0-1 0 0,0 0 0 0 0,-1 0 1 0 0,1 0-1 0 0,-1 0 0 0 0,0 3-14 0 0,0-2 7 0 0,1 0 0 0 0,-1 0 0 0 0,1-1 0 0 0,0 1 0 0 0,0 0 0 0 0,0-1 0 0 0,0 1 0 0 0,1 0 0 0 0,-1-1 0 0 0,3 3-7 0 0,-1 3 52 0 0,-2 2-109 0 0,-1-5-18 0 0,0 0-36 0 0,0 0-37 0 0,-1 0-41 0 0,0 3-213 0 0,1-4 154 0 0,0 0-33 0 0,0 0 88 0 0,0-1 31 0 0,0-1-9 0 0,0 0-45 0 0,0 0-7 0 0,0-1-46 0 0,0 1-51 0 0,0-1-59 0 0,0 0-63 0 0,0 0-58 0 0,0 0-52 0 0,0 0-46 0 0,0 0-170 0 0,0 0-45 0 0,0 1-206 0 0,0 0-558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5:08.0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92 6800 0 0,'13'-13'200'0'0,"-9"10"-92"0"0,-2 2-37 0 0,0 2-9 0 0,-1-1-63 0 0,-1 0 1 0 0,0 0 0 0 0,0 1-1 0 0,0-1 1 0 0,0 0-1 0 0,0 0 1 0 0,0 0-1 0 0,1 0 1 0 0,-1 0-1 0 0,0 0 1 0 0,0 0 0 0 0,0 0-1 0 0,0 1 1 0 0,0-1-1 0 0,1 0 1 0 0,-1 0-1 0 0,0 0 1 0 0,0 0-1 0 0,0 0 1 0 0,0 0 0 0 0,1 0-1 0 0,-1 0 1 0 0,0 0-1 0 0,0 0 1 0 0,0 0-1 0 0,0 0 1 0 0,1 0-1 0 0,-1 0 1 0 0,0 0 0 0 0,0 0-1 0 0,0 0 1 0 0,0-1-1 0 0,0 1 1 0 0,1 0-1 0 0,-1 0 1 0 0,0 0 0 0 0,19-16 7 0 0,-16 13-38 0 0,1 0 40 0 0,4-2 106 0 0,2-1 141 0 0,5-2 222 0 0,-10 6-303 0 0,8-3 359 0 0,-11 1-335 0 0,3-2 126 0 0,9 4-25 0 0,-6 3-164 0 0,0-2 35 0 0,3-2 146 0 0,-2-2-90 0 0,-1 2-42 0 0,-5 2-118 0 0,0 0 1 0 0,1 0-1 0 0,-1 0 1 0 0,1 1-1 0 0,-1-1 1 0 0,0 1-1 0 0,1 0-67 0 0,15 0 226 0 0,37 0 175 0 0,-41 0-323 0 0,1 0-38 0 0,0 0-61 0 0,-14 0 21 0 0,0 0 0 0 0,0 1 0 0 0,0-1 0 0 0,-1 0 1 0 0,1 1-1 0 0,0-1 0 0 0,0 1 0 0 0,0 0 0 0 0,-1 0 1 0 0,1 0-1 0 0,0 0 0 0 0,0 0 0 0 0,7 4 22 0 0,1-3 38 0 0,-8-2 8 0 0,1 3-4 0 0,7 7 0 0 0,-6-3 28 0 0,-5 1-66 0 0,0-8-16 0 0,1 0-9 0 0,1 0 0 0 0,-1 0 0 0 0,0 0 0 0 0,0 0 0 0 0,0 0 0 0 0,0 0 0 0 0,0 0 1 0 0,0 1-1 0 0,0-1 0 0 0,0 0 0 0 0,0 0 0 0 0,0 0 0 0 0,0 0 0 0 0,0 0 0 0 0,0 0 1 0 0,0 0-1 0 0,0 0 0 0 0,0 0 0 0 0,0 0 0 0 0,0 0 0 0 0,-1 1 0 0 0,1-1 0 0 0,0 0 1 0 0,0 0-1 0 0,0 0 0 0 0,0 0 0 0 0,0 0 0 0 0,0 0 0 0 0,0 0 0 0 0,0 0 0 0 0,0 0 1 0 0,0 0-1 0 0,0 0 0 0 0,0 0 0 0 0,0 0 0 0 0,0 0 0 0 0,0 0 0 0 0,-1 0 0 0 0,1 0 1 0 0,0 0-1 0 0,0 1 0 0 0,0-1 0 0 0,0 0 0 0 0,0 0 0 0 0,0 0 0 0 0,0 0 0 0 0,0 0 1 0 0,0 0-1 0 0,0 0 0 0 0,0 0 0 0 0,-1 0 0 0 0,1 0 0 0 0,0-1 0 0 0,0 1 0 0 0,0 0 1 0 0,0 0-1 0 0,0 0-1 0 0,-1 1 5 0 0,0-1 0 0 0,0 0 1 0 0,0 0-1 0 0,1 1 1 0 0,-1-1-1 0 0,0 0 0 0 0,0 1 1 0 0,0-1-1 0 0,1 1 0 0 0,-1-1 1 0 0,0 1-1 0 0,0-1 1 0 0,1 1-1 0 0,-1 0 0 0 0,1-1 1 0 0,-1 1-1 0 0,0 0 0 0 0,1 0 1 0 0,-1-1-1 0 0,1 1 1 0 0,0 0-1 0 0,-1 0 0 0 0,1 0 1 0 0,-1 0-6 0 0,-10 15 65 0 0,-15 12 76 0 0,-12 11 92 0 0,9-16 24 0 0,24-19-213 0 0,-1 0 0 0 0,1 0 0 0 0,0 0 1 0 0,1 1-1 0 0,-1-1 0 0 0,1 1 0 0 0,-3 4-44 0 0,-4 9 127 0 0,3 3 36 0 0,6-15-142 0 0,-4 12 83 0 0,4-12-63 0 0,1-1 1 0 0,0 1 0 0 0,1-1-1 0 0,-1 1 1 0 0,1 0-42 0 0,0 1 31 0 0,-1-5-21 0 0,1 0 0 0 0,0 0 0 0 0,0 0 0 0 0,0 1 0 0 0,1-1 0 0 0,-1 0 0 0 0,0 0 0 0 0,1 0 0 0 0,-1 0 0 0 0,1 1-10 0 0,3 3 29 0 0,9 19 58 0 0,-2-14-59 0 0,-1-6 20 0 0,-8-4-38 0 0,1 0 1 0 0,-1 0 0 0 0,0 0-1 0 0,0 0 1 0 0,0 1 0 0 0,0-1-1 0 0,0 1 1 0 0,-1-1 0 0 0,1 1-11 0 0,3 2 22 0 0,-1-1 0 0 0,1 0 0 0 0,0 0 1 0 0,0 0-1 0 0,0 0 0 0 0,0-1 0 0 0,1 0 1 0 0,-1 0-1 0 0,1-1 0 0 0,2 1-22 0 0,6 3 35 0 0,-11-4-26 0 0,-1 0 0 0 0,0 0 0 0 0,0 0 0 0 0,0 0 0 0 0,-1 1 0 0 0,1-1 0 0 0,0 1 0 0 0,0-1 0 0 0,1 2-9 0 0,9 8 62 0 0,-2-6-14 0 0,-8-5-39 0 0,1 1 1 0 0,-1 1-1 0 0,0-1 0 0 0,0 0 0 0 0,0 0 1 0 0,0 1-1 0 0,0-1 0 0 0,0 1 1 0 0,-1 0-10 0 0,20 11 14 0 0,-19-13-14 0 0,0 1 0 0 0,-1 0 0 0 0,1 0 0 0 0,0 0-1 0 0,-1 0 1 0 0,1 0 0 0 0,0 0 0 0 0,-1 1-1 0 0,1-1 1 0 0,-1 1 0 0 0,0-1 0 0 0,1 1 0 0 0,-1 0 0 0 0,4 11 0 0 0,2-9 0 0 0,-7-4 0 0 0,0 0 0 0 0,1 0 0 0 0,-1 1 0 0 0,1-1 0 0 0,-1 0 0 0 0,0 0 0 0 0,1 1 0 0 0,-1-1 0 0 0,1 0 0 0 0,-1 1 0 0 0,0-1 0 0 0,0 1 0 0 0,1-1 0 0 0,-1 0 0 0 0,0 1 0 0 0,0-1 0 0 0,1 1 0 0 0,-1-1 0 0 0,0 1 0 0 0,0-1 0 0 0,0 1 0 0 0,0-1 0 0 0,0 0 0 0 0,0 1 0 0 0,0-1 0 0 0,0 1 0 0 0,0-1 0 0 0,0 1 0 0 0,0-1 0 0 0,0 1 0 0 0,0-1 0 0 0,0 1 0 0 0,0 72 0 0 0,0-71-1 0 0,0-1 1 0 0,0 1 0 0 0,0 0 0 0 0,-1-1 0 0 0,1 1 0 0 0,0-1 0 0 0,-1 1 0 0 0,1-1-1 0 0,-1 1 1 0 0,1-1 0 0 0,-1 1 0 0 0,0-1 0 0 0,0 0 0 0 0,1 1 0 0 0,-1-1 0 0 0,0 0-1 0 0,0 0 1 0 0,-1 1 0 0 0,1-1 0 0 0,-1 1 0 0 0,1-1 1 0 0,-1 0 0 0 0,1 1 1 0 0,-1-1-1 0 0,1 1 0 0 0,0 0 0 0 0,0-1 0 0 0,0 1 1 0 0,0 0-1 0 0,0 0 0 0 0,0 0 0 0 0,0 0-1 0 0,-2 10 20 0 0,2-8-16 0 0,0-1 0 0 0,0 1 1 0 0,-1 0-1 0 0,1 0 0 0 0,-1-1 0 0 0,0 1 0 0 0,0-1 1 0 0,0 1-5 0 0,-5 8 24 0 0,2 1 0 0 0,0-1 0 0 0,-3 13-24 0 0,5-16 13 0 0,-6 13 48 0 0,8-18-59 0 0,-1 0 0 0 0,1-1 0 0 0,0 1 0 0 0,0 0 0 0 0,0 0 0 0 0,0 0 0 0 0,1 0 0 0 0,-1 3-2 0 0,1-5 4 0 0,0-1-1 0 0,0 1 1 0 0,0-1-1 0 0,1 1 1 0 0,-1 0-1 0 0,0-1 1 0 0,1 1-1 0 0,-1-1 1 0 0,1 1 0 0 0,-1-1-1 0 0,1 1 1 0 0,0-1-1 0 0,0 1 1 0 0,0-1-1 0 0,0 1-3 0 0,4 6 1 0 0,-1 1-1 0 0,0 0 0 0 0,-1 0 0 0 0,1 5 0 0 0,1 3 0 0 0,-3-13 0 0 0,0-1 0 0 0,0 1 0 0 0,1 0 0 0 0,0-1 0 0 0,-1 1 0 0 0,1-1 0 0 0,0 0 0 0 0,1 0 0 0 0,-1 0 0 0 0,1 0 0 0 0,8 8 0 0 0,4 4 0 0 0,0-1 0 0 0,1 0 0 0 0,7 3 0 0 0,-22-15 0 0 0,1-1 0 0 0,-1 1 0 0 0,0 0 0 0 0,1 0 0 0 0,-1 0 0 0 0,0 0 0 0 0,0 1 0 0 0,0-1 0 0 0,-1 1 0 0 0,1-1 0 0 0,-1 1 0 0 0,1-1 0 0 0,-1 1 0 0 0,0 0 0 0 0,0 0 0 0 0,0-1 0 0 0,0 1 0 0 0,0 1 0 0 0,2 8 0 0 0,-1-9 1 0 0,-1 0 1 0 0,1 0 0 0 0,0 0-1 0 0,0 0 1 0 0,0-1 0 0 0,0 1-1 0 0,0-1 1 0 0,1 1 0 0 0,-1-1-1 0 0,1 0 1 0 0,0 0 0 0 0,-1 0-2 0 0,1 0 5 0 0,0 0 1 0 0,-1 0 0 0 0,1 0-1 0 0,-1 1 1 0 0,0-1 0 0 0,0 1-1 0 0,0-1 1 0 0,0 1 0 0 0,0 0-1 0 0,0 0 1 0 0,-1-1 0 0 0,1 2-6 0 0,-1 12 43 0 0,-1-14-32 0 0,-1 0 1 0 0,1 0-1 0 0,0 1 1 0 0,1-1-1 0 0,-1 0 1 0 0,0 1 0 0 0,1-1-1 0 0,-1 0 1 0 0,1 0-1 0 0,1 2-11 0 0,2 4 35 0 0,-3-7-27 0 0,0 1 0 0 0,0-1 0 0 0,0 0 0 0 0,0 1 0 0 0,-1-1 0 0 0,1 1 0 0 0,-1-1 0 0 0,1 1 0 0 0,-1-1 0 0 0,1 1 0 0 0,-1 0 0 0 0,0-1 0 0 0,0 1 0 0 0,0-1 0 0 0,0 2-8 0 0,1 8 48 0 0,0 13 84 0 0,-5 2 71 0 0,2-21-194 0 0,-1 5 52 0 0,-1 1 49 0 0,-3 3 69 0 0,-5 4 141 0 0,4-11-179 0 0,4-3-33 0 0,0 0 0 0 0,-1 1 0 0 0,1 0-1 0 0,-1 2-107 0 0,1-1 60 0 0,3-4-34 0 0,0 0 0 0 0,0 0 0 0 0,-1 0 0 0 0,1 0 0 0 0,-1-1 0 0 0,0 1 0 0 0,1 0 0 0 0,-2 0-26 0 0,-16 6 208 0 0,15-7-144 0 0,0 1 0 0 0,0-1 0 0 0,1 1 0 0 0,-1 0 0 0 0,-3 2-64 0 0,-22 13 262 0 0,-4-1-71 0 0,7-3-61 0 0,16-9-72 0 0,0 0 1 0 0,-1-1-1 0 0,1 0 0 0 0,-3 0-58 0 0,-23 5 71 0 0,22-6-72 0 0,-4 1 32 0 0,0-2 1 0 0,0 0 0 0 0,0-1-1 0 0,-10-1-31 0 0,-8 0 4 0 0,4 0-51 0 0,28 0 2 0 0,-1 0-35 0 0,0-1-62 0 0,0 0-69 0 0,0-1-83 0 0,-2 0-97 0 0,-5 1-877 0 0,9 2-61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5:06.7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303 484 8928 0 0,'0'0'200'0'0,"0"-2"33"0"0,0 0-205 0 0,0 1 0 0 0,0 0 0 0 0,0-1 0 0 0,-1 1 0 0 0,1 0-1 0 0,0-1 1 0 0,-1 1 0 0 0,1 0 0 0 0,-1 0 0 0 0,0-1 0 0 0,1 1 0 0 0,-1 0 0 0 0,0 0 0 0 0,0 0 0 0 0,0 0-28 0 0,-2-3 55 0 0,-1 0-34 0 0,-24-14-21 0 0,26 13 9 0 0,-1 0 58 0 0,-24-10 818 0 0,12 13-389 0 0,14 2-462 0 0,0 0-1 0 0,0 0 0 0 0,1 0 0 0 0,-1 0 1 0 0,0 0-1 0 0,0 0 0 0 0,0 0 0 0 0,0 0 0 0 0,1-1 1 0 0,-1 1-1 0 0,0 0 0 0 0,0-1 0 0 0,1 1 0 0 0,-1 0 1 0 0,0-1-34 0 0,-3-5 249 0 0,4 5-235 0 0,-1 1-1 0 0,1 0 1 0 0,0-1-1 0 0,0 1 1 0 0,-1-1-1 0 0,1 1 1 0 0,0 0-1 0 0,-1-1 1 0 0,1 1 0 0 0,0 0-1 0 0,-1-1 1 0 0,1 1-1 0 0,0 0 1 0 0,-1 0-1 0 0,1-1 1 0 0,-1 1-1 0 0,1 0 1 0 0,-1 0-1 0 0,1 0 1 0 0,-1-1-1 0 0,1 1 1 0 0,0 0-1 0 0,-1 0 1 0 0,1 0 0 0 0,-1 0-1 0 0,1 0 1 0 0,-1 0-1 0 0,1 0 1 0 0,-1 0-1 0 0,1 0 1 0 0,-1 0-1 0 0,0 1-13 0 0,-26-1 544 0 0,12 0-225 0 0,9 2-76 0 0,-10 9 50 0 0,-1-2-29 0 0,5 1-31 0 0,-10 17 17 0 0,1 2-100 0 0,19-26-130 0 0,0 1 0 0 0,0-1 0 0 0,0 1 0 0 0,1-1 0 0 0,-1 1 0 0 0,1 0 0 0 0,0 0 0 0 0,0 0-20 0 0,-2 8 50 0 0,-7 8 52 0 0,5 8-6 0 0,1-14-56 0 0,-3 20 64 0 0,5-4 3 0 0,2 26-80 0 0,2-38 17 0 0,-2-16-40 0 0,1 1-1 0 0,0 0 1 0 0,0-1 0 0 0,1 1 0 0 0,-1-1 0 0 0,0 1-1 0 0,1-1 1 0 0,0 0 0 0 0,1 2-4 0 0,9 15 91 0 0,-9-13-44 0 0,6 11 63 0 0,-8-15-100 0 0,0 0 0 0 0,1 0-1 0 0,-1-1 1 0 0,1 1 0 0 0,-1 0 0 0 0,1-1 0 0 0,-1 0-1 0 0,1 1 1 0 0,0-1 0 0 0,0 0 0 0 0,-1 0 0 0 0,1 0-10 0 0,14 4 16 0 0,0 4-11 0 0,-15-9-5 0 0,-1 1 0 0 0,1 0-1 0 0,0-1 1 0 0,0 1 0 0 0,-1-1 0 0 0,1 0 0 0 0,0 1-1 0 0,0-1 1 0 0,0 1 0 0 0,0-1 0 0 0,0 0-1 0 0,-1 0 1 0 0,1 0 0 0 0,0 1 0 0 0,0-1 0 0 0,0 0-1 0 0,0 0 1 0 0,0 0 0 0 0,0 0 0 0 0,16-2 75 0 0,-6 3-30 0 0,20 0 100 0 0,-28-1-119 0 0,0 0 0 0 0,0 0 0 0 0,0 0-1 0 0,0-1 1 0 0,0 1 0 0 0,0-1 0 0 0,0 0 0 0 0,1 0-26 0 0,9-10 101 0 0,-11 9-86 0 0,-1 1 0 0 0,1-1 1 0 0,0 0-1 0 0,0 1 0 0 0,-1 0 1 0 0,1-1-1 0 0,0 1 0 0 0,0 0 0 0 0,2-1-15 0 0,7-1 52 0 0,-8 3-40 0 0,0-1 0 0 0,-1 0-1 0 0,1 1 1 0 0,-1-1-1 0 0,1 0 1 0 0,-1 0-1 0 0,0 0 1 0 0,1-1 0 0 0,-1 1-1 0 0,0 0 1 0 0,0-1-1 0 0,0 0 1 0 0,0 1 0 0 0,0-1-1 0 0,0 0 1 0 0,0 0-1 0 0,-1 0 1 0 0,1 0 0 0 0,1-2-13 0 0,6-11 73 0 0,-1 7-34 0 0,-6 6-34 0 0,0 1-1 0 0,0-1 0 0 0,0 0 1 0 0,0 0-1 0 0,-1 0 1 0 0,1 0-1 0 0,-1 0 1 0 0,0-1-1 0 0,1 1 0 0 0,-1-1-3 0 0,24-27 0 0 0,-16 8 19 0 0,0 1 16 0 0,-7 19-31 0 0,-1 0 0 0 0,1-1 0 0 0,-1 1 0 0 0,1-1 1 0 0,-1 1-1 0 0,0-1 0 0 0,0 1 0 0 0,0-1 0 0 0,0 0 0 0 0,0 1 0 0 0,-1-1 1 0 0,1 0-1 0 0,-1 0 0 0 0,0 0 0 0 0,0 1 0 0 0,0-1 0 0 0,0 0 0 0 0,0 0-4 0 0,0-2 5 0 0,1 1-1 0 0,0 0 0 0 0,0 0 0 0 0,0 0 1 0 0,2-4-5 0 0,-2 5 3 0 0,0 0 1 0 0,0 0-1 0 0,0 0 1 0 0,0 0-1 0 0,-1 0 1 0 0,1 0 0 0 0,-1 0-1 0 0,0 0 1 0 0,0 0-1 0 0,0 0 1 0 0,0 0-1 0 0,0-3-3 0 0,-6-6 0 0 0,5 11 0 0 0,0-1 0 0 0,0 1 0 0 0,0 0 0 0 0,1-1 0 0 0,-1 1 0 0 0,1-1 0 0 0,-1 0 0 0 0,1 1 0 0 0,-1-1 0 0 0,1 1 0 0 0,0-1 0 0 0,0 0 0 0 0,0 1 0 0 0,0-1 0 0 0,0-15 2 0 0,0-17-4 0 0,0-1 37 0 0,0 33-111 0 0,-1 6-25 0 0,4 7 63 0 0,23 34 26 0 0,-26-43 12 0 0,1 0 0 0 0,0 1 0 0 0,-1-1 0 0 0,1 0 0 0 0,-1 0 0 0 0,1 1 0 0 0,-1-1 0 0 0,0 0 0 0 0,0 1 0 0 0,0 1 0 0 0,1 12 0 0 0,14 19 0 0 0,-11-25-1 0 0,3 8-18 0 0,-6-3-34 0 0,0-12 52 0 0,-1 0-1 0 0,0 1 0 0 0,1-1 1 0 0,-1 0-1 0 0,1 0 1 0 0,0 0-1 0 0,0 0 1 0 0,0 0-1 0 0,2 2 2 0 0,1 5-1 0 0,5 10 20 0 0,-8-18-10 0 0,0 0 0 0 0,1 0 0 0 0,-2 0 0 0 0,1 0 1 0 0,0 1-1 0 0,0-1 0 0 0,-1 0 0 0 0,1 0 0 0 0,-1 1 0 0 0,0-1 0 0 0,1 0 0 0 0,-1 2-9 0 0,-1-1 7 0 0,1-1 0 0 0,0 0 0 0 0,0 1-1 0 0,1-1 1 0 0,-1 0 0 0 0,0 0 0 0 0,1 1-1 0 0,-1-1 1 0 0,1 0 0 0 0,0 0 0 0 0,0 0-1 0 0,0 0 1 0 0,0 0 0 0 0,0 0 0 0 0,0 0-1 0 0,1 0 1 0 0,-1 0 0 0 0,1 0-1 0 0,0 0-6 0 0,-1-1 9 0 0,0 1-1 0 0,1-1 0 0 0,-1 0 0 0 0,0 0 0 0 0,0 1 0 0 0,0-1 0 0 0,0 1 0 0 0,0-1 0 0 0,0 1 0 0 0,0-1 0 0 0,-1 1 0 0 0,1 0 0 0 0,-1-1 1 0 0,1 1-1 0 0,-1 0 0 0 0,1 0 0 0 0,-1 0-8 0 0,2 3 78 0 0,5 5-28 0 0,-6-7-17 0 0,0 0 0 0 0,0 1 0 0 0,0-1 1 0 0,0 0-1 0 0,-1 0 0 0 0,1 1 0 0 0,-1-1 0 0 0,0 1-33 0 0,0-4 1 0 0,0 0 0 0 0,0 0 0 0 0,0 1 0 0 0,0-1 0 0 0,0 0 0 0 0,0 0 0 0 0,0 0 0 0 0,0 0 0 0 0,0 0 0 0 0,0 0 0 0 0,0 0 0 0 0,0 0 1 0 0,0 0-1 0 0,0 0 0 0 0,0 1 0 0 0,0-1 0 0 0,0 0 0 0 0,0 0 0 0 0,0 0 0 0 0,0 0 0 0 0,0 0 0 0 0,0 0 0 0 0,0 0 0 0 0,0 0 0 0 0,0 0 0 0 0,0 0 0 0 0,0 0 0 0 0,0 0 0 0 0,0 1 0 0 0,0-1 0 0 0,0 0 0 0 0,1 0 0 0 0,-1 0 0 0 0,0 0 0 0 0,0 0 0 0 0,0 0 0 0 0,0 0 0 0 0,0 0 0 0 0,0 0 0 0 0,0 0 0 0 0,0 0 0 0 0,0 0 0 0 0,0 0 0 0 0,0 0 0 0 0,0 0 0 0 0,1 0 1 0 0,-1 0-1 0 0,0 0 0 0 0,0 0 0 0 0,0 0 0 0 0,0 0 0 0 0,0 0 0 0 0,0 0 0 0 0,0 0 0 0 0,0 0 0 0 0,0 0 0 0 0,0 0-1 0 0,11 2 10 0 0,-9 8-35 0 0,-2-7-114 0 0,0-3-74 0 0,0 0 96 0 0,0 0-62 0 0,0 0-84 0 0,0 0 81 0 0,0 0-39 0 0,0 0-44 0 0,0 0-39 0 0,0 0-38 0 0,0 0-33 0 0,0 0-242 0 0,0 0-55 0 0,0 0-792 0 0,0 0-623 0 0,0 0-1183 0 0</inkml:trace>
  <inkml:trace contextRef="#ctx0" brushRef="#br0" timeOffset="476.65">666 0 7696 0 0,'0'0'225'0'0,"0"3"-8"0"0,1 4-176 0 0,7 7-19 0 0,-4-10 27 0 0,-2-1 208 0 0,-1-1-89 0 0,0 1-55 0 0,-1 1-43 0 0,0 0-11 0 0,1-2 33 0 0,3 6 115 0 0,2 1 84 0 0,-4 4 83 0 0,-2-6-157 0 0,0-5-141 0 0,0 0 1 0 0,0 0 0 0 0,0 0-1 0 0,0 0 1 0 0,0 0-1 0 0,0 0 1 0 0,1 0 0 0 0,-1 0-1 0 0,1 0 1 0 0,0 1-77 0 0,4 5 235 0 0,0 1 109 0 0,-2 7 73 0 0,-3-13-350 0 0,0 0 0 0 0,0 0 0 0 0,1 0 0 0 0,-1 0 0 0 0,1 0 0 0 0,0 0 0 0 0,0 2-67 0 0,7 12 391 0 0,-7-15-294 0 0,-1 2-48 0 0,0-1 14 0 0,1 0 60 0 0,0 0 69 0 0,1 0 108 0 0,5 7-20 0 0,-3 3 63 0 0,-2 19 396 0 0,-2-29-679 0 0,0 1 159 0 0,1-1-113 0 0,0-1-80 0 0,3 3-102 0 0,-2-4 83 0 0,-1 0 44 0 0,1 0 52 0 0,-1 0 66 0 0,0 1 79 0 0,0-1 93 0 0,-1 1 104 0 0,1 0 120 0 0,-1-1-234 0 0,0 0 34 0 0,0-8-350 0 0,-1-15 51 0 0,4 8-54 0 0,2 7-11 0 0,-4 5 3 0 0,0 1 0 0 0,0 0 1 0 0,0-1-1 0 0,-1 1 0 0 0,1-1 0 0 0,0 1 1 0 0,-1-1-1 0 0,1 1 0 0 0,-1-1 0 0 0,0 1 1 0 0,1-1-1 0 0,-1 1 0 0 0,0-1 0 0 0,0 0-4 0 0,0 1 1 0 0,0-1 0 0 0,0 0 0 0 0,1 1 0 0 0,-1-1 0 0 0,0 1 0 0 0,1-1 0 0 0,-1 1 0 0 0,1-1 0 0 0,0 1 0 0 0,-1-1 0 0 0,1 1 0 0 0,0-1 0 0 0,0 1 0 0 0,0 0-1 0 0,4-7 9 0 0,-1-2 21 0 0,-3 8-27 0 0,0 0-1 0 0,0-1 1 0 0,0 1-1 0 0,1 0 1 0 0,-1 0 0 0 0,0 0-1 0 0,1 0 1 0 0,-1 1-1 0 0,1-1-2 0 0,28-29 0 0 0,1 1 0 0 0,-16 18 0 0 0,0 9 0 0 0,0 3 0 0 0,0 3 0 0 0,13 12 0 0 0,-23-3-10 0 0,8 3-33 0 0,-1-2 43 0 0,-8-8 47 0 0,-4 2-38 0 0,1-1-1 0 0,2-2 4 0 0,0 0-1 0 0,0 0 0 0 0,1-1 1 0 0,-1 1-1 0 0,2 0-11 0 0,-1 0 7 0 0,-1 1 36 0 0,-3 53-33 0 0,0-53-38 0 0,2 2 40 0 0,0-5-45 0 0,0-1-34 0 0,0-1-47 0 0,1 0-61 0 0,1 1-70 0 0,-4-1 152 0 0,0 0-1 0 0,0 0-22 0 0,0 0-44 0 0,0 0-17 0 0,0 1-45 0 0,0-1-53 0 0,0 1-59 0 0,0 0-63 0 0,0 0-58 0 0,0 0-53 0 0,0 0-46 0 0,0 1-161 0 0,0-1-46 0 0,0 1-196 0 0,0 2-526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5:05.3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15 107 9792 0 0,'0'0'151'0'0,"-1"0"-45"0"0,0 0-40 0 0,1 0-37 0 0,-1 0-45 0 0,0 0-63 0 0,-1 0-322 0 0,1 0 309 0 0,0 0 96 0 0,1 0 46 0 0,-1 0 54 0 0,0 0 63 0 0,1 0 43 0 0,-1 0 64 0 0,1 0 69 0 0,-1 0 76 0 0,0 0 82 0 0,1 0 89 0 0,-1 0 94 0 0,0 0 100 0 0,1 0-547 0 0,0 3 73 0 0,0 17 414 0 0,0 2-113 0 0,0-10-352 0 0,0-1-33 0 0,0 1-35 0 0,0-1-35 0 0,2 4 35 0 0,0-7-116 0 0,2-1-34 0 0,2 8 21 0 0,-5 0 32 0 0,-1 2 14 0 0,0-2-33 0 0,0 59 142 0 0,0-73-216 0 0,0-1 0 0 0,0 1-1 0 0,0-1 1 0 0,0 1-1 0 0,0-1 1 0 0,0 0-1 0 0,0 1 1 0 0,0-1 0 0 0,0 1-1 0 0,0-1 1 0 0,0 1-1 0 0,0-1 1 0 0,1 1-1 0 0,-1-1 1 0 0,0 1 0 0 0,0-1-1 0 0,0 1 1 0 0,1-1-1 0 0,-1 0 1 0 0,0 1-1 0 0,1-1 1 0 0,-1 1 0 0 0,0-1-1 0 0,1 0 1 0 0,-1 1-1 0 0,0-1 1 0 0,1 0-1 0 0,-1 0 1 0 0,1 1-1 0 0,6 6-1 0 0,-6 5 1 0 0,-2-10 1 0 0,1 0 0 0 0,0 0 0 0 0,0 0 0 0 0,0 0 0 0 0,0 0 0 0 0,1-1 0 0 0,-1 1 0 0 0,0 0 0 0 0,1 0 0 0 0,-1 0 0 0 0,1-1 0 0 0,0 1-1 0 0,0 0 0 0 0,5 3 35 0 0,-5-5-34 0 0,-1 0 0 0 0,0 0 0 0 0,1 0 0 0 0,-1 0 0 0 0,1 1 1 0 0,-1-1-1 0 0,0 0 0 0 0,0 0 0 0 0,1 1 0 0 0,-1-1 1 0 0,0 0-1 0 0,1 1 0 0 0,-1-1 0 0 0,0 0 0 0 0,0 1 0 0 0,0-1 1 0 0,1 0-1 0 0,-1 1 0 0 0,0-1 0 0 0,0 1 0 0 0,0-1 1 0 0,0 0-1 0 0,0 1 0 0 0,0-1 0 0 0,1 0 0 0 0,-1 1 0 0 0,0-1 1 0 0,0 1-1 0 0,0-1 0 0 0,0 1 0 0 0,-1-1-1 0 0,4 5 43 0 0,7 5-55 0 0,-9-9-211 0 0,0 0 81 0 0,-1 0 70 0 0,1 0 57 0 0,-1 0 45 0 0,0 0 32 0 0,1 1 236 0 0,-1-1-195 0 0,0 0-59 0 0,0 1-94 0 0,0-2-38 0 0,-1 1-52 0 0,1-1-57 0 0,0 1-66 0 0,0 0-30 0 0,0-1-61 0 0,0 1-66 0 0,0-1-70 0 0,0 1-76 0 0,0-1-81 0 0,0 0-84 0 0,0 1-90 0 0,0-1-1257 0 0,0 0-1182 0 0</inkml:trace>
  <inkml:trace contextRef="#ctx0" brushRef="#br0" timeOffset="383.79">529 31 8696 0 0,'0'-1'75'0'0,"1"0"-59"0"0,-1-4-69 0 0,0 3 67 0 0,0 0 45 0 0,0 1 37 0 0,-1-1 55 0 0,0 0 64 0 0,0 1 74 0 0,-12-9-221 0 0,7 8-73 0 0,-1 1 95 0 0,-15 1 399 0 0,16 0-391 0 0,2 0-44 0 0,-7 0 45 0 0,8 0-70 0 0,0 0 0 0 0,-1 0 1 0 0,1 0-1 0 0,-1 0 0 0 0,1 1 0 0 0,0-1 1 0 0,-4 2-30 0 0,2 4 102 0 0,3-2-26 0 0,-22 9 454 0 0,20-11-429 0 0,2-1-53 0 0,1-1 0 0 0,-1 1 0 0 0,0-1 0 0 0,0 0 0 0 0,0 1 0 0 0,1-1 0 0 0,-1 0 0 0 0,0 0 0 0 0,0 0 0 0 0,0 0 0 0 0,-1-1-48 0 0,-8 1 220 0 0,0 3-61 0 0,4 0-81 0 0,-21 13 263 0 0,20-7-235 0 0,7-4-65 0 0,1 2 4 0 0,-2-4 10 0 0,0-1 35 0 0,-8 11-37 0 0,7 2-42 0 0,3-13-11 0 0,0-1 0 0 0,1 1 0 0 0,-1-1 0 0 0,0 1 0 0 0,1 0 0 0 0,-1-1 0 0 0,1 1 0 0 0,-1-1 0 0 0,1 1 0 0 0,0-1 0 0 0,-1 0 0 0 0,1 1 0 0 0,0-1 0 0 0,0 1 0 0 0,4 5 0 0 0,-1 3 3 0 0,-4-9 0 0 0,0 0 0 0 0,1 0 0 0 0,-1 0 0 0 0,0 0 0 0 0,1 0 0 0 0,-1 0 1 0 0,1 0-1 0 0,-1-1 0 0 0,1 1 0 0 0,-1 0 0 0 0,1 0 0 0 0,0 0 0 0 0,-1-1 0 0 0,1 1 0 0 0,0 0 0 0 0,0-1 0 0 0,-1 1 0 0 0,1-1 1 0 0,0 1-1 0 0,0-1 0 0 0,0 1 0 0 0,0-1 0 0 0,0 1 0 0 0,0-1-3 0 0,11 3 58 0 0,4 1 41 0 0,-1 7 35 0 0,-9-4-62 0 0,-4-5-50 0 0,0 0 0 0 0,0 0 0 0 0,0 0 0 0 0,1 0 1 0 0,-1 0-1 0 0,0 0 0 0 0,1 0 0 0 0,-1-1 0 0 0,1 0 0 0 0,1 1-22 0 0,8 1 23 0 0,-10-2-23 0 0,1-1 0 0 0,-1 1 1 0 0,0-1-1 0 0,0 1 0 0 0,0 0 0 0 0,0 0 1 0 0,0 0-1 0 0,0 0 0 0 0,0 0 0 0 0,0 0 1 0 0,0 0-1 0 0,0 1 0 0 0,0-1 1 0 0,0 1-1 0 0,0 1 1 0 0,1-1 1 0 0,0 0 0 0 0,1 0 0 0 0,-1 0-1 0 0,0 0 1 0 0,2 1-2 0 0,6 3 48 0 0,0 2 51 0 0,-6-3-36 0 0,0-1 0 0 0,1-1 0 0 0,-1 1 0 0 0,1-1 0 0 0,0 0 0 0 0,1 0-63 0 0,-2 0 47 0 0,8 2 124 0 0,-8 5 12 0 0,1-5-55 0 0,-5-5-121 0 0,-1 0 1 0 0,1 0 0 0 0,-1 0-1 0 0,0 1 1 0 0,1-1-1 0 0,-1 0 1 0 0,0 0 0 0 0,1 1-1 0 0,-1-1 1 0 0,0 0-1 0 0,0 0 1 0 0,1 1 0 0 0,-1-1-1 0 0,0 0 1 0 0,0 1-1 0 0,1-1 1 0 0,-1 0 0 0 0,0 1-1 0 0,0-1 1 0 0,0 1-1 0 0,0-1 1 0 0,0 0 0 0 0,0 1-1 0 0,1-1 1 0 0,-1 1 0 0 0,0-1-1 0 0,0 0 1 0 0,0 1-1 0 0,0-1 1 0 0,0 1 0 0 0,-1-1-8 0 0,1 3 164 0 0,0-3-4 0 0,0 0 0 0 0,0 2-6 0 0,0 23 92 0 0,-2-20-134 0 0,-8 6-48 0 0,1-3-20 0 0,1-1-24 0 0,-3-5-5 0 0,6-2 7 0 0,-2 1-18 0 0,1 1-41 0 0,-3 3-135 0 0,1 0-30 0 0,2-3-15 0 0,-5 4-124 0 0,8-4 180 0 0,0-1-72 0 0,1 0 53 0 0,0 0-38 0 0,0 0-45 0 0,1 0-48 0 0,-1 0-43 0 0,1-1-49 0 0,-1 1-44 0 0,1-1-39 0 0,-1 0-140 0 0,0 0-38 0 0,0 0-170 0 0,-1 0-458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5:04.6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71 1 10192 0 0,'1'0'95'0'0,"0"0"-53"0"0,1 0-55 0 0,0 0-89 0 0,-1 0 84 0 0,0 0 49 0 0,0 0 72 0 0,0 0 68 0 0,1 0 92 0 0,-1 0 109 0 0,0 0-141 0 0,0 0 34 0 0,-1 2 89 0 0,-1 10 11 0 0,0 12 166 0 0,1-22-473 0 0,0 1 0 0 0,0-1-1 0 0,1 0 1 0 0,-1 1 0 0 0,1-1-1 0 0,-1 0 1 0 0,1 1 0 0 0,0 0-58 0 0,5 10 208 0 0,-5-11-160 0 0,0 1 0 0 0,0 0-1 0 0,0 0 1 0 0,0 0 0 0 0,-1 0-1 0 0,1 0 1 0 0,-1 2-48 0 0,1 6 147 0 0,-1 3 60 0 0,0-3-71 0 0,-1-3-18 0 0,1 0 0 0 0,0 0 0 0 0,1 0 0 0 0,1 7-118 0 0,5 11 274 0 0,5 23 266 0 0,-5-21-258 0 0,-4-2 18 0 0,-2-5-70 0 0,-1-14-149 0 0,0-1-1 0 0,1 1 1 0 0,0-1-1 0 0,0 0 1 0 0,1 3-81 0 0,6 12 198 0 0,-5-17-138 0 0,-1 1 0 0 0,0 0-1 0 0,0 0 1 0 0,-1 1-1 0 0,1-1 1 0 0,-1 0 0 0 0,0 1-1 0 0,0-1 1 0 0,-1 0-1 0 0,0 4-59 0 0,3 15 226 0 0,2-3-46 0 0,-3-13-114 0 0,0-1 0 0 0,-1 0 0 0 0,0 1-1 0 0,0-1 1 0 0,-1 2-66 0 0,0-5 42 0 0,0 0 0 0 0,0 0 0 0 0,1 0 0 0 0,-1 0-1 0 0,2 4-41 0 0,3 12 183 0 0,-5-18-168 0 0,0 0-1 0 0,0 1 0 0 0,0-1 1 0 0,-1 0-1 0 0,1 1 0 0 0,-1-1 0 0 0,0 0 1 0 0,1 0-1 0 0,-1 1-14 0 0,0-1 6 0 0,1-1-1 0 0,-1 0 1 0 0,1 0 0 0 0,0 0 0 0 0,-1 0-1 0 0,1 0 1 0 0,0 0 0 0 0,0 0 0 0 0,0 0-1 0 0,0 0 1 0 0,0 0 0 0 0,0 0-1 0 0,0 0 1 0 0,1 0 0 0 0,-1 0 0 0 0,0 0-1 0 0,1 0 1 0 0,-1 0 0 0 0,0 0 0 0 0,1 0-1 0 0,-1 0 1 0 0,1-1 0 0 0,-1 1 0 0 0,1 0-1 0 0,0 0-5 0 0,5 10 49 0 0,-5-7-35 0 0,-1 0 0 0 0,1 0 0 0 0,-1 0-1 0 0,0 0 1 0 0,0 0 0 0 0,-1 3-14 0 0,1-4 10 0 0,-1 1-1 0 0,1 0 1 0 0,0 0 0 0 0,0 0 0 0 0,1 0 0 0 0,-1 0 0 0 0,1-1 0 0 0,0 1 0 0 0,0 0 0 0 0,0 0-10 0 0,9 11 53 0 0,-7 1-28 0 0,-3 2 29 0 0,0-9-61 0 0,0-6-68 0 0,0-3-47 0 0,0 0-20 0 0,0 0 20 0 0,0 0-68 0 0,0 0 42 0 0,0 0-35 0 0,0 0-139 0 0,0 0-41 0 0,0 0-957 0 0,0 0-63 0 0</inkml:trace>
  <inkml:trace contextRef="#ctx0" brushRef="#br0" timeOffset="351.67">10 394 9960 0 0,'0'0'222'0'0,"-2"0"30"0"0,-6 1-80 0 0,11-1 33 0 0,10-5-8 0 0,-1-4-149 0 0,3 4-20 0 0,-12 4-22 0 0,9-3 62 0 0,30-11 282 0 0,-26 7-242 0 0,-8 4-109 0 0,0 1 49 0 0,21-9 251 0 0,-16 8-203 0 0,-5 2-75 0 0,-1 1-39 0 0,2-1-55 0 0,-1 1-66 0 0,0 0-78 0 0,0 1-90 0 0,-5 0 45 0 0,0 0-44 0 0,0 0-40 0 0,0 0-34 0 0,0 0-116 0 0,1 0-34 0 0,7 0-1179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5:03.0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46 0 8176 0 0,'0'0'182'0'0,"0"0"29"0"0,0 0 13 0 0,0 3-32 0 0,-1 3-154 0 0,-4 5-29 0 0,1-3-17 0 0,8-6 20 0 0,0 1 45 0 0,11 25 747 0 0,-13-22-584 0 0,0 1-47 0 0,-2 6 76 0 0,1 3 20 0 0,9 4 112 0 0,-5 6-28 0 0,5-6-7 0 0,-5 8-4 0 0,5 4-4 0 0,-7-13-182 0 0,2 8 78 0 0,5 0 48 0 0,-5-16-103 0 0,-1 1 1 0 0,0-1 0 0 0,-1 0 0 0 0,1 7-180 0 0,1 9 275 0 0,-2-13-149 0 0,4 19 282 0 0,0-4-44 0 0,-4 2-43 0 0,-2-24-238 0 0,-1 1 0 0 0,1-1 0 0 0,1 0 0 0 0,-1 1 0 0 0,2 0-83 0 0,-1-1 80 0 0,0 0 0 0 0,-1 1 0 0 0,0-1 1 0 0,0 1-1 0 0,-1 1-80 0 0,0 55 476 0 0,0 16 66 0 0,0-28-278 0 0,0-8-136 0 0,0 0-106 0 0,0-42-119 0 0,0-1-72 0 0,0-1-90 0 0,0 0 78 0 0,0 0-41 0 0,0 0-44 0 0,0 0-42 0 0,0 0-38 0 0,0 0-34 0 0,0 0-246 0 0,0 0-58 0 0,0 0-805 0 0,0 0-634 0 0,0 0-1204 0 0</inkml:trace>
  <inkml:trace contextRef="#ctx0" brushRef="#br0" timeOffset="382.83">1 438 10680 0 0,'0'0'241'0'0,"0"0"38"0"0,0 0 11 0 0,0 0-28 0 0,0 0-197 0 0,2-2-37 0 0,3-3-1 0 0,0 0 0 0 0,0 1 1 0 0,1 0-1 0 0,2-2-27 0 0,-7 5 6 0 0,0 1 1 0 0,0-1 0 0 0,0 1 0 0 0,0-1-1 0 0,0 1 1 0 0,0 0 0 0 0,0-1-1 0 0,0 1 1 0 0,0 0 0 0 0,1 0 0 0 0,-1 0-1 0 0,0 0-6 0 0,12-2 62 0 0,0-4 22 0 0,-12 5-72 0 0,0 0-1 0 0,0 0 1 0 0,1 0-1 0 0,-1 1 1 0 0,1-1-1 0 0,-1 1 1 0 0,1-1 0 0 0,-1 1-1 0 0,1 0 1 0 0,-1-1-1 0 0,1 1 1 0 0,-1 0-1 0 0,1 0-11 0 0,1 0 7 0 0,0 0-1 0 0,0-1 0 0 0,0 1 1 0 0,0-1-1 0 0,0 0 0 0 0,0 1 0 0 0,0-2 1 0 0,0 1-1 0 0,0 0-6 0 0,12-4 25 0 0,2 1-14 0 0,9-3 15 0 0,-8 0-37 0 0,-5 1-116 0 0,23-5-66 0 0,-22 8 75 0 0,-1 0-86 0 0,0 1-111 0 0,-6 0 62 0 0,0 1-58 0 0,-3 0 39 0 0,-1 1-39 0 0,4-1-412 0 0,1 1-280 0 0,3 0-653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7:58.8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47 169 6968 0 0,'12'0'157'0'0,"-9"0"23"0"0,-3 0 11 0 0,3 0-31 0 0,4 0-131 0 0,13 0 59 0 0,-14 0 147 0 0,-1 1-94 0 0,6 5 71 0 0,-8-5-120 0 0,0 1 51 0 0,0 0 69 0 0,1-1 91 0 0,-1 0-42 0 0,0-1 53 0 0,0 1 61 0 0,1-1 65 0 0,-3 0-396 0 0,24-1 925 0 0,-14-1-580 0 0,-1-2-21 0 0,-1-2-105 0 0,-8 5-48 0 0,1 0-49 0 0,-1 0-43 0 0,1 1-35 0 0,2-1 17 0 0,1 2-54 0 0,-4-1-8 0 0,0 1 40 0 0,12-4 272 0 0,-3-2-97 0 0,-3 0-89 0 0,6 0 175 0 0,-8-5-6 0 0,1 6-126 0 0,2 0-50 0 0,3-3 52 0 0,-4 0 45 0 0,0 0-51 0 0,-2 2-52 0 0,0 0-49 0 0,-1 1-48 0 0,-1 2-57 0 0,0-4 83 0 0,-2 1-53 0 0,0 0-9 0 0,9 0 31 0 0,-8-5-33 0 0,-2 3 31 0 0,0 2-45 0 0,0-3 67 0 0,-2-2 6 0 0,-5 5-29 0 0,7 5-49 0 0,-1 0-1 0 0,1 0 0 0 0,0 0 1 0 0,-1 0-1 0 0,1-1 1 0 0,0 1-1 0 0,-1 0 0 0 0,1 0 1 0 0,0-1-1 0 0,-1 1 0 0 0,1 0 1 0 0,0-1-1 0 0,0 1 1 0 0,-1 0-1 0 0,1-1 0 0 0,0 1 1 0 0,0 0-1 0 0,0-1 0 0 0,-1 1 1 0 0,1 0-1 0 0,0-1 0 0 0,0 1 1 0 0,0-1-1 0 0,0 1 1 0 0,0 0-1 0 0,0-1 0 0 0,0 1 1 0 0,0-1-1 0 0,0 1 0 0 0,0 0 1 0 0,0-1-2 0 0,0 1 1 0 0,0 0 0 0 0,0 0 0 0 0,0 0 0 0 0,0 0 0 0 0,0-1-1 0 0,0 1 1 0 0,0 0 0 0 0,0 0 0 0 0,0 0 0 0 0,0 0 0 0 0,0 0 0 0 0,0 0 0 0 0,0 0 0 0 0,0 0 0 0 0,0 0 0 0 0,0 0 0 0 0,0 0 0 0 0,0-1 0 0 0,0 1 0 0 0,0 0-1 0 0,0 0 1 0 0,0 0 0 0 0,0 0 0 0 0,0 0 0 0 0,0 0 0 0 0,0 0 0 0 0,0 0 0 0 0,0 0 0 0 0,0 0 0 0 0,0 0 0 0 0,0 0 0 0 0,-1 0 0 0 0,1-1 0 0 0,0 1 0 0 0,0 0 0 0 0,0 0-1 0 0,0 0 1 0 0,0 0 0 0 0,0 0 0 0 0,0 0 0 0 0,0 0 0 0 0,0 0 0 0 0,0 0 0 0 0,0 0 0 0 0,0 0 0 0 0,-1 0 0 0 0,1 0 0 0 0,0 0 0 0 0,0 0 0 0 0,0 0 0 0 0,0 0-1 0 0,0 0 1 0 0,0 0 0 0 0,0 0 0 0 0,0 0 0 0 0,0 0 0 0 0,0 0-1 0 0,-26 0 66 0 0,11 0-36 0 0,10-2 13 0 0,3 0-38 0 0,0 1 0 0 0,0-1 1 0 0,-1 1-1 0 0,1-1 0 0 0,0 1 1 0 0,-1 0-1 0 0,1 0 0 0 0,-1 0 0 0 0,0 1 1 0 0,1-1-1 0 0,-1 1 0 0 0,1-1 1 0 0,-1 1-1 0 0,-1 0-5 0 0,2 0 0 0 0,0 0 0 0 0,1 0 0 0 0,-1 0 0 0 0,0 0 0 0 0,0 1 0 0 0,0-1 0 0 0,1 1 0 0 0,-1-1 0 0 0,0 1 0 0 0,0 0 0 0 0,-6 3 1 0 0,7-3 0 0 0,0 0-1 0 0,-1 0 1 0 0,1 0 0 0 0,0 0-1 0 0,-1-1 1 0 0,1 1 0 0 0,-1 0 0 0 0,1-1-1 0 0,-1 0 1 0 0,1 1 0 0 0,-1-1 0 0 0,0 0-1 0 0,1 0 1 0 0,-1 0-1 0 0,0 0 4 0 0,1 1 0 0 0,-1-1 0 0 0,1 0 0 0 0,-1 0 0 0 0,0 1 0 0 0,1-1 0 0 0,-1 1 0 0 0,1-1-1 0 0,-1 1 1 0 0,1 0 0 0 0,0-1 0 0 0,-1 1 0 0 0,1 0 0 0 0,-1 0-4 0 0,-5 4 13 0 0,-3 0 28 0 0,8-5-35 0 0,-1 1-1 0 0,1 1 0 0 0,0-1 1 0 0,0 0-1 0 0,0 0 0 0 0,0 1 1 0 0,0-1-1 0 0,0 1 0 0 0,0 0-5 0 0,-5 5 33 0 0,4-4-13 0 0,0 0 0 0 0,0 0 0 0 0,0 0 0 0 0,0 0 0 0 0,0 1-1 0 0,1 0-19 0 0,-7 10 72 0 0,-6-2-18 0 0,9-8-36 0 0,-8 10 38 0 0,1 10-38 0 0,9-17-20 0 0,4-5 2 0 0,-1-1 0 0 0,1 0 0 0 0,-1 1 0 0 0,1-1 0 0 0,0 0 0 0 0,0 1 0 0 0,0-1 0 0 0,0 0 0 0 0,-1 1 0 0 0,2 0 0 0 0,-4 15 0 0 0,-1-5-7 0 0,-4 12 96 0 0,-5 11 101 0 0,10-25-115 0 0,2 1-35 0 0,2 17-29 0 0,0-17-9 0 0,-2-9-2 0 0,1 0 0 0 0,1-1 0 0 0,-1 1 0 0 0,0-1 0 0 0,0 1 0 0 0,1 0 0 0 0,-1-1 0 0 0,1 1 0 0 0,-1-1 0 0 0,1 1 0 0 0,0-1 0 0 0,-1 1 0 0 0,1-1 0 0 0,0 1 0 0 0,5 10 0 0 0,-3 0 0 0 0,-2-10 0 0 0,-1 0 0 0 0,0 1 0 0 0,1-1 0 0 0,0 0 0 0 0,0 0 0 0 0,-1 0 0 0 0,1 0 0 0 0,0 0 0 0 0,1 0 0 0 0,-1 0 0 0 0,0 0 0 0 0,1 0 0 0 0,-1-1 0 0 0,1 1 0 0 0,27 24 12 0 0,2-6 79 0 0,-13-9-28 0 0,-13-8-37 0 0,-1 0 0 0 0,0 0 0 0 0,1-1 0 0 0,0 0 0 0 0,2 1-26 0 0,21 2 112 0 0,-14 1-31 0 0,3 0 49 0 0,0-5 37 0 0,51-1 318 0 0,-15 0-196 0 0,-44-1-261 0 0,1 0-1 0 0,0-1 0 0 0,-1-1 1 0 0,1 1-1 0 0,-1-1 1 0 0,1-1-28 0 0,26-8 49 0 0,-8 7 4 0 0,-13 0-48 0 0,-12 4-19 0 0,0-1 0 0 0,0 1-1 0 0,0 0 1 0 0,0 1 0 0 0,1-1-1 0 0,-1 0 1 0 0,0 1 0 0 0,2 0 14 0 0,-5 0 0 0 0,5 0-37 0 0,-3 0-25 0 0,0-1-33 0 0,0 1-53 0 0,0 0-26 0 0,0-1-54 0 0,-1 1-62 0 0,1-1-70 0 0,-1 0-74 0 0,1 0-70 0 0,-1 0-63 0 0,1 0-53 0 0,0 0-185 0 0,-1-1-54 0 0,2 0-224 0 0,0-1-599 0 0,-3 3 1681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8:05.6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348 267 2328 0 0,'0'0'92'0'0,"0"0"-16"0"0,0 0 1 0 0,0 0 23 0 0,0 0 11 0 0,0 0 1 0 0,-2 0 29 0 0,0 0-125 0 0,1 0 50 0 0,-1 0 42 0 0,-1 0 37 0 0,-2 0 214 0 0,-9 0 592 0 0,11 0-709 0 0,-1 0-58 0 0,0 0-70 0 0,3 0-109 0 0,0 0-40 0 0,-2 0 515 0 0,3 0-3 0 0,-2 0-10 0 0,-2 0-315 0 0,0 0 86 0 0,-6 0 418 0 0,7 0-469 0 0,0-1-58 0 0,1 0-107 0 0,-2-5 256 0 0,4 5-261 0 0,0 1 0 0 0,-1-1 0 0 0,1 1 0 0 0,0 0 0 0 0,0-1 0 0 0,-1 1 0 0 0,1-1 0 0 0,0 1 0 0 0,-1 0 0 0 0,1-1 1 0 0,0 1-1 0 0,-1 0 0 0 0,1 0 0 0 0,-1-1 0 0 0,1 1 0 0 0,0 0 0 0 0,-1 0 0 0 0,1-1 0 0 0,-1 1 0 0 0,1 0 0 0 0,-1 0 0 0 0,1 0 0 0 0,-1 0 0 0 0,1 0 0 0 0,-1 0 0 0 0,1 0 0 0 0,-1 0 1 0 0,1 0-1 0 0,0 0 0 0 0,-1 0 0 0 0,1 0 0 0 0,-1 0-17 0 0,-14 0 537 0 0,2 0-79 0 0,-1 0-74 0 0,0 0-64 0 0,-2 0-12 0 0,0 0-69 0 0,-8 0 18 0 0,0 0-82 0 0,23 0-171 0 0,1 0 0 0 0,-1 0-1 0 0,1 0 1 0 0,-1 0 0 0 0,1 0-1 0 0,-1 0 1 0 0,1 0 0 0 0,-1 0-1 0 0,1 0 1 0 0,-1 0-1 0 0,1 0 1 0 0,-1 0 0 0 0,1 0-1 0 0,0 0 1 0 0,-1 1 0 0 0,1-1-1 0 0,-1 0 1 0 0,1 0 0 0 0,-1 1-1 0 0,1-1 1 0 0,0 0 0 0 0,-1 0-1 0 0,1 1 1 0 0,0-1 0 0 0,-1 0-1 0 0,1 1 1 0 0,0-1 0 0 0,-1 1-1 0 0,1-1 1 0 0,0 0-1 0 0,0 1 1 0 0,-1 0-4 0 0,-3 5 53 0 0,-24 9 107 0 0,17-11-102 0 0,10-4-55 0 0,1 0-1 0 0,0 0 1 0 0,-1 0-1 0 0,1 0 1 0 0,-1 0-1 0 0,1 1 1 0 0,-1-1-1 0 0,1 0 1 0 0,0 0-1 0 0,-1 0 1 0 0,1 1-1 0 0,-1-1 1 0 0,1 0-1 0 0,0 1 1 0 0,-1-1-1 0 0,1 0 1 0 0,0 1-1 0 0,-1-1 1 0 0,1 1-3 0 0,-5 7 49 0 0,-3 8 38 0 0,-5-1-12 0 0,1 1-36 0 0,9-2 21 0 0,0 1-44 0 0,-1-7-16 0 0,3-7 0 0 0,0 1 0 0 0,0-1 0 0 0,0 0 0 0 0,0 1 0 0 0,1-1 0 0 0,-1 1 0 0 0,1-1 0 0 0,-1 1 0 0 0,1-1 0 0 0,-1 1 0 0 0,1-1 0 0 0,0 1 0 0 0,0 0 0 0 0,0-1 0 0 0,-1 6 0 0 0,1-5 0 0 0,0 0 0 0 0,0 0 0 0 0,0 1 0 0 0,0-1 0 0 0,0 0 0 0 0,1 0 0 0 0,-1 0 0 0 0,1 0 0 0 0,-1 0 0 0 0,1 1 0 0 0,4 4 0 0 0,-4-5 0 0 0,0-1 0 0 0,0 0 0 0 0,-1 1 0 0 0,1-1 0 0 0,0 1 0 0 0,-1-1 0 0 0,1 1 0 0 0,-1-1 0 0 0,1 1 0 0 0,-1-1 0 0 0,0 1 0 0 0,1 0 0 0 0,-1-1 0 0 0,0 1 0 0 0,0 0 0 0 0,2 24 0 0 0,-1-25 0 0 0,0 1 0 0 0,0 0 0 0 0,0 0 0 0 0,0-1 0 0 0,0 1 0 0 0,0 0 0 0 0,1-1 0 0 0,-1 0 0 0 0,0 1 0 0 0,1-1 0 0 0,1 3 0 0 0,0-1 0 0 0,0 1 0 0 0,-1 0 0 0 0,1 0 0 0 0,0 2 0 0 0,-2-3 0 0 0,0 0 0 0 0,1 0 0 0 0,0-1 0 0 0,-1 1 0 0 0,1-1 0 0 0,0 1 0 0 0,0-1 0 0 0,0 0 0 0 0,1 0 0 0 0,-1 0 0 0 0,0 0 0 0 0,1 0 0 0 0,0 0 0 0 0,2 1 1 0 0,1 0 1 0 0,-1-1-1 0 0,1 0 1 0 0,-1 0-1 0 0,1 0 1 0 0,0-1-1 0 0,0 0 1 0 0,5 1-2 0 0,-11-2 1 0 0,0 0 1 0 0,1 0 0 0 0,-1 0 0 0 0,0 0 0 0 0,1 0 0 0 0,-1 0 0 0 0,0 0-1 0 0,0 0 1 0 0,1 0 0 0 0,-1 0 0 0 0,0 0 0 0 0,1 0 0 0 0,-1 0-1 0 0,0 0 1 0 0,1 0 0 0 0,-1 0 0 0 0,0 1 0 0 0,0-1 0 0 0,1 0 0 0 0,-1 0-1 0 0,0 0 1 0 0,0 0 0 0 0,1 1 0 0 0,-1-1 0 0 0,0 0 0 0 0,0 0-2 0 0,13 8-2 0 0,14-2 132 0 0,3-6 37 0 0,-14-3-104 0 0,-11 1-25 0 0,1 0 0 0 0,-1-1-1 0 0,0 1 1 0 0,0-1 0 0 0,0 0-1 0 0,-1 0 1 0 0,1 0 0 0 0,3-4-38 0 0,-6 4 26 0 0,1 0-1 0 0,-1 0 1 0 0,0 0 0 0 0,0 0 0 0 0,0 0 0 0 0,0-2-26 0 0,0 2 26 0 0,-1-1 0 0 0,1 1 0 0 0,0 0 0 0 0,0 0 1 0 0,1 0-1 0 0,0-1-26 0 0,0 1 32 0 0,1-2 1 0 0,-1 1 0 0 0,0 0-1 0 0,-1-1 1 0 0,1 1-1 0 0,-1-1 1 0 0,0 0 0 0 0,0-1-33 0 0,7-13 83 0 0,3-4 9 0 0,1 1-56 0 0,-13 21-36 0 0,1 0 0 0 0,-1 0 0 0 0,0 1 0 0 0,0-1 0 0 0,1 0 0 0 0,-1 0 0 0 0,0 0 0 0 0,0 0 0 0 0,0 1 0 0 0,0-1 0 0 0,0 0 0 0 0,0 0 0 0 0,0 0 0 0 0,-1 1 0 0 0,1-1 0 0 0,0 0 0 0 0,0 0 0 0 0,-1 0 0 0 0,1 1 0 0 0,0-1 0 0 0,-1 0 0 0 0,1 0 0 0 0,0 1 0 0 0,-1-1 0 0 0,1 0 0 0 0,-1 1 0 0 0,0-1 0 0 0,1 1 0 0 0,-1-1 0 0 0,0 0 0 0 0,1 1 0 0 0,-1-1 0 0 0,1 1 0 0 0,-1-1 0 0 0,1 0 0 0 0,-1 1 0 0 0,1-1 0 0 0,-1 0 0 0 0,1 0 0 0 0,0 1 0 0 0,-1-1 0 0 0,1 0 0 0 0,0 0 0 0 0,0 1 0 0 0,-1-1 0 0 0,1 0 0 0 0,0 0 0 0 0,0 0 0 0 0,0 1 0 0 0,0-1 0 0 0,0 0 0 0 0,0 0 0 0 0,0 0 0 0 0,1 0 0 0 0,-1 1 0 0 0,0-1 0 0 0,0 0 0 0 0,0 0 0 0 0,1 0 0 0 0,3-5 0 0 0,-3 5 0 0 0,0 0 0 0 0,-1 1 0 0 0,1-1 0 0 0,-1 0 0 0 0,1 1 0 0 0,-1-1 0 0 0,1 0 0 0 0,-1 0 0 0 0,1 0 0 0 0,-1 0 0 0 0,0 1 0 0 0,1-1 0 0 0,-1 0 0 0 0,0 0 0 0 0,0 0 0 0 0,0 0 0 0 0,0 0 0 0 0,0 0 0 0 0,0 0 0 0 0,0 0 0 0 0,0 0 0 0 0,0 1 0 0 0,0-1 0 0 0,0 0 0 0 0,0 0 0 0 0,-1 0 0 0 0,1 0 0 0 0,-4-5 0 0 0,3 5 0 0 0,0 0 0 0 0,1 1 0 0 0,-1-1 0 0 0,1 0 0 0 0,-1 0 0 0 0,0 1 0 0 0,1-1 0 0 0,0 0 0 0 0,-1 0 0 0 0,1 0 0 0 0,0 0 0 0 0,-1 0 0 0 0,1 1 0 0 0,0-1 0 0 0,0 0 0 0 0,0 0 0 0 0,-1 0 0 0 0,1 0 0 0 0,0 0 0 0 0,0 0 0 0 0,1 0 0 0 0,-1 0 0 0 0,0 0 0 0 0,0 0 0 0 0,0 1 0 0 0,1-1 0 0 0,-1 0 0 0 0,10-14 0 0 0,-7 0 0 0 0,-3 2 10 0 0,0 10 44 0 0,-3 3-1 0 0,-7 0-58 0 0,10 0 3 0 0,0 0 1 0 0,0 0-1 0 0,0 0 1 0 0,0 0 0 0 0,-1 0-1 0 0,1 0 1 0 0,0 0 0 0 0,0 0-1 0 0,0 0 1 0 0,0 0-1 0 0,0 0 1 0 0,0 0 0 0 0,0 0-1 0 0,0 0 1 0 0,0 0 0 0 0,0 0-1 0 0,0 0 1 0 0,-1 0-1 0 0,1 0 1 0 0,0 0 0 0 0,0 0-1 0 0,0 0 1 0 0,0 0-1 0 0,0 0 1 0 0,0 1 0 0 0,0-1-1 0 0,0 0 1 0 0,0 0 0 0 0,0 0-1 0 0,0 0 1 0 0,0 0-1 0 0,0 0 1 0 0,-1 0 0 0 0,1 0-1 0 0,0 0 1 0 0,0 0 0 0 0,0 0-1 0 0,0 0 1 0 0,0 0-1 0 0,0 1 1 0 0,0-1 0 0 0,0 0-1 0 0,0 0 1 0 0,0 0-1 0 0,0 0 1 0 0,0 0 0 0 0,0 0-1 0 0,0 0 1 0 0,0 0 0 0 0,0 0-1 0 0,0 0 1 0 0,0 0-1 0 0,0 1 1 0 0,0-1 0 0 0,0 0-1 0 0,0 0 1 0 0,0 0 1 0 0,3 13-85 0 0,4 1 33 0 0,0 0 35 0 0,9 18 18 0 0,9-2-1 0 0,-12 3 0 0 0,-11-23 0 0 0,-1-8-1 0 0,-1-1 2 0 0,0-1 0 0 0,0 1 1 0 0,0 0-1 0 0,0-1 0 0 0,1 1 1 0 0,-1 0-1 0 0,0-1 0 0 0,0 1 1 0 0,0 0-1 0 0,1-1 0 0 0,-1 1 1 0 0,0 0-1 0 0,1-1 0 0 0,-1 1 1 0 0,1-1-1 0 0,-1 1 0 0 0,1-1 1 0 0,-1 1-1 0 0,1-1 0 0 0,-1 1 1 0 0,1-1-1 0 0,-1 1 0 0 0,1-1 1 0 0,-1 0-1 0 0,1 1 0 0 0,0-1 1 0 0,0 0-2 0 0,5 3 18 0 0,-3 0-8 0 0,0-1 1 0 0,-1 1 0 0 0,1 0-1 0 0,-1 0 1 0 0,0 0-1 0 0,0 0 1 0 0,0 1-1 0 0,0-1 1 0 0,-1 0-1 0 0,2 4-10 0 0,0-1 10 0 0,-3-5-6 0 0,1 0 1 0 0,-1 0-1 0 0,1 0 1 0 0,-1 0-1 0 0,1 0 1 0 0,-1 0-1 0 0,0 0 1 0 0,0 0-1 0 0,1 0 1 0 0,-1 0-1 0 0,0 0 1 0 0,0 0-1 0 0,0 0 1 0 0,0 0 0 0 0,0 0-1 0 0,-1 1-4 0 0,0 25 8 0 0,1-20-8 0 0,0-6 0 0 0,0 1 0 0 0,0-1 0 0 0,0 1 0 0 0,0-1 0 0 0,0 1 0 0 0,0 0 0 0 0,0-1 0 0 0,0 1 0 0 0,1-1 0 0 0,-1 1 0 0 0,1-1 0 0 0,0 2 0 0 0,9 2 0 0 0,3 19-13 0 0,-11-20-9 0 0,-1-2-18 0 0,-1 2 33 0 0,0-1-15 0 0,1 0-48 0 0,0 0-46 0 0,1 0-69 0 0,8 7-92 0 0,-7-8-3 0 0</inkml:trace>
  <inkml:trace contextRef="#ctx0" brushRef="#br0" timeOffset="372.68">666 26 7368 0 0,'0'-3'39'0'0,"0"-2"-10"0"0,0 3 13 0 0,0-1 45 0 0,0 0 68 0 0,2 3 42 0 0,9-2-16 0 0,-9-6-118 0 0,-2 9-24 0 0,-2 3-43 0 0,3-2 45 0 0,0 1 71 0 0,2 0 99 0 0,6 10-63 0 0,-6 2-8 0 0,-1-5-35 0 0,3 1 8 0 0,2 2 17 0 0,-6 0 0 0 0,1 6 64 0 0,7 11 222 0 0,-2-5-128 0 0,-6-22-250 0 0,0 0 1 0 0,0 0-1 0 0,1-1 1 0 0,-1 1-1 0 0,1 0 1 0 0,0 0-1 0 0,0 0-38 0 0,5 8 159 0 0,-1 2 37 0 0,-5-9-136 0 0,0 1 1 0 0,-1-1 0 0 0,1 0 0 0 0,-1 0 0 0 0,0 3-61 0 0,-1-3 60 0 0,2 0 1 0 0,-1 1 0 0 0,0-1 0 0 0,1 0 0 0 0,0 3-61 0 0,9 13 298 0 0,-5 8-22 0 0,0-12-139 0 0,-3-10-58 0 0,0 1-1 0 0,-1-1 1 0 0,0 1-1 0 0,0 0 1 0 0,0 2-79 0 0,-1 0 132 0 0,2-1-36 0 0,4 10 61 0 0,-2-8-73 0 0,6 11 159 0 0,-3-6-67 0 0,-6-3-27 0 0,1-1-51 0 0,4 1-5 0 0,-5-11-81 0 0,0 1 0 0 0,-1-1 0 0 0,1 1 0 0 0,0-1 0 0 0,0 1 0 0 0,-1-1 0 0 0,1 1 0 0 0,-1 0 0 0 0,0-1 0 0 0,1 1 0 0 0,-1 0 0 0 0,0-1 0 0 0,0 1-12 0 0,-1 7 56 0 0,2 0-20 0 0,12 19 46 0 0,-8-16-27 0 0,1-7-45 0 0,-5-5-10 0 0,-1 0 0 0 0,0 0 0 0 0,1 0 0 0 0,-1 1 0 0 0,1-1 0 0 0,-1 0 0 0 0,0 1 0 0 0,1-1 0 0 0,-1 0 0 0 0,0 1 0 0 0,1-1 0 0 0,-1 0 0 0 0,0 1 0 0 0,0-1 0 0 0,1 1 0 0 0,-1-1 0 0 0,0 0 0 0 0,0 1 0 0 0,0-1 0 0 0,1 1 0 0 0,-1-1 0 0 0,0 1 0 0 0,0-1 0 0 0,0 1 0 0 0,0-1 0 0 0,0 1 1 0 0,0-1-1 0 0,0 1 0 0 0,0-1 0 0 0,0 1 0 0 0,0-1 0 0 0,-1 1 0 0 0,1 1 40 0 0,1 0-34 0 0,-1 0-34 0 0,0 0-36 0 0,1-1-37 0 0,-1 0-36 0 0,1 0-39 0 0,-1 0-39 0 0,1 0-39 0 0,0 0-40 0 0,0-1-41 0 0,0 0-43 0 0,1 1-42 0 0,-1-1-43 0 0,0 0-44 0 0,1 0-46 0 0,0 0-1162 0 0,-1 0-987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8:03.5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121 1 5696 0 0,'0'0'132'0'0,"0"0"17"0"0,0 0 10 0 0,0 0 34 0 0,0 0 142 0 0,0 0 66 0 0,0 0 14 0 0,0 0-1 0 0,0 0-4 0 0,0 0-2 0 0,0 0 0 0 0,0 0-19 0 0,0 2-77 0 0,0-1-296 0 0,0-1 1 0 0,0 1-1 0 0,0-1 1 0 0,0 1-1 0 0,0 0 1 0 0,1-1-1 0 0,-1 1 1 0 0,0-1-1 0 0,0 1 0 0 0,0-1 1 0 0,1 1-1 0 0,-1-1 1 0 0,0 1-1 0 0,1-1 1 0 0,-1 1-1 0 0,0-1 0 0 0,1 0 1 0 0,-1 1-1 0 0,0-1 1 0 0,1 1-1 0 0,-1-1 1 0 0,1 0-1 0 0,-1 1 0 0 0,1-1-16 0 0,0 0 18 0 0,-1 1-1 0 0,1-1 0 0 0,-1 1 1 0 0,1-1-1 0 0,-1 1 0 0 0,1-1 1 0 0,-1 1-1 0 0,1-1 1 0 0,-1 1-1 0 0,1-1 0 0 0,-1 1 1 0 0,0 0-1 0 0,1-1 0 0 0,-1 1 1 0 0,0 0-1 0 0,1-1 0 0 0,-1 1 1 0 0,0 0-1 0 0,0-1 0 0 0,0 1 1 0 0,0 0-1 0 0,0 0 0 0 0,0-1 1 0 0,0 1-1 0 0,0 0-17 0 0,2 11 230 0 0,4 3 28 0 0,0-4-70 0 0,-2-1-25 0 0,9 25 205 0 0,-5-12-169 0 0,-4-11-126 0 0,4 13 123 0 0,-2 3-31 0 0,0-3-22 0 0,-5-22-123 0 0,0 0 0 0 0,1 0 1 0 0,-1 0-1 0 0,1 0 0 0 0,-1 0 1 0 0,1 0-1 0 0,0 0-20 0 0,1 0 39 0 0,-1 1-1 0 0,0 0 1 0 0,0-1 0 0 0,0 1 0 0 0,0 2-39 0 0,-1-2 35 0 0,0 0 0 0 0,0 0 0 0 0,-1 0 0 0 0,0 0 0 0 0,0 4-35 0 0,3 22 185 0 0,2-10-59 0 0,7 11 150 0 0,-8-19-177 0 0,0-2-36 0 0,-1 7 50 0 0,-3 2-31 0 0,-1-9-41 0 0,1-8-29 0 0,0-1 0 0 0,0 1 1 0 0,1 0-1 0 0,-1 0 1 0 0,0 0-1 0 0,1 0 0 0 0,-1-1 1 0 0,1 1-1 0 0,0 0 1 0 0,0 0-1 0 0,-1-1 0 0 0,1 1 1 0 0,1 1-13 0 0,-1-2 11 0 0,0 0 0 0 0,0 1-1 0 0,0-1 1 0 0,-1 1 0 0 0,1-1 0 0 0,-1 1 0 0 0,1-1 0 0 0,-1 1 0 0 0,1-1 0 0 0,-1 1-1 0 0,0-1 1 0 0,0 1 0 0 0,0 1-11 0 0,0 72 466 0 0,0-74-461 0 0,0-1 0 0 0,0 1 0 0 0,0 0 1 0 0,0-1-1 0 0,0 1 0 0 0,0-1 0 0 0,0 1 1 0 0,0 0-1 0 0,1-1 0 0 0,-1 1 0 0 0,0-1 1 0 0,0 1-1 0 0,0-1 0 0 0,1 1 0 0 0,-1 0 1 0 0,0-1-1 0 0,1 1 0 0 0,-1-1 0 0 0,0 0 1 0 0,1 1-1 0 0,-1-1 0 0 0,1 1 0 0 0,-1-1 1 0 0,1 1-1 0 0,-1-1 0 0 0,1 0 1 0 0,-1 1-6 0 0,7 6 114 0 0,-6 4 22 0 0,-1-11-200 0 0,1 1 39 0 0,-1 0 40 0 0,0 0 44 0 0,0 0 69 0 0,0 0-79 0 0,0 1-65 0 0,0-1-74 0 0,0 0-59 0 0,0 0-82 0 0,0 0-94 0 0,-1 1-108 0 0,1-2-173 0 0</inkml:trace>
  <inkml:trace contextRef="#ctx0" brushRef="#br0" timeOffset="310.94">0 379 7280 0 0,'0'0'165'0'0,"0"0"22"0"0,0 0 9 0 0,0 0 40 0 0,0 0 105 0 0,0 0 47 0 0,3 0 11 0 0,8-1-61 0 0,0-1-52 0 0,-1-2-51 0 0,-2-2-48 0 0,-5 4 43 0 0,-1 0-84 0 0,1 2-52 0 0,1 0-47 0 0,0 0-8 0 0,-2-1 37 0 0,6-4 104 0 0,6-3 162 0 0,0 0 5 0 0,-5 4-158 0 0,-8 3-156 0 0,1 1 1 0 0,-1-1 0 0 0,0 1-1 0 0,0 0 1 0 0,1-1-1 0 0,-1 1 1 0 0,1 0 0 0 0,-1 0-1 0 0,0 0 1 0 0,1 0-34 0 0,16-2 209 0 0,-8-3-142 0 0,7-1 40 0 0,1 4 22 0 0,-9 3-76 0 0,11-1 22 0 0,-3-3-59 0 0,-15 2-16 0 0,5-2 0 0 0,1 1 0 0 0,-1 0 0 0 0,1 0 0 0 0,0 1 0 0 0,7-1 0 0 0,-13 2-6 0 0,1 0 1 0 0,0 0-1 0 0,-1 0 1 0 0,1 0 0 0 0,-1-1-1 0 0,0 1 1 0 0,1-1 0 0 0,-1 0-1 0 0,1 0 1 0 0,-1 0-1 0 0,0 0 1 0 0,2-1 5 0 0,8-3-73 0 0,8 3-69 0 0,-11 2 52 0 0,-5 0 21 0 0,-1 0-34 0 0,-1 0-15 0 0,1 0-33 0 0,-1 0-40 0 0,1 0-43 0 0,-1 0-48 0 0,0 0-43 0 0,0 0-40 0 0,0 0-33 0 0,0 0-118 0 0,0 0-34 0 0,3 0-1218 0 0</inkml:trace>
  <inkml:trace contextRef="#ctx0" brushRef="#br0" timeOffset="815.4">605 61 6592 0 0,'0'0'149'0'0,"0"0"23"0"0,0 0 11 0 0,0 0 10 0 0,0 3 40 0 0,0 22 277 0 0,2-20-272 0 0,0-4-221 0 0,-1 0-1 0 0,0 0 1 0 0,0 1-1 0 0,0-1 1 0 0,0 0 0 0 0,0 0-1 0 0,0 1 1 0 0,-1-1-1 0 0,1 1 1 0 0,0-1-1 0 0,-1 1 1 0 0,1-1-1 0 0,-1 1 1 0 0,0-1-1 0 0,1 1 1 0 0,-1 0-1 0 0,0-1 1 0 0,0 2-17 0 0,2 12 114 0 0,3-1-41 0 0,2 2 33 0 0,-6 2 74 0 0,1 0-13 0 0,7 12 143 0 0,-2-5-82 0 0,-3-10-70 0 0,-2-8-70 0 0,0-1 0 0 0,-1 0 0 0 0,1 1 1 0 0,-1-1-1 0 0,-1 1 0 0 0,0-1-88 0 0,4 30 441 0 0,5 0-52 0 0,-4-17-200 0 0,0-3-53 0 0,-3-10-70 0 0,-1 0 0 0 0,1 0 0 0 0,-1 1 0 0 0,0-1 0 0 0,-1 1 0 0 0,1-1-66 0 0,-1 2 77 0 0,1-1 1 0 0,0 1 0 0 0,1-1 0 0 0,0 0 0 0 0,0 1 0 0 0,0-1-78 0 0,5 17 141 0 0,-3-10-66 0 0,9 23 165 0 0,-8-25-180 0 0,-1-2-38 0 0,-4-7-14 0 0,1-1 0 0 0,-1 1 1 0 0,1-1-1 0 0,-1 1 0 0 0,0 0 1 0 0,0-1-1 0 0,0 1 0 0 0,0 1-8 0 0,0 10 41 0 0,3-5 25 0 0,1-1 2 0 0,2 1 43 0 0,-4 4 36 0 0,-2-9-45 0 0,0 8-75 0 0,0-9 8 0 0,0-1 35 0 0,0 0 33 0 0,0 1 45 0 0,0-1 54 0 0,0 0 63 0 0,3-4-113 0 0,7-8-10 0 0,-10 10-138 0 0,0-1 0 0 0,0 1 0 0 0,1 0 0 0 0,-1 0 0 0 0,0-1 1 0 0,0 1-1 0 0,0 0 0 0 0,1 0 0 0 0,-1-1 0 0 0,0 1 0 0 0,0 0 0 0 0,0 0 0 0 0,0-1 0 0 0,0 1 0 0 0,0 0 0 0 0,0-1 0 0 0,0 1 0 0 0,1 0 0 0 0,-1-1 0 0 0,0 1 0 0 0,0 0 0 0 0,0 0 0 0 0,-1-1 0 0 0,1 1 1 0 0,0 0-1 0 0,0-1-4 0 0,0-11 49 0 0,-1-31 146 0 0,5 25-154 0 0,-1 10-22 0 0,1-5 19 0 0,0 0 0 0 0,1 0 0 0 0,7-10-38 0 0,18-23 14 0 0,-27 41-14 0 0,-1 0 0 0 0,1 0 0 0 0,-1 0 0 0 0,0 0 0 0 0,1-3 0 0 0,-2 5 0 0 0,0 0 0 0 0,0 0 0 0 0,0 0 0 0 0,0 0 0 0 0,1 0 0 0 0,0 1 0 0 0,-1-1 0 0 0,1 0 0 0 0,0 1 0 0 0,0-1 0 0 0,0 1 0 0 0,1-1 0 0 0,-1 1 0 0 0,1 0 0 0 0,-1 0 0 0 0,3-1 0 0 0,3-3-3 0 0,21-13 2 0 0,-27 19-5 0 0,0-1 0 0 0,0 0-1 0 0,0 0 1 0 0,0 1 0 0 0,0-1-1 0 0,0 1 1 0 0,0-1 0 0 0,0 1 0 0 0,1 0 6 0 0,3 0-10 0 0,-4-1 10 0 0,1 1-1 0 0,-1 0 1 0 0,0 0 0 0 0,0 0 0 0 0,0 1-1 0 0,0-1 1 0 0,0 0 0 0 0,0 1 0 0 0,0-1 0 0 0,1 1 0 0 0,2 2 3 0 0,1 0-15 0 0,0 0 1 0 0,0 0 0 0 0,0 1 0 0 0,-1-1 0 0 0,1 1 0 0 0,-1 1 11 0 0,16 11 0 0 0,-19-14 0 0 0,1-1 0 0 0,-1 1 0 0 0,1 0 0 0 0,-1 0 0 0 0,1 0 0 0 0,-1 1 0 0 0,1 0 0 0 0,3 14 0 0 0,-5-15 0 0 0,0 1 0 0 0,-1-1 0 0 0,1 0 0 0 0,0 0 0 0 0,0 0 0 0 0,0 0 0 0 0,0 0 0 0 0,0 0 0 0 0,0-1 0 0 0,1 1 0 0 0,-1 0 0 0 0,1 0 0 0 0,1 1 0 0 0,-1 1 0 0 0,1-1 0 0 0,-1 1 0 0 0,0 0 0 0 0,0 0 0 0 0,0 0 0 0 0,0 0 0 0 0,0 2 0 0 0,8 16 0 0 0,-8-20 0 0 0,-1 0 0 0 0,1 1 0 0 0,-1-1 0 0 0,1 1 0 0 0,-1-1 0 0 0,0 1 0 0 0,0-1 0 0 0,0 1 0 0 0,0 0 0 0 0,0 0 0 0 0,-1-1 0 0 0,1 1 0 0 0,-1 0 0 0 0,0 0 0 0 0,0 0 0 0 0,0 3 0 0 0,0-5 0 0 0,0 1 0 0 0,0 0 0 0 0,1-1 0 0 0,-1 1 0 0 0,1 0 0 0 0,-1-1 0 0 0,1 1 0 0 0,-1 0 0 0 0,1-1 0 0 0,0 1 0 0 0,0-1 0 0 0,0 1 0 0 0,0-1 0 0 0,0 1 0 0 0,-1-1 0 0 0,1 1 0 0 0,0-1 0 0 0,0 1 0 0 0,0-1 0 0 0,-1 1 0 0 0,1 0 0 0 0,-1-1 0 0 0,0 1 0 0 0,1 0 0 0 0,-1-1 0 0 0,0 1 0 0 0,0 0 0 0 0,-1 10 0 0 0,1 4 0 0 0,14 16 0 0 0,-11-19-11 0 0,-3-8-70 0 0,0-3-45 0 0,1 1-80 0 0,-1-1-98 0 0,1 0-117 0 0,0-1 161 0 0,-1 0-37 0 0,1-1-38 0 0,0 1-41 0 0,1-1-43 0 0,-1 0-46 0 0,1 1-48 0 0,0-1-51 0 0,0 0-1235 0 0,-2 0-1024 0 0</inkml:trace>
  <inkml:trace contextRef="#ctx0" brushRef="#br0" timeOffset="1207.66">1391 575 7224 0 0,'0'0'165'0'0,"0"0"22"0"0,3 0 7 0 0,0 1-127 0 0,-3-1-47 0 0,24-13 99 0 0,-8 10-125 0 0,-9 3 31 0 0,1-2 78 0 0,-1-2 163 0 0,1 0 98 0 0,0 0 70 0 0,21-10 1140 0 0,-16 8-987 0 0,-7 4-342 0 0,0-1-51 0 0,-1 1-59 0 0,1 0-70 0 0,1 0 178 0 0,-2 0-33 0 0,8-4 298 0 0,0 1-22 0 0,-1 0-70 0 0,12-8 27 0 0,-15 7-249 0 0,1 0 38 0 0,1 0 83 0 0,0 1-53 0 0,-1 0-48 0 0,0 0-44 0 0,9-4 45 0 0,-7 4-45 0 0,-7-5-20 0 0,5 4-79 0 0,-5-4-47 0 0,5 8 41 0 0,-10 2-64 0 0,1 0 0 0 0,-1 0 0 0 0,0 0 0 0 0,0 0 1 0 0,0 0-1 0 0,0 0 0 0 0,0 0 0 0 0,0 0 0 0 0,0 0 0 0 0,0 0 0 0 0,0 0 0 0 0,0 0 0 0 0,0 0 0 0 0,1 0 0 0 0,-1 0 0 0 0,0 0 0 0 0,0 0 1 0 0,0 0-1 0 0,0 0 0 0 0,0 0 0 0 0,0 0 0 0 0,0 0 0 0 0,0 0 0 0 0,0 0 0 0 0,0 0 0 0 0,0 0 0 0 0,1 0 0 0 0,-1 0 0 0 0,0 0 0 0 0,0-1 1 0 0,0 1-1 0 0,0 0 0 0 0,0 0 0 0 0,0 0 0 0 0,0 0 0 0 0,0 0 0 0 0,0 0 0 0 0,0 0 0 0 0,0 0 0 0 0,0 0 0 0 0,0 0 0 0 0,0 0 0 0 0,0 0 1 0 0,0-1-1 0 0,0 1 0 0 0,0 0 0 0 0,0 0 0 0 0,0 0 0 0 0,0 0 0 0 0,0 0 0 0 0,0 0 0 0 0,0 0 0 0 0,0 0 0 0 0,0 0 0 0 0,0 0 0 0 0,0 0 1 0 0,0-1-2 0 0,0-2 8 0 0,1-14 67 0 0,0 12-72 0 0,-1 5-2 0 0,1 0 0 0 0,-1 0 0 0 0,0-1 0 0 0,0 1 0 0 0,0 0 0 0 0,0 0 0 0 0,0 0 0 0 0,0 0 0 0 0,0 0 0 0 0,0-1-1 0 0,0 1 1 0 0,1 0 0 0 0,-1 0 0 0 0,0 0 0 0 0,0 0 0 0 0,0 0 0 0 0,0 0 0 0 0,0-1 0 0 0,1 1 0 0 0,-1 0 0 0 0,0 0 0 0 0,0 0 0 0 0,0 0 0 0 0,0 0 0 0 0,1 0 0 0 0,-1 0-1 0 0,0 0 1 0 0,0 0 0 0 0,0 0 0 0 0,0 0 0 0 0,1 0 0 0 0,-1 0 0 0 0,0 0 0 0 0,0 0 0 0 0,0 0 0 0 0,1 0 0 0 0,-1 0 0 0 0,0 0 0 0 0,0 0 0 0 0,0 0 0 0 0,0 0 0 0 0,1 0-1 0 0,-1 0 1 0 0,0 1-1 0 0,0-1 1 0 0,0 0-1 0 0,-1 0 0 0 0,1 0 1 0 0,0 0-1 0 0,0 0 0 0 0,0 0 0 0 0,0 0 1 0 0,-1 0-1 0 0,1 0 0 0 0,0 0 0 0 0,0 0 1 0 0,0 0-1 0 0,0 0 0 0 0,-1 0 1 0 0,1 0-1 0 0,0 0 0 0 0,0 0 0 0 0,0 0 1 0 0,-1 0-1 0 0,1 0 0 0 0,0 0 0 0 0,0 0 1 0 0,0 0-1 0 0,0 0 0 0 0,-1 0 1 0 0,1 0-1 0 0,0 0 0 0 0,0 0 0 0 0,0 0 1 0 0,0-1-1 0 0,0 1 0 0 0,-1 0 0 0 0,1 0 1 0 0,0 0-1 0 0,0 0 0 0 0,0 0 1 0 0,0-1-1 0 0,0 1 0 0 0,0 0 0 0 0,0 0 1 0 0,0 0-1 0 0,0 0 0 0 0,-1-1 1 0 0,1 1-2 0 0,-2-10 12 0 0,2 10-10 0 0,0 0 0 0 0,0 0-1 0 0,0 0 1 0 0,0 0 0 0 0,0 0 0 0 0,0 0-1 0 0,0-1 1 0 0,0 1 0 0 0,0 0 0 0 0,0 0-1 0 0,0 0 1 0 0,0 0 0 0 0,0 0 0 0 0,0 0-1 0 0,0 0 1 0 0,0 0 0 0 0,0 0 0 0 0,0 0-1 0 0,0-1 1 0 0,0 1 0 0 0,0 0 0 0 0,0 0-1 0 0,0 0 1 0 0,0 0 0 0 0,0 0 0 0 0,0 0-1 0 0,0 0 1 0 0,0 0 0 0 0,0 0 0 0 0,0 0-1 0 0,-1 0 1 0 0,1 0 0 0 0,0 0 0 0 0,0 0-1 0 0,0 0 1 0 0,0-1 0 0 0,0 1 0 0 0,0 0-1 0 0,0 0 1 0 0,0 0 0 0 0,0 0 0 0 0,0 0-1 0 0,0 0 1 0 0,-1 0 0 0 0,1 0 0 0 0,0 0-1 0 0,0 0 1 0 0,0 0 0 0 0,0 0 0 0 0,0 0-1 0 0,0 0 1 0 0,0 0 0 0 0,0 0 0 0 0,0 0-1 0 0,0 0 1 0 0,0 0 0 0 0,-1 1-1 0 0,1-1 1 0 0,-1 0 0 0 0,1 0 1 0 0,-1 0-1 0 0,1-1 0 0 0,-1 1 1 0 0,1 0-1 0 0,-1 0 0 0 0,1 0 1 0 0,-1 0-1 0 0,1 0 0 0 0,0 0 0 0 0,-1-1 1 0 0,1 1-1 0 0,-1 0 0 0 0,1 0 1 0 0,-1-1-1 0 0,1 1 0 0 0,0 0 1 0 0,-1-1-1 0 0,1 1 0 0 0,0 0 0 0 0,-1-1 1 0 0,1 1-1 0 0,0-1 0 0 0,-1 1 1 0 0,1-1-2 0 0,0 0 3 0 0,-1 1 1 0 0,1-1 0 0 0,-1 1-1 0 0,1-1 1 0 0,-1 0-1 0 0,1 1 1 0 0,-1-1 0 0 0,0 1-1 0 0,1-1 1 0 0,-1 1 0 0 0,0 0-1 0 0,1-1 1 0 0,-1 1-1 0 0,0-1 1 0 0,0 1 0 0 0,1 0-1 0 0,-1 0 1 0 0,0 0-1 0 0,0-1 1 0 0,1 1 0 0 0,-1 0-1 0 0,0 0 1 0 0,0 0 0 0 0,0 0-1 0 0,1 0 1 0 0,-2 0-4 0 0,-56 0 10 0 0,57 0-10 0 0,-1 1 0 0 0,0-1 0 0 0,1 0 0 0 0,-1 0 0 0 0,1 1 0 0 0,-1-1 0 0 0,1 1 0 0 0,-1-1 0 0 0,1 1 0 0 0,-1 0 0 0 0,1-1 0 0 0,-1 1 0 0 0,1 0 0 0 0,0 0 0 0 0,-7 4 0 0 0,-3-1 0 0 0,10-3 0 0 0,0-1 0 0 0,0 0 0 0 0,0 1 0 0 0,0-1 0 0 0,0 1 0 0 0,0-1 0 0 0,0 1 0 0 0,0 0 0 0 0,0-1 0 0 0,0 1 0 0 0,1 0 0 0 0,-1 0 0 0 0,0-1 0 0 0,0 1 0 0 0,0 0 0 0 0,1 0 0 0 0,-1 0 0 0 0,0 1 0 0 0,1-1 0 0 0,-1 1-1 0 0,0 0 1 0 0,0-1-1 0 0,0 1 1 0 0,0 0-1 0 0,0-1 0 0 0,0 1 1 0 0,0-1-1 0 0,0 0 1 0 0,-1 1-1 0 0,1-1 1 0 0,-1 0-1 0 0,1 0 0 0 0,-1 0 1 0 0,1 0-1 0 0,-1 0 1 0 0,1 0-1 0 0,-1 0 1 0 0,0 0-1 0 0,0-1 0 0 0,-1 1 1 0 0,1 0-5 0 0,0 0-1 0 0,0-1 1 0 0,0 1-1 0 0,0 0 1 0 0,0 0-1 0 0,0 0 1 0 0,0 0-1 0 0,1 0 1 0 0,-1 1-1 0 0,0 0 6 0 0,1-1 0 0 0,0 0 0 0 0,0 0-1 0 0,1 0 1 0 0,-1 1-1 0 0,0-1 1 0 0,1 0-1 0 0,0 0 1 0 0,-1 1-1 0 0,1-1 1 0 0,-1 1 0 0 0,-6 20-1 0 0,0-9 1 0 0,4-8 0 0 0,0 0 0 0 0,0 1 0 0 0,1-1 0 0 0,0 1 0 0 0,0 0 0 0 0,0-1 0 0 0,1 1 0 0 0,-1 0 0 0 0,1 4 0 0 0,1 68 0 0 0,0-76 1 0 0,0-1-1 0 0,0 0 1 0 0,0 0-1 0 0,0 1 1 0 0,0-1-1 0 0,1 0 1 0 0,-1 0-1 0 0,0 1 1 0 0,1-1-1 0 0,-1 0 1 0 0,1 0-1 0 0,-1 0 1 0 0,1 0-1 0 0,-1 0 1 0 0,1 0-1 0 0,0 0 1 0 0,0 0-1 0 0,-1 0 1 0 0,1 0-1 0 0,0 0 1 0 0,0 0-1 0 0,0 0 1 0 0,0-1-1 0 0,0 1 1 0 0,1 0-2 0 0,3 1 14 0 0,-5-1-8 0 0,1-1 0 0 0,0 0 0 0 0,-1 0-1 0 0,1 1 1 0 0,0-1 0 0 0,-1 0 0 0 0,1 1 0 0 0,-1-1 0 0 0,1 1-1 0 0,-1-1 1 0 0,1 0 0 0 0,-1 1 0 0 0,1-1 0 0 0,-1 1 0 0 0,0 0-1 0 0,1-1 1 0 0,-1 1 0 0 0,0-1 0 0 0,1 1 0 0 0,-1-1 0 0 0,0 1 0 0 0,0 0-5 0 0,3 4 20 0 0,-3-4-15 0 0,1 0-1 0 0,-1 0 1 0 0,1 0-1 0 0,-1-1 0 0 0,1 1 1 0 0,0 0-1 0 0,0 0 0 0 0,-1 0 1 0 0,1-1-1 0 0,0 1 0 0 0,0 0 1 0 0,0-1-1 0 0,0 1 0 0 0,0-1 1 0 0,-1 1-1 0 0,1-1 1 0 0,0 1-1 0 0,0-1 0 0 0,1 0 1 0 0,-1 1-5 0 0,22 0 78 0 0,-19-2-58 0 0,0 1-1 0 0,1 0 1 0 0,-1 0 0 0 0,0 1 0 0 0,0-1 0 0 0,0 1-1 0 0,2 0-19 0 0,-3 1 9 0 0,1-1 0 0 0,-1-1-1 0 0,0 1 1 0 0,0 0-1 0 0,1-1 1 0 0,-1 0-1 0 0,0 1 1 0 0,1-1-1 0 0,-1-1 1 0 0,0 1-1 0 0,1 0 1 0 0,-1-1-1 0 0,0 0 1 0 0,0 1-1 0 0,4-3-8 0 0,12-1 49 0 0,6 5-22 0 0,-21-1-20 0 0,0 1 0 0 0,1-1 0 0 0,-1 0 0 0 0,0-1 0 0 0,1 1 0 0 0,3-2-7 0 0,8-2 9 0 0,-10 2-6 0 0,0 0 1 0 0,0 1 0 0 0,1 0 0 0 0,-1 0 0 0 0,1 0 0 0 0,-1 1-4 0 0,8-1-46 0 0,-3-1-39 0 0,-1-2-36 0 0,1-2-33 0 0,4 4-102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7:57.3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5792 0 0,'0'0'166'0'0,"0"3"-6"0"0,0 0-141 0 0,-1 3 36 0 0,1 0 44 0 0,1 0 53 0 0,1-2 62 0 0,1-2-29 0 0,1 0-15 0 0,-1 0-5 0 0,-2-1 8 0 0,0 1-15 0 0,-1 1 49 0 0,1 1 63 0 0,-1 0 71 0 0,0 0-139 0 0,-1-2-109 0 0,1 0-1 0 0,0 1 0 0 0,0-1 0 0 0,0 0 1 0 0,1 0-1 0 0,-1 1 0 0 0,1-1 0 0 0,-1 0 0 0 0,1 2-92 0 0,4 4 243 0 0,0 1 99 0 0,-2 4 48 0 0,-2-2-163 0 0,5 0-6 0 0,0 2-17 0 0,-4 0-15 0 0,1 9 25 0 0,0-13-96 0 0,0-2 0 0 0,1 1 0 0 0,0 0 0 0 0,0-1 0 0 0,0 0 0 0 0,1 1-118 0 0,7 14 209 0 0,-10-12-73 0 0,-1 0 89 0 0,2 3 77 0 0,2-3-55 0 0,0-2-70 0 0,-2-2-10 0 0,0 0-41 0 0,2 6 31 0 0,-2-2-91 0 0,1 14 26 0 0,-4-23-83 0 0,0 1 1 0 0,0-1 0 0 0,0 1-1 0 0,0 0 1 0 0,0-1 0 0 0,1 1-1 0 0,-1-1 1 0 0,1 1 0 0 0,-1 0-1 0 0,1-1 1 0 0,-1 0 0 0 0,1 1 0 0 0,0-1-1 0 0,0 1 1 0 0,1 0-10 0 0,2 5 56 0 0,1 4 68 0 0,5 6 136 0 0,-10-17-256 0 0,1 0-1 0 0,-1 0 1 0 0,0 0 0 0 0,0 0 0 0 0,0 0-1 0 0,0 0 1 0 0,0 1 0 0 0,0-1 0 0 0,0 0 0 0 0,0 0-1 0 0,0 0 1 0 0,1 0 0 0 0,-1 0 0 0 0,0 0-1 0 0,0 0 1 0 0,0 0 0 0 0,0 0 0 0 0,0 0-1 0 0,0 1 1 0 0,0-1 0 0 0,0 0 0 0 0,0 0 0 0 0,0 0-1 0 0,0 0 1 0 0,0 0 0 0 0,0 0 0 0 0,0 0-1 0 0,0 1 1 0 0,0-1 0 0 0,0 0 0 0 0,0 0-1 0 0,0 0 1 0 0,0 0 0 0 0,0 0 0 0 0,0 0-1 0 0,0 0 1 0 0,0 1 0 0 0,0-1 0 0 0,0 0 0 0 0,0 0-1 0 0,0 0 1 0 0,0 0 0 0 0,0 0 0 0 0,0 0-1 0 0,0 0 1 0 0,-1 0 0 0 0,1 1 0 0 0,0-1-1 0 0,0 0 1 0 0,0 0 0 0 0,0 0 0 0 0,0 0 0 0 0,0 0-1 0 0,0 0 1 0 0,0 0 0 0 0,0 0 0 0 0,-1 0-4 0 0,-4 6 47 0 0,2 2 72 0 0,2-4-25 0 0,0-1 1 0 0,0 1-1 0 0,1 0 1 0 0,-1 1-1 0 0,1-1 1 0 0,0 0-95 0 0,0 9 169 0 0,0-12-167 0 0,0 1 158 0 0,0-2 0 0 0,0 0-10 0 0,0 0-38 0 0,0 0-14 0 0,0 0-3 0 0,0 0 5 0 0,0 0 16 0 0,0 0 4 0 0,0-2 0 0 0,0-15-27 0 0,1 4-57 0 0,-1 11-37 0 0,1 1 0 0 0,-1-1 1 0 0,0 0-1 0 0,0 0 1 0 0,0 0-1 0 0,0 0 0 0 0,-1 0 1 0 0,1 0-1 0 0,0 0 0 0 0,-1 0 1 0 0,0 0-1 0 0,1 0 0 0 0,-2-1 1 0 0,-2-5 2 0 0,-2-2 33 0 0,4-3 63 0 0,2 7-38 0 0,0 4-41 0 0,0-1 0 0 0,0 1 0 0 0,0 0 0 0 0,0 0 0 0 0,0 0 1 0 0,0 0-1 0 0,-1 0 0 0 0,1 0 0 0 0,-1 0 0 0 0,0-1-19 0 0,-4-5 60 0 0,4 7-46 0 0,1 0 0 0 0,-1-1 0 0 0,0 1 0 0 0,0 0 0 0 0,0-1-1 0 0,1 1 1 0 0,-1-1 0 0 0,1 1 0 0 0,-1-1 0 0 0,1 1 0 0 0,0-1 0 0 0,0 0 0 0 0,0 1-1 0 0,-1-1-13 0 0,1-13 136 0 0,0 0-48 0 0,0 0-48 0 0,0-1-48 0 0,0 15 8 0 0,1-1 0 0 0,-1 1 0 0 0,0-1 0 0 0,0 1 0 0 0,1-1 0 0 0,-1 1 0 0 0,1-1 0 0 0,-1 1 0 0 0,1 0 0 0 0,-1-1 0 0 0,1 1 0 0 0,0 0 0 0 0,0-1 0 0 0,5-10-14 0 0,-1-11-70 0 0,2 16-31 0 0,-6 6 108 0 0,-1 1 1 0 0,0 0-1 0 0,1-1 1 0 0,-1 1-1 0 0,1 0 1 0 0,-1-1 0 0 0,0 1-1 0 0,1 0 1 0 0,-1-1-1 0 0,0 1 1 0 0,0-1-1 0 0,1 1 1 0 0,-1 0-1 0 0,0-1 1 0 0,0 1-1 0 0,0-1 1 0 0,1 1-1 0 0,-1-1 1 0 0,0 1-1 0 0,0-1 1 0 0,0 1-1 0 0,0-1 1 0 0,0 1 0 0 0,0-1-1 0 0,0 1 1 0 0,0-1-1 0 0,0 1 1 0 0,0-1-1 0 0,0 1 7 0 0,0-2-14 0 0,0 1 1 0 0,0-1-1 0 0,0 0 0 0 0,0 1 0 0 0,1-1 0 0 0,-1 1 1 0 0,1-1-1 0 0,-1 1 0 0 0,1-1 0 0 0,-1 1 1 0 0,1-1-1 0 0,0 1 0 0 0,0 0 0 0 0,0-1 1 0 0,0 1-1 0 0,0 0 0 0 0,0 0 0 0 0,0-1 14 0 0,3-1-31 0 0,0 0 0 0 0,0 0 0 0 0,0 1 1 0 0,0-1-1 0 0,1 1 31 0 0,-1-1-25 0 0,0 1-1 0 0,0 0 1 0 0,0-1 0 0 0,0 0 0 0 0,0-1 25 0 0,12-9-2 0 0,-2 4 32 0 0,-8 5-8 0 0,-1 1 0 0 0,0-1 0 0 0,0 0 0 0 0,0 0-1 0 0,0 0-21 0 0,-4 3 4 0 0,0 0-1 0 0,0 0 0 0 0,0-1 0 0 0,0 1 0 0 0,1 1 0 0 0,-1-1 0 0 0,0 0 0 0 0,1 0 0 0 0,-1 0 0 0 0,0 1 0 0 0,1-1 0 0 0,-1 0 0 0 0,1 1 0 0 0,-1 0 0 0 0,1-1 0 0 0,0 1 0 0 0,-1 0 0 0 0,1 0 0 0 0,-1 0 0 0 0,1 0 1 0 0,1 0-4 0 0,10-1-23 0 0,5-3-39 0 0,52-21-142 0 0,-67 24 192 0 0,0 0 0 0 0,0 1 0 0 0,1-1 0 0 0,-1 1 0 0 0,0 0-1 0 0,0-1 1 0 0,0 1 0 0 0,1 1 12 0 0,13-3-47 0 0,-3-3-30 0 0,1 0-144 0 0,1 3-95 0 0,2 2-289 0 0,-3 0-31 0 0</inkml:trace>
  <inkml:trace contextRef="#ctx0" brushRef="#br0" timeOffset="462.41">983 91 6216 0 0,'0'0'133'0'0,"0"0"23"0"0,0 0 15 0 0,-2 0 45 0 0,-6 0 221 0 0,0-1-100 0 0,0 0-65 0 0,-17 2 318 0 0,16 3-294 0 0,1 0-112 0 0,-1 2 76 0 0,-4-4 64 0 0,6-2-149 0 0,-5 0 72 0 0,0 3-67 0 0,5 1-83 0 0,5-3-76 0 0,1 0 0 0 0,0 0 0 0 0,-1 0-1 0 0,1 0 1 0 0,-1-1 0 0 0,1 1 0 0 0,-1-1 0 0 0,1 1-1 0 0,-1-1 1 0 0,1 1 0 0 0,-1-1 0 0 0,1 0 0 0 0,-1 0-1 0 0,0 0-20 0 0,1 0 25 0 0,-1 0-1 0 0,0 1 0 0 0,1-1 1 0 0,-1 0-1 0 0,1 1 0 0 0,-1-1 1 0 0,1 1-1 0 0,-1-1 0 0 0,1 1 1 0 0,-1 0-1 0 0,1-1 1 0 0,-1 1-1 0 0,1 0 0 0 0,0 0-24 0 0,-7 4 145 0 0,3-3-62 0 0,5-2-61 0 0,-1 1-1 0 0,0-1 1 0 0,1 0-1 0 0,-1 0 1 0 0,1 1-1 0 0,-1-1 1 0 0,0 0-1 0 0,1 1 1 0 0,-1-1-1 0 0,1 1 0 0 0,-1-1 1 0 0,1 1-1 0 0,0-1 1 0 0,-1 1-1 0 0,1-1 1 0 0,-1 1-1 0 0,1-1 1 0 0,0 1-1 0 0,-1 0 1 0 0,1-1-1 0 0,0 1 1 0 0,0 0-22 0 0,-3 3 88 0 0,-6 6 136 0 0,-3-4-57 0 0,1 0-65 0 0,3 3-46 0 0,-1 10 52 0 0,8-14-92 0 0,-1 0 1 0 0,0-1 0 0 0,-1 1 0 0 0,1-1 0 0 0,-1 1 0 0 0,0-1 0 0 0,0 0 0 0 0,-2 1-17 0 0,4-3 6 0 0,-1 0 0 0 0,1 0 0 0 0,-1 0 0 0 0,1 0 1 0 0,0 0-1 0 0,0 0 0 0 0,0 0 0 0 0,0 1 0 0 0,0-1 0 0 0,0 0 1 0 0,0 1-1 0 0,1-1 0 0 0,-1 0 0 0 0,1 1-6 0 0,0 36 139 0 0,0-20-76 0 0,0-17-63 0 0,0-1 1 0 0,1 1 0 0 0,-1 0 0 0 0,0-1 0 0 0,1 1 0 0 0,-1 0 0 0 0,1-1-1 0 0,0 1 1 0 0,-1-1 0 0 0,1 1 0 0 0,0-1 0 0 0,0 1 0 0 0,0-1 0 0 0,0 0-1 0 0,0 1 1 0 0,0-1 0 0 0,0 0 0 0 0,1 0 0 0 0,-1 1-1 0 0,12 13 0 0 0,-9-4 14 0 0,1-1 73 0 0,3-3 49 0 0,19 5 343 0 0,-8-4-229 0 0,-5-2-117 0 0,0-2-94 0 0,2 0 26 0 0,3-5-15 0 0,-7 1-23 0 0,16 1 24 0 0,13 0-45 0 0,-35-2-18 0 0,-1 1 0 0 0,0 0 0 0 0,1-1 0 0 0,-1 0 0 0 0,3-1 12 0 0,7-3-13 0 0,-12 3 13 0 0,0 1 0 0 0,0 0 0 0 0,0 0 0 0 0,0 0 0 0 0,1 1 0 0 0,-1-1 0 0 0,0 1 0 0 0,2 0 0 0 0,-2 0 0 0 0,0-1 0 0 0,0 1 0 0 0,0 0 0 0 0,0-1 0 0 0,0 0 0 0 0,0 0 0 0 0,0 0 1 0 0,0 0-1 0 0,0 0 0 0 0,-1 0 0 0 0,1-1 0 0 0,0 1 0 0 0,-1-1 0 0 0,1 0 1 0 0,-1 0-1 0 0,0 0 0 0 0,1 0 0 0 0,0-1 0 0 0,0-1 13 0 0,1 1 0 0 0,0 0-1 0 0,0 0 1 0 0,-1 1 0 0 0,4-2-13 0 0,6-1 24 0 0,-8-5 19 0 0,5 5-18 0 0,5-23 102 0 0,-13 20-107 0 0,-2-10 118 0 0,-2 14-125 0 0,-9-18 94 0 0,6 11-62 0 0,-1 3-43 0 0,0 3 4 0 0,-10-5 4 0 0,5 3 33 0 0,3-5-50 0 0,-2-4-70 0 0,3 9 61 0 0,0-1-49 0 0,-3-2-64 0 0,0-1-44 0 0,6 7 8 0 0,0 0 0 0 0,-1 0 0 0 0,1 1 0 0 0,-6-4 165 0 0,7 5-30 0 0,0 1-86 0 0,1 0-73 0 0,0 0-80 0 0,0 0-83 0 0,1 0-85 0 0,0 0-88 0 0,1-1-90 0 0,-1 0-91 0 0,1-1-96 0 0,0 1-804 0 0,0 1-905 0 0</inkml:trace>
  <inkml:trace contextRef="#ctx0" brushRef="#br0" timeOffset="922.49">1301 61 7856 0 0,'0'0'174'0'0,"0"0"29"0"0,0 0 13 0 0,0 0-73 0 0,0 0-17 0 0,0 0 40 0 0,2 2 134 0 0,8 8 246 0 0,-8-8-317 0 0,-1-1-43 0 0,-1 0-38 0 0,1 1-32 0 0,0-1-15 0 0,-1 0-33 0 0,0 3 15 0 0,0 0-20 0 0,0-2 66 0 0,3 2 20 0 0,0 0 51 0 0,11 10 553 0 0,-5-5-308 0 0,-4-4-214 0 0,-1 0-104 0 0,-1-1-76 0 0,1 6 207 0 0,0-1-60 0 0,5 3 39 0 0,5 2 53 0 0,-2 1-38 0 0,-2 0-50 0 0,0-1-64 0 0,4 4 109 0 0,-2-3 19 0 0,-5 2-37 0 0,6 6-37 0 0,-1-3 8 0 0,-8-10-74 0 0,-3-8-98 0 0,0 0-1 0 0,0 0 1 0 0,0 0 0 0 0,1 0-1 0 0,-1 1 1 0 0,0-2 0 0 0,1 1-1 0 0,0 0 1 0 0,-1 0-28 0 0,7 7 110 0 0,0 5 107 0 0,0 0-1 0 0,-1-6-101 0 0,0-1-38 0 0,1 1 33 0 0,22 21 410 0 0,-18-11-228 0 0,-9-7-157 0 0,-3-8-38 0 0,0-3-8 0 0,0 0 1 0 0,0 0 6 0 0,0 0 6 0 0,0 0 2 0 0,0 0 0 0 0,0 0 0 0 0,0 0 0 0 0,0 0 0 0 0,0 0 2 0 0,6-6 7 0 0,-2 0-33 0 0,-3 3-57 0 0,0 1 0 0 0,0-1 0 0 0,0 0-1 0 0,-1 1 1 0 0,1-1 0 0 0,-1 0 0 0 0,0 1-1 0 0,1-1 1 0 0,-1 0 0 0 0,0 0 0 0 0,-1 0-23 0 0,1 1 10 0 0,0 0 1 0 0,1 1 0 0 0,-1-1-1 0 0,0 1 1 0 0,0-1 0 0 0,1 1-1 0 0,-1-1 1 0 0,1 1-1 0 0,0-1 1 0 0,-1 1 0 0 0,1 0-1 0 0,0-1 1 0 0,0 0-11 0 0,0 0 11 0 0,0 1-1 0 0,0-1 0 0 0,0 0 1 0 0,0 1-1 0 0,0-1 1 0 0,-1 0-1 0 0,1 1 1 0 0,-1-1-1 0 0,1 0 1 0 0,-1 0-1 0 0,0 0 1 0 0,0 0-1 0 0,0-1-10 0 0,0 0 11 0 0,1 0 0 0 0,-1 0 0 0 0,0 0-1 0 0,1 0 1 0 0,0 0 0 0 0,-1 0-1 0 0,2-2-10 0 0,6-12 13 0 0,-6 2 0 0 0,1 0 34 0 0,9-5-34 0 0,1-3-14 0 0,-10 13 1 0 0,0 0 0 0 0,1 0 0 0 0,0 0 0 0 0,1 0 0 0 0,0 1 0 0 0,1 0 0 0 0,-1 0 0 0 0,8-7 0 0 0,-3 0-14 0 0,-2 4-73 0 0,2 6-30 0 0,-9 5 108 0 0,0 1 0 0 0,0 0 0 0 0,0-1 1 0 0,0 1-1 0 0,0-1 0 0 0,0 0 0 0 0,0 1 0 0 0,0-1 0 0 0,0 0 0 0 0,0 1 1 0 0,-1-1-1 0 0,1 0 0 0 0,0 0 0 0 0,-1 0 0 0 0,1 0 0 0 0,0 0 9 0 0,1-3-34 0 0,2-3-99 0 0,3 3-64 0 0,-2 2 108 0 0,25-24-602 0 0,-10 16 76 0 0,-14 7 374 0 0,0 0-38 0 0,2 0-94 0 0,-1-1-77 0 0,-1 1-92 0 0,1-1-108 0 0,-4 3 81 0 0,0 0-118 0 0,-1 1 108 0 0,0 0-44 0 0,1 0-716 0 0,-3 0 1339 0 0,2 0-1893 0 0,-2 0-1058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7:56.2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76 46 7368 0 0,'0'0'165'0'0,"0"0"22"0"0,0 0 10 0 0,0 0 59 0 0,0 0-63 0 0,0 0 34 0 0,0 0 269 0 0,0 0 15 0 0,0 0-14 0 0,0 0-60 0 0,0 0-21 0 0,0 0-6 0 0,0 0-176 0 0,0 0-107 0 0,0 0-40 0 0,0 0-10 0 0,0 0-2 0 0,0 0-3 0 0,0 0 26 0 0,0 0-14 0 0,0 3-10 0 0,1-2-65 0 0,-1 1 0 0 0,0 0 0 0 0,1-1 0 0 0,-1 1 0 0 0,1 0 0 0 0,-1-1 0 0 0,1 1 0 0 0,0 0 0 0 0,0-1 0 0 0,0 1 0 0 0,0-1 0 0 0,0 0 0 0 0,0 1 1 0 0,0-1-1 0 0,1 1-9 0 0,1 0 64 0 0,-1 1 0 0 0,8 10 11 0 0,-7 2 10 0 0,-3-14-74 0 0,0 1 0 0 0,0 0 0 0 0,0-1-1 0 0,1 1 1 0 0,-1 0 0 0 0,1-1 0 0 0,-1 1 0 0 0,1 0 0 0 0,0-1 0 0 0,-1 1 0 0 0,1-1 0 0 0,0 1 0 0 0,0-1-11 0 0,5 11 81 0 0,-4-1 0 0 0,-2-9-59 0 0,0-1 0 0 0,0 1 0 0 0,0 0 0 0 0,1-1 0 0 0,-1 1 0 0 0,1 0 0 0 0,-1-1 0 0 0,1 1 0 0 0,0 0 0 0 0,-1-1 0 0 0,1 1 0 0 0,0-1 1 0 0,0 1-23 0 0,5 10 180 0 0,-4-2-23 0 0,-2-3-56 0 0,0 5 26 0 0,2 0-71 0 0,1-7-53 0 0,-1-2 7 0 0,-1-1 0 0 0,0 1 0 0 0,1 0 0 0 0,-1 0 0 0 0,0 0 0 0 0,-1 0 0 0 0,1 1 0 0 0,-1-1 0 0 0,1 0 0 0 0,-1 0 1 0 0,0 0-1 0 0,0 3-10 0 0,0-2 31 0 0,0 0 0 0 0,1 0 0 0 0,-1 0 0 0 0,1 0 1 0 0,0-1-1 0 0,1 2-31 0 0,3 10 150 0 0,3 0 49 0 0,-3-3-79 0 0,-3-8-96 0 0,-1-1 0 0 0,0 0 0 0 0,0 0 0 0 0,-1 1 0 0 0,1-1 0 0 0,-1 0 0 0 0,1 1 0 0 0,-1-1-24 0 0,0 16 126 0 0,4 10 101 0 0,3-6-46 0 0,-5-17-137 0 0,-1-3 12 0 0,-1 0-1 0 0,1 0 0 0 0,-1 1 1 0 0,1-1-1 0 0,-1 0 1 0 0,0 1-1 0 0,0-1 0 0 0,-1 3-55 0 0,0 13 255 0 0,5-7-142 0 0,1-4-57 0 0,-5-7-45 0 0,1 0 1 0 0,0 0 0 0 0,0 1-1 0 0,0-1 1 0 0,-1 1 0 0 0,1-1-1 0 0,0 1 1 0 0,-1-1-1 0 0,0 1 1 0 0,1-1 0 0 0,-1 1-1 0 0,0 0 1 0 0,0-1 0 0 0,0 1-12 0 0,0 18 126 0 0,0 20 5 0 0,0-12 7 0 0,3-23-55 0 0,7 5-4 0 0,-6-3-14 0 0,-5 2-68 0 0,1-7 7 0 0,0 11-20 0 0,0-4 0 0 0,0-3 111 0 0,0-4 126 0 0,0-2 31 0 0,0 0-120 0 0,0 0-109 0 0,-1 0-86 0 0,-1 0-146 0 0,1 0 79 0 0,1 0 67 0 0,-1 0 51 0 0,-1 0 115 0 0,1 0-91 0 0,0 0-67 0 0,0 0-90 0 0,0 0-84 0 0,-1 0-117 0 0,2 0 123 0 0,-1 0-36 0 0,0 0-40 0 0,0 0-41 0 0,1 0-50 0 0,0 0-54 0 0,0 0-51 0 0,0 0-43 0 0,0 0-155 0 0,0 0-44 0 0,0 0-188 0 0,0 0-509 0 0</inkml:trace>
  <inkml:trace contextRef="#ctx0" brushRef="#br0" timeOffset="581.93">1 122 5784 0 0,'0'0'132'0'0,"0"0"17"0"0,0 0 10 0 0,0 0 30 0 0,0-3 123 0 0,0-1-193 0 0,0-3 170 0 0,1-2 243 0 0,1 5-280 0 0,1 2-48 0 0,0 1-107 0 0,0 0-41 0 0,-3 1-48 0 0,1 1 0 0 0,-1-1 0 0 0,0 0 0 0 0,0 0-1 0 0,0 0 1 0 0,0 0 0 0 0,0 0 0 0 0,0 0 0 0 0,0 0 0 0 0,0 0-1 0 0,0 0 1 0 0,0 0 0 0 0,0 0 0 0 0,1 0 0 0 0,-1 0-1 0 0,0 0 1 0 0,0 0 0 0 0,0 0 0 0 0,0 0 0 0 0,0 0-1 0 0,0-1 1 0 0,0 1 0 0 0,0 0 0 0 0,0 0 0 0 0,0 0 0 0 0,0 0-1 0 0,1 0 1 0 0,-1 0 0 0 0,0 0 0 0 0,0 0 0 0 0,0 0-1 0 0,0 0 1 0 0,0 0 0 0 0,0 0 0 0 0,0 0 0 0 0,0 0-1 0 0,0 0 1 0 0,0-1 0 0 0,0 1 0 0 0,0 0 0 0 0,0 0 0 0 0,0 0-1 0 0,0 0 1 0 0,0 0 0 0 0,0 0 0 0 0,0 0 0 0 0,0 0-1 0 0,0 0 1 0 0,0 0 0 0 0,0 0 0 0 0,0-1 0 0 0,0 1-1 0 0,0 0 1 0 0,0 0 0 0 0,0 0 0 0 0,0 0 0 0 0,0 0-8 0 0,0 0 19 0 0,0-1-1 0 0,0 1 1 0 0,0-1 0 0 0,0 1 0 0 0,0 0 0 0 0,0-1-1 0 0,0 1 1 0 0,0-1 0 0 0,0 1 0 0 0,0 0 0 0 0,0-1-1 0 0,0 1 1 0 0,1-1 0 0 0,-1 1 0 0 0,0 0 0 0 0,0-1 0 0 0,0 1-1 0 0,1 0 1 0 0,-1-1 0 0 0,0 1 0 0 0,0 0 0 0 0,1-1-1 0 0,-1 1 1 0 0,0 0 0 0 0,1 0 0 0 0,-1-1 0 0 0,0 1-1 0 0,1 0 1 0 0,-1 0 0 0 0,0 0 0 0 0,1-1-19 0 0,6-3 278 0 0,-2-6-10 0 0,8 1-27 0 0,-1 3-83 0 0,-6 0 51 0 0,-2 2-67 0 0,-3 3-116 0 0,0 0-1 0 0,0 0 1 0 0,0 0 0 0 0,0 1-1 0 0,0-1 1 0 0,0 1 0 0 0,1-1-1 0 0,-1 1 1 0 0,0-1 0 0 0,0 1-1 0 0,1-1-25 0 0,4 1 184 0 0,2-3 143 0 0,-5 2-260 0 0,0-1-32 0 0,0 0-1 0 0,0 1 1 0 0,0 0-1 0 0,0 0 1 0 0,0 0 0 0 0,0 0-1 0 0,0 0 1 0 0,0 1-1 0 0,0-1 1 0 0,1 1 0 0 0,-1 0-35 0 0,-2 0 9 0 0,1 0 0 0 0,0 0 1 0 0,-1-1-1 0 0,1 1 1 0 0,-1 0-1 0 0,1-1 0 0 0,-1 1 1 0 0,1-1-1 0 0,-1 1 0 0 0,1-1 1 0 0,-1 0-1 0 0,0 0 1 0 0,2 0-10 0 0,-2 0 7 0 0,1 0 1 0 0,-1 0-1 0 0,1 0 1 0 0,0 0-1 0 0,-1 0 1 0 0,1 1-1 0 0,0-1 1 0 0,0 1-1 0 0,0-1 1 0 0,-1 1 0 0 0,1 0-1 0 0,0 0 1 0 0,2 0-8 0 0,86 0 12 0 0,-81 1-12 0 0,-1 1 0 0 0,1 0 0 0 0,-1 0 0 0 0,0 1 0 0 0,0 0 0 0 0,4 2 0 0 0,12 4 0 0 0,-21-8 0 0 0,-1 0 0 0 0,1 0 0 0 0,-1-1 0 0 0,0 1 0 0 0,1 0 0 0 0,-1 0 0 0 0,0 0 0 0 0,0 1 0 0 0,0-1 0 0 0,0 0 0 0 0,0 1 0 0 0,0-1 0 0 0,0 1 0 0 0,0 0 0 0 0,1 1 6 0 0,1 0 1 0 0,0 0 0 0 0,0-1 0 0 0,0 1-1 0 0,2 0-6 0 0,-3-2 7 0 0,-1 1-1 0 0,1-1 1 0 0,0 1-1 0 0,-1 0 0 0 0,1-1 1 0 0,-1 1-1 0 0,0 0 1 0 0,1 1-1 0 0,-1-1 1 0 0,0 0-1 0 0,0 1 1 0 0,0-1-1 0 0,0 1-6 0 0,3 10 21 0 0,5-8 22 0 0,5 23-20 0 0,-12-13 37 0 0,-3 13 28 0 0,-3-23-24 0 0,2-4-61 0 0,0 0 1 0 0,0 0 0 0 0,0 0 0 0 0,0 1 0 0 0,0-1 0 0 0,0 0 0 0 0,0 1-1 0 0,0-1 1 0 0,1 1 0 0 0,-1-1 0 0 0,0 1 0 0 0,1-1 0 0 0,0 1 0 0 0,-1-1-1 0 0,1 1 1 0 0,0-1 0 0 0,0 1 0 0 0,-1 0-4 0 0,1 0 1 0 0,0 0-1 0 0,0-1 1 0 0,0 1 0 0 0,0-1 0 0 0,-1 1-1 0 0,1-1 1 0 0,-1 1 0 0 0,1-1 0 0 0,-1 1-1 0 0,0-1 1 0 0,0 1 0 0 0,1-1 0 0 0,-1 0-1 0 0,0 1 0 0 0,-4 6 1 0 0,0 2 5 0 0,4-8 6 0 0,0 0 0 0 0,0 0 0 0 0,0 0 0 0 0,0 0 0 0 0,0 0 0 0 0,-1 0 0 0 0,1 0 0 0 0,-1 0 0 0 0,0 0-12 0 0,-13 13 57 0 0,8-7-7 0 0,0 0 1 0 0,-1-1-1 0 0,-4 3-50 0 0,9-8 8 0 0,-1 1-1 0 0,0-1 1 0 0,-1 0-1 0 0,1 0 1 0 0,0 0 0 0 0,-1 0-8 0 0,-3 2 8 0 0,0 1 1 0 0,0-1 0 0 0,1 2 0 0 0,0-1-1 0 0,0 1 1 0 0,0 0 0 0 0,0 1 0 0 0,-2 3-9 0 0,4-5 6 0 0,1-2 6 0 0,0 0 1 0 0,0 0-1 0 0,0 0 0 0 0,-1 0 1 0 0,1-1-1 0 0,-1 1 1 0 0,0-1-1 0 0,-1 0-12 0 0,-13 7 38 0 0,-4 3 23 0 0,0 1-55 0 0,20-11-9 0 0,-4-1 6 0 0,-11-2-30 0 0,16 1-118 0 0,2 0-79 0 0,0 0 97 0 0,0 0 46 0 0,0 0-34 0 0,0 0-12 0 0,0 0-34 0 0,0 0-38 0 0,0 0-43 0 0,0 0-47 0 0,0 0-43 0 0,0 0-39 0 0,0 0-33 0 0,0 0-118 0 0,0 0-33 0 0,0 0-1228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3:38.3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93 10080 0 0,'0'0'230'0'0,"0"0"30"0"0,3 2 18 0 0,3 5-120 0 0,-2-1-83 0 0,0 3-26 0 0,3 3-43 0 0,-3-3-14 0 0,-2-1 46 0 0,-2-1 80 0 0,1 1 85 0 0,1-1 91 0 0,15 29 1243 0 0,-15-29-1321 0 0,1-1-35 0 0,-1 0-44 0 0,-1 0-51 0 0,3 10 269 0 0,1 2 10 0 0,1 6 135 0 0,-3-16-228 0 0,-2 0-58 0 0,-1 5 95 0 0,1 6 46 0 0,4-5-126 0 0,3 9 244 0 0,0 1-18 0 0,-3-10-257 0 0,0 14 216 0 0,0-13-174 0 0,-1-3-60 0 0,-1 6 41 0 0,-2-8-71 0 0,0-2-38 0 0,1-1-15 0 0,2 2-1 0 0,2 5 43 0 0,-5 1 24 0 0,1-4-59 0 0,4 1 10 0 0,-5-11-100 0 0,0 1 1 0 0,0-1 0 0 0,-1 1 0 0 0,1-1-1 0 0,0 1 1 0 0,-1 0 0 0 0,1-1 0 0 0,-1 1 0 0 0,1 0-1 0 0,-1-1 1 0 0,0 1 0 0 0,0 0 0 0 0,0 0-15 0 0,0 17 137 0 0,0-11-112 0 0,0-5 50 0 0,0-3-2 0 0,0 0 9 0 0,-8-1-10 0 0,3-4-43 0 0,1-2 4 0 0,-2 3-26 0 0,5 4-9 0 0,1 0-1 0 0,-1-1 0 0 0,1 1 0 0 0,-1 0 1 0 0,1 0-1 0 0,0-1 0 0 0,-1 1 0 0 0,1 0 1 0 0,0-1-1 0 0,-1 1 0 0 0,1 0 0 0 0,0-1 1 0 0,-1 1-1 0 0,1-1 0 0 0,0 1 0 0 0,0-1 0 0 0,0 1 1 0 0,-1 0-1 0 0,1-1 0 0 0,0 1 0 0 0,0-1 1 0 0,0 1-1 0 0,0-1 0 0 0,0 1 0 0 0,0-1 1 0 0,0 1-1 0 0,0-1 0 0 0,0 1 0 0 0,0-1 1 0 0,0 1-1 0 0,0-1 0 0 0,0 1 3 0 0,-1-14-67 0 0,-5-3 16 0 0,1 2 9 0 0,0-4-22 0 0,1 8 12 0 0,1-1 0 0 0,1 0 1 0 0,0 1-1 0 0,1-1 0 0 0,0-1 52 0 0,1 4-40 0 0,-1 1-1 0 0,0-1 0 0 0,0 1 0 0 0,-1-1 1 0 0,0 0 40 0 0,-5-22-151 0 0,6 5 0 0 0,3 2 32 0 0,2-3-39 0 0,2-7-109 0 0,-3 3-92 0 0,-2 13 88 0 0,1 3 53 0 0,10-23-298 0 0,-5 21 254 0 0,-1-3-81 0 0,-2 3 15 0 0,-2 11 96 0 0,0-1 0 0 0,1 1 1 0 0,0 0-1 0 0,3-6 232 0 0,1 2-246 0 0,1 1 54 0 0,-1 3-21 0 0,-1 1 1 0 0,1 0-1 0 0,1 0 1 0 0,7-4 212 0 0,0 1-248 0 0,-2 1 49 0 0,-11 6 176 0 0,4-1-89 0 0,1 0 45 0 0,6 3 36 0 0,-10-1 47 0 0,0 1 0 0 0,-1-1 1 0 0,1 1-1 0 0,-1 0 0 0 0,1 0 0 0 0,-1 0 0 0 0,1 0 0 0 0,-1 0 0 0 0,0 1 0 0 0,1-1 0 0 0,-1 1 0 0 0,0 0 1 0 0,0 0-17 0 0,10 9 87 0 0,-1 0 56 0 0,0-2 90 0 0,-1 0 1 0 0,-1 1-1 0 0,0 0 1 0 0,5 8-234 0 0,-7-7 85 0 0,-4-5-29 0 0,1 0-1 0 0,0-1 1 0 0,0 1 0 0 0,4 3-56 0 0,-6-7 13 0 0,-1-1 1 0 0,1 1 0 0 0,-1 0 0 0 0,0 0 0 0 0,0 0 0 0 0,1 0-1 0 0,-1 0 1 0 0,-1 0 0 0 0,1 0 0 0 0,0 0 0 0 0,0 0 0 0 0,-1 1-1 0 0,1-1 1 0 0,-1 0-14 0 0,3 11 57 0 0,3 0 11 0 0,-5-12-58 0 0,0 0 0 0 0,0 0 0 0 0,-1 1 0 0 0,1-1 0 0 0,-1 1-1 0 0,1-1 1 0 0,-1 1 0 0 0,1-1 0 0 0,-1 1 0 0 0,0-1 0 0 0,0 1-1 0 0,1-1 1 0 0,-1 1-10 0 0,0 9 70 0 0,0 8-7 0 0,0-11 6 0 0,0 1 60 0 0,-1-7-107 0 0,1 0 0 0 0,0-1 0 0 0,-1 1 0 0 0,1 0 0 0 0,-1-1 0 0 0,1 1 0 0 0,-1-1 0 0 0,0 1 0 0 0,0-1 0 0 0,1 0 0 0 0,-2 2-22 0 0,-3 5 85 0 0,3-3-40 0 0,1-4-35 0 0,1-1 0 0 0,0 1 0 0 0,0-1 0 0 0,-1 1 0 0 0,1 0 0 0 0,0-1 1 0 0,-1 1-1 0 0,1-1 0 0 0,0 1 0 0 0,-1-1 0 0 0,1 1 0 0 0,-1-1 0 0 0,1 1 0 0 0,-1-1 0 0 0,1 0 0 0 0,-1 1 0 0 0,0-1 0 0 0,1 0 1 0 0,-1 1-1 0 0,1-1 0 0 0,-1 0 0 0 0,0 1-10 0 0,-4 1 35 0 0,-2 3 28 0 0,5-5-49 0 0,1 1 0 0 0,0 0 0 0 0,-1 0-1 0 0,1 0 1 0 0,-1-1 0 0 0,1 1 0 0 0,-1 0 0 0 0,1-1 0 0 0,-1 0 0 0 0,1 1 0 0 0,-1-1 0 0 0,0 0 0 0 0,1 0-1 0 0,-1 0-13 0 0,1 0 7 0 0,1 0-1 0 0,-1 0 0 0 0,0 0 0 0 0,1 0 1 0 0,-1 0-1 0 0,0 1 0 0 0,1-1 1 0 0,-1 0-1 0 0,1 0 0 0 0,-1 0 0 0 0,0 0 1 0 0,1 1-1 0 0,-1-1 0 0 0,1 0 0 0 0,-1 1 1 0 0,0-1-1 0 0,1 0 0 0 0,-1 1 0 0 0,1-1 1 0 0,-1 1-1 0 0,1-1 0 0 0,0 1 0 0 0,-1-1 1 0 0,1 1-1 0 0,-1-1 0 0 0,1 1-6 0 0,0 0 4 0 0,-1-1-1 0 0,1 1 1 0 0,-1-1-1 0 0,1 1 1 0 0,0-1-1 0 0,-1 1 1 0 0,1-1-1 0 0,-1 0 1 0 0,1 1-1 0 0,-1-1 0 0 0,0 1 1 0 0,1-1-1 0 0,-1 0 1 0 0,1 0-1 0 0,-1 1 1 0 0,0-1-1 0 0,1 0 1 0 0,-1 0-1 0 0,1 0 1 0 0,-1 1-1 0 0,0-1 1 0 0,1 0-1 0 0,-1 0 1 0 0,0 0-1 0 0,1 0 1 0 0,-1 0-4 0 0,-10 0 35 0 0,-1 0-40 0 0,0 0-56 0 0,4 0-74 0 0,6-1 44 0 0,2 1-71 0 0,-1-1-85 0 0,1 1 73 0 0,0-1-39 0 0,0 0-43 0 0,0 0-40 0 0,0 0-36 0 0,0 0-34 0 0,0-1-237 0 0,0 1-56 0 0,-2-2-775 0 0,-2 1-612 0 0,-5 1-1162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8:15.4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197 272 5640 0 0,'0'0'124'0'0,"0"0"17"0"0,3-2 12 0 0,-3 1-149 0 0,1 1 0 0 0,-1 0 0 0 0,1 0 0 0 0,-1-1 0 0 0,0 1 0 0 0,1 0 0 0 0,-1-1 0 0 0,0 1-1 0 0,1 0 1 0 0,-1-1 0 0 0,0 1 0 0 0,1-1 0 0 0,-1 1 0 0 0,0-1 0 0 0,0 1 0 0 0,1-1-1 0 0,-1 1 1 0 0,0-1 0 0 0,0 1 0 0 0,0-1 0 0 0,0 1 0 0 0,0-1 0 0 0,0 1 0 0 0,0-1-1 0 0,0 1 1 0 0,0-1 0 0 0,0 1 0 0 0,0-1-4 0 0,-7-1 53 0 0,5 2-49 0 0,-6-7 11 0 0,4 3 42 0 0,2 3 130 0 0,0 0-41 0 0,-1 0 47 0 0,-1 1-85 0 0,-1 1-31 0 0,4-1-28 0 0,0 0 33 0 0,0 0-62 0 0,1 0 1 0 0,0 0-1 0 0,-1 0 0 0 0,1 0 0 0 0,-1 0 0 0 0,1 0 0 0 0,-1 0 0 0 0,1 0 0 0 0,-1 0 0 0 0,1 0 0 0 0,-1 0 0 0 0,1 0 0 0 0,-1 0 0 0 0,1 1 0 0 0,-1-1 0 0 0,1 0 0 0 0,-1 0 0 0 0,1 1 0 0 0,0-1 0 0 0,-1 0 0 0 0,1 0 0 0 0,-1 1 0 0 0,1-1 0 0 0,0 0 0 0 0,-1 1 0 0 0,1-1 0 0 0,0 1 0 0 0,0-1 0 0 0,-1 1-20 0 0,-6 6 407 0 0,-13-5 83 0 0,19-2-471 0 0,1 0-1 0 0,0 0 1 0 0,-1 0 0 0 0,1 0 0 0 0,0 0-1 0 0,0 0 1 0 0,-1 0 0 0 0,1 0 0 0 0,0 0-1 0 0,-1 0 1 0 0,1 0 0 0 0,0 0 0 0 0,-1 0 0 0 0,1 0-1 0 0,0 0 1 0 0,0 1 0 0 0,-1-1 0 0 0,1 0-1 0 0,0 0 1 0 0,-1 0 0 0 0,1 0 0 0 0,0 1-1 0 0,0-1 1 0 0,0 0 0 0 0,-1 0 0 0 0,1 1-19 0 0,-6 3 233 0 0,-6 3 190 0 0,-3 2 56 0 0,5-2-266 0 0,-6 4 124 0 0,5-4 26 0 0,6 6-18 0 0,-1-4-142 0 0,0 1-36 0 0,-8 13 174 0 0,10-11-99 0 0,-1-3-49 0 0,4-7-147 0 0,0 0-1 0 0,0 0 1 0 0,0 0-1 0 0,0 0 1 0 0,0 0-1 0 0,1 0 1 0 0,-1 1-1 0 0,1-1 1 0 0,-1 0-1 0 0,1 0 0 0 0,0 1 1 0 0,0 1-46 0 0,0 0 29 0 0,0 15 177 0 0,0 16 271 0 0,0-20-300 0 0,1-4-74 0 0,1-2-36 0 0,-1-7-53 0 0,-1 0 0 0 0,1 0 1 0 0,0 0-1 0 0,0 0 0 0 0,1 0 0 0 0,-1 0 0 0 0,0 0 0 0 0,1 0 1 0 0,0 0-15 0 0,10 6 140 0 0,-4 3-12 0 0,2 5-20 0 0,-7-13-81 0 0,0-1 0 0 0,0 1 0 0 0,0-1-1 0 0,0 0 1 0 0,0-1 0 0 0,2 2-27 0 0,6 3 59 0 0,0 3-55 0 0,-8-7-4 0 0,-1-1 0 0 0,0 1 0 0 0,0-1 1 0 0,1 1-1 0 0,-1-1 0 0 0,1 0 1 0 0,-1 0-1 0 0,1 0 0 0 0,0 0 1 0 0,-1 0-1 0 0,1-1 0 0 0,0 1 1 0 0,0-1-1 0 0,-1 1 0 0 0,1-1 1 0 0,0 0-1 0 0,0 0 0 0 0,0-1 0 0 0,0 1 0 0 0,5 0 7 0 0,-4 0 4 0 0,-1 0 0 0 0,1 0 0 0 0,0 1 1 0 0,-1 0-1 0 0,1 0 0 0 0,0 0 0 0 0,-1 0 1 0 0,1 0-1 0 0,-1 1 0 0 0,0-1 1 0 0,3 2-12 0 0,-5-2 3 0 0,0-1 0 0 0,0 0 1 0 0,-1 1-1 0 0,1-1 1 0 0,0 0-1 0 0,0 0 0 0 0,0 0 1 0 0,0 0-1 0 0,0 0 1 0 0,-1 0-1 0 0,1 0 0 0 0,0 0 1 0 0,0 0-1 0 0,0 0 0 0 0,0-1 1 0 0,0 1-1 0 0,-1 0 1 0 0,1-1-1 0 0,0 1 0 0 0,0 0 1 0 0,-1-1-1 0 0,1 1 1 0 0,0-1-1 0 0,0 1 0 0 0,-1-1 1 0 0,1 0-4 0 0,10-5-6 0 0,7 4-98 0 0,-4 2-49 0 0,-3 0-19 0 0,-8 0 103 0 0,-1 0-4 0 0,0 0-19 0 0,0-1-39 0 0,-1 1-14 0 0,1 0-40 0 0,-1-1-43 0 0,1 0-50 0 0,-1 0-54 0 0,1 1-50 0 0,-1-2-45 0 0,1 1-38 0 0,0 0-136 0 0,0-1-39 0 0,0 0-165 0 0,1-1-443 0 0</inkml:trace>
  <inkml:trace contextRef="#ctx0" brushRef="#br0" timeOffset="316.65">469 0 10880 0 0,'0'0'248'0'0,"3"0"34"0"0,-2 0-217 0 0,3 0 4 0 0,-2 0 3 0 0,0 0 61 0 0,1 0 94 0 0,-3 0-162 0 0,0 3-37 0 0,0 0-20 0 0,0-1-7 0 0,0-1-1 0 0,0 1 0 0 0,0 0 0 0 0,0 0 0 0 0,0-1 1 0 0,0 1-1 0 0,1 0 0 0 0,-1 0 0 0 0,0-1 0 0 0,1 1 1 0 0,0 1-1 0 0,5 1 29 0 0,-1 0 70 0 0,-3 5 78 0 0,-3-6-91 0 0,1 0 1 0 0,1 0 0 0 0,-1 0-1 0 0,0 0 1 0 0,1 0-1 0 0,-1 0 1 0 0,1 0-1 0 0,1 2-86 0 0,2 4 197 0 0,3 1-35 0 0,-3 0-28 0 0,0-1 1 0 0,0 1 0 0 0,0 0 0 0 0,-2 0-1 0 0,1 0 1 0 0,-1 2-135 0 0,2 6 188 0 0,8 28 250 0 0,-1-1-95 0 0,-2-9-117 0 0,5 18 68 0 0,-12-24-166 0 0,-2-26-102 0 0,0 0 0 0 0,0 0 0 0 0,1 0 0 0 0,-1 0 1 0 0,2 4-27 0 0,3 7 86 0 0,-3-12-71 0 0,-1 0 0 0 0,0 0-1 0 0,0 0 1 0 0,0 1 0 0 0,-1-1 0 0 0,1 0 0 0 0,-1 0 0 0 0,0 2-15 0 0,2 13 59 0 0,4-2-17 0 0,-5-14-35 0 0,0 0 0 0 0,0 0 0 0 0,0 0 0 0 0,0 0 0 0 0,0 1-1 0 0,-1-1 1 0 0,1 0 0 0 0,-1 0 0 0 0,0 1 0 0 0,1-1 0 0 0,-1 0 0 0 0,0 1-7 0 0,0 40 122 0 0,2-38-58 0 0,-1-4-249 0 0,0 0 58 0 0,0 0 54 0 0,0 0 45 0 0,0 1 69 0 0,0 1 80 0 0,2 4 464 0 0,-2-5-493 0 0,-1 0-36 0 0,1 0-46 0 0,-1 0-60 0 0,0 0-70 0 0,1 0-82 0 0,-1-1-57 0 0,0 1-82 0 0,0 0-90 0 0,0 0-99 0 0,1 0-106 0 0,-1 0-114 0 0,0 0-123 0 0,0-1 388 0 0,0 0-33 0 0,0-1-1469 0 0,0 0-1130 0 0</inkml:trace>
  <inkml:trace contextRef="#ctx0" brushRef="#br0" timeOffset="619.04">454 378 8864 0 0,'0'0'200'0'0,"3"0"33"0"0,-2 0-209 0 0,1 0 1 0 0,-1-1-1 0 0,1 1 0 0 0,-1 0 0 0 0,1-1 0 0 0,-1 1 1 0 0,1-1-1 0 0,-1 0 0 0 0,1 1 0 0 0,-1-1 1 0 0,0 0-1 0 0,1 0-24 0 0,11-5 164 0 0,-2 4-124 0 0,-9 2-42 0 0,0 0 1 0 0,0-1 0 0 0,0 1-1 0 0,1 0 1 0 0,-1-1 0 0 0,0 0-1 0 0,0 1 1 0 0,0-1 0 0 0,0 0-1 0 0,0 0 1 0 0,1-1 1 0 0,7-3 23 0 0,1 0 37 0 0,-7 4-43 0 0,1-1 47 0 0,2 0 35 0 0,5-2 122 0 0,17-7 366 0 0,-20 7-445 0 0,-1 1-44 0 0,24-11 392 0 0,1 5-52 0 0,2 3-74 0 0,1 4-95 0 0,-24 2-232 0 0,6 0-27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8:17.1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 0 4232 0 0,'0'0'91'0'0,"0"0"11"0"0,0 0 12 0 0,0 3-10 0 0,-1 3-80 0 0,-5 7-25 0 0,3-8 32 0 0,1 0 47 0 0,0 1 69 0 0,1 2 87 0 0,1 34 1320 0 0,0-24-946 0 0,2-7-269 0 0,4 1 40 0 0,0 0-6 0 0,-5-2-45 0 0,1 2-3 0 0,3-4-66 0 0,1 5 20 0 0,-4 10 145 0 0,1-13-12 0 0,9 10-52 0 0,1-12-28 0 0,-6 3 13 0 0,4 5-48 0 0,-9-13-241 0 0,0-1 0 0 0,1 0 0 0 0,0-1-1 0 0,-1 1 1 0 0,1 0 0 0 0,3 1-56 0 0,1 0 120 0 0,1 2 38 0 0,3 5 147 0 0,-9-9-292 0 0,-1 0 0 0 0,0 1 1 0 0,0-1-1 0 0,0 0 0 0 0,1-1 1 0 0,-1 1-1 0 0,0 0 0 0 0,1 0 1 0 0,-1 0-1 0 0,1-1 0 0 0,-1 1 1 0 0,1-1-1 0 0,-1 1 0 0 0,1-1 1 0 0,0 0-1 0 0,-1 0 0 0 0,1 1 1 0 0,0-1-14 0 0,0 0 15 0 0,0 0 1 0 0,1 1-1 0 0,-1-1 1 0 0,0 1 0 0 0,0-1-1 0 0,0 1 1 0 0,0 0 0 0 0,0 0-1 0 0,0 0 1 0 0,1 1-16 0 0,14 5 155 0 0,-16-7-138 0 0,0 1-1 0 0,1-1 1 0 0,-1 0-1 0 0,0 0 1 0 0,0 0 0 0 0,1 0-1 0 0,-1 0 1 0 0,0-1-1 0 0,0 1 1 0 0,1 0-1 0 0,-1-1 1 0 0,0 1-1 0 0,0 0 1 0 0,0-1 0 0 0,1 0-17 0 0,5-3 91 0 0,-5 3-72 0 0,-1 0-1 0 0,0 0 1 0 0,1 0-1 0 0,-1 0 1 0 0,1 1 0 0 0,-1-1-1 0 0,1 1 1 0 0,-1-1 0 0 0,1 1-1 0 0,-1-1 1 0 0,1 1-1 0 0,0 0 1 0 0,-1 0 0 0 0,1 0-19 0 0,5 0 25 0 0,-5 0-24 0 0,0 0 0 0 0,0 0-1 0 0,0 0 1 0 0,0 0-1 0 0,0 0 1 0 0,0 0 0 0 0,0-1-1 0 0,0 1 1 0 0,0-1 0 0 0,1 0-1 0 0,12-11 0 0 0,-10 7-1 0 0,1 1 0 0 0,-1 0 0 0 0,1 1 1 0 0,0 0-1 0 0,0 0 0 0 0,0 0 1 0 0,0 0-6 0 0,-2 1-6 0 0,-3 1 10 0 0,0 1 0 0 0,-1 0 0 0 0,1 0 0 0 0,-1-1 0 0 0,1 1 0 0 0,0 0 0 0 0,-1-1 0 0 0,1 1 0 0 0,-1-1 0 0 0,1 1 0 0 0,-1 0 1 0 0,1-1-1 0 0,-1 1 0 0 0,0-1 0 0 0,1 0 0 0 0,-1 1 0 0 0,1-1 0 0 0,-1 1 0 0 0,0-1 0 0 0,0 1 0 0 0,1-1 0 0 0,-1 0 2 0 0,2-4 2 0 0,8-7 8 0 0,-6 6 37 0 0,-3 0-40 0 0,-1 0-7 0 0,1 5 0 0 0,-1 1 0 0 0,0-1 0 0 0,1 0 0 0 0,-1 1 0 0 0,1-1 0 0 0,-1 1 0 0 0,1-1 0 0 0,-1 1 0 0 0,1-1 0 0 0,-1 1 0 0 0,1-1 0 0 0,-1 1 0 0 0,1-1 0 0 0,0 1 0 0 0,-1 0 0 0 0,1-1 0 0 0,-1 1 0 0 0,1 0 0 0 0,0-1 0 0 0,0 1 0 0 0,-1 0 0 0 0,1 0 0 0 0,0 0 0 0 0,0 0 0 0 0,0 1 0 0 0,0-1 0 0 0,0 0 0 0 0,0 1 0 0 0,0-1 0 0 0,0 1 0 0 0,0-1 0 0 0,0 1 0 0 0,0-1 0 0 0,0 1 0 0 0,0 0 0 0 0,0-1 1 0 0,0 1-1 0 0,-1 0 0 0 0,1 0 0 0 0,0 0 0 0 0,0 0 0 0 0,0 0 0 0 0,13 23-16 0 0,-4-7-92 0 0,-2-9-8 0 0,0-1 54 0 0,3 3 37 0 0,-8-7 26 0 0,-1-1 0 0 0,1 1 0 0 0,-1 0 0 0 0,1 0 0 0 0,-1 0 0 0 0,1 3-1 0 0,-3-5 0 0 0,1-1 0 0 0,-1 1 0 0 0,1 0 0 0 0,-1 0 0 0 0,0 0 0 0 0,1-1 0 0 0,-1 1 0 0 0,1 0 0 0 0,0 0 0 0 0,-1-1 0 0 0,1 1 0 0 0,-1 0 0 0 0,1-1 0 0 0,0 1 0 0 0,0-1 0 0 0,-1 1 0 0 0,1-1 0 0 0,0 1 0 0 0,0-1 0 0 0,0 0 0 0 0,0 1 0 0 0,-1-1 0 0 0,1 0 0 0 0,0 0 0 0 0,0 1 0 0 0,0-1 0 0 0,0 0 0 0 0,10 2 0 0 0,2 5 0 0 0,-12-7 0 0 0,1 1 0 0 0,-1 0 0 0 0,0 0 0 0 0,1-1 0 0 0,-1 1 0 0 0,1-1 0 0 0,-1 1 0 0 0,1-1 0 0 0,-1 0 0 0 0,1 1 0 0 0,-1-1 0 0 0,1 0 0 0 0,-1 0 0 0 0,1 0 0 0 0,0 0 0 0 0,-1 1 0 0 0,1-1 0 0 0,0 0 0 0 0,-1 1 0 0 0,1-1 0 0 0,0 1 0 0 0,-1 0 0 0 0,1-1 0 0 0,0 2 0 0 0,9 2 14 0 0,1-8 40 0 0,-11 3-40 0 0,1 0 0 0 0,-1 0 0 0 0,1 1 0 0 0,0-1 1 0 0,-1 1-1 0 0,1-1 0 0 0,-1 1 0 0 0,1-1 0 0 0,0 1 0 0 0,1 0-14 0 0,8 0 97 0 0,10 1 110 0 0,-8-5 29 0 0,-8 2-155 0 0,9-6 222 0 0,-13 8-278 0 0,0 0 0 0 0,-1-1 0 0 0,1 0 0 0 0,0 1-1 0 0,0-1 1 0 0,-1 1 0 0 0,1-1 0 0 0,-1 0 0 0 0,1 0 0 0 0,0 1 0 0 0,-1-1 0 0 0,1 0 0 0 0,-1 0 0 0 0,0 0 0 0 0,1 1 0 0 0,-1-1 0 0 0,0 0 0 0 0,1 0 0 0 0,-1 0 0 0 0,0 0 0 0 0,0 0 0 0 0,0 0-25 0 0,0 0 11 0 0,0 1-1 0 0,0-1 0 0 0,0 1 1 0 0,0-1-1 0 0,0 1 0 0 0,0-1 1 0 0,0 1-1 0 0,0-1 0 0 0,0 1 0 0 0,0-1 1 0 0,0 1-1 0 0,0 0 0 0 0,0-1 1 0 0,0 1-1 0 0,1-1 0 0 0,-1 1 1 0 0,0-1-1 0 0,0 1 0 0 0,1 0 1 0 0,-1-1-1 0 0,0 1 0 0 0,0-1 1 0 0,1 1-1 0 0,-1 0 0 0 0,0-1 1 0 0,1 1-1 0 0,-1 0 0 0 0,1-1 1 0 0,-1 1-1 0 0,0 0 0 0 0,1 0 1 0 0,0-1-11 0 0,5-3 147 0 0,0-6 67 0 0,1-4-53 0 0,-5 10-106 0 0,-1 0-4 0 0,0-1-1 0 0,0 1 0 0 0,0-1 1 0 0,-1 1-1 0 0,0-1 1 0 0,0 1-1 0 0,0-1-50 0 0,-1-9 66 0 0,-2 4-76 0 0,-22-35 10 0 0,20 14 0 0 0,0 24-1 0 0,-1-5 1 0 0,4 1-36 0 0,2 10 14 0 0,0-1-1 0 0,0 0 0 0 0,0 1 1 0 0,-1-1-1 0 0,1 1 0 0 0,-1 0 1 0 0,1-1-1 0 0,-1 1 1 0 0,1-1-1 0 0,-1 1 0 0 0,0 0 1 0 0,1-1-1 0 0,-1 1 23 0 0,-5-12-199 0 0,4 9 74 0 0,1-3 44 0 0,1 4 23 0 0,0-1-84 0 0,0 1-66 0 0,0-1-110 0 0,0 3 109 0 0,0-1-37 0 0,0 0-40 0 0,0 0-45 0 0,0-1-190 0 0,0 1-93 0 0,0-1-101 0 0,0 0-111 0 0,0-3-1078 0 0,0-3-1077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8:20.8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8720 0 0,'0'0'197'0'0,"2"2"24"0"0,1 1-153 0 0,13 13 256 0 0,-12-11-250 0 0,-1-1-46 0 0,1 6-28 0 0,-3-8 0 0 0,0 1 0 0 0,0-1 0 0 0,0 0 0 0 0,0 0 0 0 0,1 0 0 0 0,-1 0 0 0 0,1 0 0 0 0,-1 0 0 0 0,1-1 0 0 0,3 5 31 0 0,-1-1 54 0 0,2 7 199 0 0,-4-9-170 0 0,0 1 1 0 0,0-1 0 0 0,0 0-1 0 0,0 0 1 0 0,0 0 0 0 0,1 1-115 0 0,5 3 278 0 0,-5-4-132 0 0,0 0 0 0 0,0 0 0 0 0,0 0-1 0 0,0 1 1 0 0,-1-1 0 0 0,1 1-146 0 0,2 6 373 0 0,-1-2-60 0 0,5 4 80 0 0,-1-4-121 0 0,-5-6-160 0 0,-1 1 1 0 0,1-1 0 0 0,-1 1 0 0 0,1 0 0 0 0,-1 0 0 0 0,1 1-113 0 0,-3-3 49 0 0,1 1 1 0 0,0-1-1 0 0,-1 1 1 0 0,1-1-1 0 0,-1 1 1 0 0,0-1-1 0 0,1 1 1 0 0,-1-1-1 0 0,0 1 1 0 0,0 1-50 0 0,0-3 21 0 0,0 1 0 0 0,0 0 0 0 0,0-1 1 0 0,0 1-1 0 0,0 0 0 0 0,0-1 0 0 0,0 1 1 0 0,0-1-1 0 0,1 1 0 0 0,-1 0 1 0 0,0-1-1 0 0,0 1 0 0 0,1 0 0 0 0,-1-1 1 0 0,0 1-1 0 0,1-1 0 0 0,-1 1 0 0 0,0-1 1 0 0,1 1-1 0 0,-1-1 0 0 0,1 1 1 0 0,-1-1-1 0 0,1 1 0 0 0,-1-1 0 0 0,1 0 1 0 0,0 1-22 0 0,-1-1 20 0 0,1 0 0 0 0,-1 1 0 0 0,1-1 1 0 0,-1 1-1 0 0,1-1 0 0 0,-1 1 0 0 0,1-1 1 0 0,-1 1-1 0 0,0-1 0 0 0,1 1 1 0 0,-1-1-1 0 0,0 1 0 0 0,1-1 0 0 0,-1 1 1 0 0,0 0-1 0 0,1-1 0 0 0,-1 1 0 0 0,0-1 1 0 0,0 1-1 0 0,0 0 0 0 0,0-1 0 0 0,0 1 1 0 0,0 0-1 0 0,0-1 0 0 0,0 1 1 0 0,0 0-21 0 0,0-1 12 0 0,0 1 0 0 0,0-1 0 0 0,0 1 1 0 0,0-1-1 0 0,-1 1 0 0 0,1-1 0 0 0,0 1 1 0 0,0-1-1 0 0,1 1 0 0 0,-1-1 0 0 0,0 1 1 0 0,0-1-1 0 0,0 1 0 0 0,0-1 0 0 0,0 1 1 0 0,0-1-1 0 0,1 1 0 0 0,-1-1 0 0 0,0 0 1 0 0,0 1-1 0 0,1-1 0 0 0,-1 1 1 0 0,0-1-1 0 0,1 0 0 0 0,-1 1 0 0 0,0-1 1 0 0,1 0-1 0 0,-1 1 0 0 0,0-1 0 0 0,1 0 1 0 0,-1 1-1 0 0,1-1 0 0 0,-1 0 0 0 0,1 0 1 0 0,-1 0-1 0 0,1 1 0 0 0,-1-1 0 0 0,0 0 1 0 0,1 0-1 0 0,-1 0 0 0 0,1 0 0 0 0,-1 0 1 0 0,1 0-1 0 0,-1 0 0 0 0,1 0 1 0 0,0 0-13 0 0,1 0 264 0 0,-2 2-15 0 0,0 2-193 0 0,-1-1 56 0 0,-3 7 406 0 0,2-7-344 0 0,0-1-122 0 0,1-1-36 0 0,0 0-40 0 0,0 1-50 0 0,-2 0 154 0 0,3-2-2 0 0,-2-2-22 0 0,-10-5-36 0 0,-2-1 61 0 0,9-3-22 0 0,-1 7-49 0 0,6 4-10 0 0,-1 0 1 0 0,1 0-1 0 0,-1-1 1 0 0,1 1-1 0 0,0 0 0 0 0,-1 0 1 0 0,1-1-1 0 0,0 1 1 0 0,-1 0-1 0 0,1-1 0 0 0,0 1 1 0 0,-1-1-1 0 0,1 1 0 0 0,0 0 1 0 0,0-1-1 0 0,-1 1 1 0 0,1-1-1 0 0,0 1 0 0 0,0-1 1 0 0,0 1-1 0 0,0-1 1 0 0,-1 1-1 0 0,1 0 0 0 0,0-1 1 0 0,0 1-1 0 0,0-1 1 0 0,0 1-1 0 0,0-1 0 0 0,0 1 1 0 0,0-1-1 0 0,1 1 0 0 0,-1-1 0 0 0,-1-23 52 0 0,1-21-42 0 0,0 42-10 0 0,1 1 0 0 0,-1-1 0 0 0,1 1 0 0 0,-1-1 0 0 0,1 0 0 0 0,0 1-1 0 0,0-1 1 0 0,0 1 0 0 0,0 0 0 0 0,1-1 0 0 0,-1 1 0 0 0,1 0 0 0 0,-1 0-1 0 0,2-1 1 0 0,2-2 0 0 0,-1-1 0 0 0,1 0 0 0 0,-1 0 0 0 0,1-3 0 0 0,-3 5 0 0 0,0 1 0 0 0,0-1 0 0 0,1 0 0 0 0,0 1 0 0 0,-1 0 0 0 0,1-1 0 0 0,0 1 0 0 0,0 0 0 0 0,1 0 0 0 0,-1 1 0 0 0,1-1 0 0 0,-1 1 0 0 0,43-16-80 0 0,-38 14 70 0 0,12-5-14 0 0,0 7-38 0 0,52 2 37 0 0,-44 0-19 0 0,-24 0 43 0 0,-1 0 0 0 0,0 1 0 0 0,0-1 0 0 0,0 0 0 0 0,0 1 0 0 0,0 0 0 0 0,0 0 0 0 0,0 0 0 0 0,0 0 0 0 0,2 1 1 0 0,5 3-1 0 0,-4-3-6 0 0,1 0-1 0 0,0 1 0 0 0,-1-1 0 0 0,0 1 0 0 0,1 1 0 0 0,-1-1 0 0 0,-1 1 0 0 0,1 1 8 0 0,16 15-1 0 0,-11-8 1 0 0,-1 0 0 0 0,0 1 0 0 0,4 8 0 0 0,14 11 0 0 0,-13-1 0 0 0,-10-19 0 0 0,2-9 4 0 0,-7-3-5 0 0,0 0 1 0 0,1 0 0 0 0,-1 0 0 0 0,0 0-1 0 0,0 0 1 0 0,0 0 0 0 0,0 0 0 0 0,1 0-1 0 0,-1 0 1 0 0,0 0 0 0 0,0 0-1 0 0,0 0 1 0 0,0 1 0 0 0,0-1 0 0 0,1 0-1 0 0,-1 0 1 0 0,0 0 0 0 0,0 0 0 0 0,0 0-1 0 0,0 0 1 0 0,0 0 0 0 0,0 0 0 0 0,1 1-1 0 0,-1-1 1 0 0,0 0 0 0 0,0 0-1 0 0,0 0 1 0 0,0 0 0 0 0,0 0 0 0 0,0 1-1 0 0,0-1 1 0 0,0 0 0 0 0,0 0 0 0 0,0 0-1 0 0,0 0 1 0 0,0 1 0 0 0,0-1 0 0 0,0 0-1 0 0,0 0 1 0 0,0 0 0 0 0,1 10 40 0 0,0 8 58 0 0,-5-9-70 0 0,-8 0 77 0 0,0-1-26 0 0,9-6 2 0 0,1-2-3 0 0,-28 0 170 0 0,17-2-226 0 0,12 1-18 0 0,0 1-1 0 0,0-1 1 0 0,0 0-1 0 0,0 1 1 0 0,1-1-1 0 0,-1 0 1 0 0,0 0-1 0 0,0 0 1 0 0,1 1-1 0 0,-1-1 0 0 0,0 0 1 0 0,1 0-1 0 0,-1 0 1 0 0,1 0-1 0 0,-1 0 1 0 0,1 0-1 0 0,0 0 1 0 0,-1 0-1 0 0,1-1-3 0 0,-2-23 69 0 0,2 25-69 0 0,2-15 43 0 0,1 9-38 0 0,0 0-7 0 0,0 0 0 0 0,0 1 1 0 0,1-1-1 0 0,0 0 0 0 0,0 1 0 0 0,0-1 2 0 0,1 2-24 0 0,-1-1-1 0 0,0 0 1 0 0,-1 0-1 0 0,1 0 1 0 0,-1-1 24 0 0,0 1-27 0 0,1-1 0 0 0,-1 1 1 0 0,1 0-1 0 0,0 1 0 0 0,1-1 27 0 0,5-7-67 0 0,11-10-62 0 0,-5 13 11 0 0,10 4-32 0 0,-2-8-59 0 0,-5 3 103 0 0,-17 9 98 0 0,0 0-1 0 0,1 0 0 0 0,-1 1 1 0 0,0-1-1 0 0,1 1 1 0 0,-1 0-1 0 0,1-1 0 0 0,0 1 9 0 0,7 0-6 0 0,-5-1-4 0 0,-1 1 0 0 0,1-1 0 0 0,-1 1 0 0 0,1 0 0 0 0,0 1 0 0 0,-1-1 0 0 0,1 1 0 0 0,-1 0 0 0 0,3 1 10 0 0,1 3 0 0 0,-6-4-1 0 0,-1 0 0 0 0,0-1 0 0 0,1 1 0 0 0,-1 0 1 0 0,1 0-1 0 0,-1-1 0 0 0,1 1 0 0 0,-1-1 0 0 0,1 1 0 0 0,0-1 0 0 0,1 0 1 0 0,2 3-43 0 0,6 4 39 0 0,3 1 51 0 0,4 20 37 0 0,-6-13-84 0 0,-9 0-59 0 0,-1 0 44 0 0,8 0 15 0 0,-7-2-13 0 0,-3-11-41 0 0,0-1-90 0 0,1 0-94 0 0,0-1 67 0 0,-1 1-41 0 0,2 0-114 0 0,-1 0-63 0 0,0 1-57 0 0,1-1-49 0 0,-1 0-43 0 0,0 1-35 0 0,2 0-650 0 0,-1 0-857 0 0,-2-2-1185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8:21.3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11 6968 0 0,'0'0'157'0'0,"0"0"23"0"0,0 0 11 0 0,3 2-31 0 0,13 12-123 0 0,-11-14-16 0 0,-5 0-19 0 0,0 0-1 0 0,0 0 1 0 0,0 0-1 0 0,1 0 1 0 0,-1 0-1 0 0,0 0 1 0 0,0 0-1 0 0,0 0 1 0 0,0 0-1 0 0,0 0 1 0 0,0 0-1 0 0,0 0 0 0 0,0 0 1 0 0,1 0-1 0 0,-1 0 1 0 0,0 0-1 0 0,0 0 1 0 0,0 0-1 0 0,0 0 1 0 0,0 0-1 0 0,0 0 1 0 0,0 0-1 0 0,1 0 1 0 0,-1 0-1 0 0,0 0 1 0 0,0 0-1 0 0,0 0 1 0 0,0 0-1 0 0,0 0 1 0 0,0 0-1 0 0,0 0 1 0 0,0 0-1 0 0,0 0 1 0 0,1 0-1 0 0,-1 0 1 0 0,0 1-1 0 0,0-1 1 0 0,0 0-1 0 0,0 0 1 0 0,0 0-1 0 0,0 0 1 0 0,0 0-1 0 0,0 0 0 0 0,0 0 1 0 0,0 0-1 0 0,0 1-1 0 0,1 0 109 0 0,-1 2-86 0 0,0-1-3 0 0,0-1 41 0 0,0 0 14 0 0,0 0 36 0 0,1 1 13 0 0,0-1 34 0 0,0 0 38 0 0,0 1 42 0 0,11 4 291 0 0,-5-2-177 0 0,-1 1 75 0 0,-3-1-79 0 0,1 2-43 0 0,3 7 215 0 0,-5-8-314 0 0,2 4 267 0 0,0 0-48 0 0,1 0-46 0 0,-1 1-48 0 0,0-1-48 0 0,-1 1-47 0 0,0 0-48 0 0,0-1-49 0 0,-3-7-115 0 0,6 21 415 0 0,3-3 97 0 0,-6-9-264 0 0,-2-2-139 0 0,-1-2-39 0 0,1 9 96 0 0,4-1 23 0 0,1 0-1 0 0,-4 1-51 0 0,-3 2 25 0 0,1 1-44 0 0,3 4-22 0 0,10 3 53 0 0,-11-24-153 0 0,0 1-1 0 0,-1 0 0 0 0,1-1 0 0 0,-1 1 0 0 0,1 0 0 0 0,-1 0 0 0 0,0 0 0 0 0,0 0 0 0 0,-1 0 0 0 0,1 0 0 0 0,0 3-19 0 0,-1 2 6 0 0,0 2 59 0 0,0 22 324 0 0,0-21-257 0 0,-3-11-68 0 0,1 0-40 0 0,-3 0-4 0 0,2 0 32 0 0,-2 0 44 0 0,-7-3-26 0 0,10 2-63 0 0,0 0 1 0 0,1-1 0 0 0,-1 1 0 0 0,1 0-1 0 0,0-1 1 0 0,-1 1 0 0 0,1-1-1 0 0,0 0 1 0 0,0 1 0 0 0,0-1-1 0 0,0 0 1 0 0,0 0 0 0 0,0 0-8 0 0,-12-19 70 0 0,12 20-66 0 0,0 0-4 0 0,0 0 1 0 0,-1 0 0 0 0,1 0-1 0 0,0 0 1 0 0,0-1-1 0 0,0 1 1 0 0,1 0-1 0 0,-1-1 1 0 0,0 1 0 0 0,0 0-1 0 0,1-1 1 0 0,-1 1-1 0 0,1-1 1 0 0,-1 1-1 0 0,1-1 1 0 0,0 1 0 0 0,-1-1-1 0 0,1 1 1 0 0,0-1-1 0 0,0 1 1 0 0,0-1-1 0 0,0 1 0 0 0,-2-16 0 0 0,-3 0-45 0 0,3 11 18 0 0,1 1-1 0 0,-1-1 1 0 0,1 1 0 0 0,0-1-1 0 0,0 1 1 0 0,1-2 27 0 0,0-30-183 0 0,0 11 29 0 0,0 4-8 0 0,0 2-40 0 0,2 1-14 0 0,0 13 94 0 0,1 0 0 0 0,-1 0 0 0 0,1 0 0 0 0,0 0 0 0 0,2-2 122 0 0,5-11-221 0 0,3-11-84 0 0,-13 27 278 0 0,1 1 0 0 0,-1-1 0 0 0,1 1-1 0 0,-1 0 1 0 0,1-1 0 0 0,0 1 0 0 0,0 0 0 0 0,0-1 0 0 0,0 1 0 0 0,1 0 0 0 0,-1 0 0 0 0,1 0-1 0 0,-1 0 1 0 0,1 0 0 0 0,-1 0 0 0 0,1 1 0 0 0,0-1 0 0 0,0 1 0 0 0,0-1 0 0 0,0 1 0 0 0,2-2 27 0 0,10-7-198 0 0,-2 0 46 0 0,5-3-13 0 0,1 4 56 0 0,4 0-15 0 0,0 2-31 0 0,-6 5 114 0 0,-14 2 38 0 0,0 0 1 0 0,-1 0-1 0 0,1-1 1 0 0,0 1-1 0 0,0 0 1 0 0,0-1-1 0 0,-1 0 1 0 0,1 1-1 0 0,0-1 1 0 0,-1 0-1 0 0,2 0 3 0 0,8-3-32 0 0,0 8 20 0 0,-9-3 12 0 0,-1 0 0 0 0,1-1 0 0 0,-1 1 0 0 0,1 0 0 0 0,0-1 0 0 0,-1 1 0 0 0,1-1 0 0 0,0 0 0 0 0,-1 1 0 0 0,2-1 0 0 0,-1 0 0 0 0,-1 0 0 0 0,1 0 0 0 0,-1 1 0 0 0,1-1 0 0 0,0 0 0 0 0,-1 1 0 0 0,1-1 0 0 0,-1 1 0 0 0,1 0 0 0 0,-1-1 0 0 0,0 1 0 0 0,1 0 0 0 0,-1 0 0 0 0,1 0 0 0 0,5 4 0 0 0,2-1 3 0 0,-7-4 4 0 0,1 1 0 0 0,-1 0-1 0 0,0 0 1 0 0,0 0-1 0 0,0 0 1 0 0,0 0 0 0 0,-1 1-1 0 0,1-1 1 0 0,0 1 0 0 0,0-1-1 0 0,-1 1 1 0 0,1-1-1 0 0,-1 1 1 0 0,1 0 0 0 0,-1 0-1 0 0,0 0 1 0 0,0 0-1 0 0,0 0 1 0 0,0 0 0 0 0,0 0-7 0 0,4 23 64 0 0,6-3-8 0 0,-9-20-54 0 0,0 1 0 0 0,-1-1 1 0 0,0 0-1 0 0,0 1 0 0 0,1-1 0 0 0,-1 1 0 0 0,-1 0 0 0 0,1-1 1 0 0,0 2-3 0 0,-5 7 35 0 0,3-9-30 0 0,0-1-1 0 0,0 1 0 0 0,1-1 0 0 0,-1 1 0 0 0,0 0 0 0 0,1-1 0 0 0,0 1 1 0 0,-1 0-1 0 0,1-1 0 0 0,0 2-4 0 0,0 1 25 0 0,0-1 1 0 0,-1 1-1 0 0,1 0 1 0 0,0-1-1 0 0,-1 1 1 0 0,0-1-1 0 0,0 1 0 0 0,-1 2-25 0 0,1-5 9 0 0,0 1 0 0 0,0 0-1 0 0,0-1 1 0 0,0 1 0 0 0,0-1 0 0 0,0 1-1 0 0,-1-1 1 0 0,1 0 0 0 0,0 1-1 0 0,-1-1 1 0 0,1 0 0 0 0,-1 0-1 0 0,1 0 1 0 0,-1 0 0 0 0,0 0-1 0 0,1-1 1 0 0,-1 1 0 0 0,-1 0-9 0 0,-22 4 95 0 0,5 5 1 0 0,-6-5 0 0 0,1 8 1 0 0,22-11-91 0 0,1 0 1 0 0,-1 0 0 0 0,0-1-1 0 0,0 1 1 0 0,0-1 0 0 0,0 0-1 0 0,0 0 1 0 0,0 0 0 0 0,0 0-1 0 0,0-1 1 0 0,-3 1-7 0 0,-3-1 27 0 0,0 0-92 0 0,-2 0-102 0 0,-5 0-192 0 0,1 0 9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8:23.1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349 92 8144 0 0,'0'0'234'0'0,"0"-2"6"0"0,-1-2-186 0 0,1-5-12 0 0,3-6-36 0 0,0 10-3 0 0,0 0 20 0 0,-1 0 39 0 0,-4-1 81 0 0,-4-1 170 0 0,6 7-313 0 0,-1-2 346 0 0,-1 1-92 0 0,2-1-77 0 0,-1 0-61 0 0,1 0-37 0 0,1-3 17 0 0,0 4-7 0 0,-1 1 3 0 0,0-2 543 0 0,0-1-51 0 0,-4-5-44 0 0,3 8-455 0 0,0-1 0 0 0,0 0 0 0 0,-1 1 0 0 0,1-1 0 0 0,0 1 0 0 0,0-1 0 0 0,-1 1 0 0 0,1 0 0 0 0,0-1 0 0 0,0 1 0 0 0,-2 0-85 0 0,-10-1 545 0 0,3 1-221 0 0,1 0-90 0 0,1 1-43 0 0,-3-1-19 0 0,1 1-113 0 0,7-1-34 0 0,0 0-1 0 0,1 0 1 0 0,-1 1 0 0 0,0-1 0 0 0,0 1 0 0 0,1 0 0 0 0,-2 0-25 0 0,-13 7 150 0 0,2-5-30 0 0,-1-1-80 0 0,-1 8-40 0 0,-8-5 10 0 0,19-3 3 0 0,1 0 0 0 0,0 1 0 0 0,0-1 0 0 0,0 1 1 0 0,0 0-14 0 0,0 8 48 0 0,-5-6-23 0 0,5 5 28 0 0,-1-6-37 0 0,5-4-15 0 0,1 0 1 0 0,0 1 0 0 0,-1-1-1 0 0,1 0 1 0 0,-1 0-1 0 0,1 1 1 0 0,0-1 0 0 0,-1 0-1 0 0,1 1 1 0 0,0-1-1 0 0,-1 0 1 0 0,1 1 0 0 0,0-1-1 0 0,0 1 1 0 0,-1-1-1 0 0,1 0 1 0 0,0 1 0 0 0,0-1-1 0 0,0 1 1 0 0,-1-1-1 0 0,1 1 1 0 0,0-1 0 0 0,0 1-1 0 0,0-1 1 0 0,0 1-1 0 0,0-1 1 0 0,0 1-1 0 0,0-1 1 0 0,0 0 0 0 0,0 1-1 0 0,0-1 1 0 0,1 1-2 0 0,-1 8 13 0 0,-1-5-5 0 0,1 0 0 0 0,0 1 0 0 0,1-1 0 0 0,-1 1 0 0 0,1-1 0 0 0,1 3-8 0 0,2 2-21 0 0,4 1-38 0 0,-6-7 43 0 0,1-1-1 0 0,-1 1 0 0 0,0 1 1 0 0,0-1-1 0 0,0 0 1 0 0,0 1 16 0 0,-1 0-10 0 0,1-1 1 0 0,0 0 0 0 0,0 0 0 0 0,0 0 0 0 0,1 0 0 0 0,0 1 9 0 0,57 57 16 0 0,-57-59 3 0 0,0 0 1 0 0,0 1-1 0 0,0-1 1 0 0,0 0-1 0 0,1 0 1 0 0,0 0-20 0 0,-1-1 19 0 0,1 1 0 0 0,-1 0 0 0 0,0 0 0 0 0,0 0 0 0 0,0 1 1 0 0,1 0-20 0 0,23 25 144 0 0,-24-26-72 0 0,-3-2 20 0 0,0 0 82 0 0,3 3 33 0 0,7 7 8 0 0,-8-8 2 0 0,-2 1 5 0 0,-1 4-45 0 0,1-5-133 0 0,-1-1 0 0 0,1 0 1 0 0,-1 1-1 0 0,1-1 0 0 0,-1 0 0 0 0,0 1 0 0 0,0-1 1 0 0,0 0-1 0 0,0 0 0 0 0,0 0 0 0 0,0 1-44 0 0,-7 5 133 0 0,7-6-119 0 0,0 0 0 0 0,0 0 0 0 0,-1 0 0 0 0,1 0 0 0 0,-1 0 0 0 0,1 0 0 0 0,-1 0 0 0 0,0-1 0 0 0,1 1 0 0 0,-1 0 0 0 0,0-1 0 0 0,1 1 0 0 0,-2-1-14 0 0,-15 1 109 0 0,3 0-81 0 0,10-1-31 0 0,-6 0-38 0 0,0 0 34 0 0,-27 0 75 0 0,21 0-66 0 0,-3 0-86 0 0,4 0-92 0 0,8 0 40 0 0,-1 0-36 0 0,1 0-41 0 0,0 0-44 0 0,1 0-49 0 0,-1 0-51 0 0,6 0 88 0 0,-1 0-38 0 0,0-1-411 0 0,0 1 102 0 0,0 0-52 0 0,-3-2-784 0 0,-5-2-613 0 0,-6-5-1168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8:21.6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26 348 9016 0 0,'-3'0'-21'0'0,"-1"0"50"0"0,-3 0 56 0 0,-1 0 106 0 0,5 0-43 0 0,4 0-12 0 0,6 0-32 0 0,8 0-55 0 0,-13 0 96 0 0,-2 2 173 0 0,2 7 97 0 0,1-2-66 0 0,15 13 537 0 0,-13-15-622 0 0,-4-4-11 0 0,0 0-47 0 0,0 1-41 0 0,-1-1-38 0 0,1 0-15 0 0,-1 1-38 0 0,0 0-20 0 0,0 0-16 0 0,0 1 33 0 0,1-1 75 0 0,24 29 1067 0 0,-20-21-856 0 0,-1-2-69 0 0,5 4 68 0 0,-7-10-250 0 0,0 1-1 0 0,0-1 1 0 0,0 1 0 0 0,-1 0-1 0 0,1-1 1 0 0,1 4-106 0 0,4 7 411 0 0,-2-7-154 0 0,1 2 49 0 0,-2-4-182 0 0,0 0-26 0 0,-1-1 0 0 0,1 1 0 0 0,0-1-1 0 0,0 0 1 0 0,1 1-98 0 0,8 1 250 0 0,-11-1-165 0 0,3 2 56 0 0,18-1 83 0 0,-10 1-78 0 0,-12-5-125 0 0,0 0 0 0 0,1 0-1 0 0,-1-1 1 0 0,0 1 0 0 0,1 0 0 0 0,-1-1 0 0 0,1 0-1 0 0,-1 1 1 0 0,1-1 0 0 0,-1 0 0 0 0,1 1 0 0 0,-1-1-1 0 0,1 0-20 0 0,12 0 185 0 0,10 0 49 0 0,-4-3-97 0 0,-8-3-34 0 0,-11 5-87 0 0,1 1 0 0 0,-1-1 0 0 0,0 0 0 0 0,1 0-1 0 0,-1 1 1 0 0,1-1 0 0 0,-1 1 0 0 0,1-1 0 0 0,0 1-1 0 0,-1 0 1 0 0,1 0 0 0 0,0 0 0 0 0,-1 0-1 0 0,1 0-15 0 0,20-3 140 0 0,-20 3-124 0 0,0-1-1 0 0,0 0 1 0 0,-1 0 0 0 0,1 0-1 0 0,0 0 1 0 0,0 0 0 0 0,0 0-1 0 0,-1 0 1 0 0,1-1 0 0 0,-1 1-1 0 0,1-1-15 0 0,0 0 19 0 0,1 0 0 0 0,-1 0 0 0 0,1 1-1 0 0,0-1 1 0 0,0 1 0 0 0,0-1 0 0 0,0 1-1 0 0,0 0 1 0 0,0 0 0 0 0,3-1-19 0 0,-4 2 11 0 0,0-1-1 0 0,1 1 1 0 0,-1-1 0 0 0,0 0 0 0 0,0 0 0 0 0,0 0-1 0 0,0 0 1 0 0,1 0 0 0 0,-1-1 0 0 0,-1 1-1 0 0,1 0 1 0 0,0-1 0 0 0,0 0 0 0 0,0 1-1 0 0,-1-1 1 0 0,1 0 0 0 0,-1 0 0 0 0,1 0-1 0 0,0-2-10 0 0,2-6 21 0 0,-3 9-17 0 0,-1-1 0 0 0,0 1-1 0 0,1 0 1 0 0,-1 0 0 0 0,1 0 0 0 0,-1 0 0 0 0,1 0 0 0 0,0 0-1 0 0,-1 0 1 0 0,1 1 0 0 0,0-1 0 0 0,-1 0 0 0 0,1 0-1 0 0,0 0 1 0 0,0 1 0 0 0,0-1 0 0 0,0 0 0 0 0,1 0-4 0 0,-2 1 2 0 0,1 0 1 0 0,0 0 0 0 0,0-1-1 0 0,0 1 1 0 0,0-1 0 0 0,-1 1-1 0 0,1 0 1 0 0,0-1 0 0 0,0 0 0 0 0,-1 1-1 0 0,1-1 1 0 0,0 1 0 0 0,-1-1-1 0 0,1 0 1 0 0,-1 1 0 0 0,1-1-1 0 0,0 0 1 0 0,-1 0 0 0 0,0 1-1 0 0,1-1 1 0 0,-1 0 0 0 0,0 0-1 0 0,1 0 1 0 0,-1 0 0 0 0,0 0-1 0 0,0 0 1 0 0,0 1 0 0 0,1-1-1 0 0,-1 0 1 0 0,0 0 0 0 0,0 0-1 0 0,0 0 1 0 0,-1 0 0 0 0,1 0-1 0 0,0 0 1 0 0,0 0-3 0 0,0-5-2 0 0,0-10-1 0 0,1-1 12 0 0,-1 6-41 0 0,-1 2-42 0 0,-2 1-59 0 0,1 5 24 0 0,-1-2 68 0 0,1 1 27 0 0,0 1-29 0 0,1 1-34 0 0,0 0-52 0 0,1 0-28 0 0,-1 0-55 0 0,1 0-62 0 0,0-1-71 0 0,0 3 39 0 0,0-1-47 0 0,0 1-42 0 0,-1-1-39 0 0,1 1-280 0 0,0-1-63 0 0,-1 0-51 0 0,0 0-36 0 0,1 1 834 0 0,-4-4-2370 0 0,-5-4-1360 0 0</inkml:trace>
  <inkml:trace contextRef="#ctx0" brushRef="#br0" timeOffset="392.5">752 0 9616 0 0,'25'13'216'0'0,"-21"-11"-47"0"0,0-2-61 0 0,-1 0-41 0 0,0-1-33 0 0,-1 1-2 0 0,0 0 32 0 0,0 1 38 0 0,1 2 59 0 0,-3-3-161 0 0,7 8 80 0 0,-4-4-12 0 0,-1 4 151 0 0,-2 0 75 0 0,3 7 373 0 0,22 15 685 0 0,-22-23-1034 0 0,0 0-85 0 0,0 1-35 0 0,0 3 13 0 0,0-1 20 0 0,0-2 35 0 0,-2 0-54 0 0,-1 5 92 0 0,1 6 38 0 0,3-7-148 0 0,5 4 21 0 0,-1 0-24 0 0,-4-5-28 0 0,-2 0 12 0 0,-1 1 50 0 0,-1-5-116 0 0,1 1 0 0 0,1 0 0 0 0,-1-1 0 0 0,1 0 0 0 0,2 5-109 0 0,7 21 300 0 0,-4-14-145 0 0,-4-3 8 0 0,-3 4-54 0 0,-1-11-65 0 0,1-5-14 0 0,0-1-1 0 0,0 1 0 0 0,1 0 1 0 0,-1-1-1 0 0,1 1 0 0 0,1 3-29 0 0,4 6 84 0 0,-3-7-68 0 0,-2-3-7 0 0,-1-1-1 0 0,1 1 1 0 0,0 0-1 0 0,-1 0 0 0 0,0 0 1 0 0,1 0-1 0 0,-1 0 0 0 0,0 0 1 0 0,-1 0-1 0 0,1 0 1 0 0,-1 0-1 0 0,1 0 0 0 0,-1 0 1 0 0,0 1-9 0 0,-9 11 65 0 0,7-6-51 0 0,3-5-96 0 0,0-2-120 0 0,0-2-13 0 0,0 0-35 0 0,-1 0-196 0 0,-1 0 96 0 0,1 0 84 0 0,0 0 71 0 0,0 0 47 0 0,-1 0 54 0 0,-1 0-40 0 0,1 0 46 0 0,1 0-3 0 0,0 0-42 0 0,-14 0-881 0 0</inkml:trace>
  <inkml:trace contextRef="#ctx0" brushRef="#br0" timeOffset="773.25">616 287 10688 0 0,'-3'0'314'0'0,"-2"-1"-91"0"0,5-2-89 0 0,5-1-69 0 0,3-1-46 0 0,23-10-38 0 0,-19 11 64 0 0,6-7 86 0 0,-6 3 1 0 0,3 1 49 0 0,13 2 82 0 0,7-5 53 0 0,23-5 208 0 0,-39 12-392 0 0,7-2 69 0 0,5-4 38 0 0,-16 3-190 0 0,1 2 55 0 0,4 1 72 0 0,12-1 139 0 0,1 3-18 0 0,-11 2-154 0 0,-4-1-79 0 0,0 1-67 0 0,-5-1-48 0 0,0 0-44 0 0,-1 0-51 0 0,0 0-57 0 0,-9 1-11 0 0,0-1-38 0 0,3 0-350 0 0,-2 0 78 0 0,0 0-52 0 0,4 2-684 0 0,0 2-542 0 0,1 5-1030 0 0</inkml:trace>
  <inkml:trace contextRef="#ctx0" brushRef="#br0" timeOffset="1086.14">1326 363 6880 0 0,'13'9'80'0'0,"-10"-7"-45"0"0,0-1-1 0 0,0 0 0 0 0,0 0 0 0 0,0 0 1 0 0,0-1-1 0 0,3 1-34 0 0,20 0 230 0 0,-7-2-106 0 0,-6 0-66 0 0,1 1-36 0 0,-8 0 13 0 0,1 0 65 0 0,0 0 56 0 0,1 0 46 0 0,7 0 290 0 0,23 0 807 0 0,-27 0-964 0 0,0 0-73 0 0,-5 0 114 0 0,-1 0-76 0 0,0 0-65 0 0,-1 0-52 0 0,1 0-2 0 0,9 0 194 0 0,-8 0-166 0 0,1 0 58 0 0,2 0 110 0 0,-1 0-37 0 0,-1-1-84 0 0,-1-1-33 0 0,2-2 1 0 0,0 0-29 0 0,0 2-29 0 0,0 0 24 0 0,1 2 72 0 0,9 0 34 0 0,26 0 508 0 0,-30 0-597 0 0,-1 0-48 0 0,-3-2-21 0 0,2-4 19 0 0,-10 6-137 0 0,-1-1 0 0 0,1 0 0 0 0,-1 0 0 0 0,1 0 0 0 0,-1 1 0 0 0,1-1 0 0 0,0 0 0 0 0,-1 1 0 0 0,1 0 0 0 0,0-1 0 0 0,-1 1 0 0 0,1 0 0 0 0,0 0-20 0 0,5 0 48 0 0,-5 0-42 0 0,0 1 0 0 0,0-1 0 0 0,0 0 0 0 0,0-1-1 0 0,0 1 1 0 0,0 0 0 0 0,0-1 0 0 0,0 1 0 0 0,0-1-1 0 0,1 0-5 0 0,5-3 32 0 0,-7 3-27 0 0,1 0-1 0 0,-1 0 0 0 0,0 0 1 0 0,1 0-1 0 0,-1 1 1 0 0,1-1-1 0 0,-1 1 0 0 0,1-1 1 0 0,-1 1-1 0 0,1-1 1 0 0,0 1-1 0 0,-1 0 0 0 0,1 0 1 0 0,0 0-5 0 0,4 0 24 0 0,-5 0-19 0 0,1 0-1 0 0,-1 1 0 0 0,1-1 1 0 0,0 0-1 0 0,-1-1 1 0 0,1 1-1 0 0,-1 0 1 0 0,1 0-1 0 0,-1-1 0 0 0,1 1 1 0 0,0-1-1 0 0,0 0-4 0 0,3-9 43 0 0,-1 9-35 0 0,-1-1-5 0 0,5-12 50 0 0,2 1-32 0 0,-9 13-19 0 0,-1 0 0 0 0,0-1-1 0 0,1 1 1 0 0,-1 0 0 0 0,0 0-1 0 0,0-1 1 0 0,1 1 0 0 0,-1 0 0 0 0,0-1-1 0 0,0 1 1 0 0,1 0 0 0 0,-1-1-1 0 0,0 1 1 0 0,0 0 0 0 0,0-1 0 0 0,0 1-1 0 0,0 0 1 0 0,0-1 0 0 0,1 1-1 0 0,-1 0 1 0 0,0-1 0 0 0,0 1 0 0 0,0-1-1 0 0,0 1 1 0 0,0 0 0 0 0,0-1-1 0 0,-1 1 1 0 0,1 0 0 0 0,0-1 0 0 0,0 1-1 0 0,0 0 1 0 0,0-1 0 0 0,0 1 0 0 0,0 0-1 0 0,-1-1 1 0 0,1 1 0 0 0,0 0-1 0 0,-1-1-1 0 0,-9-5 23 0 0,8 5-4 0 0,1-4-12 0 0,1 0 5 0 0,-4 0 33 0 0,-21-10-35 0 0,21 8-10 0 0,4 7 0 0 0,0-1 0 0 0,-1 1-1 0 0,1 0 1 0 0,0-1 0 0 0,-1 1-1 0 0,1-1 1 0 0,0 1-1 0 0,0 0 1 0 0,-1-1 0 0 0,1 1-1 0 0,-1 0 1 0 0,1-1 0 0 0,0 1-1 0 0,-1 0 1 0 0,1 0-1 0 0,-1 0 1 0 0,1-1 0 0 0,0 1-1 0 0,-1 0 1 0 0,1 0 0 0 0,-1 0-1 0 0,1 0 1 0 0,-1 0-1 0 0,1 0 1 0 0,-1 0 0 0 0,1-1-1 0 0,-1 2 1 0 0,1-1 0 0 0,-1 0-1 0 0,1 0 1 0 0,-1 0-1 0 0,1 0 1 0 0,-7 0-23 0 0,5 0 17 0 0,0 1 1 0 0,0-1 0 0 0,-1 0-1 0 0,1-1 1 0 0,0 1 0 0 0,0 0-1 0 0,0 0 1 0 0,0-1 0 0 0,0 0-1 0 0,-1 0 6 0 0,2 1-4 0 0,0-1 1 0 0,1 1 0 0 0,-1-1 0 0 0,0 1 0 0 0,0-1 0 0 0,1 1 0 0 0,-1-1 0 0 0,0 1 0 0 0,0 0 0 0 0,0-1 0 0 0,0 1 0 0 0,0 0 0 0 0,0 0 0 0 0,0 0 0 0 0,1 0 0 0 0,-1 0 0 0 0,0 0 0 0 0,0 0 0 0 0,0 0 0 0 0,0 0-1 0 0,0 0 1 0 0,0 0 0 0 0,0 1 0 0 0,0-1 0 0 0,0 0 0 0 0,1 0 0 0 0,-1 1 0 0 0,0-1 0 0 0,0 1 0 0 0,0-1 0 0 0,1 1 0 0 0,-2 0 3 0 0,1-1-1 0 0,-29 5-69 0 0,22 0 50 0 0,-17 6-14 0 0,11-4 37 0 0,-7 8-47 0 0,-4 5 13 0 0,2-4 31 0 0,13-1 0 0 0,1-8 0 0 0,7-6 0 0 0,0 1 0 0 0,0 0 0 0 0,1-1 0 0 0,-1 1 0 0 0,0 0 0 0 0,1 0 0 0 0,-1 0 0 0 0,1 0 0 0 0,0 0 0 0 0,0 0 0 0 0,-1 1 0 0 0,-10 12 0 0 0,10-14 2 0 0,1 1-1 0 0,-1-1 1 0 0,1 1 0 0 0,-1 0 0 0 0,1 0 0 0 0,0-1-1 0 0,0 1 1 0 0,0 1-2 0 0,-3 14 46 0 0,4-14-41 0 0,0 0-1 0 0,0 0 0 0 0,-1 0 0 0 0,1 0 1 0 0,-1 0-1 0 0,0 0 0 0 0,0 1-4 0 0,-7 14 60 0 0,6-8-13 0 0,9 5-21 0 0,-6-14-20 0 0,0 1 1 0 0,0-1 0 0 0,-1 1-1 0 0,1-1 1 0 0,0 1 0 0 0,-1-1 0 0 0,1 1-1 0 0,-1 0 1 0 0,1-1 0 0 0,-1 1-1 0 0,0 1-6 0 0,0-1 5 0 0,1 0 0 0 0,-1 0 0 0 0,0 0 0 0 0,1 0 0 0 0,-1 0-1 0 0,1 0 1 0 0,-1-1 0 0 0,1 1 0 0 0,0 0 0 0 0,0 0 0 0 0,0 0 0 0 0,0-1-1 0 0,0 1 1 0 0,0-1 0 0 0,1 1 0 0 0,-1-1 0 0 0,0 1 0 0 0,1-1-5 0 0,4 4 19 0 0,0 0 1 0 0,0-1-1 0 0,0 1 1 0 0,2-1-20 0 0,20 16 18 0 0,-26-19-15 0 0,-1 1-1 0 0,1-1 0 0 0,0 0 1 0 0,0 1-1 0 0,0-1 0 0 0,0 0 1 0 0,0 0-1 0 0,0 0 0 0 0,0 0 1 0 0,0-1-1 0 0,0 1 0 0 0,1-1 1 0 0,-1 1-1 0 0,0-1-2 0 0,11 3 21 0 0,-1 3-11 0 0,-11-5-10 0 0,1 0 0 0 0,-1 0 0 0 0,0-1 0 0 0,1 1 0 0 0,-1 0 0 0 0,1-1 0 0 0,0 1 0 0 0,-1-1 0 0 0,1 0 0 0 0,-1 1 0 0 0,1-1 0 0 0,0 0 0 0 0,-1 0 0 0 0,1 0 0 0 0,4 0 24 0 0,-2 0-48 0 0,-1 1-36 0 0,0 0-47 0 0,-1-1-26 0 0,1 1-46 0 0,-1 0-53 0 0,1 0-58 0 0,-1-1-1 0 0,0 1-49 0 0,0 0-51 0 0,0 0-56 0 0,0 0-59 0 0,0 0-63 0 0,1 0-66 0 0,-1 0-70 0 0,4 1-1430 0 0,3-1-1211 0 0,-9-1 3345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8:19.4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318 62 6704 0 0,'1'0'10'0'0,"-1"0"0"0"0,1 1 0 0 0,-1-1 0 0 0,1 0 0 0 0,-1 0 0 0 0,0 0 0 0 0,1 0 0 0 0,-1 0 0 0 0,1 0 0 0 0,-1 0 0 0 0,1 0 0 0 0,-1 0 1 0 0,1 0-1 0 0,-1-1 0 0 0,0 1 0 0 0,1 0 0 0 0,-1 0 0 0 0,1 0 0 0 0,-1 0 0 0 0,0-1 0 0 0,1 1 0 0 0,-1 0 0 0 0,1-1 0 0 0,-1 1 0 0 0,0 0-10 0 0,-9-11 328 0 0,5 7-243 0 0,-6-7-60 0 0,-7-4-21 0 0,11 13 4 0 0,1 2 27 0 0,0 0 14 0 0,3 0 9 0 0,1 0 1 0 0,-1 0-1 0 0,1-1 0 0 0,-1 1 0 0 0,0 0 0 0 0,1-1 1 0 0,-1 1-1 0 0,1-1 0 0 0,-1 0 0 0 0,1 1 1 0 0,0-1-1 0 0,-1 0 0 0 0,1 0 0 0 0,0 0 0 0 0,-1 0 1 0 0,1 0-1 0 0,0 0 0 0 0,-1-1-58 0 0,1 1 298 0 0,-1 0-68 0 0,0 0-59 0 0,1 1-49 0 0,-1-1-28 0 0,0 2-42 0 0,-3-1 18 0 0,4 1-13 0 0,0-1 54 0 0,-15-1 448 0 0,-8 0 153 0 0,22 1-629 0 0,0 0 1 0 0,-1 0-1 0 0,1 1 1 0 0,0-1-1 0 0,0 1 1 0 0,0-1-1 0 0,-1 1 1 0 0,0 0-84 0 0,-20 12 460 0 0,11-6-253 0 0,2-2-37 0 0,-1 4 45 0 0,5 5-57 0 0,1 1-60 0 0,-3-5 7 0 0,-13 6 62 0 0,18-14-148 0 0,1 0 0 0 0,-1-1 1 0 0,1 1-1 0 0,-1 0 0 0 0,1 1 0 0 0,0-1 1 0 0,-1 1-20 0 0,2-1 11 0 0,0 0 0 0 0,1 0 1 0 0,-1-1-1 0 0,0 1 1 0 0,1 0-1 0 0,-1 0 0 0 0,1 0 1 0 0,0 1-12 0 0,-2 7 39 0 0,1-7-24 0 0,0 0 0 0 0,-1 0-1 0 0,1 0 1 0 0,-1 0 0 0 0,1-1 0 0 0,-1 1-1 0 0,0 0-14 0 0,-1 1 28 0 0,1-1 0 0 0,0 1-1 0 0,0 0 1 0 0,0 0 0 0 0,-1 2-28 0 0,-2 19 110 0 0,0-10-56 0 0,4-12-45 0 0,-1 0 0 0 0,1 0 0 0 0,0 0 0 0 0,1 1 0 0 0,-1-1 1 0 0,0 0-1 0 0,1 0 0 0 0,0 2-9 0 0,0 56 107 0 0,0-60-105 0 0,0 1 0 0 0,0-1 0 0 0,0 1 0 0 0,0 0 1 0 0,0-1-1 0 0,1 1 0 0 0,-1-1 0 0 0,0 1 0 0 0,1-1 1 0 0,0 1-1 0 0,-1-1 0 0 0,1 1 0 0 0,0-1 1 0 0,-1 0-1 0 0,1 1 0 0 0,0-1 0 0 0,1 1-2 0 0,4 6 16 0 0,1 2-5 0 0,-4-4-12 0 0,0-1 1 0 0,1 0 0 0 0,-1 0 0 0 0,1-1-1 0 0,1 1 1 0 0,-1-1 0 0 0,-1-1 8 0 0,0-1 0 0 0,1 0 0 0 0,-1 0-1 0 0,0 0 1 0 0,1-1 0 0 0,-1 1 0 0 0,4 0-8 0 0,1 2 3 0 0,0 0-1 0 0,0 0 1 0 0,0 0 0 0 0,3 3-3 0 0,19 11 0 0 0,-28-17-1 0 0,0-1 1 0 0,0 1 0 0 0,0 0 0 0 0,1-1 0 0 0,-1 0 0 0 0,0 1-1 0 0,0-1 1 0 0,0 0 0 0 0,0 0 0 0 0,2 0 0 0 0,6-1-26 0 0,-2 0-50 0 0,2 2-175 0 0,-2 0 41 0 0,-1 1 0 0 0,3 3-55 0 0,0-1-17 0 0,8-2-420 0 0</inkml:trace>
  <inkml:trace contextRef="#ctx0" brushRef="#br0" timeOffset="798.2">772 123 5072 0 0,'-4'0'42'0'0,"2"0"-35"0"0,-2 0 37 0 0,-3 0 64 0 0,-6 0 93 0 0,7 0-10 0 0,-2-1 35 0 0,-2 0 91 0 0,7 1-192 0 0,1 0 0 0 0,-1 0 0 0 0,0 0 0 0 0,0 0 0 0 0,1 0 1 0 0,-1 0-1 0 0,0 1 0 0 0,1-1 0 0 0,-1 1 0 0 0,0 0 0 0 0,-1 0-125 0 0,-1 9 492 0 0,-3-5-130 0 0,-8 3 57 0 0,12-6-284 0 0,-7 3 179 0 0,3-2-84 0 0,7-2-210 0 0,1-1 0 0 0,-1 1 0 0 0,0-1 0 0 0,1 1 1 0 0,-1 0-1 0 0,0-1 0 0 0,1 1 0 0 0,-1 0 0 0 0,0-1 0 0 0,1 1 0 0 0,-1 0 0 0 0,1 0 0 0 0,-1 0-20 0 0,-3 9 229 0 0,0-2-35 0 0,-5 4 50 0 0,1-3-71 0 0,1 0-43 0 0,0 1-15 0 0,1 5 13 0 0,-3 8 129 0 0,4-8-108 0 0,1 8 15 0 0,4 5 26 0 0,0 4-56 0 0,0-30-125 0 0,0-1 0 0 0,0 1 1 0 0,1 0-1 0 0,-1 0 1 0 0,0-1-1 0 0,1 1 0 0 0,-1 0 1 0 0,1-1-1 0 0,-1 1 1 0 0,1-1-1 0 0,0 1-9 0 0,10 11 45 0 0,1 2-19 0 0,-9-8 5 0 0,-2-5-23 0 0,0 1 0 0 0,1 0 0 0 0,-1-1-1 0 0,0 1 1 0 0,1-1 0 0 0,0 1-1 0 0,-1-1 1 0 0,1 0 0 0 0,0 0-1 0 0,0 0 1 0 0,0 0 0 0 0,1 0 0 0 0,-1 0-1 0 0,0 0 1 0 0,2 0-8 0 0,13 5 42 0 0,1 0 0 0 0,0-1 0 0 0,1 0 0 0 0,-1-2-42 0 0,-12-3 11 0 0,-1-1-1 0 0,1 1 1 0 0,-1-1 0 0 0,1 0-1 0 0,-1-1 1 0 0,1 1 0 0 0,-1-1-1 0 0,1 0 1 0 0,-1-1 0 0 0,3 0-11 0 0,-1 0 25 0 0,1 0 1 0 0,0 1 0 0 0,-1-1-1 0 0,6 1-25 0 0,-7 1 15 0 0,-1-1-1 0 0,0 0 0 0 0,0 0 0 0 0,0 0 0 0 0,0-1 1 0 0,0 0-1 0 0,0 0 0 0 0,0 0 0 0 0,0-1 1 0 0,-1 1-1 0 0,1-1 0 0 0,-1 0 0 0 0,0 0 1 0 0,2-2-15 0 0,13-9 19 0 0,9-1 48 0 0,-21 12-51 0 0,-5 2-14 0 0,-1 0 1 0 0,1 1 0 0 0,-1-1 0 0 0,1 0 0 0 0,-1 0-1 0 0,1 0 1 0 0,-1 0 0 0 0,0 0 0 0 0,0 0-1 0 0,1 0 1 0 0,-1 0 0 0 0,0-1 0 0 0,0 1 0 0 0,0 0-1 0 0,0-1 1 0 0,0 1 0 0 0,-1-1 0 0 0,1 1-1 0 0,0-1 1 0 0,-1 1 0 0 0,1-1 0 0 0,-1 0 0 0 0,1 0-3 0 0,10-17-1 0 0,2-3 10 0 0,-9 5 36 0 0,-4 8-35 0 0,0 6-6 0 0,0 0 1 0 0,0-1-1 0 0,0 1 1 0 0,0 0-1 0 0,0 0 0 0 0,-1 0 1 0 0,0 0-1 0 0,1 0 1 0 0,-1 0-1 0 0,0 0 1 0 0,0 0-1 0 0,-1 0 1 0 0,1 0-1 0 0,-1 1 0 0 0,1-1 1 0 0,-1 0-1 0 0,0 0-4 0 0,-5-8 20 0 0,-14-18 14 0 0,1 11-48 0 0,14 15 1 0 0,1-1 0 0 0,0 0 0 0 0,1 0 0 0 0,-1-1-1 0 0,1 1 1 0 0,0-1 0 0 0,0 0 0 0 0,-2-4 13 0 0,-5-4-135 0 0,9 11 112 0 0,0 1-1 0 0,0-1 1 0 0,-1 1 0 0 0,1 0 0 0 0,0-1 0 0 0,0 1 0 0 0,-1 0 0 0 0,1 1 0 0 0,-1-1 0 0 0,-1 0 23 0 0,-6-3-119 0 0,-3-1-53 0 0,9 3 103 0 0,-12-6-106 0 0,9 3 87 0 0,4 2 23 0 0,1 0 77 0 0,1 0-6 0 0,0 2-34 0 0,0 0-27 0 0,0 1-40 0 0,0-1-20 0 0,-1 1-39 0 0,1 0-44 0 0,-1-1-49 0 0,1 1-18 0 0,0 0-42 0 0,1 0-37 0 0,0 0-34 0 0,-1 0-633 0 0,1 0-669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8:18.3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289 303 7312 0 0,'0'0'165'0'0,"0"0"22"0"0,0 0 9 0 0,-3-2-20 0 0,-11-15 10 0 0,14 12-81 0 0,0 5-102 0 0,1 0 0 0 0,-1 0 0 0 0,0 0 0 0 0,0 0 0 0 0,0 0 0 0 0,0 0 0 0 0,0 0 0 0 0,0 0 0 0 0,0 0 0 0 0,0-1 0 0 0,0 1-1 0 0,0 0 1 0 0,0 0 0 0 0,0 0 0 0 0,0 0 0 0 0,0 0 0 0 0,0 0 0 0 0,0 0 0 0 0,0-1 0 0 0,0 1 0 0 0,0 0 0 0 0,0 0 0 0 0,0 0 0 0 0,0 0 0 0 0,0 0 0 0 0,0 0 0 0 0,0 0 0 0 0,0 0-1 0 0,0-1 1 0 0,0 1 0 0 0,0 0 0 0 0,-1 0 0 0 0,1 0 0 0 0,0 0 0 0 0,0 0 0 0 0,0 0 0 0 0,0 0 0 0 0,0 0 0 0 0,0 0 0 0 0,0 0 0 0 0,0 0 0 0 0,0 0 0 0 0,0-1 0 0 0,-1 1-1 0 0,1 0 1 0 0,0 0-3 0 0,-1 0 64 0 0,-1-1 0 0 0,0 1-1 0 0,0-1 1 0 0,1 1-1 0 0,-1 0 1 0 0,0-1-1 0 0,0 1 1 0 0,1 0 0 0 0,-1 0-1 0 0,0 0 1 0 0,-1 1-64 0 0,0-1 150 0 0,-2-3 275 0 0,-3-3-188 0 0,-1 2 45 0 0,9 4-269 0 0,-1-1 0 0 0,1 1 0 0 0,0 0 0 0 0,-1 0 0 0 0,1 0 0 0 0,-1 0 0 0 0,1 0 0 0 0,0 0 0 0 0,-1 0 0 0 0,1 0 0 0 0,0 0 0 0 0,-1 0 0 0 0,1 0-1 0 0,0 1 1 0 0,-1-1 0 0 0,1 0 0 0 0,0 0 0 0 0,-1 0 0 0 0,1 0 0 0 0,0 1 0 0 0,-1-1 0 0 0,1 0 0 0 0,0 0 0 0 0,-1 0 0 0 0,1 1 0 0 0,0-1 0 0 0,0 0 0 0 0,-1 1 0 0 0,1-1 0 0 0,0 0 0 0 0,0 0 0 0 0,0 1 0 0 0,0-1-1 0 0,-1 0 1 0 0,1 1 0 0 0,0-1 0 0 0,0 0 0 0 0,0 1 0 0 0,0-1 0 0 0,0 1 0 0 0,0-1 0 0 0,0 0 0 0 0,0 1 0 0 0,0-1 0 0 0,0 0 0 0 0,0 1 0 0 0,0-1 0 0 0,0 0 0 0 0,0 1 0 0 0,0-1-13 0 0,0 0 6 0 0,0 1 1 0 0,0-1 0 0 0,0 0 0 0 0,0 0 0 0 0,0 0-1 0 0,0 0 1 0 0,0 0 0 0 0,0 1 0 0 0,0-1 0 0 0,0 0-1 0 0,0 0 1 0 0,0 0 0 0 0,0 0 0 0 0,0 0 0 0 0,0 0-1 0 0,0 0 1 0 0,0 1 0 0 0,-1-1 0 0 0,1 0-1 0 0,0 0 1 0 0,0 0 0 0 0,0 0 0 0 0,0 0 0 0 0,0 0-1 0 0,0 0 1 0 0,0 0 0 0 0,0 0 0 0 0,-1 0 0 0 0,1 0-1 0 0,0 1 1 0 0,0-1 0 0 0,0 0 0 0 0,0 0 0 0 0,0 0-1 0 0,0 0 1 0 0,-1 0 0 0 0,1 0 0 0 0,0 0-1 0 0,0 0 1 0 0,0 0 0 0 0,0 0 0 0 0,0 0 0 0 0,0 0-1 0 0,-1 0 1 0 0,1 0 0 0 0,0-1 0 0 0,0 1 0 0 0,0 0-1 0 0,0 0 1 0 0,0 0 0 0 0,0 0 0 0 0,-1 0 0 0 0,1 0-1 0 0,0 0-6 0 0,-6-1 104 0 0,-18 0 189 0 0,21 1-243 0 0,0 0 1 0 0,1 0 0 0 0,-1 1-1 0 0,0-1 1 0 0,1 1-1 0 0,-1-1 1 0 0,1 1 0 0 0,-2 0-51 0 0,-9 6 201 0 0,-17 13 323 0 0,12-4-257 0 0,1 1-4 0 0,10-12-185 0 0,1 0-1 0 0,1 1 0 0 0,-1-1 1 0 0,1 1-1 0 0,0 1 1 0 0,-2 3-78 0 0,-16 35 447 0 0,16-30-310 0 0,3-2-18 0 0,4 1-34 0 0,1-12-73 0 0,-1 1-1 0 0,1 0 0 0 0,0-1 1 0 0,-1 1-1 0 0,1-1 0 0 0,1 1 1 0 0,-1-1-1 0 0,0 0 0 0 0,0 1 1 0 0,1-1-1 0 0,0 0 0 0 0,-1 0 1 0 0,2 1-12 0 0,14 24 64 0 0,11-9-4 0 0,-23-14-53 0 0,0-1 0 0 0,0 0 1 0 0,0 0-1 0 0,1 0 0 0 0,-1 0 1 0 0,1-1-1 0 0,0 0 0 0 0,4 1-7 0 0,-5-1 14 0 0,-5-2-14 0 0,10 3 9 0 0,-1 1 1 0 0,1-1-1 0 0,0-1 1 0 0,0 0-1 0 0,0-1 1 0 0,0 1-1 0 0,0-2 1 0 0,7 0-10 0 0,-8 1 0 0 0,-6-1 0 0 0,1 1 0 0 0,-1-1 0 0 0,1 0 0 0 0,-1 0 0 0 0,1-1 0 0 0,-1 1 0 0 0,1-1 0 0 0,-1 0 0 0 0,2 0 0 0 0,1-1-47 0 0,-1 0 37 0 0,13-3 76 0 0,-9 4-70 0 0,1 0-95 0 0,-4 0-16 0 0,0 1-54 0 0,0-1-64 0 0,1 1-72 0 0,-5 0 82 0 0,-1 0-34 0 0,2 0-350 0 0,0 0 81 0 0,0-1-47 0 0,3 0-676 0 0,4-3-533 0 0,8-5-1013 0 0</inkml:trace>
  <inkml:trace contextRef="#ctx0" brushRef="#br0" timeOffset="409.38">531 1 6160 0 0,'13'-1'100'0'0,"10"2"239"0"0,-17 4-196 0 0,-3 5-85 0 0,-3-3-66 0 0,0 7 7 0 0,-2-5 84 0 0,-1-4-11 0 0,-1 5 214 0 0,4-10-260 0 0,0 1 1 0 0,0 0-1 0 0,1 0 0 0 0,-1 0 1 0 0,0 0-1 0 0,0 0 1 0 0,1-1-1 0 0,-1 1 0 0 0,0 0 1 0 0,1 0-1 0 0,-1 0 1 0 0,1-1-1 0 0,-1 1 0 0 0,1 0 1 0 0,0-1-1 0 0,-1 1 1 0 0,1 0-1 0 0,-1-1 0 0 0,1 1 1 0 0,0-1-27 0 0,9 14 402 0 0,-5 2-55 0 0,-5 18 246 0 0,0-28-452 0 0,0 1 0 0 0,0-1 0 0 0,0 1 1 0 0,1-1-1 0 0,1 4-141 0 0,2 3 274 0 0,0-1 1 0 0,1 0 0 0 0,2 3-275 0 0,5 11 356 0 0,-4-1-91 0 0,2 16 273 0 0,-4-26-175 0 0,0-1 0 0 0,5 10-363 0 0,-6-14 142 0 0,17 36 373 0 0,-13-26-268 0 0,-3-5-28 0 0,0 2 54 0 0,5 8-11 0 0,2 2 41 0 0,-10-8-133 0 0,1-3 16 0 0,8 1 182 0 0,-5-10-216 0 0,-2 0-42 0 0,-4-3-19 0 0,0-1-37 0 0,-1-2-50 0 0,0-1 0 0 0,-1 1 0 0 0,1 0 0 0 0,0-1 0 0 0,0 1 0 0 0,0-1 0 0 0,-1 1 0 0 0,1-1 0 0 0,0 1 1 0 0,-1-1-1 0 0,1 1 0 0 0,-1-1 0 0 0,1 1 0 0 0,0-1 0 0 0,-1 0 0 0 0,1 1 0 0 0,-1-1 0 0 0,1 0 0 0 0,-1 1-4 0 0,-2 1 67 0 0,1 1 60 0 0,0 0 83 0 0,1 0 105 0 0,2-4-311 0 0,-1 0-1 0 0,0 1 1 0 0,0-1 0 0 0,1 0-1 0 0,-1 0 1 0 0,0 0-1 0 0,1 0 1 0 0,-1 1 0 0 0,1-1-1 0 0,-1 0 1 0 0,1 0 0 0 0,0 1-1 0 0,-1-1 1 0 0,1 0 0 0 0,0 1-1 0 0,-1-1 1 0 0,1 1 0 0 0,0-1-1 0 0,-1 1 1 0 0,1-1 0 0 0,0 1-1 0 0,0-1 1 0 0,0 1 0 0 0,0 0-4 0 0,15-12 18 0 0,-9 6-18 0 0,-5 4 0 0 0,0 0 0 0 0,0 0 0 0 0,0 0 0 0 0,0 0 0 0 0,0 0 0 0 0,0-1 0 0 0,0 1 0 0 0,-1-1 0 0 0,1 1 0 0 0,-1-2 0 0 0,3-9 1 0 0,-4 11-1 0 0,0 0 0 0 0,1 0 0 0 0,-1-1 0 0 0,1 1 0 0 0,0 0 0 0 0,0 0 0 0 0,0 0 0 0 0,0 0 0 0 0,0 0 0 0 0,0 0 0 0 0,0 0 0 0 0,1 0 0 0 0,-1 1 0 0 0,1-1-1 0 0,2-2 0 0 0,-1 1 0 0 0,0-1-1 0 0,0 0 1 0 0,0 0-1 0 0,0-1 1 0 0,-1 1-1 0 0,0-1 1 0 0,0 1-1 0 0,1-2 2 0 0,7-16-120 0 0,-7 18 75 0 0,0 0 0 0 0,0 0 1 0 0,0 1-1 0 0,0-1 0 0 0,1 1 0 0 0,0-1 45 0 0,22-14-276 0 0,-7 8 143 0 0,-15 9 113 0 0,0 0 0 0 0,-1 0 1 0 0,1 1-1 0 0,0-1 0 0 0,0 1 1 0 0,0 0-1 0 0,0 0 0 0 0,2 0 20 0 0,-3 0-5 0 0,0 0-1 0 0,0 1 1 0 0,0-1-1 0 0,0 1 1 0 0,-1-1-1 0 0,1 1 1 0 0,0 0 5 0 0,-1 1-1 0 0,0-1 0 0 0,-1 0 1 0 0,1 0-1 0 0,-1 1 1 0 0,0-1-1 0 0,1 1 0 0 0,-1-1 1 0 0,0 1-1 0 0,0 0 1 0 0,0 0-1 0 0,0-1 1 0 0,0 1-1 0 0,0 1 1 0 0,12 17-46 0 0,18 12 32 0 0,-17-18 32 0 0,1 1 40 0 0,-13-14-46 0 0,-1 1 0 0 0,1 0 0 0 0,-1 0 0 0 0,0 0 1 0 0,0 0-1 0 0,1 0 0 0 0,-1 0 0 0 0,0 0 0 0 0,-1 0 1 0 0,1 0-1 0 0,0 0 0 0 0,-1 1 0 0 0,1-1 0 0 0,-1 0 1 0 0,0 0-1 0 0,0 1 0 0 0,1-1 0 0 0,-2 0 1 0 0,1 2-13 0 0,0-3 15 0 0,0 1 0 0 0,0 0 0 0 0,1 0 0 0 0,-1 0 0 0 0,0 0 1 0 0,1 0-1 0 0,-1-1 0 0 0,1 1 0 0 0,0 0 0 0 0,0-1 1 0 0,-1 1-1 0 0,1 0 0 0 0,1 1-15 0 0,-1-2 9 0 0,0 0 1 0 0,0 1-1 0 0,0-1 1 0 0,-1 1-1 0 0,1-1 0 0 0,-1 0 1 0 0,1 1-1 0 0,-1-1 1 0 0,1 1-1 0 0,-1 0 1 0 0,0-1-1 0 0,0 1 0 0 0,0 0-8 0 0,0 0 4 0 0,1 0 0 0 0,-1 0 0 0 0,0-1 0 0 0,0 1 0 0 0,1 0 0 0 0,-1-1 0 0 0,1 1 0 0 0,0 0 0 0 0,-1-1 0 0 0,1 1 0 0 0,0-1 0 0 0,0 1 0 0 0,0-1-5 0 0,5 11 29 0 0,-5-1 21 0 0,0-7-88 0 0,0 0 36 0 0,6 3 99 0 0,-3-5-79 0 0,1 1-56 0 0,-1-1-79 0 0,-1 1-104 0 0,-1 0 62 0 0,-1-1-35 0 0,0 0-41 0 0,-1-1-40 0 0,1 1-38 0 0,-1-1-33 0 0,0 1-227 0 0,1 0-57 0 0,-1 1-747 0 0,0-1-594 0 0,0-2-1127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8:17.5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7568 0 0,'2'2'166'0'0,"8"8"29"0"0,-7-7-41 0 0,-2 0-55 0 0,0 0-37 0 0,-1 0-35 0 0,0 1-13 0 0,1-2 23 0 0,8 15 4 0 0,4 8-45 0 0,-9-15 34 0 0,0 1 37 0 0,0-2 70 0 0,2 0 60 0 0,2 4 139 0 0,-1 1 118 0 0,-4-1-144 0 0,2 1 141 0 0,5 5 89 0 0,2 2-97 0 0,3 13 167 0 0,-11-23-270 0 0,1-1-68 0 0,0-2-56 0 0,0 0-46 0 0,0 2 1 0 0,2 4 35 0 0,0 4 242 0 0,1 0-99 0 0,-2-4-119 0 0,0-1-45 0 0,-5-9-139 0 0,0-1 1 0 0,0 0-1 0 0,0 1 0 0 0,-1-1 0 0 0,1 1 0 0 0,-1 2-46 0 0,3-1 178 0 0,-1-2-253 0 0,0 0 99 0 0,1 1 105 0 0,1 4 199 0 0,-1 2 52 0 0,-3-4-155 0 0,0-1-86 0 0,-2-1-65 0 0,5-6-5 0 0,7-11 22 0 0,-7-2-13 0 0,-1 0-60 0 0,7-4 5 0 0,4-5 31 0 0,-5 6-59 0 0,-3 12 5 0 0,0-1 0 0 0,0 1 0 0 0,0 0 0 0 0,1 1-1 0 0,-1-1 1 0 0,5-2 0 0 0,7-8 0 0 0,-13 13 0 0 0,0-1 1 0 0,0 1-1 0 0,1 0 0 0 0,-1 1 0 0 0,1-1 0 0 0,-1 1 0 0 0,1 0 0 0 0,2 0 0 0 0,12-7-1 0 0,-12 5 1 0 0,-5 3 1 0 0,0-1 1 0 0,0 1-1 0 0,1 0 0 0 0,-1 0 0 0 0,0 0 1 0 0,0 0-1 0 0,1 1 0 0 0,0-1-1 0 0,-2 1 3 0 0,1 0 1 0 0,-1 0-1 0 0,0 0 0 0 0,0 0 1 0 0,1 0-1 0 0,-1 0 1 0 0,0 0-1 0 0,0 1 0 0 0,0-1 1 0 0,1 1-1 0 0,-1-1 0 0 0,0 1 1 0 0,0-1-4 0 0,14 8-1 0 0,10 7-59 0 0,-2 5-10 0 0,-13-5 51 0 0,-5-5 19 0 0,-4-8 0 0 0,0 0 0 0 0,0 1 0 0 0,0-1 1 0 0,0 0-1 0 0,0 0 0 0 0,1 0 0 0 0,-1 0 0 0 0,1-1 0 0 0,0 1 0 0 0,5 5 0 0 0,-4-4 0 0 0,1 0 0 0 0,-1 0 0 0 0,0 1 0 0 0,-1-1 0 0 0,1 1 0 0 0,0 0 0 0 0,12 26 10 0 0,-13-15 33 0 0,-2-14-45 0 0,0 1 1 0 0,1 0-1 0 0,-1-1 1 0 0,0 1-1 0 0,1-1 0 0 0,-1 1 1 0 0,0-1-1 0 0,1 1 1 0 0,0-1-1 0 0,-1 1 0 0 0,1-1 1 0 0,0 1-1 0 0,0-1 1 0 0,0 0 1 0 0,4 7-21 0 0,0 5 11 0 0,5-8 24 0 0,-8 0 10 0 0,1 0-33 0 0,3-1-122 0 0,-5-3 118 0 0,-1-1-1 0 0,1 0 1 0 0,-1 0 0 0 0,0 0-1 0 0,1 1 1 0 0,-1-1 0 0 0,0 0-1 0 0,1 0 1 0 0,-1 1 0 0 0,0-1-1 0 0,0 0 1 0 0,1 0 0 0 0,-1 1-1 0 0,0-1 1 0 0,0 0 0 0 0,1 1-1 0 0,-1-1 1 0 0,0 1 0 0 0,0-1-1 0 0,0 0 1 0 0,0 1 0 0 0,0-1-1 0 0,1 0 1 0 0,-1 1 0 0 0,0-1 0 0 0,0 1-1 0 0,0-1 1 0 0,0 1 0 0 0,0-1-1 0 0,0 0 1 0 0,0 1 13 0 0,0 1-155 0 0,0-2-37 0 0,1 0-68 0 0,-1 0 86 0 0,1 0-34 0 0,0 0-38 0 0,0 0-36 0 0,1 0-374 0 0,0 0 94 0 0,0 0-48 0 0,3 0-716 0 0,1 0-559 0 0,3 0-1068 0 0</inkml:trace>
  <inkml:trace contextRef="#ctx0" brushRef="#br0" timeOffset="339.81">848 258 7640 0 0,'0'0'224'0'0,"0"2"-12"0"0,1 5-167 0 0,4-3-38 0 0,1 0-15 0 0,-1 7 8 0 0,0-8 24 0 0,1 0 51 0 0,2 1 126 0 0,-2 3 117 0 0,-5-5-163 0 0,-1 2-81 0 0,0-2-34 0 0,0 0 18 0 0,0-1 23 0 0,1 1 40 0 0,-1-1 17 0 0,1 0 40 0 0,0 0 46 0 0,0 1 50 0 0,6 4 128 0 0,-3-2-163 0 0,-2-2 8 0 0,-2-2-43 0 0,0 0 159 0 0,0 0-13 0 0,0 3-35 0 0,0 0-277 0 0,0 1 66 0 0,0 9 195 0 0,0-9-243 0 0,0 0-37 0 0,0-1-18 0 0,0-1-28 0 0,0 0-25 0 0,-1-1-36 0 0,1 0-20 0 0,0 0-35 0 0,-1 0-42 0 0,1 0-45 0 0,-1 0-50 0 0,0-1-46 0 0,0 1-40 0 0,-1-1-37 0 0,1 0-119 0 0,-1 1-37 0 0,-3-1-1238 0 0</inkml:trace>
  <inkml:trace contextRef="#ctx0" brushRef="#br0" timeOffset="340.81">711 92 5152 0 0,'3'0'40'0'0,"2"0"-46"0"0,-3 0 47 0 0,1 0 68 0 0,0 0 99 0 0,-3-3-88 0 0,2-7-96 0 0,2 8-42 0 0,-1 2-46 0 0,0-1-47 0 0,0 1-73 0 0,0 0-85 0 0,0 0-72 0 0,0 0-139 0 0,3 0-317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8:39.2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11144 0 0,'5'0'248'0'0,"15"0"34"0"0,-20 0-276 0 0,0 0 0 0 0,0 0-1 0 0,0 0 1 0 0,0-1-1 0 0,1 1 1 0 0,-1 0 0 0 0,0 0-1 0 0,0 0 1 0 0,0 0 0 0 0,0 0-1 0 0,0 0 1 0 0,0 0-1 0 0,1 0 1 0 0,-1 0 0 0 0,0 0-1 0 0,0 0 1 0 0,0 0 0 0 0,0 0-1 0 0,0 0 1 0 0,0 0 0 0 0,1 0-1 0 0,-1 0 1 0 0,0 0-1 0 0,0 0 1 0 0,0 0 0 0 0,0 0-1 0 0,0 0 1 0 0,0 0 0 0 0,1 0-1 0 0,-1 1 1 0 0,0-1-1 0 0,0 0 1 0 0,0 0 0 0 0,0 0-1 0 0,0 0 1 0 0,0 0 0 0 0,0 0-1 0 0,0 0 1 0 0,0 0-1 0 0,1 0 1 0 0,-1 1 0 0 0,0-1-1 0 0,0 0 1 0 0,0 0 0 0 0,0 0-1 0 0,0 0 1 0 0,0 0 0 0 0,0 0-1 0 0,0 1 1 0 0,0-1-1 0 0,0 0 1 0 0,0 0 0 0 0,0 0-1 0 0,0 0-5 0 0,1 6 170 0 0,2-1-58 0 0,5 0-27 0 0,2-1-67 0 0,-8-4-18 0 0,1 1-1 0 0,-1 0 1 0 0,0 0-1 0 0,1 0 1 0 0,-1 1 0 0 0,0-1-1 0 0,0 0 1 0 0,1 2 0 0 0,0 1 7 0 0,0 2 52 0 0,4 7 175 0 0,-5-9-98 0 0,1 2 85 0 0,-1-1-82 0 0,0 2 53 0 0,1-3 15 0 0,1 1 78 0 0,-1-2-88 0 0,0 0 43 0 0,-1 0-351 0 0,0-1 72 0 0,0 1 63 0 0,0 1 53 0 0,-1 0 73 0 0,1 0 48 0 0,0 11 520 0 0,-1-7-386 0 0,-1 0-92 0 0,0-2-156 0 0,0-1-81 0 0,0 0-73 0 0,0-1-76 0 0,0 1-86 0 0,-1 0-94 0 0,1-2 56 0 0,0 0-47 0 0,0-1-51 0 0,0 1-52 0 0,0 0-56 0 0,0 0-57 0 0,0 0-61 0 0,0-1-63 0 0,0 4-1272 0 0,0 4-1102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3:38.7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12864 0 0,'0'0'374'0'0,"0"1"-131"0"0,2 1-111 0 0,4 5-23 0 0,-1 4-67 0 0,-3-8-41 0 0,0 1-1 0 0,1 0 1 0 0,-1 0 0 0 0,1-1 0 0 0,2 4-1 0 0,0-2-40 0 0,-2 0 95 0 0,1 1 76 0 0,-1 0 58 0 0,-1-3-27 0 0,-1 1 0 0 0,1-1 0 0 0,0 0-1 0 0,0 0 1 0 0,1 0 0 0 0,0 1-162 0 0,10 8 593 0 0,7 8 335 0 0,-10-7-357 0 0,-6-6-255 0 0,0-1-77 0 0,0-1-29 0 0,3 0 18 0 0,2 2 52 0 0,1 6 327 0 0,12-8-106 0 0,-11-1-259 0 0,4 5 202 0 0,-1-1-12 0 0,-3-4-212 0 0,16 1 130 0 0,-11 1-187 0 0,0-1 45 0 0,-2-3 41 0 0,-5-1-76 0 0,0 0-63 0 0,-1 3-35 0 0,2 1-11 0 0,-6-3-27 0 0,-4-2-34 0 0,0 0 0 0 0,1 0 0 0 0,-1 0 0 0 0,0 0 0 0 0,0 0 0 0 0,0 1 0 0 0,0-1 1 0 0,0 0-1 0 0,1 0 0 0 0,-1 0 0 0 0,0 0 0 0 0,0 0 0 0 0,0 0 0 0 0,1 0 0 0 0,-1 0 0 0 0,0 0 0 0 0,0 0 0 0 0,0 0 0 0 0,0 0 0 0 0,1 1 0 0 0,-1-1 1 0 0,0 0-1 0 0,0 0 0 0 0,0-1 0 0 0,1 1 0 0 0,-1 0 0 0 0,0 0 0 0 0,0 0 0 0 0,0 0 0 0 0,1 0 0 0 0,-1 0 0 0 0,0 0 0 0 0,0 0 0 0 0,0 0 0 0 0,1 0 1 0 0,-1 0-1 0 0,0-1 0 0 0,0 1 0 0 0,0 0 0 0 0,0 0 0 0 0,0 0 0 0 0,1 0 0 0 0,-1 0-3 0 0,1-2 15 0 0,0 1 1 0 0,1 0-1 0 0,-1 0 1 0 0,0 0-1 0 0,1 0 1 0 0,-1 0-1 0 0,1 0 1 0 0,-1 0-1 0 0,1 1 1 0 0,0-1-1 0 0,-1 0 1 0 0,1 1-1 0 0,0 0 1 0 0,-1-1-1 0 0,2 1-15 0 0,-1 0 73 0 0,-2 0-3 0 0,0-11-6 0 0,0-1-55 0 0,0 1-49 0 0,0 0-43 0 0,0-12-190 0 0,0 0-106 0 0,0 18 235 0 0,-1 0 40 0 0,-6-9-112 0 0,4 8 93 0 0,0 0-66 0 0,2 2 10 0 0,0 0-54 0 0,1 0-9 0 0,1 0-51 0 0,0 0-55 0 0,1 0-62 0 0,-1 2 85 0 0,0 1-46 0 0,0-1-43 0 0,0 1-38 0 0,0-2-289 0 0,1 1-64 0 0,0 0-49 0 0,-1 0-37 0 0,1-4-1590 0 0,-2-3-1399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8:38.1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348 396 5384 0 0,'5'0'40'0'0,"5"0"-47"0"0,-5 0 49 0 0,0 0 68 0 0,1 0 99 0 0,-6-3-78 0 0,2-9-104 0 0,3 4-18 0 0,0 0 59 0 0,-2 2 73 0 0,-1 0 114 0 0,0 5-52 0 0,8-5 139 0 0,-8 3-198 0 0,-1 0 63 0 0,-3 0 81 0 0,-1-1 101 0 0,-7-6 98 0 0,8 7-20 0 0,2 1-3 0 0,0-11-12 0 0,0 0-43 0 0,0 13-402 0 0,0 0 0 0 0,0 0-1 0 0,0 0 1 0 0,0 0 0 0 0,0 0 0 0 0,0 0 0 0 0,0 0-1 0 0,0 0 1 0 0,0 0 0 0 0,0 0 0 0 0,0-1-1 0 0,0 1 1 0 0,0 0 0 0 0,0 0 0 0 0,0 0 0 0 0,0 0-1 0 0,0 0 1 0 0,0 0 0 0 0,0 0 0 0 0,0 0-1 0 0,0 0 1 0 0,0 0 0 0 0,0 0 0 0 0,0-1 0 0 0,0 1-1 0 0,0 0 1 0 0,0 0 0 0 0,-1 0 0 0 0,1 0 0 0 0,0 0-1 0 0,0 0 1 0 0,0 0 0 0 0,0 0 0 0 0,0 0-1 0 0,0 0 1 0 0,0 0 0 0 0,0 0 0 0 0,0 0 0 0 0,0 0-1 0 0,0 0 1 0 0,0 0 0 0 0,0 0 0 0 0,-1 0-1 0 0,1 0 1 0 0,0 0 0 0 0,0 0 0 0 0,0 0 0 0 0,0 0-1 0 0,0 0 1 0 0,0 0 0 0 0,0 0 0 0 0,0 0 0 0 0,0 0-1 0 0,0 0 1 0 0,-1 0 0 0 0,1 0 0 0 0,0 0-7 0 0,0 0 16 0 0,-1 0 0 0 0,1 0 0 0 0,0 0 0 0 0,-1 0 0 0 0,1 0 0 0 0,-1 0 1 0 0,1 0-1 0 0,0 0 0 0 0,-1 0 0 0 0,1 0 0 0 0,-1 0 0 0 0,1-1 0 0 0,0 1 1 0 0,-1 0-1 0 0,1 0 0 0 0,0 0 0 0 0,-1-1 0 0 0,1 1 0 0 0,0 0 0 0 0,-1 0 1 0 0,1-1-1 0 0,0 1 0 0 0,-1 0 0 0 0,1-1 0 0 0,0 1 0 0 0,0 0 0 0 0,0-1 1 0 0,-1 1-1 0 0,1 0 0 0 0,0-1 0 0 0,0 1-16 0 0,-5-7 257 0 0,-1 3-42 0 0,-2 0-47 0 0,-3-3 76 0 0,9 6-100 0 0,1 0-32 0 0,-3 0 30 0 0,1 0-73 0 0,-2 2-40 0 0,2 0 45 0 0,-1-1-31 0 0,0-1 34 0 0,-20 1 380 0 0,17 1-362 0 0,1 1-84 0 0,-39 23 173 0 0,30-22-159 0 0,14-3-22 0 0,0-1 1 0 0,0 1-1 0 0,0 0 1 0 0,1 0-1 0 0,-1 1 1 0 0,0-1-1 0 0,0 0 1 0 0,0 0-1 0 0,1 0 1 0 0,-1 0-1 0 0,0 1 1 0 0,0-1-1 0 0,1 0 1 0 0,-1 1-1 0 0,0-1-3 0 0,-17 28 80 0 0,11-21-68 0 0,4-3-3 0 0,0-1 0 0 0,0 0 0 0 0,0 0 0 0 0,-1 0 1 0 0,1-1-1 0 0,-1 1-9 0 0,-3 0 8 0 0,5-2-4 0 0,-1 0 1 0 0,0 0-1 0 0,1 1 1 0 0,-1-1-1 0 0,1 1 1 0 0,-1-1-1 0 0,1 1 0 0 0,0 0 1 0 0,0 0-1 0 0,0 0 1 0 0,0 0-1 0 0,0 1 1 0 0,0-1-1 0 0,0 0 1 0 0,0 2-5 0 0,-2 5 0 0 0,3-6 1 0 0,0-1 0 0 0,0 0 0 0 0,-1 0 0 0 0,1 0 1 0 0,0 0-1 0 0,-1 0 0 0 0,1 0 0 0 0,-1 0 0 0 0,1 0-1 0 0,-10 8 33 0 0,7-6-32 0 0,0-1 1 0 0,0 1 0 0 0,1-1 0 0 0,0 1 0 0 0,0 0 0 0 0,0 1 0 0 0,0-1 0 0 0,0 0 0 0 0,1 1 0 0 0,0 0 0 0 0,-1 3-2 0 0,-9 16 0 0 0,10-20 0 0 0,0 0 0 0 0,-1 0 0 0 0,2 0 0 0 0,-1 0 0 0 0,1 0 0 0 0,-1 1 0 0 0,1-1 0 0 0,0 0 0 0 0,0 1 0 0 0,1-1 0 0 0,0-2 0 0 0,0 0 0 0 0,0-1 0 0 0,0 1 0 0 0,0-1 0 0 0,-1 1 0 0 0,1 0 0 0 0,-1-1 0 0 0,1 1 0 0 0,-1-1 0 0 0,1 1 0 0 0,-1-1 0 0 0,0 1 0 0 0,0-1 0 0 0,1 0 0 0 0,-2 2 0 0 0,-3 4 0 0 0,-10 23 0 0 0,15-28 0 0 0,-1-1 0 0 0,1 1 0 0 0,-1-1 0 0 0,1 1 0 0 0,0-1 0 0 0,-1 1 0 0 0,1 0 0 0 0,0-1 0 0 0,0 1 0 0 0,0-1 0 0 0,1 1 0 0 0,-1 0 0 0 0,0-1 0 0 0,0 1 0 0 0,1-1 0 0 0,-1 1 0 0 0,1-1 0 0 0,0 1 0 0 0,-1-1 0 0 0,1 0 0 0 0,0 1 0 0 0,0-1 0 0 0,0 0 0 0 0,0 1 0 0 0,3 6 0 0 0,5 11 0 0 0,-8-15 0 0 0,0 0 0 0 0,1 0 0 0 0,0-1 0 0 0,0 1 0 0 0,0 0 0 0 0,0-1 0 0 0,0 1 0 0 0,1-1 0 0 0,-1 0 0 0 0,1 0 0 0 0,0 0 0 0 0,0 0 0 0 0,0 0 0 0 0,0-1 0 0 0,2 2 0 0 0,18 6 0 0 0,-13-6 24 0 0,3 2 49 0 0,-10-4-52 0 0,0-1 0 0 0,0 1 0 0 0,1-1 0 0 0,-1 1 0 0 0,1-1 0 0 0,-1 0 0 0 0,1 0 0 0 0,0-1 0 0 0,3 1-21 0 0,18 0 126 0 0,-16-1-80 0 0,10 1 52 0 0,-2-5 18 0 0,-7 0-61 0 0,8-3 41 0 0,-1 5 15 0 0,-6 1-70 0 0,0-1 0 0 0,-1 0-1 0 0,1-1 1 0 0,-1 0 0 0 0,2-1-41 0 0,-6 2 14 0 0,14-8 39 0 0,-8 6-44 0 0,-8 3-9 0 0,0 0 0 0 0,0 0 1 0 0,-1 0-1 0 0,1-1 0 0 0,0 0 0 0 0,-1 1 0 0 0,1-1 1 0 0,-1-1-1 0 0,24-12 11 0 0,-21 12-3 0 0,1 0 1 0 0,-1 0 0 0 0,0-1 0 0 0,0 0 0 0 0,-1-1 0 0 0,5-3-9 0 0,12-10 0 0 0,-19 17 0 0 0,-1-1 0 0 0,0 1 0 0 0,0-1 0 0 0,0 0 0 0 0,0 0 0 0 0,0 0 0 0 0,0 0 0 0 0,0 0 0 0 0,0 0 0 0 0,-1 0 0 0 0,1-1 0 0 0,-1 1 0 0 0,0-1 0 0 0,1 0 0 0 0,1 0 0 0 0,-1 0 0 0 0,0 0 0 0 0,1 0 0 0 0,0 1 0 0 0,2-3 0 0 0,-2 3 0 0 0,0-1 0 0 0,0 0 0 0 0,0 0 0 0 0,-1 0 0 0 0,1 0 0 0 0,1-3 0 0 0,0-3-4 0 0,9-15-72 0 0,0-1 44 0 0,-11 7-52 0 0,-2-6-79 0 0,0-12-18 0 0,0 35 177 0 0,1 1 0 0 0,-1 0 1 0 0,0-1-1 0 0,0 1 1 0 0,0-1-1 0 0,0 1 1 0 0,0-1-1 0 0,0 1 1 0 0,0-1-1 0 0,0 1 1 0 0,0-1-1 0 0,0 1 1 0 0,0 0-1 0 0,-1-1 1 0 0,1 1-1 0 0,0-1 0 0 0,0 1 1 0 0,0-1-1 0 0,-1 1 1 0 0,1 0-1 0 0,0-1 1 0 0,0 1-1 0 0,-1 0 1 0 0,1-1-1 0 0,0 1 1 0 0,-1 0-1 0 0,1-1 1 0 0,0 1-1 0 0,-1 0 1 0 0,1-1-1 0 0,0 1 0 0 0,-1 0 1 0 0,0 0 3 0 0,-5-6-94 0 0,5 3 67 0 0,1 1 0 0 0,-1-1 0 0 0,1 0 0 0 0,-1 1 1 0 0,1-1-1 0 0,0 0 0 0 0,0-2 27 0 0,0 5-1 0 0,0 0 0 0 0,0 0-1 0 0,0 0 1 0 0,0 0 0 0 0,0 0 0 0 0,0 0 0 0 0,0-1 0 0 0,0 1 0 0 0,0 0-1 0 0,0 0 1 0 0,0 0 0 0 0,0 0 0 0 0,0 0 0 0 0,0 0 0 0 0,0 0 0 0 0,0 0-1 0 0,0 0 1 0 0,0 0 0 0 0,0 0 0 0 0,0-1 0 0 0,0 1 0 0 0,0 0 0 0 0,0 0-1 0 0,0 0 1 0 0,0 0 0 0 0,0 0 0 0 0,0 0 0 0 0,0 0 0 0 0,0 0 0 0 0,0 0-1 0 0,0 0 1 0 0,0 0 0 0 0,0 0 0 0 0,0 0 0 0 0,-1 0 0 0 0,1 0-1 0 0,0-1 1 0 0,0 1 0 0 0,0 0 0 0 0,0 0 0 0 0,0 0 0 0 0,0 0 0 0 0,0 0-1 0 0,0 0 1 0 0,0 0 0 0 0,0 0 0 0 0,0 0 0 0 0,-1 0 0 0 0,1 0 0 0 0,0 0-1 0 0,0 0 1 0 0,0 0 0 0 0,0 0 0 0 0,0 0 0 0 0,0 0 0 0 0,0 1 0 0 0,0-1 1 0 0,-10-3-23 0 0,7-7-32 0 0,3 7-15 0 0,0 3-1 0 0,0 0 6 0 0,3 0 11 0 0,7 3 44 0 0,-5 10 10 0 0,7 2 0 0 0,-8-11 0 0 0,-1 0 1 0 0,0 0-1 0 0,0 0 1 0 0,-1 1 0 0 0,1-1-1 0 0,-1 1 1 0 0,0 0-1 0 0,1 1 0 0 0,5 13 56 0 0,5 4-7 0 0,-1 0 31 0 0,-9-8-50 0 0,-1 0 41 0 0,3-8-37 0 0,-4-5-31 0 0,0-1 1 0 0,0 0-1 0 0,0 1 0 0 0,-1-1 0 0 0,1 1 0 0 0,0-1 0 0 0,-1 1 0 0 0,1-1 0 0 0,-1 1 0 0 0,0-1 0 0 0,1 1 0 0 0,-1 0 0 0 0,0-1 0 0 0,0 1 0 0 0,0 1-3 0 0,-1 6 22 0 0,0 21 14 0 0,5-12 29 0 0,1-10-24 0 0,-4-7-30 0 0,0 1-1 0 0,0-1 1 0 0,0 1-1 0 0,-1-1 0 0 0,1 0 1 0 0,0 1-1 0 0,-1-1 0 0 0,1 1 1 0 0,-1 0-1 0 0,0-1 0 0 0,1 1 1 0 0,-1-1-1 0 0,0 1 1 0 0,0 0-11 0 0,0 4 41 0 0,0-5-29 0 0,-1 1 1 0 0,1 0-1 0 0,0-1 1 0 0,0 1 0 0 0,0-1-1 0 0,1 1 1 0 0,-1 0-1 0 0,0-1 1 0 0,1 1-1 0 0,-1-1 1 0 0,0 1 0 0 0,2 0-13 0 0,4 3 63 0 0,-6-5-59 0 0,1 0 0 0 0,-1 0 0 0 0,1 1 1 0 0,-1-1-1 0 0,0 0 0 0 0,1 0 0 0 0,-1 1 1 0 0,0-1-1 0 0,1 0 0 0 0,-1 1 1 0 0,0-1-1 0 0,1 1 0 0 0,-1-1 0 0 0,0 0 1 0 0,0 1-1 0 0,1-1 0 0 0,-1 1 1 0 0,0-1-1 0 0,0 1 0 0 0,0-1 0 0 0,0 0 1 0 0,0 1-1 0 0,1-1 0 0 0,-1 1 1 0 0,0-1-1 0 0,0 1 0 0 0,0-1 0 0 0,0 1 1 0 0,0-1-1 0 0,-1 1 0 0 0,1-1 1 0 0,0 1-5 0 0,0 1 19 0 0,1 0 0 0 0,-1 0 0 0 0,0 0 0 0 0,1 0 1 0 0,-1-1-1 0 0,1 1 0 0 0,0 0 0 0 0,0 0 1 0 0,-1 0-1 0 0,1-1 0 0 0,1 1-19 0 0,-1 0 20 0 0,0 0 0 0 0,0-1 0 0 0,-1 1 0 0 0,1 0 0 0 0,0 0 0 0 0,0 0 0 0 0,-1 0 0 0 0,0 0 0 0 0,1 0 0 0 0,-1 0 1 0 0,0 0-21 0 0,3-2 60 0 0,7 0-35 0 0,-8 0 42 0 0,-2 0-22 0 0,0 0-146 0 0,0 0-69 0 0,0 0-12 0 0</inkml:trace>
  <inkml:trace contextRef="#ctx0" brushRef="#br0" timeOffset="686.83">938 48 7424 0 0,'0'0'166'0'0,"0"0"29"0"0,3 0 12 0 0,3 0-72 0 0,0 2-12 0 0,0 2 43 0 0,1 3 140 0 0,-5-5 262 0 0,-2 1 22 0 0,0-3-567 0 0,0 0 1 0 0,0 1-1 0 0,0-1 1 0 0,0 1 0 0 0,0-1-1 0 0,0 0 1 0 0,0 1-1 0 0,0-1 1 0 0,0 1-1 0 0,1-1 1 0 0,-1 0 0 0 0,0 1-1 0 0,0-1 1 0 0,0 1-1 0 0,0-1 1 0 0,1 0-1 0 0,-1 1 1 0 0,0-1 0 0 0,0 0-1 0 0,0 1 1 0 0,1-1-1 0 0,-1 0 1 0 0,0 0 0 0 0,1 1-1 0 0,-1-1 1 0 0,0 0-1 0 0,1 0 1 0 0,-1 1-1 0 0,0-1 1 0 0,1 0 0 0 0,-1 0-24 0 0,7 5 338 0 0,-3 1-37 0 0,0 2-53 0 0,3 3 126 0 0,-6-9-163 0 0,0-1-49 0 0,0 1-43 0 0,0-1-36 0 0,-1 3 10 0 0,-1 1-64 0 0,1-4 4 0 0,0 1 39 0 0,2 12 233 0 0,8-1 36 0 0,-8-11-187 0 0,-1-1-34 0 0,0 3 31 0 0,-1 0-77 0 0,-1 0-39 0 0,1-1 53 0 0,0 10 210 0 0,0-11-2 0 0,0 1-15 0 0,0 7-61 0 0,0-8-27 0 0,0-2-7 0 0,-3 0-8 0 0,3 0-171 0 0,-1 0 1 0 0,1 0-1 0 0,-1 0 0 0 0,1 0 0 0 0,-1 0 0 0 0,1 0 0 0 0,-1 0 1 0 0,1 0-1 0 0,-1 0 0 0 0,1 1 0 0 0,0-1 0 0 0,-1 0 0 0 0,1 0 1 0 0,-1 0-1 0 0,1 0 0 0 0,-1 1 0 0 0,1-1 0 0 0,0 0 1 0 0,-1 1-1 0 0,1-1 0 0 0,0 0 0 0 0,-1 1 0 0 0,1-1 0 0 0,0 0 1 0 0,-1 1-1 0 0,1-1 0 0 0,0 0 0 0 0,0 1 0 0 0,-1-1 0 0 0,1 1 1 0 0,0-1-1 0 0,0 1 0 0 0,0-1 0 0 0,0 1 0 0 0,0-1 0 0 0,-1 1 1 0 0,1-1-1 0 0,0 0 0 0 0,0 1 0 0 0,0-1 0 0 0,0 1 1 0 0,1 0-8 0 0,-1 1 144 0 0,0-2-8 0 0,0 0-35 0 0,0 0-18 0 0,2-2-3 0 0,8-8-1 0 0,-6 3 29 0 0,-5-2-85 0 0,1 7-7 0 0,0-19-3 0 0,0-3 47 0 0,0 22-57 0 0,-1 1 0 0 0,1-1 0 0 0,0 1-1 0 0,1-1 1 0 0,-1 1 0 0 0,0 0-1 0 0,0-1 1 0 0,1 1 0 0 0,-1-1 0 0 0,1 1-1 0 0,-1 0 1 0 0,1-1 0 0 0,-1 1-1 0 0,1 0 1 0 0,0 0 0 0 0,0-1-3 0 0,10-20 32 0 0,4-8-32 0 0,-2 15 0 0 0,-12 14 0 0 0,0-1 0 0 0,0 1 0 0 0,0 0 0 0 0,1 0 0 0 0,-1 0 0 0 0,0 0 0 0 0,1 0 0 0 0,-1 0 0 0 0,0 0 0 0 0,1 1 0 0 0,-1-1 0 0 0,1 0 0 0 0,0 1 0 0 0,-1-1 0 0 0,1 1 0 0 0,-1-1 0 0 0,1 1 0 0 0,0 0 0 0 0,-1 0 0 0 0,1 0 0 0 0,0 0 0 0 0,0 0 0 0 0,-1-1 0 0 0,1 1 0 0 0,0 0 0 0 0,-1-1 0 0 0,1 1 0 0 0,0-1 0 0 0,-1 1 0 0 0,1-1 0 0 0,-1 0 0 0 0,1 0 0 0 0,-1 0 0 0 0,1 0 0 0 0,-1 0 0 0 0,1 0 0 0 0,-1 1 0 0 0,1-1 0 0 0,-1 0 0 0 0,1 0 0 0 0,0 1 0 0 0,-1-1 0 0 0,1 1 0 0 0,0-1 0 0 0,-1 1 0 0 0,1 0 0 0 0,0 0 0 0 0,0 0 0 0 0,-1 0 0 0 0,0 0 0 0 0,0-1-1 0 0,0 1 1 0 0,-1 0 0 0 0,1 0-1 0 0,0-1 1 0 0,0 1 0 0 0,0 0-1 0 0,0-1 1 0 0,0 1-1 0 0,0-1 1 0 0,0 1 0 0 0,-1-1-1 0 0,1 0 1 0 0,0 1 0 0 0,-1-1-1 0 0,1 0 1 0 0,0 0 0 0 0,0 1-2 0 0,-1-1 0 0 0,1 0 0 0 0,-1 1 0 0 0,1-1 0 0 0,0 0 0 0 0,-1 1 0 0 0,1-1 0 0 0,0 1 0 0 0,0-1 0 0 0,0 1 0 0 0,-1 0 0 0 0,1-1 0 0 0,0 1 0 0 0,0 0 0 0 0,0 0-1 0 0,0-1 1 0 0,0 1 0 0 0,0 0 0 0 0,-1 0 0 0 0,1 0 0 0 0,0 0 0 0 0,0 0 0 0 0,0 0 0 0 0,0 0 0 0 0,0 0 0 0 0,0 1 0 0 0,0-1 0 0 0,-1 0 0 0 0,1 0 0 0 0,0 1 0 0 0,0-1 0 0 0,0 1 0 0 0,-1-1 0 0 0,1 1 0 0 0,0-1 2 0 0,7 5-26 0 0,-7-4 22 0 0,0 0 0 0 0,1 0 0 0 0,-1-1 0 0 0,1 1 1 0 0,-1 0-1 0 0,0-1 0 0 0,1 1 0 0 0,-1-1 0 0 0,1 1 0 0 0,0-1 1 0 0,-1 0-1 0 0,1 1 0 0 0,-1-1 0 0 0,1 0 4 0 0,0 0-5 0 0,0 0 0 0 0,-1 0 0 0 0,1 0 0 0 0,0 1 0 0 0,-1-1 0 0 0,1 1 0 0 0,0-1 0 0 0,-1 1 0 0 0,1 0 0 0 0,-1-1 0 0 0,1 1 0 0 0,-1 0 0 0 0,1 0 5 0 0,-1 0 0 0 0,1 0 0 0 0,-1 0 0 0 0,1 0 0 0 0,-1 0 0 0 0,1-1 0 0 0,0 1-1 0 0,-1-1 1 0 0,1 1 0 0 0,0-1 0 0 0,-1 0 0 0 0,1 1 0 0 0,0-1-1 0 0,0 0 1 0 0,-1 0 0 0 0,1 0 0 0 0,0 0 0 0 0,-1 1 0 0 0,1-1 0 0 0,0 0 0 0 0,-1 1 0 0 0,1 0 0 0 0,-1-1 0 0 0,1 1 0 0 0,-1 0 0 0 0,1 0 0 0 0,-1 0 0 0 0,1 0 0 0 0,-1 0 0 0 0,0 0 0 0 0,1 0 0 0 0,-1 0 0 0 0,0 0 0 0 0,0 1 0 0 0,15 11 0 0 0,-1-8 0 0 0,0 7 0 0 0,15 18 0 0 0,-17-14 0 0 0,2 14 0 0 0,-13-27 0 0 0,-1 3 0 0 0,-1 15 0 0 0,0-8 11 0 0,0-6 39 0 0,0-2-55 0 0,0-2-3 0 0,0-1-69 0 0,0-2 13 0 0,0 0-78 0 0,0 0-88 0 0,0 0 66 0 0,0 0-40 0 0,0 0-41 0 0,0 0-41 0 0,0 0-35 0 0,0 0-34 0 0,0 1-231 0 0,0-1-54 0 0,0 2-757 0 0,0 2-599 0 0,0 4-1136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8:42.4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1 268 7632 0 0,'0'0'166'0'0,"0"0"29"0"0,5 0 14 0 0,10 0-94 0 0,30 0 42 0 0,-28 0-35 0 0,-3 0 45 0 0,0 0 78 0 0,-2 0 99 0 0,-1 0 116 0 0,-3-1-165 0 0,-2 0-40 0 0,-1-1 13 0 0,2-2 87 0 0,5-2 194 0 0,-2 4-95 0 0,-3 2-164 0 0,-1-2-36 0 0,4-4 178 0 0,-3 2-124 0 0,6-1 318 0 0,-8-5-55 0 0,3 5-142 0 0,8-3 66 0 0,-12 6-336 0 0,6-3 213 0 0,-2 2-90 0 0,-7 2-256 0 0,0 1 0 0 0,0-1-1 0 0,-1 1 1 0 0,1-1 0 0 0,0 0 0 0 0,0 1 0 0 0,-1-1 0 0 0,1 0 0 0 0,-1 1 0 0 0,1-1-1 0 0,-1 0 1 0 0,1 0 0 0 0,0 0-26 0 0,1-4 121 0 0,-2 5-91 0 0,0-1-1 0 0,0 0 1 0 0,1 1-1 0 0,-1-1 1 0 0,0 1 0 0 0,1-1-1 0 0,-1 0 1 0 0,1 1-1 0 0,-1-1 1 0 0,0 1-1 0 0,1-1 1 0 0,-1 1-1 0 0,1 0 1 0 0,-1-1 0 0 0,1 1-1 0 0,-1-1 1 0 0,1 1-1 0 0,0 0 1 0 0,-1-1-1 0 0,1 1 1 0 0,-1 0-1 0 0,1 0-29 0 0,4-3 118 0 0,-4 3-92 0 0,0-1-1 0 0,0 0 0 0 0,0 1 0 0 0,0-1 0 0 0,-1 0 0 0 0,1 1 0 0 0,0-1 1 0 0,-1 0-1 0 0,1 0 0 0 0,0 0 0 0 0,-1 0 0 0 0,1 0 0 0 0,-1 0 0 0 0,1 0 0 0 0,-1 0 1 0 0,1 0-26 0 0,5-10 172 0 0,8 3-62 0 0,-3 1-51 0 0,-7 2 3 0 0,-4 0-50 0 0,1 0-14 0 0,9 0 2 0 0,-9 4 0 0 0,-1 0 0 0 0,0 1 0 0 0,1-1 0 0 0,-1 0 0 0 0,0 0 0 0 0,0 1 0 0 0,0-1 0 0 0,1 0 0 0 0,-1 0 0 0 0,0 0 0 0 0,0 0 0 0 0,0 1 0 0 0,0-1 0 0 0,0-1 0 0 0,0-28 0 0 0,0 15 0 0 0,-3 0 0 0 0,-7 0 0 0 0,5 2 11 0 0,-5 11 42 0 0,5 2 1 0 0,-8-3-57 0 0,-2-5-50 0 0,0 16 39 0 0,0-3 14 0 0,0 8 0 0 0,-3 3 0 0 0,12-11 0 0 0,0 0 0 0 0,0 1 0 0 0,1 0 0 0 0,0 0 0 0 0,0 0 0 0 0,-2 4 0 0 0,-4 12 0 0 0,-11 14 0 0 0,16-26 0 0 0,1-1 0 0 0,0 1 0 0 0,1 0 0 0 0,0 1 0 0 0,0 0 0 0 0,3-8 0 0 0,0 0 0 0 0,1 1 0 0 0,-1-1 0 0 0,1 1 0 0 0,0-1 0 0 0,-1 1 0 0 0,1-1 0 0 0,1 1 0 0 0,-1 1 0 0 0,1 4 0 0 0,-1-7 0 0 0,0-1 0 0 0,0 1 0 0 0,0-1 0 0 0,0 1 0 0 0,1 0 0 0 0,-1-1 0 0 0,0 1 0 0 0,1-1 0 0 0,-1 1 0 0 0,1-1 0 0 0,0 1 0 0 0,-1-1 0 0 0,1 1 0 0 0,0-1 0 0 0,1 1 0 0 0,2 6 0 0 0,10 23 0 0 0,-11-22 0 0 0,1 0 0 0 0,0 0 0 0 0,4 6 0 0 0,-5-12 0 0 0,0 0 0 0 0,-1-1 0 0 0,2 1 0 0 0,-1-1 0 0 0,0 1 0 0 0,0-1 0 0 0,1 0 0 0 0,-1 0 0 0 0,1-1 0 0 0,-1 1 0 0 0,1-1 0 0 0,0 1 0 0 0,0-1 0 0 0,-1 0 0 0 0,5 0 0 0 0,7 3 0 0 0,2 3-3 0 0,-15-6 2 0 0,0 0 0 0 0,1 0 0 0 0,-1 0 0 0 0,1 0-1 0 0,0 0 1 0 0,-1-1 0 0 0,1 1 0 0 0,2-1 1 0 0,6-1-41 0 0,2-2-35 0 0,21-7-56 0 0,3 1-100 0 0,1 1-114 0 0,-19 4 126 0 0,0 1-34 0 0,10-3-259 0 0,4 3-188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8:43.1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365 78 9416 0 0,'0'0'208'0'0,"0"0"33"0"0,-2-3 16 0 0,-5-8-63 0 0,3 3-138 0 0,0 2-36 0 0,-9 1-20 0 0,9 3 12 0 0,-9-5 108 0 0,6 4-10 0 0,3 0 34 0 0,0-4 115 0 0,4 7-242 0 0,0 0 0 0 0,0-1 0 0 0,-1 1 0 0 0,1-1 0 0 0,0 1 0 0 0,-1 0 1 0 0,1-1-1 0 0,0 1 0 0 0,-1-1 0 0 0,1 1 0 0 0,0 0 0 0 0,-1 0 0 0 0,1-1 0 0 0,0 1 0 0 0,-1 0 0 0 0,1 0 0 0 0,-1-1 0 0 0,1 1 1 0 0,-1 0-1 0 0,1 0 0 0 0,-1 0 0 0 0,1 0 0 0 0,-1 0 0 0 0,1 0 0 0 0,0 0 0 0 0,-1 0 0 0 0,1 0 0 0 0,-1 0 0 0 0,1 0 0 0 0,-1 0 1 0 0,1 0-1 0 0,-1 0-17 0 0,0 0 23 0 0,0 0 1 0 0,1 0 0 0 0,-1 0-1 0 0,0 0 1 0 0,1 0 0 0 0,-1 0 0 0 0,1 0-1 0 0,-1 0 1 0 0,0-1 0 0 0,1 1-1 0 0,-1 0 1 0 0,0 0 0 0 0,1-1 0 0 0,-1 1-1 0 0,1 0 1 0 0,-1-1 0 0 0,1 1-1 0 0,-1 0 1 0 0,1-1 0 0 0,-1 1 0 0 0,1-1-1 0 0,-1 1 1 0 0,1-1 0 0 0,-1 1-1 0 0,1-1 1 0 0,0 0-24 0 0,-1 1 24 0 0,1-1 1 0 0,0 1-1 0 0,-1-1 0 0 0,1 1 1 0 0,-1-1-1 0 0,1 1 0 0 0,-1-1 0 0 0,1 1 1 0 0,-1 0-1 0 0,1-1 0 0 0,-1 1 1 0 0,1 0-1 0 0,-1-1 0 0 0,0 1 0 0 0,1 0 1 0 0,-1 0-1 0 0,1-1 0 0 0,-1 1 1 0 0,0 0-1 0 0,1 0 0 0 0,-1 0 0 0 0,0 0 1 0 0,1 0-1 0 0,-1 0 0 0 0,0 0 1 0 0,1 0-25 0 0,-12-1 329 0 0,-1 1 1 0 0,5 0-138 0 0,1 1-60 0 0,1 1-34 0 0,-1 3 10 0 0,0-1-37 0 0,2-2 15 0 0,-1 0 36 0 0,-2-2 64 0 0,-3 3-91 0 0,-4 9-34 0 0,-1 1-31 0 0,11-11-12 0 0,4-2-14 0 0,1 0-1 0 0,-1 1 0 0 0,0-1 0 0 0,1 0 0 0 0,-1 1 1 0 0,1-1-1 0 0,-1 0 0 0 0,1 1 0 0 0,-1-1 0 0 0,1 1 0 0 0,-1-1 1 0 0,1 1-1 0 0,-1-1 0 0 0,1 1 0 0 0,-1-1 0 0 0,1 1 0 0 0,0-1 1 0 0,-1 1-1 0 0,1-1 0 0 0,0 1 0 0 0,0 0 0 0 0,-1 0-3 0 0,-1 3 6 0 0,-26 29 81 0 0,12-6-18 0 0,-1 4 57 0 0,-10 2-9 0 0,18-13-112 0 0,5-9-30 0 0,-1 1-38 0 0,0-5 25 0 0,-1 5-26 0 0,5 1 56 0 0,0-1 51 0 0,0-1 50 0 0,1 1 45 0 0,4 14 249 0 0,-3-23-348 0 0,5 13 101 0 0,0 3-73 0 0,-3-13-65 0 0,0 0 1 0 0,-1 0-1 0 0,2 0 0 0 0,-1 0 1 0 0,1 0-1 0 0,0-1 1 0 0,3 4-3 0 0,-6-8-1 0 0,2 3 2 0 0,1 0-1 0 0,1 0 1 0 0,-1-1 0 0 0,1 1 0 0 0,0-1-1 0 0,9 3-12 0 0,5-5-39 0 0,-16 0 49 0 0,0-1 0 0 0,0 0 1 0 0,0 1-1 0 0,0-1 1 0 0,0 1-1 0 0,0 0 1 0 0,0 0-1 0 0,0 0 2 0 0,13 3 14 0 0,-15-4-10 0 0,1 0-1 0 0,-1 0 1 0 0,0 0 0 0 0,0 0 0 0 0,0-1 0 0 0,1 1-1 0 0,-1-1 1 0 0,0 1 0 0 0,0-1 0 0 0,0 1-1 0 0,0-1-3 0 0,1 0 4 0 0,0 0 0 0 0,-1 1-1 0 0,1-1 1 0 0,-1 0 0 0 0,1 1-1 0 0,0-1 1 0 0,-1 1-1 0 0,1 0 1 0 0,0 0 0 0 0,0-1-1 0 0,0 1-3 0 0,3 0 10 0 0,-1-1-1 0 0,1 0 1 0 0,-1 0-1 0 0,0 0 1 0 0,0-1-1 0 0,0 1 1 0 0,1-1-1 0 0,-2 0 0 0 0,1 0 1 0 0,0-1-10 0 0,21-8 59 0 0,-19 8-38 0 0,0 0 0 0 0,0 0 0 0 0,0 0 0 0 0,-1-1 0 0 0,1 0 0 0 0,-1 0 0 0 0,0 0 1 0 0,0 0-1 0 0,-1-1 0 0 0,1 0 0 0 0,-1-1-21 0 0,11-9 18 0 0,-13 13-14 0 0,0 0 1 0 0,-1 0-1 0 0,1 0 0 0 0,-1 0 0 0 0,0 0 0 0 0,1 0 0 0 0,-1 0 1 0 0,0 0-1 0 0,0 0 0 0 0,0-1 0 0 0,-1 1 0 0 0,1 0 0 0 0,0-1-4 0 0,0 0 0 0 0,11-25 10 0 0,-9 21 6 0 0,0 0 1 0 0,-1 0-1 0 0,0 0 0 0 0,0 0 0 0 0,-1 0 1 0 0,0 0-1 0 0,0-1 0 0 0,-1 1 0 0 0,0-6-16 0 0,1-9 10 0 0,-1 13-17 0 0,0-49 7 0 0,-1 56 0 0 0,1 1 0 0 0,0-1 0 0 0,0 0 0 0 0,0 1 0 0 0,-1-1 0 0 0,1 1 0 0 0,-1-1 0 0 0,1 1 0 0 0,-1-1 0 0 0,0 1 0 0 0,0 0 0 0 0,1-1 0 0 0,-1 1 0 0 0,0-1 1 0 0,-4-5-2 0 0,2-8 1 0 0,3 13 0 0 0,1 0 0 0 0,-1 1 0 0 0,0-1 0 0 0,0 1 0 0 0,1-1 0 0 0,-1 0 0 0 0,1 1 0 0 0,-1-1 0 0 0,1 1 0 0 0,0 0 0 0 0,-1-1 0 0 0,1 1 0 0 0,0-1 0 0 0,0 1 0 0 0,4-7 0 0 0,-2-4-12 0 0,-3 36-49 0 0,0 37 63 0 0,-1-58-2 0 0,1-1 0 0 0,0 1 0 0 0,1 0 0 0 0,-1-1 0 0 0,0 1 0 0 0,1-1 0 0 0,0 1 0 0 0,-1-1 0 0 0,1 0 0 0 0,0 1 0 0 0,0-1 0 0 0,1 0 0 0 0,-1 1 0 0 0,0-1 0 0 0,0 0 0 0 0,0 1 0 0 0,0-1 0 0 0,0 0 0 0 0,-1 1 0 0 0,1-1 0 0 0,-1 1 0 0 0,0-1 0 0 0,1 1 0 0 0,-1-1 0 0 0,0 3 0 0 0,0 0 1 0 0,1 1 0 0 0,0-1 0 0 0,0 1 0 0 0,1-1 1 0 0,0 4-2 0 0,0-4 17 0 0,0 0-1 0 0,-1 0 1 0 0,0 0 0 0 0,0 1 0 0 0,0 2-17 0 0,-1-6 8 0 0,0 0-1 0 0,0-1 0 0 0,0 1 1 0 0,0 0-1 0 0,1-1 1 0 0,-1 1-1 0 0,0-1 0 0 0,1 1 1 0 0,-1-1-1 0 0,1 1 1 0 0,0-1-1 0 0,0 1 1 0 0,-1-1-1 0 0,1 1-7 0 0,5 10 55 0 0,-1 13 39 0 0,2-12-31 0 0,-7-12-53 0 0,1 0 0 0 0,0 0 0 0 0,0 1 0 0 0,-1-1 0 0 0,1 1 0 0 0,-1-1 0 0 0,1 1 0 0 0,-1-1 0 0 0,0 1 0 0 0,1-1 0 0 0,-1 1 0 0 0,0-1-1 0 0,0 1-9 0 0,0-1 11 0 0,0 1-1 0 0,0-1 1 0 0,1 1-1 0 0,-1 0 1 0 0,0-1-1 0 0,1 1 0 0 0,-1-1 1 0 0,1 1-1 0 0,0-1 1 0 0,-1 1-1 0 0,1-1 0 0 0,0 0 1 0 0,0 1-1 0 0,0-1-10 0 0,4 7 46 0 0,0 5 50 0 0,1-9-34 0 0,-6-4-60 0 0,1 0 1 0 0,-1 0 0 0 0,1 1 0 0 0,-1-1-1 0 0,0 0 1 0 0,1 0 0 0 0,-1 1 0 0 0,0-1-1 0 0,1 0 1 0 0,-1 1 0 0 0,0-1 0 0 0,1 1-1 0 0,-1-1 1 0 0,0 0 0 0 0,0 1 0 0 0,1-1-1 0 0,-1 1 1 0 0,0-1 0 0 0,0 1 0 0 0,0-1-1 0 0,0 1 1 0 0,1-1 0 0 0,-1 0 0 0 0,0 1-1 0 0,0-1 1 0 0,0 1 0 0 0,0-1 0 0 0,0 1-1 0 0,0-1 1 0 0,0 1 0 0 0,-1-1 0 0 0,1 1-3 0 0,0 1-206 0 0,0-1 82 0 0,0 0 69 0 0,0 1 58 0 0,0 0 102 0 0,0 3 453 0 0,0-3-401 0 0,0 0-138 0 0,0-1-42 0 0,0 0-51 0 0,0 0-57 0 0,0 0-93 0 0,0 1-91 0 0,0-1-102 0 0,0 1-113 0 0,0-1-123 0 0,0 0 277 0 0,0 0-35 0 0,0 0-37 0 0,0 0-36 0 0,0 0-40 0 0,0 0-39 0 0,0 3-1559 0 0,0 5-1213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8:44.4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 11600 0 0,'0'0'264'0'0,"0"0"34"0"0,0 0 21 0 0,0 0-133 0 0,0 0-89 0 0,0-2 53 0 0,0-2-55 0 0,0-3 97 0 0,0 5 176 0 0,0 2 15 0 0,0 0-163 0 0,0 0-100 0 0,0 0-39 0 0,0 0-8 0 0,0 0 1 0 0,0 0-71 0 0,0 0-29 0 0,0 0-29 0 0,0 0-41 0 0,0 0-23 0 0,0 0-40 0 0,0 0-48 0 0,0 0-53 0 0,0 0-57 0 0,0 0-53 0 0,0 0-47 0 0,0 0-41 0 0,0 0-139 0 0,0 0-40 0 0,0 0-166 0 0,0 0-447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8:43.6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10016 0 0,'0'0'230'0'0,"0"0"30"0"0,0 0 18 0 0,0 0 16 0 0,0 0 62 0 0,0 0 27 0 0,0 0 8 0 0,0 2 5 0 0,2 7-107 0 0,2-1-48 0 0,3 6 57 0 0,-2 11 118 0 0,1-13-159 0 0,-1-3-6 0 0,-3 5 49 0 0,-2-3-165 0 0,2 1 36 0 0,3 8 305 0 0,1-1 1 0 0,2 1-477 0 0,-2-1 283 0 0,-3-11-116 0 0,-2 0-35 0 0,-1 5 58 0 0,1 3 42 0 0,6-1 15 0 0,0-5-97 0 0,-5-8-120 0 0,-1 0 0 0 0,1 1 0 0 0,-1-1-1 0 0,1 0 1 0 0,-1 0 0 0 0,0 1 0 0 0,0 1-30 0 0,1 5 99 0 0,-1 3 36 0 0,0-6-68 0 0,0 0-1 0 0,0 0 0 0 0,0 0 0 0 0,1 0 1 0 0,0 0-1 0 0,0 0-66 0 0,6 14 145 0 0,-3-8-83 0 0,0-3-52 0 0,-1 4 92 0 0,-5 1-78 0 0,0-6-10 0 0,3 18 84 0 0,-2-26-98 0 0,0 0 0 0 0,0 0 1 0 0,0 0-1 0 0,0 1 1 0 0,0-1-1 0 0,0 0 1 0 0,0 0-1 0 0,0 0 1 0 0,0 0-1 0 0,0 1 0 0 0,0-1 1 0 0,0 0-1 0 0,0 0 1 0 0,1 0-1 0 0,-1 0 1 0 0,0 1-1 0 0,0-1 1 0 0,0 0-1 0 0,0 0 1 0 0,0 0-1 0 0,0 0 0 0 0,1 0 1 0 0,-1 0-1 0 0,0 0 1 0 0,0 0-1 0 0,0 1 1 0 0,0-1-1 0 0,1 0 1 0 0,-1 0-1 0 0,0 0 1 0 0,0 0-1 0 0,0 0 0 0 0,0 0 1 0 0,1 0-1 0 0,-1 0 1 0 0,0 0-1 0 0,7 3 3 0 0,-2 7-3 0 0,-1-8-116 0 0,-2-1 3 0 0,1-1-47 0 0,0 0-54 0 0,0 0-61 0 0,1 0-66 0 0,-1 0-76 0 0,-1 0 109 0 0,0 0-36 0 0,0 0-36 0 0,0 0-39 0 0,11 0-701 0 0</inkml:trace>
  <inkml:trace contextRef="#ctx0" brushRef="#br0" timeOffset="507.11">590 46 10680 0 0,'0'0'241'0'0,"0"0"38"0"0,0 0 11 0 0,0-2-28 0 0,0-3-197 0 0,-3 0-37 0 0,-7 2 19 0 0,10 3-44 0 0,0 0 0 0 0,0 0 0 0 0,0 0 1 0 0,0 0-1 0 0,0 0 0 0 0,0 0 0 0 0,0 0 1 0 0,0 0-1 0 0,0 0 0 0 0,-1 0 0 0 0,1 0 1 0 0,0 0-1 0 0,0 0 0 0 0,0 0 0 0 0,0 0 1 0 0,0 0-1 0 0,0 0 0 0 0,0 0 0 0 0,0 0 1 0 0,0 0-1 0 0,0 0 0 0 0,0 0 0 0 0,-1 0 1 0 0,1 0-1 0 0,0 0 0 0 0,0 0 0 0 0,0 0 1 0 0,0 0-1 0 0,0 0 0 0 0,0 0 0 0 0,0 0 1 0 0,0 0-1 0 0,0-1 0 0 0,0 1 0 0 0,0 0 1 0 0,0 0-1 0 0,0 0 0 0 0,0 0 0 0 0,0 0 1 0 0,0 0-1 0 0,0 0 0 0 0,0 0 0 0 0,0 0 1 0 0,0 0-1 0 0,0 0 0 0 0,0-1 0 0 0,0 1 1 0 0,0 0-1 0 0,0 0 0 0 0,0 0 0 0 0,0 0 1 0 0,0 0-1 0 0,0 0 0 0 0,0 0 0 0 0,0 0 1 0 0,0 0-1 0 0,0 0-3 0 0,0-11 244 0 0,0 11-240 0 0,0 0 1 0 0,0 0-1 0 0,0 0 1 0 0,0 0-1 0 0,0 0 1 0 0,0 0-1 0 0,0 0 1 0 0,0 0-1 0 0,0 0 1 0 0,0 0-1 0 0,0 0 1 0 0,0-1-1 0 0,0 1 1 0 0,0 0-1 0 0,0 0 0 0 0,0 0 1 0 0,0 0-1 0 0,0 0 1 0 0,0 0-1 0 0,0 0 1 0 0,0 0-1 0 0,0 0 1 0 0,0 0-1 0 0,0 0 1 0 0,0-1-1 0 0,0 1 1 0 0,0 0-1 0 0,0 0 1 0 0,-1 0-1 0 0,1 0 0 0 0,0 0 1 0 0,0 0-1 0 0,0 0 1 0 0,0 0-1 0 0,0 0 1 0 0,0 0-1 0 0,0 0 1 0 0,0 0-1 0 0,0 0 1 0 0,0 0-1 0 0,0 0 1 0 0,0 0-1 0 0,-1 0 1 0 0,1 0-1 0 0,0 0 0 0 0,0 0 1 0 0,0 0-1 0 0,0 0 1 0 0,0 0-1 0 0,0 0 1 0 0,0 0-1 0 0,0 0 1 0 0,0 0-1 0 0,0 0 1 0 0,0 0-1 0 0,-1 0 1 0 0,1 0-5 0 0,-7 0 166 0 0,-2 0 87 0 0,-25 0 784 0 0,27 0-847 0 0,1 0-37 0 0,-1 0-45 0 0,2 0-62 0 0,1 0-72 0 0,0 0-85 0 0,4 0 114 0 0,0 0 0 0 0,-1 0 0 0 0,1 0 0 0 0,0 0 1 0 0,-1 0-1 0 0,1 0 0 0 0,0 0 0 0 0,-1 0 1 0 0,1 0-1 0 0,0 0 0 0 0,-1 0 0 0 0,1 0 1 0 0,0 0-1 0 0,0 0 0 0 0,-1 0 0 0 0,1 0 0 0 0,0 1 1 0 0,-1-1-1 0 0,1 0 0 0 0,0 0 0 0 0,0 0 1 0 0,-1 0-1 0 0,1 1 0 0 0,0-1 0 0 0,0 0 1 0 0,0 0-4 0 0,-14 9 102 0 0,10-8-70 0 0,1 0-1 0 0,-1 0 1 0 0,1-1 0 0 0,-1 1-1 0 0,0-1 1 0 0,1 0 0 0 0,-1 0-32 0 0,-8 1 81 0 0,0 4-52 0 0,-10 7-27 0 0,7-2-2 0 0,0-2 0 0 0,14-5 0 0 0,0 1 0 0 0,-3-3 0 0 0,1 1 0 0 0,-5 13 0 0 0,-5 12 0 0 0,12-18 0 0 0,2 0 0 0 0,1 6 0 0 0,11 0 0 0 0,-8-9 0 0 0,-4-5 0 0 0,-1-1 0 0 0,0 1 0 0 0,1-1 0 0 0,-1 1 0 0 0,0-1 0 0 0,1 1 0 0 0,-1-1 0 0 0,1 1 0 0 0,-1-1 0 0 0,1 0 0 0 0,-1 1 0 0 0,1-1 0 0 0,0 0 0 0 0,-1 0 0 0 0,1 1 0 0 0,-1-1 0 0 0,1 0 0 0 0,0 0 0 0 0,32 2 0 0 0,-30-2 2 0 0,-1 0 0 0 0,1 0 0 0 0,0 0 0 0 0,0 1 0 0 0,-1-1 0 0 0,1 1 0 0 0,1 0-2 0 0,6 9 72 0 0,-8-10-63 0 0,0 1 0 0 0,0-1 0 0 0,0 0 0 0 0,0 0-1 0 0,0 1 1 0 0,0-2 0 0 0,0 1 0 0 0,1 0-9 0 0,0 0 16 0 0,1-1-1 0 0,-1 1 1 0 0,0 0 0 0 0,0 0-1 0 0,0 1 1 0 0,1-1 0 0 0,-1 1 0 0 0,0 0-1 0 0,0-1 1 0 0,1 2-16 0 0,4 3 11 0 0,1 0-38 0 0,7-3-51 0 0,-12-1 62 0 0,0-1 0 0 0,-1 1 0 0 0,1-1 0 0 0,0 1 0 0 0,0 0 0 0 0,-1 0 0 0 0,1 1 1 0 0,-1-1-1 0 0,1 1 0 0 0,2 1 16 0 0,24 2-13 0 0,-12 5 13 0 0,7-5 28 0 0,-13 1 58 0 0,-3-1 38 0 0,3-3 55 0 0,-12-2-162 0 0,1 0-1 0 0,0 0 1 0 0,0 0 0 0 0,-1 0-1 0 0,1 0 1 0 0,0 0 0 0 0,0 1-1 0 0,-1-1 1 0 0,1 0 0 0 0,0 1-1 0 0,-1-1 1 0 0,1 0 0 0 0,0 1 0 0 0,-1-1-1 0 0,1 1 1 0 0,0-1 0 0 0,-1 1-1 0 0,1-1 1 0 0,-1 1 0 0 0,1-1-1 0 0,-1 1 1 0 0,1-1 0 0 0,-1 1-1 0 0,0 0 1 0 0,1-1 0 0 0,-1 1 0 0 0,0 0-1 0 0,1 0 1 0 0,-1 0-17 0 0,1 0 19 0 0,-1 0 0 0 0,1 0 1 0 0,-1 0-1 0 0,1 0 0 0 0,0 0 1 0 0,-1 0-1 0 0,1 0 0 0 0,0 0 0 0 0,0 0 1 0 0,0 0-1 0 0,0 0 0 0 0,0-1 1 0 0,0 1-1 0 0,0 0 0 0 0,0 0-19 0 0,6 3 154 0 0,-1 1 6 0 0,-4 4 50 0 0,-2 0 33 0 0,0-1-7 0 0,0-2-82 0 0,0 17 230 0 0,-3-12-158 0 0,-7-6-101 0 0,4 6-52 0 0,6-10-69 0 0,-1 0 0 0 0,1 0 1 0 0,-1 0-1 0 0,1 0 0 0 0,-1 0 1 0 0,1 0-1 0 0,-1 0 0 0 0,1-1 0 0 0,-1 1 1 0 0,0 0-1 0 0,0 0 0 0 0,1 0 1 0 0,-1-1-1 0 0,0 1 0 0 0,0 0 0 0 0,0-1-4 0 0,-11 5 45 0 0,4-1-30 0 0,-18 20 53 0 0,23-21-56 0 0,0 0 0 0 0,0-1 0 0 0,0 0 0 0 0,0 1 0 0 0,-4 0-12 0 0,-29 12 5 0 0,4-3-6 0 0,18-8-27 0 0,-20-5-147 0 0,24 1 140 0 0,-10 0-182 0 0,12 1 107 0 0,-1-1-57 0 0,4 0 9 0 0,-1 0-51 0 0,2 0-10 0 0,0-1-47 0 0,0 0-53 0 0,1-1-59 0 0,1 1 36 0 0,0 0-57 0 0,0-1-52 0 0,0 1-44 0 0,-2-2-606 0 0,1 1-101 0 0,-4 0-832 0 0,-2 1-1148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8:41.7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0 227 7800 0 0,'0'0'174'0'0,"3"0"29"0"0,7-2-24 0 0,-1-4-37 0 0,-1 2-62 0 0,8 1-42 0 0,-4 1-2 0 0,-2-3 77 0 0,0-1 80 0 0,3 4 85 0 0,9 0 694 0 0,-15 0-580 0 0,0-1-5 0 0,0-3-76 0 0,-6 5-56 0 0,0 0-47 0 0,1 0-43 0 0,-1 1-37 0 0,0-1-16 0 0,1 1-37 0 0,-1 0-23 0 0,2 0-15 0 0,0 0 32 0 0,-1-1 76 0 0,-1 1-140 0 0,4-3 214 0 0,14-7 517 0 0,-11 6-453 0 0,-2 0-94 0 0,-2 0-87 0 0,-1 2 100 0 0,-1 1-74 0 0,1 0-47 0 0,1 1-44 0 0,0 0-10 0 0,-2-1 36 0 0,10-9 193 0 0,-10 8-112 0 0,-1 0-39 0 0,0-2 16 0 0,-2-3-17 0 0,1 7-66 0 0,0 0-34 0 0,0 0 1 0 0,0 0-1 0 0,0 0 0 0 0,0 0 1 0 0,0-1-1 0 0,0 1 1 0 0,0 0-1 0 0,0 0 1 0 0,0 0-1 0 0,0 0 1 0 0,0 0-1 0 0,0 0 1 0 0,0 0-1 0 0,0 0 1 0 0,0 0-1 0 0,0 0 1 0 0,0-1-1 0 0,0 1 1 0 0,0 0-1 0 0,0 0 1 0 0,0 0-1 0 0,0 0 1 0 0,0 0-1 0 0,0 0 1 0 0,0 0-1 0 0,0 0 1 0 0,0 0-1 0 0,0 0 1 0 0,0 0-1 0 0,0 0 1 0 0,0 0-1 0 0,1-1 1 0 0,-1 1-1 0 0,0 0 1 0 0,0 0-1 0 0,0 0 1 0 0,0 0-1 0 0,0 0 1 0 0,0 0-1 0 0,0 0 1 0 0,0 0-1 0 0,0 0 1 0 0,0 0-1 0 0,0 0 1 0 0,0 0-1 0 0,1 0 1 0 0,-1 0-1 0 0,0 0 1 0 0,0 0-1 0 0,0 0 1 0 0,0 0-1 0 0,0 0 1 0 0,0 0-1 0 0,0 0 1 0 0,0 0-1 0 0,0 0 1 0 0,0 0-5 0 0,11-2 213 0 0,-9-2-180 0 0,-2-5-23 0 0,0-3-26 0 0,0 12 14 0 0,0-1 1 0 0,0 1 0 0 0,0 0-1 0 0,0 0 1 0 0,0 0 0 0 0,0 0-1 0 0,0 0 1 0 0,0 0 0 0 0,0 0-1 0 0,0 0 1 0 0,0 0 0 0 0,0 0-1 0 0,0 0 1 0 0,0-1 0 0 0,0 1-1 0 0,0 0 1 0 0,0 0 0 0 0,0 0-1 0 0,0 0 1 0 0,0 0 0 0 0,0 0-1 0 0,0 0 1 0 0,0 0 0 0 0,0 0-1 0 0,0 0 1 0 0,0 0 0 0 0,0 0-1 0 0,0-1 1 0 0,0 1 0 0 0,0 0-1 0 0,0 0 1 0 0,0 0 0 0 0,-1 0-1 0 0,1 0 1 0 0,0 0 0 0 0,0 0-1 0 0,0 0 1 0 0,0 0 0 0 0,0 0-1 0 0,0 0 1 0 0,0 0 0 0 0,0 0-1 0 0,0 0 1 0 0,0 0 0 0 0,0 0-1 0 0,0 0 1 0 0,-1 0 0 0 0,1 0-1 0 0,0 0 1 0 0,0 0 0 0 0,0 0-1 0 0,0 0 1 0 0,0 0 0 0 0,0 0-1 0 0,0 0 1 0 0,0 0 0 0 0,0 0 1 0 0,-13-2-50 0 0,5-3 71 0 0,-3-1 38 0 0,-3 4 40 0 0,-29 2-85 0 0,13 0-83 0 0,29 0 61 0 0,-1 0 1 0 0,0 0-1 0 0,1 1 0 0 0,-1-1 1 0 0,1 0-1 0 0,-1 1 0 0 0,1-1 0 0 0,-1 1 1 0 0,1 0-1 0 0,-1-1 0 0 0,1 1 1 0 0,-1 0-1 0 0,1 0 0 0 0,0 0 8 0 0,-7 4-34 0 0,-5 0-26 0 0,8 5 66 0 0,-5-4 77 0 0,9-6-77 0 0,0 1 0 0 0,0-1 0 0 0,0 1 0 0 0,0-1 0 0 0,0 1 1 0 0,0-1-1 0 0,0 1 0 0 0,0-1 0 0 0,0 1 0 0 0,0 0 0 0 0,1 0 0 0 0,-1-1 0 0 0,0 1 0 0 0,0 0 0 0 0,1 0 0 0 0,-1 0-6 0 0,-4 10 46 0 0,3-5-29 0 0,-1-1-40 0 0,-1 0-27 0 0,-2 1-36 0 0,-3 9-63 0 0,5 5 97 0 0,3 2 80 0 0,2 1 64 0 0,-1 0 56 0 0,0-21-147 0 0,0 0 0 0 0,1-1 0 0 0,-1 1 0 0 0,0-1 1 0 0,1 1-1 0 0,-1-1 0 0 0,1 1 0 0 0,-1-1 0 0 0,1 1 0 0 0,0-1 0 0 0,-1 1 1 0 0,1-1-1 0 0,0 0 0 0 0,0 1-1 0 0,4 6 11 0 0,-2-2 14 0 0,6 12 11 0 0,-8-17-38 0 0,1 1 0 0 0,-1 0 0 0 0,0 0 1 0 0,1-1-1 0 0,-1 1 0 0 0,1-1 0 0 0,0 1 1 0 0,-1-1-1 0 0,1 0 0 0 0,0 0 0 0 0,0 0 1 0 0,0 1 1 0 0,30 15-196 0 0,-22-12 119 0 0,1-1 51 0 0,5 0 47 0 0,10 0 77 0 0,19-4 89 0 0,-31-2-160 0 0,-2 0-36 0 0,18-8-34 0 0,-2 5 15 0 0,-8-5-58 0 0,0 5 9 0 0,-16 4 59 0 0,1 0-1 0 0,-1 0 0 0 0,0-1 0 0 0,1 1 0 0 0,-1-1 0 0 0,0 0 1 0 0,2-1 18 0 0,-1 0 11 0 0,-1 0-101 0 0,1 1-94 0 0,-1 0-87 0 0,0 1-80 0 0,-1 0-72 0 0,1 0-67 0 0,0 0-57 0 0,2-1-418 0 0,0 0-100 0 0,2-2-807 0 0,2-4-1065 0 0</inkml:trace>
  <inkml:trace contextRef="#ctx0" brushRef="#br0" timeOffset="302.46">514 16 6384 0 0,'6'5'81'0'0,"10"11"243"0"0,-13-11-284 0 0,0-1-85 0 0,-1 0-72 0 0,0 1 66 0 0,1 0 58 0 0,-1 0 54 0 0,0 1 46 0 0,0-1 41 0 0,3 6 247 0 0,-1-1 51 0 0,6 13 686 0 0,-7-16-816 0 0,1-1-39 0 0,0 2 25 0 0,-2-4-204 0 0,1 0-42 0 0,2 4 202 0 0,3 5 320 0 0,-6-1-113 0 0,-2-7-240 0 0,1 1-40 0 0,1 3 88 0 0,-1-7-213 0 0,0 0 0 0 0,0 0 0 0 0,0 0 0 0 0,0 0 0 0 0,0 0 0 0 0,0 0 0 0 0,0 0 0 0 0,1 0 0 0 0,0 0-60 0 0,-2-1 20 0 0,8 6 363 0 0,-4-2-104 0 0,-2 0-87 0 0,-1 9 199 0 0,-1-13-381 0 0,2 12 455 0 0,0-7-238 0 0,2 1 71 0 0,2 4 147 0 0,-5 0-94 0 0,-1-5-204 0 0,0 0 36 0 0,0 5 271 0 0,0-1 23 0 0,0 15 707 0 0,0-23-886 0 0,0-2-97 0 0,0 0-45 0 0,-2 3-11 0 0,-8 7 1 0 0,6-8-20 0 0,1-1-54 0 0,-5-4 32 0 0,8 3-104 0 0,-3-10 152 0 0,3 7-4 0 0,-2 1-17 0 0,0 0-108 0 0,0-1 0 0 0,1 1 1 0 0,-1-1-1 0 0,1 1 0 0 0,0-1 0 0 0,0 1 0 0 0,0-1 1 0 0,0 1-1 0 0,0-1 0 0 0,1 0 0 0 0,-1 0 0 0 0,1 1 0 0 0,0-1 1 0 0,0-1-24 0 0,0-48 227 0 0,1 25-164 0 0,-1 25-59 0 0,0-1 0 0 0,0 0-1 0 0,1 1 1 0 0,-1-1 0 0 0,1 0 0 0 0,0 1 0 0 0,-1-1 0 0 0,1 1 0 0 0,0-1 0 0 0,1 1 0 0 0,-1 0-1 0 0,0-1 1 0 0,1 1 0 0 0,-1 0 0 0 0,1 0 0 0 0,0 0-4 0 0,10-17 23 0 0,-5 3 16 0 0,5-8-58 0 0,-9 18 0 0 0,0 1-1 0 0,1 0 0 0 0,-1 1 1 0 0,1-1-1 0 0,0 1 1 0 0,0-1-1 0 0,0 1 0 0 0,1 0 1 0 0,-1 1-1 0 0,4-3 20 0 0,15-9-28 0 0,-13 0-52 0 0,2 6 15 0 0,-4 3-34 0 0,-3-2-138 0 0,0 1-75 0 0,-2 4 136 0 0,-1 2 77 0 0,8-4-9 0 0,-5 4 0 0 0,-3 0 18 0 0,0 1-35 0 0,1-1-42 0 0,-1 0-47 0 0,1 0-54 0 0,0 0-61 0 0,-1-1-68 0 0,2 1-73 0 0,-3 0 39 0 0,1 0-58 0 0,-1 0-52 0 0,1 0-45 0 0,-1-1-169 0 0,1 1-44 0 0,0-1-204 0 0,2-2-550 0 0,-4 4 1552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8:40.7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0 167 7688 0 0,'0'0'166'0'0,"0"0"29"0"0,0 0 14 0 0,0 0 34 0 0,0 0 93 0 0,0 0 43 0 0,0 0 5 0 0,0 0-32 0 0,0 3-135 0 0,2 5-103 0 0,4 4 1 0 0,0 0 4 0 0,-5-4 0 0 0,2 0 129 0 0,7 12 37 0 0,-7-10 10 0 0,-2 2-137 0 0,2 1-33 0 0,3 2-48 0 0,1 0-61 0 0,3 3-4 0 0,-5 7 60 0 0,1-13 6 0 0,-5-10-63 0 0,0-1 1 0 0,0 0-1 0 0,-1 1 0 0 0,1-1 0 0 0,0 1 1 0 0,-1-1-1 0 0,1 1 0 0 0,-1 0 0 0 0,0-1 1 0 0,1 1-1 0 0,-1-1 0 0 0,0 1 0 0 0,0 0 1 0 0,0-1-16 0 0,2 18 98 0 0,4 0 100 0 0,4 0 79 0 0,2-2 55 0 0,-5-9-184 0 0,-6-6-105 0 0,0 0 0 0 0,0-1 0 0 0,0 1 0 0 0,0 0 0 0 0,-1 0 0 0 0,1-1-1 0 0,0 1 1 0 0,-1 0 0 0 0,0 0 0 0 0,1 1-43 0 0,-1 3 97 0 0,0 1-43 0 0,0-7-53 0 0,0 1 1 0 0,0-1-1 0 0,0 0 0 0 0,0 0 1 0 0,0 0-1 0 0,0 0 0 0 0,0 0 1 0 0,0 0-1 0 0,0 0 0 0 0,0 0 1 0 0,0 0-1 0 0,0 0 1 0 0,0 0-1 0 0,0 1 0 0 0,0-1 1 0 0,0 0-1 0 0,0 0 0 0 0,0 0 1 0 0,0 0-1 0 0,0 0 0 0 0,0 0 1 0 0,0 0-1 0 0,0 0 0 0 0,0 0 1 0 0,0 0-1 0 0,0 0 1 0 0,0 1-1 0 0,1-1 0 0 0,-1 0 1 0 0,0 0-1 0 0,0 0 0 0 0,0 0 1 0 0,0 0-1 0 0,0 0 0 0 0,0 0 1 0 0,0 0-1 0 0,0 0 0 0 0,0 0 1 0 0,0 0-1 0 0,0 0 1 0 0,0 0-1 0 0,0 0 0 0 0,1 0 1 0 0,-1 0-1 0 0,0 0 0 0 0,0 0 1 0 0,0 0-1 0 0,0 0 0 0 0,0 0 1 0 0,0 0-1 0 0,0 0 0 0 0,0 0 1 0 0,0 0-1 0 0,0 0 1 0 0,1 0-1 0 0,-1 0 0 0 0,0 0-1 0 0,3 1 22 0 0,1-1 0 0 0,-1 1 0 0 0,1 0 0 0 0,-1 1 0 0 0,1-1-1 0 0,-1 0 1 0 0,0 1 0 0 0,3 2-22 0 0,4 1 108 0 0,2 5 52 0 0,-9-8-15 0 0,1-1-65 0 0,0-1-41 0 0,0 0-21 0 0,-1-1 25 0 0,-2 1-36 0 0,-1 0 0 0 0,1 0 1 0 0,0 0-1 0 0,-1 0 0 0 0,1 0 0 0 0,0 0 0 0 0,0 1 0 0 0,-1-1 0 0 0,1 0 0 0 0,0 0 1 0 0,-1 1-1 0 0,1-1 0 0 0,-1 0 0 0 0,1 1 0 0 0,0-1 0 0 0,-1 0 0 0 0,1 1 0 0 0,-1-1 1 0 0,1 1-1 0 0,-1-1 0 0 0,1 1 0 0 0,-1-1 0 0 0,1 1 0 0 0,-1 0 0 0 0,1-1-7 0 0,-1 1 6 0 0,0-1 0 0 0,0 1-1 0 0,1-1 1 0 0,-1 1 0 0 0,1-1-1 0 0,-1 1 1 0 0,0-1-1 0 0,1 0 1 0 0,-1 1 0 0 0,1-1-1 0 0,-1 0 1 0 0,1 1 0 0 0,-1-1-1 0 0,1 0 1 0 0,-1 0-1 0 0,1 1 1 0 0,-1-1 0 0 0,1 0-1 0 0,-1 0 1 0 0,1 0 0 0 0,-1 0-1 0 0,1 0 1 0 0,-1 0 0 0 0,2 0-6 0 0,0 0 108 0 0,1-2 50 0 0,8-5-10 0 0,3-1 70 0 0,-9-5-65 0 0,20-32-272 0 0,-20 32 123 0 0,1 9 38 0 0,-5 4-39 0 0,-1-1 0 0 0,1 1 0 0 0,-1 0 0 0 0,0 0 0 0 0,1-1 0 0 0,-1 1 0 0 0,1 0 0 0 0,-1-1 0 0 0,0 1 0 0 0,1 0 0 0 0,-1-1 0 0 0,0 1 0 0 0,0 0 0 0 0,1-1 0 0 0,-1 1 0 0 0,0-1 0 0 0,0 1 0 0 0,0-1 0 0 0,1 1 0 0 0,-1 0 0 0 0,0-1 0 0 0,0 1 0 0 0,0-1 0 0 0,0 1 0 0 0,0-1 0 0 0,0 1 0 0 0,0-1 0 0 0,0 1 0 0 0,0-1 0 0 0,0 1 0 0 0,0-1 0 0 0,0 0-3 0 0,2-14 53 0 0,11 0-42 0 0,2 3-11 0 0,-3 9-16 0 0,-2 4-48 0 0,-3 1 41 0 0,6 7 46 0 0,-12-8-23 0 0,1 1 74 0 0,1 1-15 0 0,2 4-55 0 0,0 2-42 0 0,3 5-71 0 0,4 1-57 0 0,-9-12 153 0 0,3 3 52 0 0,9 8 133 0 0,-11-12-156 0 0,0 1 12 0 0,3 0 24 0 0,-3 4-33 0 0,-2-2-20 0 0,-1-4 1 0 0,0 0 0 0 0,-1 0 0 0 0,1 0 0 0 0,0 0 0 0 0,0 0 0 0 0,0 0 0 0 0,0 0 0 0 0,0 0 0 0 0,0 0 0 0 0,0 0 0 0 0,0-1 0 0 0,1 2 0 0 0,28 3-18 0 0,-22-1-17 0 0,-7-3 25 0 0,1 0 0 0 0,-1 0 1 0 0,0 0-1 0 0,1-1 0 0 0,-1 1 0 0 0,1 0 0 0 0,-1-1 0 0 0,1 1 0 0 0,-1-1 0 0 0,1 0 1 0 0,-1 1-1 0 0,1-1 0 0 0,0 0 0 0 0,-1 0 10 0 0,10 3-51 0 0,-6 2 76 0 0,-5-5-19 0 0,0 1 1 0 0,1-1-1 0 0,-1 1 1 0 0,0-1-1 0 0,1 1 1 0 0,-1-1-1 0 0,1 1 1 0 0,-1-1-1 0 0,1 1 1 0 0,-1-1-1 0 0,1 0 1 0 0,0 1-1 0 0,-1-1 1 0 0,1 0-1 0 0,-1 0 1 0 0,1 1-1 0 0,0-1 1 0 0,-1 0-1 0 0,1 0 1 0 0,0 0-1 0 0,-1 0 1 0 0,1 0-1 0 0,0 0 1 0 0,-1 0-1 0 0,1 0 1 0 0,0 0-7 0 0,2 0 37 0 0,-1 0-30 0 0,-1 0 4 0 0,4 0 40 0 0,2 0 37 0 0,5 0 59 0 0,1 0-78 0 0,0-2 61 0 0,1-4-43 0 0,-4 0-34 0 0,-2 5 10 0 0,-8 1-61 0 0,0 0 0 0 0,0 0-1 0 0,0 0 1 0 0,0 0-1 0 0,0 0 1 0 0,0 0-1 0 0,0 0 1 0 0,1 0-1 0 0,-1 0 1 0 0,0 0-1 0 0,0 0 1 0 0,0 0 0 0 0,0 0-1 0 0,0 0 1 0 0,0 0-1 0 0,0 0 1 0 0,0 0-1 0 0,0 0 1 0 0,0 0-1 0 0,1 0 1 0 0,-1 0-1 0 0,0 0 1 0 0,0 0 0 0 0,0 0-1 0 0,0 0 1 0 0,0 0-1 0 0,0 0 1 0 0,0 0-1 0 0,0 0 1 0 0,0 0-1 0 0,0 0 1 0 0,0 0-1 0 0,0 0 1 0 0,0-1 0 0 0,0 1-1 0 0,0 0 1 0 0,0 0-1 0 0,0 0 1 0 0,1 0-1 0 0,-1 0 1 0 0,0 0-1 0 0,0 0 1 0 0,0 0-1 0 0,0 0 1 0 0,0 0 0 0 0,0 0-1 0 0,0-1 1 0 0,0 1-1 0 0,0 0 1 0 0,0 0-1 0 0,0 0 1 0 0,0 0-1 0 0,0 0 1 0 0,0 0-1 0 0,-1 0 1 0 0,1 0 0 0 0,0 0-3 0 0,1-2 26 0 0,-1 1 0 0 0,0-1 0 0 0,0 1 0 0 0,1-1-1 0 0,-1 1 1 0 0,1-1 0 0 0,0 1 0 0 0,-1 0-1 0 0,1-1 1 0 0,1 0-25 0 0,4-10 248 0 0,-3-5 111 0 0,-3 10-277 0 0,0-1 34 0 0,0-35 547 0 0,0 28-524 0 0,-1 14-125 0 0,1-1-1 0 0,0 0 1 0 0,0 1-1 0 0,0-1 1 0 0,-1 1-1 0 0,1-1 1 0 0,-1 1-1 0 0,1-1 1 0 0,-1 1-1 0 0,1 0 1 0 0,-1-1 0 0 0,0 1-1 0 0,-1-2-13 0 0,1 2 9 0 0,0-1 0 0 0,0 1 0 0 0,1-1 1 0 0,-1 0-1 0 0,0 1 0 0 0,1-1 0 0 0,-1 0 0 0 0,0 0 0 0 0,1 0 0 0 0,0 1 0 0 0,0-1 1 0 0,-1 0-1 0 0,1-2-9 0 0,0-18 25 0 0,0 21-23 0 0,1 1 1 0 0,-1 0-1 0 0,0-1 0 0 0,0 1 0 0 0,0 0 1 0 0,0-1-1 0 0,0 1 0 0 0,0 0 0 0 0,0 0 1 0 0,-1-1-1 0 0,1 1 0 0 0,0 0 0 0 0,0-1 1 0 0,0 1-1 0 0,0 0 0 0 0,0 0 0 0 0,0-1 1 0 0,0 1-1 0 0,-1 0 0 0 0,1-1 0 0 0,0 1 1 0 0,0 0-1 0 0,0 0 0 0 0,-1 0 0 0 0,1-1 1 0 0,0 1-3 0 0,-6-8 19 0 0,1 0 1 0 0,0-1 0 0 0,0 1 0 0 0,1-2-20 0 0,4 10-1 0 0,-3-15 1 0 0,3 8-15 0 0,-3 3 46 0 0,1 3-32 0 0,-3-4-44 0 0,2 0-21 0 0,-1-3-36 0 0,0 2-143 0 0,-3-1-269 0 0,7 7 514 0 0,-2-2-983 0 0,2 2-36 0 0</inkml:trace>
  <inkml:trace contextRef="#ctx0" brushRef="#br0" timeOffset="507.54">892 16 8840 0 0,'13'-13'197'0'0,"-11"11"24"0"0,-2 2 19 0 0,2 0-119 0 0,-1 0-38 0 0,1 0-8 0 0,-1 0-83 0 0,1 0-83 0 0,-1 0 107 0 0,0 0 46 0 0,0 0 67 0 0,0 0 83 0 0,1 0 98 0 0,0 0 116 0 0,-2 2 149 0 0,-1-1-553 0 0,1-1 0 0 0,0 1 0 0 0,0-1 0 0 0,0 0 0 0 0,0 1 0 0 0,1-1 0 0 0,-1 1 0 0 0,0-1 0 0 0,0 0 0 0 0,0 1 0 0 0,0-1 0 0 0,0 1 0 0 0,0-1 0 0 0,1 0 0 0 0,-1 1 0 0 0,0-1 0 0 0,0 0 0 0 0,0 1 0 0 0,1-1 0 0 0,-1 0 0 0 0,0 1 0 0 0,1-1 0 0 0,-1 0 0 0 0,0 0 0 0 0,0 1 1 0 0,1-1-1 0 0,-1 0 0 0 0,1 0-22 0 0,6 8 427 0 0,-3 5-153 0 0,1 0 7 0 0,4 4 64 0 0,-3-8-176 0 0,8 12 136 0 0,-7-6-131 0 0,-1 6-44 0 0,-4-14-85 0 0,-1 0 1 0 0,2 0-1 0 0,-1 0 1 0 0,2 2-46 0 0,3 8 164 0 0,0 1 1 0 0,-1 0-1 0 0,-1 0 1 0 0,2 13-165 0 0,9 31 390 0 0,-6-42-214 0 0,-5 5 0 0 0,1-13-66 0 0,-1-2 5 0 0,-3 4 37 0 0,-2 6 15 0 0,0-1 30 0 0,0 0 39 0 0,1-9-171 0 0,5 2-32 0 0,0 0-13 0 0,-4-1 23 0 0,-2-5-33 0 0,0 1 98 0 0,0 16 473 0 0,0-19-498 0 0,0-1-44 0 0,0-1 112 0 0,0-2-88 0 0,0 0-48 0 0,0-2-38 0 0,-1-10 30 0 0,1-22 161 0 0,3 22-151 0 0,9-6 36 0 0,-10 15-50 0 0,0 1 1 0 0,0-1-1 0 0,-1 1 0 0 0,1-1 1 0 0,-1 0-1 0 0,1 0 1 0 0,-1 0-4 0 0,2-20 56 0 0,-2 17-55 0 0,0 0 0 0 0,1-1 0 0 0,-1 1 0 0 0,1 0 0 0 0,1 1-1 0 0,-1-1 1 0 0,1 0 0 0 0,0 1 0 0 0,0-1 0 0 0,0 1 0 0 0,1 0 0 0 0,0 0 0 0 0,0 0 0 0 0,0 1-1 0 0,1-1 0 0 0,-2 1 0 0 0,0 1 0 0 0,0-1 0 0 0,0 0 0 0 0,-1 0 0 0 0,1-2 0 0 0,-1 3 0 0 0,-1 0 0 0 0,1 1 0 0 0,-1-1 0 0 0,1 0 0 0 0,0 1 0 0 0,0-1 0 0 0,0 1 0 0 0,0 0 0 0 0,0 0 0 0 0,0 0 0 0 0,1 0 0 0 0,-1 0 0 0 0,2 0 0 0 0,26-13 0 0 0,-28 14 0 0 0,-1 1 0 0 0,1-1 0 0 0,-1 1 0 0 0,1-1 0 0 0,-1 1 0 0 0,1 0 0 0 0,0 0 0 0 0,-1 0 0 0 0,1 0 0 0 0,0 0 0 0 0,23 3 0 0 0,-20-2 0 0 0,0 2 0 0 0,1-1 0 0 0,-1 0 0 0 0,0 1 0 0 0,-1 0 0 0 0,1 0 0 0 0,0 1 0 0 0,3 2 0 0 0,-4-1 0 0 0,0 1 0 0 0,0-1 0 0 0,-1 1 0 0 0,1 0 0 0 0,-1 0 0 0 0,0 0 0 0 0,-1 0 0 0 0,-1-5 1 0 0,-1 0-1 0 0,1 1 0 0 0,-1-1 0 0 0,1 0 0 0 0,-1 0 0 0 0,0 1 0 0 0,0-1 0 0 0,0 1 0 0 0,0-1 0 0 0,0 1 0 0 0,2 15-19 0 0,3-6-12 0 0,-4-9 18 0 0,0 1-1 0 0,1 0 0 0 0,-1 0 1 0 0,0 0-1 0 0,-1 0 0 0 0,1 1 1 0 0,-1-1-1 0 0,1 0 0 0 0,-1 2 14 0 0,2 6-7 0 0,4 1 41 0 0,-1-4-2 0 0,0 1 10 0 0,3 9-22 0 0,-4-3-93 0 0,-1-10-53 0 0,14 12-70 0 0,-9-8 33 0 0,-6-7 9 0 0,-1-2-143 0 0,1 3-260 0 0,0-1 453 0 0,0-1 2 0 0,0 1-17 0 0,-1-1-39 0 0,1 0-10 0 0,-1 0-40 0 0,1 0-43 0 0,0-1-50 0 0,-1 1 9 0 0,1 0-40 0 0,-1-1-44 0 0,0 0-47 0 0,1 1-50 0 0,-1-1-52 0 0,1 0-56 0 0,-1 0-59 0 0,1 0-1305 0 0,-1 0-1095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8:45.8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380 76 5696 0 0,'0'0'132'0'0,"-3"0"17"0"0,-7 0 10 0 0,10 0-157 0 0,0 0 0 0 0,0 0 1 0 0,0 0-1 0 0,0 0 1 0 0,0 0-1 0 0,0 0 0 0 0,-1 0 1 0 0,1 0-1 0 0,0 0 0 0 0,0 0 1 0 0,0 0-1 0 0,0 0 0 0 0,0 0 1 0 0,0 0-1 0 0,0 0 0 0 0,0 0 1 0 0,0 0-1 0 0,0 0 0 0 0,0 0 1 0 0,-1 0-1 0 0,1 0 0 0 0,0 0 1 0 0,0 0-1 0 0,0 0 0 0 0,0 0 1 0 0,0 0-1 0 0,0 0 0 0 0,0 0 1 0 0,0 0-1 0 0,0 0 0 0 0,0 0 1 0 0,0 0-1 0 0,0-1 0 0 0,0 1 1 0 0,0 0-1 0 0,0 0 0 0 0,-1 0 1 0 0,1 0-1 0 0,0 0 0 0 0,0 0 1 0 0,0 0-1 0 0,0 0 0 0 0,0 0 1 0 0,0 0-1 0 0,0 0 0 0 0,0-1 1 0 0,0 1-1 0 0,0 0 0 0 0,0 0 1 0 0,0 0-1 0 0,0 0 0 0 0,0 0 1 0 0,0 0-1 0 0,0 0 0 0 0,0 0 1 0 0,0 0-1 0 0,1 0-2 0 0,-1-6 19 0 0,-2-10-5 0 0,2 16-14 0 0,0-1 0 0 0,-1 1-1 0 0,1-1 1 0 0,0 1 0 0 0,-1 0 0 0 0,1-1-1 0 0,-1 1 1 0 0,1-1 0 0 0,-1 1 0 0 0,1 0 0 0 0,-1-1-1 0 0,1 1 1 0 0,-1 0 0 0 0,1 0 0 0 0,-1-1-1 0 0,1 1 1 0 0,-1 0 0 0 0,1 0 0 0 0,-1 0-1 0 0,1 0 1 0 0,-1 0 0 0 0,0 0 0 0 0,1 0 0 0 0,-1 0-1 0 0,1 0 1 0 0,-1 0 0 0 0,0 0 0 0 0,-6-1 61 0 0,0-1 104 0 0,0-3 131 0 0,-2-3 247 0 0,1 0-37 0 0,1 4-260 0 0,-4 1 227 0 0,-1 4-91 0 0,11-1-326 0 0,-1 0-1 0 0,0 0 0 0 0,0 0 0 0 0,0 0 0 0 0,0 0 1 0 0,1 0-1 0 0,-1-1 0 0 0,0 1 0 0 0,0 0 1 0 0,0-1-1 0 0,0 0-55 0 0,-11-9 382 0 0,13 10-373 0 0,0 0-1 0 0,0 0 0 0 0,0-1 1 0 0,-1 1-1 0 0,1 0 0 0 0,0 0 1 0 0,0 0-1 0 0,0 0 0 0 0,0 0 0 0 0,-1 0 1 0 0,1-1-1 0 0,0 1 0 0 0,0 0 1 0 0,0 0-1 0 0,0 0 0 0 0,-1 0 1 0 0,1 0-1 0 0,0 0 0 0 0,0 0 1 0 0,0 0-1 0 0,-1 0 0 0 0,1 0 0 0 0,0 0 1 0 0,0 0-1 0 0,0 0 0 0 0,-1 0 1 0 0,1 0-1 0 0,0 0 0 0 0,0 0 1 0 0,0 0-1 0 0,-1 0 0 0 0,1 0 1 0 0,0 1-1 0 0,0-1 0 0 0,0 0 1 0 0,0 0-1 0 0,-1 0 0 0 0,1 0 0 0 0,0 0 1 0 0,0 0-1 0 0,0 1 0 0 0,0-1 1 0 0,0 0-9 0 0,-23 8 278 0 0,7-5-83 0 0,-1-1 56 0 0,4 0-70 0 0,4 4-61 0 0,1-2-49 0 0,-5 3 53 0 0,-4 1 12 0 0,12-5-100 0 0,-2 1 32 0 0,3 2-43 0 0,2-1-26 0 0,0-2 1 0 0,0 0 0 0 0,0 0 0 0 0,-1 0 0 0 0,1 0 0 0 0,-1-1 0 0 0,-2 3 0 0 0,2-3 0 0 0,0 1 0 0 0,0 0 0 0 0,0 0 0 0 0,0 0 0 0 0,1 0 0 0 0,-2 3 0 0 0,-1 4 0 0 0,4-8 0 0 0,0 1 0 0 0,0-1 0 0 0,0 0 0 0 0,0 0 0 0 0,-1 0 0 0 0,1 0 0 0 0,-1 0 0 0 0,1 0 0 0 0,-1 0 0 0 0,-1 1 0 0 0,1 0 0 0 0,0 0 0 0 0,0 0 0 0 0,0 1 0 0 0,0-1 0 0 0,0 1 0 0 0,0-1 0 0 0,1 1 0 0 0,0 0 0 0 0,0 0 0 0 0,-1 2 0 0 0,-9 25 0 0 0,9-27 0 0 0,0 0 0 0 0,0 0 0 0 0,1 0 0 0 0,-1 0 0 0 0,1 0 0 0 0,0 1 0 0 0,0-1 0 0 0,1 0 0 0 0,-1 1 0 0 0,1-1 0 0 0,0 1 0 0 0,0-1 0 0 0,1 4 0 0 0,-1-2 0 0 0,1-1 0 0 0,0 1 0 0 0,0-1 0 0 0,0 0 0 0 0,1 1 0 0 0,0-1 0 0 0,0 0 0 0 0,0 0 0 0 0,1 0 0 0 0,-1 0 0 0 0,0-2 0 0 0,0 1 0 0 0,0-1 0 0 0,-1 1 0 0 0,0-1 0 0 0,1 1 0 0 0,-1 0 0 0 0,-1 0 0 0 0,1-1 0 0 0,-1 1 0 0 0,1 3 0 0 0,-1-4 0 0 0,1 0 0 0 0,0 0 0 0 0,0 0 0 0 0,0 0 0 0 0,0 0 0 0 0,0 0 0 0 0,0 0 0 0 0,1 0 0 0 0,0-1 0 0 0,-1 1 0 0 0,1-1 0 0 0,0 1 0 0 0,0-1 0 0 0,0 1 0 0 0,1-1 0 0 0,-1 0 0 0 0,0 0 0 0 0,1 0 0 0 0,0 0 0 0 0,9 9 0 0 0,6 4 0 0 0,-9-9 0 0 0,-6-3 0 0 0,0 0 0 0 0,1-1 0 0 0,-1 1 0 0 0,1-1 0 0 0,0 0 0 0 0,0 0 0 0 0,0 0 0 0 0,0-1 0 0 0,0 0 0 0 0,0 1 0 0 0,4-1 0 0 0,10-1 34 0 0,22 0 252 0 0,-38 0-188 0 0,1 0-22 0 0,0 0-67 0 0,-1 0-1 0 0,1 0 0 0 0,-1-1 1 0 0,1 1-1 0 0,0-1 0 0 0,-1 0 1 0 0,1 0-1 0 0,-1 0 0 0 0,1 0-8 0 0,22-16 114 0 0,-9 4 42 0 0,-2-2 0 0 0,4-4-156 0 0,1-1 175 0 0,-4 7-153 0 0,-14 13-22 0 0,0-1-1 0 0,0 1 1 0 0,0 0 0 0 0,0-1 0 0 0,-1 1 0 0 0,1-1 0 0 0,0 1 0 0 0,0-1 0 0 0,-1 1 0 0 0,1-1 0 0 0,0 0 0 0 0,-1 1 0 0 0,1-1 0 0 0,-1 0 0 0 0,1 1-1 0 0,-1-1 1 0 0,1 0 0 0 0,-1 0 0 0 0,0 0 0 0 0,1 1 0 0 0,-1-1 0 0 0,0 0 0 0 0,1 0 0 0 0,-1 0 0 0 0,0 0 0 0 0,0 0 0 0 0,3-9-12 0 0,10 0-41 0 0,-12 9 51 0 0,0-1 1 0 0,0 1-1 0 0,0-1 1 0 0,0 1-1 0 0,0-1 1 0 0,0 1-1 0 0,-1-1 1 0 0,1 0-1 0 0,-1 1 1 0 0,1-1-1 0 0,-1 0 2 0 0,8-19 4 0 0,-5 16-2 0 0,-1 2 3 0 0,-1 0 0 0 0,0 0 0 0 0,0 0 1 0 0,1 0-1 0 0,-2 0 0 0 0,1 0 0 0 0,0 0 0 0 0,-1 0 0 0 0,1-1 0 0 0,-1 1 0 0 0,0 0 1 0 0,0-3-6 0 0,0-2 0 0 0,1 5 1 0 0,-1 0 0 0 0,0 0 0 0 0,1 0 0 0 0,-2 0 0 0 0,1 1 0 0 0,0-1 0 0 0,0 0 0 0 0,-1 0-1 0 0,0 0 1 0 0,1 1 0 0 0,-2-2-1 0 0,-2-4 21 0 0,3 7-19 0 0,0 0 1 0 0,0-1-1 0 0,0 1 0 0 0,0 0 1 0 0,1-1-1 0 0,-1 1 0 0 0,1-1 1 0 0,-1 1-1 0 0,1-1 0 0 0,-1 0 1 0 0,1 1-1 0 0,0-1 0 0 0,0 1 1 0 0,0-1-3 0 0,0-4 0 0 0,0 4 1 0 0,0 1 0 0 0,1-1 0 0 0,-1 0-1 0 0,0 1 1 0 0,-1-1 0 0 0,1 1 0 0 0,0-1 0 0 0,0 0 0 0 0,-1 1 0 0 0,1-1-1 0 0,-1 1 1 0 0,0-2-1 0 0,-5 0 29 0 0,5 3-29 0 0,1 0 1 0 0,0 0 0 0 0,0 0-1 0 0,0 0 1 0 0,-1 0-1 0 0,1 0 1 0 0,0 0-1 0 0,0 0 1 0 0,0 0-1 0 0,0-1 1 0 0,-1 1-1 0 0,1 0 1 0 0,0 0-1 0 0,0 0 1 0 0,0 0 0 0 0,0 0-1 0 0,-1 0 1 0 0,1 0-1 0 0,0-1 1 0 0,0 1-1 0 0,0 0 1 0 0,0 0-1 0 0,0 0 1 0 0,0 0-1 0 0,0-1 1 0 0,-1 1-1 0 0,1 0 1 0 0,0 0-1 0 0,0 0 1 0 0,0-1 0 0 0,0 1-1 0 0,0 0 0 0 0,-1-23 81 0 0,1 23-80 0 0,0 0 0 0 0,0 0 0 0 0,0 0 1 0 0,0 0-1 0 0,0-1 0 0 0,0 1 0 0 0,0 0 0 0 0,0 0 0 0 0,0 0 0 0 0,0 0 1 0 0,0 0-1 0 0,0 0 0 0 0,0 0 0 0 0,0 0 0 0 0,0 0 0 0 0,0 0 0 0 0,0 0 1 0 0,0-1-1 0 0,0 1 0 0 0,0 0 0 0 0,0 0 0 0 0,0 0 0 0 0,0 0 0 0 0,0 0 1 0 0,0 0-1 0 0,-1 0 0 0 0,1 0 0 0 0,0 0 0 0 0,0 0 0 0 0,0 0 0 0 0,0 0 1 0 0,0 0-1 0 0,0-1 0 0 0,0 1 0 0 0,0 0 0 0 0,0 0 0 0 0,0 0 0 0 0,0 0 1 0 0,0 0-1 0 0,0 0 0 0 0,-1 0 0 0 0,1 0 0 0 0,0 0 0 0 0,0 0 1 0 0,0 0-1 0 0,0 0 0 0 0,0 0 0 0 0,0 0 0 0 0,0 0 0 0 0,0 0 0 0 0,0 0 1 0 0,0 0-1 0 0,0 0 0 0 0,-1 0 0 0 0,1 0 0 0 0,0 0 0 0 0,0 0-1 0 0,-10 3 14 0 0,10-2-14 0 0,0 0 0 0 0,-1 0 0 0 0,1 0 0 0 0,0 0 0 0 0,0 0 0 0 0,0 0 0 0 0,0 0 0 0 0,0 0 0 0 0,0-1 0 0 0,0 1 0 0 0,0 0 0 0 0,1 0 0 0 0,-1 0 0 0 0,0 0 0 0 0,0 0 0 0 0,1 0 0 0 0,-1 0 0 0 0,1 0 0 0 0,-1 0 0 0 0,1-1 0 0 0,-1 1 0 0 0,1 0 0 0 0,0 0 0 0 0,0 1 0 0 0,0 0 0 0 0,0 0 0 0 0,0 0 0 0 0,0 0 0 0 0,0 0 0 0 0,-1 1 0 0 0,1-1 0 0 0,0 2 0 0 0,1 11 0 0 0,3-7 0 0 0,-4-7 0 0 0,0 0 0 0 0,0 1 0 0 0,-1-1 0 0 0,1 0 0 0 0,0 1 0 0 0,-1-1 0 0 0,1 1 0 0 0,-1-1 0 0 0,1 1 0 0 0,-1 0 0 0 0,0-1 0 0 0,1 1 0 0 0,-1-1 0 0 0,0 1 0 0 0,-1 9 34 0 0,1-8-7 0 0,0 1 0 0 0,-1-1 0 0 0,1 0 0 0 0,1 0 0 0 0,-1 0 0 0 0,0 0 0 0 0,1 0 0 0 0,-1 0 0 0 0,1 0 0 0 0,0 0-27 0 0,12 20 231 0 0,-6-11-147 0 0,-1-1-79 0 0,-1 19-5 0 0,-2-22 2 0 0,7 11 52 0 0,7 2 98 0 0,-13-17-127 0 0,0-1-17 0 0,-1 1-1 0 0,1-1 1 0 0,-1 1 0 0 0,0 0 0 0 0,1 2-8 0 0,-2-1-30 0 0,-2-1-76 0 0,0-1-80 0 0,0-2 50 0 0,1 1-34 0 0,-1-1-37 0 0,0 1-35 0 0,0 1-332 0 0,0-1 74 0 0,0 0-48 0 0,2 0-649 0 0,2 0-517 0 0,5-1-980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8:58.7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446 109 6360 0 0,'0'0'141'0'0,"0"0"23"0"0,0-3 12 0 0,0-10-24 0 0,-2-2-121 0 0,0 11 2 0 0,-7-3-102 0 0,3 5 101 0 0,0 0 96 0 0,2 2-15 0 0,1 0 39 0 0,0 0-68 0 0,1-1 0 0 0,-1 1-1 0 0,1-1 1 0 0,-1 1 0 0 0,1-1-1 0 0,0 0 1 0 0,-1 0 0 0 0,1 0 0 0 0,-1-1-84 0 0,-14-8 470 0 0,1 0-54 0 0,3 5-61 0 0,8-1-131 0 0,5 6-198 0 0,-1-1 0 0 0,1 0-1 0 0,-1 1 1 0 0,0-1 0 0 0,1 0-1 0 0,-1 1 1 0 0,0-1 0 0 0,1 1-1 0 0,-1-1 1 0 0,0 1 0 0 0,0-1-1 0 0,0 1 1 0 0,0 0-1 0 0,1-1 1 0 0,-1 1 0 0 0,0 0-1 0 0,0 0 1 0 0,0-1 0 0 0,0 1-26 0 0,-2-1 63 0 0,-7-2 85 0 0,-10-2 73 0 0,13 4-115 0 0,-1 0 51 0 0,2 0-4 0 0,0 1 42 0 0,-2 0 48 0 0,0 0 55 0 0,-2-1-184 0 0,-14 0 98 0 0,21 1-179 0 0,1 0 0 0 0,-1 0 0 0 0,1 0 1 0 0,-1 1-1 0 0,1-1 0 0 0,-1 1 0 0 0,1 0 1 0 0,-2 0-34 0 0,-18 12 229 0 0,-1-1-50 0 0,6 0-41 0 0,-4 13-58 0 0,-2 1-1 0 0,19-22-69 0 0,-1 1 0 0 0,1-1 0 0 0,0 1 0 0 0,0-1 0 0 0,0 1 0 0 0,1 0 0 0 0,0 1 0 0 0,0-1 0 0 0,0 0 1 0 0,0 1-1 0 0,1 1-10 0 0,1-6 3 0 0,-1 7 20 0 0,0 0 0 0 0,0 0 0 0 0,-1 0 1 0 0,-3 4-24 0 0,-2 10 110 0 0,-1-1-12 0 0,8-20-87 0 0,0 1 1 0 0,0-1-1 0 0,0 1 1 0 0,0-1 0 0 0,1 1-1 0 0,-1 0 1 0 0,0-1 0 0 0,1 1-1 0 0,-1 1-11 0 0,4 7 107 0 0,-2-9-91 0 0,-1 1-1 0 0,1 0 0 0 0,0-1 0 0 0,-1 1 0 0 0,1 0 0 0 0,-1 0 0 0 0,0 0 0 0 0,1-1 0 0 0,-1 1 0 0 0,0 0 0 0 0,0 0-15 0 0,0 0 1 0 0,0 0 0 0 0,0 0 1 0 0,1 0-1 0 0,-1 0 0 0 0,1 0 0 0 0,-1 0 1 0 0,1 0-1 0 0,0 0 0 0 0,0-1 0 0 0,0 1 0 0 0,0 0 1 0 0,0 0-1 0 0,0-1 0 0 0,0 1 0 0 0,1-1 1 0 0,-1 1-1 0 0,0-1 0 0 0,1 1-1 0 0,5 3 6 0 0,-1 0-1 0 0,1 0 1 0 0,-1-1 0 0 0,2 0-6 0 0,5 4 51 0 0,-3 0 45 0 0,-10-8-92 0 0,0 0 0 0 0,1 1 1 0 0,-1-1-1 0 0,0 0 0 0 0,0 0 0 0 0,0 1 1 0 0,1-1-1 0 0,-1 0 0 0 0,0 0 0 0 0,1 0 1 0 0,-1 0-1 0 0,0 0 0 0 0,0 0 0 0 0,1 1 1 0 0,-1-1-1 0 0,0 0 0 0 0,1 0 1 0 0,-1 0-1 0 0,0 0 0 0 0,1 0 0 0 0,-1 0 1 0 0,0 0-1 0 0,0 0 0 0 0,1 0 0 0 0,-1 0 1 0 0,0 0-5 0 0,21 2 104 0 0,-11 8-43 0 0,-8-9-56 0 0,1-1-1 0 0,-1 0 1 0 0,0 0-1 0 0,1 0 1 0 0,-1 0 0 0 0,1 0-1 0 0,-1 0 1 0 0,1-1-1 0 0,-1 1 1 0 0,0-1 0 0 0,1 0-1 0 0,-1 1 1 0 0,0-1 0 0 0,2-1-5 0 0,0 0 10 0 0,1 1 1 0 0,0 0-1 0 0,0-1 1 0 0,0 2-1 0 0,4-1-10 0 0,3 1 31 0 0,-8 1-15 0 0,-1-1 0 0 0,1 0-1 0 0,-1 0 1 0 0,1 0 0 0 0,-1-1-1 0 0,0 1 1 0 0,1-1 0 0 0,-1 0-1 0 0,2 0-15 0 0,-2 0 9 0 0,12-4 49 0 0,1-1 0 0 0,-1 0-1 0 0,2-2-57 0 0,5-9 38 0 0,-14 10-16 0 0,-5 4-17 0 0,0 0 0 0 0,0 0 1 0 0,0 0-1 0 0,0-1 0 0 0,-1 1 1 0 0,1-1-6 0 0,-1-1 0 0 0,-1 5 0 0 0,-1-1 0 0 0,0 0 1 0 0,0 1-1 0 0,1-1 0 0 0,-1 1 0 0 0,0-1 0 0 0,1 0 1 0 0,-1 1-1 0 0,0-1 0 0 0,1 1 0 0 0,-1-1 0 0 0,1 1 1 0 0,-1 0-1 0 0,1-1 0 0 0,-1 1 0 0 0,1-1 0 0 0,0 1 1 0 0,-1 0-1 0 0,1-1 0 0 0,-1 1 0 0 0,1 0 0 0 0,0 0 0 0 0,4-3 6 0 0,-4 3-4 0 0,-1-1-1 0 0,1 1 1 0 0,0-1-1 0 0,0 1 1 0 0,0-1-1 0 0,-1 1 1 0 0,1-1 0 0 0,0 0-1 0 0,-1 1 1 0 0,1-1-1 0 0,0 0 1 0 0,-1 0-1 0 0,1 1 1 0 0,-1-1-1 0 0,1 0 1 0 0,-1 0-1 0 0,0 0 1 0 0,1 0-2 0 0,0-17-81 0 0,-1 16 61 0 0,0-1-1 0 0,0 1 1 0 0,0 0-1 0 0,0-1 0 0 0,1 1 1 0 0,-1-1-1 0 0,1 1 1 0 0,-1 0-1 0 0,1-1 1 0 0,0 0 20 0 0,4-4-58 0 0,-4 5 43 0 0,0 1 1 0 0,0 0 0 0 0,-1-1 0 0 0,1 1-1 0 0,0-1 1 0 0,-1 1 0 0 0,1-1 0 0 0,0 1-1 0 0,-1-1 1 0 0,0 1 0 0 0,1-1 0 0 0,-1 1-1 0 0,0-1 1 0 0,0 0 14 0 0,0-8-100 0 0,-1 8 71 0 0,1-1 0 0 0,0 0 0 0 0,-1 1 0 0 0,2-1 0 0 0,-1 0-1 0 0,0 0 1 0 0,0 1 0 0 0,1-1 0 0 0,-1 0 0 0 0,1 1 0 0 0,0-2 29 0 0,5 1-55 0 0,-6 3 53 0 0,1 0 0 0 0,-1 0 0 0 0,0 0 0 0 0,1-1 0 0 0,-1 1 0 0 0,0 0 0 0 0,1 0 0 0 0,-1 0 0 0 0,0 0 0 0 0,1-1 0 0 0,-1 1 0 0 0,0 0 0 0 0,0 0-1 0 0,1-1 1 0 0,-1 1 0 0 0,0 0 0 0 0,0-1 0 0 0,1 1 0 0 0,-1 0 0 0 0,0 0 0 0 0,0-1 0 0 0,0 1 0 0 0,0 0 0 0 0,1-1 0 0 0,-1 1 0 0 0,0-1 0 0 0,0 1 0 0 0,0 0 0 0 0,0-1 0 0 0,0 1 0 0 0,0 0 0 0 0,0-1 0 0 0,0 1 0 0 0,0 0 0 0 0,0-1 0 0 0,0 1 0 0 0,0-1 0 0 0,0 1 0 0 0,0 0 0 0 0,-1-1 0 0 0,1 1 0 0 0,0 0 0 0 0,0-1 0 0 0,0 1 0 0 0,0 0 0 0 0,-1 0 0 0 0,1-1 0 0 0,0 1 0 0 0,0 0 2 0 0,-11-15-64 0 0,9-1 10 0 0,2 9 37 0 0,-1 4-89 0 0,2 7 15 0 0,1 2 97 0 0,0-2-7 0 0,0-1 0 0 0,0 1 0 0 0,-1-1 0 0 0,0 1 0 0 0,1-1 0 0 0,-1 1 0 0 0,-1 0 0 0 0,1 0 0 0 0,0-1 0 0 0,-1 4 1 0 0,0-5 1 0 0,0 0 0 0 0,0-1 1 0 0,0 1-1 0 0,1 0 1 0 0,-1 0-1 0 0,1-1 0 0 0,-1 1 1 0 0,1 0-1 0 0,-1-1 1 0 0,1 1-1 0 0,0-1 0 0 0,0 1 1 0 0,0-1-1 0 0,0 1 1 0 0,0-1-1 0 0,0 1 0 0 0,0-1 1 0 0,0 0-1 0 0,0 0 1 0 0,2 1-2 0 0,9 13 25 0 0,-4 7 29 0 0,1-1 44 0 0,3-1 46 0 0,-10-16-106 0 0,0 0 0 0 0,1 0 0 0 0,-1 0 0 0 0,1 0 0 0 0,0-1 0 0 0,1 2-38 0 0,-2-2 33 0 0,0 0-1 0 0,1 0 1 0 0,-1 0 0 0 0,0 0-1 0 0,0 0 1 0 0,0 2-33 0 0,-1-2 34 0 0,1 0 0 0 0,0 0-1 0 0,0 1 1 0 0,0-1 0 0 0,1-1 0 0 0,0 2-34 0 0,4 3 63 0 0,10 9 42 0 0,-16-15-102 0 0,0 0 1 0 0,0 0-1 0 0,0-1 0 0 0,0 1 1 0 0,1 0-1 0 0,-1-1 0 0 0,0 1 1 0 0,1-1-1 0 0,-1 0 0 0 0,0 1 1 0 0,1-1-1 0 0,-1 0 1 0 0,2 0-4 0 0,-3 0 0 0 0,0 0 1 0 0,0 0 0 0 0,0 0 0 0 0,0 0 0 0 0,0 0 0 0 0,0 0-1 0 0,0 0 1 0 0,0 0 0 0 0,0 0 0 0 0,1 0 0 0 0,-1 0 0 0 0,0 0-1 0 0,0 0 1 0 0,0 0 0 0 0,0 0 0 0 0,0 0 0 0 0,0 0 0 0 0,0 0 0 0 0,0 0-1 0 0,0 0 1 0 0,0 0 0 0 0,0 0 0 0 0,1 0 0 0 0,-1 0 0 0 0,0 1-1 0 0,0-1 1 0 0,0 0 0 0 0,0 0 0 0 0,0 0 0 0 0,0 0 0 0 0,0 0-1 0 0,0 0 1 0 0,0 0 0 0 0,0 0 0 0 0,0 0 0 0 0,0 0 0 0 0,0 0 0 0 0,0 0-1 0 0,0 0 1 0 0,0 1 0 0 0,0-1 0 0 0,0 0 0 0 0,0 0 0 0 0,0 0-1 0 0,0 0 1 0 0,0 0 0 0 0,0 0 0 0 0,0 0 0 0 0,0 0 0 0 0,0 0-1 0 0,0 0 1 0 0,0 0 0 0 0,0 1 0 0 0,0-1 0 0 0,0 0 0 0 0,0 0 0 0 0,0 0-1 0 0,3 10 22 0 0,0-8-27 0 0,-1-1-49 0 0,-1-1-18 0 0,1 1-37 0 0,-1-1-47 0 0,0 1-53 0 0,0 0-64 0 0,-1 0-57 0 0,1 1-51 0 0,-1-1-44 0 0,1 2-506 0 0,1-1-97 0 0,2 0-751 0 0,4-1-1023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8:59.1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 9904 0 0,'0'0'222'0'0,"0"3"30"0"0,0 1-153 0 0,0 11 253 0 0,1-11-275 0 0,0 1-47 0 0,14 22-30 0 0,-11-25 4 0 0,-1 0 19 0 0,0 2 34 0 0,0 7 136 0 0,-1 1 40 0 0,1-6-62 0 0,0 1 37 0 0,8 12 513 0 0,-6-11-418 0 0,-1-1-58 0 0,7 16 540 0 0,0-1-82 0 0,-3-6-236 0 0,-8-14-378 0 0,0 1-37 0 0,1 1 6 0 0,-1-1 44 0 0,2 0 54 0 0,0 0 88 0 0,-1-3-159 0 0,1 2-54 0 0,1 0-31 0 0,-2-1 36 0 0,1 1 39 0 0,-1-1 25 0 0,0 0 42 0 0,0 0 51 0 0,-1 1 56 0 0,1-1-115 0 0,-1 0-35 0 0,0 1 11 0 0,0-1-86 0 0,-1 2-67 0 0,1-2 48 0 0,0 0 55 0 0,-1 0 25 0 0,1 0 47 0 0,1-1 18 0 0,-1 1 43 0 0,0 0 47 0 0,0 0 53 0 0,-1-1-212 0 0,-1 0-35 0 0,-7 0 14 0 0,9 0-59 0 0,0 0 1 0 0,0 0-1 0 0,0 0 0 0 0,-1 0 0 0 0,1 0 0 0 0,0 0 1 0 0,0 0-1 0 0,0 0 0 0 0,0 0 0 0 0,0 0 0 0 0,0 0 1 0 0,0 0-1 0 0,0 0 0 0 0,0 0 0 0 0,0 0 1 0 0,-1 0-1 0 0,1 0 0 0 0,0 0 0 0 0,0 0 0 0 0,0 0 1 0 0,0 0-1 0 0,0 0 0 0 0,0 0 0 0 0,0 0 1 0 0,0 0-1 0 0,0 0 0 0 0,0 0 0 0 0,0 0 0 0 0,0 0 1 0 0,0 0-1 0 0,-1 0 0 0 0,1 0 0 0 0,0 0 0 0 0,0 0 1 0 0,0 0-1 0 0,0-1 0 0 0,0 1 0 0 0,0 0 1 0 0,0 0-1 0 0,0 0 0 0 0,0 0 0 0 0,0 0 0 0 0,0 0 1 0 0,0 0-1 0 0,0 0 0 0 0,0 0 0 0 0,0 0 1 0 0,0-1-1 0 0,0 1 0 0 0,0 0 0 0 0,0 0 0 0 0,0 0 1 0 0,0 0-1 0 0,0 0 0 0 0,0 0 0 0 0,0 0 0 0 0,0 0-1 0 0,0-1 2 0 0,1 1-1 0 0,-1 0 1 0 0,0 0-1 0 0,0-1 1 0 0,0 1-1 0 0,0 0 1 0 0,0-1-1 0 0,0 1 0 0 0,0 0 1 0 0,0-1-1 0 0,0 1 1 0 0,0 0-1 0 0,0-1 1 0 0,0 1-1 0 0,0 0 1 0 0,0-1-1 0 0,-1 1 0 0 0,1 0 1 0 0,0 0-1 0 0,0-1 1 0 0,0 1-1 0 0,0 0 1 0 0,-1-1-1 0 0,1 1 1 0 0,0 0-1 0 0,0 0 1 0 0,0-1-1 0 0,-1 1 0 0 0,1 0 1 0 0,0 0-1 0 0,0 0 1 0 0,-1 0-1 0 0,1-1 1 0 0,0 1-1 0 0,0 0 1 0 0,-1 0-1 0 0,1 0 0 0 0,0 0 1 0 0,-1 0-2 0 0,1 0 1 0 0,-1 0 0 0 0,1-1 1 0 0,0 1-1 0 0,-1 0 0 0 0,1 0 0 0 0,0 0 0 0 0,-1 0 1 0 0,1 0-1 0 0,0-1 0 0 0,0 1 0 0 0,-1 0 1 0 0,1 0-1 0 0,0-1 0 0 0,-1 1 0 0 0,1 0 0 0 0,0 0 1 0 0,0-1-1 0 0,0 1 0 0 0,-1 0 0 0 0,1-1 1 0 0,0 1-1 0 0,0 0 0 0 0,0-1 0 0 0,0 1-1 0 0,-1-4 11 0 0,0 1 0 0 0,0-1-1 0 0,1 1 1 0 0,-1-1-1 0 0,1 0 1 0 0,0 1-1 0 0,0-2-10 0 0,0-3 0 0 0,-1 5 0 0 0,1 0 0 0 0,0 1 0 0 0,0-1 0 0 0,0 0 0 0 0,0 0 0 0 0,0 0 0 0 0,1 0 0 0 0,-1 0 0 0 0,1 1 0 0 0,0-1 0 0 0,0 0 0 0 0,7-11 0 0 0,1 0 0 0 0,0 1 0 0 0,1 1 0 0 0,1 0 0 0 0,0 0 0 0 0,4-2 0 0 0,-11 9 1 0 0,1 1-1 0 0,0 0 0 0 0,0 1 0 0 0,1-1 0 0 0,-1 1 0 0 0,1 0-2 0 0,-1-1-1 0 0,0 1 1 0 0,0-1-1 0 0,0 0 0 0 0,-1-1 3 0 0,-2 4-4 0 0,0-1 0 0 0,-1 1 0 0 0,1 0-1 0 0,0-1 1 0 0,0 1 0 0 0,0 0 0 0 0,0 0-1 0 0,0 0 1 0 0,0 1 0 0 0,1-1 0 0 0,-1 0-1 0 0,0 1 1 0 0,0-1 0 0 0,1 1 4 0 0,9-3-1 0 0,1-3-2 0 0,-11 5 0 0 0,-1 0 1 0 0,0 0-1 0 0,0 0 0 0 0,1 1 0 0 0,-1-1 0 0 0,0 1 0 0 0,1-1 0 0 0,-1 1 0 0 0,0-1 1 0 0,1 1-1 0 0,-1 0 0 0 0,1 0 0 0 0,-1 0 0 0 0,1 0 0 0 0,-1 0 0 0 0,0 0 1 0 0,1 0-1 0 0,-1 0 0 0 0,1 0 0 0 0,-1 1 0 0 0,1-1 0 0 0,-1 0 0 0 0,0 1 0 0 0,1 0 3 0 0,1 1 0 0 0,1-1 0 0 0,-1 1 0 0 0,1-1 0 0 0,-1 1 0 0 0,1-1 0 0 0,0 0 0 0 0,-1 0 0 0 0,1-1 0 0 0,0 1 0 0 0,3-1 0 0 0,-6 0 0 0 0,1 0 0 0 0,-1 0 0 0 0,1 0 0 0 0,-1 1 0 0 0,1-1 0 0 0,-1 0 0 0 0,0 1 0 0 0,1-1 0 0 0,-1 1 0 0 0,1-1 0 0 0,-1 1 0 0 0,0-1 0 0 0,1 1 0 0 0,-1 0 0 0 0,0 0 0 0 0,0 0 0 0 0,0 0 0 0 0,0 0 0 0 0,0 0 0 0 0,0 0 0 0 0,0 0 0 0 0,0 0 0 0 0,0 0 0 0 0,0 0 0 0 0,0 1 0 0 0,-1-1 0 0 0,1 0 0 0 0,0 1 0 0 0,-1-1 0 0 0,1 1 0 0 0,0 1 0 0 0,0 0 0 0 0,1 0 0 0 0,-1-1 0 0 0,1 1 0 0 0,0-1 0 0 0,2 3 0 0 0,5 6 0 0 0,0 1 0 0 0,0 0 0 0 0,-1 0 0 0 0,-1 1 0 0 0,0 0 0 0 0,1 2 0 0 0,-7-13 0 0 0,0 1 0 0 0,-1-1 0 0 0,1 0 0 0 0,0 0 0 0 0,-1 0 0 0 0,0 1 0 0 0,1-1 0 0 0,-1 0 0 0 0,0 1 0 0 0,0-1 0 0 0,0 2 0 0 0,1 12 0 0 0,9 2 0 0 0,-8-3-10 0 0,-2-13 6 0 0,0-1 0 0 0,1 1 0 0 0,-1-1 0 0 0,0 1 0 0 0,1-1 1 0 0,-1 1-1 0 0,0-1 0 0 0,1 0 0 0 0,0 1 0 0 0,-1-1 0 0 0,1 0 0 0 0,0 1 0 0 0,0-1 4 0 0,5 12-13 0 0,-4 1-48 0 0,-2-6-80 0 0,0-8 141 0 0,0 4-266 0 0,0-3 0 0 0,0-1-34 0 0,0 3-798 0 0,0 10-55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3:39.5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12416 0 0,'0'0'365'0'0,"0"0"-131"0"0,0 0-107 0 0,0 0 84 0 0,0 0-69 0 0,0 0 145 0 0,0 0 268 0 0,0 0 21 0 0,0 0-16 0 0,0 0-93 0 0,0 0-41 0 0,0 0-9 0 0,0 0-179 0 0,0 0-114 0 0,0 0-89 0 0,0 0-53 0 0,0 0-39 0 0,0 0-51 0 0,0 0-30 0 0,0 0-49 0 0,0 0-57 0 0,0 0-63 0 0,0 0-68 0 0,0 0-63 0 0,0 0-56 0 0,0 0-49 0 0,0 0-164 0 0,0 0-48 0 0,0 0-197 0 0,0 0-529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8:59.7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288 363 10768 0 0,'25'-13'241'0'0,"-20"11"38"0"0,-5 2 13 0 0,0 0-26 0 0,0 0-199 0 0,0-3-39 0 0,-2-7-7 0 0,1 10-16 0 0,0-1 0 0 0,0 1 0 0 0,-1-1 0 0 0,1 1 0 0 0,0 0 0 0 0,0-1 0 0 0,0 1 0 0 0,0 0 0 0 0,0 0 0 0 0,0 0 0 0 0,-1 0 0 0 0,1 0 0 0 0,0 0 0 0 0,0 0 0 0 0,0 0 0 0 0,0 1-5 0 0,-1-1 7 0 0,1 0 0 0 0,0 0 0 0 0,-1 0-1 0 0,1 1 1 0 0,0-1 0 0 0,-1 0 0 0 0,1-1-1 0 0,0 1 1 0 0,-1 0 0 0 0,1 0 0 0 0,0-1-1 0 0,0 1 1 0 0,-1 0 0 0 0,1-1 0 0 0,-1 0-7 0 0,-1-3 30 0 0,-5-3 96 0 0,7 6-113 0 0,0 1-1 0 0,1 0 1 0 0,-1-1-1 0 0,0 1 0 0 0,0 0 1 0 0,0 0-1 0 0,0 0 0 0 0,0-1 1 0 0,0 1-1 0 0,0 0 0 0 0,0 0 1 0 0,1 0-1 0 0,-1 1 1 0 0,0-1-1 0 0,0 0 0 0 0,0 0 1 0 0,0 0-1 0 0,0 1 0 0 0,0-1 1 0 0,1 0-1 0 0,-1 1 1 0 0,0-1-1 0 0,0 1-12 0 0,-7 4 98 0 0,7-4-76 0 0,-1 0 0 0 0,1 0 0 0 0,0-1-1 0 0,-1 1 1 0 0,1 0 0 0 0,-1-1 0 0 0,1 1-1 0 0,-1-1 1 0 0,1 1 0 0 0,-1-1-1 0 0,0 0 1 0 0,1 1 0 0 0,-1-1 0 0 0,0 0-22 0 0,-12 0 133 0 0,2 2-34 0 0,-5 3 2 0 0,2 3-38 0 0,-5 4 38 0 0,16-10-88 0 0,0 0 0 0 0,0 0 1 0 0,0 1-1 0 0,0-1 0 0 0,1 1 0 0 0,-1 1-13 0 0,-17 18 40 0 0,8-6 66 0 0,0 0 0 0 0,-1 3-106 0 0,1-4 72 0 0,11-14-61 0 0,1 1-1 0 0,-1 0 1 0 0,1-1-1 0 0,-1 1 0 0 0,1 0 1 0 0,0 0-1 0 0,0 0 1 0 0,0 0-1 0 0,0 0 1 0 0,-1 0-11 0 0,-3 24 96 0 0,-1-14-29 0 0,5-10-56 0 0,0-1-1 0 0,1 0 1 0 0,-1 1 0 0 0,0-1 0 0 0,1 0-1 0 0,-1 1 1 0 0,1-1 0 0 0,0 1 0 0 0,-1-1-1 0 0,1 1 1 0 0,0-1 0 0 0,0 1 0 0 0,0-1-11 0 0,0 5 60 0 0,0 11 109 0 0,1-3-49 0 0,-1-13-110 0 0,1 1 1 0 0,-1 0 0 0 0,1-1-1 0 0,-1 1 1 0 0,1 0 0 0 0,0-1-1 0 0,0 1 1 0 0,-1-1 0 0 0,1 0-1 0 0,0 1 1 0 0,0-1 0 0 0,0 0 0 0 0,1 1-11 0 0,2 1 76 0 0,-1-2-34 0 0,5-2-10 0 0,-5 1-6 0 0,8 1 30 0 0,1 5-23 0 0,0 0-4 0 0,-2-4 21 0 0,33-2 58 0 0,-41 0-101 0 0,-1 0 0 0 0,1 0 1 0 0,0 0-1 0 0,-1 0 0 0 0,1-1 1 0 0,-1 1-1 0 0,1-1 1 0 0,0 1-1 0 0,-1-1 0 0 0,1 1 1 0 0,-1-1-1 0 0,0 0 1 0 0,1 0-1 0 0,-1 0-7 0 0,11-5 45 0 0,16 1 27 0 0,9-8-7 0 0,-30 10-64 0 0,0 0 0 0 0,0-1 0 0 0,0 0 0 0 0,-1 0 0 0 0,0-1 1 0 0,3-1-2 0 0,1-7 0 0 0,0 10 0 0 0,-9 3 0 0 0,0 0 0 0 0,0-1 0 0 0,-1 1 0 0 0,1 0 0 0 0,0 0 0 0 0,0-1 0 0 0,0 1 0 0 0,0 0 0 0 0,-1-1 0 0 0,1 1 0 0 0,0-1 0 0 0,0 1 0 0 0,-1-1 0 0 0,1 0 0 0 0,0 1 0 0 0,-1-1 0 0 0,1 0 0 0 0,-1 1 0 0 0,1-1 0 0 0,-1 0 0 0 0,1 0 0 0 0,-1 1 0 0 0,1-1 0 0 0,-1 0 0 0 0,0 0 0 0 0,1 0 0 0 0,9-11 0 0 0,-8 10 0 0 0,0 0 0 0 0,-1 1 0 0 0,1-1 0 0 0,-1 0 0 0 0,0 0 0 0 0,1 0 0 0 0,-1 0 0 0 0,0 0 0 0 0,1-1 0 0 0,3-23 0 0 0,1 14-3 0 0,-5 11-1 0 0,0 0-1 0 0,-1-1 1 0 0,1 1 0 0 0,0-1 0 0 0,-1 1 0 0 0,1-1 0 0 0,-1 1 0 0 0,1-1 0 0 0,-1 0 0 0 0,0 1 0 0 0,0-1 0 0 0,0 1 0 0 0,0-1 0 0 0,0 0 4 0 0,1-12-9 0 0,-1 5-30 0 0,0 0 1 0 0,0-1-1 0 0,0 1 0 0 0,-1 0 0 0 0,-1-2 39 0 0,-3-3-61 0 0,3 11 48 0 0,1 0 0 0 0,0-1-1 0 0,0 1 1 0 0,0 0 0 0 0,0 0 0 0 0,1-1-1 0 0,0 1 1 0 0,-1-1 0 0 0,1 1 13 0 0,0-3-21 0 0,0 1-1 0 0,-1-1 1 0 0,1 1 0 0 0,-1 0-1 0 0,-1-1 1 0 0,1 1 0 0 0,-1 0-1 0 0,0 0 1 0 0,0 0 0 0 0,-2-3 21 0 0,1 2-25 0 0,1 1 1 0 0,0-1 0 0 0,0-1 0 0 0,0 1 0 0 0,1 0 0 0 0,-1-2 24 0 0,1 0-28 0 0,0 1 1 0 0,-1 0-1 0 0,0 0 0 0 0,-1 0 1 0 0,0 1-1 0 0,-1-4 28 0 0,1 5-17 0 0,1-1 0 0 0,0 0 0 0 0,0 0 0 0 0,1-1 1 0 0,0 1-1 0 0,-1-4 17 0 0,0-29-127 0 0,2 37 126 0 0,0 0 0 0 0,-1 1 0 0 0,1-1-1 0 0,0 0 1 0 0,-1 1 0 0 0,1-1 0 0 0,-1 0 0 0 0,1 1 0 0 0,-1-1 0 0 0,0 1 0 0 0,0-1 0 0 0,0 1-1 0 0,0-1 2 0 0,0 1 1 0 0,0-1-1 0 0,1 1 0 0 0,-1-1 0 0 0,0 1 0 0 0,0-1 0 0 0,1 0 0 0 0,-1 1 0 0 0,1-1 0 0 0,-1 0 0 0 0,1 1 0 0 0,0-1 0 0 0,0 0 1 0 0,0 0-1 0 0,-1-7-16 0 0,0 7 3 0 0,1 1-1 0 0,-1 0 0 0 0,1-1 0 0 0,-1 1 0 0 0,0-1 0 0 0,0 1 0 0 0,0 0 0 0 0,1 0 0 0 0,-1-1 0 0 0,-1 1 14 0 0,-1-2-5 0 0,1 0-59 0 0,2 3-2 0 0,0 3 8 0 0,-1 0 49 0 0,1 0 9 0 0,0-1-1 0 0,0 0 1 0 0,0 0-1 0 0,0 1 1 0 0,1-1 0 0 0,-1 0-1 0 0,0 0 1 0 0,1 1 0 0 0,0 0 0 0 0,4 5 0 0 0,-4-7 1 0 0,0 1 1 0 0,0-1-1 0 0,-1 0 0 0 0,1 1 1 0 0,0-1-1 0 0,-1 1 0 0 0,1-1 0 0 0,-1 1 1 0 0,1-1-1 0 0,-1 1 0 0 0,0 0 1 0 0,1-1-1 0 0,-1 1 0 0 0,0 0-1 0 0,1 19 131 0 0,1-12-71 0 0,0 0-1 0 0,0 0 1 0 0,4 7-60 0 0,-2-2 73 0 0,1-2 55 0 0,0-1 0 0 0,1 1 0 0 0,6 8-128 0 0,-2-1 194 0 0,-1 7 28 0 0,2 7 51 0 0,-7-25-180 0 0,-1 0 0 0 0,-1 1 0 0 0,1-1-1 0 0,-1 1-92 0 0,-1-2 74 0 0,1-1-1 0 0,-1 0 1 0 0,2 0-1 0 0,-1 0 1 0 0,0 0-1 0 0,4 3-73 0 0,5 11 248 0 0,-11-17-213 0 0,1-1 0 0 0,0 1 1 0 0,0 0-1 0 0,-1-1 0 0 0,0 1 0 0 0,1 0 0 0 0,-1 0 0 0 0,0 1-35 0 0,2 12 233 0 0,4-6-58 0 0,-5-9-155 0 0,-1 1 0 0 0,1-1 0 0 0,0 0 0 0 0,0 1 0 0 0,-1-1 0 0 0,1 1 0 0 0,-1-1 0 0 0,1 1 0 0 0,-1-1 0 0 0,0 1 0 0 0,1-1 0 0 0,-1 1 0 0 0,0 1-20 0 0,0 7 82 0 0,0-6-60 0 0,0-1 0 0 0,0 0 0 0 0,0 1 0 0 0,0-1 0 0 0,-1 0 0 0 0,1 1 0 0 0,-2 2-22 0 0,-5 1 88 0 0,7-6-85 0 0,-1-1 0 0 0,1 0 0 0 0,0 1 0 0 0,-1-1 0 0 0,1 0 0 0 0,0 1 0 0 0,-1-1 0 0 0,1 0 0 0 0,0 1 0 0 0,-1-1 0 0 0,1 1 0 0 0,0-1 0 0 0,0 0 1 0 0,-1 1-1 0 0,1-1 0 0 0,0 1 0 0 0,0-1 0 0 0,0 1 0 0 0,0-1 0 0 0,-1 1 0 0 0,1-1 0 0 0,0 1 0 0 0,0-1 0 0 0,0 1 0 0 0,0-1 0 0 0,0 1 0 0 0,0-1 0 0 0,1 1 0 0 0,-1-1-3 0 0,0 6 29 0 0,0-4-25 0 0,0-1 0 0 0,0 1 1 0 0,0 0-1 0 0,0-1 0 0 0,0 1 1 0 0,0-1-1 0 0,0 1 0 0 0,0 0 0 0 0,-1-1 1 0 0,1 1-1 0 0,-1-1 0 0 0,0 2-4 0 0,-4-1 23 0 0,0 1-58 0 0,2 2-131 0 0,-2 4-143 0 0,-2 2-158 0 0,4-8-124 0 0,3-3-7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9:00.8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2 107 8464 0 0,'0'0'190'0'0,"0"0"28"0"0,0 0 10 0 0,0 3-26 0 0,-1 3-161 0 0,1 3-48 0 0,5 1 34 0 0,3 8 58 0 0,-4-11 172 0 0,4 9 405 0 0,-5-9-356 0 0,1 2 239 0 0,-3 2-70 0 0,-1 0-71 0 0,-1 1-71 0 0,1-4-125 0 0,0 0-45 0 0,0 0-45 0 0,1-2-45 0 0,6 7 199 0 0,-3-4-22 0 0,-2 2 48 0 0,-1-1-34 0 0,5 2 32 0 0,0 1 19 0 0,-4 0-34 0 0,-2-11-329 0 0,0 1 38 0 0,0 4 87 0 0,0-1 67 0 0,0 0 55 0 0,0 17 598 0 0,0-15-501 0 0,0-4-180 0 0,0-1-33 0 0,0 0-40 0 0,0 0-46 0 0,0 2 187 0 0,0-3-7 0 0,0 8-14 0 0,0-7-55 0 0,0-3-20 0 0,0 0-7 0 0,0 0-1 0 0,0 0 0 0 0,0 0 0 0 0,0 0 0 0 0,0 0 0 0 0,0 0 0 0 0,0 0 0 0 0,0 0 0 0 0,0-3-13 0 0,0-16-9 0 0,0-8-26 0 0,0 13 23 0 0,0 13-53 0 0,0-1-1 0 0,1 1 0 0 0,-1-1 0 0 0,0 1 0 0 0,1 0 0 0 0,-1-1 0 0 0,1 1 1 0 0,0 0-1 0 0,-1-1 0 0 0,1 1 0 0 0,0-1-1 0 0,6-11-1 0 0,-6 4 1 0 0,0-1 0 0 0,0 1 0 0 0,-1 0 0 0 0,0 0 0 0 0,0-2 0 0 0,-1-3 0 0 0,1 13 0 0 0,0-1 0 0 0,0 0 0 0 0,0 1 0 0 0,1-1 0 0 0,-1 0 0 0 0,0 1 0 0 0,1-1 0 0 0,-1 1 0 0 0,1-1 0 0 0,0 1 0 0 0,-1-1 0 0 0,1 1 0 0 0,0-1 0 0 0,0 1 0 0 0,5-11 0 0 0,-1-13 0 0 0,5 5 0 0 0,-7 7-1 0 0,2-2-33 0 0,5-3-64 0 0,9-15-65 0 0,-6 8-18 0 0,-11 22 161 0 0,1 0 0 0 0,-1 0 0 0 0,0 0 0 0 0,1 1 0 0 0,0-1 0 0 0,0 1 0 0 0,-1-1 0 0 0,2 1-1 0 0,-1 0 1 0 0,0 0 0 0 0,0 0 0 0 0,0 0 0 0 0,1 1 20 0 0,17-11-87 0 0,-1 3 68 0 0,3 0-30 0 0,-16 5 40 0 0,-6 3 5 0 0,1 0 1 0 0,-1 0-1 0 0,1 0 0 0 0,-1 0 1 0 0,1 1-1 0 0,-1-1 0 0 0,1 0 1 0 0,-1 1-1 0 0,1 0 0 0 0,-1-1 1 0 0,1 1-1 0 0,0 0 0 0 0,-1 0 1 0 0,1 0-1 0 0,0 0 4 0 0,16-1-9 0 0,-7 0 8 0 0,1 1 1 0 0,-1 0 0 0 0,1 1-1 0 0,10 2 1 0 0,-9 3-3 0 0,-12-5-1 0 0,0 0 1 0 0,1 0-1 0 0,-1-1 0 0 0,0 1 0 0 0,1 0 0 0 0,-1-1 0 0 0,1 0 0 0 0,-1 1 1 0 0,1-1-1 0 0,-1 0 0 0 0,1 1 0 0 0,-1-1 0 0 0,1 0 4 0 0,1 0-1 0 0,0 0 0 0 0,0 1 0 0 0,0-1 0 0 0,1 1-1 0 0,-1 0 1 0 0,0-1 0 0 0,0 2 0 0 0,0-1 0 0 0,2 1 1 0 0,5 2-1 0 0,-4-1 1 0 0,-1 0 0 0 0,1 0 0 0 0,-1 0 0 0 0,1 1 0 0 0,-1 0 0 0 0,0 0 0 0 0,0 0 0 0 0,-1 1 0 0 0,1 0 0 0 0,-1-1 0 0 0,0 2 0 0 0,0-1 0 0 0,-1 0 0 0 0,3 6 0 0 0,-1-4 0 0 0,-3-3 0 0 0,1 0 0 0 0,-1 1 0 0 0,0-1 0 0 0,0 0 0 0 0,0 1 0 0 0,0 2 0 0 0,-1-3 0 0 0,1 1 0 0 0,0 0 0 0 0,0-1 0 0 0,0 0 0 0 0,0 1 0 0 0,2 0 0 0 0,-2-1 0 0 0,0 1 0 0 0,0-1 0 0 0,0 0 0 0 0,-1 0-1 0 0,0 1 1 0 0,0-1 0 0 0,0 1 0 0 0,0-1-1 0 0,-1 3 1 0 0,2 19 21 0 0,-2-3 50 0 0,0-17-35 0 0,0-4-23 0 0,0 0 1 0 0,0 0-1 0 0,1 0 1 0 0,-1 0 0 0 0,0-1-1 0 0,1 1 1 0 0,-1 0-1 0 0,1 0 1 0 0,0-1-1 0 0,-1 1 1 0 0,1 0-1 0 0,0-1 1 0 0,1 2-14 0 0,-1-1 13 0 0,0-1 0 0 0,0 0 0 0 0,-1 1 0 0 0,1-1-1 0 0,0 1 1 0 0,-1-1 0 0 0,1 1 0 0 0,-1-1 0 0 0,1 1 0 0 0,-1-1 0 0 0,0 1 0 0 0,0-1 0 0 0,0 2-13 0 0,0 40 442 0 0,0-41-302 0 0,0-2-50 0 0,0 0-24 0 0,0 0-2 0 0,0 3-10 0 0,0-2-275 0 0,0 0 89 0 0,0 0 76 0 0,0 0 64 0 0,0 0 62 0 0,0 0 50 0 0,0 4 399 0 0,0-3-340 0 0,0-1-114 0 0,0 0-42 0 0,0 1-48 0 0,0-1-48 0 0,0 0-57 0 0,0 0-62 0 0,0 0-92 0 0,0 0-89 0 0,0 0-98 0 0,0 0-105 0 0,0 0-116 0 0,0 0-122 0 0,0-1 357 0 0,0 1-33 0 0,0-1-36 0 0,0 1-35 0 0,0-1-1704 0 0,0 0-1290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9:02.1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 11376 0 0,'21'-2'188'0'0,"-13"-1"-50"0"0,-8 3-132 0 0,0-1 0 0 0,0 1 1 0 0,1 0-1 0 0,-1 0 0 0 0,0 0 0 0 0,0-1 1 0 0,0 1-1 0 0,0 0 0 0 0,0 0 1 0 0,0-1-1 0 0,0 1 0 0 0,0 0 1 0 0,0 0-1 0 0,0 0 0 0 0,0-1 1 0 0,0 1-1 0 0,0 0 0 0 0,0 0 0 0 0,0 0 1 0 0,0-1-1 0 0,-1 1 0 0 0,1 0 1 0 0,0 0-1 0 0,0 0 0 0 0,0-1 1 0 0,0 1-1 0 0,0 0 0 0 0,0 0 0 0 0,0 0 1 0 0,-1 0-1 0 0,1-1 0 0 0,0 1 1 0 0,0 0-1 0 0,0 0 0 0 0,-1 0-6 0 0,-2-3 176 0 0,-2 3 207 0 0,6 0-229 0 0,2 0-79 0 0,1 0-89 0 0,1 0-66 0 0,2 0 78 0 0,13 0 94 0 0,-12 0-110 0 0,1 0-80 0 0,0 0-112 0 0,-4 0 33 0 0,-1 0-51 0 0,1 0-57 0 0,0 0-60 0 0,-1 0-69 0 0,1 0-72 0 0,-1 0-78 0 0,0 0-85 0 0,8 0-889 0 0,6 0-884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9:02.7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267 62 10536 0 0,'0'0'233'0'0,"3"0"39"0"0,2 0-130 0 0,6-5 267 0 0,-7 2-307 0 0,-1 0-59 0 0,1-1-95 0 0,20-20 78 0 0,-20 20 29 0 0,-2 2 60 0 0,-1 2 137 0 0,-1 0 240 0 0,-3-3 20 0 0,-7-7-32 0 0,8 9-320 0 0,1 0-43 0 0,-2 0 15 0 0,-5 1-40 0 0,6 0 8 0 0,0 1 106 0 0,-2-2-33 0 0,-2 1-47 0 0,-5 0 13 0 0,9 0-125 0 0,-1 0-1 0 0,1 0 0 0 0,0 0 1 0 0,-1 0-1 0 0,1 0 0 0 0,-1 1 1 0 0,1 0-1 0 0,0-1 0 0 0,-1 1-13 0 0,-20 12 68 0 0,1-1 20 0 0,10-4-19 0 0,3 2-11 0 0,-2 0 36 0 0,-5-2 43 0 0,-8 5 9 0 0,5-1-14 0 0,9-8-105 0 0,8-3-24 0 0,1-1 1 0 0,0 1-1 0 0,-1-1 0 0 0,1 1 0 0 0,0 0 0 0 0,-1 0 1 0 0,1-1-1 0 0,0 1 0 0 0,0 0 0 0 0,0 0 1 0 0,0 0-1 0 0,0 1 0 0 0,0-1 0 0 0,0 0 1 0 0,0 0-1 0 0,0 1-3 0 0,-29 38 21 0 0,14-22 29 0 0,13-14-44 0 0,0 0 1 0 0,0 0 0 0 0,0 0 0 0 0,0 1 0 0 0,1-1 0 0 0,-1 1 0 0 0,1 0 0 0 0,0 1-7 0 0,-6 13 29 0 0,4-12-25 0 0,4-7-5 0 0,-1 1 1 0 0,1-1-1 0 0,0 1 1 0 0,-1-1-1 0 0,1 1 1 0 0,0-1-1 0 0,0 1 1 0 0,-1-1-1 0 0,1 1 1 0 0,0 0-1 0 0,0-1 1 0 0,0 1-1 0 0,0-1 1 0 0,0 1-1 0 0,0 0 1 0 0,0-1-1 0 0,0 1 1 0 0,0 1 6 0 0,1-1 0 0 0,0 1-1 0 0,0 0 1 0 0,0-1 0 0 0,0 0 0 0 0,0 1 0 0 0,0-1-1 0 0,0 0 1 0 0,1 1 0 0 0,0-1-6 0 0,2 3 8 0 0,-1-1-8 0 0,1 1 1 0 0,-1 0-1 0 0,1-1 1 0 0,-1 1 0 0 0,1 2-1 0 0,-1 0 0 0 0,-3-5 0 0 0,0 0 0 0 0,1-1 0 0 0,-1 1 0 0 0,0 0 0 0 0,1-1 0 0 0,-1 1 0 0 0,0-1 0 0 0,1 1 0 0 0,-1-1 0 0 0,1 1 0 0 0,-1-1 0 0 0,1 1 0 0 0,0-1 0 0 0,-1 0 0 0 0,1 1 0 0 0,-1-1 0 0 0,1 0 0 0 0,0 1 0 0 0,-1-1 0 0 0,1 0 0 0 0,0 0 0 0 0,-1 0 0 0 0,1 1 0 0 0,0-1 0 0 0,-1 0 0 0 0,1 0 0 0 0,0 0 0 0 0,1 1 0 0 0,14 4-1 0 0,26 15 95 0 0,-24-16-34 0 0,12-5-21 0 0,-20 0-18 0 0,55 1 54 0 0,-42 0-63 0 0,-23 0-11 0 0,1 0 1 0 0,-1 0 0 0 0,0 0 0 0 0,1 0 0 0 0,-1 1 0 0 0,0-2-1 0 0,0 1 1 0 0,1 0 0 0 0,-1 0 0 0 0,0 0 0 0 0,1 0 0 0 0,-1 0-1 0 0,0 0 1 0 0,1 0 0 0 0,-1 0 0 0 0,0 0 0 0 0,0 0 0 0 0,1-1 0 0 0,-1 1-1 0 0,0 0 1 0 0,0 0 0 0 0,1 0 0 0 0,-1-1 0 0 0,0 1 0 0 0,0 0-1 0 0,1 0 0 0 0,16-12 37 0 0,-13 10-28 0 0,0 0-1 0 0,0 0 1 0 0,0 0 0 0 0,-1-1-1 0 0,3-2-9 0 0,9-5 38 0 0,-14 9-37 0 0,0 1-1 0 0,0 0 1 0 0,0-1-1 0 0,0 1 1 0 0,-1-1-1 0 0,1 1 1 0 0,0-1 0 0 0,0 1-1 0 0,-1-1 1 0 0,1 0-1 0 0,0 1 1 0 0,-1-1-1 0 0,1 0 1 0 0,0 0 0 0 0,-1 1-1 0 0,1-1 1 0 0,-1 0-1 0 0,1 0 1 0 0,-1 0-1 0 0,0 0 1 0 0,1 1 0 0 0,-1-1-1 0 0,0 0 1 0 0,0 0-1 0 0,0 0 1 0 0,1 0 0 0 0,-1 0-2 0 0,0-1 1 0 0,0 0 0 0 0,0 1 0 0 0,0-1 0 0 0,1 0 0 0 0,-1 1 0 0 0,1-1 0 0 0,-1 0 0 0 0,1 1 0 0 0,0-1 0 0 0,-1 1 0 0 0,1-1 0 0 0,0 1 0 0 0,0-1 0 0 0,0 1 0 0 0,0-1 0 0 0,0 1 0 0 0,0-1 0 0 0,-1 1 0 0 0,1-1 0 0 0,0 0 0 0 0,-1 1 0 0 0,1-1 0 0 0,-1 0 0 0 0,0 1 0 0 0,1-1 0 0 0,-1 0 0 0 0,0 0 0 0 0,0-4 0 0 0,-1 4 6 0 0,1-1 0 0 0,0 1 0 0 0,0 0 0 0 0,0 0 0 0 0,1 0 0 0 0,-1 0 0 0 0,0 0 0 0 0,1 0 0 0 0,-1 0 0 0 0,1-1-6 0 0,2-2 7 0 0,-1 2-7 0 0,-1 0 1 0 0,0 0-1 0 0,0 0 1 0 0,1 0-1 0 0,-2 0 1 0 0,1 0-1 0 0,0 0 1 0 0,-1 0-1 0 0,1 0 1 0 0,-1 0-1 0 0,0-1 1 0 0,0-2-2 0 0,0-52 1 0 0,0 58 0 0 0,0 0 0 0 0,0-1 0 0 0,-1 1 0 0 0,1-1 0 0 0,0 1 0 0 0,0-1 0 0 0,0 1 0 0 0,0 0 0 0 0,0-1 0 0 0,1 1 0 0 0,-1-1 0 0 0,0 1 0 0 0,0 0 0 0 0,0-1 0 0 0,0 1 0 0 0,0-1 0 0 0,0 1 0 0 0,1 0 0 0 0,-1-1 0 0 0,0 1 0 0 0,0-1 0 0 0,1 1 0 0 0,-1 0 0 0 0,0-1 0 0 0,1 1 0 0 0,-1 0 0 0 0,1 0 0 0 0,-1 0 0 0 0,0 0 0 0 0,1 0 0 0 0,-1 1-1 0 0,0-1 1 0 0,1 0 0 0 0,-1 0 0 0 0,0 0 0 0 0,1 0 0 0 0,-1 0 0 0 0,0 1-1 0 0,1-1 1 0 0,-1 0 0 0 0,0 0 0 0 0,1 1 0 0 0,-1-1 0 0 0,0 0-1 0 0,0 0 1 0 0,1 1 0 0 0,-1-1 0 0 0,0 0 0 0 0,0 1 0 0 0,0-1 0 0 0,1 0-1 0 0,-1 1 1 0 0,0-1 0 0 0,0 1 0 0 0,2 13-36 0 0,3 6 13 0 0,-1-13 23 0 0,-3-6 4 0 0,0 1 1 0 0,0-1-1 0 0,0 1 0 0 0,-1-1 0 0 0,1 0 0 0 0,0 1 1 0 0,-1-1-1 0 0,1 1 0 0 0,-1 0 0 0 0,1-1 1 0 0,-1 1-1 0 0,0-1 0 0 0,0 1 0 0 0,0 0 0 0 0,0 0-4 0 0,3 17 15 0 0,3 1 76 0 0,3 0 87 0 0,1 0 93 0 0,-5-10-98 0 0,-2-6-114 0 0,-1 0-1 0 0,2-1 1 0 0,-1 1-1 0 0,0 0 0 0 0,1-1 1 0 0,-1 1-1 0 0,3 0-58 0 0,-3-1 55 0 0,1 0 0 0 0,0 0-1 0 0,-1 1 1 0 0,0 0 0 0 0,1-1 0 0 0,-1 1-1 0 0,0 2-54 0 0,2 4 127 0 0,-1-2-33 0 0,5 4 4 0 0,4 1 22 0 0,-11-11-7 0 0,-3 2-136 0 0,2 5-124 0 0,-1-7 53 0 0,3 14-350 0 0,9-1-32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9:01.4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7568 0 0,'0'0'166'0'0,"2"0"29"0"0,9 0 14 0 0,-9 1-61 0 0,-2 3-1 0 0,0-2-86 0 0,0 2 34 0 0,-1 1 39 0 0,1 1 35 0 0,-1 7 264 0 0,2 1 122 0 0,3-3 110 0 0,8 4 97 0 0,1 0-47 0 0,-10-7-360 0 0,0-1-98 0 0,-1 0-41 0 0,0 2 0 0 0,0 0-5 0 0,0-2-4 0 0,0-1 40 0 0,2 2 94 0 0,10 19 663 0 0,1 1-105 0 0,-8-15-530 0 0,-1-1-33 0 0,1 1-36 0 0,-1 0-41 0 0,-3-4-60 0 0,-2 0-53 0 0,0-2-20 0 0,-1-6-122 0 0,0-1 1 0 0,1 0-1 0 0,-1 1 1 0 0,0-1-1 0 0,0 0 0 0 0,1 1 1 0 0,-1-1-1 0 0,0 0 1 0 0,1 0-1 0 0,-1 1 1 0 0,0-1-1 0 0,1 0 0 0 0,-1 0 1 0 0,0 0-1 0 0,1 1 1 0 0,-1-1-1 0 0,0 0 1 0 0,1 0-1 0 0,-1 0 0 0 0,1 0 1 0 0,-1 0-1 0 0,0 0 1 0 0,1 0-1 0 0,-1 0 0 0 0,1 0 1 0 0,-1 0-1 0 0,1 0 1 0 0,-1 0-1 0 0,1 0-4 0 0,-1 0 2 0 0,0 0 0 0 0,0 0 0 0 0,0 0 0 0 0,0 0-1 0 0,0 0 1 0 0,0 0 0 0 0,0 0 0 0 0,0 0 0 0 0,0 0 0 0 0,0 0-1 0 0,0 0 1 0 0,1 0 0 0 0,-1 0 0 0 0,0 0 0 0 0,0 0 0 0 0,0 0 0 0 0,0 0-1 0 0,0 0 1 0 0,0 0 0 0 0,0 0 0 0 0,0 0 0 0 0,0 0 0 0 0,0 0-1 0 0,0 0 1 0 0,0 0 0 0 0,1 0 0 0 0,-1 0 0 0 0,0 0 0 0 0,0 0 0 0 0,0 0-1 0 0,0 0 1 0 0,0 1 0 0 0,0-1 0 0 0,0 0 0 0 0,0 0 0 0 0,0 0-1 0 0,0 0 1 0 0,0 0 0 0 0,0 0 0 0 0,0 0 0 0 0,0 0 0 0 0,0 0 0 0 0,0 0-1 0 0,0 0 1 0 0,0 1 0 0 0,0-1 0 0 0,0 0 0 0 0,0 0 0 0 0,0 0 0 0 0,0 0-1 0 0,0 0 1 0 0,0 0 0 0 0,0 0 0 0 0,0 0 0 0 0,0 0 0 0 0,0 0-1 0 0,0 1-1 0 0,0 8 74 0 0,0 7-32 0 0,0-14 17 0 0,0 1-15 0 0,0-3-246 0 0,0 0 64 0 0,0 1 56 0 0,0-1 51 0 0,0 1 70 0 0,0-1 88 0 0,0 2 487 0 0,0-2-519 0 0,0 1-40 0 0,0-1-49 0 0,0 1-65 0 0,0-1-77 0 0,0 1-88 0 0,0 0-61 0 0,0-1-89 0 0,0 1-98 0 0,0-1-107 0 0,0 1-114 0 0,0 0-125 0 0,0-1 361 0 0,0 1-35 0 0,0-1-35 0 0,0 0-37 0 0,0 0-1606 0 0,0 0-1233 0 0</inkml:trace>
  <inkml:trace contextRef="#ctx0" brushRef="#br0" timeOffset="424.05">530 31 11200 0 0,'2'0'75'0'0,"-1"0"-39"0"0,0 0-35 0 0,2 0-64 0 0,-2 0 93 0 0,1 0 52 0 0,-1 0 48 0 0,1 0 67 0 0,0 0 77 0 0,1 0 90 0 0,2 0-297 0 0,0-3-39 0 0,-3-7 27 0 0,-2 8 16 0 0,0 2 86 0 0,0 0 148 0 0,0-3 14 0 0,-3-7-27 0 0,3 10-288 0 0,0 0 0 0 0,0 0 1 0 0,0 0-1 0 0,-1-1 0 0 0,1 1 0 0 0,0 0 0 0 0,0 0 0 0 0,0 0 1 0 0,-1 0-1 0 0,1-1 0 0 0,0 1 0 0 0,0 0 0 0 0,0 0 0 0 0,-1 0 1 0 0,1 0-1 0 0,0 0 0 0 0,0 0 0 0 0,0 0 0 0 0,-1 0 0 0 0,1 0 1 0 0,0 0-1 0 0,0 0 0 0 0,-1 0 0 0 0,1 0 0 0 0,0 0 0 0 0,0 0 1 0 0,-1 0-1 0 0,1 0 0 0 0,0 0 0 0 0,0 0 0 0 0,-1 0 0 0 0,1 0 0 0 0,0 0 1 0 0,0 0-1 0 0,0 0 0 0 0,-1 1 0 0 0,1-1 0 0 0,0 0 0 0 0,0 0 1 0 0,0 0-1 0 0,0 0 0 0 0,-1 0 0 0 0,1 1 0 0 0,0-1 0 0 0,0 0 1 0 0,0 0-5 0 0,-1 1 10 0 0,-4 4 85 0 0,3-6-20 0 0,-8-1 29 0 0,0 6-14 0 0,-2 0 7 0 0,1-2 52 0 0,0-2-112 0 0,-2 0 84 0 0,-32 0 471 0 0,37 0-501 0 0,0 0-38 0 0,5 0 18 0 0,3 0 14 0 0,0 2-26 0 0,0 15-52 0 0,1 2-3 0 0,-1-18-4 0 0,1-1 0 0 0,-1 1 0 0 0,0-1 0 0 0,1 1 0 0 0,-1-1 0 0 0,1 1 0 0 0,-1-1 0 0 0,0 0 0 0 0,1 1-1 0 0,-1-1 1 0 0,1 1 0 0 0,-1-1 0 0 0,1 0 0 0 0,0 0 0 0 0,-1 1 0 0 0,1-1 0 0 0,-1 0 0 0 0,1 0 0 0 0,4 3 1 0 0,10 9-12 0 0,2 6-9 0 0,-12-12 14 0 0,0 0 1 0 0,1 0-1 0 0,0-1 1 0 0,0 0-1 0 0,0 0 1 0 0,4 2 5 0 0,0-2 0 0 0,-8-4 0 0 0,0 0 0 0 0,0 0 0 0 0,1 0 0 0 0,-1 0 0 0 0,0 1 0 0 0,0-1 0 0 0,-1 1 0 0 0,1-1 0 0 0,0 1 0 0 0,5 5 0 0 0,-3-4 0 0 0,-1 0 0 0 0,0 0 0 0 0,0 0 0 0 0,0 1 0 0 0,-1-1 0 0 0,1 1 0 0 0,-1 1 0 0 0,2 4 0 0 0,1-1 0 0 0,-1 1 0 0 0,2-1 0 0 0,-1 0 0 0 0,2 1 0 0 0,5 1 0 0 0,-7 10 16 0 0,2-15 29 0 0,-4-3-10 0 0,12 26 167 0 0,-12-13-58 0 0,-3-14-133 0 0,0 0 0 0 0,0-1 1 0 0,0 1-1 0 0,0 0 0 0 0,0 0 0 0 0,0 0 0 0 0,0 0 0 0 0,0-1 0 0 0,0 1 0 0 0,1 0 0 0 0,-1 0 1 0 0,0-1-1 0 0,1 1 0 0 0,-1 0 0 0 0,0 0-11 0 0,5 2 101 0 0,-5-3-98 0 0,0 1 0 0 0,0-1-1 0 0,1 0 1 0 0,-1 0-1 0 0,0 0 1 0 0,0 0-1 0 0,0 0 1 0 0,0 0 0 0 0,0 0-1 0 0,0 0 1 0 0,0 0-1 0 0,0 0 1 0 0,1 0-1 0 0,-1 0 1 0 0,0 0-1 0 0,0 0 1 0 0,0 1 0 0 0,0-1-1 0 0,0 0 1 0 0,0 0-1 0 0,0 0 1 0 0,0 0-1 0 0,0 0 1 0 0,0 0 0 0 0,0 0-1 0 0,0 0 1 0 0,0 1-1 0 0,0-1 1 0 0,0 0-1 0 0,0 0 1 0 0,0 0 0 0 0,0 0-1 0 0,0 0 1 0 0,0 0-1 0 0,0 1 1 0 0,0-1-1 0 0,0 0 1 0 0,0 0 0 0 0,0 0-1 0 0,0 0 1 0 0,0 0-1 0 0,0 0 1 0 0,0 1-3 0 0,-3 3 84 0 0,-5 3 54 0 0,7-6-128 0 0,-9 9 88 0 0,8-7-2 0 0,-1-1-4 0 0,-7 5-54 0 0,-10-2 86 0 0,9-4-79 0 0,-1 0-41 0 0,4-2-36 0 0,-1 1-36 0 0,-1 0-69 0 0,0 0-74 0 0,-18 0-75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8:57.5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0 197 7312 0 0,'24'0'204'0'0,"19"0"249"0"0,-25 0-299 0 0,1 0-71 0 0,-2 0-108 0 0,-11 0 269 0 0,-1-1-66 0 0,6-5 215 0 0,-8 4-261 0 0,0 1 36 0 0,0-1 50 0 0,1 1 64 0 0,-1 0-52 0 0,0 0 37 0 0,0 1 43 0 0,1 0 47 0 0,3 0-31 0 0,2 0-44 0 0,15 0 468 0 0,-16-3-366 0 0,12-7-106 0 0,-15 8-118 0 0,-1 1-54 0 0,-2 0-34 0 0,1 2-33 0 0,0-1-14 0 0,0-2 33 0 0,5-2 49 0 0,-7 3-85 0 0,1 0 0 0 0,-1 0-1 0 0,0 0 1 0 0,1 0 0 0 0,-1 1 0 0 0,1-1 0 0 0,-1 1 0 0 0,1-1 0 0 0,-1 1-1 0 0,1-1 1 0 0,0 1 0 0 0,-1 0 0 0 0,1 0 0 0 0,0 0-22 0 0,12-3 168 0 0,1-10 17 0 0,1 1-15 0 0,-3 7-34 0 0,-8-5-10 0 0,5 4-10 0 0,-9 5-109 0 0,0 1 1 0 0,0 0-1 0 0,0-1 1 0 0,0 1-1 0 0,0-1 1 0 0,0 0-1 0 0,0 1 1 0 0,0-1-1 0 0,0 0 1 0 0,-1 1 0 0 0,1-1-1 0 0,0 0 1 0 0,0 0-1 0 0,-1 0 1 0 0,1 1-1 0 0,0-2-7 0 0,1-2 27 0 0,-2 3-21 0 0,0 0-1 0 0,1 1 1 0 0,-1-1 0 0 0,0 0-1 0 0,1 1 1 0 0,-1-1 0 0 0,0 1-1 0 0,1-1 1 0 0,-1 1 0 0 0,1-1-1 0 0,-1 1 1 0 0,1-1 0 0 0,-1 1-1 0 0,1-1 1 0 0,-1 1 0 0 0,1 0-1 0 0,-1-1 1 0 0,1 1 0 0 0,-1 0 0 0 0,1-1-1 0 0,0 1 1 0 0,0 0-6 0 0,3-2 22 0 0,1 0-2 0 0,-2-3 5 0 0,0-2 8 0 0,4-7 35 0 0,-2 6-56 0 0,-4 6-11 0 0,0 1 0 0 0,0 0 0 0 0,-1-1 1 0 0,1 1-1 0 0,0-1 0 0 0,-1 1 0 0 0,1-1 0 0 0,-1 1 0 0 0,1-1 0 0 0,-1 0 0 0 0,1-1-1 0 0,-1 3 1 0 0,0 0 0 0 0,0 0-1 0 0,0 0 1 0 0,0 0 0 0 0,0 0 0 0 0,0 0-1 0 0,0 0 1 0 0,0-1 0 0 0,0 1 0 0 0,0 0-1 0 0,0 0 1 0 0,0 0 0 0 0,0 0 0 0 0,0 0-1 0 0,0 0 1 0 0,0 0 0 0 0,0 0 0 0 0,0 0-1 0 0,0 0 1 0 0,0 0 0 0 0,0-1 0 0 0,0 1-1 0 0,0 0 1 0 0,0 0 0 0 0,-1 0 0 0 0,1 0-1 0 0,0 0 1 0 0,0 0 0 0 0,0 0 0 0 0,0 0-1 0 0,0 0 1 0 0,0 0 0 0 0,0 0 0 0 0,0 0-1 0 0,0 0 1 0 0,0 0 0 0 0,0 0 0 0 0,0 0-1 0 0,0 0 1 0 0,0 0 0 0 0,-1-1 0 0 0,1 1-1 0 0,0 0 1 0 0,0 0 0 0 0,0 0 0 0 0,0 0-1 0 0,0 0 1 0 0,0 0 0 0 0,0 0 0 0 0,0 0-1 0 0,0 0 1 0 0,0 0 0 0 0,-1 1 0 0 0,1-1-1 0 0,0 0 1 0 0,0 0 0 0 0,0 0-1 0 0,-3 0 10 0 0,-1-1 0 0 0,1 1 0 0 0,0 0 0 0 0,0-1 0 0 0,-1 0 0 0 0,1 0 0 0 0,0 0 0 0 0,-1 0-10 0 0,-6-6-19 0 0,10 7 17 0 0,-1 0 0 0 0,1-1 0 0 0,0 1 0 0 0,0 0 0 0 0,-1 0 0 0 0,1 0 0 0 0,0-1 0 0 0,0 1 0 0 0,-1 0 0 0 0,1 0 0 0 0,0 0 0 0 0,0 0 0 0 0,-1 0-1 0 0,1 0 1 0 0,0-1 0 0 0,-1 1 0 0 0,1 0 0 0 0,0 0 0 0 0,-1 0 0 0 0,1 0 0 0 0,0 0 0 0 0,0 0 0 0 0,-1 0 0 0 0,1 0 0 0 0,0 0 0 0 0,-1 1 2 0 0,-19 1-13 0 0,10 8 1 0 0,-4-9-20 0 0,12-1 30 0 0,0 0-1 0 0,-1 0 0 0 0,1 0 1 0 0,0 0-1 0 0,0 0 1 0 0,0 1-1 0 0,0-1 0 0 0,-1 1 1 0 0,1-1-1 0 0,0 1 1 0 0,0 0 2 0 0,-11 10 0 0 0,11-10 0 0 0,1 1 0 0 0,-1 0 0 0 0,0-1 0 0 0,1 1 0 0 0,-1-1 0 0 0,0 0 0 0 0,0 1 0 0 0,0-1 0 0 0,-2 0 0 0 0,-5 1 0 0 0,-7 4 0 0 0,4 5 0 0 0,10-9 0 0 0,0 0 0 0 0,0 0 0 0 0,0 0 0 0 0,0-1 0 0 0,0 1 0 0 0,0-1 0 0 0,0 1 0 0 0,0-1 0 0 0,-1 1 0 0 0,0 0 6 0 0,-1 0 0 0 0,1 0 0 0 0,0 0 1 0 0,0 1-1 0 0,1-1 0 0 0,-1 1 0 0 0,-1 1-6 0 0,-26 37 158 0 0,24-32-129 0 0,1-1 73 0 0,1 1 0 0 0,-1-1 0 0 0,1 1-1 0 0,0 2-101 0 0,-1 5 107 0 0,1 1 96 0 0,4 10-15 0 0,0-26-175 0 0,0 1 0 0 0,0 0 0 0 0,1 0-1 0 0,-1-1 1 0 0,0 1 0 0 0,1 0 0 0 0,-1-1 0 0 0,1 1-1 0 0,0-1 1 0 0,0 1 0 0 0,-1-1 0 0 0,1 1 0 0 0,0-1 0 0 0,0 1-1 0 0,1-1 1 0 0,-1 0 0 0 0,0 1 0 0 0,0-1 0 0 0,0 0-1 0 0,1 0-12 0 0,9 7 122 0 0,-7 2-43 0 0,1 0-20 0 0,6-2 24 0 0,7 4 8 0 0,-16-11-83 0 0,0 1 1 0 0,0 0 0 0 0,1-1 0 0 0,-1 0-1 0 0,0 1 1 0 0,1-1 0 0 0,-1 0 0 0 0,1 0-1 0 0,-1 0 1 0 0,1-1 0 0 0,0 1 0 0 0,-1 0 0 0 0,1-1-1 0 0,0 0 1 0 0,-1 0 0 0 0,4 0-9 0 0,24 6 34 0 0,-5-2 33 0 0,-13-8-24 0 0,-4 1-27 0 0,-4 2-114 0 0,0 0 38 0 0,4 0 33 0 0,0 0 86 0 0,13 1 182 0 0,-15 1-199 0 0,1-1-40 0 0,1 1-73 0 0,0-1-105 0 0,-5 0 41 0 0,1 1-36 0 0,0-1-38 0 0,0 0-42 0 0,-1 0-46 0 0,1-1-48 0 0,0 1-51 0 0,-1 0-54 0 0,0-1-59 0 0,1 0-60 0 0,-1 1-65 0 0,0-1-67 0 0,5-3-1396 0 0,2-5-1200 0 0</inkml:trace>
  <inkml:trace contextRef="#ctx0" brushRef="#br0" timeOffset="320.54">635 122 8208 0 0,'38'25'182'0'0,"-30"-20"29"0"0,-8-5 13 0 0,2 2-32 0 0,9 16-144 0 0,-9-14-50 0 0,0 0 0 0 0,1 0 0 0 0,-1-1 1 0 0,1 1-1 0 0,2 2 2 0 0,1 2 20 0 0,-3 0 43 0 0,-3-1 44 0 0,-2 0 47 0 0,1-1 15 0 0,0 1 36 0 0,1-3-21 0 0,2 1 35 0 0,1 4 203 0 0,9 11 627 0 0,-8-15-769 0 0,0-3-44 0 0,0 1-1 0 0,0-1-34 0 0,0 2 118 0 0,-1 2-38 0 0,-3 4 66 0 0,0-7-240 0 0,0-3-93 0 0,0 0-1 0 0,0 0 1 0 0,0 0-1 0 0,0 1 1 0 0,0-1-1 0 0,0 0 1 0 0,0 0-1 0 0,0 0 1 0 0,0 0-1 0 0,0 0 1 0 0,0 0-1 0 0,-1 1 1 0 0,1-1-1 0 0,0 0 1 0 0,0 0-1 0 0,0 0 1 0 0,0 0-1 0 0,0 0 1 0 0,0 0-1 0 0,0 1 1 0 0,0-1-1 0 0,1 0 1 0 0,-1 0-1 0 0,0 0 1 0 0,0 0-1 0 0,0 0 1 0 0,0 0-1 0 0,0 1 1 0 0,0-1-1 0 0,0 0 1 0 0,0 0-1 0 0,0 0 1 0 0,0 0-1 0 0,0 0 1 0 0,0 0-1 0 0,0 0 1 0 0,1 0-1 0 0,-1 0 1 0 0,0 1-1 0 0,0-1 1 0 0,0 0-1 0 0,0 0 1 0 0,0 0-1 0 0,0 0 1 0 0,0 0-1 0 0,1 0 1 0 0,-1 0 0 0 0,0 0-1 0 0,0 0 1 0 0,0 0-1 0 0,0 0 1 0 0,0 0-1 0 0,1 0 1 0 0,-1 0-14 0 0,6 1 360 0 0,-1 1-69 0 0,2 2-12 0 0,0 2 48 0 0,-5-4 174 0 0,-2-2-12 0 0,-1 3-73 0 0,1 1-53 0 0,0 1-55 0 0,1 0-58 0 0,0 0-83 0 0,0-2-46 0 0,-2 0-45 0 0,0-1-49 0 0,-2-1 50 0 0,-6-2-58 0 0,9 1-17 0 0,0 0-1 0 0,0 1 1 0 0,0-1-1 0 0,0 0 0 0 0,-1 0 1 0 0,1 0-1 0 0,0 0 1 0 0,0 0-1 0 0,0 0 0 0 0,0 0 1 0 0,0 0-1 0 0,0 0 1 0 0,0 0-1 0 0,0 0 1 0 0,0 0-1 0 0,0 0 0 0 0,-1 0 1 0 0,1 0-1 0 0,0 0 1 0 0,0-1-1 0 0,0 1 0 0 0,0 0 1 0 0,0 0-1 0 0,0 0 1 0 0,0 0-1 0 0,0 0 0 0 0,0 0 1 0 0,0 0-1 0 0,0 0 1 0 0,0 0-1 0 0,0 0 0 0 0,-1 0 1 0 0,1 0-1 0 0,0 0 1 0 0,0 0-1 0 0,0 0 0 0 0,0 0 1 0 0,0-1-1 0 0,0 1 1 0 0,0 0-1 0 0,0 0 0 0 0,0 0 1 0 0,0 0-1 0 0,0 0 1 0 0,0 0-1 0 0,0 0 0 0 0,0 0 1 0 0,0 0-1 0 0,0 0 1 0 0,0-1-1 0 0,0 1 0 0 0,0 0 1 0 0,0 0-1 0 0,0 0 1 0 0,0 0-1 0 0,0 0 0 0 0,0 0-1 0 0,0-1 4 0 0,0 1 0 0 0,0-1 0 0 0,0 1 0 0 0,0-1 0 0 0,0 1 0 0 0,0-1 0 0 0,0 0 0 0 0,0 1 0 0 0,-1-1-1 0 0,1 1 1 0 0,0-1 0 0 0,0 1 0 0 0,-1-1 0 0 0,1 1 0 0 0,0 0 0 0 0,-1-1 0 0 0,1 1 0 0 0,0-1 0 0 0,-1 1-1 0 0,1-1 1 0 0,-1 1 0 0 0,1 0 0 0 0,-1 0 0 0 0,0-1-4 0 0,1 1 3 0 0,-1-1 0 0 0,1 1-1 0 0,-1-1 1 0 0,1 1 0 0 0,-1-1 0 0 0,1 1-1 0 0,-1-1 1 0 0,1 1 0 0 0,-1-1 0 0 0,1 1-1 0 0,-1-1 1 0 0,1 0 0 0 0,0 1 0 0 0,-1-1-1 0 0,1 0 1 0 0,0 1 0 0 0,0-1 0 0 0,0 0 0 0 0,-1 1-1 0 0,1-1 1 0 0,0 0 0 0 0,0 0 0 0 0,0 1-1 0 0,0-1 1 0 0,0 0-3 0 0,0-7 37 0 0,0-12 20 0 0,0-4-62 0 0,0 16 9 0 0,0 6-2 0 0,0 0 1 0 0,0 1-1 0 0,-1-1 0 0 0,1 0 0 0 0,-1 1 0 0 0,1-1 0 0 0,-1 0 0 0 0,0 1 0 0 0,1-1 0 0 0,-2 0-2 0 0,-2-10 33 0 0,5 9-32 0 0,0-1 0 0 0,1 0 1 0 0,-1 0-1 0 0,1 1 0 0 0,0-1 1 0 0,0 1-1 0 0,0-1 0 0 0,1 1-1 0 0,4-10 0 0 0,-2-17 0 0 0,-3 26 0 0 0,1 1 0 0 0,0-1 0 0 0,0 1 0 0 0,0 0 0 0 0,0 0 0 0 0,0 0 0 0 0,5-4 0 0 0,9-8 0 0 0,-6 7 0 0 0,1 0 0 0 0,0 0 0 0 0,0 1 0 0 0,12-5 0 0 0,11-3 0 0 0,-10 10 0 0 0,-5-6 0 0 0,-7 8 0 0 0,-11 3 0 0 0,0 0 0 0 0,1-1 0 0 0,-1 1 0 0 0,0-1 0 0 0,0 0 0 0 0,0 0 0 0 0,0 0 0 0 0,0 0 0 0 0,0 0 0 0 0,0 0 0 0 0,0-1 0 0 0,0 1 0 0 0,-1 0 0 0 0,1-1 0 0 0,4-3-81 0 0,0 1 62 0 0,15-2 139 0 0,-8 5-88 0 0,-3 0-99 0 0,-3 2-73 0 0,1-1-98 0 0,-3 0 31 0 0,0 0-51 0 0,0 1-56 0 0,0-1-62 0 0,-4 0-35 0 0,1 0-67 0 0,0 0-58 0 0,-1 0-52 0 0,1 0-174 0 0,0 0-51 0 0,0 0-211 0 0,1 0-567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8:56.4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0 424 9528 0 0,'0'0'216'0'0,"0"0"32"0"0,0 0 10 0 0,1 0-107 0 0,1 2-78 0 0,9 5-16 0 0,3 1-68 0 0,-11-4 47 0 0,-1 1 65 0 0,1 1 49 0 0,-1-1 36 0 0,4 11 404 0 0,-2-11-363 0 0,6 0 467 0 0,-7-1-339 0 0,0 2-52 0 0,4 7 196 0 0,-5-9-306 0 0,3 27 1105 0 0,0-24-991 0 0,0 3 46 0 0,-2 3-65 0 0,-2-3-110 0 0,5 2 8 0 0,0 0-9 0 0,-4-1-16 0 0,-1-2 54 0 0,5 3 34 0 0,-3-5-73 0 0,0 0 75 0 0,-1-1-21 0 0,-2 1 62 0 0,0 3-150 0 0,0-7-12 0 0,0-3-2 0 0,0 0 0 0 0,0 0-8 0 0,0 0-34 0 0,0-3-30 0 0,-1-8-43 0 0,1-19-1 0 0,1 21 31 0 0,1 1 39 0 0,7-13 54 0 0,-3-2-57 0 0,-5 22-76 0 0,9-23 5 0 0,14-13-109 0 0,-16 25 68 0 0,-5 8 13 0 0,-1 0-1 0 0,0 1 0 0 0,-1-1 0 0 0,1 0 0 0 0,1-4 21 0 0,5-11-113 0 0,-6 17 92 0 0,0 0 0 0 0,0-1 0 0 0,0 1 1 0 0,1 0-1 0 0,-1 0 0 0 0,1 1 0 0 0,1-2 21 0 0,16-12-181 0 0,-8 5 73 0 0,6 4 48 0 0,-15 6 56 0 0,-1-1-1 0 0,0 1 0 0 0,1-1 1 0 0,-1 0-1 0 0,0 0 1 0 0,0 0-1 0 0,1 0 0 0 0,-1 0 1 0 0,0 0-1 0 0,0-1 1 0 0,0 1-1 0 0,0-1 0 0 0,-1 0 5 0 0,1 1-1 0 0,-1 0 0 0 0,1-1 0 0 0,-1 1 0 0 0,1 0-1 0 0,-1 0 1 0 0,1 0 0 0 0,-1 0 0 0 0,1 0-1 0 0,0 0 1 0 0,0 0 0 0 0,0 0 1 0 0,10 0-28 0 0,4 0-57 0 0,-7 1 49 0 0,-7-1 23 0 0,1 1 1 0 0,0 0-1 0 0,0 0 1 0 0,0 0-1 0 0,0 0 1 0 0,0 0-1 0 0,-1 1 1 0 0,1-1-1 0 0,0 1 1 0 0,0 0-1 0 0,0 0 13 0 0,5 3-37 0 0,-7-3 34 0 0,0 0 0 0 0,1 0 0 0 0,-1 0 0 0 0,1 0 0 0 0,-1-1 0 0 0,1 1 0 0 0,-1 0 0 0 0,1-1 0 0 0,-1 0 0 0 0,1 1 0 0 0,-1-1 0 0 0,1 0-1 0 0,0 0 1 0 0,-1 0 3 0 0,1 0 0 0 0,0 1 0 0 0,-1-1 0 0 0,1 0 0 0 0,-1 0 0 0 0,1 1 0 0 0,-1-1 0 0 0,1 1 0 0 0,-1-1 0 0 0,1 1 0 0 0,-1 0 0 0 0,1-1 0 0 0,-1 1 0 0 0,0 0 0 0 0,1 0 0 0 0,6 4 0 0 0,-4-2 0 0 0,1 1 0 0 0,0 0 0 0 0,-1-1 0 0 0,0 2 0 0 0,0-1 0 0 0,0 0 0 0 0,0 1 0 0 0,-1 0 0 0 0,0 0 0 0 0,1 1 0 0 0,3 4 0 0 0,-1 2 0 0 0,-1-1 0 0 0,1 1 0 0 0,-1 1 0 0 0,10 22 0 0 0,-10-10 15 0 0,1-12 28 0 0,-5-12-36 0 0,0 1 0 0 0,-1-1 0 0 0,1 0 1 0 0,0 1-1 0 0,-1-1 0 0 0,1 0 1 0 0,-1 1-1 0 0,1-1 0 0 0,-1 1 1 0 0,0-1-1 0 0,0 1 0 0 0,0-1 0 0 0,0 1-7 0 0,0 13 81 0 0,0 21-11 0 0,0-23 32 0 0,0-7-10 0 0,0 1 35 0 0,0-1 38 0 0,0-1 46 0 0,0-26-93 0 0,0-31 52 0 0,1 49-168 0 0,-1 0 0 0 0,0 0 0 0 0,1 0 0 0 0,-1 0-1 0 0,1 0 1 0 0,0 0 0 0 0,0 0 0 0 0,0 0 0 0 0,1 0-2 0 0,3-12-1 0 0,-2 3 0 0 0,-3 9-2 0 0,1-1 0 0 0,0 0 1 0 0,0 1-1 0 0,1-1 0 0 0,-1 1 0 0 0,1-1 0 0 0,-1 1 1 0 0,1 0-1 0 0,2-2 3 0 0,-3 2-8 0 0,14-18-115 0 0,17-16-144 0 0,-9 14 141 0 0,-14 14 52 0 0,1-1-39 0 0,0-4-46 0 0,1-3-65 0 0,-10 16 211 0 0,0 0-1 0 0,0 0 0 0 0,0 0 0 0 0,1 0 1 0 0,-1 0-1 0 0,1 0 0 0 0,-1 0 0 0 0,1 0 1 0 0,-1 1-1 0 0,1-1 14 0 0,13-6-139 0 0,5-3 71 0 0,-7 6-32 0 0,2 4 75 0 0,-8 1 12 0 0,21-1-51 0 0,-23 3 21 0 0,-1 1 35 0 0,-1-1 8 0 0,1 1-1 0 0,-1-1 1 0 0,1 1-1 0 0,0-1 0 0 0,2 1 1 0 0,4 0 0 0 0,-9-3 0 0 0,0-1 0 0 0,0 0 0 0 0,0 1 0 0 0,1-1 0 0 0,-1 1 0 0 0,0-1 0 0 0,-1 1 0 0 0,1-1 0 0 0,0 1 0 0 0,0 0 0 0 0,0 0 0 0 0,0-1 0 0 0,0 1 0 0 0,-1 0 0 0 0,1 0 0 0 0,0 0 0 0 0,-1 0 0 0 0,1 1 0 0 0,60 118 118 0 0,-56-107-108 0 0,5-8-10 0 0,-9-3 4 0 0,1 0 0 0 0,-1 0 0 0 0,0 0 0 0 0,1 1 0 0 0,-1-1 0 0 0,-1 0 0 0 0,1 1 0 0 0,0-1-4 0 0,4 10-12 0 0,0-4-94 0 0,-2-5 0 0 0,5 1 64 0 0,-5-2-8 0 0,0 0-73 0 0,1-1-110 0 0,-3 0 64 0 0,0 0-42 0 0,0 0-45 0 0,0 0-52 0 0,0-1-82 0 0,0 1-61 0 0,-1-1-54 0 0,0 1-48 0 0,1-1-163 0 0,-1 0-47 0 0,0 0-198 0 0,0 0-531 0 0</inkml:trace>
  <inkml:trace contextRef="#ctx0" brushRef="#br0" timeOffset="510.51">1255 0 10712 0 0,'0'0'241'0'0,"2"0"38"0"0,13 5 51 0 0,-4 3-108 0 0,-6-4-131 0 0,0-4-75 0 0,0 1-19 0 0,1 10 2 0 0,-1-2 13 0 0,1-4 25 0 0,1-2 51 0 0,-1 0 92 0 0,-6-2-162 0 0,1-1 1 0 0,-1 1 0 0 0,0-1-1 0 0,0 1 1 0 0,1 0 0 0 0,-1-1-1 0 0,0 1 1 0 0,0 0 0 0 0,0-1-1 0 0,1 1 1 0 0,-1-1 0 0 0,0 1-1 0 0,0 0 1 0 0,0-1 0 0 0,0 1-1 0 0,0 0 1 0 0,0 0-19 0 0,3 13 329 0 0,9 1 51 0 0,0 1 23 0 0,-7-6-150 0 0,-2-1-55 0 0,0 2-15 0 0,0 5 29 0 0,0 0 5 0 0,0-5-32 0 0,7 9 163 0 0,-5 8-27 0 0,4 10 28 0 0,-5-5-79 0 0,-2-14-37 0 0,3-2-51 0 0,1-3-55 0 0,3 24 207 0 0,1 4-19 0 0,1-4-76 0 0,-8-21-94 0 0,-3 3-20 0 0,-1-11-64 0 0,1 112 784 0 0,0-119-747 0 0,0-2-24 0 0,0 0 12 0 0,0 0 3 0 0,0 0-20 0 0,0 0-1 0 0,0-2 15 0 0,3-11-14 0 0,7-7-58 0 0,-5 10-10 0 0,0 0-3 0 0,1 1 0 0 0,0 0 0 0 0,1 0 0 0 0,7-8 2 0 0,-4 6-46 0 0,0 0-44 0 0,-1 0-4 0 0,1-4-3 0 0,4-6-23 0 0,1 8-1 0 0,1 4 30 0 0,30-7-207 0 0,-38 13 255 0 0,5-1-56 0 0,-3 0 40 0 0,1-1 23 0 0,-7 4 31 0 0,-1 0 1 0 0,0 0 0 0 0,0 1 0 0 0,0-1 0 0 0,0 1 0 0 0,1 0-1 0 0,0 0 5 0 0,21 0-70 0 0,-22 0 62 0 0,1 1 1 0 0,0-1-1 0 0,-1 1 0 0 0,1 0 0 0 0,-1 0 1 0 0,1 1-1 0 0,-1-1 0 0 0,1 1 0 0 0,2 1 8 0 0,24 2-24 0 0,-12 8-26 0 0,8 14 41 0 0,-9-9 8 0 0,-13-13 1 0 0,0 1 0 0 0,0-1 0 0 0,-1 1 0 0 0,1 0 0 0 0,-1-1 0 0 0,0 2 0 0 0,-1-2 0 0 0,-1-2 0 0 0,0 0 1 0 0,0-1-1 0 0,-1 1 0 0 0,1 0 0 0 0,-1 0 0 0 0,0-1 0 0 0,0 1 0 0 0,0 0 0 0 0,0 0 0 0 0,0 0 0 0 0,0-1 0 0 0,-1 13 59 0 0,1-13-52 0 0,-1 0 0 0 0,1 1 0 0 0,-1-1-1 0 0,1 0 1 0 0,-1 0 0 0 0,0-1-1 0 0,0 1 1 0 0,0 0 0 0 0,0 0-1 0 0,0 0 1 0 0,0 0 0 0 0,0-1-1 0 0,-1 1 1 0 0,1-1 0 0 0,-1 1-1 0 0,1-1 1 0 0,-1 1 0 0 0,1-1 0 0 0,-1 0-1 0 0,0 0 1 0 0,0 0 0 0 0,0 1-7 0 0,-8 3 47 0 0,1-1 1 0 0,-1 1-1 0 0,0-1 1 0 0,-2 0-48 0 0,10-3 1 0 0,-6 1 12 0 0,1 1-1 0 0,-1-1 1 0 0,0-1-1 0 0,1 1 1 0 0,-9-1-13 0 0,13-1 4 0 0,0 1 1 0 0,0-1-1 0 0,0 0 1 0 0,0 1-1 0 0,0-1 1 0 0,0 1 0 0 0,0 0-1 0 0,0 0 1 0 0,-3 2-5 0 0,-9 2 7 0 0,-6-2-56 0 0,-3-3-102 0 0,9 0 24 0 0,2-3-6 0 0,4-2-38 0 0,1 0 15 0 0,2 2-15 0 0,-5-3-50 0 0,8 5 79 0 0,-1-1-89 0 0,3 1 49 0 0,-1 1-44 0 0,0-1-50 0 0,1 0-55 0 0,-1 0-60 0 0,1 1-58 0 0,-1-1-52 0 0,0 1-46 0 0,1 0-160 0 0,-1-1-44 0 0,0 1-195 0 0,-2 0-520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8:55.4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76 10192 0 0,'0'-13'230'0'0,"0"11"30"0"0,0 2 19 0 0,0 0-30 0 0,1 0-185 0 0,1 0-37 0 0,5 0-5 0 0,-2 2 23 0 0,-3-1-73 0 0,0 0 40 0 0,2 2 107 0 0,1 2 85 0 0,6 6 355 0 0,-9-8-429 0 0,0 1-46 0 0,3 8 320 0 0,-1-10-258 0 0,2 4 96 0 0,-1 17 142 0 0,10 7 304 0 0,-7-14-352 0 0,0 3-58 0 0,-6-9-178 0 0,4 9 75 0 0,1-5 44 0 0,1 3-6 0 0,-7-14-179 0 0,-1 0 0 0 0,1 0 0 0 0,0 0 0 0 0,-1 0 0 0 0,1 0 0 0 0,-1 0 1 0 0,0 2-35 0 0,2 8 170 0 0,4-1-19 0 0,-2-5-48 0 0,-2-2-4 0 0,-1 1 14 0 0,-1 1 34 0 0,0-2-61 0 0,0 10 218 0 0,0-12-252 0 0,0-1-48 0 0,0-2-2 0 0,0 1 0 0 0,0-1 0 0 0,0 0 0 0 0,0 0 0 0 0,0 0 0 0 0,0 0 0 0 0,0 0 0 0 0,0 0 0 0 0,0 0 0 0 0,0 0 0 0 0,0 0 0 0 0,0 0 0 0 0,0 0 0 0 0,0 1 0 0 0,0-1 0 0 0,0 0 0 0 0,0 0 0 0 0,0 0 0 0 0,0 0 0 0 0,0 0 0 0 0,0 0 0 0 0,0 0 0 0 0,0 0 0 0 0,0 0 0 0 0,1 0 0 0 0,-1 0 0 0 0,0 0 0 0 0,0 1 0 0 0,0-1 0 0 0,0 0 0 0 0,0 0 0 0 0,0 0 0 0 0,0 0 0 0 0,0 0 0 0 0,0 0 0 0 0,0 0 0 0 0,0 0 0 0 0,0 0 0 0 0,0 0 0 0 0,0 0 0 0 0,1 0 0 0 0,-1 0 0 0 0,0 0 0 0 0,0 0 0 0 0,0 0 0 0 0,0 0 0 0 0,0 0 0 0 0,0 0 0 0 0,0 0 0 0 0,0 0 0 0 0,0 0 0 0 0,0 0 0 0 0,1 0 0 0 0,-1 0 0 0 0,0 0 0 0 0,0 0 0 0 0,0 0-2 0 0,0 0 68 0 0,0 0-40 0 0,1 0-45 0 0,4-1-88 0 0,-3 1 123 0 0,-1 0 53 0 0,0 0 52 0 0,0 0 69 0 0,0 1 81 0 0,0-1 92 0 0,-3-3-277 0 0,2-2-33 0 0,1-9 1 0 0,0 6-15 0 0,-2-11 44 0 0,1-5-44 0 0,0 19-41 0 0,0 1 1 0 0,0-1-1 0 0,1 1 1 0 0,-1-1-1 0 0,2-2 0 0 0,3-8 0 0 0,-3 12 0 0 0,-1 0 0 0 0,0 0 0 0 0,0-1 0 0 0,0 1 0 0 0,-1 0 0 0 0,1-1 0 0 0,-1 1 0 0 0,1-1 0 0 0,-1 1 0 0 0,0-5 0 0 0,0 0 0 0 0,1 1 0 0 0,1-1 0 0 0,-1 1 0 0 0,1-1 0 0 0,0 1 0 0 0,3-6 0 0 0,-1 1 0 0 0,4-5-1 0 0,4-2-38 0 0,-7 13 11 0 0,-1-1 0 0 0,0 0 0 0 0,0 1 0 0 0,0-3 28 0 0,-4 7-6 0 0,0 1 2 0 0,0 1-1 0 0,0-1 1 0 0,0 0-1 0 0,1 1 1 0 0,-1-1-1 0 0,0 0 1 0 0,0 1-1 0 0,0-1 1 0 0,1 0-1 0 0,-1 1 1 0 0,0-1-1 0 0,1 1 1 0 0,-1-1-1 0 0,0 0 1 0 0,1 1-1 0 0,-1-1 1 0 0,1 1-1 0 0,-1-1 1 0 0,1 1-1 0 0,-1-1 1 0 0,1 1-1 0 0,-1 0 1 0 0,1-1-1 0 0,-1 1 1 0 0,1 0-1 0 0,0-1 1 0 0,0 1 4 0 0,5-3-35 0 0,-5 2 29 0 0,0 1 0 0 0,0-1-1 0 0,0 0 1 0 0,0 1 0 0 0,-1-1 0 0 0,1 0 0 0 0,0 0 0 0 0,0 0 0 0 0,-1 1-1 0 0,1-1 1 0 0,-1 0 0 0 0,1 0 0 0 0,-1 0 0 0 0,1 0 0 0 0,-1 0 0 0 0,1-1 6 0 0,5-8-92 0 0,18-3-65 0 0,-20 11 138 0 0,-3 1 19 0 0,0 1-1 0 0,0 0 0 0 0,0-1 0 0 0,0 1 0 0 0,0 0 0 0 0,0 0 0 0 0,0 0 0 0 0,0 0 1 0 0,0 0-1 0 0,0 0 0 0 0,0 0 0 0 0,0 1 0 0 0,0-1 0 0 0,0 0 0 0 0,0 0 0 0 0,0 1 1 0 0,0-1-1 0 0,0 1 0 0 0,0-1 0 0 0,0 1 0 0 0,0-1 0 0 0,0 1 0 0 0,0 0 0 0 0,0-1 1 0 0,0 1-5 0 0,1 0 0 0 0,-1 0 0 0 0,1 0 0 0 0,-1 0 0 0 0,1-1 0 0 0,-1 1 0 0 0,1 0 0 0 0,0-1 0 0 0,-1 0 0 0 0,1 1 0 0 0,1-1 5 0 0,0 1-5 0 0,0-1-1 0 0,0 1 0 0 0,0 0 1 0 0,0 0-1 0 0,-1 0 0 0 0,1 1 1 0 0,0-1-1 0 0,-1 1 0 0 0,1-1 0 0 0,-1 1 1 0 0,1 0-1 0 0,-1 0 0 0 0,0 0 1 0 0,0 0-1 0 0,0 0 0 0 0,0 1 1 0 0,0 0 5 0 0,3 2-10 0 0,-1 0 0 0 0,0 1 0 0 0,-1-1 0 0 0,1 1 0 0 0,-1 0 0 0 0,2 5 10 0 0,3 9 32 0 0,12 14 118 0 0,-15-27-132 0 0,6 13 62 0 0,-4-2-71 0 0,-3-6-46 0 0,1 1-35 0 0,3 4-24 0 0,-5-4 44 0 0,-3-9 49 0 0,1 0 0 0 0,0 1 0 0 0,1-1 0 0 0,-1 0 0 0 0,1 0 0 0 0,1 1 3 0 0,9 18 152 0 0,-4-9-60 0 0,-3-5-60 0 0,0 21-18 0 0,5-18-30 0 0,-8-9-61 0 0,-2-3-4 0 0,0 0-34 0 0,0 0-62 0 0,0 0 52 0 0,0 1 45 0 0,0 0 36 0 0,0 0 36 0 0,0 5 85 0 0,0-5-114 0 0,0 1-67 0 0,0-1-94 0 0,0 0-114 0 0,0-1 105 0 0,0 1-37 0 0,0-1-41 0 0,0 0-43 0 0,0 0-57 0 0,0 0-58 0 0,0 0-50 0 0,0 0-45 0 0,0 0-157 0 0,0 0-44 0 0,0 0-189 0 0,0 0-513 0 0</inkml:trace>
  <inkml:trace contextRef="#ctx0" brushRef="#br0" timeOffset="331.76">741 61 9440 0 0,'0'0'216'0'0,"0"2"32"0"0,0 4-129 0 0,0 17 191 0 0,1-16-244 0 0,1-3-41 0 0,1-2-25 0 0,4 4 0 0 0,-2 17 0 0 0,-2-16 22 0 0,0-2 46 0 0,1 4 140 0 0,-2-4-56 0 0,-2 1 34 0 0,1 2 158 0 0,0-1-83 0 0,2 1-28 0 0,1 2 25 0 0,0 0 35 0 0,-3-7-192 0 0,2 5 216 0 0,-1-1-55 0 0,2-1-5 0 0,4 3 55 0 0,-1 0-39 0 0,1 5 233 0 0,0 0-19 0 0,-1-6-238 0 0,0 0-44 0 0,-4-5-108 0 0,0 0-1 0 0,0 0 1 0 0,0 0 0 0 0,1 0-1 0 0,-1-1 1 0 0,1 1-97 0 0,6 2 250 0 0,0 0 12 0 0,0 3-55 0 0,-9-7-178 0 0,1 0 0 0 0,-1 1 1 0 0,0-1-1 0 0,1 0 0 0 0,-1 0 1 0 0,0 0-1 0 0,1 0 0 0 0,-1 0 1 0 0,1 0-1 0 0,0-1 0 0 0,-1 1 1 0 0,1 0-1 0 0,0-1 0 0 0,-1 1 1 0 0,1-1-1 0 0,0 0 0 0 0,0 1-29 0 0,3 1 224 0 0,-3 0-194 0 0,-1-1-1 0 0,1 0 1 0 0,-1 0-1 0 0,1 0 0 0 0,-1 0 1 0 0,1 0-1 0 0,0 0 0 0 0,0-1 1 0 0,-1 1-1 0 0,1 0 1 0 0,0-1-1 0 0,0 0 0 0 0,0 1 1 0 0,0-1-1 0 0,0 0-29 0 0,9 1 222 0 0,1-1 94 0 0,-7 0-184 0 0,0-3 44 0 0,6-3-45 0 0,3-3 51 0 0,-9-1-39 0 0,5 5-40 0 0,-5-5-21 0 0,1 6-29 0 0,-5 4-50 0 0,-1-1-1 0 0,0 1 1 0 0,1 0 0 0 0,-1 0 0 0 0,1-1 0 0 0,-1 1 0 0 0,0 0 0 0 0,1-1 0 0 0,-1 1 0 0 0,0 0 0 0 0,1-1 0 0 0,-1 1 0 0 0,0 0 0 0 0,1-1 0 0 0,-1 1 0 0 0,0-1 0 0 0,0 1 0 0 0,0-1 0 0 0,0 1 0 0 0,1 0 0 0 0,-1-1 0 0 0,0 1-1 0 0,0-1 1 0 0,0 1 0 0 0,0-1 0 0 0,0 1 0 0 0,0-1 0 0 0,0 1 0 0 0,0-1 0 0 0,0 1 0 0 0,0-1 0 0 0,0 0-3 0 0,-1 1 2 0 0,1-1 0 0 0,0 0-1 0 0,0 1 1 0 0,0-1 0 0 0,1 0 0 0 0,-1 1-1 0 0,0-1 1 0 0,0 1 0 0 0,0-1 0 0 0,0 0-1 0 0,1 1 1 0 0,-1-1 0 0 0,0 0 0 0 0,0 1-1 0 0,1-1 1 0 0,-1 1 0 0 0,1-1 0 0 0,-1 1-1 0 0,0-1 1 0 0,1 1 0 0 0,-1-1 0 0 0,1 1-1 0 0,-1-1 1 0 0,1 1 0 0 0,-1 0 0 0 0,1-1-2 0 0,0 1 1 0 0,-1 0 1 0 0,1-1 0 0 0,-1 1-1 0 0,1-1 1 0 0,-1 1-1 0 0,1-1 1 0 0,-1 1 0 0 0,1-1-1 0 0,-1 1 1 0 0,0-1 0 0 0,1 1-1 0 0,-1-1 1 0 0,0 1-1 0 0,1-1 1 0 0,-1 0 0 0 0,0 1-1 0 0,0-1 1 0 0,0 1 0 0 0,1-1-1 0 0,-1 0 1 0 0,0 1 0 0 0,0-1-1 0 0,0 0 1 0 0,0 1-1 0 0,0-1 1 0 0,0 0-2 0 0,0-44 65 0 0,0 34-46 0 0,1 8-16 0 0,-1 0 1 0 0,0 0 0 0 0,0 0 0 0 0,0 1 0 0 0,0-1-1 0 0,0 0 1 0 0,-1 0 0 0 0,1 1 0 0 0,-1-1 0 0 0,0 0-1 0 0,0-1-3 0 0,-9-13 0 0 0,7 4 0 0 0,2 11-1 0 0,1-1-1 0 0,-1 1 1 0 0,1 0-1 0 0,-1 0 1 0 0,0-1 0 0 0,0 1-1 0 0,0 0 1 0 0,0 0-1 0 0,0 0 1 0 0,0 0-1 0 0,-2-2 2 0 0,-1-1-147 0 0,4-2 53 0 0,-1 2 2 0 0,-9-8-184 0 0,7 11 77 0 0,1 0 67 0 0,-1 2 40 0 0,0 0 35 0 0,1 0 3 0 0,0-1-40 0 0,-1-6-259 0 0,3-8-289 0 0,0 12 409 0 0,0 2 77 0 0,0 0 22 0 0,0 1-12 0 0,0 0-41 0 0,-1 0-8 0 0,1 0-43 0 0,-1 0-47 0 0,1 0-55 0 0,-1 0-58 0 0,0 0-54 0 0,0 0-48 0 0,0 0-42 0 0,-1 0-156 0 0,0 0-42 0 0,0 0-187 0 0,-1 0-509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8:06.5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167 439 8176 0 0,'0'0'182'0'0,"0"-2"29"0"0,0-8 13 0 0,0 10-221 0 0,0 0 1 0 0,0-1-1 0 0,0 1 1 0 0,0 0-1 0 0,0 0 0 0 0,0 0 1 0 0,0 0-1 0 0,0 0 0 0 0,0 0 1 0 0,0 0-1 0 0,0 0 0 0 0,0 0 1 0 0,0 0-1 0 0,0 0 1 0 0,0-1-1 0 0,0 1 0 0 0,0 0 1 0 0,0 0-1 0 0,0 0 0 0 0,0 0 1 0 0,0 0-1 0 0,0 0 1 0 0,-1 0-1 0 0,1 0 0 0 0,0 0 1 0 0,0 0-1 0 0,0 0 0 0 0,0 0 1 0 0,0-1-1 0 0,0 1 0 0 0,0 0 1 0 0,0 0-1 0 0,0 0 1 0 0,0 0-1 0 0,0 0 0 0 0,0 0 1 0 0,0 0-1 0 0,0 0 0 0 0,-1 0 1 0 0,1 0-1 0 0,0 0 1 0 0,0 0-1 0 0,0 0 0 0 0,0 0 1 0 0,0 0-1 0 0,0 0 0 0 0,0 0 1 0 0,0 0-1 0 0,0 0 0 0 0,0 0 1 0 0,0 0-1 0 0,-1 0 1 0 0,1 0-1 0 0,0 0 0 0 0,0 0 1 0 0,0 0-1 0 0,0 0-3 0 0,-10 0 85 0 0,8 0-9 0 0,1 0 83 0 0,0-1 83 0 0,-2 1-105 0 0,0 0-64 0 0,-2 1-38 0 0,2-1 53 0 0,-1 0-2 0 0,-6 0 98 0 0,8 0-155 0 0,1 0 0 0 0,-1 1 0 0 0,0-1 0 0 0,1 0 0 0 0,-1 1 0 0 0,1-1 0 0 0,-1 1 0 0 0,1-1 0 0 0,-1 1 0 0 0,1-1 0 0 0,0 1 0 0 0,-1 0-29 0 0,-4 4 166 0 0,-2 2 66 0 0,4-3-138 0 0,1 0-28 0 0,0-1-1 0 0,-1 1 0 0 0,0-1 1 0 0,0 0-1 0 0,-1 1-65 0 0,-5 1 110 0 0,3 0-39 0 0,7-4-61 0 0,-1 0-1 0 0,0 0 0 0 0,0 0 1 0 0,1 0-1 0 0,-1 0 0 0 0,0 0 1 0 0,1 0-1 0 0,-1 0 0 0 0,1 0 1 0 0,-1 1-1 0 0,1-1 0 0 0,0 0 1 0 0,-1 1-10 0 0,-2 7 70 0 0,-2 4 50 0 0,2-7-100 0 0,-1 2 26 0 0,0 0 1 0 0,0 1-1 0 0,1 0 1 0 0,0-1-1 0 0,-1 6-46 0 0,1 17 42 0 0,3-3 13 0 0,0 26 138 0 0,0-35-137 0 0,3-14 10 0 0,0-2-53 0 0,-2-2-9 0 0,22 10-7 0 0,-15-6 11 0 0,-6-4-3 0 0,-1 0 0 0 0,1 0-1 0 0,-1-1 1 0 0,1 1 0 0 0,-1 0-1 0 0,1 0 1 0 0,0-1 0 0 0,0 1 0 0 0,-1-1-1 0 0,1 0 1 0 0,0 1 0 0 0,-1-1-1 0 0,1 0 1 0 0,0 0 0 0 0,0 0-1 0 0,0 0 1 0 0,-1 0 0 0 0,1-1 0 0 0,0 1-1 0 0,0 0 1 0 0,-1-1 0 0 0,2 0-5 0 0,7-3 26 0 0,5-2 20 0 0,3 4 34 0 0,-16 2-73 0 0,-1-1-1 0 0,1 1 1 0 0,-1 0 0 0 0,1 0 0 0 0,-1-1 0 0 0,1 1 0 0 0,-1-1 0 0 0,0 1 0 0 0,1-1 0 0 0,-1 1 0 0 0,0-1 0 0 0,1 0 0 0 0,-1 0 0 0 0,0 0 0 0 0,0 0 0 0 0,1 0 0 0 0,-1 0 0 0 0,0 0 0 0 0,0-1-7 0 0,1 0 8 0 0,-1 1 1 0 0,1-1-1 0 0,0 1 1 0 0,-1 0-1 0 0,1-1 1 0 0,0 1-1 0 0,0 0 1 0 0,0 0-1 0 0,0 0 1 0 0,1 0-9 0 0,9-2 36 0 0,-11 3-30 0 0,1 0 0 0 0,-1 0-1 0 0,1 0 1 0 0,-1 0 0 0 0,1-1 0 0 0,-1 1 0 0 0,0-1 0 0 0,1 1 0 0 0,-1-1-1 0 0,1 1 1 0 0,-1-1 0 0 0,0 0 0 0 0,0 0 0 0 0,1 0 0 0 0,-1 1-1 0 0,0-1 1 0 0,0 0 0 0 0,0-1 0 0 0,0 1 0 0 0,0 0 0 0 0,0-1-6 0 0,4-8 54 0 0,-4 8-44 0 0,0 0 0 0 0,0 0 0 0 0,0 0 1 0 0,0-1-1 0 0,1 1 0 0 0,-1 1 1 0 0,1-1-1 0 0,-1 0 0 0 0,1 0-10 0 0,-1 1 1 0 0,3-3 13 0 0,0 0 0 0 0,0 0 0 0 0,-1 0-1 0 0,1-1 1 0 0,-1 0-14 0 0,-2 2 11 0 0,1 1 0 0 0,-1-1 0 0 0,-1 1-1 0 0,1-1 1 0 0,0 0 0 0 0,-1 0 0 0 0,1 0 0 0 0,-1 1 0 0 0,0-1 0 0 0,0 0 0 0 0,0-1-11 0 0,0-2 12 0 0,0 4-5 0 0,0 0 0 0 0,0-1 0 0 0,0 1 0 0 0,0 0 0 0 0,0 0 0 0 0,0 0 0 0 0,1 0 0 0 0,-1 0 0 0 0,1 0 0 0 0,0-1-7 0 0,2-2 8 0 0,-2 3-4 0 0,0 1 1 0 0,0-1-1 0 0,-1 1 1 0 0,1-1 0 0 0,0 1-1 0 0,0-1 1 0 0,-1 1-1 0 0,1-1 1 0 0,-1 0-1 0 0,0 1 1 0 0,1-1-1 0 0,-1 0 1 0 0,0 0 0 0 0,0 1-1 0 0,0-1 1 0 0,0 0-1 0 0,0 1 1 0 0,0-1-1 0 0,-1 0 1 0 0,1 0-5 0 0,-10-8 108 0 0,6-7-16 0 0,4 0 5 0 0,1 1 3 0 0,-1-5 43 0 0,0 12-125 0 0,0 3 56 0 0,3 6-18 0 0,-3 0-56 0 0,1 0 1 0 0,-1 0-1 0 0,0 0 0 0 0,1 0 1 0 0,-1 0-1 0 0,1 0 0 0 0,-1 0 1 0 0,0 0-1 0 0,1 0 0 0 0,-1 0 1 0 0,1 1-1 0 0,-1-1 0 0 0,0 0 1 0 0,1 0-1 0 0,-1 0 0 0 0,0 0 1 0 0,1 1-1 0 0,-1-1 0 0 0,0 0 1 0 0,1 0-1 0 0,-1 1 1 0 0,0-1-1 0 0,1 0 0 0 0,-1 1 1 0 0,0-1-1 0 0,0 0 0 0 0,0 1 1 0 0,1-1-1 0 0,-1 0 0 0 0,0 1 1 0 0,0-1-1 0 0,5 7 0 0 0,5-2 0 0 0,5 23 0 0 0,-2 3 0 0 0,-9-22 0 0 0,0 0 0 0 0,0 0 0 0 0,4 6 0 0 0,10 20 0 0 0,-6-10 0 0 0,-9-20 0 0 0,-1-1 0 0 0,1 1 0 0 0,-1 0 0 0 0,0 0 0 0 0,0 1 0 0 0,-1-1 0 0 0,1 2 0 0 0,-1-3 0 0 0,0 1 0 0 0,1-1 0 0 0,-1 0 0 0 0,1 0 0 0 0,0 0 0 0 0,0 0 0 0 0,0 1 0 0 0,3 3 0 0 0,-1 1 0 0 0,0 0 0 0 0,-1 0 0 0 0,0 0 0 0 0,0 1 0 0 0,-1-1 0 0 0,0 1 0 0 0,-1-1 0 0 0,0 2 0 0 0,4 17 0 0 0,1-6 0 0 0,-4-16 0 0 0,-1 0 0 0 0,0 0 0 0 0,0 0 0 0 0,0 0 0 0 0,0 5 0 0 0,-2 3 0 0 0,1-6 19 0 0,0-1-1 0 0,0 0 1 0 0,1 1-1 0 0,0-1 1 0 0,0 2-19 0 0,2 0 26 0 0,-2-6-17 0 0,0 0 1 0 0,0 1-1 0 0,-1-1 1 0 0,1 0-1 0 0,-1 0 1 0 0,1 2-10 0 0,-6 27 78 0 0,1-13 18 0 0,3 0 80 0 0,-1-2 71 0 0,-4 0-38 0 0,1-3-55 0 0,1 4 20 0 0,-1 3-16 0 0,-4-2-81 0 0,7-15-60 0 0,-1 1-1 0 0,1-1 1 0 0,0 0 0 0 0,0 1 0 0 0,0-1 0 0 0,0 3-17 0 0,1-2 9 0 0,-1-1 0 0 0,0 1 0 0 0,0-1 0 0 0,0 1 1 0 0,0-1-1 0 0,-2 2-9 0 0,-11 15 90 0 0,0-3 206 0 0,-15 16-296 0 0,23-27 14 0 0,4-4-1 0 0,0 1-1 0 0,0-1 1 0 0,-1 0 0 0 0,1-1-1 0 0,-1 1 1 0 0,0 0-13 0 0,-1-1 11 0 0,-1 1 0 0 0,-13 7 48 0 0,18-10-55 0 0,0 1 0 0 0,-1-1-1 0 0,1 1 1 0 0,0-1 0 0 0,-1 0 0 0 0,1 1-1 0 0,-1-1 1 0 0,1 0 0 0 0,0 0 0 0 0,-1 0-1 0 0,1 0 1 0 0,-1 0 0 0 0,1 0 0 0 0,-1-1-4 0 0,0 1-8 0 0,0-1 1 0 0,0 1 0 0 0,1-1-1 0 0,-1 0 1 0 0,0 0 0 0 0,0 0-1 0 0,0 0 1 0 0,1 0 0 0 0,-2-1 7 0 0,-5-6-82 0 0,1-1-36 0 0,3 0-37 0 0,3-1-40 0 0,1 8 158 0 0,-1 0 0 0 0,1 1 0 0 0,0-1-1 0 0,-1 0 1 0 0,1 1 0 0 0,-1-1-1 0 0,0 1 1 0 0,0-1 0 0 0,1 1 0 0 0,-1-1-1 0 0,-1 0 38 0 0,-4-10-343 0 0,5 5 121 0 0,3 0-45 0 0,1 3 135 0 0,-2 1-13 0 0,0 1-32 0 0,1-1-70 0 0,-1 1-85 0 0,0-1-101 0 0,1 0-116 0 0,-2 1 226 0 0,1 0-35 0 0,0 0-37 0 0,0 0-39 0 0,-1 0-41 0 0,1 0-42 0 0,3-8-1213 0 0,5-8-972 0 0</inkml:trace>
  <inkml:trace contextRef="#ctx0" brushRef="#br0" timeOffset="399.71">832 485 5640 0 0,'0'2'43'0'0,"0"3"-50"0"0,0-3 51 0 0,0 1 72 0 0,0 0 106 0 0,-3-3-84 0 0,-9 0-110 0 0,3 0-12 0 0,5 0 42 0 0,2 0 64 0 0,-1 2 140 0 0,2-1-191 0 0,-1 2 54 0 0,-6 2 76 0 0,5-4-82 0 0,0 0 29 0 0,-1 0 58 0 0,0 0 73 0 0,-1-1 87 0 0,-1 1-148 0 0,0 0-39 0 0,5 0-149 0 0,0 0-1 0 0,0-1 1 0 0,0 1-1 0 0,0-1 0 0 0,0 1 1 0 0,0 0-1 0 0,0 0 1 0 0,0 0-1 0 0,0-1 1 0 0,1 1-1 0 0,-1 0 1 0 0,0 0-1 0 0,1 0 0 0 0,-1 1-29 0 0,-2 3 101 0 0,3-5-76 0 0,0 1 0 0 0,0 0 0 0 0,-1-1-1 0 0,1 1 1 0 0,0-1 0 0 0,-1 1 0 0 0,1 0-1 0 0,0-1 1 0 0,-1 1 0 0 0,1-1 0 0 0,-1 1 0 0 0,1-1-1 0 0,-1 0 1 0 0,1 1 0 0 0,-1-1 0 0 0,1 1-1 0 0,-1-1 1 0 0,0 0 0 0 0,1 1 0 0 0,-1-1-1 0 0,1 0 1 0 0,-1 0-25 0 0,-4 3 93 0 0,-9 8 159 0 0,-1 11 175 0 0,13-18-340 0 0,0 0 1 0 0,0 0 0 0 0,-1 0 0 0 0,0-1-1 0 0,-1 3-87 0 0,2-5 28 0 0,1 1 0 0 0,-1 0-1 0 0,1-1 1 0 0,0 1 0 0 0,-1 0-1 0 0,1 0 1 0 0,0 0 0 0 0,0 0-1 0 0,1 0 1 0 0,-1 0 0 0 0,0 0-1 0 0,1 0 1 0 0,-1 2-28 0 0,0 28 305 0 0,1-17-155 0 0,2-3-29 0 0,5 3 0 0 0,2 6 32 0 0,0-4-77 0 0,-3-8-44 0 0,1 0 1 0 0,0-1-1 0 0,7 7-32 0 0,-12-13 1 0 0,-1-1 0 0 0,1 0 0 0 0,0 1 0 0 0,0-1-1 0 0,0 0 1 0 0,0 0 0 0 0,0 0 0 0 0,0 0 0 0 0,0 0 0 0 0,0 0 0 0 0,0-1 0 0 0,1 1 0 0 0,-1-1-1 0 0,0 1 0 0 0,11 2 13 0 0,-1 3 24 0 0,-11-6-33 0 0,1 1 0 0 0,-1 0 0 0 0,0 0-1 0 0,1-1 1 0 0,-1 1 0 0 0,1 0-1 0 0,-1-1 1 0 0,1 0 0 0 0,0 1 0 0 0,-1-1-1 0 0,1 0 1 0 0,0 0 0 0 0,-1 0 0 0 0,1 0-4 0 0,21 0 40 0 0,5 0 35 0 0,22 0 152 0 0,-44-1-196 0 0,-1 0-1 0 0,1 0 1 0 0,0-1-1 0 0,0 1 1 0 0,-1-1-1 0 0,1-1 1 0 0,-1 1-1 0 0,0-1 1 0 0,0 0-1 0 0,0 0 1 0 0,0-1-1 0 0,0 1 1 0 0,1-2-31 0 0,9-6 93 0 0,9-9 101 0 0,-2-3 37 0 0,-5 5-8 0 0,-16 17-202 0 0,1-1 0 0 0,-1 0 0 0 0,0 0 0 0 0,1 1 0 0 0,-1-1 0 0 0,0 0 0 0 0,0 0 0 0 0,0-1 0 0 0,-1 1 0 0 0,1 0 0 0 0,0 0 0 0 0,-1 0 0 0 0,1 0 0 0 0,-1-1-21 0 0,3-9 106 0 0,3-1 68 0 0,-1 4 4 0 0,-3-2 47 0 0,-3-4 84 0 0,-2 1-76 0 0,0 2-69 0 0,-1 1-62 0 0,2 5-67 0 0,-4-8 158 0 0,-2 2-43 0 0,-12-9 46 0 0,1 7-118 0 0,-10-4-38 0 0,5 4-29 0 0,2 2-55 0 0,5 6-52 0 0,1 2-33 0 0,-4-2-62 0 0,15 5 120 0 0,2 0-6 0 0,1 1-20 0 0,0 0-43 0 0,0-1-15 0 0,0 1-42 0 0,0 0-48 0 0,0 0-53 0 0,-1 0-59 0 0,1 0-53 0 0,-1 0-48 0 0,0 0-42 0 0,0 0-147 0 0,0 0-41 0 0,-2 0-177 0 0,-1 0-478 0 0</inkml:trace>
  <inkml:trace contextRef="#ctx0" brushRef="#br0" timeOffset="1010.67">1225 424 7744 0 0,'0'0'174'0'0,"0"0"29"0"0,2 0 12 0 0,8 1-90 0 0,2 5-53 0 0,9 5-53 0 0,-1 1 44 0 0,-8-4 47 0 0,-1-3 57 0 0,5 2 195 0 0,-2 1-51 0 0,0 1-55 0 0,-1 1-58 0 0,-4-3-85 0 0,1 0-41 0 0,9 8 121 0 0,-1 2 68 0 0,-12-11-126 0 0,-1 0 0 0 0,-1-1-1 0 0,1 2 1 0 0,-1-1 0 0 0,0 0-1 0 0,0 1 1 0 0,2 6-135 0 0,-3-4 227 0 0,0-1-37 0 0,11 21 534 0 0,-14-27-688 0 0,13 14 275 0 0,-1-1-18 0 0,-9-3-39 0 0,-3-10-30 0 0,1 0-60 0 0,-1 0-71 0 0,0 2-43 0 0,-1 1-28 0 0,1-3 37 0 0,0 11 129 0 0,0-10-18 0 0,0-3-8 0 0,0 0-2 0 0,0 0 0 0 0,0 0-2 0 0,0 0-4 0 0,-5 0-4 0 0,1 0-56 0 0,0 0-45 0 0,-11 0 58 0 0,15 0-106 0 0,0 0 1 0 0,0 0-1 0 0,0 0 1 0 0,0 0 0 0 0,0 0-1 0 0,0 0 1 0 0,0 0 0 0 0,0 0-1 0 0,0 0 1 0 0,0 0 0 0 0,-1 0-1 0 0,1 0 1 0 0,0 0 0 0 0,0 0-1 0 0,0 0 1 0 0,0 0 0 0 0,0 0-1 0 0,0 0 1 0 0,0 0 0 0 0,0 0-1 0 0,0 0 1 0 0,0 0 0 0 0,0 0-1 0 0,-1-1 1 0 0,1 1 0 0 0,0 0-1 0 0,0 0 1 0 0,0 0 0 0 0,0 0-1 0 0,0 0 1 0 0,0 0 0 0 0,0 0-1 0 0,0 0 1 0 0,0 0 0 0 0,0 0-1 0 0,0 0 1 0 0,0 0 0 0 0,0 0-1 0 0,0 0 1 0 0,0-1 0 0 0,0 1-1 0 0,0 0 1 0 0,0 0 0 0 0,0 0-1 0 0,0 0 1 0 0,0 0 0 0 0,0 0-1 0 0,0 0 1 0 0,0 0 0 0 0,0 0-1 0 0,0 0 1 0 0,0-1 0 0 0,0 1-1 0 0,0 0 1 0 0,0 0 0 0 0,0 0-1 0 0,0 0-1 0 0,-4-14 101 0 0,3 13-95 0 0,1 0-1 0 0,-1 0 0 0 0,0 0 0 0 0,0 0 0 0 0,1 0 0 0 0,-1 0 0 0 0,0 0 0 0 0,0 1 0 0 0,0-1 1 0 0,0 0-1 0 0,0 1 0 0 0,0-1-5 0 0,-4-1 6 0 0,4 1-3 0 0,1 1 0 0 0,-1 0-1 0 0,1 0 1 0 0,-1-1 0 0 0,0 1-1 0 0,1 0 1 0 0,-1-1 0 0 0,1 1-1 0 0,-1-1 1 0 0,1 1 0 0 0,-1-1-1 0 0,1 1 1 0 0,-1 0 0 0 0,1-1-1 0 0,0 0 1 0 0,-1 1 0 0 0,1-1 0 0 0,0 1-1 0 0,-1-1 1 0 0,1 1 0 0 0,0-1-1 0 0,-1 0-2 0 0,-1-4 16 0 0,-23-40 88 0 0,24 41-94 0 0,0-1 0 0 0,0 1 0 0 0,0-1-1 0 0,1 1 1 0 0,-1-1 0 0 0,1 1 0 0 0,0-1-1 0 0,1 1 1 0 0,-1 0 0 0 0,1-1 0 0 0,0 1 0 0 0,1-4-10 0 0,28-52 0 0 0,-17 45-14 0 0,-1 0-32 0 0,-11 12 44 0 0,1 1 1 0 0,-1 0 0 0 0,0 0 0 0 0,0 0 0 0 0,1 0 0 0 0,0 0 0 0 0,-1 1 0 0 0,1-1 0 0 0,0 0 0 0 0,0 1 0 0 0,0-1 1 0 0,7-6 0 0 0,1-7 0 0 0,-5 11-3 0 0,0 1 1 0 0,0-1 0 0 0,1 1 0 0 0,-1 0 0 0 0,1 0 2 0 0,1 0-16 0 0,-1-1 1 0 0,0 0-1 0 0,0 0 0 0 0,0 0 0 0 0,2-2 16 0 0,-7 4-9 0 0,1 1 0 0 0,0-1 0 0 0,0 1 0 0 0,0 0-1 0 0,0 0 1 0 0,0 0 0 0 0,0 0 0 0 0,0 0 0 0 0,0 0 0 0 0,0 0 0 0 0,0 1-1 0 0,0-1 1 0 0,1 1 0 0 0,-1-1 9 0 0,11-2-80 0 0,-5 0-34 0 0,-1 0-48 0 0,1-1-81 0 0,4-1-62 0 0,-5 2 137 0 0,-2 1-18 0 0,-1 1 18 0 0,-1-1-53 0 0,0 1-64 0 0,0 0-73 0 0,-1 0 11 0 0,0 1-49 0 0,0-1-43 0 0,0 1-39 0 0,0 0-137 0 0,0 0-39 0 0,4 0-1437 0 0</inkml:trace>
  <inkml:trace contextRef="#ctx0" brushRef="#br0" timeOffset="1380.08">2087 439 8272 0 0,'-16'11'232'0'0,"4"-4"8"0"0,10-3-203 0 0,1 5-26 0 0,1-2 13 0 0,-2-2 44 0 0,-3 4 161 0 0,4-7-181 0 0,0-1-1 0 0,0 1 0 0 0,0 0 1 0 0,1-1-1 0 0,-1 1 1 0 0,0 0-1 0 0,1 0 0 0 0,-1-1 1 0 0,1 1-1 0 0,0 0 0 0 0,-1 0 1 0 0,1 0-1 0 0,0 1-47 0 0,0 4 320 0 0,0 16 367 0 0,0-13-315 0 0,0-5-160 0 0,0 0 37 0 0,0 1 45 0 0,0-1 51 0 0,1 1-100 0 0,1-1-53 0 0,2 2-15 0 0,2 0 18 0 0,-6-7-190 0 0,0 0 0 0 0,0 0 0 0 0,0 0 0 0 0,0 0 0 0 0,0 0 0 0 0,1 0 0 0 0,-1 0 0 0 0,0 1 0 0 0,0-1 0 0 0,0 0 0 0 0,0 0 0 0 0,0 0 0 0 0,0 0 0 0 0,0 0 0 0 0,0 0 0 0 0,0 0 0 0 0,0 0 0 0 0,0 0 0 0 0,1 1 0 0 0,-1-1 0 0 0,0 0 0 0 0,0 0 0 0 0,0 0 0 0 0,0 0 0 0 0,0 0 0 0 0,0 0 0 0 0,0 0 0 0 0,0 1 0 0 0,0-1 0 0 0,0 0 0 0 0,0 0 0 0 0,0 0 0 0 0,0 0 0 0 0,0 0 0 0 0,0 0 0 0 0,0 0 0 0 0,0 1 0 0 0,0-1 0 0 0,-1 0 0 0 0,1 0 0 0 0,0 0 0 0 0,0 0 0 0 0,0 0 0 0 0,0 0 0 0 0,0 0 0 0 0,0 0 0 0 0,0 0 0 0 0,0 1 0 0 0,0-1 0 0 0,0 0 0 0 0,0 0 0 0 0,-1 0 0 0 0,1 0 0 0 0,0 0 0 0 0,0 0 0 0 0,0 0 0 0 0,0 0-5 0 0,-1 1 18 0 0,0-1 1 0 0,1 1-1 0 0,-1 0 0 0 0,1-1 0 0 0,-1 1 1 0 0,0 0-1 0 0,1 0 0 0 0,0 0 0 0 0,-1-1 0 0 0,1 1 1 0 0,-1 0-1 0 0,1 0 0 0 0,0 0 0 0 0,0 0 1 0 0,-1 0-19 0 0,5 8 153 0 0,0-3-80 0 0,5 12-60 0 0,-6-11-43 0 0,0-2 1 0 0,0 10-47 0 0</inkml:trace>
  <inkml:trace contextRef="#ctx0" brushRef="#br0" timeOffset="1381.08">1966 228 7112 0 0,'-13'-13'157'0'0,"10"11"-14"0"0,0 1-56 0 0,0 0-30 0 0,-3 2 2 0 0,6 0-32 0 0,0-1-24 0 0,0 0 0 0 0,0 0 0 0 0,0 0 0 0 0,0 0 0 0 0,-1 0 0 0 0,1 0 0 0 0,0 0 0 0 0,0 0 0 0 0,0 0 0 0 0,0 0 0 0 0,0 0 0 0 0,0 0 0 0 0,0 0 0 0 0,0 0 0 0 0,0 0 0 0 0,0 0 0 0 0,0 0 0 0 0,-1 0 0 0 0,1 0 0 0 0,0 0 0 0 0,0 0 0 0 0,0-1 0 0 0,0 1 0 0 0,0 0 0 0 0,0 0 0 0 0,0 0 0 0 0,0 0 0 0 0,0 0 0 0 0,0 0 0 0 0,0 0 0 0 0,0 0 0 0 0,0 0 0 0 0,0 0 0 0 0,-1 0 0 0 0,1 0 0 0 0,0 0 0 0 0,0 0 0 0 0,0 0 0 0 0,0-1 0 0 0,0 1 0 0 0,0 0 0 0 0,0 0 0 0 0,0 0 0 0 0,0 0 0 0 0,0 0 0 0 0,0 0 0 0 0,0 0 0 0 0,0 0 0 0 0,0 0 0 0 0,0 0 0 0 0,0 0 0 0 0,0-1 0 0 0,0 1 0 0 0,0 0 0 0 0,0 0 0 0 0,0 0 0 0 0,0 0-3 0 0,0-13 35 0 0</inkml:trace>
  <inkml:trace contextRef="#ctx0" brushRef="#br0" timeOffset="1707.02">2449 61 8088 0 0,'0'0'234'0'0,"1"0"-57"0"0,1 0-12 0 0,0 0-126 0 0,-1 1 76 0 0,1-1 65 0 0,0 0 55 0 0,1 1 339 0 0,3 3 951 0 0,-4-3-1127 0 0,0 1-86 0 0,0-1-119 0 0,-1-1-146 0 0,0 1-37 0 0,0-1-41 0 0,0 1-44 0 0,0-1-48 0 0,0 1-51 0 0,11 4 426 0 0,-7 5-27 0 0,5-5 6 0 0,-3 5 41 0 0,0 4-35 0 0,-5-10-143 0 0,3 7 163 0 0,-1 0-66 0 0,-1-1-55 0 0,0-1-45 0 0,2 8-4 0 0,0-3-17 0 0,-4-11-56 0 0,1 1 0 0 0,-1-1 0 0 0,0 0 0 0 0,-1 0 0 0 0,1 1 0 0 0,0-1 0 0 0,-1 0 0 0 0,0 1 0 0 0,0 0-14 0 0,0 13 52 0 0,-1 0 43 0 0,0 10 102 0 0,1-17-85 0 0,0 0 1 0 0,0-1-1 0 0,1 1 0 0 0,1 0 1 0 0,0 1-113 0 0,2 4 144 0 0,-2-8-79 0 0,0-1 0 0 0,-1 0 0 0 0,1 1 0 0 0,-2-1 0 0 0,1 0 0 0 0,-1 1-65 0 0,2 9 125 0 0,4 5 108 0 0,0 2 1 0 0,-4-7-112 0 0,-2-5-40 0 0,1 10 64 0 0,-5-8 16 0 0,1-7-103 0 0,-5 12 113 0 0,8-17-161 0 0,0 0-1 0 0,-1 1 1 0 0,1-1-1 0 0,0 1 0 0 0,0-1 1 0 0,0 0-1 0 0,0 1 1 0 0,0-1-1 0 0,1 1 0 0 0,-1-1 1 0 0,0 0-1 0 0,1 2-10 0 0,5 10 81 0 0,-5-12-71 0 0,0 0 0 0 0,0 0 0 0 0,-1 1 0 0 0,1-1 0 0 0,-1 1 1 0 0,1-1-1 0 0,-1 1 0 0 0,1-1 0 0 0,-1 0 0 0 0,0 1 0 0 0,0 0 0 0 0,1-1 0 0 0,-1 1-10 0 0,0 10 68 0 0,0 7 30 0 0,0 10-87 0 0,0-16 0 0 0,0-11 42 0 0,0 1 1 0 0,3 6-63 0 0,6-6-94 0 0,-6-3-65 0 0,-4 2-387 0 0,1-1 71 0 0,0 0 61 0 0,0 0 49 0 0,0 1-256 0 0,1 1-294 0 0,0-2 493 0 0,0 0-72 0 0,-1 0-94 0 0,4 1-1476 0 0,5-2-1178 0 0</inkml:trace>
  <inkml:trace contextRef="#ctx0" brushRef="#br0" timeOffset="2279.17">2298 349 7976 0 0,'0'0'174'0'0,"0"0"29"0"0,0 0 14 0 0,0-3-26 0 0,2-4-154 0 0,4 1-38 0 0,0 0 14 0 0,-5 0 51 0 0,0 4 58 0 0,1 1 138 0 0,3 1-72 0 0,1-3 50 0 0,14-8 593 0 0,-13 7-598 0 0,-1 0-36 0 0,0 1-49 0 0,-1 1-65 0 0,-2 1-24 0 0,12-5 298 0 0,0-5 53 0 0,-3 2-102 0 0,1 2-91 0 0,4 1-43 0 0,9 0-4 0 0,-3 1-25 0 0,11-6 60 0 0,2 0-66 0 0,-30 9-119 0 0,0 1 1 0 0,0 0-1 0 0,0 0 1 0 0,6 1-21 0 0,2 0 35 0 0,-6 0-9 0 0,-1 0 1 0 0,1 0-1 0 0,-1-1 1 0 0,0 0 0 0 0,2 0-27 0 0,4-2 136 0 0,1-1-109 0 0,-4 2-95 0 0,0-1-89 0 0,0 1-102 0 0,0-1-115 0 0,-5 2 140 0 0,0 0-34 0 0,0 0-36 0 0,-1 0-36 0 0,1-1-39 0 0,-1 2-40 0 0,0-1-42 0 0,0 0-43 0 0,11-1-1165 0 0,3 1-954 0 0</inkml:trace>
  <inkml:trace contextRef="#ctx0" brushRef="#br0" timeOffset="2774.63">2948 1 6824 0 0,'0'0'149'0'0,"0"0"23"0"0,0 2 13 0 0,0 11-47 0 0,0-4-77 0 0,0 4-57 0 0,0-7 73 0 0,1-4 58 0 0,1 1 153 0 0,3 3-18 0 0,0 1 43 0 0,-3 0-68 0 0,-1 0 38 0 0,0 5 137 0 0,4-3-71 0 0,1 3 35 0 0,-2 0-105 0 0,0 3 123 0 0,6 4 100 0 0,-8-15-405 0 0,0 0 1 0 0,0 0-1 0 0,0 1 1 0 0,-1-1-1 0 0,1 0 0 0 0,-1 1 1 0 0,0 0-1 0 0,0 0-97 0 0,2 13 265 0 0,7 14 169 0 0,-4 9-8 0 0,4-9-30 0 0,-7-15-229 0 0,-1-9-99 0 0,0-1 0 0 0,0 0 0 0 0,0 0 1 0 0,1 0-1 0 0,0 1-68 0 0,0-3 42 0 0,-1 0 1 0 0,0 0-1 0 0,0 0 1 0 0,0 0-1 0 0,-1 0 1 0 0,0 0-1 0 0,0 1 1 0 0,0-1-1 0 0,-1 0 1 0 0,0 4-43 0 0,3 20 138 0 0,7 14 23 0 0,-5-24-85 0 0,-4-15-59 0 0,6 20 79 0 0,-4-16-30 0 0,1 1 37 0 0,2 4 23 0 0,-5-10-96 0 0,0 0 0 0 0,0 0 0 0 0,0 0-1 0 0,0 1 1 0 0,-1-1 0 0 0,1 0 0 0 0,-1 1-30 0 0,1 18 199 0 0,-1-13-95 0 0,0-2-79 0 0,0 8-25 0 0,0-6 80 0 0,0-4 3 0 0,0 0 40 0 0,0 0 46 0 0,0 0 54 0 0,-3-5-127 0 0,3 0-91 0 0,-1 0-1 0 0,1 0 0 0 0,-1 0 0 0 0,1 0 0 0 0,-1 0 1 0 0,1 0-1 0 0,-1 0 0 0 0,1 0 0 0 0,-1 0 0 0 0,1 0 1 0 0,0 0-1 0 0,-1 0 0 0 0,1-1 0 0 0,-1 1 0 0 0,1 0 1 0 0,-1 0-1 0 0,1-1 0 0 0,0 1 0 0 0,-1 0 0 0 0,1 0 1 0 0,0-1-1 0 0,-1 1 0 0 0,1 0 0 0 0,0-1 0 0 0,-1 1 0 0 0,1-1 1 0 0,0 1-1 0 0,0 0 0 0 0,-1-1 0 0 0,1 1 0 0 0,0-1 1 0 0,0 1-1 0 0,0-1 0 0 0,0 1 0 0 0,0-1 0 0 0,0 1 1 0 0,-1-1-1 0 0,1 1 0 0 0,0 0 0 0 0,0-1 0 0 0,0 1 1 0 0,1-1-6 0 0,-4-4 81 0 0,2 3-70 0 0,0 1-1 0 0,0 0 1 0 0,0-1-1 0 0,0 1 1 0 0,0-1-1 0 0,0 1 0 0 0,0-1 1 0 0,1 1-1 0 0,-1-1 1 0 0,0 0-1 0 0,1 1 0 0 0,0-1 1 0 0,-1-1-10 0 0,0-12 39 0 0,0-3-34 0 0,1 13-12 0 0,2-6 21 0 0,0 1-1 0 0,0-1 1 0 0,1 0-1 0 0,0 1 1 0 0,1-2-14 0 0,-2 7-4 0 0,8-16 4 0 0,-7 9 0 0 0,-2 10-1 0 0,-1 0 0 0 0,0-1 1 0 0,1 1-1 0 0,0 0 0 0 0,0 0 0 0 0,-1 0 0 0 0,1 0 0 0 0,1 0 1 0 0,-1 0-1 0 0,0 0 0 0 0,0 0 0 0 0,1 0 0 0 0,-1 1 0 0 0,1-1 1 0 0,58-59-177 0 0,-58 60 165 0 0,-1-1 1 0 0,0 1-1 0 0,1 0 0 0 0,-1 0 1 0 0,1 0-1 0 0,0-1 0 0 0,-1 2 1 0 0,1-1-1 0 0,0 0 0 0 0,0 0 0 0 0,0 0 12 0 0,10-1-100 0 0,4 2-58 0 0,-11 1 157 0 0,0 1-1 0 0,-1 0 1 0 0,1-1-1 0 0,-1 2 0 0 0,1-1 1 0 0,-1 0-1 0 0,0 1 0 0 0,0 0 1 0 0,3 3 1 0 0,2-1-2 0 0,-7-3 2 0 0,1 0 0 0 0,-1 0 0 0 0,1 0-1 0 0,-1 0 1 0 0,0 0 0 0 0,1 0-1 0 0,-1 1 1 0 0,0-1 0 0 0,-1 1-1 0 0,2 1 1 0 0,3 9-26 0 0,-2-6 2 0 0,24 25 13 0 0,-11-3 19 0 0,9 22-8 0 0,-22-42 7 0 0,7 3 62 0 0,-8-5-2 0 0,-3 1-70 0 0,-1-5 7 0 0,4 12-4 0 0,7-2-26 0 0,-6-8-129 0 0,-4 0 86 0 0,1 0 15 0 0,2-3-30 0 0,0-2-70 0 0,-1 0-84 0 0,-1 0 71 0 0,0 0-39 0 0,-1 0 206 0 0,0 0-246 0 0,1 0-40 0 0,0 0-388 0 0,-1 0 91 0 0,0 0-53 0 0,0 0-749 0 0,0 0-592 0 0,0 0-1122 0 0</inkml:trace>
  <inkml:trace contextRef="#ctx0" brushRef="#br0" timeOffset="3375.75">3614 394 9072 0 0,'0'0'200'0'0,"0"0"33"0"0,0 0 15 0 0,2 2-36 0 0,4 4-173 0 0,-4-4-39 0 0,0 0 1 0 0,1 0 0 0 0,-1 1 0 0 0,0-1 0 0 0,0 1 0 0 0,0-1 0 0 0,0 1 0 0 0,0 1-1 0 0,1 10 91 0 0,-1-4 273 0 0,9-2 287 0 0,-2-2-175 0 0,-3 1-229 0 0,2 9 462 0 0,0 0-77 0 0,6 12 403 0 0,-12-21-759 0 0,-2 1-36 0 0,1-1-30 0 0,1-1-48 0 0,8-1 115 0 0,-4 5-29 0 0,1 3-64 0 0,-5-9-120 0 0,1 7 74 0 0,-2 17 271 0 0,-2-19-305 0 0,1-3-63 0 0,0-2-43 0 0,0-1 90 0 0,0-3-4 0 0,0 0-16 0 0,0 0-4 0 0,0 0 0 0 0,0 0 2 0 0,0 0 4 0 0,0 0 2 0 0,0 0 0 0 0,0-3-12 0 0,-1 2-53 0 0,1-1-1 0 0,0 0 0 0 0,-1 1 1 0 0,1-1-1 0 0,-1 0 0 0 0,0 1 1 0 0,1-1-1 0 0,-1 0 0 0 0,-1 0-6 0 0,1 0 8 0 0,0 0-1 0 0,0 0 0 0 0,0 0 0 0 0,0-1 1 0 0,0 1-1 0 0,0 0 0 0 0,1 0 0 0 0,-1-1 1 0 0,1 1-1 0 0,-1-1-7 0 0,1-4 8 0 0,0 5-7 0 0,0 0-1 0 0,0 0 0 0 0,0 0 0 0 0,0-1 0 0 0,0 1 1 0 0,1 0-1 0 0,-1 0 0 0 0,0 0 0 0 0,1 0 0 0 0,0-1 0 0 0,4-4 0 0 0,-4 6 3 0 0,0-1-1 0 0,-1 1 1 0 0,1-1-1 0 0,0 1 1 0 0,0-1-1 0 0,-1 1 1 0 0,1-1-1 0 0,-1 1 1 0 0,1-1-1 0 0,-1 1 1 0 0,0-1-1 0 0,0 1 1 0 0,1-1-1 0 0,-1 0 1 0 0,0 0-3 0 0,0-2-17 0 0,0 0-1 0 0,1 0 1 0 0,0 0 0 0 0,-1 0 0 0 0,2 0 0 0 0,-1 0-1 0 0,0 1 1 0 0,2-3 17 0 0,0-1-53 0 0,1 0 0 0 0,0 0 1 0 0,1 1-1 0 0,-1-1 0 0 0,1 1 0 0 0,6-6 53 0 0,9-18-197 0 0,-11 23 153 0 0,0 1 1 0 0,0 0 0 0 0,1 0-1 0 0,3-1 44 0 0,8-4-4 0 0,-20 11 3 0 0,1-1 0 0 0,-1 1 0 0 0,1-1 0 0 0,-1 1 0 0 0,1 0-1 0 0,0 0 1 0 0,-1 0 0 0 0,1 0 0 0 0,0 0 0 0 0,-1 0 0 0 0,23 3-52 0 0,-19-2 30 0 0,-1 1 1 0 0,0 0-1 0 0,1 0 0 0 0,-1 0 1 0 0,0 0-1 0 0,2 2 23 0 0,22 20-99 0 0,-8-6 112 0 0,20 13-13 0 0,-30-16 10 0 0,2-7 15 0 0,-9-6-21 0 0,0 0 1 0 0,0-1-1 0 0,0 1 0 0 0,0 1 1 0 0,-1-1-1 0 0,1 0 0 0 0,-1 1 1 0 0,0-1-1 0 0,2 3-4 0 0,16 28 87 0 0,-7-8 63 0 0,12 6 26 0 0,-20-19-149 0 0,2-8 2 0 0,-7-3-28 0 0,0-1 0 0 0,1 0 0 0 0,-1 0 0 0 0,1 1 0 0 0,-1-1 0 0 0,0 0 0 0 0,1 0 1 0 0,-1 1-1 0 0,1-1 0 0 0,-1 1 0 0 0,0-1 0 0 0,0 0 0 0 0,1 1 0 0 0,-1-1 0 0 0,0 1 0 0 0,0-1 1 0 0,1 0-1 0 0,-1 1 0 0 0,0-1 0 0 0,0 1 0 0 0,0-1 0 0 0,0 1 0 0 0,0-1 0 0 0,0 1 0 0 0,0-1 0 0 0,0 1 1 0 0,0-1-1 0 0,0 1 0 0 0,0-1 0 0 0,0 0 0 0 0,0 1 0 0 0,0 0-1 0 0,0 7 20 0 0,0 12 173 0 0,0-18-113 0 0,0-2 14 0 0,0 1 27 0 0,0 0-55 0 0,0 8-11 0 0,0-6 2 0 0,0-2 18 0 0,0-1 41 0 0,-2 1 17 0 0,-1-1-63 0 0,1 0-41 0 0,-2-1-30 0 0,2 1 30 0 0,0 0 39 0 0,2 0-4 0 0,-3 0-10 0 0,3 0-52 0 0,-1 0 0 0 0,0 0 0 0 0,0 0 0 0 0,0 0 0 0 0,1-1 0 0 0,-1 1-1 0 0,0 0 1 0 0,1 0 0 0 0,-1-1 0 0 0,0 1 0 0 0,1 0 0 0 0,-1-1 0 0 0,0 1 0 0 0,1-1 0 0 0,-1 1 0 0 0,0-1 0 0 0,1 1 0 0 0,-1-1 0 0 0,1 1 0 0 0,-1-1 0 0 0,1 0-2 0 0,-1-1 7 0 0,-1 0 0 0 0,1 0 0 0 0,0 0 0 0 0,0-1 0 0 0,0 1 1 0 0,1 0-1 0 0,-1-2-7 0 0,-1-5 12 0 0,0 0 0 0 0,1 0-1 0 0,1 0 1 0 0,0-3-12 0 0,0 9 0 0 0,0 1 0 0 0,0 0 0 0 0,0 0 0 0 0,1 0 0 0 0,0-1 0 0 0,-1 1 0 0 0,1 0 0 0 0,0 0 0 0 0,0 0 0 0 0,0 0 0 0 0,1-1 0 0 0,7-18 0 0 0,-3 8-1 0 0,1 1-1 0 0,0-1 1 0 0,9-9 1 0 0,-9 11-14 0 0,0 2-41 0 0,0 1 0 0 0,0-1 0 0 0,1 2 0 0 0,6-6 55 0 0,4-4-63 0 0,5-3 17 0 0,14-3-76 0 0,-34 22 114 0 0,-1 1 0 0 0,1-1 0 0 0,0 1 0 0 0,0-1 0 0 0,-1 1 1 0 0,1 0-1 0 0,0 0 0 0 0,0 0 0 0 0,0 0 0 0 0,2 1 8 0 0,5 1 4 0 0,3 4-4 0 0,-12-5 0 0 0,0 0 0 0 0,0 0 0 0 0,1 0 0 0 0,-1-1 0 0 0,1 1 0 0 0,-1-1 0 0 0,1 1 0 0 0,-1-1 0 0 0,0 0 0 0 0,1 1 0 0 0,0-1 0 0 0,-1 0 0 0 0,1 0 0 0 0,0 0 0 0 0,0 0 0 0 0,1 0 0 0 0,-1 0 0 0 0,0 1 0 0 0,1-1 0 0 0,-1 1 0 0 0,0 0 0 0 0,0-1 0 0 0,0 1 0 0 0,1 0 0 0 0,-1 0 0 0 0,0 0 0 0 0,0 1 0 0 0,0-1 0 0 0,-1 0 0 0 0,2 1 0 0 0,0 1 0 0 0,0-1 0 0 0,0 0 0 0 0,0 0 0 0 0,0-1 0 0 0,1 1 0 0 0,3 1 0 0 0,5 0 2 0 0,3 2 30 0 0,3 4 58 0 0,53 37 224 0 0,-68-44-291 0 0,1 1 0 0 0,0 1 0 0 0,-1-1-1 0 0,0 0 1 0 0,1 1 0 0 0,-1-1 0 0 0,-1 1 0 0 0,1 0 0 0 0,0 0 0 0 0,-1 0 0 0 0,0 1 0 0 0,0-1 0 0 0,1 5-23 0 0,6 10 48 0 0,-4-11-14 0 0,1 4 8 0 0,-4 1 42 0 0,-2-4-94 0 0,0 19 156 0 0,0-15-143 0 0,0-2-102 0 0,0-5-1 0 0,0 0-41 0 0,0 9-82 0 0</inkml:trace>
  <inkml:trace contextRef="#ctx0" brushRef="#br0" timeOffset="8077.2">6774 349 7520 0 0,'0'0'217'0'0,"0"2"-6"0"0,0 4-173 0 0,7 8-20 0 0,1-9 74 0 0,-4-2 16 0 0,2 0 217 0 0,-1 4 276 0 0,-3-2-418 0 0,23 25 1206 0 0,-17-14-773 0 0,-2-1-107 0 0,-1-2-148 0 0,0-1-52 0 0,3 2 7 0 0,8 7 89 0 0,-12-17-292 0 0,-1 0 0 0 0,0 0 0 0 0,0 0-1 0 0,-1 1 1 0 0,1-1 0 0 0,-1 1 0 0 0,0 0-1 0 0,1 1-112 0 0,5 13 358 0 0,1-2-80 0 0,6 9 139 0 0,-11-11-177 0 0,-4-10-98 0 0,0-2-60 0 0,0 4 33 0 0,2-2 50 0 0,8 6-12 0 0,-7-9-7 0 0,-3-2-2 0 0,0 0 7 0 0,0 0 36 0 0,0 0 18 0 0,-3-2 3 0 0,1-1-152 0 0,-16-16 463 0 0,15 16-452 0 0,1 0-53 0 0,-4-9 181 0 0,1 1-46 0 0,1 4-71 0 0,0-9 1 0 0,5-12-25 0 0,0 9-33 0 0,-2 9-21 0 0,0 5 0 0 0,1 1 0 0 0,0-1 0 0 0,0 0 0 0 0,0 1 0 0 0,0-1 0 0 0,1 1 0 0 0,-1-1 0 0 0,1 1 0 0 0,1-3 0 0 0,3-2-21 0 0,0 1-1 0 0,0 0 0 0 0,4-4 22 0 0,10-14-47 0 0,-12 15 16 0 0,13-18-30 0 0,1 11-7 0 0,-16 14 56 0 0,0 0 0 0 0,0 0 0 0 0,0 0 0 0 0,-1 0 0 0 0,1-1 0 0 0,-1 0 0 0 0,0 0 0 0 0,2-3 12 0 0,-5 6-8 0 0,0 0 0 0 0,1 0 0 0 0,-1 0-1 0 0,1 0 1 0 0,0 0 0 0 0,0 1-1 0 0,-1-1 1 0 0,1 0 0 0 0,0 1 0 0 0,1 0-1 0 0,0-1 9 0 0,12-4-132 0 0,-4 3-9 0 0,1-2-63 0 0,-6 1 66 0 0,-3 2 25 0 0,-1 0-56 0 0,1 1-73 0 0,1-1-90 0 0,-1 2-15 0 0,0-1-63 0 0,0 0-56 0 0,1 1-49 0 0,2-1-580 0 0,0-1-101 0 0,2-2-880 0 0,2-4-1176 0 0</inkml:trace>
  <inkml:trace contextRef="#ctx0" brushRef="#br0" timeOffset="8498.6">7469 454 7080 0 0,'5'0'51'0'0,"0"0"35"0"0,17 0 346 0 0,-15 1-333 0 0,-1 1-66 0 0,2 3 4 0 0,-7-4-37 0 0,1-1 0 0 0,-1 1-1 0 0,0 0 1 0 0,1 0 0 0 0,-1 0 0 0 0,1-1 0 0 0,-1 1 0 0 0,1-1 0 0 0,-1 1-1 0 0,1-1 1 0 0,0 0 0 0 0,-1 0 0 0 0,1 1 0 0 0,-1-1 0 0 0,2 0 0 0 0,7 0 26 0 0,2 1 36 0 0,1-1 39 0 0,-1-1 40 0 0,-1-2 42 0 0,-4 0 30 0 0,-1 0-40 0 0,-3 2-81 0 0,0 0 0 0 0,0 0 0 0 0,0 0 0 0 0,0 0 0 0 0,1 1 0 0 0,-1-1 0 0 0,0 1-92 0 0,7 0 274 0 0,3-1 101 0 0,-1 1-67 0 0,-2 0-93 0 0,-7 0-150 0 0,0-1 0 0 0,1 1 0 0 0,-1-1 0 0 0,0 0 0 0 0,0 0 0 0 0,0 0 1 0 0,0 0-66 0 0,3-2 125 0 0,1 0 35 0 0,-5 2-110 0 0,0 1 0 0 0,-1-1 1 0 0,1 1-1 0 0,0-1 0 0 0,0 1 1 0 0,0 0-1 0 0,0 0 0 0 0,0 0 0 0 0,0 0 1 0 0,0 0-1 0 0,0 0-50 0 0,8 0 163 0 0,-7 0-118 0 0,0 0 1 0 0,0 0 0 0 0,0-1-1 0 0,0 1 1 0 0,0-1 0 0 0,0 0-1 0 0,1 0-45 0 0,14-7 277 0 0,-1 4 56 0 0,1 5-36 0 0,-11-1-135 0 0,-2-2 78 0 0,2-10-67 0 0,-3 4-118 0 0,1 2-57 0 0,20-9-144 0 0,-25 15 142 0 0,1-1 1 0 0,-1 1 0 0 0,0-1 0 0 0,1 1 0 0 0,-1-1 0 0 0,0 1-1 0 0,1-1 1 0 0,-1 0 0 0 0,0 1 0 0 0,0-1 0 0 0,0 0-1 0 0,0 1 1 0 0,1-1 0 0 0,-1 1 0 0 0,0-1 0 0 0,0 0 0 0 0,0 1-1 0 0,0-1 1 0 0,0 0 0 0 0,-1 1 0 0 0,1-1 0 0 0,0 0-1 0 0,0 1 1 0 0,0-1 3 0 0,-1-1-3 0 0,0-9 49 0 0,1 9-27 0 0,-1 0 0 0 0,0 1 0 0 0,0-1-1 0 0,0 0 1 0 0,0 1 0 0 0,0-1-1 0 0,0 1 1 0 0,0 0 0 0 0,0-1 0 0 0,-1 1-1 0 0,1 0 1 0 0,-1-1-19 0 0,0 0 10 0 0,-13-7 51 0 0,-5 5-48 0 0,-26 4-13 0 0,23 0 50 0 0,22 0-46 0 0,-1 1-1 0 0,1-1 1 0 0,-1 0-1 0 0,0 0 1 0 0,1 1 0 0 0,-1-1-1 0 0,1 1 1 0 0,-1-1 0 0 0,1 1-1 0 0,-1 0 1 0 0,1-1 0 0 0,0 1-1 0 0,-1 0 1 0 0,1 0-4 0 0,-7 4 26 0 0,-2 0-12 0 0,8-5-14 0 0,0 1 0 0 0,0 0 0 0 0,-1 1 0 0 0,1-1 0 0 0,0 0 0 0 0,0 1 0 0 0,1-1 0 0 0,-1 1 0 0 0,0 0 0 0 0,-5 5-7 0 0,4-4-4 0 0,0 0 0 0 0,0 0-1 0 0,0 0 1 0 0,-1 0 0 0 0,1 0 0 0 0,-1-1 11 0 0,-6 3-15 0 0,7-4 15 0 0,1 0 0 0 0,0 0 0 0 0,0 0 0 0 0,0 0 0 0 0,0 1 0 0 0,0-1 0 0 0,0 1 0 0 0,0-1 1 0 0,0 1-1 0 0,-10 10 0 0 0,7-8 0 0 0,1 0 0 0 0,-1 0 0 0 0,1 1 0 0 0,0 0 0 0 0,0-1 0 0 0,0 3 0 0 0,-12 24 10 0 0,16-31-7 0 0,-1 1 0 0 0,1 0-1 0 0,-1 0 1 0 0,1 0 0 0 0,0 0 0 0 0,-1 0-1 0 0,1 0 1 0 0,0 0 0 0 0,0 0 0 0 0,0 0-1 0 0,0 0 1 0 0,0 0 0 0 0,0 1 0 0 0,0-1-1 0 0,0 0 1 0 0,0 0-3 0 0,1 27 74 0 0,-1-27-70 0 0,0 1 1 0 0,0 0-1 0 0,1-1 1 0 0,-1 1-1 0 0,0-1 1 0 0,1 1-1 0 0,-1-1 1 0 0,1 1-1 0 0,0-1 1 0 0,-1 1-1 0 0,1-1 1 0 0,0 1-1 0 0,0-1 1 0 0,0 0-5 0 0,4 7 1 0 0,-3-3-1 0 0,-2-5 0 0 0,0 1 0 0 0,1 0 1 0 0,-1-1-1 0 0,0 1 0 0 0,0 0 0 0 0,1-1 0 0 0,-1 1 1 0 0,1-1-1 0 0,-1 1 0 0 0,0-1 0 0 0,1 1 0 0 0,-1-1 1 0 0,1 1-1 0 0,-1-1 0 0 0,1 0 0 0 0,0 1 0 0 0,-1-1 1 0 0,1 0-1 0 0,-1 1 0 0 0,1-1 0 0 0,-1 0 0 0 0,1 0 0 0 0,4 3 6 0 0,3 1 15 0 0,-7-3-19 0 0,1 0 1 0 0,-1 0-1 0 0,0 0 0 0 0,1 0 1 0 0,-1-1-1 0 0,1 1 0 0 0,-1-1 1 0 0,1 1-1 0 0,-1-1 0 0 0,1 1 1 0 0,-1-1-1 0 0,1 0 0 0 0,0 0 1 0 0,-1 0-3 0 0,2 0-1 0 0,-1 0 1 0 0,0 0 0 0 0,1 1 0 0 0,-1-1 0 0 0,0 1 0 0 0,1-1 0 0 0,-1 1 0 0 0,0-1 0 0 0,0 1 0 0 0,0 0 0 0 0,0 0 0 0 0,1 1 0 0 0,-1-1 1 0 0,1 0 0 0 0,-1 0 0 0 0,0 0 0 0 0,1 0-1 0 0,-1 0 1 0 0,1-1 0 0 0,0 1 0 0 0,-1-1 0 0 0,1 0 0 0 0,0 1 0 0 0,-1-1 0 0 0,1-1-1 0 0,10 1 29 0 0,3 0-71 0 0,-1 0-41 0 0,27 0-235 0 0,-27 0 210 0 0,3 0-108 0 0</inkml:trace>
  <inkml:trace contextRef="#ctx0" brushRef="#br0" timeOffset="6968.41">5428 258 5840 0 0,'0'0'132'0'0,"0"0"17"0"0,0 0 11 0 0,2-3-21 0 0,-1 3-35 0 0,0-1-60 0 0,-1 0-52 0 0,1 0-81 0 0,1 0-50 0 0,-1 0 107 0 0,0 0 83 0 0,0 0 102 0 0,0 0 73 0 0,0 0 107 0 0,0 0-121 0 0,0 0 33 0 0,-1 0 34 0 0,1 1 38 0 0,-2 0-104 0 0,1 0-46 0 0,-2 1-40 0 0,1-1-35 0 0,-2 0 21 0 0,-2-1-14 0 0,4 1 6 0 0,1 0-97 0 0,0 0 0 0 0,0 0 0 0 0,0 0 0 0 0,0 0 0 0 0,0 0 1 0 0,0 0-1 0 0,0 0 0 0 0,0 0 0 0 0,0 0 0 0 0,0 0 0 0 0,0 0 0 0 0,-1 0 1 0 0,1 0-1 0 0,0 0 0 0 0,0 0 0 0 0,0 0 0 0 0,0 0 0 0 0,0 0 0 0 0,0 0 1 0 0,0 0-1 0 0,0 0 0 0 0,0 0 0 0 0,0 0 0 0 0,0 0 0 0 0,-1 0 0 0 0,1 0 1 0 0,0 0-1 0 0,0-1 0 0 0,0 1 0 0 0,0 0 0 0 0,0 0 0 0 0,0 0 0 0 0,0 0 0 0 0,0 0 1 0 0,0 0-1 0 0,0 0 0 0 0,0 0 0 0 0,0 0 0 0 0,0 0 0 0 0,0 0 0 0 0,0 0 1 0 0,0-1-1 0 0,0 1 0 0 0,0 0 0 0 0,0 0 0 0 0,0 0 0 0 0,0 0 0 0 0,0 0 1 0 0,0 0-1 0 0,0 0 0 0 0,0 0 0 0 0,0 0 0 0 0,0 0 0 0 0,0 0 0 0 0,0-1 1 0 0,0 1-1 0 0,0 0-8 0 0,-2-7 268 0 0,-5 2 92 0 0,-6 4 10 0 0,2 1-84 0 0,-4 1 151 0 0,3 2-177 0 0,-1 6 39 0 0,10-7-111 0 0,1 0-71 0 0,-1-1-47 0 0,-1-1-47 0 0,0 0-10 0 0,2 0 36 0 0,-6 5 31 0 0,7-4-63 0 0,0 0 1 0 0,0 0-1 0 0,-1-1 1 0 0,1 1-1 0 0,-1 0 0 0 0,1-1 1 0 0,-1 1-1 0 0,1-1 1 0 0,-1 1-1 0 0,1-1 0 0 0,-1 0 1 0 0,0 1-1 0 0,1-1 1 0 0,-1 0-18 0 0,0 0 33 0 0,-1 0 0 0 0,1 1 0 0 0,0 0 0 0 0,0-1 0 0 0,0 1 0 0 0,-1 0 0 0 0,1 0 0 0 0,0 0 1 0 0,0 0-1 0 0,0 0 0 0 0,0 0 0 0 0,0 1 0 0 0,1-1 0 0 0,-2 2-33 0 0,-26 27 519 0 0,14-15-241 0 0,4-4-161 0 0,7-8-97 0 0,1 0-1 0 0,0-1 1 0 0,-1 2 0 0 0,1-1 0 0 0,1 0 0 0 0,-1 1 0 0 0,0-1 0 0 0,1 1 0 0 0,0 0 0 0 0,0 0-20 0 0,-3 21 66 0 0,-11 11-52 0 0,14-31-18 0 0,-5 19 30 0 0,4 5 80 0 0,6 0 8 0 0,4-6-53 0 0,-5-17-55 0 0,-1-5-6 0 0,-1 0 1 0 0,1 1 0 0 0,-1-1-1 0 0,1 0 1 0 0,-1 1-1 0 0,1-1 1 0 0,0 0-1 0 0,0 0 1 0 0,0 0 0 0 0,-1 0-1 0 0,1 0 1 0 0,0 0-1 0 0,0 0 1 0 0,1 0-1 0 0,-1 0 1 0 0,0 0 0 0 0,0 0-1 0 0,0-1 1 0 0,1 1-1 0 0,13 10 0 0 0,-12-8 0 0 0,0-1 1 0 0,0 0 0 0 0,0 0 0 0 0,0 0 0 0 0,0 0 0 0 0,1 0 0 0 0,0 0-1 0 0,23 7 42 0 0,-22-7-26 0 0,34 9 79 0 0,-2-6-54 0 0,0-3-46 0 0,2-2-37 0 0,-20 0 13 0 0,-7 0-40 0 0,1 1-48 0 0,3-1-60 0 0,0 1-39 0 0,3-2-82 0 0,9-3-191 0 0,2-8-37 0 0</inkml:trace>
  <inkml:trace contextRef="#ctx0" brushRef="#br0" timeOffset="7350.92">5836 303 6416 0 0,'0'0'141'0'0,"0"0"23"0"0,0 0 13 0 0,-2 3-19 0 0,-8 7-82 0 0,6-8 126 0 0,1-1-85 0 0,-1 0-52 0 0,-1-2-20 0 0,3 0 34 0 0,1 1-56 0 0,0 1 1 0 0,0-1-1 0 0,0 0 1 0 0,0 0-1 0 0,1 0 0 0 0,-1 1 1 0 0,0-1-1 0 0,0 0 1 0 0,0 1-1 0 0,0-1 1 0 0,1 1-1 0 0,-1-1 1 0 0,0 1-1 0 0,0 0 0 0 0,1-1 1 0 0,-1 1-1 0 0,0-1 1 0 0,1 1-1 0 0,-1 0 1 0 0,1 0-1 0 0,-1 0-23 0 0,-11 21 460 0 0,10-18-372 0 0,0 0 0 0 0,0 0 0 0 0,0 0 0 0 0,0 0 0 0 0,-1-1 0 0 0,0 2-88 0 0,-5 2 147 0 0,5-4-60 0 0,0 0-1 0 0,0 0 1 0 0,0 0-1 0 0,0 1 1 0 0,0-1-1 0 0,1 1-86 0 0,-3 5 233 0 0,1 0-5 0 0,-5 6 61 0 0,8-13-257 0 0,-1 0 21 0 0,0 1-1 0 0,1 0 0 0 0,-1 0 0 0 0,1 0 0 0 0,-1 0 0 0 0,1 1-52 0 0,-1 6 165 0 0,1 2 77 0 0,1-9-185 0 0,0 0 0 0 0,0 0 0 0 0,-1 0 1 0 0,1 0-1 0 0,-1 0 0 0 0,0 0 1 0 0,-1 2-58 0 0,-6 12 351 0 0,5-6-110 0 0,2-1-71 0 0,3 1-39 0 0,5 5-22 0 0,-1 0-18 0 0,-4-4 11 0 0,0 1 73 0 0,-1-11-153 0 0,0-1 0 0 0,-1 1 0 0 0,1-1 0 0 0,0 0 0 0 0,0 1 1 0 0,0-1-1 0 0,0 0 0 0 0,0 1 0 0 0,0-1 0 0 0,1 0-22 0 0,13 10 222 0 0,-3-5-47 0 0,-7-4-82 0 0,13 6 29 0 0,-15-7-104 0 0,1 0-1 0 0,-1 0 1 0 0,1 0-1 0 0,-1-1 1 0 0,1 1-1 0 0,1-1-17 0 0,12 0 75 0 0,2 0 15 0 0,5 0 5 0 0,-22 0-78 0 0,0 0-1 0 0,1 0 1 0 0,-1 0-1 0 0,0-1 1 0 0,1 1 0 0 0,-1-1-1 0 0,0 0 1 0 0,0 1 0 0 0,0-1-1 0 0,0 0 1 0 0,0 0-1 0 0,2-1-16 0 0,16-8 133 0 0,-15 9-117 0 0,16-7 75 0 0,-17 7-65 0 0,0-1 1 0 0,0 0-1 0 0,0 0 0 0 0,-1 0 0 0 0,1 0 0 0 0,-1 0 1 0 0,3-3-27 0 0,7-7 77 0 0,-9 8-48 0 0,1 0-1 0 0,-1-1 0 0 0,1 1 1 0 0,-2-1-1 0 0,1 0 1 0 0,1-2-29 0 0,0-3 52 0 0,5-7 52 0 0,-10 16-99 0 0,1 1 0 0 0,-1 0 0 0 0,0 0 0 0 0,0 0 0 0 0,0-1 1 0 0,1 1-1 0 0,-1 0 0 0 0,0 0 0 0 0,0-1 0 0 0,0 1 1 0 0,0 0-1 0 0,0-1 0 0 0,1 1 0 0 0,-1 0 0 0 0,0 0 0 0 0,0-1 1 0 0,0 1-1 0 0,0 0 0 0 0,0-1 0 0 0,0 1 0 0 0,0 0 0 0 0,0-1 1 0 0,0 1-1 0 0,0 0 0 0 0,0-1 0 0 0,0 1-5 0 0,0-20 158 0 0,0 20-152 0 0,0-1 0 0 0,0 1 0 0 0,0 0 0 0 0,0-1 0 0 0,0 1 0 0 0,0 0 1 0 0,0-1-1 0 0,0 1 0 0 0,0 0 0 0 0,0 0 0 0 0,0-1 0 0 0,0 1 1 0 0,-1 0-1 0 0,1-1 0 0 0,0 1 0 0 0,0 0 0 0 0,0 0 0 0 0,0-1 0 0 0,0 1 1 0 0,-1 0-1 0 0,1-1 0 0 0,0 1 0 0 0,0 0 0 0 0,0 0 0 0 0,-1 0 1 0 0,1-1-7 0 0,-6-6 97 0 0,1-4-81 0 0,-1 1-55 0 0,-5-4-69 0 0,-20-18-181 0 0,16 18 108 0 0,1-1-37 0 0,3 7 74 0 0,0 2-45 0 0,8 4 106 0 0,-1 0-1 0 0,1 0 0 0 0,0 0 1 0 0,0 0-1 0 0,-1-1 1 0 0,1 0 83 0 0,-6-4-137 0 0,3 3-37 0 0,1 1-69 0 0,2 2 77 0 0,1-1-35 0 0,-1 1-51 0 0,0 0-47 0 0,1-1-52 0 0,-1 1-57 0 0,1 0-61 0 0,0-1-66 0 0,0 1-70 0 0,1-1-75 0 0,-1 0-944 0 0,1 2-916 0 0</inkml:trace>
  <inkml:trace contextRef="#ctx0" brushRef="#br0" timeOffset="7725.06">6214 303 6072 0 0,'0'0'133'0'0,"0"0"23"0"0,0 0 12 0 0,0 3-23 0 0,0 9-148 0 0,1-3 60 0 0,-1-1 50 0 0,1-3 39 0 0,0 0 66 0 0,4 5 342 0 0,0-1-201 0 0,-1 1 162 0 0,1 0 31 0 0,3 0-113 0 0,-2-5-228 0 0,-3-2-78 0 0,0 0 0 0 0,-1 0 0 0 0,1 0 0 0 0,-1 0 0 0 0,0 0 1 0 0,1 0-1 0 0,-1 2-127 0 0,2 2 227 0 0,-1 3 41 0 0,6 10 118 0 0,9 17 293 0 0,-8-18-345 0 0,0-1-46 0 0,-5-7-134 0 0,-1 0-42 0 0,-2 6 232 0 0,-2-15-308 0 0,0-1 1 0 0,0 0 0 0 0,0 1-1 0 0,0-1 1 0 0,0 0 0 0 0,1 1-1 0 0,-1-1 1 0 0,0 0 0 0 0,1 1 0 0 0,0-1-37 0 0,11 15 429 0 0,-4-7-167 0 0,-4-2-118 0 0,-2-1-55 0 0,-1 2-37 0 0,-1-4-53 0 0,0-2 116 0 0,0 0 33 0 0,-1-1 43 0 0,0 0 282 0 0,-2-1 577 0 0,2-1-751 0 0,0-1-62 0 0,-1 1-85 0 0,0 0-107 0 0,1 0-70 0 0,0 1-36 0 0,0-1-37 0 0,0 0-42 0 0,-5-2 265 0 0,5 3-113 0 0,1 0 0 0 0,-1 0-1 0 0,1 0 1 0 0,-1 0 0 0 0,1-1 0 0 0,-1 1 0 0 0,1 0 0 0 0,-1 0-1 0 0,1-1 1 0 0,0 1 0 0 0,-1 0 0 0 0,1 0 0 0 0,0-1 0 0 0,-1 1-1 0 0,1-1 1 0 0,0 1 0 0 0,-1 0 0 0 0,1-1 0 0 0,0 1 0 0 0,0-1-1 0 0,-1 1 1 0 0,1-1 0 0 0,0 1 0 0 0,0 0 0 0 0,0-1 0 0 0,0 1-1 0 0,0-1 1 0 0,0 1 0 0 0,-1-1 0 0 0,1 1 0 0 0,0-1-1 0 0,0 1 1 0 0,1-1 0 0 0,-1 1 0 0 0,0-1 0 0 0,0 1 0 0 0,0-1-1 0 0,0 1-11 0 0,0-7 126 0 0,-2 2-33 0 0,0-3-1 0 0,-2 1-38 0 0,-6-14 44 0 0,6 11-71 0 0,3 7-18 0 0,-1 0 0 0 0,1 0 1 0 0,0 0-1 0 0,0 0 0 0 0,1 0 0 0 0,-1 0 0 0 0,1 0 0 0 0,-1 0 1 0 0,1 0-1 0 0,0-3-9 0 0,0-8 18 0 0,-1 9-6 0 0,1-1 0 0 0,0 1 0 0 0,0 0 0 0 0,0 0 0 0 0,1-1 0 0 0,-1 1 0 0 0,2 0 0 0 0,-1 0 0 0 0,0 0 0 0 0,1 0 0 0 0,0 0 0 0 0,0 0 0 0 0,0 0 0 0 0,1 1-12 0 0,11-26 14 0 0,-3-3-66 0 0,-8 25 26 0 0,0-3 0 0 0,2 0-1 0 0,-1 0 0 0 0,3-2 27 0 0,-6 11 0 0 0,0 1 0 0 0,0-1-1 0 0,1 0 0 0 0,-1 1 0 0 0,1-1 1 0 0,-1 1-1 0 0,1 0 0 0 0,0 0 0 0 0,-1-1 0 0 0,1 1 1 0 0,0 0-1 0 0,0 0 1 0 0,15-7-72 0 0,-10 5 2 0 0,-2 0-13 0 0,6-3 10 0 0,-7 5-2 0 0,-1-1-61 0 0,-1 1 16 0 0,-1 0-33 0 0,1 0-39 0 0,0 0-43 0 0,-1 1-34 0 0,1-1-42 0 0,-1 1-39 0 0,1 0-35 0 0,0-1-250 0 0,0 1-59 0 0,1 0-46 0 0,-1 0-34 0 0,-2 0 746 0 0,6 0-2148 0 0,3 0-1236 0 0</inkml:trace>
  <inkml:trace contextRef="#ctx0" brushRef="#br0" timeOffset="43648.5">303 1619 5472 0 0,'0'0'124'0'0,"0"0"17"0"0,0 0 10 0 0,0 2-25 0 0,0 26-100 0 0,0-23-20 0 0,-1 1 38 0 0,1 6 139 0 0,0-2 21 0 0,-1 18 469 0 0,2-17-423 0 0,0-3-88 0 0,1 0-87 0 0,4 5 190 0 0,-1-5-23 0 0,-3 4 54 0 0,-2-3-77 0 0,0-1-54 0 0,0 0-16 0 0,0 5 29 0 0,0-8-96 0 0,1 8 186 0 0,6 0 25 0 0,-2-2-23 0 0,-3-1-30 0 0,-2-2 69 0 0,0 0-95 0 0,0 0-64 0 0,0 10 144 0 0,0-13-173 0 0,0 1 33 0 0,0 0 90 0 0,0 0 84 0 0,0 0 138 0 0,0-3-182 0 0,0 0 39 0 0,0 0 41 0 0,0 0 45 0 0,0 0 46 0 0,0 0 51 0 0,0-7-500 0 0,0 3 0 0 0,0-1 0 0 0,0 0-1 0 0,0 0 1 0 0,0 1 0 0 0,0-1 0 0 0,0 0 0 0 0,0 0 0 0 0,-1 1 0 0 0,1-1 0 0 0,-1 0 0 0 0,0-1-6 0 0,-5-1 14 0 0,6 4-12 0 0,-1 0 0 0 0,1 0 0 0 0,-1-1-1 0 0,1 1 1 0 0,0 0 0 0 0,-1-1 0 0 0,1 1 0 0 0,-1 0-1 0 0,1 0 1 0 0,0-1 0 0 0,-1 1 0 0 0,1-1 0 0 0,0 1-1 0 0,0 0 1 0 0,-1-1 0 0 0,1 1 0 0 0,0-1 0 0 0,0 1-1 0 0,0-1 1 0 0,0 1 0 0 0,-1-1 0 0 0,1 1-1 0 0,0 0 1 0 0,0-1 0 0 0,0 1 0 0 0,0-1 0 0 0,0 1-1 0 0,0-1 1 0 0,0 1 0 0 0,0-1 0 0 0,0 1 0 0 0,1-1-2 0 0,-2-15 29 0 0,0-12 20 0 0,5 11-51 0 0,-2 14 6 0 0,0 0 1 0 0,-1-1 0 0 0,1 1 0 0 0,-1-1 0 0 0,0 1 0 0 0,0-1-1 0 0,0 1 1 0 0,0-1 0 0 0,-1 0 0 0 0,1 1 0 0 0,-1-4-5 0 0,0 0 2 0 0,1-1-1 0 0,0 1 1 0 0,1-1 0 0 0,0 1 0 0 0,0 0-1 0 0,1-1-1 0 0,3-16 1 0 0,1 7 1 0 0,21-26 60 0 0,-20 30-62 0 0,-5 10 0 0 0,-1-1 0 0 0,0 0 0 0 0,-1 0 0 0 0,1 0 0 0 0,-1 0 0 0 0,2-4 0 0 0,-3 6 0 0 0,1-1 0 0 0,0 0 0 0 0,0 1 0 0 0,0-1 0 0 0,0 1 0 0 0,0-1 0 0 0,1 1 0 0 0,-1-1 0 0 0,1 1 0 0 0,-1 0 0 0 0,1 0 0 0 0,1-1 0 0 0,9-8 0 0 0,-7 7 0 0 0,-1-1 0 0 0,1 1 0 0 0,-1-1 0 0 0,0 1 0 0 0,0-1 0 0 0,0-2 0 0 0,-3 6-3 0 0,-1 0 1 0 0,0 0 0 0 0,0 1 0 0 0,1-1 0 0 0,-1 0 0 0 0,1 0 0 0 0,-1 0 0 0 0,1 1 0 0 0,-1-1 0 0 0,1 0 0 0 0,-1 0 0 0 0,1 1 0 0 0,0-1 0 0 0,-1 1-1 0 0,1-1 1 0 0,0 1 0 0 0,0-1 0 0 0,-1 1 0 0 0,1-1 0 0 0,0 1 0 0 0,0-1 0 0 0,0 1 0 0 0,0 0 0 0 0,0 0 0 0 0,-1-1 0 0 0,1 1 0 0 0,0 0-1 0 0,0 0 1 0 0,0 0 0 0 0,0 0 0 0 0,0 0 0 0 0,0 0 0 0 0,0 0 0 0 0,0 0 0 0 0,-1 0 0 0 0,2 1 2 0 0,4-1 3 0 0,9 2-17 0 0,-10 1 2 0 0,-1 0 0 0 0,0 0 0 0 0,0 1 0 0 0,0-1 1 0 0,0 1-1 0 0,-1-1 0 0 0,1 1 0 0 0,-1 1 12 0 0,1 0-6 0 0,0 1 0 0 0,0-1 0 0 0,-1 0 0 0 0,0 1 0 0 0,0 0 1 0 0,-1 0 5 0 0,18 70-64 0 0,-18-72 64 0 0,1 1 0 0 0,-1 0 0 0 0,0-1 0 0 0,1 1 0 0 0,2 1 0 0 0,6 12 0 0 0,2 15 14 0 0,-10-25-4 0 0,0 0-1 0 0,0 0 1 0 0,0-1 0 0 0,2 2-10 0 0,-3-6 1 0 0,0 0 0 0 0,0 0 0 0 0,0 0-1 0 0,-1 0 1 0 0,1 0 0 0 0,-1 0 0 0 0,1 4-1 0 0,-1 13-49 0 0,-1-18 48 0 0,1 0 0 0 0,-1 0 0 0 0,0-1 0 0 0,0 1 0 0 0,1 0 0 0 0,-1-1 0 0 0,1 1 0 0 0,0-1 0 0 0,-1 1 0 0 0,1 0 0 0 0,0-1 0 0 0,0 0 0 0 0,0 1 1 0 0,0-1 0 0 0,0 1 0 0 0,0-1 0 0 0,0 1 1 0 0,-1 0-1 0 0,1-1 0 0 0,0 1 0 0 0,-1-1 1 0 0,0 1-1 0 0,1 0 0 0 0,-1-1 0 0 0,0 1 0 0 0,0 0 1 0 0,1 0-1 0 0,-2-1 0 0 0,1 0 1 0 0,0 0 0 0 0,0 0 0 0 0,0 0-1 0 0,1 0 1 0 0,-1 0 0 0 0,0 0 0 0 0,0 0-1 0 0,0 0 1 0 0,1 0 0 0 0,-1 0 0 0 0,1 0-1 0 0,-1 0 1 0 0,1 0 0 0 0,-1 0 0 0 0,1-1-1 0 0,-1 1 1 0 0,1 0-1 0 0,6 11 20 0 0,-6-7-16 0 0,0 1 0 0 0,-1-1 0 0 0,1 0 0 0 0,-1 1 0 0 0,0 0-4 0 0,0 19 21 0 0,0-23-5 0 0,0-2-144 0 0,0 0-61 0 0,0 1 87 0 0,0-1-52 0 0,1 1-70 0 0,0-1 69 0 0,-1 1-33 0 0,0-1 188 0 0,1 1-224 0 0,0 0-34 0 0,1 1-349 0 0,0 0 85 0 0,0-1-47 0 0,3 2-669 0 0,1-1-518 0 0,3-1-995 0 0,-9-1 2726 0 0</inkml:trace>
  <inkml:trace contextRef="#ctx0" brushRef="#br0" timeOffset="43970.54">1119 1634 6768 0 0,'-4'0'65'0'0,"2"0"-102"0"0,-1 0 102 0 0,0 0 12 0 0,-2 0 39 0 0,-1 0 47 0 0,-1 0 52 0 0,-6 0-130 0 0,3 0 369 0 0,3-1-122 0 0,2 2-65 0 0,0-1-84 0 0,2 2-107 0 0,-2 8 223 0 0,-6-3-27 0 0,10-7-253 0 0,0 0-1 0 0,0 1 0 0 0,0-1 1 0 0,0 1-1 0 0,0-1 1 0 0,0 1-1 0 0,0-1 1 0 0,1 1-1 0 0,-1 0 1 0 0,0-1-1 0 0,0 1 1 0 0,0 0-1 0 0,1 0 1 0 0,-1 0-1 0 0,0 0 1 0 0,1 0-19 0 0,-1 0 27 0 0,1 0 0 0 0,-1 1 0 0 0,1-1 0 0 0,0 0 0 0 0,-1 1-1 0 0,1-1 1 0 0,0 0 0 0 0,0 1 0 0 0,0-1 0 0 0,0 1-27 0 0,-2 16 201 0 0,-3-6-115 0 0,-3 11 101 0 0,0 0-3 0 0,3-11-106 0 0,2 4 59 0 0,3 4-18 0 0,1-8-52 0 0,-2 0-1 0 0,1 8 53 0 0,3-4 8 0 0,2-6-75 0 0,1 8 24 0 0,-4-1 12 0 0,1 5-4 0 0,5 1 51 0 0,-6-18-94 0 0,1-1 1 0 0,-1 1 0 0 0,1-1 0 0 0,0 0 0 0 0,0 1 0 0 0,0-1-1 0 0,0-1 1 0 0,1 1 0 0 0,0 0 0 0 0,-1-1 0 0 0,1 0-1 0 0,1 0 1 0 0,3 2-42 0 0,-4-3 96 0 0,1-1 65 0 0,13-1 566 0 0,-10 0-454 0 0,-3 0-135 0 0,0 0-87 0 0,3-1 107 0 0,0 1-39 0 0,9-6 113 0 0,-8 0-94 0 0,-3 0-8 0 0,0 1 18 0 0,1-2 46 0 0,-5 5-120 0 0,5-9 167 0 0,-3 3-79 0 0,0 2 34 0 0,0 4-85 0 0,2-4 56 0 0,-5-8-49 0 0,-1 12-101 0 0,0 0-1 0 0,0 0 0 0 0,0-1 0 0 0,0 1 0 0 0,0 0 0 0 0,1 0 1 0 0,-1 0-1 0 0,1 0 0 0 0,-1 0 0 0 0,1-1 0 0 0,0 1-16 0 0,3-5 50 0 0,-3 7-44 0 0,0-1 1 0 0,-1 0-1 0 0,1 1 0 0 0,0-1 1 0 0,-1 0-1 0 0,1 0 1 0 0,-1 1-1 0 0,1-1 0 0 0,-1 0 1 0 0,0 0-1 0 0,1 0 1 0 0,-1 0-1 0 0,0 0 0 0 0,0 1 1 0 0,0-1-1 0 0,1 0 1 0 0,-1 0-1 0 0,0 0 1 0 0,0 0-1 0 0,0 0 0 0 0,0 0 1 0 0,-1 0-1 0 0,1 0 1 0 0,0 0-1 0 0,0 0 0 0 0,0 1 1 0 0,-1-1-7 0 0,-5-14 77 0 0,4 12-60 0 0,1 0 0 0 0,0-1 1 0 0,1 1-1 0 0,-1-1 1 0 0,0 1-1 0 0,1-1 0 0 0,0-2-17 0 0,0-10 76 0 0,-3 3-10 0 0,-2 3-44 0 0,4 9-22 0 0,0 0 0 0 0,0-1 0 0 0,0 1 0 0 0,1-1 0 0 0,-1 0 0 0 0,1 1 0 0 0,-1-1 0 0 0,1 0 0 0 0,-1 1 0 0 0,1-1 0 0 0,0 0 0 0 0,0 1 1 0 0,-1-1-1 0 0,1 0 2 0 0,0 0 0 0 0,0 1 1 0 0,0-1-1 0 0,-1 0 1 0 0,1 1-1 0 0,-1-1 1 0 0,1 0-1 0 0,-1 1 0 0 0,1-1 1 0 0,-1 1-1 0 0,0-1 1 0 0,0 1-1 0 0,0-1-2 0 0,-5-10 0 0 0,4 1-53 0 0,2 6-8 0 0,-4-6 20 0 0,3 8-17 0 0,-1 0-37 0 0,0 1-57 0 0,0 0-72 0 0,1 1-86 0 0,0 0 63 0 0,1 0-40 0 0,-1 1-391 0 0,0-1 91 0 0,1 0-53 0 0,0 0-757 0 0,0-3-597 0 0,0-5-1133 0 0</inkml:trace>
  <inkml:trace contextRef="#ctx0" brushRef="#br0" timeOffset="44427.25">1376 1634 7464 0 0,'3'0'216'0'0,"7"2"-11"0"0,-8 3-168 0 0,1 0-31 0 0,3-2 6 0 0,0-1 45 0 0,8 9 234 0 0,-7-3-60 0 0,-3 1-3 0 0,1 0 42 0 0,-2-3-55 0 0,-2-5-184 0 0,-1 0 1 0 0,1 0 0 0 0,0 0 0 0 0,-1 0 0 0 0,1 0-1 0 0,0 0 1 0 0,0-1 0 0 0,0 1 0 0 0,0 0-1 0 0,0 0 1 0 0,0-1 0 0 0,0 1 0 0 0,0-1-32 0 0,18 10 532 0 0,-10-1-253 0 0,-5 0-40 0 0,0-1-41 0 0,-1 1-3 0 0,2 5 43 0 0,3 7 123 0 0,-1-6-40 0 0,-5-8-86 0 0,0 1-43 0 0,-2 3 35 0 0,-2 1-48 0 0,0 10 151 0 0,7-6-37 0 0,-1-9-127 0 0,1 0-44 0 0,-3-2 18 0 0,-1 1 47 0 0,-1 1 91 0 0,2 1-117 0 0,3 2-25 0 0,-1-2-30 0 0,-2-2 6 0 0,0 0 22 0 0,-2 2 50 0 0,0-5-191 0 0,0 0 78 0 0,0-2 64 0 0,0 0 52 0 0,0-1 188 0 0,0-4 261 0 0,0 0-277 0 0,0 0-64 0 0,0 1-153 0 0,0 1-56 0 0,0-1-66 0 0,0 1-54 0 0,0 0-60 0 0,0 0-68 0 0,0-36 235 0 0,0 18-66 0 0,0 17-3 0 0,0 0 0 0 0,1 0-1 0 0,-1 0 1 0 0,1 0 0 0 0,-1 0 0 0 0,1 0-1 0 0,0 0 1 0 0,0 0 0 0 0,0 0-1 0 0,2-2-3 0 0,1-5 17 0 0,16-56-7 0 0,-17 58-10 0 0,0 1 0 0 0,0-1 0 0 0,1 1 0 0 0,0 0 0 0 0,0 0 0 0 0,0 0 0 0 0,1 0 0 0 0,0 1 0 0 0,3-3 0 0 0,22-31 0 0 0,-17 30 0 0 0,-10 0 0 0 0,-3 9 0 0 0,0 0 0 0 0,0 0 0 0 0,0 0 0 0 0,1 0 0 0 0,-1 1 0 0 0,0-1 0 0 0,1 0 0 0 0,-1 0 0 0 0,1 0 0 0 0,-1 1 0 0 0,1-1 0 0 0,-1 0 0 0 0,1 0 0 0 0,-1 1 0 0 0,1-1 0 0 0,0 0 0 0 0,-1 1 0 0 0,1-1 0 0 0,0 1 0 0 0,-1-1 0 0 0,1 1 0 0 0,0-1 0 0 0,0 1 0 0 0,0 0 0 0 0,-1-1 0 0 0,1 1 0 0 0,7-5 0 0 0,-7 4-1 0 0,1 1 1 0 0,-1-1-1 0 0,0 0 0 0 0,1 0 0 0 0,-1 0 1 0 0,1 1-1 0 0,-1-1 0 0 0,1 1 1 0 0,-1-1-1 0 0,1 1 0 0 0,0 0 0 0 0,-1 0 1 0 0,1 0-1 0 0,0-1 1 0 0,11 1-26 0 0,21 1-35 0 0,-32 0 57 0 0,0-1-1 0 0,0 1 1 0 0,0-1-1 0 0,1 1 1 0 0,-1 0 0 0 0,0 0-1 0 0,0 0 1 0 0,0 0-1 0 0,-1 0 1 0 0,1 1 0 0 0,0-1-1 0 0,0 0 1 0 0,0 2 4 0 0,16 13-46 0 0,-12-11 45 0 0,0 0 0 0 0,0 1-1 0 0,-1 0 1 0 0,0 0 0 0 0,0 0-1 0 0,2 4 2 0 0,-2 0 0 0 0,-4-8 0 0 0,0 0 0 0 0,0 1 0 0 0,0-1 0 0 0,0 0 0 0 0,0 0 0 0 0,1 0 0 0 0,-1 0 0 0 0,1-1 0 0 0,0 1 0 0 0,1 2 0 0 0,0 0 0 0 0,0 0 0 0 0,0 1 0 0 0,0-1 0 0 0,-1 1 0 0 0,1-1 0 0 0,-1 1 0 0 0,0 2 0 0 0,7 12 0 0 0,-5-12 0 0 0,-3-5 0 0 0,0-1 0 0 0,0 0 0 0 0,0 1 0 0 0,0-1 0 0 0,-1 1 0 0 0,1-1 0 0 0,-1 1 0 0 0,1-1 0 0 0,-1 1 0 0 0,1-1 0 0 0,-1 1 0 0 0,0 0 0 0 0,0-1 0 0 0,0 1 0 0 0,0 9 1 0 0,-1-8 0 0 0,1 0 0 0 0,0 0 0 0 0,0 1 0 0 0,0-1 0 0 0,0 0 0 0 0,1 0 0 0 0,-1 0 0 0 0,1 0 0 0 0,0 0 0 0 0,0 0-1 0 0,4 5 21 0 0,0 1 4 0 0,-3 20-18 0 0,-2-8-9 0 0,0-15-33 0 0,0-3-46 0 0,0-3-39 0 0,0 0-179 0 0,0 0-20 0 0</inkml:trace>
  <inkml:trace contextRef="#ctx0" brushRef="#br0" timeOffset="44682.75">2329 1740 9816 0 0,'0'0'222'0'0,"0"0"30"0"0,2-3 19 0 0,-2 3-271 0 0,7-6 157 0 0,-1 2-82 0 0,9 2-1 0 0,-15 2-66 0 0,1 0 0 0 0,0 0 0 0 0,0 0 0 0 0,0 0 0 0 0,-1 0 0 0 0,1 0 0 0 0,0-1 0 0 0,0 1 0 0 0,0 0 1 0 0,-1 0-1 0 0,1 0 0 0 0,0-1 0 0 0,0 1 0 0 0,-1-1 0 0 0,1 1-8 0 0,4-6 87 0 0,-5 5-82 0 0,0 1 0 0 0,0-1 0 0 0,0 1 0 0 0,1 0 0 0 0,-1-1 1 0 0,0 1-1 0 0,1-1 0 0 0,-1 1 0 0 0,0 0 0 0 0,1-1 0 0 0,-1 1 0 0 0,0 0 1 0 0,1 0-1 0 0,-1-1 0 0 0,1 1 0 0 0,-1 0 0 0 0,1 0 0 0 0,-1-1 1 0 0,0 1-1 0 0,1 0 0 0 0,-1 0 0 0 0,1 0 0 0 0,-1 0 0 0 0,1 0 1 0 0,-1 0-1 0 0,1 0 0 0 0,-1 0 0 0 0,1 0 0 0 0,-1 0 0 0 0,1 0 0 0 0,-1 0 1 0 0,1 0-6 0 0,6 1 54 0 0,5-1 2 0 0,-1-3-46 0 0,-8 1-42 0 0,2-1 49 0 0,2-1 16 0 0,-2 2-111 0 0,-3 1 3 0 0,1 1-35 0 0,-1-1-37 0 0,1 1-44 0 0,1 0-175 0 0,-1 0-99 0 0,-1 0 63 0 0,0 0-36 0 0,3 0-519 0 0,1 0-409 0 0,3 0-777 0 0</inkml:trace>
  <inkml:trace contextRef="#ctx0" brushRef="#br0" timeOffset="45211.21">2797 1513 8640 0 0,'-2'0'197'0'0,"0"0"-141"0"0,-2 0-14 0 0,2 0 8 0 0,0 0 63 0 0,-1 0 85 0 0,3-3 2 0 0,3-9-160 0 0,0 7-9 0 0,1 0 52 0 0,2-2 94 0 0,8-4 293 0 0,-1 6-71 0 0,-8-5-1 0 0,3 5-89 0 0,8-3 52 0 0,-12 6-245 0 0,11-1 276 0 0,0 1-28 0 0,-8-3-236 0 0,-5 4-107 0 0,-1 0 0 0 0,0 0 0 0 0,1 0 0 0 0,-1 1 0 0 0,1-1 0 0 0,-1 0 0 0 0,1 1 0 0 0,-1-1 0 0 0,1 1 0 0 0,0 0 0 0 0,-1-1 0 0 0,1 1 1 0 0,-1 0-1 0 0,1 0 0 0 0,1 0-21 0 0,6 0 60 0 0,24 0 226 0 0,-17 0-203 0 0,-15 0-79 0 0,1 0-1 0 0,0-1 1 0 0,-1 1 0 0 0,1-1 0 0 0,0 1 0 0 0,-1-1-1 0 0,1 0 1 0 0,-1 1 0 0 0,1-1 0 0 0,-1 0 0 0 0,2-1-5 0 0,-2 2 4 0 0,-1-1-1 0 0,1 0 1 0 0,0 1-1 0 0,0-1 1 0 0,0 1-1 0 0,0-1 1 0 0,0 1-1 0 0,0-1 1 0 0,0 1-1 0 0,0 0 1 0 0,0-1-1 0 0,0 1 1 0 0,0 0-1 0 0,0 0 1 0 0,0 0-1 0 0,0 0 1 0 0,0 0-1 0 0,0 0 1 0 0,1 0-1 0 0,-1 0 1 0 0,0 0-1 0 0,0 1 1 0 0,0-1-1 0 0,0 0-2 0 0,7 5 20 0 0,-7-4-17 0 0,0 0-1 0 0,1 0 0 0 0,-1 0 1 0 0,1-1-1 0 0,-1 1 1 0 0,0 0-1 0 0,1-1 0 0 0,0 1 1 0 0,-1-1-1 0 0,1 0 0 0 0,-1 1 1 0 0,1-1-1 0 0,-1 0 1 0 0,1 0-3 0 0,-1 0 0 0 0,-1 0 0 0 0,1 0 0 0 0,-1 0 0 0 0,1 0 0 0 0,-1 0 0 0 0,1 0 0 0 0,-1 0 0 0 0,1 0 0 0 0,-1 0 0 0 0,0 0 0 0 0,1 0 0 0 0,-1 0 0 0 0,1 0 0 0 0,-1 0 0 0 0,1 0 0 0 0,-1 1 0 0 0,1-1 0 0 0,-1 0 0 0 0,0 0 0 0 0,1 1 0 0 0,-1-1 0 0 0,1 0 0 0 0,-1 0 0 0 0,0 1 0 0 0,1-1 0 0 0,-1 1 0 0 0,0-1 0 0 0,1 0 0 0 0,-1 1 0 0 0,0-1 0 0 0,0 1 0 0 0,1-1 0 0 0,3 7 0 0 0,-4-7 0 0 0,0 0-1 0 0,0 0 1 0 0,0 0 0 0 0,0 0 0 0 0,0 0 0 0 0,0 0 0 0 0,0 0 0 0 0,0 1 0 0 0,0-1 0 0 0,0 0 0 0 0,0 0 0 0 0,1 0 0 0 0,-1 0 0 0 0,0 0 0 0 0,0 0 0 0 0,0 0 0 0 0,0 0 0 0 0,0 0 0 0 0,0 0 0 0 0,0 0 0 0 0,0 0 0 0 0,0 0 0 0 0,1 0 0 0 0,-1 0-1 0 0,0 0 1 0 0,0 0 0 0 0,0 1 0 0 0,0-1 0 0 0,0 0 0 0 0,0 0 0 0 0,0 0 0 0 0,1 0 0 0 0,-1 0 0 0 0,0-1 0 0 0,0 1 0 0 0,0 0 0 0 0,0 0 0 0 0,0 0 0 0 0,0 0 0 0 0,0 0 0 0 0,0 0 0 0 0,1 0 0 0 0,-1 0 0 0 0,0 0 0 0 0,0 0 0 0 0,0 0 0 0 0,5 0 0 0 0,11 14 12 0 0,-4 0 19 0 0,-11-12-11 0 0,0 0 1 0 0,0 0-1 0 0,-1 1 0 0 0,1-1 0 0 0,0 0 0 0 0,-1 0 0 0 0,1 1 1 0 0,-1-1-1 0 0,0 0 0 0 0,0 1 0 0 0,0-1 0 0 0,0 2-20 0 0,0-1 13 0 0,0-3-11 0 0,0 1 0 0 0,0 0 1 0 0,0-1-1 0 0,0 1 0 0 0,0 0 1 0 0,0-1-1 0 0,-1 1 0 0 0,1-1 1 0 0,0 1-1 0 0,0 0 0 0 0,0-1 1 0 0,-1 1-1 0 0,1 0 0 0 0,0-1 1 0 0,-1 1-1 0 0,1-1 0 0 0,0 1 1 0 0,-1-1-1 0 0,1 1 0 0 0,-1-1 1 0 0,1 1-1 0 0,-1-1 0 0 0,1 1 1 0 0,-1-1-1 0 0,1 0 0 0 0,-1 1-2 0 0,1-1 1 0 0,-1 0 0 0 0,1 1-1 0 0,-1-1 1 0 0,0 1-1 0 0,1-1 1 0 0,0 1-1 0 0,-1-1 1 0 0,1 1 0 0 0,-1-1-1 0 0,1 1 1 0 0,0-1-1 0 0,-1 1 1 0 0,1-1 0 0 0,0 1-1 0 0,-1 0 1 0 0,1-1-1 0 0,0 1 1 0 0,0-1-1 0 0,0 1 1 0 0,0 0 0 0 0,0-1-1 0 0,-1 1 1 0 0,1 0-1 0 0,0-1 1 0 0,1 1 0 0 0,-1 0-1 0 0,0 0 4 0 0,-1 1 0 0 0,1 0 0 0 0,0-1 1 0 0,0 1-1 0 0,-1-1 0 0 0,1 1 0 0 0,-1-1 1 0 0,1 1-1 0 0,-1-1 0 0 0,0 1 0 0 0,1-1 1 0 0,-1 1-1 0 0,0-1 0 0 0,0 0-4 0 0,-4 7 1 0 0,-9 22-1 0 0,-8 14-62 0 0,10-25 60 0 0,3 2 1 0 0,0 1 12 0 0,-1-4 32 0 0,7-6-33 0 0,3-10-7 0 0,0 1 1 0 0,-1-1 0 0 0,0 0 0 0 0,1 0 0 0 0,-1 0 0 0 0,0 0 0 0 0,0 1 0 0 0,0-1-1 0 0,0-1 1 0 0,0 1 0 0 0,-1 0 0 0 0,1 0 0 0 0,0 0 0 0 0,-1 0-4 0 0,-7 9 14 0 0,3 0 58 0 0,4-7-41 0 0,0-1 1 0 0,0 0-1 0 0,0 0 1 0 0,0 0-1 0 0,0 0 1 0 0,-1 1-32 0 0,-9 11 126 0 0,-2 10 117 0 0,12-20-187 0 0,1-2-15 0 0,1 0-21 0 0,0 1 6 0 0,-1-1 27 0 0,0-1 29 0 0,-1 1 47 0 0,-1 0-16 0 0,1 0-55 0 0,-5 11-37 0 0,5-6 18 0 0,2-4 23 0 0,-1 1 40 0 0,1 0 66 0 0,0 0 71 0 0,1 1 84 0 0,0-1 97 0 0,0-5-347 0 0,2 0-35 0 0,7 0-9 0 0,-9 0-11 0 0,24-3 123 0 0,-15-1-108 0 0,-2-2-35 0 0,-1 3 60 0 0,1 3-59 0 0,-5 1 4 0 0,-2-1 0 0 0,1 0-1 0 0,0-1 1 0 0,0 1-1 0 0,-1 0 1 0 0,1-1-1 0 0,0 1 1 0 0,-1-1-1 0 0,1 1 1 0 0,-1-1-1 0 0,1 0 1 0 0,-1 0-1 0 0,1 0 0 0 0,-1 0-2 0 0,1 0 3 0 0,-1 0-1 0 0,1 1 1 0 0,-1-1-1 0 0,1 0 1 0 0,0 0-1 0 0,-1 1 1 0 0,1-1-1 0 0,-1 1 1 0 0,1-1-1 0 0,0 1 1 0 0,0 0-1 0 0,-1 0 0 0 0,1 0-2 0 0,5 0 0 0 0,-4 0 0 0 0,0 0 0 0 0,-1 0 0 0 0,1 0 0 0 0,0 0 0 0 0,0-1 0 0 0,-1 1 0 0 0,1-1 0 0 0,1 0 0 0 0,24-9 0 0 0,-9 9-6 0 0,-7 1-42 0 0,-4-2-10 0 0,0 0-34 0 0,0 0 39 0 0,4-3-62 0 0,3 2-62 0 0,-3 1 9 0 0,2 1-52 0 0,-5 2 53 0 0,2 0-39 0 0,-2-2 12 0 0,-1 0-23 0 0,0-1-64 0 0,18-8-316 0 0,-9 7-3 0 0</inkml:trace>
  <inkml:trace contextRef="#ctx0" brushRef="#br0" timeOffset="45655.59">3523 1800 6336 0 0,'0'0'141'0'0,"0"0"23"0"0,0 0 11 0 0,2 0-29 0 0,9-3-116 0 0,-9-3-11 0 0,-2 2 52 0 0,0 4-71 0 0,0-2 148 0 0,3 2 171 0 0,4 0 88 0 0,-4 1-244 0 0,1-1 0 0 0,-1 0 0 0 0,1 0 0 0 0,-1 0 0 0 0,1 0 0 0 0,-1-1 1 0 0,0 0-1 0 0,1 1 0 0 0,0-2-163 0 0,26-12 1042 0 0,1-2 49 0 0,-28 14-989 0 0,0 0 0 0 0,0 0 0 0 0,0-1 1 0 0,0 0-1 0 0,0 1 0 0 0,1-3-102 0 0,-1 1 98 0 0,-1 1 0 0 0,1 1 1 0 0,0-1-1 0 0,0 0 0 0 0,0 1 1 0 0,3-2-99 0 0,4-1 249 0 0,-2 1-79 0 0,4-5-21 0 0,-9 7-113 0 0,0-1 1 0 0,0 1 0 0 0,0 0 0 0 0,0 0 0 0 0,1 0 0 0 0,0 0-37 0 0,10-6 126 0 0,-5 1-72 0 0,11-6-1 0 0,-18 12-48 0 0,0 0 0 0 0,0 1-1 0 0,-1-1 1 0 0,1 0-1 0 0,0 0 1 0 0,-1-1 0 0 0,1 1-1 0 0,0 0 1 0 0,-1 0-1 0 0,0-1 1 0 0,1 1 0 0 0,-1-1-1 0 0,1 0-4 0 0,3-11 43 0 0,5 8-32 0 0,-8-5-1 0 0,-1-3 29 0 0,-1 11-29 0 0,0-1 0 0 0,1 0 0 0 0,-1 0 0 0 0,0 1 0 0 0,-1-1 0 0 0,1 0 0 0 0,0 1 1 0 0,-1-1-1 0 0,1 0 0 0 0,-1 1 0 0 0,0-1-10 0 0,-12-2 64 0 0,5 0-47 0 0,7 4-17 0 0,0 0 0 0 0,-1 0 0 0 0,1 0-1 0 0,0 1 1 0 0,-1-1 0 0 0,1 0 0 0 0,-1 1 0 0 0,1-1 0 0 0,-1 1 0 0 0,1 0 0 0 0,-1-1 0 0 0,0 1 0 0 0,1 0 0 0 0,-1 0 0 0 0,0 0-5 0 0,1 0 1 0 0,-1 0 0 0 0,0-1-1 0 0,0 1 1 0 0,1-1 0 0 0,-1 1-1 0 0,0-1 1 0 0,1 1 0 0 0,-1-1-1 0 0,1 0 1 0 0,-1 0 0 0 0,1 0 0 0 0,-1 0 4 0 0,1 0-8 0 0,-1 1 1 0 0,1-1-1 0 0,-1 0 1 0 0,1 0 0 0 0,-1 0-1 0 0,1 1 1 0 0,-1-1-1 0 0,0 1 1 0 0,1 0 0 0 0,-1-1-1 0 0,0 1 1 0 0,0 0 0 0 0,1 0 7 0 0,-27 0-160 0 0,23 2 93 0 0,4 0 66 0 0,0-1 0 0 0,-1 0 1 0 0,1 0-1 0 0,0 0 0 0 0,0 0 0 0 0,-1 0 1 0 0,1-1-1 0 0,-1 1 0 0 0,1 0 1 0 0,-1-1-1 0 0,1 1 0 0 0,-1-1 0 0 0,1 1 1 0 0,-1-1-1 0 0,1 1 0 0 0,-1-1 0 0 0,1 0 1 0 0,-2 0 0 0 0,1 0-3 0 0,1 0 1 0 0,-1 0 0 0 0,0 1-1 0 0,1-1 1 0 0,-1 1 0 0 0,0-1-1 0 0,1 1 1 0 0,-1-1 0 0 0,1 1 0 0 0,-1 0-1 0 0,1 0 1 0 0,-1 0 0 0 0,1 0-1 0 0,0 0 1 0 0,-1 0 0 0 0,1 0-1 0 0,0 0 1 0 0,0 1 0 0 0,-1-1 2 0 0,-13 12-20 0 0,10-11 20 0 0,4-2 0 0 0,1 0 0 0 0,-1 1 0 0 0,1-1 0 0 0,-1 0 0 0 0,0 1 0 0 0,1-1 0 0 0,-1 0 0 0 0,1 1 0 0 0,-1-1 0 0 0,1 1 0 0 0,-1-1 0 0 0,1 1 0 0 0,-1-1 0 0 0,1 1 0 0 0,0-1 0 0 0,-1 1 0 0 0,1-1 0 0 0,0 1 0 0 0,-1-1 0 0 0,1 1 0 0 0,0 0 0 0 0,-1 0 0 0 0,-1 3 0 0 0,-10 15 0 0 0,10-17 0 0 0,1 0 0 0 0,-1 0 0 0 0,1 1 0 0 0,-1-1 0 0 0,1 0 0 0 0,0 1 0 0 0,0-1 0 0 0,0 1 0 0 0,0-1 0 0 0,0 1 0 0 0,1-1 0 0 0,-1 1 0 0 0,1 0 0 0 0,0-1 0 0 0,-1 1 0 0 0,1 0 0 0 0,0-2-3 0 0,0 1 1 0 0,0 0-1 0 0,0-1 1 0 0,0 1-1 0 0,-1-1 1 0 0,1 1-1 0 0,-1-1 0 0 0,1 1 1 0 0,-1-1-1 0 0,0 0 1 0 0,1 1-1 0 0,-1-1 1 0 0,-1 2 2 0 0,1-2-2 0 0,0 1 1 0 0,0-1-1 0 0,1 1 1 0 0,-1 0-1 0 0,0-1 0 0 0,0 1 1 0 0,1 0-1 0 0,-1 0 1 0 0,1 0-1 0 0,0-1 0 0 0,-1 1 1 0 0,1 0-1 0 0,0 2 2 0 0,0 4 16 0 0,-1-5-12 0 0,1 0 1 0 0,0 0 0 0 0,0-1 0 0 0,0 1 0 0 0,0 0-1 0 0,0 0 1 0 0,1 0 0 0 0,-1 0 0 0 0,1-1-1 0 0,0 1 1 0 0,0 1-5 0 0,13 24 157 0 0,2 4 64 0 0,3-7-70 0 0,-13-19-116 0 0,-1-1 0 0 0,1 0 1 0 0,0 0-1 0 0,0 0 1 0 0,4 2-36 0 0,13 5 106 0 0,-16-9-87 0 0,-4-2-13 0 0,0 0 0 0 0,-1 0 0 0 0,1-1 1 0 0,0 1-1 0 0,0-1 0 0 0,-1 0 0 0 0,1 0 0 0 0,0 0 1 0 0,0 0-1 0 0,-1 0 0 0 0,2-1-6 0 0,8 1 33 0 0,11 2 16 0 0,7 7-22 0 0,-25-8-23 0 0,-4 0 0 0 0,1-1 0 0 0,-1 0 0 0 0,1 1 0 0 0,-1-1 0 0 0,1 0 0 0 0,0 0 0 0 0,-1 0 0 0 0,1 0 0 0 0,-1 0 0 0 0,1 0-4 0 0,18-8 16 0 0,-12 4-8 0 0,-5 3-2 0 0,0 0 1 0 0,0 1-1 0 0,0-1 0 0 0,1 1 0 0 0,-1-1 1 0 0,0 1-1 0 0,0 0 0 0 0,1 0-6 0 0,15-1-18 0 0,-15 0-58 0 0,-1 0 51 0 0,12-3 141 0 0,-10 2-163 0 0,-2 1-17 0 0,0 0-35 0 0,0 0-54 0 0,1 0-55 0 0,-1-1-61 0 0,2 1-68 0 0,-3 0 11 0 0,0 0-51 0 0,1 0-46 0 0,0 0-41 0 0,0-1-138 0 0,1 1-39 0 0,0-1-167 0 0,2-2-447 0 0</inkml:trace>
  <inkml:trace contextRef="#ctx0" brushRef="#br0" timeOffset="46042.58">4097 1528 6688 0 0,'0'0'197'0'0,"3"2"-16"0"0,4 10-134 0 0,1 2-56 0 0,-3-12 23 0 0,-2-1 21 0 0,-1 1 33 0 0,2 3 258 0 0,5 13 507 0 0,-7-14-601 0 0,3 6 335 0 0,-1 0-39 0 0,1 1 14 0 0,0 0-44 0 0,1-2-42 0 0,0-2-37 0 0,-6-7-393 0 0,0 1-1 0 0,0-1 1 0 0,0 0 0 0 0,1 0-1 0 0,-1 1 1 0 0,0-1-1 0 0,0 0 1 0 0,0 0 0 0 0,1 1-1 0 0,-1-1 1 0 0,0 0-1 0 0,0 1 1 0 0,0-1 0 0 0,0 0-1 0 0,0 0 1 0 0,0 1-1 0 0,0-1 1 0 0,0 0 0 0 0,0 1-1 0 0,0-1 1 0 0,0 0-1 0 0,0 1 1 0 0,0-1-1 0 0,0 0 1 0 0,0 0 0 0 0,0 1-26 0 0,3 19 634 0 0,4-13-205 0 0,-7-6-411 0 0,0-1 1 0 0,1 0 0 0 0,-1 1 0 0 0,1-1-1 0 0,-1 0 1 0 0,0 1 0 0 0,1-1 0 0 0,-1 0-1 0 0,0 1 1 0 0,1-1 0 0 0,-1 1 0 0 0,0-1-1 0 0,0 0 1 0 0,1 1 0 0 0,-1-1 0 0 0,0 1-1 0 0,0-1 1 0 0,0 1 0 0 0,0-1 0 0 0,0 1-1 0 0,0-1 1 0 0,0 1 0 0 0,1-1 0 0 0,-1 1-1 0 0,-1-1 1 0 0,1 1 0 0 0,0-1 0 0 0,0 1-1 0 0,0-1-18 0 0,0 4 129 0 0,0-1-1 0 0,0 1 0 0 0,1 0 1 0 0,-1-1-1 0 0,1 1 0 0 0,0-1 1 0 0,0 1-129 0 0,3 4 257 0 0,1-2-34 0 0,-3-3 264 0 0,-1-2-236 0 0,-1 1-45 0 0,1 0-41 0 0,-1 0-35 0 0,0 1-13 0 0,0 0-35 0 0,-1 5 53 0 0,0-2-38 0 0,1-3 18 0 0,0 9 185 0 0,0-9-11 0 0,0-3-38 0 0,0 0-146 0 0,0 0-19 0 0,0 0 8 0 0,0 0 2 0 0,0 0 0 0 0,-2-3 0 0 0,1 2-83 0 0,-1 0 0 0 0,1 0 0 0 0,0-1 0 0 0,0 1-1 0 0,0-1 1 0 0,0 1 0 0 0,0-1 0 0 0,1 1 0 0 0,-1-1-1 0 0,0 0 1 0 0,1 1 0 0 0,-1-1 0 0 0,1 0 0 0 0,0 1-1 0 0,-1-2-12 0 0,-1-2 80 0 0,0 4-75 0 0,1-1 0 0 0,0 1-1 0 0,0-1 1 0 0,0 0-1 0 0,0 1 1 0 0,0-1-1 0 0,0 0 1 0 0,1 0-1 0 0,-1 0 1 0 0,0 1-1 0 0,1-1 1 0 0,0 0-1 0 0,-1-2-3 0 0,0-32 77 0 0,1 23-61 0 0,0-15 36 0 0,0 24-47 0 0,0 0 0 0 0,1 1 0 0 0,-1-1 0 0 0,1 0 0 0 0,0 1-1 0 0,0-1 1 0 0,0 0 0 0 0,0 1 0 0 0,1 0 0 0 0,-1-1-1 0 0,3-2-5 0 0,1-24 0 0 0,-2 25-1 0 0,1 0-1 0 0,0 0 1 0 0,0 1-1 0 0,0-1 1 0 0,1 1-1 0 0,-1 0 1 0 0,1 0-1 0 0,5-3 2 0 0,2 2-48 0 0,-4-7 36 0 0,-3 8 6 0 0,0 0 0 0 0,0 1-1 0 0,0-1 1 0 0,1 1-1 0 0,0 0 7 0 0,15-8-57 0 0,-4-3-50 0 0,-10 8-8 0 0,-1 1-50 0 0,2 2-49 0 0,1 2-50 0 0,-5 1 199 0 0,0 0-101 0 0,-1-1-96 0 0,-1 0-87 0 0,1 0-81 0 0,-1-1-74 0 0,1 1-66 0 0,-1-1-59 0 0,2 0-493 0 0,0 0-106 0 0,2 0-888 0 0,3 1-1194 0 0,-9 1 3280 0 0</inkml:trace>
  <inkml:trace contextRef="#ctx0" brushRef="#br0" timeOffset="46452.15">4808 1407 7920 0 0,'0'0'174'0'0,"0"0"29"0"0,0 0 13 0 0,0 0-72 0 0,0 0-15 0 0,0 0 43 0 0,-2 0 143 0 0,-2 0-99 0 0,1 0-109 0 0,1-1-1 0 0,0 1 1 0 0,0 0-1 0 0,-1 1 1 0 0,1-1-1 0 0,0 0 1 0 0,0 1-1 0 0,0-1 1 0 0,-2 1-107 0 0,-24 15 976 0 0,24-11-779 0 0,1 1-34 0 0,-8 10 149 0 0,2-8-124 0 0,-1-3-38 0 0,-4 3-11 0 0,2 4-67 0 0,-9 20 43 0 0,-3 7 130 0 0,21-36-201 0 0,1 1 1 0 0,0 0 0 0 0,1 1-1 0 0,-1-1 1 0 0,1 0-1 0 0,-1 0 1 0 0,1 1-1 0 0,0-1 1 0 0,1 1-1 0 0,-1 0-44 0 0,0 21 197 0 0,2-1-37 0 0,0 0-49 0 0,-2-16-73 0 0,0-7-28 0 0,1 0 0 0 0,0 0 0 0 0,0 0 0 0 0,-1 0 0 0 0,1 0 0 0 0,1 0 0 0 0,-1 0 0 0 0,0 0 0 0 0,0 0 0 0 0,1 0-1 0 0,-1 0 1 0 0,1 0 0 0 0,-1 0 0 0 0,1 0 0 0 0,0 0 0 0 0,0-1 0 0 0,1 2-10 0 0,18 15 19 0 0,-12 1-19 0 0,-8-17 1 0 0,1 0 0 0 0,-1 0-1 0 0,1 0 1 0 0,-1 0 0 0 0,1 0 0 0 0,0 0 0 0 0,0-1 0 0 0,0 1 0 0 0,0 0-1 0 0,0-1 1 0 0,0 1 0 0 0,1 0 0 0 0,-1-1 0 0 0,1 0 0 0 0,-1 1 0 0 0,1-1-1 0 0,-1 0 1 0 0,1 1 0 0 0,0-1 0 0 0,-1 0 0 0 0,1 0 0 0 0,0-1 0 0 0,1 1-1 0 0,9 3 39 0 0,-8-3-20 0 0,-1 0 1 0 0,1 0-1 0 0,0 0 1 0 0,0 1-1 0 0,-1 0 0 0 0,1 0 1 0 0,-1 0-1 0 0,1 0-19 0 0,0 0 18 0 0,0 0 1 0 0,0 0-1 0 0,0 0 0 0 0,0-1 0 0 0,0 0 0 0 0,0 0 1 0 0,0 0-1 0 0,0 0 0 0 0,3 0-18 0 0,41 0 194 0 0,-38-1-158 0 0,-9 0-25 0 0,1 0 0 0 0,0 0 0 0 0,-1 0 0 0 0,1 0 0 0 0,-1-1 0 0 0,1 1 0 0 0,0 0 0 0 0,-1-1 0 0 0,1 1 0 0 0,-1-1 0 0 0,1 0 0 0 0,-1 0 0 0 0,0 1 0 0 0,1-1-11 0 0,10-5 78 0 0,0 2-9 0 0,3 0 42 0 0,3-6 37 0 0,-6 4-76 0 0,1 0 37 0 0,-9 5-74 0 0,-1 0-1 0 0,0 0 1 0 0,0-1 0 0 0,0 1 0 0 0,0-1 0 0 0,0 0 0 0 0,0 0 0 0 0,0 0-1 0 0,-1 0 1 0 0,1 0 0 0 0,-1 0 0 0 0,1-1 0 0 0,-1 1 0 0 0,0-1 0 0 0,2-2-35 0 0,0-4 110 0 0,10-15 131 0 0,-13 22-225 0 0,1-1 8 0 0,-1 1 1 0 0,1-1-1 0 0,0 0 0 0 0,-1 0 1 0 0,0 0-1 0 0,1-1-24 0 0,0-6 77 0 0,-1-2 36 0 0,9-44 237 0 0,-14 44-248 0 0,0 4-43 0 0,3-9 41 0 0,1 5-20 0 0,-4-4 45 0 0,-5-2-23 0 0,-12-7 98 0 0,-7-8 58 0 0,23 23-207 0 0,-1 0-19 0 0,-1-1-37 0 0,6 10-5 0 0,0 0-1 0 0,-1 0 1 0 0,1 0 0 0 0,0 0 0 0 0,0 0-1 0 0,0 1 1 0 0,0-1 0 0 0,-1 0-1 0 0,1 1 1 0 0,-2-1 10 0 0,-4-2-91 0 0,-5 1 44 0 0,4 0 8 0 0,2 0-18 0 0,2 1-21 0 0,0 0-36 0 0,0-1-15 0 0,1 1-35 0 0,-1-1-41 0 0,1 0-46 0 0,0 0-167 0 0,0 0-88 0 0,-1-1-187 0 0,1 1-85 0 0,0 0-68 0 0,-1 0-46 0 0,-6 0-1243 0 0,-8 2-1212 0 0</inkml:trace>
  <inkml:trace contextRef="#ctx0" brushRef="#br0" timeOffset="47143.21">5488 1407 7920 0 0,'0'0'174'0'0,"0"0"29"0"0,3 0 13 0 0,-2 0-208 0 0,0 0 0 0 0,0 0 0 0 0,0 0 1 0 0,0 0-1 0 0,0 0 0 0 0,0 0 0 0 0,0 1 0 0 0,-1-1 0 0 0,1 0 0 0 0,0 1 0 0 0,0-1 0 0 0,0 0 1 0 0,0 1-1 0 0,0-1 0 0 0,0 1 0 0 0,-1-1 0 0 0,1 1 0 0 0,0 0-8 0 0,8 15 70 0 0,-5-8-63 0 0,3 1 10 0 0,-1-3 47 0 0,-6-6-64 0 0,11 12 315 0 0,12 17 502 0 0,-17-20-610 0 0,-1-1-50 0 0,22 25 860 0 0,-17-23-686 0 0,-1 1-34 0 0,-2-1-44 0 0,-2 2-56 0 0,-2-5 45 0 0,-1 0-39 0 0,4 6 106 0 0,0-1-96 0 0,12 12 184 0 0,-12-16-241 0 0,1-1 44 0 0,-4-3-77 0 0,1 0 1 0 0,-1 0-1 0 0,-1 0 1 0 0,1 1-1 0 0,0-1 0 0 0,-1 1 1 0 0,0 0-1 0 0,0 1-123 0 0,7 13 429 0 0,-5-10-263 0 0,2 0 0 0 0,-4 1-58 0 0,-2-7-36 0 0,0-1-19 0 0,0 3-36 0 0,0 11 278 0 0,0-12-236 0 0,-2 1 108 0 0,-8 5-5 0 0,7-7-28 0 0,3-3-7 0 0,-2 0-6 0 0,-9 0 31 0 0,1 1-88 0 0,-2-2-32 0 0,4-5 0 0 0,6-1 30 0 0,-1 2 19 0 0,1 3-62 0 0,-1-1 0 0 0,1 0 0 0 0,0 0-1 0 0,0 0 1 0 0,0 0 0 0 0,1 0 0 0 0,-1-1 0 0 0,0-1-19 0 0,-1-2 19 0 0,2 0 0 0 0,-1 0 0 0 0,1 0 0 0 0,0-1 0 0 0,0 1 0 0 0,1 0 0 0 0,0-2-19 0 0,0-34 80 0 0,0 40-79 0 0,0 0 1 0 0,0 0-1 0 0,0 0 0 0 0,1 0 1 0 0,0 0-1 0 0,-1 0 0 0 0,1 0 0 0 0,0 0 1 0 0,1 0-1 0 0,0-2-1 0 0,2-5 0 0 0,11-35-73 0 0,-14 41 72 0 0,0 1-1 0 0,1 0 1 0 0,-1 0-1 0 0,0-1 1 0 0,1 1 0 0 0,0 0-1 0 0,0 1 1 0 0,0-1-1 0 0,0 0 1 0 0,1-1 1 0 0,6-7-1 0 0,1-9 1 0 0,-3 11 1 0 0,1 1 0 0 0,0 0 0 0 0,0 0 0 0 0,9-5-1 0 0,18-14 50 0 0,-13 7-39 0 0,-20 18-11 0 0,0-1 0 0 0,0 1 0 0 0,0 0 0 0 0,0 0 0 0 0,0 0 0 0 0,1 0 0 0 0,-1 0 0 0 0,1 1 0 0 0,0-1 0 0 0,-1 1-1 0 0,2-1 1 0 0,21-3 0 0 0,-18 2-3 0 0,-1-1-24 0 0,1 1-44 0 0,6 1-146 0 0,-1-1-89 0 0,8-7-387 0 0,-16 9 548 0 0,0 0-1 0 0,0 1 1 0 0,1-1 0 0 0,-1 1-1 0 0,3 0 146 0 0,-7 0-3 0 0</inkml:trace>
  <inkml:trace contextRef="#ctx0" brushRef="#br0" timeOffset="47542.65">6199 1603 5248 0 0,'0'0'152'0'0,"0"3"0"0"0,1 3-119 0 0,4-1-28 0 0,2-1-11 0 0,-4 1 27 0 0,0 1 45 0 0,1 2 115 0 0,3-2 108 0 0,-5-5-146 0 0,2-1-76 0 0,-2 0-30 0 0,0 0 16 0 0,-1 0 23 0 0,1 1 37 0 0,-1-1 16 0 0,0 1 38 0 0,0 0 42 0 0,1 0 48 0 0,9 7 313 0 0,12-2 190 0 0,4-6-4 0 0,-9 0-193 0 0,-4-1-118 0 0,-1 1 58 0 0,-4 1-303 0 0,2-1 8 0 0,-2 0-31 0 0,-2-1 13 0 0,2-2 54 0 0,1-1-40 0 0,8-2 118 0 0,-10 4-174 0 0,1 2 38 0 0,11-2 43 0 0,-8 0 2 0 0,-1-1-1 0 0,1 0 0 0 0,7-4-230 0 0,-4 0 163 0 0,-3 1-64 0 0,-6 2-35 0 0,0 1-1 0 0,1 0 0 0 0,-1 0 1 0 0,1 0-1 0 0,4 0-63 0 0,15-7 168 0 0,-22 9-149 0 0,-1-1-1 0 0,0 0 0 0 0,0 0 0 0 0,0 0 1 0 0,0-1-1 0 0,2-2-18 0 0,11-6 29 0 0,-15 11-23 0 0,0-1 0 0 0,0 1 1 0 0,0 0-1 0 0,-1-1 0 0 0,1 1 0 0 0,0-1 0 0 0,0 1 0 0 0,-1-1 1 0 0,1 1-1 0 0,0-1 0 0 0,-1 0 0 0 0,1 1 0 0 0,0-1 1 0 0,-1 0-1 0 0,1 0 0 0 0,-1 1 0 0 0,1-1 0 0 0,-1 0 0 0 0,0 0 1 0 0,1 0-1 0 0,-1 0 0 0 0,0 1 0 0 0,0-1 0 0 0,1-1-6 0 0,-1 0 66 0 0,2-1-2 0 0,-2 3-64 0 0,1 0 3 0 0,0-1 1 0 0,-1 1-1 0 0,1-1 1 0 0,-1 0-1 0 0,1 0 1 0 0,0 1-1 0 0,-1-1 1 0 0,1 0 0 0 0,-1 0-1 0 0,0 0 1 0 0,1 0-1 0 0,-1 1 1 0 0,0-1-1 0 0,1 0 1 0 0,-1 0-4 0 0,-2-4 5 0 0,1 1 0 0 0,-1 0 0 0 0,0 0 0 0 0,0 0 0 0 0,-2-3-5 0 0,-24-8 127 0 0,-2 0-36 0 0,28 14-90 0 0,1 1 1 0 0,-1-1 0 0 0,0 1 0 0 0,0-1 0 0 0,1 1-1 0 0,-1 0 1 0 0,0 0 0 0 0,0 0 0 0 0,0 0 0 0 0,0 0 0 0 0,-1 0-2 0 0,2 1-1 0 0,-1-1 1 0 0,0 0-1 0 0,0 0 1 0 0,0 0 0 0 0,1 0-1 0 0,-1 0 1 0 0,0-1 0 0 0,0 1-1 0 0,0-1 1 0 0,1 1 0 0 0,-2-1 0 0 0,1 0 0 0 0,1 0 0 0 0,-1 0 0 0 0,1 1 0 0 0,-1-1 0 0 0,0 1 0 0 0,0-1 0 0 0,1 1 0 0 0,-1 0 0 0 0,0-1 0 0 0,0 1 0 0 0,1 0 0 0 0,-1 0 0 0 0,0 0 0 0 0,0 0 0 0 0,1 1 0 0 0,-1-1 0 0 0,0 0 0 0 0,1 1 0 0 0,-1-1 0 0 0,0 1 0 0 0,1 0 0 0 0,-1 0 0 0 0,-2 0 0 0 0,-13 1-21 0 0,15-2 17 0 0,1 0 0 0 0,-1 0 0 0 0,1 0 0 0 0,0 0 0 0 0,-1 1 0 0 0,1-1 0 0 0,0 0 1 0 0,-1 1-1 0 0,1-1 0 0 0,-1 1 4 0 0,-15 9-12 0 0,5-7 4 0 0,12-3 6 0 0,-1 0 0 0 0,0 0 0 0 0,0 0 0 0 0,0 0 0 0 0,0 1 0 0 0,0-1 0 0 0,0 0 0 0 0,1 1 0 0 0,-1-1 1 0 0,0 0-1 0 0,0 1 0 0 0,0-1 0 0 0,1 1 0 0 0,-1-1 0 0 0,0 1 0 0 0,1 0 0 0 0,-1-1 0 0 0,0 1 0 0 0,1 0 0 0 0,-1 0 0 0 0,1-1 0 0 0,-1 1 0 0 0,1 0 0 0 0,-1 0 0 0 0,1 0 0 0 0,0-1 1 0 0,-1 2 1 0 0,0 0-2 0 0,-1 0 1 0 0,0 0 0 0 0,0 0 0 0 0,0 0 0 0 0,0 0 0 0 0,0 0 0 0 0,0-1 0 0 0,0 1 0 0 0,-1 0 0 0 0,1-1-1 0 0,-1 1 2 0 0,-9 6 1 0 0,-9 22-1 0 0,18-26 0 0 0,0-1 0 0 0,-1 1 0 0 0,1 0 0 0 0,0 0 0 0 0,1 1 0 0 0,-1-1 0 0 0,1 1 0 0 0,0-1 0 0 0,0 2 0 0 0,-7 14 0 0 0,7-18 0 0 0,1 0 0 0 0,0 0 0 0 0,0 0 0 0 0,0 0 0 0 0,1 1 0 0 0,-1-1 0 0 0,0 0 0 0 0,1 0 0 0 0,0 1 0 0 0,-1-1 0 0 0,1 0 0 0 0,0 2 0 0 0,0 23-2 0 0,0 19-60 0 0,0-44 62 0 0,0 0 0 0 0,0-1 0 0 0,1 1 0 0 0,-1-1 0 0 0,0 1 0 0 0,1-1 0 0 0,-1 1 0 0 0,1-1 0 0 0,0 1 0 0 0,-1-1 0 0 0,1 1 0 0 0,0-1 0 0 0,0 0 0 0 0,0 1 0 0 0,4 6 0 0 0,-1 2 0 0 0,-4-9 0 0 0,1 0 0 0 0,-1 1 0 0 0,1-1 0 0 0,0 1 0 0 0,0-1 0 0 0,-1 0 0 0 0,1 0 0 0 0,0 1 0 0 0,0-1 0 0 0,0 0 0 0 0,0 0 0 0 0,0 0 0 0 0,1 0 0 0 0,-1 0 0 0 0,0 0 0 0 0,1 0 0 0 0,10 5 0 0 0,1 0 0 0 0,-1-1 0 0 0,13 3 0 0 0,-17-5 0 0 0,-5-3 0 0 0,0 1 0 0 0,-1-1 0 0 0,1 1 0 0 0,0-1 0 0 0,0 0 0 0 0,-1 0 0 0 0,2 0 0 0 0,33 1-82 0 0,-10 0 32 0 0,-8-1-17 0 0,-3 0-22 0 0,-1 0-41 0 0,-3-1-15 0 0,0 0-40 0 0,-1 0-45 0 0,-1 0-50 0 0,-6 0 30 0 0,0 0-41 0 0,0-1-38 0 0,0 1-33 0 0,1 0-128 0 0,0-1-37 0 0,7 0-608 0 0,8 0-609 0 0,15 1-990 0 0</inkml:trace>
  <inkml:trace contextRef="#ctx0" brushRef="#br0" timeOffset="47954.61">7121 1483 7920 0 0,'0'0'174'0'0,"0"0"29"0"0,-2 0 13 0 0,-2-1-146 0 0,-8 1 44 0 0,3 3-75 0 0,4 7-39 0 0,-11-1-20 0 0,8-5 56 0 0,4-2 32 0 0,-6 3 196 0 0,-2 1 180 0 0,4 1-178 0 0,-8 8 308 0 0,1 0-49 0 0,0 0-62 0 0,0 0-69 0 0,5 1-62 0 0,6-1-67 0 0,0-3-79 0 0,-2 3 118 0 0,2-6-101 0 0,-1 2 37 0 0,3-5-184 0 0,-1 3 77 0 0,-3 20 375 0 0,5-15-325 0 0,0-7-129 0 0,1-5-39 0 0,0 0 1 0 0,0 0-1 0 0,0 0 0 0 0,0 1 1 0 0,0-1-1 0 0,1 0 0 0 0,-1 0 1 0 0,1 0-1 0 0,-1 0 1 0 0,1 1-16 0 0,14 24 174 0 0,11-12-28 0 0,-24-12-133 0 0,0-1 1 0 0,0 0 0 0 0,1 0-1 0 0,-1 0 1 0 0,1-1 0 0 0,-1 1-1 0 0,1 0 1 0 0,0-1-14 0 0,-1 0 3 0 0,-1-1 0 0 0,0 1 0 0 0,0-1 0 0 0,1 0 0 0 0,-1 0 0 0 0,0 0-1 0 0,0 0 1 0 0,1 0 0 0 0,-1 0 0 0 0,0 0 0 0 0,1 0 0 0 0,-1 0 0 0 0,0 0 0 0 0,0-1 0 0 0,1 1 0 0 0,-1-1 0 0 0,0 1 0 0 0,0-1 0 0 0,0 1-3 0 0,7-5 28 0 0,2-1 36 0 0,3 4 41 0 0,-12 2-89 0 0,1 0-1 0 0,-1 0 1 0 0,1-1-1 0 0,0 1 0 0 0,-1 0 1 0 0,1-1-1 0 0,-1 1 1 0 0,1-1-1 0 0,-1 0 1 0 0,1 1-1 0 0,-1-1 1 0 0,0 0-1 0 0,1 0 0 0 0,-1 0-15 0 0,7-4 70 0 0,2 1 25 0 0,-8 3-77 0 0,0 0 0 0 0,0 0-1 0 0,1 0 1 0 0,-1-1 0 0 0,0 1-1 0 0,0 0 1 0 0,-1-1 0 0 0,1 1-1 0 0,0-1-17 0 0,5-6 52 0 0,-4 5-26 0 0,0 0 0 0 0,0 0 1 0 0,1 0-1 0 0,-1 0 0 0 0,0 1 1 0 0,1-1-27 0 0,1 1 28 0 0,-4 2-22 0 0,-1-1-1 0 0,1 1 1 0 0,0 0 0 0 0,-1-1 0 0 0,1 1 0 0 0,-1 0 0 0 0,1-1-1 0 0,-1 1 1 0 0,1 0 0 0 0,-1-1 0 0 0,1 1 0 0 0,-1-1 0 0 0,1 1-1 0 0,-1-1 1 0 0,1 1 0 0 0,-1-1 0 0 0,0 1 0 0 0,1-1 0 0 0,-1 0-1 0 0,0 1 1 0 0,0-1 0 0 0,1 0-6 0 0,1-4 18 0 0,13-13 110 0 0,-8 10-75 0 0,-4 4-51 0 0,2-13-3 0 0,5-9-65 0 0,-1 5-25 0 0,-2 3 83 0 0,-5-21 9 0 0,-2 76-19 0 0,0-9-39 0 0,0-2-36 0 0,0-23 91 0 0,0 0 0 0 0,1 0 0 0 0,-1 1 0 0 0,1-1 0 0 0,0 0 0 0 0,0 0 0 0 0,0 0 0 0 0,0 0 0 0 0,1 2 2 0 0,3 5-9 0 0,4 11-39 0 0,-8-19 47 0 0,0 0 1 0 0,0 0-1 0 0,0 0 1 0 0,0 0-1 0 0,0 0 1 0 0,-1 0-1 0 0,1 0 1 0 0,-1 0-1 0 0,1 0 1 0 0,-1 1 0 0 0,0 1 0 0 0,0-3 0 0 0,0 1 0 0 0,1 0 0 0 0,-1-1 0 0 0,0 1 0 0 0,1 0 0 0 0,-1-1 0 0 0,1 1 0 0 0,0 0 0 0 0,-1-1 0 0 0,1 1 0 0 0,0-1 0 0 0,0 0 0 0 0,0 1 0 0 0,0-1 0 0 0,0 0 0 0 0,0 1 0 0 0,1-1 0 0 0,-1 0 0 0 0,0 0 0 0 0,12 15 0 0 0,-11-11 0 0 0,-2-5 0 0 0,1 1 1 0 0,-1 0-1 0 0,0-1 0 0 0,0 1 0 0 0,1-1 0 0 0,-1 1 1 0 0,1 0-1 0 0,-1-1 0 0 0,0 1 0 0 0,1-1 0 0 0,-1 1 1 0 0,1-1-1 0 0,-1 0 0 0 0,1 1 0 0 0,-1-1 1 0 0,1 1-1 0 0,-1-1 0 0 0,1 0 0 0 0,0 1 0 0 0,-1-1 1 0 0,1 0-1 0 0,0 0 0 0 0,4 3 7 0 0,-4-3-4 0 0,-1 1 1 0 0,1-1 0 0 0,0 1 0 0 0,0 0 0 0 0,0 0 0 0 0,-1-1 0 0 0,1 1-1 0 0,0 0 1 0 0,0 0 0 0 0,-1 0 0 0 0,1 0 0 0 0,-1 0 0 0 0,1 0 0 0 0,-1 0-1 0 0,1 0 1 0 0,-1 0-4 0 0,6 10 63 0 0,0-7-41 0 0,2 0-83 0 0,-1 0-49 0 0,-3-1-35 0 0,-1-1-269 0 0,-3-2-30 0 0</inkml:trace>
  <inkml:trace contextRef="#ctx0" brushRef="#br0" timeOffset="48256.74">7514 1225 9072 0 0,'0'0'200'0'0,"0"0"33"0"0,0 0 15 0 0,0 3-36 0 0,0 10-209 0 0,0 3 98 0 0,0 37 486 0 0,0-43-491 0 0,0-1-36 0 0,1 1 141 0 0,0-3-40 0 0,1 1-5 0 0,3 2 34 0 0,-1 0 18 0 0,-1 0 73 0 0,0 0-57 0 0,0 2 31 0 0,0 0-64 0 0,1 7 99 0 0,0-6-45 0 0,6 7 203 0 0,-5 8-6 0 0,5 2-4 0 0,-5-2-4 0 0,5-8-2 0 0,-5 5 0 0 0,6-5-3 0 0,-6 5-12 0 0,1-12-148 0 0,-2-4-22 0 0,-2 2 54 0 0,-1-4-118 0 0,1-1-54 0 0,0-1-46 0 0,1 0-34 0 0,-2-4-45 0 0,0 1-1 0 0,0-1 0 0 0,-1 1 1 0 0,1-1-1 0 0,0 1 1 0 0,-1-1-1 0 0,1 1 0 0 0,-1 0 1 0 0,1-1-1 0 0,-1 1 1 0 0,0 0-1 0 0,0 0 0 0 0,0-1-3 0 0,0 4-52 0 0,0-2 34 0 0,0 2 44 0 0,0 5 95 0 0,0-6-129 0 0,0 1-47 0 0,0 0-46 0 0,0 2-62 0 0,0 1-70 0 0,0 1-84 0 0,0-8 54 0 0,0 1-44 0 0,0-1-41 0 0,0 1-37 0 0,0 0-251 0 0,0 0-61 0 0,0 1-47 0 0,0-1-35 0 0,0 4-1400 0 0,0 3-1242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9:04.2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7136 0 0,'0'0'208'0'0,"0"3"-10"0"0,1 3-155 0 0,4-2-36 0 0,2 1-15 0 0,-5 1 21 0 0,1 0 48 0 0,9 14 339 0 0,1 3 71 0 0,-9-12-130 0 0,1-1-63 0 0,-1-2-52 0 0,1 0-40 0 0,7 16 270 0 0,-9-15-221 0 0,-1-1-57 0 0,2 1 21 0 0,5 10 149 0 0,1-1 52 0 0,-6-3-102 0 0,-1-3-102 0 0,7 9 212 0 0,-6-9-215 0 0,0 3 78 0 0,6 0 53 0 0,-1-2-91 0 0,-3 5 21 0 0,-3-6-111 0 0,3 1 51 0 0,-5-12-164 0 0,0 1-1 0 0,-1-1 1 0 0,1 0 0 0 0,0 1-1 0 0,-1-1 1 0 0,1 0 0 0 0,-1 1-1 0 0,0-1 1 0 0,1 1 0 0 0,-1-1-1 0 0,0 1 1 0 0,0-1 0 0 0,0 1-30 0 0,3 12 220 0 0,7 0 10 0 0,-8-12-77 0 0,0 1-55 0 0,-2 0-36 0 0,0 1-33 0 0,0-1-8 0 0,1-1 24 0 0,9 11 114 0 0,-7-9-24 0 0,-2 0-70 0 0,-2 3-11 0 0,1-7-33 0 0,0 3 111 0 0,0-3-18 0 0,0 0-8 0 0,0 0-2 0 0,0 0-6 0 0,0 0-22 0 0,0 0-10 0 0,0 0-2 0 0,0 0 0 0 0,-4 0 31 0 0,-8-3-36 0 0,0-7 10 0 0,8 5-12 0 0,4-2-45 0 0,-1 1-1 0 0,-4-1 20 0 0,4 6-24 0 0,0-1 0 0 0,0 1 0 0 0,1-1 0 0 0,-1 1-1 0 0,0 0 1 0 0,1-1 0 0 0,-1 0 0 0 0,1 1 0 0 0,-1-1 0 0 0,1 1-1 0 0,0-1 1 0 0,-1 1 0 0 0,1-1 0 0 0,0 0 0 0 0,0 0-7 0 0,0-23 9 0 0,0-47 68 0 0,0 50-81 0 0,0 19 4 0 0,0-1 0 0 0,1 1 0 0 0,-1 0 0 0 0,1-1 0 0 0,0 1 0 0 0,0 0 0 0 0,0-1 0 0 0,0 1 0 0 0,0 0 0 0 0,5-12 0 0 0,-3 3 0 0 0,2-3-25 0 0,4-3-43 0 0,-2 7 31 0 0,-3 5 8 0 0,-1 0-1 0 0,1 1 1 0 0,1-1-1 0 0,3-3 30 0 0,-6 6-12 0 0,1 0 0 0 0,-1 0 0 0 0,0 0 0 0 0,0 0-1 0 0,0 0 1 0 0,0-2 12 0 0,-1 2-11 0 0,1 0 0 0 0,0 0 0 0 0,0-1 1 0 0,0 1-1 0 0,1 1 0 0 0,0-2 11 0 0,10-9-27 0 0,-8 10-31 0 0,2 2 49 0 0,-2 0 10 0 0,10-9-1 0 0,-14 10-1 0 0,0-1 0 0 0,-1 1 1 0 0,1 0-1 0 0,0 0 1 0 0,-1 0-1 0 0,1-1 1 0 0,0 1-1 0 0,-1 0 1 0 0,1 0-1 0 0,0 0 1 0 0,-1 0-1 0 0,1 0 1 0 0,0 0-1 0 0,0 0 1 0 0,-1 1-1 0 0,1-1 1 0 0,0 0-1 0 0,-1 0 1 0 0,1 0-1 0 0,0 1 1 0 0,-1-1 0 0 0,8 5-21 0 0,-7-4 17 0 0,1 0 1 0 0,-1-1-1 0 0,1 1 1 0 0,-1 0-1 0 0,0 0 1 0 0,1-1 0 0 0,-1 1-1 0 0,1-1 1 0 0,-1 1-1 0 0,1-1 1 0 0,0 0-1 0 0,-1 0 1 0 0,1 1-1 0 0,0-1 4 0 0,-2 0-3 0 0,1 0-1 0 0,0 0 1 0 0,-1 0-1 0 0,1 0 1 0 0,0 0-1 0 0,0 0 0 0 0,-1 0 1 0 0,1 0-1 0 0,0 1 1 0 0,-1-1-1 0 0,1 0 0 0 0,0 1 1 0 0,-1-1-1 0 0,1 0 1 0 0,-1 1-1 0 0,1-1 0 0 0,-1 1 4 0 0,6 8-19 0 0,-5-8 19 0 0,-1 0 0 0 0,1 0 0 0 0,-1 0 0 0 0,1 0 0 0 0,0 0 0 0 0,-1 0 0 0 0,1 0 0 0 0,0 0 0 0 0,0 0 0 0 0,0 0 0 0 0,0 0 0 0 0,0-1 0 0 0,0 1 1 0 0,0 0-1 0 0,0-1 0 0 0,9 5-4 0 0,-8-4-1 0 0,0 0-1 0 0,0 0 1 0 0,1 0-1 0 0,-1 0 0 0 0,0 1 1 0 0,0-1-1 0 0,-1 1 1 0 0,1-1-1 0 0,0 1 6 0 0,5 5-9 0 0,-3-4 9 0 0,-1 0 0 0 0,0 0-1 0 0,0 0 1 0 0,0 1 0 0 0,-1-1 0 0 0,1 1 0 0 0,17 42 0 0 0,-18-42 4 0 0,0 0 1 0 0,0 0 0 0 0,-1 0 0 0 0,1 0 0 0 0,-1 0 0 0 0,0 1 0 0 0,0-1 0 0 0,-1 0 0 0 0,1 1 0 0 0,-1-1 0 0 0,0 1 0 0 0,0-1 0 0 0,0 1-5 0 0,0-3 2 0 0,0-1 0 0 0,0 1 0 0 0,0-1 1 0 0,0 1-1 0 0,1-1 0 0 0,-1 1 0 0 0,1-1 1 0 0,-1 1-1 0 0,1-1 0 0 0,0 1 1 0 0,-1-1-1 0 0,1 1 0 0 0,1 0-2 0 0,-1-1 3 0 0,0 1-1 0 0,0 0 1 0 0,0-1 0 0 0,-1 1-1 0 0,1 0 1 0 0,0-1 0 0 0,-1 1-1 0 0,1 0 1 0 0,-1 0 0 0 0,0 0-1 0 0,1 0 1 0 0,-1-1 0 0 0,0 3-4 0 0,0 24 33 0 0,0 26 133 0 0,0-33-121 0 0,0-19-44 0 0,0 0 0 0 0,0-1 0 0 0,0 1 0 0 0,1 0 0 0 0,-1-1 1 0 0,1 1-1 0 0,-1 0 0 0 0,1-1 0 0 0,0 1 0 0 0,-1-1 1 0 0,1 1-1 0 0,0-1 0 0 0,0 1 0 0 0,0-1-2 0 0,0 1-1 0 0,0-1 1 0 0,0 1-1 0 0,0-1 1 0 0,-1 1-1 0 0,1 0 1 0 0,-1-1-1 0 0,1 1 1 0 0,-1 0 0 0 0,0-1-1 0 0,1 1 1 0 0,-1 0-1 0 0,0 0 3 0 0,0 4-95 0 0,0-1 52 0 0,1 4 7 0 0,1-5-66 0 0,0-2-18 0 0,0 0-65 0 0,2 0-78 0 0,0 0-93 0 0,-3-1 112 0 0,1 0-38 0 0,1 1-382 0 0,-1 0 91 0 0,0 1-51 0 0,1 1-737 0 0,-1 2-579 0 0,-2 3-1102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3:39.7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16 12176 0 0,'-2'-3'80'0'0,"-1"0"-40"0"0,0 0 11 0 0,1 1 55 0 0,0 0 62 0 0,-1-1 99 0 0,3 3-222 0 0,0 0-114 0 0,0 0-88 0 0,0 0-117 0 0,0 0 86 0 0,0 0-34 0 0,0 0-307 0 0,0 0 67 0 0,0 0-45 0 0,0 0-600 0 0,0 0-471 0 0,0 0-894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9:04.6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229 46 9096 0 0,'-2'-3'200'0'0,"0"2"-151"0"0,1-1-23 0 0,-1 0 2 0 0,-1 0 40 0 0,0-2 49 0 0,-1 0 77 0 0,-9-6 24 0 0,3 5-175 0 0,-14-6-39 0 0,15 9 66 0 0,7 2 49 0 0,2 0 134 0 0,-4 0 16 0 0,1 1-41 0 0,0 0-37 0 0,0 0-33 0 0,-2 1 74 0 0,0 1-85 0 0,-9 4 93 0 0,5-7-86 0 0,7 1-133 0 0,1-1 1 0 0,-1 0-1 0 0,0 1 1 0 0,0-1-1 0 0,0 1 1 0 0,1-1-1 0 0,-1 1 1 0 0,0 0-1 0 0,0 0 1 0 0,0 0-22 0 0,-1 1 27 0 0,0 0 0 0 0,0 0 0 0 0,0 0 0 0 0,0 1 1 0 0,0 0-1 0 0,0-1 0 0 0,0 1 0 0 0,1 0 0 0 0,0 0 0 0 0,-1 0 0 0 0,1 1 0 0 0,0-1 1 0 0,-1 3-28 0 0,0 7 65 0 0,3-11-50 0 0,0 0 0 0 0,-1 0-1 0 0,0 1 1 0 0,1-1 0 0 0,-1 0 0 0 0,0 0-1 0 0,0 0 1 0 0,0 0 0 0 0,0 0 0 0 0,0 0-1 0 0,-1 0 1 0 0,1 0 0 0 0,-1-1 0 0 0,1 1-15 0 0,-3 2 33 0 0,1 0 0 0 0,0-1 0 0 0,1 1 1 0 0,-1 1-1 0 0,0-1 0 0 0,1 0 0 0 0,0 1 1 0 0,0-1-1 0 0,1 1 0 0 0,-1-1 0 0 0,1 1 1 0 0,0 0-1 0 0,0 0 0 0 0,0 0-33 0 0,0 13 166 0 0,0 1 1 0 0,1 0-1 0 0,1 4-166 0 0,0 16 260 0 0,0-34-235 0 0,-1-1 0 0 0,1 0 0 0 0,0 1 0 0 0,0-1 0 0 0,1 0 0 0 0,-1 1 0 0 0,1-1 0 0 0,0 0 0 0 0,0 0 0 0 0,0 0 0 0 0,0 0 0 0 0,1-1-25 0 0,16 23 97 0 0,3-3-54 0 0,-9-12 25 0 0,-12-10-58 0 0,1 0 1 0 0,-1-1-1 0 0,0 1 1 0 0,1-1-1 0 0,-1 1 1 0 0,1-1-1 0 0,-1 0 1 0 0,0 0-1 0 0,1 0 1 0 0,-1 1 0 0 0,1-1-11 0 0,11 1 76 0 0,1 4-9 0 0,2-1-2 0 0,-4-8 2 0 0,-4 0-21 0 0,-4 3-16 0 0,0 0 0 0 0,0 1 0 0 0,0 0 0 0 0,1-1 0 0 0,2 2-30 0 0,-3-1 32 0 0,0 0 1 0 0,0-1-1 0 0,0 1 1 0 0,0-1-1 0 0,4 0-32 0 0,12-9 167 0 0,-8 7-87 0 0,-10 3-65 0 0,1-1 0 0 0,-1 1 0 0 0,0-1 1 0 0,0 0-1 0 0,0 1 0 0 0,0-1 0 0 0,0 0 1 0 0,0 0-1 0 0,0-1 0 0 0,0 1 0 0 0,0 0 0 0 0,0 0 1 0 0,0-1-1 0 0,0 0-15 0 0,27-33 233 0 0,-13 12-146 0 0,-12 19-72 0 0,-1-1 0 0 0,1 1 0 0 0,0-1 0 0 0,3-1-15 0 0,-4 4 8 0 0,0-1 1 0 0,0 0 0 0 0,-1 0-1 0 0,1 0 1 0 0,-1 0-1 0 0,0 0 1 0 0,1-1-9 0 0,7-18 65 0 0,-8 16-51 0 0,-1 0-1 0 0,1 0 1 0 0,-1 0-1 0 0,0 0 1 0 0,-1 0-1 0 0,1 0 1 0 0,-2-5-14 0 0,2 10 2 0 0,-1 1 0 0 0,0-1 0 0 0,0 1 0 0 0,0-1 0 0 0,0 1 0 0 0,0-1 0 0 0,0 1 0 0 0,0-1 0 0 0,0 1 0 0 0,-1-1 0 0 0,1 1 0 0 0,0 0 0 0 0,0-1 0 0 0,0 1 0 0 0,0-1 0 0 0,-1 1 0 0 0,1-1 0 0 0,0 1 0 0 0,0-1 0 0 0,-1 1 0 0 0,1 0 0 0 0,0-1 0 0 0,-1 1 0 0 0,1 0 0 0 0,0-1 0 0 0,-1 1 0 0 0,1 0 0 0 0,-1-1 0 0 0,1 1-2 0 0,-7-7 19 0 0,4-3 2 0 0,3 9-20 0 0,0 0 1 0 0,-1 0 0 0 0,1 0-1 0 0,0 0 1 0 0,0 0 0 0 0,-1 1-1 0 0,1-1 1 0 0,-1 0 0 0 0,1 0-1 0 0,0 0 1 0 0,-1 1 0 0 0,1-1-1 0 0,-1 0 1 0 0,0 1 0 0 0,1-1-1 0 0,-1 0 1 0 0,0 1 0 0 0,1-1-1 0 0,-1 1 1 0 0,0-1 0 0 0,0 1-1 0 0,1-1 1 0 0,-1 1 0 0 0,0 0-1 0 0,0-1 1 0 0,0 1-2 0 0,-8-5 30 0 0,1-3-49 0 0,-3-2-56 0 0,-5-7-100 0 0,0-1-44 0 0,9 11 124 0 0,-5-5-111 0 0,1 3-77 0 0,6 7 132 0 0,0 0 9 0 0,-3-2-70 0 0,6 3 96 0 0,-1 0-44 0 0,2-1-14 0 0,-1 1-46 0 0,-1-1-53 0 0,1 0-59 0 0,1 0-14 0 0,-1 1-49 0 0,1-1-43 0 0,-1 1-40 0 0,0-1-137 0 0,1 0-39 0 0,-2 0-167 0 0,0-1-452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9:05.0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0 9528 0 0,'0'5'74'0'0,"-1"2"44"0"0,1 24 486 0 0,1-21-463 0 0,1-2-86 0 0,3-1-12 0 0,-2-2 29 0 0,-1 0 36 0 0,0 1 38 0 0,-1 1 39 0 0,-1 1 116 0 0,2-1-73 0 0,0 1-27 0 0,2 2 23 0 0,0 0 29 0 0,1 2 185 0 0,-1-2-96 0 0,-1-2-107 0 0,-1-1-39 0 0,2 16 302 0 0,-3-13-225 0 0,0-2-68 0 0,1 0-26 0 0,2 2 12 0 0,1 0 8 0 0,-1 1 76 0 0,1-2-76 0 0,2 6 123 0 0,-6 0-35 0 0,-1-12-237 0 0,0-1-18 0 0,0 0 0 0 0,0 1 1 0 0,0-1-1 0 0,1 0 0 0 0,-1 0 1 0 0,0 0-1 0 0,1 1 0 0 0,0-1 0 0 0,0 2-32 0 0,4 4 202 0 0,-1-3-48 0 0,1 0 45 0 0,0 2-75 0 0,-4-5-75 0 0,0 0 0 0 0,0 0 0 0 0,0 0-1 0 0,0 0 1 0 0,-1 1 0 0 0,1-1 0 0 0,-1 0 0 0 0,1 0 0 0 0,-1 1-49 0 0,1 9 154 0 0,-1-10 7 0 0,0-2-8 0 0,0 0-7 0 0,0 0-29 0 0,0 0-12 0 0,0 0-1 0 0,0 0-2 0 0,0 0-13 0 0,0 0-8 0 0,0 0-1 0 0,0-2-2 0 0,0-15 53 0 0,0 0-50 0 0,0-8-27 0 0,0-35 10 0 0,1 45-81 0 0,6-2-52 0 0,-3 6 15 0 0,2-7-60 0 0,0 0 32 0 0,-3 9 41 0 0,-2 6 25 0 0,0 1-2 0 0,-1-1 1 0 0,1 1 0 0 0,0 0 0 0 0,0 0 0 0 0,0-1 0 0 0,0 1 0 0 0,0 0 0 0 0,1 0 0 0 0,-1 0 0 0 0,1 0 0 0 0,-1 0 0 0 0,1 0-1 0 0,0 0 18 0 0,9-14-118 0 0,-2 5 9 0 0,-1 8 80 0 0,-3 1-51 0 0,-5 1 79 0 0,11-8-70 0 0,-11 9 70 0 0,0 0 0 0 0,1-1 1 0 0,-1 1-1 0 0,1 0 0 0 0,-1 0 0 0 0,0-1 0 0 0,1 1 1 0 0,-1 0-1 0 0,1 0 0 0 0,-1 0 0 0 0,1 0 1 0 0,-1 0-1 0 0,1-1 0 0 0,-1 1 0 0 0,1 0 0 0 0,-1 0 1 0 0,1 0-1 0 0,-1 0 0 0 0,1 0 0 0 0,-1 1 0 0 0,1-1 1 0 0,-1 0-1 0 0,1 0 0 0 0,-1 0 0 0 0,1 0 1 0 0,-1 0-1 0 0,0 1 0 0 0,1-1 0 0 0,-1 0 0 0 0,1 0 1 0 0,5 11 0 0 0,-6-10 0 0 0,1 0 0 0 0,-1 0 0 0 0,1 0 0 0 0,-1 0 0 0 0,1 0 0 0 0,-1 0 0 0 0,1 0 0 0 0,0 0 0 0 0,-1 0 0 0 0,1-1 0 0 0,0 1 0 0 0,0 0 0 0 0,-1 0 0 0 0,1-1 0 0 0,0 1 0 0 0,1 0 0 0 0,8 3 0 0 0,-9-4 0 0 0,0 1-1 0 0,0-1 0 0 0,0 0 1 0 0,0 1-1 0 0,0-1 0 0 0,0 1 1 0 0,0 0-1 0 0,0-1 0 0 0,0 1 1 0 0,0 0-1 0 0,0-1 0 0 0,0 1 1 0 0,0 0-1 0 0,-1 0 0 0 0,1 0 1 0 0,0 0-1 0 0,-1 0 0 0 0,1 0 1 0 0,4 9-37 0 0,-4-8 28 0 0,0 1-1 0 0,0-1 0 0 0,0 0 1 0 0,0 0-1 0 0,0 0 0 0 0,1 0 1 0 0,-1 0-1 0 0,1 0 0 0 0,0 0 10 0 0,1 1-9 0 0,-1 1-1 0 0,1-1 1 0 0,-1 1-1 0 0,1 0 1 0 0,-1 0-1 0 0,-1 0 1 0 0,1 0-1 0 0,0 0 1 0 0,-1 1-1 0 0,0 0 10 0 0,0-1-8 0 0,1 1-1 0 0,-1-1 0 0 0,1 1 1 0 0,0-1-1 0 0,0 0 1 0 0,0 0-1 0 0,1 0 0 0 0,-1 0 1 0 0,1 0-1 0 0,0 0 9 0 0,-1-3 0 0 0,-1 0-1 0 0,0 0 1 0 0,0 1-1 0 0,0-1 0 0 0,0 0 1 0 0,0 0-1 0 0,0 1 1 0 0,0-1-1 0 0,0 1 1 0 0,0-1-1 0 0,-1 1 1 0 0,1-1-1 0 0,-1 1 1 0 0,1-1-1 0 0,-1 1 1 0 0,1 0-1 0 0,-1-1 1 0 0,0 1-1 0 0,0 0 0 0 0,0-1 1 0 0,0 1 0 0 0,1 0 0 0 0,-1-1 0 0 0,0 1 0 0 0,0-1 0 0 0,1 1 0 0 0,-1-1 0 0 0,1 1 0 0 0,-1 0 0 0 0,1-1 0 0 0,0 0 0 0 0,-1 1 0 0 0,1-1 0 0 0,0 0 0 0 0,0 1 0 0 0,4 6 0 0 0,10 22 0 0 0,-12-17 11 0 0,-1-8 32 0 0,5 1-38 0 0,0-3-29 0 0,4 0-101 0 0,-8-3-75 0 0,-3 0 141 0 0,0 0-13 0 0,0 0-27 0 0,0 0-46 0 0,0 0-20 0 0,0 0-48 0 0,0 0-53 0 0,0 0-62 0 0,0 0-64 0 0,0 0-62 0 0,0 0-53 0 0,0 0-48 0 0,0 0-163 0 0,0 0-48 0 0,0 0-197 0 0,0 0-532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9:05.3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61 11016 0 0,'0'0'324'0'0,"0"0"-4"0"0,0 0-252 0 0,0-2-24 0 0,1-5-20 0 0,4 2-33 0 0,9 4 5 0 0,-7 2 45 0 0,-1-1 40 0 0,0-1 49 0 0,1-2 63 0 0,1-1 57 0 0,6-4 252 0 0,0 0-13 0 0,-5 3-261 0 0,-1 3-84 0 0,-1 2-48 0 0,11-3 28 0 0,-11 0-117 0 0,-2 1-77 0 0,-2 1-31 0 0,1-1-57 0 0,-1 1-68 0 0,0 0-81 0 0,-1 0 1 0 0,0 1-51 0 0,0-1-47 0 0,0 1-41 0 0,0 0-133 0 0,0 0-40 0 0,0 0-163 0 0,2 0-432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9:06.0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6240 0 0,'0'0'182'0'0,"0"2"-8"0"0,2 26-137 0 0,5-19 1 0 0,-4-6 33 0 0,-1-1 219 0 0,-1 0-64 0 0,-1-1-54 0 0,1 1-46 0 0,-1 0-23 0 0,0 0-37 0 0,-1 3 54 0 0,1-4-43 0 0,0 0 51 0 0,1 6 214 0 0,0-1-37 0 0,5 4 213 0 0,-2-3-168 0 0,1 2 64 0 0,-2 0-83 0 0,0 1-16 0 0,2 4 46 0 0,0 2 21 0 0,-5-14-327 0 0,1 0 1 0 0,0 0-1 0 0,0-1 0 0 0,0 1 1 0 0,0 0-1 0 0,1-1 1 0 0,-1 1-1 0 0,0-1 1 0 0,1 0-1 0 0,-1 1-55 0 0,1-1 47 0 0,-1 1 1 0 0,0-1-1 0 0,1 1 0 0 0,-1-1 1 0 0,0 1-1 0 0,0-1 1 0 0,0 1-1 0 0,0 0 0 0 0,0 0 1 0 0,0 0-48 0 0,4 23 434 0 0,1-10-91 0 0,-2-7-113 0 0,1 4 40 0 0,-1-2-105 0 0,0 0-24 0 0,-1-2-13 0 0,-2-1 18 0 0,0 1 47 0 0,1 5 126 0 0,3-4-68 0 0,0-1-86 0 0,0 1 25 0 0,-1 0-46 0 0,2 3 51 0 0,-3-2-24 0 0,-4 4 2 0 0,0-7-70 0 0,1 0 47 0 0,0-3-11 0 0,2 0 38 0 0,1 1-39 0 0,1 0-60 0 0,0 0-49 0 0,-2 0 26 0 0,0 0 50 0 0,-2 2 78 0 0,0-4-206 0 0,0 1 37 0 0,0 2 40 0 0,0 1 76 0 0,0-3 70 0 0,0-7-126 0 0,0-5-39 0 0,-3-7 39 0 0,1 10-50 0 0,0 2-14 0 0,1 0 1 0 0,-1 0-1 0 0,1 0 0 0 0,0 0 0 0 0,0 0 0 0 0,0 0 0 0 0,1 0 0 0 0,-1 0 0 0 0,1 0 0 0 0,0-1 0 0 0,0 1 0 0 0,0-3-10 0 0,0-100 13 0 0,1 93-10 0 0,5-9-66 0 0,-4 17 41 0 0,0 0 0 0 0,-1-1-1 0 0,0 1 1 0 0,0-1-1 0 0,0-2 23 0 0,-1 6-5 0 0,0 1 0 0 0,0-1 0 0 0,0 1 0 0 0,0-1-1 0 0,0 0 1 0 0,1 1 0 0 0,-1-1 0 0 0,0 1 0 0 0,1 0 0 0 0,-1-1-1 0 0,1 1 1 0 0,0-1 0 0 0,0 1 0 0 0,-1 0 0 0 0,1-1-1 0 0,0 1 1 0 0,0 0 0 0 0,0 0 0 0 0,0 0 0 0 0,1-1 5 0 0,-1 1-6 0 0,2-4-57 0 0,-2-2 52 0 0,0 2 4 0 0,14-25-47 0 0,-15 28 53 0 0,1 1 0 0 0,0 0 0 0 0,0 0 0 0 0,-1 0-1 0 0,1 0 1 0 0,0 0 0 0 0,0 0 0 0 0,0 0-1 0 0,0 1 1 0 0,0-1 0 0 0,0 0 0 0 0,1 0 1 0 0,5-3-33 0 0,17-7-18 0 0,-23 10 49 0 0,0 1-1 0 0,0 0 1 0 0,0 0 0 0 0,0 0-1 0 0,0 0 1 0 0,1 0 0 0 0,-1 0 0 0 0,0 0-1 0 0,0 0 1 0 0,0 0 0 0 0,1 0 0 0 0,-1 0-1 0 0,0 1 1 0 0,0-1 0 0 0,0 0-1 0 0,0 1 1 0 0,0-1 0 0 0,0 1 0 0 0,0 0-1 0 0,0-1 1 0 0,0 1 0 0 0,0 0 0 0 0,0 0 2 0 0,0 0-2 0 0,1-1 1 0 0,-1 1 0 0 0,0 0-1 0 0,1 0 1 0 0,-1-1 0 0 0,0 1-1 0 0,1-1 1 0 0,-1 1 0 0 0,1-1-1 0 0,0 0 2 0 0,3 3-48 0 0,13 8 35 0 0,-14-9 14 0 0,0 0-1 0 0,0 0 0 0 0,-1 1 0 0 0,1-1 0 0 0,2 4 0 0 0,10 4 0 0 0,1 0 0 0 0,-3 3 0 0 0,-11-9 0 0 0,1-1 0 0 0,-1 1 0 0 0,0-1 0 0 0,1 0 0 0 0,0 0 0 0 0,4 2 0 0 0,-2-2 0 0 0,-5-3 0 0 0,0 0 0 0 0,-1 0 0 0 0,1 1 0 0 0,-1-1 0 0 0,1 1 0 0 0,0-1 0 0 0,-1 0 0 0 0,1 1 0 0 0,-1-1 0 0 0,1 1 0 0 0,-1-1 0 0 0,1 1 0 0 0,-1-1 0 0 0,0 1 0 0 0,1 0 0 0 0,-1-1 0 0 0,0 1 0 0 0,1-1 0 0 0,-1 1 0 0 0,0 0 0 0 0,0-1 0 0 0,0 1 0 0 0,1 0 0 0 0,-1-1 0 0 0,0 1 0 0 0,0 0 0 0 0,0 0 0 0 0,0 1 0 0 0,14 21 0 0 0,-2-3 0 0 0,-8-10 0 0 0,-3-8 0 0 0,0 0 0 0 0,0 0 0 0 0,0 0 0 0 0,1 0 0 0 0,-1 0 0 0 0,0 0 0 0 0,1 0 0 0 0,-1 0 0 0 0,1 0 0 0 0,3 3 12 0 0,-1 0-1 0 0,-1 1 0 0 0,1-1 0 0 0,-1 1 0 0 0,0 0 1 0 0,0 1-12 0 0,0-2-4 0 0,-1 10 16 0 0,-2-14-10 0 0,0 0 1 0 0,0 0 0 0 0,0-1 0 0 0,0 1 0 0 0,0 0-1 0 0,0 0 1 0 0,0 0 0 0 0,1-1 0 0 0,-1 1 0 0 0,0 0 0 0 0,0 0-1 0 0,1 0 1 0 0,-1-1 0 0 0,0 1 0 0 0,1 0-3 0 0,5 3 10 0 0,-5-4-10 0 0,-1 1 1 0 0,1-1-1 0 0,-1 0 0 0 0,0 0 1 0 0,1 1-1 0 0,-1-1 0 0 0,1 0 1 0 0,-1 1-1 0 0,0-1 0 0 0,1 0 1 0 0,-1 1-1 0 0,0-1 1 0 0,0 0-1 0 0,1 1 0 0 0,-1-1 1 0 0,0 1-1 0 0,0-1 0 0 0,0 1 1 0 0,1-1-1 0 0,-1 0 0 0 0,0 1 1 0 0,0-1-1 0 0,0 1 0 0 0,0-1 1 0 0,0 1-1 0 0,0-1 0 0 0,0 1 1 0 0,0-1-1 0 0,0 1 0 0 0,0-1 1 0 0,0 1-1 0 0,0 0 0 0 0,0 14 3 0 0,0 22 135 0 0,0-26-128 0 0,0 0-44 0 0,0-4-28 0 0,0 1-37 0 0,0-1-44 0 0,0 0-50 0 0,0-5 46 0 0,0-2-48 0 0,0 0-75 0 0,0 0 86 0 0,0 0-37 0 0,0 0-41 0 0,0 0-39 0 0,0 1-402 0 0,0-1 99 0 0,0 0-52 0 0,0 2-770 0 0,0 2-603 0 0,0 5-1147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9:06.4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0 153 10192 0 0,'0'0'230'0'0,"0"0"30"0"0,0 0 19 0 0,0 0-30 0 0,1 0-185 0 0,1 0-37 0 0,4-1-5 0 0,0-1 24 0 0,2-2 97 0 0,6-3 131 0 0,-4 2 6 0 0,-2-2 58 0 0,-4 4-122 0 0,0-1 36 0 0,0 0-115 0 0,-1 0-35 0 0,1 0 0 0 0,0 1 0 0 0,-1 0 0 0 0,1 0-1 0 0,2-1-101 0 0,39-19 837 0 0,-15 8-393 0 0,-7 4-204 0 0,-12 5-164 0 0,1 0-34 0 0,1 1-15 0 0,-9-1 22 0 0,-4 5-43 0 0,0 1 0 0 0,0-1 0 0 0,1 1-1 0 0,-1 0 1 0 0,0-1 0 0 0,1 1 0 0 0,-1 0-1 0 0,0-1 1 0 0,0 1 0 0 0,1 0-1 0 0,-1-1 1 0 0,1 1 0 0 0,-1 0 0 0 0,0-1-1 0 0,1 1 1 0 0,-1 0 0 0 0,1 0 0 0 0,-1 0-1 0 0,1-1 1 0 0,-1 1 0 0 0,1 0 0 0 0,-1 0-1 0 0,0 0 1 0 0,1 0 0 0 0,-1 0-1 0 0,1 0 1 0 0,-1 0 0 0 0,1 0 0 0 0,-1 0-1 0 0,1 0 1 0 0,-1 0 0 0 0,1 0-6 0 0,0 1 7 0 0,-1-1 0 0 0,1 0 0 0 0,-1 0 0 0 0,1 0 0 0 0,-1 0-1 0 0,1 0 1 0 0,-1 0 0 0 0,1 0 0 0 0,-1 0 0 0 0,1 0 0 0 0,-1 0 0 0 0,1 0 0 0 0,-1 0 0 0 0,1 0 0 0 0,-1-1 0 0 0,0 1 0 0 0,1 0 0 0 0,-1 0-1 0 0,1 0 1 0 0,-1-1 0 0 0,1 1 0 0 0,-1 0 0 0 0,0-1 0 0 0,1 1 0 0 0,-1 0 0 0 0,0-1 0 0 0,1 1 0 0 0,-1 0 0 0 0,0-1 0 0 0,1 1 0 0 0,-1-1 0 0 0,0 1-1 0 0,0-1 1 0 0,1 1 0 0 0,-1-1 0 0 0,0 1 0 0 0,0 0 0 0 0,0-1 0 0 0,0 1 0 0 0,0-1 0 0 0,0 1 0 0 0,0-1 0 0 0,0 1 0 0 0,0-1 0 0 0,0 1 0 0 0,0-1-7 0 0,0-2 85 0 0,0 3-58 0 0,0 0-101 0 0,0 0-19 0 0,0 0 41 0 0,0 0 116 0 0,0 0 17 0 0,-2 0-49 0 0,-2 0-69 0 0,-5 0-73 0 0,-6 3-104 0 0,11-1 146 0 0,-20 11-313 0 0,18-2 294 0 0,6-10 85 0 0,-1 0 1 0 0,1 0-1 0 0,0 0 1 0 0,-1 0-1 0 0,0 0 1 0 0,1-1-1 0 0,-1 1 1 0 0,1 0-1 0 0,-1 0 1 0 0,0 0-1 0 0,0 0 1 0 0,1-1-1 0 0,-1 1 1 0 0,0 0-1 0 0,0-1 1 0 0,0 1 1 0 0,-4 1-11 0 0,5-1 8 0 0,-1-1 1 0 0,0 0-1 0 0,1 0 1 0 0,-1 1 0 0 0,1-1-1 0 0,-1 0 1 0 0,0 1-1 0 0,1-1 1 0 0,-1 1-1 0 0,1-1 1 0 0,-1 1 0 0 0,1-1-1 0 0,0 1 1 0 0,-1-1-1 0 0,1 1 1 0 0,-1-1-1 0 0,1 1 1 0 0,-1 0 2 0 0,-4 8-9 0 0,-4 2-9 0 0,5-5 6 0 0,0 0 1 0 0,0 0-1 0 0,1 0 1 0 0,-1 2 11 0 0,-1 0-21 0 0,4-7 19 0 0,0 0-1 0 0,0 1 1 0 0,1-1 0 0 0,-1 1-1 0 0,0-1 1 0 0,1 1 0 0 0,-1-1-1 0 0,1 1 1 0 0,-1-1 0 0 0,1 1 0 0 0,0-1-1 0 0,-1 1 1 0 0,1 0 0 0 0,0-1 2 0 0,0 3 4 0 0,0-1 0 0 0,-1 0 0 0 0,1 0 1 0 0,-1 0-1 0 0,0 0 0 0 0,0 0 1 0 0,0 0-1 0 0,0 0 0 0 0,-1 2-4 0 0,-2 5 26 0 0,-5 12 57 0 0,8-18-72 0 0,-1-1 1 0 0,1 1 0 0 0,0 0-1 0 0,0-1 1 0 0,0 1 0 0 0,0 0-1 0 0,1 0 1 0 0,-1 0 0 0 0,1 3-12 0 0,0-5 5 0 0,0-1 1 0 0,0 0 0 0 0,0 1 0 0 0,0-1 0 0 0,0 0-1 0 0,1 0 1 0 0,-1 1 0 0 0,0-1 0 0 0,1 0 0 0 0,-1 0-1 0 0,1 1 1 0 0,0-1 0 0 0,-1 0 0 0 0,1 0 0 0 0,0 0-1 0 0,0 0 1 0 0,0 1-6 0 0,6 3 7 0 0,6 0 46 0 0,-9 1-36 0 0,-4-5-15 0 0,0-1 0 0 0,1 1 1 0 0,-1-1-1 0 0,0 0 0 0 0,0 1 1 0 0,1-1-1 0 0,-1 0 0 0 0,0 1 1 0 0,1-1-1 0 0,-1 0 0 0 0,0 1 0 0 0,1-1 1 0 0,-1 0-1 0 0,1 1 0 0 0,-1-1 1 0 0,0 0-1 0 0,1 0 0 0 0,-1 0 1 0 0,1 1-1 0 0,-1-1 0 0 0,1 0 1 0 0,-1 0-1 0 0,1 0 0 0 0,-1 0 1 0 0,1 0-1 0 0,-1 0 0 0 0,1 0 1 0 0,-1 0-1 0 0,1 0 0 0 0,-1 0 1 0 0,0 0-1 0 0,1 0-2 0 0,29 0 118 0 0,-6 1-46 0 0,-1-1-43 0 0,-8-1-46 0 0,-1-2-37 0 0,15-5-30 0 0,-23 7 20 0 0,0-1-47 0 0,1 0-59 0 0,-1 0-75 0 0,0 0-87 0 0,1 0-101 0 0,-1 1-114 0 0,-3 0 226 0 0,0 0-34 0 0,0 0-35 0 0,0 0-37 0 0,0 1-39 0 0,0-1-41 0 0,9-1-1317 0 0,6 1-1037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9:07.0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136 1 10592 0 0,'0'0'241'0'0,"-3"0"38"0"0,-17 0 265 0 0,16 0-469 0 0,0 0-46 0 0,-5 0-20 0 0,3 2 26 0 0,2 0 14 0 0,-9 5 142 0 0,2-1 102 0 0,5 5 12 0 0,-1 2-74 0 0,5-9-150 0 0,-2 6 71 0 0,-2 3-1 0 0,1 0-17 0 0,0-3-13 0 0,-3 7 37 0 0,7-14-132 0 0,0-1 1 0 0,1 1-1 0 0,-1 0 1 0 0,0 0-1 0 0,1 0 1 0 0,0 0 0 0 0,0 2-27 0 0,-2 7 113 0 0,-4 0 17 0 0,-1 2 20 0 0,9-1-15 0 0,1-6-95 0 0,3 15 142 0 0,-3-8-46 0 0,-2 3 34 0 0,-1-14-147 0 0,-1-1-9 0 0,1 0 0 0 0,0 0 0 0 0,1 0 0 0 0,-1 0 0 0 0,0 0 0 0 0,0 1 0 0 0,1-1 0 0 0,-1 0 0 0 0,1-1 0 0 0,0 1 0 0 0,0 0 0 0 0,-1 0 0 0 0,2 0-14 0 0,9 13 169 0 0,14 10 7 0 0,-18-22-67 0 0,2-3-80 0 0,-7-1-5 0 0,9 2 13 0 0,-7-1 19 0 0,1 0 1 0 0,-1 0-1 0 0,0 0 0 0 0,0 0 1 0 0,1-1-1 0 0,-1 0 1 0 0,3 0-57 0 0,16-9 144 0 0,-11 2 46 0 0,-7 3-127 0 0,1-1-10 0 0,6-6 56 0 0,-2 8-13 0 0,-9 4-87 0 0,1-1 0 0 0,-1 1 1 0 0,0 0-1 0 0,0-1 0 0 0,0 1 0 0 0,0-1 0 0 0,0 1 0 0 0,0-1 0 0 0,0 0 0 0 0,-1 1 1 0 0,1-1-1 0 0,0 0 0 0 0,0 0 0 0 0,0 0 0 0 0,-1 0 0 0 0,1 0 0 0 0,0 1 0 0 0,0-2-9 0 0,4-8 54 0 0,1-4-29 0 0,-2 8-12 0 0,-3 2 3 0 0,0 0-1 0 0,0-1 0 0 0,-1 1 1 0 0,1 0-1 0 0,-1 0 0 0 0,0 0 0 0 0,0 0 1 0 0,0-1-1 0 0,-1-2-15 0 0,0-9 33 0 0,2 5 1 0 0,-1 8-27 0 0,0 0 1 0 0,1 0-1 0 0,-1 0 0 0 0,0-1 0 0 0,-1 1 1 0 0,1 0-1 0 0,-1 0 0 0 0,1 0 1 0 0,-1 0-1 0 0,0 0-7 0 0,-4-5 9 0 0,4 7-8 0 0,0-1 0 0 0,0 1 0 0 0,1 0 0 0 0,-1-1-1 0 0,0 1 1 0 0,1-1 0 0 0,-1 1 0 0 0,1-1 0 0 0,-1 1 0 0 0,1-1 0 0 0,0 1-1 0 0,-1-1 1 0 0,1 0 0 0 0,0 1-1 0 0,1-9 33 0 0,-1 7-31 0 0,0 0 0 0 0,1 1 0 0 0,-1-1-1 0 0,0 0 1 0 0,-1 1 0 0 0,1-1 0 0 0,0 0 0 0 0,-1 1 0 0 0,1-1 0 0 0,-1 0-1 0 0,0 0-1 0 0,-9-2 0 0 0,7-5-13 0 0,3 10 12 0 0,0-1 0 0 0,0 1 0 0 0,0 0-1 0 0,0 0 1 0 0,0 0 0 0 0,0 0 0 0 0,0 0 0 0 0,0 0 0 0 0,0 0-1 0 0,0 0 1 0 0,0 0 0 0 0,0 0 0 0 0,0-1 0 0 0,0 1 0 0 0,0 0-1 0 0,0 0 1 0 0,0 0 0 0 0,0 0 0 0 0,0 0 0 0 0,0 0 0 0 0,0 0-1 0 0,0 0 1 0 0,0 0 0 0 0,0 0 0 0 0,0 0 0 0 0,0 0 0 0 0,0-1-1 0 0,0 1 1 0 0,0 0 0 0 0,0 0 0 0 0,1 0 0 0 0,-1 0 0 0 0,0 0-1 0 0,0 0 1 0 0,0 0 0 0 0,0 0 0 0 0,0 0 0 0 0,0 0 0 0 0,0 0-1 0 0,0 0 1 0 0,0 0 0 0 0,0 0 0 0 0,0 0 0 0 0,0 0-1 0 0,1 0 1 0 0,-1 0 0 0 0,0 0 0 0 0,0 0 0 0 0,0 0 0 0 0,0 0-1 0 0,0 0 1 0 0,0 0 0 0 0,0 0 0 0 0,0 0 0 0 0,0 0 0 0 0,0 0-1 0 0,1 0 2 0 0,10 2-59 0 0,-10-1 56 0 0,1 0 0 0 0,-1 0-1 0 0,0 0 1 0 0,0 0-1 0 0,0 0 1 0 0,0 0 0 0 0,0 0-1 0 0,0 0 1 0 0,0 1-1 0 0,-1-1 1 0 0,1 0 0 0 0,0 1-1 0 0,-1-1 1 0 0,1 0-1 0 0,0 2 4 0 0,3 5-36 0 0,13 24-50 0 0,9 9 86 0 0,-23-36 0 0 0,0 0 0 0 0,-1 1 0 0 0,1-1 0 0 0,-1 0 0 0 0,0 1 0 0 0,-1-1 0 0 0,1 3 0 0 0,10 26 0 0 0,-10-30-5 0 0,1 1 0 0 0,-1 0-1 0 0,0 0 1 0 0,-1 0 0 0 0,1 1-1 0 0,-1-1 1 0 0,0 0 0 0 0,-1 1-1 0 0,1-1 1 0 0,-1 4 5 0 0,1-1 6 0 0,0 1 0 0 0,0-1 0 0 0,1 0 0 0 0,0 0 0 0 0,0 0 0 0 0,1 0 0 0 0,1 2-6 0 0,8 26 26 0 0,5 49 226 0 0,-4-31-55 0 0,-12-47-159 0 0,0 0 0 0 0,0 1-1 0 0,-1-1 1 0 0,0 7-38 0 0,2 16 73 0 0,3-8-13 0 0,-3-12-27 0 0,0 1 0 0 0,0-1 0 0 0,-1 0 0 0 0,0 3-33 0 0,-1 8 59 0 0,0-10-9 0 0,0 0 0 0 0,-1 1-1 0 0,-1 8-49 0 0,-8 13 112 0 0,2 4 26 0 0,6-25-79 0 0,0-1 0 0 0,-1 0 1 0 0,0 0-1 0 0,0 0 1 0 0,-2 0-1 0 0,1 0 1 0 0,-1-1-1 0 0,-1 0 0 0 0,-3 6-59 0 0,-17 14 143 0 0,6-2-38 0 0,-5-8-10 0 0,13-4-37 0 0,11-13-47 0 0,-1 0 1 0 0,0 0 0 0 0,0 0-1 0 0,0-1 1 0 0,0 1 0 0 0,0-1-1 0 0,-1 0 1 0 0,1 0 0 0 0,-3 2-12 0 0,-11 4 18 0 0,-31 9 85 0 0,39-14-98 0 0,-10 0 62 0 0,0-3-51 0 0,17-1-16 0 0,-1 1 0 0 0,1 0 0 0 0,-1-1 0 0 0,1 1 0 0 0,0 0-1 0 0,-1-1 1 0 0,1 0 0 0 0,0 1 0 0 0,0-1 0 0 0,-1 0 0 0 0,1 0-1 0 0,0 1 1 0 0,0-1 0 0 0,0 0 0 0 0,0 0 0 0 0,0 0 0 0 0,0-1 0 0 0,0 1-1 0 0,0-1 1 0 0,-2-4-8 0 0,0 0-34 0 0,-1-5-136 0 0,-1 1-119 0 0,0-2-107 0 0,3 9 359 0 0,0 0-59 0 0,1 0-23 0 0,0 1-35 0 0,-1-2-263 0 0,0 0-123 0 0,1-1-110 0 0,0 0-98 0 0,1-1-84 0 0,0 0-71 0 0,1-1-58 0 0,3-9-1143 0 0,4-9-1190 0 0,-7 23 3071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9:09.1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15 197 7912 0 0,'0'0'232'0'0,"3"2"-14"0"0,2 6-171 0 0,-6 1-39 0 0,-1 2-17 0 0,4-5 37 0 0,0 0 58 0 0,3 2 114 0 0,-4 2 104 0 0,-1 18 1039 0 0,3-23-676 0 0,7 9-46 0 0,-8-9-383 0 0,-1 1 33 0 0,-1-3 267 0 0,0-3-26 0 0,2 2-100 0 0,8 9-42 0 0,-7-9-8 0 0,-3 1-151 0 0,0-2-80 0 0,0 1-38 0 0,0 1-80 0 0,0-1 22 0 0,0 1 66 0 0,0 1 97 0 0,0 2-144 0 0,2-2-76 0 0,2-2-75 0 0,2-2-151 0 0,-6 0 248 0 0,3 0-512 0 0,-3 0-31 0 0,0 0-7 0 0</inkml:trace>
  <inkml:trace contextRef="#ctx0" brushRef="#br0" timeOffset="1">0 0 8752 0 0,'0'0'197'0'0,"0"0"24"0"0,0 0 19 0 0,0 0 14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9:09.4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8928 0 0,'0'13'200'0'0,"0"-11"33"0"0,2-2 14 0 0,-1 0-241 0 0,-1 0 0 0 0,1 0 0 0 0,-1 0 0 0 0,1 0 0 0 0,-1 0 0 0 0,0 0 0 0 0,1 0 0 0 0,-1 1 0 0 0,1-1 0 0 0,-1 0 0 0 0,1 0 0 0 0,-1 0 0 0 0,1 0 0 0 0,-1 0 0 0 0,0 1 0 0 0,1-1 0 0 0,-1 0 1 0 0,1 0-1 0 0,-1 1 0 0 0,0-1 0 0 0,1 1-6 0 0,1 8 82 0 0,-2-7-78 0 0,0-1 0 0 0,0 1 1 0 0,0 0-1 0 0,0-1 0 0 0,1 1 1 0 0,-1 0-1 0 0,1-1 0 0 0,-1 1 1 0 0,1 1-5 0 0,6 6 22 0 0,-1-3 57 0 0,-6-6-74 0 0,19 20 825 0 0,-8-8-135 0 0,-1 0 0 0 0,-1 0 0 0 0,5 9-695 0 0,1 8 961 0 0,-4-17-496 0 0,-10-10-396 0 0,1-1 0 0 0,0 1 0 0 0,-1 0-1 0 0,1 0 1 0 0,-1 0 0 0 0,0 0 0 0 0,0-1-1 0 0,0 2 1 0 0,1 0-69 0 0,1 10 251 0 0,1 2 91 0 0,7 0 79 0 0,-4-6-158 0 0,1 5 213 0 0,0 0-49 0 0,-1-5-246 0 0,-5-7-105 0 0,0 0-1 0 0,0 1 0 0 0,0 0 0 0 0,0-1 0 0 0,-1 1 0 0 0,2 3-75 0 0,4 6 317 0 0,-2-5-100 0 0,2 0 57 0 0,3 7-1 0 0,-8-2-41 0 0,1-7 15 0 0,7 5-6 0 0,-7-8-1 0 0,-3-2 0 0 0,0 0-18 0 0,0 0-81 0 0,0 0-40 0 0,0 0-5 0 0,0 0 0 0 0,0 0 0 0 0,0-2 0 0 0,0 0-81 0 0,0 0-1 0 0,0 1 0 0 0,1-1 0 0 0,-1 0 0 0 0,1 1 1 0 0,0-1-1 0 0,-1 0 0 0 0,1 1 0 0 0,0-1 1 0 0,0 1-1 0 0,0-1 0 0 0,0 1 0 0 0,0 0 0 0 0,0-1 1 0 0,1 1-15 0 0,1-3 185 0 0,-2 1-79 0 0,-1-1-47 0 0,-1-1-21 0 0,1 3 32 0 0,0 0-41 0 0,0 1 0 0 0,0-1 0 0 0,0 1 0 0 0,0-1 0 0 0,1 1 0 0 0,-1-1 0 0 0,1 1 1 0 0,-1 0-1 0 0,1-1 0 0 0,0 0-29 0 0,7-9 189 0 0,-5 8-124 0 0,-2 0-34 0 0,-2-6-37 0 0,1 7 12 0 0,0 0-6 0 0,0 0 1 0 0,0 0-1 0 0,1 1 0 0 0,-1-1 0 0 0,0 0 0 0 0,1 1 1 0 0,-1-1-1 0 0,1 0 0 0 0,0 1 0 0 0,0-1 0 0 0,-1 1 0 0 0,1-1 1 0 0,0 1-1 0 0,0-1 5 0 0,0 1 0 0 0,0 0 1 0 0,0-1-1 0 0,0 0 1 0 0,-1 1-1 0 0,1-1 1 0 0,-1 1-1 0 0,1-1 1 0 0,-1 0-1 0 0,0 0 1 0 0,1 1-1 0 0,-1-1 1 0 0,0 0-6 0 0,0 1 4 0 0,0-1 1 0 0,0 0-1 0 0,1 1 1 0 0,-1-1-1 0 0,0 1 1 0 0,1-1-1 0 0,-1 1 1 0 0,1-1-1 0 0,0 1 1 0 0,-1-1-1 0 0,1 1 1 0 0,0-1-1 0 0,0 1 1 0 0,0 0-5 0 0,4-7 31 0 0,10-22-15 0 0,-15 28-20 0 0,1 0 0 0 0,-1 0 0 0 0,1 0 0 0 0,-1 0 0 0 0,0 0 0 0 0,0 0 0 0 0,0 0 0 0 0,0 0-1 0 0,0 0 1 0 0,0-1 4 0 0,0-9-72 0 0,3 4-57 0 0,2 5-68 0 0,0 1-66 0 0,-3-1 3 0 0,4-8-179 0 0,-4 8 243 0 0,0-1-74 0 0,-1 2-102 0 0,0 1 139 0 0,0 0-36 0 0,0 0-62 0 0,-1 0-45 0 0,1 1-41 0 0,-1 0-37 0 0,0-1-288 0 0,0 0-61 0 0,0 1-49 0 0,0-1-35 0 0,0-3-1583 0 0,0-5-1392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9:09.9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0 228 9728 0 0,'9'0'162'0'0,"12"0"526"0"0,-8 0-452 0 0,-6 0-171 0 0,0 0-34 0 0,2 0-40 0 0,1 0-47 0 0,-8 0 121 0 0,-1 0-1 0 0,1 0 1 0 0,0-1-1 0 0,0 1 1 0 0,-1 0-1 0 0,1-1 1 0 0,-1 1-1 0 0,1-1 1 0 0,0 0-1 0 0,-1 0 1 0 0,1 1-1 0 0,-1-1 1 0 0,1 0-65 0 0,7-5 458 0 0,-3 5-186 0 0,1 0 42 0 0,0 0-5 0 0,-1 0-63 0 0,-1-2-54 0 0,0 0-40 0 0,3-2 35 0 0,5-1 142 0 0,4-3 24 0 0,-5 4-29 0 0,-7-5-18 0 0,6 4-23 0 0,-10 6-264 0 0,0-1 1 0 0,0 1-1 0 0,0-1 0 0 0,0 1 1 0 0,0-1-1 0 0,0 1 1 0 0,0-1-1 0 0,0 0 1 0 0,0 1-1 0 0,-1-1 0 0 0,1 0 1 0 0,0 0-1 0 0,0 1 1 0 0,-1-1-1 0 0,1 0 1 0 0,0 0-20 0 0,1-4 79 0 0,-2 4-60 0 0,0 1-1 0 0,1-1 0 0 0,-1 0 1 0 0,0 1-1 0 0,1-1 0 0 0,-1 1 1 0 0,0-1-1 0 0,1 1 0 0 0,-1-1 0 0 0,1 1 1 0 0,-1-1-1 0 0,0 1 0 0 0,1-1 1 0 0,-1 1-1 0 0,1-1 0 0 0,0 1 1 0 0,-1 0-1 0 0,1-1 0 0 0,-1 1 1 0 0,1 0-1 0 0,0 0 0 0 0,0-1-18 0 0,3-1 67 0 0,9-8 175 0 0,-10 6-90 0 0,-2 2-49 0 0,-2-1-4 0 0,1 3-98 0 0,0 0 0 0 0,0 0 0 0 0,-1 0 0 0 0,1 0 0 0 0,0 0 0 0 0,0 0 0 0 0,0 0 0 0 0,0-1 0 0 0,0 1 0 0 0,0 0 0 0 0,0 0 0 0 0,0 0 0 0 0,-1 0 0 0 0,1 0 0 0 0,0-1 0 0 0,0 1 0 0 0,0 0 0 0 0,0 0 0 0 0,0 0 0 0 0,0 0 0 0 0,0-1 0 0 0,0 1 0 0 0,0 0 0 0 0,0 0 0 0 0,0 0 0 0 0,0 0 0 0 0,0-1 0 0 0,0 1 0 0 0,0 0 0 0 0,0 0 0 0 0,0 0 0 0 0,1 0 0 0 0,-1-1 0 0 0,0 1 0 0 0,0 0 0 0 0,0 0-1 0 0,5-7 41 0 0,6-5 62 0 0,-10 11-98 0 0,1-1 0 0 0,-1 0 0 0 0,0 1 0 0 0,1-1 0 0 0,-1 0 0 0 0,0 0 0 0 0,0 0 0 0 0,0 0 0 0 0,1-2-5 0 0,-2 4 2 0 0,0 0-1 0 0,0-1 1 0 0,0 1-1 0 0,0 0 0 0 0,0-1 1 0 0,0 1-1 0 0,0-1 0 0 0,0 1 1 0 0,0 0-1 0 0,0-1 1 0 0,0 1-1 0 0,0 0 0 0 0,0-1 1 0 0,0 1-1 0 0,0 0 1 0 0,0-1-1 0 0,-1 1 0 0 0,1 0 1 0 0,0-1-1 0 0,0 1 0 0 0,0 0 1 0 0,-1-1-1 0 0,1 1 1 0 0,0 0-1 0 0,0 0 0 0 0,-1-1 1 0 0,1 1-1 0 0,0 0 0 0 0,-1 0 1 0 0,1 0-1 0 0,0-1 1 0 0,0 1-1 0 0,-1 0 0 0 0,1 0 1 0 0,0 0-1 0 0,-1 0 1 0 0,1 0-1 0 0,-1 0 0 0 0,1-1 1 0 0,0 1-1 0 0,-1 0 0 0 0,1 0 1 0 0,0 0-1 0 0,-1 0 1 0 0,1 0-1 0 0,0 0 0 0 0,-1 1 1 0 0,1-1-1 0 0,0 0 0 0 0,-1 0-1 0 0,1 0 2 0 0,0 0-1 0 0,0 0 0 0 0,0 0 0 0 0,0 0 0 0 0,0 0 0 0 0,0 0 0 0 0,-1 0 0 0 0,1 0 1 0 0,0 0-1 0 0,0 0 0 0 0,0 0 0 0 0,0 0 0 0 0,0 0 0 0 0,0 0 0 0 0,0 0 0 0 0,0 0 1 0 0,0 0-1 0 0,0 0 0 0 0,-1 0 0 0 0,1 0 0 0 0,0 0 0 0 0,0 0 0 0 0,0 0 0 0 0,0 0 1 0 0,0 0-1 0 0,0 0 0 0 0,0 0 0 0 0,0 0 0 0 0,0 0 0 0 0,0-1 0 0 0,0 1 0 0 0,0 0 1 0 0,0 0-1 0 0,0 0 0 0 0,0 0 0 0 0,-1 0 0 0 0,1 0 0 0 0,0 0 0 0 0,0 0 0 0 0,0 0 1 0 0,0 0-1 0 0,0 0 0 0 0,0 0 0 0 0,0-1 0 0 0,0 1 0 0 0,0 0 0 0 0,0 0 0 0 0,0 0 1 0 0,0 0-1 0 0,0 0 0 0 0,0 0 0 0 0,0 0 0 0 0,0 0 0 0 0,0 0 0 0 0,0 0 0 0 0,0 0 0 0 0,1-1-1 0 0,-1-1 15 0 0,0-2-18 0 0,-5 1 31 0 0,-6-3 44 0 0,-4-6 24 0 0,3-1-5 0 0,6 9-9 0 0,0 4-56 0 0,0-1-11 0 0,-7-9 10 0 0,7 6 46 0 0,-3 5-67 0 0,7-1 8 0 0,-11 0 61 0 0,8 3 36 0 0,4-2-98 0 0,0 0 0 0 0,0 0-1 0 0,0 0 1 0 0,0 0 0 0 0,-1 0-1 0 0,1-1 1 0 0,0 1-1 0 0,-1 0 1 0 0,1-1 0 0 0,-1 1-11 0 0,-2 1 19 0 0,-1 1-1 0 0,0-1 1 0 0,1 1 0 0 0,0 0 0 0 0,-1 1 0 0 0,1-1 0 0 0,0 1 0 0 0,1-1-1 0 0,-3 4-18 0 0,2-3 0 0 0,0 1 0 0 0,0 0 0 0 0,0 0 0 0 0,1 1 0 0 0,0-1 0 0 0,-1 0 0 0 0,1 1 0 0 0,-1-1 0 0 0,0 0 0 0 0,0 0 0 0 0,0-1 0 0 0,0 1 0 0 0,1 0 0 0 0,-1 0 0 0 0,1 1 0 0 0,1-1 0 0 0,-1 0 0 0 0,1 1 0 0 0,0 0 0 0 0,-1 4 0 0 0,1-5 0 0 0,1-1 0 0 0,0-1 0 0 0,1 0 0 0 0,-1 1 0 0 0,1-1 0 0 0,-1 1 0 0 0,1-1 0 0 0,0 1 0 0 0,0-1 0 0 0,1 2 0 0 0,0 5 0 0 0,-2 8 0 0 0,1-12 0 0 0,0 0 0 0 0,0 0 0 0 0,0 0 0 0 0,1 0 0 0 0,0 0 0 0 0,0 0 0 0 0,9 14 0 0 0,-7-7 1 0 0,-2-11-1 0 0,-1 0 1 0 0,1 0 0 0 0,-1 0 0 0 0,1 1-1 0 0,0-1 1 0 0,-1 0 0 0 0,1 0 0 0 0,1 0-1 0 0,-1 0 1 0 0,0 0 0 0 0,0 0 0 0 0,1-1-1 0 0,-1 1 1 0 0,1 0-1 0 0,2 2 15 0 0,37 37 34 0 0,-39-39-41 0 0,-1-1 0 0 0,1 1 0 0 0,0-1 1 0 0,-1 0-1 0 0,1 0 0 0 0,0 0 0 0 0,0 0 0 0 0,1 1-8 0 0,0-1 24 0 0,0 0 0 0 0,0-1 0 0 0,0 1-1 0 0,0-1 1 0 0,0 0 0 0 0,0 1 0 0 0,2-1-24 0 0,8 1 134 0 0,-1 5 21 0 0,0 0 6 0 0,1-4-15 0 0,-5-2-92 0 0,1 0 44 0 0,43 0 560 0 0,-43-1-559 0 0,-3-1-45 0 0,4-8 116 0 0,4 9-81 0 0,1 0 3 0 0,-4-2 3 0 0,4-10 29 0 0,-13 11-164 0 0,1 0 43 0 0,4-4 136 0 0,-4 5-115 0 0,-1 0-46 0 0,0 0-37 0 0,0 0-55 0 0,0 1-65 0 0,1-1-75 0 0,-1 1-85 0 0,-1 0 37 0 0,-1 0-51 0 0,1 0-46 0 0,-1 0-41 0 0,1 0-291 0 0,-1-1-69 0 0,1 1-56 0 0,0-1-40 0 0,1-1-341 0 0,0 0-36 0 0,6-7-2674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9:07.5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198 393 7688 0 0,'0'0'166'0'0,"0"0"29"0"0,0 0 14 0 0,-2 0-25 0 0,-3 0-156 0 0,0 0 79 0 0,0 0 69 0 0,-1 0 58 0 0,1 0 29 0 0,0 0 33 0 0,-24 0 1591 0 0,22 0-1521 0 0,1 0-45 0 0,5 0-297 0 0,0 0 1 0 0,1 0 0 0 0,-1 0-1 0 0,1 0 1 0 0,-1 0-1 0 0,1 0 1 0 0,-1 0 0 0 0,1 0-1 0 0,-1 0 1 0 0,1 0 0 0 0,-1 0-1 0 0,0 0 1 0 0,1 1-1 0 0,-1-1 1 0 0,1 0 0 0 0,-1 0-1 0 0,1 1 1 0 0,-1-1 0 0 0,1 0-1 0 0,0 0 1 0 0,-1 1 0 0 0,1-1-1 0 0,-1 1 1 0 0,1-1-1 0 0,0 0 1 0 0,-1 1 0 0 0,1-1-1 0 0,0 1 1 0 0,-1-1-25 0 0,0 7 276 0 0,1-7-270 0 0,1 0 0 0 0,-1 0 0 0 0,0 0 0 0 0,0 0 0 0 0,0 0 0 0 0,0 0 0 0 0,0 0 0 0 0,0 0 0 0 0,0 1-1 0 0,0-1 1 0 0,0 0 0 0 0,0 0 0 0 0,0 0 0 0 0,0 0 0 0 0,0 0 0 0 0,0 0 0 0 0,0 0 0 0 0,0 0 0 0 0,0 0 0 0 0,0 0 0 0 0,-1 1-1 0 0,1-1 1 0 0,0 0 0 0 0,0 0 0 0 0,0 0 0 0 0,0 0 0 0 0,0 0 0 0 0,0 0 0 0 0,0 0 0 0 0,0 0 0 0 0,0 0 0 0 0,0 0 0 0 0,0 0-1 0 0,0 0 1 0 0,0 0 0 0 0,0 0 0 0 0,0 0 0 0 0,-1 0 0 0 0,1 0 0 0 0,0 0 0 0 0,0 0 0 0 0,0 1 0 0 0,0-1 0 0 0,0 0 0 0 0,0 0-1 0 0,0 0 1 0 0,0 0 0 0 0,0 0 0 0 0,0 0 0 0 0,0 0 0 0 0,-1 0 0 0 0,1-1 0 0 0,0 1 0 0 0,0 0 0 0 0,0 0 0 0 0,0 0 0 0 0,0 0-6 0 0,-15 4 249 0 0,13-3-190 0 0,0 1 1 0 0,-1-1-1 0 0,1 1 0 0 0,0 0 1 0 0,0 0-1 0 0,0-1 1 0 0,-2 3-60 0 0,-13 20 413 0 0,7-8-170 0 0,-2 3-14 0 0,11-17-219 0 0,-1 1 0 0 0,0-1 0 0 0,1 0 0 0 0,-1 1 0 0 0,1 0 0 0 0,0-1 0 0 0,0 1 0 0 0,0 0 0 0 0,0-1 0 0 0,0 1-1 0 0,1 0 1 0 0,-1 0 0 0 0,1 0 0 0 0,0 0 0 0 0,0 0 0 0 0,0 0-10 0 0,0 0 4 0 0,0 0 1 0 0,-1 0-1 0 0,1 0 1 0 0,-1 0-1 0 0,0 0 1 0 0,1 0 0 0 0,-2 1-5 0 0,-6 14 69 0 0,8-17-62 0 0,-1 0 1 0 0,1 0-1 0 0,-1 0 0 0 0,1 1 0 0 0,-1-1 1 0 0,1 0-1 0 0,0 0 0 0 0,0 1 0 0 0,0-1 0 0 0,0 0 1 0 0,0 2-8 0 0,0-1 6 0 0,1 0 0 0 0,-1 0 0 0 0,1 1 0 0 0,0-1 0 0 0,0 0 0 0 0,0 0 0 0 0,0 0 0 0 0,1 1-6 0 0,4 11 45 0 0,-4-4 14 0 0,-2 3 51 0 0,0-11 2 0 0,6-1 5 0 0,1 1-40 0 0,3 4-6 0 0,-8-5-68 0 0,0 0 1 0 0,-1 0-1 0 0,1 0 0 0 0,0 0 1 0 0,0-1-1 0 0,-1 1 0 0 0,1 0 1 0 0,0-1-1 0 0,0 0 0 0 0,0 1-3 0 0,6-2 38 0 0,1-2 38 0 0,8-6 119 0 0,-7 3-8 0 0,0 1 1 0 0,0 1 0 0 0,6-2-188 0 0,-14 5 5 0 0,0 1 0 0 0,0-1 0 0 0,-1 0 0 0 0,1 0 1 0 0,0 0-1 0 0,-1 1 0 0 0,1-1 0 0 0,-1-1 0 0 0,1 1 0 0 0,-1 0 0 0 0,1 0 0 0 0,-1 0 0 0 0,0-1 0 0 0,0 1 0 0 0,1-1 0 0 0,-1 1 1 0 0,0-1-1 0 0,0 0 0 0 0,-1 1 0 0 0,1-1 0 0 0,0-1-5 0 0,0 2 3 0 0,0 0 1 0 0,-1 0-1 0 0,1 0 0 0 0,0 0 1 0 0,-1 1-1 0 0,1-1 0 0 0,0 0 1 0 0,0 1-1 0 0,0-1 1 0 0,0 0-1 0 0,0 1 0 0 0,0-1 1 0 0,0 1-1 0 0,0-1 0 0 0,0 1 1 0 0,0-1-4 0 0,10-5 12 0 0,4-21-12 0 0,0-4 0 0 0,0 1 0 0 0,-5 15 0 0 0,-10 15 0 0 0,0 0 0 0 0,0-1 0 0 0,0 1 0 0 0,1 0 0 0 0,-1 0 0 0 0,0 0 0 0 0,0 0 0 0 0,0 0 0 0 0,0 0 0 0 0,0 0 0 0 0,1 0 0 0 0,-1 0 0 0 0,0 0 0 0 0,0 0 0 0 0,0 0 0 0 0,0 0 0 0 0,1 0 0 0 0,-1 0 0 0 0,0 0 0 0 0,0 0 0 0 0,0 0 0 0 0,0 0 0 0 0,1 0 0 0 0,-1 0 0 0 0,0 0 0 0 0,0 1 0 0 0,0-1 0 0 0,0 0 0 0 0,0 0 0 0 0,0 0 0 0 0,1 0 0 0 0,-1 0 0 0 0,0 0 0 0 0,0 0 0 0 0,0 1 0 0 0,3 0 0 0 0,-2 0 0 0 0,0 0 0 0 0,0 0 0 0 0,0-1 0 0 0,0 1 0 0 0,0 0 0 0 0,0 0 0 0 0,0 0 0 0 0,0 0 0 0 0,0 0 0 0 0,-1 0 0 0 0,1 0 0 0 0,0 1 0 0 0,8 17 117 0 0,-1-7-51 0 0,-4-8 12 0 0,0 0 6 0 0,2 1 38 0 0,1 2 46 0 0,3 3 55 0 0,12 13-181 0 0,-19-21-48 0 0,2 0 8 0 0,8 3-2 0 0,-8 5 0 0 0,23 8-17 0 0,-27-16 1 0 0,6 5-10 0 0,-2-2-71 0 0,-1-1-4 0 0,9 8-58 0 0</inkml:trace>
  <inkml:trace contextRef="#ctx0" brushRef="#br0" timeOffset="585.16">773 0 9904 0 0,'0'0'222'0'0,"0"0"30"0"0,0 0 20 0 0,0 1-112 0 0,0 1-82 0 0,0-1-64 0 0,0 0 0 0 0,0 1-1 0 0,1-1 1 0 0,-1 1 0 0 0,0-1 0 0 0,1 0 0 0 0,0 1 0 0 0,-1-1 0 0 0,1 0 0 0 0,0 0 0 0 0,0 1-14 0 0,5 12 192 0 0,-4-4-80 0 0,-2 2 49 0 0,0 6 118 0 0,3 2 73 0 0,23 69 431 0 0,-25-83-712 0 0,0 1 1 0 0,-1 0 0 0 0,0 0-1 0 0,0 0 1 0 0,0 3-72 0 0,-1-4 55 0 0,1-1 0 0 0,0 1 0 0 0,0-1 0 0 0,1 1 0 0 0,-1-1 0 0 0,3 6-55 0 0,9 11 208 0 0,6 18 20 0 0,-8-9-7 0 0,-9-28-198 0 0,1 8 80 0 0,1 0 0 0 0,0 0 0 0 0,1-1 1 0 0,0 1-1 0 0,0-1 0 0 0,1 0 0 0 0,2 1-103 0 0,-2-3 98 0 0,2 3 92 0 0,-4 5 56 0 0,-1 6-9 0 0,-1-20-211 0 0,-1 0 1 0 0,1 0 0 0 0,0 0 0 0 0,0 0 0 0 0,0-1 0 0 0,0 1 0 0 0,0 0 0 0 0,1 0 0 0 0,-1-1 0 0 0,0 1 0 0 0,1-1-27 0 0,-1 1 25 0 0,1-1 0 0 0,-1 1 1 0 0,0-1-1 0 0,0 1 0 0 0,1-1 1 0 0,-1 1-1 0 0,0 0 0 0 0,0 0 1 0 0,-1-1-1 0 0,1 1 0 0 0,0 0-25 0 0,1 24 324 0 0,-1-16-198 0 0,4-1-39 0 0,-4-8-76 0 0,0 1 0 0 0,0-1 0 0 0,-1 0 0 0 0,1 1 0 0 0,0-1 0 0 0,-1 0 0 0 0,1 1 0 0 0,-1-1 0 0 0,1 2-11 0 0,1 7 70 0 0,-2 4 34 0 0,0-12-14 0 0,-2 1-36 0 0,-3 2-98 0 0,0 0-39 0 0,2-3-125 0 0,3-2 95 0 0,0 0-61 0 0,0 0-81 0 0,0 0 78 0 0,0 0-38 0 0,0 0-42 0 0,0 0-39 0 0,0 0-401 0 0,0 0 97 0 0,0 0-54 0 0,0 0-769 0 0,0 0-606 0 0,0 0-1151 0 0</inkml:trace>
  <inkml:trace contextRef="#ctx0" brushRef="#br0" timeOffset="1281.25">591 333 7312 0 0,'0'0'165'0'0,"0"0"22"0"0,0 0 9 0 0,0 0-56 0 0,0 0-3 0 0,0 0 56 0 0,0 0 169 0 0,3 0 310 0 0,22 0 586 0 0,-10 0-458 0 0,-10-3-150 0 0,-4 2-570 0 0,1 0 1 0 0,-1 0 0 0 0,1 0 0 0 0,-1 0 0 0 0,1 0 0 0 0,-1 0 0 0 0,1 1 0 0 0,0-1-1 0 0,-1 0 1 0 0,1 1 0 0 0,1-1-81 0 0,8-1 342 0 0,1 2-60 0 0,-7 0-198 0 0,1 0-45 0 0,-4 0-38 0 0,14-3 259 0 0,-2-8 19 0 0,-13 9-254 0 0,1 1 1 0 0,-1-1 0 0 0,1 1-1 0 0,-1 0 1 0 0,1 0 0 0 0,0-1 0 0 0,-1 1-1 0 0,1 0 1 0 0,0 0 0 0 0,0 1-1 0 0,0-1-25 0 0,15-1 113 0 0,-14 3-92 0 0,0-1 1 0 0,0-1-1 0 0,0 1 1 0 0,1 0-1 0 0,-1-1 0 0 0,0 1 1 0 0,0-1-1 0 0,0 0-21 0 0,20-7 105 0 0,8-4 14 0 0,-12 7-103 0 0,-1 1 20 0 0,-13 3-30 0 0,-1 0 1 0 0,1 0-1 0 0,-1 0 0 0 0,1-1 1 0 0,-1 1-1 0 0,0-1 0 0 0,1 0 1 0 0,-1-1-7 0 0,22-11 60 0 0,12 4-55 0 0,-24 6-3 0 0,-6 3 25 0 0,-1 0-111 0 0,0 0-103 0 0,0 1-93 0 0,1 0-86 0 0,-1 0-74 0 0,-1 0-67 0 0,1 0-56 0 0,2 1-287 0 0,-1-1-67 0 0,6 0-923 0 0,4 0-1057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2:41.3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381 455 5728 0 0,'0'0'132'0'0,"0"0"17"0"0,0 0 10 0 0,-3-3-26 0 0,-3-4-92 0 0,3 0 39 0 0,1 2 54 0 0,1-1 87 0 0,1 3 268 0 0,-3 3-182 0 0,0 0-44 0 0,-2-1 158 0 0,0 0-71 0 0,-5-7 334 0 0,6 3-364 0 0,1 3-107 0 0,2 0-166 0 0,0 1-1 0 0,0 0 1 0 0,-1 0 0 0 0,1 0 0 0 0,0 0 0 0 0,-1 0-1 0 0,1 1 1 0 0,0-1 0 0 0,-1 0 0 0 0,1 1 0 0 0,-1-1-1 0 0,1 1 1 0 0,-1-1 0 0 0,1 1 0 0 0,-1-1 0 0 0,0 1 0 0 0,1 0-1 0 0,-2 0-46 0 0,-11-3 289 0 0,1-7 28 0 0,12 10-306 0 0,1 0 0 0 0,0 0 0 0 0,0 0 0 0 0,0-1 0 0 0,-1 1 0 0 0,1 0-1 0 0,0 0 1 0 0,0 0 0 0 0,-1-1 0 0 0,1 1 0 0 0,0 0 0 0 0,-1 0 0 0 0,1 0 0 0 0,0 0 0 0 0,-1 0 0 0 0,1 0 0 0 0,0 0 0 0 0,0 0 0 0 0,-1 0 0 0 0,1 0 0 0 0,0 0 0 0 0,-1 0 0 0 0,1 0 0 0 0,0 0 0 0 0,-1 0 0 0 0,1 0-11 0 0,-20 2 241 0 0,12 5-56 0 0,8-6-176 0 0,0-1 0 0 0,0 1 0 0 0,-1-1 0 0 0,1 0-1 0 0,0 1 1 0 0,-1-1 0 0 0,1 1 0 0 0,0-1 0 0 0,-1 0 0 0 0,1 0-1 0 0,-1 1 1 0 0,1-1 0 0 0,0 0 0 0 0,-1 0 0 0 0,1 1 0 0 0,-1-1 0 0 0,1 0-1 0 0,-1 0 1 0 0,1 0 0 0 0,-1 0 0 0 0,1 0 0 0 0,-1 0 0 0 0,1 0-1 0 0,-1 0 1 0 0,1 0 0 0 0,-1 0 0 0 0,1 0 0 0 0,-1 0 0 0 0,1 0-9 0 0,-12 0 159 0 0,-2-1-36 0 0,12 1-109 0 0,0 0 0 0 0,0 0 0 0 0,0 0-1 0 0,0 1 1 0 0,0-1 0 0 0,0 0 0 0 0,1 1 0 0 0,-1 0-1 0 0,-1 0-13 0 0,-14 7 92 0 0,-26 14 44 0 0,38-20-124 0 0,2 0-15 0 0,-4 6 24 0 0,-8 8 40 0 0,8-9-28 0 0,4-4-26 0 0,0 0 1 0 0,0 0-1 0 0,-1 0 0 0 0,1 0 1 0 0,-1 0-1 0 0,0-1-7 0 0,0 1 9 0 0,3-3-7 0 0,0 0 0 0 0,1 0 0 0 0,-1 0 0 0 0,1 1 0 0 0,-1-1 0 0 0,0 0 0 0 0,1 1 0 0 0,-1-1 0 0 0,1 1 0 0 0,-1-1 0 0 0,1 1 0 0 0,-1-1 0 0 0,1 1-1 0 0,0-1 1 0 0,-1 1 0 0 0,1-1 0 0 0,-1 1 0 0 0,1-1 0 0 0,0 1 0 0 0,0 0 0 0 0,-1-1 0 0 0,1 1-2 0 0,-2 4 2 0 0,-10 14-2 0 0,-1 5 0 0 0,3-4 0 0 0,9-18 0 0 0,0 0 0 0 0,0 0 0 0 0,0 0 0 0 0,0 0 0 0 0,0 0 0 0 0,1 1 0 0 0,-1-1 0 0 0,1 0 0 0 0,-1 0 0 0 0,1 1 0 0 0,0-1 0 0 0,0 2 0 0 0,-1 19 0 0 0,0-6 0 0 0,1 1 0 0 0,0-1 0 0 0,2 0 0 0 0,0 7 0 0 0,9-4 0 0 0,-8-7 0 0 0,-3-11 0 0 0,0 0 0 0 0,1 0 0 0 0,-1 0 0 0 0,1 1 0 0 0,0-1 0 0 0,0 0 0 0 0,0 0 0 0 0,0 0 0 0 0,0 0 0 0 0,0 0 0 0 0,1 0 0 0 0,-1-1 0 0 0,0 1 0 0 0,1 0 0 0 0,2 2 0 0 0,-1-1 0 0 0,0 1 0 0 0,0 0 0 0 0,0 0 0 0 0,0 1 0 0 0,-1-1 0 0 0,1 0 0 0 0,-1 1 0 0 0,0 1 0 0 0,-1-4 0 0 0,0 1 0 0 0,0-1 0 0 0,0 0 0 0 0,1 1 0 0 0,-1-1 0 0 0,1 0 0 0 0,-1 0 0 0 0,1 0 0 0 0,0 0 0 0 0,0 0 0 0 0,0 0 0 0 0,1 1 0 0 0,30 16 0 0 0,-6-4 0 0 0,-20-11 3 0 0,0-1 0 0 0,0 1 0 0 0,8 1-3 0 0,11 4-21 0 0,-18-6-5 0 0,-5-2-14 0 0,1-1 1 0 0,-1 1-1 0 0,1 0 0 0 0,-1-1 0 0 0,0 0 0 0 0,1 1 0 0 0,-1-2 1 0 0,1 1-1 0 0,1 0 40 0 0,7-1-119 0 0,18 1-182 0 0,0 0-3 0 0</inkml:trace>
  <inkml:trace contextRef="#ctx0" brushRef="#br0" timeOffset="455.39">744 485 6336 0 0,'0'0'141'0'0,"-3"0"23"0"0,2 0-137 0 0,-1 0 1 0 0,0 1-1 0 0,0-1 0 0 0,1 1 0 0 0,-1-1 1 0 0,1 1-1 0 0,-1 0 0 0 0,0-1 1 0 0,1 1-1 0 0,-1 0 0 0 0,0 1-27 0 0,-5 2 51 0 0,0-1-46 0 0,1-1 52 0 0,3 3 77 0 0,1 0 52 0 0,-4 0 76 0 0,-2-1-39 0 0,-3 3 119 0 0,6-3-101 0 0,1 0-46 0 0,0 0-39 0 0,0-1-34 0 0,-3 4 33 0 0,-10 11 102 0 0,12-11-80 0 0,1 2-6 0 0,0 0-25 0 0,-5 6 7 0 0,0 1-35 0 0,-7 31 249 0 0,13-39-317 0 0,-2 14 182 0 0,6 11 47 0 0,0-5-53 0 0,2-8-138 0 0,3-15-36 0 0,-2-2-22 0 0,2 7 67 0 0,-5-9-85 0 0,-1 0 1 0 0,0 0 0 0 0,1 0-1 0 0,-1 0 1 0 0,1 0 0 0 0,0 0-1 0 0,-1 0 1 0 0,1 0 0 0 0,0 0-1 0 0,-1 0 1 0 0,1-1 0 0 0,0 1 0 0 0,0 0-1 0 0,0-1 1 0 0,-1 1 0 0 0,2 0-13 0 0,4 2 97 0 0,-6-3-86 0 0,1 0 0 0 0,-1 0-1 0 0,1 0 1 0 0,-1 0 0 0 0,1 0 0 0 0,-1 1-1 0 0,0-1 1 0 0,1 0 0 0 0,-1 0-1 0 0,1 1 1 0 0,-1-1 0 0 0,0 0 0 0 0,1 0-1 0 0,-1 1 1 0 0,0-1 0 0 0,1 0 0 0 0,-1 1-1 0 0,0-1 1 0 0,0 0 0 0 0,1 1 0 0 0,-1-1-1 0 0,0 1 1 0 0,0-1 0 0 0,0 1 0 0 0,1-1-1 0 0,-1 0 1 0 0,0 1 0 0 0,0-1-1 0 0,0 1 1 0 0,0-1 0 0 0,0 1 0 0 0,0-1-1 0 0,0 1 1 0 0,0-1 0 0 0,0 0 0 0 0,0 1-11 0 0,0-1 4 0 0,0 0 0 0 0,0 0 0 0 0,0 0 0 0 0,0 0 0 0 0,0 0 0 0 0,0 0 0 0 0,0 1 1 0 0,0-1-1 0 0,0 0 0 0 0,0 0 0 0 0,0 0 0 0 0,0 0 0 0 0,0 0 0 0 0,0 0 0 0 0,0 0 0 0 0,0 0 1 0 0,0 0-1 0 0,0 0 0 0 0,0 1 0 0 0,0-1 0 0 0,0 0 0 0 0,0 0 0 0 0,0 0 0 0 0,0 0 1 0 0,0 0-1 0 0,0 0 0 0 0,0 0 0 0 0,0 0 0 0 0,0 0 0 0 0,0 0 0 0 0,0 0 0 0 0,0 0 0 0 0,0 0 1 0 0,0 0-1 0 0,1 0 0 0 0,-1 1 0 0 0,0-1 0 0 0,0 0 0 0 0,0 0 0 0 0,0 0 0 0 0,0 0 1 0 0,0 0-1 0 0,0 0 0 0 0,0 0 0 0 0,0 0 0 0 0,0 0 0 0 0,0 0 0 0 0,1 0 0 0 0,-1 0 0 0 0,0 0 1 0 0,0 0-1 0 0,0 0 0 0 0,0 0 0 0 0,0 0 0 0 0,0 0 0 0 0,0 0 0 0 0,0-1-4 0 0,8 2 125 0 0,-5-1-84 0 0,1 1 0 0 0,-1-1 0 0 0,1 0 0 0 0,-1-1 0 0 0,0 1 0 0 0,1 0 0 0 0,-1-1 0 0 0,0 0 0 0 0,2 0-41 0 0,3-4 74 0 0,2 0 51 0 0,2 2 70 0 0,1 1 19 0 0,-3-4-37 0 0,-2 2-50 0 0,4-1 105 0 0,-9 0-170 0 0,-1 0-32 0 0,9-2-18 0 0,-10 7-11 0 0,0 0-1 0 0,0-1 1 0 0,0 1 0 0 0,0-1 0 0 0,0 1-1 0 0,0-1 1 0 0,0 1 0 0 0,0-1 0 0 0,-1 0-1 0 0,1 0 1 0 0,0 1 0 0 0,0-1-1 0 0,-1 0 1 0 0,1 0 0 0 0,0 0 0 0 0,-1 0-1 0 0,6-12 58 0 0,0 9-18 0 0,-6 4-38 0 0,1 0-1 0 0,-1 0 0 0 0,0-1 0 0 0,1 1 1 0 0,-1 0-1 0 0,1-1 0 0 0,-1 1 1 0 0,0 0-1 0 0,1-1 0 0 0,-1 1 0 0 0,0 0 1 0 0,1-1-1 0 0,-1 1 0 0 0,0 0 1 0 0,0-1-1 0 0,1 1 0 0 0,-1-1 1 0 0,0 1-1 0 0,0-1 0 0 0,0 1 0 0 0,0-1 1 0 0,0 1-1 0 0,1-1 0 0 0,-1 1 1 0 0,0-1-1 0 0,0 1 0 0 0,0 0 0 0 0,0-1 1 0 0,0 1-1 0 0,-1-1 0 0 0,1 1 1 0 0,0-1-2 0 0,0-11 60 0 0,-1-5 7 0 0,5-2-37 0 0,-1 12-12 0 0,-2 5-15 0 0,0 1 0 0 0,0-1 0 0 0,0 1 1 0 0,0-1-1 0 0,-1 0 0 0 0,1 1 1 0 0,0-1-1 0 0,-1 0 0 0 0,0 0 0 0 0,1 1 1 0 0,-1-1-1 0 0,0 0 0 0 0,0 0 0 0 0,0 0 1 0 0,0 1-1 0 0,0-1 0 0 0,0 0 1 0 0,-1 0-1 0 0,1-1-3 0 0,-3-2 18 0 0,1 2-9 0 0,1 0-1 0 0,0 0 0 0 0,0 0 1 0 0,-1 0-1 0 0,2 0 1 0 0,-1 0-1 0 0,0 0 1 0 0,1 0-1 0 0,-1 0 1 0 0,1-1-1 0 0,0 1 1 0 0,0-3-9 0 0,0 2 6 0 0,0 1 1 0 0,-1-1-1 0 0,0 0 0 0 0,0 0 1 0 0,0 0-1 0 0,0 1 1 0 0,0-1-1 0 0,-1 1 0 0 0,1-1 1 0 0,-2-2-7 0 0,2 3 1 0 0,0 0 0 0 0,0 0 0 0 0,1 0 0 0 0,-1 0 0 0 0,1 0 0 0 0,0 0 0 0 0,0 0 0 0 0,0 0 0 0 0,0 0 0 0 0,0-1-1 0 0,1-7 1 0 0,-1-4-1 0 0,0 2-19 0 0,0 11-68 0 0,0 2 10 0 0,0 0 12 0 0,0 2 11 0 0,0 0 51 0 0,0-1 0 0 0,1 1-1 0 0,-1-1 1 0 0,0 1 0 0 0,1-1-1 0 0,-1 1 1 0 0,1-1 0 0 0,0 1-1 0 0,-1-1 1 0 0,1 0 0 0 0,0 1 0 0 0,0-1 3 0 0,0 1-4 0 0,0-1 0 0 0,0 1 0 0 0,0 0 0 0 0,0-1 1 0 0,-1 1-1 0 0,1 0 0 0 0,0 0 0 0 0,-1 0 0 0 0,0 0 1 0 0,1-1-1 0 0,-1 1 0 0 0,0 1 4 0 0,0-1-4 0 0,0 0 0 0 0,1-1 0 0 0,-1 1 0 0 0,0 0 0 0 0,1-1 0 0 0,-1 1 0 0 0,1 0 0 0 0,-1-1 0 0 0,1 1 0 0 0,0-1 0 0 0,0 1 0 0 0,0-1 0 0 0,0 1 4 0 0,0-1 0 0 0,0 1 0 0 0,-1-1 0 0 0,1 1 0 0 0,0-1 0 0 0,0 1-1 0 0,-1-1 1 0 0,1 1 0 0 0,-1 0 0 0 0,1-1 0 0 0,-1 1 0 0 0,0 0 0 0 0,0 0 0 0 0,0-1 0 0 0,0 2 0 0 0,0 0 0 0 0,1-1 0 0 0,-1 1 0 0 0,1 0 0 0 0,-1-1 0 0 0,1 1 0 0 0,0-1 0 0 0,0 1 0 0 0,0-1 0 0 0,0 1 0 0 0,0-1 0 0 0,0 1 0 0 0,1-1 0 0 0,-1 0 0 0 0,1 0 0 0 0,0 0 0 0 0,10 17 0 0 0,-11-17 0 0 0,0 0 0 0 0,-1 0 0 0 0,1 1 0 0 0,-1-1 0 0 0,1 0 0 0 0,-1 0 0 0 0,0 1 0 0 0,0-1 0 0 0,0 0 0 0 0,0 3 0 0 0,1 11 0 0 0,2-9 0 0 0,0-1 0 0 0,0 1 0 0 0,4 5 0 0 0,2 4 0 0 0,6 14 0 0 0,-10 0 0 0 0,5-15 0 0 0,-7 0 14 0 0,-3-2 56 0 0,0-11-2 0 0,2 1-15 0 0,9 10-42 0 0,-10-8-42 0 0,0-2-80 0 0,-1-1-82 0 0,0-1 51 0 0,0 0-35 0 0,0-1 177 0 0,0 1-215 0 0,0-1-36 0 0,0 1-346 0 0,0-1 78 0 0,0 1-48 0 0,0-1-670 0 0,0 0-525 0 0,0 0-996 0 0</inkml:trace>
  <inkml:trace contextRef="#ctx0" brushRef="#br0" timeOffset="797.41">1122 92 6992 0 0,'0'0'157'0'0,"0"0"23"0"0,0 0 12 0 0,0 0 4 0 0,0 0-11 0 0,0 0-7 0 0,2 2-2 0 0,4 6-64 0 0,-2-2-4 0 0,-2-1 15 0 0,-1 1 43 0 0,1-1 190 0 0,8 9 25 0 0,4 12 252 0 0,-5-8-254 0 0,1 0-69 0 0,-4-8-185 0 0,8 27 355 0 0,-9-22-310 0 0,-2-6-97 0 0,4 14 216 0 0,-2-1-91 0 0,0-3-70 0 0,-3-9-48 0 0,1-1 0 0 0,1-1 1 0 0,3 9-81 0 0,-3-7 81 0 0,0 1 1 0 0,0 0 0 0 0,-1 0-1 0 0,0 6-81 0 0,9 26 287 0 0,-1-11 13 0 0,-10-27-233 0 0,0 0 0 0 0,0 0 0 0 0,0 0 0 0 0,-1 0 0 0 0,0 1-67 0 0,0-3 33 0 0,0 0 0 0 0,0 0 0 0 0,0 0 1 0 0,1 0-1 0 0,-1 0 0 0 0,1 0 0 0 0,-1 0 1 0 0,1-1-1 0 0,0 1 0 0 0,0 0 0 0 0,1 0 1 0 0,-1-1-1 0 0,0 1 0 0 0,1-1 0 0 0,0 1 1 0 0,0 0-34 0 0,0 1 32 0 0,1 0 0 0 0,-2 0 1 0 0,1 0-1 0 0,0 0 0 0 0,-1 0 1 0 0,0 1-1 0 0,0-1 0 0 0,0 0 1 0 0,0 1-1 0 0,-1-1 0 0 0,0 1 1 0 0,0 2-33 0 0,0-4 30 0 0,0 1 1 0 0,1-1 0 0 0,-1 0-1 0 0,1 0 1 0 0,-1 0 0 0 0,1 1-1 0 0,1 1-30 0 0,6 12 219 0 0,-8-15-194 0 0,1-1 0 0 0,-1 0 1 0 0,1 1-1 0 0,-1-1 0 0 0,0 0 0 0 0,0 1 1 0 0,1-1-1 0 0,-1 0 0 0 0,0 1 0 0 0,0 0-25 0 0,2 15 243 0 0,8 6-21 0 0,-7-13-104 0 0,-3-8-109 0 0,1 13 43 0 0,-1-15-49 0 0,0 1-1 0 0,0-1 1 0 0,1 1 0 0 0,-1-1-1 0 0,0 0 1 0 0,0 1 0 0 0,0-1-1 0 0,1 1 1 0 0,-1-1-1 0 0,0 0 1 0 0,1 1 0 0 0,-1-1-1 0 0,0 0 1 0 0,1 1-1 0 0,-1-1 1 0 0,0 0 0 0 0,1 0-1 0 0,-1 1 1 0 0,1-1-1 0 0,-1 0 1 0 0,1 0 0 0 0,-1 1-1 0 0,0-1 1 0 0,1 0-1 0 0,-1 0 1 0 0,1 0 0 0 0,-1 0-1 0 0,1 0 1 0 0,-1 0 0 0 0,1 0-3 0 0,-1 0 0 0 0,0 0 1 0 0,0 0 0 0 0,0 0 0 0 0,0 0 0 0 0,1 0 0 0 0,-1 0 0 0 0,0 0 0 0 0,0 0 0 0 0,0 0 0 0 0,0 0 0 0 0,0 0 0 0 0,0 0 0 0 0,0 0 0 0 0,0 0 0 0 0,0 0-1 0 0,0 0 1 0 0,1 0 0 0 0,-1 0 0 0 0,0 0 0 0 0,0 0 0 0 0,0 0 0 0 0,0 0 0 0 0,0 0 0 0 0,0 0 0 0 0,0 0 0 0 0,0 0 0 0 0,0 0 0 0 0,0 0 0 0 0,0 0 0 0 0,0 1 0 0 0,0-1-1 0 0,1 0 1 0 0,-1 0 0 0 0,0 0 0 0 0,0 0 0 0 0,0 0 0 0 0,0 0 0 0 0,0 0 0 0 0,0 0 0 0 0,0 0 0 0 0,0 0 0 0 0,0 0 0 0 0,0 0 0 0 0,0 1 0 0 0,0-1 0 0 0,0 0-1 0 0,0 0 1 0 0,0 0 0 0 0,0 0 0 0 0,0 0 0 0 0,0 0 0 0 0,0 0 0 0 0,0 0 0 0 0,0 0 0 0 0,0 0 0 0 0,0 0 0 0 0,0 1-1 0 0,0 4 7 0 0,0 15 90 0 0,0-18-33 0 0,0-2 3 0 0,0 0-4 0 0,0 0 1 0 0,0 0-25 0 0,0 0-98 0 0,0 0 0 0 0,0 0-79 0 0,1-1-89 0 0,-1 1 64 0 0,1-1-39 0 0,0 0-42 0 0,0 0-39 0 0,0 0-37 0 0,0 0-33 0 0,1-1-231 0 0,-1 0-54 0 0,2-3-754 0 0,-1-1-598 0 0,-1-3-1132 0 0</inkml:trace>
  <inkml:trace contextRef="#ctx0" brushRef="#br0" timeOffset="1142.57">1545 1 4832 0 0,'0'0'108'0'0,"0"0"17"0"0,0 0 10 0 0,3 2-22 0 0,3 8-77 0 0,-1 7-60 0 0,-4 4 36 0 0,-1-7 88 0 0,0-2 57 0 0,2-2 29 0 0,3 1 22 0 0,2 2 27 0 0,-6 0-10 0 0,-1-8-147 0 0,1-1 0 0 0,-1 1 0 0 0,1-1 0 0 0,-1 1-1 0 0,1-1 1 0 0,1 1 0 0 0,-1-1 0 0 0,1 0 0 0 0,-1 1 0 0 0,1-1 0 0 0,2 3-78 0 0,11 22 614 0 0,-3 18 223 0 0,-10-36-554 0 0,0-1 0 0 0,1 1 0 0 0,1 0 0 0 0,4 8-283 0 0,-1-4 273 0 0,5 8 94 0 0,-3 0-70 0 0,-6-6-98 0 0,-1-10-102 0 0,0 0 1 0 0,0 1 0 0 0,0-1-1 0 0,1 0 1 0 0,0 0-98 0 0,6 15 227 0 0,-3 9 24 0 0,1 0-22 0 0,1-9-40 0 0,-5-15-106 0 0,0 0 1 0 0,-1 0-1 0 0,0 0 0 0 0,1 3-83 0 0,2 10 208 0 0,0-5-33 0 0,-3-12-138 0 0,-1 0 0 0 0,0 0 0 0 0,0 0-1 0 0,0 1 1 0 0,-1-1 0 0 0,1 1 0 0 0,-1-1 0 0 0,1 0 0 0 0,-1 1-37 0 0,0-1 37 0 0,0 1 1 0 0,0-1 0 0 0,0 0 0 0 0,1 0 0 0 0,0 0 0 0 0,-1 1-1 0 0,2 1-37 0 0,6 12 225 0 0,-7-15-203 0 0,-1-1 0 0 0,1 0-1 0 0,-1 1 1 0 0,0-1 0 0 0,1 0 0 0 0,-1 1 0 0 0,0-1 0 0 0,0 0-1 0 0,0 1 1 0 0,0 0-22 0 0,2 15 197 0 0,8 6 3 0 0,-7-18-76 0 0,-2-2-43 0 0,-1 0-30 0 0,0 0-30 0 0,0 0-17 0 0,1 0 31 0 0,9 10 65 0 0,-7-11-4 0 0,-3-2-6 0 0,0 3-20 0 0,0 7-1 0 0,2-5 20 0 0,2-2-90 0 0,-1 0-100 0 0,-1-1-87 0 0,-1-1 47 0 0,0 0-36 0 0,-1 0-105 0 0,1-1-59 0 0,-1 1-52 0 0,1-1-47 0 0,-1 0-39 0 0,0-1-33 0 0,0 0-585 0 0,0-3-776 0 0,0-5-1076 0 0</inkml:trace>
  <inkml:trace contextRef="#ctx0" brushRef="#br0" timeOffset="1552.45">1968 545 7568 0 0,'0'0'166'0'0,"0"0"29"0"0,3 0 14 0 0,24 0-44 0 0,4 0-108 0 0,-24 0-13 0 0,-1-2 77 0 0,-1-1 61 0 0,0 1 42 0 0,9-5 490 0 0,-6 6-437 0 0,0 1 150 0 0,-1-2-104 0 0,1 0-39 0 0,2-2 18 0 0,0-1 14 0 0,9-2 338 0 0,-3-1-109 0 0,-5 1-184 0 0,9-1 130 0 0,-9 6-339 0 0,0-1-19 0 0,-1-7 75 0 0,3 9-100 0 0,4 1 24 0 0,-9-4-5 0 0,-4-2-61 0 0,-3 5-64 0 0,-1 1-1 0 0,0 0 1 0 0,0-1-1 0 0,1 1 1 0 0,-1-1-1 0 0,0 1 1 0 0,0 0-1 0 0,1-1 1 0 0,-1 1-1 0 0,0 0 1 0 0,1-1-1 0 0,-1 1 1 0 0,1 0-1 0 0,-1 0 1 0 0,0-1-1 0 0,1 1 1 0 0,-1 0-1 0 0,1 0 1 0 0,-1 0-1 0 0,1-1 1 0 0,-1 1-1 0 0,1 0 1 0 0,-1 0-1 0 0,1 0 1 0 0,-1 0-1 0 0,1 0 1 0 0,-1 0 0 0 0,0 0-1 0 0,1 0 1 0 0,-1 0-1 0 0,1 0 1 0 0,0 1-2 0 0,4-1 30 0 0,-3 0-3 0 0,21-13-4 0 0,-8 8-10 0 0,-2-5 51 0 0,-11 7 3 0 0,-2 3-3 0 0,0 0-22 0 0,0 0-90 0 0,0 0-44 0 0,-2 0-10 0 0,1 0 96 0 0,1 0 0 0 0,-1 0 1 0 0,1 0-1 0 0,-1 0 0 0 0,0 0 1 0 0,1 0-1 0 0,-1 0 0 0 0,1-1 1 0 0,-1 1-1 0 0,1 0 0 0 0,-1 0 1 0 0,1 0-1 0 0,-1-1 0 0 0,1 1 1 0 0,-1 0-1 0 0,1-1 1 0 0,0 1-1 0 0,-1-1 0 0 0,1 1 1 0 0,-1 0-1 0 0,1-1 0 0 0,0 1 1 0 0,-1-1-1 0 0,1 0 6 0 0,-1 1-5 0 0,1-1 0 0 0,0 1 1 0 0,-1-1-1 0 0,1 0 0 0 0,-1 1 0 0 0,1-1 0 0 0,-1 1 0 0 0,1 0 1 0 0,-1-1-1 0 0,0 1 0 0 0,1-1 0 0 0,-1 1 0 0 0,1 0 1 0 0,-1-1-1 0 0,0 1 0 0 0,1 0 0 0 0,-1 0 0 0 0,0-1 0 0 0,0 1 1 0 0,1 0-1 0 0,-1 0 0 0 0,0 0 0 0 0,1 0 0 0 0,-1 0 1 0 0,0 0 4 0 0,-5 0-32 0 0,-11 1-134 0 0,12 1 140 0 0,1 4-27 0 0,4-6 50 0 0,0 1 0 0 0,-1-1-1 0 0,1 1 1 0 0,0-1 0 0 0,0 0-1 0 0,-1 1 1 0 0,1-1-1 0 0,0 1 1 0 0,-1-1 0 0 0,1 0-1 0 0,0 0 1 0 0,-1 1 0 0 0,1-1-1 0 0,-1 0 1 0 0,1 0-1 0 0,0 1 1 0 0,-1-1 0 0 0,1 0-1 0 0,-1 0 1 0 0,1 0 0 0 0,-1 0-1 0 0,1 1 1 0 0,-1-1 0 0 0,1 0-1 0 0,-1 0 1 0 0,1 0-1 0 0,-1 0 1 0 0,1 0 0 0 0,-1 0-1 0 0,1 0 1 0 0,0-1 0 0 0,-1 1 3 0 0,0 0-3 0 0,1 0 1 0 0,-1 0-1 0 0,1 0 1 0 0,-1 0 0 0 0,1 0-1 0 0,-1 0 1 0 0,1 0-1 0 0,-1 0 1 0 0,1 0 0 0 0,-1 0-1 0 0,1 0 1 0 0,0 0 0 0 0,-1 0-1 0 0,1 0 1 0 0,-1 1-1 0 0,1-1 1 0 0,-1 0 0 0 0,1 0-1 0 0,-1 1 1 0 0,1-1-1 0 0,0 0 1 0 0,-1 0 0 0 0,1 1-1 0 0,0-1 1 0 0,-1 0 0 0 0,1 1-1 0 0,0-1 1 0 0,-1 1-1 0 0,1-1 1 0 0,0 0 0 0 0,0 1-1 0 0,-1 0 3 0 0,-3 5-3 0 0,-7 0-9 0 0,10-6 9 0 0,0 1 0 0 0,0-1 0 0 0,0 1 0 0 0,0-1 0 0 0,0 1 0 0 0,1-1 0 0 0,-1 1 0 0 0,0 0 0 0 0,0-1 0 0 0,0 1 0 0 0,0 0 0 0 0,1 0 0 0 0,-1-1 0 0 0,0 1 0 0 0,1 0 0 0 0,-1 1 3 0 0,-4 7-12 0 0,4-6 12 0 0,0-1 0 0 0,0 0 0 0 0,0 0 0 0 0,0 0 0 0 0,0 0 0 0 0,-1 0 0 0 0,1 0 0 0 0,-1 0 0 0 0,0 0 0 0 0,-9 11 8 0 0,10-12-4 0 0,1 1 0 0 0,-1-1 0 0 0,1 0 0 0 0,-1 1 0 0 0,1-1 0 0 0,0 0 1 0 0,-1 1-1 0 0,1-1 0 0 0,0 1 0 0 0,0-1 0 0 0,0 1-4 0 0,0 0 4 0 0,0-1 0 0 0,0 1-1 0 0,-1 0 1 0 0,1 0 0 0 0,0-1 0 0 0,-1 1 0 0 0,0-1 0 0 0,1 1 0 0 0,-1 0 0 0 0,0-1-1 0 0,0 1 1 0 0,1-1 0 0 0,-1 1-4 0 0,0-1 4 0 0,0 1 1 0 0,0-1-1 0 0,0 1 0 0 0,0-1 1 0 0,1 1-1 0 0,-1-1 1 0 0,0 1-1 0 0,1 0 0 0 0,0-1 1 0 0,-1 1-1 0 0,1 0 0 0 0,0-1 1 0 0,0 1-5 0 0,0 17 69 0 0,0 22 33 0 0,0-25-33 0 0,0-16-68 0 0,0 1 1 0 0,0-1 0 0 0,0 1 0 0 0,0-1 0 0 0,-1 1 0 0 0,1-1 0 0 0,0 1 0 0 0,1-1 0 0 0,-1 1 0 0 0,0-1 0 0 0,0 1 0 0 0,0-1 0 0 0,0 1 0 0 0,0-1-1 0 0,0 0 1 0 0,1 1 0 0 0,-1-1 0 0 0,0 1 0 0 0,0-1 0 0 0,1 1 0 0 0,-1-1 0 0 0,0 0 0 0 0,0 1 0 0 0,1-1 0 0 0,-1 0 0 0 0,0 1 0 0 0,1-1-1 0 0,-1 0 1 0 0,1 0 0 0 0,-1 1 0 0 0,0-1 0 0 0,1 0-2 0 0,6 5 16 0 0,-1 5 33 0 0,-6-9-47 0 0,0 0 0 0 0,1 0-1 0 0,-1 0 1 0 0,1 0 0 0 0,-1 0 0 0 0,1 0-1 0 0,0 0 1 0 0,-1 0 0 0 0,1 0 0 0 0,0-1-1 0 0,0 1 1 0 0,-1 0 0 0 0,1 0 0 0 0,0-1-1 0 0,0 1 1 0 0,0 0-2 0 0,9 3 30 0 0,-8-3-26 0 0,1 0 1 0 0,-1 0-1 0 0,0 0 0 0 0,0 1 0 0 0,0-1 1 0 0,0 0-1 0 0,0 1 0 0 0,0 0 0 0 0,-1-1-4 0 0,2 2 18 0 0,0 0-1 0 0,1-1 1 0 0,-1 1-1 0 0,0-1 1 0 0,1 0-1 0 0,0 0 1 0 0,3 1-18 0 0,-1 0 20 0 0,0-1 0 0 0,0-1 0 0 0,0 1 0 0 0,6 0-20 0 0,28 1 36 0 0,0-4-44 0 0,-5 0-39 0 0,-12-2-144 0 0,-1-2-55 0 0,-15 3 129 0 0,1 0-1 0 0,-1 1 1 0 0,1 0 0 0 0,-1 0-1 0 0,2 1 118 0 0,21 0-398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3:38.9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61 0 9384 0 0,'0'0'208'0'0,"0"0"33"0"0,0 0 16 0 0,1 0-106 0 0,1 0-78 0 0,1 1-37 0 0,4 1-26 0 0,-2 8-10 0 0,1-6 62 0 0,-3-2 22 0 0,-1 0 35 0 0,-1 1 38 0 0,-1 4 39 0 0,2 3 269 0 0,4 2 72 0 0,0 0 5 0 0,-5-7-322 0 0,-1 1 34 0 0,1 0 34 0 0,-1 1-34 0 0,2 4 168 0 0,0 0-94 0 0,1 0-69 0 0,4 19 317 0 0,-6-15-290 0 0,-1 6 96 0 0,0 33 600 0 0,0-39-743 0 0,0-2-65 0 0,0-4-1 0 0,1-2-42 0 0,1 1-16 0 0,2 1 5 0 0,1 6 49 0 0,0 13 168 0 0,1-14-114 0 0,-2-2-49 0 0,-1 10 17 0 0,-4-10-91 0 0,1 7 73 0 0,3-3 22 0 0,10 20 88 0 0,-6-17-173 0 0,-2-3-56 0 0,1 2 35 0 0,6-3-15 0 0,-7-11-66 0 0,-4-3-7 0 0,0-1 1 0 0,-1 1 0 0 0,1 0-1 0 0,0-1 1 0 0,-1 1 0 0 0,1-1-1 0 0,-1 1 1 0 0,1 0-1 0 0,-1-1 1 0 0,1 1 0 0 0,-1 0-1 0 0,0 0 1 0 0,1-1-1 0 0,-1 1-1 0 0,2 28 40 0 0,-2-27-117 0 0,0-2-6 0 0,0 0-4 0 0,0 0 16 0 0,0 0-35 0 0,0 0-41 0 0,0 0-37 0 0,0 0-147 0 0,0 0-44 0 0,0 0-159 0 0,0 0-311 0 0,0 0-602 0 0</inkml:trace>
  <inkml:trace contextRef="#ctx0" brushRef="#br0" timeOffset="225.66">1 378 11200 0 0,'0'0'330'0'0,"0"0"-8"0"0,0 0-254 0 0,2 0-24 0 0,11-2 18 0 0,-6-3 38 0 0,3 0 111 0 0,5 2 84 0 0,7 0 13 0 0,-1-6 72 0 0,-10 5-207 0 0,5 4-35 0 0,3-1-27 0 0,-4-4-21 0 0,-8 3-48 0 0,-1 0 1 0 0,0 1-1 0 0,1 0 0 0 0,-1 0 1 0 0,1 0-1 0 0,-1 1-42 0 0,2 0 36 0 0,-1-1 1 0 0,0 0-1 0 0,1 0 0 0 0,-1-1 0 0 0,1 0-36 0 0,0-1 32 0 0,-1 2-1 0 0,0-1 0 0 0,1 1 0 0 0,-1 0 1 0 0,2 1-32 0 0,-1 0-22 0 0,1 0 41 0 0,33 0 224 0 0,-26 0-263 0 0,-8 0-50 0 0,0 0-52 0 0,-1 0-63 0 0,1 0-72 0 0,-5 0 45 0 0,0 0-36 0 0,3 0-343 0 0,-2-1 76 0 0,0 1-49 0 0,3-2-671 0 0,1-2-538 0 0,2-4-1019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9:14.9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 1 7688 0 0,'0'0'166'0'0,"-2"0"29"0"0,-8 0 14 0 0,10 0-205 0 0,0 0-1 0 0,0 0 0 0 0,0 0 0 0 0,-1 0 1 0 0,1 0-1 0 0,0 0 0 0 0,0 0 0 0 0,0 0 0 0 0,0 0 1 0 0,0 0-1 0 0,0 0 0 0 0,0 0 0 0 0,0 0 1 0 0,0 0-1 0 0,0 0 0 0 0,-1 0 0 0 0,1 0 1 0 0,0 0-1 0 0,0 0 0 0 0,0 0 0 0 0,0 0 0 0 0,0 0 1 0 0,0 0-1 0 0,0 0 0 0 0,0 0 0 0 0,0 0 1 0 0,0 0-1 0 0,0 0 0 0 0,0 0 0 0 0,0 0 0 0 0,-1 1 1 0 0,1-1-1 0 0,0 0 0 0 0,0 0 0 0 0,0 0 1 0 0,0 0-1 0 0,0 0 0 0 0,0 0 0 0 0,0 0 1 0 0,0 0-1 0 0,0 0 0 0 0,0 0 0 0 0,0 0 0 0 0,0 0 1 0 0,0 1-1 0 0,0-1 0 0 0,0 0 0 0 0,0 0 1 0 0,0 0-1 0 0,0 0 0 0 0,0 0 0 0 0,0 0 1 0 0,0 0-1 0 0,0 0 0 0 0,0 0 0 0 0,0 0 0 0 0,0 1-3 0 0,3 9 38 0 0,0-8 13 0 0,0 0 86 0 0,-1-1 26 0 0,1 1 127 0 0,-2 11 183 0 0,-1-11-323 0 0,0-1-45 0 0,0 2 2 0 0,-3 1 70 0 0,2-3-66 0 0,-1-1 58 0 0,0 1 48 0 0,0-1 76 0 0,0 0 90 0 0,-1 0 103 0 0,3 3 2 0 0,0 0-364 0 0,0 2 41 0 0,0 14 485 0 0,0-12-403 0 0,0-3-132 0 0,0-2-34 0 0,3 3 189 0 0,7 5-53 0 0,-8-6-49 0 0,-1-1-75 0 0,0 1-46 0 0,-2 1-24 0 0,0-3 33 0 0,1 8 86 0 0,0 9-8 0 0,3-3-80 0 0,2-8-30 0 0,-1-2-20 0 0,-2 0 72 0 0,-1 0 73 0 0,0 1 108 0 0,-1 36 239 0 0,0-28-496 0 0,0 0 10 0 0,0-7-34 0 0,0 9-167 0 0,0-14 58 0 0,0-1-341 0 0,0-2 250 0 0,0 0 106 0 0,0 0-37 0 0,0 0-9 0 0,1 0-38 0 0,-1 0-43 0 0,1 0-49 0 0,0 0-51 0 0,0 0-48 0 0,0 0-43 0 0,0 0-38 0 0,1 0-137 0 0,-1 0-36 0 0,5 0-1425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9:15.5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 6216 0 0,'0'0'133'0'0,"0"0"23"0"0,0 0 15 0 0,0 3-15 0 0,0 7-199 0 0,0-1 40 0 0,0 4 98 0 0,0-3 156 0 0,0 6 273 0 0,0-16-500 0 0,0 1 0 0 0,0 0 0 0 0,0-1 0 0 0,0 1 0 0 0,0 0 0 0 0,0-1 1 0 0,0 1-1 0 0,0 0 0 0 0,0-1 0 0 0,0 1 0 0 0,1 0 0 0 0,-1-1 0 0 0,0 1 0 0 0,1-1 0 0 0,-1 1 1 0 0,0-1-1 0 0,1 1 0 0 0,-1-1 0 0 0,1 1 0 0 0,-1-1 0 0 0,0 1 0 0 0,1-1 0 0 0,-1 1 0 0 0,1-1 1 0 0,0 0-1 0 0,-1 1-24 0 0,1-1 23 0 0,-1 1 0 0 0,1-1 0 0 0,-1 0-1 0 0,1 1 1 0 0,-1-1 0 0 0,1 1 0 0 0,-1-1 0 0 0,1 1 0 0 0,-1-1 0 0 0,0 1 0 0 0,1-1 0 0 0,-1 1 0 0 0,0 0 0 0 0,1-1 0 0 0,-1 1 0 0 0,0-1 0 0 0,0 1 0 0 0,1 0 0 0 0,-1-1 0 0 0,0 1 0 0 0,0 0 0 0 0,0-1 0 0 0,0 1 0 0 0,0 0 0 0 0,0-1 0 0 0,0 1-23 0 0,-1 9 273 0 0,1-8-195 0 0,0 1 1 0 0,-1 0 0 0 0,1 0 0 0 0,0-1 0 0 0,1 1 0 0 0,-1 0 0 0 0,0-1 0 0 0,1 1 0 0 0,-1 0 0 0 0,1-1 0 0 0,0 2-79 0 0,6 0 261 0 0,-7-4-243 0 0,0 0-1 0 0,1 1 1 0 0,-1-1-1 0 0,1 0 0 0 0,-1 1 1 0 0,0-1-1 0 0,1 0 1 0 0,-1 0-1 0 0,1 1 0 0 0,-1-1 1 0 0,0 1-1 0 0,0-1 1 0 0,1 0-1 0 0,-1 1 1 0 0,0-1-1 0 0,0 1 0 0 0,1-1 1 0 0,-1 0-1 0 0,0 1 1 0 0,0-1-1 0 0,0 1 0 0 0,0-1 1 0 0,0 1-1 0 0,0-1 1 0 0,0 1-1 0 0,0-1 1 0 0,0 1-1 0 0,0-1 0 0 0,0 1 1 0 0,0-1-1 0 0,0 1 1 0 0,0-1-18 0 0,0 1 24 0 0,0 0-1 0 0,0-1 1 0 0,0 1 0 0 0,0 0 0 0 0,0-1 0 0 0,0 1 0 0 0,0 0-1 0 0,0-1 1 0 0,1 1 0 0 0,-1 0 0 0 0,0-1 0 0 0,0 1 0 0 0,1-1-1 0 0,-1 1 1 0 0,0 0 0 0 0,1-1 0 0 0,-1 1 0 0 0,0-1 0 0 0,1 1-1 0 0,-1-1 1 0 0,1 1 0 0 0,-1-1 0 0 0,1 0 0 0 0,-1 1 0 0 0,1-1-1 0 0,-1 1-23 0 0,6 3 277 0 0,-4 7-56 0 0,-2-3 68 0 0,0 0-67 0 0,0 4 47 0 0,0 8 68 0 0,0-12-160 0 0,0 0 64 0 0,0 1 89 0 0,0-7-190 0 0,0-2-48 0 0,0 0-10 0 0,0 0 6 0 0,0 0 32 0 0,0 0 9 0 0,0 0 6 0 0,0 0-7 0 0,0 0-35 0 0,0 0-18 0 0,0 0-3 0 0,0 0-2 0 0,0-2-15 0 0,-2-8 26 0 0,-5-2-20 0 0,1 1 11 0 0,4 3 26 0 0,3 0 33 0 0,2-1 61 0 0,2 1-119 0 0,1-1-4 0 0,-4-7-51 0 0,-1 10-18 0 0,0 1 0 0 0,0-1 0 0 0,0 0 0 0 0,1 1 0 0 0,0-1 0 0 0,0 1 0 0 0,0 0 0 0 0,1-1 0 0 0,0 1 0 0 0,0 0 0 0 0,0 1 0 0 0,0-1 0 0 0,1 0 0 0 0,0 1 0 0 0,0 0 0 0 0,2-2 0 0 0,-3 3 0 0 0,-1 0 0 0 0,0 0 0 0 0,1 0 0 0 0,-1 0 0 0 0,-1 0 0 0 0,2-2 0 0 0,-2 2 0 0 0,1 0 0 0 0,0-1 0 0 0,0 1 0 0 0,0 0 0 0 0,0 0 0 0 0,2 0 0 0 0,3-5 0 0 0,-6 6 0 0 0,1 0 0 0 0,-1 0 0 0 0,1 1 0 0 0,-1-1 0 0 0,1 1 0 0 0,0-1 0 0 0,-1 1 0 0 0,1 0 0 0 0,0-1 0 0 0,0 1 0 0 0,0 0 0 0 0,0 0 0 0 0,0 1 0 0 0,0-1 0 0 0,0 0 0 0 0,0 1 0 0 0,0-1 0 0 0,1 1 0 0 0,0-1 0 0 0,-1 1 0 0 0,0 0 0 0 0,0-1 0 0 0,0 1 0 0 0,1-1 0 0 0,-1 1 0 0 0,0-1 0 0 0,0 0 0 0 0,0 0 0 0 0,-1 0 0 0 0,3-1 0 0 0,-3 1 0 0 0,0 0 0 0 0,1 0 0 0 0,-1 1 0 0 0,0-1 0 0 0,1 0 0 0 0,-1 1 0 0 0,1-1 0 0 0,-1 1 0 0 0,1-1 0 0 0,-1 1 0 0 0,1 0 0 0 0,-1 0 0 0 0,1-1 0 0 0,-1 1 0 0 0,1 0 0 0 0,-1 1 0 0 0,1-1 0 0 0,-1 0 0 0 0,1 0 0 0 0,-1 0 0 0 0,1 1 0 0 0,-1-1 0 0 0,0 1 0 0 0,1 0 0 0 0,26 14 0 0 0,-26-12 0 0 0,4 4 0 0 0,4-4 0 0 0,-9-3 0 0 0,0 0 0 0 0,-1 0 0 0 0,1 1 0 0 0,0-1 0 0 0,0 0 0 0 0,0 0 0 0 0,0 1 0 0 0,-1-1 0 0 0,1 1 0 0 0,0-1 0 0 0,0 1 0 0 0,-1-1 0 0 0,1 1 0 0 0,0-1 0 0 0,-1 1 0 0 0,1 0 0 0 0,0-1 0 0 0,-1 1 0 0 0,1 0 0 0 0,-1 0 0 0 0,1-1 0 0 0,-1 1 0 0 0,1 0 0 0 0,-1 0 0 0 0,0 0 0 0 0,0 0 0 0 0,3 2 0 0 0,-1 1 0 0 0,1-1 0 0 0,0 0 0 0 0,0 1 0 0 0,0-1 0 0 0,1 0 0 0 0,3 4 0 0 0,8 10-22 0 0,-11-7-7 0 0,1 0-20 0 0,4 1-91 0 0,1 2 44 0 0,-7 1 80 0 0,-3-12 15 0 0,0 0 1 0 0,0 0 0 0 0,0 0 0 0 0,1 0 0 0 0,-1 0 0 0 0,1-1 0 0 0,0 1 0 0 0,-1 0-1 0 0,1 0 1 0 0,0-1 0 0 0,0 1 0 0 0,1 0 0 0 0,-1 0 1 0 0,-1-1 1 0 0,1 0-1 0 0,0 1 1 0 0,0-1-1 0 0,-1 0 1 0 0,1 1-1 0 0,-1-1 1 0 0,1 1-1 0 0,-1-1 1 0 0,0 1-1 0 0,1 0 1 0 0,-1-1-2 0 0,2 4 77 0 0,8 5 6 0 0,-7-7-3 0 0,-3-1-14 0 0,0 11-42 0 0,0 2 19 0 0,0-10-68 0 0,0-1-93 0 0,0-2-92 0 0,0-1 56 0 0,0 0-38 0 0,0-1-41 0 0,0 1-40 0 0,0 0-376 0 0,0-1 85 0 0,0 0-54 0 0,0 0-731 0 0,0 0-580 0 0,0 0-1098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9:16.5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1 183 6384 0 0,'0'0'184'0'0,"2"0"65"0"0,25 0 579 0 0,41 0 1216 0 0,-42 0-1371 0 0,-18 0-551 0 0,0-1 0 0 0,-1-1 1 0 0,0 1-1 0 0,1-1 0 0 0,0-1-122 0 0,12-3 231 0 0,-15 4-171 0 0,10-4 132 0 0,-3 2-45 0 0,6 1 24 0 0,-2 0 27 0 0,-1-8 27 0 0,-14 10-204 0 0,1-1 1 0 0,-1 1-1 0 0,1-1 1 0 0,-1 1-1 0 0,1 0 1 0 0,-1 0-1 0 0,1 0 0 0 0,0 0 1 0 0,0 0-1 0 0,0 0 1 0 0,0 0-22 0 0,23-4 148 0 0,-18 3-69 0 0,-1-1-1 0 0,1-1 1 0 0,5-3-79 0 0,4-2 92 0 0,-4 4-63 0 0,-7-5 14 0 0,21-5-22 0 0,-24 10 22 0 0,-2-30 43 0 0,0 30-79 0 0,-2 0 36 0 0,-9-6-16 0 0,5 8 73 0 0,-3 4-76 0 0,7-1-4 0 0,-11 0 52 0 0,-23 0 192 0 0,27 0-208 0 0,1 2 17 0 0,-12 9-77 0 0,12-8-100 0 0,2-3 60 0 0,0 2 12 0 0,-5 6-21 0 0,-1 4 62 0 0,10-9 11 0 0,-1 0-1 0 0,0-1 0 0 0,1 1 0 0 0,-1 0 1 0 0,-1-1-1 0 0,-1 2-19 0 0,0-2 25 0 0,4-2-18 0 0,1 1-1 0 0,-1-1 1 0 0,0 0-1 0 0,1 0 1 0 0,-1 1-1 0 0,1-1 1 0 0,-1 0-1 0 0,1 1 1 0 0,-1-1-1 0 0,1 1 1 0 0,-1-1-1 0 0,1 1 1 0 0,-1-1-1 0 0,1 1 1 0 0,-1-1-1 0 0,1 1 1 0 0,0-1-1 0 0,-1 1 1 0 0,1 0-1 0 0,0-1 1 0 0,0 1-1 0 0,-1 0-6 0 0,-1 4 31 0 0,0-2-2 0 0,0-1 1 0 0,0 1-1 0 0,0 0 1 0 0,-1 0-1 0 0,1-1 1 0 0,-1 0 0 0 0,0 2-30 0 0,-13 12 181 0 0,15-14-164 0 0,0-1 1 0 0,0 0-1 0 0,0 1 1 0 0,1-1-1 0 0,-1 0 1 0 0,0 1-1 0 0,1-1 1 0 0,-1 1-1 0 0,1-1 1 0 0,0 1-1 0 0,-1 0 1 0 0,1-1 0 0 0,0 2-18 0 0,-1 8 112 0 0,-5 1 16 0 0,0 0-1 0 0,4-2-14 0 0,2 2 8 0 0,-1-9-91 0 0,1 0-1 0 0,0 0 0 0 0,0 0 1 0 0,0 0-1 0 0,0 0 1 0 0,1 0-1 0 0,-1 0 1 0 0,1 0-1 0 0,-1 0 1 0 0,2 1-30 0 0,8 15 160 0 0,3 2-64 0 0,-11-18-89 0 0,1 1 0 0 0,0-1 0 0 0,0 1 0 0 0,0-1 0 0 0,0 0 0 0 0,0 0 0 0 0,1 0 0 0 0,0-1 1 0 0,3 3-8 0 0,7 2 39 0 0,2 0 1 0 0,-1-1-1 0 0,4 1-39 0 0,16-1 25 0 0,-29-6-27 0 0,-1 0-1 0 0,0 0 0 0 0,0 0 1 0 0,0-1-1 0 0,0 0 1 0 0,1 0 2 0 0,-3 0-22 0 0,6-1-7 0 0,12-3 18 0 0,-8 3-58 0 0,-7 1-22 0 0,1 0-53 0 0,0 1-64 0 0,0-1-77 0 0,-4 1 51 0 0,1 0-38 0 0,3 0-373 0 0,-2 0 88 0 0,-1 0-53 0 0,5-2-720 0 0,3-2-560 0 0,7-5-1078 0 0,-19 9 2941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9:17.1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213 0 7976 0 0,'0'0'174'0'0,"-3"0"29"0"0,2 0-156 0 0,-3 0 2 0 0,2 0 3 0 0,-1 0 44 0 0,-2 0 68 0 0,-5 3-125 0 0,6 3-52 0 0,-1-1 23 0 0,-3-4 62 0 0,-1 0 92 0 0,4 5 176 0 0,1 0-49 0 0,-1-2-38 0 0,-2-1-34 0 0,-9 7 201 0 0,9-4-238 0 0,-6 1 139 0 0,-3 2 94 0 0,9 0-193 0 0,5-5-85 0 0,-4 8 131 0 0,0 0-83 0 0,1-3-65 0 0,-8 9 104 0 0,0-8 50 0 0,8 10-16 0 0,-5-10-54 0 0,7 11-20 0 0,3-21-177 0 0,1 0 0 0 0,-1 0 0 0 0,0 1 0 0 0,0-1-1 0 0,0 0 1 0 0,0 1 0 0 0,0-1 0 0 0,0 0 0 0 0,0 1-1 0 0,-1-1 1 0 0,1 0 0 0 0,0 1 0 0 0,0-1 0 0 0,0 0 0 0 0,0 0-1 0 0,0 1 1 0 0,0-1 0 0 0,0 0 0 0 0,-1 0 0 0 0,1 1-1 0 0,0-1 1 0 0,0 0 0 0 0,0 0 0 0 0,-1 1 0 0 0,1-1 0 0 0,0 0-7 0 0,-6 8 107 0 0,1 7 9 0 0,3 17 73 0 0,2-26-156 0 0,0-2-15 0 0,0-4-19 0 0,0 0 1 0 0,0 0-1 0 0,-1 0 1 0 0,1 0 0 0 0,0 1-1 0 0,0-1 1 0 0,0 0-1 0 0,0 0 1 0 0,0 0-1 0 0,0 1 1 0 0,0-1-1 0 0,0 0 1 0 0,0 0 0 0 0,0 0-1 0 0,0 1 1 0 0,0-1-1 0 0,0 0 1 0 0,0 0-1 0 0,1 0 1 0 0,-1 1-1 0 0,0-1 1 0 0,0 0 0 0 0,0 0-1 0 0,0 0 1 0 0,0 0-1 0 0,0 1 1 0 0,0-1-1 0 0,0 0 1 0 0,1 0-1 0 0,-1 0 1 0 0,0 0 0 0 0,0 0-1 0 0,0 0 1 0 0,0 1-1 0 0,1-1 1 0 0,-1 0-1 0 0,0 0 1 0 0,0 0-1 0 0,0 0 1 0 0,0 0 0 0 0,1 0-1 0 0,-1 0 1 0 0,10 2 32 0 0,10-2 78 0 0,-14 0-96 0 0,-3 1-7 0 0,0-1 1 0 0,0 0-1 0 0,-1 0 0 0 0,1 0 1 0 0,0 0-1 0 0,0-1 1 0 0,-1 1-1 0 0,1-1 0 0 0,0 0 1 0 0,-1 1-1 0 0,1-1 1 0 0,0-1-1 0 0,-1 1 0 0 0,1 0 1 0 0,-1 0-1 0 0,0-1 1 0 0,1 0-1 0 0,1-1-7 0 0,-1 0 8 0 0,0 1 1 0 0,1-1-1 0 0,-1 1 0 0 0,1 0 1 0 0,-1 0-1 0 0,2 0-8 0 0,15-12 25 0 0,-10 5-19 0 0,13-15 34 0 0,-21 23-39 0 0,-1-1 1 0 0,0 0 0 0 0,0 1 0 0 0,0-1 0 0 0,0 0 0 0 0,0 0 0 0 0,0 0-1 0 0,0 1 1 0 0,0-1 0 0 0,-1 0 0 0 0,1 0 0 0 0,-1 0 0 0 0,0 0 0 0 0,1-1-2 0 0,-1 2 1 0 0,0-1 1 0 0,0 0 0 0 0,0 1 0 0 0,1-1 0 0 0,-1 0 0 0 0,1 1 0 0 0,-1-1 0 0 0,1 0-1 0 0,0 1 1 0 0,-1-1 0 0 0,1 1 0 0 0,0-1 0 0 0,0 1-2 0 0,0-1 5 0 0,0 1 1 0 0,0-1-1 0 0,0 1 1 0 0,0-1-1 0 0,-1 1 0 0 0,1-1 1 0 0,-1 0-1 0 0,1 1 1 0 0,-1-1-1 0 0,0 0 0 0 0,1 1 1 0 0,-1-1-1 0 0,0 0-5 0 0,0-51 379 0 0,0 33-268 0 0,0 17-33 0 0,0 3-4 0 0,0 0-2 0 0,0 0 0 0 0,0 3-12 0 0,-1 25-49 0 0,0-11-11 0 0,1-1 0 0 0,0 1 0 0 0,1-1 1 0 0,2 8-1 0 0,2-9 0 0 0,1 11 6 0 0,-4-4 41 0 0,-3-1-32 0 0,1-10 13 0 0,-1 0 0 0 0,2 0 0 0 0,-1 0 0 0 0,1 0 0 0 0,1 2-28 0 0,3 2 40 0 0,-3-9-20 0 0,0 1 0 0 0,-1-1 0 0 0,0 1 0 0 0,0-1 0 0 0,0 0 0 0 0,-1 1-20 0 0,0 73 268 0 0,0-1 71 0 0,0 0 70 0 0,0-2 70 0 0,-1-61-346 0 0,-5 1-25 0 0,0-2-29 0 0,5 3 18 0 0,2-16-78 0 0,-1 1 0 0 0,0-1 0 0 0,0 0 0 0 0,-1 1 0 0 0,1-1-1 0 0,0 0 1 0 0,-1 1 0 0 0,1-1 0 0 0,-1 0 0 0 0,-1 2-19 0 0,-8 14 114 0 0,7-6-60 0 0,3-9-42 0 0,0-1-1 0 0,-1 0 1 0 0,0 0 0 0 0,1 0 0 0 0,-1 0-1 0 0,0 1 1 0 0,0-1 0 0 0,0 0-1 0 0,0 0 1 0 0,0-1 0 0 0,-1 1-1 0 0,1 0 1 0 0,-1 0 0 0 0,1 0-12 0 0,-10 9 49 0 0,-14 14 119 0 0,15-18-125 0 0,-20 8-33 0 0,22-13-21 0 0,3-2-32 0 0,3 0-126 0 0,-1 0 40 0 0,-1 0-39 0 0,-7 1-44 0 0,7-2 58 0 0,3 1 16 0 0,-1-1-50 0 0,0 1-62 0 0,1-1-72 0 0,0 0-29 0 0,1-1-63 0 0,-1 1-54 0 0,1 0-48 0 0,-1-1-41 0 0,1 1-34 0 0,-2-1-666 0 0,-2 0-874 0 0,-4 1-1207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9:18.2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13992 0 0,'1'0'203'0'0,"0"0"-60"0"0,-1 0-55 0 0,1 0-48 0 0,0 0-61 0 0,-1 0-84 0 0,3 0-429 0 0,-3 0 455 0 0,1 0 36 0 0,-1 0 49 0 0,1 0 61 0 0,-1 0 74 0 0,1 0 84 0 0,0 0 56 0 0,-1 0 86 0 0,1 0 93 0 0,-1 0 102 0 0,1 0 110 0 0,0 0 118 0 0,0 0 126 0 0,-1 0-408 0 0,0 0 35 0 0,0 0-1334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9:17.6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0 319 8696 0 0,'0'0'197'0'0,"3"0"24"0"0,4 0 189 0 0,0 0-355 0 0,6 0-34 0 0,-4 0 20 0 0,-1 0 69 0 0,1-2 125 0 0,-7 1-178 0 0,-1 1 1 0 0,1-1-1 0 0,-1 1 0 0 0,1-1 1 0 0,-1 0-1 0 0,1 0 1 0 0,-1 0-1 0 0,0 0 0 0 0,1 0 1 0 0,-1 0-1 0 0,0 0-57 0 0,1-1 266 0 0,-1 1-61 0 0,1 1-53 0 0,0-1-44 0 0,0 1-25 0 0,0 0-37 0 0,2 1 11 0 0,-2-1-9 0 0,-1 0 48 0 0,6 0 105 0 0,-5 0-143 0 0,0 0 0 0 0,0 0 1 0 0,0 0-1 0 0,0 0 1 0 0,0 0-1 0 0,0 0 0 0 0,0 1 1 0 0,0-1-1 0 0,0 1 0 0 0,1 0-58 0 0,5 4 169 0 0,1 0 78 0 0,7-3 37 0 0,10-2-15 0 0,-10 0-91 0 0,0 0 37 0 0,-6-1-75 0 0,2-5 11 0 0,0 0-7 0 0,-1 4-19 0 0,5 3 66 0 0,8 0 41 0 0,-22-1-208 0 0,0 0 0 0 0,0 0 0 0 0,1-1 0 0 0,-1 1 0 0 0,0-1 0 0 0,0 1 0 0 0,0-1 1 0 0,2 0-25 0 0,18-12 189 0 0,-8 5-84 0 0,-5 4-66 0 0,21-1 92 0 0,2-14-51 0 0,-29 18-74 0 0,0-1 1 0 0,0 0-1 0 0,-1 0 0 0 0,1-1 0 0 0,-1 1 0 0 0,1 0 0 0 0,-1-1 0 0 0,0 0 1 0 0,1-1-7 0 0,0-1-2 0 0,-3 4 4 0 0,0 1 0 0 0,0-1 0 0 0,0 1 0 0 0,1-1 0 0 0,-1 0 0 0 0,0 1 0 0 0,1-1 0 0 0,-1 1 0 0 0,1-1-1 0 0,-1 1 1 0 0,1-1 0 0 0,-1 1 0 0 0,1-1 0 0 0,-1 1 0 0 0,1 0 0 0 0,-1-1 0 0 0,1 1 0 0 0,-1 0 0 0 0,1-1 0 0 0,0 1 0 0 0,-1 0 0 0 0,1-1-2 0 0,4-1 12 0 0,-4 1-10 0 0,0 1-1 0 0,0-1 1 0 0,0 0 0 0 0,0 0 0 0 0,0 1 0 0 0,0-1-1 0 0,0 0 1 0 0,0 0 0 0 0,0 0 0 0 0,0 0-1 0 0,-1-1 1 0 0,1 1-2 0 0,2-15 58 0 0,-3 11-22 0 0,1 4-35 0 0,-1 1 0 0 0,0 0 0 0 0,0 0 0 0 0,0-1 0 0 0,0 1 0 0 0,0 0 0 0 0,0 0 0 0 0,0-1 0 0 0,0 1 0 0 0,0 0-1 0 0,0 0 1 0 0,0-1 0 0 0,0 1 0 0 0,0 0 0 0 0,0 0 0 0 0,-1-1 0 0 0,1 1 0 0 0,0 0 0 0 0,0 0 0 0 0,0 0 0 0 0,0-1 0 0 0,0 1-1 0 0,0 0 1 0 0,-1 0 0 0 0,1 0 0 0 0,0-1 0 0 0,0 1 0 0 0,0 0 0 0 0,-1 0 0 0 0,1 0-1 0 0,-21-12 81 0 0,14 9-49 0 0,-8 0 35 0 0,-1 1-38 0 0,1-6 35 0 0,0 16 8 0 0,-15-3 83 0 0,17 5-106 0 0,-9 12 97 0 0,12-11-85 0 0,6-7-41 0 0,0 1 0 0 0,1 0 1 0 0,-1 0-1 0 0,1 0 1 0 0,0 1-1 0 0,1-1 1 0 0,-1 1-1 0 0,1 0 1 0 0,-1 5-21 0 0,-9 21 119 0 0,11-31-114 0 0,1 0-1 0 0,0 0 1 0 0,0 0-1 0 0,0-1 1 0 0,-1 1-1 0 0,1 0 0 0 0,0 0 1 0 0,0 0-1 0 0,0 0 1 0 0,0 0-1 0 0,0-1 1 0 0,0 1-1 0 0,1 0 0 0 0,-1 0 1 0 0,0 0-1 0 0,0 0 1 0 0,0-1-1 0 0,1 1 1 0 0,-1 0-1 0 0,1 0 0 0 0,-1-1 1 0 0,0 1-1 0 0,1 0 1 0 0,0 0-1 0 0,-1-1 1 0 0,1 1-6 0 0,5 10 46 0 0,-5 5 4 0 0,-1-14-38 0 0,0 1-1 0 0,0-1 0 0 0,0 0 1 0 0,0 1-1 0 0,0-1 0 0 0,1 0 1 0 0,-1 0-1 0 0,1 1 0 0 0,-1-1 0 0 0,2 2-10 0 0,0 0 21 0 0,2 4 18 0 0,-1-1 0 0 0,1 0 0 0 0,1-1 0 0 0,-1 1 1 0 0,1-1-40 0 0,11 7 53 0 0,17 4 48 0 0,-30-15-93 0 0,0 0 1 0 0,0 0-1 0 0,1 0 0 0 0,-1-1 1 0 0,1 0-1 0 0,-1 0 1 0 0,1 0-1 0 0,0 0 0 0 0,1 0-8 0 0,39 1 71 0 0,-34-2-54 0 0,11 0 27 0 0,-12 1-37 0 0,0-1 0 0 0,1 0 0 0 0,-1 0 0 0 0,0-1-1 0 0,10-2-6 0 0,1-7 48 0 0,8 5-56 0 0,-18 2-62 0 0,16-5 8 0 0,-16 4-19 0 0,-2 1-44 0 0,-1 0-72 0 0,-1 0-88 0 0,0-1-105 0 0,-3 2-19 0 0,0 0-87 0 0,0-1-183 0 0,1 1-85 0 0,-1 0-66 0 0,1 1-47 0 0,6-1-1223 0 0,8 1-1194 0 0</inkml:trace>
  <inkml:trace contextRef="#ctx0" brushRef="#br0" timeOffset="344.22">922 138 9184 0 0,'3'0'208'0'0,"3"2"-115"0"0,2 5 113 0 0,1 14 144 0 0,-5-13-275 0 0,-1-1-47 0 0,7 11-28 0 0,-5 7 0 0 0,-2-18 36 0 0,0 0 63 0 0,1 1 83 0 0,3 3 166 0 0,1 4 173 0 0,0 1 171 0 0,0-1-58 0 0,-1 0-53 0 0,1 0-50 0 0,-6 0 28 0 0,-2-15-521 0 0,0 1 1 0 0,0 0 0 0 0,0 0-1 0 0,0 0 1 0 0,0-1-1 0 0,0 1 1 0 0,0 0-1 0 0,0 0 1 0 0,1 0-1 0 0,-1-1 1 0 0,0 1-1 0 0,0 0 1 0 0,1 0-1 0 0,-1-1 1 0 0,1 1-39 0 0,5 4 353 0 0,-5-5-333 0 0,-1 0 0 0 0,0 0 0 0 0,1 1 0 0 0,-1-1 0 0 0,0 0 0 0 0,1 0 0 0 0,-1 0 0 0 0,0 1 0 0 0,1-1 0 0 0,-1 0 0 0 0,0 1 0 0 0,1-1 0 0 0,-1 0 0 0 0,0 1 0 0 0,0-1 0 0 0,0 0 0 0 0,1 1 0 0 0,-1-1 0 0 0,0 0 0 0 0,0 1 0 0 0,0-1 0 0 0,0 1 0 0 0,0-1 0 0 0,0 0 0 0 0,0 1 0 0 0,1-1 0 0 0,-1 1 0 0 0,0-1 0 0 0,-1 0 0 0 0,1 1 0 0 0,0-1-20 0 0,0 3 466 0 0,0-1-19 0 0,0 6-182 0 0,0-5-132 0 0,0 1 45 0 0,0-1 13 0 0,0 1 49 0 0,0-1 56 0 0,0 0 63 0 0,-2-3-134 0 0,-2 0-153 0 0,1 0 47 0 0,2-1-50 0 0,0 1 0 0 0,0 0 0 0 0,0-1 0 0 0,-1 1 0 0 0,1-1 0 0 0,0 1 0 0 0,0-1-1 0 0,0 0 1 0 0,0 1 0 0 0,0-1 0 0 0,0-1-69 0 0,-4-2 150 0 0,3 1-114 0 0,-1 1-34 0 0,1 0 12 0 0,1 1 0 0 0,0 0 0 0 0,0 0 0 0 0,0 0-1 0 0,0-1 1 0 0,0 1 0 0 0,1 0 0 0 0,-1-1-1 0 0,0 1 1 0 0,1-1 0 0 0,-1 1 0 0 0,0-1-1 0 0,1 1 1 0 0,0-1 0 0 0,-1 0 0 0 0,1 1 0 0 0,0-1-1 0 0,0 0-13 0 0,0 1 6 0 0,0 1 0 0 0,0-1 0 0 0,0 0 0 0 0,0 1 0 0 0,0-1 0 0 0,0 1 0 0 0,0-1 0 0 0,0 0 0 0 0,0 1 0 0 0,0-1 0 0 0,-1 1 0 0 0,1-1 0 0 0,0 1 0 0 0,0-1-1 0 0,-1 0 1 0 0,1 1 0 0 0,0-1 0 0 0,-1 1 0 0 0,1-1 0 0 0,-1 1 0 0 0,1 0 0 0 0,0-1 0 0 0,-1 1 0 0 0,1-1 0 0 0,-1 1 0 0 0,1 0 0 0 0,-1-1-6 0 0,0 1 6 0 0,1-1 0 0 0,-1 1-1 0 0,1-1 1 0 0,-1 1 0 0 0,0-1 0 0 0,1 1 0 0 0,-1-1 0 0 0,1 1 0 0 0,0-1 0 0 0,-1 1 0 0 0,1-1 0 0 0,-1 0 0 0 0,1 1 0 0 0,0-1-1 0 0,-1 0 1 0 0,1 0 0 0 0,0 1 0 0 0,0-1 0 0 0,0 0 0 0 0,0 0 0 0 0,0 1 0 0 0,0-1 0 0 0,0 0 0 0 0,0 0 0 0 0,0 1-1 0 0,0-1 1 0 0,0 0-6 0 0,0-16 66 0 0,0 11-20 0 0,0-4 34 0 0,0-12-4 0 0,0 10-34 0 0,0-7-4 0 0,0 18-35 0 0,0-1 0 0 0,0 1 0 0 0,0-1 0 0 0,0 0 0 0 0,1 1 0 0 0,-1-1 0 0 0,0 1 0 0 0,1-1 0 0 0,-1 0 0 0 0,1 1 0 0 0,0 0 0 0 0,0-1 0 0 0,-1 1 0 0 0,1-1 0 0 0,1 0-3 0 0,2-5 21 0 0,1-3-11 0 0,-4 7-10 0 0,0 1 0 0 0,0 0 0 0 0,0 0 0 0 0,0 0 0 0 0,1 0 0 0 0,-1 0 0 0 0,1 0 0 0 0,-1 0 0 0 0,1 0 0 0 0,1 0 0 0 0,-1-1 0 0 0,0 0 0 0 0,0 0 0 0 0,0-1 0 0 0,0 1 0 0 0,0-1 0 0 0,0 0 0 0 0,0 1 0 0 0,0 0 0 0 0,0 0 0 0 0,0 0 0 0 0,0 0 0 0 0,1-1 0 0 0,43-41 0 0 0,-29 30 0 0 0,6-1 0 0 0,-15 4-10 0 0,3 5-33 0 0,5-4 32 0 0,-14 10 11 0 0,-1-1 0 0 0,1 1 0 0 0,-1-1 0 0 0,1 1 0 0 0,-1 0 0 0 0,1 0 0 0 0,0 0 0 0 0,0 0 0 0 0,-1 0 0 0 0,2 0 0 0 0,9-1-26 0 0,-11 2 9 0 0,1 0 1 0 0,-1 0 0 0 0,1 0 0 0 0,0-1-1 0 0,-1 1 1 0 0,1-1 0 0 0,-1 1-1 0 0,1-1 1 0 0,-1 1 0 0 0,1-1-1 0 0,-1 0 1 0 0,0 0 0 0 0,1 0 0 0 0,-1 0-1 0 0,0 0 1 0 0,0 0 0 0 0,1 0-1 0 0,-1-1 17 0 0,2 0-139 0 0,1 1 59 0 0,4 2-39 0 0,-5-1 4 0 0,4 0-290 0 0,8 2-457 0 0,-11-1 572 0 0,-1 0-34 0 0,1 0-91 0 0,-1 1-74 0 0,1 1-90 0 0,-1 0-109 0 0,-3-3 259 0 0,1 1-51 0 0,-1-1-46 0 0,1 1-40 0 0,-1-1-158 0 0,0 0-40 0 0,0 0-191 0 0,0 0-519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19:15.8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136 0 9072 0 0,'0'0'200'0'0,"0"0"33"0"0,0 0 15 0 0,0 0-1 0 0,0 3-34 0 0,0 2-98 0 0,0 6 124 0 0,-1-9-173 0 0,1 0-1 0 0,0 0 1 0 0,0 0 0 0 0,0 0-1 0 0,1 0 1 0 0,-1 0 0 0 0,0 1-1 0 0,1-1 1 0 0,-1 0 0 0 0,2 1-66 0 0,4 1 300 0 0,-6-3-280 0 0,1-1 0 0 0,-1 0 0 0 0,1 0 1 0 0,-1 0-1 0 0,1 1 0 0 0,-1-1 0 0 0,0 0 0 0 0,1 1 0 0 0,-1-1 0 0 0,0 0 0 0 0,1 1 0 0 0,-1-1 1 0 0,0 1-1 0 0,0-1 0 0 0,1 0 0 0 0,-1 1 0 0 0,0-1 0 0 0,0 1 0 0 0,0-1 0 0 0,0 1 0 0 0,1-1 1 0 0,-1 1-1 0 0,0-1 0 0 0,0 1 0 0 0,0-1 0 0 0,0 0 0 0 0,0 1 0 0 0,0-1 0 0 0,0 1 0 0 0,0-1 1 0 0,0 1-1 0 0,-1 0-20 0 0,1 7 260 0 0,0 1-74 0 0,0-1-31 0 0,0 5 15 0 0,0-8-89 0 0,1 4 100 0 0,0-1-49 0 0,1-1-22 0 0,2 1 0 0 0,0 0-2 0 0,-2 0-2 0 0,-1-1 22 0 0,-1 3 49 0 0,0 2-35 0 0,0-5-27 0 0,0 1-1 0 0,0 0 0 0 0,1 0 1 0 0,1 7-115 0 0,3 0 142 0 0,1 1 52 0 0,-4 1 38 0 0,-1-6-103 0 0,1-1 1 0 0,0 1-1 0 0,1 0 1 0 0,0-1 0 0 0,1 2-130 0 0,-2-7 48 0 0,4 10 101 0 0,-2-3-52 0 0,-1 7-12 0 0,-3-15-59 0 0,0-1 0 0 0,0 1 0 0 0,0 0 0 0 0,1-1 0 0 0,0 1 0 0 0,0 3-26 0 0,6 6 69 0 0,-5-7-55 0 0,3 24 53 0 0,0-22-58 0 0,-4-7-5 0 0,0 0 0 0 0,0 1 0 0 0,0-1 0 0 0,-1 0 0 0 0,1 1 0 0 0,0-1 0 0 0,-1 1 0 0 0,1-1-1 0 0,-1 1 1 0 0,0 0 0 0 0,1-1 0 0 0,-1 1 0 0 0,0-1 0 0 0,0 1-4 0 0,0 0-180 0 0,0-1 50 0 0,0 1 46 0 0,0-1 40 0 0,0 1 40 0 0,0 0 43 0 0,0 1 85 0 0,1 0 52 0 0,-1 6 351 0 0,0-6-406 0 0,0 0-64 0 0,0 0-71 0 0,0-1-71 0 0,0 1-81 0 0,0 0-95 0 0,0-1-36 0 0,0 0-81 0 0,0 1-88 0 0,0-1-94 0 0,0 0-101 0 0,0 1-109 0 0,-1-1-116 0 0,1 1-121 0 0,0-3-954 0 0,0 0-1110 0 0</inkml:trace>
  <inkml:trace contextRef="#ctx0" brushRef="#br0" timeOffset="262.66">0 318 9328 0 0,'0'0'208'0'0,"0"0"33"0"0,0 0 15 0 0,0-1-108 0 0,0-1-77 0 0,2-5-36 0 0,2 3 99 0 0,2 3 74 0 0,2 1 50 0 0,-6 0-188 0 0,1 1 1 0 0,-1-1-1 0 0,0 0 1 0 0,0 0 0 0 0,0-1-1 0 0,0 1 1 0 0,0 0 0 0 0,0-1-1 0 0,0 1 1 0 0,0-1 0 0 0,1 0-71 0 0,12-8 430 0 0,1 0-108 0 0,-8 5-202 0 0,0 1-32 0 0,18-2 134 0 0,-6-5-7 0 0,7 5-12 0 0,-11 1-110 0 0,30-8 221 0 0,-17 0-172 0 0,-14 4-151 0 0,3-1-58 0 0,10-2-81 0 0,-19 10 71 0 0,-3 0-44 0 0,-2 0-5 0 0,-1 1-51 0 0,1-1-61 0 0,0 0-71 0 0,-1 0 5 0 0,0 0-46 0 0,0 0-42 0 0,0 0-36 0 0,1 0-127 0 0,-1-1-35 0 0,8-3-1308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3:09.1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137 31 9616 0 0,'0'-3'216'0'0,"0"3"-204"0"0,0-1 0 0 0,0 1 0 0 0,0-1 0 0 0,0 1 0 0 0,0-1 0 0 0,0 1 0 0 0,0 0 0 0 0,0-1 1 0 0,0 1-1 0 0,-1-1 0 0 0,1 1 0 0 0,0-1 0 0 0,0 1 0 0 0,0-1 0 0 0,0 1 0 0 0,-1 0 0 0 0,1-1 0 0 0,0 1 1 0 0,-1-1-1 0 0,1 1 0 0 0,0 0 0 0 0,-1-1 0 0 0,1 1 0 0 0,0 0 0 0 0,-1-1 0 0 0,1 1 0 0 0,0 0 0 0 0,-1 0 0 0 0,1 0 1 0 0,-1-1-1 0 0,1 1 0 0 0,-1 0 0 0 0,1 0 0 0 0,-1 0 0 0 0,1 0 0 0 0,-1 0 0 0 0,1 0 0 0 0,0 0 0 0 0,-1 0 1 0 0,1 0-1 0 0,-1 0 0 0 0,0 0-12 0 0,-1-1 154 0 0,2-1-79 0 0,0-2-38 0 0,-3-2-27 0 0,-7 4 14 0 0,8 2 92 0 0,-1 0 6 0 0,-7 0-8 0 0,7 0-2 0 0,3 0 0 0 0,-2 2 0 0 0,-1 1-75 0 0,-3 3 9 0 0,-13 13 76 0 0,12-12-107 0 0,4-4-14 0 0,-1 0 0 0 0,1 0-1 0 0,1 0 1 0 0,-1 1-1 0 0,0-1 1 0 0,1 1-1 0 0,-14 26 0 0 0,11 1 0 0 0,1-24 3 0 0,-3 5-5 0 0,6 1 95 0 0,1-9-63 0 0,0 1 6 0 0,0 14 40 0 0,0 9-200 0 0,2-23 70 0 0,7 4 36 0 0,-1-2 56 0 0,17 18 123 0 0,-12-11-131 0 0,5 4-35 0 0,10-1 5 0 0,-23-6 0 0 0,2-7-1 0 0,-7-4 2 0 0,0 0 0 0 0,1 1-1 0 0,-1-1 1 0 0,0 0 0 0 0,1 0-1 0 0,-1 0 1 0 0,0 1 0 0 0,1-1-1 0 0,-1 0 1 0 0,0 1 0 0 0,1-1-1 0 0,-1 0 1 0 0,0 0 0 0 0,0 1-1 0 0,1-1 1 0 0,-1 1 0 0 0,0-1-1 0 0,0 0 1 0 0,0 1-1 0 0,0-1 1 0 0,1 0 0 0 0,-1 1-1 0 0,0-1 1 0 0,0 1 0 0 0,0-1-1 0 0,0 0 1 0 0,0 1 0 0 0,0-1-1 0 0,0 1 1 0 0,0-1 0 0 0,0 1-1 0 0,0-1 1 0 0,0 0 1 0 0,0 0 0 0 0,0 0-1 0 0,0 0 1 0 0,0 0 0 0 0,0 0-1 0 0,0 0 1 0 0,-1 0 0 0 0,1 0-1 0 0,0 1 1 0 0,0-1 0 0 0,0 0 0 0 0,0 0-1 0 0,1 0 1 0 0,-1 0 0 0 0,0 0-1 0 0,0 0 1 0 0,0 0 0 0 0,0 0-1 0 0,0 0 1 0 0,0 0 0 0 0,0 0-1 0 0,0 1 1 0 0,0-1 0 0 0,0 0-1 0 0,0 0 1 0 0,0 0 0 0 0,0 0-1 0 0,0 0 1 0 0,0 0 0 0 0,0 0 0 0 0,0 0-1 0 0,0 0 1 0 0,0 0 0 0 0,0 0-1 0 0,1 0 1 0 0,-1 0 0 0 0,0 0-1 0 0,0 0 1 0 0,0 0 0 0 0,0 0-1 0 0,0 0 1 0 0,0 0 0 0 0,0 0-1 0 0,0 0 1 0 0,0 0 0 0 0,0 0-1 0 0,0 0 1 0 0,1 0 0 0 0,-1 0 0 0 0,0 0-1 0 0,0 0 1 0 0,0 0 0 0 0,0 0-1 0 0,0 0 1 0 0,0 0 0 0 0,0 0-2 0 0,1 0 4 0 0,-1 0 1 0 0,1 0 0 0 0,-1 0-1 0 0,1 0 1 0 0,-1 0 0 0 0,1 0-1 0 0,-1 0 1 0 0,0 0 0 0 0,1 0-1 0 0,-1 1 1 0 0,1-1 0 0 0,-1 0-1 0 0,1 0 1 0 0,-1 0 0 0 0,1 1-1 0 0,-1-1 1 0 0,0 0 0 0 0,1 0-1 0 0,-1 1 1 0 0,0-1 0 0 0,1 0-1 0 0,-1 1 1 0 0,0-1 0 0 0,1 0-1 0 0,-1 1 1 0 0,0-1 0 0 0,1 1-1 0 0,-1-1 1 0 0,0 0 0 0 0,0 1-1 0 0,0-1 1 0 0,1 1 0 0 0,-1-1-1 0 0,0 1 1 0 0,0-1 0 0 0,0 1-1 0 0,0-1 1 0 0,0 1 0 0 0,0-1-1 0 0,0 0 1 0 0,0 1 0 0 0,0 0-5 0 0,0 1 102 0 0,0-2 29 0 0,0 0 12 0 0,0 3 1 0 0,0 12-32 0 0,-2-7-71 0 0,2-7-41 0 0,0-1-1 0 0,0 0 1 0 0,0 0-1 0 0,0 0 0 0 0,0 1 1 0 0,0-1-1 0 0,0 0 1 0 0,0 0-1 0 0,-1 1 1 0 0,1-1-1 0 0,0 0 1 0 0,0 0-1 0 0,0 0 1 0 0,0 0-1 0 0,-1 1 1 0 0,1-1-1 0 0,0 0 0 0 0,0 0 1 0 0,0 0-1 0 0,-1 0 1 0 0,1 0-1 0 0,0 0 1 0 0,0 0-1 0 0,0 0 1 0 0,-1 1-1 0 0,1-1 1 0 0,0 0-1 0 0,0 0 0 0 0,-1 0 1 0 0,1 0-1 0 0,0 0 1 0 0,-8 2 8 0 0,-16 10-8 0 0,22-11 0 0 0,-5 1 0 0 0,-21 11 0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3:11.4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10248 0 0,'0'0'230'0'0,"0"0"30"0"0,0 0 20 0 0,0 0-25 0 0,0 0-90 0 0,0 0-37 0 0,0 0 134 0 0,0 0 242 0 0,0 0 28 0 0,0 2-31 0 0,0 8-145 0 0,0-7-61 0 0,3-3-9 0 0,7 0-39 0 0,-8 0-182 0 0,-1 2-35 0 0,-1 1-56 0 0,0 7 92 0 0,0-7-81 0 0,0 0-47 0 0,0-1-22 0 0,0 0-39 0 0,0-1-46 0 0,0 1-52 0 0,0-2 9 0 0,0 1-36 0 0,0 0-343 0 0,0-1 76 0 0,0 0-49 0 0,0 0-671 0 0,0 0-538 0 0,0 0-1019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3:11.6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8752 0 0,'0'0'197'0'0,"0"0"24"0"0,0 0 19 0 0,0 2-29 0 0,0-2-684 0 0,0 1 111 0 0,0-1 105 0 0,0 1 95 0 0,0-1 89 0 0,0 1 80 0 0,0-1 74 0 0,0 1 66 0 0,0 0 52 0 0,0 0 49 0 0,0-1 41 0 0,0 1 33 0 0,0 1 381 0 0,0 2 1030 0 0,0-3-1257 0 0,0 0-60 0 0,0 1-74 0 0,0-1-104 0 0,0 0-165 0 0,0 0-33 0 0,0-1-38 0 0,0 1-38 0 0,0 0-63 0 0,0 0-63 0 0,0 0-68 0 0,0 0-73 0 0,0-1-77 0 0,0 1-82 0 0,0 0-85 0 0,0 0-91 0 0,0-1-1157 0 0,0 0-1027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3:37.5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 11728 0 0,'0'0'342'0'0,"0"0"-118"0"0,0 0-102 0 0,0 1-35 0 0,0 1-52 0 0,0 1-87 0 0,0 0 43 0 0,0 0 38 0 0,0 1 34 0 0,0 2 84 0 0,0 1 48 0 0,0 15 591 0 0,0-14-479 0 0,1-1-79 0 0,0-4-161 0 0,0-1-38 0 0,6 5 417 0 0,-7-6-423 0 0,1-1 0 0 0,-1 0 1 0 0,0 0-1 0 0,1 1 0 0 0,-1-1 0 0 0,0 0 1 0 0,1 1-1 0 0,-1-1 0 0 0,0 1 1 0 0,1-1-1 0 0,-1 0 0 0 0,0 1 0 0 0,0-1 1 0 0,1 1-1 0 0,-1-1 0 0 0,0 1 1 0 0,0-1-1 0 0,0 1 0 0 0,0-1 0 0 0,1 0 1 0 0,-1 1-1 0 0,0-1 0 0 0,0 1 0 0 0,0-1 1 0 0,0 1-1 0 0,0-1 0 0 0,0 1 1 0 0,-1-1-1 0 0,1 1-23 0 0,2 10 430 0 0,3-2-78 0 0,1 4 4 0 0,-4 9 82 0 0,-2-21-424 0 0,0-1 1 0 0,0 0 0 0 0,0 1-1 0 0,0-1 1 0 0,0 0 0 0 0,0 1-1 0 0,0-1 1 0 0,0 0 0 0 0,0 1-1 0 0,0-1 1 0 0,0 0 0 0 0,0 0-1 0 0,1 1 1 0 0,-1-1 0 0 0,0 0-1 0 0,0 1 1 0 0,0-1 0 0 0,0 0-1 0 0,0 0 1 0 0,1 1 0 0 0,-1-1-1 0 0,0 0 1 0 0,0 0 0 0 0,0 1-1 0 0,1-1 1 0 0,-1 0-15 0 0,3 4 132 0 0,12 21 487 0 0,-11-17-503 0 0,-1-2-52 0 0,-3-6-63 0 0,2 15 166 0 0,-2-14-156 0 0,0-1 0 0 0,0 1 1 0 0,0 0-1 0 0,0 0 0 0 0,0 0 0 0 0,1-1 0 0 0,-1 1 0 0 0,0 0 0 0 0,0 0 0 0 0,0 0 0 0 0,1-1 0 0 0,-1 1 0 0 0,0 0 0 0 0,1 0 0 0 0,-1 0-11 0 0,10 4 134 0 0,-5 5-96 0 0,2-6-5 0 0,-7-4-33 0 0,0 0 1 0 0,1 1 0 0 0,-1-1 0 0 0,1 0 0 0 0,-1 0 0 0 0,0 1 0 0 0,1-1 0 0 0,-1 0-1 0 0,1 1 1 0 0,-1-1 0 0 0,0 0 0 0 0,0 1 0 0 0,1-1 0 0 0,-1 1 0 0 0,0-1 0 0 0,0 0-1 0 0,1 1 1 0 0,-1-1 0 0 0,0 1 0 0 0,0-1 0 0 0,0 1 0 0 0,0-1 0 0 0,0 1-1 0 0,0-1 1 0 0,0 1 0 0 0,0-1 0 0 0,0 1 0 0 0,0-1 0 0 0,0 1 0 0 0,0-1 0 0 0,0 0-1 0 0,0 1 0 0 0,0 0 0 0 0,0 0 0 0 0,0 0 0 0 0,0 0 0 0 0,0-1 0 0 0,0 1 0 0 0,0 0 0 0 0,0 0 0 0 0,0 0 0 0 0,0-1 0 0 0,1 1 0 0 0,-1 0 0 0 0,0 0 0 0 0,1 0 0 0 0,-1 0 0 0 0,11 4-12 0 0,-11-5-83 0 0,0 1 36 0 0,0-1 28 0 0,1 1 82 0 0,0 1 175 0 0,-1-1-182 0 0,0 0-35 0 0,0 0-64 0 0,1 0-91 0 0,-1-1 22 0 0,0 1-37 0 0,0-1-40 0 0,-1 1-43 0 0,1 0-47 0 0,0-1-50 0 0,0 1-54 0 0,0 0-58 0 0,0-1-772 0 0</inkml:trace>
  <inkml:trace contextRef="#ctx0" brushRef="#br0" timeOffset="378.25">334 0 10944 0 0,'-4'5'-8'0'0,"0"-1"62"0"0,1 2 73 0 0,0 2 147 0 0,2 9 222 0 0,1-11-368 0 0,0 1-41 0 0,0 3-56 0 0,0-2-30 0 0,1-1 0 0 0,1 1 1 0 0,-1-1-1 0 0,1 1 0 0 0,1 0-1 0 0,4 11 54 0 0,-6-13-14 0 0,3 2 100 0 0,-1-1 70 0 0,1 1 113 0 0,0 4 85 0 0,2 0-140 0 0,1-1 77 0 0,4 3 145 0 0,8 7 331 0 0,-12-12-498 0 0,1 5 279 0 0,0 0-5 0 0,0-6-288 0 0,-6-5-261 0 0,2 0 38 0 0,2 4 176 0 0,18 16 930 0 0,-21-19-996 0 0,0-1-60 0 0,0 0 197 0 0,-3-3-49 0 0,0 0-11 0 0,0 0-18 0 0,0 0-72 0 0,2 0-30 0 0,1-1-128 0 0,-1 1 0 0 0,0-1 0 0 0,0 1 0 0 0,0-1 0 0 0,0 0-1 0 0,0 0 1 0 0,0 0 0 0 0,0 0 0 0 0,0 0 0 0 0,0-1 0 0 0,0 1 0 0 0,-1 0 0 0 0,1-1 0 0 0,-1 0 0 0 0,2 0-25 0 0,6-11 106 0 0,-9 12-93 0 0,1-1 0 0 0,0 0 0 0 0,-1 1-1 0 0,1-1 1 0 0,-1 0 0 0 0,0 0 0 0 0,1 0 0 0 0,-1 1 0 0 0,0-2-13 0 0,-2-16 53 0 0,2 16-53 0 0,-1 0 1 0 0,1 0 0 0 0,0 0 0 0 0,0 0-1 0 0,0 0 1 0 0,0 0 0 0 0,0 1-1 0 0,1-1 1 0 0,-1 0 0 0 0,1 0 0 0 0,0 0-1 0 0,0 0 0 0 0,1 0-1 0 0,-1-1 0 0 0,1 1 0 0 0,-1 0 0 0 0,1-1 0 0 0,-1 0 0 0 0,0 1 0 0 0,0-1 0 0 0,-1 1 0 0 0,1-1-1 0 0,-1 0 1 0 0,0-2 1 0 0,1 0-10 0 0,-1 0 0 0 0,1 0 0 0 0,1 0 0 0 0,-1 1-1 0 0,1-1 1 0 0,0 1 0 0 0,0-1 0 0 0,2-4 10 0 0,8-13-118 0 0,-6 11-5 0 0,4-3 10 0 0,4 1 40 0 0,-12 12 65 0 0,0 0 1 0 0,0 1 0 0 0,0-1 0 0 0,0 1 0 0 0,1 0 0 0 0,-1-1 0 0 0,0 1 0 0 0,0 0 0 0 0,1 0 0 0 0,-1 1 0 0 0,1-1 0 0 0,-1 0-1 0 0,1 1 1 0 0,-1-1 7 0 0,9 1-23 0 0,-8 0 15 0 0,1 0 0 0 0,-1 0-1 0 0,0 0 1 0 0,1 0 0 0 0,-1 1 0 0 0,0-1-1 0 0,0 1 1 0 0,2 1 8 0 0,5 3-54 0 0,1 4-36 0 0,1 3 64 0 0,-3-5 9 0 0,-2 1 0 0 0,1 0 0 0 0,1 3 17 0 0,-6-7 0 0 0,-1 0 1 0 0,0 0-1 0 0,1 0 1 0 0,-1 0-1 0 0,0 0 0 0 0,0 2 0 0 0,1 2 0 0 0,1-1 0 0 0,0 1 0 0 0,0-1 0 0 0,1 1 0 0 0,2 0 0 0 0,-1 1 0 0 0,0-1 0 0 0,-1 1 0 0 0,0 0 0 0 0,0 1 0 0 0,1 4 0 0 0,7 10 0 0 0,-1-5 11 0 0,-4-3 17 0 0,3 6 12 0 0,-2-8-48 0 0,1-1-40 0 0,3 0-51 0 0,-10-9-1 0 0,9 7-48 0 0,-8-7 47 0 0,1-1-68 0 0,-1 0-42 0 0,0-1-80 0 0,0-1-95 0 0,0-1-109 0 0,-2 0-126 0 0,-2 0-358 0 0,0 0-699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3:09.8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316 32 7744 0 0,'0'0'174'0'0,"0"0"29"0"0,0 0 12 0 0,-2-3-35 0 0,-15-14 3 0 0,9 9 84 0 0,6 7-50 0 0,1 0-50 0 0,-1 0-42 0 0,0 0-37 0 0,-2 1 20 0 0,0 1-52 0 0,2-1-11 0 0,1 0 40 0 0,-37 0 937 0 0,13 0-433 0 0,3 0-198 0 0,11 0-240 0 0,-1 0-35 0 0,9 0-99 0 0,1 0 1 0 0,0 0-1 0 0,0 0 0 0 0,-1 0 0 0 0,1 1 0 0 0,0-1 0 0 0,-1 1 0 0 0,1-1 0 0 0,0 1 1 0 0,0 0-1 0 0,0 0 0 0 0,0 0 0 0 0,0 0 0 0 0,0 0 0 0 0,0 0 0 0 0,0 0 0 0 0,0 1 1 0 0,0-1-1 0 0,0 2-17 0 0,-2 0 31 0 0,0 0 1 0 0,0 0 0 0 0,-1 0 0 0 0,1 0-1 0 0,-1-1 1 0 0,1 0 0 0 0,-1 0 0 0 0,-1 1-32 0 0,-14 5 88 0 0,14-5-78 0 0,2-1-8 0 0,1-1-1 0 0,0 1 1 0 0,-1 0-1 0 0,1 0 0 0 0,0 0 1 0 0,0 0-1 0 0,0 0 1 0 0,0 1-1 0 0,0-1 0 0 0,-1 3-1 0 0,1 10 43 0 0,3-13-41 0 0,-1 1-1 0 0,1-1 1 0 0,-1 0 0 0 0,0 0-1 0 0,0 0 1 0 0,1 0-1 0 0,-1 0 1 0 0,-2 2-2 0 0,3-4 0 0 0,-1 1 0 0 0,1 0 0 0 0,-1 0 0 0 0,0-1 0 0 0,1 1-1 0 0,0 0 1 0 0,-1 0 0 0 0,1 0 0 0 0,-1 0 0 0 0,1 0 0 0 0,0 0 0 0 0,0 0 0 0 0,0 0 0 0 0,-1 0-1 0 0,1-1 1 0 0,0 1 0 0 0,0 0 0 0 0,0 0 0 0 0,0 0 0 0 0,1 0 0 0 0,-1 0 0 0 0,0 0 0 0 0,0 1 0 0 0,7 2 0 0 0,-7-4 0 0 0,1 1 0 0 0,-1-1 0 0 0,0 0 0 0 0,1 0 0 0 0,-1 1 0 0 0,1-1 0 0 0,-1 0 0 0 0,0 1 0 0 0,1-1 0 0 0,-1 0 0 0 0,0 1 0 0 0,1-1 0 0 0,-1 0 0 0 0,0 1 0 0 0,0-1 0 0 0,1 1 0 0 0,-1-1 0 0 0,0 1 0 0 0,0-1 0 0 0,0 1 0 0 0,0-1 0 0 0,0 0 0 0 0,0 1 0 0 0,1-1 0 0 0,-1 1 0 0 0,0-1 0 0 0,0 1 0 0 0,0-1 0 0 0,-1 1 0 0 0,1-1 0 0 0,0 1 0 0 0,0 0 0 0 0,0 0 0 0 0,0 0 0 0 0,0-1 0 0 0,1 1 0 0 0,-1 0 0 0 0,0 0 0 0 0,0 0 0 0 0,1 0 0 0 0,-1 0 0 0 0,0 0 0 0 0,1 0 0 0 0,-1-1 0 0 0,1 1 0 0 0,0 0 0 0 0,-1 0 0 0 0,1-1 0 0 0,-1 1 0 0 0,1 0 0 0 0,0-1 0 0 0,0 1 0 0 0,-1-1 0 0 0,1 1 0 0 0,0-1 0 0 0,0 1 0 0 0,0-1 0 0 0,-1 1 0 0 0,1-1 0 0 0,0 0 0 0 0,14 11 0 0 0,-3 0 0 0 0,1-1 0 0 0,0 0 0 0 0,7 4 0 0 0,-17-12-1 0 0,-1 0 1 0 0,1 0-1 0 0,-1 1 1 0 0,1-1 0 0 0,-1 0-1 0 0,0 1 1 0 0,0 0 0 0 0,0-1-1 0 0,1 4 1 0 0,9 10 20 0 0,4-4 24 0 0,-13-11-34 0 0,-1 1 0 0 0,1 0 0 0 0,0 0 0 0 0,-1 0-1 0 0,1 0 1 0 0,-1 1 0 0 0,0-1 0 0 0,1 0 0 0 0,0 3-10 0 0,1 1 1 0 0,0-1 1 0 0,0 0-1 0 0,0-1 0 0 0,0 1 1 0 0,1-1-1 0 0,0 0 0 0 0,0 0 1 0 0,3 2-2 0 0,-1-1 0 0 0,0 1 0 0 0,-1-1 0 0 0,0 1 0 0 0,4 5 0 0 0,2 2 0 0 0,-11-12 0 0 0,1 0 0 0 0,-1 0 0 0 0,0 0 0 0 0,0 0 0 0 0,0 0 0 0 0,0 1 0 0 0,0-1 0 0 0,0 1 0 0 0,0-1 0 0 0,0 0 0 0 0,-1 1 0 0 0,1 0 0 0 0,-1-1 0 0 0,1 1 0 0 0,-1-1 0 0 0,1 1 0 0 0,-1 0 0 0 0,0-1 0 0 0,0 1 0 0 0,0 0 0 0 0,0-1 0 0 0,0 1 1 0 0,1 0-1 0 0,-1-1 1 0 0,0 1 0 0 0,0-1-1 0 0,1 1 1 0 0,-1-1-1 0 0,1 1 1 0 0,0-1 0 0 0,-1 1-1 0 0,1-1 1 0 0,0 1-1 0 0,0-1 1 0 0,0 0-1 0 0,0 0 1 0 0,0 1 0 0 0,0-1-1 0 0,1 0 0 0 0,1 6 52 0 0,-3 2-49 0 0,-1-7 6 0 0,0 7 28 0 0,-6 5 145 0 0,3-7-147 0 0,1-2-8 0 0,3-4-20 0 0,0-1 0 0 0,0 1 0 0 0,-1 0 0 0 0,1-1 0 0 0,0 1 0 0 0,0-1-1 0 0,-1 1 1 0 0,1-1 0 0 0,-1 1 0 0 0,1-1 0 0 0,-1 1 0 0 0,1-1 0 0 0,-1 1 0 0 0,1-1-1 0 0,-1 1 1 0 0,1-1 0 0 0,-1 0 0 0 0,1 1 0 0 0,-1-1 0 0 0,0 0 0 0 0,1 0-1 0 0,-1 1-6 0 0,-4 1 27 0 0,-40 23 224 0 0,41-24-226 0 0,0 0 1 0 0,1 0 0 0 0,-1 0-1 0 0,0-1 1 0 0,0 1 0 0 0,0-1-1 0 0,0 0 1 0 0,1 0 0 0 0,-1-1-1 0 0,-2 1-25 0 0,-13-1 112 0 0,-8 1-32 0 0,-19 0-64 0 0,31-3-16 0 0,-1-9-16 0 0,11 6-36 0 0,2 3-72 0 0,1 1-77 0 0,1 1 57 0 0,0 0-33 0 0,0 0-36 0 0,1 1-33 0 0,-1-1-339 0 0,1 0 80 0 0,-1 1-47 0 0,1-2-652 0 0,0-2-514 0 0,0-5-977 0 0</inkml:trace>
  <inkml:trace contextRef="#ctx0" brushRef="#br0" timeOffset="314.66">543 32 8928 0 0,'0'0'200'0'0,"0"0"33"0"0,0 0 14 0 0,3 2 2 0 0,3 8-55 0 0,-1 4 56 0 0,-4-11-185 0 0,0 0 0 0 0,-1 0 0 0 0,1 1 0 0 0,-1-1 0 0 0,1 0-1 0 0,-1 0 1 0 0,0 1 0 0 0,-1-1 0 0 0,1 0 0 0 0,0 0 0 0 0,-1 0-1 0 0,0 1 1 0 0,0-1 0 0 0,0 1-65 0 0,-2 2 79 0 0,-3 7 222 0 0,5-9-208 0 0,0-1-1 0 0,0 1 1 0 0,1 0 0 0 0,-1-1-1 0 0,1 1 1 0 0,0 3-93 0 0,0 52 776 0 0,0 86 934 0 0,0-92-1045 0 0,4-31-407 0 0,5-1 50 0 0,-5-7-160 0 0,-5 7-58 0 0,0-13-48 0 0,1 7 60 0 0,0 0-33 0 0,0 28 65 0 0,0-25-48 0 0,3-13-33 0 0,7 5-26 0 0,-8-8 13 0 0,-2-2-83 0 0,0 0-94 0 0,0 0-93 0 0,0 0 65 0 0,0 0-40 0 0,0 0-42 0 0,0 0-41 0 0,0 0-36 0 0,0 0-33 0 0,0 0-233 0 0,0 0-55 0 0,0 0-763 0 0,0 0-602 0 0,0 0-1146 0 0</inkml:trace>
  <inkml:trace contextRef="#ctx0" brushRef="#br0" timeOffset="620.11">362 334 9416 0 0,'0'0'208'0'0,"0"0"33"0"0,0-2 16 0 0,0 1-247 0 0,0 0 0 0 0,0 0-1 0 0,1 0 1 0 0,-1 1-1 0 0,0-1 1 0 0,0 0-1 0 0,1 0 1 0 0,-1 1 0 0 0,1-1-1 0 0,-1 0 1 0 0,1 1-1 0 0,-1-1 1 0 0,1 1 0 0 0,-1-1-1 0 0,1 0 1 0 0,-1 1-1 0 0,1-1 1 0 0,0 1 0 0 0,-1 0-1 0 0,1-1-9 0 0,18-9 77 0 0,-17 8-76 0 0,0 1-3 0 0,0 1 1 0 0,1-1-1 0 0,-1 0 1 0 0,0 1-1 0 0,0 0 1 0 0,1-1-1 0 0,-1 1 1 0 0,0 0-1 0 0,1 0 1 0 0,1 0 1 0 0,4 1 22 0 0,0-3 37 0 0,2-3 84 0 0,0 0 52 0 0,18 0 226 0 0,-13 2-211 0 0,31-10 429 0 0,-31 8-462 0 0,-1-2-40 0 0,-9 5-82 0 0,0 0 1 0 0,0 0-1 0 0,0 0 1 0 0,0 0 0 0 0,1 1-1 0 0,-1 0 1 0 0,0 0-1 0 0,1 0 1 0 0,-1 1 0 0 0,4-1-56 0 0,13-1 195 0 0,-1-3-48 0 0,-13 3-94 0 0,-1 0 0 0 0,1 1 0 0 0,0 0-1 0 0,0 0 1 0 0,1 0-53 0 0,5 2 73 0 0,14-2 63 0 0,-12-1-102 0 0,-1-4-134 0 0,-12 5 56 0 0,0 0-1 0 0,0 0 1 0 0,0 0 0 0 0,0 0 0 0 0,1 0 0 0 0,-1 1 0 0 0,0-1 0 0 0,2 1 44 0 0,13 0-308 0 0</inkml:trace>
  <inkml:trace contextRef="#ctx0" brushRef="#br0" timeOffset="889.62">967 470 6056 0 0,'0'0'176'0'0,"2"-2"-4"0"0,1-2-152 0 0,-1 3-8 0 0,21-10-8 0 0,-19 10-7 0 0,4-3 58 0 0,-4 2 17 0 0,0-1 41 0 0,1 1 116 0 0,-2-1 107 0 0,2-7 547 0 0,0 7-417 0 0,0 0-55 0 0,3-1 94 0 0,-1-3-100 0 0,-5 2-223 0 0,1-1 157 0 0,5 1 84 0 0,-4 3-298 0 0,0 0-9 0 0,0-1 49 0 0,12-13 528 0 0,-9 9-427 0 0,-3 3-143 0 0,-1 1-39 0 0,0 0-47 0 0,-1 1-70 0 0,1-2 156 0 0,-2 1-58 0 0,-2-6-37 0 0,1 7 0 0 0,0-3-4 0 0,0 0 4 0 0,0-3 52 0 0,-3-2-27 0 0,-12-2 11 0 0,5 19-37 0 0,5-3 62 0 0,-2-3-60 0 0,1-1-14 0 0,5 1-14 0 0,1 0 1 0 0,-1-1 0 0 0,0 1-1 0 0,0 0 1 0 0,0-1-1 0 0,0 1 1 0 0,1 0-1 0 0,-1 0 1 0 0,0 0-1 0 0,1 0 1 0 0,-1 0-1 0 0,1-1 1 0 0,-1 1-1 0 0,1 0 1 0 0,-1 0 0 0 0,1 1-2 0 0,-6 9 39 0 0,-5-5-18 0 0,10-6-18 0 0,0 0 1 0 0,0 1-1 0 0,0-1 1 0 0,0 1-1 0 0,0-1 1 0 0,0 1-1 0 0,0 0 1 0 0,0-1-1 0 0,1 1 0 0 0,-1 0 1 0 0,0 0-1 0 0,0-1 1 0 0,1 1-1 0 0,-1 0 1 0 0,0 0-1 0 0,1 0-3 0 0,-7 14 63 0 0,1 3-12 0 0,3-8-22 0 0,1 7 41 0 0,2-15-63 0 0,0-1-1 0 0,0 1 0 0 0,0-1 0 0 0,0 0 0 0 0,0 1 0 0 0,-1-1 0 0 0,1 0 0 0 0,0 1 0 0 0,-1-1 1 0 0,0 1-7 0 0,-1 2 1 0 0,0 0-1 0 0,1 0 1 0 0,-1 0 0 0 0,1 0 0 0 0,-1 0 0 0 0,1 1 0 0 0,1-1 0 0 0,-1 1 0 0 0,1-1 0 0 0,-1 0 0 0 0,1 1 0 0 0,0-1 0 0 0,1 1-1 0 0,-1 13 19 0 0,0 7 90 0 0,2-20-45 0 0,13 20 16 0 0,9-12 7 0 0,-20-11-78 0 0,2 0 25 0 0,-1-1 0 0 0,1-1 0 0 0,-1 1 0 0 0,1-1 0 0 0,-1 0 0 0 0,1 0 0 0 0,2-1-34 0 0,6 1 55 0 0,28 0-32 0 0,-40 0-19 0 0,0 0 0 0 0,-1 0 0 0 0,1 0 0 0 0,0 0 1 0 0,-1-1-1 0 0,1 1 0 0 0,-1 0 0 0 0,1-1 0 0 0,-1 1 1 0 0,1-1-1 0 0,-1 0 0 0 0,1 1 0 0 0,0-2-4 0 0,6-7-40 0 0,-5 3-121 0 0,1 1 71 0 0,6 1-12 0 0,-5 2-13 0 0,-2 1 3 0 0,0-1-50 0 0,0-2-151 0 0,-1 1 107 0 0,0 0-37 0 0,0 0-214 0 0,0 0-108 0 0,0 1 83 0 0,0 0-40 0 0,3-1-609 0 0,1 1-475 0 0,3 1-905 0 0</inkml:trace>
  <inkml:trace contextRef="#ctx0" brushRef="#br0" timeOffset="1292.81">1390 319 7688 0 0,'2'2'166'0'0,"0"0"-131"0"0,-1-1-1 0 0,0 1 0 0 0,0-1 0 0 0,0 1 1 0 0,0-1-1 0 0,0 1 0 0 0,-1 0 1 0 0,1-1-1 0 0,0 2-34 0 0,3 20 194 0 0,-3 3-84 0 0,-2 0-56 0 0,0 1-21 0 0,1-26 9 0 0,0 1 0 0 0,0-1 0 0 0,1 1 0 0 0,-1-1 0 0 0,0 1 0 0 0,1-1-1 0 0,-1 1 1 0 0,1-1 0 0 0,-1 1 0 0 0,1-1 0 0 0,0 0 0 0 0,0 1 0 0 0,-1-1-42 0 0,7 12 326 0 0,-6-9-280 0 0,0 0 35 0 0,0 7 172 0 0,-1 1 63 0 0,0 23 726 0 0,0-21-644 0 0,-1-3-121 0 0,1-6-185 0 0,0-1-38 0 0,2 10 323 0 0,4-1 34 0 0,0-2-39 0 0,-5-1-44 0 0,-1-3-108 0 0,0-5-148 0 0,0 0 0 0 0,0 0 1 0 0,0 0-1 0 0,0 0 1 0 0,0 1-1 0 0,0-1 0 0 0,1 0 1 0 0,-1 0-1 0 0,1 0 1 0 0,0 1-73 0 0,1 0 109 0 0,1 1-8 0 0,1 3 31 0 0,-2-2 32 0 0,-1 1 71 0 0,-1-3-72 0 0,0 1 37 0 0,1 2-27 0 0,1 0-40 0 0,2 0-15 0 0,2 2 4 0 0,-4-7 46 0 0,-1 1-95 0 0,-1 1-65 0 0,1 1-67 0 0,-2-2 88 0 0,1-1 36 0 0,0-1 49 0 0,0 1 59 0 0,0-1 71 0 0,0 1 122 0 0,0-14-259 0 0,0 0 36 0 0,-3 8 15 0 0,2 5-150 0 0,0-1 7 0 0,0 0-1 0 0,0 0 0 0 0,0-1 1 0 0,0 1-1 0 0,0 0 0 0 0,0 0 0 0 0,1-1 1 0 0,-1 1-1 0 0,0 0 0 0 0,1-1 0 0 0,-1 1 1 0 0,1-1-1 0 0,-1 1 0 0 0,1-1 0 0 0,0 1 1 0 0,-1-1-1 0 0,1 1 0 0 0,0-1 1 0 0,0 1-1 0 0,0-2-14 0 0,0-2 6 0 0,-1-1-1 0 0,0 1 1 0 0,0 0 0 0 0,0-1-1 0 0,-2-2-5 0 0,1 3 0 0 0,0-1 0 0 0,1 1-1 0 0,0 0 1 0 0,0-1-1 0 0,0-2 1 0 0,1-22-60 0 0,0 2-61 0 0,0-50-394 0 0,2 60 308 0 0,5 0 31 0 0,-3 8 71 0 0,-1 0-28 0 0,0 2 34 0 0,3-10-79 0 0,-3 9 94 0 0,-1-9-79 0 0,-2 17 150 0 0,0 0-1 0 0,0-1 1 0 0,0 1-1 0 0,1 0 1 0 0,-1-1-1 0 0,0 1 1 0 0,0 0 0 0 0,1-1-1 0 0,-1 1 1 0 0,1-1 13 0 0,12-13-128 0 0,2 2 32 0 0,-9 10 99 0 0,-5 3-2 0 0,-1 0 0 0 0,0 0 0 0 0,1 0 1 0 0,-1 0-1 0 0,1 0 0 0 0,-1 0 0 0 0,1-1 1 0 0,-1 1-1 0 0,0 0 0 0 0,1 0 0 0 0,-1-1 1 0 0,0 1-1 0 0,1 0 0 0 0,-1-1 0 0 0,0 1 1 0 0,1 0-1 0 0,-1-1 0 0 0,0 1 0 0 0,0 0 1 0 0,1-1-1 0 0,-1 1 0 0 0,0-1 0 0 0,0 1 1 0 0,0 0-1 0 0,1-1 0 0 0,-1 1 0 0 0,0-1 1 0 0,0 1-1 0 0,0-1 0 0 0,0 1 0 0 0,0 0 1 0 0,0-1-1 0 0,0 1 0 0 0,0-1 0 0 0,0 1 1 0 0,0-1-2 0 0,0-1 48 0 0,0 2-120 0 0,2 1-26 0 0,1 0 34 0 0,2 4-7 0 0,0 0 16 0 0,10 3-49 0 0,-6-3 54 0 0,5 7 61 0 0,-7-4-20 0 0,3 4 13 0 0,-3 1 61 0 0,4 5 115 0 0,-9-15-42 0 0,0 0-62 0 0,-2 1-39 0 0,-1 1-23 0 0,1-2 25 0 0,-1 2-6 0 0,1-4-20 0 0,4 6 19 0 0,5 10 46 0 0,-6-2 11 0 0,-3-13-81 0 0,-1-1 0 0 0,1 1 0 0 0,0 0 0 0 0,-1 0 0 0 0,1-1 0 0 0,-1 1 0 0 0,1 0 0 0 0,-1-1 0 0 0,0 1 1 0 0,0-1-1 0 0,0 1 0 0 0,0-1 0 0 0,0 1 0 0 0,0-1 0 0 0,0 1-8 0 0,-11 10 109 0 0,7-7-48 0 0,2-3 32 0 0,1-1-34 0 0,-5 0-2 0 0,1 0-12 0 0,-16 9 73 0 0,10-8-84 0 0,1 1-4 0 0,3 2-22 0 0,7-4-9 0 0,0-1 0 0 0,-1 1 0 0 0,1 0 0 0 0,-1 0 0 0 0,1-1 0 0 0,0 1 0 0 0,-1 0 0 0 0,0-1 0 0 0,1 0 0 0 0,-1 1-1 0 0,1-1 1 0 0,-1 0 0 0 0,1 0 0 0 0,-1 0 1 0 0,-3 0-58 0 0,-5 0 67 0 0,7 0-46 0 0,0 0-54 0 0,1 0-17 0 0,0 0-44 0 0,0 0-52 0 0,1 0-59 0 0,0 0 14 0 0,1 0-40 0 0,-1 0-37 0 0,1 0-33 0 0,-1 0-234 0 0,1 0-56 0 0,-2-2-767 0 0,-2-2-680 0 0,-5-5-1005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3:07.1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15 7256 0 0,'0'0'165'0'0,"0"0"22"0"0,0 0 7 0 0,0 0 44 0 0,0 0 136 0 0,0 0 61 0 0,0 0 12 0 0,0 0-27 0 0,0 0-118 0 0,0 0-50 0 0,0 0-10 0 0,0 0-5 0 0,0 0-10 0 0,0 0-3 0 0,3 3 0 0 0,2 3-106 0 0,3 8 107 0 0,-1 0-1 0 0,-2-8-103 0 0,-3-3 49 0 0,0-1-62 0 0,-2 1-39 0 0,1 1-34 0 0,-1 0-7 0 0,0-2 27 0 0,6 10 113 0 0,-5-9-130 0 0,0 0 1 0 0,0 1 0 0 0,0-1-1 0 0,0 0 1 0 0,0 0-1 0 0,-1 1 1 0 0,0-1-39 0 0,1 7 117 0 0,-1 2 47 0 0,0 8 88 0 0,0 28 162 0 0,0-36-291 0 0,0 1 41 0 0,0-13-157 0 0,0 5 50 0 0,1-1 0 0 0,0 0 1 0 0,0 0-1 0 0,0 1 0 0 0,2 3-57 0 0,4 17 259 0 0,-9-9-124 0 0,-3-4-1 0 0,4-11-113 0 0,0 1 0 0 0,0-1 0 0 0,0 1 0 0 0,1-1 1 0 0,-1 1-1 0 0,0-1 0 0 0,1 1 0 0 0,0-1 0 0 0,-1 1 0 0 0,1 0 1 0 0,0-1-1 0 0,0 1 0 0 0,0-1 0 0 0,0 1-21 0 0,0 27 270 0 0,0 79 847 0 0,0-72-819 0 0,0-2-110 0 0,0-34-186 0 0,0 0-1 0 0,0 0 0 0 0,0 0 1 0 0,0 0-1 0 0,0 0 0 0 0,0 0 1 0 0,0 1-1 0 0,0-1 0 0 0,0 0 1 0 0,0 0-1 0 0,0 0 0 0 0,0 0 1 0 0,0 0-1 0 0,0 0 0 0 0,0 0 0 0 0,0 0 1 0 0,0 0-1 0 0,0 0 0 0 0,0 0 1 0 0,0 1-1 0 0,0-1 0 0 0,0 0 1 0 0,0 0-1 0 0,0 0 0 0 0,0 0 1 0 0,0 0-1 0 0,0 0 0 0 0,0 0 0 0 0,-1 0 1 0 0,1 0-1 0 0,0 0 0 0 0,0 0 1 0 0,0 0-1 0 0,0 0 0 0 0,0 0 1 0 0,0 0-1 0 0,0 1 0 0 0,0-1 1 0 0,0 0-1 0 0,0 0 0 0 0,0 0 1 0 0,0 0-1 0 0,-1 0 0 0 0,1 0 0 0 0,0 0 1 0 0,0 0-1 0 0,0 0 0 0 0,0 0 1 0 0,0 0-1 0 0,0 0 0 0 0,0 0 1 0 0,0 0-1 0 0,0 0 0 0 0,0 0 1 0 0,0 0-1 0 0,-1 0 0 0 0,1-1-1 0 0,-10 1 72 0 0,8 0 5 0 0,2 0 2 0 0,0 0-30 0 0,0 0-106 0 0,0 0-62 0 0,0 0-10 0 0,0 0 15 0 0,0 0-64 0 0,0 0-132 0 0,0 0 7 0 0,0 0-37 0 0,0-2-900 0 0,0-11-57 0 0</inkml:trace>
  <inkml:trace contextRef="#ctx0" brushRef="#br0" timeOffset="566.17">0 46 7136 0 0,'0'0'165'0'0,"0"0"22"0"0,0 0 6 0 0,3-3-28 0 0,3-3-116 0 0,-2 2 16 0 0,-1 2 246 0 0,-1 0-107 0 0,1 2-65 0 0,1 0-52 0 0,-1 0-12 0 0,0-1 39 0 0,4-4 145 0 0,3 0 109 0 0,3 2 63 0 0,-2 2-145 0 0,1-5 6 0 0,0 0-27 0 0,-2 4-24 0 0,-4 2-38 0 0,0 0-45 0 0,3 0 51 0 0,-5 0-128 0 0,10 0 62 0 0,-7 0-57 0 0,1 0 35 0 0,1 0 62 0 0,7 4-94 0 0,1 5-40 0 0,-7-4-43 0 0,-6-3-6 0 0,0 2 0 0 0,6 18 0 0 0,2-7 0 0 0,3 2 10 0 0,-12-13-1 0 0,-1 0-1 0 0,-1 0 1 0 0,1 0-1 0 0,0 1 1 0 0,-1-1-1 0 0,0 0 1 0 0,0 1-1 0 0,0-1 1 0 0,-1 4-9 0 0,2 20 61 0 0,-2-1 55 0 0,0-9 12 0 0,-2-3-36 0 0,-5 2-20 0 0,3-6-31 0 0,3-10-28 0 0,1 1 1 0 0,-1 0-1 0 0,1-1 0 0 0,-1 1 1 0 0,0 0-1 0 0,0-1 1 0 0,0 1-1 0 0,0-1 0 0 0,0 1 1 0 0,0-1-1 0 0,-1 1-13 0 0,-7 11 104 0 0,-14 27 30 0 0,20-36-121 0 0,0 0 1 0 0,1-1-1 0 0,-1 0 1 0 0,-1 1-1 0 0,1-1 1 0 0,0 0 0 0 0,-1-1-1 0 0,1 1 1 0 0,-4 1-14 0 0,-6 1 16 0 0,8 5-4 0 0,-20 6 58 0 0,20-14-16 0 0,-5-2 14 0 0,7 0 12 0 0,3 0-12 0 0,0 0-4 0 0,3-11-5 0 0,-3 11-58 0 0,0-1-1 0 0,1 1 0 0 0,-1 0 1 0 0,1-1-1 0 0,-1 1 0 0 0,1 0 0 0 0,-1 0 1 0 0,1-1-1 0 0,-1 1 0 0 0,1 0 0 0 0,-1 0 1 0 0,1 0-1 0 0,-1 0 0 0 0,1 0 0 0 0,-1 0 1 0 0,1 0-1 0 0,-1 0 0 0 0,1 0 0 0 0,-1 0 1 0 0,1 0-1 0 0,-1 0 0 0 0,2 0 0 0 0,0 0 0 0 0,-1 0 0 0 0,1 0-1 0 0,-1-1 1 0 0,1 1 0 0 0,-1 0 0 0 0,1-1 0 0 0,-1 1 0 0 0,1-1 0 0 0,0 0 0 0 0,43-24 10 0 0,-15 20 54 0 0,-26 3-60 0 0,0 0 0 0 0,0 0 1 0 0,0 1-1 0 0,0-1 0 0 0,1 1 0 0 0,-1 0 0 0 0,0 0 0 0 0,0 1 0 0 0,1-1 0 0 0,-1 1 0 0 0,1 0 0 0 0,-1 0 1 0 0,4 1-5 0 0,0-1-12 0 0,0 1 1 0 0,-1 1 0 0 0,1-1-1 0 0,0 1 1 0 0,6 3 11 0 0,-11-4-3 0 0,32 14-9 0 0,-23-12 12 0 0,3 2 21 0 0,1 5 35 0 0,6 7-13 0 0,-20-15-41 0 0,0-1 0 0 0,0 1 0 0 0,1 0-1 0 0,-1-1 1 0 0,0 1 0 0 0,0 0 0 0 0,-1 0 0 0 0,1 0-1 0 0,0 1 1 0 0,-1-1 0 0 0,1 0 0 0 0,-1 1 0 0 0,1-1-2 0 0,-1 1-4 0 0,1 0 1 0 0,1 0-1 0 0,-1 0 1 0 0,0-1 0 0 0,1 1-1 0 0,-1-1 1 0 0,2 1 3 0 0,-2-1-4 0 0,0-1 0 0 0,-1 1 0 0 0,1-1 1 0 0,0 1-1 0 0,-1-1 0 0 0,1 1 0 0 0,-1 0 0 0 0,1 0 1 0 0,-1 0-1 0 0,0 0 0 0 0,0 0 0 0 0,0 0 0 0 0,0 0 1 0 0,0 0-1 0 0,0 1 0 0 0,-1-1 0 0 0,1 0 0 0 0,-1 0 1 0 0,0 1 3 0 0,1 4-31 0 0,-1-5 26 0 0,0 0 0 0 0,0 0 0 0 0,0 0 0 0 0,0 0 0 0 0,0 0 0 0 0,-1 0 0 0 0,1 0 0 0 0,-1 0 0 0 0,1 0 1 0 0,-1 1 4 0 0,-4 5 1 0 0,0 1 21 0 0,2 4 43 0 0,4-10-50 0 0,-1 0 0 0 0,0-1 0 0 0,-1 1 0 0 0,1 0 0 0 0,0-1 0 0 0,-1 1 0 0 0,1-1 0 0 0,-1 1 0 0 0,0-1 0 0 0,0 1 0 0 0,0-1 0 0 0,0 1 1 0 0,0-1-1 0 0,0 0 0 0 0,-1 1 0 0 0,1-1 0 0 0,-1 0 0 0 0,0 0 0 0 0,1 0 0 0 0,-1 0 0 0 0,0-1 0 0 0,0 1 0 0 0,0 0 0 0 0,0-1 0 0 0,-1 1 1 0 0,0 0-16 0 0,-15 10 131 0 0,2 1 1 0 0,-2 2-132 0 0,-4 5 78 0 0,21-18-74 0 0,-1-1 1 0 0,0 1-1 0 0,0-1 0 0 0,1 0 1 0 0,-1 0-1 0 0,0 1 0 0 0,0-2 1 0 0,-1 1-1 0 0,1 0 0 0 0,0 0 0 0 0,0 0 1 0 0,0-1-1 0 0,0 0 0 0 0,-1 1-4 0 0,-9 2 41 0 0,-24 12 43 0 0,31-13-68 0 0,-24 6 40 0 0,5-5 19 0 0,9-3-39 0 0,-14 1 25 0 0,13-5-74 0 0,16 4 12 0 0,-28-15-107 0 0,13 5-46 0 0,14 8-55 0 0,0 1 46 0 0,0-1 39 0 0,1 0 32 0 0,-1-1-29 0 0,2-2 34 0 0,-1 3 32 0 0,1 1-38 0 0,-1-4-143 0 0,0 3 118 0 0,0 1-34 0 0,0 0-6 0 0,0-1-35 0 0,0 1-39 0 0,0 1-44 0 0,0-1-47 0 0,0 0-44 0 0,0 1-40 0 0,0 0-33 0 0,0-1-127 0 0,0 1-34 0 0,0 0-1319 0 0</inkml:trace>
  <inkml:trace contextRef="#ctx0" brushRef="#br0" timeOffset="1015.74">877 333 7016 0 0,'0'0'201'0'0,"-2"0"-4"0"0,-11-3-155 0 0,5-3-24 0 0,4 2 48 0 0,4 4-66 0 0,-3-2 326 0 0,0 1-112 0 0,0 0-69 0 0,0 1-54 0 0,-1 0-12 0 0,2-1 40 0 0,0 0-25 0 0,1 0-39 0 0,-2-2 15 0 0,1 1 14 0 0,1 1 0 0 0,0 0 40 0 0,-2-1 123 0 0,1 1 113 0 0,-3 2 18 0 0,1 0-35 0 0,-1-1-36 0 0,1-1-36 0 0,-1 1 62 0 0,1 1-86 0 0,2 2-88 0 0,1 4-92 0 0,1-7-63 0 0,0 0 1 0 0,0 0-1 0 0,0 0 0 0 0,0 0 0 0 0,0 1 1 0 0,0-1-1 0 0,0 0 0 0 0,0 0 1 0 0,0 0-1 0 0,0 0 0 0 0,0 0 1 0 0,0 0-1 0 0,0 0 0 0 0,0 0 1 0 0,0 0-1 0 0,0 0 0 0 0,0 1 0 0 0,0-1 1 0 0,0 0-1 0 0,0 0 0 0 0,0 0 1 0 0,0 0-1 0 0,0 0 0 0 0,-1 0 1 0 0,1 0-1 0 0,0 0 0 0 0,0 0 0 0 0,0 0 1 0 0,0 0-1 0 0,0 0 0 0 0,0 0 1 0 0,0 1-1 0 0,0-1 0 0 0,0 0 1 0 0,0 0-1 0 0,0 0 0 0 0,0 0 1 0 0,0 0-1 0 0,0 0 0 0 0,-1 0 0 0 0,1 0 1 0 0,0 0-1 0 0,0 0 0 0 0,0 0 1 0 0,0 0-1 0 0,0 0 0 0 0,0 0 1 0 0,0 0-1 0 0,0 0 0 0 0,0 0 0 0 0,0 0 1 0 0,-1 0-1 0 0,1 0 0 0 0,0 0 1 0 0,0 0-1 0 0,0 0 0 0 0,0 0-4 0 0,-14 4 285 0 0,-1 6-110 0 0,-2 8-69 0 0,16-17-102 0 0,-1 1 0 0 0,1 0 0 0 0,0 0 0 0 0,0 0 0 0 0,0 0 0 0 0,0 0 0 0 0,0 0 1 0 0,0 0-1 0 0,1 0 0 0 0,-1 1 0 0 0,1-1 0 0 0,-1 2-4 0 0,1-2 5 0 0,0-1 0 0 0,0 1 0 0 0,0-1 0 0 0,-1 1 0 0 0,1-1 0 0 0,-1 1 0 0 0,1-1 0 0 0,-1 1 0 0 0,1-1 0 0 0,-1 1 0 0 0,0-1 1 0 0,1 1-1 0 0,-2 0-5 0 0,-4 11 31 0 0,4 0 19 0 0,2-1-48 0 0,0 2 84 0 0,0 2 96 0 0,0 0 108 0 0,2-1-18 0 0,5-1-129 0 0,-3-4-54 0 0,-1 2-29 0 0,-3-12-61 0 0,0 1-1 0 0,0-1 0 0 0,0 0 1 0 0,1 1-1 0 0,-1-1 0 0 0,0 0 1 0 0,0 1-1 0 0,0-1 0 0 0,0 0 1 0 0,0 1-1 0 0,1-1 1 0 0,-1 0-1 0 0,0 1 0 0 0,0-1 1 0 0,0 0-1 0 0,1 0 0 0 0,-1 1 1 0 0,0-1-1 0 0,0 0 0 0 0,1 0 1 0 0,-1 1-1 0 0,0-1 0 0 0,1 0 1 0 0,-1 0 1 0 0,7 4 8 0 0,-5-3 3 0 0,6 5-23 0 0,7 8 135 0 0,0 0 24 0 0,-7-8-115 0 0,-8-5-30 0 0,0-1-1 0 0,1 0 0 0 0,-1 0 0 0 0,1 0 1 0 0,-1 1-1 0 0,0-1 0 0 0,1 0 0 0 0,-1 0 1 0 0,1 0-1 0 0,-1 0 0 0 0,1 0 1 0 0,-1 0-1 0 0,1 0 0 0 0,-1 0 0 0 0,0 0 1 0 0,1 0-1 0 0,-1 0 0 0 0,1 0 1 0 0,-1 0-1 0 0,1 0 0 0 0,-1 0 0 0 0,1-1 1 0 0,-1 1-1 0 0,0 0 0 0 0,1 0 0 0 0,-1 0 1 0 0,1-1-1 0 0,-1 1 0 0 0,0 0 1 0 0,1-1-1 0 0,-1 1 0 0 0,0 0 0 0 0,1-1 1 0 0,-1 1-1 0 0,0 0 0 0 0,0-1 0 0 0,1 1 1 0 0,-1 0-1 0 0,0-1-1 0 0,1 0 2 0 0,-1 1 0 0 0,0-1-1 0 0,1 1 1 0 0,-1-1 0 0 0,1 1-1 0 0,0-1 1 0 0,-1 1 0 0 0,1-1 0 0 0,-1 1-1 0 0,1-1 1 0 0,0 1 0 0 0,-1-1 0 0 0,1 1-1 0 0,0 0 1 0 0,-1 0 0 0 0,1-1 0 0 0,0 1-1 0 0,0 0 1 0 0,-1 0 0 0 0,1 0-1 0 0,0 0 1 0 0,0 0-2 0 0,0 0 11 0 0,1 0-1 0 0,-1 0 0 0 0,0 0 0 0 0,1-1 1 0 0,-1 1-1 0 0,0 0 0 0 0,1 0 1 0 0,-1-1-1 0 0,0 1 0 0 0,1-1 0 0 0,-1 1-10 0 0,13-13 179 0 0,-11 11-153 0 0,-1 0-9 0 0,0 0-3 0 0,1 0 1 0 0,-1-1 0 0 0,0 1-1 0 0,0 0 1 0 0,0-1-1 0 0,-1 1 1 0 0,1-1-1 0 0,0 0 1 0 0,-1 1-1 0 0,0-1 1 0 0,1 0-1 0 0,-1 0-14 0 0,1-20 142 0 0,-2 21-138 0 0,0 1 0 0 0,1-1 0 0 0,-1 0-1 0 0,0 1 1 0 0,1-1 0 0 0,-1 0 0 0 0,1 1 0 0 0,-1-1 0 0 0,1 0 0 0 0,0 1 0 0 0,0-1-1 0 0,0 1 1 0 0,0-1-4 0 0,0 1 4 0 0,0 0 1 0 0,0-1-1 0 0,-1 0 0 0 0,1 1 0 0 0,0-1 0 0 0,-1 1 0 0 0,1-1 0 0 0,-1 0 0 0 0,1 1 1 0 0,-1-1-1 0 0,0 0 0 0 0,0 1 0 0 0,0-1-4 0 0,0-29 67 0 0,0 29-64 0 0,-1-7-4 0 0,5 3 52 0 0,6-4-55 0 0,-7 7-68 0 0,-3 6-9 0 0,0 9 3 0 0,0 9-3 0 0,0-14 44 0 0,0 38 25 0 0,0 3 12 0 0,-1-47 0 0 0,1-1 0 0 0,0 0 0 0 0,0 1 0 0 0,0-1 0 0 0,0 0 0 0 0,0 1 0 0 0,0-1 0 0 0,0 1 0 0 0,0-1 0 0 0,0 0 0 0 0,0 1 0 0 0,0-1 0 0 0,0 0 0 0 0,0 1 0 0 0,0-1 0 0 0,0 1 0 0 0,0-1 0 0 0,0 0 0 0 0,0 1 0 0 0,1-1 0 0 0,-1 0 0 0 0,0 1 0 0 0,0-1 0 0 0,0 0 0 0 0,1 1 0 0 0,-1-1 0 0 0,0 0 0 0 0,0 0 0 0 0,1 1 0 0 0,-1-1 0 0 0,0 0 0 0 0,2 1 0 0 0,-1 0 0 0 0,0 0 0 0 0,0 0 0 0 0,0 0 0 0 0,1 0 0 0 0,-1 1 0 0 0,0-1 0 0 0,0 0 0 0 0,-1 0 0 0 0,1 1 0 0 0,0-1 0 0 0,0 1 0 0 0,-1-1 0 0 0,1 2 0 0 0,9 9-39 0 0,-8-10-45 0 0,-1-1-40 0 0,-1-1-183 0 0,2 2-21 0 0,11 11-6 0 0</inkml:trace>
  <inkml:trace contextRef="#ctx0" brushRef="#br0" timeOffset="1383.37">1346 227 6624 0 0,'-13'-13'192'0'0,"8"11"-7"0"0,-23 4-86 0 0,19 5 89 0 0,6-4-82 0 0,1-1 74 0 0,1-1-41 0 0,-3 0 39 0 0,1-1-88 0 0,-2-1-43 0 0,3 1-10 0 0,1 0 34 0 0,-5 0 102 0 0,4-1-114 0 0,-1 1 1 0 0,1 0 0 0 0,0 0-1 0 0,0 0 1 0 0,0 1 0 0 0,0-1-1 0 0,0 0 1 0 0,0 1-1 0 0,0-1 1 0 0,-1 1-60 0 0,-5 4 191 0 0,-1 1 79 0 0,-4-4 68 0 0,3 0-75 0 0,6 2-35 0 0,0 3-43 0 0,-10 1 119 0 0,3-1-100 0 0,8-4-112 0 0,-11 11 269 0 0,5-2-106 0 0,4 3-86 0 0,3 4-65 0 0,5-4-37 0 0,9 0 13 0 0,7 4-8 0 0,-13-13-65 0 0,0-1-6 0 0,-4-2-1 0 0,1-1 0 0 0,0 0 0 0 0,0 0 0 0 0,0 0 0 0 0,1 0 0 0 0,0 0 0 0 0,0 0 0 0 0,-1 0 0 0 0,0 0 0 0 0,0 0 0 0 0,0 0 0 0 0,0 0 0 0 0,1 1 0 0 0,2 3 3 0 0,12 12 75 0 0,-12-14-77 0 0,5 1 30 0 0,-10-5-29 0 0,0 0 1 0 0,0 1-1 0 0,0-1 0 0 0,0 0 0 0 0,0 1 0 0 0,0 0 0 0 0,0-1 0 0 0,0 1 0 0 0,0-1 1 0 0,0 1-1 0 0,0 0 0 0 0,-1 0 0 0 0,1 0 0 0 0,0-1 0 0 0,0 1 0 0 0,-1 0 0 0 0,1 0 1 0 0,0 1-3 0 0,4 10 64 0 0,1-7-45 0 0,-5-5-16 0 0,-1 0 0 0 0,1 0 0 0 0,-1 1 0 0 0,0-1 0 0 0,1 0 0 0 0,-1 0 0 0 0,0 1-1 0 0,1-1 1 0 0,-1 0 0 0 0,0 1 0 0 0,1-1 0 0 0,-1 1 0 0 0,0-1 0 0 0,1 0 0 0 0,-1 1-1 0 0,0-1 1 0 0,0 1 0 0 0,0-1 0 0 0,1 1 0 0 0,-1-1 0 0 0,0 0 0 0 0,0 1 0 0 0,0-1 0 0 0,0 1-1 0 0,0-1 1 0 0,0 1 0 0 0,0-1 0 0 0,0 1 0 0 0,0-1 0 0 0,0 1 0 0 0,0-1 0 0 0,0 1-3 0 0,0 9 86 0 0,0 16 180 0 0,0-19-202 0 0,0-5 197 0 0,-3 1 56 0 0,-7 7 17 0 0,7-8-121 0 0,1 0-84 0 0,-1-2-56 0 0,-1 0-60 0 0,1 0-14 0 0,0 1 47 0 0,-4 4 10 0 0,5-4-46 0 0,1 0 1 0 0,0-1 0 0 0,-1 1 0 0 0,1 0-1 0 0,-1 0 1 0 0,1-1 0 0 0,-1 1 0 0 0,1-1 0 0 0,-1 1-1 0 0,1-1 1 0 0,-1 0 0 0 0,1 0 0 0 0,-1 1 0 0 0,0-1-11 0 0,-5 0 46 0 0,-7 0 0 0 0,-10 0 44 0 0,9 0-22 0 0,0-3-54 0 0,5-4-30 0 0,4 2-42 0 0,1-1-44 0 0,-2-1-170 0 0,5 5 34 0 0,1 1 55 0 0,1-1 46 0 0,-1 0 39 0 0,1-1-22 0 0,1-2 56 0 0,-1 3 14 0 0,0 1-44 0 0,0-14-410 0 0</inkml:trace>
  <inkml:trace contextRef="#ctx0" brushRef="#br0" timeOffset="1673.48">1543 257 8864 0 0,'0'0'200'0'0,"0"0"33"0"0,0 3 14 0 0,0 9-41 0 0,2 3-164 0 0,2-8-53 0 0,4 6 14 0 0,-10-2 85 0 0,0-8 11 0 0,-1 1-16 0 0,1 0-12 0 0,0-1 6 0 0,1-1 21 0 0,0 1 43 0 0,0 0 16 0 0,1 0 43 0 0,0 0 49 0 0,0 1 56 0 0,0 23 710 0 0,0-7-392 0 0,0-3-162 0 0,0 0-69 0 0,0-4-132 0 0,0 0-70 0 0,0-1-80 0 0,0-2-91 0 0,-1-10-12 0 0,1 1 0 0 0,0-1 0 0 0,0 0 0 0 0,0 0 0 0 0,0 1 0 0 0,0-1 0 0 0,0 0 0 0 0,0 1 0 0 0,0-1-1 0 0,0 0 1 0 0,0 1 0 0 0,1-1 0 0 0,-1 0 0 0 0,0 0 0 0 0,0 1 0 0 0,0-1 0 0 0,0 0 0 0 0,0 1 0 0 0,0-1 0 0 0,1 0 0 0 0,-1 0 0 0 0,0 1-1 0 0,0-1 1 0 0,0 0 0 0 0,1 0 0 0 0,-1 0-7 0 0,1 2 19 0 0,0-1 1 0 0,0 0-1 0 0,0 1 0 0 0,0-1 0 0 0,0 0 1 0 0,0 1-1 0 0,0-1 0 0 0,0 1 0 0 0,-1 0 0 0 0,1-1 1 0 0,-1 1-1 0 0,1-1 0 0 0,-1 2-19 0 0,1 4 105 0 0,-1 0 37 0 0,1 1 47 0 0,-1 1 58 0 0,0-4-70 0 0,2-2-31 0 0,-2-3-146 0 0,4 3-11 0 0,-1 0-102 0 0,0-1-94 0 0,-2-1 54 0 0,1 0-37 0 0,-1 0-42 0 0,1-1-39 0 0,1 1-373 0 0,-1-1 83 0 0,-1 0-53 0 0,2 1-728 0 0,-1-1-581 0 0,-1 0-1098 0 0</inkml:trace>
  <inkml:trace contextRef="#ctx0" brushRef="#br0" timeOffset="2240.39">1558 61 10424 0 0,'-9'-1'147'0'0,"-5"-6"385"0"0,11 4-435 0 0,1 1-81 0 0,-1 0 234 0 0,4 2-186 0 0,1 0-37 0 0,0 0-21 0 0,2 0-2 0 0,5-16-3 0 0,-8 15-1 0 0,-1 0 0 0 0,1 0 0 0 0,0 0 0 0 0,0 0 0 0 0,0 0 0 0 0,0 0 0 0 0,0 0 0 0 0,0 0 0 0 0,0 0 0 0 0,0 1 0 0 0,0-1 0 0 0,1 0 0 0 0,3-1-36 0 0,-1 1-95 0 0,-1 1-97 0 0,-2 0 61 0 0,1 0-42 0 0,-1 0-45 0 0,1 0-41 0 0,1 0-401 0 0,0 0-284 0 0,3 0-648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3:16.8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0 181 8272 0 0,'0'0'241'0'0,"3"0"-10"0"0,-1 0-243 0 0,1 0 83 0 0,0 0 64 0 0,1 1 48 0 0,17-2 883 0 0,-17 0-824 0 0,-2 0-163 0 0,-1 1-34 0 0,4-7 378 0 0,-5 7-400 0 0,0-1 1 0 0,0 1-1 0 0,0-1 0 0 0,1 1 1 0 0,-1 0-1 0 0,0-1 0 0 0,0 1 1 0 0,1 0-1 0 0,-1 0 1 0 0,0-1-1 0 0,0 1 0 0 0,1 0 1 0 0,-1-1-1 0 0,0 1 0 0 0,1 0 1 0 0,-1 0-1 0 0,0 0 0 0 0,1-1 1 0 0,-1 1-1 0 0,1 0 0 0 0,-1 0 1 0 0,0 0-1 0 0,1 0 0 0 0,-1 0 1 0 0,1 0-1 0 0,-1 0 0 0 0,0 0 1 0 0,1 0-1 0 0,-1 0 0 0 0,1 0 1 0 0,-1 0-24 0 0,5-3 516 0 0,-3 1-408 0 0,1 0 57 0 0,8-9 536 0 0,-7 7-440 0 0,0 0-98 0 0,-3 3-137 0 0,0 0-46 0 0,2-2 234 0 0,0-1-45 0 0,3-2 64 0 0,-1 2-112 0 0,4-5 51 0 0,-5 5-35 0 0,-2 1 36 0 0,-1 1-65 0 0,0-1-41 0 0,-1-1-40 0 0,0 0-8 0 0,1 2 31 0 0,2-3 29 0 0,9-8 176 0 0,-6 6-167 0 0,-4 5-87 0 0,0-1-38 0 0,1-12 37 0 0,-3 5-1 0 0,0-13 55 0 0,-3 13-43 0 0,3 10-11 0 0,-1 0 0 0 0,1-1 0 0 0,-1 1 0 0 0,1 0 0 0 0,-1 0 0 0 0,1 0 0 0 0,-1 0 0 0 0,1-1 0 0 0,-1 1 0 0 0,1 0 0 0 0,-1 0 0 0 0,1 0 0 0 0,-1 0 0 0 0,1 0 0 0 0,0 0 0 0 0,-1 0 0 0 0,1 0 0 0 0,-1 0 0 0 0,1 1 0 0 0,-1-1 0 0 0,1 0 0 0 0,-1 0 0 0 0,1 0 0 0 0,-1 1 0 0 0,1-1 0 0 0,-1 0 0 0 0,-14 13 0 0 0,5 1-23 0 0,6-6-28 0 0,0 1-1 0 0,1-1 0 0 0,-2 6 52 0 0,4-9-5 0 0,-2 12-59 0 0,3-16 58 0 0,0 1 1 0 0,0-1-1 0 0,0 1 1 0 0,0-1-1 0 0,0 0 1 0 0,-1 1-1 0 0,1-1 1 0 0,0 0 0 0 0,-1 0-1 0 0,1 1 6 0 0,-11 16 8 0 0,6 7 82 0 0,-1-13-32 0 0,6-10-51 0 0,-1-1 0 0 0,0 0 0 0 0,0 1 1 0 0,1-1-1 0 0,-1 1 0 0 0,0-1 0 0 0,1 1 0 0 0,0 0 0 0 0,-1-1 1 0 0,1 1-1 0 0,0-1 0 0 0,0 1 0 0 0,0 0 0 0 0,0 0-7 0 0,-1 7 6 0 0,0-4 5 0 0,1 0 0 0 0,0-1 0 0 0,0 1 1 0 0,0-1-1 0 0,0 1 0 0 0,1 0 0 0 0,0-1 1 0 0,-1 1-1 0 0,2 2-11 0 0,11 15 114 0 0,0 1 31 0 0,-11-18-120 0 0,-2-5-18 0 0,0 1-1 0 0,0-1 0 0 0,1 1 1 0 0,-1 0-1 0 0,0-1 1 0 0,1 1-1 0 0,-1-1 0 0 0,1 1 1 0 0,-1-1-1 0 0,0 1 1 0 0,1-1-1 0 0,-1 1 0 0 0,1-1 1 0 0,-1 1-1 0 0,1-1 0 0 0,-1 0 1 0 0,1 1-1 0 0,0-1 1 0 0,-1 0-1 0 0,1 1 0 0 0,-1-1 1 0 0,1 0-7 0 0,4 2 26 0 0,-3-1-16 0 0,-1 0 1 0 0,0 1-1 0 0,0-1 1 0 0,1 0-1 0 0,-1 0 1 0 0,0 0 0 0 0,0 1-1 0 0,0-1 1 0 0,0 1-1 0 0,-1-1 1 0 0,1 0 0 0 0,0 1-1 0 0,0 0 1 0 0,0 0-11 0 0,-1 0 10 0 0,1-1 0 0 0,-1 1 0 0 0,1-1 0 0 0,0 1 0 0 0,0-1 0 0 0,-1 0 0 0 0,1 0 0 0 0,0 1 0 0 0,0-1 0 0 0,0 0 0 0 0,1 0 0 0 0,-1 0 0 0 0,0 0 0 0 0,1 1-10 0 0,5 1 45 0 0,0 0-17 0 0,5 2 3 0 0,8 4 41 0 0,-5 1-6 0 0,-10-8-90 0 0,-1-2-97 0 0,-1-1-95 0 0,-2 1 57 0 0,1-1-39 0 0,-1 0-43 0 0,1 0-41 0 0,-1 0-36 0 0,1 0-34 0 0,0-1-232 0 0,0 1-55 0 0,1-2-761 0 0,-1 1-609 0 0,-2 1-1154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3:19.1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11920 0 0,'0'0'266'0'0,"0"0"44"0"0,0 0 14 0 0,0 0-132 0 0,0 0-91 0 0,2 3 31 0 0,0-1-90 0 0,2 1-17 0 0,-3-1 20 0 0,2 0 57 0 0,0 1 79 0 0,-3-1 6 0 0,1 0-79 0 0,-1 1-59 0 0,-1 2-6 0 0,1-4 12 0 0,0 2 143 0 0,0-3-6 0 0,0 2 0 0 0,0 11-32 0 0,0-8-168 0 0,0-2-97 0 0,0-1-89 0 0,0-1 51 0 0,0 0-35 0 0,0 0-40 0 0,0 0-35 0 0,0-1-351 0 0,0 1 79 0 0,0-1-50 0 0,0 0-682 0 0,0 0-541 0 0,0 0-1024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3:19.3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12032 0 0,'0'0'273'0'0,"0"0"40"0"0,0 0 21 0 0,0 0-143 0 0,0 0-92 0 0,0 0 76 0 0,0 0-43 0 0,0 0 140 0 0,0 0 252 0 0,0 0 20 0 0,0 0-227 0 0,0 0-142 0 0,0 0-50 0 0,0 0-3 0 0,0 0 16 0 0,0 0-127 0 0,0 0-105 0 0,0 0-96 0 0,0 0 45 0 0,0 0-39 0 0,0 0-43 0 0,0 0-39 0 0,0 0-37 0 0,0 0-33 0 0,0 0-222 0 0,0 0-54 0 0,0 0-730 0 0,0 0-581 0 0,0 0-1098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3:17.6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258 62 7344 0 0,'0'-3'216'0'0,"-2"-4"-86"0"0,-2 4-45 0 0,-3-2-52 0 0,6 1-53 0 0,-1 1 25 0 0,-3 0 34 0 0,-5-2 38 0 0,3 0 129 0 0,2 2-19 0 0,0 1 42 0 0,-1 0 40 0 0,-1 1 37 0 0,2 1 86 0 0,1 0-44 0 0,-1 0-39 0 0,1 0-38 0 0,-5 0 175 0 0,0 0-110 0 0,1 0-106 0 0,-1 0-50 0 0,-17 0 286 0 0,14 0-212 0 0,12 0-245 0 0,-1 0 1 0 0,0 0-1 0 0,1 0 0 0 0,-1 0 0 0 0,0 0 0 0 0,1 0 1 0 0,-1 0-1 0 0,1 1 0 0 0,-1-1 0 0 0,0 0 0 0 0,1 0 1 0 0,-1 1-1 0 0,0-1 0 0 0,1 0 0 0 0,-1 0 0 0 0,1 1 1 0 0,-1-1-1 0 0,1 1 0 0 0,-1-1 0 0 0,1 1 0 0 0,-1-1 1 0 0,1 0-1 0 0,-1 1 0 0 0,1 0 0 0 0,0-1 0 0 0,-1 1-9 0 0,1-1 8 0 0,0 1-1 0 0,-1-1 0 0 0,1 1 1 0 0,-1-1-1 0 0,1 1 0 0 0,-1-1 1 0 0,1 1-1 0 0,-1-1 0 0 0,1 1 1 0 0,-1-1-1 0 0,1 0 0 0 0,-1 1 1 0 0,1-1-1 0 0,-1 0 0 0 0,0 0 0 0 0,1 1 1 0 0,-1-1-1 0 0,1 0 0 0 0,-1 0 1 0 0,0 0-1 0 0,1 0 0 0 0,-1 0 1 0 0,0 0-1 0 0,1 0 0 0 0,-1 0 1 0 0,0 0-8 0 0,0 0 1 0 0,0 0 0 0 0,-1 0 1 0 0,1 0-1 0 0,0 0 1 0 0,0 1-1 0 0,-1-1 0 0 0,1 0 1 0 0,0 1-1 0 0,0-1 0 0 0,0 0 1 0 0,0 1-1 0 0,-1-1 1 0 0,1 1-1 0 0,0 0 0 0 0,0-1 1 0 0,0 1-1 0 0,0 0 1 0 0,0 0-1 0 0,0 0 0 0 0,1 0 1 0 0,-1-1-1 0 0,0 1 1 0 0,0 0-1 0 0,1 0 0 0 0,-2 1-1 0 0,0 5 21 0 0,1-7-19 0 0,1 1 0 0 0,0-1-1 0 0,0 1 1 0 0,0-1 0 0 0,0 0 0 0 0,0 1 0 0 0,-1-1 0 0 0,1 1 0 0 0,0-1 0 0 0,0 0 0 0 0,-1 1 0 0 0,1-1 0 0 0,0 0 0 0 0,0 1 0 0 0,-1-1 0 0 0,1 0 0 0 0,0 1 0 0 0,-1-1 0 0 0,1 0 0 0 0,-1 0 0 0 0,1 1 0 0 0,0-1 0 0 0,-1 0-1 0 0,1 0 1 0 0,-1 0 0 0 0,1 0 0 0 0,-1 1 0 0 0,1-1 0 0 0,0 0 0 0 0,-1 0 0 0 0,1 0 0 0 0,-1 0 0 0 0,1 0 0 0 0,-1 0 0 0 0,1 0 0 0 0,-1 0-2 0 0,-4 2 188 0 0,-5 8 44 0 0,8-5 7 0 0,-1 8-39 0 0,-8 8-153 0 0,9-16-50 0 0,5-1-1 0 0,10 11 4 0 0,-6-7 0 0 0,-4-5 0 0 0,0 0 0 0 0,0 0 0 0 0,0 0 0 0 0,0 0 0 0 0,1-1 0 0 0,0 1 0 0 0,6 1 0 0 0,-9-3 0 0 0,1-1 0 0 0,-1 1 0 0 0,0-1 0 0 0,1 1 0 0 0,-1 0 0 0 0,0 0 0 0 0,1-1 0 0 0,-1 1 0 0 0,0 0 0 0 0,0 0 0 0 0,0 0 0 0 0,0 1 0 0 0,0-1 0 0 0,0 0 0 0 0,0 0 0 0 0,0 1 0 0 0,3 3 1 0 0,0 0 0 0 0,0 0 1 0 0,0 0-1 0 0,0 0 0 0 0,1-1 1 0 0,0 0-1 0 0,0 0 0 0 0,3 2-1 0 0,27 24 54 0 0,-24-24-54 0 0,-8-4 0 0 0,0-1 0 0 0,0 1 0 0 0,0 0 0 0 0,0 0 0 0 0,0 0 0 0 0,-1 1 0 0 0,1-1 0 0 0,-1 1 0 0 0,1-1 0 0 0,-1 1 0 0 0,0 0 0 0 0,6 8 7 0 0,0 1-39 0 0,3 2-46 0 0,7 7-90 0 0,-3-4 69 0 0,-2 9 93 0 0,-4-6 102 0 0,-7-16-69 0 0,0 1 1 0 0,-1-1-1 0 0,1 0 1 0 0,-1 1 0 0 0,0-1-1 0 0,1 4-27 0 0,-2-6 15 0 0,0 0 0 0 0,0 0 0 0 0,0 0-1 0 0,0-1 1 0 0,-1 1 0 0 0,1 0 0 0 0,0 0-1 0 0,-1 0 1 0 0,1 0 0 0 0,-1-1 0 0 0,-1 3-15 0 0,-2 4 52 0 0,3-7-37 0 0,0 1 0 0 0,0-1-1 0 0,0 0 1 0 0,0 1-1 0 0,1-1 1 0 0,-1 1 0 0 0,0 0-1 0 0,1-1 1 0 0,-1 1-1 0 0,1-1 1 0 0,0 3-15 0 0,-3 1 132 0 0,-1-1-76 0 0,1-1-10 0 0,-1 1 0 0 0,1-1 0 0 0,-1 1 0 0 0,0-1 1 0 0,-2 1-47 0 0,-4 1 100 0 0,-7 5 14 0 0,9-5-59 0 0,-4 0-48 0 0,6-3 10 0 0,1-1-1 0 0,-1 1 1 0 0,1-1 0 0 0,-1 0-1 0 0,0-1 1 0 0,-3 1-17 0 0,-52-1 0 0 0,55-1-22 0 0,-5-3 57 0 0,9 2-65 0 0,-1 1-48 0 0,1-1-9 0 0,0 1-33 0 0,0 0-39 0 0,0 0-43 0 0,0 0-39 0 0,1 1-44 0 0,-1-1-39 0 0,1 1-35 0 0,-1-1-146 0 0,0 0-42 0 0,-1 0-639 0 0,1-3-619 0 0,2-5-1032 0 0</inkml:trace>
  <inkml:trace contextRef="#ctx0" brushRef="#br0" timeOffset="287.83">469 1 10272 0 0,'0'0'298'0'0,"-2"0"-3"0"0,-2 0-239 0 0,4 0-55 0 0,0 0 0 0 0,-1 0 1 0 0,1-1-1 0 0,0 1 1 0 0,0 0-1 0 0,0 0 0 0 0,-1 0 1 0 0,1 0-1 0 0,0 0 0 0 0,0 0 1 0 0,0 0-1 0 0,-1 0 1 0 0,1 0-1 0 0,0 0 0 0 0,0 0 1 0 0,-1 0-1 0 0,1 1 1 0 0,0-1-1 0 0,0 0 0 0 0,0 0 1 0 0,0 0-1 0 0,-1 0 1 0 0,1 0-1 0 0,0 0 0 0 0,0 0 1 0 0,0 1-1 0 0,0-1 1 0 0,-1 0-1 0 0,1 0 0 0 0,0 0 1 0 0,0 0-1 0 0,0 1 1 0 0,0-1-1 0 0,0 0 0 0 0,0 0 1 0 0,-1 0-1 0 0,1 0 1 0 0,0 1-2 0 0,-2 26 47 0 0,1-10 171 0 0,1-12-125 0 0,-1 0 1 0 0,1 0-1 0 0,0 0 0 0 0,1 0 0 0 0,-1 0 0 0 0,1 0 0 0 0,0 0 0 0 0,1 1-93 0 0,2 4 132 0 0,0 0-6 0 0,-2-2-6 0 0,0 0 20 0 0,-2 2 47 0 0,0-1-43 0 0,-1 2 8 0 0,1-2-20 0 0,1-2 12 0 0,2 2 43 0 0,4 15 178 0 0,11 40 566 0 0,-16-34-508 0 0,-2-26-341 0 0,0 0-1 0 0,0 0 0 0 0,1 0 1 0 0,-1 0-1 0 0,2 4-81 0 0,8 12 386 0 0,-5 6-3 0 0,5-6-12 0 0,-5 7-56 0 0,1-11-166 0 0,-1 0 42 0 0,-3-2 39 0 0,-2-6-100 0 0,1-1-37 0 0,1 0-19 0 0,2 1-15 0 0,2 7 14 0 0,-4 0 41 0 0,-2 0-7 0 0,0 10 67 0 0,0-10-92 0 0,0 6 34 0 0,0-20-116 0 0,0-1 1 0 0,0 1 0 0 0,0 0-1 0 0,0-1 1 0 0,0 1 0 0 0,0 0-1 0 0,-1 0 1 0 0,1-1 0 0 0,0 1-1 0 0,0 0 1 0 0,0-1 0 0 0,-1 1-1 0 0,1 0 1 0 0,-1-1-1 0 0,1 1 1 0 0,0-1 0 0 0,-1 1-1 0 0,1-1 1 0 0,-1 1 0 0 0,1-1-1 0 0,-1 1 1 0 0,1-1 0 0 0,-1 1-1 0 0,0-1 1 0 0,1 1-1 0 0,-5 3-12 0 0,3 4-35 0 0,2-6-68 0 0,0-2-51 0 0,0 0-229 0 0,0 0-20 0 0</inkml:trace>
  <inkml:trace contextRef="#ctx0" brushRef="#br0" timeOffset="540.26">379 334 11544 0 0,'0'0'264'0'0,"0"0"34"0"0,0 0 20 0 0,2 0-41 0 0,3-1-209 0 0,3-1-40 0 0,18-10-15 0 0,-18 11-4 0 0,0-1 18 0 0,5-4 82 0 0,-4 1 41 0 0,5 3 50 0 0,-5 3-97 0 0,11-1 103 0 0,-4-3 4 0 0,-6-1-140 0 0,8-3 18 0 0,-1 5 0 0 0,3 2-84 0 0,30 0 196 0 0,-31 0-214 0 0,-4 0-89 0 0,0 0-112 0 0,-8 0 57 0 0,0 0-38 0 0,0 0-42 0 0,0 0-46 0 0,-5 0-28 0 0,0 0-50 0 0,0 0-43 0 0,0 0-40 0 0,0 0-131 0 0,0 0-38 0 0,0 0-160 0 0,1 0-428 0 0</inkml:trace>
  <inkml:trace contextRef="#ctx0" brushRef="#br0" timeOffset="876.71">847 500 6272 0 0,'0'0'141'0'0,"0"0"23"0"0,3 0 11 0 0,8 0-43 0 0,21 0-88 0 0,-26 0-15 0 0,0 0 50 0 0,0 0 54 0 0,0-1 57 0 0,-3 0 59 0 0,2-6 232 0 0,-5 7-449 0 0,0-1 1 0 0,0 1-1 0 0,0 0 1 0 0,1-1-1 0 0,-1 1 1 0 0,0-1-1 0 0,1 1 1 0 0,-1 0-1 0 0,0-1 1 0 0,1 1-1 0 0,-1 0 1 0 0,0-1-1 0 0,1 1 1 0 0,-1 0-1 0 0,1 0 1 0 0,-1-1-1 0 0,0 1 1 0 0,1 0-1 0 0,-1 0 1 0 0,1 0-1 0 0,-1 0 1 0 0,1 0-1 0 0,-1 0 1 0 0,1-1-1 0 0,-1 1 1 0 0,1 0-1 0 0,-1 0 1 0 0,1 0 0 0 0,-1 1-1 0 0,1-1 1 0 0,-1 0-1 0 0,1 0-32 0 0,5-1 309 0 0,-1 0-54 0 0,0-1-5 0 0,3-2 54 0 0,3-2 129 0 0,-3 5-59 0 0,-3-2 172 0 0,6-3-125 0 0,3-3-2 0 0,-9-1-158 0 0,5 5-18 0 0,-5-5-13 0 0,1 6-102 0 0,-5 4-120 0 0,-1-1-1 0 0,1 1 0 0 0,-1 0 1 0 0,1 0-1 0 0,-1-1 0 0 0,0 1 0 0 0,1 0 1 0 0,-1-1-1 0 0,0 1 0 0 0,1 0 1 0 0,-1-1-1 0 0,0 1 0 0 0,1-1 0 0 0,-1 1 1 0 0,0 0-1 0 0,0-1 0 0 0,0 1 1 0 0,1-1-1 0 0,-1 1 0 0 0,0-1 0 0 0,0 1 1 0 0,0-1-1 0 0,0 1 0 0 0,0 0 1 0 0,0-1-1 0 0,0 1 0 0 0,0-1 0 0 0,0 1 1 0 0,0-1-1 0 0,0 1 0 0 0,0-1 1 0 0,0 0-8 0 0,0-11 168 0 0,0 12-166 0 0,0 0 0 0 0,0-1 1 0 0,0 1-1 0 0,0 0 1 0 0,0 0-1 0 0,0 0 1 0 0,0 0-1 0 0,0 0 1 0 0,0 0-1 0 0,0 0 1 0 0,0 0-1 0 0,0 0 1 0 0,0 0-1 0 0,0 0 0 0 0,0-1 1 0 0,0 1-1 0 0,0 0 1 0 0,0 0-1 0 0,0 0 1 0 0,0 0-1 0 0,0 0 1 0 0,0 0-1 0 0,0 0 1 0 0,0 0-1 0 0,0 0 0 0 0,0 0 1 0 0,0 0-1 0 0,0 0 1 0 0,0-1-1 0 0,0 1 1 0 0,0 0-1 0 0,0 0 1 0 0,0 0-1 0 0,0 0 1 0 0,0 0-1 0 0,1 0 0 0 0,-1 0 1 0 0,0 0-1 0 0,0 0 1 0 0,0 0-1 0 0,0 0 1 0 0,0 0-1 0 0,0 0 1 0 0,0 0-1 0 0,0 0 1 0 0,0 0-1 0 0,0 0 0 0 0,1 0 1 0 0,-1 0-1 0 0,0 0 1 0 0,0 0-1 0 0,0 0 1 0 0,0 0-1 0 0,0 0 1 0 0,0 0-1 0 0,0 0 1 0 0,0 0-3 0 0,9-2 18 0 0,-9 2-20 0 0,0 0 0 0 0,1-1 0 0 0,-1 1 0 0 0,0 0 0 0 0,0 0 0 0 0,0-1 0 0 0,1 1 0 0 0,-1 0 0 0 0,0-1 0 0 0,0 1 0 0 0,0 0 0 0 0,0-1 0 0 0,0 1 1 0 0,0 0-1 0 0,0-1 0 0 0,0 1 0 0 0,0 0 0 0 0,0-1 0 0 0,0 1 0 0 0,0 0 0 0 0,0-1 0 0 0,0 1 0 0 0,0 0 0 0 0,0-1 0 0 0,0 1 0 0 0,0 0 0 0 0,0-1 2 0 0,-1 0-12 0 0,1-1-1 0 0,-1 0 0 0 0,0 1 1 0 0,0-1-1 0 0,0 0 1 0 0,0 1-1 0 0,0-1 0 0 0,0 1 1 0 0,-2-2 12 0 0,1 0-59 0 0,1-1 37 0 0,2-3 42 0 0,-1 6-21 0 0,0-7 120 0 0,0 4-85 0 0,0 1-7 0 0,-3-2 41 0 0,-7-5-69 0 0,6 7-68 0 0,1 2 36 0 0,-5 3 7 0 0,8-2 17 0 0,-13 1-28 0 0,10 4 16 0 0,-1 1 15 0 0,-6-1 6 0 0,5 8 10 0 0,-7 6 33 0 0,-1 5-22 0 0,10-18 0 0 0,0 1-1 0 0,0 0 1 0 0,0-1-1 0 0,-1 0 1 0 0,0 1-1 0 0,-3 2-20 0 0,-3 5 68 0 0,1 2 35 0 0,5-3-8 0 0,4 1-36 0 0,-1 2-8 0 0,-5-6-30 0 0,6-9-21 0 0,-1 0 0 0 0,1-1 0 0 0,-1 1 0 0 0,1 0 0 0 0,-1-1 0 0 0,1 1 0 0 0,-1 0-1 0 0,1 0 1 0 0,0 0 0 0 0,-1-1 0 0 0,1 1 0 0 0,0 0 0 0 0,0 0 0 0 0,0 0 0 0 0,0 0 0 0 0,-1-1 0 0 0,1 1-1 0 0,0 0 1 0 0,0 0 0 0 0,1 0 0 0 0,-1 0 0 0 0,0 0 0 0 0,0-1 0 0 0,0 1 0 0 0,1 0 0 0 0,-1 0 0 0 0,25 45 10 0 0,-20-36 21 0 0,-5-9-29 0 0,0 0 1 0 0,1 0-1 0 0,-1 1 0 0 0,1-1 1 0 0,-1 0-1 0 0,1 0 0 0 0,-1 0 0 0 0,1-1 1 0 0,0 1-1 0 0,-1 0 0 0 0,1 0 1 0 0,0 0-1 0 0,0 0 0 0 0,0-1 0 0 0,-1 1 1 0 0,1 0-1 0 0,0-1 0 0 0,1 1-2 0 0,11 4 94 0 0,-11-1-53 0 0,3 3 30 0 0,-1-6-48 0 0,0 0 0 0 0,0-1 0 0 0,0 1 0 0 0,0-1 0 0 0,0 0 0 0 0,0 0 0 0 0,2 0-23 0 0,12 0 4 0 0,-8-1-51 0 0,-1 1-49 0 0,-8 0 81 0 0,1 0 0 0 0,-1 0 0 0 0,1-1-1 0 0,0 1 1 0 0,-1 0 0 0 0,1-1 0 0 0,-1 1 0 0 0,1-1-1 0 0,-1 1 1 0 0,1-1 0 0 0,-1 0 0 0 0,0 0 0 0 0,1 0-1 0 0,-1 0 16 0 0,7-4-179 0 0,2 1-345 0 0,2-2-351 0 0,-4-1 334 0 0,7-6-605 0 0,0 11-6 0 0</inkml:trace>
  <inkml:trace contextRef="#ctx0" brushRef="#br0" timeOffset="1289.45">1255 424 8088 0 0,'0'0'182'0'0,"0"3"29"0"0,0 0-164 0 0,0-2 6 0 0,0 3-1 0 0,0 4 44 0 0,0 6 65 0 0,0-4-125 0 0,-1 20-37 0 0,5-12 78 0 0,1-10 70 0 0,0 1 158 0 0,-2 7 114 0 0,-4-8-236 0 0,0 4 25 0 0,1-3-32 0 0,2-2 14 0 0,0 0 50 0 0,1-2-120 0 0,3 9 318 0 0,-5-11-307 0 0,0 1 1 0 0,0-1-1 0 0,-1 1 0 0 0,0 0 0 0 0,1 0 1 0 0,-1 3-132 0 0,0-4 66 0 0,0 0 0 0 0,0 0 0 0 0,1 0 0 0 0,-1 0 0 0 0,1-1 0 0 0,0 1 0 0 0,0 2-66 0 0,7 12 384 0 0,-7-13-255 0 0,0 1 0 0 0,0-1 0 0 0,0 0 0 0 0,-1 0 1 0 0,1 0-1 0 0,-1 0 0 0 0,0 1 0 0 0,0-1 0 0 0,-1 3-129 0 0,0 9 373 0 0,1-11-184 0 0,0 9 159 0 0,0-10-190 0 0,0 1 60 0 0,0 0 116 0 0,0-3-122 0 0,0 0 34 0 0,0 0 38 0 0,0 1 40 0 0,0-2 45 0 0,0 1 47 0 0,-3-2-304 0 0,-7 0-6 0 0,10 0-105 0 0,0 0 1 0 0,0 0-1 0 0,0 0 0 0 0,0 0 1 0 0,0 0-1 0 0,0 0 0 0 0,0 0 1 0 0,-1 1-1 0 0,1-1 0 0 0,0 0 1 0 0,0 0-1 0 0,0 0 0 0 0,0 0 1 0 0,0-1-1 0 0,0 1 1 0 0,0 0-1 0 0,0 0 0 0 0,0 0 1 0 0,0 0-1 0 0,0 0 0 0 0,-1 0 1 0 0,1 0-1 0 0,0 0 0 0 0,0 0 1 0 0,0 0-1 0 0,0 0 0 0 0,0 0 1 0 0,0 0-1 0 0,0 0 1 0 0,0 0-1 0 0,0 0 0 0 0,0 0 1 0 0,0 0-1 0 0,0 0 0 0 0,0 0 1 0 0,0-1-1 0 0,0 1 0 0 0,0 0 1 0 0,0 0-1 0 0,0 0 0 0 0,-1 0 1 0 0,1 0-1 0 0,0 0 1 0 0,0 0-1 0 0,0 0 0 0 0,0 0 1 0 0,0 0-1 0 0,0 0 0 0 0,0-1 1 0 0,0 1-1 0 0,0 0 0 0 0,0 0 1 0 0,1 0-1 0 0,-1 0 0 0 0,0 0 1 0 0,0 0-1 0 0,0 0-1 0 0,-1-3 15 0 0,1 0 0 0 0,-1-1 1 0 0,0 1-1 0 0,0 0 0 0 0,0 0 0 0 0,-1 1 0 0 0,1-1 0 0 0,-1 0 0 0 0,1 0 1 0 0,-2-1-17 0 0,-11-23 59 0 0,13 24-50 0 0,0 0 0 0 0,1 0 0 0 0,0-1 0 0 0,-1 1 0 0 0,1 0 0 0 0,0-1 0 0 0,1 1 0 0 0,-1-3-8 0 0,1-18 38 0 0,-5 5 20 0 0,1 10-51 0 0,0 0-1 0 0,1-1 0 0 0,0-3-6 0 0,-1-37-17 0 0,2 19-85 0 0,0 5-36 0 0,1 15 42 0 0,0 1-1 0 0,1 0 1 0 0,0-1-1 0 0,2-8 97 0 0,1 4-95 0 0,10-24-198 0 0,-4 19 169 0 0,0 2-57 0 0,-7 12 120 0 0,1 0-1 0 0,-1 1 1 0 0,1-1-1 0 0,2-2 62 0 0,-5 7-11 0 0,0 0 0 0 0,1 0 0 0 0,-1 0 1 0 0,0 0-1 0 0,1 0 0 0 0,-1 0 0 0 0,1 0 0 0 0,-1 0 0 0 0,1 0 0 0 0,-1 0 0 0 0,1 1 0 0 0,-1-1 0 0 0,1 1 0 0 0,0-1 0 0 0,-1 1 0 0 0,1 0 0 0 0,0 0 1 0 0,1-1 9 0 0,21 1-103 0 0,13 0 11 0 0,-36 0 89 0 0,0 0-1 0 0,0 1 1 0 0,1-1-1 0 0,-1 0 1 0 0,0 0 0 0 0,1 0-1 0 0,-1 1 1 0 0,0-1-1 0 0,0 1 1 0 0,0-1 0 0 0,1 1-1 0 0,-1-1 1 0 0,0 1 4 0 0,1 1-1 0 0,-1-1 0 0 0,1 1 0 0 0,-1-1 0 0 0,1 1 0 0 0,-1 0 0 0 0,0 0 0 0 0,0 0 0 0 0,0-1 0 0 0,0 1 0 0 0,0 1 1 0 0,1 0 0 0 0,-1 0 0 0 0,1 0 0 0 0,0 0 0 0 0,0-1 0 0 0,0 1 1 0 0,1 1-1 0 0,8 6 13 0 0,-6-5 10 0 0,1 0 1 0 0,-1 0-1 0 0,0 1 1 0 0,0 0-1 0 0,1 2-23 0 0,9 22 105 0 0,-14-26-87 0 0,0-1 0 0 0,-1 0 0 0 0,1 1 0 0 0,-1-1 0 0 0,0 1 0 0 0,1-1 0 0 0,-2 0 0 0 0,1 1 0 0 0,0 1-18 0 0,-1 2 45 0 0,-1-2 32 0 0,-9 12 20 0 0,2-1 5 0 0,-1-3 11 0 0,-1-3-41 0 0,6-7 15 0 0,-2-2-58 0 0,2 0-13 0 0,-3 3-5 0 0,7-3-10 0 0,0 0 0 0 0,-1 0 0 0 0,1 0 0 0 0,-1 0 0 0 0,1-1 0 0 0,-1 1 0 0 0,1 0 0 0 0,-1-1 0 0 0,1 0 0 0 0,-1 1 0 0 0,1-1 0 0 0,-1 0 0 0 0,0 0-1 0 0,1 0 0 0 0,-14 0 57 0 0,-1 0-99 0 0,1 0-106 0 0,3 0-111 0 0,10 0 190 0 0,2 0-9 0 0,-1 0-24 0 0,1 0-45 0 0,-1 0-17 0 0,1-1-45 0 0,-1 1-52 0 0,1-1-58 0 0,-1 0 34 0 0,0 1-35 0 0,0-2-412 0 0,-1 0-104 0 0,0 0-82 0 0,0 0-80 0 0,-2-2-559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3:15.1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167 484 7688 0 0,'0'0'166'0'0,"0"0"29"0"0,0 0 14 0 0,-3 0-25 0 0,-9 0-146 0 0,-6 0-14 0 0,12 0 50 0 0,5 0 53 0 0,-2 0 53 0 0,-2 2 248 0 0,-5 9 11 0 0,8-10-224 0 0,1 0-49 0 0,-1 0-42 0 0,0-1-36 0 0,-1 0 18 0 0,-2-1-53 0 0,3 1-9 0 0,1 0 40 0 0,1 0-56 0 0,-1 0 0 0 0,0 0 0 0 0,0 0 0 0 0,1 0 0 0 0,-1 0 0 0 0,0 0 0 0 0,1 0 0 0 0,-1 1 0 0 0,0-1 0 0 0,1 0 0 0 0,-1 0 0 0 0,0 1 0 0 0,1-1 0 0 0,-1 0 0 0 0,0 1 0 0 0,1-1 0 0 0,-1 1 0 0 0,1-1 0 0 0,-1 1 0 0 0,1-1 0 0 0,-1 1 0 0 0,1-1 0 0 0,-1 1 0 0 0,1-1 0 0 0,-1 1-28 0 0,1 0 25 0 0,0-1 0 0 0,0 1 0 0 0,-1-1 0 0 0,1 1 0 0 0,0-1 0 0 0,-1 0 0 0 0,1 1 0 0 0,-1-1 0 0 0,1 1 0 0 0,-1-1 0 0 0,1 0 1 0 0,0 0-1 0 0,-1 1 0 0 0,1-1 0 0 0,-1 0 0 0 0,0 0 0 0 0,1 1 0 0 0,-1-1 0 0 0,1 0 0 0 0,-1 0 0 0 0,1 0 0 0 0,-1 0 0 0 0,1 0 0 0 0,-1 0-25 0 0,-4 3 344 0 0,-2 8-87 0 0,-2 3 105 0 0,3-10-168 0 0,6-4-184 0 0,-1 1 1 0 0,1-1-1 0 0,-1 0 1 0 0,1 0-1 0 0,0 1 0 0 0,-1-1 1 0 0,1 0-1 0 0,0 0 1 0 0,-1 1-1 0 0,1-1 0 0 0,0 1 1 0 0,-1-1-1 0 0,1 0 0 0 0,0 1 1 0 0,0-1-1 0 0,-1 1 1 0 0,1-1-1 0 0,0 0 0 0 0,0 1 1 0 0,0-1-1 0 0,0 1 0 0 0,-1-1 1 0 0,1 1-1 0 0,0-1 1 0 0,0 1-1 0 0,0-1 0 0 0,0 1 1 0 0,0-1-1 0 0,0 1 1 0 0,0-1-1 0 0,1 1 0 0 0,-1 0-10 0 0,-3 11 183 0 0,-2-2-41 0 0,0-2-41 0 0,-1 4 54 0 0,2-2-71 0 0,1 0-48 0 0,-1 15-11 0 0,4-7 43 0 0,-1-16-67 0 0,1-1 0 0 0,0 1 0 0 0,0-1-1 0 0,0 1 1 0 0,1-1 0 0 0,-1 0 0 0 0,0 1 0 0 0,1-1 0 0 0,-1 1 0 0 0,0-1 0 0 0,1 0 0 0 0,0 1 0 0 0,-1-1 0 0 0,1 0 0 0 0,0 0 0 0 0,0 1-1 0 0,10 20 1 0 0,-1-10 23 0 0,-7-9 92 0 0,2-1 6 0 0,-1 0-98 0 0,14 6 66 0 0,0-5 3 0 0,-17-3-91 0 0,0 0 0 0 0,0 0 0 0 0,-1 0 0 0 0,1 0 0 0 0,0 0 0 0 0,0 0 1 0 0,0 0-1 0 0,0 0 0 0 0,-1 0 0 0 0,1 1 0 0 0,0-1 0 0 0,0 0 0 0 0,-1 1 0 0 0,2-1-2 0 0,1 4 20 0 0,-3-4-19 0 0,0 1 0 0 0,1-1-1 0 0,-1 0 1 0 0,0 0 0 0 0,0 0-1 0 0,0 0 1 0 0,0 0 0 0 0,0 0-1 0 0,0 1 1 0 0,0-1-1 0 0,0 0 1 0 0,0 0 0 0 0,0 0-1 0 0,1 0 1 0 0,-1 0 0 0 0,0 0-1 0 0,0 0 1 0 0,0 0 0 0 0,0 0-1 0 0,0 0 1 0 0,0 0 0 0 0,1 1-1 0 0,-1-1 1 0 0,0 0 0 0 0,0 0-1 0 0,0 0 1 0 0,0 0-1 0 0,0 0 1 0 0,1 0 0 0 0,-1 0-1 0 0,0 0 1 0 0,0 0 0 0 0,0 0-1 0 0,0 0 1 0 0,0 0 0 0 0,1-1-1 0 0,-1 1 1 0 0,0 0 0 0 0,0 0-1 0 0,0 0 1 0 0,0 0-1 0 0,0 0 1 0 0,0 0 0 0 0,1 0-1 0 0,-1 0 1 0 0,0 0 0 0 0,0 0-1 0 0,0 0 1 0 0,0-1 0 0 0,0 1-1 0 0,0 0 0 0 0,8-5 1 0 0,4 3-6 0 0,-1 2-37 0 0,-9 0 25 0 0,0 0 1 0 0,0 0 0 0 0,0 0-1 0 0,-1 0 1 0 0,1 0 0 0 0,0 0-1 0 0,0 0 1 0 0,0-1 0 0 0,-1 1-1 0 0,1-1 1 0 0,1 0 16 0 0,-1 0 21 0 0,0 0-34 0 0,-1 0-34 0 0,1-1-36 0 0,0 0-36 0 0,0 1-36 0 0,0-1-38 0 0,0 0-38 0 0,0 0-41 0 0,0 0-39 0 0,0 0-40 0 0,-1 1-42 0 0,1-1-42 0 0,0 1-42 0 0,0-1-44 0 0,0 1-44 0 0,4-1-1181 0 0,3 2-992 0 0</inkml:trace>
  <inkml:trace contextRef="#ctx0" brushRef="#br0" timeOffset="277.39">439 91 8208 0 0,'0'0'234'0'0,"0"0"6"0"0,0 0-176 0 0,0 2-37 0 0,0 6-9 0 0,-1-1 52 0 0,1 0 36 0 0,0 2 57 0 0,4 3 124 0 0,-2-7-196 0 0,2 4 109 0 0,0 0 37 0 0,-3 1 35 0 0,0 5 33 0 0,-1-4-122 0 0,-1-4-54 0 0,1-1 1 0 0,1 1-1 0 0,-1 0 0 0 0,1-1 1 0 0,1 5-130 0 0,3 4 275 0 0,-1-3-64 0 0,-1 9 20 0 0,-3 50 337 0 0,0-24-121 0 0,0-7-1 0 0,0-1 88 0 0,-2-16-240 0 0,-3-1-58 0 0,3-15-149 0 0,0 0 0 0 0,1 1 1 0 0,-1-1-1 0 0,2 1 0 0 0,-1 1-87 0 0,1 5 133 0 0,-1-8-66 0 0,1 0 0 0 0,0 1 0 0 0,1-1 0 0 0,-1 0 0 0 0,1 0 0 0 0,1 1-67 0 0,4 5 138 0 0,-6-11-118 0 0,1 0-1 0 0,0 1 1 0 0,0-1-1 0 0,-1 1 1 0 0,1-1-1 0 0,0 1 0 0 0,-1-1 1 0 0,0 1-1 0 0,1 0 1 0 0,-1-1-1 0 0,0 1 1 0 0,0-1-1 0 0,0 1 1 0 0,0 0-20 0 0,0 2 25 0 0,0 8 72 0 0,0 28 276 0 0,0-23-238 0 0,0-15-122 0 0,0-1 0 0 0,1 1 0 0 0,-1 0 0 0 0,0-1-1 0 0,1 1 1 0 0,-1 0 0 0 0,1-1 0 0 0,-1 1 0 0 0,1 0 0 0 0,0-1-1 0 0,0 1 1 0 0,0-1 0 0 0,0 1-13 0 0,0-1 6 0 0,0 0-1 0 0,0 1 1 0 0,-1 0 0 0 0,1-1-1 0 0,0 1 1 0 0,-1-1-1 0 0,1 1 1 0 0,-1 0 0 0 0,1-1-1 0 0,-1 1 1 0 0,0 0 0 0 0,0-1-1 0 0,0 1-5 0 0,0-1-177 0 0,0 0 58 0 0,0 1 50 0 0,0-1 46 0 0,0 0 67 0 0,0 1 78 0 0,0 4 456 0 0,0-5-488 0 0,0 0-34 0 0,0 0-46 0 0,0 1-57 0 0,0-1-70 0 0,0 0-79 0 0,0 0-55 0 0,0 0-81 0 0,0 1-87 0 0,0-1-97 0 0,0 0-102 0 0,0 0-112 0 0,0 0-120 0 0,0 1-126 0 0,0-2-1083 0 0,0 0-1172 0 0</inkml:trace>
  <inkml:trace contextRef="#ctx0" brushRef="#br0" timeOffset="835.76">303 529 7136 0 0,'0'0'208'0'0,"0"0"49"0"0,0 0 80 0 0,0 0 30 0 0,0 0 8 0 0,0 0 11 0 0,0 0 45 0 0,0 0 17 0 0,0 0 7 0 0,2 0-9 0 0,7 0-3 0 0,-2 0-48 0 0,0 0-47 0 0,0 0-46 0 0,0 0-46 0 0,0 0-44 0 0,0 0-44 0 0,0 0-42 0 0,-6 0-113 0 0,-1 0 1 0 0,1 1 0 0 0,-1-1-1 0 0,1 0 1 0 0,-1 0 0 0 0,1 0-1 0 0,-1 0 1 0 0,1-1-1 0 0,-1 1 1 0 0,1 0 0 0 0,-1 0-1 0 0,1 0 1 0 0,-1 0 0 0 0,1 0-1 0 0,-1-1 1 0 0,1 1 0 0 0,-1 0-1 0 0,0 0 1 0 0,1-1 0 0 0,-1 1-1 0 0,1 0 1 0 0,-1 0 0 0 0,0-1-1 0 0,1 1 1 0 0,-1-1 0 0 0,0 1-1 0 0,1 0 1 0 0,-1-1 0 0 0,0 1-14 0 0,8-7 252 0 0,6 4-102 0 0,38 3 297 0 0,-35 0-347 0 0,-1 0 17 0 0,-3-2-37 0 0,23-8 72 0 0,-21 5-80 0 0,56-21 47 0 0,-54 20-71 0 0,1 1-30 0 0,-8 1-17 0 0,-7 3-1 0 0,0 1 0 0 0,-1-1 0 0 0,0 0 0 0 0,1 0 0 0 0,-1 1 0 0 0,0-2 0 0 0,0 1 0 0 0,0 0 0 0 0,0 0 0 0 0,0-1 0 0 0,0 1 0 0 0,0-1 0 0 0,0 1 0 0 0,0-1 0 0 0,13-9-47 0 0,1 6-116 0 0,-2 1-118 0 0,-6 0 94 0 0,0-3-34 0 0,7-8-288 0 0</inkml:trace>
  <inkml:trace contextRef="#ctx0" brushRef="#br0" timeOffset="1077.66">802 287 7632 0 0,'0'0'8'0'0,"1"0"-1"0"0,-1 0 1 0 0,1 0 0 0 0,-1 0 0 0 0,1 0 0 0 0,-1 0 0 0 0,1 0 0 0 0,-1 0-1 0 0,1 0 1 0 0,-1 0 0 0 0,1 0 0 0 0,-1 0 0 0 0,1 0 0 0 0,-1 0 0 0 0,1 0-1 0 0,-1 1 1 0 0,1-1 0 0 0,-1 0 0 0 0,1 0 0 0 0,-1 1 0 0 0,0-1 0 0 0,1 0-1 0 0,-1 0 1 0 0,0 1 0 0 0,1-1 0 0 0,-1 0 0 0 0,1 1 0 0 0,-1-1 0 0 0,0 1-1 0 0,0-1 1 0 0,1 0 0 0 0,-1 1 0 0 0,0-1 0 0 0,0 1 0 0 0,0-1 0 0 0,1 1-1 0 0,-1-1 1 0 0,0 1 0 0 0,0-1 0 0 0,0 1 0 0 0,0-1 0 0 0,0 1 0 0 0,0-1-1 0 0,0 1 1 0 0,0-1 0 0 0,0 1-8 0 0,3 4 209 0 0,6 8-20 0 0,-6 2-156 0 0,-3-14-34 0 0,0 1 0 0 0,1 0 1 0 0,-1 0-1 0 0,0-1 0 0 0,1 1 0 0 0,-1 0 1 0 0,1-1-1 0 0,-1 1 0 0 0,1-1 1 0 0,0 1-1 0 0,0-1 0 0 0,0 1 1 0 0,0-1 0 0 0,5 11 27 0 0,-5-1 61 0 0,1 11 709 0 0,1-10-320 0 0,0-2-141 0 0,0-2-79 0 0,-1-2-133 0 0,0 11 584 0 0,-2-15-641 0 0,0-1 0 0 0,0 1 0 0 0,0-1 0 0 0,0 0 1 0 0,1 1-1 0 0,-1-1 0 0 0,0 0 0 0 0,1 1 1 0 0,-1-1-1 0 0,1 1-67 0 0,3 6 329 0 0,4 6 278 0 0,1 1-11 0 0,-5-7-287 0 0,-3-6-234 0 0,-1 0 1 0 0,1 0-1 0 0,-1 0 0 0 0,0 0 0 0 0,1 0 1 0 0,-1 0-1 0 0,0 0 0 0 0,0 0 0 0 0,-1 0 1 0 0,1 1-76 0 0,0-2 47 0 0,0 0 1 0 0,0 0-1 0 0,-1 0 1 0 0,1 1-1 0 0,0-1 1 0 0,1 0 0 0 0,-1 0-1 0 0,0 1 1 0 0,0-1-1 0 0,0 0 1 0 0,1 0-1 0 0,-1 0 1 0 0,0 1-1 0 0,1-1 1 0 0,0 0 0 0 0,-1 0-48 0 0,6 3 303 0 0,-1 0-81 0 0,-3 6-102 0 0,-2-9-101 0 0,0 1 0 0 0,0 0 1 0 0,0-1-1 0 0,1 1 0 0 0,-1 0 1 0 0,1-1-1 0 0,-1 1 0 0 0,1-1 0 0 0,0 1 1 0 0,-1-1-1 0 0,1 1 0 0 0,0-1 0 0 0,0 1 1 0 0,0-1-20 0 0,3 6 14 0 0,-1 8 1 0 0,-3-2-27 0 0,0-11-48 0 0,0-2 33 0 0,0 0-22 0 0,0 0-27 0 0,-1 0-45 0 0,1 0-20 0 0,0 0-46 0 0,-1 0-50 0 0,0 0-57 0 0,0 0-62 0 0,1 0-58 0 0,-2 0-50 0 0,1 0-44 0 0,0 0-152 0 0,-1 0-44 0 0,0 0-184 0 0,-1 0-490 0 0</inkml:trace>
  <inkml:trace contextRef="#ctx0" brushRef="#br0" timeOffset="1334.78">1089 242 10912 0 0,'3'0'248'0'0,"-3"0"-237"0"0,0 0 0 0 0,1 0 0 0 0,-1 0 1 0 0,1 0-1 0 0,-1 0 0 0 0,1 0 0 0 0,-1 0 1 0 0,0 0-1 0 0,1 0 0 0 0,-1 0 0 0 0,1 0 1 0 0,-1 0-1 0 0,0 0 0 0 0,1 1 0 0 0,-1-1 1 0 0,1 0-1 0 0,-1 0 0 0 0,0 0 0 0 0,1 1 1 0 0,-1-1-1 0 0,0 0 0 0 0,1 0 0 0 0,-1 1 1 0 0,0-1-1 0 0,0 0 0 0 0,1 1 0 0 0,-1-1 1 0 0,0 0-1 0 0,0 1 0 0 0,1-1 0 0 0,-1 1 1 0 0,0-1-1 0 0,0 0 0 0 0,0 1 0 0 0,0-1 1 0 0,0 1-1 0 0,0-1 0 0 0,1 0 0 0 0,-1 1 1 0 0,0-1-1 0 0,0 1 0 0 0,0-1 0 0 0,0 0 1 0 0,-1 1-1 0 0,1-1 0 0 0,0 1 0 0 0,0-1-11 0 0,0 2 36 0 0,0 0-1 0 0,0 0 1 0 0,1-1-1 0 0,-1 1 1 0 0,0 0-1 0 0,1-1 1 0 0,-1 1-1 0 0,1 0 1 0 0,0 0-36 0 0,1 4 47 0 0,7 10 8 0 0,8 8-53 0 0,-8-13 150 0 0,-1 2 87 0 0,1 7 244 0 0,-3 1 104 0 0,9 19 652 0 0,-11-32-1035 0 0,1 0 40 0 0,6 11 327 0 0,-5-6-268 0 0,-1 13 88 0 0,4-6 4 0 0,-3-10-52 0 0,0-6-110 0 0,-1 0-38 0 0,-4 5-52 0 0,-1 4 37 0 0,0-10-11 0 0,0-3-13 0 0,3 2-49 0 0,7 8-19 0 0,-8-7-7 0 0,-2-3 11 0 0,0 0 50 0 0,0 0 18 0 0,0 0 6 0 0,0 0-14 0 0,0-8-72 0 0,0 6-71 0 0,0 0 0 0 0,0 0 0 0 0,0 1 0 0 0,0-1-1 0 0,0 0 1 0 0,0 0 0 0 0,1 0 0 0 0,-1 0 0 0 0,1 0-1 0 0,0-2-8 0 0,2-1 4 0 0,-2 2 5 0 0,1 0-1 0 0,-1 1 1 0 0,0-1-1 0 0,0 0 1 0 0,0 0 0 0 0,0-1-1 0 0,0 1 1 0 0,-1 0-1 0 0,0 0 1 0 0,1 0-1 0 0,-1 0 1 0 0,0-3-9 0 0,-1-6 20 0 0,0-16 5 0 0,5 7-98 0 0,6-7-48 0 0,-5 1-21 0 0,1 12 32 0 0,-5 12 66 0 0,0-1 0 0 0,0 1 0 0 0,0 0 1 0 0,0 0-1 0 0,0 0 0 0 0,-1-1 0 0 0,1 1 0 0 0,-1-2 44 0 0,0-4-167 0 0,0 0 37 0 0,1-2-33 0 0,4-9-150 0 0,-2 14 175 0 0,0-2-48 0 0,1 1-130 0 0,-1 0 66 0 0,-1-1 15 0 0,2-3-47 0 0,-1 1-15 0 0,-2 6 111 0 0,0 1 29 0 0,-1 0-53 0 0,1 1-71 0 0,0 1-91 0 0,0-1-113 0 0,-1 2 104 0 0,1-1-50 0 0,0 1-45 0 0,1-1-38 0 0,-1 1-147 0 0,1 0-38 0 0,0 0-178 0 0,1 0-478 0 0</inkml:trace>
  <inkml:trace contextRef="#ctx0" brushRef="#br0" timeOffset="1943.87">877 0 10448 0 0,'0'0'301'0'0,"0"0"4"0"0,1 0-227 0 0,1 0-46 0 0,11 0-20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3:13.6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42 5136 0 0,'0'0'149'0'0,"0"0"-32"0"0,0 0 13 0 0,0 0 64 0 0,0 0 182 0 0,0 0 332 0 0,0 0 27 0 0,0 0-20 0 0,0 0-117 0 0,0 0-48 0 0,0 2-8 0 0,0 39 991 0 0,0-21-956 0 0,0-9-311 0 0,0 0-53 0 0,0 1-62 0 0,0-1-73 0 0,0-6-17 0 0,1 0 0 0 0,-1 0 0 0 0,1 0 0 0 0,1 0 0 0 0,1 4-61 0 0,3 14 198 0 0,-4-7-95 0 0,-2-9-46 0 0,1 0 0 0 0,0 0-1 0 0,0 0 1 0 0,1 0 0 0 0,0-1-1 0 0,2 6-56 0 0,-3-7 36 0 0,3 14 179 0 0,-4 6-10 0 0,0-20-163 0 0,-1-1 0 0 0,1 0 1 0 0,0 0-1 0 0,0 1 0 0 0,1-1 1 0 0,0 4-43 0 0,4 8 116 0 0,-3-10-58 0 0,-1 0 0 0 0,1 1 0 0 0,-1-1 0 0 0,0 1 0 0 0,0-1 0 0 0,-1 1-58 0 0,1 8 116 0 0,5 7 105 0 0,0 0 9 0 0,-4-6-115 0 0,-2 90 512 0 0,0-104-619 0 0,0 0-1 0 0,0-1 1 0 0,1 1 0 0 0,-1 0-1 0 0,1-1 1 0 0,-1 1 0 0 0,1 0-1 0 0,-1-1 1 0 0,1 1 0 0 0,0-1-1 0 0,0 1 1 0 0,0-1 0 0 0,0 1-8 0 0,0-1 6 0 0,0 1 1 0 0,-1-1-1 0 0,1 1 1 0 0,0-1-1 0 0,0 1 1 0 0,-1 0-1 0 0,1-1 0 0 0,-1 1 1 0 0,0 0-1 0 0,1-1 1 0 0,-1 1-1 0 0,0 0 1 0 0,0 0-7 0 0,0 3 8 0 0,0 1 3 0 0,0 15 98 0 0,0-20-213 0 0,0-1 63 0 0,0 1 53 0 0,0 0 89 0 0,1 1 63 0 0,-1-1-115 0 0,0 0-92 0 0,0 0-108 0 0,0 0-80 0 0,-1 0-116 0 0,1 0 126 0 0,0-1-37 0 0,0 1-37 0 0,0 0-40 0 0,0-1-28 0 0,0 0-55 0 0,0 0-48 0 0,0 0-42 0 0,0 0-149 0 0,0 0-42 0 0,0 0-180 0 0,0 0-484 0 0</inkml:trace>
  <inkml:trace contextRef="#ctx0" brushRef="#br0" timeOffset="432.53">197 284 8328 0 0,'0'0'241'0'0,"0"0"0"0"0,0 0-177 0 0,0 2-37 0 0,1 2-16 0 0,0 1 51 0 0,2 3 84 0 0,6 11 253 0 0,-5-12-310 0 0,0 1 32 0 0,2 1 87 0 0,-4-3-62 0 0,-2 1 40 0 0,3 7 212 0 0,9 2 68 0 0,0 0-12 0 0,-8 1-101 0 0,-4-14-304 0 0,0 0 0 0 0,0 0 1 0 0,1 0-1 0 0,-1 0 0 0 0,1 0 1 0 0,0 0-1 0 0,0 2-49 0 0,7 12 299 0 0,-7-16-267 0 0,-1 1 0 0 0,1-1 0 0 0,-1 0 0 0 0,0 1 0 0 0,1-1 0 0 0,-1 0 1 0 0,0 1-1 0 0,0-1 0 0 0,0 0 0 0 0,0 1-32 0 0,2 16 284 0 0,8 5-9 0 0,-7-19-88 0 0,-2 0-64 0 0,-1-1-38 0 0,0 0-38 0 0,0 0-19 0 0,1 0 38 0 0,4 4 48 0 0,-4-5-91 0 0,0-1 0 0 0,0 0 1 0 0,0 1-1 0 0,-1-1 0 0 0,1 1 0 0 0,0-1 1 0 0,-1 1-1 0 0,1-1 0 0 0,-1 1 1 0 0,0-1-1 0 0,1 1 0 0 0,-1 0 0 0 0,0-1 1 0 0,0 1-24 0 0,0 4 170 0 0,0 10 20 0 0,0-9-38 0 0,0-3-26 0 0,0-1 45 0 0,0 1 146 0 0,0-3-115 0 0,0 1 32 0 0,0-36-48 0 0,0 10-142 0 0,0 22-47 0 0,0 1 1 0 0,0-1-1 0 0,1 1 1 0 0,-1-1 0 0 0,0 1-1 0 0,1-1 1 0 0,-1 1 0 0 0,1-1-1 0 0,-1 1 1 0 0,1 0-1 0 0,0-1 1 0 0,0 1 0 0 0,-1 0 2 0 0,7-12-36 0 0,-6-4 20 0 0,-1 14 9 0 0,0 0-1 0 0,0 0 1 0 0,0 0 0 0 0,1-1 0 0 0,-1 1 0 0 0,1 0 0 0 0,0 0 0 0 0,0 0 7 0 0,12-21-23 0 0,-1 5-20 0 0,-10 14 37 0 0,-2 4 5 0 0,1 1 1 0 0,-1-1-1 0 0,0 1 1 0 0,0-1-1 0 0,1 0 1 0 0,-1 1 0 0 0,0-1-1 0 0,1 1 1 0 0,-1-1-1 0 0,1 1 1 0 0,-1-1-1 0 0,1 1 1 0 0,-1-1 0 0 0,1 1-1 0 0,-1 0 1 0 0,1-1-1 0 0,-1 1 1 0 0,1 0-1 0 0,0-1 1 0 0,-1 1 0 0 0,1 0-1 0 0,0 0 1 0 0,3-3-8 0 0,12-9-45 0 0,-4-1 6 0 0,-12 13 44 0 0,0 0 0 0 0,0 0 0 0 0,0 0 1 0 0,0-1-1 0 0,0 1 0 0 0,1 0 0 0 0,-1 0 0 0 0,0 0 0 0 0,0 0 0 0 0,0 0 0 0 0,0 0 0 0 0,0 0 0 0 0,0 0 1 0 0,0 0-1 0 0,0 0 0 0 0,0 0 0 0 0,0-1 0 0 0,1 1 0 0 0,-1 0 0 0 0,0 0 0 0 0,0 0 0 0 0,0 0 0 0 0,0 0 1 0 0,0 0-1 0 0,0 0 0 0 0,0 0 0 0 0,1 0 0 0 0,-1 0 0 0 0,0 0 0 0 0,0 0 0 0 0,0 0 0 0 0,0 0 0 0 0,0 0 1 0 0,0 0-1 0 0,0 0 0 0 0,1 0 0 0 0,-1 0 0 0 0,0 0 0 0 0,0 0 0 0 0,0 0 0 0 0,0 1 0 0 0,0-1 0 0 0,0 0 1 0 0,0 0-1 0 0,0 0 0 0 0,1 0 0 0 0,-1 0 0 0 0,0 0 0 0 0,0 0 0 0 0,0 0 0 0 0,0 0 0 0 0,0 0 0 0 0,0 0 1 0 0,0 1-1 0 0,0-1 0 0 0,0 0 0 0 0,0 0 3 0 0,10 10-192 0 0,-7-7 63 0 0,0-2 45 0 0,-1-1 28 0 0,1 0 29 0 0,1 1-16 0 0,-3 4 20 0 0,0 0 4 0 0,2 0-43 0 0,-1-4 58 0 0,-1 0 1 0 0,0 1-1 0 0,0-1 0 0 0,0 0 0 0 0,0 0 1 0 0,0 1-1 0 0,-1-1 0 0 0,1 1 0 0 0,0-1 0 0 0,0 1 1 0 0,-1-1-1 0 0,1 1 0 0 0,-1-1 0 0 0,0 1 1 0 0,1-1-1 0 0,-1 1 0 0 0,0 0 0 0 0,0 0 4 0 0,0 0-1 0 0,0-1 1 0 0,0 1-1 0 0,1-1 0 0 0,-1 1 1 0 0,0-1-1 0 0,1 1 0 0 0,-1 0 0 0 0,1-1 1 0 0,0 0-1 0 0,-1 1 0 0 0,1-1 0 0 0,0 1 1 0 0,0-1-1 0 0,0 0 1 0 0,4 7 0 0 0,10 22 0 0 0,-10 1 0 0 0,7-6 9 0 0,-3-8 42 0 0,0 1 41 0 0,1-5-28 0 0,-5-10-8 0 0,2-2-48 0 0,-1 0-8 0 0,21 12-315 0 0,-18-13 3 0 0,0-1 75 0 0,6 1-211 0 0</inkml:trace>
  <inkml:trace contextRef="#ctx0" brushRef="#br0" timeOffset="915.66">862 329 4384 0 0,'0'0'127'0'0,"-2"3"-1"0"0,-8 7-44 0 0,5-6 133 0 0,1 0-50 0 0,-1 1 11 0 0,0 0-59 0 0,-2 2 57 0 0,3-2-4 0 0,1-2 122 0 0,2-1-103 0 0,0 1-63 0 0,1 1-51 0 0,0-1-11 0 0,0 0 40 0 0,-5 5 150 0 0,-3 6 226 0 0,0 0 3 0 0,3-5-225 0 0,5-8-209 0 0,-1 0 1 0 0,1 1-1 0 0,-1-1 1 0 0,1 0-1 0 0,0 1 1 0 0,0-1-1 0 0,0 0 0 0 0,0 1 1 0 0,0-1-1 0 0,0 1-49 0 0,-3 16 469 0 0,1-13-386 0 0,-1 6 132 0 0,-1 2 76 0 0,2 0 63 0 0,1 3 52 0 0,1 20 488 0 0,0-24-640 0 0,0-2-59 0 0,0-8 15 0 0,0-2-8 0 0,2 3 0 0 0,23 22 228 0 0,-22-23-214 0 0,-1-2-14 0 0,5 0-114 0 0,17 0 324 0 0,-18 0-336 0 0,-2 0-70 0 0,1-2 47 0 0,7-11-24 0 0,1 1 43 0 0,-9 6-10 0 0,-4 0-50 0 0,1 0-2 0 0,12-17 58 0 0,-1 1-62 0 0,-11 17-6 0 0,1 1 0 0 0,-2-1 0 0 0,1 1 0 0 0,-1-1 0 0 0,1 0 0 0 0,-1 1 0 0 0,0-1 0 0 0,-1 1 0 0 0,0-3 0 0 0,1-3 0 0 0,1-16-32 0 0,-1 20 13 0 0,0 0 0 0 0,0 0-1 0 0,0 0 1 0 0,0 0 0 0 0,-1 0-1 0 0,0 0 1 0 0,-1-2 19 0 0,-8-12-97 0 0,5-8-133 0 0,1 13 96 0 0,-11-39-384 0 0,6 32 329 0 0,2 8 99 0 0,3 8 58 0 0,1-1 0 0 0,-1 0 1 0 0,1 0-1 0 0,1 0 1 0 0,0 0-1 0 0,0-1 32 0 0,-3-32-105 0 0,-5 7 18 0 0,4 8 69 0 0,5 18 18 0 0,0 0 0 0 0,-1 0 1 0 0,0 0-1 0 0,0 0 0 0 0,-1 0 0 0 0,-1-1 0 0 0,0 0-4 0 0,-3-4-19 0 0,6-1-86 0 0,0 5 61 0 0,1 12-16 0 0,3 20-16 0 0,0-14 81 0 0,9 23-13 0 0,-6-20-33 0 0,-1 1 34 0 0,5 18 61 0 0,-5-15 38 0 0,1 0 1 0 0,5 11-89 0 0,-6-17 51 0 0,-1 0 1 0 0,0 1-1 0 0,-1 0 1 0 0,-1-1-1 0 0,0 3-51 0 0,0-5 54 0 0,0 0 0 0 0,0 0 0 0 0,0 0 0 0 0,1 0 0 0 0,0 0-1 0 0,1 0 1 0 0,4 6-54 0 0,-6-12 35 0 0,0 0 0 0 0,0 1 0 0 0,-1-1-1 0 0,1 1 1 0 0,-1 0 0 0 0,1 0 0 0 0,-1-1 0 0 0,0 2-35 0 0,2 7 87 0 0,7 8 87 0 0,-5 5-36 0 0,10 11 110 0 0,-10-26-199 0 0,-4-7-33 0 0,0 0 1 0 0,1-1-1 0 0,-1 1 1 0 0,0 1 0 0 0,-1-1-1 0 0,1 0 1 0 0,-1 0 0 0 0,1 0-1 0 0,-1 2-16 0 0,0-3 9 0 0,0 0-1 0 0,1 0 1 0 0,-1-1-1 0 0,0 1 1 0 0,1 0-1 0 0,-1-1 1 0 0,1 1-1 0 0,-1 0 1 0 0,1-1-1 0 0,0 1 1 0 0,0-1-1 0 0,0 1 1 0 0,0-1-9 0 0,0 1 7 0 0,0-1 0 0 0,-1 0 1 0 0,1 1-1 0 0,0 0 0 0 0,0-1 1 0 0,-1 1-1 0 0,1-1 0 0 0,-1 1 0 0 0,0 0 1 0 0,1 0-1 0 0,-1-1 0 0 0,0 1 1 0 0,0 0-8 0 0,0 26 24 0 0,0-26-37 0 0,1-2-80 0 0,0 1-83 0 0,-1 0 45 0 0,1 0-35 0 0,0 0-212 0 0,1 1-100 0 0,0 0-84 0 0,0 0-68 0 0,1 1-571 0 0,-1-1-510 0 0,-2-2-978 0 0</inkml:trace>
  <inkml:trace contextRef="#ctx0" brushRef="#br0" timeOffset="1215">1119 314 9384 0 0,'13'13'208'0'0,"-11"-10"3"0"0,0 0-93 0 0,-2 1-57 0 0,-1 1-27 0 0,1-3 40 0 0,2 13 62 0 0,4-3-46 0 0,3 9-46 0 0,-5-11-63 0 0,1 0 7 0 0,-3-2 33 0 0,-1-1 28 0 0,0 1 37 0 0,2 6 518 0 0,9 2 256 0 0,0-1 16 0 0,-9-10-639 0 0,1 2 343 0 0,2-3-105 0 0,-1-2-330 0 0,2 2 104 0 0,1 4 15 0 0,1 0 21 0 0,-2-4-6 0 0,0-1 51 0 0,-2-3-121 0 0,0 1 34 0 0,1 0-63 0 0,-1 4 3 0 0,-1-1-22 0 0,0-1-1 0 0,1-2 24 0 0,1 0 58 0 0,-2-1-144 0 0,-3 0-56 0 0,1 0 0 0 0,0 0 0 0 0,0 0 0 0 0,-1 0 0 0 0,1 0 0 0 0,0 0 0 0 0,0 0 0 0 0,-1-1 0 0 0,1 1 0 0 0,0-1 0 0 0,0 0-42 0 0,2-5 174 0 0,0 1-48 0 0,9 4 29 0 0,-13 1-151 0 0,1-1 0 0 0,-1 1 0 0 0,1 0 0 0 0,0 0 0 0 0,-1 0-1 0 0,1 0 1 0 0,-1-1 0 0 0,1 1 0 0 0,-1 0 0 0 0,1-1 0 0 0,-1 1 0 0 0,1 0 0 0 0,-1-1 0 0 0,1 1 0 0 0,-1 0-1 0 0,1-1 1 0 0,-1 1 0 0 0,1-1 0 0 0,-1 1 0 0 0,0-1 0 0 0,1 1 0 0 0,-1-1 0 0 0,0 1 0 0 0,0-1-1 0 0,1 0 1 0 0,-1 1 0 0 0,0-1 0 0 0,0 1 0 0 0,0-1 0 0 0,0 0 0 0 0,0 1 0 0 0,1-1 0 0 0,-1 1 0 0 0,0-1-4 0 0,0-30 180 0 0,-1 16-118 0 0,1 13-58 0 0,0 1 0 0 0,0-1 0 0 0,0 1 1 0 0,-1-1-1 0 0,1 1 0 0 0,-1-1 0 0 0,1 1 1 0 0,-1-1-1 0 0,1 1 0 0 0,-1-1 0 0 0,0 1 0 0 0,0-1 1 0 0,0 1-1 0 0,0 0-4 0 0,-3-7 31 0 0,-12-22 49 0 0,16 27-91 0 0,-1 1-1 0 0,0 0 0 0 0,1 0 1 0 0,-1 0-1 0 0,1-1 0 0 0,-1 1 1 0 0,1 0-1 0 0,0-1 1 0 0,0 1-1 0 0,1-2 12 0 0,-3-12-85 0 0,-5 0-38 0 0,1 6 14 0 0,1 1-29 0 0,0 0-46 0 0,2 0-59 0 0,2-1-72 0 0,1 9 152 0 0,0 0 43 0 0,0 1 39 0 0,0-1 34 0 0,0 1 30 0 0,0-1 35 0 0,0 1 38 0 0,0-1 73 0 0,0 0 42 0 0,0 0-91 0 0,0 1-57 0 0,0-1-56 0 0,0 1-49 0 0,0-1-57 0 0,0 0-68 0 0,0 1-76 0 0,0-1-18 0 0,0 0-64 0 0,0 0-69 0 0,0 1-74 0 0,0-1-80 0 0,0 0-85 0 0,0-1-90 0 0,0 1-95 0 0,0-3-1206 0 0,0-4-1165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3:22.9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228 137 7224 0 0,'-2'0'165'0'0,"-4"-1"-109"0"0,1-5 165 0 0,3-4 14 0 0,2 2-153 0 0,0 3-89 0 0,0 4 7 0 0,0 1 0 0 0,1-1 0 0 0,-1 1 0 0 0,0-1 0 0 0,0 1 0 0 0,0-1 0 0 0,0 1 0 0 0,0-1 0 0 0,0 1 0 0 0,0 0 0 0 0,-1-1 0 0 0,1 1 0 0 0,0-1 0 0 0,0 1 0 0 0,0-1 0 0 0,0 1 0 0 0,-1-1 0 0 0,1 1 0 0 0,0 0 0 0 0,0-1 0 0 0,-1 1 0 0 0,1-1 0 0 0,0 1 0 0 0,-1 0 0 0 0,1-1 0 0 0,0 1 0 0 0,-1 0 0 0 0,1-1 0 0 0,0 1 0 0 0,-1 0 0 0 0,1 0 0 0 0,-1-1 0 0 0,-5-3 0 0 0,3-1 12 0 0,1 0 72 0 0,-2 2 41 0 0,1 2 36 0 0,3 1-134 0 0,-1-1-1 0 0,1 1 0 0 0,0 0 0 0 0,-1 0 0 0 0,1-1 0 0 0,-1 1 1 0 0,1 0-1 0 0,0-1 0 0 0,-1 1 0 0 0,1 0 0 0 0,0-1 0 0 0,0 1 1 0 0,-1 0-1 0 0,1-1 0 0 0,0 1 0 0 0,0-1 0 0 0,-1 1 0 0 0,1-1 1 0 0,0 1-1 0 0,0-1 0 0 0,0 1 0 0 0,0 0 0 0 0,0-1 0 0 0,0 1 1 0 0,0-1-1 0 0,0 1 0 0 0,0-1 0 0 0,0 1 0 0 0,0-1 0 0 0,0 1 1 0 0,0-1-1 0 0,0 0-26 0 0,-1-6 405 0 0,-3 2-56 0 0,-4-1 92 0 0,-2 2-67 0 0,8 3-285 0 0,0 1 0 0 0,-1-1 0 0 0,1 0 1 0 0,0 0-1 0 0,0 0 0 0 0,0 0 0 0 0,1-1 0 0 0,-3 0-89 0 0,0-5 319 0 0,3 7-300 0 0,1-1 0 0 0,0 1-1 0 0,0 0 1 0 0,0-1 0 0 0,-1 1-1 0 0,1 0 1 0 0,0-1 0 0 0,0 1-1 0 0,-1 0 1 0 0,1-1 0 0 0,0 1-1 0 0,0 0 1 0 0,-1 0 0 0 0,1-1-1 0 0,0 1 1 0 0,-1 0-1 0 0,1 0 1 0 0,-1 0 0 0 0,1-1-1 0 0,0 1 1 0 0,-1 0 0 0 0,1 0-1 0 0,0 0 1 0 0,-1 0 0 0 0,1 0-1 0 0,-1 0 1 0 0,1 0 0 0 0,-1 0-1 0 0,1 0 1 0 0,0 0 0 0 0,-1 0-19 0 0,-4-2 373 0 0,-5-9-28 0 0,7 9-7 0 0,3 2-24 0 0,-6 0-86 0 0,1 2-90 0 0,1-1-67 0 0,-5 6 13 0 0,6-4-15 0 0,0-1 95 0 0,4-1-71 0 0,-1 2-40 0 0,-3 8 11 0 0,-23 19 99 0 0,22-20-149 0 0,3-7-14 0 0,0-1 0 0 0,0 0 0 0 0,0 0 0 0 0,0 0 0 0 0,-1 0 0 0 0,1 0 0 0 0,-1 0 0 0 0,1 0 1 0 0,-1 0-1 0 0,0-1 0 0 0,1 1 0 0 0,-1 0 0 0 0,1 0 0 0 0,-1 0 0 0 0,1 0 0 0 0,0 0 0 0 0,0 1 0 0 0,0-1 0 0 0,0 0 0 0 0,1 0 0 0 0,-1 1 0 0 0,0-1 0 0 0,1 0 0 0 0,0 2 0 0 0,0 34 0 0 0,0-32 0 0 0,1 0 0 0 0,-1-1 0 0 0,0 1 0 0 0,-1-1 0 0 0,1 1 0 0 0,-1 0 0 0 0,-1 1 0 0 0,-4 5 0 0 0,5-11 0 0 0,0 1 0 0 0,1-1 0 0 0,-1 1 0 0 0,0-1 0 0 0,1 1 0 0 0,-1-1 0 0 0,1 1 0 0 0,-1-1 0 0 0,1 1 0 0 0,0 0 0 0 0,0-1 0 0 0,0 1 0 0 0,0-1 0 0 0,0 1 0 0 0,-1 10 0 0 0,1-6 0 0 0,0 1 0 0 0,0-1 0 0 0,0 1 0 0 0,1-1 0 0 0,1 6 0 0 0,4 0 0 0 0,-5-11 0 0 0,0 1 0 0 0,0-1 0 0 0,-1 0 0 0 0,1 1 0 0 0,0-1 0 0 0,-1 1 0 0 0,0 0 0 0 0,1-1 0 0 0,-1 1 0 0 0,0-1 0 0 0,1 1 0 0 0,-1 0 0 0 0,0-1 0 0 0,0 1 0 0 0,-1 6 0 0 0,1-5 0 0 0,-1 0 0 0 0,1 0 0 0 0,0 0 0 0 0,0 0 0 0 0,0-1 0 0 0,1 1 0 0 0,-1 0 0 0 0,1 0 0 0 0,-1 0 0 0 0,1-1 0 0 0,0 2 0 0 0,14 24 0 0 0,-5-23 0 0 0,6 20 18 0 0,-9-18 99 0 0,-2-2-77 0 0,-2-2-9 0 0,2 0 82 0 0,5-3-55 0 0,-10-1-43 0 0,6 2 112 0 0,-1-1-49 0 0,4-1 27 0 0,-3-3-25 0 0,3-4 88 0 0,-4 5-152 0 0,0 0 0 0 0,0 0-1 0 0,0 1 1 0 0,0 0 0 0 0,0 0-16 0 0,6-1 9 0 0,-10 3-7 0 0,0 0 0 0 0,0 0 0 0 0,0 0 0 0 0,0-1 0 0 0,0 1 0 0 0,0 0 0 0 0,0 0 0 0 0,-1-1 0 0 0,1 1 0 0 0,0-1 0 0 0,0 1 0 0 0,-1-1 0 0 0,1 1 0 0 0,0-1 0 0 0,0 1 1 0 0,-1-1-1 0 0,1 0 0 0 0,0 1 0 0 0,-1-1 0 0 0,1 0 0 0 0,-1 0 0 0 0,1 1 0 0 0,-1-1 0 0 0,0 0 0 0 0,1 0 0 0 0,-1 0 0 0 0,1 0-2 0 0,24-29 91 0 0,-17 8-53 0 0,1 1 0 0 0,-5 16-29 0 0,0 0 0 0 0,-1-1 0 0 0,0 1 0 0 0,0-1 0 0 0,0 0 0 0 0,-1 1 0 0 0,0-1 0 0 0,0 0 1 0 0,0-6-10 0 0,1-22 2 0 0,-4 26-2 0 0,0-13 15 0 0,5 7 23 0 0,1 7-29 0 0,-4 5-9 0 0,0 1 0 0 0,0 0 0 0 0,-1-1 0 0 0,1 1 1 0 0,0-1-1 0 0,-1 1 0 0 0,1-1 0 0 0,-1 1 0 0 0,1-1 0 0 0,-1 1 0 0 0,0-1 0 0 0,1 1 0 0 0,-1-1 1 0 0,0 0-1 0 0,0-5 0 0 0,0 5 0 0 0,0 0 0 0 0,0 0 0 0 0,0 0 0 0 0,0 0 0 0 0,0 0 0 0 0,0 0 0 0 0,-1 0 0 0 0,1 0 0 0 0,-1 0 0 0 0,0-1 0 0 0,-4-5-1 0 0,0-1 2 0 0,3-17-13 0 0,2 24-12 0 0,2 4 0 0 0,0 0 23 0 0,-1 0 0 0 0,0 0 1 0 0,1 0-1 0 0,-1 0 0 0 0,0 0 1 0 0,0 0-1 0 0,0 0 0 0 0,0 1 1 0 0,-1-1-1 0 0,1 0 0 0 0,-1 0 1 0 0,1 1-1 0 0,-1-1 0 0 0,0 1 1 0 0,0-1-1 0 0,0 0 0 0 0,0 1 1 0 0,0 0 0 0 0,0-1 0 0 0,0-1 0 0 0,0 1 0 0 0,0-1 0 0 0,1 1 0 0 0,-1-1 0 0 0,0 1 0 0 0,1-1 0 0 0,-1 0 0 0 0,1 1 0 0 0,0-1 0 0 0,-1 0 0 0 0,1 1 0 0 0,0-1 0 0 0,5 12 0 0 0,-4-7 0 0 0,-1 1 0 0 0,-1 0 0 0 0,1 0 0 0 0,-1 0 0 0 0,0 0 0 0 0,-1 2 0 0 0,0-2 0 0 0,1 0 0 0 0,0 0 0 0 0,0-1 0 0 0,1 1 0 0 0,0 0 0 0 0,0 3 0 0 0,9 10 0 0 0,-5 5 0 0 0,11 10 0 0 0,-12-25 0 0 0,-3-7 0 0 0,1 0 0 0 0,-1 0 0 0 0,0 0 0 0 0,0 0 0 0 0,-1 0 0 0 0,1 0 0 0 0,0 0 0 0 0,-1 1 0 0 0,0 1 0 0 0,0-3-1 0 0,0-1 1 0 0,1 1 0 0 0,-1 0 0 0 0,0-1 0 0 0,1 1 0 0 0,-1 0 0 0 0,1-1 0 0 0,0 1 0 0 0,-1-1 0 0 0,1 1 0 0 0,0-1 0 0 0,0 1 0 0 0,0-1 0 0 0,0 1 0 0 0,0-1 0 0 0,0 0 0 0 0,1 0 0 0 0,-1 0 0 0 0,0 1 0 0 0,12 13 13 0 0,-8-2 47 0 0,1-8-10 0 0,-5-5-47 0 0,-1 0 0 0 0,1 0 0 0 0,-1 0 0 0 0,0 0 0 0 0,1 1 0 0 0,-1-1 0 0 0,0 0 0 0 0,1 0 0 0 0,-1 1 0 0 0,0-1 0 0 0,0 0 0 0 0,1 1 0 0 0,-1-1 0 0 0,0 0 0 0 0,0 1 0 0 0,1-1 0 0 0,-1 0 0 0 0,0 1 0 0 0,0-1 0 0 0,0 0 0 0 0,0 1 0 0 0,0-1 0 0 0,1 1 0 0 0,-1-1 0 0 0,0 0 0 0 0,0 1 0 0 0,0-1 0 0 0,0 1 0 0 0,0-1 0 0 0,0 0 1 0 0,0 1-4 0 0,2 4 71 0 0,4 1-56 0 0,-2-2-92 0 0,-2-2-113 0 0,-1-1-241 0 0,-1-1-408 0 0,0 0-32 0 0,0 0-7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3:23.4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91 17 7024 0 0,'0'0'157'0'0,"0"0"23"0"0,0 0 12 0 0,-2 3-27 0 0,-1-1-183 0 0,-1 0 47 0 0,0 1 40 0 0,0-1 34 0 0,-5 3 154 0 0,7-5-199 0 0,1 1 0 0 0,-1 0 1 0 0,1 0-1 0 0,0 0 1 0 0,-1 0-1 0 0,1 0 0 0 0,0 0 1 0 0,0 0-1 0 0,0 0 1 0 0,0 1-1 0 0,0-1 0 0 0,0 1-58 0 0,-4 10 598 0 0,-6-7-37 0 0,9-2-382 0 0,-1 2-35 0 0,-5 11 163 0 0,6-12-210 0 0,2-2-23 0 0,0 1-35 0 0,0 1 9 0 0,-1-1 46 0 0,0 0 50 0 0,-2 0 82 0 0,-4 7-17 0 0,3 3 45 0 0,3 18 311 0 0,1-28-517 0 0,0-2-31 0 0,0 0 0 0 0,0-1 0 0 0,0 1 0 0 0,0 0 0 0 0,0-1 0 0 0,0 1 0 0 0,0 0 0 0 0,0-1 0 0 0,0 1 0 0 0,0 0 0 0 0,1-1 0 0 0,-1 1 0 0 0,0-1 0 0 0,1 1 0 0 0,-1 0 0 0 0,0-1 0 0 0,1 1 0 0 0,-1-1 0 0 0,1 1 0 0 0,-1-1 0 0 0,0 1 0 0 0,1-1 0 0 0,-1 0 0 0 0,1 1 0 0 0,0-1 0 0 0,-1 1-17 0 0,1-1 18 0 0,-1 0 0 0 0,1 1-1 0 0,-1-1 1 0 0,1 1-1 0 0,-1-1 1 0 0,1 0-1 0 0,-1 1 1 0 0,1-1-1 0 0,-1 1 1 0 0,0 0-1 0 0,1-1 1 0 0,-1 1 0 0 0,0-1-1 0 0,1 1 1 0 0,-1-1-1 0 0,0 1 1 0 0,0 0-1 0 0,1-1 1 0 0,-1 1-1 0 0,0 0 1 0 0,0-1-1 0 0,0 1 1 0 0,0 0-1 0 0,0-1 1 0 0,0 1 0 0 0,0 0-18 0 0,0-1 11 0 0,0 1 1 0 0,-1-1 0 0 0,1 1 0 0 0,0-1 0 0 0,0 1 0 0 0,0-1-1 0 0,0 1 1 0 0,0-1 0 0 0,0 0 0 0 0,1 1 0 0 0,-1-1-1 0 0,0 1 1 0 0,0-1 0 0 0,0 1 0 0 0,0-1 0 0 0,0 1-1 0 0,1-1 1 0 0,-1 1 0 0 0,0-1 0 0 0,0 0 0 0 0,1 1 0 0 0,-1-1-1 0 0,0 0 1 0 0,1 1 0 0 0,-1-1 0 0 0,0 0 0 0 0,1 1-1 0 0,-1-1 1 0 0,0 0 0 0 0,1 1 0 0 0,-1-1 0 0 0,1 0-12 0 0,5 4 148 0 0,-3-1-72 0 0,-2 1-9 0 0,3 0 61 0 0,0-2 13 0 0,5-2 99 0 0,-7 0-159 0 0,2 0 45 0 0,1 0 60 0 0,8 1 306 0 0,-4-2-238 0 0,-4 0-135 0 0,-1-1-75 0 0,14-6 196 0 0,25-14 254 0 0,-41 21-473 0 0,0 0-1 0 0,0 0 0 0 0,0-1 1 0 0,-1 1-1 0 0,1-1 1 0 0,0 1-1 0 0,-1-1 0 0 0,1 1 1 0 0,-1-1-1 0 0,1 0 1 0 0,-1 0-1 0 0,0 0 0 0 0,1-1-20 0 0,4-10 138 0 0,-2 6-60 0 0,-4 6-65 0 0,1 0-1 0 0,0 0 0 0 0,-1 0 0 0 0,1 0 0 0 0,0 0 0 0 0,0 1 1 0 0,0-1-1 0 0,0 0 0 0 0,0 0 0 0 0,0 1 0 0 0,0-1 0 0 0,0 0 1 0 0,0 1-1 0 0,0-1 0 0 0,0 1-12 0 0,0 0 11 0 0,0-1 0 0 0,0 1-1 0 0,-1 0 1 0 0,1-1 0 0 0,0 1 0 0 0,-1 0 0 0 0,1-1-1 0 0,-1 1 1 0 0,1-1 0 0 0,0 1 0 0 0,-1-1 0 0 0,1 1-1 0 0,-1-1 1 0 0,1 0 0 0 0,-1 1 0 0 0,1-1 0 0 0,-1 1 0 0 0,0-1-1 0 0,1 0 1 0 0,-1 0 0 0 0,0 1 0 0 0,1-1 0 0 0,-1 0-1 0 0,0 1 1 0 0,0-1 0 0 0,0 0 0 0 0,0 0 0 0 0,0 0-1 0 0,0 0-10 0 0,1-14 188 0 0,-1-2-79 0 0,-1 1-100 0 0,-5 1-90 0 0,-5 0-81 0 0,4 4 28 0 0,-1-3-100 0 0,-18-1-229 0 0,25 13 234 0 0,-1 1 51 0 0,1 1 43 0 0,-1-1 38 0 0,-2 1-30 0 0,-1 1 45 0 0,4-1 26 0 0,0 0-42 0 0,-5 0-132 0 0,3 0-7 0 0,1 0-52 0 0,0 0-114 0 0,1 0-134 0 0,0 0-119 0 0,1 0 98 0 0,0 0-44 0 0,0 0-699 0 0,0 0-544 0 0,0 0-1038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3:36.7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16 333 7920 0 0,'0'0'174'0'0,"0"0"29"0"0,-2 0 13 0 0,-9 3-31 0 0,9 7-74 0 0,2-8 8 0 0,0-2 135 0 0,0 0 220 0 0,0 0 7 0 0,0 0-17 0 0,0 0-93 0 0,0 0-41 0 0,0 0-8 0 0,0 0 12 0 0,0 0 61 0 0,1 1-198 0 0,0-1-43 0 0,1 0 46 0 0,1 0-93 0 0,2 0-56 0 0,-3 0-9 0 0,-1-1 46 0 0,1 2-71 0 0,1-1 63 0 0,2 0 139 0 0,8-1 434 0 0,-9 0-500 0 0,-1 0-59 0 0,19-10 492 0 0,4-1-38 0 0,0-2-125 0 0,-2-2-117 0 0,-1-4-110 0 0,-21 18-183 0 0,0 1-1 0 0,0-1 0 0 0,0 1 0 0 0,0-1 0 0 0,0 1 0 0 0,0 0 0 0 0,0 0 1 0 0,1 0-1 0 0,-1 0 0 0 0,0 0 0 0 0,1 1 0 0 0,-1-1 0 0 0,1 1-12 0 0,-1-1 10 0 0,0 1 0 0 0,1-1-1 0 0,-1 0 1 0 0,0 1 0 0 0,1-1-1 0 0,-1 0 1 0 0,0-1 0 0 0,0 1 0 0 0,0 0-1 0 0,0-1 1 0 0,0 1 0 0 0,0-1-1 0 0,0 1-9 0 0,13-12 16 0 0,-5 9-16 0 0,-9 3 0 0 0,1 1 0 0 0,-1 0 0 0 0,0-1 0 0 0,0 1 0 0 0,0-1 0 0 0,0 1 0 0 0,0-1 0 0 0,0 0 0 0 0,0 1 0 0 0,-1-1 0 0 0,1 0 0 0 0,0 0 0 0 0,0 1 0 0 0,0-1 0 0 0,-1 0 0 0 0,1 0 0 0 0,0 0 0 0 0,0-1 0 0 0,1-13 0 0 0,-2 15 0 0 0,0-1 0 0 0,0 1 0 0 0,1-1 0 0 0,-1 1 0 0 0,0-1 0 0 0,0 1 0 0 0,0-1 0 0 0,0 1 0 0 0,-1 0 0 0 0,1-1 0 0 0,0 1 0 0 0,0-1 0 0 0,0 1 0 0 0,0-1 0 0 0,0 1 0 0 0,0-1 0 0 0,-1 1 0 0 0,1-1 0 0 0,0 1 0 0 0,0 0 0 0 0,-1-1 0 0 0,1 1 0 0 0,0 0 0 0 0,-1-1 0 0 0,1 1 0 0 0,0 0 0 0 0,-1-1 0 0 0,1 1 0 0 0,-1 0 0 0 0,1-1 0 0 0,0 1 0 0 0,-1 0 0 0 0,-5-4 0 0 0,1-3-5 0 0,5 7 2 0 0,0-1-1 0 0,0 1 1 0 0,-1 0-1 0 0,1-1 1 0 0,0 1 0 0 0,0-1-1 0 0,-1 1 1 0 0,1 0 0 0 0,0-1-1 0 0,-1 1 1 0 0,1 0 0 0 0,-1 0-1 0 0,1-1 1 0 0,0 1-1 0 0,-1 0 1 0 0,1 0 0 0 0,-1-1-1 0 0,1 1 1 0 0,-1 0 0 0 0,1 0-1 0 0,0 0 1 0 0,-1 0-1 0 0,1 0 1 0 0,-1 0 0 0 0,1 0-1 0 0,-1 0 1 0 0,1 0 0 0 0,-1 0-1 0 0,1 0 1 0 0,-1 0 0 0 0,1 0-1 0 0,-1 0 4 0 0,-14 0-115 0 0,-31 0-8 0 0,35-1 91 0 0,8 1 27 0 0,1 0 0 0 0,-1-1-1 0 0,0 1 1 0 0,0 0-1 0 0,1 1 1 0 0,-1-1-1 0 0,0 0 1 0 0,0 1 0 0 0,0-1-1 0 0,1 1 1 0 0,-2 1 5 0 0,-33 20-89 0 0,14-2 61 0 0,17-14 28 0 0,0 0 1 0 0,-1 0 1 0 0,1 1-1 0 0,0-1 0 0 0,0 2 0 0 0,1-1 1 0 0,0 1-1 0 0,0-1 0 0 0,-1 5-1 0 0,-3 11 50 0 0,8-19-43 0 0,-1-1 0 0 0,1 1 0 0 0,-1 0 0 0 0,1 0 0 0 0,1 0 1 0 0,-1 0-1 0 0,0 0 0 0 0,1 3-7 0 0,0 4 27 0 0,0 35 62 0 0,0-27-2 0 0,2-14 51 0 0,8 10 40 0 0,-9-13-153 0 0,0 0 1 0 0,0 0-1 0 0,0 0 0 0 0,0 0 0 0 0,0 0 0 0 0,1 0 0 0 0,-1 0 0 0 0,1 0 0 0 0,-1 0 0 0 0,1-1 0 0 0,0 1 0 0 0,0 0-25 0 0,43 18 489 0 0,-30-15-371 0 0,-2 0-43 0 0,-10-4-55 0 0,0 0-1 0 0,0 0 0 0 0,0-1 1 0 0,0 1-1 0 0,0-1 0 0 0,0 0 0 0 0,2 0-19 0 0,-1 0 17 0 0,0-1 0 0 0,0 0 0 0 0,0 0 0 0 0,0 0 0 0 0,0 0 0 0 0,2-2-17 0 0,-2 2 17 0 0,1-1 0 0 0,-1 1 0 0 0,0 0 0 0 0,1 0 0 0 0,-1 0 1 0 0,1 0-1 0 0,-1 1 0 0 0,1 0-17 0 0,6-1 14 0 0,0-1 0 0 0,0 1 1 0 0,-1-2-1 0 0,7-1-14 0 0,-9 2 11 0 0,35-9 21 0 0,-26 7-100 0 0,-7 2-8 0 0,1-1-36 0 0,0-1-21 0 0,2-3-38 0 0,23-17-440 0 0,-23 16 374 0 0,-4 2-124 0 0,8-10-288 0 0,-12 11 382 0 0,-1-1-86 0 0,-1 3 69 0 0,1 0-56 0 0,-1 0-63 0 0,0 0-71 0 0,-2 1 113 0 0,1 1-47 0 0,-1-1-40 0 0,1 1-37 0 0,0-1-136 0 0,-1 0-36 0 0,5-4-1437 0 0</inkml:trace>
  <inkml:trace contextRef="#ctx0" brushRef="#br0" timeOffset="352.22">576 76 6504 0 0,'0'0'190'0'0,"2"0"-10"0"0,2 1-322 0 0,0-1 67 0 0,0 2 63 0 0,0 0 57 0 0,-1 0 53 0 0,1 0 46 0 0,-1 1 42 0 0,0 0 35 0 0,2 3 195 0 0,0 0 56 0 0,8 14 1063 0 0,-8-12-980 0 0,-1-1-78 0 0,-1-4-280 0 0,-1 0-32 0 0,0 0-38 0 0,1-1-42 0 0,-2 0 208 0 0,0-1-54 0 0,0 0-49 0 0,-1 1-43 0 0,1-1-20 0 0,-1 1-42 0 0,0 0-25 0 0,0 0-18 0 0,0 3 36 0 0,0-4-15 0 0,1 1 34 0 0,0 0 4 0 0,-1 1-38 0 0,4 5 88 0 0,-2-4 6 0 0,0-1-37 0 0,-1 1 38 0 0,1 0 44 0 0,1 0 49 0 0,-2-1-150 0 0,0-1-44 0 0,2 3 38 0 0,-1-1 19 0 0,-1-1-1 0 0,1 0 48 0 0,0 2 56 0 0,1 1 66 0 0,7 14 236 0 0,-8-17-235 0 0,-1 0-64 0 0,0 0-55 0 0,-1 0-44 0 0,0 1-20 0 0,0 4 83 0 0,-1-5-80 0 0,1-1-2 0 0,0 0 36 0 0,0 0 45 0 0,-1 0 54 0 0,4 0 118 0 0,7 9-10 0 0,-7-9-5 0 0,-3-2-17 0 0,0 0-10 0 0,0 0-1 0 0,0 0-6 0 0,0 0-29 0 0,-3 0-12 0 0,-7 0-1 0 0,7 0-18 0 0,3 0-80 0 0,0 0-35 0 0,0-6-10 0 0,-2 2-40 0 0,-3-1-4 0 0,4 5-76 0 0,1-1 1 0 0,-1 1-1 0 0,1-1 1 0 0,-1 1 0 0 0,1 0-1 0 0,-1-1 1 0 0,1 1-1 0 0,-1-1 1 0 0,1 1 0 0 0,0-1-1 0 0,-1 1 1 0 0,1-1-1 0 0,0 0 1 0 0,-1 1 0 0 0,1-1-1 0 0,0 1 1 0 0,0-1-1 0 0,0 0 1 0 0,-1 1-1 0 0,1-1 1 0 0,0 0 0 0 0,0 1-1 0 0,0-1 1 0 0,0 0-1 0 0,0 1 1 0 0,0-1-2 0 0,0-60 164 0 0,0 60-160 0 0,1-1 0 0 0,-1 1-1 0 0,0-1 1 0 0,0 0 0 0 0,1 1 0 0 0,-1-1-1 0 0,1 1 1 0 0,-1-1 0 0 0,1 1 0 0 0,0-1 0 0 0,-1 1-1 0 0,1 0 1 0 0,0-1 0 0 0,0 1-4 0 0,4-7 0 0 0,0-2 0 0 0,-5 8 0 0 0,1 0 0 0 0,0 0 0 0 0,1-1 0 0 0,-1 1 0 0 0,0 0 0 0 0,1 0 0 0 0,-1 1 0 0 0,1-1 0 0 0,0 0 0 0 0,22-23 3 0 0,-5 5-27 0 0,20-17 24 0 0,-6 15-72 0 0,-27 19 35 0 0,-1 0 1 0 0,1 1 0 0 0,0-1 0 0 0,7-1 36 0 0,14-1-98 0 0,-16 0 45 0 0,-1 0-34 0 0,3 3-66 0 0,1-1-19 0 0,-10 2-51 0 0,0 0 78 0 0,-1 1 66 0 0,0-1 54 0 0,2-1 65 0 0,7 0 178 0 0,-9 1-194 0 0,1 0-53 0 0,-2 1-36 0 0,1-1-45 0 0,0 1-50 0 0,-1-1-59 0 0,2 1-101 0 0,-1 0-90 0 0,0-1-100 0 0,1 1-109 0 0,0 0-120 0 0,-2 0 323 0 0,0 0-35 0 0,0 0-33 0 0,0 0-37 0 0,0 0-36 0 0,0 0-39 0 0,9 0-1834 0 0,6 0-1374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3:24.1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46 9008 0 0,'0'0'200'0'0,"0"0"33"0"0,0 0 15 0 0,2 0-36 0 0,0 0-264 0 0,1 0 74 0 0,0 0 84 0 0,0 0 93 0 0,1 0 102 0 0,1 0 111 0 0,1 0 119 0 0,-3 0-217 0 0,1 0 33 0 0,1 1-111 0 0,7 0 76 0 0,-3-2-67 0 0,-2 0 6 0 0,0-1 60 0 0,1-3-27 0 0,2 0 109 0 0,2 2 94 0 0,-5 3-263 0 0,-2-2-44 0 0,4-2 77 0 0,3-3-65 0 0,-1 6-109 0 0,9 1 132 0 0,7 1 82 0 0,-12-6-181 0 0,-7 1-106 0 0,-7 3-5 0 0,1 0 0 0 0,-1 0 0 0 0,0 0 0 0 0,1 1 0 0 0,-1-1-1 0 0,1 0 1 0 0,-1 1 0 0 0,1-1 0 0 0,-1 1 0 0 0,1 0 0 0 0,0-1-1 0 0,-1 1 1 0 0,1 0 0 0 0,0 0-5 0 0,1 0 32 0 0,0 0-54 0 0,-1 1-44 0 0,1 0-37 0 0,1 0-148 0 0,4 4-417 0 0,-5-3 453 0 0,-1 0 156 0 0,0-2 42 0 0,13 3-784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3:24.4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 9760 0 0,'0'0'284'0'0,"0"0"1"0"0,0 0-105 0 0,0 0-42 0 0,0 0 147 0 0,0 0 259 0 0,0 0 28 0 0,0 0 5 0 0,3 0 7 0 0,21 0 778 0 0,-14 0-965 0 0,1 0-79 0 0,7 0 39 0 0,1 0-80 0 0,0 0-72 0 0,1 0-65 0 0,10 0-37 0 0,-1 0-107 0 0,0 0-83 0 0,-2 0-60 0 0,-25 0 119 0 0,0 0-1 0 0,-1 0 0 0 0,1 0 1 0 0,0 0-1 0 0,-1 0 0 0 0,1-1 1 0 0,-1 1-1 0 0,1 0 0 0 0,-1-1 1 0 0,1 0 28 0 0,13-11-316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3:24.9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8984 0 0,'0'0'265'0'0,"0"0"-4"0"0,0 0-115 0 0,0 0-56 0 0,0 0 92 0 0,0 0 164 0 0,0 0 20 0 0,0 3 15 0 0,0 7 55 0 0,0-8 20 0 0,0-2 7 0 0,0 3-23 0 0,0-3-419 0 0,0 1 0 0 0,0 0 0 0 0,0-1 1 0 0,0 1-1 0 0,1-1 0 0 0,-1 1 0 0 0,0 0 1 0 0,0-1-1 0 0,1 1 0 0 0,-1-1 0 0 0,0 1 1 0 0,0-1-1 0 0,1 1 0 0 0,-1 0 0 0 0,1-1 0 0 0,-1 0 1 0 0,0 1-1 0 0,1-1 0 0 0,-1 1 0 0 0,1-1 1 0 0,-1 1-1 0 0,1-1 0 0 0,0 0-21 0 0,-1 1 19 0 0,1-1-1 0 0,-1 0 0 0 0,1 1 1 0 0,-1-1-1 0 0,1 1 1 0 0,-1-1-1 0 0,1 0 0 0 0,-1 1 1 0 0,0-1-1 0 0,1 1 1 0 0,-1 0-1 0 0,0-1 0 0 0,1 1 1 0 0,-1-1-1 0 0,0 1 1 0 0,0-1-1 0 0,1 1 1 0 0,-1 0-1 0 0,0-1 0 0 0,0 1 1 0 0,0-1-1 0 0,0 1 1 0 0,0 0-19 0 0,0 1 282 0 0,0-2 13 0 0,0 0 8 0 0,0 3 1 0 0,3 7-54 0 0,2 0-55 0 0,0-2-50 0 0,0 4 137 0 0,-2-10-189 0 0,0 0-3 0 0,2 2 81 0 0,-4 0 1 0 0,-1 4 108 0 0,2 1-119 0 0,3 1 24 0 0,2 3 11 0 0,-5-2-31 0 0,-3-4-84 0 0,1-5-59 0 0,0 0-1 0 0,0 0 0 0 0,0 0 1 0 0,0 0-1 0 0,0 0 0 0 0,1 1 1 0 0,-1-1-1 0 0,1 0 0 0 0,-1 0 0 0 0,1 1-21 0 0,4 4 62 0 0,-4-5-48 0 0,0-1-1 0 0,0 0 1 0 0,-1 1 0 0 0,1-1-1 0 0,0 0 1 0 0,-1 1 0 0 0,1-1 0 0 0,-1 1-1 0 0,1 0 1 0 0,-1-1 0 0 0,0 1-1 0 0,1-1 1 0 0,-1 1 0 0 0,0 0-14 0 0,3 27 196 0 0,4-6-89 0 0,-5-17-88 0 0,-1-3 0 0 0,0 0-1 0 0,0 0 1 0 0,-1 0-1 0 0,1 0 1 0 0,-1 1-1 0 0,0-1 1 0 0,0 0-1 0 0,0 1-18 0 0,1 15 76 0 0,3-6-21 0 0,3 22 84 0 0,-5-5 26 0 0,-2-7-73 0 0,0 26 120 0 0,0 2 52 0 0,0 0 52 0 0,0-4 53 0 0,0-44-235 0 0,0-3 8 0 0,0 0 2 0 0,0 0 0 0 0,0 0 0 0 0,0 0 0 0 0,0 0 0 0 0,0 0-4 0 0,0 0-17 0 0,0 0-10 0 0,0 0-1 0 0,0 0-8 0 0,0 0-65 0 0,0 0-79 0 0,0 0-36 0 0,0 0-128 0 0,0 0 82 0 0,0 0 38 0 0,0 0-39 0 0,0 0-14 0 0,0 0-38 0 0,0 0-44 0 0,0 0-49 0 0,0 0-52 0 0,0 0-51 0 0,0 0-45 0 0,0 0-41 0 0,0 0-297 0 0,0 0-68 0 0,0 0-54 0 0,0 0-38 0 0,0 0-346 0 0,0 0-34 0 0,0 0-2708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3:35.7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0 9416 0 0,'0'3'208'0'0,"0"7"33"0"0,0-7 16 0 0,0-3-106 0 0,0 2-78 0 0,2 6-12 0 0,3-3 86 0 0,-4-5-128 0 0,-1 0 0 0 0,1 1 0 0 0,-1-1 0 0 0,1 1 0 0 0,-1-1 0 0 0,1 0 0 0 0,-1 1 0 0 0,1-1 0 0 0,-1 1 0 0 0,0-1 0 0 0,1 1 0 0 0,-1-1 0 0 0,0 1 0 0 0,1 0 0 0 0,-1-1 0 0 0,0 1 1 0 0,0-1-1 0 0,0 1 0 0 0,0 0 0 0 0,1-1 0 0 0,-1 1 0 0 0,0-1 0 0 0,0 1-19 0 0,-3 4 304 0 0,-2 5-91 0 0,6-3 38 0 0,1 2 25 0 0,-10-4 177 0 0,7-4-393 0 0,1 0 1 0 0,-1 1-1 0 0,1-1 0 0 0,-1 1 1 0 0,1-1-1 0 0,0 0 0 0 0,-1 1 1 0 0,1-1-1 0 0,0 1 1 0 0,0-1-1 0 0,0 1 0 0 0,0 0-60 0 0,1 25 663 0 0,0-18-339 0 0,1-4 60 0 0,2 1-202 0 0,-3 1-45 0 0,-4 7 31 0 0,3-13-159 0 0,-1 1-1 0 0,0 0 1 0 0,1 0-1 0 0,-1 0 0 0 0,1 0 1 0 0,0 0-1 0 0,0-1 1 0 0,0 1-1 0 0,0 0 0 0 0,0 0 1 0 0,0 0-1 0 0,0 0 0 0 0,1 0 1 0 0,-1 1-9 0 0,6 9 48 0 0,-1-1 14 0 0,-3-2 33 0 0,-2 0 149 0 0,-1 1 36 0 0,1 12 338 0 0,0-9-259 0 0,1-2-141 0 0,1-3-106 0 0,4 5 59 0 0,-5-12-157 0 0,0 1 0 0 0,0-1 0 0 0,-1 0 1 0 0,1 1-1 0 0,0-1 0 0 0,-1 1 0 0 0,1-1 1 0 0,-1 0-1 0 0,0 1 0 0 0,1-1 0 0 0,-1 1 1 0 0,0 0-1 0 0,0-1-14 0 0,0 12 91 0 0,0 32 246 0 0,0-24-164 0 0,0 6 71 0 0,0-22-234 0 0,0 0 4 0 0,0-3 29 0 0,0 1 34 0 0,-3-3-150 0 0,-7 0-58 0 0,8 0 43 0 0,2 0 21 0 0,0 0-34 0 0,0 0-13 0 0,0 0-34 0 0,0 0-38 0 0,0 0-42 0 0,0 0-46 0 0,0 0-44 0 0,0 0-39 0 0,0 0-37 0 0,0 0-256 0 0,0 0-59 0 0,0 0-47 0 0,0 0-34 0 0,0 0-1416 0 0,0 0-1254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3: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227 31 8896 0 0,'0'0'200'0'0,"0"0"33"0"0,0 0 14 0 0,0-3 13 0 0,0 3-246 0 0,0-1 0 0 0,0 1 0 0 0,0-1 0 0 0,0 1 0 0 0,0-1 0 0 0,0 1 0 0 0,0-1 0 0 0,0 1 0 0 0,0-1 1 0 0,0 1-1 0 0,0 0 0 0 0,-1-1 0 0 0,1 1 0 0 0,0-1 0 0 0,0 1 0 0 0,-1 0 0 0 0,1-1 0 0 0,0 1 0 0 0,0 0 0 0 0,-1-1 0 0 0,1 1 1 0 0,0 0-1 0 0,-1-1 0 0 0,1 1 0 0 0,-1 0 0 0 0,1 0 0 0 0,0-1 0 0 0,-1 1 0 0 0,1 0 0 0 0,-1 0-14 0 0,-15-2 459 0 0,12 2-344 0 0,-1 3 258 0 0,0 0-191 0 0,-2 1 35 0 0,-1 0 77 0 0,2 0 65 0 0,4 0-149 0 0,-3 2 147 0 0,-5-3-91 0 0,-1 2 81 0 0,4 5-64 0 0,6-8-246 0 0,0 0-1 0 0,0 0 1 0 0,-1 0 0 0 0,1 0 0 0 0,-1-1 0 0 0,1 1 0 0 0,-1 0 0 0 0,0-1 0 0 0,1 1 0 0 0,-1-1 0 0 0,0 1 0 0 0,0-1 0 0 0,0 0 0 0 0,0 0 0 0 0,-1 0-37 0 0,-15 7 300 0 0,16-8-287 0 0,1 0 3 0 0,-1 1 1 0 0,1-1-1 0 0,-1 1 1 0 0,1 0-1 0 0,-1-1 1 0 0,1 1-1 0 0,-1 0 0 0 0,1 0 1 0 0,-1 0-1 0 0,1 0 1 0 0,0 0-1 0 0,-1 1-16 0 0,-3 5 94 0 0,0 5 44 0 0,5-9-112 0 0,-2-1 0 0 0,1 1 0 0 0,0-1 0 0 0,0 1 0 0 0,-1-1 0 0 0,1 1 0 0 0,-1-1 0 0 0,0 0-26 0 0,-11 6 202 0 0,8 5-22 0 0,-1-3-76 0 0,0-2-33 0 0,4-5-47 0 0,0 0 0 0 0,0 0 1 0 0,0 0-1 0 0,1 0 0 0 0,-1 0 1 0 0,1 1-25 0 0,-2 16 183 0 0,3 8 139 0 0,2-23-163 0 0,10 3-19 0 0,-11-8-126 0 0,0 0 1 0 0,0 1-1 0 0,0-1 1 0 0,-1 1-1 0 0,1-1 1 0 0,0 1-1 0 0,0 0 1 0 0,0-1-1 0 0,0 1 1 0 0,-1 0-1 0 0,1-1 0 0 0,0 1 1 0 0,-1 0-1 0 0,1 0 1 0 0,0 0-1 0 0,-1-1 1 0 0,1 1-1 0 0,-1 0 1 0 0,1 0-1 0 0,-1 0 1 0 0,0 0-1 0 0,1 0 0 0 0,-1 0-14 0 0,0-1 3 0 0,0 0 0 0 0,0 0-1 0 0,0 0 1 0 0,0 0 0 0 0,0 1-1 0 0,0-1 1 0 0,0 0 0 0 0,0 0-1 0 0,0 0 1 0 0,0 0 0 0 0,0 0-1 0 0,0 0 1 0 0,0 0 0 0 0,0 0-1 0 0,0 0 1 0 0,0 0 0 0 0,0 0-1 0 0,0 1 1 0 0,0-1 0 0 0,0 0-1 0 0,0 0 1 0 0,0 0 0 0 0,0 0-1 0 0,0 0 1 0 0,0 0 0 0 0,0 0-1 0 0,0 0 1 0 0,0 0 0 0 0,0 0-1 0 0,0 0 1 0 0,0 0 0 0 0,0 0-1 0 0,0 0 1 0 0,0 1 0 0 0,1-1-1 0 0,-1 0 1 0 0,0 0 0 0 0,0 0-1 0 0,0 0 1 0 0,0 0 0 0 0,0 0-1 0 0,0 0 1 0 0,0 0 0 0 0,0 0-1 0 0,0 0 1 0 0,0 0 0 0 0,0 0-1 0 0,1 0 1 0 0,-1 0 0 0 0,0 0-1 0 0,0 0 1 0 0,0 0 0 0 0,0 0-1 0 0,0 0 1 0 0,0 0 0 0 0,0 0-1 0 0,0 0-2 0 0,43 0 427 0 0,-13 0-180 0 0,-28 0-243 0 0,0-1 1 0 0,-1 1-1 0 0,1 0 1 0 0,-1 0-1 0 0,1-1 1 0 0,-1 1-1 0 0,1-1 1 0 0,-1 1-1 0 0,1-1 1 0 0,-1 0-1 0 0,1 0 0 0 0,-1 1 1 0 0,0-1-1 0 0,1 0-4 0 0,6-4 27 0 0,2 0-11 0 0,-8 5-13 0 0,0-1 1 0 0,0-1-1 0 0,0 1 1 0 0,0 0-1 0 0,0 0 0 0 0,0-1 1 0 0,0 1-1 0 0,0-1 1 0 0,0 0-4 0 0,5-5-33 0 0,-4 4-3 0 0,1 0 0 0 0,-1 0 0 0 0,0 0 0 0 0,-1 0 0 0 0,1-1-1 0 0,0 0 37 0 0,1-6-115 0 0,2-3-15 0 0,-1 1-54 0 0,0 2-31 0 0,3-8-95 0 0,-7 16 258 0 0,0-1-1 0 0,-1 0 1 0 0,1 0 0 0 0,-1 0 0 0 0,1 0 0 0 0,-1 0 0 0 0,0-2 51 0 0,1-5-176 0 0,0 2 49 0 0,1 1 24 0 0,2-2 2 0 0,0 1 5 0 0,-2 2 2 0 0,-1-1-20 0 0,-1-1-42 0 0,0 1 14 0 0,0 5 97 0 0,0 0 0 0 0,0 0 0 0 0,0 0 0 0 0,0 0 0 0 0,0 0 0 0 0,0 0 0 0 0,1 0 0 0 0,-1 0 0 0 0,1 0 0 0 0,0-1 46 0 0,4-5-112 0 0,-4 6 89 0 0,0 1 0 0 0,0-1 1 0 0,-1 1-1 0 0,1 0 0 0 0,0-1 0 0 0,-1 0 0 0 0,1 1 0 0 0,-1-1 0 0 0,1 1 0 0 0,-1-1 0 0 0,1-1 23 0 0,-1 3-3 0 0,0 0 1 0 0,0 0-1 0 0,0 0 0 0 0,0 0 0 0 0,0-1 1 0 0,0 1-1 0 0,0 0 0 0 0,0 0 1 0 0,0 0-1 0 0,0 0 0 0 0,0 0 1 0 0,0 0-1 0 0,0 0 0 0 0,0 0 1 0 0,0 0-1 0 0,0 0 0 0 0,0 0 0 0 0,0-1 1 0 0,0 1-1 0 0,0 0 0 0 0,0 0 1 0 0,0 0-1 0 0,0 0 0 0 0,-1 0 1 0 0,1 0-1 0 0,0 0 0 0 0,0 0 1 0 0,0 0-1 0 0,0 0 0 0 0,0 0 0 0 0,0 0 1 0 0,0 0-1 0 0,0 0 0 0 0,0-1 1 0 0,0 1-1 0 0,0 0 0 0 0,0 0 1 0 0,0 0-1 0 0,0 0 0 0 0,-1 0 1 0 0,1 0-1 0 0,0 0 0 0 0,0 0 1 0 0,0 0-1 0 0,0 0 0 0 0,0 0 0 0 0,0 0 1 0 0,0 0-1 0 0,0 0 0 0 0,0 0 1 0 0,0 0-1 0 0,-1 0 0 0 0,1 0 1 0 0,0 0-1 0 0,0 0 0 0 0,0 0 1 0 0,0 0 2 0 0,0 0-7 0 0,-1 1 1 0 0,1-1 0 0 0,-1 0 0 0 0,1 0 0 0 0,-1 0 0 0 0,1-1 0 0 0,-1 1 0 0 0,1 0 0 0 0,-1 0 0 0 0,1 0 0 0 0,-1 0 0 0 0,1 0 0 0 0,0 0 0 0 0,-1-1 0 0 0,1 1 0 0 0,-1 0-1 0 0,1 0 1 0 0,0-1 0 0 0,-1 1 0 0 0,1 0 0 0 0,-1-1 0 0 0,1 1 0 0 0,0 0 0 0 0,0-1 0 0 0,-1 1 0 0 0,1 0 0 0 0,0-1 0 0 0,-1 1 0 0 0,1-1 0 0 0,0 1 0 0 0,0-1 0 0 0,0 1-1 0 0,0-1 1 0 0,0 1 0 0 0,-1 0 0 0 0,1-1 0 0 0,0 1 0 0 0,0-1 0 0 0,0 1 0 0 0,0-1 0 0 0,0 1 0 0 0,0-1 6 0 0,0-2-97 0 0,0 3 1 0 0,0 5 16 0 0,0 2 54 0 0,0 1 34 0 0,0 12 95 0 0,0 8 131 0 0,0 10 223 0 0,2-23-237 0 0,5 3-21 0 0,-3-8-72 0 0,5 10 253 0 0,-3-5-122 0 0,-4-6-147 0 0,4 7 75 0 0,-2-11-134 0 0,0-1 0 0 0,1 0 0 0 0,0 0 1 0 0,0-1-1 0 0,0 1 0 0 0,0-1 0 0 0,2 1-52 0 0,-2-3 51 0 0,-1 0-9 0 0,-1 4 23 0 0,3 5 57 0 0,-5-7-253 0 0,1 1 110 0 0,1-1 71 0 0,3 3 158 0 0,-2-2-160 0 0,-1-2-97 0 0,0 0-83 0 0,-1-1-57 0 0,0 1-84 0 0,1-1-94 0 0,-1 0-109 0 0,0 0-118 0 0,-1-1 249 0 0,1 0-35 0 0,-1 0-35 0 0,0 0-38 0 0,0 1-38 0 0,0-1-40 0 0,1 0-1504 0 0,-1 0-1163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3:40.5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122 530 9256 0 0,'-4'0'59'0'0,"-7"0"-6"0"0,7 0 13 0 0,-1 0 63 0 0,-1 0 97 0 0,6 0-158 0 0,-2 2-40 0 0,-15 12 199 0 0,12-14-69 0 0,5 0-154 0 0,0 0 1 0 0,0 0-1 0 0,0 0 0 0 0,0 0 1 0 0,0 0-1 0 0,0 0 1 0 0,0 0-1 0 0,0 0 0 0 0,-1 0 1 0 0,1-1-1 0 0,0 1 1 0 0,0 0-1 0 0,0 0 0 0 0,0 0 1 0 0,0 0-1 0 0,0 0 0 0 0,0 0 1 0 0,-1 0-1 0 0,1 0 1 0 0,0 0-1 0 0,0 0 0 0 0,0 0 1 0 0,0 1-1 0 0,0-1 1 0 0,0 0-1 0 0,0 0 0 0 0,0 0 1 0 0,-1 0-1 0 0,1 0 1 0 0,0 0-1 0 0,0 0 0 0 0,0 0 1 0 0,0 0-1 0 0,0 0 0 0 0,0 0 1 0 0,0 0-1 0 0,0 0 1 0 0,0 0-1 0 0,0 1 0 0 0,0-1 1 0 0,0 0-1 0 0,-1 0 1 0 0,1 0-1 0 0,0 0 0 0 0,0 0 1 0 0,0 0-5 0 0,-3 5 321 0 0,0 1-34 0 0,-1 2 84 0 0,-3-1-37 0 0,2-5-151 0 0,-2 2 292 0 0,3 2-39 0 0,2-1-287 0 0,-1 1 70 0 0,-3 4 153 0 0,-4 6 184 0 0,5-6-220 0 0,2-1-107 0 0,2-2-65 0 0,1 7 190 0 0,-1 1-70 0 0,1-13-250 0 0,0 0 0 0 0,0 0 0 0 0,1 0-1 0 0,-1 0 1 0 0,0-1 0 0 0,1 1 0 0 0,-1 0-1 0 0,1 0 1 0 0,0 0-34 0 0,14 26 296 0 0,-5-23-190 0 0,-6 1-44 0 0,-4-6-58 0 0,1 1-1 0 0,-1-1 1 0 0,0 1 0 0 0,0-1 0 0 0,1 0 0 0 0,-1 1-1 0 0,0-1 1 0 0,1 1 0 0 0,-1-1 0 0 0,0 0 0 0 0,1 1-1 0 0,-1-1 1 0 0,1 0 0 0 0,-1 0 0 0 0,0 1 0 0 0,1-1-1 0 0,-1 0 1 0 0,1 0 0 0 0,-1 0 0 0 0,1 0 0 0 0,-1 1-1 0 0,1-1 1 0 0,-1 0 0 0 0,0 0 0 0 0,1 0 0 0 0,-1 0-1 0 0,1 0 1 0 0,-1 0 0 0 0,1 0 0 0 0,-1 0 0 0 0,1 0-1 0 0,0-1-3 0 0,0 2 11 0 0,1-1-1 0 0,0 0 1 0 0,-1 1-1 0 0,1-1 0 0 0,0 1 1 0 0,-1-1-1 0 0,1 1 1 0 0,-1 0-1 0 0,1-1 0 0 0,-1 1 1 0 0,2 1-11 0 0,-2-1 5 0 0,-1-1 1 0 0,1 1 0 0 0,0 0-1 0 0,0-1 1 0 0,0 1-1 0 0,0-1 1 0 0,0 1-1 0 0,0-1 1 0 0,0 0 0 0 0,0 1-1 0 0,0-1 1 0 0,0 0-1 0 0,0 0 1 0 0,0 0-1 0 0,0 0 1 0 0,0 0 0 0 0,0 0-1 0 0,0 0 1 0 0,1 0-1 0 0,-1 0 1 0 0,0 0-1 0 0,0 0 1 0 0,0-1-1 0 0,0 1-5 0 0,7-5 38 0 0,-7 4-31 0 0,0 0 0 0 0,1 1 0 0 0,-1-1 1 0 0,0 0-1 0 0,1 0 0 0 0,-1 1 1 0 0,1-1-1 0 0,-1 1 0 0 0,1-1 1 0 0,0 1-1 0 0,-1 0 0 0 0,1-1 1 0 0,-1 1-1 0 0,1 0 0 0 0,1 0-7 0 0,1 0 1 0 0,-1 0 1 0 0,1-1-1 0 0,0 1 0 0 0,0-1 1 0 0,-1 0-1 0 0,1-1 0 0 0,0 1 1 0 0,-1 0-1 0 0,1-1 0 0 0,2-1-1 0 0,-2 0-2 0 0,-3 3 1 0 0,0 0 1 0 0,-1 0-1 0 0,1-1 0 0 0,-1 1 0 0 0,1 0 1 0 0,0 0-1 0 0,-1-1 0 0 0,1 1 0 0 0,-1-1 0 0 0,1 1 1 0 0,-1-1-1 0 0,1 1 0 0 0,-1-1 0 0 0,0 1 0 0 0,1-1 1 0 0,-1 1-1 0 0,1-1 0 0 0,-1 1 0 0 0,0-1 1 0 0,0 0-1 0 0,1 1 0 0 0,-1-1 1 0 0,2-4-25 0 0,11-10-191 0 0,-1 0-43 0 0,-7 5 74 0 0,2-3-35 0 0,-3 6 102 0 0,-1-4-101 0 0,-2-5 4 0 0,0-3 18 0 0,3 4 34 0 0,-2 8 85 0 0,0 1 0 0 0,-1 0-1 0 0,0-1 1 0 0,0 1 0 0 0,0-1 0 0 0,-1 1 78 0 0,-1-31-251 0 0,1-14-15 0 0,4 5 107 0 0,1 24 132 0 0,-3 12 9 0 0,0 0 0 0 0,0-1-1 0 0,-1 1 1 0 0,-1-2 18 0 0,-1-29-30 0 0,1 26 18 0 0,-1 1 0 0 0,2-1 0 0 0,0 0 0 0 0,2-6 12 0 0,4-12 0 0 0,-11 10 0 0 0,3 20 0 0 0,0 0 0 0 0,0 0 0 0 0,1 0 0 0 0,-1 1 0 0 0,1-1 0 0 0,0 0 0 0 0,0 0 0 0 0,0 0 0 0 0,0 0 0 0 0,0 0 0 0 0,1-3 0 0 0,4-8 11 0 0,-4 11-3 0 0,1 0 0 0 0,-1 0 0 0 0,0 0 0 0 0,-1 0 0 0 0,1 0 0 0 0,0 0 0 0 0,-1 0 0 0 0,0 0 1 0 0,0-3-9 0 0,0-2-27 0 0,0-4 78 0 0,0-2 77 0 0,0-2 97 0 0,0-5 186 0 0,0 21-407 0 0,1 0-1 0 0,-1 0 1 0 0,0 0 0 0 0,0 0 0 0 0,0 0 0 0 0,0-1 0 0 0,0 1 0 0 0,0 0 0 0 0,0 0 0 0 0,0 0 0 0 0,0 0 0 0 0,0 0 0 0 0,0 0 0 0 0,0 0 0 0 0,0 0 0 0 0,0 0 0 0 0,0 0 0 0 0,0 0 0 0 0,0-1 0 0 0,0 1 0 0 0,-1 0 0 0 0,1 0-1 0 0,0 0 1 0 0,0 0 0 0 0,0 0 0 0 0,0 0 0 0 0,0 0 0 0 0,0 0 0 0 0,0 0 0 0 0,0 0 0 0 0,0 0 0 0 0,0 0 0 0 0,0 0 0 0 0,0 0 0 0 0,0 0 0 0 0,0-1 0 0 0,0 1 0 0 0,-1 0 0 0 0,1 0 0 0 0,0 0 0 0 0,0 0 0 0 0,0 0 0 0 0,0 0-1 0 0,0 0 1 0 0,0 0 0 0 0,0 0 0 0 0,0 0 0 0 0,0 0 0 0 0,0 0 0 0 0,0 0 0 0 0,-1 0 0 0 0,1 0 0 0 0,0 0 0 0 0,0 0 0 0 0,0 0 0 0 0,0 0 0 0 0,0 1-4 0 0,-10-1 199 0 0,7 0-9 0 0,3 0-4 0 0,0 0-16 0 0,0 0-54 0 0,0 0-20 0 0,0 2-6 0 0,0-1-80 0 0,1 1 1 0 0,-1-1-1 0 0,0 1 1 0 0,1-1-1 0 0,-1 0 1 0 0,1 1-1 0 0,-1-1 1 0 0,1 0-1 0 0,-1 1 1 0 0,1-1-1 0 0,0 1-10 0 0,6 11 69 0 0,-6-10-58 0 0,-1 0 0 0 0,0 0 0 0 0,0 0 0 0 0,1 0 0 0 0,-2 0 0 0 0,1-1 0 0 0,0 1 0 0 0,0 0 0 0 0,-1 0 0 0 0,0 0 0 0 0,1 0 0 0 0,-1-1 0 0 0,-2 4-11 0 0,2-3 12 0 0,0 0 0 0 0,0 1 0 0 0,0-1 0 0 0,0 0 0 0 0,1 1 0 0 0,-1-1 0 0 0,1 1 0 0 0,0-1 0 0 0,0 1 0 0 0,0-1 0 0 0,0 1 1 0 0,1 0-13 0 0,4 11 47 0 0,1 2 18 0 0,-5-1 15 0 0,-1 31 94 0 0,0 1 42 0 0,0 1 55 0 0,0 1 64 0 0,0 0 74 0 0,0-1 87 0 0,0-2 95 0 0,0-1 108 0 0,0-41-367 0 0,0-3 16 0 0,0 24 356 0 0,0-24-511 0 0,0-2-119 0 0,0 0-71 0 0,0 0-79 0 0,0 3-76 0 0,0 7 45 0 0,0-8 103 0 0,0-2-36 0 0,0 0-117 0 0,0 0-89 0 0,0 0-351 0 0,0 0 448 0 0,0 0 13 0 0,0 0-17 0 0,0 0-50 0 0,0 0-13 0 0,-1 0-50 0 0,1 0-57 0 0,-1 0-64 0 0,0 0-70 0 0,0 0-64 0 0,0 0-56 0 0,0 0-51 0 0,-1 0-182 0 0,1 0-49 0 0,-1 0-219 0 0,-2 0-593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3:39.6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102 0 9152 0 0,'12'0'70'0'0,"18"0"-11"0"0,-20 0-7 0 0,-1 0 42 0 0,-2 0 8 0 0,0 0 35 0 0,-1 0 41 0 0,1 0 47 0 0,-17 0-61 0 0,2 0 50 0 0,0 1 89 0 0,0 0 203 0 0,1 1-3 0 0,4-1-207 0 0,0 1-91 0 0,0 0-52 0 0,-1 0-61 0 0,0 0-85 0 0,-11 0 459 0 0,0 1-62 0 0,12-1-318 0 0,0 0-1 0 0,0 0 0 0 0,0 0 1 0 0,0 1-1 0 0,1-1 0 0 0,-1 1 1 0 0,1 0-1 0 0,0 0 0 0 0,-2 2-85 0 0,2 0 88 0 0,2-4-70 0 0,-1-1 0 0 0,1 1 1 0 0,0 0-1 0 0,0-1 1 0 0,-1 1-1 0 0,1-1 0 0 0,-1 1 1 0 0,1 0-1 0 0,0-1 1 0 0,-1 1-1 0 0,1-1 0 0 0,-1 0 1 0 0,1 1-1 0 0,-1-1 1 0 0,1 1-1 0 0,-1-1 0 0 0,1 0 1 0 0,-1 1-1 0 0,0-1 1 0 0,1 0-1 0 0,-1 0 0 0 0,0 1-18 0 0,-4 1 70 0 0,-3 5 84 0 0,-1 9 128 0 0,2-4-78 0 0,1-4-102 0 0,-6 5 124 0 0,9-10-32 0 0,2 0-87 0 0,1 1-53 0 0,1 1-30 0 0,-1-3 38 0 0,0 0-39 0 0,0 0 0 0 0,-1-1 0 0 0,1 1 0 0 0,0 0 1 0 0,-1-1-1 0 0,1 1 0 0 0,-1 0 0 0 0,0-1 0 0 0,1 1 0 0 0,-2 0-23 0 0,-2 9 127 0 0,8 0-12 0 0,1 0 19 0 0,-4 0 63 0 0,-1-10-189 0 0,0 1 1 0 0,0-1-1 0 0,1 0 1 0 0,-1 1-1 0 0,0-1 1 0 0,1 0-1 0 0,-1 0 1 0 0,0 0-1 0 0,1 1 0 0 0,0-1 1 0 0,-1 0-1 0 0,1 0 1 0 0,0 0-1 0 0,-1 0 1 0 0,1 0-1 0 0,0 0 1 0 0,0 0-1 0 0,0 0 1 0 0,0-1-1 0 0,0 1 1 0 0,0 0-1 0 0,0 0 0 0 0,0-1-8 0 0,6 3 41 0 0,-7-3-37 0 0,0 0 0 0 0,1 1 0 0 0,-1-1-1 0 0,1 0 1 0 0,-1 0 0 0 0,1 0 0 0 0,-1 0 0 0 0,0 1 0 0 0,1-1 0 0 0,-1 0 0 0 0,0 0 0 0 0,1 1 0 0 0,-1-1 0 0 0,0 0 0 0 0,1 1 0 0 0,-1-1 0 0 0,0 0 0 0 0,1 1 0 0 0,-1-1 0 0 0,0 0 0 0 0,0 1 0 0 0,1-1 0 0 0,-1 1 0 0 0,0-1 0 0 0,0 0 0 0 0,0 1 0 0 0,0-1-1 0 0,0 1 1 0 0,0-1 0 0 0,0 1 0 0 0,0-1 0 0 0,0 1 0 0 0,0-1 0 0 0,0 1 0 0 0,0-1 0 0 0,0 1-4 0 0,0-1 2 0 0,0 0-1 0 0,0 0 0 0 0,0 0 1 0 0,0 0-1 0 0,0 0 1 0 0,0 0-1 0 0,0 0 1 0 0,0 0-1 0 0,0 0 0 0 0,0 0 1 0 0,0 0-1 0 0,0 1 1 0 0,0-1-1 0 0,0 0 1 0 0,0 0-1 0 0,0 0 0 0 0,0 0 1 0 0,0 0-1 0 0,0 0 1 0 0,0 0-1 0 0,0 0 1 0 0,0 0-1 0 0,0 0 0 0 0,0 0 1 0 0,0 0-1 0 0,0 1 1 0 0,1-1-1 0 0,-1 0 1 0 0,0 0-1 0 0,0 0 0 0 0,0 0 1 0 0,0 0-1 0 0,0 0 1 0 0,0 0-1 0 0,0 0 1 0 0,0 0-1 0 0,0 0 0 0 0,0 0 1 0 0,0 0-1 0 0,0 0 1 0 0,0 0-1 0 0,1 0 1 0 0,-1 0-1 0 0,0 0 0 0 0,0 0 1 0 0,0 0-1 0 0,0 0 1 0 0,0 0-1 0 0,0 0 1 0 0,0 0-1 0 0,0 0 0 0 0,0 0 1 0 0,0 0-1 0 0,1 0 1 0 0,-1 0-1 0 0,0 0 1 0 0,0 0-3 0 0,21 0 121 0 0,30 0 41 0 0,-20 0-36 0 0,-29 0-124 0 0,-1 0-1 0 0,1 0 1 0 0,0-1 0 0 0,-1 1-1 0 0,1 0 1 0 0,-1-1 0 0 0,1 1 0 0 0,-1-1-1 0 0,1 0 1 0 0,-1 1 0 0 0,0-1 0 0 0,1 0-1 0 0,-1 0 1 0 0,1 0-1 0 0,5-4 0 0 0,-2 3 1 0 0,-4 2-3 0 0,-1 0-1 0 0,1-1 0 0 0,0 1 0 0 0,-1 0 1 0 0,1 0-1 0 0,-1-1 0 0 0,1 1 0 0 0,-1-1 1 0 0,1 1-1 0 0,-1 0 0 0 0,1-1 0 0 0,-1 1 0 0 0,1-1 1 0 0,-1 1-1 0 0,1-1 0 0 0,-1 0 0 0 0,0 1 1 0 0,1-1-1 0 0,-1 1 0 0 0,0-1 0 0 0,0 0 1 0 0,1 1 2 0 0,1-5-26 0 0,-1 3 12 0 0,0 1-1 0 0,1-1 1 0 0,-1 1-1 0 0,0-1 1 0 0,1 1-1 0 0,-1 0 1 0 0,1-1-1 0 0,0 1 1 0 0,-1 0-1 0 0,1 0 1 0 0,0 0-1 0 0,0 1 1 0 0,0-1 14 0 0,19-12-208 0 0,-19 10 230 0 0,1 0-95 0 0,0 1-46 0 0,0-1-38 0 0,7-7-458 0 0,-7 5 387 0 0,-1 3 125 0 0,0-1 34 0 0,0-2-108 0 0,0 0 34 0 0,2-3-64 0 0,5-4 47 0 0,4-1 9 0 0,-9 8 12 0 0,-4 1 68 0 0,0 1 51 0 0,3 0-22 0 0,18 1-155 0 0,-16 2-24 0 0,-5 0-3 0 0,0 0 16 0 0,0 0 65 0 0,0 0 23 0 0,-1 6 4 0 0,0-1 48 0 0,-1 0 33 0 0,-2 1 32 0 0,-1 2-12 0 0,4-6 9 0 0,1-1 0 0 0,-1 1 0 0 0,1-1 0 0 0,0 1 0 0 0,0 0 0 0 0,-1-1 1 0 0,1 1-1 0 0,0-1 0 0 0,0 1 0 0 0,0 0 6 0 0,0-2 0 0 0,0 8-29 0 0,-1-5 26 0 0,1 0 0 0 0,0 0-1 0 0,0-1 1 0 0,0 1 0 0 0,0 0-1 0 0,0 0 1 0 0,1 0 0 0 0,-1 0-1 0 0,1-1 1 0 0,0 1 0 0 0,0 1 3 0 0,0-3 0 0 0,-1-1-1 0 0,1 1 1 0 0,-1 0 0 0 0,1 0-1 0 0,-1-1 1 0 0,1 1 0 0 0,-1 0 0 0 0,0 0-1 0 0,1 0 1 0 0,-1 0 0 0 0,0 0-1 0 0,0 0 1 0 0,1-1 0 0 0,-1 1-1 0 0,0 0 1 0 0,0 0 0 0 0,0 0 0 0 0,0 0-1 0 0,0 0 1 0 0,0 0 0 0 0,-1 0-1 0 0,1 0 1 0 0,0 0 0 0 0,0 0-1 0 0,-1-1 1 0 0,1 1 0 0 0,0 0 0 0 0,-1 0-1 0 0,1 0 1 0 0,-1 0 0 0 0,1-1-1 0 0,-1 2 1 0 0,0-1-1 0 0,0 0 5 0 0,1 1 0 0 0,-1-1-1 0 0,1 1 1 0 0,-1-1 0 0 0,1 1 0 0 0,0-1 0 0 0,-1 1 0 0 0,1-1 0 0 0,0 1-1 0 0,0-1 1 0 0,0 1 0 0 0,0 0 0 0 0,0-1 0 0 0,1 1-4 0 0,6 20 164 0 0,-1-7 2 0 0,-3 0 37 0 0,-2-3-52 0 0,4-4-35 0 0,11 1 46 0 0,-15-8-150 0 0,1 0 0 0 0,-1-1 0 0 0,1 1 0 0 0,-1 0-1 0 0,0-1 1 0 0,1 1 0 0 0,-1 0 0 0 0,0 0 0 0 0,0 0 0 0 0,1 0 0 0 0,-1 0 0 0 0,0 1 0 0 0,0-1 0 0 0,0 0 0 0 0,0 2-12 0 0,4 6 68 0 0,0 1-29 0 0,-5-9-39 0 0,1 0 0 0 0,0 0 0 0 0,-1 0 0 0 0,1-1 1 0 0,0 1-1 0 0,-1 0 0 0 0,1-1 0 0 0,0 1 0 0 0,0 0 1 0 0,0-1-1 0 0,0 1 0 0 0,0-1 0 0 0,-1 0 0 0 0,1 1 1 0 0,0-1-1 0 0,0 0 0 0 0,0 1 0 0 0,0-1 0 0 0,0 0 1 0 0,0 0-1 0 0,0 0 0 0 0,0 0 0 0 0,0 0 0 0 0,0 0 1 0 0,1 0-1 0 0,0 0 42 0 0,0 0-35 0 0,0 0-37 0 0,0 1-37 0 0,-1-1-38 0 0,0 1-39 0 0,1-1-39 0 0,-2 1-41 0 0,1 0-41 0 0,0 0-41 0 0,-1 0-44 0 0,1 0-42 0 0,-1 0-45 0 0,0 1-45 0 0,0-1-46 0 0,0 1-46 0 0,0 0-1203 0 0,0-2-1016 0 0</inkml:trace>
  <inkml:trace contextRef="#ctx0" brushRef="#br0" timeOffset="377.12">586 106 10136 0 0,'0'2'230'0'0,"0"2"-164"0"0,1-1 33 0 0,3 7 310 0 0,-1-6-266 0 0,-1 0-67 0 0,0-1-91 0 0,0 4 54 0 0,1-1-30 0 0,4-2-9 0 0,-7-4 0 0 0,0 0 0 0 0,1 1 0 0 0,-1-1 0 0 0,1 0 0 0 0,-1 0 0 0 0,0 1 0 0 0,1-1 0 0 0,-1 0 0 0 0,0 1 0 0 0,1-1 0 0 0,-1 0 0 0 0,0 1 0 0 0,1-1 0 0 0,-1 1 0 0 0,0-1 0 0 0,0 1 0 0 0,0-1 0 0 0,1 0 0 0 0,-1 1 0 0 0,0-1 0 0 0,0 1 0 0 0,0-1 0 0 0,0 1 0 0 0,0-1 0 0 0,0 1 0 0 0,0-1 0 0 0,0 1 0 0 0,0-1 0 0 0,0 1 0 0 0,0-1 0 0 0,0 1 0 0 0,0-1 0 0 0,0 5 32 0 0,1 0 56 0 0,2 1 127 0 0,0 0 62 0 0,3 8 332 0 0,-4-10-441 0 0,-2 2-37 0 0,0 2 260 0 0,0 0 100 0 0,0-1 102 0 0,0 0 108 0 0,-3-7-177 0 0,-7 0-119 0 0,8 0-56 0 0,2 0-12 0 0,0 0-22 0 0,0 0-90 0 0,0 0-38 0 0,0 0-10 0 0,0 0-17 0 0,0 0-66 0 0,-3-2-38 0 0,2 0-51 0 0,0 0 1 0 0,-1 0-1 0 0,1 0 1 0 0,0 0-1 0 0,0 0 1 0 0,0 0-1 0 0,0 0 1 0 0,1 0-1 0 0,-1 0 0 0 0,0 0 1 0 0,1 0-1 0 0,-1 0 1 0 0,1-1-1 0 0,0 1-5 0 0,-1-38 42 0 0,2 22-54 0 0,-1 16 8 0 0,0 0-1 0 0,1 0 0 0 0,-1 0 1 0 0,1 1-1 0 0,-1-1 0 0 0,1 0 1 0 0,0 0-1 0 0,-1 0 0 0 0,1 0 0 0 0,0 1 1 0 0,1-1-1 0 0,-1 0 0 0 0,0 1 1 0 0,0-1-1 0 0,1 1 0 0 0,-1-1 1 0 0,1 1 4 0 0,-1 0-11 0 0,0 0 0 0 0,1-1 0 0 0,-1 1 0 0 0,0 0 0 0 0,0-1 1 0 0,0 1-1 0 0,0-1 0 0 0,0 1 0 0 0,-1-1 0 0 0,1 1 0 0 0,0-1 0 0 0,-1 0 1 0 0,1 1-1 0 0,-1-1 0 0 0,1 0 0 0 0,-1-1 11 0 0,2-2-148 0 0,6-1 42 0 0,19-9-210 0 0,-19 11 237 0 0,-8 4 77 0 0,10-2-61 0 0,4 1 26 0 0,-10 2 24 0 0,1 1-67 0 0,13 9 15 0 0,-14-9 64 0 0,0 0 0 0 0,-1 1 0 0 0,1-1 0 0 0,0 1-1 0 0,2 2 2 0 0,-3-3-6 0 0,0 1 0 0 0,0-1 0 0 0,0 0 0 0 0,1 0 0 0 0,-1 0 0 0 0,2 1 6 0 0,-2-2-3 0 0,0 1 1 0 0,0 0-1 0 0,0 0 0 0 0,0 0 0 0 0,0 0 0 0 0,0 1 3 0 0,5 5 26 0 0,-5-6-20 0 0,0 1 0 0 0,-1-1 0 0 0,1 1 1 0 0,-1 0-1 0 0,0 0 0 0 0,1 1-6 0 0,-2-3 6 0 0,-1 1 1 0 0,1-1-1 0 0,0 0 0 0 0,-1 1 1 0 0,0-1-1 0 0,1 1 1 0 0,-1-1-1 0 0,0 1 0 0 0,0 0 1 0 0,1 0-7 0 0,-2 0 3 0 0,1-1-1 0 0,1 0 1 0 0,-1 0 0 0 0,0 0-1 0 0,0 0 1 0 0,0 1 0 0 0,1-1 0 0 0,-1 0-1 0 0,0 0 1 0 0,1 0 0 0 0,-1 0-1 0 0,1 0 1 0 0,0 0 0 0 0,-1 0 0 0 0,1 0-1 0 0,0 0 1 0 0,-1 0 0 0 0,1 0 0 0 0,0-1-1 0 0,0 1 1 0 0,0 0 0 0 0,0 0-1 0 0,0-1 1 0 0,0 1 0 0 0,0-1 0 0 0,0 1-1 0 0,0 0 1 0 0,0-1 0 0 0,0 0-1 0 0,0 1 1 0 0,0-1 0 0 0,0 0 0 0 0,1 0-1 0 0,-1 1 1 0 0,0-1-3 0 0,0 0 3 0 0,0 0 0 0 0,0 0 0 0 0,0 0 0 0 0,0 0 0 0 0,-1 0-1 0 0,1 0 1 0 0,0 1 0 0 0,0-1 0 0 0,-1 0 0 0 0,1 0 0 0 0,0 1 0 0 0,0-1 0 0 0,-1 1 0 0 0,1-1-1 0 0,0 1 1 0 0,-1-1 0 0 0,1 1 0 0 0,0-1 0 0 0,-1 1 0 0 0,1 0 0 0 0,-1-1 0 0 0,1 1 0 0 0,-1 0-1 0 0,1-1 1 0 0,-1 1 0 0 0,0 0 0 0 0,1-1 0 0 0,-1 1 0 0 0,0 0 0 0 0,0 0 0 0 0,1 0 0 0 0,-1-1 0 0 0,0 2-4 0 0,0 5 14 0 0,-1-5-7 0 0,1 0 0 0 0,0 0-1 0 0,0 0 1 0 0,0 0 0 0 0,1 0-1 0 0,-1 0 1 0 0,0 0-1 0 0,1 0 1 0 0,-1 0 0 0 0,1 1-6 0 0,1 1-3 0 0,6 12 36 0 0,-5-11-57 0 0,-1-2-41 0 0,1-2-40 0 0,-1 0-38 0 0,4 2-239 0 0,-4 0 66 0 0,3 4-250 0 0,2-5 195 0 0,-4-2 206 0 0,0 0-34 0 0,0 0 1 0 0,-1 0-35 0 0,0 0-40 0 0,1 0-44 0 0,-1 0-48 0 0,0 0-45 0 0,0 0-39 0 0,0 0-35 0 0,0 0-135 0 0,0 0-35 0 0,3 0-1427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3:37.7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1 10568 0 0,'0'0'233'0'0,"0"0"39"0"0,0 0 17 0 0,0 0-27 0 0,0 0-197 0 0,0 2-37 0 0,-1 6-13 0 0,1 14-21 0 0,1-15 33 0 0,1-1 33 0 0,2 0 67 0 0,2 6 189 0 0,-1 13 280 0 0,1-13-207 0 0,-1-3 1 0 0,-3 5 49 0 0,-2-11-387 0 0,0-1 0 0 0,0 1-1 0 0,0 0 1 0 0,0-1 0 0 0,1 1 0 0 0,-1 0-1 0 0,1-1 1 0 0,0 1 0 0 0,0-1 0 0 0,0 2-52 0 0,9 9 249 0 0,-9-12-212 0 0,1 1-1 0 0,-1-1 1 0 0,0 1-1 0 0,0 0 1 0 0,1-1 0 0 0,-1 1-1 0 0,-1 0 1 0 0,2 1-37 0 0,2 14 229 0 0,-1-5-98 0 0,-2-8-86 0 0,5 20 195 0 0,-2-15-115 0 0,0 0 55 0 0,6 8 108 0 0,-5 8-6 0 0,1-12-109 0 0,-2-4-18 0 0,-2 2 33 0 0,-2-9-160 0 0,1-1 1 0 0,-1 1-1 0 0,0-1 0 0 0,0 1 0 0 0,0-1 0 0 0,1 1 1 0 0,-1-1-1 0 0,1 1 0 0 0,-1-1 0 0 0,2 1-28 0 0,6 9 199 0 0,-5-9-35 0 0,-3-2-32 0 0,0 0-4 0 0,0 0-2 0 0,0 0-13 0 0,0 0-8 0 0,0 0-1 0 0,0 0-5 0 0,0 0-23 0 0,0-2-21 0 0,2-11-45 0 0,11-2-10 0 0,-6 8 0 0 0,4-5-30 0 0,1 3-36 0 0,21-8-116 0 0,-29 15 168 0 0,0-1 0 0 0,0 2 0 0 0,0-1 0 0 0,0 0 0 0 0,0 1 0 0 0,1 0 0 0 0,0 0 14 0 0,0-1-21 0 0,0 1 1 0 0,0-1-1 0 0,0 0 1 0 0,0 0-1 0 0,0 0 1 0 0,0-1-1 0 0,1 0 21 0 0,13-7-57 0 0,-15 9 39 0 0,-1 0 1 0 0,1 0 0 0 0,-1 0 0 0 0,1 0 0 0 0,-1 1 0 0 0,1 0 0 0 0,0-1 0 0 0,-1 1 0 0 0,1 1 0 0 0,0-1 0 0 0,-1 0 0 0 0,1 1-1 0 0,1 0 18 0 0,7 5-68 0 0,-10-5 58 0 0,-1 0 1 0 0,0 0 0 0 0,1-1-1 0 0,-1 1 1 0 0,1-1-1 0 0,-1 1 1 0 0,0-1 0 0 0,1 1-1 0 0,-1-1 1 0 0,1 0 0 0 0,-1 0-1 0 0,1 1 1 0 0,0-1 9 0 0,9-1-12 0 0,-7 1 9 0 0,-1 0 1 0 0,1 0-1 0 0,-1 0 0 0 0,1 1 0 0 0,-1-1 0 0 0,1 1 1 0 0,2 0 2 0 0,-4 0-6 0 0,0 0 0 0 0,0 0 0 0 0,0 0 0 0 0,0 0 0 0 0,-1 1 0 0 0,1-1 1 0 0,0 1-1 0 0,-1-1 0 0 0,1 1 6 0 0,20 21-55 0 0,-19-21 38 0 0,2 0 2 0 0,8 1-10 0 0,-13-3 24 0 0,0 0 0 0 0,0 0 1 0 0,0 0-1 0 0,0 0 0 0 0,0 0 0 0 0,0 0 1 0 0,0 0-1 0 0,1 0 0 0 0,-1 0 0 0 0,0 0 1 0 0,0 0-1 0 0,0 0 0 0 0,0 0 0 0 0,0 0 1 0 0,0 0-1 0 0,0 0 0 0 0,0 0 0 0 0,0 0 1 0 0,0 0-1 0 0,1 0 0 0 0,-1 0 0 0 0,0 0 1 0 0,0 0-1 0 0,0 0 0 0 0,0 0 0 0 0,0 0 1 0 0,0 0-1 0 0,0 0 0 0 0,0 0 0 0 0,0 0 1 0 0,0 0-1 0 0,0 1 0 0 0,0-1 0 0 0,0 0 1 0 0,0 0-1 0 0,0 0 0 0 0,0 0 0 0 0,1 0 1 0 0,-1 0-1 0 0,0 0 0 0 0,0 0 0 0 0,0 0 1 0 0,0 0-1 0 0,0 0 0 0 0,0 0 0 0 0,0 1 1 0 0,0-1-1 0 0,0 0 0 0 0,0 0 0 0 0,0 0 1 0 0,0 0-1 0 0,0 0 0 0 0,0 0 0 0 0,0 0 1 0 0,0 0-1 0 0,-1 0 0 0 0,1 0 1 0 0,0 13-11 0 0,1-6 174 0 0,-1 0-1 0 0,0 0 1 0 0,-1 0-1 0 0,0-1 0 0 0,-1 5-162 0 0,2-10 41 0 0,-1 0 0 0 0,1-1 0 0 0,-1 1 0 0 0,1 0 0 0 0,-1 0 0 0 0,0 0 0 0 0,0 0 0 0 0,1-1 0 0 0,-1 1 0 0 0,0 0 0 0 0,0-1 0 0 0,0 1 0 0 0,0 0 0 0 0,1-1 0 0 0,-1 1 0 0 0,0-1 0 0 0,0 0 0 0 0,0 1 0 0 0,-1-1-41 0 0,-9 5 232 0 0,5-2-265 0 0,0 1-59 0 0,-7 2-201 0 0,-7 3-321 0 0,11-6 378 0 0,-1-1 56 0 0,1-1 93 0 0,-6-1-100 0 0,11 1 160 0 0,1-1 1 0 0,-1 0-1 0 0,0 0 1 0 0,1 0 0 0 0,-1-1-1 0 0,1 1 1 0 0,0-1 0 0 0,-4-1 26 0 0,6 2 2 0 0,-9-3-22 0 0,-2-2-59 0 0,-3-1-76 0 0,-3-5-156 0 0,17 10-145 0 0,-1 0 50 0 0,1 0 43 0 0,0 0 38 0 0,0 1-23 0 0,0 0 37 0 0,-2 0-500 0 0,1 0 256 0 0,1 0 136 0 0,0 0 18 0 0,0-1-62 0 0,-1-3-1546 0 0,2-5-1138 0 0</inkml:trace>
  <inkml:trace contextRef="#ctx0" brushRef="#br0" timeOffset="352.41">591 212 11864 0 0,'13'0'296'0'0,"0"0"-64"0"0,-1 0-54 0 0,1 0-46 0 0,12 0 30 0 0,32 0 79 0 0,-39 0-101 0 0,0 0 76 0 0,-7 0-41 0 0,-1 0 42 0 0,1 0 47 0 0,0 0 53 0 0,7-1 77 0 0,24-10 633 0 0,-30 7-741 0 0,0-1-38 0 0,-2 2-69 0 0,-1 0-54 0 0,3-1 113 0 0,-1 0-48 0 0,10-1 78 0 0,-7 1-140 0 0,17-6 112 0 0,-11 1-38 0 0,-5-3-84 0 0,0-1-78 0 0,-9 10-16 0 0,-5 3-23 0 0,-1 0 1 0 0,0 0-1 0 0,1 0 1 0 0,-1 0-1 0 0,1-1 1 0 0,-1 1-1 0 0,1 0 1 0 0,-1 0-1 0 0,0 0 1 0 0,1-1-1 0 0,-1 1 1 0 0,0 0-1 0 0,1-1 0 0 0,-1 1 1 0 0,0 0-1 0 0,1 0 1 0 0,-1-1-1 0 0,0 1 1 0 0,1-1-1 0 0,-1 1 1 0 0,0 0-1 0 0,0-1 1 0 0,0 1-1 0 0,1-1 1 0 0,-1 1-1 0 0,0 0 1 0 0,0-1-1 0 0,0 1 1 0 0,0-1-1 0 0,0 1 1 0 0,0-1-1 0 0,0 1 1 0 0,0-1-1 0 0,0 1 1 0 0,0-1-1 0 0,0 1-1 0 0,2-5 43 0 0,6-5-43 0 0,-5 0-42 0 0,-7-1-49 0 0,-8-3-54 0 0,3-3 3 0 0,8 16 129 0 0,1-1 1 0 0,-1 1 0 0 0,1-1 0 0 0,-1 1-1 0 0,0 0 1 0 0,0-1 0 0 0,1 1-1 0 0,-1 0 1 0 0,0 0 0 0 0,0-1-1 0 0,0 1 1 0 0,0 0 0 0 0,-1 0-1 0 0,1 0 1 0 0,0 0 0 0 0,0 0 0 0 0,-1 1-1 0 0,1-1 1 0 0,0 0 0 0 0,-1 1-1 0 0,1-1 1 0 0,-1 0 0 0 0,1 1-1 0 0,-1 0 1 0 0,1-1 0 0 0,-1 1-1 0 0,1 0 1 0 0,-1 0 0 0 0,1 0-1 0 0,-1 0 13 0 0,-15 0-67 0 0,1 0-34 0 0,-4 0 29 0 0,10 2 12 0 0,4 1 56 0 0,0 1 0 0 0,0-1 0 0 0,0 1 0 0 0,1 0 0 0 0,0 1 0 0 0,-1 0 4 0 0,1-1-14 0 0,0 0-1 0 0,0 0 0 0 0,-1-1 1 0 0,-3 3 14 0 0,6-5 0 0 0,0 1-1 0 0,-1 0 1 0 0,1 0 0 0 0,0 0 0 0 0,0 0 0 0 0,0 0 0 0 0,1 1 0 0 0,-1-1 0 0 0,0 1 0 0 0,1 0 0 0 0,0 0 0 0 0,0 0 0 0 0,0 0 0 0 0,0 0-1 0 0,-1 3 1 0 0,-2 19 0 0 0,-1-10 4 0 0,5-12 2 0 0,0 0 1 0 0,0 0-1 0 0,0 1 0 0 0,0-1 0 0 0,0 0 0 0 0,1 0 1 0 0,-1 1-1 0 0,1 1-6 0 0,0 1 22 0 0,1 0 1 0 0,-1 0-1 0 0,1 0 1 0 0,0 0-1 0 0,1 0 0 0 0,-1 0 1 0 0,3 5-23 0 0,-1-4 3 0 0,-3-5 1 0 0,1 0 1 0 0,0 0 0 0 0,0 0-1 0 0,0 0 1 0 0,0 0 0 0 0,0 0-1 0 0,0 0 1 0 0,1 0 0 0 0,-1-1-1 0 0,0 1 1 0 0,1 0 0 0 0,0-1-1 0 0,-1 1 1 0 0,1-1-1 0 0,0 0 1 0 0,0 0 0 0 0,0 1-1 0 0,0-1-4 0 0,20 15 39 0 0,-16-9-8 0 0,-4-5-21 0 0,0 0 1 0 0,0 0-1 0 0,0 1 0 0 0,0-2 0 0 0,0 1 1 0 0,1 0-1 0 0,-1 0 0 0 0,1-1 1 0 0,-1 1-1 0 0,2 0-10 0 0,21 3 26 0 0,-10 0 23 0 0,-12-4-40 0 0,0 1 0 0 0,1-1 1 0 0,-1 0-1 0 0,0-1 1 0 0,0 1-1 0 0,1 0 1 0 0,-1-1-1 0 0,1 0 1 0 0,-1 0-10 0 0,1 0-170 0 0,0 0 68 0 0,0 0 59 0 0,0 0 48 0 0,3 0 110 0 0,11 0 315 0 0,-13 0-361 0 0,1 0-78 0 0,-3 0-44 0 0,0 0-43 0 0,0 0-48 0 0,0 0-54 0 0,1 0-81 0 0,-1 0-75 0 0,0 0-83 0 0,1 0-90 0 0,-1 0-96 0 0,0 0-104 0 0,1 0-111 0 0,-1 0-117 0 0,3 0-1180 0 0,3 0-1215 0 0</inkml:trace>
  <inkml:trace contextRef="#ctx0" brushRef="#br0" timeOffset="658.56">1241 122 11000 0 0,'8'7'116'0'0,"-5"-5"-47"0"0,0 1 0 0 0,0 1 0 0 0,0-1 0 0 0,0 0 0 0 0,-1 1 0 0 0,1 0-69 0 0,2 6 224 0 0,0 1-19 0 0,0-2-62 0 0,-3-1-77 0 0,-1-1-36 0 0,1 8-20 0 0,3-7-7 0 0,1 4 0 0 0,-5-7 39 0 0,0 1 38 0 0,-1-1 209 0 0,1 0-77 0 0,5 6 260 0 0,-4-8-311 0 0,-1 0 47 0 0,1 0 61 0 0,-1 1 78 0 0,0-1-63 0 0,-1 0 46 0 0,1 1 52 0 0,-1-1 57 0 0,0-2-478 0 0,0 0 82 0 0,0 1 68 0 0,0 0 55 0 0,0 1 174 0 0,0 6 573 0 0,0-6-639 0 0,0-1-62 0 0,0 0-150 0 0,0-1-34 0 0,0 1 378 0 0,0-2-29 0 0,0 0-8 0 0,0 0-39 0 0,0 0-246 0 0,0 0 0 0 0,-3 0 16 0 0,2 0-86 0 0,0 0 0 0 0,-1 0 0 0 0,1-1 0 0 0,0 1 0 0 0,-1 0 0 0 0,1-1 0 0 0,0 1 0 0 0,0-1 0 0 0,-1 1 0 0 0,1-1 0 0 0,0 0 0 0 0,0 1 0 0 0,0-1 0 0 0,0 0 0 0 0,-1 0-14 0 0,-5-6 19 0 0,4 4-7 0 0,0-1 0 0 0,1 1 0 0 0,-1-1 0 0 0,1 0 1 0 0,-2-3-13 0 0,-7-11 43 0 0,8 13 4 0 0,2-3-38 0 0,0 1-1 0 0,-10-34 42 0 0,10 37-50 0 0,1-1 1 0 0,-1 1-1 0 0,1 0 1 0 0,0 0-1 0 0,0 0 0 0 0,0 0 1 0 0,1 0-1 0 0,-1-1 0 0 0,2-2 0 0 0,2-3 16 0 0,2-1-46 0 0,17-20-203 0 0,-13 20 160 0 0,-7 8 39 0 0,1 1 0 0 0,0-1-1 0 0,0 1 1 0 0,0-1-1 0 0,0 1 1 0 0,0 0 0 0 0,0 1-1 0 0,2-2 35 0 0,10-2-88 0 0,-11 4 67 0 0,14-5-111 0 0,5 0 18 0 0,8-3-32 0 0,-17 4 59 0 0,3-1-38 0 0,-3 5-47 0 0,0 1-158 0 0,3 0-222 0 0,10-3-394 0 0,-19 1 601 0 0,-3-1 44 0 0,-2 2 61 0 0,-1 0-51 0 0,1-1-63 0 0,0 1-72 0 0,-1 1 28 0 0,0-1-47 0 0,0 1-43 0 0,0-1-37 0 0,1 1-146 0 0,-1 0-37 0 0,8 0-1543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3:36.3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76 8984 0 0,'0'0'200'0'0,"0"2"33"0"0,1 27 192 0 0,0-23-369 0 0,0-3-34 0 0,9 7-22 0 0,-5 13 0 0 0,-2-17 37 0 0,0 1 67 0 0,0-1 52 0 0,1 0 39 0 0,9 20 734 0 0,-12-20-766 0 0,0 0-35 0 0,-1-1 98 0 0,1 0-38 0 0,1 1 0 0 0,2 0 44 0 0,2 6 134 0 0,-4-1-48 0 0,-1 8 227 0 0,2-9-228 0 0,0-2-100 0 0,2-2-56 0 0,-2-4 191 0 0,-3-2-6 0 0,0 2-188 0 0,1-1-36 0 0,-1 1 33 0 0,0 1-80 0 0,-1 0-50 0 0,1-2 1 0 0,0 0 34 0 0,0 2 207 0 0,0-3-3 0 0,0 0-18 0 0,0 0-74 0 0,0 0-39 0 0,0 0-5 0 0,0 0-5 0 0,0 0-24 0 0,0-3-17 0 0,0 1-67 0 0,-1 1 0 0 0,1-1-1 0 0,-1 0 1 0 0,1 0 0 0 0,-1 1-1 0 0,1-1 1 0 0,-1 1-1 0 0,0-1 1 0 0,-1-1-15 0 0,-3-9 39 0 0,2-1-39 0 0,3-9 48 0 0,1 18-46 0 0,-1 0 0 0 0,1 0 0 0 0,0 0 0 0 0,0 1 0 0 0,0-1 0 0 0,1 0 0 0 0,-1 1-1 0 0,1-1 1 0 0,0 0-2 0 0,-1 2 6 0 0,0 0-1 0 0,-1 0 1 0 0,1 0-1 0 0,-1 1 0 0 0,0-1 1 0 0,1 0-1 0 0,-1 0 1 0 0,0 0-1 0 0,0 0 0 0 0,-1 0 1 0 0,1 0-6 0 0,0-8 0 0 0,0 5-1 0 0,1 0 0 0 0,0 0 1 0 0,0 0-1 0 0,0 0 0 0 0,0 0 0 0 0,1 0 0 0 0,0 0 0 0 0,0 1 0 0 0,3-5 1 0 0,9-11-84 0 0,-1-1-12 0 0,-12 20 86 0 0,0-1 1 0 0,-1 0-1 0 0,1 0 1 0 0,0 1-1 0 0,1-1 1 0 0,-1 0-1 0 0,0 1 1 0 0,0-1-1 0 0,1 1 1 0 0,-1-1-1 0 0,0 1 1 0 0,1 0-1 0 0,0-1 10 0 0,8-3-44 0 0,-7 5 41 0 0,-1-1 0 0 0,0 0 0 0 0,0-1 0 0 0,0 1 0 0 0,0 0 0 0 0,0-1 0 0 0,0 1-1 0 0,0-1 1 0 0,0 0 3 0 0,-1 1 0 0 0,0 0 0 0 0,1-1 0 0 0,-1 1 0 0 0,1 0 0 0 0,-1 0 0 0 0,1 0 0 0 0,0 0 0 0 0,-1 0 0 0 0,1 0 0 0 0,0 0 0 0 0,1 0 0 0 0,25-1 0 0 0,-19 2 0 0 0,-4-1-1 0 0,0 1 0 0 0,-1-1-1 0 0,1 1 1 0 0,-1 0 0 0 0,1 1 0 0 0,0-1 0 0 0,-1 1 0 0 0,1 0 0 0 0,1 1 1 0 0,13 8-44 0 0,-11-5 61 0 0,0 0 0 0 0,-1 1 1 0 0,1 0-1 0 0,3 5-17 0 0,17 6 73 0 0,-11 11-62 0 0,-3-8 35 0 0,-2 13-38 0 0,-10-28-9 0 0,-2-4 2 0 0,0 0-1 0 0,0 0 0 0 0,1 0 0 0 0,-1-1 0 0 0,0 1 0 0 0,1 0 0 0 0,-1 0 0 0 0,0 0 0 0 0,1 0 0 0 0,-1-1 0 0 0,1 1 0 0 0,-1 0 0 0 0,1 0 0 0 0,-1-1 0 0 0,1 1 0 0 0,0 0 0 0 0,-1-1 0 0 0,1 1 0 0 0,0 0 0 0 0,5 3 10 0 0,-5-2-5 0 0,0-1-1 0 0,-1 1 1 0 0,1-1-1 0 0,-1 1 1 0 0,0 0-1 0 0,1-1 1 0 0,-1 1-1 0 0,0 0 1 0 0,0-1-1 0 0,0 1 1 0 0,0 0-1 0 0,0-1 1 0 0,0 1 0 0 0,-1-1-1 0 0,1 1 1 0 0,0 0-5 0 0,-1-1 2 0 0,1 1 1 0 0,0 0 0 0 0,-1-1 0 0 0,1 1 0 0 0,0 0-1 0 0,0-1 1 0 0,0 1 0 0 0,0 0 0 0 0,1-1 0 0 0,-1 1-1 0 0,0 0 1 0 0,1-1 0 0 0,-1 1 0 0 0,1-1 0 0 0,-1 1-1 0 0,1 0-2 0 0,6 2 1 0 0,-3-1-4 0 0,-2 10 59 0 0,-2-9-49 0 0,2 1-54 0 0,5 7-230 0 0,-4-8 227 0 0,-1-2-63 0 0,-1-2-62 0 0,-1 0-82 0 0,0 0 79 0 0,0 0-39 0 0,0 0-41 0 0,0 0-40 0 0,0 0-404 0 0,0 0 98 0 0,0 0-55 0 0,0 0-774 0 0,0 0-611 0 0,0 0-1160 0 0</inkml:trace>
  <inkml:trace contextRef="#ctx0" brushRef="#br0" timeOffset="288.54">696 45 10080 0 0,'14'3'215'0'0,"-13"-3"-197"0"0,0 1 0 0 0,0-1 1 0 0,0 1-1 0 0,0 0 1 0 0,0-1-1 0 0,0 1 0 0 0,0 0 1 0 0,-1-1-1 0 0,1 1 0 0 0,0 0 1 0 0,0 0-1 0 0,-1 0 1 0 0,1 0-1 0 0,0 0 0 0 0,0 1-18 0 0,4 10 278 0 0,1-8-125 0 0,-2 0-58 0 0,-2 6-63 0 0,-2 1-39 0 0,0-7 6 0 0,0 0-1 0 0,0-1 0 0 0,0 1 0 0 0,0-1 1 0 0,1 1-1 0 0,-1-1 0 0 0,2 3 2 0 0,3 3 45 0 0,2 0 46 0 0,1-2 153 0 0,-1 0 63 0 0,6 10 515 0 0,-8-8-283 0 0,-2 0-72 0 0,7 3 125 0 0,-4-5-237 0 0,-4-5-239 0 0,0 0 0 0 0,0 0-1 0 0,0 0 1 0 0,0 0-1 0 0,1 0 1 0 0,-1 0 0 0 0,0 0-1 0 0,1-1 1 0 0,-1 1 0 0 0,2-1-116 0 0,7 2 306 0 0,-2-2-3 0 0,-4 2-50 0 0,-3 0 11 0 0,-1 3 64 0 0,-1-6-317 0 0,0 0-1 0 0,0 0 1 0 0,0 0 0 0 0,0 0-1 0 0,0 0 1 0 0,0 0-1 0 0,0 1 1 0 0,0-1-1 0 0,0 0 1 0 0,0 0 0 0 0,0 0-1 0 0,0 0 1 0 0,0 0-1 0 0,1 0 1 0 0,-1 1 0 0 0,0-1-1 0 0,0 0 1 0 0,0 0-1 0 0,0 0 1 0 0,0 0 0 0 0,0 0-1 0 0,0 0 1 0 0,0 0-1 0 0,0 0 1 0 0,1 0 0 0 0,-1 1-1 0 0,0-1 1 0 0,0 0-1 0 0,0 0 1 0 0,0 0 0 0 0,0 0-1 0 0,0 0 1 0 0,1 0-1 0 0,-1 0 1 0 0,0 0-1 0 0,0 0 1 0 0,0 0 0 0 0,0 0-1 0 0,0 0 1 0 0,0 0-1 0 0,1 0 1 0 0,-1 0 0 0 0,0 0-1 0 0,0 0 1 0 0,0 0-1 0 0,0 0 1 0 0,0 0 0 0 0,0 0-1 0 0,1 0 1 0 0,-1-1-1 0 0,0 1 1 0 0,0 0 0 0 0,0 0-1 0 0,0 0-10 0 0,26 5 537 0 0,1 3-61 0 0,-26-8-434 0 0,0 0 0 0 0,0 1 0 0 0,0-1-1 0 0,0 0 1 0 0,1 0 0 0 0,-1 0-1 0 0,0 0 1 0 0,0 0 0 0 0,0 0 0 0 0,0 0-1 0 0,0 0 1 0 0,0 0 0 0 0,0 0-1 0 0,0-1 1 0 0,1 1-42 0 0,8-6 365 0 0,-1 1-101 0 0,2 3-111 0 0,-1-1 67 0 0,-4-2-57 0 0,-6 4-154 0 0,0 1 0 0 0,1-1 0 0 0,-1 1 0 0 0,0 0 0 0 0,1-1 0 0 0,-1 1 0 0 0,0-1 0 0 0,1 1 0 0 0,-1 0 0 0 0,1-1 0 0 0,-1 1 0 0 0,1 0 0 0 0,-1-1 0 0 0,1 1 0 0 0,-1 0 0 0 0,1 0 0 0 0,-1 0 0 0 0,1-1 0 0 0,-1 1 0 0 0,1 0 0 0 0,-1 0 0 0 0,1 0 0 0 0,0 0 0 0 0,0 0-9 0 0,-1 0 2 0 0,0 0 1 0 0,0 0-1 0 0,0 0 1 0 0,0 0-1 0 0,0 0 0 0 0,0 0 1 0 0,0 0-1 0 0,0 0 1 0 0,0 0-1 0 0,1 0 1 0 0,-1 0-1 0 0,0 0 0 0 0,0 0 1 0 0,0 0-1 0 0,0 0 1 0 0,0 0-1 0 0,0 0 0 0 0,0 0 1 0 0,0 0-1 0 0,0 0 1 0 0,0 0-1 0 0,0 0 0 0 0,1 0 1 0 0,-1 0-1 0 0,0 0 1 0 0,0 0-1 0 0,0 0 1 0 0,0 0-1 0 0,0 0 0 0 0,0 0 1 0 0,0 0-1 0 0,0-1 1 0 0,0 1-1 0 0,0 0 0 0 0,0 0 1 0 0,0 0-1 0 0,0 0 1 0 0,0 0-1 0 0,0 0 0 0 0,0 0 1 0 0,0 0-1 0 0,0 0 1 0 0,0 0-1 0 0,0 0 0 0 0,0-1 1 0 0,0 1-1 0 0,0 0 1 0 0,0 0-1 0 0,0 0 1 0 0,0 0-1 0 0,0 0 0 0 0,0 0 1 0 0,0 0-1 0 0,0 0 1 0 0,0 0-1 0 0,0 0 0 0 0,0-1-2 0 0,0-12 108 0 0,-2 3-40 0 0,0 2-25 0 0,-3 1-31 0 0,0-2-22 0 0,4-1 32 0 0,1 6-53 0 0,-1 1 0 0 0,0 0 0 0 0,0 0 0 0 0,0-1-1 0 0,0 1 1 0 0,0 0 0 0 0,-1 0 0 0 0,1 0 0 0 0,-1 1 0 0 0,0-1 0 0 0,0 0 0 0 0,0 0 31 0 0,-9-15-166 0 0,6 5-53 0 0,4 11 188 0 0,0 1-1 0 0,0-1 1 0 0,0 1 0 0 0,0 0-1 0 0,0-1 1 0 0,0 1-1 0 0,0 0 1 0 0,0 0 0 0 0,-1 0-1 0 0,0 0 32 0 0,-2-3-128 0 0,0 0-54 0 0,0-1-74 0 0,-1-3-95 0 0,4 6 313 0 0,0 0-41 0 0,-1 0-45 0 0,1 0-43 0 0,-1 0-46 0 0,0 0-46 0 0,0 0-47 0 0,0 0-48 0 0,0 0-24 0 0,0 0-44 0 0,1 1-45 0 0,-1-1-45 0 0,1 0-46 0 0,-1 0-48 0 0,1 0-47 0 0,0 0-48 0 0,-1-4-1542 0 0,1-3-1258 0 0,1 9 3501 0 0</inkml:trace>
  <inkml:trace contextRef="#ctx0" brushRef="#br0" timeOffset="739.41">1210 91 11104 0 0,'0'0'324'0'0,"0"0"-3"0"0,0 0-238 0 0,2 2-49 0 0,2 1-20 0 0,-3-1-25 0 0,2 5 31 0 0,4 9 67 0 0,-3-10 68 0 0,1 0 39 0 0,7 5 273 0 0,-9-9-292 0 0,0 1-1 0 0,-1 0 1 0 0,1 0-1 0 0,0 0 1 0 0,-1 0 0 0 0,2 2-175 0 0,-1 1 270 0 0,-1-1-36 0 0,1 3 121 0 0,4 1 63 0 0,-5-7-102 0 0,-1 0-85 0 0,-1 0-71 0 0,1 0-57 0 0,-1 0-33 0 0,-1 2 6 0 0,1-3 1 0 0,-1-1 5 0 0,1 3 138 0 0,1 0-40 0 0,-1 1 78 0 0,1-1-110 0 0,0-1-77 0 0,5 1 12 0 0,-2-3 34 0 0,-1 0 109 0 0,-3 0-15 0 0,0 0-56 0 0,0 0-26 0 0,0 0-8 0 0,0 0-10 0 0,0 0-34 0 0,-3-3-7 0 0,1 1-60 0 0,0-1-1 0 0,1 0 1 0 0,-1 0 0 0 0,1 0 0 0 0,0 0 0 0 0,0 0 0 0 0,0 0 0 0 0,0 0-1 0 0,0 0 1 0 0,1 0 0 0 0,-1 0 0 0 0,1 0 0 0 0,0-1 0 0 0,0 1-10 0 0,0-57 56 0 0,1 34-68 0 0,1 9-4 0 0,1 4-48 0 0,-2 10 32 0 0,1 0-1 0 0,0 0 1 0 0,0 0 0 0 0,-1 0-1 0 0,2 1 1 0 0,-1-1-1 0 0,0 1 1 0 0,1-1-1 0 0,0 0 33 0 0,-1 1-20 0 0,1-1-83 0 0,-2 1 36 0 0,0-1 22 0 0,-2 0 22 0 0,2-1-27 0 0,0 3 41 0 0,0 1-1 0 0,-1 0 0 0 0,1-1 1 0 0,0 1-1 0 0,0 0 0 0 0,0 0 0 0 0,-1-1 1 0 0,1 1-1 0 0,0 0 0 0 0,0 0 1 0 0,0 0-1 0 0,-1 0 0 0 0,1 0 0 0 0,1 0 10 0 0,-1 0-9 0 0,-1 0-1 0 0,1 0 0 0 0,0 0 1 0 0,0 0-1 0 0,0 0 0 0 0,0 0 0 0 0,-1 0 1 0 0,1 0-1 0 0,0 0 0 0 0,0-1 1 0 0,0 1-1 0 0,-1 0 0 0 0,1-1 0 0 0,0 1 10 0 0,4-10-129 0 0,-4 9 126 0 0,-1 1 0 0 0,0 0 0 0 0,1 0 1 0 0,-1 0-1 0 0,0-1 0 0 0,0 1 0 0 0,1 0 0 0 0,-1 0 0 0 0,0 0 0 0 0,1 0 0 0 0,-1 0 0 0 0,0 0 1 0 0,1-1-1 0 0,-1 1 0 0 0,0 0 0 0 0,1 0 0 0 0,-1 0 0 0 0,0 0 0 0 0,1 0 0 0 0,-1 0 0 0 0,0 1 0 0 0,1-1 1 0 0,-1 0-1 0 0,1 0 3 0 0,12 8-36 0 0,-7-4 25 0 0,-1-2-4 0 0,-4-2 13 0 0,-1 0-1 0 0,1 1 1 0 0,-1-1-1 0 0,1 0 1 0 0,0 1-1 0 0,-1-1 1 0 0,1 0 0 0 0,-1 1-1 0 0,1-1 1 0 0,-1 1-1 0 0,1-1 1 0 0,-1 0-1 0 0,1 1 1 0 0,-1 0 0 0 0,0-1-1 0 0,1 1 1 0 0,-1-1-1 0 0,0 1 1 0 0,1-1 0 0 0,-1 1-1 0 0,0 0 1 0 0,0 0 2 0 0,3 3 1 0 0,-2-3-1 0 0,-1 1 0 0 0,1-1 0 0 0,0 0 0 0 0,0 0-1 0 0,0 0 1 0 0,0 0 0 0 0,1 0 0 0 0,-1 0 0 0 0,0-1-1 0 0,0 1 1 0 0,0 0 0 0 0,1-1 0 0 0,-1 1-1 0 0,0-1 1 0 0,1 1 0 0 0,0 0-2 0 0,-1-1 0 0 0,0 1 0 0 0,1-1 0 0 0,-1 1 0 0 0,0-1 0 0 0,1 1 0 0 0,-1 0 0 0 0,0 0 0 0 0,0 0-1 0 0,0 0 1 0 0,0 0 0 0 0,0 0 0 0 0,0 0 0 0 0,0 0 0 0 0,0 0 0 0 0,0 0 0 0 0,-1 0 0 0 0,1 1 0 0 0,0 0 2 0 0,2 10 13 0 0,-2-9-5 0 0,-1-1 1 0 0,0 0-1 0 0,1 0 1 0 0,0 1-1 0 0,0-1 1 0 0,-1 0-1 0 0,1 0 1 0 0,0 0-1 0 0,1 0 1 0 0,-1 0-1 0 0,0-1 1 0 0,1 1-1 0 0,-1 0 1 0 0,1 0-9 0 0,6 8 74 0 0,4 7 94 0 0,-6-9-89 0 0,-2-3-46 0 0,9 3 147 0 0,-8 0-31 0 0,-1 3-35 0 0,-3-9-86 0 0,0 1 0 0 0,0-1 0 0 0,0 1 0 0 0,0-1-1 0 0,0 0 1 0 0,1 1 0 0 0,-1-1 0 0 0,1 0-28 0 0,4 3 75 0 0,-5-5-71 0 0,-1 0 1 0 0,0 0-1 0 0,1 0 0 0 0,-1 1 1 0 0,0-1-1 0 0,1 0 0 0 0,-1 0 1 0 0,0 1-1 0 0,1-1 1 0 0,-1 0-1 0 0,0 0 0 0 0,1 1 1 0 0,-1-1-1 0 0,0 0 0 0 0,0 1 1 0 0,0-1-1 0 0,1 0 1 0 0,-1 1-1 0 0,0-1 0 0 0,0 1 1 0 0,0-1-1 0 0,0 0 0 0 0,0 1 1 0 0,0-1-1 0 0,0 1 1 0 0,1-1-1 0 0,-1 0 0 0 0,0 1 1 0 0,-1-1-1 0 0,1 1 0 0 0,0-1-4 0 0,0 3 99 0 0,0-3-23 0 0,3 0-11 0 0,7 0-1 0 0,-8 0 4 0 0,-2 0 16 0 0,0 0 4 0 0,0 0 0 0 0,0-3 2 0 0,1 3-88 0 0,-1 0 0 0 0,0-1 1 0 0,0 1-1 0 0,0 0 0 0 0,0-1 0 0 0,0 1 1 0 0,0 0-1 0 0,0-1 0 0 0,0 1 0 0 0,0 0 1 0 0,0-1-1 0 0,0 1 0 0 0,0 0 0 0 0,0-1 1 0 0,0 1-1 0 0,-1 0 0 0 0,1-1 0 0 0,0 1 1 0 0,0 0-1 0 0,0-1 0 0 0,0 1 0 0 0,-1 0 1 0 0,1 0-1 0 0,0-1 0 0 0,0 1 0 0 0,-1 0 1 0 0,1 0-1 0 0,0-1 0 0 0,0 1 0 0 0,-1 0 1 0 0,1 0-1 0 0,0 0 0 0 0,0 0 0 0 0,-1-1 1 0 0,1 1-1 0 0,0 0 0 0 0,-1 0-2 0 0,1 0 2 0 0,-1 0-1 0 0,1 0 1 0 0,0 0 0 0 0,-1-1-1 0 0,1 1 1 0 0,0 0-1 0 0,-1 0 1 0 0,1 0 0 0 0,0-1-1 0 0,-1 1 1 0 0,1 0-1 0 0,0 0 1 0 0,-1-1 0 0 0,1 1-1 0 0,0 0 1 0 0,0-1-1 0 0,0 1 1 0 0,-1 0 0 0 0,1-1-1 0 0,0 1 1 0 0,0-1-2 0 0,-1-2 12 0 0,0 0 0 0 0,0 0 1 0 0,1 0-1 0 0,0 0 0 0 0,-1 0 0 0 0,1 0 0 0 0,0-3-12 0 0,0-2 29 0 0,1-9 2 0 0,-1 14-31 0 0,0 1 0 0 0,0 0 0 0 0,0 0 0 0 0,1 0 0 0 0,-1 0 0 0 0,1 0 0 0 0,0 0 0 0 0,0 0 0 0 0,-1 0 0 0 0,1 0 0 0 0,1 0 0 0 0,-1 0 0 0 0,0 0 0 0 0,0 1 0 0 0,1-1 0 0 0,0-1 0 0 0,0 2 0 0 0,-1 0 0 0 0,0 0 0 0 0,0-1 0 0 0,0 1 0 0 0,1 0 0 0 0,-1 0 0 0 0,-1-1 0 0 0,1 1 0 0 0,0-1 0 0 0,0 1 0 0 0,0-1 0 0 0,-1 1 0 0 0,1-1 0 0 0,-1 1 0 0 0,1-1 0 0 0,-1 1 0 0 0,0-1 0 0 0,0 0 0 0 0,1 1 0 0 0,-1-1 0 0 0,3-14-12 0 0,-2 14 4 0 0,1 0 0 0 0,-1 0 0 0 0,0 0 0 0 0,1 0 0 0 0,0 0 0 0 0,-1 0 0 0 0,1 1 0 0 0,0-1 0 0 0,0 0 8 0 0,4-2-29 0 0,1-1 0 0 0,0 1 0 0 0,0 1 0 0 0,1-1 29 0 0,-2 1-2 0 0,-2 2-9 0 0,0-1 0 0 0,0 2 0 0 0,0-1 0 0 0,1 1 0 0 0,-1-1 0 0 0,0 1 0 0 0,0 0 0 0 0,0 0 0 0 0,4 1 11 0 0,8 0-19 0 0,-2-1 21 0 0,20 1-53 0 0,-32-1 50 0 0,-1 0 0 0 0,0 0 1 0 0,1 0-1 0 0,-1 1 0 0 0,0-1 1 0 0,0 1-1 0 0,1-1 0 0 0,-1 1 1 0 0,0-1-1 0 0,0 1 0 0 0,0 0 1 0 0,0-1-1 0 0,0 1 0 0 0,1 0 1 0 0,-2 0-1 0 0,1 0 0 0 0,0 0 0 0 0,0 0 1 0 0,0 0-1 0 0,0 0 0 0 0,0 0 1 0 0,1 4 0 0 0,-2-4 0 0 0,0-1 0 0 0,1 1 0 0 0,-1 0 0 0 0,0-1 0 0 0,0 1 0 0 0,1-1 0 0 0,-1 1 0 0 0,1-1 0 0 0,-1 1 0 0 0,0-1 0 0 0,1 1 0 0 0,-1-1 0 0 0,1 1 0 0 0,-1-1 0 0 0,1 1 0 0 0,0-1 0 0 0,-1 0 0 0 0,1 1 0 0 0,-1-1 0 0 0,1 0 0 0 0,0 0 0 0 0,0 1 0 0 0,3 1 0 0 0,9 8 16 0 0,-9-5 71 0 0,-4 0-53 0 0,1 0-11 0 0,9 0 31 0 0,5 23-44 0 0,-12-22-26 0 0,-3-1 38 0 0,0 0-11 0 0,2 2-40 0 0,2 2-33 0 0,2 4-46 0 0,-5-10-23 0 0,0 0-35 0 0,0 1-137 0 0,-1-1-41 0 0,0-3 344 0 0,0 2-1255 0 0,0-2-51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3:34.6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1 9040 0 0,'0'0'200'0'0,"0"0"33"0"0,0 0 15 0 0,0 2-36 0 0,0 1-160 0 0,0 37-61 0 0,-1-31 38 0 0,1 0 53 0 0,0 9 161 0 0,0-11-69 0 0,0 0 0 0 0,0 0 0 0 0,1 1 0 0 0,1 3-174 0 0,2 4 279 0 0,-2-8-144 0 0,0-1 0 0 0,0 0 0 0 0,-1 1 0 0 0,0-1-1 0 0,-1 1 1 0 0,1-1-135 0 0,0 16 304 0 0,5 7 36 0 0,-2-11-118 0 0,-2-4-41 0 0,-1-2 2 0 0,0 1 39 0 0,1 9 19 0 0,8 10 77 0 0,-10-30-293 0 0,4 14 217 0 0,-5 4-30 0 0,1-11-103 0 0,0-5-23 0 0,0 0 0 0 0,0-1 0 0 0,0 1 0 0 0,1 0 0 0 0,0-1 0 0 0,1 4-86 0 0,4 7 287 0 0,-4-9-211 0 0,0-1-57 0 0,-1-2 99 0 0,0 0 81 0 0,0-1 65 0 0,-1-1 251 0 0,-1-2 339 0 0,0-1-378 0 0,1 0-87 0 0,0 0-204 0 0,0 0-75 0 0,0 1-87 0 0,1-1-71 0 0,-1 1-80 0 0,1-1-89 0 0,13-27 415 0 0,-2 2-116 0 0,-8 4-6 0 0,-5 4-38 0 0,1 16-36 0 0,0-1 1 0 0,-1 1-1 0 0,2 0 0 0 0,-1 0 1 0 0,0-1-1 0 0,2-3-2 0 0,23-53 0 0 0,-22 50 0 0 0,-3 7 0 0 0,1 1 0 0 0,0-1 0 0 0,0 0 0 0 0,1 1 0 0 0,-1-1 0 0 0,1 1 0 0 0,-1 0 0 0 0,1-1 0 0 0,2 0 0 0 0,0-4-1 0 0,1 0-2 0 0,1 0 0 0 0,-1 0 1 0 0,1 1-1 0 0,0 0 1 0 0,1 0-1 0 0,0 0 0 0 0,0 1 1 0 0,3-1 2 0 0,-2 0-35 0 0,-3 3-1 0 0,0 1 0 0 0,1-1-1 0 0,-1 1 1 0 0,1 0 0 0 0,4-1 36 0 0,4 1-62 0 0,0 1-38 0 0,-8 0-27 0 0,0 1 41 0 0,11-4-70 0 0,-10 4 64 0 0,-1 0-10 0 0,-1 0-44 0 0,1 0-84 0 0,1 1-86 0 0,0-1-104 0 0,1 1-120 0 0,-6 0 263 0 0,-1 0-36 0 0,2 0-409 0 0,0 0 107 0 0,-1 0-50 0 0,2 0-773 0 0,2 0-601 0 0,3 0-1148 0 0</inkml:trace>
  <inkml:trace contextRef="#ctx0" brushRef="#br0" timeOffset="316.77">531 273 7800 0 0,'4'0'60'0'0,"7"0"-70"0"0,-7 0 72 0 0,1 0 104 0 0,-2 0-30 0 0,0 0 43 0 0,-1 2 6 0 0,11 8-147 0 0,2-7-38 0 0,-10-3 20 0 0,1 0 38 0 0,6 0 149 0 0,-1 0 77 0 0,15 0 463 0 0,-20 0-555 0 0,-1 0-43 0 0,-5 0-128 0 0,0 0 0 0 0,1 0 1 0 0,-1 0-1 0 0,0 0 0 0 0,1 0 0 0 0,-1 0 0 0 0,0 0 0 0 0,0 0 1 0 0,1 0-1 0 0,-1 0 0 0 0,0 0 0 0 0,1 0 0 0 0,-1 0 1 0 0,0 0-1 0 0,1 0 0 0 0,-1-1 0 0 0,0 1 0 0 0,0 0 0 0 0,1 0 1 0 0,-1 0-1 0 0,0 0 0 0 0,0-1 0 0 0,1 1 0 0 0,-1 0 0 0 0,0 0 1 0 0,0-1-22 0 0,17-9 509 0 0,-2 4-221 0 0,-2 0-84 0 0,-2 1-79 0 0,2-4 105 0 0,-1 3-46 0 0,0-1-51 0 0,1-2-56 0 0,12-3 37 0 0,-23 11-106 0 0,-1 1-4 0 0,0 0-1 0 0,-1 0 1 0 0,1 0 0 0 0,0 0-1 0 0,-1 0 1 0 0,1 0 0 0 0,0-1-1 0 0,-1 1 1 0 0,1 0 0 0 0,0 0-1 0 0,-1-1 1 0 0,1 1 0 0 0,-1 0-1 0 0,1-1 1 0 0,-1 1 0 0 0,1-1-1 0 0,0 1 1 0 0,-1-1 0 0 0,0 1-1 0 0,1-1 1 0 0,-1 1 0 0 0,1-1-1 0 0,-1 1 1 0 0,0-1 0 0 0,1 0-1 0 0,-1 1 1 0 0,0-1-4 0 0,3-6 5 0 0,-1 5-2 0 0,0 0 1 0 0,1 0-1 0 0,-1 0 1 0 0,0 0-1 0 0,0 1 1 0 0,1-1-1 0 0,-1 0 1 0 0,1 1 0 0 0,0 0-1 0 0,-1 0 1 0 0,1 0-1 0 0,0 0 1 0 0,2-1-4 0 0,14-6 18 0 0,-15 6-18 0 0,-1 0 0 0 0,1 0 0 0 0,0 0 0 0 0,0 0 0 0 0,0 1 0 0 0,3-1 0 0 0,6-3 0 0 0,-9-1-14 0 0,-3-12-171 0 0,-1 17 165 0 0,0-1-129 0 0,0-1-3 0 0,0 3 144 0 0,0-1 1 0 0,0 1 0 0 0,0-1 0 0 0,0 1 0 0 0,0-1 0 0 0,0 1-1 0 0,0-1 1 0 0,-1 1 0 0 0,1 0 0 0 0,0-1 0 0 0,0 1 0 0 0,0-1-1 0 0,0 1 1 0 0,-1-1 0 0 0,1 1 0 0 0,0 0 0 0 0,0-1-1 0 0,-1 1 1 0 0,1 0 0 0 0,0-1 0 0 0,-1 1 0 0 0,1 0 0 0 0,0-1-1 0 0,-1 1 1 0 0,1 0 0 0 0,0 0 0 0 0,-1-1 0 0 0,1 1 0 0 0,-1 0-1 0 0,1 0 8 0 0,-16-2-247 0 0,11 3 182 0 0,0 1-127 0 0,-9 7 28 0 0,10-8 145 0 0,1 0 0 0 0,0-1 1 0 0,-1 1-1 0 0,1-1 0 0 0,0 1 1 0 0,-3-1 18 0 0,4 0-7 0 0,0 0 0 0 0,0 0 1 0 0,1 0-1 0 0,-1 0 1 0 0,0 1-1 0 0,0-1 1 0 0,1 0-1 0 0,-1 1 0 0 0,0 0 1 0 0,1-1-1 0 0,-1 1 1 0 0,1 0-1 0 0,-1 0 1 0 0,1 0-1 0 0,-1 0 0 0 0,1 0 1 0 0,-1 0-1 0 0,1 1 1 0 0,0-1-1 0 0,0 0 1 0 0,0 1 6 0 0,-16 12-33 0 0,-8-2 101 0 0,7-2 56 0 0,16-9-109 0 0,0 1 0 0 0,1 0 0 0 0,-1 0 0 0 0,0 0 0 0 0,1 0-1 0 0,-1 0 1 0 0,0 2-15 0 0,-4 6 61 0 0,-4 1 34 0 0,-1 1 57 0 0,-10 18 110 0 0,10-11-25 0 0,7-2 19 0 0,4 2-102 0 0,1-17-139 0 0,-1 0-1 0 0,0 0 1 0 0,0 0 0 0 0,0 0-1 0 0,0 0 1 0 0,-1 0 0 0 0,1 0 0 0 0,-1 1-15 0 0,-6 4 100 0 0,7-7-96 0 0,0 0 0 0 0,-1 0 0 0 0,1 0-1 0 0,0 1 1 0 0,-1-1 0 0 0,1 0 0 0 0,0 0 0 0 0,0 0-1 0 0,-1 1 1 0 0,1-1 0 0 0,0 0 0 0 0,0 0-1 0 0,-1 1 1 0 0,1-1 0 0 0,0 0 0 0 0,0 1 0 0 0,0-1-1 0 0,-1 0 1 0 0,1 0 0 0 0,0 1 0 0 0,0-1 0 0 0,0 0-1 0 0,0 1 1 0 0,0-1 0 0 0,0 1 0 0 0,0-1-1 0 0,0 0 1 0 0,0 1 0 0 0,0-1 0 0 0,0 0 0 0 0,0 1-1 0 0,0-1 1 0 0,0 0 0 0 0,0 1 0 0 0,0-1-1 0 0,0 0 1 0 0,0 1 0 0 0,1-1 0 0 0,-1 0 0 0 0,0 1-1 0 0,0-1 1 0 0,0 0 0 0 0,0 1 0 0 0,1-1-1 0 0,-1 0 1 0 0,0 0-4 0 0,4 6 42 0 0,1 1 38 0 0,3 2 91 0 0,0-1 0 0 0,1 0 0 0 0,1 1-171 0 0,-1-2 76 0 0,-1-3-101 0 0,17 1 89 0 0,-10 1-54 0 0,-12-5-22 0 0,0 0 0 0 0,0 0 0 0 0,0 0 1 0 0,1 0-1 0 0,-1 0 0 0 0,0-1 0 0 0,1 1 1 0 0,0-1 11 0 0,10 0-105 0 0,-9 0 62 0 0,0 0 1 0 0,0 0-1 0 0,0 0 1 0 0,0 1-1 0 0,4 1 43 0 0,0 0-54 0 0,-6-1 23 0 0,0 0 0 0 0,1 0 0 0 0,-1 0 0 0 0,0-1 0 0 0,0 1 0 0 0,2-1 31 0 0,10-1-160 0 0,1-2-49 0 0,4-1-121 0 0,2 2-117 0 0,8 2-213 0 0</inkml:trace>
  <inkml:trace contextRef="#ctx0" brushRef="#br0" timeOffset="717.24">1362 152 8032 0 0,'0'0'182'0'0,"0"-3"29"0"0,0-7 12 0 0,0 10-220 0 0,0 0 0 0 0,0 0 1 0 0,0 0-1 0 0,0 0 0 0 0,0 0 0 0 0,0 0 1 0 0,0 0-1 0 0,0 0 0 0 0,0-1 0 0 0,0 1 1 0 0,0 0-1 0 0,0 0 0 0 0,0 0 1 0 0,0 0-1 0 0,0 0 0 0 0,0 0 0 0 0,0 0 1 0 0,0 0-1 0 0,0 0 0 0 0,0 0 0 0 0,0 0 1 0 0,0-1-1 0 0,0 1 0 0 0,0 0 1 0 0,0 0-1 0 0,0 0 0 0 0,0 0 0 0 0,0 0 1 0 0,0 0-1 0 0,0 0 0 0 0,0 0 1 0 0,0 0-1 0 0,0 0 0 0 0,0 0 0 0 0,-1 0 1 0 0,1 0-1 0 0,0 0 0 0 0,0 0 0 0 0,0 0 1 0 0,0 0-1 0 0,0 0 0 0 0,0 0 1 0 0,0 0-1 0 0,0 0 0 0 0,0 0 0 0 0,0 0 1 0 0,0 0-1 0 0,-1 0 0 0 0,1 0 0 0 0,0 0 1 0 0,0 0-1 0 0,0 0 0 0 0,0 0 1 0 0,0 0-1 0 0,0 0 0 0 0,0 0 0 0 0,0 0-3 0 0,-1 0 3 0 0,1 0-1 0 0,-1 0 0 0 0,0 0 0 0 0,1 0 0 0 0,-1 0 0 0 0,1 0 0 0 0,-1 0 1 0 0,1 1-1 0 0,-1-1 0 0 0,1 0 0 0 0,-1 0 0 0 0,1 0 0 0 0,-1 1 0 0 0,1-1 0 0 0,-1 0 1 0 0,1 1-1 0 0,-1-1 0 0 0,1 1 0 0 0,0-1 0 0 0,-1 0 0 0 0,1 1 0 0 0,0-1 1 0 0,-1 1-1 0 0,1 0-2 0 0,-3 2 46 0 0,1-1 48 0 0,-3 0 65 0 0,-1-1 84 0 0,-8 1 321 0 0,6 3-210 0 0,2 3-36 0 0,4-3-148 0 0,2-5-131 0 0,0 1 0 0 0,-1 0 0 0 0,1-1 0 0 0,0 1 0 0 0,-1-1 0 0 0,1 1 1 0 0,0-1-1 0 0,-1 1 0 0 0,1 0 0 0 0,-1-1 0 0 0,1 1 0 0 0,-1-1 0 0 0,1 0 0 0 0,-1 1 0 0 0,1-1 0 0 0,-1 1 0 0 0,1-1 0 0 0,-1 0 0 0 0,1 1 0 0 0,-1-1 0 0 0,0 0 0 0 0,0 0-39 0 0,-3 3 143 0 0,-3 1 102 0 0,1 1 1 0 0,-1 0-1 0 0,1 0 1 0 0,1 1-1 0 0,-1 0 1 0 0,-2 3-246 0 0,-8 9 512 0 0,15-17-462 0 0,-1 0 0 0 0,1 1-1 0 0,0-1 1 0 0,0 1 0 0 0,-1 0 0 0 0,1-1 0 0 0,0 1 0 0 0,1 0 0 0 0,-1 0-1 0 0,0 0 1 0 0,0 0 0 0 0,0 1-50 0 0,0 10 368 0 0,1 3 86 0 0,0-3-105 0 0,0-10-285 0 0,-1 20 153 0 0,5-11 17 0 0,9-4-15 0 0,-1-1-89 0 0,-10-4-23 0 0,0-1-37 0 0,-2 1-23 0 0,0-1-21 0 0,1 3 28 0 0,22 8 193 0 0,-18-11-205 0 0,-4-1-16 0 0,2 0 0 0 0,-1-1 0 0 0,0 1-1 0 0,0-1 1 0 0,0 1 0 0 0,0-1-1 0 0,0 0 1 0 0,1 0-26 0 0,21 0 156 0 0,-7-1-86 0 0,-11 1-57 0 0,-4 0-6 0 0,-1 0 1 0 0,1 0 0 0 0,-1 1 0 0 0,1-2 0 0 0,0 1 0 0 0,-1 0 0 0 0,1 0 0 0 0,-1 0 0 0 0,1-1-1 0 0,-1 1 1 0 0,1-1 0 0 0,1 0-8 0 0,1-5 47 0 0,-4 6-45 0 0,0-1 1 0 0,1 1-1 0 0,-1-1 0 0 0,0 1 1 0 0,0-1-1 0 0,1 1 1 0 0,-1 0-1 0 0,0-1 0 0 0,1 1 1 0 0,-1 0-1 0 0,0-1 0 0 0,1 1 1 0 0,-1 0-1 0 0,1 0 0 0 0,-1-1 1 0 0,0 1-1 0 0,1 0 1 0 0,-1 0-1 0 0,1 0 0 0 0,-1 0 1 0 0,1-1-1 0 0,-1 1 0 0 0,1 0 1 0 0,-1 0-1 0 0,1 0 1 0 0,-1 0-1 0 0,1 0 0 0 0,-1 0 1 0 0,1 0-1 0 0,-1 0 0 0 0,0 0 1 0 0,1 1-3 0 0,0-1 2 0 0,0-1 1 0 0,0 1-1 0 0,0 0 1 0 0,0 0-1 0 0,0 0 0 0 0,0-1 1 0 0,-1 1-1 0 0,1 0 1 0 0,0-1-1 0 0,0 1 1 0 0,0-1-1 0 0,-1 1 0 0 0,1-1 1 0 0,0 0-1 0 0,-1 1 1 0 0,1-1-1 0 0,0 0 1 0 0,-1 1-1 0 0,1-1 0 0 0,-1 0 1 0 0,1 0-3 0 0,11-21 24 0 0,-10 18-24 0 0,0 0 0 0 0,0 0 0 0 0,0 0-1 0 0,0 0 1 0 0,1 1 0 0 0,1-2 0 0 0,-3 4 0 0 0,0 0-1 0 0,0 0 1 0 0,1 0-1 0 0,-1 0 1 0 0,0-1-1 0 0,0 1 1 0 0,0 0-1 0 0,0-1 1 0 0,-1 1-1 0 0,1-1 1 0 0,0 1-1 0 0,-1-1 1 0 0,1 1-1 0 0,-1-1 0 0 0,1 0 1 0 0,-1 1-1 0 0,0-1 1 0 0,1 1-1 0 0,-1-1 1 0 0,0 0 0 0 0,2-13-58 0 0,4 7 17 0 0,-1-1 14 0 0,-4-1-10 0 0,0-6-38 0 0,-1 13-15 0 0,0 3 14 0 0,-3 0-15 0 0,-7 0 14 0 0,8 0-14 0 0,6-1 23 0 0,4 5 53 0 0,-7-3 12 0 0,-1-1 0 0 0,1 1 0 0 0,-1 0 0 0 0,0 0 0 0 0,0-1 0 0 0,1 1-1 0 0,-1 0 1 0 0,0 0 0 0 0,0 0 0 0 0,0-1 0 0 0,0 1 0 0 0,0 0-1 0 0,0 0 1 0 0,0 0 0 0 0,0 0 3 0 0,2 14-13 0 0,29 45 13 0 0,-31-59 0 0 0,1 0 0 0 0,0 0 0 0 0,-1 0 0 0 0,1 0 0 0 0,0 0 0 0 0,0 0 0 0 0,0 0 0 0 0,0 0 0 0 0,0-1 0 0 0,0 1 0 0 0,0 0 0 0 0,0-1 0 0 0,0 1 0 0 0,0-1 0 0 0,0 1 0 0 0,0-1 0 0 0,0 0 0 0 0,0 1 0 0 0,-1-1 0 0 0,1 0 0 0 0,0 1 0 0 0,-1-1 0 0 0,1 0 0 0 0,0 1 0 0 0,-1-1 0 0 0,1 1 0 0 0,-1-1 0 0 0,1 1 0 0 0,-1-1 0 0 0,1 1 0 0 0,-1 0 0 0 0,1-1 0 0 0,-1 1 0 0 0,0 0 0 0 0,1-1 0 0 0,-1 1 0 0 0,0 0 0 0 0,1-1 0 0 0,-1 1 0 0 0,0 0 0 0 0,0 0 0 0 0,0-1 0 0 0,0 1 0 0 0,0 0 0 0 0,0 0 0 0 0,3 15 0 0 0,7-1 0 0 0,-7-3 11 0 0,-1-7 32 0 0,8 5-22 0 0,-7-7 32 0 0,-3-1 1 0 0,1 4-30 0 0,1-2-53 0 0,1-2-77 0 0,0-1-99 0 0,-3-1-73 0 0,-1 0-108 0 0,-1 0 96 0 0,-2 0-47 0 0,3 0 83 0 0,1 0-38 0 0,-1 0-390 0 0,1 0 97 0 0,0 0-50 0 0,0 0-746 0 0,0 0-584 0 0,0 0-1111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3:34.4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433 16 9152 0 0,'-3'0'208'0'0,"1"0"-179"0"0,1 0 1 0 0,-1-1-1 0 0,1 1 0 0 0,-1 0 1 0 0,1-1-1 0 0,-1 1 1 0 0,1-1-1 0 0,0 0 0 0 0,-1 1 1 0 0,1-1-1 0 0,0 0 1 0 0,-1 0-30 0 0,1 0 29 0 0,-1 0 1 0 0,0 0 0 0 0,1 0-1 0 0,-1 0 1 0 0,0 1 0 0 0,0-1 0 0 0,0 0-1 0 0,1 1 1 0 0,-1 0 0 0 0,0-1-1 0 0,0 1 1 0 0,-1 0-30 0 0,-60 0 81 0 0,41 0 17 0 0,-1 0 102 0 0,5 2-88 0 0,-1 4 39 0 0,14-4-84 0 0,0-1 1 0 0,0 0 0 0 0,0 0 0 0 0,0 0 0 0 0,-4 0-68 0 0,-9-1 313 0 0,6-1-114 0 0,0 2-34 0 0,2 0-38 0 0,2 0-43 0 0,-27 15 354 0 0,20-11-340 0 0,-2 2 83 0 0,-32 17 577 0 0,41-20-635 0 0,2-1-12 0 0,-1 1 46 0 0,5 7-61 0 0,2-11-90 0 0,0 1 1 0 0,0 0-1 0 0,0 0 0 0 0,0 0 1 0 0,0-1-1 0 0,0 1 1 0 0,0 0-1 0 0,0 0 1 0 0,0 0-1 0 0,-1-1 1 0 0,1 1-1 0 0,0 0 1 0 0,-1 0-1 0 0,1 0-6 0 0,-4 3 36 0 0,4-4-34 0 0,0 0-1 0 0,-1 0 1 0 0,1 0 0 0 0,0 0 0 0 0,0 0-1 0 0,0 0 1 0 0,0 0 0 0 0,0 0-1 0 0,0 0 1 0 0,0 1 0 0 0,-1-1-1 0 0,1 0 1 0 0,0 0 0 0 0,0 0-1 0 0,0 0 1 0 0,0 0 0 0 0,0 0-1 0 0,0 0 1 0 0,0 1 0 0 0,0-1 0 0 0,0 0-1 0 0,0 0 1 0 0,0 0 0 0 0,0 0-1 0 0,0 0 1 0 0,0 0 0 0 0,0 1-1 0 0,0-1 1 0 0,0 0 0 0 0,0 0-1 0 0,0 0 1 0 0,0 0 0 0 0,0 0-1 0 0,0 1 1 0 0,0-1 0 0 0,0 0-1 0 0,0 0 1 0 0,0 0 0 0 0,0 0 0 0 0,0 0-1 0 0,0 1 1 0 0,0-1 0 0 0,0 0-1 0 0,0 0 1 0 0,0 0 0 0 0,0 0-1 0 0,0 0 1 0 0,1 0 0 0 0,-1 0-1 0 0,0 0 1 0 0,0 1-2 0 0,5 7 26 0 0,0 4-12 0 0,5-7-14 0 0,7 23-15 0 0,5-10-66 0 0,-15-13 57 0 0,1-1 0 0 0,0 0 0 0 0,0 0 0 0 0,1 0 0 0 0,3 0 24 0 0,8 4-54 0 0,-4 4 45 0 0,-5-2 8 0 0,41 24 22 0 0,2-5 86 0 0,-45-24-75 0 0,-1 0 0 0 0,1 0 0 0 0,-1 1 0 0 0,-1 0 0 0 0,1 1 0 0 0,4 5-32 0 0,2-3 55 0 0,-13-8-47 0 0,1 0 1 0 0,-1-1-1 0 0,0 1 0 0 0,0 0 0 0 0,0-1 0 0 0,0 1 0 0 0,0 0 1 0 0,0 0-1 0 0,0 0 0 0 0,0 0 0 0 0,0 0-8 0 0,2 12 133 0 0,-3-11-125 0 0,1 0 0 0 0,-1 0 0 0 0,1 0 0 0 0,0 0-1 0 0,-1 0 1 0 0,1 0 0 0 0,0-1 0 0 0,1 2-8 0 0,1 5 19 0 0,-16 7 130 0 0,-14 0 46 0 0,11-11-73 0 0,-12-5-25 0 0,9 0-55 0 0,-52 1-31 0 0,69 0-11 0 0,0 0 0 0 0,1 0 1 0 0,-1 0-1 0 0,0 0 0 0 0,0-1 1 0 0,0 1-1 0 0,0-1 0 0 0,1 0 1 0 0,-1 1-1 0 0,0-1 0 0 0,1 0 1 0 0,-1 0-1 0 0,-1-1 0 0 0,-6-3-8 0 0,-4 3-38 0 0,12 2 16 0 0,-1 0 0 0 0,1 0 0 0 0,-1 0 1 0 0,0-1-1 0 0,1 1 0 0 0,-1-1 0 0 0,1 1 0 0 0,-1-1 0 0 0,1 1 0 0 0,-1-1 0 0 0,1 0 0 0 0,0 0 0 0 0,-1 0 0 0 0,1 0 30 0 0,-7-3-157 0 0,3 2-5 0 0,3 1 65 0 0,0 1-38 0 0,0-1-12 0 0,1 1-39 0 0,-1-1-42 0 0,1 1-49 0 0,-1-1-51 0 0,1 0-50 0 0,-1 0-42 0 0,1-1-38 0 0,-1 1-133 0 0,0-1-38 0 0,-3-3-1388 0 0,5 5 2016 0 0</inkml:trace>
  <inkml:trace contextRef="#ctx0" brushRef="#br0" timeOffset="594.88">508 92 8464 0 0,'0'0'190'0'0,"0"0"28"0"0,0 2 10 0 0,3 20-47 0 0,9 1-118 0 0,-3-2-86 0 0,-5-11 49 0 0,1 2 61 0 0,-2-6 63 0 0,0 0 35 0 0,10 25 807 0 0,-9-23-765 0 0,-2-1-95 0 0,1 1 128 0 0,-1-1-49 0 0,0-1-29 0 0,0 0-36 0 0,-1-3-60 0 0,0 0 1 0 0,0 0 0 0 0,1 0 0 0 0,-1 0 0 0 0,1-1 0 0 0,1 3-87 0 0,3 1 216 0 0,1 2 80 0 0,0 1 17 0 0,1 5 261 0 0,0 0-23 0 0,-1-5-289 0 0,1 0 16 0 0,1 7 242 0 0,-3-5-108 0 0,-1-5-205 0 0,-3-3 134 0 0,-2-3-48 0 0,1 2-48 0 0,-1 1-108 0 0,0-1-68 0 0,0 2-40 0 0,-1-2 49 0 0,1 0 146 0 0,0-2-22 0 0,0 0-2 0 0,0 0-5 0 0,0 0-23 0 0,0 0-11 0 0,0 0-1 0 0,0 0-16 0 0,11-2-64 0 0,-10 1-77 0 0,-1 1-1 0 0,0 0 0 0 0,1-1 0 0 0,-1 1 1 0 0,0-1-1 0 0,1 1 0 0 0,-1-1 1 0 0,0 1-1 0 0,0-1 0 0 0,0 1 0 0 0,1-1 1 0 0,-1 1-1 0 0,0-1 0 0 0,0 1 1 0 0,0-1-1 0 0,0 1 0 0 0,0-1 0 0 0,0 1 1 0 0,0-1-1 0 0,0 1 0 0 0,0-1-2 0 0,0-1 3 0 0,0 1 0 0 0,0-1-1 0 0,0 1 1 0 0,0-1 0 0 0,0 0-1 0 0,1 1 1 0 0,-1-1 0 0 0,1 1-1 0 0,-1-1 1 0 0,1 1-3 0 0,4-7 21 0 0,-4 7-18 0 0,0-1 0 0 0,-1 1 0 0 0,1 0 0 0 0,0-1 1 0 0,0 1-1 0 0,-1-1 0 0 0,1 1 0 0 0,-1-1 0 0 0,1 1 0 0 0,-1-1 0 0 0,0 1 0 0 0,0-1 0 0 0,1 0 0 0 0,-1 1-3 0 0,-1-6 21 0 0,1 5-17 0 0,0 0 1 0 0,0 0-1 0 0,0-1 0 0 0,0 1 1 0 0,0 0-1 0 0,1 0 0 0 0,-1 0 0 0 0,1 0 1 0 0,-1 0-1 0 0,1-1-4 0 0,5-10 33 0 0,-1-1 1 0 0,0 0-1 0 0,0-9-33 0 0,6-14-14 0 0,-5 19-46 0 0,1 1-49 0 0,-2 11 49 0 0,-1-1-1 0 0,1 1 1 0 0,0 0-1 0 0,1 1 1 0 0,2-3 60 0 0,17-12-162 0 0,6 5-30 0 0,-28 14 169 0 0,0 0-1 0 0,1 1 0 0 0,-1-1 1 0 0,0 1-1 0 0,1 0 0 0 0,-1-1 1 0 0,1 2-1 0 0,-1-1 0 0 0,2 0 24 0 0,3 1-59 0 0,-3 1-14 0 0,68 71-6 0 0,-60-55 98 0 0,-4 2 48 0 0,-7-15-36 0 0,0 0 0 0 0,1-1 1 0 0,-1 1-1 0 0,1-1 0 0 0,0 1 0 0 0,0-1 0 0 0,2 2-31 0 0,-2-3 27 0 0,0 1 0 0 0,-1 0-1 0 0,1 0 1 0 0,-1 0 0 0 0,0 0-1 0 0,0 0 1 0 0,0 0 0 0 0,0 2-27 0 0,3 10 66 0 0,-3-11-50 0 0,-1 0 26 0 0,0 0 0 0 0,0 1 0 0 0,-1-1 0 0 0,1 1-1 0 0,-1-1 1 0 0,0 0 0 0 0,-1 6-42 0 0,0 1 31 0 0,4-7 17 0 0,6 9-22 0 0,-6-2 27 0 0,-3-10 24 0 0,0-2 3 0 0,0 0 0 0 0,0 0-2 0 0,0 0-12 0 0,0 0-2 0 0,0 0 0 0 0,0 0 0 0 0,0-2 0 0 0,3-11-10 0 0,2 5-45 0 0,-5 7-8 0 0,1 0 0 0 0,0-1-1 0 0,0 1 1 0 0,0 0 0 0 0,-1-1 0 0 0,1 1 0 0 0,0-1-1 0 0,-1 0 1 0 0,1 1 0 0 0,-1-1 0 0 0,0 1 0 0 0,0-1-1 0 0,0 0 1 0 0,1 1 0 0 0,-2-2-1 0 0,2 0 6 0 0,-1 0 0 0 0,0 0 0 0 0,1 0 0 0 0,-1 0 0 0 0,1 0 1 0 0,0 0-1 0 0,0 0 0 0 0,1-3-6 0 0,4-7-10 0 0,3 0-55 0 0,5 2 15 0 0,-12 10 41 0 0,1-1-1 0 0,0 0 0 0 0,-1 0 0 0 0,0 0 0 0 0,1 0 1 0 0,-1 0-1 0 0,0-1 0 0 0,0 1 0 0 0,0 0 1 0 0,0-2 9 0 0,5-7-48 0 0,6-9-63 0 0,-12 17 94 0 0,1 1 0 0 0,-1 0 0 0 0,1 0 0 0 0,0 0 0 0 0,0 1-1 0 0,0-1 1 0 0,0 0 0 0 0,0 1 0 0 0,0-1 0 0 0,0 1 0 0 0,1-1 0 0 0,-1 1-1 0 0,1 0 18 0 0,14 0-86 0 0,-14 1 72 0 0,0 0 1 0 0,0 0-1 0 0,0-1 0 0 0,0 1 1 0 0,1-1-1 0 0,-1 1 0 0 0,0-1 0 0 0,0 0 14 0 0,5-2 0 0 0,16-6-59 0 0,-22 9 51 0 0,-1-1 0 0 0,1 1 1 0 0,0 0-1 0 0,-1 0 0 0 0,1 0 0 0 0,0 0 0 0 0,-1 0 0 0 0,1 0 0 0 0,0 0 1 0 0,-1 0-1 0 0,1 1 0 0 0,0-1 0 0 0,-1 1 0 0 0,2 0 8 0 0,0 1-8 0 0,1 0 1 0 0,-1-1-1 0 0,1 1 0 0 0,0-1 0 0 0,-1 0 1 0 0,1 0-1 0 0,0 0 0 0 0,-1 0 1 0 0,1-1-1 0 0,3 1 8 0 0,-4-1-5 0 0,0 1-1 0 0,0-1 1 0 0,0 1 0 0 0,0 0 0 0 0,0 0-1 0 0,0 1 1 0 0,0-1 0 0 0,0 0 0 0 0,-1 1 0 0 0,1 0-1 0 0,-1 0 1 0 0,1 0 0 0 0,-1 0 0 0 0,1 0-1 0 0,-1 0 1 0 0,0 1 0 0 0,0-1 0 0 0,0 0 0 0 0,0 1 5 0 0,9 10 5 0 0,-9-10-4 0 0,1 0 0 0 0,-1 0 0 0 0,0 0-1 0 0,0 0 1 0 0,0 0 0 0 0,0 1-1 0 0,0 0 12 0 0,-1-1 0 0 0,1 0 0 0 0,0 0 0 0 0,1 1 1 0 0,-1-2-1 0 0,1 2-12 0 0,15 24 82 0 0,-12-24-39 0 0,-5-4-41 0 0,-1 1-1 0 0,0-1 1 0 0,1 0-1 0 0,-1 0 1 0 0,1 1-1 0 0,-1-1 1 0 0,0 0 0 0 0,1 1-1 0 0,-1-1 1 0 0,0 0-1 0 0,1 1 1 0 0,-1-1-1 0 0,0 0 1 0 0,0 1-1 0 0,1-1 1 0 0,-1 1-1 0 0,0-1 1 0 0,0 1-1 0 0,0-1 1 0 0,1 0 0 0 0,-1 1-1 0 0,0-1 1 0 0,0 1-1 0 0,0-1 1 0 0,0 1-1 0 0,0-1 1 0 0,0 1-1 0 0,0-1 1 0 0,0 1-1 0 0,0-1 1 0 0,0 1-1 0 0,-1 0-1 0 0,1 0 5 0 0,1 1-1 0 0,-1-1 1 0 0,0 1-1 0 0,0 0 0 0 0,1-1 1 0 0,-1 1-1 0 0,1-1 0 0 0,-1 1 1 0 0,1-1-1 0 0,0 1 0 0 0,0-1 1 0 0,-1 0-1 0 0,1 1 0 0 0,0-1-4 0 0,4 7 10 0 0,0 3 19 0 0,1 0-8 0 0,3 0-111 0 0,1-1 9 0 0,-7-7-141 0 0,-2-1 45 0 0,0 0 10 0 0,-2 1-39 0 0,1 0-40 0 0,1-1 26 0 0,9 3-1093 0 0,-9-4 1215 0 0,-1-1 0 0 0,1 1 0 0 0,-1 0 1 0 0,0 0-1 0 0,0-1 0 0 0,1 1 0 0 0,-1 0 0 0 0,0 0 0 0 0,0 0 0 0 0,0-1 0 0 0,0 1 0 0 0,0 0 0 0 0,0 0 1 0 0,0 0 97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3:33.3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17 197 9848 0 0,'0'0'222'0'0,"3"0"30"0"0,0 0-161 0 0,12 0 181 0 0,-8-3-132 0 0,-3-3-87 0 0,-4 6-53 0 0,1-1 0 0 0,-1 1 0 0 0,0 0-1 0 0,0-1 1 0 0,1 1 0 0 0,-1-1 0 0 0,0 1 0 0 0,1 0-1 0 0,-1-1 1 0 0,0 1 0 0 0,1 0 0 0 0,-1-1 0 0 0,0 1-1 0 0,1 0 1 0 0,-1 0 0 0 0,1-1 0 0 0,-1 1-1 0 0,1 0 1 0 0,-1 0 0 0 0,0 0 0 0 0,1 0 0 0 0,-1 0-1 0 0,1-1 1 0 0,-1 1 0 0 0,1 0 0 0 0,-1 0 0 0 0,1 0-1 0 0,-1 0 1 0 0,1 0 0 0 0,-1 1 0 0 0,1-1 0 0 0,0 0 0 0 0,5 0-9 0 0,9 0 7 0 0,-9-3 103 0 0,-3-2 93 0 0,-1 0 74 0 0,2 2 28 0 0,3 0-33 0 0,6-4 190 0 0,-9 5-273 0 0,2-1 74 0 0,-1 2-82 0 0,6-5 181 0 0,-6 2-176 0 0,1-2 80 0 0,5-1-37 0 0,3-1 60 0 0,-11 3-215 0 0,-1 0-33 0 0,8 0-8 0 0,-5-8 19 0 0,5-2-32 0 0,-7 0-11 0 0,-5 5-7 0 0,-3 7-37 0 0,-1-2-28 0 0,-2-9-47 0 0,1 3 42 0 0,0 8-11 0 0,-1 3 86 0 0,5 1-11 0 0,-11-2-34 0 0,-20 2-37 0 0,32-1 83 0 0,1 0 1 0 0,0 0-1 0 0,-1 1 0 0 0,1-1 0 0 0,0 0 1 0 0,-1 1-1 0 0,1-1 0 0 0,0 1 0 0 0,0 0 1 0 0,0-1-1 0 0,0 1 0 0 0,0 0 0 0 0,-1 0 1 0 0,1-1-1 0 0,0 1 0 0 0,1 0 1 0 0,-1 0-1 0 0,0 0 0 0 0,0 0 0 0 0,0 0 1 0 0,0 1 0 0 0,1-1 1 0 0,0 0 0 0 0,-1-1 0 0 0,1 1 1 0 0,-1 0-1 0 0,1 0 0 0 0,-1 0 1 0 0,1 0-1 0 0,-1-1 0 0 0,0 1 0 0 0,1 0 1 0 0,-1-1-1 0 0,0 1 0 0 0,1 0 0 0 0,-1-1 1 0 0,0 1-1 0 0,0-1 0 0 0,0 1 1 0 0,0-1-1 0 0,1 0 0 0 0,-1 1 0 0 0,0-1 1 0 0,0 0-1 0 0,0 1 0 0 0,0-1-1 0 0,-8 3 39 0 0,0 9 37 0 0,-19 21 99 0 0,19-13-106 0 0,6-10-16 0 0,-2 3 41 0 0,0-6-33 0 0,4-5-46 0 0,0-1-1 0 0,0 0 1 0 0,0 1-1 0 0,1-1 0 0 0,-1 1 1 0 0,0-1-1 0 0,1 1 1 0 0,-1-1-1 0 0,1 1 1 0 0,0-1-1 0 0,-1 1 1 0 0,1-1-1 0 0,0 1 1 0 0,0 0-15 0 0,0 9 109 0 0,-1-8-68 0 0,1 0 0 0 0,0 0 0 0 0,0 0 1 0 0,0 0-1 0 0,0 1 0 0 0,1-1 0 0 0,-1 0 0 0 0,1 0 1 0 0,-1 0-1 0 0,2 0-41 0 0,1 4 82 0 0,13 21 290 0 0,-8-20-253 0 0,25 8 248 0 0,-13-6-177 0 0,-12-6-139 0 0,-5-3-26 0 0,1 0 0 0 0,0 0 0 0 0,0 0 0 0 0,0-1-1 0 0,-1 1 1 0 0,1-1 0 0 0,0 0 0 0 0,0 0 0 0 0,0-1 0 0 0,1 1-25 0 0,15-1 24 0 0,23 1-13 0 0,-34-2 1 0 0,-5-3-103 0 0,0-1-119 0 0,7 0-173 0 0,2-1 64 0 0,-9 5 194 0 0,6-3-189 0 0,0 0-155 0 0,0-3-56 0 0,3-4-408 0 0,-11 9-24 0 0</inkml:trace>
  <inkml:trace contextRef="#ctx0" brushRef="#br0" timeOffset="250.45">335 167 9272 0 0,'25'12'208'0'0,"-20"-9"33"0"0,-3-1 14 0 0,11 11-42 0 0,0 2-170 0 0,-8-2-43 0 0,0-11 11 0 0,0 1 83 0 0,3 11 562 0 0,-1-3-80 0 0,-6-10-305 0 0,0 1-47 0 0,0-1-42 0 0,0 0-38 0 0,-1 0-13 0 0,0 1-40 0 0,0-1-23 0 0,0 0-18 0 0,0 2 25 0 0,0-2-10 0 0,1 0 39 0 0,-1-1 60 0 0,1 1-60 0 0,-1-1-48 0 0,1 0-42 0 0,0 0-60 0 0,2 0-161 0 0,-2 0 199 0 0,0 0 105 0 0,-1 0 4 0 0,1 0 41 0 0,-1 0 48 0 0,1 0 53 0 0,0 0 170 0 0,-1 1 115 0 0,1-1-217 0 0,-1 0 34 0 0,0 0 34 0 0,1 1 37 0 0,-1-1-270 0 0,0 1-32 0 0,0 2 31 0 0,0-1-84 0 0,-3 3-28 0 0,3-4 33 0 0,-10 2 151 0 0,7-3-8 0 0,3 0-14 0 0,0-3-58 0 0,1 3-134 0 0,-1 0 0 0 0,0-1 0 0 0,0 1 0 0 0,0 0-1 0 0,0 0 1 0 0,0-1 0 0 0,0 1 0 0 0,0 0-1 0 0,0 0 1 0 0,0-1 0 0 0,0 1 0 0 0,0 0 0 0 0,0 0-1 0 0,0-1 1 0 0,0 1 0 0 0,0 0 0 0 0,0 0-1 0 0,0-1 1 0 0,0 1 0 0 0,-1 0 0 0 0,1 0 0 0 0,0-1-1 0 0,0 1 1 0 0,0 0 0 0 0,0 0 0 0 0,0 0 0 0 0,-1-1-1 0 0,1 1 1 0 0,0 0 0 0 0,0 0 0 0 0,0 0-1 0 0,-1-1 1 0 0,1 1-3 0 0,-7-6 85 0 0,-1-8 37 0 0,-2-1-94 0 0,7 0 15 0 0,3-31 30 0 0,0 19-72 0 0,0 26-1 0 0,0 0 0 0 0,0-1 0 0 0,0 1 0 0 0,0 0 0 0 0,0 0 0 0 0,0-1 0 0 0,0 1 0 0 0,0 0 0 0 0,1 0 0 0 0,-1 0 0 0 0,1-1 0 0 0,-1 1 0 0 0,0 0 0 0 0,1 0 0 0 0,0 0 0 0 0,-1 0 0 0 0,1 0 0 0 0,0 0 0 0 0,0 0 0 0 0,-1 0 0 0 0,1 0 0 0 0,0 0 0 0 0,0 0 0 0 0,0 1 0 0 0,0-1 0 0 0,0 0 0 0 0,0 1 0 0 0,0-1 0 0 0,6-2 0 0 0,-6 3 0 0 0,-1-1-1 0 0,1 1 1 0 0,-1 0 0 0 0,1-1-1 0 0,0 1 1 0 0,-1 0 0 0 0,1-1 0 0 0,-1 1-1 0 0,1-1 1 0 0,-1 1 0 0 0,1-1-1 0 0,-1 1 1 0 0,0-1 0 0 0,1 1-1 0 0,-1-1 1 0 0,0 0 0 0 0,1 1-1 0 0,-1-1 1 0 0,0 0 0 0 0,1 1 0 0 0,-1-1-1 0 0,0 0 1 0 0,0 1 0 0 0,0-1-1 0 0,0 0 1 0 0,0 1 0 0 0,0-1 0 0 0,1-1-2 0 0,-1 0-3 0 0,1 0 0 0 0,0 1 1 0 0,-1-1-1 0 0,1 0 0 0 0,0 1 0 0 0,0-1 1 0 0,0 0-1 0 0,0 1 0 0 0,0-1 1 0 0,0 1-1 0 0,1-1 5 0 0,5-3-48 0 0,3 0-36 0 0,2-6-36 0 0,-10 9 101 0 0,0 1 1 0 0,-1-1-1 0 0,1 0 0 0 0,0 1 1 0 0,0 0-1 0 0,0-1 0 0 0,0 1 0 0 0,0 0 1 0 0,1-1 18 0 0,17-3-115 0 0,-16 5 85 0 0,1-1 0 0 0,-1-1 0 0 0,1 1 0 0 0,-1-1 0 0 0,0 1 0 0 0,0-1-1 0 0,2-1 31 0 0,9-5-84 0 0,0 3-49 0 0,3 2-74 0 0,10 3-159 0 0,-11 1 147 0 0,-10-1 132 0 0,-3-1-1 0 0,-1 1-19 0 0,1 0-42 0 0,-2 0-14 0 0,1-1-42 0 0,-1 1-48 0 0,1-1-55 0 0,-1 0-57 0 0,0 0-55 0 0,0 0-47 0 0,0 0-43 0 0,0-1-148 0 0,0 1-43 0 0,0-1-179 0 0,1-2-485 0 0</inkml:trace>
  <inkml:trace contextRef="#ctx0" brushRef="#br0" timeOffset="604.54">1000 31 8592 0 0,'-3'0'250'0'0,"-1"0"-133"0"0,-4 0 32 0 0,0 1-75 0 0,8-1-71 0 0,-1 0 1 0 0,1 0 0 0 0,-1 1-1 0 0,1-1 1 0 0,0 0-1 0 0,-1 0 1 0 0,1 1 0 0 0,-1-1-1 0 0,1 0 1 0 0,0 1 0 0 0,-1-1-1 0 0,1 0 1 0 0,0 1-1 0 0,0-1 1 0 0,-1 0 0 0 0,1 1-1 0 0,0-1 1 0 0,0 1 0 0 0,-1-1-1 0 0,1 0 1 0 0,0 1-1 0 0,0-1 1 0 0,0 1 0 0 0,0-1-1 0 0,0 1 1 0 0,0-1 0 0 0,0 1-1 0 0,0-1 1 0 0,0 1-1 0 0,0-1-3 0 0,0 2 148 0 0,-3-1 175 0 0,-3-1-34 0 0,0 2-41 0 0,6-2-198 0 0,-1 1 0 0 0,0 0 0 0 0,0-1-1 0 0,0 1 1 0 0,0 0 0 0 0,1-1 0 0 0,-1 1 0 0 0,0 0-1 0 0,1 0 1 0 0,-1-1 0 0 0,0 1 0 0 0,1 0-1 0 0,-1 0 1 0 0,1 1-50 0 0,-4 5 329 0 0,0 2 53 0 0,1-4-206 0 0,-13 24 767 0 0,7-18-616 0 0,1-1-21 0 0,1-1-59 0 0,1 2-9 0 0,1 7 44 0 0,1 15 172 0 0,4-21-258 0 0,0 1 44 0 0,0-13-229 0 0,2 13 207 0 0,4-3-46 0 0,-1-3-48 0 0,-2 0 1 0 0,4 6 86 0 0,-6-11-182 0 0,0 0 0 0 0,0 0 0 0 0,0 0 0 0 0,1 0-1 0 0,-1 0 1 0 0,1-1 0 0 0,-1 1 0 0 0,1-1 0 0 0,0 1 0 0 0,0-1 0 0 0,0 1 0 0 0,-1-1 0 0 0,2 0-30 0 0,10 5 186 0 0,-1-2-75 0 0,9 4 35 0 0,-9-3-47 0 0,0 0 0 0 0,0 0 0 0 0,1-1 0 0 0,-1-1 0 0 0,1 0 0 0 0,0-1 0 0 0,0 0 0 0 0,0-1 0 0 0,10-1-98 0 0,-2-2 168 0 0,10-7 139 0 0,-8 3-121 0 0,8-5-10 0 0,-21 9-129 0 0,26-8 236 0 0,-17-1-112 0 0,-11 2-99 0 0,-3-4 4 0 0,-1 10-44 0 0,-4 2-31 0 0,0 1 1 0 0,0 0-1 0 0,0 0 1 0 0,0 0-1 0 0,0 0 1 0 0,0 0-1 0 0,1 0 1 0 0,-1 0-1 0 0,0 0 1 0 0,0 0-1 0 0,0 0 1 0 0,0 0 0 0 0,0-1-1 0 0,0 1 1 0 0,0 0-1 0 0,0 0 1 0 0,1 0-1 0 0,-1 0 1 0 0,0 0-1 0 0,0 0 1 0 0,0-1-1 0 0,0 1 1 0 0,0 0-1 0 0,0 0 1 0 0,0 0-1 0 0,0 0 1 0 0,0 0-1 0 0,0-1 1 0 0,0 1-1 0 0,0 0 1 0 0,0 0-1 0 0,0 0 1 0 0,0 0-1 0 0,0 0 1 0 0,0 0-1 0 0,0-1 1 0 0,0 1-1 0 0,0 0 1 0 0,0 0-1 0 0,0 0 1 0 0,-1 0-1 0 0,1 0 1 0 0,0-1-1 0 0,0 1 1 0 0,0 0-1 0 0,0 0 1 0 0,0 0-1 0 0,0 0 1 0 0,0 0-1 0 0,0 0 1 0 0,-1 0-2 0 0,-3-9 23 0 0,-5-13 19 0 0,0 2 8 0 0,-14-10 21 0 0,15 23-53 0 0,0 0 0 0 0,0 0 0 0 0,0 1 0 0 0,-1 0 0 0 0,0 0 0 0 0,-9-3-18 0 0,8 3 19 0 0,0 0-1 0 0,0-1 1 0 0,-6-5-19 0 0,7 5 12 0 0,0 0 1 0 0,0 1-1 0 0,-8-4-12 0 0,-8-3 0 0 0,14 6-5 0 0,-1 1 1 0 0,0 1-1 0 0,0 0 1 0 0,-7-2 4 0 0,17 7-3 0 0,-6-2-37 0 0,0 0-1 0 0,1-1 1 0 0,-1 0 0 0 0,-4-2 40 0 0,9 4 53 0 0,0 0-111 0 0,0 1-117 0 0,0-1-120 0 0,0 1-122 0 0,0 0-128 0 0,2 0 224 0 0,-1 0-33 0 0,1 0-34 0 0,-1 0-34 0 0,0 0-127 0 0,1 1-50 0 0,-1-1-50 0 0,0 0-52 0 0,-1 0-457 0 0,0 0-33 0 0,-6 0-2497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3:31.5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1 303 9184 0 0,'0'1'12'0'0,"-1"0"1"0"0,1-1-1 0 0,0 1 1 0 0,1 0-1 0 0,-1-1 1 0 0,0 1-1 0 0,0-1 1 0 0,0 1 0 0 0,0 0-1 0 0,0-1 1 0 0,1 1-1 0 0,-1 0 1 0 0,0-1-1 0 0,0 1 1 0 0,1-1-1 0 0,-1 1 1 0 0,1-1-1 0 0,-1 1 1 0 0,0-1-1 0 0,1 1 1 0 0,-1-1 0 0 0,1 1-1 0 0,-1-1 1 0 0,1 1-1 0 0,-1-1 1 0 0,1 0-13 0 0,0 1 14 0 0,-1-1 1 0 0,1 0-1 0 0,-1 1 1 0 0,1-1-1 0 0,-1 1 1 0 0,1-1-1 0 0,-1 1 1 0 0,1-1 0 0 0,-1 1-1 0 0,0-1 1 0 0,1 1-1 0 0,-1-1 1 0 0,0 1-1 0 0,1 0 1 0 0,-1-1-1 0 0,0 1 1 0 0,0-1-1 0 0,0 1 1 0 0,1 0-1 0 0,-1-1 1 0 0,0 1 0 0 0,0 0-1 0 0,0-1 1 0 0,0 1-1 0 0,0 0 1 0 0,0-1-15 0 0,0 1 7 0 0,0 0 0 0 0,0 0 0 0 0,0-1 1 0 0,0 1-1 0 0,0 0 0 0 0,0-1 1 0 0,0 1-1 0 0,0 0 0 0 0,1-1 0 0 0,-1 1 1 0 0,0 0-1 0 0,1-1 0 0 0,-1 1 0 0 0,0 0 1 0 0,1-1-1 0 0,-1 1 0 0 0,1-1-7 0 0,8 6 83 0 0,-8-5-79 0 0,0-1-1 0 0,0 1 0 0 0,0-1 1 0 0,0 1-1 0 0,0 0 0 0 0,0-1 0 0 0,0 1 1 0 0,0 0-1 0 0,0 0 0 0 0,0 0 1 0 0,0 0-1 0 0,-1 0 0 0 0,1 0 0 0 0,0 0 1 0 0,-1 0-4 0 0,5 9-15 0 0,1 2 22 0 0,1-4 101 0 0,-1 0 81 0 0,-2 0 100 0 0,0-1 28 0 0,0-2 61 0 0,-1-3-126 0 0,4 3 176 0 0,-2 15 227 0 0,2-12-218 0 0,-7-8-419 0 0,1 0 1 0 0,-1 1 0 0 0,0-1 0 0 0,1 0 0 0 0,-1 1-1 0 0,1-1 1 0 0,-1 0 0 0 0,0 1 0 0 0,1-1 0 0 0,-1 0 0 0 0,0 1-1 0 0,0-1 1 0 0,1 1 0 0 0,-1-1 0 0 0,0 1 0 0 0,0-1-1 0 0,0 1 1 0 0,0-1 0 0 0,1 1 0 0 0,-1-1 0 0 0,0 1 0 0 0,0-1-1 0 0,0 0 1 0 0,0 1 0 0 0,0-1 0 0 0,0 1 0 0 0,0-1-1 0 0,0 1 1 0 0,-1 0-19 0 0,1-1 29 0 0,0 1-1 0 0,0 0 0 0 0,0-1 1 0 0,0 1-1 0 0,1 0 1 0 0,-1 0-1 0 0,0-1 0 0 0,0 1 1 0 0,0 0-1 0 0,1-1 1 0 0,-1 1-1 0 0,0 0 0 0 0,0-1 1 0 0,1 1-1 0 0,-1-1 1 0 0,1 1-1 0 0,-1 0 0 0 0,1-1 1 0 0,-1 1-1 0 0,1-1 1 0 0,-1 1-1 0 0,1-1 0 0 0,-1 0 1 0 0,1 1-1 0 0,0-1-28 0 0,-1 1 24 0 0,1-1-1 0 0,-1 0 1 0 0,1 1 0 0 0,-1-1-1 0 0,0 0 1 0 0,1 1 0 0 0,-1-1-1 0 0,1 0 1 0 0,-1 1 0 0 0,0-1-1 0 0,1 1 1 0 0,-1-1-1 0 0,0 1 1 0 0,0-1 0 0 0,1 1-1 0 0,-1-1 1 0 0,0 1 0 0 0,0-1-1 0 0,0 1 1 0 0,0 0 0 0 0,0-1-1 0 0,0 1 1 0 0,1-1 0 0 0,-1 1-24 0 0,0 2 364 0 0,0-3-4 0 0,0 0-34 0 0,0 0-140 0 0,0 0-68 0 0,2 2-13 0 0,8 8-6 0 0,-7-7-23 0 0,-3-3-11 0 0,0 0-1 0 0,0 0 0 0 0,0 0 0 0 0,0 0 0 0 0,-1-10 52 0 0,1-9 16 0 0,3 3-60 0 0,6 0 8 0 0,-5 10 16 0 0,-1 0 0 0 0,1-1 0 0 0,1-6-96 0 0,-2 0 76 0 0,-2 11-61 0 0,-1 0-1 0 0,1 0 0 0 0,-1-1 1 0 0,1 1-1 0 0,0 0 1 0 0,0 0-1 0 0,0 0 0 0 0,0 0 1 0 0,0 0-1 0 0,0 0 1 0 0,0 0-1 0 0,1 0 0 0 0,-1 1 1 0 0,1-1-15 0 0,5-8-19 0 0,-1-1-61 0 0,-5 10 59 0 0,-1-1 1 0 0,1 0-1 0 0,0 0 1 0 0,0 0-1 0 0,0 1 1 0 0,1-1-1 0 0,-1 1 1 0 0,0-1-1 0 0,0 1 1 0 0,1-1-1 0 0,-1 1 1 0 0,1 0-1 0 0,0-1 21 0 0,15-6-168 0 0,-1 0 50 0 0,12-6-52 0 0,-11 10 86 0 0,1 5 74 0 0,-10-1 24 0 0,-3 3 50 0 0,14 10-47 0 0,-14-11-17 0 0,-1 1 0 0 0,1-1 0 0 0,-1 1-1 0 0,4 4 1 0 0,-7-6 0 0 0,0 0 0 0 0,0 0 0 0 0,1 0 0 0 0,-1 1 0 0 0,-1-1 0 0 0,1 0 0 0 0,0 1 0 0 0,0-1 0 0 0,0 1 0 0 0,-1-1 0 0 0,1 1 0 0 0,-1-1 0 0 0,1 1 0 0 0,-1 0 0 0 0,0-1 0 0 0,0 1 0 0 0,0-1 0 0 0,1 2 0 0 0,-2-2 0 0 0,1 0 0 0 0,0-1 0 0 0,0 1 0 0 0,0 0 0 0 0,0 0 0 0 0,0 0 0 0 0,0 0 0 0 0,1 0 0 0 0,-1 0 0 0 0,0 0 0 0 0,0 0 0 0 0,1 0 0 0 0,-1-1 0 0 0,0 1 0 0 0,1 0 0 0 0,-1 0 0 0 0,1 0 0 0 0,-1-1 0 0 0,1 1 0 0 0,-1 0 0 0 0,1-1 0 0 0,0 1 0 0 0,-1 0 0 0 0,1-1 0 0 0,0 1 0 0 0,0-1 0 0 0,-1 1 0 0 0,1-1 0 0 0,0 1 0 0 0,0-1 0 0 0,0 1 0 0 0,0-1 0 0 0,15 11 0 0 0,-1 14 0 0 0,-2 0 14 0 0,-9-13 43 0 0,-4-7-42 0 0,0 4-23 0 0,11 16 10 0 0,-6-13 9 0 0,5-7 42 0 0,-8 6-25 0 0,-2-9-74 0 0,0-2-36 0 0,0 0-131 0 0,1 0-171 0 0,0-1 35 0 0,1 1-259 0 0,-1 0 9 0 0,1 0 214 0 0,-1 0 35 0 0,1 0-317 0 0,0 0 179 0 0,0-1 16 0 0,-1 1-87 0 0,5-5-1467 0 0,4-3-1149 0 0</inkml:trace>
  <inkml:trace contextRef="#ctx0" brushRef="#br0" timeOffset="306.26">817 333 8896 0 0,'-2'-2'59'0'0,"-1"-1"-29"0"0,0 0 8 0 0,1 1 40 0 0,0 0 44 0 0,-1-1 71 0 0,3 3-200 0 0,1-2 52 0 0,-1 1 43 0 0,0-1 36 0 0,0-3 198 0 0,0-6 559 0 0,-1 9-655 0 0,1-1-54 0 0,0 2-67 0 0,0 1-103 0 0,0 0-39 0 0,0-3 670 0 0,0 3-87 0 0,-3 3-40 0 0,3-3-524 0 0,-2 2 61 0 0,1 0 65 0 0,-2 0 49 0 0,-6 7 496 0 0,5-5-405 0 0,0-1-82 0 0,2-1-129 0 0,0-1-40 0 0,-3 1 47 0 0,4-2-33 0 0,1 1 0 0 0,-1-1-1 0 0,0 0 1 0 0,1 0 0 0 0,-1 1-1 0 0,1-1 1 0 0,-1 0 0 0 0,1 1-1 0 0,-1-1 1 0 0,1 1 0 0 0,-1-1-1 0 0,1 1 1 0 0,-1-1 0 0 0,1 1-1 0 0,-1-1 1 0 0,1 1 0 0 0,0-1-1 0 0,-1 1 1 0 0,1 0 0 0 0,0-1-1 0 0,0 1 1 0 0,-1 0-11 0 0,-1 3 42 0 0,-23 27 256 0 0,13-8-76 0 0,9-16-180 0 0,-1 5-19 0 0,4 21-23 0 0,1-18 38 0 0,-1-12 2 0 0,1-1-1 0 0,-1 1 1 0 0,1-1 0 0 0,0 0-1 0 0,0 1 1 0 0,0-1 0 0 0,0 0 0 0 0,0 1-1 0 0,0-1 1 0 0,0 0 0 0 0,1 0-1 0 0,-1 0 1 0 0,1 0 0 0 0,0-1-1 0 0,-1 1 1 0 0,1 0 0 0 0,0-1 0 0 0,0 1-1 0 0,2 0-39 0 0,20 12 313 0 0,-11-10-210 0 0,-1-3-48 0 0,-2 0 54 0 0,2 5 12 0 0,0 0 5 0 0,-1-4-7 0 0,7-2 107 0 0,1 1-42 0 0,-2-1-37 0 0,0-3-43 0 0,-12-4-22 0 0,-3 3-35 0 0,0 3-23 0 0,0 0 0 0 0,0-1 0 0 0,1 1 0 0 0,-1 0 0 0 0,0 0 0 0 0,0 0 0 0 0,1 0 0 0 0,-1 0-24 0 0,1 1 18 0 0,-1-1 0 0 0,0 0-1 0 0,1 0 1 0 0,-1 0 0 0 0,0 0-1 0 0,0-1 1 0 0,0 1 0 0 0,1-1-18 0 0,12-25 130 0 0,-13 11-95 0 0,-2 3-64 0 0,1-4-111 0 0,-3 0-108 0 0,-2 2-102 0 0,-6 2-98 0 0,6 8 330 0 0,2 2-19 0 0,0 1-37 0 0,1 0-70 0 0,0 0-26 0 0,0 0-69 0 0,0 0-79 0 0,0 0-89 0 0,0-1-74 0 0,0 1-99 0 0,0-1-108 0 0,-1 1-115 0 0,-2-4-1109 0 0,-4-4-1132 0 0,8 10 3144 0 0</inkml:trace>
  <inkml:trace contextRef="#ctx0" brushRef="#br0" timeOffset="667.94">1014 288 8288 0 0,'27'13'190'0'0,"-25"-13"-165"0"0,-1 1-1 0 0,0-1 0 0 0,1 1 0 0 0,-1-1 1 0 0,0 1-1 0 0,0-1 0 0 0,1 1 0 0 0,-1 0 1 0 0,0 0-1 0 0,0 0 0 0 0,0 0 0 0 0,0 0 0 0 0,0 0 1 0 0,0 0-1 0 0,0 0 0 0 0,0 0 0 0 0,-1 0 1 0 0,1 1-1 0 0,0 0-24 0 0,3 5 105 0 0,3 0-36 0 0,3 10-21 0 0,-2-6-57 0 0,2-5-24 0 0,-5-3 33 0 0,0 0 37 0 0,0 3 104 0 0,-2 0 149 0 0,-1 0-39 0 0,2 4 162 0 0,5 11 364 0 0,5-4 213 0 0,-5-8-366 0 0,-5-3-236 0 0,1 4 138 0 0,-1 0-48 0 0,1 1 6 0 0,0 0-43 0 0,6 5 349 0 0,-8-13-537 0 0,-2 0-92 0 0,-1-1-60 0 0,-1 0-58 0 0,0 1-16 0 0,1-1 44 0 0,1 1 52 0 0,1 0 83 0 0,9 7 81 0 0,-11-10-138 0 0,-1 0-32 0 0,0 1 32 0 0,-2 0-71 0 0,-1 1-38 0 0,2-1 53 0 0,0 9 227 0 0,2-8-13 0 0,0-2-56 0 0,-3 0-25 0 0,-7 0-2 0 0,8 0-21 0 0,-1-2-90 0 0,0-2-85 0 0,3 4-29 0 0,-7-7 52 0 0,-10-10 78 0 0,15 15-122 0 0,0 0 0 0 0,1 0-1 0 0,-1 0 1 0 0,1 0 0 0 0,0-1 0 0 0,-1 1-1 0 0,1 0 1 0 0,0-1 0 0 0,0 1 0 0 0,1-1 0 0 0,-1 1-1 0 0,0-1 1 0 0,1 0 0 0 0,0 0-7 0 0,-1-9 19 0 0,1 1 0 0 0,0 0 0 0 0,1-1-19 0 0,0-14 5 0 0,-1 15 7 0 0,3 0-34 0 0,-2 6-6 0 0,0 0 0 0 0,1 0 0 0 0,0 1 1 0 0,0-1-1 0 0,0 1 0 0 0,1-1 1 0 0,0 1-1 0 0,-1 0 0 0 0,1 0 0 0 0,3-2 28 0 0,4-9-66 0 0,-10 14 62 0 0,1 0 1 0 0,-1 0-1 0 0,1 0 0 0 0,-1 0 0 0 0,1 1 1 0 0,-1-1-1 0 0,1 0 0 0 0,-1 0 0 0 0,1 1 1 0 0,-1-1-1 0 0,1 0 0 0 0,0 1 0 0 0,0-1 0 0 0,-1 0 1 0 0,1 1-1 0 0,0-1 0 0 0,0 1 0 0 0,0-1 1 0 0,-1 1-1 0 0,1 0 0 0 0,0-1 0 0 0,0 1 0 0 0,0 0 1 0 0,0 0-1 0 0,0 0 0 0 0,0-1 0 0 0,0 1 4 0 0,0 0-2 0 0,0 1 0 0 0,-1-1 0 0 0,1 0-1 0 0,0 0 1 0 0,0-1 0 0 0,0 1-1 0 0,0 0 1 0 0,-1 0 0 0 0,1 0 0 0 0,0 0-1 0 0,0-1 1 0 0,-1 1 0 0 0,1 0-1 0 0,1-1 3 0 0,3-9-64 0 0,-3 9 63 0 0,1 0 0 0 0,0 0 0 0 0,0 1 0 0 0,-1 0 0 0 0,1-1 0 0 0,0 1-1 0 0,0 0 1 0 0,0 0 0 0 0,0 0 0 0 0,0 1 0 0 0,-1-1 0 0 0,1 1 0 0 0,0 0-1 0 0,0 0 2 0 0,5 3 0 0 0,-7-3 0 0 0,1 0 0 0 0,-1 0 0 0 0,1 0 0 0 0,-1 0 0 0 0,0-1 0 0 0,1 1 0 0 0,-1-1 0 0 0,1 1 0 0 0,0-1 0 0 0,-1 1 0 0 0,1-1 0 0 0,-1 0 0 0 0,1 0 0 0 0,0 0 0 0 0,1 1 1 0 0,0-1-1 0 0,0 0 0 0 0,0 1 0 0 0,0 0 0 0 0,-1-1 0 0 0,1 1 0 0 0,0 0 0 0 0,0 1 0 0 0,0-1 0 0 0,-1 0 0 0 0,1 1 1 0 0,-1-1-1 0 0,1 1 0 0 0,-1 0 0 0 0,1 0 0 0 0,-1 0 0 0 0,1 2 0 0 0,9 6 37 0 0,2-1 48 0 0,-4-4-11 0 0,-8-4-60 0 0,1 0-1 0 0,-1 0 1 0 0,0 0-1 0 0,0 0 0 0 0,0 0 1 0 0,0 1-1 0 0,0-1 1 0 0,0 1-1 0 0,0 0-13 0 0,9 10 17 0 0,-7-7-17 0 0,0 0 0 0 0,1-1 0 0 0,-1 0 0 0 0,1 0 0 0 0,0 0 0 0 0,2 1 0 0 0,3-1 4 0 0,-9-4-1 0 0,1 1 0 0 0,-1-1 0 0 0,0 1-1 0 0,0-1 1 0 0,0 0 0 0 0,0 1 0 0 0,0 0-1 0 0,0-1 1 0 0,0 1 0 0 0,-1 0 0 0 0,1-1-1 0 0,0 1 1 0 0,0 0 0 0 0,0 0 0 0 0,-1 0-1 0 0,1 0 1 0 0,0 0 0 0 0,0 0-3 0 0,14 30 22 0 0,-13-16 26 0 0,-2-10-39 0 0,0 17-28 0 0,0-19-107 0 0,0-3-72 0 0,0 0-24 0 0,0 0 51 0 0,-1 1 75 0 0,0 0-33 0 0,-1 1-38 0 0,0 0-35 0 0,-2 2-153 0 0,2-1-41 0 0,-1-1-1045 0 0,3-2-60 0 0,0 0-16 0 0</inkml:trace>
  <inkml:trace contextRef="#ctx0" brushRef="#br0" timeOffset="883.65">1679 318 12152 0 0,'0'0'273'0'0,"0"0"40"0"0,0 0 22 0 0,0 0-140 0 0,2 0-94 0 0,17-1-8 0 0,-17 1-89 0 0,-1 0-1 0 0,1-1 1 0 0,0 1 0 0 0,-1-1-1 0 0,1 1 1 0 0,-1-1 0 0 0,1 1-1 0 0,-1-1 1 0 0,1 0-1 0 0,-1 0 1 0 0,0 0 0 0 0,1 0-4 0 0,1-1 43 0 0,1 0 40 0 0,1 1 57 0 0,2 0 70 0 0,8 1 336 0 0,-3 1-144 0 0,0-2-67 0 0,-2 1-78 0 0,-1-2-85 0 0,4-4 140 0 0,-2 0 2 0 0,-2 5-68 0 0,-1 1-25 0 0,-1-1-39 0 0,0 0-36 0 0,0 0-34 0 0,5-3 20 0 0,-1 0-102 0 0,-5 3-52 0 0,-3 0-25 0 0,0 0 39 0 0,6 0 86 0 0,-5 1-82 0 0,-1 0-80 0 0,-1 0-1 0 0,0 0-35 0 0,-1 0-48 0 0,1 0-49 0 0,0 0-54 0 0,0 0-61 0 0,-1 0-53 0 0,1 0-61 0 0,-1 0-54 0 0,1 0-47 0 0,0 0-164 0 0,-1 0-46 0 0,2 0-197 0 0,0 0-527 0 0</inkml:trace>
  <inkml:trace contextRef="#ctx0" brushRef="#br0" timeOffset="1412.35">2163 61 8928 0 0,'0'0'200'0'0,"2"0"33"0"0,5 0 40 0 0,0-2-112 0 0,1-2-79 0 0,4-3-91 0 0,3-3-16 0 0,-9 8 56 0 0,0 0 36 0 0,-1 0-24 0 0,0 2 36 0 0,7 0 179 0 0,-3 0-25 0 0,0 0 44 0 0,1-1 41 0 0,0-1 37 0 0,0-3-119 0 0,0 1-26 0 0,-2 2-19 0 0,0 0 26 0 0,1 2 73 0 0,5-1-9 0 0,6-5 256 0 0,3 0 28 0 0,-6 4-296 0 0,-2 3-96 0 0,-11 0-119 0 0,1 0 0 0 0,-1 1 0 0 0,0-1 0 0 0,0 1 0 0 0,0 0 0 0 0,1 0-54 0 0,9 2 152 0 0,-1-4-59 0 0,3 1-13 0 0,4 8-44 0 0,-17-8-37 0 0,-1 0 1 0 0,0 0-1 0 0,0 1 1 0 0,0-1-1 0 0,1 1 0 0 0,-2-1 1 0 0,1 1-1 0 0,0-1 1 0 0,0 1-1 0 0,0 0 1 0 0,0 1 0 0 0,-1 0 0 0 0,0 0 0 0 0,-1-1 0 0 0,1 1 0 0 0,-1 0 0 0 0,1 0 0 0 0,-1-1 0 0 0,0 1 0 0 0,0 0 0 0 0,0 0 0 0 0,-1 2 0 0 0,1 10-14 0 0,0-9-2 0 0,0 0 1 0 0,0-1-1 0 0,-1 1 0 0 0,0 0 0 0 0,0-1 1 0 0,0 1-1 0 0,0-1 0 0 0,-1 1 0 0 0,0-1 1 0 0,0 1-1 0 0,-3 3 16 0 0,3-6-20 0 0,0 1 0 0 0,0 0 0 0 0,0 0 0 0 0,1 0-1 0 0,-2 3 21 0 0,-5 12-56 0 0,-2-8 18 0 0,8-10 36 0 0,1 0 0 0 0,-1 0-1 0 0,1 0 1 0 0,0 1 0 0 0,-1-1-1 0 0,1 0 1 0 0,0 1 0 0 0,0-1-1 0 0,0 1 1 0 0,0 0 0 0 0,0-1-1 0 0,1 1 1 0 0,-1 0 0 0 0,0-1 0 0 0,1 2 2 0 0,-3 2-3 0 0,0 0 1 0 0,1-1-1 0 0,-1 0 1 0 0,-1 0-1 0 0,1 0 1 0 0,-1 0-1 0 0,1 0 1 0 0,-1 0 0 0 0,0-1-1 0 0,-1 0 1 0 0,-2 2 2 0 0,-21 19-37 0 0,20-16 37 0 0,6-5 0 0 0,-1 0 0 0 0,-1 0 0 0 0,1 0 0 0 0,0 0 0 0 0,-1-1 0 0 0,0 1 0 0 0,-5 1 4 0 0,8-3-2 0 0,0-1 1 0 0,-1 0-1 0 0,1 1 1 0 0,0-1-1 0 0,0 0 1 0 0,0 1-1 0 0,0 0 1 0 0,0-1-1 0 0,1 1 1 0 0,-1-1 0 0 0,0 1-1 0 0,0 0 1 0 0,0 0-1 0 0,0-1 1 0 0,1 1-1 0 0,-1 0 1 0 0,0 0-1 0 0,1 0 1 0 0,-1 0-1 0 0,1 0 1 0 0,-1 0 0 0 0,1 0-1 0 0,-1 0 1 0 0,1 0-1 0 0,0 0 1 0 0,-1 0-1 0 0,1 0 1 0 0,0 0-1 0 0,0 1 1 0 0,0-1-1 0 0,0 0 1 0 0,0 0 0 0 0,0 1-3 0 0,0-2 2 0 0,0 1 0 0 0,0-1 1 0 0,1 1-1 0 0,-1-1 0 0 0,0 1 0 0 0,0-1 1 0 0,0 1-1 0 0,0-1 0 0 0,0 1 1 0 0,0-1-1 0 0,0 1 0 0 0,-1-1 1 0 0,1 1-1 0 0,0-1 0 0 0,0 1 1 0 0,0-1-1 0 0,0 1 0 0 0,-1-1 1 0 0,1 0-1 0 0,0 1 0 0 0,0-1 1 0 0,-1 1-1 0 0,1-1 0 0 0,0 0 1 0 0,-1 1-1 0 0,1-1 0 0 0,0 0 0 0 0,-1 1 1 0 0,1-1-1 0 0,-1 0 0 0 0,1 1 1 0 0,-1-1-1 0 0,1 0 0 0 0,0 0 1 0 0,-1 0-1 0 0,1 1 0 0 0,-1-1 1 0 0,1 0-1 0 0,-1 0 0 0 0,1 0 1 0 0,-1 0-1 0 0,1 0 0 0 0,-1 0 1 0 0,1 0-1 0 0,-1 0 0 0 0,0 0-2 0 0,1 0 2 0 0,0 0 1 0 0,0 0-1 0 0,0 0 0 0 0,0 0 0 0 0,0 0 1 0 0,0 0-1 0 0,0 0 0 0 0,0 0 0 0 0,0 0 1 0 0,0 0-1 0 0,-1 0 0 0 0,1 0 0 0 0,0 0 1 0 0,0 0-1 0 0,0 0 0 0 0,0 0 0 0 0,0 0 1 0 0,0 0-1 0 0,0 0 0 0 0,0 0 0 0 0,0 0 1 0 0,0 0-1 0 0,0 0 0 0 0,0 0 0 0 0,-1 0 1 0 0,1 0-1 0 0,0 0 0 0 0,0 0 0 0 0,0 0 1 0 0,0 0-1 0 0,0 0 0 0 0,0 0 0 0 0,0 1 1 0 0,0-1-1 0 0,0 0 0 0 0,0 0 0 0 0,0 0 1 0 0,0 0-1 0 0,0 0 0 0 0,0 0 0 0 0,0 0 1 0 0,0 0-1 0 0,0 0 0 0 0,0 0 0 0 0,0 0 0 0 0,0 1 1 0 0,0-1-1 0 0,0 0 0 0 0,0 0 0 0 0,0 0 1 0 0,0 0-1 0 0,0 0 0 0 0,0 0 0 0 0,0 0 1 0 0,0 0-1 0 0,0 0 0 0 0,0 0-2 0 0,0 26 262 0 0,0-24-136 0 0,7-1 34 0 0,0 1-37 0 0,2 2-13 0 0,5 3 6 0 0,-6-3-55 0 0,0 0-8 0 0,-7-3-41 0 0,1 0 1 0 0,-1 0-1 0 0,0 0 0 0 0,1 0 0 0 0,-1-1 0 0 0,1 1 0 0 0,-1 0 1 0 0,1-1-1 0 0,-1 0 0 0 0,1 1 0 0 0,-1-1 0 0 0,1 0 0 0 0,0 0 1 0 0,0 0-13 0 0,28 0 177 0 0,0 0-99 0 0,-22 0-50 0 0,-1-2-49 0 0,-1-1-44 0 0,0 0-46 0 0,3-2-102 0 0,3 1-72 0 0,-10 3 172 0 0,0 0 43 0 0,4-1-6 0 0,-2 0 32 0 0,-2 1-20 0 0,0 0-22 0 0,0 0-38 0 0,0 1-15 0 0,0-1-38 0 0,0 1-42 0 0,0-1-47 0 0,-1 1 5 0 0,1-1-38 0 0,-1 1-42 0 0,1 0-45 0 0,-1-1-46 0 0,1 1-50 0 0,0 0-53 0 0,-1 0-55 0 0,1 0-1268 0 0,-1 0-1048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3:29.4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1 273 5456 0 0,'0'0'158'0'0,"0"0"-36"0"0,0 0 2 0 0,0 0 50 0 0,0 2 156 0 0,0 0-279 0 0,0 0 58 0 0,0-1 50 0 0,1 1 41 0 0,0 1 282 0 0,2 4 797 0 0,-2-6-936 0 0,1 1-61 0 0,0 0-82 0 0,-1 0-112 0 0,0-1-93 0 0,0 0-37 0 0,0 0-40 0 0,0 0-42 0 0,12 12 636 0 0,-12-12-304 0 0,0 0-38 0 0,2 0 71 0 0,0 0-86 0 0,1-1-75 0 0,-1 0-17 0 0,-1 1 60 0 0,11 9 405 0 0,-12-9-270 0 0,1 0-59 0 0,0 0-50 0 0,-1-1-44 0 0,1 1-24 0 0,0-1-36 0 0,3-1 14 0 0,-4 0-9 0 0,0 1 46 0 0,38 0 1037 0 0,-23 0-690 0 0,2 0-31 0 0,-10 0-250 0 0,0 0-36 0 0,-3-2 108 0 0,-4 1-211 0 0,0-1 1 0 0,0 1-1 0 0,0 0 1 0 0,1 0-1 0 0,-1 0 1 0 0,0 1-1 0 0,1-1 1 0 0,-1 0 0 0 0,1 0-1 0 0,-1 1 1 0 0,1-1-1 0 0,-1 1 1 0 0,1-1-1 0 0,-1 1 1 0 0,1 0-1 0 0,-1-1 1 0 0,1 1 0 0 0,0 0-24 0 0,-1 0 8 0 0,-1 0 0 0 0,1 1 0 0 0,-1-1-1 0 0,1 0 1 0 0,-1 0 0 0 0,1 0 0 0 0,-1 0 0 0 0,1 0 0 0 0,-1 0 0 0 0,1 0 0 0 0,-1-1 0 0 0,1 1 0 0 0,-1 0 0 0 0,0 0 0 0 0,1 0 0 0 0,-1 0 0 0 0,1-1 0 0 0,-1 1 0 0 0,1 0 0 0 0,-1 0 0 0 0,0-1 0 0 0,1 1 0 0 0,-1 0 0 0 0,0-1 0 0 0,1 1 0 0 0,-1 0 0 0 0,0-1 0 0 0,1 1 0 0 0,-1 0 0 0 0,0-1 0 0 0,0 1 0 0 0,1-1-8 0 0,3-5 121 0 0,2 1-12 0 0,2 1-52 0 0,3-3-55 0 0,-4 1-95 0 0,-3 2 63 0 0,-1 0-2 0 0,3-2-40 0 0,4-6 59 0 0,-7-3 27 0 0,-3 13-6 0 0,0 0-1 0 0,0 1 1 0 0,-1-1 0 0 0,1 1-1 0 0,0-1 1 0 0,-1 1 0 0 0,1-1-1 0 0,-1 1 1 0 0,0-1-1 0 0,1 1 1 0 0,-1-1 0 0 0,0 1-1 0 0,0 0 1 0 0,0-1-8 0 0,-4-6 31 0 0,-4-11 52 0 0,3 8-81 0 0,4 6-29 0 0,-1 0-72 0 0,-5 0-103 0 0,4 3 138 0 0,3 1 47 0 0,0 0 0 0 0,0 1 1 0 0,0-1-1 0 0,0 0 0 0 0,0 1 0 0 0,1-1 0 0 0,-1 0 1 0 0,0 0-1 0 0,1 0 0 0 0,-1 0 0 0 0,1 0 0 0 0,-1 0 1 0 0,1 0-1 0 0,-1 0 0 0 0,1 0 0 0 0,-1 0 17 0 0,-5-10-198 0 0,-2 6 155 0 0,-8-3 46 0 0,12 6-5 0 0,1 0 0 0 0,-3 1 4 0 0,-15 2-17 0 0,-7-1-76 0 0,23 2 22 0 0,2 1 59 0 0,-14 15-77 0 0,12-11 84 0 0,3 8-40 0 0,2-4 33 0 0,0-8 10 0 0,1 0 0 0 0,-1 1 0 0 0,0-1 0 0 0,0 0 0 0 0,0 0 0 0 0,-1 0 0 0 0,1 0 0 0 0,-1 0 0 0 0,0 0 0 0 0,0 0 0 0 0,0-2-1 0 0,-4 14 19 0 0,10-1 53 0 0,-4-13-66 0 0,0 1 11 0 0,0 1 0 0 0,0-1-1 0 0,-1 1 1 0 0,1-1 0 0 0,-1 1 0 0 0,0-1 0 0 0,0 1 0 0 0,0 0 0 0 0,0-1 0 0 0,0 1-1 0 0,0 0 1 0 0,-1-1 0 0 0,1 2-16 0 0,-2 15 148 0 0,3-9-37 0 0,2-1 36 0 0,6 7 100 0 0,2 3 22 0 0,-8-13-218 0 0,-1 1-33 0 0,1 4 13 0 0,-3-10-29 0 0,0 0 0 0 0,0 0 0 0 0,0 0 0 0 0,1 0 0 0 0,-1 0 0 0 0,0-1 0 0 0,0 1 0 0 0,1 0 0 0 0,-1 0 0 0 0,1 0 0 0 0,-1 0 0 0 0,1-1 0 0 0,-1 1 0 0 0,1 0 0 0 0,-1-1 0 0 0,1 1 0 0 0,0 0 0 0 0,-1-1 0 0 0,1 1 0 0 0,0-1 0 0 0,0 1 0 0 0,-1-1 0 0 0,1 1 0 0 0,0-1 0 0 0,0 1 0 0 0,0-1 0 0 0,0 0-1 0 0,10 8 25 0 0,-3 0 60 0 0,1 2 35 0 0,12 11 201 0 0,-7-12-171 0 0,2-8-67 0 0,0-1 2 0 0,-5 4 5 0 0,-4 0-29 0 0,-5-3-48 0 0,-1 0 1 0 0,0 0-1 0 0,1 0 0 0 0,-1 0 0 0 0,1-1 1 0 0,-1 1-1 0 0,1 0 0 0 0,-1-1 1 0 0,1 0-1 0 0,-1 1 0 0 0,1-1 0 0 0,0 0 1 0 0,-1 0-1 0 0,1 0-14 0 0,9 0 89 0 0,18 0 274 0 0,-16 0-250 0 0,-2 0-80 0 0,1 0-94 0 0,-11 0 42 0 0,1 0 0 0 0,-1 0 0 0 0,1 0 0 0 0,0 0 0 0 0,-1-1 0 0 0,1 1 0 0 0,-1-1 0 0 0,1 1 0 0 0,-1-1 0 0 0,1 0 0 0 0,-1 0 0 0 0,0 1 0 0 0,1-1 0 0 0,-1 0 0 0 0,0 0 0 0 0,0 0 0 0 0,1 0-1 0 0,-1-1 20 0 0,2 0-174 0 0,0 0 55 0 0,-1 2 30 0 0,2-1 17 0 0,0 1 1 0 0,-2 0-13 0 0,-1-1 219 0 0,0 0-68 0 0,1 0-64 0 0,-1 0-61 0 0,1-1-59 0 0,-1 1-54 0 0,1-1-53 0 0,0 1-49 0 0,0-2-131 0 0,0 1-66 0 0,1 0-60 0 0,-1 0-54 0 0,0 0-48 0 0,1 0-42 0 0,1 0-776 0 0,2 0-481 0 0,3 1-1089 0 0,-9 1 3019 0 0</inkml:trace>
  <inkml:trace contextRef="#ctx0" brushRef="#br0" timeOffset="328.35">545 91 7080 0 0,'0'0'157'0'0,"3"3"23"0"0,12 22 184 0 0,-5-20-329 0 0,-5 8-35 0 0,7 6-25 0 0,-4-7 43 0 0,-3 0 91 0 0,1 4 441 0 0,2-2-78 0 0,-1-2-71 0 0,1 0-64 0 0,-4-6-166 0 0,2 4 151 0 0,-2-2-55 0 0,-2 0-45 0 0,0-1-35 0 0,1 5 63 0 0,8 9 251 0 0,-8-9-268 0 0,1 3 97 0 0,6 3 94 0 0,-1 3-17 0 0,-5-11-148 0 0,-2-4-76 0 0,1 0 48 0 0,1 2 60 0 0,4 7 240 0 0,0-1-32 0 0,-3-6-264 0 0,-4-6-156 0 0,-1 0 0 0 0,1 1-1 0 0,-1-1 1 0 0,1 0 0 0 0,-1 0 0 0 0,0 1 0 0 0,0-1 0 0 0,0 0 0 0 0,0 2-79 0 0,0 0 165 0 0,0-2 254 0 0,2 1-48 0 0,8 7-19 0 0,-7-7-7 0 0,-3-3-10 0 0,0 0-40 0 0,0 0-21 0 0,0 0-2 0 0,0 0-13 0 0,-3-3-58 0 0,-7-7-29 0 0,10 10-169 0 0,0 0 0 0 0,0 0 0 0 0,0 0 0 0 0,0 0 0 0 0,-1 0 0 0 0,1 0 0 0 0,0 0 0 0 0,0-1 0 0 0,0 1 0 0 0,0 0 0 0 0,0 0 0 0 0,0 0 0 0 0,0 0 0 0 0,0 0 0 0 0,0 0 0 0 0,0 0 0 0 0,0 0-1 0 0,-1 0 1 0 0,1-1 0 0 0,0 1 0 0 0,0 0 0 0 0,0 0 0 0 0,0 0 0 0 0,0 0 0 0 0,0 0 0 0 0,0 0 0 0 0,0 0 0 0 0,0-1 0 0 0,0 1 0 0 0,0 0 0 0 0,0 0 0 0 0,0 0 0 0 0,0 0 0 0 0,0 0 0 0 0,0 0 0 0 0,0 0-1 0 0,0-1 1 0 0,0 1 0 0 0,0 0 0 0 0,1 0 0 0 0,-1 0 0 0 0,0 0 0 0 0,0 0 0 0 0,0 0 0 0 0,0 0 0 0 0,0 0 0 0 0,0 0 0 0 0,0-1 0 0 0,0 1 0 0 0,0 0 0 0 0,0 0 0 0 0,0 0 0 0 0,1 0 0 0 0,-1 0 0 0 0,0 0-1 0 0,0 0 1 0 0,0 0-3 0 0,2-2 23 0 0,-1 1-1 0 0,0-1 1 0 0,1 0-1 0 0,-1 0 1 0 0,0 1 0 0 0,0-1-1 0 0,0 0 1 0 0,0-1-23 0 0,1-10 54 0 0,-5 0-33 0 0,-1 7 8 0 0,3 5-27 0 0,0 0 1 0 0,1 1-1 0 0,-1-1 0 0 0,1 0 1 0 0,-1 0-1 0 0,1 1 0 0 0,-1-1 1 0 0,1 0-1 0 0,-1 0 0 0 0,1 0 1 0 0,0 0-1 0 0,-1 1 0 0 0,1-1 1 0 0,0 0-1 0 0,0 0 1 0 0,0 0-1 0 0,0 0 0 0 0,0 0 1 0 0,0 0-1 0 0,0 0 0 0 0,0 0 1 0 0,0 0-1 0 0,0 0 0 0 0,0 1 1 0 0,0-1-1 0 0,1 0 0 0 0,-1 0-2 0 0,5-7 23 0 0,-4 7-20 0 0,0 0-1 0 0,-1-1 1 0 0,1 1-1 0 0,0-1 1 0 0,0 1-1 0 0,-1-1 1 0 0,1 1-1 0 0,-1-1 1 0 0,1 1-1 0 0,-1-1 0 0 0,0 1 1 0 0,1-1-1 0 0,-1 0 1 0 0,0 1-1 0 0,0-2-2 0 0,0-68 72 0 0,0 70-72 0 0,0-1 0 0 0,0 1 0 0 0,0-1 0 0 0,0 0 0 0 0,0 1 0 0 0,1-1 0 0 0,-1 1 0 0 0,1-1 0 0 0,-1 1 0 0 0,1-1 0 0 0,0 1 0 0 0,-1-1 0 0 0,1 1 0 0 0,0-1 0 0 0,5-10 0 0 0,-5-4 1 0 0,-1 14-2 0 0,0 0-1 0 0,0-1 1 0 0,0 1 0 0 0,0 0 0 0 0,1-1-1 0 0,-1 1 1 0 0,0 0 0 0 0,1 0 0 0 0,0-1-1 0 0,0-1 2 0 0,9-13-48 0 0,-5-6 19 0 0,8 13-83 0 0,-6 1 19 0 0,-1 3 4 0 0,-1 1-2 0 0,0 1-14 0 0,2 0-37 0 0,8-8-147 0 0,-7 4 120 0 0,0 3-70 0 0,14-6-1185 0 0,-14 7 950 0 0,-3 2 45 0 0,-3 2 243 0 0,0 0-37 0 0,-1-1 2 0 0,1 1-36 0 0,-1 0-42 0 0,1 0-49 0 0,-2 0 348 0 0,1 0-399 0 0,1 0-47 0 0,-1 0-42 0 0,1 0-37 0 0,0 0-146 0 0,0 0-37 0 0,3 0-1543 0 0</inkml:trace>
  <inkml:trace contextRef="#ctx0" brushRef="#br0" timeOffset="706.02">1059 318 6056 0 0,'0'0'176'0'0,"3"0"-4"0"0,52 0 1504 0 0,-50-2-1108 0 0,9-8 1 0 0,-8 8-342 0 0,2 1 33 0 0,5-1 179 0 0,-4-4-92 0 0,-1 1-117 0 0,5 0 164 0 0,-9-1-165 0 0,-4 6-214 0 0,0-1-1 0 0,1 1 0 0 0,-1-1 0 0 0,0 1 1 0 0,0 0-1 0 0,1-1 0 0 0,-1 1 0 0 0,0 0 1 0 0,1-1-1 0 0,-1 1 0 0 0,0 0 0 0 0,1-1 1 0 0,-1 1-1 0 0,1 0 0 0 0,-1 0 1 0 0,0-1-1 0 0,1 1 0 0 0,-1 0 0 0 0,1 0 1 0 0,-1 0-1 0 0,1 0 0 0 0,-1 0 0 0 0,1-1 1 0 0,-1 1-1 0 0,1 0 0 0 0,-1 0 0 0 0,1 0 1 0 0,-1 0-1 0 0,1 0 0 0 0,-1 1 0 0 0,0-1 1 0 0,1 0-15 0 0,10-2 190 0 0,-8 1-122 0 0,-1 0-1 0 0,0 0 1 0 0,0-1 0 0 0,0 1 0 0 0,0-1 0 0 0,0 1-1 0 0,-1-1 1 0 0,2-1-68 0 0,5-3 202 0 0,0 0-56 0 0,-4 4-81 0 0,3-2 88 0 0,-3-3-44 0 0,-2 3-80 0 0,2-1 24 0 0,-1 1 1 0 0,1-1-1 0 0,-1 1 1 0 0,1 0-1 0 0,1 0-53 0 0,-2 2 10 0 0,0-4 103 0 0,-4 0-81 0 0,0 3 12 0 0,2 0 54 0 0,-1 1-18 0 0,0-11-64 0 0,-2-2-16 0 0,1 14-2 0 0,0 0 0 0 0,0 0 1 0 0,1-1-1 0 0,-1 1 1 0 0,0 0-1 0 0,0 0 1 0 0,0 1-1 0 0,0-1 1 0 0,0 0-1 0 0,0 0 0 0 0,0 0 1 0 0,-1 0 1 0 0,-7-1-83 0 0,-12 1-173 0 0,14 2 171 0 0,1 1 53 0 0,1 8-1 0 0,-6-3-12 0 0,10-7 44 0 0,0 0-1 0 0,0 1 0 0 0,0-1 1 0 0,0 1-1 0 0,0-1 0 0 0,1 1 1 0 0,-1-1-1 0 0,0 1 0 0 0,0 0 1 0 0,0 0-1 0 0,0-1 1 0 0,1 1-1 0 0,-1 0 0 0 0,0 0 1 0 0,1 0-1 0 0,-1 0 2 0 0,-8 18-49 0 0,8-14 48 0 0,-1 0 1 0 0,-1 0-1 0 0,1-1 1 0 0,-1 1-1 0 0,1-1 1 0 0,-1 0-1 0 0,0 0 1 0 0,-2 2 0 0 0,-7 10 27 0 0,9-2 74 0 0,1 1 22 0 0,-4-3-34 0 0,5-11-80 0 0,1 1 0 0 0,-1-1 0 0 0,0 0-1 0 0,0 1 1 0 0,1 0 0 0 0,-1-1 0 0 0,1 1 0 0 0,0-1-1 0 0,-1 1 1 0 0,1-1 0 0 0,0 1 0 0 0,0 0-1 0 0,0-1 1 0 0,0 1 0 0 0,0-1 0 0 0,0 1-1 0 0,1 0 1 0 0,-1 1-9 0 0,7 9 87 0 0,-7-10-72 0 0,1-1 0 0 0,0 0-1 0 0,0 1 1 0 0,-1-1-1 0 0,1 0 1 0 0,-1 1 0 0 0,1-1-1 0 0,-1 1 1 0 0,0-1 0 0 0,1 1-1 0 0,-1-1 1 0 0,0 1 0 0 0,0-1-15 0 0,0 0 6 0 0,0-1 0 0 0,0 1 0 0 0,0-1 0 0 0,0 1 0 0 0,0-1 0 0 0,0 1 0 0 0,0-1 0 0 0,0 1 0 0 0,0-1 0 0 0,0 1 0 0 0,0-1 0 0 0,0 1 0 0 0,0-1 0 0 0,0 1 1 0 0,0-1-1 0 0,1 0 0 0 0,-1 1 0 0 0,0-1 0 0 0,0 1 0 0 0,1-1 0 0 0,-1 0 0 0 0,0 1 0 0 0,0-1 0 0 0,1 1 0 0 0,-1-1 0 0 0,1 0 0 0 0,-1 0 0 0 0,0 1 0 0 0,1-1 0 0 0,-1 0 0 0 0,1 0 1 0 0,-1 1-7 0 0,7 3 91 0 0,1 10 61 0 0,-1-3-53 0 0,-4-8 5 0 0,0-2-47 0 0,6-2-15 0 0,-7 1-9 0 0,15 1 65 0 0,11-1 106 0 0,-12-4-142 0 0,0-4-125 0 0,-8 4-18 0 0,0 0-35 0 0,6-3-156 0 0,0 0-108 0 0,1-6-667 0 0,1-2-58 0 0</inkml:trace>
  <inkml:trace contextRef="#ctx0" brushRef="#br0" timeOffset="1002.7">1437 152 8088 0 0,'-12'15'234'0'0,"11"-14"-223"0"0,1-1 0 0 0,0 1 0 0 0,-1 0 0 0 0,1-1 0 0 0,0 1 0 0 0,0 0 0 0 0,0-1 0 0 0,0 1 0 0 0,0 0 0 0 0,0-1 0 0 0,0 1-1 0 0,0 0 1 0 0,0 0 0 0 0,0-1 0 0 0,0 1 0 0 0,0 0 0 0 0,0-1 0 0 0,1 1 0 0 0,-1 0 0 0 0,0-1 0 0 0,1 1-11 0 0,3 6 40 0 0,4 2-31 0 0,4 6-7 0 0,-9 0 91 0 0,-1-7 233 0 0,-1-7-250 0 0,0 0 0 0 0,0 1 0 0 0,0-1 0 0 0,0 0-1 0 0,0 0 1 0 0,0-1 0 0 0,0 1 0 0 0,1 0 0 0 0,-1 0 0 0 0,0 0 0 0 0,0-1-1 0 0,1 1-75 0 0,4 2 287 0 0,-1 1-57 0 0,-4-2 14 0 0,0-1-42 0 0,0 0-39 0 0,0 0-33 0 0,-1 1-14 0 0,0-1-35 0 0,0 0-19 0 0,0 1-18 0 0,0 0 26 0 0,0-1-10 0 0,1 0 37 0 0,5 4 301 0 0,2-1-66 0 0,3 2 172 0 0,-8-3 100 0 0,-3-3-52 0 0,0 0-28 0 0,0 0-4 0 0,0 0-8 0 0,2 0-35 0 0,8 0-19 0 0,-7 0-2 0 0,-1-3-32 0 0,8-7-134 0 0,-7 8-136 0 0,-2-1-56 0 0,-1 1-35 0 0,-1-1-33 0 0,0 1-4 0 0,1-1 27 0 0,1 1 33 0 0,1-1 53 0 0,9-7-34 0 0,-8 4-38 0 0,-3-3-62 0 0,-1 7 7 0 0,1-21 61 0 0,0-30-2 0 0,0 52-70 0 0,0 1 0 0 0,0 0 0 0 0,0-1 0 0 0,0 1 0 0 0,0-1 0 0 0,0 1 0 0 0,0-1-1 0 0,0 1 1 0 0,0-1 0 0 0,0 1 0 0 0,0-1 0 0 0,0 1 0 0 0,0-1 0 0 0,0 1-1 0 0,0-1 1 0 0,1 1 0 0 0,-1 0 0 0 0,0-1 0 0 0,0 1 0 0 0,1-1 0 0 0,-1 1 0 0 0,0 0-1 0 0,1-1 1 0 0,-1 1 0 0 0,0 0 0 0 0,1-1 0 0 0,-1 1 0 0 0,0 0 0 0 0,1-1 0 0 0,-1 1-1 0 0,1 0 1 0 0,-1 0-1 0 0,7-5 32 0 0,10-22 34 0 0,24-4-56 0 0,-31 19-24 0 0,2 7-27 0 0,-8 4 14 0 0,0 0 1 0 0,0 0-1 0 0,0-1 0 0 0,0 0 0 0 0,0 0 0 0 0,3-2 27 0 0,15-7-119 0 0,18-3-134 0 0,-32 11 192 0 0,2 0-162 0 0,3-2 21 0 0,0 0-18 0 0,-8 3 112 0 0,-1 1-36 0 0,0 1-10 0 0,-1-1-39 0 0,1 1-45 0 0,1 0-50 0 0,-3 0 16 0 0,0 0-39 0 0,2 0-413 0 0,-2 0 103 0 0,1 0-53 0 0,1 0-790 0 0,2 0-617 0 0,3 0-1176 0 0</inkml:trace>
  <inkml:trace contextRef="#ctx0" brushRef="#br0" timeOffset="1375.34">1951 61 9504 0 0,'3'2'22'0'0,"14"7"101"0"0,-12-4-47 0 0,-3 0 23 0 0,0 1 44 0 0,-1 2 60 0 0,-1 3 71 0 0,0-6-224 0 0,0 20-56 0 0,0-21 29 0 0,0 1 43 0 0,0 4 171 0 0,0 0 88 0 0,0 11 530 0 0,0-14-635 0 0,0-1-50 0 0,0-5-159 0 0,0 0 0 0 0,0 0 0 0 0,0 0 0 0 0,0 0 0 0 0,0 0 0 0 0,0 0 0 0 0,0 0 0 0 0,0 0 0 0 0,0 1 0 0 0,0-1 1 0 0,0 0-1 0 0,0 0 0 0 0,0 0 0 0 0,0 0 0 0 0,0 0 0 0 0,0 0 0 0 0,0 0 0 0 0,0 0 0 0 0,0 0 0 0 0,0 0 0 0 0,0 0 1 0 0,0 1-1 0 0,0-1 0 0 0,1 0 0 0 0,-1 0 0 0 0,0 0 0 0 0,0 0 0 0 0,0 0 0 0 0,0 0 0 0 0,0 0 0 0 0,0 0 0 0 0,0 0 1 0 0,0 0-1 0 0,0 0 0 0 0,0 0 0 0 0,0 0 0 0 0,0 0 0 0 0,0 0 0 0 0,0 0 0 0 0,1 0 0 0 0,-1 0 0 0 0,0 0 0 0 0,0 0 0 0 0,0 0 1 0 0,0 0-1 0 0,0 0 0 0 0,0 0 0 0 0,0 0 0 0 0,0 0 0 0 0,0 0 0 0 0,0 0 0 0 0,0 0 0 0 0,1 0 0 0 0,-1 0 0 0 0,0 0 1 0 0,0 0-1 0 0,0 0-11 0 0,2 0 158 0 0,-1 0-57 0 0,2 1-23 0 0,1 1-6 0 0,-3 0 14 0 0,-1-1 72 0 0,1 1 64 0 0,-1 0 93 0 0,0 1 110 0 0,1-2-166 0 0,-1 0 35 0 0,5 2 88 0 0,15 7-4 0 0,-15-8-103 0 0,-1 0-114 0 0,-1-2-76 0 0,2-1-63 0 0,-2 1 3 0 0,-1 0 36 0 0,1 0-32 0 0,14-2 139 0 0,-11-2-54 0 0,-4-3 49 0 0,-2 7-159 0 0,0 0 0 0 0,0 0 0 0 0,0 0 0 0 0,0 0 0 0 0,0-1 0 0 0,0 1 0 0 0,0 0 0 0 0,0 0 0 0 0,0 0 0 0 0,0 0 0 0 0,0 0 0 0 0,0 0 0 0 0,0 0 0 0 0,0 0 0 0 0,0 0 0 0 0,0 0 0 0 0,0-1 0 0 0,0 1 0 0 0,0 0 0 0 0,0 0 0 0 0,0 0-1 0 0,0 0 1 0 0,0 0 0 0 0,0 0 0 0 0,0 0 0 0 0,0 0 0 0 0,0 0 0 0 0,0 0 0 0 0,0 0 0 0 0,1 0 0 0 0,-1 0 0 0 0,0 0 0 0 0,0-1 0 0 0,0 1 0 0 0,0 0 0 0 0,0 0 0 0 0,0 0 0 0 0,0 0 0 0 0,0 0 0 0 0,0 0 0 0 0,0 0 0 0 0,0 0-1 0 0,0 0 1 0 0,1 0 0 0 0,-1 0 0 0 0,0 0 0 0 0,0 0 0 0 0,0 0 0 0 0,0 0 0 0 0,0 0 0 0 0,0 0 0 0 0,0 0 0 0 0,0 0 0 0 0,0 0 0 0 0,0 0 0 0 0,1 0 0 0 0,-1 0-4 0 0,9-1 160 0 0,15-10 99 0 0,-14 6-128 0 0,3-6 4 0 0,1-9-95 0 0,-4 2-30 0 0,0 6 35 0 0,-8 10-44 0 0,-1 1 0 0 0,0-1 0 0 0,1 0 0 0 0,-1-1 0 0 0,0 1 0 0 0,-1 0 0 0 0,1 0 0 0 0,0 0 0 0 0,0-1 1 0 0,-1-1-2 0 0,4-9-1 0 0,4 6 8 0 0,-8 7-5 0 0,0-1 0 0 0,1 1-1 0 0,-1 0 1 0 0,1 0-1 0 0,-1-1 1 0 0,0 1 0 0 0,1 0-1 0 0,-1-1 1 0 0,0 1-1 0 0,0-1 1 0 0,1 1 0 0 0,-1 0-1 0 0,0-1 1 0 0,0 1-1 0 0,1-1 1 0 0,-1 1 0 0 0,0-1-1 0 0,0 1 1 0 0,0-1-1 0 0,0 1 1 0 0,0-1 0 0 0,0 1-1 0 0,0-1 1 0 0,0 1-1 0 0,0-1 1 0 0,0 1 0 0 0,0-1-1 0 0,0 1 1 0 0,0-1-2 0 0,0 0 0 0 0,0 0 1 0 0,1 0-1 0 0,-1 0 0 0 0,0 0 1 0 0,0 0-1 0 0,1 0 1 0 0,-1 0-1 0 0,1 1 0 0 0,-1-1 1 0 0,1 0-1 0 0,-1 0 1 0 0,1 0-1 0 0,0 0 0 0 0,-1 1 1 0 0,1-1-1 0 0,0 0 1 0 0,-1 0-1 0 0,1 1 1 0 0,0-1-1 0 0,0 1 0 0 0,0-1 1 0 0,0 1-1 0 0,0-1 1 0 0,0 1-1 0 0,-1-1 0 0 0,2 1 0 0 0,9-7-10 0 0,-7 1-35 0 0,-4 1 32 0 0,1 0 0 0 0,0 5 3 0 0,0-1 0 0 0,0 1 0 0 0,0 0 0 0 0,0-1 0 0 0,1 1 0 0 0,-1 0 0 0 0,0 0 0 0 0,0-1 0 0 0,0 1 0 0 0,1 0 0 0 0,-1 0 0 0 0,0 0 1 0 0,0 1-1 0 0,1-1 0 0 0,-1 0 0 0 0,0 0 10 0 0,7 2-8 0 0,7 9-69 0 0,-11-9 52 0 0,-3-2 22 0 0,0 0 0 0 0,-1 1 0 0 0,1-1 0 0 0,0 0 0 0 0,-1 0 0 0 0,1 1 1 0 0,-1-1-1 0 0,1 1 0 0 0,-1-1 0 0 0,1 0 0 0 0,-1 1 0 0 0,1-1 0 0 0,-1 1 0 0 0,1-1 0 0 0,-1 1 0 0 0,0-1 0 0 0,1 1 0 0 0,-1 0 0 0 0,0-1 0 0 0,0 1 0 0 0,1-1 0 0 0,-1 1 3 0 0,2 4-7 0 0,10 10-48 0 0,-10-13 50 0 0,0-1 0 0 0,-1 1 1 0 0,1-1-1 0 0,-1 1 0 0 0,0 0 0 0 0,0 0 0 0 0,1 0 0 0 0,-1 0 5 0 0,2 15-60 0 0,-4-8 48 0 0,1-5 12 0 0,0-1-1 0 0,0 1 1 0 0,0-1 0 0 0,0 1-1 0 0,0-1 1 0 0,1 1-1 0 0,-1-1 1 0 0,1 1-1 0 0,1 0 1 0 0,-1 1 0 0 0,2 2 0 0 0,-1-1 0 0 0,0 1 0 0 0,-1 0 0 0 0,0 0 0 0 0,0 0 0 0 0,0 5 0 0 0,-1 6-3 0 0,-1 12 28 0 0,5-2 64 0 0,-3-25-78 0 0,8 40 118 0 0,-7-16-88 0 0,-2-6-56 0 0,1-10-27 0 0,-1 1 0 0 0,-1-1 0 0 0,-1 10 42 0 0,-4 1-73 0 0,1 2-3 0 0,3-7 97 0 0,2-3 123 0 0,1 5 139 0 0,-4 8 230 0 0,-3-12-223 0 0,3-6-76 0 0,1-1-28 0 0,0-1 12 0 0,2 2 51 0 0,-1 7-35 0 0,-2 0-53 0 0,1-9-104 0 0,-1 0 1 0 0,1-1-1 0 0,-1 1 0 0 0,0-1 0 0 0,-1 0 0 0 0,0 0 0 0 0,0 1-57 0 0,-12 12 232 0 0,6-8-108 0 0,1 5 0 0 0,-5 5 21 0 0,-1-8 3 0 0,-8 2-5 0 0,-3-1-34 0 0,-1-2-37 0 0,2-8-40 0 0,10-3 11 0 0,12-1-40 0 0,1 0 0 0 0,-1 1 0 0 0,0-1 0 0 0,0 0 0 0 0,0-1-1 0 0,1 1 1 0 0,-1 0 0 0 0,0-1 0 0 0,0 0 0 0 0,-2 0-3 0 0,1-1-10 0 0,0 0-38 0 0,0-1-34 0 0,-1 1-36 0 0,-5-4-216 0 0,0 1-125 0 0,0-1-116 0 0,1 0-107 0 0,1 0-98 0 0,2 1-90 0 0,4 3 405 0 0,1 1-60 0 0,0-1-51 0 0,1 1-46 0 0,-1-1-176 0 0,1 0-45 0 0,0 0-213 0 0,0-1-576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3:27.7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288 46 4832 0 0,'0'0'108'0'0,"0"0"17"0"0,0 0 10 0 0,0 0-38 0 0,0 0 15 0 0,0 0 62 0 0,0 0 171 0 0,0 0 312 0 0,0 0 23 0 0,0 0-281 0 0,0 0-169 0 0,0 0-48 0 0,-3 0 26 0 0,3 0-195 0 0,0 0-1 0 0,-1 0 1 0 0,1 0 0 0 0,-1 0 0 0 0,1 0 0 0 0,-1 0 0 0 0,1 0 0 0 0,-1-1-1 0 0,1 1 1 0 0,-1 0 0 0 0,1 0 0 0 0,-1 0 0 0 0,1 0 0 0 0,0 0 0 0 0,-1-1-1 0 0,1 1 1 0 0,-1 0 0 0 0,1-1 0 0 0,0 1 0 0 0,-1 0 0 0 0,1 0 0 0 0,0-1-1 0 0,-1 1 1 0 0,1-1 0 0 0,0 1 0 0 0,-1 0 0 0 0,1-1 0 0 0,0 1 0 0 0,0-1-1 0 0,0 1 1 0 0,-1 0 0 0 0,1-1 0 0 0,0 1 0 0 0,0-1 0 0 0,0 1 0 0 0,0-1-1 0 0,0 1 1 0 0,0-1 0 0 0,0 1 0 0 0,0-1 0 0 0,0 1 0 0 0,0-1-13 0 0,-3-4 245 0 0,-10-5-31 0 0,1 7-43 0 0,10 3 7 0 0,-1 0-9 0 0,-1 0-119 0 0,-13-1 129 0 0,17 1-174 0 0,0 0 1 0 0,-1 0 0 0 0,1-1-1 0 0,-1 1 1 0 0,1 0 0 0 0,0 0-1 0 0,-1-1 1 0 0,1 1 0 0 0,0 0-1 0 0,-1-1 1 0 0,1 1 0 0 0,0 0-1 0 0,-1-1 1 0 0,1 1 0 0 0,0 0-1 0 0,0-1 1 0 0,-1 1 0 0 0,1-1-1 0 0,0 1 1 0 0,0-1 0 0 0,0 1-1 0 0,0 0 1 0 0,0-1 0 0 0,-1 1-1 0 0,1-1 1 0 0,0 1 0 0 0,0-1-1 0 0,0 1 1 0 0,0-1 0 0 0,0 1-6 0 0,0 0 2 0 0,0 0 0 0 0,1 0 0 0 0,-1-1 0 0 0,0 1 0 0 0,0 0 1 0 0,0 0-1 0 0,0 0 0 0 0,0 0 0 0 0,0 0 0 0 0,0 0 0 0 0,0 0 1 0 0,0 0-1 0 0,0 0 0 0 0,0 0 0 0 0,0 0 0 0 0,0-1 0 0 0,0 1 0 0 0,0 0 1 0 0,0 0-1 0 0,-1 0 0 0 0,1 0 0 0 0,0 0 0 0 0,0 0 0 0 0,0 0 0 0 0,0 0 1 0 0,0 0-1 0 0,0 0 0 0 0,0 0 0 0 0,0 0 0 0 0,0-1 0 0 0,0 1 1 0 0,0 0-1 0 0,0 0 0 0 0,0 0 0 0 0,0 0 0 0 0,0 0 0 0 0,0 0 0 0 0,-1 0 1 0 0,1 0-1 0 0,0 0 0 0 0,0 0 0 0 0,0 0 0 0 0,0 0 0 0 0,0 0 1 0 0,0 0-1 0 0,0 0 0 0 0,0 0 0 0 0,0 0 0 0 0,0 0 0 0 0,-1 0 0 0 0,1 0 1 0 0,0 0-1 0 0,0 0 0 0 0,0 0 0 0 0,0 0 0 0 0,0 0 0 0 0,0 0-2 0 0,-11 0 110 0 0,-19 0 265 0 0,22 0-317 0 0,1 0-67 0 0,7 0 10 0 0,0 0 0 0 0,0 0-1 0 0,0 0 1 0 0,0 0 0 0 0,0 0 0 0 0,0 0 0 0 0,0 0 0 0 0,0 0 0 0 0,0 0 0 0 0,0 0 0 0 0,0 0 0 0 0,-1 0 0 0 0,1 0 0 0 0,0 0 0 0 0,0 0 0 0 0,0 0 0 0 0,0 0 0 0 0,0 0-1 0 0,0 0 1 0 0,0 0 0 0 0,0 0 0 0 0,0 0 0 0 0,0 0 0 0 0,0 0 0 0 0,-1 0 0 0 0,1 0 0 0 0,0 0 0 0 0,0 1 0 0 0,0-1 0 0 0,0 0 0 0 0,0 0 0 0 0,0 0 0 0 0,0 0-1 0 0,0 0 1 0 0,0 0 0 0 0,0 0 0 0 0,0 0 0 0 0,0 0 0 0 0,0 0 0 0 0,0 0 0 0 0,0 0 0 0 0,0 1 0 0 0,0-1 0 0 0,0 0 0 0 0,0 0 0 0 0,0 0 0 0 0,0 0 0 0 0,0 0 0 0 0,0 0-1 0 0,0 0 1 0 0,0 0 0 0 0,0 0 0 0 0,0 0 0 0 0,0 0 0 0 0,0 1 0 0 0,0-1 0 0 0,0 0-1 0 0,0 0 1 0 0,0 1 0 0 0,0-1 0 0 0,0 0 0 0 0,0 1 0 0 0,0-1 1 0 0,0 1-1 0 0,0-1 0 0 0,0 0 0 0 0,0 1 0 0 0,0-1 0 0 0,0 1 0 0 0,-1-1 0 0 0,1 0 0 0 0,0 1 0 0 0,0-1 0 0 0,0 0 1 0 0,-1 1-1 0 0,1-1 0 0 0,0 0 0 0 0,0 1 0 0 0,-1-1 0 0 0,1 0 0 0 0,0 1 0 0 0,0-1 0 0 0,-1 0 0 0 0,1 0 0 0 0,0 1 0 0 0,-1-1 1 0 0,1 0-1 0 0,-1 0 0 0 0,1 0-1 0 0,-7 5 30 0 0,2 7-9 0 0,4-9-17 0 0,-1-1-1 0 0,1 1 1 0 0,-1-1-1 0 0,1 1 1 0 0,0-1-1 0 0,0 1 0 0 0,0 0 1 0 0,1-1-1 0 0,-1 1 1 0 0,1 0-1 0 0,-1 0 1 0 0,1 0-4 0 0,-3 8 12 0 0,0-6-12 0 0,2-2 0 0 0,-1 0 0 0 0,1 0 0 0 0,0 0 0 0 0,0 0 0 0 0,0 0 0 0 0,0 0 0 0 0,1 0 0 0 0,-1 0 0 0 0,1 0 0 0 0,-1 0 0 0 0,1 1 0 0 0,1 2 0 0 0,-1 49 10 0 0,0-52 0 0 0,0 0-1 0 0,0 1 1 0 0,0-1-1 0 0,1 0 1 0 0,0 0-1 0 0,-1 0 1 0 0,1 0 0 0 0,0 0-1 0 0,2 2-9 0 0,2 10 32 0 0,-4-8-7 0 0,0-1 0 0 0,0 1 0 0 0,-1 0 0 0 0,0 3-25 0 0,-1-4 41 0 0,1-1 1 0 0,0 0-1 0 0,1 0 0 0 0,-1 0 0 0 0,2 5-41 0 0,8 10 191 0 0,-5 8 8 0 0,1-13-102 0 0,-1 1 18 0 0,-3 1-11 0 0,-2 4-16 0 0,0 27 63 0 0,0 47-28 0 0,0-80-68 0 0,0-8-129 0 0,0-1 66 0 0,0-1 52 0 0,1 0 120 0 0,-1-4-138 0 0,0-1-45 0 0,0 1-65 0 0,0-1-85 0 0,0 1-101 0 0,-1 1-72 0 0,1 0-109 0 0,0-2-11 0 0</inkml:trace>
  <inkml:trace contextRef="#ctx0" brushRef="#br0" timeOffset="522.95">1 363 6016 0 0,'2'3'133'0'0,"8"7"23"0"0,-10-10-153 0 0,0 0 0 0 0,0 0 0 0 0,1 0 0 0 0,-1 0 0 0 0,0 0 0 0 0,0 0 0 0 0,0 1 0 0 0,0-1-1 0 0,0 0 1 0 0,0 0 0 0 0,0 0 0 0 0,0 0 0 0 0,0 0 0 0 0,0 0 0 0 0,0 0 0 0 0,0 0 0 0 0,1 0 0 0 0,-1 0 0 0 0,0 0 0 0 0,0 0 0 0 0,0 0-1 0 0,0 0 1 0 0,0 1 0 0 0,0-1 0 0 0,0 0 0 0 0,1 0 0 0 0,-1 0 0 0 0,0 0 0 0 0,0 0 0 0 0,0 0 0 0 0,0 0 0 0 0,0 0 0 0 0,0 0 0 0 0,0 0-1 0 0,1-1 1 0 0,-1 1 0 0 0,0 0 0 0 0,0 0 0 0 0,0 0 0 0 0,0 0 0 0 0,0 0 0 0 0,0 0 0 0 0,0 0 0 0 0,1 0 0 0 0,-1 0 0 0 0,0 0 0 0 0,0 0-1 0 0,0 0 1 0 0,0 0 0 0 0,0 0 0 0 0,0-1 0 0 0,0 1 0 0 0,0 0 0 0 0,0 0 0 0 0,0 0 0 0 0,0 0 0 0 0,0 0-3 0 0,15-9 132 0 0,-12 8-126 0 0,0 0 0 0 0,1 0 0 0 0,-1 1 0 0 0,0-1 0 0 0,1 1 0 0 0,2 0-6 0 0,-5 0 0 0 0,1 0 0 0 0,0 0 0 0 0,-1 0 0 0 0,1 0 0 0 0,-1-1 0 0 0,1 1 0 0 0,0 0 0 0 0,-1-1 0 0 0,1 0 0 0 0,-1 1 0 0 0,1-1 0 0 0,-1 0 0 0 0,0 0 0 0 0,1 0 0 0 0,10-5 0 0 0,1 4 9 0 0,2 2 108 0 0,0 0 104 0 0,0-3 112 0 0,0 0 19 0 0,39-12 1031 0 0,-43 11-1117 0 0,0-1-34 0 0,3-3 3 0 0,5-1-21 0 0,8-2 44 0 0,94-19 770 0 0,-93 25-772 0 0,-20 2-162 0 0,-1 0-35 0 0,0 0-28 0 0,0 1-38 0 0,9 0-88 0 0,-6 2-29 0 0,-2-1 39 0 0,7-5-52 0 0,-7 2 51 0 0,-1 2-11 0 0,1 0-24 0 0,2 2-49 0 0,2-2 142 0 0,1-9-40 0 0,-11 9-20 0 0,-4 4 10 0 0,-7 9 60 0 0,9-10 20 0 0,-1 1 0 0 0,1-1 0 0 0,-1 1-1 0 0,1-1 1 0 0,-1 1 0 0 0,1-1-1 0 0,0 1 1 0 0,-1-1 0 0 0,1 1 0 0 0,0 0-2 0 0,-2 8 62 0 0,-3-5 46 0 0,4-4-98 0 0,1-1 1 0 0,-1 0 0 0 0,1 1-1 0 0,-1-1 1 0 0,1 1 0 0 0,-1-1 0 0 0,1 1-1 0 0,-1-1 1 0 0,1 1 0 0 0,-1-1-1 0 0,1 1 1 0 0,0-1 0 0 0,-1 1-1 0 0,1-1 1 0 0,0 1 0 0 0,0 0-1 0 0,0-1 1 0 0,-1 1 0 0 0,1 0 0 0 0,0-1-1 0 0,0 1 1 0 0,0 0 0 0 0,0-1-1 0 0,0 1 1 0 0,0 0 0 0 0,0-1-11 0 0,0 1 9 0 0,0-1-1 0 0,0 1 1 0 0,1-1 0 0 0,-1 1 0 0 0,0-1 0 0 0,0 1 0 0 0,0-1 0 0 0,0 1 0 0 0,0-1-1 0 0,-1 1 1 0 0,1-1 0 0 0,0 1 0 0 0,0-1 0 0 0,0 0 0 0 0,0 1 0 0 0,0-1 0 0 0,-1 1 0 0 0,1-1-1 0 0,0 1 1 0 0,0-1 0 0 0,-1 0 0 0 0,1 1 0 0 0,0-1 0 0 0,-1 0 0 0 0,1 1 0 0 0,0-1-1 0 0,-1 0 1 0 0,1 1 0 0 0,-1-1 0 0 0,1 0 0 0 0,0 0 0 0 0,-1 1-9 0 0,-5 3 168 0 0,-1 6 95 0 0,0 4-53 0 0,5-10-127 0 0,-1 6 142 0 0,2 3-51 0 0,1 0-42 0 0,1-1-35 0 0,0-2-13 0 0,-1 18 177 0 0,0 30 289 0 0,0-36-325 0 0,4-6-79 0 0,-3-14-130 0 0,0 0-1 0 0,0 0 1 0 0,0 0-1 0 0,0 0 1 0 0,1 0 0 0 0,-1-1-1 0 0,1 1 1 0 0,0 0 0 0 0,-1-1-1 0 0,1 1 1 0 0,0-1-1 0 0,0 0 1 0 0,0 0 0 0 0,0 1-1 0 0,0-1 1 0 0,1 0-16 0 0,10 1 133 0 0,-11-2-110 0 0,-1 1-1 0 0,1-1 1 0 0,0 0-1 0 0,-1 0 1 0 0,1 1 0 0 0,-1-1-1 0 0,1 1 1 0 0,-1-1 0 0 0,1 1-1 0 0,-1-1 1 0 0,0 1 0 0 0,1 0-1 0 0,0 0-22 0 0,11 6 186 0 0,0-5-23 0 0,-3-2-78 0 0,2 1 34 0 0,1-1 45 0 0,-1-1 50 0 0,-1-2 53 0 0,19-12 332 0 0,-19 10-439 0 0,-1-1-39 0 0,0 2-59 0 0,20-21 204 0 0,-20 17-101 0 0,-6-2 11 0 0,-1 0-55 0 0,8 0 135 0 0,-9-1-115 0 0,-1-5-58 0 0,-1-2-48 0 0,0 0-35 0 0,-1-5-36 0 0,1 21 14 0 0,0 1 0 0 0,0-1 1 0 0,-1 1-1 0 0,1-1 0 0 0,0 1 0 0 0,-1-1 0 0 0,1 1 0 0 0,-1-1 1 0 0,0 1-1 0 0,1-1 0 0 0,-1 1 0 0 0,0-1 0 0 0,0 1 0 0 0,0 0 22 0 0,-4-7-127 0 0,-4-11-239 0 0,-14-20-296 0 0,17 30 441 0 0,2 0-45 0 0,-9-13-512 0 0,5 17 484 0 0,-2 0-191 0 0,0 0-47 0 0,3-3 57 0 0,4 1 88 0 0,2 4 35 0 0,1 2 123 0 0,-1-1-45 0 0,0 1-13 0 0,-1 1-37 0 0,0-1-420 0 0,-1 0-100 0 0,1-1-67 0 0,0-2-619 0 0,1-4-850 0 0</inkml:trace>
  <inkml:trace contextRef="#ctx0" brushRef="#br0" timeOffset="800.94">908 257 8864 0 0,'6'6'82'0'0,"11"12"434"0"0,-14-14-451 0 0,-1-1-48 0 0,1 4 156 0 0,0 0-80 0 0,0 0-63 0 0,0 0-44 0 0,7 17-111 0 0,-6-16 142 0 0,1 0 73 0 0,-1-2 61 0 0,0 0 84 0 0,1 1 100 0 0,1-1 114 0 0,-1 0-95 0 0,8 17 634 0 0,-9-16-738 0 0,-1-1-68 0 0,-3-5-178 0 0,3 8 283 0 0,-2 1 96 0 0,-1 1 85 0 0,0 0 77 0 0,-1-3-63 0 0,1 1 37 0 0,0-7-129 0 0,0-2-106 0 0,0 0-48 0 0,0 0-11 0 0,-1 0-27 0 0,-2-1-83 0 0,0 1-53 0 0,-3 1 2 0 0,6-1-5 0 0,-2 0 219 0 0,1 5-33 0 0,1-2-57 0 0,-1-1-47 0 0,0-1-39 0 0,-2-2 1 0 0,-4-7-21 0 0,2 4-48 0 0,4 2-26 0 0,-1 0 0 0 0,1 0-1 0 0,0 0 1 0 0,0 0 0 0 0,0 0 0 0 0,0 0-1 0 0,0 0 1 0 0,0 0 0 0 0,1 0 0 0 0,-1 0-1 0 0,0 0 1 0 0,1 0 0 0 0,0-1 0 0 0,0 1-8 0 0,-1-38 135 0 0,1 22-87 0 0,0 17-44 0 0,1-1 0 0 0,-1 1 0 0 0,0-1-1 0 0,0 0 1 0 0,1 1 0 0 0,-1-1 0 0 0,1 1 0 0 0,-1-1 0 0 0,1 1-1 0 0,0-1 1 0 0,-1 1 0 0 0,1 0 0 0 0,0-1 0 0 0,0 1-4 0 0,4-7 26 0 0,3-11 12 0 0,-6 14-27 0 0,0 0 1 0 0,0 1 0 0 0,1-1-1 0 0,-1 0 1 0 0,1 1 0 0 0,0 0-1 0 0,0 0 1 0 0,2-1-12 0 0,17-18 7 0 0,-4 5-52 0 0,2-2 5 0 0,-18 19 40 0 0,0-1 0 0 0,-1 1 0 0 0,1-1 0 0 0,0 1 0 0 0,0 0 0 0 0,0 0 0 0 0,0 0 0 0 0,0 0 0 0 0,0 0 0 0 0,0 0 0 0 0,0 1 0 0 0,1-1 0 0 0,-1 1 0 0 0,0-1 0 0 0,1 1 0 0 0,10-2 0 0 0,-10 1-5 0 0,21-6-20 0 0,-15 4-42 0 0,0-2-64 0 0,-2 2 16 0 0,7-3-27 0 0,-10 5 62 0 0,1 0-48 0 0,-2 0-4 0 0,1 1-39 0 0,0 0-48 0 0,0 0-54 0 0,-1 0-2 0 0,0 0-43 0 0,0 0-38 0 0,0 0-35 0 0,2-1-252 0 0,-1 1-57 0 0,1-1-46 0 0,0 0-32 0 0,7-3-1394 0 0,6-4-1232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3:44.3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17 9136 0 0,'0'0'266'0'0,"0"0"1"0"0,0 0-199 0 0,0-2-40 0 0,0-5-1 0 0,0 3 37 0 0,0 2 66 0 0,0 2 153 0 0,0 0 266 0 0,0 0 26 0 0,1 3-325 0 0,-1-1-48 0 0,0 0-43 0 0,1 0-38 0 0,-1-1-17 0 0,1 0-37 0 0,3 1 11 0 0,-1 0-16 0 0,0 1 54 0 0,2 4 84 0 0,3 9 31 0 0,-6-12-157 0 0,7 15 253 0 0,-3-7 19 0 0,-1-1 0 0 0,8 10-346 0 0,-8-11 94 0 0,-1-1 1 0 0,-1 1-1 0 0,1 0 1 0 0,-1 0-1 0 0,-1 0 1 0 0,1 2-95 0 0,1 5 133 0 0,0 0-2 0 0,-3-9-58 0 0,1-1 0 0 0,0 0 0 0 0,0 0 1 0 0,1 0-1 0 0,0 1-73 0 0,6 13 174 0 0,-7-12-46 0 0,0 1 0 0 0,-1 0 0 0 0,0-1 0 0 0,0 1 0 0 0,-1 5-128 0 0,0 12 218 0 0,-1-2-117 0 0,2-19-63 0 0,-1-1 1 0 0,1 1-1 0 0,0 0 0 0 0,1-1 0 0 0,-1 0 1 0 0,1 1-39 0 0,0-1 49 0 0,0 0 0 0 0,-1 0 0 0 0,0 0 0 0 0,0 0 0 0 0,0 4-49 0 0,1 19 323 0 0,2-19-186 0 0,2-1-36 0 0,-3-4 2 0 0,-2-1-47 0 0,-2 6-23 0 0,1-7-4 0 0,0 2 21 0 0,0-2-88 0 0,0 1 87 0 0,0 5 100 0 0,0-2-23 0 0,0 1 42 0 0,-3-7-114 0 0,3 0-54 0 0,-1 0 0 0 0,1 1 0 0 0,0-1 1 0 0,-1 0-1 0 0,1 0 0 0 0,-1 0 0 0 0,1 0 1 0 0,0 0-1 0 0,-1 0 0 0 0,1-1 0 0 0,-1 1 1 0 0,1 0-1 0 0,0 0 0 0 0,-1 0 0 0 0,1 0 0 0 0,0 0 1 0 0,-1-1-1 0 0,1 1 0 0 0,-1 0 0 0 0,1 0 1 0 0,0 0-1 0 0,0-1 0 0 0,-1 1 0 0 0,1 0 0 0 0,0-1 1 0 0,-1 1-1 0 0,1 0 0 0 0,0-1 0 0 0,0 1 1 0 0,0 0-1 0 0,-1-1 0 0 0,1 1 0 0 0,0 0 1 0 0,0-1-1 0 0,0 1 0 0 0,0 0 0 0 0,0-1 0 0 0,0 1 1 0 0,0-1-1 0 0,0 1 0 0 0,-1 0 0 0 0,2-1 1 0 0,-1 1-1 0 0,0-1 0 0 0,0 1 0 0 0,0 0 1 0 0,0-1-1 0 0,0 1 0 0 0,0-1 0 0 0,0 0 0 0 0,0 1 0 0 0,0-1 0 0 0,0 0 0 0 0,0 0 0 0 0,0 0 0 0 0,0 0 0 0 0,0 1 0 0 0,0-1 0 0 0,0 0 0 0 0,0 0 0 0 0,-1 1 0 0 0,1-1 0 0 0,0 0 0 0 0,-1 0 0 0 0,1 1 0 0 0,0-1-1 0 0,-1 0 1 0 0,1 1 0 0 0,-1-1 0 0 0,-5-4 0 0 0,5 5 0 0 0,1-1 0 0 0,-1 0 0 0 0,0 1 0 0 0,1-1 0 0 0,-1 0 0 0 0,0 1 0 0 0,1-1 0 0 0,-1 0 0 0 0,1 0 0 0 0,-1 1 0 0 0,1-1 0 0 0,0 0 0 0 0,-1 0 0 0 0,1 0 0 0 0,0 0 0 0 0,-1 0 0 0 0,1 1 0 0 0,0-1 0 0 0,0-1 0 0 0,-3-7-1 0 0,-3-10-19 0 0,0 5-55 0 0,4 10 57 0 0,0 1-1 0 0,1 0 0 0 0,-1-1 0 0 0,1 1 1 0 0,0-1-1 0 0,0 1 0 0 0,0-1 0 0 0,0 0 0 0 0,1 1 1 0 0,-1-1-1 0 0,1-3 19 0 0,0-4-79 0 0,-2 0 0 0 0,1 0 1 0 0,-1 0-1 0 0,-1 0 79 0 0,1 1-82 0 0,0 1 0 0 0,1-1-1 0 0,-1-9 83 0 0,1-10-169 0 0,1 20 102 0 0,-1-1 0 0 0,1 0 0 0 0,1 0 0 0 0,0 0 0 0 0,2-5 67 0 0,1-1-72 0 0,-2 10 37 0 0,0-1-1 0 0,-1 1 1 0 0,0 0-1 0 0,0-1 1 0 0,0 1-1 0 0,-1-1 36 0 0,1 0-32 0 0,-1 0 0 0 0,1 0-1 0 0,1 0 1 0 0,-1 0 0 0 0,1 1 0 0 0,1-1 0 0 0,-1 0-1 0 0,1 1 1 0 0,0-1 0 0 0,0 1 0 0 0,1 0 0 0 0,1-2 32 0 0,7-11-107 0 0,-10 15 97 0 0,-1 1 0 0 0,1 0 0 0 0,0 0-1 0 0,0 0 1 0 0,0 0 0 0 0,0 0 0 0 0,1 1-1 0 0,-1-1 1 0 0,1 1 0 0 0,0-1 0 0 0,-1 1-1 0 0,1 0 1 0 0,0 0 0 0 0,0 0 0 0 0,0 1-1 0 0,1-1 1 0 0,-1 1 0 0 0,3-1 10 0 0,3-2-6 0 0,22-5-5 0 0,-29 8 15 0 0,1 1 1 0 0,-1-1-1 0 0,0 1 0 0 0,1 0 1 0 0,-1 0-1 0 0,0 0 1 0 0,0 0-1 0 0,1 1 0 0 0,-1-1 1 0 0,0 1-1 0 0,0-1 0 0 0,0 1 1 0 0,2 0-5 0 0,25 14 14 0 0,-13-7-26 0 0,0 0-33 0 0,-14-7 44 0 0,-1 0 0 0 0,1 0 0 0 0,-1 0 0 0 0,0 0 0 0 0,1 1 0 0 0,-1-1 0 0 0,0 0 0 0 0,0 1 0 0 0,0-1 0 0 0,1 2 1 0 0,13 22 0 0 0,-12-21 0 0 0,-1 0 0 0 0,1 0 0 0 0,-1 0 0 0 0,0 1 0 0 0,0-1 0 0 0,-1 1 0 0 0,0-3 0 0 0,-1 0 0 0 0,1 0 0 0 0,-1 0 0 0 0,0 0 0 0 0,0 0 0 0 0,0-1 0 0 0,0 1 0 0 0,0 0 0 0 0,0 0 0 0 0,0 0 0 0 0,-1 0 0 0 0,1 0 0 0 0,-1 0 0 0 0,1 0 0 0 0,-1-1 0 0 0,0 2 0 0 0,-9 15 0 0 0,7-7 0 0 0,3-9 0 0 0,0-1 0 0 0,0 1 0 0 0,0-1 0 0 0,-1 1 0 0 0,1-1 0 0 0,0 1 0 0 0,-1-1 0 0 0,1 0 0 0 0,-1 1 0 0 0,0-1 0 0 0,1 0 0 0 0,-1 1 0 0 0,0-1 0 0 0,0 0 0 0 0,0 0 0 0 0,0 0 0 0 0,0 0 0 0 0,0 1 0 0 0,0-1 0 0 0,0-1 0 0 0,-1 2 0 0 0,-3 0 0 0 0,5-2 0 0 0,-1 1 0 0 0,0-1 0 0 0,1 0 0 0 0,-1 0 0 0 0,1 1 0 0 0,-1-1 0 0 0,1 1 0 0 0,-1-1 0 0 0,1 0 0 0 0,-1 1 0 0 0,1-1 0 0 0,-1 1 0 0 0,1-1 0 0 0,-1 1 0 0 0,1-1 0 0 0,-1 1 0 0 0,1-1 0 0 0,0 1 0 0 0,0 0 0 0 0,-1-1 0 0 0,1 1 0 0 0,0 0 0 0 0,-3 4 0 0 0,0-1-2 0 0,0 0 0 0 0,0-1 1 0 0,-1 1-1 0 0,0-1 1 0 0,0 1-1 0 0,0-1 1 0 0,0 0-1 0 0,0-1 1 0 0,0 1-1 0 0,-1-1 1 0 0,0 1-1 0 0,-1-1 2 0 0,1 0-13 0 0,-7 3-153 0 0,10-2 78 0 0,0 1 35 0 0,-1-1-34 0 0,2-2 18 0 0,0 0-34 0 0,-1-1-14 0 0,0 1-33 0 0,0-1-39 0 0,-1 0-43 0 0,2 0-3 0 0,-1 0-35 0 0,-1 0-365 0 0,1 0 88 0 0,1 0-49 0 0,-2 0-699 0 0,1 0-551 0 0,1 0-1044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3:44.6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153 1 7744 0 0,'0'0'174'0'0,"-3"0"29"0"0,2 0-169 0 0,-1 0-1 0 0,0 1 1 0 0,0-1-1 0 0,1 1 1 0 0,-1-1-1 0 0,1 1 1 0 0,-1-1-1 0 0,0 1 1 0 0,1 0-1 0 0,-1 0 1 0 0,0 1-34 0 0,-5 2 62 0 0,-4 2-30 0 0,2-1 57 0 0,1 0 49 0 0,1 0 40 0 0,-3 3 213 0 0,-7 11 613 0 0,10-12-678 0 0,4-3-202 0 0,-1 0-33 0 0,-7 11 455 0 0,2 3-104 0 0,2 5-12 0 0,4 9 101 0 0,2-23-353 0 0,0-1-46 0 0,-1-1-18 0 0,-2 3 1 0 0,-1 4 46 0 0,3 1 4 0 0,1 24 350 0 0,2-28-398 0 0,1-3-54 0 0,2 2 6 0 0,1 1 71 0 0,-2-6-16 0 0,0 1 1 0 0,1-1 0 0 0,0 0 0 0 0,-1-1-1 0 0,3 3-124 0 0,5 1 182 0 0,-1-3-30 0 0,3 0 19 0 0,-1 0 4 0 0,-2 0-16 0 0,3 1 4 0 0,-10-5-126 0 0,0 0 0 0 0,0 0 0 0 0,0 0 0 0 0,1 0 1 0 0,-1-1-1 0 0,0 1 0 0 0,0-1-37 0 0,7 1 116 0 0,3-1 47 0 0,1-4 95 0 0,1-8 41 0 0,1 0-8 0 0,-9 9-152 0 0,2-2-12 0 0,-1 1-67 0 0,-6 2-58 0 0,0 1 0 0 0,-1 0 1 0 0,1 0-1 0 0,0-1 0 0 0,-1 1 0 0 0,1-1 0 0 0,-1 0 1 0 0,0 1-1 0 0,1-1 0 0 0,-1 0 0 0 0,0 0 0 0 0,0 0-2 0 0,14-28 15 0 0,-14 27-5 0 0,0 1-1 0 0,-1-1 1 0 0,1 0-1 0 0,0 0 1 0 0,-1 1-1 0 0,0-1 1 0 0,0 0-1 0 0,0 0 0 0 0,0 0 1 0 0,-1-2-10 0 0,1-10 45 0 0,0 9-40 0 0,0 3-5 0 0,0 0-1 0 0,0 1 1 0 0,0-1-1 0 0,0 0 1 0 0,0 0-1 0 0,0 0 1 0 0,-1 0-1 0 0,0 1 1 0 0,1-1-1 0 0,-1 0 1 0 0,0 1-1 0 0,0-1 1 0 0,-1 0-1 0 0,1 1 1 0 0,0 0-1 0 0,-1-1 1 0 0,0 1-1 0 0,-1-2 1 0 0,-9-8-63 0 0,-1 0-21 0 0,5 4-22 0 0,3 1-32 0 0,1 1-58 0 0,2 1 29 0 0,-1 0 6 0 0,1 0 34 0 0,1 2 14 0 0,-1 1-19 0 0,1 0-49 0 0,-1 0-17 0 0,1 0-50 0 0,-1 0-60 0 0,0 0-67 0 0,0 0-121 0 0,0 0-84 0 0,0 0-73 0 0,0 0-60 0 0,-1-1-524 0 0,-1-2-741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3:45.1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8408 0 0,'0'0'190'0'0,"0"0"28"0"0,0 3 8 0 0,0 0-49 0 0,0 24-116 0 0,0-11-45 0 0,0-4 42 0 0,1 1 70 0 0,2-2 61 0 0,1-1 56 0 0,1 1 49 0 0,-3-4-52 0 0,0 0-54 0 0,-2 1-14 0 0,-1 4 37 0 0,1-3-12 0 0,0 0 175 0 0,0 1 1 0 0,2 0 0 0 0,0 3-375 0 0,4 13 716 0 0,0-6-175 0 0,1-1-76 0 0,-3-5-171 0 0,3 2 203 0 0,2-2-82 0 0,1-3-63 0 0,1 0-44 0 0,0 0-56 0 0,-1 5 62 0 0,-2-5 23 0 0,2-4-40 0 0,3 0-88 0 0,-9-6-132 0 0,0 1 4 0 0,1-1 0 0 0,-1 0 0 0 0,0-1-1 0 0,0 1 1 0 0,0-1 0 0 0,0 0 0 0 0,1 0 0 0 0,-1 0-1 0 0,3-1-80 0 0,9 0 225 0 0,-16 1-217 0 0,1 0 0 0 0,-1 0 0 0 0,1 0 1 0 0,-1 0-1 0 0,1 0 0 0 0,-1 0 0 0 0,1 0 0 0 0,-1 0 0 0 0,1 0 0 0 0,-1 0 1 0 0,1 0-1 0 0,-1 0 0 0 0,1 0 0 0 0,-1 0 0 0 0,0 0 0 0 0,1-1 0 0 0,-1 1 0 0 0,1 0 1 0 0,-1 0-1 0 0,1-1 0 0 0,-1 1 0 0 0,0 0 0 0 0,1 0 0 0 0,-1-1 0 0 0,0 1 0 0 0,1-1 1 0 0,-1 1-1 0 0,0 0 0 0 0,0-1 0 0 0,1 1 0 0 0,-1-1 0 0 0,0 1-8 0 0,5-7 125 0 0,5 1 53 0 0,-9 6-167 0 0,0-1 0 0 0,0 1 0 0 0,0 0 0 0 0,0-1-1 0 0,0 1 1 0 0,0-1 0 0 0,0 0 0 0 0,0 1 0 0 0,0-1 0 0 0,-1 0 0 0 0,1 0 0 0 0,0 1 0 0 0,0-1 0 0 0,-1 0 0 0 0,1 0-1 0 0,0 0-10 0 0,12-30 318 0 0,-4 8-167 0 0,2 4-102 0 0,-6 11-42 0 0,-4 7-3 0 0,0-1 0 0 0,0 1-1 0 0,0 0 1 0 0,0-1 0 0 0,0 1-1 0 0,-1 0 1 0 0,1-1 0 0 0,0 1 0 0 0,-1-1-1 0 0,1 1 1 0 0,-1-1 0 0 0,0 1-1 0 0,0-1 1 0 0,1 0 0 0 0,-1 1 0 0 0,0-1-1 0 0,0-1-3 0 0,-1-5 9 0 0,1 5-8 0 0,-1 0-1 0 0,1 1 0 0 0,0-1 0 0 0,0 0 1 0 0,0 0-1 0 0,1 0 0 0 0,-1 0 1 0 0,1 1-1 0 0,-1-1 0 0 0,1 0 0 0 0,0 0 0 0 0,4-5 0 0 0,-4 7 0 0 0,0-1 0 0 0,0 1 0 0 0,-1-1 0 0 0,1 1 0 0 0,0 0 0 0 0,-1-1 0 0 0,1 1 0 0 0,-1-1 0 0 0,1 1 0 0 0,-1-1 0 0 0,0 0 0 0 0,1 1 0 0 0,-1-1 0 0 0,0 0 0 0 0,0-19-2 0 0,0 15-22 0 0,0 3-104 0 0,0 3-6 0 0,0 0 10 0 0,0 0 18 0 0,0 0 8 0 0,0 0 2 0 0,5 2-4 0 0,-1-1 38 0 0,0 1 2 0 0,-2 8-6 0 0,-2-3 21 0 0,-1-4 29 0 0,1 0 0 0 0,0 0-1 0 0,1-1 1 0 0,-1 1 0 0 0,0 0-1 0 0,1-1 1 0 0,-1 1-1 0 0,1 1 17 0 0,12 21-29 0 0,-1-5-24 0 0,-10-15 50 0 0,0-1 1 0 0,0 0 0 0 0,1-1 0 0 0,0 1 0 0 0,-1 0-1 0 0,2 0 3 0 0,11 9 0 0 0,16 2 0 0 0,-30-15 0 0 0,1 1 0 0 0,-1-1 0 0 0,1 1 0 0 0,-1-1 0 0 0,1 0 0 0 0,0 0 0 0 0,-1 0 0 0 0,1 0 0 0 0,0 0 0 0 0,-1 0 0 0 0,-1 0 0 0 0,28-2 0 0 0,-24 1 0 0 0,0-1 0 0 0,-1 1 0 0 0,1-1 0 0 0,0 0 0 0 0,-1 0 0 0 0,3-1 0 0 0,11-9 0 0 0,-12 9 1 0 0,-4 3 0 0 0,-1 0-1 0 0,1 0 0 0 0,0-1 0 0 0,-1 1 1 0 0,1 0-1 0 0,-1-1 0 0 0,1 1 1 0 0,-1 0-1 0 0,1-1 0 0 0,-1 1 0 0 0,1-1 1 0 0,-1 1-1 0 0,1-1 0 0 0,-1 1 1 0 0,1-1-1 0 0,-1 1 0 0 0,0-1 0 0 0,1 0 1 0 0,-1 1-1 0 0,0-1 0 0 0,0 1 1 0 0,1-1-1 0 0,1-4 8 0 0,0 2 4 0 0,0 0-1 0 0,0 1 0 0 0,0-1 0 0 0,0 1 0 0 0,1-1 0 0 0,-1 1 0 0 0,1-1-11 0 0,-1 2 13 0 0,0 0-1 0 0,0-1 1 0 0,0 0 0 0 0,-1 1-1 0 0,1-1 1 0 0,0 0-1 0 0,-1 0 1 0 0,1 0-1 0 0,-1 0 1 0 0,0 0 0 0 0,0 0-1 0 0,0-1 1 0 0,0 1-1 0 0,0 0 1 0 0,0 0-1 0 0,0-1 1 0 0,-1 1-1 0 0,1-3-12 0 0,-1-6 51 0 0,1-10 18 0 0,-5 8-61 0 0,-8-2-8 0 0,6 8 15 0 0,0-1-93 0 0,2 0-47 0 0,-5-9-239 0 0,6 12 252 0 0,1 1 10 0 0,2 1-6 0 0,-1 1-21 0 0,1 1-51 0 0,-1-1-64 0 0,0 1-75 0 0,0 0-41 0 0,0 1-64 0 0,-1-1-57 0 0,1 0-50 0 0,-1 1-30 0 0,1-1-35 0 0,-1 0-670 0 0,0-3-901 0 0,1-5-1228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3:45.5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1 227 8576 0 0,'0'0'197'0'0,"0"0"24"0"0,0 0 17 0 0,2 0-38 0 0,1 0-136 0 0,-2 0-147 0 0,1 0 90 0 0,0 0 34 0 0,1 0 32 0 0,2 0 43 0 0,1 0 51 0 0,3 0 58 0 0,-9 0-230 0 0,2 0 57 0 0,0 1 95 0 0,0-1 67 0 0,9-1 679 0 0,-6 1-557 0 0,-2-1-187 0 0,-1 0-55 0 0,6-4 201 0 0,4-1 158 0 0,-4 4-83 0 0,-5 2 174 0 0,-1-2-31 0 0,6-10-173 0 0,-8 11-310 0 0,1 0 0 0 0,-1 0 0 0 0,1 0 0 0 0,-1 0 0 0 0,1 0 0 0 0,-1 1 0 0 0,1-1 0 0 0,-1 0 0 0 0,1 0 0 0 0,0 0 0 0 0,-1 1 0 0 0,1-1 0 0 0,0 0 0 0 0,0 1-1 0 0,0-1 1 0 0,0 1 0 0 0,-1-1 0 0 0,1 1 0 0 0,0-1 0 0 0,0 1 0 0 0,0 0 0 0 0,0-1 0 0 0,0 1-30 0 0,-1 0 5 0 0,0 0 0 0 0,0 0 0 0 0,1 0 0 0 0,-1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0,0-1 0 0 0,0 1 0 0 0,0 0 0 0 0,0 0 0 0 0,0 0 0 0 0,0 0 0 0 0,0 0 0 0 0,0 0 0 0 0,0 0 0 0 0,0 0 0 0 0,0 0 0 0 0,0 0 0 0 0,0 0 0 0 0,0-1 0 0 0,0 1 0 0 0,0 0 0 0 0,0 0 0 0 0,0 0 0 0 0,0 0 0 0 0,0 0 0 0 0,0 0 1 0 0,0 0-1 0 0,0 0 0 0 0,0 0 0 0 0,0 0 0 0 0,0-1-5 0 0,3-10 159 0 0,6-3-36 0 0,-5 9-2 0 0,-4 0-74 0 0,1 0-23 0 0,5 2-7 0 0,-6 3-15 0 0,1 0-1 0 0,-1 0 0 0 0,0-1 0 0 0,1 1 0 0 0,-1 0 0 0 0,0 0 0 0 0,1 0 0 0 0,-1 0 0 0 0,0-1 0 0 0,1 1 0 0 0,-1 0 1 0 0,0 0-1 0 0,0-1 0 0 0,1 1 0 0 0,-1 0 0 0 0,0 0 0 0 0,0-1 0 0 0,1 1 0 0 0,-1 0 0 0 0,0-1 0 0 0,0 1 0 0 0,0 0 1 0 0,0-1-1 0 0,1 1 0 0 0,-1 0 0 0 0,0-1 0 0 0,0 1 0 0 0,0 0 0 0 0,0-1 0 0 0,0 1 0 0 0,0 0 0 0 0,0-1 0 0 0,0 1 1 0 0,0-1-1 0 0,0 1 0 0 0,0 0 0 0 0,0-1 0 0 0,0 1 0 0 0,-1 0 0 0 0,1-1 0 0 0,0 1 0 0 0,0 0 0 0 0,0-1 0 0 0,0 1 0 0 0,-1 0 1 0 0,1-1-1 0 0,0 1 0 0 0,0 0 0 0 0,-1 0-1 0 0,-9-13 23 0 0,5 8 35 0 0,-7-8-3 0 0,11 12-54 0 0,0 0-1 0 0,1 1 1 0 0,-1-1 0 0 0,0 0 0 0 0,0 0-1 0 0,0 1 1 0 0,0-1 0 0 0,0 0 0 0 0,0 1-1 0 0,0-1 1 0 0,0 1 0 0 0,0-1 0 0 0,0 1 0 0 0,-1-1-1 0 0,-13 9 0 0 0,10-6-2 0 0,4-2 4 0 0,1 0 0 0 0,-1 1 0 0 0,0-1 0 0 0,1 0 0 0 0,-1 1 0 0 0,1-1 0 0 0,-1 0 0 0 0,0 1 0 0 0,1-1-1 0 0,-1 1 1 0 0,1-1 0 0 0,0 1 0 0 0,-1-1 0 0 0,1 1 0 0 0,-1-1 0 0 0,1 1 0 0 0,0-1 0 0 0,-1 1 0 0 0,1-1 0 0 0,0 1 0 0 0,0 0 0 0 0,-1 0-2 0 0,-1 3 12 0 0,-3 4-3 0 0,4-7-7 0 0,0 1-1 0 0,0-1 0 0 0,1 0 0 0 0,-1 1 1 0 0,0-1-1 0 0,1 1 0 0 0,-1-1 0 0 0,1 1 0 0 0,-1-1 1 0 0,1 1-1 0 0,0 0 0 0 0,-1-1 0 0 0,1 1 0 0 0,0 0 0 0 0,-1 8 48 0 0,-5 2-20 0 0,0 0 7 0 0,4-1 25 0 0,1 11 58 0 0,1-15-93 0 0,0-1 1 0 0,0 0-1 0 0,0 1 1 0 0,0-1-1 0 0,1 0 1 0 0,0 1-1 0 0,1-1-25 0 0,4 7 68 0 0,-5-12-57 0 0,-1 0 1 0 0,1 1-1 0 0,0-1 1 0 0,0 0-1 0 0,-1 1 1 0 0,1-1-1 0 0,-1 1 1 0 0,0-1-1 0 0,1 1 1 0 0,-1-1-1 0 0,0 1 1 0 0,0-1-1 0 0,0 1-12 0 0,0-1 14 0 0,0 1 0 0 0,1 0 0 0 0,-1-1 0 0 0,0 1 0 0 0,1-1 0 0 0,-1 1 0 0 0,1-1 0 0 0,-1 1-1 0 0,1-1 1 0 0,0 1 0 0 0,-1-1 0 0 0,1 1 0 0 0,0-1 0 0 0,0 0-14 0 0,4 7 61 0 0,-1 3 28 0 0,-3-10-81 0 0,-1 0 0 0 0,0 0 0 0 0,1 0 0 0 0,-1 0 0 0 0,1 0 0 0 0,-1 0 0 0 0,1 0 0 0 0,-1 0 0 0 0,1 0 0 0 0,0 0 0 0 0,0-1 0 0 0,-1 1 0 0 0,1 0 0 0 0,0 0 0 0 0,0 0 0 0 0,0-1-1 0 0,0 1 1 0 0,1 0-8 0 0,28 14 208 0 0,-14-11-119 0 0,13-5-11 0 0,-14 0-39 0 0,-4 2 5 0 0,-7-1-40 0 0,-1 1-1 0 0,0-1 0 0 0,0 0 1 0 0,0 0-1 0 0,0-1 1 0 0,0 1-1 0 0,0-1 1 0 0,0 1-1 0 0,0-1 0 0 0,1 0-3 0 0,3-3 46 0 0,1 0-35 0 0,0-1-34 0 0,-1 0-33 0 0,8-7-152 0 0,0-1-122 0 0,-13 11 327 0 0,0 0-51 0 0,1 0-51 0 0,-1-1-54 0 0,0 1-54 0 0,0 0-55 0 0,0 0-57 0 0,0 0-57 0 0,0 0 57 0 0,0 1-34 0 0,-1-1-34 0 0,1 0-35 0 0,-1 1-34 0 0,1-1-36 0 0,0 0-37 0 0,-1 1-35 0 0,5-5-1484 0 0,3-3-1160 0 0</inkml:trace>
  <inkml:trace contextRef="#ctx0" brushRef="#br0" timeOffset="354.45">485 212 8720 0 0,'0'3'256'0'0,"2"7"-7"0"0,3-8-170 0 0,0 1 46 0 0,10 22 1242 0 0,-12-22-554 0 0,-3-3-5 0 0,0 0-61 0 0,0 2-31 0 0,0 0-702 0 0,0 0 115 0 0,0-1 99 0 0,0 0 85 0 0,0 0 152 0 0,0 0 73 0 0,1-1 1250 0 0,-1-1-959 0 0,0 1-470 0 0,0-1-52 0 0,-1 0 3 0 0,1 0-205 0 0,0 1-38 0 0,-1-1-47 0 0,1 0-58 0 0,0 1-35 0 0,0-1-35 0 0,-1 1-39 0 0,1 0-39 0 0,-1-1-43 0 0,-5-3 346 0 0,1 1-4 0 0,4-2 1 0 0,1-3 74 0 0,-1-4-104 0 0,1 10-68 0 0,0 0 0 0 0,0-1 0 0 0,0 1 0 0 0,0 0 0 0 0,0-1 0 0 0,0 1 0 0 0,1-2-16 0 0,2-5 33 0 0,1 0 1 0 0,-1 0-1 0 0,4-5-33 0 0,-6 13 0 0 0,0 0 0 0 0,-1-1 0 0 0,1 1 0 0 0,0 0 0 0 0,0 0 0 0 0,0 0 0 0 0,0 1 0 0 0,0-1 0 0 0,0 0 0 0 0,0 0 0 0 0,0 0 0 0 0,1 0 0 0 0,-1 1 0 0 0,0 0 0 0 0,0-1 0 0 0,0 1 0 0 0,-1-1 0 0 0,1 1 0 0 0,0-1 0 0 0,0 1 0 0 0,0-1 0 0 0,-1 0 0 0 0,1 1 0 0 0,0-1 0 0 0,-1 0 0 0 0,1 1 0 0 0,-1-1 0 0 0,1 0 0 0 0,-1 0 0 0 0,1 0 0 0 0,-1 0 0 0 0,1 0 0 0 0,-1 1 0 0 0,0-1 0 0 0,1 0 0 0 0,-1 0 0 0 0,0-1 0 0 0,0 1 0 0 0,1 0 0 0 0,-1 0 0 0 0,0 1 0 0 0,0-1 0 0 0,1 0 0 0 0,-1 0 0 0 0,1 0 0 0 0,-1 0 0 0 0,1 0 0 0 0,-1 1 0 0 0,1-1 0 0 0,0 0 0 0 0,-1 0 0 0 0,1 1 0 0 0,0-1 0 0 0,-1 1 0 0 0,1-1 0 0 0,0 0 0 0 0,0 1 0 0 0,0-1 0 0 0,0 1 0 0 0,-1 0 0 0 0,2-1 0 0 0,3-1 0 0 0,-2-1 0 0 0,19-20 0 0 0,-18 20 0 0 0,0 0 0 0 0,1 0 0 0 0,-1 0 0 0 0,0 0 0 0 0,1 1 0 0 0,0-1 0 0 0,-1 1 0 0 0,3 0 0 0 0,12-6 0 0 0,-11 3 0 0 0,-7 4 0 0 0,0 0 0 0 0,1 0 0 0 0,-1 0 0 0 0,0 1 0 0 0,1-1 0 0 0,-1 0 0 0 0,1 1 0 0 0,-1-1 0 0 0,1 1 0 0 0,0 0 0 0 0,-1-1 0 0 0,1 1 0 0 0,-1 0 0 0 0,1 0 0 0 0,0 0 0 0 0,-1 0 0 0 0,1 0 0 0 0,0-1 0 0 0,-1 1 0 0 0,1 0 0 0 0,-1-1 0 0 0,1 1 0 0 0,-1-1 0 0 0,1 0 0 0 0,-1 1 0 0 0,1-1 0 0 0,-1 0 0 0 0,0 0 0 0 0,1 0 0 0 0,5-4 0 0 0,24-10 0 0 0,-18 12-16 0 0,9 3-101 0 0,-15 1 68 0 0,-4-2-17 0 0,0-1-56 0 0,1-2-115 0 0,2 0-114 0 0,1 1-115 0 0,1 2-114 0 0,-7 1 362 0 0,0 0 44 0 0,-1 0-4 0 0,0 0-38 0 0,0 0-2 0 0,0 0-40 0 0,0 0-46 0 0,0 0-51 0 0,0 0-55 0 0,0 0-51 0 0,0 0-46 0 0,0 0-39 0 0,0 0-155 0 0,0 0-39 0 0,0 0-186 0 0,0 0-505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3:47.3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214 15 9152 0 0,'0'0'208'0'0,"0"0"33"0"0,0 0 14 0 0,-3 0-42 0 0,-9-2-170 0 0,4-3 9 0 0,3 2 27 0 0,0 1 38 0 0,0 0 41 0 0,0 1 40 0 0,2 1 455 0 0,1 0 19 0 0,-4 1-335 0 0,0 1-56 0 0,0 2 1 0 0,-1 2 67 0 0,4-4 201 0 0,-2-1-125 0 0,1 0-98 0 0,-1 0-83 0 0,1 1-69 0 0,1 1-66 0 0,-1-1-35 0 0,-9 11 107 0 0,11-11-106 0 0,-1 1 41 0 0,-2 3 99 0 0,2-2-80 0 0,0 1-51 0 0,1 1-48 0 0,0-1-11 0 0,0-1 32 0 0,-8 15 85 0 0,1 7-27 0 0,-3 7-10 0 0,9-24-65 0 0,-1 0 1 0 0,1 0-1 0 0,1 1 1 0 0,-1-1-41 0 0,1 0 47 0 0,-1 0 1 0 0,0 0-1 0 0,0 0 0 0 0,-1 0-47 0 0,1-2 32 0 0,0 0-1 0 0,1 0 0 0 0,0 0 0 0 0,0 0 0 0 0,1 1 0 0 0,0-1 0 0 0,-1 7-31 0 0,1 10 123 0 0,2 18-123 0 0,0-8 51 0 0,-1 25 47 0 0,0 15-68 0 0,0-67-24 0 0,0 0-1 0 0,1 0 1 0 0,0 0-1 0 0,0 0 1 0 0,1 0-1 0 0,-1 0 0 0 0,1-1 1 0 0,1 1-1 0 0,0 1-5 0 0,1 1 16 0 0,-1 1 0 0 0,0-1-1 0 0,1 7-15 0 0,-1 3 47 0 0,-2-12-12 0 0,0 0 0 0 0,0 0 0 0 0,1 0 0 0 0,0 0 0 0 0,1 0-1 0 0,1 5-34 0 0,8 22 153 0 0,-3-9-53 0 0,1-6-81 0 0,1-1-15 0 0,10 16-11 0 0,-7-20 26 0 0,3-4 36 0 0,6 2-4 0 0,-16-8-37 0 0,-1-1-1 0 0,1 1 1 0 0,0-1-1 0 0,3 1-13 0 0,-3-1-46 0 0,5 3-30 0 0,-3-3-17 0 0,-1-3-24 0 0,-1-2-48 0 0,-2-1 93 0 0,-2 1-52 0 0,-1 1-50 0 0,0-1-88 0 0,0 1-107 0 0,0 0 138 0 0,-1 1-34 0 0,1-1-36 0 0,-1 1-39 0 0,1-1-42 0 0,0 1-43 0 0,0 0-47 0 0,0 0-48 0 0,0-1-52 0 0,1 1-53 0 0,7 0-1477 0 0,8 0-1188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3:47.8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136 31 9096 0 0,'0'-2'200'0'0,"0"0"-142"0"0,0-2-13 0 0,0 2 8 0 0,0 0 66 0 0,0-1 88 0 0,3 3 11 0 0,1 0-184 0 0,2-2-24 0 0,-4-5 5 0 0,-2 3 40 0 0,0 4-55 0 0,0-2 115 0 0,0 2 129 0 0,-4 0 151 0 0,0 0-52 0 0,0 0-52 0 0,0 0-52 0 0,0 0-55 0 0,1 0-54 0 0,0 0-54 0 0,2 0-57 0 0,-4 2 257 0 0,-1 4-182 0 0,0 0 45 0 0,-1 1 35 0 0,-8 8 251 0 0,10-10-315 0 0,1-1-34 0 0,-3 5 50 0 0,-1 5 106 0 0,0 0-11 0 0,0-5-114 0 0,6-6-52 0 0,-1 0 0 0 0,1 1 0 0 0,0-1 0 0 0,-1 1 0 0 0,2-1-1 0 0,-1 1 1 0 0,-1 3-55 0 0,-5 14 184 0 0,7-15-157 0 0,-4 29 284 0 0,0-25-253 0 0,-1 8 43 0 0,4-1 21 0 0,2 10-4 0 0,0 4 67 0 0,0-29-173 0 0,0 0 1 0 0,1 0-1 0 0,-1 0 1 0 0,0 0-1 0 0,1-1 1 0 0,0 1-1 0 0,-1 0 1 0 0,1 0-1 0 0,0 0 1 0 0,0-1-1 0 0,0 1 1 0 0,0 0-13 0 0,0-1 11 0 0,0 1 0 0 0,0-1-1 0 0,0 0 1 0 0,-1 1 0 0 0,1-1 0 0 0,-1 1 0 0 0,1-1-1 0 0,-1 1 1 0 0,1-1 0 0 0,-1 1 0 0 0,0-1 0 0 0,0 1-11 0 0,3 3 88 0 0,7 5 1 0 0,-8-7 6 0 0,-2-3 1 0 0,7 0 32 0 0,10-1 33 0 0,-13-1-61 0 0,0-4 41 0 0,-3 5-132 0 0,-1 1 1 0 0,0 0-1 0 0,0-1 0 0 0,0 1 1 0 0,1-1-1 0 0,-1 1 1 0 0,0 0-1 0 0,1-1 1 0 0,-1 1-1 0 0,0 0 0 0 0,1-1 1 0 0,-1 1-1 0 0,1 0 1 0 0,-1 0-1 0 0,0-1 1 0 0,1 1-1 0 0,-1 0 0 0 0,1 0 1 0 0,-1 0-1 0 0,1-1 1 0 0,-1 1-1 0 0,1 0 1 0 0,-1 0-1 0 0,1 0 0 0 0,-1 0 1 0 0,0 0-1 0 0,1 0 1 0 0,-1 0-1 0 0,1 0 1 0 0,-1 0-1 0 0,1 0 0 0 0,0 1-9 0 0,13-5 182 0 0,-1-5-73 0 0,11-14-22 0 0,-15 13-65 0 0,-7 9-22 0 0,0-1 0 0 0,-1 0 0 0 0,1 0 0 0 0,-1 0 0 0 0,0 0 0 0 0,1 0 0 0 0,-1 0 0 0 0,0-1 0 0 0,0 1 0 0 0,0 0 0 0 0,0 0 0 0 0,-1-1 0 0 0,1 0 0 0 0,0 0 0 0 0,11-24 0 0 0,-4 6-5 0 0,-4 9-27 0 0,2-1-65 0 0,-1 6 34 0 0,-4 5 49 0 0,0 1 0 0 0,-1 0 0 0 0,1-1 0 0 0,0 1 0 0 0,0-1 0 0 0,-1 1 0 0 0,1-1 0 0 0,-1 1 0 0 0,1-1 0 0 0,-1 1 0 0 0,0-1 0 0 0,0 1 0 0 0,1-1 0 0 0,-1 0 14 0 0,1-15-192 0 0,2 2 33 0 0,1 2 38 0 0,0 3 43 0 0,-1 5-55 0 0,-2 1 59 0 0,0 1 39 0 0,-2 0 29 0 0,0-1-28 0 0,1 0-44 0 0,0-6 6 0 0,0 7-6 0 0,0 3-14 0 0,0 3 19 0 0,0-2 70 0 0,0-1 0 0 0,0 1 0 0 0,0-1 0 0 0,0 1 0 0 0,0-1 0 0 0,0 1 0 0 0,0-1 0 0 0,1 1 0 0 0,-1-1 0 0 0,0 1 0 0 0,0-1 0 0 0,1 1 0 0 0,-1-1 0 0 0,0 1 0 0 0,0-1 0 0 0,1 1 0 0 0,-1-1 0 0 0,1 1 0 0 0,-1-1 0 0 0,0 0 0 0 0,1 1 0 0 0,-1-1 0 0 0,1 0 0 0 0,0 1 3 0 0,-1-1-1 0 0,1 1 0 0 0,-1-1 1 0 0,1 0-1 0 0,0 1 0 0 0,-1-1 1 0 0,1 1-1 0 0,-1 0 0 0 0,1-1 1 0 0,-1 1-1 0 0,0-1 0 0 0,1 1 0 0 0,-1-1 1 0 0,0 1-1 0 0,1 0 0 0 0,-1-1 1 0 0,0 1-1 0 0,0 0 0 0 0,1 0 1 0 0,-1-1-1 0 0,0 1 0 0 0,0 0 1 0 0,0-1-1 0 0,0 1 0 0 0,0 0 1 0 0,0 0 0 0 0,0 13-45 0 0,-1-7 42 0 0,1-1 0 0 0,0 1 0 0 0,1 0 0 0 0,0 0 0 0 0,0 3 3 0 0,10 10 0 0 0,-6 5 10 0 0,1-12 22 0 0,-5-12-25 0 0,-1 0 1 0 0,1 1-1 0 0,0-1 0 0 0,-1 0 0 0 0,1 1 0 0 0,-1-1 0 0 0,1 1 1 0 0,-1-1-1 0 0,1 1 0 0 0,-1-1 0 0 0,0 1 0 0 0,0-1 1 0 0,0 1-8 0 0,0 5 33 0 0,0-5-22 0 0,0 0 0 0 0,-1 0 1 0 0,2 0-1 0 0,-1 0 0 0 0,0 0 1 0 0,0 0-1 0 0,1 0 0 0 0,-1 0 1 0 0,1 0-1 0 0,0 1-11 0 0,3 5 40 0 0,-3-7-30 0 0,0 0-1 0 0,0 1 1 0 0,0-1-1 0 0,0 0 1 0 0,-1 1-1 0 0,1-1 1 0 0,-1 1-1 0 0,1-1 1 0 0,-1 1-1 0 0,1 0 1 0 0,-1-1-1 0 0,0 1 1 0 0,0-1 0 0 0,0 1-10 0 0,0 0 9 0 0,0-1 0 0 0,1 1 1 0 0,-1 0-1 0 0,0-1 1 0 0,1 1-1 0 0,-1-1 0 0 0,1 1 1 0 0,-1-1-1 0 0,1 1 1 0 0,0-1-1 0 0,-1 1 0 0 0,1-1 1 0 0,0 0-1 0 0,0 1-9 0 0,4 5 30 0 0,0 6-2 0 0,5-8 25 0 0,-10-5-53 0 0,0 0 1 0 0,0 0-1 0 0,0 0 0 0 0,0 0 0 0 0,1 0 0 0 0,-1 0 1 0 0,0 0-1 0 0,0 0 0 0 0,0 1 0 0 0,0-1 1 0 0,0 0-1 0 0,0 0 0 0 0,0 0 0 0 0,0 0 0 0 0,0 0 1 0 0,0 0-1 0 0,1 0 0 0 0,-1 0 0 0 0,0 0 1 0 0,0 0-1 0 0,0 1 0 0 0,0-1 0 0 0,0 0 0 0 0,0 0 1 0 0,0 0-1 0 0,0 0 0 0 0,0 0 0 0 0,0 0 1 0 0,0 0-1 0 0,0 1 0 0 0,0-1 0 0 0,0 0 0 0 0,0 0 1 0 0,0 0-1 0 0,0 0 0 0 0,0 0 0 0 0,0 0 1 0 0,0 0-1 0 0,0 0 0 0 0,0 1 0 0 0,0-1 0 0 0,0 0 1 0 0,-1 0-1 0 0,1 0 0 0 0,0 0 0 0 0,0 0 0 0 0,0 5 5 0 0,14 11 48 0 0,-12-14-94 0 0,-2-1-94 0 0,1-1-93 0 0,-1 0 64 0 0,0 0-40 0 0,0 0-42 0 0,0 0-40 0 0,0 0-36 0 0,0 0-34 0 0,0 0-231 0 0,0 0-54 0 0,2 0-757 0 0,2 0-593 0 0,5 0-1128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3:32.1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122 333 10880 0 0,'0'0'248'0'0,"0"0"34"0"0,0 3 20 0 0,0 0-185 0 0,0 9 59 0 0,2 0-112 0 0,11 11-58 0 0,-5-9 12 0 0,-3-5 43 0 0,-3-2 95 0 0,-2 1 60 0 0,0-8-180 0 0,0 1 0 0 0,0 0-1 0 0,0 0 1 0 0,0 0 0 0 0,0-1 0 0 0,0 1 0 0 0,0 0 0 0 0,0 0 0 0 0,0 0 0 0 0,1-1 0 0 0,-1 1 0 0 0,0 0 0 0 0,1 0 0 0 0,-1-1 0 0 0,1 1-36 0 0,9 4 544 0 0,-6 1-192 0 0,0 2-64 0 0,3 4 135 0 0,-6-11-174 0 0,0 1-56 0 0,0 0-50 0 0,-1-1-41 0 0,1 1-24 0 0,-1 0-34 0 0,-1 3 16 0 0,0-4-10 0 0,1 0 47 0 0,0 8 194 0 0,0-5-128 0 0,0-2-42 0 0,0-2 6 0 0,0 3 32 0 0,0 10-21 0 0,0-13-129 0 0,0 1-1 0 0,0 0 0 0 0,0 0 0 0 0,0 0 0 0 0,0-1 0 0 0,0 1 0 0 0,0 0 0 0 0,1 0 0 0 0,-1 0 0 0 0,0-1 1 0 0,0 1-1 0 0,1 0 0 0 0,-1 0 0 0 0,1 0-8 0 0,5 1-9 0 0,-2-1-100 0 0,-3-1-20 0 0,0 0-43 0 0,-1 0-260 0 0,0 0-581 0 0,0 0-60 0 0</inkml:trace>
  <inkml:trace contextRef="#ctx0" brushRef="#br0" timeOffset="260.24">31 106 9520 0 0,'-2'-2'62'0'0,"-1"-1"-32"0"0,0 0 9 0 0,1 1 43 0 0,0 0 50 0 0,-1-1 77 0 0,3 3-138 0 0,-3 0-43 0 0,-7 0 5 0 0,8 0 83 0 0,2 0 34 0 0,0 0 2 0 0,8-1-9 0 0,-2 1-101 0 0,-2 0-66 0 0,0 1-60 0 0,0-2-74 0 0,0 0-89 0 0,-2 0 34 0 0,0-1-45 0 0,0 1-38 0 0,0-1-35 0 0,2 0-336 0 0,-1 0-64 0 0,3 0-555 0 0,3 1-734 0 0,-9 1 1966 0 0</inkml:trace>
  <inkml:trace contextRef="#ctx0" brushRef="#br0" timeOffset="566.28">545 0 8352 0 0,'0'0'190'0'0,"0"0"28"0"0,0 0 7 0 0,0 0-77 0 0,0 0-19 0 0,0 0 40 0 0,0 0 136 0 0,0 0 249 0 0,0 0 20 0 0,-2 3-4 0 0,-2 1-516 0 0,1 0 101 0 0,1 2 135 0 0,0 3 283 0 0,0 2 55 0 0,2-3-239 0 0,0-1-114 0 0,0 0-68 0 0,0-5-166 0 0,0 5 166 0 0,0-5-139 0 0,-1 0 1 0 0,1 0-1 0 0,0 0 0 0 0,1 0 0 0 0,-1 0 1 0 0,0 0-1 0 0,0 0 0 0 0,1 0 0 0 0,0 0 1 0 0,0 1-69 0 0,2 5 190 0 0,0-2-45 0 0,2 14 195 0 0,-4-9-169 0 0,-1-3-36 0 0,0 2 34 0 0,4 19 192 0 0,-3-25-307 0 0,0-1 0 0 0,0 1 0 0 0,1 0 0 0 0,-1-1 0 0 0,1 0 0 0 0,1 3-54 0 0,10 18 373 0 0,-3 14 65 0 0,0 1-42 0 0,3-14-100 0 0,-5-9-169 0 0,9 30 268 0 0,-15-38-341 0 0,4 10 96 0 0,0 0-44 0 0,-3-8-53 0 0,6 11 132 0 0,-7-17-160 0 0,-1-1 0 0 0,0 1-1 0 0,1 0 1 0 0,-1 0 0 0 0,-1-1 0 0 0,1 1-1 0 0,0 0 1 0 0,-1 0 0 0 0,0 0-1 0 0,0 2-24 0 0,0-1 19 0 0,0 11 175 0 0,0-12-160 0 0,0-1 63 0 0,0-1-33 0 0,0-1-323 0 0,0-1 82 0 0,0 0 72 0 0,0 1 64 0 0,0-1 50 0 0,0 0 33 0 0,0 1 121 0 0,0 1 623 0 0,0-2-666 0 0,0 0-49 0 0,0 1-64 0 0,0-1-83 0 0,0 1-99 0 0,0 0-113 0 0,0-1-78 0 0,0 1-114 0 0,0-1-126 0 0,0 1 253 0 0,0-1-36 0 0,0 0-36 0 0,0 1-40 0 0,0-1-38 0 0,0 0-42 0 0,0 1-42 0 0,0-1-44 0 0,0 0-46 0 0,0 1-46 0 0,0-1-1512 0 0,0 0-1264 0 0</inkml:trace>
  <inkml:trace contextRef="#ctx0" brushRef="#br0" timeOffset="729.13">303 182 10624 0 0,'3'0'30'0'0,"0"0"59"0"0,0 1 48 0 0,-1-1 39 0 0,0 1 74 0 0,3 3 541 0 0,-3-2-477 0 0,1 0-63 0 0,-1-1-76 0 0,0 1-104 0 0,0-1-81 0 0,0 0-36 0 0,-1 0 254 0 0,1-1-33 0 0,1 1 89 0 0,3-1-59 0 0,2-1-20 0 0,-1 0-25 0 0,-2 1 7 0 0,1 0-32 0 0,-1-1-1 0 0,1 0 1 0 0,-1 0 0 0 0,0-1 0 0 0,4-1-135 0 0,12-3 390 0 0,-7 5-190 0 0,2 0 115 0 0,-1-1-85 0 0,-1 0-70 0 0,-1-1-52 0 0,-4 1-54 0 0,0 0 1 0 0,0 1-1 0 0,0 0 0 0 0,5 0-54 0 0,-6 0 37 0 0,0 0-1 0 0,0 0 1 0 0,0 0 0 0 0,7-3-37 0 0,6-1 40 0 0,-1 3-34 0 0,-16 2-6 0 0,-1 0 0 0 0,0-1 0 0 0,0 1 0 0 0,0-1 0 0 0,0 1-1 0 0,0-1 1 0 0,0 0 0 0 0,0 0 0 0 0,3-2 0 0 0,8-2-12 0 0,5 4-43 0 0,-13 1 1 0 0,1 0-52 0 0,0-2-71 0 0,2 0-91 0 0,-5 1 86 0 0,-1 0 109 0 0,0 0 32 0 0,3-1-13 0 0,-2 0-18 0 0,0 1-45 0 0,0 0-77 0 0,0 0-43 0 0,0-1-84 0 0,0 1-97 0 0,1-1-111 0 0,-2 1 171 0 0,-1 0-46 0 0,1 0-42 0 0,0 0-37 0 0,0-1-137 0 0,0 1-37 0 0,8-5-1439 0 0</inkml:trace>
  <inkml:trace contextRef="#ctx0" brushRef="#br0" timeOffset="1026.6">999 0 6832 0 0,'12'13'200'0'0,"-9"-8"-8"0"0,-3 20-176 0 0,2-15 34 0 0,0-3 99 0 0,-1-3-26 0 0,1-1 42 0 0,1 1 52 0 0,-1 1 55 0 0,1 3 366 0 0,-1-1-101 0 0,-2-1-188 0 0,0 0-37 0 0,-1 5 233 0 0,-1 12 399 0 0,3-15-594 0 0,1 1 47 0 0,3 1-69 0 0,-1 0-41 0 0,-2-2-27 0 0,0 0 33 0 0,-2 2 99 0 0,1 3-1 0 0,1 0-51 0 0,8 31 530 0 0,-5-26-505 0 0,0-3-70 0 0,-1-6-92 0 0,-2-2-20 0 0,-1 0 17 0 0,-1 0 56 0 0,1 3 39 0 0,1 0-69 0 0,3 0-23 0 0,2 5 21 0 0,1 0-9 0 0,-4-4-31 0 0,-1-2 19 0 0,-2 2 63 0 0,0 0-34 0 0,6 0 4 0 0,-3-3-105 0 0,5 9 185 0 0,-3-4-112 0 0,-5-11-167 0 0,0 1 1 0 0,-1-1-1 0 0,1 0 0 0 0,-1 0 1 0 0,0 0-1 0 0,0 1 0 0 0,0-1 0 0 0,0 0 1 0 0,0 2-38 0 0,0 0 73 0 0,0-1 119 0 0,0-3-6 0 0,0 0-30 0 0,0 0-18 0 0,0 0-2 0 0,0 0-4 0 0,0 0-17 0 0,0 0-10 0 0,2 0-1 0 0,-1-1-99 0 0,0 1 0 0 0,0 0-1 0 0,-1 0 1 0 0,1 0 0 0 0,0-1-1 0 0,0 1 1 0 0,-1 0 0 0 0,1-1-1 0 0,0 1 1 0 0,-1-1 0 0 0,1 1-1 0 0,0-1 1 0 0,-1 1 0 0 0,1-1-1 0 0,-1 1 1 0 0,1-1-1 0 0,-1 1 1 0 0,1-1 0 0 0,-1 0-1 0 0,1 1 1 0 0,-1-1-5 0 0,12-21 35 0 0,-11 18-29 0 0,2 0 0 0 0,-1-1 0 0 0,0 1 0 0 0,1 0 0 0 0,0 0-1 0 0,0 0-5 0 0,1-1 0 0 0,1 1 0 0 0,-2-1 0 0 0,1 0-1 0 0,0-1 1 0 0,-1 1 0 0 0,0-1-12 0 0,0 1 1 0 0,1 0-1 0 0,0 0 0 0 0,0 0 0 0 0,1 1 12 0 0,3-4-10 0 0,1-1-36 0 0,-3 4-23 0 0,0 0 1 0 0,0-1-1 0 0,-1 0 1 0 0,1 0-1 0 0,-1 0 0 0 0,1-4 69 0 0,2 0-112 0 0,2 5 22 0 0,0 2 38 0 0,-2-4-35 0 0,-8 7 83 0 0,0 0-1 0 0,0-1 1 0 0,1 1 0 0 0,-1-1 0 0 0,0 1-1 0 0,1 0 1 0 0,-1-1 0 0 0,0 1 0 0 0,1 0 0 0 0,-1-1-1 0 0,1 1 1 0 0,-1 0 0 0 0,1 0 0 0 0,-1-1-1 0 0,0 1 1 0 0,1 0 0 0 0,-1 0 0 0 0,1 0 0 0 0,-1 0-1 0 0,1 0 1 0 0,-1 0 0 0 0,1 0 0 0 0,-1 0-1 0 0,1 0 1 0 0,-1 0 0 0 0,1 0 0 0 0,-1 0 0 0 0,1 0-1 0 0,-1 0 5 0 0,11 1-66 0 0,1 6 27 0 0,-4-3 26 0 0,4 1-46 0 0,-7 6 31 0 0,6-5-21 0 0,-10-6 47 0 0,0 1 1 0 0,0-1 0 0 0,0 0 0 0 0,0 1 0 0 0,0-1 0 0 0,0 1 0 0 0,0 0 0 0 0,0-1 0 0 0,-1 1 0 0 0,1 0 0 0 0,0 0 0 0 0,0-1 0 0 0,-1 1 0 0 0,1 0-1 0 0,0 0 1 0 0,-1 0 1 0 0,21 45 0 0 0,-9-31 0 0 0,-11-14 0 0 0,1 0-1 0 0,-1 0 0 0 0,0 0 1 0 0,0 0-1 0 0,0 1 0 0 0,0-1 1 0 0,0 0-1 0 0,0 1 0 0 0,0-1 1 0 0,0 1-1 0 0,-1-1 0 0 0,1 1 1 0 0,-1-1-1 0 0,1 1 0 0 0,-1-1 1 0 0,1 1-1 0 0,-1 0 0 0 0,0-1 1 0 0,0 1-1 0 0,0 0 1 0 0,1 3-88 0 0,0-1 74 0 0,5 2 123 0 0,-4-5-111 0 0,-1 1-36 0 0,1-1-49 0 0,-1 1-60 0 0,0 0 9 0 0,-1 0-36 0 0,0 0-40 0 0,0 1-44 0 0,0-1-44 0 0,0-1-48 0 0,0 1-46 0 0,0-1-40 0 0,0 1-285 0 0,0 1-68 0 0,0-1-52 0 0,0 0-38 0 0,0 1-333 0 0,0 0-34 0 0,0 6-2613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3:48.0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11312 0 0,'3'0'256'0'0,"-3"0"-244"0"0,1 0 0 0 0,-1 0 1 0 0,0 0-1 0 0,1 0 1 0 0,-1 0-1 0 0,1 0 0 0 0,-1 0 1 0 0,0 0-1 0 0,1 0 0 0 0,-1 0 1 0 0,1 1-1 0 0,-1-1 0 0 0,0 0 1 0 0,1 0-1 0 0,-1 0 1 0 0,0 0-1 0 0,1 1 0 0 0,-1-1 1 0 0,0 0-1 0 0,1 0 0 0 0,-1 1 1 0 0,0-1-1 0 0,1 0 1 0 0,-1 1-1 0 0,0-1 0 0 0,0 0 1 0 0,1 1-1 0 0,-1-1 0 0 0,0 0 1 0 0,0 1-1 0 0,0-1-12 0 0,5 7 218 0 0,5-2 58 0 0,-5 2-192 0 0,3 10-60 0 0,-6-13-25 0 0,1 7 23 0 0,-3 0 50 0 0,-1 1 56 0 0,4-1 60 0 0,2-3 26 0 0,0 1 102 0 0,-2 4 88 0 0,-3-6-187 0 0,2-1-54 0 0,3 4 45 0 0,-4-9-186 0 0,0 1 0 0 0,0-1-1 0 0,0 1 1 0 0,0-1 0 0 0,-1 1 0 0 0,1 0-1 0 0,-1-1 1 0 0,1 1 0 0 0,-1 0-1 0 0,0-1 1 0 0,1 1 0 0 0,-1 0-1 0 0,0 0-21 0 0,0 5 93 0 0,0 7 143 0 0,0-9-191 0 0,0 1-37 0 0,0 4-14 0 0,0-7-94 0 0,0-3-72 0 0,0 0 122 0 0,0 0-12 0 0,0 0-22 0 0,0 0-39 0 0,0 0-17 0 0,0 0-40 0 0,0 0-45 0 0,0 0-52 0 0,0 0-55 0 0,0 0-51 0 0,0 0-46 0 0,0 0-40 0 0,0 0-138 0 0,0 0-40 0 0,0 0-167 0 0,0 0-450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3:48.4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152 17 9416 0 0,'0'0'208'0'0,"0"0"33"0"0,0 0 16 0 0,0 0-106 0 0,0-2-78 0 0,-3-8 46 0 0,0 7-58 0 0,-1 2 105 0 0,-1 1 139 0 0,-4 2 287 0 0,0 3 46 0 0,3-1-253 0 0,1 0-121 0 0,1 0-76 0 0,-1 2-1 0 0,-1 6 152 0 0,-3 3 34 0 0,1-5-220 0 0,3-5-68 0 0,-13 16 259 0 0,8 1-45 0 0,6-10-197 0 0,-4 11 119 0 0,-1 0-4 0 0,5-11-121 0 0,-1 4 68 0 0,1-2-57 0 0,1-6-53 0 0,2 1 1 0 0,-1-1 0 0 0,1 0-1 0 0,0 1-54 0 0,1 12 167 0 0,1-5-46 0 0,6 1-43 0 0,-3-7-38 0 0,2 8 46 0 0,3 7 13 0 0,-3-15 5 0 0,-1-5-59 0 0,-1 0-9 0 0,-1 2 8 0 0,-3-7-39 0 0,1 1-1 0 0,-1-1 0 0 0,0 1 0 0 0,0-1 1 0 0,0 1-1 0 0,0-1 0 0 0,1 0 0 0 0,-1 1 1 0 0,0-1-1 0 0,1 1 0 0 0,-1-1 1 0 0,0 0-1 0 0,1 1 0 0 0,-1-1 0 0 0,0 0 1 0 0,1 1-1 0 0,-1-1 0 0 0,1 0 0 0 0,-1 1 1 0 0,0-1-1 0 0,1 0 0 0 0,-1 0 0 0 0,1 0 1 0 0,-1 0-1 0 0,1 1 0 0 0,-1-1 1 0 0,1 0-1 0 0,-1 0 0 0 0,1 0 0 0 0,-1 0 1 0 0,1 0-1 0 0,-1 0 0 0 0,1 0 0 0 0,-1 0 1 0 0,1 0-1 0 0,-1 0 0 0 0,1-1 0 0 0,-1 1-4 0 0,2 0 12 0 0,-1 0 0 0 0,1 1-1 0 0,-1-1 1 0 0,1 0-1 0 0,0 1 1 0 0,-1-1-1 0 0,1 1 1 0 0,-1-1-1 0 0,1 1 1 0 0,-1 0 0 0 0,0-1-1 0 0,1 1 1 0 0,-1 0-1 0 0,0 0 1 0 0,1 0-1 0 0,-1 0 1 0 0,0 0-1 0 0,1 1-11 0 0,2 1 100 0 0,-1-3-51 0 0,6-3-9 0 0,-8 3-21 0 0,45-25 309 0 0,-42 22-298 0 0,-3 3-22 0 0,0 0-1 0 0,-1 0 0 0 0,1-1 1 0 0,0 1-1 0 0,-1 0 0 0 0,1 0 0 0 0,-1-1 1 0 0,1 1-1 0 0,-1-1 0 0 0,1 1 1 0 0,-1-1-1 0 0,1 1 0 0 0,-1-1 1 0 0,1 1-1 0 0,-1-1 0 0 0,0 1 1 0 0,1-1-1 0 0,-1 1 0 0 0,0-1 1 0 0,1 0-1 0 0,-1 1 0 0 0,0-1-7 0 0,2-4 27 0 0,0 2-12 0 0,0 0 1 0 0,0 0-1 0 0,1 1 0 0 0,-1-1 1 0 0,0 1-1 0 0,1-1 1 0 0,1 0-16 0 0,-2 2 8 0 0,-1-1 0 0 0,1 1 0 0 0,0-1 0 0 0,0 1 0 0 0,-1-1 0 0 0,1 0 0 0 0,-1 0 0 0 0,0 1 0 0 0,1-1 0 0 0,-1 0 0 0 0,0 0 0 0 0,0-1 0 0 0,0 1 0 0 0,0 0 0 0 0,-1 0 0 0 0,1 0 0 0 0,-1-1 0 0 0,1 1 0 0 0,-1 0-8 0 0,0-1 1 0 0,0 1 0 0 0,0 0 0 0 0,1-1 0 0 0,-1 1 0 0 0,0 0 0 0 0,1 0 0 0 0,0-1 0 0 0,-1 1 0 0 0,1 0-1 0 0,0 0 1 0 0,0 0 0 0 0,0-1-1 0 0,1 1 0 0 0,-1 0 0 0 0,0-1 0 0 0,0 1 0 0 0,0-1 0 0 0,-1 1 0 0 0,1-1 0 0 0,0 0 0 0 0,-1 1 0 0 0,0-1 0 0 0,0 1 0 0 0,0-1-1 0 0,0 0 1 0 0,1-14 4 0 0,0-12-101 0 0,-2 14 0 0 0,-2 0-34 0 0,1 10 147 0 0,-1-5-94 0 0,-1-1-106 0 0,-3-3-147 0 0,-5-4-308 0 0,9 15 547 0 0,1 0-55 0 0,-1 0-51 0 0,1 0-47 0 0,-1-1-44 0 0,1 1-41 0 0,0 0-36 0 0,0 0-35 0 0,-1-1-273 0 0,0-1-60 0 0,1 2-46 0 0,-1 0-33 0 0,-3-1-1104 0 0,-3 3-1079 0 0,9 1 2916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3:49.0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 16 6624 0 0,'-13'-12'192'0'0,"13"12"-59"0"0,1-1-61 0 0,0 0-45 0 0,3-1-59 0 0,-2 2 55 0 0,-1 0 43 0 0,1 1 16 0 0,-1-1 34 0 0,1 1 40 0 0,-1 1 46 0 0,1-1-252 0 0,-1 0 37 0 0,2 2 88 0 0,1-2 117 0 0,0 1 97 0 0,-1-1 67 0 0,2 0 52 0 0,9 1 1056 0 0,-8-2-898 0 0,-3 0-318 0 0,1 0-36 0 0,-1 0-45 0 0,0 0-51 0 0,-2 0-111 0 0,4 3 625 0 0,-2 1-402 0 0,1 0-59 0 0,-1-1 0 0 0,1 1 0 0 0,0-1 0 0 0,0 0 1 0 0,1 1-170 0 0,2 0 245 0 0,-3-1-58 0 0,-1 2-22 0 0,-2 1 9 0 0,1 0-19 0 0,1-2-25 0 0,1 0 16 0 0,3-1 46 0 0,3 6 69 0 0,-4 11 27 0 0,0-2-41 0 0,2-7-35 0 0,-6-8-141 0 0,1 1 0 0 0,-1-1-1 0 0,1 1 1 0 0,-1-1 0 0 0,0 1-1 0 0,-1 0 1 0 0,2 3-71 0 0,2 4 131 0 0,-2-1-36 0 0,-2-5-59 0 0,-1-5-35 0 0,6 17 182 0 0,-2-3-68 0 0,-2-7-65 0 0,0 1 0 0 0,-1-1-1 0 0,1 1 1 0 0,-1 3-50 0 0,-1 13 150 0 0,0 31 89 0 0,-1-37-145 0 0,-5-3-32 0 0,0 0 6 0 0,4 3 36 0 0,3-10-44 0 0,-1 13 84 0 0,-4-7 31 0 0,0-7-81 0 0,-2 6 81 0 0,1 0-22 0 0,-8 10 85 0 0,1-4 44 0 0,8-9-98 0 0,3-7-144 0 0,0-1-1 0 0,0 0 1 0 0,-1 0-1 0 0,1 0 0 0 0,0 0 1 0 0,-1 0-1 0 0,1 0 1 0 0,-1 0-1 0 0,1 0-39 0 0,-4 2 42 0 0,0 0 73 0 0,0 2 50 0 0,-9 8 279 0 0,7-6-231 0 0,2-3-136 0 0,3-1-92 0 0,-3 9 98 0 0,-5-8-10 0 0,5 5-13 0 0,-6-8-36 0 0,11-2-23 0 0,0 0 0 0 0,0 0 0 0 0,0 0 0 0 0,0 0 0 0 0,0 0-1 0 0,0 0 1 0 0,0 0 0 0 0,0 0 0 0 0,0 0 0 0 0,0 0 0 0 0,0 0-1 0 0,-1 0 1 0 0,1 0 0 0 0,0 0 0 0 0,0 0 0 0 0,0 0 0 0 0,0 0 0 0 0,0 0-1 0 0,0 0 1 0 0,0 0 0 0 0,0 0 0 0 0,0 0 0 0 0,0 0 0 0 0,0 0-1 0 0,-1 0 1 0 0,1 0 0 0 0,0 0 0 0 0,0 1 0 0 0,0-1 0 0 0,0 0-1 0 0,0 0 1 0 0,0 0 0 0 0,0 0 0 0 0,0 0 0 0 0,0 0 0 0 0,0 0 0 0 0,0 0-1 0 0,0 0 1 0 0,0 0 0 0 0,0 0 0 0 0,0 0 0 0 0,0 0 0 0 0,0 1-1 0 0,0-1 1 0 0,0 0 0 0 0,0 0 0 0 0,0 0 0 0 0,0 0 0 0 0,0 0-1 0 0,0 0 1 0 0,0 0 0 0 0,0 0 0 0 0,0 0 0 0 0,0 0 0 0 0,0 1 0 0 0,0-1-1 0 0,0 0 0 0 0,0 10-14 0 0,0-8-128 0 0,0-2-59 0 0,0 0-14 0 0,0 0-43 0 0,0 0 102 0 0,0 0-126 0 0,0-2-232 0 0,0 1 487 0 0,0 1 0 0 0,0-1-1 0 0,0 1 1 0 0,0-1 0 0 0,0 1 0 0 0,0 0 0 0 0,0-1 0 0 0,0 1 0 0 0,0-1 0 0 0,0 1 0 0 0,1-1 0 0 0,-1 1 0 0 0,0-1 0 0 0,0 1-1 0 0,0 0 1 0 0,1-1 0 0 0,-1 1 0 0 0,0-1 0 0 0,0 1 0 0 0,1 0 0 0 0,-1-1 0 0 0,0 1 0 0 0,1 0 0 0 0,-1-1 0 0 0,1 1-1 0 0,-1 0 1 0 0,0 0 0 0 0,1-1 27 0 0,2 0-205 0 0,1 1-41 0 0,-2 0-196 0 0,-2 0-378 0 0,3-2-696 0 0,9-8-55 0 0,3 7-11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3:49.6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45 9672 0 0,'0'0'216'0'0,"3"0"32"0"0,-1 0-192 0 0,0 0 2 0 0,1 0 5 0 0,5 0 54 0 0,4 0 85 0 0,-1 0-235 0 0,-2 1 48 0 0,0-2 38 0 0,0 1 41 0 0,-1-1 42 0 0,0 0 45 0 0,-1-2 44 0 0,0 0 48 0 0,-2-1 49 0 0,-3 2-2 0 0,0 1-73 0 0,-1 1-63 0 0,1-1-54 0 0,0 1-29 0 0,0 0-45 0 0,3 1 20 0 0,-4-1-13 0 0,0 0 58 0 0,6 0 157 0 0,-5 1-189 0 0,0-1 0 0 0,0 0 0 0 0,0 0 1 0 0,0 0-1 0 0,0-1 0 0 0,0 1 0 0 0,0 0 1 0 0,0-1-1 0 0,0 1 0 0 0,1-1-89 0 0,5-4 273 0 0,2 0 114 0 0,2 2 48 0 0,0 3-185 0 0,-3-1-51 0 0,1-2-9 0 0,2-5 36 0 0,-7 5-7 0 0,8 3-135 0 0,0 0-98 0 0,-11 0-119 0 0,-2 0-79 0 0,0 0 98 0 0,0 0-57 0 0,0 0-76 0 0,0 0 76 0 0,0 0-36 0 0,0 0-41 0 0,0 0-36 0 0,0 0-385 0 0,0 0 94 0 0,0 0-52 0 0,0 0-737 0 0,0 0-578 0 0,0 0-1101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3:49.8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8656 0 0,'0'3'56'0'0,"0"2"-7"0"0,0-3 13 0 0,0 0 60 0 0,0 1 93 0 0,0-3-150 0 0,2 0-37 0 0,5 1 4 0 0,-1 1 47 0 0,0 2 83 0 0,1 2 193 0 0,-5-3 337 0 0,-2-3 39 0 0,7 0-32 0 0,0 0-81 0 0,0 0-75 0 0,-1 0-70 0 0,1 0-64 0 0,0 0-57 0 0,0 0-53 0 0,0 0-46 0 0,5 0 103 0 0,0 0-97 0 0,-1 0-67 0 0,16 0 193 0 0,-18 0-237 0 0,-1 0 33 0 0,-3-3-107 0 0,-4 2-187 0 0,1-1 38 0 0,1 0 18 0 0,0 1 87 0 0,7-3 207 0 0,-5 3-194 0 0,-2 1-72 0 0,0-1-60 0 0,0 1-76 0 0,0 0-89 0 0,-1 0 9 0 0,0 0-57 0 0,1 0-63 0 0,-1-1-69 0 0,0 1-74 0 0,1 0-79 0 0,-1 0-84 0 0,0 0-89 0 0,-1 0 315 0 0,1 0-1522 0 0,-1 0-1118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3:50.7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30 9960 0 0,'2'-2'63'0'0,"2"-1"-6"0"0,4-3-35 0 0,-5 4 38 0 0,0 1 44 0 0,1 1 67 0 0,0-1 83 0 0,1 1 100 0 0,8-2-343 0 0,-5-5 11 0 0,-4 4 60 0 0,-4 3-82 0 0,2-2 169 0 0,-1 1 200 0 0,-1 1 354 0 0,0 0 40 0 0,0 0-35 0 0,0 0-486 0 0,0 0 76 0 0,0 0 170 0 0,0 0-10 0 0,0 0-35 0 0,0 0-130 0 0,0 0-51 0 0,0 0-8 0 0,0 1-55 0 0,0 1-87 0 0,0 1-63 0 0,0 3-15 0 0,0-5 20 0 0,2 4 139 0 0,2 0-93 0 0,0 0-1 0 0,-1 1 0 0 0,1-1 1 0 0,0 3-100 0 0,2 5 110 0 0,-6-12-110 0 0,1 1 19 0 0,0 0-1 0 0,0 0 0 0 0,-1 0 0 0 0,1 1 1 0 0,-1-1-1 0 0,0 0 0 0 0,0 1 0 0 0,0-1 0 0 0,0 1 1 0 0,0-1-1 0 0,0 0 0 0 0,0 1-18 0 0,-1 0 24 0 0,1 1 0 0 0,0-1 0 0 0,0 0 0 0 0,0 1 0 0 0,0-1 0 0 0,0 0 0 0 0,1 0 0 0 0,0 3-24 0 0,4 5 37 0 0,1 6 25 0 0,-4 1 16 0 0,-2-7-38 0 0,-1-4-11 0 0,1-1 0 0 0,0 1 0 0 0,1-1 1 0 0,0 1-1 0 0,1 4-29 0 0,3 4 71 0 0,-4-12-54 0 0,1 0 0 0 0,-1 1 0 0 0,0-1 0 0 0,-1 0 0 0 0,1 0 0 0 0,0 1 0 0 0,-1-1-1 0 0,0 2-16 0 0,3 17 127 0 0,9 4 1 0 0,0-1 23 0 0,-9-3 19 0 0,-2-8-81 0 0,-2 29 200 0 0,-1-29-203 0 0,-4-3 0 0 0,5-11-78 0 0,1 1 1 0 0,-1 0-1 0 0,1-1 1 0 0,-1 1-1 0 0,1 0 1 0 0,-1 0-1 0 0,1-1 1 0 0,0 1-1 0 0,-1 0 0 0 0,1 0 1 0 0,0 0-1 0 0,0-1 1 0 0,0 1-1 0 0,-1 0 1 0 0,1 0-1 0 0,0 0 1 0 0,0 0-1 0 0,0 0 1 0 0,0-1-1 0 0,0 1 0 0 0,0 0 1 0 0,1 0-1 0 0,-1 0 1 0 0,0 0-1 0 0,0-1 1 0 0,1 2-9 0 0,4 5 76 0 0,-5-5-59 0 0,1-1 1 0 0,0 0 0 0 0,0 1 0 0 0,0-1 0 0 0,-1 1 0 0 0,1-1 0 0 0,0 1 0 0 0,-1-1 0 0 0,0 1 0 0 0,1-1 0 0 0,-1 1 0 0 0,0 0-1 0 0,0-1 1 0 0,0 1-18 0 0,2 8 129 0 0,5 4 2 0 0,-6-13-110 0 0,0 1 0 0 0,0 0 0 0 0,0-1 0 0 0,0 1 0 0 0,0 0-1 0 0,-1 0 1 0 0,1-1 0 0 0,-1 1 0 0 0,1 0 0 0 0,-1 0-21 0 0,-1 6 111 0 0,-2 1 37 0 0,2-6-130 0 0,0-2-12 0 0,1-1 0 0 0,-1 1 0 0 0,1-1 1 0 0,-1 1-1 0 0,1-1 0 0 0,0 1 1 0 0,-1 0-1 0 0,1-1 0 0 0,0 1 0 0 0,0 0 1 0 0,-1-1-1 0 0,1 1 0 0 0,0 0 1 0 0,0 0-1 0 0,0-1 0 0 0,0 1 0 0 0,0 0 1 0 0,0-1-1 0 0,0 1 0 0 0,0 0 1 0 0,0 0-1 0 0,0-1 0 0 0,0 1 0 0 0,0 0 1 0 0,1-1-1 0 0,-1 1 0 0 0,0 0 1 0 0,0-1-1 0 0,1 1 0 0 0,-1 0 0 0 0,1-1 1 0 0,-1 1-1 0 0,0 0 0 0 0,1-1 0 0 0,-1 1 1 0 0,1-1-1 0 0,-1 1 0 0 0,1-1-6 0 0,2 3 128 0 0,-3-3 0 0 0,0 0-9 0 0,0 2-39 0 0,0 8-9 0 0,0-7 14 0 0,0-1-26 0 0,0 8-38 0 0,0-7 8 0 0,0-3-55 0 0,0 0-60 0 0,0 0-37 0 0,0 0-124 0 0,0 0-224 0 0,0 0 257 0 0,0 0 101 0 0,0 0-36 0 0,0 0-8 0 0,0 0-36 0 0,0 0-41 0 0,0 0-46 0 0,0 0-50 0 0,0 0-46 0 0,0 0-44 0 0,0 0-39 0 0,0 0-293 0 0,0 0-65 0 0,0 0-50 0 0,0 0-37 0 0,0 0-1615 0 0,0 0-1423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3:59.5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 31 9096 0 0,'0'0'200'0'0,"-2"3"33"0"0,-3 0-121 0 0,5-3-98 0 0,-1 0 0 0 0,1 1 0 0 0,0-1 0 0 0,-1 0 0 0 0,1 1-1 0 0,-1-1 1 0 0,1 0 0 0 0,0 1 0 0 0,-1-1 0 0 0,1 1 0 0 0,0-1 0 0 0,0 1 0 0 0,-1-1 0 0 0,1 1 0 0 0,0-1-1 0 0,0 1 1 0 0,0-1 0 0 0,-1 1 0 0 0,1 0-14 0 0,-1 10 97 0 0,0 11-59 0 0,1-15-14 0 0,-1 2 42 0 0,0 8 117 0 0,1-12-98 0 0,0 1 0 0 0,0-1 1 0 0,0 0-1 0 0,1 1 1 0 0,0-1-1 0 0,2 5-85 0 0,1 1 167 0 0,0-2-21 0 0,-2-1-7 0 0,0 0 24 0 0,-2 2 59 0 0,0-1-29 0 0,-1 2 24 0 0,1-2-22 0 0,1-1 17 0 0,2 0 62 0 0,-2-5-221 0 0,1 5 115 0 0,1 0 48 0 0,3 8 221 0 0,11 20 676 0 0,-11-27-826 0 0,1-1-58 0 0,-4-5-191 0 0,0 0 55 0 0,2 2 111 0 0,7 7 348 0 0,-8-9-430 0 0,0-1-53 0 0,7 4 170 0 0,-2-2-46 0 0,1 1-10 0 0,-6-4-73 0 0,0 0 0 0 0,0 0 1 0 0,0 0-1 0 0,0-1 1 0 0,1 1-1 0 0,-1-1 0 0 0,0 0 1 0 0,0-1-1 0 0,4 1-110 0 0,7-1 360 0 0,-2-2-107 0 0,-3-2-59 0 0,-2 0-57 0 0,1 1 69 0 0,1 0-35 0 0,3-2 9 0 0,-1 0-40 0 0,2-3-10 0 0,-13 7-112 0 0,1 1 1 0 0,0-1 0 0 0,0 0 0 0 0,-1 0 0 0 0,1 0 0 0 0,-1 0 0 0 0,1 0-1 0 0,0-2-18 0 0,4-8 94 0 0,1-3-53 0 0,-5 12-37 0 0,3-27 49 0 0,-1 23-53 0 0,-3 6 0 0 0,0 1 0 0 0,0-1 0 0 0,-1 0 0 0 0,1 0 0 0 0,-1 0 0 0 0,1 0 0 0 0,-1 0 0 0 0,1 0 0 0 0,-1 0 0 0 0,0 0 0 0 0,1 0 0 0 0,-1 0 0 0 0,0 0 0 0 0,0 0 0 0 0,1 0 0 0 0,-1 0 0 0 0,0 0 0 0 0,0 0 0 0 0,0 0 0 0 0,0 0 0 0 0,-1 0 0 0 0,1 0 0 0 0,0 0 0 0 0,0 0 0 0 0,-1-1 0 0 0,-3-8 0 0 0,2 7 0 0 0,1 0 0 0 0,0 0 0 0 0,0 0 0 0 0,0 1 0 0 0,0-2 0 0 0,1 1 0 0 0,-1 0 0 0 0,1 0 0 0 0,-1 0 0 0 0,1-2 0 0 0,-1-7 12 0 0,-1-2-86 0 0,-3-2-92 0 0,-2-8-145 0 0,5 19 232 0 0,-4-7-136 0 0,0 1-59 0 0,5-1-3 0 0,0 1 21 0 0,-1 0-72 0 0,-2 1-83 0 0,-1-1-91 0 0,3 8 313 0 0,2 1 35 0 0,-1 0-8 0 0,1 0-39 0 0,0 0-5 0 0,0 1-40 0 0,0-1-46 0 0,0 1-53 0 0,0 1 344 0 0,0-2-400 0 0,0 1-51 0 0,0-1-48 0 0,0 1-40 0 0,0-1-153 0 0,0 0-40 0 0,0 0-185 0 0,0-1-503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4:00.1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0 107 9616 0 0,'3'3'216'0'0,"4"8"-15"0"0,1 3 106 0 0,-2-10-159 0 0,-1 0-53 0 0,-3 6-62 0 0,-2-10-33 0 0,-1 1 0 0 0,1-1 0 0 0,0 1 0 0 0,0-1 0 0 0,0 0 0 0 0,0 1 0 0 0,0-1 0 0 0,0 1 0 0 0,0-1 0 0 0,0 1 0 0 0,0-1 0 0 0,1 1 0 0 0,-1-1 0 0 0,0 1 0 0 0,0-1 0 0 0,0 1 0 0 0,0-1 0 0 0,1 0 0 0 0,-1 1 0 0 0,0-1 0 0 0,0 1 0 0 0,1-1 0 0 0,-1 0 0 0 0,0 1 0 0 0,1-1 0 0 0,-1 0 0 0 0,1 1 0 0 0,-1-1 0 0 0,0 0 0 0 0,1 0 0 0 0,-1 1 0 0 0,1-1 0 0 0,5 4 0 0 0,-3 0 24 0 0,1 3 49 0 0,-1 0 52 0 0,0-1 54 0 0,-1-2 22 0 0,-1-2-50 0 0,-1 2-78 0 0,0-2-35 0 0,0 0 19 0 0,0-1 22 0 0,1 0 40 0 0,-1 1 17 0 0,1-1 39 0 0,0 0 45 0 0,0 1 50 0 0,1-1-113 0 0,0 1-67 0 0,1 1 23 0 0,-1-1 74 0 0,0 0 82 0 0,-1-1-85 0 0,0 0 37 0 0,1 2 366 0 0,-2 2-65 0 0,-1 0-69 0 0,1 1-72 0 0,-1-2-160 0 0,1-1-37 0 0,0 0-37 0 0,0-1-39 0 0,-1-3 145 0 0,-1 1-111 0 0,-1 0-81 0 0,-3 0-20 0 0,5 1 25 0 0,-1-1 162 0 0,2 0-4 0 0,0 0-16 0 0,0 0-69 0 0,0 0-38 0 0,0 0-5 0 0,0 0-5 0 0,0-38 69 0 0,0 0-99 0 0,1 34-61 0 0,0-1 0 0 0,0 1 0 0 0,0 0 0 0 0,1 0 0 0 0,0 0 0 0 0,0 0 0 0 0,0 0 0 0 0,0 1 0 0 0,0-1 0 0 0,1 1 0 0 0,2-3 0 0 0,1-3 0 0 0,24-26-12 0 0,-25 28 1 0 0,-4 5 6 0 0,0 0 1 0 0,0 0-1 0 0,0 1 0 0 0,1-1 1 0 0,-1 0-1 0 0,1 0 1 0 0,0 1-1 0 0,-1-1 0 0 0,1 1 1 0 0,0 0-1 0 0,0-1 1 0 0,0 1-1 0 0,0 0 0 0 0,2-1 5 0 0,-1 1-11 0 0,-1-1-1 0 0,1-1 1 0 0,0 1-1 0 0,0 0 1 0 0,-1-1 0 0 0,1 1-1 0 0,0-2 12 0 0,-2 2-6 0 0,0 0 1 0 0,1 1-1 0 0,-1-1 1 0 0,1 0-1 0 0,0 1 0 0 0,-1-1 1 0 0,1 1-1 0 0,0-1 1 0 0,0 1-1 0 0,0 0 1 0 0,0 0-1 0 0,0 0 0 0 0,0 0 1 0 0,1 0-1 0 0,-1 0 1 0 0,0 1-1 0 0,0-1 0 0 0,1 1 1 0 0,-1 0 5 0 0,0-1-5 0 0,-1 1 0 0 0,1 0 0 0 0,0 0 1 0 0,0-1-1 0 0,-1 1 0 0 0,1-1 0 0 0,-1 1 0 0 0,1-1 1 0 0,-1 0-1 0 0,2 0 5 0 0,8-3-16 0 0,-8 4 10 0 0,0 1 0 0 0,-1 0 1 0 0,1 0-1 0 0,0 0 0 0 0,-1 0 0 0 0,1 0 1 0 0,-1 0-1 0 0,0 1 0 0 0,1 0 6 0 0,19 9-2 0 0,1-6 2 0 0,-13 8 15 0 0,-1-6 12 0 0,-7-5-17 0 0,0-1 0 0 0,-1 1 0 0 0,1-1 0 0 0,0 1 0 0 0,-1 0 0 0 0,1 0 0 0 0,-1 0 0 0 0,1 0 0 0 0,-1 0 0 0 0,0 0 0 0 0,1 1-10 0 0,0 0 16 0 0,0 0-1 0 0,0 0 1 0 0,1 0-1 0 0,-1 0 1 0 0,1-1-1 0 0,2 3-15 0 0,-2-3 19 0 0,0 1 0 0 0,0 0 1 0 0,0 0-1 0 0,-1 0 0 0 0,1 1 0 0 0,1 1-19 0 0,2 9 73 0 0,-1-2-10 0 0,4 8 44 0 0,6 8 2 0 0,-8-24-55 0 0,-7-4-49 0 0,1 0 0 0 0,-1 1 0 0 0,0-1 0 0 0,1 0 0 0 0,-1 0 0 0 0,0 0 0 0 0,1 1 0 0 0,-1-1 0 0 0,0 0 0 0 0,1 1 0 0 0,-1-1 1 0 0,0 0-1 0 0,0 0 0 0 0,1 1 0 0 0,-1-1 0 0 0,0 0 0 0 0,0 1 0 0 0,0-1 0 0 0,0 1 0 0 0,1-1 0 0 0,-1 0 0 0 0,0 1 0 0 0,0-1 1 0 0,0 1-1 0 0,0-1 0 0 0,0 0 0 0 0,0 1 0 0 0,0-1 0 0 0,0 1 0 0 0,0-1 0 0 0,0 1-5 0 0,0 1 141 0 0,0-2 3 0 0,0 0-4 0 0,0 0-17 0 0,0 0-10 0 0,0 0-1 0 0,0 0 2 0 0,0 0 4 0 0,0 0 2 0 0,0 0 0 0 0,0-2-20 0 0,0 1-98 0 0,0 1 0 0 0,0-1-1 0 0,0 1 1 0 0,0 0 0 0 0,0-1-1 0 0,0 1 1 0 0,0-1 0 0 0,0 1-1 0 0,0 0 1 0 0,0-1 0 0 0,0 1-1 0 0,0-1 1 0 0,1 1 0 0 0,-1 0-1 0 0,0-1 1 0 0,0 1 0 0 0,0 0-1 0 0,1-1 1 0 0,-1 1 0 0 0,0 0-1 0 0,0-1 1 0 0,1 1 0 0 0,-1 0-1 0 0,0 0 1 0 0,1-1 0 0 0,-1 1-1 0 0,0 0 1 0 0,1 0 0 0 0,-1-1-1 0 0,0 1 1 0 0,1 0-2 0 0,5-4 42 0 0,10-24 39 0 0,-16 27-80 0 0,1-1 1 0 0,-1 1-1 0 0,0 0 1 0 0,1-1-1 0 0,-1 1 0 0 0,0 0 1 0 0,0-1-1 0 0,0 1 1 0 0,0 0-1 0 0,0-2-1 0 0,3-14-1 0 0,-2 14 2 0 0,19-50-26 0 0,-10 35-29 0 0,1 4-42 0 0,7-14-42 0 0,7 13 10 0 0,-17 12 63 0 0,1 6 61 0 0,-8-3-4 0 0,14 10-59 0 0,-10-8 45 0 0,-5-1 19 0 0,1-1 0 0 0,0 0 1 0 0,-1 0-1 0 0,1 1 1 0 0,-1-1-1 0 0,1 0 0 0 0,0 1 1 0 0,-1-1-1 0 0,1 1 0 0 0,-1-1 1 0 0,1 0-1 0 0,-1 1 0 0 0,0-1 1 0 0,1 1-1 0 0,-1-1 0 0 0,1 1 1 0 0,-1 0-1 0 0,0-1 0 0 0,1 1 1 0 0,-1-1-1 0 0,0 1 0 0 0,0 0 3 0 0,3 4 1 0 0,12 22-1 0 0,-9-22 0 0 0,-5-5 0 0 0,-1 0 0 0 0,0 0 0 0 0,1 1 0 0 0,-1-1 0 0 0,1 0 0 0 0,-1 0 0 0 0,0 1 0 0 0,1-1 0 0 0,-1 0 0 0 0,0 1 0 0 0,1-1 0 0 0,-1 1 0 0 0,0-1 0 0 0,0 0 0 0 0,1 1 0 0 0,-1-1 0 0 0,0 1 0 0 0,0-1 0 0 0,0 1 0 0 0,1-1 0 0 0,-1 0 0 0 0,0 1 0 0 0,0-1 0 0 0,0 1 0 0 0,0-1 0 0 0,0 1 0 0 0,0-1 0 0 0,0 1 0 0 0,0-1 0 0 0,0 1 0 0 0,0-1 0 0 0,-1 1 0 0 0,1 1 1 0 0,1 0-1 0 0,-1-1 0 0 0,0 1 0 0 0,0 0 0 0 0,1-1 0 0 0,-1 1 0 0 0,1 0 0 0 0,0-1 0 0 0,-1 1 1 0 0,1-1-1 0 0,0 1 0 0 0,0-1 0 0 0,0 1 0 0 0,0-1 4 0 0,0 1 0 0 0,0-1 0 0 0,0 1 0 0 0,-1-1 0 0 0,1 1 0 0 0,-1-1 0 0 0,1 1 0 0 0,-1 0 0 0 0,1-1 0 0 0,-1 1 0 0 0,0 0 0 0 0,0 0 0 0 0,1-1-4 0 0,-2 6 8 0 0,1-5-7 0 0,0 0-1 0 0,0 0 0 0 0,0 1 0 0 0,0-1 0 0 0,0 0 1 0 0,1 0-1 0 0,-1 0 0 0 0,0 0 0 0 0,1 0 0 0 0,0 1 0 0 0,4 4 0 0 0,-4-5 0 0 0,0-1 0 0 0,-1 0 0 0 0,1 1 0 0 0,0-1 0 0 0,0 1 0 0 0,-1-1 0 0 0,1 1 0 0 0,-1-1 0 0 0,1 1 0 0 0,-1-1 0 0 0,0 1 0 0 0,0-1 0 0 0,1 1 0 0 0,-1 0 0 0 0,0 2-3 0 0,2 19-58 0 0,-2-22 55 0 0,0 0-1 0 0,1 0 1 0 0,-1 0-1 0 0,0-1 1 0 0,1 1-1 0 0,-1 0 1 0 0,1 0-1 0 0,0 0 1 0 0,-1 0 0 0 0,1-1-1 0 0,0 1 1 0 0,-1 0-1 0 0,1-1 1 0 0,0 1-1 0 0,0 0 1 0 0,0-1-1 0 0,-1 1 1 0 0,1-1-1 0 0,0 1 1 0 0,0-1-1 0 0,0 0 1 0 0,0 1 6 0 0,12 2-151 0 0,2 1-107 0 0,-2 4-97 0 0,-12-7-230 0 0,0 0 72 0 0,1 0 64 0 0,-1-1 54 0 0,0 1-19 0 0,1-1 50 0 0,2 0-573 0 0,-2 0 380 0 0,-1 0 130 0 0,0 0 17 0 0,0 1-63 0 0,5 3-1741 0 0,3 4-1252 0 0,-9-7 3465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4:00.6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0 198 8640 0 0,'0'0'197'0'0,"0"0"24"0"0,0 0 17 0 0,3 0-38 0 0,14 0-162 0 0,-1 0-30 0 0,-13 0 20 0 0,1 0 34 0 0,-2-1 94 0 0,1-1 178 0 0,3-2-52 0 0,0 0 74 0 0,1 2 57 0 0,1 0 39 0 0,15 1 877 0 0,-12 1-803 0 0,1 0-17 0 0,-10 0-437 0 0,0 0 1 0 0,1-1-1 0 0,-1 1 0 0 0,0-1 1 0 0,0 1-1 0 0,0-1 0 0 0,0 0 1 0 0,0 0-1 0 0,0 0 0 0 0,1-1-72 0 0,6-3 274 0 0,-4 4-174 0 0,0 0-34 0 0,0-1 166 0 0,5-8-10 0 0,-7 7-80 0 0,-1 2-49 0 0,0 1-31 0 0,1 1-29 0 0,2 0 26 0 0,-3-2 6 0 0,1-1 41 0 0,0-1-65 0 0,2-2 9 0 0,-2 2 4 0 0,1-1 35 0 0,9-7 14 0 0,-12 11-96 0 0,1-1-1 0 0,-1 1 1 0 0,0-1-1 0 0,0 0 1 0 0,1 0-1 0 0,-1 0 0 0 0,0 0 1 0 0,0 1-1 0 0,0-2 1 0 0,0 1-1 0 0,0 0 1 0 0,0-1-7 0 0,0-7 20 0 0,-1 9-18 0 0,0-1-1 0 0,0 1 0 0 0,0 0 1 0 0,-1-1-1 0 0,1 1 0 0 0,0 0 1 0 0,0-1-1 0 0,0 1 1 0 0,0 0-1 0 0,0-1 0 0 0,0 1 1 0 0,0 0-1 0 0,0-1 0 0 0,1 1 1 0 0,-1 0-1 0 0,0-1 1 0 0,0 1-1 0 0,0 0 0 0 0,0-1 1 0 0,0 1-1 0 0,1 0 0 0 0,-1-1 1 0 0,0 1-1 0 0,0 0 1 0 0,1-1-3 0 0,9-4 24 0 0,-10 4-20 0 0,0 1 0 0 0,1-1 0 0 0,-1 0 0 0 0,0 0 0 0 0,1 1 0 0 0,-1-1 0 0 0,0 0 1 0 0,0 0-1 0 0,0 0 0 0 0,0 1 0 0 0,0-1 0 0 0,0 0 0 0 0,0 0 0 0 0,0 0-3 0 0,-2-15 10 0 0,-8 1 1 0 0,5 3 32 0 0,-6 7-33 0 0,10 1-9 0 0,0 1 0 0 0,-14-5 51 0 0,-7-4-41 0 0,17 11-12 0 0,2 4 1 0 0,-10 7-12 0 0,8-7-38 0 0,0-2 39 0 0,0 0 12 0 0,0 9-11 0 0,-5-5-33 0 0,-8 22 32 0 0,17-25 11 0 0,0-1 0 0 0,-1 0 0 0 0,1 0 0 0 0,0 0 0 0 0,0 0 0 0 0,0 0 0 0 0,0 1 0 0 0,0-1 0 0 0,1 0 0 0 0,-1 1 0 0 0,0-1 0 0 0,1 0 0 0 0,-1 1 0 0 0,0-1 0 0 0,1 1 0 0 0,0-1 0 0 0,-1 1 0 0 0,1-1 0 0 0,0 1 0 0 0,0-1 0 0 0,0 1 0 0 0,0 0 0 0 0,0-1 0 0 0,0 4 0 0 0,-1-1 0 0 0,1 0 0 0 0,-1 0 0 0 0,0 1 0 0 0,0-1 0 0 0,0 0 0 0 0,-1 0 0 0 0,0 2 0 0 0,-7 12 24 0 0,7-14 2 0 0,1-1-1 0 0,-1 1 0 0 0,1-1 0 0 0,-1 1 0 0 0,1 0 0 0 0,0 0 0 0 0,0-1 1 0 0,1 1-1 0 0,-1 1-25 0 0,1 18 141 0 0,0-17-85 0 0,-1 6 61 0 0,4 0 34 0 0,-2-12-143 0 0,16 36 498 0 0,-5-12-102 0 0,-9-20-373 0 0,0 1 38 0 0,4 3 109 0 0,13 11 326 0 0,-14-15-386 0 0,-2-1-45 0 0,10 4 115 0 0,3 1 25 0 0,-7-5-71 0 0,2-3-36 0 0,-10 0-92 0 0,-1-1 1 0 0,1 1-1 0 0,0 0 1 0 0,0 0-1 0 0,0 0 1 0 0,0 1-1 0 0,0-1 1 0 0,0 0-1 0 0,-1 1 1 0 0,1-1-1 0 0,1 1-14 0 0,3 3 37 0 0,-6-3-32 0 0,1 0-1 0 0,-1-1 1 0 0,1 1-1 0 0,0-1 1 0 0,-1 1-1 0 0,1-1 1 0 0,0 1-1 0 0,-1-1 1 0 0,1 1-1 0 0,0-1 1 0 0,0 0-1 0 0,-1 1 0 0 0,1-1 1 0 0,0 0-1 0 0,0 0 1 0 0,-1 0-1 0 0,1 1 1 0 0,0-1-1 0 0,0 0 1 0 0,0 0-1 0 0,-1 0 1 0 0,1 0-1 0 0,0 0 1 0 0,0 0-1 0 0,0-1 1 0 0,-1 1-1 0 0,1 0 1 0 0,1-1-5 0 0,2-5 14 0 0,-1 2-16 0 0,10 2 64 0 0,-13 2-146 0 0,1 0 33 0 0,-1 0 28 0 0,1 0 75 0 0,1 0 167 0 0,-1 0-163 0 0,0 0-102 0 0,0 0-84 0 0,0 0 18 0 0,-1 0-33 0 0,1 0-37 0 0,-1 0-40 0 0,1 0-43 0 0,0 0-47 0 0,0 0-49 0 0,-1 0-53 0 0,0 0-746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3:58.9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242 107 6896 0 0,'0'0'200'0'0,"0"0"-56"0"0,0 0-20 0 0,0 0 30 0 0,0 0 120 0 0,0 0 223 0 0,0 0 14 0 0,0 0 13 0 0,0 0 52 0 0,0-3 28 0 0,0 2-470 0 0,0-3 2 0 0,0 3-80 0 0,0 0 34 0 0,0 0 26 0 0,0-1 42 0 0,0 1 50 0 0,0-1 58 0 0,0 2-108 0 0,-3 0 22 0 0,0 0-75 0 0,-5-1 72 0 0,-3 1 105 0 0,7 2-93 0 0,0 0 37 0 0,-9 8 80 0 0,-2-7-37 0 0,9-3-144 0 0,0 1-32 0 0,-1 2-1 0 0,0 1-37 0 0,-14 5 42 0 0,11-6-70 0 0,-9 3 18 0 0,5 0 18 0 0,-4 4 28 0 0,-5-5 5 0 0,18 2-36 0 0,3-4-24 0 0,-9 4 55 0 0,10-7-85 0 0,0 0 0 0 0,0 1 1 0 0,0-1-1 0 0,0 1 1 0 0,0-1-1 0 0,0 1 0 0 0,0 0 1 0 0,1-1-1 0 0,-1 1 1 0 0,0 0-1 0 0,0-1 0 0 0,0 1 1 0 0,1 0-1 0 0,-1 0 0 0 0,0 0 1 0 0,1 0-7 0 0,-3 5 42 0 0,3-5-37 0 0,0-1 0 0 0,-1 1-1 0 0,1-1 1 0 0,0 1-1 0 0,0-1 1 0 0,0 0-1 0 0,0 1 1 0 0,-1-1-1 0 0,1 1 1 0 0,0-1 0 0 0,0 0-1 0 0,-1 1 1 0 0,1-1-1 0 0,0 0 1 0 0,-1 1-1 0 0,1-1 1 0 0,0 0-1 0 0,-1 1 1 0 0,1-1 0 0 0,0 0-1 0 0,-1 0 1 0 0,1 0-1 0 0,-1 1 1 0 0,1-1-1 0 0,0 0 1 0 0,-1 0 0 0 0,1 0-1 0 0,-1 0 1 0 0,1 0-1 0 0,-1 0 1 0 0,1 0-1 0 0,-1 0 1 0 0,1 0-1 0 0,0 0 1 0 0,-1 0 0 0 0,1 0-5 0 0,-2 1 49 0 0,4 1-12 0 0,8 10-19 0 0,-7-5-18 0 0,-2-4 0 0 0,0-1 0 0 0,0 1 0 0 0,1 0 0 0 0,-1-1 0 0 0,1 1 0 0 0,-1-1 0 0 0,1 0 0 0 0,0 1 0 0 0,0-1 0 0 0,0 0 0 0 0,0 0 0 0 0,0 0 0 0 0,1-1 0 0 0,-1 1 0 0 0,1 0 0 0 0,7 3 0 0 0,-7-4 0 0 0,-1 0 0 0 0,0 0 0 0 0,0 0 0 0 0,0 0 0 0 0,0 0 0 0 0,0 1 0 0 0,0-1 0 0 0,0 1 0 0 0,0 0 0 0 0,0 0-3 0 0,0 0 0 0 0,0-1 0 0 0,0 1 1 0 0,0-1-1 0 0,1 1 0 0 0,-1-1 1 0 0,1 0-1 0 0,-1 0 0 0 0,1 0 1 0 0,0 0-1 0 0,-1 0 0 0 0,2 0 3 0 0,0 0-8 0 0,0 0 0 0 0,0 1 0 0 0,0-1 0 0 0,0 1 0 0 0,0 0 1 0 0,3 2 7 0 0,3 3-14 0 0,-4-4 14 0 0,0 1-1 0 0,0 0 0 0 0,-1 0 1 0 0,4 4 0 0 0,-5-5 0 0 0,-1 0 0 0 0,1 0 0 0 0,0 0 0 0 0,0-1 0 0 0,0 0 0 0 0,1 1 0 0 0,15 9 0 0 0,3 0 12 0 0,-18-9 46 0 0,-2-1 8 0 0,2 4-36 0 0,15 13 132 0 0,-18-16-98 0 0,-2-1 21 0 0,0 2-27 0 0,1-1-21 0 0,-1-1 1 0 0,0 0-1 0 0,0 0 0 0 0,0 1 1 0 0,-1-1-1 0 0,1 0 1 0 0,0 0-1 0 0,-1 0 1 0 0,0 2-38 0 0,-1 0 65 0 0,-11 20 300 0 0,5-19-255 0 0,-8 3-16 0 0,12-6-64 0 0,-11 6 73 0 0,1-2-36 0 0,13-5-62 0 0,-3 0 7 0 0,0 0-1 0 0,0 0 0 0 0,-1 0 0 0 0,1-1 1 0 0,0 1-1 0 0,0-1 0 0 0,0 0 1 0 0,-1-1-1 0 0,-2 0-11 0 0,-9 1 40 0 0,9 0-32 0 0,5 0-7 0 0,0 0-1 0 0,0 0 0 0 0,0 0 0 0 0,0 0 0 0 0,0 0 1 0 0,0 0-1 0 0,0-1 0 0 0,0 1 0 0 0,0-1 0 0 0,-1 0 0 0 0,-6-6-14 0 0,3 2-41 0 0,0-3-76 0 0,1-1-74 0 0,2 3-24 0 0,-1 1-51 0 0,1 3 103 0 0,1 1-16 0 0,1 1 17 0 0,-1-1-56 0 0,1 1-66 0 0,0-1-78 0 0,0 0 15 0 0,1 0-52 0 0,-1 0-44 0 0,1 0-40 0 0,0-1-144 0 0,0 0-39 0 0,0 0-174 0 0,0-1-468 0 0</inkml:trace>
  <inkml:trace contextRef="#ctx0" brushRef="#br0" timeOffset="352.66">635 1 10136 0 0,'0'0'230'0'0,"0"0"30"0"0,0 0 19 0 0,-2 0 18 0 0,-3 0-176 0 0,1 0 91 0 0,-1 1 56 0 0,-6 1 430 0 0,5 0-340 0 0,4 0-230 0 0,-1 0-50 0 0,0-1-63 0 0,1 1-71 0 0,-1 1 314 0 0,1-2-94 0 0,-1 0-59 0 0,-1-1-52 0 0,1 0-12 0 0,1 0 42 0 0,-16 10 247 0 0,6-7-204 0 0,9-2-104 0 0,1-1 0 0 0,0 1 0 0 0,0-1 0 0 0,-1 1 1 0 0,1 0-1 0 0,0 0 0 0 0,0 0 0 0 0,0 0 0 0 0,0 0 1 0 0,0 0-1 0 0,0 0 0 0 0,1 1 0 0 0,-1-1 0 0 0,0 1-22 0 0,-3 4 65 0 0,-16 12 195 0 0,11-14-138 0 0,-2 1 43 0 0,-11 8 76 0 0,3-1 28 0 0,16-10-199 0 0,-3 2 92 0 0,3 3-44 0 0,2-2-87 0 0,-8 7 82 0 0,7-9-22 0 0,2 1-41 0 0,2 4-20 0 0,-1-5-9 0 0,0 12 11 0 0,0-14-27 0 0,0 0 0 0 0,0-1 1 0 0,0 1-1 0 0,0 0 0 0 0,0 0 0 0 0,0 0 0 0 0,0 0 0 0 0,0-1 0 0 0,1 1 1 0 0,-1 0-1 0 0,0 0 0 0 0,1-1 0 0 0,-1 1 0 0 0,1 1-5 0 0,9 3 68 0 0,-4 5-54 0 0,-6-9-14 0 0,1 0 0 0 0,-1 0 0 0 0,1 0 0 0 0,-1 0 0 0 0,1 0 0 0 0,-1 0 0 0 0,1 0 0 0 0,-1 0 0 0 0,1 0 0 0 0,0 0 0 0 0,0-1 0 0 0,-1 1 0 0 0,1 0 0 0 0,0-1 0 0 0,0 1-1 0 0,0 0 1 0 0,32 16 0 0 0,-12-8 1 0 0,1 0-2 0 0,-14-5 1 0 0,17 7 1 0 0,30 14 10 0 0,-38-18 36 0 0,3 5-31 0 0,4 0-18 0 0,-13-9 2 0 0,0 2 0 0 0,0-1 0 0 0,2 3 0 0 0,-11-6 0 0 0,-1 0 0 0 0,0-1 0 0 0,0 1 0 0 0,0 0 0 0 0,0 0 0 0 0,0 0 0 0 0,0 0 0 0 0,0 0 0 0 0,0 0 0 0 0,-1 0 0 0 0,1 0 0 0 0,0 0 0 0 0,-1 0 0 0 0,1 1 0 0 0,0-1 0 0 0,-1 0 0 0 0,0 0-1 0 0,0-1 1 0 0,1 1 0 0 0,-1 0-1 0 0,0-1 1 0 0,1 1-1 0 0,-1-1 1 0 0,1 1-1 0 0,-1 0 1 0 0,0-1 0 0 0,1 1-1 0 0,-1-1 1 0 0,1 1-1 0 0,-1-1 1 0 0,1 1-1 0 0,0-1 1 0 0,-1 0 0 0 0,1 1-1 0 0,-1-1 1 0 0,1 0-1 0 0,0 1 1 0 0,-1-1 0 0 0,1 0-1 0 0,0 0 1 0 0,-1 0-1 0 0,1 0 1 0 0,0 1 0 0 0,-1-1-1 0 0,0-1 0 0 0,0 1 1 0 0,1 0-1 0 0,-1 0 0 0 0,0 0 0 0 0,0 0 1 0 0,0 0-1 0 0,0 0 0 0 0,0 0 0 0 0,0 0 1 0 0,0 0-1 0 0,0 0 0 0 0,0 0 0 0 0,0 0 1 0 0,0 0-1 0 0,1 0 0 0 0,-1 0 0 0 0,0 0 1 0 0,0 0-1 0 0,0 0 0 0 0,0 1 0 0 0,0-1 1 0 0,0 0-1 0 0,0 0 0 0 0,0 0 0 0 0,0 0 1 0 0,0 0-1 0 0,0 0 0 0 0,0 0 0 0 0,1 0 1 0 0,-1 0-1 0 0,0 0 0 0 0,0 0 0 0 0,0 0 1 0 0,0 0-1 0 0,0 0 0 0 0,0 0 0 0 0,0 1 1 0 0,0-1-1 0 0,0 0 0 0 0,0 0 0 0 0,0 0 1 0 0,0 0-1 0 0,0 0 0 0 0,0 0 0 0 0,0 0 1 0 0,0 0-1 0 0,0 0 0 0 0,0 0 0 0 0,0 0 1 0 0,0 1-1 0 0,0-1 0 0 0,0 0 0 0 0,0 0 1 0 0,0 0-1 0 0,0 0 0 0 0,0 0 1 0 0,0 10 4 0 0,0-7 65 0 0,-3-1-1 0 0,-4 9-23 0 0,-3 2-4 0 0,0-9 17 0 0,7-4-47 0 0,1 0 0 0 0,-1 1 0 0 0,1-1 0 0 0,-1 1 0 0 0,1 0 0 0 0,-1 0 0 0 0,1-1-1 0 0,0 2 1 0 0,0-1 0 0 0,-1 0-11 0 0,-7 4 19 0 0,-1 0-35 0 0,0-1 14 0 0,-6 2-16 0 0,2-4-67 0 0,9-1-34 0 0,1 0 62 0 0,-7 5 15 0 0,6-3-53 0 0,3-2-7 0 0,0 1-49 0 0,-2-1-145 0 0,2-1 101 0 0,0 0-36 0 0,2 0-17 0 0,-1 0-39 0 0,-1 0-387 0 0,1 0 93 0 0,0 0-52 0 0,-3 0-744 0 0,-1 0-585 0 0,-3 0-1114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3:28.3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2 302 7520 0 0,'0'0'217'0'0,"0"3"-6"0"0,0 2-173 0 0,0 1 55 0 0,0 0 48 0 0,0 1 38 0 0,-1 6 256 0 0,1 21 699 0 0,1-23-800 0 0,0-1-83 0 0,0-5-179 0 0,0-1-44 0 0,4 10 299 0 0,0-2-48 0 0,-3 10 78 0 0,-1-7-108 0 0,2-2-38 0 0,1 3 1 0 0,3 7 53 0 0,6 16 161 0 0,-10-9-61 0 0,-3-23-242 0 0,1 0 1 0 0,0 0 0 0 0,0-1 0 0 0,1 1 0 0 0,0 0-1 0 0,2 5-123 0 0,-3-7 74 0 0,2 3 114 0 0,-2 0-40 0 0,-1 4 68 0 0,1 5 48 0 0,3-9-108 0 0,-1-1-36 0 0,4 3 42 0 0,-5-8-132 0 0,0 0-1 0 0,-1 0 0 0 0,0 1 1 0 0,1-1-1 0 0,-1 0 1 0 0,0 0-1 0 0,0 2-29 0 0,1 6 95 0 0,-1 2 36 0 0,-2-1-41 0 0,0 7 80 0 0,1-14-119 0 0,1 0 0 0 0,-1 0 0 0 0,0 0 0 0 0,1 1 1 0 0,0-1-1 0 0,1 2-51 0 0,0 0 25 0 0,5 17 120 0 0,-4 6 86 0 0,-3-1-78 0 0,3-23-89 0 0,7 5 0 0 0,-8-8 0 0 0,-2-2 0 0 0,0 0 0 0 0,0 0-26 0 0,0 0-105 0 0,0 0-14 0 0,0-2-22 0 0,0 0 105 0 0,0-2-110 0 0,1-12-427 0 0,1 10 390 0 0,1 0 34 0 0,4-6-133 0 0,-5 0-42 0 0,1-1-63 0 0,-1 8 137 0 0,2-2-34 0 0,-2 4 108 0 0,-1 0-39 0 0,0 1 27 0 0,0-1-33 0 0,0-2-214 0 0,-1 1 146 0 0,1 1-39 0 0,-1-2-223 0 0,-1 0-101 0 0,1 1 100 0 0,0-1-38 0 0,-2-4-632 0 0,-2-3-486 0 0,-5-6-929 0 0</inkml:trace>
  <inkml:trace contextRef="#ctx0" brushRef="#br0" timeOffset="301.81">17 197 7856 0 0,'0'0'174'0'0,"0"0"29"0"0,0-3 13 0 0,3-9-31 0 0,-1 8-119 0 0,1 1-46 0 0,6-3-99 0 0,-4 4 45 0 0,-3 0 44 0 0,0 1 31 0 0,0-2 36 0 0,-1 1 21 0 0,0-1 36 0 0,0 0 40 0 0,-1-1 45 0 0,0 3-173 0 0,0 0 0 0 0,0 1 0 0 0,0-1 0 0 0,0 1 1 0 0,0-1-1 0 0,0 0 0 0 0,1 1 0 0 0,-1-1 0 0 0,0 1 1 0 0,0-1-1 0 0,1 1 0 0 0,-1-1 0 0 0,0 1 0 0 0,1-1 1 0 0,-1 1-1 0 0,0-1 0 0 0,1 1 0 0 0,-1-1 0 0 0,1 1 0 0 0,-1-1 1 0 0,1 1-1 0 0,0-1-46 0 0,6-2 453 0 0,1-1-49 0 0,3 0 44 0 0,-6 1-268 0 0,0 0-33 0 0,-1-4 34 0 0,-4 7-170 0 0,0-1 0 0 0,0 1-1 0 0,1 0 1 0 0,-1-1-1 0 0,0 1 1 0 0,1-1-1 0 0,-1 1 1 0 0,0 0-1 0 0,1-1 1 0 0,-1 1-1 0 0,0 0 1 0 0,1-1-1 0 0,-1 1 1 0 0,0 0-1 0 0,1 0 1 0 0,-1-1-1 0 0,1 1 1 0 0,-1 0-1 0 0,1 0 1 0 0,-1 0 0 0 0,1 0-1 0 0,-1 0 1 0 0,1 0-1 0 0,-1-1 1 0 0,0 1-1 0 0,1 0 1 0 0,-1 0-1 0 0,1 0 1 0 0,-1 1-1 0 0,1-1 1 0 0,-1 0-1 0 0,1 0-10 0 0,9 0 154 0 0,-1 0-36 0 0,15 0 158 0 0,-10 2-35 0 0,-5 3-43 0 0,3 1 1 0 0,1-3-49 0 0,2 1 2 0 0,0 6-81 0 0,-13-8-70 0 0,-1-1 0 0 0,1 0 0 0 0,0 1 0 0 0,0-1 0 0 0,0 0-1 0 0,0 0 1 0 0,0 0 0 0 0,0 0 0 0 0,0 0 0 0 0,0-1 0 0 0,0 1 0 0 0,1-1-1 0 0,14 7 0 0 0,-15-5 1 0 0,1 0 1 0 0,-1 1 0 0 0,0-1 0 0 0,0 1 0 0 0,0-1 0 0 0,0 1 0 0 0,0 0-2 0 0,14 18 79 0 0,-5-11-25 0 0,-6-5-22 0 0,0 0 0 0 0,0 0 0 0 0,0 1 0 0 0,-1 0-32 0 0,9 20 135 0 0,-9-16-93 0 0,2 7 30 0 0,-4 1 21 0 0,-2-3-37 0 0,0 3 44 0 0,0 37 293 0 0,0-53-382 0 0,0-1 1 0 0,0 1-1 0 0,0-1 0 0 0,-1 1 1 0 0,1-1-1 0 0,0 1 1 0 0,-1-1-1 0 0,1 1 0 0 0,-1-1 1 0 0,0 2-12 0 0,-1 0 19 0 0,0 0 0 0 0,-1 0 0 0 0,1 0 0 0 0,-1-1 0 0 0,1 1 0 0 0,-2 0-19 0 0,-4 5 47 0 0,-11 10 59 0 0,13-11-76 0 0,1-2-12 0 0,0-1-2 0 0,-1 0 0 0 0,1 0 0 0 0,-1-1 0 0 0,0 1 0 0 0,0-1 0 0 0,0 0-16 0 0,0-1-2 0 0,-27 11 4 0 0,24-10 6 0 0,-7 0 31 0 0,-4-3-23 0 0,8-1-5 0 0,3 1 2 0 0,3-2-53 0 0,3 0-41 0 0,-10-5-186 0 0,8 4 92 0 0,1 0-68 0 0,2 1 77 0 0,1 1-37 0 0,0-1-42 0 0,0 0-45 0 0,0 0-51 0 0,1 0-55 0 0,0 2 52 0 0,0-1-47 0 0,0 1-41 0 0,0-1-36 0 0,0 1-134 0 0,0 0-36 0 0,0 0-1401 0 0</inkml:trace>
  <inkml:trace contextRef="#ctx0" brushRef="#br0" timeOffset="610.33">637 197 10656 0 0,'0'0'241'0'0,"0"2"38"0"0,5 17 198 0 0,-3-12-361 0 0,1-1-46 0 0,-1-1-57 0 0,-1-2-52 0 0,0 0 42 0 0,-1 0-3 0 0,1-1 1 0 0,0 0 0 0 0,0 1-1 0 0,0-1 1 0 0,0 0-1 0 0,0 0 1 0 0,0 0 0 0 0,0 1-1 0 0,1-1 1 0 0,-1-1-1 0 0,1 1 1 0 0,-1 0 0 0 0,2 0-1 0 0,2 5-5 0 0,0 0 71 0 0,-1 2 78 0 0,2 5 142 0 0,0-1 3 0 0,-2-5-169 0 0,16 18 586 0 0,-7-9-244 0 0,-7-8-272 0 0,-2 0-32 0 0,2 6 327 0 0,1 0-97 0 0,2 1-13 0 0,6 7 90 0 0,-1 0 40 0 0,-5-7-76 0 0,-4-3-73 0 0,1-9-133 0 0,-5-4-209 0 0,-1 0 0 0 0,1 0 0 0 0,-1 1 0 0 0,1-1 0 0 0,-1 0 0 0 0,0 1-1 0 0,1-1 1 0 0,-1 0 0 0 0,0 1 0 0 0,1-1 0 0 0,-1 0 0 0 0,0 1 0 0 0,1-1 0 0 0,-1 0 0 0 0,0 1 0 0 0,0-1 0 0 0,0 1 0 0 0,1-1-1 0 0,-1 1 1 0 0,0-1 0 0 0,0 1 0 0 0,0-1 0 0 0,0 1 0 0 0,0-1 0 0 0,0 1 0 0 0,0-1 0 0 0,0 0 0 0 0,0 1 0 0 0,0-1 0 0 0,0 1 0 0 0,0-1-1 0 0,0 1-13 0 0,0 6 160 0 0,5 5 316 0 0,-3-8-349 0 0,1-2-61 0 0,-1 1-101 0 0,1-1 144 0 0,-3-2-12 0 0,0 0 25 0 0,0 0 104 0 0,0 0 44 0 0,-1 1-37 0 0,-1-1-99 0 0,-1 0-74 0 0,-3 0-11 0 0,5-1 13 0 0,-4 1 82 0 0,0 0-47 0 0,0-3 1 0 0,3-3-33 0 0,2 3-9 0 0,-3-2 58 0 0,-3-3-109 0 0,1 0 1 0 0,0-1 0 0 0,0 0-1 0 0,1 0-5 0 0,4 9 0 0 0,-1-2 0 0 0,1 1 0 0 0,-1-1 0 0 0,0 1 0 0 0,1-1 0 0 0,-1 0 0 0 0,1 1 0 0 0,0-1 0 0 0,0 0 0 0 0,0 1 0 0 0,0-1 0 0 0,0 0 0 0 0,0 0 0 0 0,0 1 0 0 0,0-1 0 0 0,0 0 0 0 0,1 1 0 0 0,-1-1 0 0 0,1 0 0 0 0,-1 0 0 0 0,1 1 0 0 0,-1-1 0 0 0,0 0 0 0 0,0 1 0 0 0,0-1 0 0 0,0 0 0 0 0,0 1 0 0 0,0-1 0 0 0,0 0 0 0 0,-1 0 0 0 0,1 1 0 0 0,0-1 0 0 0,-1 1 0 0 0,0-1 0 0 0,1 0 0 0 0,-1 1 0 0 0,-2-5 0 0 0,2 4 0 0 0,0 1 0 0 0,0-1 0 0 0,0 0 0 0 0,0 1 0 0 0,0-1 0 0 0,1 0 0 0 0,-1 0 0 0 0,1 0 0 0 0,-1 0 0 0 0,1 0 0 0 0,0 1 0 0 0,0-1 0 0 0,-1 0 0 0 0,1 0 0 0 0,1 0 0 0 0,-1 0 0 0 0,0 0 0 0 0,0 0 0 0 0,1 0 0 0 0,5-11 0 0 0,-5 12 0 0 0,0-1 0 0 0,-1 1 0 0 0,1 0 0 0 0,0-1 0 0 0,-1 1 0 0 0,1-1 0 0 0,-1 1 0 0 0,1 0 0 0 0,-1-1 0 0 0,0 1 0 0 0,0-1 0 0 0,0 0 0 0 0,0 1 0 0 0,5-15 37 0 0,5 0-78 0 0,4 1-57 0 0,2 1-37 0 0,0-1-37 0 0,-4 3-32 0 0,26-24-500 0 0,-19 21 394 0 0,-9 9 194 0 0,-1 2 37 0 0,-6 3 41 0 0,12-4-189 0 0,0-6-38 0 0,0 0-10 0 0,0 7-112 0 0,-2 1 17 0 0,7-7-464 0 0,-13 8 561 0 0,-2 1 45 0 0,-1 1 53 0 0,-1-1-34 0 0,0 1-40 0 0,0-1-46 0 0,0 0-149 0 0,1-1-72 0 0,-2 0-64 0 0,1 0-51 0 0,0 0-172 0 0,0 1-41 0 0,3-1-1047 0 0,3 1-1055 0 0,-9 1 2945 0 0</inkml:trace>
  <inkml:trace contextRef="#ctx0" brushRef="#br0" timeOffset="937.91">1348 91 8032 0 0,'0'0'182'0'0,"0"0"29"0"0,0 0 12 0 0,-3 0-37 0 0,-5 0-63 0 0,2 0-59 0 0,0 0-2 0 0,5 0 27 0 0,0 0 0 0 0,-1 0 39 0 0,0 0 47 0 0,-2 0 55 0 0,-3 1 72 0 0,0 2-45 0 0,-4 5 151 0 0,8-5-135 0 0,1-2-100 0 0,-1 0-66 0 0,-1-1-60 0 0,1 0-12 0 0,0 0 47 0 0,-15 11 310 0 0,-12 10 390 0 0,18-10-473 0 0,5-4-116 0 0,5-5-131 0 0,-1 0 1 0 0,1 0 0 0 0,0 0-1 0 0,0 0 1 0 0,0 0-1 0 0,1 1 1 0 0,-1-1-1 0 0,0 1 1 0 0,1-1 0 0 0,-1 2-63 0 0,-3 16 223 0 0,3-12-152 0 0,0-1 0 0 0,0 0 0 0 0,0-1 1 0 0,-2 4-72 0 0,-5 9 141 0 0,2 1 51 0 0,-1 8 134 0 0,6-14-53 0 0,0-1 1 0 0,0 1 0 0 0,1 12-274 0 0,2-17 187 0 0,1-1-52 0 0,3-1-27 0 0,3 3-15 0 0,7 6 14 0 0,-11-9-76 0 0,7 7 43 0 0,4-5 61 0 0,-3 2 84 0 0,-10-10-179 0 0,0 1 1 0 0,-1 0 0 0 0,1-1 0 0 0,0 1 0 0 0,0-1 0 0 0,0 0 0 0 0,0 0 0 0 0,0 1 0 0 0,2-1-41 0 0,4 1 120 0 0,26 0 343 0 0,-20-3-304 0 0,-6 1-102 0 0,-2 0-40 0 0,0 0 14 0 0,-1-1 0 0 0,0 1 0 0 0,1-1 0 0 0,-1 0 0 0 0,4-2-31 0 0,3-1 47 0 0,-1 0 0 0 0,0-1 0 0 0,2-2-47 0 0,6-2 77 0 0,0 1 36 0 0,4 0 67 0 0,-17 5-129 0 0,0 1-1 0 0,0-2 0 0 0,0 1 0 0 0,-1-1 0 0 0,1 0-50 0 0,2-1 55 0 0,2-1-4 0 0,-7 5-36 0 0,-1 0-1 0 0,1-1 0 0 0,0 1 1 0 0,-1-1-1 0 0,0 0 0 0 0,1 0 1 0 0,-1 0-1 0 0,0 0 0 0 0,0 0 1 0 0,0 0-1 0 0,2-3-14 0 0,2-9 80 0 0,0-5-21 0 0,-3 9-35 0 0,-2 6-11 0 0,0 0 0 0 0,0 0 1 0 0,-1 0-1 0 0,0 0 0 0 0,1 0 0 0 0,-1 0 1 0 0,-1 0-1 0 0,1-1-13 0 0,0-3 20 0 0,-3 3 60 0 0,-6-4-9 0 0,2 3-17 0 0,0-1 1 0 0,1 0-1 0 0,0 0 0 0 0,-2-3-54 0 0,5 5 20 0 0,-5-6 3 0 0,2 5-42 0 0,-3 2-45 0 0,0 1-43 0 0,-4-1-113 0 0,1-5-73 0 0,-1-2-32 0 0,-6-2-38 0 0,8 6 158 0 0,-6-1-199 0 0,3 3 52 0 0,2 1 5 0 0,8 0 96 0 0,3 1-21 0 0,0 1-27 0 0,-1 1-110 0 0,1 0 14 0 0,0 0-68 0 0,-1 0-61 0 0,0 1-51 0 0,-1-1-406 0 0,0 0-71 0 0,-3-3-936 0 0,-3-5-1119 0 0,9 9 3024 0 0</inkml:trace>
  <inkml:trace contextRef="#ctx0" brushRef="#br0" timeOffset="1449.35">1862 0 11256 0 0,'0'0'256'0'0,"0"0"34"0"0,0 0 21 0 0,0 0-35 0 0,0 0-208 0 0,0 3-40 0 0,1 3-84 0 0,1-1 100 0 0,2 1 104 0 0,4 3 186 0 0,0 1 28 0 0,-3-4-199 0 0,0 6 117 0 0,-2-1-77 0 0,6 9 192 0 0,-3-11-73 0 0,-2 0-35 0 0,4 8 196 0 0,-3 1-98 0 0,0-1-69 0 0,-3-6-108 0 0,1-1 0 0 0,1 1 0 0 0,0-1 0 0 0,1 2-208 0 0,-1-4 129 0 0,2 4 57 0 0,-3-4-30 0 0,-2 1 17 0 0,0 2 57 0 0,2 15 21 0 0,7 18-15 0 0,-6-26-133 0 0,1-3-32 0 0,0 6 125 0 0,-3-9-45 0 0,-1 3 41 0 0,-1-11-142 0 0,1 1 1 0 0,0-1 0 0 0,-1 1-1 0 0,2-1 1 0 0,-1 0-1 0 0,1 2-50 0 0,4 14 214 0 0,-5-9-68 0 0,0 1 36 0 0,-1-5-102 0 0,0 19 377 0 0,0-18-329 0 0,0-6 16 0 0,0-2-4 0 0,0 0-17 0 0,0 0-10 0 0,0 0-1 0 0,0 0-8 0 0,0-2-42 0 0,0 0-59 0 0,0 1 0 0 0,-1-1 0 0 0,1 1 1 0 0,-1 0-1 0 0,1-1 0 0 0,-1 1 0 0 0,1-1 1 0 0,-1 1-1 0 0,0 0 0 0 0,-1-1-3 0 0,2 1 2 0 0,-1 0 0 0 0,0 0 0 0 0,1 0-1 0 0,-1 0 1 0 0,0 0 0 0 0,1 0 0 0 0,-1 0 0 0 0,1 0 0 0 0,0 0-1 0 0,-1-1 1 0 0,1 1 0 0 0,0 0 0 0 0,0 0 0 0 0,-1 0 0 0 0,1 0 0 0 0,0-1-1 0 0,0 1 1 0 0,0 0 0 0 0,0 0 0 0 0,1 0 0 0 0,-1 0 0 0 0,0-1-1 0 0,1 1-1 0 0,3-7 1 0 0,-3 7 3 0 0,0 0 0 0 0,0-1 1 0 0,0 1-1 0 0,0-1 0 0 0,-1 1 0 0 0,1-1 1 0 0,-1 1-1 0 0,1-1 0 0 0,-1 1 0 0 0,1-1 1 0 0,-1 1-1 0 0,0-1 0 0 0,0 0 0 0 0,0 1-4 0 0,2-10 4 0 0,4-1-63 0 0,-1 4 4 0 0,-1-2-15 0 0,-3 8 55 0 0,0 0 0 0 0,0 0-1 0 0,0 0 1 0 0,1 0 0 0 0,-1 0 0 0 0,0 0-1 0 0,1 0 1 0 0,0 0 0 0 0,-1 0 15 0 0,16-15-208 0 0,-12 10 107 0 0,0 1-1 0 0,1 1 1 0 0,0-1 0 0 0,0 1-1 0 0,0 0 1 0 0,4-2 101 0 0,0 3-150 0 0,-8 3 117 0 0,0 0 0 0 0,0 0 0 0 0,1 0 0 0 0,-1-1 0 0 0,0 1 0 0 0,0 0 0 0 0,-1-1 0 0 0,1 0 0 0 0,0 1 33 0 0,0-1-31 0 0,0 0 0 0 0,0 1 0 0 0,0-1 0 0 0,0 1 0 0 0,0 0 0 0 0,0 0 0 0 0,0-1 0 0 0,1 2 0 0 0,-1-1-1 0 0,0 0 1 0 0,1 0 0 0 0,-1 1 0 0 0,0-1 0 0 0,1 1 0 0 0,-1 0 0 0 0,1-1 0 0 0,-1 1 0 0 0,1 0 0 0 0,-1 1 0 0 0,1-1-1 0 0,-1 0 32 0 0,9 0-107 0 0,-1 2 46 0 0,2 4 25 0 0,-4-1 23 0 0,12 5-58 0 0,-10-5 55 0 0,3 0-37 0 0,-8 5 39 0 0,5-3 15 0 0,-9-7-2 0 0,0 0 0 0 0,0 1 1 0 0,0-1-1 0 0,0 1 0 0 0,0-1 1 0 0,0 1-1 0 0,0-1 0 0 0,0 1 1 0 0,0 0-1 0 0,0-1 0 0 0,-1 1 0 0 0,1 0 1 0 0,0 0-1 0 0,0 0 0 0 0,-1 0 1 0 0,1 0 0 0 0,3 9-31 0 0,-3-9 30 0 0,-1 1-1 0 0,0-1 1 0 0,1 0 0 0 0,-1 0 0 0 0,1 0-1 0 0,-1 0 1 0 0,1 0 0 0 0,0 0 0 0 0,-1 0-1 0 0,1-1 1 0 0,0 1 0 0 0,-1 0 0 0 0,1 0-1 0 0,0 0 1 0 0,0-1 0 0 0,0 1 0 0 0,0 0-1 0 0,1 0 2 0 0,10 7-2 0 0,-12-7 10 0 0,1 0 1 0 0,-1 0-1 0 0,1 1 0 0 0,-1-1 0 0 0,0 0 0 0 0,1 0 0 0 0,-1 1 0 0 0,0-1 0 0 0,0 0 1 0 0,0 0-1 0 0,0 1 0 0 0,0-1 0 0 0,0 0 0 0 0,0 1-8 0 0,0 3 26 0 0,0 0-13 0 0,0-3 8 0 0,0-1 0 0 0,0 1-1 0 0,0 0 1 0 0,0 0 0 0 0,0 0 0 0 0,0 0 0 0 0,0-1 0 0 0,-1 1 0 0 0,1 0 0 0 0,-1 0-1 0 0,0 1-20 0 0,-9 2 102 0 0,5 5-10 0 0,0 2-5 0 0,-8-4 63 0 0,-7 5-66 0 0,13-4-31 0 0,7-8-50 0 0,0-1 0 0 0,0 1 0 0 0,-1-1 0 0 0,1 0 0 0 0,0 1-1 0 0,0-1 1 0 0,-1 0 0 0 0,1 1 0 0 0,0-1 0 0 0,-1 0 0 0 0,1 1 0 0 0,-1-1 0 0 0,1 0-1 0 0,0 0 1 0 0,-1 1 0 0 0,1-1 0 0 0,-1 0 0 0 0,1 0 0 0 0,-1 0 0 0 0,1 0 0 0 0,0 0 0 0 0,-1 1-1 0 0,1-1 1 0 0,-1 0 0 0 0,1 0 0 0 0,-1 0 0 0 0,1 0 0 0 0,-1 0 0 0 0,1 0 0 0 0,-1-1 0 0 0,1 1-1 0 0,-1 0-2 0 0,-19 3 63 0 0,17-1-62 0 0,-1-1 1 0 0,1 1-1 0 0,0-1 1 0 0,1 1 0 0 0,-1 0-1 0 0,-1 1-1 0 0,-14 9 0 0 0,15-11 4 0 0,0 0-1 0 0,0-1 1 0 0,1 1-1 0 0,-1-1 1 0 0,0 1 0 0 0,0-1-1 0 0,0 0 1 0 0,0 0-1 0 0,1 0 1 0 0,-1-1-1 0 0,-1 1-3 0 0,-4-1 15 0 0,-6 1-12 0 0,10 0-14 0 0,0 0 0 0 0,0 0 0 0 0,0 0 0 0 0,0 0 0 0 0,1 1 0 0 0,-1 0 0 0 0,-1 0 11 0 0,-10 5-50 0 0,12-5 35 0 0,0 0 0 0 0,0 0 0 0 0,-1 0 0 0 0,1 0 0 0 0,0-1 1 0 0,0 1-1 0 0,-2-1 15 0 0,4 1-7 0 0,1-1 0 0 0,0 0 0 0 0,-1 0 0 0 0,1 0 0 0 0,0 0 0 0 0,-1 0 0 0 0,1 0 0 0 0,0 0 0 0 0,0 0 0 0 0,-1 0 0 0 0,1 0 0 0 0,0-1 0 0 0,-1 1 0 0 0,1 0 0 0 0,0 0 0 0 0,-1 0 0 0 0,1 0 0 0 0,0 0 0 0 0,0-1 0 0 0,-1 1 0 0 0,1 0 0 0 0,0 0 0 0 0,0 0 0 0 0,-1-1 0 0 0,1 1 0 0 0,0 0 7 0 0,-14-10-236 0 0,3 7 20 0 0,8 3 52 0 0,1-2-18 0 0,1 1 21 0 0,0 0 49 0 0,-1-1-9 0 0,-1-2 63 0 0,1 2 5 0 0,1 0-66 0 0,0-1-97 0 0,1 2 42 0 0,-1-1-46 0 0,1 0-52 0 0,0 0-57 0 0,0-1-63 0 0,-1 1-68 0 0,1-1-75 0 0,0 0-79 0 0,0 1 212 0 0,0 0-49 0 0,0 0-43 0 0,0 0-37 0 0,0-1-148 0 0,0 0-38 0 0,0-8-1562 0 0</inkml:trace>
  <inkml:trace contextRef="#ctx0" brushRef="#br0" timeOffset="1708.27">2557 121 13560 0 0,'0'0'306'0'0,"0"0"46"0"0,0 0 23 0 0,0 0-157 0 0,0 0-105 0 0,0 0-45 0 0,0 3-24 0 0,0 9-32 0 0,1-3 3 0 0,1-3 40 0 0,8 12 444 0 0,0 0 69 0 0,13 24 784 0 0,-16-27-929 0 0,-2 1-40 0 0,-3 0-111 0 0,-2-1 2 0 0,3-4-14 0 0,2-3-93 0 0,1 2 64 0 0,-4 3 53 0 0,0-3-53 0 0,4 2-7 0 0,0 0-39 0 0,-5-1-26 0 0,2 2 26 0 0,2-3-46 0 0,-4-9-123 0 0,0 1 0 0 0,0-1-1 0 0,-1 1 1 0 0,1-1-1 0 0,0 1 1 0 0,-1-1-1 0 0,1 1 1 0 0,-1 0-1 0 0,1-1 1 0 0,-1 1 0 0 0,0 0-1 0 0,0 0 1 0 0,0-1-16 0 0,0 1 9 0 0,1 0 0 0 0,-1 0 0 0 0,0-1 1 0 0,0 1-1 0 0,1 0 0 0 0,-1-1 0 0 0,1 1 0 0 0,0-1 1 0 0,-1 1-1 0 0,1 0 0 0 0,0-1 0 0 0,0 1 1 0 0,0-1-10 0 0,0 0 7 0 0,0 1 0 0 0,0-1 0 0 0,-1 1 1 0 0,1 0-1 0 0,0-1 0 0 0,-1 1 1 0 0,1-1-1 0 0,-1 1 0 0 0,1 0 0 0 0,-1-1 1 0 0,0 1-1 0 0,0 0 0 0 0,0 0-7 0 0,0 4 3 0 0,1 12-186 0 0,1-12 153 0 0,8 7-30 0 0,-7-11 114 0 0,-3 1 14 0 0,0-2-27 0 0,0 1-35 0 0,0 1-81 0 0,1-1-61 0 0,0 1-51 0 0,3 4-566 0 0,-2-4 464 0 0,0-1 83 0 0,-1-1 151 0 0,0 0 40 0 0,1 1-367 0 0,-1-2 31 0 0,-1 0-48 0 0,0 0 152 0 0,0 0-37 0 0,0 0-39 0 0,0 0-38 0 0,0 0-462 0 0,0 0 131 0 0,0 0-51 0 0,0 0-854 0 0,0 0-658 0 0,0 0-1258 0 0</inkml:trace>
  <inkml:trace contextRef="#ctx0" brushRef="#br0" timeOffset="2076.25">2875 333 8176 0 0,'0'0'182'0'0,"0"0"29"0"0,2 0 13 0 0,12-1-82 0 0,-4 0-70 0 0,-9 0-66 0 0,1 1 0 0 0,-1-1 0 0 0,1 1 0 0 0,-1-1 1 0 0,1 1-1 0 0,-1-1 0 0 0,0 0 0 0 0,1 0 0 0 0,0 0-6 0 0,1-2 46 0 0,1 1 53 0 0,1 1 72 0 0,2 1 96 0 0,0 0 39 0 0,-5 0-199 0 0,0 0 0 0 0,0 0 1 0 0,1 0-1 0 0,-1 0 0 0 0,0 0 0 0 0,0 0 1 0 0,0-1-1 0 0,0 1 0 0 0,0-1 1 0 0,1 0-108 0 0,1-1 208 0 0,4-2 94 0 0,0 0 36 0 0,-1-1 198 0 0,-2-5 144 0 0,0 7-333 0 0,1-1-44 0 0,1 1-38 0 0,-1 0-33 0 0,-2 1-53 0 0,2-1 61 0 0,-1 1-94 0 0,2-1 35 0 0,-3 0-4 0 0,1-1 68 0 0,-2 2-75 0 0,0-1 41 0 0,22-13 504 0 0,-22 13-574 0 0,-1-4-39 0 0,1 0-9 0 0,0 3 29 0 0,0 0 48 0 0,1 2 84 0 0,2-3-201 0 0,-5 4-48 0 0,0 0-1 0 0,-1 0 0 0 0,1-1 1 0 0,0 1-1 0 0,0 0 0 0 0,0-1 1 0 0,-1 1-1 0 0,1-1 0 0 0,-1 1 1 0 0,1-1-1 0 0,-1 0-4 0 0,1-4 49 0 0,-1 6-48 0 0,0 0 0 0 0,0 0 0 0 0,0 0 0 0 0,0 0 0 0 0,0 0 0 0 0,0-1 0 0 0,0 1 1 0 0,0 0-1 0 0,0 0 0 0 0,0 0 0 0 0,0 0 0 0 0,0 0 0 0 0,0 0 0 0 0,0 0 0 0 0,0 0 0 0 0,0 0 0 0 0,0 0 0 0 0,0 0 0 0 0,0-1 0 0 0,0 1 0 0 0,0 0 0 0 0,0 0 0 0 0,0 0 0 0 0,0 0 0 0 0,0 0 0 0 0,0 0 0 0 0,0 0 0 0 0,0 0 0 0 0,0 0 0 0 0,-1 0 0 0 0,1 0 0 0 0,0 0 0 0 0,0 0 0 0 0,0 0 0 0 0,0 0 0 0 0,0-1 0 0 0,0 1 0 0 0,0 0 0 0 0,0 0 0 0 0,0 0 0 0 0,0 0 0 0 0,0 0 0 0 0,0 0 0 0 0,-1 0 0 0 0,1 0 0 0 0,0 0 0 0 0,0 0 0 0 0,0 0 0 0 0,0 0 0 0 0,0 0 0 0 0,0 0 0 0 0,0 0 0 0 0,0 0 0 0 0,0 0 0 0 0,0 0 0 0 0,0 0 0 0 0,-1 1-1 0 0,-9-4 26 0 0,8-7 53 0 0,2 10-78 0 0,0 0 1 0 0,0 0-1 0 0,0 0 0 0 0,0 0 1 0 0,0-1-1 0 0,0 1 0 0 0,0 0 1 0 0,0 0-1 0 0,0 0 0 0 0,0 0 1 0 0,0 0-1 0 0,0 0 0 0 0,0 0 0 0 0,0 0 1 0 0,0 0-1 0 0,0 0 0 0 0,0-1 1 0 0,0 1-1 0 0,0 0 0 0 0,0 0 1 0 0,0 0-1 0 0,0 0 0 0 0,0 0 1 0 0,0 0-1 0 0,0 0 0 0 0,0 0 1 0 0,0 0-1 0 0,-1 0 0 0 0,1 0 0 0 0,0 0 1 0 0,0 0-1 0 0,0 0 0 0 0,0-1 1 0 0,0 1-1 0 0,0 0 0 0 0,0 0 1 0 0,0 0-1 0 0,0 0 0 0 0,0 0 1 0 0,0 0-1 0 0,0 0 0 0 0,-1 0 0 0 0,1 0 1 0 0,0 0-1 0 0,0 0 0 0 0,0 0 1 0 0,0 0-1 0 0,0 0 0 0 0,0 0 1 0 0,0 0-1 0 0,0 0 0 0 0,0 0 1 0 0,0 0-1 0 0,0 0 0 0 0,-1 0 1 0 0,1 0-1 0 0,0 0-1 0 0,-5 0 19 0 0,-19 0 61 0 0,13 3-85 0 0,6 7 5 0 0,-23 8 0 0 0,21-12 0 0 0,5-4 0 0 0,0 0 0 0 0,0 0 0 0 0,-1 0 0 0 0,2 0 0 0 0,-1 1 0 0 0,0-1 0 0 0,0 0 0 0 0,1 1 0 0 0,-1-1 0 0 0,0 2 0 0 0,-1 9 1 0 0,3-11 1 0 0,0 0-1 0 0,-1 0 1 0 0,1 1 0 0 0,-1-1-1 0 0,0 0 1 0 0,0 0 0 0 0,0 0-1 0 0,0 0 1 0 0,0 0 0 0 0,0 0-1 0 0,-1 0 1 0 0,1 0 0 0 0,0-1-1 0 0,-1 1-1 0 0,0 0 13 0 0,1 0 1 0 0,-1-1-1 0 0,1 1 0 0 0,0 0 0 0 0,0 0 0 0 0,0 0 0 0 0,0 0 0 0 0,0 0 0 0 0,0 0 0 0 0,0 0 0 0 0,1 1 0 0 0,-1-1 0 0 0,1 0 0 0 0,-1 1-13 0 0,-2 9 56 0 0,-2 3 24 0 0,3-12-59 0 0,1 0-1 0 0,0 0 0 0 0,0 1 1 0 0,0-1-1 0 0,1 0 0 0 0,-1 0 0 0 0,1 1 1 0 0,0 0-21 0 0,0 5 78 0 0,0 9 66 0 0,3 4 30 0 0,-2-21-158 0 0,-1 1 1 0 0,1 0-1 0 0,0-1 0 0 0,0 1 0 0 0,0-1 1 0 0,0 1-1 0 0,0-1 0 0 0,0 0 0 0 0,0 1 0 0 0,1-1 1 0 0,-1 0-17 0 0,14 9 151 0 0,-1-4-61 0 0,5 0-33 0 0,-9-3-29 0 0,-8-2-18 0 0,0 0-1 0 0,0-1 1 0 0,1 1 0 0 0,-1-1-1 0 0,0 0 1 0 0,0 0 0 0 0,1 0-1 0 0,-1 0 1 0 0,0 0 0 0 0,1 0-10 0 0,17-7 60 0 0,-16 6-56 0 0,-1-1 0 0 0,0 1 0 0 0,1 0 0 0 0,-1 0 0 0 0,0 0 0 0 0,1 1 0 0 0,0-1 0 0 0,-1 1 0 0 0,1 0-4 0 0,8 0 1 0 0,-4 0 1 0 0,-1 0 1 0 0,1 0 0 0 0,0-1-1 0 0,7-1-2 0 0,1-2-33 0 0,2-2-59 0 0,2-1-76 0 0,-1-1-98 0 0,-6 3 25 0 0,-1 1-57 0 0,-2-1-64 0 0,-2 1-69 0 0,-5 3 110 0 0,0-1-51 0 0,0 0-44 0 0,-1 1-40 0 0,1-1-178 0 0,0 0-49 0 0,3 0-785 0 0,4 0-756 0 0,8 1-1257 0 0</inkml:trace>
  <inkml:trace contextRef="#ctx0" brushRef="#br0" timeOffset="2677.73">3540 212 9904 0 0,'0'0'222'0'0,"0"0"30"0"0,0 2 20 0 0,0 2-174 0 0,0 8 42 0 0,3 0-92 0 0,1-4-48 0 0,-3-7 0 0 0,0 0 0 0 0,0 1 0 0 0,0-1 0 0 0,0 0 0 0 0,-1 1 0 0 0,1-1 0 0 0,-1 1 0 0 0,1-1 0 0 0,-1 1 0 0 0,1 0 0 0 0,-1-1 0 0 0,0 1 0 0 0,0-1 0 0 0,0 1 0 0 0,1 5 39 0 0,1-1 70 0 0,0-1 53 0 0,1 0 39 0 0,4 9 436 0 0,-7-5-392 0 0,0-3 96 0 0,0-4-225 0 0,0 0-1 0 0,0 1 1 0 0,0-1 0 0 0,0 0-1 0 0,0 0 1 0 0,1 0-1 0 0,-1 0 1 0 0,0 0 0 0 0,1 0-1 0 0,0 1-115 0 0,3 4 310 0 0,-1 0 53 0 0,2 2 122 0 0,3 6 286 0 0,0-1-32 0 0,-3-5-308 0 0,-1-2-133 0 0,-1 0-72 0 0,0 8 284 0 0,-4-14-475 0 0,1 0 0 0 0,0 0 1 0 0,0 0-1 0 0,0-1 0 0 0,1 1 0 0 0,-1 0 0 0 0,0 0 1 0 0,0 0-1 0 0,0-1 0 0 0,0 1 0 0 0,1 0 1 0 0,-1 0-1 0 0,0-1 0 0 0,1 1 0 0 0,-1 0-35 0 0,3 1 160 0 0,1 0 6 0 0,0 2 98 0 0,-3 0-51 0 0,0 0-68 0 0,-1 0 35 0 0,1 2-23 0 0,0-3 105 0 0,4-6 381 0 0,-1-3-315 0 0,-3 2-213 0 0,0 0-49 0 0,1-2-69 0 0,-2 3-46 0 0,0 0-35 0 0,0-1 94 0 0,0 2-10 0 0,0 0 0 0 0,0 0 1 0 0,0-1-1 0 0,0 1 1 0 0,0 0-1 0 0,0 0 1 0 0,1-1-1 0 0,-1 1 0 0 0,2-2 0 0 0,2-3 0 0 0,-3 5 0 0 0,0 1 0 0 0,0 0 0 0 0,0-1 0 0 0,-1 1 0 0 0,1-1 0 0 0,0 1 0 0 0,-1-1 0 0 0,1 1 0 0 0,-1-1 0 0 0,1 1 0 0 0,-1-1 0 0 0,0 1 0 0 0,0-1 0 0 0,0 0 0 0 0,0 1-2 0 0,0-1-1 0 0,0 1 0 0 0,1-1 1 0 0,-1 1-1 0 0,0-1 1 0 0,1 1-1 0 0,-1-1 0 0 0,1 1 1 0 0,0-1-1 0 0,-1 1 0 0 0,1 0 1 0 0,0-1-1 0 0,0 1 3 0 0,5-12-52 0 0,-3 1 11 0 0,2-6-26 0 0,4 6-12 0 0,-1 5-13 0 0,-5 4 29 0 0,0 0 0 0 0,0-1-1 0 0,0 1 1 0 0,0 0-1 0 0,-1-1 1 0 0,1 0 63 0 0,2-6-204 0 0,-5 9 183 0 0,0 0 1 0 0,1 0-1 0 0,-1-1 1 0 0,1 1-1 0 0,-1 0 1 0 0,1 0-1 0 0,0 0 0 0 0,-1 0 1 0 0,1 0-1 0 0,0 0 1 0 0,0 0-1 0 0,0 0 0 0 0,0 1 1 0 0,-1-1-1 0 0,2 0 21 0 0,6-2-174 0 0,3 2-98 0 0,17 1-105 0 0,-13 3 290 0 0,13 12 23 0 0,-10 12 64 0 0,-14-21 2 0 0,0-1 0 0 0,0 0 0 0 0,-1 1-1 0 0,1 0 1 0 0,-1 0 0 0 0,0 0-2 0 0,-1 0 15 0 0,5 8 93 0 0,-2 5-12 0 0,-2-9-47 0 0,0 7 71 0 0,-3-16-107 0 0,0 1 0 0 0,0-1 0 0 0,0 1 0 0 0,0-1 0 0 0,0 0 0 0 0,0 1 0 0 0,1-1 0 0 0,-1 0-1 0 0,1 0 1 0 0,-1 1-13 0 0,10 15 140 0 0,-8-14-99 0 0,1 1-1 0 0,-1 0 1 0 0,0 0-1 0 0,0 0 0 0 0,0 0 1 0 0,-1 0-1 0 0,1 0 1 0 0,-1 0-1 0 0,0 2-40 0 0,-1-2 18 0 0,0-2 42 0 0,0 3 163 0 0,0-3 174 0 0,-1-1 292 0 0,2-2-374 0 0,-1 0-65 0 0,0-1-136 0 0,0 1-54 0 0,1 0-59 0 0,-1 0-49 0 0,1 0-57 0 0,0 0-61 0 0,2-1 166 0 0,4-3 0 0 0,-2-18 11 0 0,-3 18-1 0 0,0-1 0 0 0,1 1 0 0 0,-1 0 0 0 0,1 0-1 0 0,2-3-9 0 0,20-21 10 0 0,-12 17-16 0 0,1 1-1 0 0,1 0 1 0 0,2 0 6 0 0,-3-2-44 0 0,-12 11 41 0 0,-1 1-1 0 0,1-1 1 0 0,0 1-1 0 0,0-1 1 0 0,-1 1-1 0 0,1 0 1 0 0,0-1-1 0 0,0 1 1 0 0,0 0-1 0 0,1 0 4 0 0,25-4-48 0 0,-25 4 44 0 0,21-6-13 0 0,-6 0-27 0 0,-15 5 42 0 0,0 0 0 0 0,1 1 1 0 0,-1-1-1 0 0,1 1 0 0 0,-1 0 0 0 0,1 0 0 0 0,-1 0 0 0 0,1 1 1 0 0,3-1 1 0 0,18 0-48 0 0,-3 4 24 0 0,-1 5 72 0 0,1 3 59 0 0,0 4 48 0 0,11 12 164 0 0,11 15 233 0 0,-32-29-396 0 0,1 1-65 0 0,7 2-42 0 0,-13-13-19 0 0,-7-3-28 0 0,1 0 1 0 0,-1 0-1 0 0,1 0 1 0 0,-1 1-1 0 0,0-1 1 0 0,1 0-1 0 0,-1 0 1 0 0,1 1-1 0 0,-1-1 0 0 0,0 0 1 0 0,1 0-1 0 0,-1 1 1 0 0,0-1-1 0 0,1 0 1 0 0,-1 1-1 0 0,0-1 1 0 0,1 1-1 0 0,-1-1 1 0 0,0 0-3 0 0,1 10 3 0 0,-1-9-3 0 0,0 1 0 0 0,1-1 0 0 0,-1 1 0 0 0,0 0 0 0 0,1-1-1 0 0,-1 1 1 0 0,1-1 0 0 0,-1 1 0 0 0,1-1 0 0 0,0 1 0 0 0,-1-1 0 0 0,1 0 0 0 0,0 1-1 0 0,0-1 1 0 0,4 7-11 0 0,-4-5 56 0 0,1 0-112 0 0,-1-1-105 0 0,0 1-98 0 0,0-1-153 0 0,0 1-112 0 0,0-1-100 0 0,0 0-91 0 0,1 0-80 0 0,-1 0-70 0 0,0 0-61 0 0,1 0-49 0 0,-1-1-381 0 0,0 0-39 0 0,-1-1-319 0 0,0 0-903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3:58.2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1 693 8840 0 0,'0'0'197'0'0,"0"0"24"0"0,0 0 19 0 0,0 3-29 0 0,0 4-140 0 0,0-4-13 0 0,0-1 83 0 0,0-1 161 0 0,0-1 265 0 0,0 0 10 0 0,0 0 8 0 0,0-2-336 0 0,0 0-36 0 0,0-1 122 0 0,0-1-92 0 0,0 0-80 0 0,1-6 184 0 0,0 8-241 0 0,0 1 36 0 0,5-3 244 0 0,-6 3-363 0 0,1 1-1 0 0,-1 0 0 0 0,1 0 0 0 0,-1-1 1 0 0,0 1-1 0 0,1 0 0 0 0,-1-1 1 0 0,0 1-1 0 0,1 0 0 0 0,-1-1 1 0 0,0 1-1 0 0,1 0 0 0 0,-1-1 0 0 0,0 1 1 0 0,0-1-1 0 0,1 1 0 0 0,-1 0 1 0 0,0-1-1 0 0,0 1 0 0 0,0-1 0 0 0,0 1 1 0 0,0-1-1 0 0,1 1 0 0 0,-1-1 1 0 0,0 1-1 0 0,0-1 0 0 0,0 1 0 0 0,0-1 1 0 0,0 1-1 0 0,-1-1 0 0 0,1 1 1 0 0,0-1-23 0 0,2-10 358 0 0,3 2-67 0 0,1-4 24 0 0,-1-12 149 0 0,1 13-212 0 0,-1 1 27 0 0,-4-1-59 0 0,0 7-132 0 0,-1 0-1 0 0,0 0 1 0 0,1 0-1 0 0,0 0 1 0 0,2-5-88 0 0,7-11 248 0 0,0 0-3 0 0,-9 17-197 0 0,0 0-1 0 0,0 0 0 0 0,-1 0 0 0 0,1 0 0 0 0,-1-3-47 0 0,3-25 201 0 0,9-4-29 0 0,-9 28-140 0 0,0 1 1 0 0,-1-1-1 0 0,0 0 1 0 0,0-1-1 0 0,0 1 1 0 0,-1 0-1 0 0,0-6-32 0 0,-1 7 15 0 0,0 1 0 0 0,0-1-1 0 0,1 0 1 0 0,0 1 0 0 0,0-1 0 0 0,1 1 0 0 0,0-1-1 0 0,0 1 1 0 0,1 0 0 0 0,0-2-15 0 0,3-5 12 0 0,-1-1 0 0 0,-1 1 0 0 0,0-1 0 0 0,-1 0 0 0 0,0-2-12 0 0,5-21 25 0 0,-4 21-25 0 0,-2 10 0 0 0,0-1 0 0 0,-1 0 0 0 0,1 1 0 0 0,-1-1 0 0 0,-1-2 0 0 0,0 7 3 0 0,0 1-1 0 0,0-1 0 0 0,1 1 0 0 0,-1-1 0 0 0,0 0 1 0 0,0 1-1 0 0,1-1 0 0 0,-1 1 0 0 0,1-1 0 0 0,0 1 1 0 0,-1-1-1 0 0,1 1 0 0 0,0-1 0 0 0,0 1 0 0 0,0-1-2 0 0,4-6 21 0 0,0-4-11 0 0,-1 10-10 0 0,-1 1 1 0 0,5-14-12 0 0,2 2-43 0 0,-8 15-8 0 0,1 5 59 0 0,-3-5-6 0 0,10 3-34 0 0,-5 5 32 0 0,5-5 1 0 0,6 22-54 0 0,-8-4 15 0 0,1-3 44 0 0,21 15 5 0 0,-17-11 0 0 0,7 10 0 0 0,-8-19 0 0 0,-5-6 0 0 0,-1 0 0 0 0,1 0 0 0 0,-1 0 0 0 0,-1 1 0 0 0,5 9 0 0 0,1-1 0 0 0,0 0 0 0 0,1 0 0 0 0,5 2 0 0 0,-1 4 5 0 0,-1 0-1 0 0,0 1 1 0 0,6 17-5 0 0,4 7 65 0 0,3-1 75 0 0,3 7 17 0 0,-29-51-142 0 0,0-1 0 0 0,0 1 0 0 0,0-1 0 0 0,-1 1 1 0 0,1-1-1 0 0,-1 1 0 0 0,0 0 0 0 0,0 0-15 0 0,2 9 26 0 0,7 7-13 0 0,-5 5-1 0 0,1-13 19 0 0,-5-11-28 0 0,0 1 0 0 0,0-1 0 0 0,0 1 0 0 0,-1-1 0 0 0,1 1 0 0 0,-1-1 0 0 0,1 1 0 0 0,-1-1 0 0 0,1 1 0 0 0,-1 0-1 0 0,0-1 1 0 0,0 1 0 0 0,0-1 0 0 0,0 1-3 0 0,0 5 15 0 0,-1-5-10 0 0,1 1 0 0 0,0-1 1 0 0,-1 1-1 0 0,1 0 0 0 0,1-1 0 0 0,-1 1 0 0 0,0-1 0 0 0,0 1 0 0 0,1 0 0 0 0,0-1 0 0 0,-1 1 0 0 0,2 0-5 0 0,8 2 64 0 0,-8 5-64 0 0,-2-8-74 0 0,0-2-81 0 0,0 0-127 0 0,0 0 4 0 0,0 0-35 0 0,0 0-838 0 0,0 0-51 0 0</inkml:trace>
  <inkml:trace contextRef="#ctx0" brushRef="#br0" timeOffset="264.26">152 421 8952 0 0,'3'0'200'0'0,"-1"0"-187"0"0,2 1 104 0 0,10-2 306 0 0,-10 0-328 0 0,-1 0-50 0 0,5-4 1 0 0,-7 4-46 0 0,1 0-1 0 0,-1 0 1 0 0,1 1 0 0 0,-1-1 0 0 0,0 0 0 0 0,1 1-1 0 0,-1-1 1 0 0,1 1 0 0 0,0-1 0 0 0,-1 1-1 0 0,1 0 1 0 0,-1-1 0 0 0,1 1 0 0 0,0 0 0 0 0,1 0 7 0 0,0 0 0 0 0,1-1 0 0 0,-1 1 0 0 0,0-1 0 0 0,0 0 1 0 0,3 0-8 0 0,28-16 175 0 0,-28 13-129 0 0,0 0 0 0 0,1 1 1 0 0,-1 0-1 0 0,1 1 0 0 0,0-1 1 0 0,3 0-47 0 0,9 0 113 0 0,-9 2-24 0 0,0-1 0 0 0,1-1 0 0 0,-1 0 0 0 0,6-2-89 0 0,7-3 69 0 0,16-1-15 0 0,17-5 18 0 0,-11-1-56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4:15.6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124 1 5696 0 0,'0'0'132'0'0,"0"0"17"0"0,0 0 10 0 0,0 0 37 0 0,-2 0 150 0 0,-8 0 66 0 0,10 0-404 0 0,0 0 0 0 0,0 0-1 0 0,0 0 1 0 0,0 0-1 0 0,-1 0 1 0 0,1 0-1 0 0,0 0 1 0 0,0 0-1 0 0,0 0 1 0 0,0 0-1 0 0,0 0 1 0 0,0 0-1 0 0,0 0 1 0 0,0 0-1 0 0,0 0 1 0 0,0 0-1 0 0,-1 0 1 0 0,1 0 0 0 0,0 0-1 0 0,0 0 1 0 0,0 0-1 0 0,0 0 1 0 0,0 0-1 0 0,0 0 1 0 0,0 0-1 0 0,0 0 1 0 0,0 0-1 0 0,0 0 1 0 0,0 0-1 0 0,0 0 1 0 0,0 0-1 0 0,-1 0 1 0 0,1 0 0 0 0,0 0-1 0 0,0 0 1 0 0,0 1-1 0 0,0-1 1 0 0,0 0-1 0 0,0 0 1 0 0,0 0-1 0 0,0 0 1 0 0,0 0-1 0 0,0 0 1 0 0,0 0-1 0 0,0 0 1 0 0,0 0-1 0 0,0 0 1 0 0,0 1 0 0 0,0-1-1 0 0,0 0 1 0 0,0 0-1 0 0,0 0 1 0 0,0 0-1 0 0,0 0 1 0 0,0 0-1 0 0,0 0 1 0 0,0 0-8 0 0,0 1 20 0 0,0-1 0 0 0,1 1 0 0 0,-1-1 1 0 0,0 1-1 0 0,-1-1 0 0 0,1 1 0 0 0,0-1 0 0 0,0 1 0 0 0,0-1 1 0 0,0 0-1 0 0,0 1 0 0 0,0-1 0 0 0,-1 1 0 0 0,1-1 1 0 0,0 1-1 0 0,0-1 0 0 0,0 0 0 0 0,-1 1 0 0 0,1-1 1 0 0,0 1-1 0 0,-1-1 0 0 0,1 0 0 0 0,0 1 0 0 0,-1-1 1 0 0,1 0-1 0 0,-1 0 0 0 0,1 1 0 0 0,0-1 0 0 0,-1 0 0 0 0,1 0 1 0 0,-1 0-1 0 0,1 1 0 0 0,-1-1 0 0 0,1 0 0 0 0,-1 0 1 0 0,1 0-1 0 0,0 0 0 0 0,-1 0 0 0 0,1 0 0 0 0,-1 0 1 0 0,1 0-1 0 0,-1 0-20 0 0,1 0 7 0 0,0 0 0 0 0,0 0 1 0 0,-1 0-1 0 0,1 0 0 0 0,0 0 1 0 0,0 0-1 0 0,0 0 0 0 0,0 0 0 0 0,0 0 1 0 0,0 0-1 0 0,0 0 0 0 0,0 0 1 0 0,0 0-1 0 0,0 0 0 0 0,0 0 1 0 0,-1 0-1 0 0,1 0 0 0 0,0 0 0 0 0,0 0 1 0 0,0 0-1 0 0,0 0 0 0 0,0 0 1 0 0,0 0-1 0 0,0 0 0 0 0,0 0 0 0 0,0 0 1 0 0,0 0-1 0 0,0 0 0 0 0,0 0 1 0 0,-1 0-1 0 0,1 0 0 0 0,0 0 1 0 0,0 0-1 0 0,0 1 0 0 0,0-1 0 0 0,0 0 1 0 0,0 0-1 0 0,0 0 0 0 0,0 0 1 0 0,0 0-1 0 0,0 0 0 0 0,0 0 1 0 0,0 0-1 0 0,0 0 0 0 0,0 0 0 0 0,0 0 1 0 0,0 1-1 0 0,0-1 0 0 0,0 0 1 0 0,0 0-1 0 0,0 0 0 0 0,0 0 1 0 0,0 0-1 0 0,0 0 0 0 0,0 0 0 0 0,0 0 1 0 0,0 0-8 0 0,0 1 24 0 0,0 0 0 0 0,0-1 1 0 0,0 1-1 0 0,0-1 1 0 0,0 1-1 0 0,0-1 0 0 0,0 1 1 0 0,-1-1-1 0 0,1 1 0 0 0,0-1 1 0 0,0 1-1 0 0,0-1 1 0 0,-1 1-1 0 0,1-1 0 0 0,0 1 1 0 0,-1-1-1 0 0,1 1 0 0 0,-1-1 1 0 0,1 0-1 0 0,0 1 0 0 0,-1-1 1 0 0,1 0-1 0 0,-1 1 1 0 0,0-1-25 0 0,-4 6 293 0 0,2 4-65 0 0,3-9-213 0 0,0-1-1 0 0,0 1 0 0 0,0 0 1 0 0,0-1-1 0 0,0 1 1 0 0,0 0-1 0 0,0-1 0 0 0,0 1 1 0 0,0 0-1 0 0,-1-1 0 0 0,1 1 1 0 0,0-1-1 0 0,0 1 0 0 0,-1 0 1 0 0,1-1-1 0 0,0 1 0 0 0,-1-1 1 0 0,1 1-1 0 0,-1-1 1 0 0,1 1-1 0 0,-1-1 0 0 0,1 1 1 0 0,-1-1-1 0 0,1 0 0 0 0,-1 1 1 0 0,1-1-15 0 0,-1 1 14 0 0,0-1 0 0 0,1 0-1 0 0,-1 1 1 0 0,1-1 0 0 0,-1 1 0 0 0,1-1 0 0 0,0 1 0 0 0,-1-1 0 0 0,1 1 0 0 0,-1-1 0 0 0,1 1 0 0 0,0-1 0 0 0,-1 1 0 0 0,1-1 0 0 0,0 1 0 0 0,0 0 0 0 0,-1-1 0 0 0,1 1 0 0 0,0 0 0 0 0,0-1 0 0 0,0 1 0 0 0,0 0-1 0 0,0-1 1 0 0,0 1 0 0 0,0 0 0 0 0,0-1-14 0 0,-1 8 68 0 0,-1-2 33 0 0,-9 8 308 0 0,2-3-110 0 0,4-2-169 0 0,4 7-13 0 0,1 0-6 0 0,-4-5 2 0 0,-4 6 31 0 0,7-14-122 0 0,0 0 1 0 0,1 0-1 0 0,-1 0 1 0 0,0 0 0 0 0,1 0-1 0 0,0 0 1 0 0,0 2-23 0 0,-2 11 110 0 0,-4 1-24 0 0,1-2-22 0 0,3-2 1 0 0,0 0 1 0 0,1 1 0 0 0,1-1 0 0 0,0 1 0 0 0,1 5-66 0 0,1 16 87 0 0,-3-23-58 0 0,0-9-16 0 0,1 1 0 0 0,0-1 0 0 0,0 1 0 0 0,0-1 0 0 0,1 1-1 0 0,-1-1 1 0 0,1 0 0 0 0,0 1 0 0 0,0 1-13 0 0,24 83 239 0 0,-20-52-139 0 0,-5-32-84 0 0,0 0 1 0 0,0 1-1 0 0,1-1 0 0 0,0 0 1 0 0,-1 1-1 0 0,2-1 0 0 0,-1 0 1 0 0,0 0-1 0 0,1 0 0 0 0,0 0 1 0 0,1 2-17 0 0,15 29 216 0 0,-6-10-46 0 0,-2-6 15 0 0,1 0 66 0 0,-2-11-123 0 0,2-3-18 0 0,0 0-6 0 0,-6-1-31 0 0,1 2 42 0 0,7 4 2 0 0,-1-7-41 0 0,7-3 47 0 0,-5 0-93 0 0,-5-1-13 0 0,-3-1-36 0 0,1-2-57 0 0,4-1-124 0 0,1-1-111 0 0,4-7-70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4:12.9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46 197 7976 0 0,'0'0'174'0'0,"0"0"29"0"0,0 0 14 0 0,0 2 53 0 0,-6 13 253 0 0,2-2-100 0 0,8-2-27 0 0,0-2-100 0 0,-2 1 42 0 0,-2 0-60 0 0,0 1-35 0 0,0 11 163 0 0,0-3-108 0 0,0 22 317 0 0,-1-32-443 0 0,0-1-39 0 0,-1-1-14 0 0,-1 3 11 0 0,-3 4 52 0 0,4 16 165 0 0,-1 1-73 0 0,-1-16-151 0 0,2-8-64 0 0,0-1-1 0 0,1 0 1 0 0,-1 1-1 0 0,2-1 1 0 0,-1 1 0 0 0,1-1-59 0 0,-1 29 285 0 0,0-19-81 0 0,0-1 1 0 0,2 1 0 0 0,0 0 0 0 0,2 10-205 0 0,1-9 126 0 0,3 15 58 0 0,-5-8-93 0 0,-3-10-51 0 0,1-6-19 0 0,0-1-1 0 0,0 1 1 0 0,1-1-1 0 0,0 0 1 0 0,0 2-21 0 0,5 6 30 0 0,-5-12-25 0 0,0 0 0 0 0,0 0 1 0 0,0 0-1 0 0,0 0 0 0 0,0 0 0 0 0,-1 0 0 0 0,0 0 1 0 0,1 0-1 0 0,-1 3-5 0 0,1 2 15 0 0,0 0 1 0 0,0-1 0 0 0,1 1-1 0 0,0 0 1 0 0,3 6-16 0 0,-5-11 2 0 0,9 19 59 0 0,-7-18-59 0 0,-1 0 1 0 0,0-1-1 0 0,1 1 0 0 0,-1 0 0 0 0,-1 0 0 0 0,1 0 0 0 0,0 0 1 0 0,-1 3-3 0 0,0 0-33 0 0,1-1 43 0 0,5 4 116 0 0,-3-4-113 0 0,-1-2-59 0 0,-1 1-50 0 0,1 3-129 0 0,-2-2 64 0 0,0 0-37 0 0,0-6-46 0 0,0-1-41 0 0,0 1-37 0 0,0-1-34 0 0,0-1-232 0 0,-1 0-56 0 0,0-2-761 0 0,-3-2-595 0 0,-5-3-1133 0 0,9 9 3132 0 0</inkml:trace>
  <inkml:trace contextRef="#ctx0" brushRef="#br0" timeOffset="299.44">1 257 6880 0 0,'12'-25'157'0'0,"-9"20"23"0"0,-3 2 11 0 0,1-4-86 0 0,4 4-42 0 0,1-2-39 0 0,-1-5-24 0 0,6 4-21 0 0,-1 1 45 0 0,-6-2 63 0 0,1-1 211 0 0,-5 5-227 0 0,1 1 0 0 0,0 0 0 0 0,0 0 0 0 0,0 0 0 0 0,0 0 0 0 0,0 0 0 0 0,1 0 0 0 0,-1 1 0 0 0,0-1 0 0 0,1 0 0 0 0,0 1 0 0 0,-1-1 0 0 0,1 1 0 0 0,0-1 0 0 0,0 1 0 0 0,-1 0 0 0 0,1 0 0 0 0,0-1 0 0 0,1 2 0 0 0,-1-1-71 0 0,23-4 618 0 0,-14 0-331 0 0,3-3 200 0 0,1 0-20 0 0,-5 3-214 0 0,1 3-39 0 0,1 1-46 0 0,4 0-14 0 0,8 2 27 0 0,2 0 14 0 0,-11 1-124 0 0,0 3-35 0 0,-11-4-33 0 0,-1 1-1 0 0,0 0 1 0 0,0 1-1 0 0,0-1 1 0 0,0 0 0 0 0,0 1-1 0 0,0 0 1 0 0,0 0-1 0 0,-1-1 1 0 0,0 2-1 0 0,1-1 1 0 0,0 2-3 0 0,7 16 48 0 0,0-3-16 0 0,4 5 2 0 0,-11-4 27 0 0,-2 0-43 0 0,-1 1 46 0 0,-1 11 81 0 0,0-26-120 0 0,1-1 0 0 0,-1 0 1 0 0,0 1-1 0 0,0-1 0 0 0,-1 0 1 0 0,1 1-1 0 0,-1-1 0 0 0,0 0 1 0 0,-2 3-26 0 0,2-3 31 0 0,0 0-1 0 0,0 0 1 0 0,0-1 0 0 0,1 1 0 0 0,-1 1 0 0 0,0 2-31 0 0,1-4 17 0 0,1 0-1 0 0,-1-1 1 0 0,0 1-1 0 0,0-1 1 0 0,0 1-1 0 0,-1-1 1 0 0,1 1-1 0 0,-1-1 1 0 0,1 0 0 0 0,-1 1-1 0 0,0-1 1 0 0,0 0-17 0 0,-9 11 88 0 0,-1 4 2 0 0,9-11-62 0 0,0-1 0 0 0,-1 0 0 0 0,0 0 0 0 0,0 0 0 0 0,0 0-28 0 0,-9 7 60 0 0,8-8-35 0 0,1 0-1 0 0,-1 0 0 0 0,1 1 0 0 0,0-1 0 0 0,0 1 1 0 0,0 2-25 0 0,4-6 1 0 0,-1 0 1 0 0,1 0 0 0 0,-1-1 0 0 0,1 1-1 0 0,0 0 1 0 0,-1 0 0 0 0,1 0 0 0 0,-1-1-1 0 0,0 1 1 0 0,1 0 0 0 0,-1-1 0 0 0,1 1-1 0 0,-1 0 1 0 0,0-1 0 0 0,0 1 0 0 0,1-1-1 0 0,-1 1 1 0 0,0-1 0 0 0,0 0 0 0 0,0 1-1 0 0,0-1 1 0 0,1 0 0 0 0,-1 1 0 0 0,0-1-1 0 0,0 0 1 0 0,0 0 0 0 0,0 0-2 0 0,-10 3 18 0 0,3 0-11 0 0,0 2 5 0 0,-12 2 46 0 0,-2 3 20 0 0,17-8-144 0 0,0-1 59 0 0,5-1 16 0 0,-1 0 0 0 0,0 0 0 0 0,0 0 0 0 0,0 0 0 0 0,1 0 0 0 0,-1 0 0 0 0,0 0 0 0 0,0 0 0 0 0,1 0 0 0 0,-1-1 0 0 0,0 1 0 0 0,1 0 0 0 0,-1 0 0 0 0,0-1-9 0 0,-3-2-7 0 0,2 1-40 0 0,0 0-40 0 0,0 0-46 0 0,0 0-56 0 0,-1 0-150 0 0,2 0 124 0 0,0 1-32 0 0,0 0-26 0 0,0 0-38 0 0,-1-1-410 0 0,0 0-110 0 0,0 0-80 0 0,-3-3-759 0 0</inkml:trace>
  <inkml:trace contextRef="#ctx0" brushRef="#br0" timeOffset="710.64">620 151 6880 0 0,'0'0'157'0'0,"0"0"23"0"0,0 0 11 0 0,-2 0-31 0 0,-4 1-127 0 0,2 1 60 0 0,2 2 75 0 0,1 2 94 0 0,1-4 312 0 0,-1-1-197 0 0,0 0-116 0 0,0-1-126 0 0,0 0-44 0 0,-2 0-1 0 0,0 0-28 0 0,2 0-11 0 0,0 1 44 0 0,-2 2 89 0 0,1 1-34 0 0,-6 13 180 0 0,6-13-225 0 0,-3 5 125 0 0,0 2 8 0 0,-3-1-53 0 0,6-9-159 0 0,1 0 0 0 0,0 1 0 0 0,0-1 0 0 0,-1 1 0 0 0,1-1 1 0 0,0 1-1 0 0,0 0 0 0 0,0 0 0 0 0,1-1 0 0 0,-1 1 0 0 0,0 1-26 0 0,-1 25 303 0 0,1-23-261 0 0,1 1 0 0 0,-1-1 1 0 0,-1 0-1 0 0,1 1 1 0 0,-2 2-43 0 0,-2 10 65 0 0,3-1-33 0 0,2 49 122 0 0,0-41-123 0 0,0-23-26 0 0,0-1 0 0 0,0 1 0 0 0,0-1 0 0 0,0 1 0 0 0,0 0 0 0 0,1-1 0 0 0,-1 1 0 0 0,1-1 0 0 0,-1 1 0 0 0,1-1 0 0 0,0 1 0 0 0,-1-1 0 0 0,1 1 0 0 0,0-1 0 0 0,1 1-5 0 0,2 6 12 0 0,0-2 17 0 0,-3-3-23 0 0,0 0 0 0 0,0-1 0 0 0,0 1 0 0 0,1 0 0 0 0,-1-1 0 0 0,1 0 0 0 0,0 1 0 0 0,0-1 0 0 0,0 0 1 0 0,0 0-1 0 0,0 0 0 0 0,0 0 0 0 0,0 0 0 0 0,1 0 0 0 0,0 0-6 0 0,5 1 17 0 0,-1 1 37 0 0,8 4 175 0 0,-12-7-160 0 0,0 0-1 0 0,0-1 1 0 0,-1 1-1 0 0,1-1 1 0 0,0 1 0 0 0,0-1-1 0 0,0 0 1 0 0,0 0 0 0 0,2 0-69 0 0,9-1 237 0 0,-6 0-125 0 0,0 1-38 0 0,6-3 36 0 0,1-9 0 0 0,1-1 5 0 0,-4 8-1 0 0,-2 3-46 0 0,-9 2-59 0 0,1-1 0 0 0,-1 1 1 0 0,0 0-1 0 0,0-1 0 0 0,1 1 0 0 0,-1-1 1 0 0,0 1-1 0 0,0-1 0 0 0,0 0 1 0 0,2 0-10 0 0,2-7 74 0 0,1-6 56 0 0,7-9 27 0 0,-1 3 4 0 0,-1-4 67 0 0,-9 20-201 0 0,-1 0 1 0 0,0 0-1 0 0,0 0 1 0 0,0 0-1 0 0,-1 0 1 0 0,1 0-1 0 0,-1-2-27 0 0,-2-6 50 0 0,-3 1-24 0 0,-1-1-8 0 0,3 0 13 0 0,2 8-24 0 0,0 0 1 0 0,0 0 0 0 0,-1 1-1 0 0,1-1 1 0 0,-1 0-1 0 0,0 1 1 0 0,0 0 0 0 0,0-1-8 0 0,-2-3 13 0 0,1 1 0 0 0,0-1 0 0 0,0 0 1 0 0,0-2-14 0 0,1 2 4 0 0,0 1 1 0 0,-1-1 0 0 0,0 0 0 0 0,-2-1-5 0 0,-4-3 32 0 0,-2 1-43 0 0,0-1-39 0 0,10 10 36 0 0,-1-1 1 0 0,1 0 0 0 0,0 1-1 0 0,-1-1 1 0 0,1 0-1 0 0,0 0 1 0 0,0 0 0 0 0,0 0-1 0 0,0 0 14 0 0,-4-21-126 0 0,-1 18 38 0 0,2 3 17 0 0,-11-26-562 0 0,15 27 459 0 0,0 0 63 0 0,-1 1 53 0 0,1-1 45 0 0,-1 0 82 0 0,1-1 236 0 0,0 1-272 0 0,0 0-73 0 0,0 0-100 0 0,0 1 23 0 0,0-1-35 0 0,0 0-38 0 0,0 1-43 0 0,0-1-44 0 0,0 0-50 0 0,0 0-222 0 0,0 0-112 0 0,0 0-122 0 0,0 0 343 0 0,0 0-34 0 0,0-3-1259 0 0,0-4-978 0 0</inkml:trace>
  <inkml:trace contextRef="#ctx0" brushRef="#br0" timeOffset="1219.05">998 91 6880 0 0,'0'0'157'0'0,"0"0"23"0"0,0 0 11 0 0,1 0-63 0 0,1 0-6 0 0,0 0-89 0 0,-1 0 44 0 0,2 0 187 0 0,1 2 154 0 0,3 2 690 0 0,-4-3-792 0 0,-2 1-142 0 0,1 0-79 0 0,-1 0-96 0 0,0 0-115 0 0,8 17 782 0 0,0-1-74 0 0,-1 1-60 0 0,1 0-76 0 0,0 2-198 0 0,1 11 1 0 0,-3-11-88 0 0,-4-5 14 0 0,-3-4-67 0 0,2 5 27 0 0,2-7-30 0 0,8 12 209 0 0,-3-6-142 0 0,-5-6-71 0 0,-3-8-88 0 0,0 0 1 0 0,0 0-1 0 0,0 0 1 0 0,1 0-1 0 0,-1 0 1 0 0,0 0-1 0 0,1 0 1 0 0,0 0 0 0 0,-1 0-24 0 0,2 0-5 0 0,0 1 35 0 0,0 1 41 0 0,3 2 81 0 0,3 2 84 0 0,-5-3-136 0 0,-1-3 116 0 0,-3-2 6 0 0,2 3 28 0 0,8 7 7 0 0,-7-8 6 0 0,-3-2-6 0 0,2-2-27 0 0,3-3-129 0 0,-2 3-17 0 0,-1 0 1 0 0,1-1 0 0 0,-1 0-1 0 0,0 1 1 0 0,0-1-1 0 0,0 0 1 0 0,2-3-85 0 0,-2-1 86 0 0,-1 0-42 0 0,-1 5-25 0 0,0 1 0 0 0,0-1-1 0 0,1 0 1 0 0,-1 0 0 0 0,1 1 0 0 0,-1-1-1 0 0,1 1 1 0 0,-1-1 0 0 0,1 0 0 0 0,0 1-1 0 0,0-1 1 0 0,0 1 0 0 0,0-1-19 0 0,0 1 16 0 0,-1-1 0 0 0,1 1 1 0 0,0-1-1 0 0,0 1 0 0 0,0-1 0 0 0,-1 1 0 0 0,1-1 1 0 0,-1 0-1 0 0,0 1 0 0 0,1-1 0 0 0,-1 0 1 0 0,0 1-1 0 0,0-1-16 0 0,0-62 76 0 0,0 24-76 0 0,0 40-2 0 0,0 0 1 0 0,0 0 0 0 0,0 0 0 0 0,0 0-1 0 0,0 0 1 0 0,0 0 0 0 0,0 0-1 0 0,0 0 1 0 0,0 0 0 0 0,0-1 0 0 0,0 1-1 0 0,0 0 1 0 0,0 0 0 0 0,0 0-1 0 0,0 0 1 0 0,0 0 0 0 0,0 0 0 0 0,0 0-1 0 0,0 0 1 0 0,0 0 0 0 0,0 0-1 0 0,0 0 1 0 0,0-1 0 0 0,0 1 0 0 0,0 0-1 0 0,0 0 1 0 0,0 0 0 0 0,0 0-1 0 0,0 0 1 0 0,1 0 0 0 0,-1 0 0 0 0,0 0-1 0 0,0 0 1 0 0,0 0 0 0 0,0 0-1 0 0,0 0 1 0 0,0 0 0 0 0,0 0 0 0 0,0 0-1 0 0,0 0 1 0 0,0 0 0 0 0,0 0-1 0 0,0 0 1 0 0,1 0 0 0 0,-1 0 0 0 0,0 0-1 0 0,0 0 1 0 0,0 0 0 0 0,0 0-1 0 0,0 0 1 0 0,0 0 0 0 0,0 0 0 0 0,0 0-1 0 0,0 0 1 0 0,0 0 0 0 0,1 0-1 0 0,-1 0 2 0 0,0 0-12 0 0,7-1-24 0 0,-3 2-6 0 0,0 1-44 0 0,10 13 21 0 0,-7-7 39 0 0,-2 1 31 0 0,-1 2-17 0 0,-3-10 9 0 0,-1 0 1 0 0,1 0-1 0 0,0 0 0 0 0,-1 0 1 0 0,1-1-1 0 0,0 1 0 0 0,0 0 1 0 0,-1-1-1 0 0,1 1 0 0 0,0 0 1 0 0,0-1-1 0 0,0 1 0 0 0,0-1 1 0 0,0 1-1 0 0,0-1 0 0 0,1 1 3 0 0,8 5-24 0 0,-4 4-25 0 0,-5-9 47 0 0,-1 1 0 0 0,1-1 0 0 0,-1-1 0 0 0,1 1 0 0 0,-1 0 0 0 0,1 0 0 0 0,-1 0 0 0 0,1 0 1 0 0,0 0-1 0 0,-1 0 0 0 0,1-1 0 0 0,0 1 0 0 0,0 0 0 0 0,0 0 0 0 0,0-1 0 0 0,0 1 2 0 0,15 7-56 0 0,-2-1 45 0 0,1-4 27 0 0,0-1 35 0 0,0 8-38 0 0,-14-9-13 0 0,0-1 0 0 0,-1 0 0 0 0,1 0 0 0 0,0 1 0 0 0,-1-1 0 0 0,1 0 0 0 0,0 0 0 0 0,-1 0 0 0 0,1 0 0 0 0,0 0 0 0 0,0 0 0 0 0,-1 0 0 0 0,1 0 0 0 0,0 0 0 0 0,-1 0 0 0 0,1 0 0 0 0,0-1 0 0 0,-1 1 0 0 0,1 0 0 0 0,0 0 0 0 0,0-1 0 0 0,44-24 0 0 0,-40 23 0 0 0,-5 2 0 0 0,1-1-1 0 0,0 1 1 0 0,-1 0 0 0 0,1-1 0 0 0,-1 1-1 0 0,1 0 1 0 0,-1-1 0 0 0,1 1 0 0 0,-1 0-1 0 0,1-1 1 0 0,-1 1 0 0 0,1-1 0 0 0,-1 1-1 0 0,1-1 1 0 0,-1 1 0 0 0,1-1 0 0 0,-1 1 0 0 0,0-1-1 0 0,0 0 1 0 0,1 1 0 0 0,-1-1 0 0 0,0 0 0 0 0,3-4-8 0 0,-1 1-21 0 0,1 0 48 0 0,0 1 41 0 0,1-1 32 0 0,1-2 109 0 0,-4 5-147 0 0,0 0 0 0 0,0-1 0 0 0,0 1 0 0 0,0 0 0 0 0,0-1 0 0 0,0 1 0 0 0,0-1 0 0 0,-1 1 0 0 0,1-1 0 0 0,-1 0-54 0 0,1-6 154 0 0,0 1 32 0 0,1 1-48 0 0,3-4 40 0 0,-4 9-160 0 0,0-1 1 0 0,0 1-1 0 0,-1-1 1 0 0,1 1 0 0 0,0-1-1 0 0,-1 1 1 0 0,1-1-1 0 0,-1 0 1 0 0,1 1-1 0 0,-1-1 1 0 0,0 0 0 0 0,0 1-1 0 0,0-1-18 0 0,0-10 122 0 0,0 0-38 0 0,0-3-18 0 0,0-7-11 0 0,0 22-55 0 0,1-1 1 0 0,-1 0-1 0 0,0 1 1 0 0,-1-1-1 0 0,1 0 0 0 0,0 1 1 0 0,0-1-1 0 0,0 0 1 0 0,0 1-1 0 0,0-1 1 0 0,-1 0-1 0 0,1 1 0 0 0,0-1 1 0 0,0 1-1 0 0,-1-1 1 0 0,1 1-1 0 0,-1-1 1 0 0,1 1-1 0 0,0-1 1 0 0,-1 1-1 0 0,1-1 0 0 0,-1 1 1 0 0,1-1-1 0 0,-1 1 1 0 0,1 0-1 0 0,-1-1 0 0 0,0 1 0 0 0,1-1 0 0 0,-1 1 0 0 0,1 0 0 0 0,-1-1 0 0 0,1 1 0 0 0,-1-1 0 0 0,1 1 0 0 0,-1-1 0 0 0,1 1 0 0 0,0-1 0 0 0,-1 1 0 0 0,1-1 0 0 0,0 0 0 0 0,-1 1 0 0 0,1-1 0 0 0,0 1 0 0 0,0-1 0 0 0,0 0 0 0 0,-1 1 0 0 0,1-1 0 0 0,0 0 0 0 0,0 1 0 0 0,0-1-1 0 0,0 0 1 0 0,0 1 0 0 0,0-1 0 0 0,0-4 0 0 0,0-18-25 0 0,0 21-98 0 0,0-1-9 0 0,0-3 22 0 0,0 2-65 0 0,0 2-132 0 0,0 2 6 0 0,0 0-36 0 0,0 0-895 0 0,0 0 747 0 0,0 0 89 0 0,0 0-12 0 0,0 0-98 0 0,0 0-114 0 0,0 0-101 0 0,0 0 124 0 0,0 0-37 0 0,0 0-718 0 0,0 0-543 0 0,0 0-1044 0 0</inkml:trace>
  <inkml:trace contextRef="#ctx0" brushRef="#br0" timeOffset="1631.86">1694 197 6448 0 0,'0'0'141'0'0,"0"0"23"0"0,2 0 13 0 0,1 0-136 0 0,2 0 36 0 0,2 0-2 0 0,6 0 54 0 0,-4 0 239 0 0,0 0 108 0 0,16 0 1189 0 0,-22-1-1114 0 0,-1-1-226 0 0,2-2-56 0 0,-2 3-212 0 0,-1 0-1 0 0,0 0 1 0 0,0 0 0 0 0,1 1-1 0 0,-1-1 1 0 0,0 0 0 0 0,1 1-1 0 0,-1-1 1 0 0,1 1 0 0 0,0-1-57 0 0,6 0 229 0 0,-8 2-203 0 0,1-1-1 0 0,0 0 1 0 0,-1 0 0 0 0,1 0-1 0 0,0-1 1 0 0,-1 1-1 0 0,1 0 1 0 0,0 0-1 0 0,-1 0 1 0 0,1 0 0 0 0,-1-1-1 0 0,1 1 1 0 0,0 0-1 0 0,-1 0 1 0 0,1-1-1 0 0,-1 1 1 0 0,1-1 0 0 0,-1 1-1 0 0,1 0 1 0 0,-1-1-1 0 0,1 1 1 0 0,-1-1-1 0 0,1 1 1 0 0,-1-1-1 0 0,0 1 1 0 0,1-1-26 0 0,4-4 292 0 0,5 2-59 0 0,-3 2-61 0 0,9-6 306 0 0,-6 2-223 0 0,-5 4-176 0 0,0 0-45 0 0,-5 1-31 0 0,0 0 1 0 0,0 0-1 0 0,0 0 0 0 0,0 0 0 0 0,0 0 1 0 0,0 0-1 0 0,0 0 0 0 0,0 0 0 0 0,1 0 1 0 0,-1 0-1 0 0,0 0 0 0 0,0 0 0 0 0,0 0 0 0 0,0 0 1 0 0,0 0-1 0 0,0 0 0 0 0,0 0 0 0 0,0 0 1 0 0,0 0-1 0 0,0 0 0 0 0,0 0 0 0 0,1 0 0 0 0,-1 0 1 0 0,0 0-1 0 0,0 0 0 0 0,0 0 0 0 0,0 0 1 0 0,0 0-1 0 0,0 0 0 0 0,0 0 0 0 0,0 0 1 0 0,0 0-1 0 0,0 0 0 0 0,0 0 0 0 0,0-1 0 0 0,0 1 1 0 0,0 0-1 0 0,0 0 0 0 0,0 0 0 0 0,0 0 1 0 0,0 0-1 0 0,0 0 0 0 0,0 0 0 0 0,0 0 1 0 0,0 0-1 0 0,0 0 0 0 0,0 0 0 0 0,0-1 0 0 0,0 1 1 0 0,0 0-1 0 0,0 0 0 0 0,0 0 0 0 0,0 0 1 0 0,0 0-1 0 0,0 0 0 0 0,0 0 0 0 0,0 0-3 0 0,0-1 8 0 0,0 1 0 0 0,0-1-1 0 0,0 1 1 0 0,0 0 0 0 0,0-1-1 0 0,0 1 1 0 0,0-1-1 0 0,0 1 1 0 0,0-1 0 0 0,0 1-1 0 0,0 0 1 0 0,1-1 0 0 0,-1 1-1 0 0,0-1 1 0 0,0 1 0 0 0,0 0-1 0 0,0-1 1 0 0,1 1 0 0 0,-1 0-1 0 0,0-1 1 0 0,0 1 0 0 0,1 0-1 0 0,-1-1 1 0 0,0 1 0 0 0,1 0-1 0 0,-1-1 1 0 0,0 1 0 0 0,1 0-1 0 0,-1 0 1 0 0,1 0-1 0 0,-1-1 1 0 0,0 1-8 0 0,9-1 186 0 0,-6-1-114 0 0,-2 0-65 0 0,0 1 0 0 0,1 0-1 0 0,-1-1 1 0 0,0 1 0 0 0,0 0 0 0 0,-1-1 0 0 0,1 0 0 0 0,0 1-1 0 0,0-1 1 0 0,-1 1 0 0 0,1-1 0 0 0,-1 0 0 0 0,1 1 0 0 0,-1-1 0 0 0,1-1-7 0 0,-1 1 58 0 0,0-1-3 0 0,0 3-55 0 0,0 0 1 0 0,0-1-1 0 0,0 1 0 0 0,0-1 1 0 0,0 1-1 0 0,0 0 0 0 0,0-1 1 0 0,-1 1-1 0 0,1-1 0 0 0,0 1 1 0 0,0 0-1 0 0,0-1 0 0 0,0 1 1 0 0,0-1-1 0 0,-1 1 1 0 0,1 0-1 0 0,0-1 0 0 0,0 1 1 0 0,0 0-1 0 0,-1-1 0 0 0,1 1 1 0 0,0 0-1 0 0,-1 0 0 0 0,1-1 1 0 0,0 1-1 0 0,-1 0 0 0 0,1 0 1 0 0,0-1-1 0 0,-1 1 1 0 0,1 0-1 0 0,-1 0 0 0 0,-5-5 12 0 0,5 1 3 0 0,-1 1 2 0 0,-13-5 21 0 0,0-2 5 0 0,0 8-32 0 0,0 4-11 0 0,0 11 0 0 0,2-2 0 0 0,8-7 0 0 0,1 1 0 0 0,0-1 0 0 0,-1 1 0 0 0,1-1 0 0 0,1 1 0 0 0,-2 2 0 0 0,-12 30-5 0 0,4 2-44 0 0,8-12 39 0 0,-1-12 10 0 0,5-12 0 0 0,0 0 0 0 0,0 0 0 0 0,0 1 0 0 0,0-1 0 0 0,0 0 0 0 0,1 1 0 0 0,-1-1 0 0 0,1 0 0 0 0,0 1 0 0 0,-1 10 0 0 0,1-10 0 0 0,-1 0 0 0 0,1 1 0 0 0,0-1 0 0 0,0 0 0 0 0,0 1 0 0 0,1-1 0 0 0,0 0 0 0 0,-1 1 0 0 0,3 3 0 0 0,1 0 0 0 0,1 1 0 0 0,0-1 0 0 0,1 1 0 0 0,0-2 0 0 0,0 1 0 0 0,4 3 0 0 0,-3-4 0 0 0,-4-3 0 0 0,0-1 0 0 0,1 0 0 0 0,-1 0 0 0 0,0 0 0 0 0,1-1 0 0 0,0 1 0 0 0,26 12 0 0 0,-27-14 0 0 0,-1 0 0 0 0,1-1 0 0 0,0 1 0 0 0,-1-1 0 0 0,1 1 0 0 0,0-1 0 0 0,0 0 0 0 0,0 0 0 0 0,-1 0 0 0 0,1 0 0 0 0,1-1 0 0 0,7 0 0 0 0,1 2 0 0 0,-8 0 0 0 0,-1-1 0 0 0,1 0 0 0 0,-1 0 0 0 0,1 0 0 0 0,-1-1 0 0 0,0 1 0 0 0,1-1 0 0 0,-1 0 0 0 0,2 0 0 0 0,23-9-16 0 0,-22 8-41 0 0,1 1 57 0 0,5-1 34 0 0,-8 0-59 0 0,-1 1-41 0 0,0-1-28 0 0,1 0-46 0 0,-1-1-51 0 0,0 0-60 0 0,-1 2 32 0 0,-1-1-35 0 0,2-1-349 0 0,0 1 79 0 0,-1 1-47 0 0,2-2-678 0 0,2 1-524 0 0,3 1-1011 0 0,-9 1 2759 0 0</inkml:trace>
  <inkml:trace contextRef="#ctx0" brushRef="#br0" timeOffset="1957">2208 61 7312 0 0,'28'25'165'0'0,"-19"-19"-75"0"0,-8-6-77 0 0,-1 0 1 0 0,1 1 0 0 0,-1-1-1 0 0,1 0 1 0 0,-1 1 0 0 0,1-1-1 0 0,-1 1 1 0 0,1-1 0 0 0,-1 1-1 0 0,1-1 1 0 0,-1 1 0 0 0,1-1-1 0 0,-1 1 1 0 0,0-1 0 0 0,1 1-1 0 0,-1 0 1 0 0,0-1 0 0 0,1 1-14 0 0,1 4 47 0 0,0 0 18 0 0,3 4 23 0 0,-2-1-40 0 0,-1 18-37 0 0,-1-8-35 0 0,0-9 52 0 0,0 0 33 0 0,1 0 39 0 0,1 0 46 0 0,0 0 51 0 0,1-2 57 0 0,2 1 56 0 0,-2-2-21 0 0,-1-1 34 0 0,-1 2 44 0 0,-1 3 55 0 0,-1-7-278 0 0,0 1-1 0 0,1 0 1 0 0,-1 0-1 0 0,1 0 1 0 0,0-1 0 0 0,0 1-1 0 0,1-1 1 0 0,-1 1-1 0 0,1-1 1 0 0,1 3-144 0 0,2 25 1003 0 0,5-19-527 0 0,-8-10-269 0 0,-1-1-47 0 0,-1 1-41 0 0,1 0-35 0 0,-1 2 15 0 0,-1 0-53 0 0,1-2-5 0 0,0-1 37 0 0,0 11 324 0 0,0-9 6 0 0,0-3 32 0 0,0 0 9 0 0,0 0 6 0 0,0 0-6 0 0,0 0-27 0 0,0 0-7 0 0,0 0-6 0 0,-1-1-173 0 0,-1-1-106 0 0,-2-1-37 0 0,-2-4-2 0 0,6 7-90 0 0,-3-5 123 0 0,2-2-81 0 0,0 2-10 0 0,-3-3 11 0 0,-2-2 28 0 0,4-2 40 0 0,2 10-97 0 0,-1 1-1 0 0,1-1 1 0 0,0 1 0 0 0,0-1-1 0 0,-1 1 1 0 0,1-1-1 0 0,-1 1 1 0 0,1-1 0 0 0,-1 1-1 0 0,1 0 1 0 0,-1-1 0 0 0,0 1-1 0 0,0 0 1 0 0,0-1-1 0 0,0 1 1 0 0,0 0 0 0 0,0 0-1 0 0,0 0 1 0 0,-1-1-15 0 0,1 1 15 0 0,-1-1 0 0 0,0 1 0 0 0,1-1 0 0 0,0 0 0 0 0,-1 0 0 0 0,1 1 0 0 0,0-1 0 0 0,0 0 0 0 0,0 0 0 0 0,0-1-15 0 0,0-13 24 0 0,1 13-23 0 0,0 1 0 0 0,0 0 0 0 0,0-1 1 0 0,0 1-1 0 0,0 0 0 0 0,-1 0 0 0 0,1-1 1 0 0,-1 1-1 0 0,0 0 0 0 0,0-2-1 0 0,-4-4 20 0 0,4 7-17 0 0,0 0-1 0 0,0-1 0 0 0,1 1 0 0 0,-1-1 0 0 0,0 1 1 0 0,1-1-1 0 0,-1 1 0 0 0,1-1 0 0 0,-1 1 0 0 0,1-1 1 0 0,0 1-1 0 0,-1-1 0 0 0,1 0 0 0 0,0 1 0 0 0,0-2-2 0 0,0-55 0 0 0,0 57 0 0 0,0 1 0 0 0,0-1 0 0 0,0 0 0 0 0,0 1 0 0 0,0-1 0 0 0,0 1 0 0 0,0-1 0 0 0,1 0 0 0 0,-1 1 0 0 0,0-1 0 0 0,0 0 0 0 0,1 1 0 0 0,-1-1 0 0 0,0 1 0 0 0,0-1 0 0 0,1 0 0 0 0,-1 1 0 0 0,1-1 0 0 0,-1 1 0 0 0,1-1 0 0 0,-1 1 0 0 0,1 0 0 0 0,-1-1 0 0 0,1 1 0 0 0,-1-1 0 0 0,1 1 0 0 0,-1 0 0 0 0,1-1 0 0 0,-1 1 0 0 0,1-1 0 0 0,-1 1 0 0 0,1 0 0 0 0,-1-1 0 0 0,1 1 0 0 0,-1-1 0 0 0,1 1 0 0 0,-1-1 0 0 0,0 1 0 0 0,1-1 0 0 0,-1 0 0 0 0,0 1 0 0 0,1-1 0 0 0,-1 1 0 0 0,0-1 0 0 0,0 0 0 0 0,0 1 0 0 0,0-1 0 0 0,0 0 0 0 0,0 1 0 0 0,0-1 0 0 0,0 0 0 0 0,0 1 0 0 0,0-1 0 0 0,0-1 0 0 0,1 1 0 0 0,-1-1 0 0 0,0 0 0 0 0,0 1 0 0 0,1-1 0 0 0,-1 0 0 0 0,1 1 0 0 0,-1-1 0 0 0,1 1 0 0 0,0-1 0 0 0,-1 1 0 0 0,1-1 0 0 0,0 1 0 0 0,0 0 0 0 0,0-1 0 0 0,0 1 0 0 0,1 0 0 0 0,-1 0 0 0 0,0 0 0 0 0,0 0 0 0 0,25-24 1 0 0,-18 21-2 0 0,4 0-29 0 0,-4-1-42 0 0,7-3-90 0 0,-1 0-8 0 0,-6 4 84 0 0,-4 2 56 0 0,0 1-35 0 0,0 1-37 0 0,-1 0-38 0 0,1 0-40 0 0,0 0-41 0 0,0-1-43 0 0,-1 0-44 0 0,0-1 16 0 0,0 1 51 0 0,-1 0 46 0 0,1 0 37 0 0,1-1-69 0 0,6-1-149 0 0,-7 2 225 0 0,0 1-50 0 0,1-1-133 0 0,-2 1 119 0 0,0 0-37 0 0,0-1-64 0 0,0 1-53 0 0,1 0-57 0 0,0 0-64 0 0,-1 0-67 0 0,1 0-74 0 0,1 0-77 0 0,-1 0-84 0 0,3 0-1058 0 0,3 0-1018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4:17.2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259 16 6536 0 0,'0'0'141'0'0,"0"0"23"0"0,0 0 13 0 0,-2 0-19 0 0,-27-2-124 0 0,20-5-15 0 0,6 4 22 0 0,2 1 121 0 0,-1 1-35 0 0,-1 0 38 0 0,-1 1-72 0 0,-1 1-29 0 0,3-1 48 0 0,-26 0 713 0 0,23 3-437 0 0,-5 4-115 0 0,7-6-182 0 0,0 0 0 0 0,0 0 1 0 0,0 0-1 0 0,0-1 0 0 0,0 1 0 0 0,0-1 0 0 0,-1 0 1 0 0,1 1-1 0 0,-2-2-91 0 0,-3 3 117 0 0,3 3-2 0 0,0 1-41 0 0,-22 9 150 0 0,16-10-101 0 0,10-5-108 0 0,0 0 0 0 0,0 1 0 0 0,0-1 0 0 0,0 0 0 0 0,0 1 0 0 0,0-1 0 0 0,0 1 0 0 0,0 0 0 0 0,0-1 0 0 0,0 1 0 0 0,0 0 0 0 0,1 0 0 0 0,-1-1 0 0 0,0 1 1 0 0,0 0-1 0 0,1 0 0 0 0,-1 0 0 0 0,0 1-15 0 0,-4 10 216 0 0,-5-7-26 0 0,5 3-120 0 0,-3 8-48 0 0,6-12-14 0 0,-13 26 46 0 0,13-26-54 0 0,1 0 0 0 0,1 1 0 0 0,-1-1 0 0 0,1 0 0 0 0,-1 0 0 0 0,1 0 0 0 0,0 0 0 0 0,0 1 0 0 0,1 2 0 0 0,0 9 0 0 0,-1-5 22 0 0,-1-8-5 0 0,1 0 0 0 0,0 0 0 0 0,0 0 0 0 0,0 0 0 0 0,0 1 0 0 0,1-1 0 0 0,-1 0 0 0 0,1 0 0 0 0,0 0 0 0 0,0 0-17 0 0,3 5 48 0 0,-3-6-35 0 0,0-1 1 0 0,0 0-1 0 0,0 1 0 0 0,0-1 0 0 0,-1 1 0 0 0,1-1 0 0 0,0 1 1 0 0,-1-1-1 0 0,0 1 0 0 0,1 0 0 0 0,-1 1-13 0 0,3 2 103 0 0,7 5 1 0 0,-7-8 1 0 0,0 0-43 0 0,6-3 6 0 0,-6 1-21 0 0,39 0 482 0 0,-24 0-350 0 0,-3-4-57 0 0,0-8 12 0 0,0 0-4 0 0,-5 7-44 0 0,-7 4-67 0 0,-1 0 0 0 0,0 0 0 0 0,0 0-1 0 0,0 0 1 0 0,0 0 0 0 0,0-1 0 0 0,0 1 0 0 0,0-1 0 0 0,0 0-19 0 0,15-14 147 0 0,-11 11-90 0 0,0-1 0 0 0,0 1-1 0 0,0-1 1 0 0,-1 0 0 0 0,0 0 0 0 0,2-4-57 0 0,13-32 184 0 0,-10 23-144 0 0,-8 4-24 0 0,-2 11-13 0 0,2-14 154 0 0,-2 14-165 0 0,1 2-70 0 0,14 28 68 0 0,-9-22 10 0 0,-5-4-1 0 0,-1 0 1 0 0,1 0 0 0 0,-1 1-1 0 0,0-1 1 0 0,1 0 0 0 0,-1 1-1 0 0,0-1 1 0 0,1 0 0 0 0,-1 1-1 0 0,0-1 1 0 0,1 0 0 0 0,-1 1-1 0 0,0-1 1 0 0,1 0 0 0 0,-1 1-1 0 0,0-1 1 0 0,0 1 0 0 0,0-1-1 0 0,1 1 1 0 0,-1-1 0 0 0,0 1-1 0 0,0-1 1 0 0,0 1 0 0 0,0-1-1 0 0,0 0 1 0 0,0 1 0 0 0,0-1-1 0 0,0 1 1 0 0,0-1 0 0 0,0 1-1 0 0,0-1 1 0 0,0 1 0 0 0,-1 10-34 0 0,1-7 27 0 0,-1-1 0 0 0,1 0-1 0 0,0 0 1 0 0,0 0 0 0 0,1 0-1 0 0,-1 0 1 0 0,1 0 0 0 0,-1 0 0 0 0,1 0-1 0 0,0 1 8 0 0,4 3-9 0 0,-4-5 9 0 0,0-1 0 0 0,-1 0 0 0 0,1 1 0 0 0,0-1 0 0 0,0 1-1 0 0,-1-1 1 0 0,1 1 0 0 0,-1-1 0 0 0,1 1 0 0 0,-1-1 0 0 0,0 1 0 0 0,0-1 0 0 0,1 1 0 0 0,-1 0 0 0 0,0 0 0 0 0,0 0 0 0 0,0 0 0 0 0,1-1 0 0 0,-1 1 0 0 0,1 0 0 0 0,-1 0 0 0 0,1 0 0 0 0,0-1 0 0 0,-1 1 0 0 0,1 0 0 0 0,0-1 1 0 0,1 2-1 0 0,-1-2-1 0 0,0 0 0 0 0,-1 1 0 0 0,1-1 0 0 0,0 1 0 0 0,-1-1 0 0 0,1 0 0 0 0,-1 1 0 0 0,1-1 0 0 0,-1 1 0 0 0,0-1 0 0 0,1 1 0 0 0,-1 0 1 0 0,2 3-43 0 0,1-2-6 0 0,2 3 114 0 0,-4-3-60 0 0,1 1-77 0 0,-1-2-17 0 0,-1 0-46 0 0,1 1-53 0 0,-1-1-61 0 0,0-1 33 0 0,0-1-35 0 0,0 1-345 0 0,0-1 79 0 0,0 0-48 0 0,0 0-667 0 0,0 0-528 0 0,0 0-1001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4:17.4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6896 0 0,'0'0'200'0'0,"0"2"-8"0"0,-1 2-164 0 0,1-2-26 0 0,0 1-1 0 0,0-1 0 0 0,0 0 0 0 0,0 0 1 0 0,1 1-1 0 0,-1-1 0 0 0,0 0 1 0 0,1 0-1 0 0,0 2-1 0 0,4 4 7 0 0,-2-4 37 0 0,-1 1 53 0 0,0 1 70 0 0,-1 1 88 0 0,-2 10 431 0 0,0 10 411 0 0,5-8-446 0 0,-2-13-558 0 0,2 5 140 0 0,-1 1 84 0 0,0 2 82 0 0,-2 1 79 0 0,-1 22 147 0 0,0-21-382 0 0,0-5-113 0 0,0-2-52 0 0,0-6 18 0 0,0-3-4 0 0,0 0-18 0 0,0 0-8 0 0,0 0-71 0 0,0 0-82 0 0,0 0-78 0 0,0 0-116 0 0,0 0 90 0 0,0 0-34 0 0,0 0-313 0 0,0 0 70 0 0,0 0-47 0 0,0 0-610 0 0,0 0-487 0 0,0 0-920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4:18.5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 31 8696 0 0,'0'0'197'0'0,"0"-2"24"0"0,0 1-211 0 0,1 1 1 0 0,-1-1-1 0 0,0 1 0 0 0,0 0 0 0 0,0-1 0 0 0,0 1 0 0 0,-1-1 0 0 0,1 1 0 0 0,0 0 0 0 0,0-1 0 0 0,0 1 0 0 0,0-1 0 0 0,0 1 0 0 0,0 0 0 0 0,-1-1 1 0 0,1 1-1 0 0,0 0 0 0 0,0-1 0 0 0,-1 1 0 0 0,1 0 0 0 0,0-1 0 0 0,0 1 0 0 0,-1 0 0 0 0,1 0 0 0 0,0-1 0 0 0,-1 1 0 0 0,1 0 0 0 0,0 0 0 0 0,-1-1 0 0 0,1 1 1 0 0,-1 0-11 0 0,-5-5 131 0 0,3-5-43 0 0,3 8-12 0 0,0 2 83 0 0,0 0 128 0 0,7 1 36 0 0,-1 0-46 0 0,-1 2-40 0 0,1 0-35 0 0,4 2 93 0 0,-1-3-61 0 0,-4 0 86 0 0,13 18 45 0 0,1 3-103 0 0,-2 2-84 0 0,0 3-68 0 0,1 6-42 0 0,-12-22-57 0 0,-1 1 1 0 0,0-1-1 0 0,-1 1 0 0 0,0 0 1 0 0,-1 4-12 0 0,0 0 24 0 0,-2-7-4 0 0,1 0 1 0 0,0 0 0 0 0,1 0 0 0 0,0 0 0 0 0,1 1-21 0 0,9 23 75 0 0,-2 1 0 0 0,-1 0 0 0 0,-1 4-75 0 0,-7-22 84 0 0,-1 0-1 0 0,0 0 1 0 0,-2 15-84 0 0,0-6 105 0 0,1-5 85 0 0,0-10-1 0 0,0 1 0 0 0,0-1 0 0 0,3 9-189 0 0,2 3 277 0 0,-4-18-208 0 0,1 0 0 0 0,-1 0-1 0 0,0-1 1 0 0,-1 1 0 0 0,1 0 0 0 0,-1 0 0 0 0,0 0-1 0 0,0 0 1 0 0,-1 4-69 0 0,-4 13 322 0 0,-1 5 95 0 0,4 2-45 0 0,-1 6 102 0 0,-5-1 78 0 0,6-27-450 0 0,0 4 52 0 0,-4 9 156 0 0,-3-3-74 0 0,0 3-4 0 0,5-10-97 0 0,-1 2 64 0 0,3-6-140 0 0,-9 15 108 0 0,-4-2-46 0 0,5-4-52 0 0,10-14-68 0 0,-1-1 0 0 0,1 1 0 0 0,0 0 0 0 0,-1 0 1 0 0,1 0-1 0 0,-1 0 0 0 0,1-1 0 0 0,-1 1 0 0 0,0 0 1 0 0,1-1-1 0 0,-1 1 0 0 0,0 0 0 0 0,1-1 1 0 0,-1 1-1 0 0,0-1 0 0 0,0 1 0 0 0,1-1 0 0 0,-1 1 1 0 0,0-1-1 0 0,0 1 0 0 0,0-1 0 0 0,0 0 1 0 0,0 0-1 0 0,0 1 0 0 0,0-1 0 0 0,0 0 0 0 0,0 0-1 0 0,-15 0 50 0 0,5 0-54 0 0,2 0-38 0 0,2 0-48 0 0,5 0-102 0 0,2 0-22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4:18.8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30 10880 0 0,'0'0'248'0'0,"3"0"34"0"0,37 0 280 0 0,-31 0-484 0 0,0 0-48 0 0,3-2-4 0 0,-2-3 57 0 0,0 0 60 0 0,3 2 65 0 0,10 4 643 0 0,-1 0-208 0 0,-12-1-371 0 0,0-1-45 0 0,3 0-13 0 0,-8 0-152 0 0,0 0-33 0 0,9-6 209 0 0,-13 6-204 0 0,0 1 1 0 0,1-1 0 0 0,-1 0-1 0 0,0 1 1 0 0,0-1 0 0 0,1 1-1 0 0,-1-1 1 0 0,1 1 0 0 0,-1 0-1 0 0,0-1 1 0 0,1 1-35 0 0,1 1 80 0 0,-3 1-41 0 0,0-2-38 0 0,0 1 0 0 0,0-1 0 0 0,0 0 1 0 0,0 1-1 0 0,0-1 0 0 0,0 1 0 0 0,0-1 1 0 0,0 0-1 0 0,0 1 0 0 0,0-1 0 0 0,0 1 1 0 0,0-1-1 0 0,0 0 0 0 0,0 1 1 0 0,1-1-1 0 0,-1 0 0 0 0,0 1 0 0 0,0-1 1 0 0,0 0-1 0 0,1 1 0 0 0,-1-1 0 0 0,0 0 1 0 0,0 1-1 0 0,1-1 0 0 0,-1 0 0 0 0,0 0 1 0 0,1 1-1 0 0,-1-1 0 0 0,0 0 1 0 0,1 0-1 0 0,-1 0 0 0 0,1 1 0 0 0,-1-1-1 0 0,28 1 33 0 0,-19-1-31 0 0,-4 3-138 0 0,-2 0 64 0 0,-1-1-54 0 0,-1-1-12 0 0,1 1-58 0 0,-1-1-73 0 0,0 0-82 0 0,0 0 6 0 0,-1-1-54 0 0,1 1-48 0 0,-1-1-42 0 0,0 0-146 0 0,0 0-41 0 0,0 0-175 0 0,0 0-471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4:18.9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 8088 0 0,'0'0'182'0'0,"0"0"29"0"0,0 0 12 0 0,3 2-37 0 0,17 16-118 0 0,-13-12 8 0 0,-1-3 40 0 0,0-1 48 0 0,-1-1 58 0 0,1-1 66 0 0,0-1 74 0 0,3 0 167 0 0,-4 1-217 0 0,1 0 34 0 0,1 0-215 0 0,3 0 44 0 0,35 1 625 0 0,-32-2-605 0 0,-3-2-95 0 0,5-2 16 0 0,-12 4-103 0 0,0-1 1 0 0,0 1 0 0 0,1 0 0 0 0,-1 1 0 0 0,0-1 0 0 0,1 0 0 0 0,-1 1-1 0 0,0 0 1 0 0,1 0-14 0 0,3-1 21 0 0,0 1 0 0 0,0-1 0 0 0,0-1 0 0 0,0 1 0 0 0,-1-1 0 0 0,6-2-21 0 0,-7 2 8 0 0,-2 1-11 0 0,0 0-1 0 0,0 1 1 0 0,0-1 0 0 0,1 1 0 0 0,-1 0 0 0 0,0-1 0 0 0,0 1 0 0 0,1 1 3 0 0,12-3-57 0 0,-14 1 49 0 0,0 1 0 0 0,0-1 0 0 0,-1 0 0 0 0,1 0-1 0 0,0-1 1 0 0,-1 1 0 0 0,1 0 0 0 0,-1 0 0 0 0,1-1-1 0 0,-1 1 9 0 0,-1 1 0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4:19.6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334 61 8576 0 0,'0'0'197'0'0,"0"0"24"0"0,0 0 17 0 0,0-2-38 0 0,-3-11-160 0 0,-4 4-21 0 0,1 3 52 0 0,6 6-71 0 0,-3-4 127 0 0,-1 0 38 0 0,-2-3 202 0 0,-1 1 80 0 0,-2 1 160 0 0,7 4-499 0 0,0 0 0 0 0,1 1 0 0 0,-1-1 0 0 0,0 1 0 0 0,0-1 0 0 0,0 1-1 0 0,0 0 1 0 0,1 0 0 0 0,-1 0-108 0 0,-23 0 598 0 0,7 0-251 0 0,2 0-116 0 0,2 0-71 0 0,-2 2-17 0 0,-1 4-33 0 0,7-1-52 0 0,-7 0 44 0 0,-13 9 61 0 0,29-13-153 0 0,-13 8 52 0 0,10-5-57 0 0,-1 0 0 0 0,1 1 0 0 0,0-1 0 0 0,0 1 0 0 0,0 0 0 0 0,0 2-5 0 0,-1 2 33 0 0,5-6-29 0 0,-1-1 0 0 0,-1 0 1 0 0,1 0-1 0 0,0 0 0 0 0,0 0 0 0 0,-1 0 0 0 0,1 0 0 0 0,-1 0 0 0 0,0 0-4 0 0,-1 2 12 0 0,0 0 0 0 0,0 0 0 0 0,0 0 0 0 0,0 1 0 0 0,1-1 0 0 0,-1 1 0 0 0,1 0 1 0 0,0 1-13 0 0,-6 13 21 0 0,3-11-21 0 0,4-7 0 0 0,0 1 0 0 0,0-1 0 0 0,0 0 0 0 0,1 1 0 0 0,-1-1 0 0 0,0 1 0 0 0,1-1 0 0 0,-1 1 0 0 0,1-1 0 0 0,0 1 0 0 0,-1-1 0 0 0,1 1 0 0 0,0 0 0 0 0,0-1 0 0 0,0 6 0 0 0,0-5 0 0 0,-1 0 0 0 0,1 0 0 0 0,0 1 0 0 0,0-1 0 0 0,1 0 0 0 0,-1 0 0 0 0,0 0 0 0 0,1 0 0 0 0,-1 0 0 0 0,1 1 0 0 0,12 12 0 0 0,5 13-54 0 0,9-13 54 0 0,-23-14 10 0 0,0 0 0 0 0,0 0-1 0 0,-1-1 1 0 0,1 1 0 0 0,0-1-1 0 0,0 0 1 0 0,0 0 0 0 0,0 0 0 0 0,0 0-1 0 0,1-1-9 0 0,14 0 31 0 0,-10 2-16 0 0,-6-1-10 0 0,-1 1-1 0 0,1-1 1 0 0,0 0-1 0 0,0 0 1 0 0,0 0-1 0 0,0-1 0 0 0,0 1 1 0 0,-1-1-1 0 0,1 1 1 0 0,0-1-1 0 0,0 0-4 0 0,55-25 120 0 0,-33 15-65 0 0,-17 7-30 0 0,-3 2-19 0 0,-5 2-3 0 0,1 0-1 0 0,0-1 1 0 0,-1 1-1 0 0,1 0 1 0 0,-1-1 0 0 0,1 1-1 0 0,0 0 1 0 0,-1-1 0 0 0,1 1-1 0 0,-1-1 1 0 0,1 1 0 0 0,-1 0-1 0 0,0-1 1 0 0,1 0 0 0 0,-1 1-1 0 0,1-1 1 0 0,-1 1 0 0 0,0-1-1 0 0,1 1 1 0 0,-1-1 0 0 0,0 0-1 0 0,0 0-2 0 0,3-3 16 0 0,-3 3-14 0 0,1-1 0 0 0,0 1 1 0 0,0 0-1 0 0,-1 0 0 0 0,1 0 0 0 0,0 0 0 0 0,0 0 0 0 0,0 1 0 0 0,0-1 0 0 0,0 0 0 0 0,0 0 1 0 0,1 0-3 0 0,-1 1 2 0 0,0 0 0 0 0,0-1 1 0 0,0 1-1 0 0,-1-1 0 0 0,1 1 1 0 0,0-1-1 0 0,0 1 0 0 0,-1-1 0 0 0,1 1 1 0 0,0-1-1 0 0,-1 0 0 0 0,1 1 1 0 0,0-1-1 0 0,-1 0 0 0 0,1 1 1 0 0,-1-1-1 0 0,0 0 0 0 0,1 0 1 0 0,-1 1-1 0 0,1-1 0 0 0,-1 0 1 0 0,0 0-1 0 0,0 0 0 0 0,1 0 1 0 0,-1 0-1 0 0,0 0-2 0 0,3-9 10 0 0,4 3 19 0 0,-7 7-28 0 0,1-1 0 0 0,-1 1 0 0 0,1 0-1 0 0,-1-1 1 0 0,0 1 0 0 0,1 0 0 0 0,-1-1 0 0 0,0 1 0 0 0,1 0-1 0 0,-1-1 1 0 0,0 1 0 0 0,0-1 0 0 0,1 1 0 0 0,-1 0 0 0 0,0-1 0 0 0,0 1-1 0 0,0-1 1 0 0,0 1 0 0 0,1-1 0 0 0,-1 1 0 0 0,0-1 0 0 0,0 1-1 0 0,0-1 1 0 0,0 1 0 0 0,0-1 0 0 0,0 1 0 0 0,0-1 0 0 0,0 1 0 0 0,-1-1-1 0 0,2-1 0 0 0,-1 1 0 0 0,0-1 0 0 0,0 0 0 0 0,1 1 0 0 0,-1-1 0 0 0,0 0 0 0 0,1 1 0 0 0,0-1 0 0 0,-1 1 0 0 0,1-1 0 0 0,0 1 0 0 0,0-1 0 0 0,0 1 0 0 0,0-1 0 0 0,0 1 0 0 0,0-1 0 0 0,0 1 0 0 0,-1-1 0 0 0,1 0 0 0 0,0 1 0 0 0,-1-1 0 0 0,1 1 0 0 0,-1-1 0 0 0,0 0 0 0 0,0 0 0 0 0,1 1 0 0 0,-1-1 0 0 0,0-28 0 0 0,0 24-25 0 0,0-31-102 0 0,0 34 57 0 0,0 3-22 0 0,0 0-10 0 0,0 0-2 0 0,-1 10-8 0 0,1-1 46 0 0,0 0 33 0 0,1 13 16 0 0,1-14-14 0 0,4 5 15 0 0,-5-12 16 0 0,0 0 0 0 0,0 1 0 0 0,-1-1 1 0 0,1 1-1 0 0,0-1 0 0 0,-1 0 0 0 0,0 1 1 0 0,1-1-1 0 0,-1 1 0 0 0,0-1 0 0 0,1 1 0 0 0,-1-1 1 0 0,0 1-1 0 0,-1 5-5 0 0,1-5 0 0 0,0 0 0 0 0,0 0 0 0 0,0 0 1 0 0,0 0-1 0 0,0 0 0 0 0,1 0 0 0 0,-1 0 0 0 0,1 0 0 0 0,-1 0 0 0 0,1 1 5 0 0,4 5-11 0 0,-4-7 11 0 0,0 1 0 0 0,0-1 0 0 0,-1 0 0 0 0,1 1 0 0 0,0-1 0 0 0,-1 1 0 0 0,1-1 0 0 0,-1 1 0 0 0,1-1 0 0 0,-1 1 0 0 0,0-1 0 0 0,1 1 1 0 0,-1 0-1 0 0,0-1 0 0 0,2 15 0 0 0,24 29 88 0 0,-21-30-8 0 0,5-2 13 0 0,-8-11-13 0 0,-2-2-48 0 0,0 0-40 0 0,0 0-53 0 0,0 0-42 0 0,0 0-164 0 0,0 0-19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4:22.5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198 1 7744 0 0,'0'0'174'0'0,"0"0"29"0"0,-3 0 12 0 0,-4 0-129 0 0,-12 0 11 0 0,2 3-64 0 0,6 3-10 0 0,0 1 48 0 0,-1-1 51 0 0,1 0 51 0 0,6-4-64 0 0,5-1-82 0 0,-1-1 1 0 0,0 0 0 0 0,1 0-1 0 0,-1 1 1 0 0,1-1-1 0 0,-1 0 1 0 0,0 1 0 0 0,1-1-1 0 0,-1 1 1 0 0,1-1-1 0 0,-1 0 1 0 0,1 1 0 0 0,0-1-1 0 0,-1 1 1 0 0,1 0-1 0 0,-1-1 1 0 0,1 1-1 0 0,0-1 1 0 0,-1 1 0 0 0,1-1-1 0 0,0 1 1 0 0,0 0-28 0 0,-3 4 112 0 0,2-4-72 0 0,0 0-1 0 0,0 1 0 0 0,0-1 1 0 0,0 0-1 0 0,0 0 1 0 0,0 0-1 0 0,-1 0 1 0 0,1 0-1 0 0,0 0 1 0 0,-1 0-1 0 0,1 0 1 0 0,0-1-1 0 0,-1 1 1 0 0,-1 0-40 0 0,-8 5 243 0 0,2 3-66 0 0,4 1 4 0 0,0 3 23 0 0,-5 9 115 0 0,0-4-135 0 0,5 7-6 0 0,-1-12-65 0 0,5-12-100 0 0,0 0 1 0 0,0 1 0 0 0,0-1 0 0 0,1 1 0 0 0,-1-1 0 0 0,1 0 0 0 0,-1 1 0 0 0,1-1-1 0 0,0 1 1 0 0,-1-1 0 0 0,1 1 0 0 0,0-1 0 0 0,0 1-14 0 0,0 2 34 0 0,0-2-19 0 0,0 0 1 0 0,0 0-1 0 0,0 0 0 0 0,0 1 0 0 0,0-1 0 0 0,0 0 0 0 0,1 0 1 0 0,-1 0-1 0 0,1 0 0 0 0,0 0 0 0 0,-1-1 0 0 0,1 1 0 0 0,0 0 1 0 0,0 0-16 0 0,4 4 80 0 0,2 2 37 0 0,0 3-9 0 0,-7-10-96 0 0,1 0 0 0 0,-1 0-1 0 0,1 0 1 0 0,-1 0-1 0 0,1-1 1 0 0,-1 1-1 0 0,1 0 1 0 0,-1 0 0 0 0,1 0-1 0 0,0-1 1 0 0,-1 1-1 0 0,1 0 1 0 0,0 0-1 0 0,0-1 1 0 0,0 1 0 0 0,-1-1-1 0 0,1 1 1 0 0,0-1-1 0 0,0 1 1 0 0,0-1-1 0 0,0 0 1 0 0,0 1 0 0 0,0-1-1 0 0,0 0 1 0 0,0 0-1 0 0,0 1-11 0 0,10 0 114 0 0,0 5-23 0 0,-4-2-15 0 0,-1-2 8 0 0,0-1 18 0 0,1 0 37 0 0,-3-1-96 0 0,-1 0 0 0 0,0-1 0 0 0,1 1 0 0 0,-1-1 1 0 0,0 1-1 0 0,0-1 0 0 0,1 0-43 0 0,10-8 154 0 0,-12 7-54 0 0,1 1-37 0 0,-1 0-23 0 0,1 3-23 0 0,2-1 34 0 0,-3-3 8 0 0,1 0 35 0 0,25-26 155 0 0,-16 13-226 0 0,-7 5-23 0 0,-4 8 2 0 0,0 0 0 0 0,0 0-1 0 0,0 0 1 0 0,0 0 0 0 0,0-1 0 0 0,1 2 0 0 0,-1-1 0 0 0,1 0 0 0 0,0 0-2 0 0,-1 1 8 0 0,0 0 0 0 0,1 0-1 0 0,-1 0 1 0 0,0-1 0 0 0,0 1 0 0 0,0 0 0 0 0,0-1 0 0 0,0 1 0 0 0,-1 0 0 0 0,1-1-1 0 0,0 1 1 0 0,-1-1 0 0 0,1 0 0 0 0,-1 1 0 0 0,1-1 0 0 0,-1 1 0 0 0,1-1-1 0 0,-1 0 1 0 0,0 1 0 0 0,0-1-8 0 0,-1-3 22 0 0,2 3-12 0 0,3-4 15 0 0,4-11 37 0 0,-5 2-49 0 0,-3 14-13 0 0,0 0 0 0 0,0 0 0 0 0,0 0-1 0 0,0 1 1 0 0,0-1 0 0 0,0 0 0 0 0,0 0 0 0 0,0 0 0 0 0,0 0-1 0 0,1 1 1 0 0,-1-1 0 0 0,0 0 0 0 0,1 0 0 0 0,-1 1 0 0 0,1-1 0 0 0,9-4 0 0 0,-8-5-19 0 0,-2 7-70 0 0,0 3-2 0 0,0 3 23 0 0,0 5 51 0 0,0 11-59 0 0,0 0 4 0 0,0 23 53 0 0,0-41 17 0 0,0-1 0 0 0,0 1 0 0 0,0-1 0 0 0,0 1 0 0 0,0 0 0 0 0,0-1 0 0 0,0 1 0 0 0,1 0 1 0 0,-1-1-1 0 0,0 1 0 0 0,0 0 0 0 0,0-1 0 0 0,1 1 0 0 0,-1-1 0 0 0,0 1 0 0 0,1-1 0 0 0,-1 1 0 0 0,1 0 0 0 0,-1-1 0 0 0,0 1 0 0 0,1-1 0 0 0,-1 0 0 0 0,1 1 1 0 0,-1-1-1 0 0,1 1 0 0 0,0-1 2 0 0,-1 0 0 0 0,1 1-1 0 0,-1-1 1 0 0,1 0 0 0 0,-1 1 0 0 0,1-1 0 0 0,-1 1 0 0 0,1-1 0 0 0,-1 1 0 0 0,1-1-1 0 0,-1 1 1 0 0,0-1 0 0 0,1 1 0 0 0,-1 0 0 0 0,0-1 0 0 0,0 1 0 0 0,1-1 0 0 0,-1 1 0 0 0,0 0-1 0 0,0-1 1 0 0,0 1 0 0 0,0 0 0 0 0,0-1 0 0 0,0 1 0 0 0,0 0 0 0 0,0-1 0 0 0,0 1 0 0 0,-1 11 0 0 0,1 4 0 0 0,14 17 0 0 0,-12-21-36 0 0,-2-10-42 0 0,0-1-36 0 0,0-1-166 0 0,0 0-28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3:26.1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288 31 6936 0 0,'0'0'157'0'0,"0"0"23"0"0,0 0 11 0 0,0-2-31 0 0,-1-6-104 0 0,-1 6-8 0 0,-2 0 69 0 0,-2 1 134 0 0,6 1-251 0 0,-2 0 472 0 0,2 0 9 0 0,0 0-29 0 0,0 0-145 0 0,-1-6-132 0 0,-2 1 34 0 0,-7 0 286 0 0,-21 5 597 0 0,13 1-567 0 0,11-1-448 0 0,-19 0 226 0 0,16 2-219 0 0,2 3-37 0 0,-1 1 50 0 0,-4-4 81 0 0,4-1-22 0 0,-2 4 213 0 0,7-3-245 0 0,1 1-65 0 0,-1-1-75 0 0,-12 5 51 0 0,10-4-25 0 0,-17 7-13 0 0,-22 15 3 0 0,32-20 10 0 0,11 5 20 0 0,2-7-62 0 0,3 11 69 0 0,9 1-34 0 0,0 1-3 0 0,-11-15 0 0 0,-1 0 0 0 0,1 0 0 0 0,0 0 0 0 0,0 0 0 0 0,-1 0 0 0 0,1 0 0 0 0,0 0 0 0 0,0 0 0 0 0,0 0 0 0 0,0 0 0 0 0,0-1 0 0 0,0 1 0 0 0,0 0 0 0 0,0-1 0 0 0,0 1 0 0 0,0 0 0 0 0,0-1 0 0 0,0 0 0 0 0,1 1 0 0 0,-1-1 0 0 0,0 0 0 0 0,1 1 0 0 0,0-1 0 0 0,0 1 0 0 0,0-1 0 0 0,0 1 0 0 0,0 0 0 0 0,0 0 0 0 0,0 0 0 0 0,0 0 0 0 0,0 0 0 0 0,-1 0 0 0 0,1 0 0 0 0,0 1 0 0 0,0 0 0 0 0,5 4 0 0 0,-1 0 0 0 0,1 0 0 0 0,1-1 0 0 0,-1 0 0 0 0,1-1 0 0 0,12 10 0 0 0,18 5 0 0 0,-27-14 0 0 0,0 1 0 0 0,0 0 0 0 0,6 5 0 0 0,1 6 0 0 0,-13-12 0 0 0,0 0 0 0 0,1 0 0 0 0,-1 0 0 0 0,4 1 0 0 0,11 8 0 0 0,-1 2 0 0 0,-1-1 0 0 0,16 18 0 0 0,-9-5 0 0 0,-12-9 4 0 0,-4-6 22 0 0,-1-2 36 0 0,-5-7 11 0 0,-2 0-38 0 0,-2 3-6 0 0,1-7-18 0 0,0 16 259 0 0,0 13 236 0 0,-3-24-261 0 0,-10 5 5 0 0,1-7-33 0 0,7 0 15 0 0,-4 6-83 0 0,-1-1-80 0 0,8-7-68 0 0,0 0 0 0 0,-1 1 0 0 0,1-1 0 0 0,-1 0 0 0 0,0 0 0 0 0,1 0 0 0 0,-1 0 0 0 0,0-1 0 0 0,1 1 0 0 0,-1-1 0 0 0,0 0 0 0 0,1 0 1 0 0,-4 0-2 0 0,-112 0 130 0 0,115 0-125 0 0,1 0-1 0 0,-1 0 1 0 0,1 0-1 0 0,-1 0 1 0 0,1-1-1 0 0,-1 1 1 0 0,1-1 0 0 0,-1 0-1 0 0,1 1 1 0 0,0-1-1 0 0,-1 0 1 0 0,0-1-5 0 0,1 1 3 0 0,0-1 0 0 0,-1 1 0 0 0,1 1 1 0 0,0-1-1 0 0,-1 0 0 0 0,1 0 0 0 0,-1 1 1 0 0,1 0-1 0 0,-1-1 0 0 0,1 1 0 0 0,-1 0 1 0 0,-1 0-4 0 0,2 0 0 0 0,0 0 0 0 0,-1 0 0 0 0,1 0 0 0 0,0 0 0 0 0,0 0 0 0 0,-1-1 0 0 0,1 1 0 0 0,0-1 0 0 0,0 1 0 0 0,-1-1 0 0 0,1 0 0 0 0,0 0 0 0 0,0 0 0 0 0,0 0 0 0 0,0 0 0 0 0,0-1 0 0 0,1 1 0 0 0,-1-1 0 0 0,-1 0 0 0 0,1 0 0 0 0,-1-1 0 0 0,0 1 0 0 0,0 0 1 0 0,0 0-1 0 0,-1 0 0 0 0,0 0 0 0 0,0 0-4 0 0,1 1 1 0 0,0-1-1 0 0,0 0 1 0 0,0-1-1 0 0,0 1 1 0 0,-1-1 3 0 0,0-1-35 0 0,-14-16-64 0 0,14 11 29 0 0,2 3-4 0 0,1-1-33 0 0,0-1-43 0 0,1-1-51 0 0,0 2 44 0 0,2-7-74 0 0,-1 9 121 0 0,1 1-53 0 0,0 1 3 0 0,0-1-43 0 0,1 1-51 0 0,0 0-58 0 0,0 0-198 0 0,0 0-115 0 0,-1 0 94 0 0,1 1-43 0 0,1-5-667 0 0,2-3-519 0 0,3-7-989 0 0</inkml:trace>
  <inkml:trace contextRef="#ctx0" brushRef="#br0" timeOffset="539.1">832 61 7568 0 0,'0'0'166'0'0,"0"0"29"0"0,0 0 14 0 0,-2 0 49 0 0,2 0-255 0 0,-7 0 174 0 0,0 0 82 0 0,1 1 47 0 0,-8 1 467 0 0,6 0-369 0 0,4-1-250 0 0,0 1-47 0 0,1 0-57 0 0,0 1-69 0 0,1-1 197 0 0,0-1-49 0 0,-1 0 19 0 0,-5-2-27 0 0,8 1-75 0 0,-7 0 243 0 0,2 2-71 0 0,0 3 7 0 0,1 1-83 0 0,-2 5 46 0 0,0-8-82 0 0,0 1 24 0 0,2 0-37 0 0,1 0-21 0 0,1 3-14 0 0,0 4-10 0 0,-13 25 111 0 0,8-16-99 0 0,1 3 80 0 0,-7 19 245 0 0,10-25-151 0 0,3 2-30 0 0,1-7-105 0 0,-1 14 50 0 0,0 33 107 0 0,0-35-127 0 0,0-21-115 0 0,0 1 0 0 0,1 0 1 0 0,0 0-1 0 0,0 0 1 0 0,0-1-1 0 0,0 1 0 0 0,0 0 1 0 0,1-1-1 0 0,-1 1 1 0 0,2 1-15 0 0,-2-2 10 0 0,0-1 1 0 0,0 0 0 0 0,-1 0 0 0 0,1 0-1 0 0,-1 0 1 0 0,1 1 0 0 0,-1-1 0 0 0,0 0-11 0 0,0-1 5 0 0,0 0 0 0 0,0 0 0 0 0,0 0 0 0 0,0 0 0 0 0,0 0 0 0 0,1 0 0 0 0,-1 0 0 0 0,0 0 0 0 0,0 0 0 0 0,1 0 0 0 0,-1 0 0 0 0,1 0 0 0 0,-1 0 0 0 0,1 0 0 0 0,-1 0 0 0 0,1-1 0 0 0,-1 1 0 0 0,1 0 0 0 0,0 0 0 0 0,-1-1 0 0 0,1 1 0 0 0,0 0 0 0 0,0-1 0 0 0,0 1 0 0 0,-1-1 0 0 0,2 1-5 0 0,11 4 88 0 0,-9 2-31 0 0,-4-7-53 0 0,0 0 0 0 0,1 1 0 0 0,-1-1 0 0 0,0 1-1 0 0,0-1 1 0 0,1 0 0 0 0,-1 1 0 0 0,0-1 0 0 0,1 1 0 0 0,-1-1 0 0 0,0 0 0 0 0,1 0 0 0 0,-1 1 0 0 0,1-1 0 0 0,-1 0 0 0 0,0 0-1 0 0,1 1 1 0 0,-1-1 0 0 0,1 0 0 0 0,-1 0 0 0 0,1 0 0 0 0,-1 0 0 0 0,1 0 0 0 0,-1 0 0 0 0,1 0 0 0 0,-1 0 0 0 0,1 0 0 0 0,-1 0-1 0 0,1 0 1 0 0,-1 0 0 0 0,0 0 0 0 0,1 0-4 0 0,0 0 5 0 0,30 0 330 0 0,-12 0-144 0 0,1-3-6 0 0,-15-3-57 0 0,-3 2-50 0 0,10-3 140 0 0,4-3-38 0 0,-9 2-115 0 0,-4 5-41 0 0,0 0 0 0 0,0 0-1 0 0,1 0 1 0 0,-1 0 0 0 0,0 1 0 0 0,1-1-24 0 0,7-1 58 0 0,-10 3-53 0 0,0 1 0 0 0,0 0 0 0 0,0-1 0 0 0,0 1 0 0 0,0-1 0 0 0,0 1 0 0 0,0-1 0 0 0,0 0 0 0 0,0 1 0 0 0,0-1 0 0 0,0 0 0 0 0,0 0 0 0 0,-1 1 0 0 0,1-1 0 0 0,0 0 0 0 0,0 0 0 0 0,-1 0 0 0 0,1-1-5 0 0,17-30 13 0 0,-6 9-5 0 0,-9 3 38 0 0,-3 18-45 0 0,0 1-1 0 0,0-1 1 0 0,0 0 0 0 0,1 1 0 0 0,-1-1 0 0 0,1 1 0 0 0,-1-1-1 0 0,1 1 1 0 0,-1-1 0 0 0,1 1 0 0 0,0 0 0 0 0,-1-1 0 0 0,2 0-1 0 0,-1 1 0 0 0,0-1 1 0 0,0 0 0 0 0,0 1 0 0 0,0-1 0 0 0,-1 0-1 0 0,1 0 1 0 0,-1 1 0 0 0,1-1 0 0 0,-1 0 0 0 0,1 0 0 0 0,-1 0-1 0 0,0 0 1 0 0,0-1-1 0 0,0-36 49 0 0,0-25-45 0 0,0 57-5 0 0,-1 0 0 0 0,0 1 0 0 0,0-1 0 0 0,0 0 0 0 0,-1 1 0 0 0,0 0 0 0 0,-1-1 1 0 0,1 2-7 0 0,-1-12-44 0 0,3-2 26 0 0,1 9 14 0 0,-1 7 2 0 0,0 0-1 0 0,0 0 0 0 0,0 0 1 0 0,-1-1-1 0 0,1 1 1 0 0,-1 0-1 0 0,0 0 0 0 0,0 0 1 0 0,0 0-1 0 0,0 0 1 0 0,0 0-1 0 0,-2-2 10 0 0,0-1-18 0 0,1-9-8 0 0,2 3-35 0 0,0 9-22 0 0,0 6-10 0 0,0 19-2 0 0,0-5 33 0 0,0 0 21 0 0,0 5 19 0 0,0 5 11 0 0,-1-17 11 0 0,1-7-6 0 0,0 1 0 0 0,-1-1 0 0 0,1 1 1 0 0,1-1-1 0 0,-1 1 0 0 0,0-1 0 0 0,1 1 0 0 0,0-1 0 0 0,0 2 6 0 0,4 5-8 0 0,-4-7 8 0 0,0 0-1 0 0,0-1 1 0 0,0 1 0 0 0,0 0 0 0 0,0 0-1 0 0,0 0 1 0 0,-1 1 0 0 0,1-1 0 0 0,-1 0 0 0 0,0 2 0 0 0,0 1 1 0 0,1-1 0 0 0,0 1 0 0 0,0-1 0 0 0,0 1 1 0 0,1-1-1 0 0,0 0 0 0 0,0 0 0 0 0,0 0 0 0 0,1 0 1 0 0,0 0-2 0 0,9 10 48 0 0,-7-11-37 0 0,-2 1-13 0 0,0 2 25 0 0,4 8 34 0 0,5 0-1 0 0,1-3-35 0 0,-8-7 22 0 0,5 5-55 0 0,-7-7-96 0 0,-3-3 33 0 0,0 0-71 0 0,1 1-86 0 0,-1 0 68 0 0,1-1-39 0 0,0 1-41 0 0,0 0-40 0 0,1 1-387 0 0,0 0 90 0 0,-1 0-54 0 0,2 0-749 0 0,-1 0-591 0 0,-1-1-1124 0 0</inkml:trace>
  <inkml:trace contextRef="#ctx0" brushRef="#br0" timeOffset="1144.93">1210 92 8176 0 0,'0'0'182'0'0,"0"0"29"0"0,0 2 13 0 0,0 10-101 0 0,1-2-48 0 0,0 3-25 0 0,5 1-63 0 0,-4-10 46 0 0,1 1 38 0 0,2 6 369 0 0,-1 0-40 0 0,-1-1-36 0 0,0 0-35 0 0,2 6 159 0 0,5 4 243 0 0,-7-8-415 0 0,3 7 203 0 0,3-4-96 0 0,-5-8-262 0 0,0 2 63 0 0,8 24 666 0 0,-7-20-581 0 0,-3-5-158 0 0,3 4 190 0 0,-1-4-58 0 0,2 7 136 0 0,0 11 75 0 0,4-3-10 0 0,-5-16-240 0 0,1-3-29 0 0,-6-4-201 0 0,1 0-1 0 0,-1 1 0 0 0,1-1 0 0 0,-1 0 1 0 0,0 1-1 0 0,1-1 0 0 0,-1 0 0 0 0,0 0 1 0 0,1 1-1 0 0,-1-1 0 0 0,0 1 1 0 0,1-1-1 0 0,-1 0 0 0 0,0 1 0 0 0,0-1 1 0 0,1 1-1 0 0,-1-1 0 0 0,0 0 1 0 0,0 1-1 0 0,0-1 0 0 0,0 1 0 0 0,1-1 1 0 0,-1 1-1 0 0,0-1 0 0 0,0 1 0 0 0,0-1 1 0 0,0 1-1 0 0,0-1 0 0 0,0 1 1 0 0,0-1-1 0 0,-1 1 0 0 0,1-1-13 0 0,0 2 37 0 0,0-1 0 0 0,0 1 0 0 0,1-1 0 0 0,-1 1-1 0 0,0-1 1 0 0,1 1 0 0 0,-1-1 0 0 0,1 1 0 0 0,-1-1 0 0 0,1 0-1 0 0,-1 1 1 0 0,1-1 0 0 0,0 0 0 0 0,0 0 0 0 0,0 1-37 0 0,1 1 65 0 0,1-1-58 0 0,-1 1 185 0 0,-2-3-1 0 0,0 0-6 0 0,0 0-1 0 0,0 0-6 0 0,0 0-29 0 0,0 0-12 0 0,0 0-1 0 0,0 0-12 0 0,-2 0-58 0 0,1 0-65 0 0,1 0 1 0 0,0 0 0 0 0,-1 0-1 0 0,1 0 1 0 0,-1 0 0 0 0,1 0-1 0 0,-1 0 1 0 0,1 0-1 0 0,0 0 1 0 0,-1 0 0 0 0,1 0-1 0 0,-1-1 1 0 0,1 1 0 0 0,0 0-1 0 0,-1 0 1 0 0,1 0 0 0 0,0 0-1 0 0,-1-1 1 0 0,1 1-1 0 0,0 0 1 0 0,-1 0 0 0 0,1-1-1 0 0,0 1 1 0 0,-1 0 0 0 0,1-1-1 0 0,0 1 1 0 0,0 0 0 0 0,-1-1-1 0 0,1 1 1 0 0,0 0-1 0 0,0-1 1 0 0,0 1 0 0 0,-1-1-1 0 0,1 1 1 0 0,0 0 0 0 0,0-1-1 0 0,0 1 1 0 0,0-1 0 0 0,0 1-1 0 0,0 0 1 0 0,0-1-1 0 0,0 1 1 0 0,0-1 0 0 0,0 1-1 0 0,0-1 1 0 0,0 1 0 0 0,0-1-2 0 0,0 0 4 0 0,0-1 1 0 0,0 0 0 0 0,0 0-1 0 0,0 1 1 0 0,-1-1-1 0 0,1 0 1 0 0,-1 1 0 0 0,1-1-1 0 0,-1-1-4 0 0,-4-4 24 0 0,4 5-22 0 0,0 1 1 0 0,0 0 0 0 0,1-1-1 0 0,-1 1 1 0 0,0-1 0 0 0,1 1-1 0 0,-1-1 1 0 0,1 1-1 0 0,-1-1 1 0 0,1 1 0 0 0,0-1-1 0 0,-1 1 1 0 0,1-1-1 0 0,0 0-2 0 0,0 0 3 0 0,0 0 0 0 0,0-1 0 0 0,0 1 0 0 0,-1 0 0 0 0,1-1 0 0 0,-1 1 0 0 0,1 0 0 0 0,-1 0 0 0 0,0 0 0 0 0,0-1 0 0 0,0 1 0 0 0,0 0-3 0 0,0 0 2 0 0,-1-1 0 0 0,1 1 0 0 0,0-1-1 0 0,1 1 1 0 0,-1-1 0 0 0,0 1 0 0 0,1-1 0 0 0,-1 0-1 0 0,1 1 1 0 0,0-1 0 0 0,0 0 0 0 0,0 0-2 0 0,0-43-109 0 0,0 12 6 0 0,0 7-16 0 0,0 3-40 0 0,2 6 21 0 0,4 3 46 0 0,0 0-12 0 0,-5 0-51 0 0,1 4 37 0 0,-1 9 77 0 0,0-1 1 0 0,0 1-1 0 0,0 0 0 0 0,1 0 0 0 0,-1 0 1 0 0,1 0-1 0 0,-1 0 0 0 0,1 0 0 0 0,0 0 1 0 0,0 0 40 0 0,4-3-82 0 0,0 1 54 0 0,7-1 0 0 0,-9-1-14 0 0,-4 6 40 0 0,1-1 0 0 0,-1 1 0 0 0,0-1 1 0 0,0 1-1 0 0,1 0 0 0 0,-1-1 1 0 0,0 1-1 0 0,1-1 0 0 0,-1 1 1 0 0,0 0-1 0 0,1 0 0 0 0,-1-1 0 0 0,0 1 1 0 0,1 0-1 0 0,-1 0 0 0 0,1-1 1 0 0,-1 1-1 0 0,1 0 0 0 0,-1 0 1 0 0,1 0-1 0 0,-1 0 0 0 0,0-1 0 0 0,1 1 1 0 0,-1 0-1 0 0,1 0 0 0 0,-1 0 1 0 0,1 0-1 0 0,-1 0 0 0 0,1 0 0 0 0,-1 0 1 0 0,1 1-1 0 0,0-1 2 0 0,0 0-12 0 0,0 0-1 0 0,1 0 1 0 0,-1 0-1 0 0,1 0 1 0 0,-1 0-1 0 0,0 1 0 0 0,1-1 1 0 0,-1 1-1 0 0,0-1 1 0 0,1 1-1 0 0,-1-1 1 0 0,0 1-1 0 0,0 0 1 0 0,0-1-1 0 0,0 1 1 0 0,1 1 12 0 0,6 5-23 0 0,-8-7 23 0 0,6 7-29 0 0,-4-5 26 0 0,0 0-1 0 0,0 1 1 0 0,0-1-1 0 0,1-1 1 0 0,-1 1-1 0 0,0 0 1 0 0,1 0-1 0 0,-1-1 1 0 0,1 1-1 0 0,1 0 4 0 0,7 0 0 0 0,-10-2 0 0 0,0 0 0 0 0,-1 0 0 0 0,1 1 0 0 0,0-1 0 0 0,0 0 0 0 0,0 0 0 0 0,0 1 0 0 0,0-1 0 0 0,-1 1 0 0 0,1-1 0 0 0,0 0 0 0 0,0 1 0 0 0,0-1 0 0 0,-1 1 0 0 0,1 0 0 0 0,0-1 0 0 0,-1 1 0 0 0,1 0 0 0 0,-1-1 0 0 0,1 1 0 0 0,-1 0 0 0 0,1 0 0 0 0,-1-1 0 0 0,1 1 0 0 0,-1 0 0 0 0,0 0 0 0 0,1 0 0 0 0,1 2 1 0 0,0 1 0 0 0,0-1-1 0 0,1 0 1 0 0,-1 0 0 0 0,1-1-1 0 0,0 1 1 0 0,0 0-1 0 0,2 1 20 0 0,-1 0 0 0 0,0 0 0 0 0,0 1-1 0 0,2 2-19 0 0,0 4 32 0 0,-2-5-6 0 0,0 0 1 0 0,0-1-1 0 0,0 1 1 0 0,4 3-27 0 0,-6-7 20 0 0,0 1 0 0 0,0-1 1 0 0,0 1-1 0 0,0 0 0 0 0,-1-1 0 0 0,2 4-20 0 0,4 7 95 0 0,5 1 65 0 0,-2-4-78 0 0,-8-6-3 0 0,-1-1-42 0 0,-2 5-4 0 0,1-8-22 0 0,0 3 68 0 0,0-3-6 0 0,0 0-1 0 0,0 0 0 0 0,3 2-1 0 0,7 8 0 0 0,-8-7 14 0 0,-2-3-16 0 0,0 0 1 0 0,0 0 15 0 0,0 0-16 0 0,0 0 1 0 0,0 0 15 0 0,0-3-26 0 0,-1-31-145 0 0,0 14-54 0 0,6-1-102 0 0,-2 12 190 0 0,13-37-320 0 0,-7 30 250 0 0,-2 5 15 0 0,16-23-170 0 0,-22 32 255 0 0,1 0-1 0 0,-1 1 1 0 0,1-1-1 0 0,-1 0 1 0 0,1 1-1 0 0,0 0 1 0 0,-1-1-1 0 0,1 1 1 0 0,0 0-1 0 0,0 0 1 0 0,0 0-1 0 0,2 0 23 0 0,-3 0-15 0 0,0 1 1 0 0,1-1-1 0 0,-1 1 1 0 0,0-1-1 0 0,1 0 1 0 0,-1 0-1 0 0,0 0 1 0 0,0 0-1 0 0,1 0 1 0 0,-1 0-1 0 0,0 0 1 0 0,0 0-1 0 0,0 0 1 0 0,0 0-1 0 0,0-1 15 0 0,-1 1-15 0 0,1 0-1 0 0,-1-1 0 0 0,1 1 0 0 0,-1 0 1 0 0,1 0-1 0 0,0 0 0 0 0,-1 0 0 0 0,1 0 1 0 0,0 0-1 0 0,0 1 0 0 0,0-1 0 0 0,0-1 16 0 0,6 1-71 0 0,4 1 39 0 0,-3 0 36 0 0,6 2-5 0 0,-11-1-7 0 0,0 1-1 0 0,1 0 1 0 0,-1-1-1 0 0,0 1 1 0 0,0 0 0 0 0,0 1-1 0 0,1 0 9 0 0,11 9 8 0 0,6 0 73 0 0,-17-10-43 0 0,0 0 0 0 0,0 0 0 0 0,0 1 0 0 0,-1-1 0 0 0,1 1-1 0 0,0 1-37 0 0,7 7 76 0 0,2 2-18 0 0,-10-10-50 0 0,0 0 1 0 0,0 1-1 0 0,0-1 1 0 0,-1 1 0 0 0,0 0-1 0 0,0 0 1 0 0,0 0 0 0 0,0 0-1 0 0,0 2-8 0 0,9 13 33 0 0,2 4-1 0 0,-9-7 23 0 0,-4-15-52 0 0,0 1 1 0 0,0-1-1 0 0,0 0 0 0 0,0 0 0 0 0,0 1 0 0 0,0-1 1 0 0,1 0-1 0 0,-1 0 0 0 0,1 0 0 0 0,-1 1 0 0 0,0-1 1 0 0,1 0-1 0 0,0 0 0 0 0,-1 0 0 0 0,1 0 0 0 0,0 0 1 0 0,-1 0-1 0 0,1 0 0 0 0,0 0 0 0 0,0 0 0 0 0,0 0 0 0 0,0-1 1 0 0,0 1-1 0 0,0 0 0 0 0,1 0-3 0 0,5 2 10 0 0,-7-3-8 0 0,1 0 0 0 0,-1 0 0 0 0,1 0-1 0 0,-1 1 1 0 0,0-1 0 0 0,1 0 0 0 0,-1 0 0 0 0,1 1 0 0 0,-1-1 0 0 0,0 0-1 0 0,1 0 1 0 0,-1 1 0 0 0,1-1 0 0 0,-1 0 0 0 0,0 1 0 0 0,1-1-1 0 0,-1 1 1 0 0,0-1 0 0 0,0 0 0 0 0,1 1 0 0 0,-1-1 0 0 0,0 1-1 0 0,0-1 1 0 0,0 1 0 0 0,0-1 0 0 0,1 1 0 0 0,-1-1 0 0 0,0 1 0 0 0,0-1-1 0 0,0 1 1 0 0,0-1 0 0 0,0 1 0 0 0,0-1 0 0 0,0 1 0 0 0,0-1-1 0 0,-1 1 1 0 0,1-1 0 0 0,0 1-2 0 0,0 0 4 0 0,0 1 0 0 0,0-1 0 0 0,1 1-1 0 0,-1-1 1 0 0,0 1 0 0 0,1 0 0 0 0,-1-1 0 0 0,1 1 0 0 0,0-1-1 0 0,-1 0 1 0 0,1 1 0 0 0,0-1 0 0 0,0 1 0 0 0,0-1-4 0 0,4 7 26 0 0,0 4-13 0 0,5-7-13 0 0,-4 6 4 0 0,-1-1-43 0 0,1-5-80 0 0,1-2-152 0 0,-4-2 5 0 0,0 1-37 0 0,-3-2 254 0 0,0 0 0 0 0,1 1 0 0 0,-1-1-1 0 0,0 0 1 0 0,0 1 0 0 0,1-1-1 0 0,-1 1 1 0 0,0-1 0 0 0,0 0-1 0 0,0 1 1 0 0,0-1 0 0 0,1 1 0 0 0,-1-1-1 0 0,0 1 1 0 0,0-1 0 0 0,0 1-1 0 0,0-1 1 0 0,0 0 0 0 0,0 1-1 0 0,0 0 51 0 0,0 1-426 0 0,0-2 241 0 0,0 0-38 0 0,0 0 3 0 0,0 0-37 0 0,0 0-43 0 0,0 0-47 0 0,0 0-52 0 0,0 0-47 0 0,0 0-43 0 0,0 0-36 0 0,0 0-147 0 0,0 0-37 0 0,0 0-1543 0 0</inkml:trace>
  <inkml:trace contextRef="#ctx0" brushRef="#br0" timeOffset="1512.52">2238 243 9384 0 0,'0'0'208'0'0,"0"0"33"0"0,3-3 16 0 0,3-3-106 0 0,0 2-78 0 0,0 2-37 0 0,4 2-26 0 0,-10 0-10 0 0,7-1 38 0 0,0-2 68 0 0,0-1 89 0 0,2-4 180 0 0,-1 0 16 0 0,-1 4-159 0 0,0 0 134 0 0,0 1-46 0 0,4-3 214 0 0,-6 4-342 0 0,0 0-18 0 0,-5 1-134 0 0,1 1 0 0 0,0 0 0 0 0,-1 0 1 0 0,1-1-1 0 0,-1 1 0 0 0,1 0 0 0 0,0-1 0 0 0,-1 1 1 0 0,1-1-1 0 0,-1 1 0 0 0,1 0 0 0 0,-1-1 0 0 0,1 1 1 0 0,-1-1-1 0 0,0 0 0 0 0,1 1 0 0 0,-1-1 0 0 0,0 1 1 0 0,1-1-1 0 0,-1 1 0 0 0,0-1 0 0 0,0 0-40 0 0,3-4 159 0 0,-1 1 12 0 0,4-9 272 0 0,1 2 70 0 0,-1 7-265 0 0,2 0-76 0 0,3-3 56 0 0,-8 5 39 0 0,-1-1-37 0 0,3-2-170 0 0,0-2-33 0 0,-4 5-19 0 0,0-1 0 0 0,-1 1 0 0 0,0 0 0 0 0,1 0 1 0 0,-1 0-1 0 0,0-1 0 0 0,0 1 0 0 0,0 0 0 0 0,0-2-8 0 0,0 0 40 0 0,-3-1 57 0 0,0 2-76 0 0,-13-14 174 0 0,10 12-148 0 0,2 2 17 0 0,0 2-34 0 0,-3 2-4 0 0,7-1-17 0 0,-8 0 52 0 0,3 0-67 0 0,3 0 1 0 0,-3 3-65 0 0,-8 9 2 0 0,-2 6 15 0 0,6 3 43 0 0,0 1 9 0 0,-1-5 1 0 0,5 9 22 0 0,-5-6 79 0 0,5 5-1 0 0,-1-10-32 0 0,5-14-58 0 0,0 1 0 0 0,1-1 1 0 0,-1 1-1 0 0,1-1 0 0 0,-1 1 1 0 0,1-1-1 0 0,-1 1 0 0 0,1-1 1 0 0,0 1-1 0 0,0 0 0 0 0,-1-1 1 0 0,1 1-1 0 0,0-1 0 0 0,1 1 1 0 0,-1 0-1 0 0,0-1 0 0 0,0 1 0 0 0,1 0-10 0 0,5 11 117 0 0,-5-12-98 0 0,0 1 0 0 0,0-1 0 0 0,-1 0 0 0 0,1 1 0 0 0,-1-1 0 0 0,1 1 0 0 0,-1-1 0 0 0,1 1 0 0 0,-1-1 0 0 0,0 1 0 0 0,0-1 0 0 0,1 1 0 0 0,-1-1-19 0 0,1 10 130 0 0,5 1 12 0 0,0 0-2 0 0,-4-1-16 0 0,-2-11-117 0 0,-1 0-1 0 0,1 1 1 0 0,0-1-1 0 0,0 1 1 0 0,0-1-1 0 0,0 1 0 0 0,0-1 1 0 0,0 1-1 0 0,0-1 1 0 0,0 1-1 0 0,0-1 1 0 0,0 1-1 0 0,0-1 0 0 0,1 0 1 0 0,-1 1-1 0 0,0-1 1 0 0,0 1-1 0 0,0-1 0 0 0,0 1 1 0 0,1-1-1 0 0,-1 0 1 0 0,0 1-1 0 0,1-1 1 0 0,-1 1-1 0 0,0-1 0 0 0,0 0 1 0 0,1 1-1 0 0,-1-1 1 0 0,1 0-1 0 0,-1 0 1 0 0,0 1-1 0 0,1-1 0 0 0,-1 0 1 0 0,1 0-1 0 0,-1 0 1 0 0,1 1-1 0 0,-1-1 1 0 0,0 0-1 0 0,1 0 0 0 0,-1 0 1 0 0,1 0-1 0 0,-1 0 1 0 0,1 0-1 0 0,-1 0 1 0 0,1 0-1 0 0,-1 0 0 0 0,1 0 1 0 0,-1 0-1 0 0,1 0-6 0 0,7 0 63 0 0,1 3-35 0 0,-1 2-19 0 0,-7-4-4 0 0,0 0 0 0 0,1 0 0 0 0,-1-1 0 0 0,0 1 0 0 0,1 0-1 0 0,-1-1 1 0 0,1 1 0 0 0,-1-1 0 0 0,1 1 0 0 0,0-1 0 0 0,-1 0-1 0 0,1 1 1 0 0,-1-1 0 0 0,1 0-5 0 0,5 0 11 0 0,-5 0-4 0 0,0 0 1 0 0,0 0 0 0 0,0 0-1 0 0,0 0 1 0 0,0 0-1 0 0,0 0 1 0 0,1-1 0 0 0,-1 1-1 0 0,0-1 1 0 0,0 0-8 0 0,2-1 7 0 0,0 0 1 0 0,0 0 0 0 0,1 1 0 0 0,-1 0-1 0 0,0-1 1 0 0,0 1 0 0 0,1 0-1 0 0,-1 1 1 0 0,1-1 0 0 0,-1 1-1 0 0,1 0 1 0 0,-1 0 0 0 0,1 1-8 0 0,4-2-154 0 0,-1 1 109 0 0,18-5 149 0 0,-20 4-124 0 0,-1 0-46 0 0,1 0-88 0 0,0-1-103 0 0,-3 2 82 0 0,0-1-34 0 0,1 0-36 0 0,-1 1-41 0 0,0-1-42 0 0,0 1-45 0 0,1-1-48 0 0,-1 1-51 0 0,0 0-53 0 0,1 0-57 0 0,-1 0-59 0 0,1 0-62 0 0,8 0-1579 0 0,6 0-1297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4:22.8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30 7688 0 0,'0'0'166'0'0,"0"0"29"0"0,0 0 14 0 0,3 0-25 0 0,1 0-164 0 0,9 1 11 0 0,-9 2 18 0 0,1 1 76 0 0,-1 4 109 0 0,-2-3-96 0 0,3 3 107 0 0,7 13 394 0 0,-3-10-313 0 0,5 7 94 0 0,-9-10-154 0 0,-1 0-1 0 0,0 0 1 0 0,-1 1-1 0 0,3 7-265 0 0,0 3 337 0 0,-2-6-131 0 0,0 0-37 0 0,1-1-45 0 0,0 0-53 0 0,0-1-2 0 0,-1 0 35 0 0,-2-5 3 0 0,-1 1 0 0 0,0 0 0 0 0,0-1-1 0 0,0 4-106 0 0,-1 8 147 0 0,-1-7-40 0 0,1 10 97 0 0,4-8 28 0 0,2 1-25 0 0,-5-11-161 0 0,1 1-1 0 0,-1-1 1 0 0,-1 1-1 0 0,1-1 1 0 0,-1 1-1 0 0,1-1 1 0 0,-1 4-46 0 0,0 8 192 0 0,2 1-1 0 0,4-1-56 0 0,0 0-9 0 0,-5 0 46 0 0,-1 28 372 0 0,3-38-409 0 0,7 5-20 0 0,-7-8-3 0 0,-3 1-19 0 0,0 7-60 0 0,0-8 39 0 0,-3-2-4 0 0,0 0-92 0 0,0 0-97 0 0,1 0-95 0 0,1 0 58 0 0,0 0-40 0 0,0 0-43 0 0,1 0-40 0 0,-1 0-36 0 0,1 0-34 0 0,0 0-231 0 0,-1 0-55 0 0,1 0-755 0 0,0 0-601 0 0,0 0-1138 0 0</inkml:trace>
  <inkml:trace contextRef="#ctx0" brushRef="#br0" timeOffset="258.9">302 0 10016 0 0,'0'0'230'0'0,"0"0"30"0"0,0 0 18 0 0,0 1-120 0 0,0 1-83 0 0,0 1-38 0 0,0 4-17 0 0,0-6-20 0 0,0 0-1 0 0,0 0 0 0 0,0 0 0 0 0,0 0 0 0 0,0 1 0 0 0,0-1 1 0 0,1 0-1 0 0,-1 0 0 0 0,0 0 0 0 0,1 0 0 0 0,-1 0 0 0 0,0 0 1 0 0,1 0 0 0 0,3 1 3 0 0,2 3 67 0 0,-4 4 29 0 0,-3 2 108 0 0,1-2-9 0 0,0 0 40 0 0,4 9 339 0 0,6 3 21 0 0,-3-6-250 0 0,-2-3-128 0 0,-2-2-90 0 0,1 0 88 0 0,-2 0-43 0 0,1 2 23 0 0,0 0-49 0 0,2 6 80 0 0,-2-5-32 0 0,8 8 165 0 0,-8-9-192 0 0,1 3 75 0 0,6 3 46 0 0,-8-15-246 0 0,0 0-1 0 0,0 0 1 0 0,0 1-1 0 0,-1-1 0 0 0,1 0 1 0 0,-1 1-1 0 0,0 0-44 0 0,1 3 102 0 0,-2 2 35 0 0,2 6 89 0 0,5 2-52 0 0,-3-6-87 0 0,1 0 10 0 0,-1-1-37 0 0,-2-9-48 0 0,-1 1 0 0 0,0 0 0 0 0,0 0 0 0 0,-1 1 0 0 0,1-1 0 0 0,0 0 0 0 0,-1 0 0 0 0,1 0 0 0 0,-1 0-1 0 0,0 0 1 0 0,1 3-12 0 0,1 10 74 0 0,3-7-36 0 0,-4-7-33 0 0,0 0 0 0 0,0 1 0 0 0,-1-1 0 0 0,1 1 0 0 0,0-1-1 0 0,-1 1 1 0 0,1-1 0 0 0,-1 1 0 0 0,1 0 0 0 0,-1-1 0 0 0,1 2-5 0 0,-1 0 3 0 0,0-3-90 0 0,0 1-268 0 0,0 0 76 0 0,1 0 64 0 0,-1 1 54 0 0,0-1 26 0 0,0 0 46 0 0,-1 3-75 0 0,1-3 58 0 0,0-1-70 0 0,0 3-857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4:21.2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348 259 7632 0 0,'0'-3'166'0'0,"0"-1"-94"0"0,0 2-35 0 0,1 0 0 0 0,-1 0 0 0 0,0-1 0 0 0,-1 1 0 0 0,1 0 0 0 0,0 0 0 0 0,-1-1-1 0 0,1 1 1 0 0,-1-1-37 0 0,-6-10 151 0 0,-2-5-76 0 0,7 14-76 0 0,0 0 1 0 0,0 0-1 0 0,1 0 1 0 0,0 0 0 0 0,0-1-1 0 0,0 1 1 0 0,0 0-1 0 0,0-1 1 0 0,1 0 0 0 0,-1-10 69 0 0,-3 3 39 0 0,-1 3 49 0 0,-1 1 59 0 0,0 0 54 0 0,0-3 72 0 0,2 2 83 0 0,-1-2 24 0 0,-3 1-87 0 0,-4-1 18 0 0,-5-6 134 0 0,3 2-14 0 0,11 13-222 0 0,0 1-109 0 0,1 0-74 0 0,-2 1-80 0 0,0 0-16 0 0,2-1 59 0 0,-11-9 80 0 0,10 8-18 0 0,-1 1-61 0 0,-5 4-19 0 0,8-3-19 0 0,-12 10 57 0 0,8-6-3 0 0,0-4-44 0 0,0 1-7 0 0,0 9 29 0 0,-5-5-42 0 0,-5 23-11 0 0,0 2 0 0 0,14-27 0 0 0,0 0 0 0 0,0 0 0 0 0,1-1 0 0 0,-1 1 0 0 0,1 0 0 0 0,0 0 0 0 0,0 0 0 0 0,0 0 0 0 0,0 0 0 0 0,0-1 0 0 0,1 2 0 0 0,-1 4 0 0 0,0 267-72 0 0,1-267 80 0 0,-1 0 0 0 0,2 0 1 0 0,-1 0-1 0 0,3 7-8 0 0,-2-8 8 0 0,0 0-1 0 0,-1 0 1 0 0,0 0 0 0 0,0 6-8 0 0,-1-10 4 0 0,0-1 1 0 0,0 1-1 0 0,1-1 1 0 0,-1 1-1 0 0,0-1 1 0 0,1 1-1 0 0,-1-1 1 0 0,1 1-1 0 0,0-1 1 0 0,0 0-1 0 0,0 0 1 0 0,1 2-5 0 0,3 8 54 0 0,-3 9 36 0 0,-1-12-59 0 0,-1-6-18 0 0,1 1 0 0 0,-1-1 0 0 0,0 1 0 0 0,0-1 0 0 0,-1 1 0 0 0,1-1 0 0 0,-1 1 0 0 0,0-1 0 0 0,0 2-13 0 0,-1 1 0 0 0,0 0 15 0 0,0 0 1 0 0,0 1-1 0 0,0-1 0 0 0,1 1 0 0 0,0 0 1 0 0,1-1-1 0 0,-1 1-15 0 0,1-5 5 0 0,0-1 0 0 0,0 1 0 0 0,0 0 1 0 0,-1 0-1 0 0,1-1 0 0 0,-1 1 0 0 0,1-1 0 0 0,-1 1 0 0 0,0 0 0 0 0,1-1 1 0 0,-1 1-1 0 0,0-1 0 0 0,0 1-5 0 0,-5 10 31 0 0,4-2 18 0 0,0 5-17 0 0,-11 1 32 0 0,0-1-36 0 0,11-3 9 0 0,2-9-88 0 0,0-3-61 0 0,0 0 76 0 0,0 0-15 0 0,0 0-23 0 0,0 0-37 0 0,0 0-17 0 0,0 0-39 0 0,0 0-43 0 0,0 0-50 0 0,0 0-52 0 0,0 0-50 0 0,0 0-43 0 0,0 0-39 0 0,0 0-131 0 0,0 0-38 0 0,0 0-1357 0 0</inkml:trace>
  <inkml:trace contextRef="#ctx0" brushRef="#br0" timeOffset="400.47">0 531 6880 0 0,'0'0'157'0'0,"0"0"23"0"0,3 0 11 0 0,9-3-31 0 0,-4-1-126 0 0,-7 3-34 0 0,1 0 0 0 0,-1 0 0 0 0,1 0-1 0 0,-1 0 1 0 0,0 1 0 0 0,1-1 0 0 0,-1 1 0 0 0,1-1 0 0 0,0 1-1 0 0,-1-1 1 0 0,1 1 0 0 0,-1 0 0 0 0,1 0 0 0 0,0 0 0 0 0,4 0 25 0 0,0 0 43 0 0,4 1 112 0 0,-7-1-108 0 0,0 0 0 0 0,0 0 0 0 0,1-1 0 0 0,-1 1 0 0 0,0-1 0 0 0,0 0 0 0 0,1 0-72 0 0,6-3 169 0 0,-1 0-13 0 0,-1 1-20 0 0,0 2 11 0 0,2 1 44 0 0,1 0-65 0 0,-3 0-46 0 0,0 0 1 0 0,0 0-1 0 0,0-1 1 0 0,7-1-81 0 0,0-2 90 0 0,18-3 126 0 0,0 6-12 0 0,-14 1-141 0 0,49 0 194 0 0,-37 0-178 0 0,-27 0-71 0 0,0 0-1 0 0,-1 1 1 0 0,1-1 0 0 0,0 1 0 0 0,0 0-1 0 0,-1 0 1 0 0,1 1 0 0 0,-1-1 0 0 0,1 1-1 0 0,2 1-7 0 0,-3-2 5 0 0,-1 0-1 0 0,1 0 1 0 0,0-1-1 0 0,0 1 0 0 0,-1-1 1 0 0,1 0-1 0 0,0 0 0 0 0,0 0 1 0 0,0 0-1 0 0,0 0 1 0 0,0-1-5 0 0,6 1 5 0 0,6 0 5 0 0,-15 0-9 0 0,0 0 0 0 0,0 0 0 0 0,0 0-1 0 0,0 0 1 0 0,0-1 0 0 0,0 1 0 0 0,0 0-1 0 0,0 0 1 0 0,1 0 0 0 0,-1 0 0 0 0,0 0-1 0 0,0 0 1 0 0,0 0 0 0 0,0 0 0 0 0,0 0-1 0 0,0 0 1 0 0,0 1 0 0 0,0-1 0 0 0,0 0-1 0 0,0 0 1 0 0,0 0 0 0 0,1 0 0 0 0,-1 0-1 0 0,0 0 1 0 0,0 0 0 0 0,0 0 0 0 0,0 0-1 0 0,0 0 1 0 0,0 0 0 0 0,0 0 0 0 0,0 0-1 0 0,0 0 1 0 0,0 0 0 0 0,0 0 0 0 0,0 0-1 0 0,0 0 1 0 0,0 1 0 0 0,0-1 0 0 0,0 0-1 0 0,0 0 1 0 0,0 0 0 0 0,0 0 0 0 0,0 0-1 0 0,1 0 1 0 0,-1 0 0 0 0,0 0-1 0 0,0 0 1 0 0,0 0 0 0 0,0 0 0 0 0,-1 1-1 0 0,1-1 1 0 0,0 0 0 0 0,0 0 0 0 0,0 0-1 0 0,0 0 1 0 0,0 0 0 0 0,0 0-1 0 0,0 10 21 0 0,3-5 22 0 0,7 8-16 0 0,-8 2 53 0 0,-2-13-68 0 0,0-1 0 0 0,0 1 0 0 0,0 0 0 0 0,-1 0 0 0 0,1-1 0 0 0,-1 1 0 0 0,1-1 0 0 0,-1 1 0 0 0,0 0 0 0 0,1-1 0 0 0,-1 1 0 0 0,0-1 0 0 0,0 1-12 0 0,0-1 14 0 0,0 1 1 0 0,0-1-1 0 0,0 1 1 0 0,1-1-1 0 0,-1 1 1 0 0,0-1-1 0 0,1 1 0 0 0,-1 0 1 0 0,1-1-1 0 0,0 1 1 0 0,0 0-1 0 0,-1 0 1 0 0,1-1-15 0 0,0 27 237 0 0,0-13-22 0 0,-2-10-3 0 0,-8 5 4 0 0,10-10-213 0 0,-1 0 1 0 0,1 0 0 0 0,0 1-1 0 0,0-1 1 0 0,0 0-1 0 0,0 0 1 0 0,0 0 0 0 0,0 0-1 0 0,0 0 1 0 0,0 0 0 0 0,0 0-1 0 0,-1 0 1 0 0,1 0-1 0 0,0 0 1 0 0,0 0 0 0 0,0 0-1 0 0,0 1 1 0 0,0-1 0 0 0,0 0-1 0 0,0 0 1 0 0,0 0-1 0 0,0 0 1 0 0,0 0 0 0 0,0 0-1 0 0,0 0 1 0 0,0 1 0 0 0,0-1-1 0 0,0 0 1 0 0,0 0-1 0 0,0 0 1 0 0,0 0 0 0 0,0 0-1 0 0,0 0 1 0 0,0 0 0 0 0,0 1-1 0 0,0-1 1 0 0,0 0-1 0 0,0 0 1 0 0,0 0 0 0 0,0 0-1 0 0,0 0 1 0 0,0 0 0 0 0,0 0-1 0 0,0 1 1 0 0,0-1-1 0 0,1 0 1 0 0,-1 0 0 0 0,0 0-1 0 0,0 0 1 0 0,0 0 0 0 0,0 0-1 0 0,0 0 1 0 0,0 0-1 0 0,0 0 1 0 0,0 0 0 0 0,0 0-1 0 0,1 0-3 0 0,0 1 25 0 0,6 9 90 0 0,-4-3-35 0 0,-2-2 23 0 0,-1 3 56 0 0,0-8-152 0 0,0 1 0 0 0,0-1 0 0 0,0 1 1 0 0,0-1-1 0 0,0 0 0 0 0,0 1 0 0 0,0-1 1 0 0,0 1-1 0 0,1-1 0 0 0,-1 1 0 0 0,0-1 0 0 0,0 1 1 0 0,0-1-1 0 0,0 1 0 0 0,1-1 0 0 0,-1 0 1 0 0,0 1-1 0 0,0-1 0 0 0,1 1 0 0 0,-1-1 1 0 0,0 0-1 0 0,1 1 0 0 0,-1-1 0 0 0,0 0 1 0 0,1 0-1 0 0,-1 1 0 0 0,1-1 0 0 0,-1 0 1 0 0,0 0-1 0 0,1 1 0 0 0,-1-1 0 0 0,1 0 0 0 0,-1 0 1 0 0,1 0-1 0 0,-1 0 0 0 0,1 0 0 0 0,-1 0 1 0 0,1 0-1 0 0,-1 0 0 0 0,1 0 0 0 0,-1 0 1 0 0,1 0-8 0 0,4 3 152 0 0,-1 1-92 0 0,-1 0-11 0 0,1-1 0 0 0,-1 1 1 0 0,1-1-1 0 0,0 0 0 0 0,2 1-49 0 0,16 7 254 0 0,-14-7-166 0 0,1-2-21 0 0,0-5 65 0 0,6-10 225 0 0,-8 5-165 0 0,-2 5-92 0 0,6-2 80 0 0,-1 1-4 0 0,-3-5-47 0 0,-2-2-34 0 0,0 0-30 0 0,5 0 34 0 0,-1-3-45 0 0,-8 10-39 0 0,0 1 0 0 0,0-1 1 0 0,0 1-1 0 0,-1 0 0 0 0,1-1 0 0 0,-1 1 0 0 0,0-1 1 0 0,0 0-1 0 0,0 1 0 0 0,-1-1 0 0 0,1 1 0 0 0,-2-3-15 0 0,2 3 5 0 0,-1 1 1 0 0,0 0-1 0 0,0-1 0 0 0,0 1 0 0 0,0 0 0 0 0,0 0 0 0 0,0 0 0 0 0,-1 0 0 0 0,1 0 1 0 0,-2-2-6 0 0,0 1 0 0 0,0-1 0 0 0,0 0 0 0 0,1 1 0 0 0,0-1 0 0 0,0 0 0 0 0,0 0 1 0 0,0-1-1 0 0,0 0 0 0 0,-8-17-55 0 0,4 14-78 0 0,-9-9-117 0 0,5 8 24 0 0,2 1-29 0 0,-1 0-110 0 0,5 5 214 0 0,-3-2 13 0 0,2 2 39 0 0,2 1 4 0 0,0 0-15 0 0,1 0-34 0 0,1 0-9 0 0,0 0-34 0 0,0 0-38 0 0,1 0-44 0 0,0 0-192 0 0,0 2-110 0 0,0-1 82 0 0,0 1-41 0 0,0 0-619 0 0,0 0-483 0 0,0 0-922 0 0</inkml:trace>
  <inkml:trace contextRef="#ctx0" brushRef="#br0" timeOffset="719.47">892 622 7696 0 0,'8'7'103'0'0,"-5"-4"-46"0"0,0 0-1 0 0,0 0 1 0 0,0 0-1 0 0,0 0 1 0 0,-1 1-1 0 0,1 0-56 0 0,-1 1 30 0 0,2 0-4 0 0,3 0-34 0 0,-2-3 6 0 0,11 13-31 0 0,-9-9 73 0 0,0-1 86 0 0,3-1 295 0 0,2 2 293 0 0,-4 1-281 0 0,-3-3-206 0 0,-1 0 36 0 0,10 3 614 0 0,-7-3-463 0 0,0 0-71 0 0,-3 0-175 0 0,1 0-61 0 0,-3-2-84 0 0,1 1 85 0 0,2 2 158 0 0,7 7 492 0 0,-8-9-588 0 0,0-1-74 0 0,6 3 134 0 0,-2-2-73 0 0,-7-2-142 0 0,0-1-1 0 0,0 1 0 0 0,0-1 1 0 0,-1 1-1 0 0,1 0 1 0 0,0-1-1 0 0,-1 1 1 0 0,1 0-1 0 0,-1-1 0 0 0,1 1 1 0 0,-1 0-1 0 0,1 0 1 0 0,0 0-15 0 0,1 5 107 0 0,-1-5-96 0 0,-1-1-1 0 0,0 1 1 0 0,0-1 0 0 0,0 0 0 0 0,0 1 0 0 0,0-1 0 0 0,1 1 0 0 0,-1-1 0 0 0,0 0 0 0 0,0 1 0 0 0,1-1 0 0 0,-1 1 0 0 0,0-1-1 0 0,0 0 1 0 0,1 1 0 0 0,-1-1 0 0 0,0 0 0 0 0,1 0 0 0 0,-1 1 0 0 0,1-1 0 0 0,-1 0 0 0 0,0 0 0 0 0,1 0 0 0 0,-1 1-1 0 0,1-1 1 0 0,-1 0 0 0 0,1 0 0 0 0,-1 0 0 0 0,0 0 0 0 0,1 0 0 0 0,-1 0 0 0 0,1 0 0 0 0,-1 0 0 0 0,1 0 0 0 0,-1 0 0 0 0,1 0-11 0 0,1 0 226 0 0,-2 3-8 0 0,0 0 258 0 0,0-1-85 0 0,0-2-78 0 0,0-2-67 0 0,0-1-61 0 0,0-2-51 0 0,0 0-43 0 0,0-1-34 0 0,0-33 31 0 0,0 32-29 0 0,0 1 47 0 0,0-5-92 0 0,-1 5 4 0 0,0-1 1 0 0,1 1-1 0 0,0-1 0 0 0,0 1 0 0 0,1 0 1 0 0,-1-1-1 0 0,2 1 0 0 0,0-3-18 0 0,2 1 12 0 0,-3 7-12 0 0,0 0 0 0 0,0-1 0 0 0,0 1 0 0 0,0-1 0 0 0,-1 1 0 0 0,1 0 1 0 0,-1-1-1 0 0,1 0 0 0 0,-1 1 0 0 0,1-1 0 0 0,-1 1 0 0 0,0-1 0 0 0,0 1 0 0 0,0-1 0 0 0,0 0 3 0 0,0 1-1 0 0,1-1 0 0 0,-1 0 1 0 0,0 1-1 0 0,1-1 0 0 0,-1 1 1 0 0,1-1-1 0 0,-1 1 0 0 0,1-1 1 0 0,0 1-1 0 0,-1-1 0 0 0,1 1 1 0 0,0 0-1 0 0,0-1-2 0 0,4-5 21 0 0,-1-3-11 0 0,-3 7-10 0 0,0 1 0 0 0,0 0 0 0 0,1 0 0 0 0,-1 0 0 0 0,0 0 0 0 0,1 0 0 0 0,-1 0 0 0 0,1 0 0 0 0,0 0 0 0 0,5-5 0 0 0,-5 4-12 0 0,1-1 0 0 0,1 1 0 0 0,-1 1-1 0 0,0-1 1 0 0,1 0 0 0 0,0 1 12 0 0,6-3-14 0 0,-8 4 13 0 0,0 0-1 0 0,0 0 1 0 0,0 0 0 0 0,0 0-1 0 0,0-1 1 0 0,0 1-1 0 0,0-1 1 0 0,0 1-1 0 0,0-1 2 0 0,16-13-48 0 0,11-1 36 0 0,-3 2 0 0 0,-2 2-40 0 0,11 2 44 0 0,-19 6-7 0 0,0-1-34 0 0,8-3-154 0 0,10 0-252 0 0,-27 7 377 0 0,36-12-337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4:20.0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6896 0 0,'0'0'200'0'0,"3"0"-8"0"0,7 2-152 0 0,-9 0 7 0 0,0 1-48 0 0,1 1-12 0 0,0-2 42 0 0,-1 0 40 0 0,1-1 58 0 0,0-1 34 0 0,0 1 61 0 0,0-2 68 0 0,0 0 77 0 0,-2 4 335 0 0,1 3-336 0 0,1 1-41 0 0,3 3 102 0 0,2 0-50 0 0,5 13 384 0 0,-8-6-191 0 0,-5-5-263 0 0,1-9-221 0 0,0 1 1 0 0,0 0-1 0 0,0 0 0 0 0,0 0 1 0 0,0-1-1 0 0,1 1 0 0 0,0 0 1 0 0,0 2-87 0 0,3 4 122 0 0,3 7 69 0 0,-5 1-3 0 0,-2 37 175 0 0,1-38-220 0 0,5 0-34 0 0,-1-3-35 0 0,-1 10 63 0 0,-4 41 345 0 0,-1-48-374 0 0,1-2-33 0 0,0-7-6 0 0,0 29 133 0 0,0-19-59 0 0,2-9-99 0 0,-2-7-40 0 0,1 0 1 0 0,0 0 0 0 0,0 0 0 0 0,1-1-1 0 0,-1 1 1 0 0,0 0 0 0 0,1-1 0 0 0,0 1-5 0 0,0 1 74 0 0,-2-3-80 0 0,0 0-99 0 0,0 0-95 0 0,0 0 51 0 0,0 0-39 0 0,0 0-42 0 0,0 0-39 0 0,0 0-374 0 0,0 0 83 0 0,0 0-54 0 0,0 0-727 0 0,0 0-573 0 0,0 0-1085 0 0</inkml:trace>
  <inkml:trace contextRef="#ctx0" brushRef="#br0" timeOffset="385.29">363 167 4800 0 0,'0'0'136'0'0,"0"0"-25"0"0,0 0 6 0 0,0 0 51 0 0,0 0 152 0 0,0 0 277 0 0,0 0 19 0 0,-2 3-17 0 0,1-2-583 0 0,-1 0 40 0 0,0 1 63 0 0,-1 1 42 0 0,-7 7 472 0 0,6-5-398 0 0,2-2-131 0 0,0 0-36 0 0,-3 9 353 0 0,-5-7-77 0 0,5 5-31 0 0,-9-1 48 0 0,3-3-123 0 0,2 3 30 0 0,2-3-97 0 0,1-1-68 0 0,-8 5 78 0 0,8-8-96 0 0,0 2 34 0 0,5-4-101 0 0,0 1 1 0 0,0 0-1 0 0,0-1 1 0 0,0 1 0 0 0,0 0-1 0 0,0 0 1 0 0,1 0-1 0 0,-1-1 1 0 0,0 1 0 0 0,0 0-1 0 0,1 0 1 0 0,-1 0-1 0 0,0 0 1 0 0,1 1-19 0 0,-3 10 232 0 0,0-7 16 0 0,-8 2-56 0 0,11-7-178 0 0,-1 1-1 0 0,0-1 1 0 0,0 1-1 0 0,0-1 1 0 0,0 1-1 0 0,0-1 1 0 0,0 1-1 0 0,0-1 1 0 0,1 1-1 0 0,-1 0 1 0 0,0-1-1 0 0,0 1 1 0 0,1 0-1 0 0,-1 0 1 0 0,1 0-1 0 0,-1 0 1 0 0,1-1-1 0 0,-1 1 1 0 0,1 0-1 0 0,-1 0 1 0 0,1 0 0 0 0,0 0-1 0 0,-1 0 1 0 0,1 0-1 0 0,0 0 1 0 0,0 1-14 0 0,0 4 39 0 0,0 4 121 0 0,0 13 360 0 0,0-15-399 0 0,0 3-9 0 0,0-9 0 0 0,0 1 1 0 0,0-2-102 0 0,0 0 0 0 0,1 0 0 0 0,-1-1 0 0 0,0 1 0 0 0,1 0 0 0 0,-1 0 0 0 0,1 0 0 0 0,0 0 0 0 0,-1 0 0 0 0,1 0 0 0 0,-1-1 0 0 0,1 1 1 0 0,0 0-1 0 0,0-1 0 0 0,-1 1 0 0 0,1 0 0 0 0,0-1 0 0 0,0 1 0 0 0,0-1 0 0 0,0 1 0 0 0,0-1 0 0 0,0 1 0 0 0,0-1-11 0 0,10 8 105 0 0,-8-6 16 0 0,0-2 6 0 0,8 3-8 0 0,3 7 18 0 0,-11-8-28 0 0,0-1-49 0 0,6-1-17 0 0,-7-1-7 0 0,1 1-8 0 0,18 0 212 0 0,-2 0-79 0 0,7 0-27 0 0,57 0 84 0 0,-77 0-210 0 0,-4 0-7 0 0,0 0-1 0 0,1 0 0 0 0,-1 0 0 0 0,0 0 0 0 0,0 0 1 0 0,0 0-1 0 0,0 1 0 0 0,0-1 0 0 0,0 1 1 0 0,1 0-1 0 0,12 12 0 0 0,-11-9 18 0 0,-1-2-65 0 0,0-1-53 0 0,-1 1-72 0 0,0-1-40 0 0,0 0-70 0 0,0 0-82 0 0,0 0-91 0 0,0 0-77 0 0,1 0-103 0 0,-1 0-110 0 0,1 0-119 0 0,3 3-1053 0 0,3 5-1088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4:17.8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8352 0 0,'0'0'190'0'0,"0"0"28"0"0,0 0 7 0 0,0 3 47 0 0,1 3-57 0 0,4-2 169 0 0,1 1-22 0 0,-3-1-90 0 0,1 2-34 0 0,3 7 153 0 0,-5-9-252 0 0,1 7 180 0 0,-2 2-69 0 0,-1 0-57 0 0,-1-2-48 0 0,0-1-14 0 0,2 6 159 0 0,0-2-105 0 0,9 21 142 0 0,-4-19-153 0 0,-2-6-91 0 0,3 8 44 0 0,-6-1-13 0 0,-1 54 183 0 0,0-69-285 0 0,0-1 0 0 0,0 1 1 0 0,1-1-1 0 0,-1 1 0 0 0,0 0 0 0 0,0-1 0 0 0,1 1 1 0 0,-1-1-1 0 0,1 1 0 0 0,0-1 0 0 0,-1 1 1 0 0,1-1-1 0 0,0 1 0 0 0,0-1-12 0 0,5 11 80 0 0,-5-8-52 0 0,0 1 1 0 0,-1-1 0 0 0,1 0-1 0 0,-1 1 1 0 0,0-1 0 0 0,0 2-29 0 0,-1 5 84 0 0,1-9-71 0 0,1-1 0 0 0,-1 1 0 0 0,0-1 0 0 0,0 1 1 0 0,1-1-1 0 0,-1 1 0 0 0,1-1 0 0 0,-1 0 1 0 0,1 1-1 0 0,-1-1 0 0 0,1 1 0 0 0,0-1 1 0 0,0 0-14 0 0,5 12 84 0 0,-3 10 44 0 0,-4-23-124 0 0,1 0 1 0 0,0 0 0 0 0,0 1-1 0 0,0-1 1 0 0,0 0 0 0 0,0 1 0 0 0,0-1-1 0 0,0 0 1 0 0,0 1 0 0 0,0-1-1 0 0,0 0 1 0 0,1 1 0 0 0,-1-1 0 0 0,0 0-1 0 0,0 0 1 0 0,0 1 0 0 0,0-1-1 0 0,0 0 1 0 0,1 0 0 0 0,-1 1 0 0 0,0-1-1 0 0,0 0 1 0 0,0 0 0 0 0,1 1-1 0 0,-1-1 1 0 0,0 0-5 0 0,2 2 28 0 0,-1-1-23 0 0,0 0 1 0 0,0-1 0 0 0,-1 1 0 0 0,1 0 0 0 0,0 0-1 0 0,-1-1 1 0 0,1 1 0 0 0,-1 0 0 0 0,1 0 0 0 0,-1 0 0 0 0,1 0-1 0 0,-1 0 1 0 0,0 0 0 0 0,1 0 0 0 0,-1 0 0 0 0,0 0-6 0 0,1 15 102 0 0,0-4-4 0 0,-1 4 43 0 0,0-6-49 0 0,0-8-57 0 0,0-2-49 0 0,0 0-68 0 0,0 0-51 0 0,-3 0-192 0 0,-9 0-24 0 0</inkml:trace>
  <inkml:trace contextRef="#ctx0" brushRef="#br0" timeOffset="330.9">273 197 7200 0 0,'0'0'165'0'0,"0"0"22"0"0,0 0 6 0 0,0 0-59 0 0,0 0 3 0 0,0 0 60 0 0,2 0 179 0 0,0 0-217 0 0,2 0-21 0 0,-3 0-71 0 0,0 0 43 0 0,0 0 37 0 0,0 0 55 0 0,0 0 66 0 0,1 0 76 0 0,-2 0 86 0 0,0 2-178 0 0,0 8 130 0 0,0 5 64 0 0,-2-10-94 0 0,0-3-315 0 0,1-1 1 0 0,0 0-1 0 0,0 1 0 0 0,0-1 0 0 0,0 0 0 0 0,0 1 0 0 0,0 0 1 0 0,0-1-1 0 0,1 1 0 0 0,-1-1 0 0 0,1 1 0 0 0,-1 0 0 0 0,1-1 0 0 0,-1 1 1 0 0,1 1-38 0 0,-3 2 194 0 0,-8 1-42 0 0,-3 3 70 0 0,8 1-28 0 0,6-9-180 0 0,-1 0 0 0 0,1 0 0 0 0,-1 0 1 0 0,1 0-1 0 0,-1 0 0 0 0,1 0 0 0 0,-1 0 0 0 0,0 0 0 0 0,1 0 0 0 0,-1 0 0 0 0,0-1 0 0 0,0 1 0 0 0,1 0 0 0 0,-1 0 0 0 0,0-1 1 0 0,0 1-15 0 0,-4 1 57 0 0,4-2-43 0 0,1 1 1 0 0,-1-1-1 0 0,0 0 0 0 0,1 1 0 0 0,-1-1 0 0 0,1 0 1 0 0,-1 1-1 0 0,1-1 0 0 0,-1 0 0 0 0,1 1 1 0 0,-1-1-1 0 0,1 1 0 0 0,-1-1 0 0 0,1 1 0 0 0,-1-1 1 0 0,1 1-1 0 0,0 0 0 0 0,-1-1 0 0 0,1 1 1 0 0,0-1-1 0 0,0 1 0 0 0,-1 0-14 0 0,-1 4 54 0 0,1-4-43 0 0,1-1 0 0 0,-1 1 1 0 0,0 0-1 0 0,1 0 1 0 0,-1 0-1 0 0,0 0 1 0 0,0-1-1 0 0,0 1 0 0 0,1 0 1 0 0,-1-1-1 0 0,0 1 1 0 0,0-1-1 0 0,0 1 1 0 0,0-1-1 0 0,0 1 1 0 0,-1-1-12 0 0,-8 6 153 0 0,1 8 36 0 0,3-3-69 0 0,2-5-13 0 0,5-1-69 0 0,0-1-15 0 0,-4 2 60 0 0,-5 5-21 0 0,7-10-58 0 0,1 0 0 0 0,0 0 0 0 0,-1 0 0 0 0,1 0-1 0 0,-1 0 1 0 0,1 0 0 0 0,-1 0 0 0 0,0-1 0 0 0,1 1 0 0 0,-1 0 0 0 0,0 0 0 0 0,0-1 0 0 0,1 1-1 0 0,-1 0 1 0 0,0-1 0 0 0,0 1 0 0 0,0-1 0 0 0,0 1 0 0 0,0-1 0 0 0,0 0 0 0 0,0 1 0 0 0,0-1 0 0 0,0 0-4 0 0,1 0 1 0 0,0 0 0 0 0,0 0 0 0 0,0 0 1 0 0,0 0-1 0 0,0 0 0 0 0,0 0 1 0 0,0 0-1 0 0,0 0 0 0 0,0 0 1 0 0,0 0-1 0 0,-1 0 0 0 0,1 0 1 0 0,0 0-1 0 0,0 0 0 0 0,0 0 1 0 0,0 0-1 0 0,0 0 0 0 0,0 0 0 0 0,0 0 1 0 0,0 0-1 0 0,0 0 0 0 0,0 0 1 0 0,0 0-1 0 0,-1 0 0 0 0,1 0 1 0 0,0 1-1 0 0,0-1 0 0 0,0 0 1 0 0,0 0-1 0 0,0 0 0 0 0,0 0 0 0 0,0 0 1 0 0,0 0-1 0 0,0 0 0 0 0,0 0 1 0 0,0 0-1 0 0,0 0 0 0 0,0 0 1 0 0,0 0-1 0 0,0 0 0 0 0,0 1 1 0 0,0-1-1 0 0,0 0 0 0 0,0 0 0 0 0,0 0 1 0 0,0 0-1 0 0,0 0 0 0 0,0 0 1 0 0,0 0-1 0 0,0 0 0 0 0,0 0 1 0 0,0 0-1 0 0,0 0 0 0 0,0 1 1 0 0,0-1-1 0 0,0 0 0 0 0,0 0-1 0 0,0 12 59 0 0,2 4-48 0 0,8-1-1 0 0,-1 0 69 0 0,-5-14-65 0 0,1 0 0 0 0,3 4-5 0 0,-6-4-7 0 0,-1 0-1 0 0,0 0 0 0 0,1 0 0 0 0,-1-1 0 0 0,1 1 1 0 0,-1 0-1 0 0,1-1 0 0 0,-1 1 0 0 0,1-1 0 0 0,0 0 1 0 0,1 1-2 0 0,2 1 48 0 0,-3 0-44 0 0,-1-1 0 0 0,1 0 1 0 0,0 1-1 0 0,0-1 1 0 0,0 0-1 0 0,0 0 1 0 0,0 0-1 0 0,0-1 0 0 0,0 1 1 0 0,0-1-1 0 0,1 1 1 0 0,-1-1-1 0 0,0 1 1 0 0,0-1-5 0 0,38 0 82 0 0,-22 0-74 0 0,-16 0-4 0 0,0 0 0 0 0,-1 0 1 0 0,1-1-1 0 0,0 1 1 0 0,-1 0-1 0 0,1-1 0 0 0,0 0 1 0 0,-1 1-1 0 0,1-1 1 0 0,-1 0-1 0 0,1 0 0 0 0,-1 1 1 0 0,1-2-5 0 0,-1 2 1 0 0,1-1 0 0 0,-1 0 0 0 0,1 0 0 0 0,-1 0 0 0 0,1 1 0 0 0,-1-1 0 0 0,1 0 0 0 0,0 1 0 0 0,-1 0 0 0 0,1-1 0 0 0,0 1 0 0 0,0 0 0 0 0,-1 0-1 0 0,1 0 4 0 0,0 0 0 0 0,0 0 0 0 0,-1-1 0 0 0,1 1 0 0 0,0-1 0 0 0,-1 1 0 0 0,1-1 0 0 0,0 1 0 0 0,-1-1 0 0 0,1 0 0 0 0,-1 0 0 0 0,1 0 0 0 0,-1 0-4 0 0,1 0 0 0 0,-1 0 0 0 0,0 1 0 0 0,1-1 0 0 0,0 0 1 0 0,-1 0-1 0 0,1 1 0 0 0,-1-1 0 0 0,1 1 0 0 0,0 0 0 0 0,-1-1 0 0 0,1 1 0 0 0,0 0 1 0 0,0 0-1 0 0,4 0 10 0 0,-1 0-35 0 0,5-1-110 0 0,-9 0 88 0 0,1 1 0 0 0,0-1-1 0 0,0 1 1 0 0,0-1 0 0 0,-1 0-1 0 0,1 0 1 0 0,0 0 0 0 0,-1 0-1 0 0,1 0 1 0 0,-1 0 0 0 0,1 0-1 0 0,-1 0 1 0 0,1-1 0 0 0,-1 1 47 0 0,14-12-486 0 0,0 11-8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4:35.0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425 102 5328 0 0,'0'0'116'0'0,"0"0"17"0"0,0 0 12 0 0,0-2-14 0 0,0-5-83 0 0,-2 1 37 0 0,-2 0 89 0 0,-2 0 203 0 0,6 6-377 0 0,-2-2 414 0 0,1 0-110 0 0,0 0-92 0 0,1 0-73 0 0,0 0-44 0 0,1-2 19 0 0,-1 3-7 0 0,0 1 3 0 0,0-3 341 0 0,-2 3-178 0 0,-5-1 27 0 0,3-4 81 0 0,-1-2-66 0 0,-5 2 131 0 0,6-1-158 0 0,4 6-270 0 0,0-1 0 0 0,-1 1 0 0 0,1-1 0 0 0,0 1 0 0 0,0 0 0 0 0,-1-1 0 0 0,1 1 0 0 0,0 0 0 0 0,-1-1 0 0 0,1 1 0 0 0,0 0 1 0 0,-1-1-1 0 0,1 1 0 0 0,-1 0 0 0 0,1 0 0 0 0,0-1 0 0 0,-1 1 0 0 0,1 0 0 0 0,-1 0 0 0 0,1 0 0 0 0,-1 0 0 0 0,1-1 0 0 0,-1 1 0 0 0,1 0 0 0 0,-1 0 0 0 0,1 0 0 0 0,0 0 0 0 0,-1 0 0 0 0,1 0 1 0 0,-1 0-1 0 0,1 1 0 0 0,-1-1-18 0 0,-11 0 573 0 0,1 0-60 0 0,0 0-62 0 0,-1 0-65 0 0,1 0-66 0 0,0 0-66 0 0,-1 0-70 0 0,1 0-71 0 0,9 0-99 0 0,1 0 0 0 0,-1 0-1 0 0,1 0 1 0 0,-1 1-1 0 0,1-1 1 0 0,-1 0 0 0 0,1 1-1 0 0,0-1 1 0 0,-1 1 0 0 0,1 0-1 0 0,0 0 1 0 0,-1-1 0 0 0,1 1-14 0 0,-12 5 82 0 0,1-2-25 0 0,-3 0-6 0 0,-3 6-37 0 0,-4 0-14 0 0,18-8 0 0 0,0-1 0 0 0,0 1 0 0 0,0 0 0 0 0,0 0 0 0 0,0 0 0 0 0,0 1 0 0 0,0 0 0 0 0,0 0 0 0 0,-18 21 0 0 0,2 1 0 0 0,0 1 0 0 0,-7 15 0 0 0,25-38 0 0 0,-11 11 0 0 0,12-12 0 0 0,-1-1 0 0 0,0 1 0 0 0,1 0 0 0 0,0 0 0 0 0,-1-1 0 0 0,1 1 0 0 0,0 0 0 0 0,0 0 0 0 0,0 0 0 0 0,0 1 0 0 0,-1 13 0 0 0,3-14 0 0 0,-1 1 0 0 0,0-1 0 0 0,0 0 0 0 0,-1 0 0 0 0,1 1 0 0 0,0-1 0 0 0,-1 0 0 0 0,1 1 0 0 0,-1-1 0 0 0,-1 2 0 0 0,0 0 0 0 0,0 0 0 0 0,1 0 0 0 0,-1 0 0 0 0,1 0 0 0 0,0 0 0 0 0,0 1 0 0 0,0-1 0 0 0,0 1 0 0 0,1-1 0 0 0,-1 0 0 0 0,1 1 0 0 0,0-1 0 0 0,1 1 0 0 0,-2 7 0 0 0,1-9 0 0 0,0 0 0 0 0,0 0 0 0 0,0 0 0 0 0,0 0 0 0 0,0 0 0 0 0,0 0 0 0 0,1 0 0 0 0,0 0 0 0 0,-1 0 0 0 0,1 1 0 0 0,12 11 0 0 0,7 15 24 0 0,-11-24 17 0 0,4 5 51 0 0,-10 0 21 0 0,-3-11-111 0 0,0 0 1 0 0,0 0-1 0 0,0 0 0 0 0,0 0 0 0 0,0 0 1 0 0,0 1-1 0 0,0-1 0 0 0,0 0 0 0 0,0 0 1 0 0,1 0-1 0 0,-1 0 0 0 0,0 0 0 0 0,0 0 1 0 0,0 1-1 0 0,0-1 0 0 0,0 0 0 0 0,0 0 1 0 0,0 0-1 0 0,0 0 0 0 0,0 0 0 0 0,0 0 1 0 0,0 0-1 0 0,1 0 0 0 0,-1 1 0 0 0,0-1 1 0 0,0 0-1 0 0,0 0 0 0 0,0 0 0 0 0,0 0 1 0 0,0 0-1 0 0,0 0 0 0 0,1 0 0 0 0,-1 0 1 0 0,0 0-1 0 0,0 0 0 0 0,0 0 0 0 0,0 0 1 0 0,0 0-1 0 0,1 0 0 0 0,-1 0 0 0 0,0 0 1 0 0,0 0-1 0 0,0 0 0 0 0,0 0 0 0 0,0 0 1 0 0,0 0-1 0 0,1 0 0 0 0,-1 0 0 0 0,0 0 1 0 0,0 0-1 0 0,0 0 0 0 0,0-1 0 0 0,0 1 1 0 0,0 0-3 0 0,6 1 40 0 0,5 0 16 0 0,-2-2 10 0 0,-1 0 22 0 0,-1-1 42 0 0,4-4 122 0 0,0 1-44 0 0,9-5 72 0 0,1-1-110 0 0,3-3-73 0 0,-16 8-90 0 0,-1 1 0 0 0,1-1 0 0 0,3-4-7 0 0,-7 5-34 0 0,0 0 1 0 0,0 0-1 0 0,0 0 1 0 0,-1 0 0 0 0,0-1 33 0 0,7-8-114 0 0,3-2-53 0 0,-2 4 61 0 0,-4 1 71 0 0,-2 0 75 0 0,0-3 76 0 0,0-1 31 0 0,7-16 101 0 0,-3 11-118 0 0,0-4-52 0 0,-5 13-61 0 0,-2 9-14 0 0,-1-1 1 0 0,0 0 0 0 0,0 0-1 0 0,0 0 1 0 0,0 0 0 0 0,-1 0-1 0 0,1 0 1 0 0,-1 0 0 0 0,1 0 0 0 0,-1-3-4 0 0,0 2 0 0 0,0 1 0 0 0,1-1 0 0 0,-1 0 0 0 0,1 0 0 0 0,0 1 0 0 0,0-1 0 0 0,1 0 0 0 0,-1 1 0 0 0,1-1 0 0 0,1-2 0 0 0,-2 2 0 0 0,0 0 0 0 0,0 0 0 0 0,0 0 0 0 0,-1 0 0 0 0,1 0 0 0 0,-1-1 0 0 0,0 1 0 0 0,-1 0 0 0 0,1-4 0 0 0,-1-7 0 0 0,1-15 0 0 0,0 24-3 0 0,1 3-32 0 0,2 1-84 0 0,2 7 18 0 0,-2 3 143 0 0,-2-4-42 0 0,0 1 0 0 0,0-1 0 0 0,-1 0 0 0 0,0 1 0 0 0,0-1 0 0 0,0 2 0 0 0,0 5 0 0 0,0-9 0 0 0,0-1 0 0 0,0 1 0 0 0,0-1 0 0 0,1 1 0 0 0,-1-1 0 0 0,0 1 0 0 0,1-1 0 0 0,0 1 0 0 0,-1-1 0 0 0,1 1 0 0 0,0-1 0 0 0,-1 0 0 0 0,2 2 0 0 0,-1-2 0 0 0,0 1 0 0 0,0-1 0 0 0,0 1 0 0 0,0 0 0 0 0,-1 0 0 0 0,1-1 0 0 0,-1 1 0 0 0,1 0 0 0 0,-1 0 0 0 0,1 0 0 0 0,-1-1 0 0 0,0 1 0 0 0,0 2 0 0 0,0 11-15 0 0,0 3 40 0 0,0 35 139 0 0,2-36-91 0 0,4-1-15 0 0,0-2 16 0 0,-5 2 26 0 0,-1 3 29 0 0,0 4-22 0 0,1-10-35 0 0,4-3-15 0 0,1 1 17 0 0,-4 0-1 0 0,-1 7 38 0 0,2-3-40 0 0,7-2-39 0 0,-8-8 21 0 0,-2 5-29 0 0,0-7-9 0 0,0-3-38 0 0,0 0-51 0 0,0 0-108 0 0,0 0-190 0 0,0 0-18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4:36.3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259 41 6480 0 0,'8'-5'55'0'0,"4"0"-30"0"0,-4 2 33 0 0,1 1 64 0 0,2 2 100 0 0,-5-1-96 0 0,-2-1-2 0 0,-2-2 50 0 0,-2-2 157 0 0,0 6-331 0 0,0-2 620 0 0,0 2 20 0 0,-3-1-301 0 0,0 1-43 0 0,1-1-39 0 0,-1 0-36 0 0,-2-1 125 0 0,1 0-107 0 0,-1 0-72 0 0,0 1-33 0 0,-13 8 274 0 0,4-6-226 0 0,-4 0 10 0 0,10 2 0 0 0,6 1-98 0 0,-4 2 62 0 0,-5-2-16 0 0,-3 0 37 0 0,-1 6 67 0 0,8-3-89 0 0,3-2-32 0 0,-1-1 0 0 0,1 1 0 0 0,-1-2 0 0 0,-3 3-123 0 0,-17 12 289 0 0,15-6-209 0 0,0 1-41 0 0,-3-1-24 0 0,9-9-8 0 0,0 1 0 0 0,1-1-1 0 0,0 0 1 0 0,0 1 0 0 0,0 0-1 0 0,0 0 1 0 0,0 0 0 0 0,-1 3-7 0 0,-9 18 24 0 0,7-14 38 0 0,-1 1 1 0 0,2-1-1 0 0,0 2 0 0 0,-2 6-62 0 0,-3 29 191 0 0,7-32-113 0 0,1 1 0 0 0,0 0 1 0 0,2 5-79 0 0,-1-10 36 0 0,1 8 30 0 0,3-4 20 0 0,7 10 63 0 0,-2-11-3 0 0,3-4-25 0 0,-2-5-45 0 0,-8-5-61 0 0,-1 0 1 0 0,1 0 0 0 0,0 0 0 0 0,-1 0 0 0 0,1 0 0 0 0,-1 0 0 0 0,1 0 0 0 0,-1 0 0 0 0,1 0-1 0 0,-1 0 1 0 0,0 0 0 0 0,0 0 0 0 0,1 1 0 0 0,-1-1 0 0 0,0 0 0 0 0,0 0 0 0 0,0 0 0 0 0,0 0-16 0 0,0 0 17 0 0,0 0 1 0 0,0 0 0 0 0,0 0-1 0 0,0 0 1 0 0,0 0 0 0 0,0 0-1 0 0,0-1 1 0 0,0 1-1 0 0,1 0 1 0 0,-1 0 0 0 0,0 0-1 0 0,1 0 1 0 0,-1 0 0 0 0,1-1-1 0 0,-1 1 1 0 0,1 0 0 0 0,0 0-18 0 0,0 0 15 0 0,0 0 0 0 0,0 0 0 0 0,0-1 0 0 0,0 1 1 0 0,1 0-1 0 0,-1-1 0 0 0,0 1 0 0 0,0-1 0 0 0,1 0 1 0 0,-1 1-1 0 0,2-1-15 0 0,47 5 303 0 0,-14 2-84 0 0,-25-5-118 0 0,0 1-1 0 0,1-2 1 0 0,4 0-101 0 0,-10-1 52 0 0,1 0 1 0 0,-1 0-1 0 0,-1-1 1 0 0,1 0-1 0 0,2-1-52 0 0,113-28 928 0 0,-110 27-832 0 0,-1-1 0 0 0,1-1 0 0 0,0 0 0 0 0,-1 0 0 0 0,2-2-96 0 0,18-14 195 0 0,-26 19-167 0 0,-1-1 1 0 0,0-1-1 0 0,0 1 0 0 0,0 0 0 0 0,1-3-28 0 0,2-7 128 0 0,-5-5-10 0 0,0 4-34 0 0,0 11-59 0 0,1-1 0 0 0,-1 1-1 0 0,1-1 1 0 0,0 1 0 0 0,0 0 0 0 0,2-2-25 0 0,-4 4 8 0 0,1 0 0 0 0,0 0-1 0 0,0 0 1 0 0,0-1 0 0 0,0 1 0 0 0,-1 0 0 0 0,1-1 0 0 0,-1 1-1 0 0,1-1 1 0 0,-1 1 0 0 0,1-1-8 0 0,-1 0 9 0 0,-1 0 0 0 0,1 1-1 0 0,0-1 1 0 0,0 0 0 0 0,-1 1 0 0 0,1-1 0 0 0,-1 0 0 0 0,0 1-1 0 0,1-1 1 0 0,-1 1 0 0 0,0-1 0 0 0,0 1 0 0 0,0 0-1 0 0,0-1-8 0 0,-9-14 68 0 0,0-1-36 0 0,-3-11-33 0 0,3 3-39 0 0,8 20 29 0 0,1 0 0 0 0,0 0 0 0 0,0 0 0 0 0,1 0 0 0 0,0 0-1 0 0,-1 0 13 0 0,1 2-8 0 0,0 0 0 0 0,0 0 0 0 0,0 0 0 0 0,-1 0 1 0 0,1 0-1 0 0,-1 0 0 0 0,0-1 7 0 0,-10-12-1 0 0,-8 2 1 0 0,-8-7 0 0 0,21 16 31 0 0,0 0-35 0 0,-8-3-93 0 0,3 2-42 0 0,-1 2-48 0 0,-12-4-284 0 0,12 4 198 0 0,8 3 204 0 0,0 0-100 0 0,0 0-103 0 0,1 1-105 0 0,0 0-110 0 0,0 0-111 0 0,0 0-115 0 0,1 0-119 0 0,-1 0-133 0 0,1 0-128 0 0,0 0-1057 0 0,2 0-1208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4:36.9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11688 0 0,'0'0'264'0'0,"0"0"34"0"0,0 0 22 0 0,0 0-130 0 0,0 0-92 0 0,0 0 88 0 0,0 0-37 0 0,0 0 160 0 0,0 0 289 0 0,0 0 30 0 0,0 0-6 0 0,0 0-36 0 0,0 3-12 0 0,0-2-510 0 0,0 1 43 0 0,1 1 215 0 0,0-1-57 0 0,2 6 900 0 0,-2-6-908 0 0,1-1-59 0 0,-1 1-75 0 0,0-1-101 0 0,0 1-121 0 0,0-2-1 0 0,0 1-39 0 0,0 1 171 0 0,-2-2 0 0 0,-9 0-42 0 0,7 0-121 0 0,3 0 86 0 0,0 0-20 0 0,0 1-30 0 0,0-1-50 0 0,0 0-24 0 0,0 1-50 0 0,0-1-58 0 0,0 1-65 0 0,0 0-71 0 0,0 0-65 0 0,0 0-58 0 0,0 0-51 0 0,0 1-174 0 0,0-1-51 0 0,0 1-210 0 0,0 2-566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4:35.3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0 242 10712 0 0,'0'-2'57'0'0,"0"-3"-16"0"0,0 3 21 0 0,0-1 68 0 0,0 0 100 0 0,3 3 60 0 0,0 0-194 0 0,1 0-4 0 0,9 0 19 0 0,-6 0-55 0 0,23 0 516 0 0,24 0 840 0 0,-38 0-948 0 0,1 0-27 0 0,0 0-88 0 0,-1 0-128 0 0,1 0-115 0 0,3 3 130 0 0,-1 2-66 0 0,-2 0-71 0 0,0-3-52 0 0,11-2 51 0 0,7 0-50 0 0,-32 1-115 0 0,-1-1 38 0 0,3 1 43 0 0,3 2 98 0 0,-6-1-119 0 0,0-1-48 0 0,1 0-69 0 0,-1 1-86 0 0,0-1-104 0 0,1 0-122 0 0,-2 0 167 0 0,1-1-37 0 0,-1 1-40 0 0,1-1-41 0 0,0 0-45 0 0,-1 0-45 0 0,1 0-49 0 0,0 1-50 0 0,4-1-1376 0 0,3 0-1117 0 0</inkml:trace>
  <inkml:trace contextRef="#ctx0" brushRef="#br0" timeOffset="261.37">181 409 9384 0 0,'0'0'208'0'0,"0"0"33"0"0,0 0 16 0 0,1 0-106 0 0,1 2-78 0 0,6 6 4 0 0,-3-6-14 0 0,5 3 263 0 0,1 1 159 0 0,-5-2-196 0 0,-4-2 23 0 0,0-1-71 0 0,-1 0-62 0 0,1-1-52 0 0,0 0-29 0 0,0 0-44 0 0,2-1 15 0 0,-2 1-12 0 0,-1 0 57 0 0,21 0 614 0 0,1 0-46 0 0,0 0-62 0 0,0 0-81 0 0,-7 0-232 0 0,-1 0-49 0 0,0 0-53 0 0,-1 0-59 0 0,-12 0-126 0 0,-1 0 1 0 0,1 0-1 0 0,-1-1 0 0 0,1 1 1 0 0,-1 0-1 0 0,1-1 0 0 0,-1 1 0 0 0,1-1 1 0 0,-1 1-1 0 0,0-1 0 0 0,1 0 0 0 0,-1 0 1 0 0,0 1-21 0 0,12-7 125 0 0,-9 6-88 0 0,1 0-1 0 0,0 0 1 0 0,0 1-1 0 0,-1 0 0 0 0,3-1-36 0 0,28 2 71 0 0,-14 0-68 0 0,-18-1 0 0 0,0 0 0 0 0,0-1 0 0 0,0 1 0 0 0,0-1 0 0 0,0 1 0 0 0,0-1 0 0 0,0 0 0 0 0,0 0 0 0 0,3-1-3 0 0,8-4-19 0 0,-5 5-90 0 0,15-1-41 0 0,-16 2 46 0 0,2 0-86 0 0,-2 0-114 0 0,-4 1 101 0 0,0-1-41 0 0,-1 0-44 0 0,1 0-49 0 0,-2 0-33 0 0,0 0-55 0 0,0 0-48 0 0,0 0-44 0 0,0 0-150 0 0,0 0-43 0 0,0 0-182 0 0,1 0-492 0 0</inkml:trace>
  <inkml:trace contextRef="#ctx0" brushRef="#br0" timeOffset="586.24">408 1 6296 0 0,'0'0'184'0'0,"3"0"-6"0"0,7 2-140 0 0,-9 0 2 0 0,0 0 72 0 0,-1 1 56 0 0,0 1 42 0 0,1 8 532 0 0,1-7-452 0 0,2 1 74 0 0,3 5 230 0 0,-7-11-556 0 0,0 1 1 0 0,0 0 0 0 0,1-1-1 0 0,-1 1 1 0 0,0 0 0 0 0,0 0-1 0 0,0-1 1 0 0,0 1 0 0 0,0 0-1 0 0,0-1 1 0 0,0 1 0 0 0,0 0-1 0 0,-1-1 1 0 0,1 1 0 0 0,0 0-1 0 0,0-1 1 0 0,-1 1 0 0 0,1 0-39 0 0,-5 7 306 0 0,-1 4 155 0 0,4 1-103 0 0,2 18 295 0 0,0 3-114 0 0,0 1-120 0 0,0-2-123 0 0,0-22-162 0 0,-1 0 0 0 0,-1 0 1 0 0,0 0-1 0 0,-1 0-134 0 0,1-1 138 0 0,0 0 0 0 0,1 0 1 0 0,-1 9-139 0 0,-1 14 348 0 0,-4-3-47 0 0,0 2-74 0 0,3-14-143 0 0,-3 14 64 0 0,5-11-16 0 0,0-4 67 0 0,-4-1-18 0 0,3-10-65 0 0,0 3 64 0 0,2-1-6 0 0,1 1 56 0 0,0-1-114 0 0,0 0 49 0 0,0 22 506 0 0,0-17-422 0 0,0-6-139 0 0,0 1-40 0 0,0-7-51 0 0,0 1 0 0 0,0-1 1 0 0,-1 1-1 0 0,1-1 0 0 0,0 0 1 0 0,-1 1-1 0 0,1-1 0 0 0,-1 1 1 0 0,1-1-1 0 0,-1 2-19 0 0,-8 7 133 0 0,7-7-46 0 0,1 1-41 0 0,1 4-22 0 0,1-5-1 0 0,-1-1-110 0 0,0-1 63 0 0,0 0 57 0 0,0 0 83 0 0,1 0 2 0 0,-1 0-100 0 0,0 0-69 0 0,0 2-84 0 0,0 0-54 0 0,-1 1-83 0 0,1 2-96 0 0,0 0-105 0 0,0-6 202 0 0,0 0-41 0 0,0 0-37 0 0,0 0-34 0 0,0 0-247 0 0,1-1-56 0 0,0 0-804 0 0,3-4-671 0 0,5-3-1130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4:44.7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32 8656 0 0,'0'2'250'0'0,"0"0"-231"0"0,0-1 0 0 0,1 1 0 0 0,-1-1 0 0 0,0 0 0 0 0,1 1 0 0 0,-1-1 0 0 0,1 0 0 0 0,-1 1-1 0 0,1-1 1 0 0,-1 0 0 0 0,1 0 0 0 0,1 1-19 0 0,4 10 95 0 0,-4 4-59 0 0,2 7-15 0 0,3 3 46 0 0,0-2 41 0 0,18 36 328 0 0,-21-43-305 0 0,1 5 117 0 0,4 0 69 0 0,1 2 92 0 0,-4-4 103 0 0,-1 0 0 0 0,-1 0-512 0 0,4 17 563 0 0,2-7-143 0 0,-5-2-4 0 0,0-14-135 0 0,-1-2-39 0 0,-1 10 65 0 0,-1-6-83 0 0,4 7 194 0 0,0-3-43 0 0,-5-6-185 0 0,-1 7 180 0 0,0 6 127 0 0,0-23-524 0 0,-1-1 64 0 0,-1 1 108 0 0,-2-2 74 0 0,-4 0 271 0 0,4-2-355 0 0,1 0-34 0 0,0 0-52 0 0,1 0-39 0 0,-3-3 96 0 0,1-1-73 0 0,0 1-11 0 0,0-1 0 0 0,1 1 0 0 0,0-1 0 0 0,-1 0-1 0 0,0-2-21 0 0,-10-29 115 0 0,1-18-48 0 0,5 21-27 0 0,7 28-34 0 0,-8-38 50 0 0,7 14-70 0 0,0-9-81 0 0,2-4 4 0 0,4 9 1 0 0,-1 15 36 0 0,5-21-351 0 0,3-6 405 0 0,-5 27-79 0 0,6-16-102 0 0,-3 5 50 0 0,-7 24 115 0 0,0 1-1 0 0,0-1 0 0 0,0 1 0 0 0,1-1 0 0 0,-1 1 0 0 0,1 0 1 0 0,0 0-1 0 0,0 0 17 0 0,2-3-50 0 0,1 0 1 0 0,-1-1 0 0 0,-1 1-1 0 0,3-5 50 0 0,8-11-79 0 0,-12 19 70 0 0,0-1-1 0 0,1 1 1 0 0,-1 0 0 0 0,1 0 0 0 0,2-1 9 0 0,0 1-20 0 0,0 0 1 0 0,0 1-1 0 0,0 0 1 0 0,1 0-1 0 0,-1 1 0 0 0,0 0 1 0 0,1 0-1 0 0,-1 0 0 0 0,1 1 1 0 0,-1 0-1 0 0,1 0 0 0 0,1 1 20 0 0,-4-1-8 0 0,-2 0 3 0 0,0 0 0 0 0,0 0-1 0 0,0 1 1 0 0,0-1 0 0 0,0 1-1 0 0,0 0 1 0 0,-1-1 0 0 0,1 1 0 0 0,0 0-1 0 0,0 0 1 0 0,-1 0 0 0 0,1 0 0 0 0,-1 0-1 0 0,1 0 1 0 0,-1 1 0 0 0,1-1-1 0 0,-1 0 1 0 0,0 1 0 0 0,2 1 5 0 0,1 3-24 0 0,1 1 0 0 0,-1 0 0 0 0,-1 0 1 0 0,1 1 23 0 0,-1-2-30 0 0,-2-4 21 0 0,0 0 0 0 0,-1-1 1 0 0,1 1-1 0 0,-1 0 0 0 0,0 0 0 0 0,1 0 1 0 0,-1-1-1 0 0,0 1 0 0 0,0 1 9 0 0,-4 21-66 0 0,2-17 22 0 0,-2 0 0 0 0,1-1 1 0 0,-4 7 43 0 0,-2 2 5 0 0,5-5 52 0 0,3-8-43 0 0,0 0-1 0 0,0 0 1 0 0,-1 1 0 0 0,1-1-1 0 0,0 0 1 0 0,-1 0 0 0 0,1-1 0 0 0,-1 1-1 0 0,0 0-13 0 0,-28 28 84 0 0,-30 31-109 0 0,58-60 13 0 0,0 1 0 0 0,1-1 0 0 0,-1 1 0 0 0,0-1 0 0 0,0 0 0 0 0,0 0 0 0 0,0 0 0 0 0,0 0 0 0 0,0 0 0 0 0,0 0 0 0 0,-1-1 0 0 0,1 1 0 0 0,0-1 0 0 0,0 1 0 0 0,-1-1 0 0 0,1 0 0 0 0,0 0 0 0 0,-2 0 12 0 0,4 0-5 0 0,0 0 0 0 0,0 0 0 0 0,-1 0 0 0 0,1 0 0 0 0,0 0 0 0 0,-1 0 0 0 0,1 0 0 0 0,0 0 1 0 0,-1 0-1 0 0,1 0 0 0 0,0 0 0 0 0,-1 0 0 0 0,1 0 0 0 0,0 0 0 0 0,0 0 0 0 0,-1 0 0 0 0,1 1 0 0 0,0-1 0 0 0,-1 0 0 0 0,1 0 0 0 0,0 0 1 0 0,0 1-1 0 0,0-1 0 0 0,-1 0 0 0 0,1 0 0 0 0,0 0 5 0 0,-11 9-216 0 0,4-6 60 0 0,-3-2-35 0 0,-5-1-127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4:47.0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214 0 8928 0 0,'0'0'200'0'0,"-2"3"33"0"0,-1-1-146 0 0,-11 13 227 0 0,9-10-246 0 0,1 1-42 0 0,0 4-26 0 0,3-8 0 0 0,0 0 0 0 0,0 0 0 0 0,0 0 0 0 0,-1 0 0 0 0,1 0 0 0 0,0 0 0 0 0,-1 0 0 0 0,0 0 0 0 0,1 0 0 0 0,-10 13 50 0 0,0 10 137 0 0,2-5-32 0 0,-6 11 23 0 0,0 1 76 0 0,-29 72 784 0 0,28-59-652 0 0,4-1-133 0 0,0 23 67 0 0,8-42-205 0 0,2 20 76 0 0,2-35-143 0 0,-1 0 0 0 0,1 0-1 0 0,-2 3-47 0 0,-4 10 80 0 0,5-17-49 0 0,-1 0 0 0 0,1 0-1 0 0,0 0 1 0 0,0 0 0 0 0,0 4-31 0 0,1 15 88 0 0,-1-15-60 0 0,1 1 0 0 0,0-1 0 0 0,1 0 1 0 0,0 1-1 0 0,1 3-28 0 0,23 77 119 0 0,-22-80-102 0 0,-3-7-11 0 0,1 0 0 0 0,0-1 0 0 0,0 1 0 0 0,1-1 0 0 0,-1 1 0 0 0,1-1-1 0 0,0 0 1 0 0,-1 1 0 0 0,3 1-6 0 0,8 20 43 0 0,-10-20-37 0 0,4 7-1 0 0,19 4 5 0 0,-18-13-194 0 0,-1-1 113 0 0,-1 0 79 0 0,1 0 46 0 0,11 1 238 0 0,-10-2-209 0 0,1 0-90 0 0,-4-1-45 0 0,0 0-41 0 0,0 1-29 0 0,0-1-41 0 0,-1 0-46 0 0,1 0-48 0 0,0 0-54 0 0,0 0-57 0 0,0 0-62 0 0,0 0-66 0 0,0 0 69 0 0,-1 0-43 0 0,0 0-44 0 0,0 0-47 0 0,8 0-1041 0 0,6 0-908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3:44.02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1 228 7488 0 0,'0'0'166'0'0,"0"0"29"0"0,2 0 12 0 0,11-2-34 0 0,-8 0-146 0 0,-2-1-33 0 0,3-4 37 0 0,10-9 69 0 0,-14 14-119 0 0,0 0 39 0 0,2-2 121 0 0,0 0 40 0 0,-1 1 51 0 0,4-4 339 0 0,3-3 370 0 0,-5 5-576 0 0,-1 1-29 0 0,0 0-108 0 0,7-12 405 0 0,-8 9-337 0 0,1 2 44 0 0,1 1-39 0 0,1 2-37 0 0,2-2 57 0 0,-2-4-67 0 0,-1-2 12 0 0,-2 2-94 0 0,-2 7-157 0 0,-1 0 0 0 0,1 0 1 0 0,-1 1-1 0 0,1-1 0 0 0,-1 0 0 0 0,1 0 0 0 0,0 1 0 0 0,-1-1 0 0 0,1 1 0 0 0,0-1 1 0 0,0 1-1 0 0,0-1 0 0 0,0 1-15 0 0,5-3 108 0 0,-5 3-97 0 0,-1-1-1 0 0,1 1 1 0 0,-1 0-1 0 0,0 0 1 0 0,1 0-1 0 0,-1 0 1 0 0,1 0-1 0 0,-1-1 1 0 0,0 1 0 0 0,1 0-1 0 0,-1 0 1 0 0,1-1-1 0 0,-1 1 1 0 0,0 0-1 0 0,0-1 1 0 0,1 1-1 0 0,-1 0 1 0 0,0-1 0 0 0,1 1-1 0 0,-1-1 1 0 0,0 1-1 0 0,0 0 1 0 0,0-1-1 0 0,1 1 1 0 0,-1-1-1 0 0,0 1 1 0 0,0 0-1 0 0,0-1 1 0 0,0 1 0 0 0,0-1-1 0 0,0 1 1 0 0,0-1-1 0 0,0 1 1 0 0,0-1-1 0 0,0 1 1 0 0,0-1-11 0 0,3-4 117 0 0,0 2-91 0 0,1-1 5 0 0,1-1 66 0 0,-4 4 45 0 0,-1-1-75 0 0,0-4-34 0 0,0 4-1 0 0,-1 0 33 0 0,1-1 45 0 0,0 1 58 0 0,-2-8-141 0 0,-8 5-27 0 0,5-1 0 0 0,5 5 0 0 0,0 1 0 0 0,0-1 0 0 0,-1 1 0 0 0,1 0 0 0 0,0-1 0 0 0,0 1 0 0 0,-1 0 0 0 0,1-1 0 0 0,0 1 0 0 0,-1 0 0 0 0,1-1 0 0 0,-1 1 0 0 0,1 0 0 0 0,0-1 0 0 0,-1 1 0 0 0,1 0 0 0 0,-1 0 0 0 0,1 0 0 0 0,-1-1 0 0 0,1 1 0 0 0,0 0 0 0 0,-1 0 0 0 0,1 0 0 0 0,-1 0 0 0 0,1 0 0 0 0,-1 0 0 0 0,1 0 0 0 0,-1 0 0 0 0,1 0 0 0 0,-1 0 0 0 0,1 0 0 0 0,-1 0 0 0 0,-1 0 5 0 0,1 1 0 0 0,-1-1 0 0 0,0 0 0 0 0,1 0 0 0 0,-1 1 0 0 0,0-1 0 0 0,1 1 0 0 0,-1 0 0 0 0,1-1 0 0 0,-1 1 0 0 0,1 0 0 0 0,-1 0 0 0 0,1 0 0 0 0,0 0-5 0 0,-6 3-6 0 0,3-2 6 0 0,0 0 0 0 0,1 0 0 0 0,-1 0 0 0 0,1 0 0 0 0,-1 1 0 0 0,-1 1 0 0 0,-3 10 0 0 0,7-12 0 0 0,1 0 0 0 0,-1-1 0 0 0,0 1 0 0 0,0 0 0 0 0,0-1 0 0 0,0 1 0 0 0,-1 0 0 0 0,1-1 0 0 0,-1 1 0 0 0,-1 1 0 0 0,1 0 0 0 0,-1 0 0 0 0,1 0 0 0 0,-1 0 0 0 0,1 1 0 0 0,0-1 0 0 0,0 1 0 0 0,1 0 0 0 0,-1-1 0 0 0,0 5 0 0 0,0 0 0 0 0,0 0 0 0 0,1 0 0 0 0,0 0 0 0 0,1 0 0 0 0,0 4 0 0 0,-1-4 3 0 0,0 0 0 0 0,0-1 0 0 0,-1 1 1 0 0,0 0-1 0 0,-3 6-3 0 0,4-11 5 0 0,-2 13 80 0 0,3 4-4 0 0,1-11-46 0 0,-2 10 86 0 0,0-15-76 0 0,1 0 0 0 0,0 0 0 0 0,0 0 0 0 0,0-1-1 0 0,0 1 1 0 0,0 0 0 0 0,1 0 0 0 0,0 0 0 0 0,0-1-1 0 0,0 3-44 0 0,1-2 50 0 0,7 12 131 0 0,-4-8 14 0 0,8 0 118 0 0,-1-1-92 0 0,-10-5-51 0 0,1-1-69 0 0,0 0-45 0 0,1-1-49 0 0,-1 0-11 0 0,-1 1 37 0 0,6 3 2 0 0,-7-3-29 0 0,1 0 1 0 0,-1 0-1 0 0,0 0 0 0 0,1 0 0 0 0,-1-1 1 0 0,1 1-1 0 0,-1 0 0 0 0,1-1 0 0 0,-1 0 1 0 0,1 1-1 0 0,0-1 0 0 0,-1 0 1 0 0,1 0-1 0 0,0 0-6 0 0,4 0 8 0 0,-4 0-2 0 0,1 0-1 0 0,-1 0 1 0 0,0 0-1 0 0,0 0 1 0 0,0 0 0 0 0,0 0-1 0 0,0 1 1 0 0,0-1-1 0 0,0 1 1 0 0,1 0-6 0 0,5 4 9 0 0,-7-4-9 0 0,0-1 0 0 0,1 1 0 0 0,-1 0 0 0 0,0 0 0 0 0,1-1 1 0 0,-1 1-1 0 0,1 0 0 0 0,-1-1 0 0 0,1 1 0 0 0,0-1 0 0 0,-1 0 0 0 0,1 0 0 0 0,-1 0 0 0 0,1 1 0 0 0,5-1 0 0 0,-5 0 0 0 0,0 0 0 0 0,0 0 0 0 0,0 0 0 0 0,0 0 0 0 0,0 0 0 0 0,0-1 0 0 0,0 1 0 0 0,0 0 0 0 0,0-1 0 0 0,1 0 0 0 0,5-4 0 0 0,2 0-25 0 0,5 2-42 0 0,-9 3 85 0 0,0 0-48 0 0,1 0-52 0 0,0 0-60 0 0,1 0-67 0 0,0 0-73 0 0,0 0-79 0 0,0 0-87 0 0,7-2-357 0 0,0-11-9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4:47.4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181 136 7616 0 0,'0'-3'58'0'0,"0"0"-31"0"0,0 0 36 0 0,0-4 76 0 0,0 1-28 0 0,0-2 32 0 0,0 7-99 0 0,0-1 1 0 0,0 0-1 0 0,0 1 0 0 0,-1-1 0 0 0,1 1 0 0 0,-1-1 1 0 0,1 1-1 0 0,-1-1 0 0 0,1 1 0 0 0,-1-1 1 0 0,0 1-1 0 0,0-1 0 0 0,0 1 0 0 0,0 0 0 0 0,0-1 1 0 0,0 1-1 0 0,0 0 0 0 0,-1-1-44 0 0,0 0 455 0 0,2 0-219 0 0,1 0-43 0 0,-1 0-39 0 0,0-1-33 0 0,0-2 67 0 0,-1-3-33 0 0,1 4-35 0 0,0 2 9 0 0,0 0 287 0 0,0 2-18 0 0,0 0-72 0 0,0 0-36 0 0,0 0-8 0 0,-6 0-87 0 0,-2 0 101 0 0,2 0-79 0 0,1 3-36 0 0,-3 9-9 0 0,8-11-157 0 0,-1 0-1 0 0,0 0 1 0 0,0 0 0 0 0,0 0 0 0 0,1 0 0 0 0,-1 0-1 0 0,0 0 1 0 0,0 0 0 0 0,0 0 0 0 0,0 0-1 0 0,-1-1 1 0 0,1 1-15 0 0,-10 7 155 0 0,5 7-19 0 0,1-1-29 0 0,-4-3-2 0 0,0 2 12 0 0,1 6 9 0 0,7-15-93 0 0,0 1 0 0 0,0-1 1 0 0,-1 0-1 0 0,0-1 0 0 0,0 1 1 0 0,-2 3-34 0 0,-2 2 55 0 0,2-4-10 0 0,0 0 0 0 0,1 0 0 0 0,0 1 0 0 0,0-1 0 0 0,-2 6-45 0 0,0 14 136 0 0,-1-13-47 0 0,5-10-76 0 0,1-1-1 0 0,-1 0 0 0 0,0 1 0 0 0,1-1 1 0 0,-1 1-1 0 0,0-1 0 0 0,1 0 1 0 0,0 1-1 0 0,-1-1 0 0 0,1 1 0 0 0,0-1 1 0 0,0 1-1 0 0,0 0-12 0 0,0-1 5 0 0,-1 1 0 0 0,1 0-1 0 0,0-1 1 0 0,-1 1 0 0 0,1 0 0 0 0,-1-1 0 0 0,0 1 0 0 0,0-1 0 0 0,1 1 0 0 0,-1-1-1 0 0,-1 2-4 0 0,1-2 2 0 0,1-1-1 0 0,-1 1 1 0 0,0 0-1 0 0,1 0 0 0 0,-1 0 1 0 0,1 0-1 0 0,0 0 0 0 0,-1 0 1 0 0,1 0-1 0 0,-1 0 1 0 0,1 0-1 0 0,0 0 0 0 0,0 0 1 0 0,0 0-1 0 0,0 0 1 0 0,0 0-1 0 0,0 0 0 0 0,0 0 1 0 0,0 0-1 0 0,0 0 0 0 0,0 1 1 0 0,0-1-1 0 0,1 0 1 0 0,-1 0-2 0 0,10 12 24 0 0,-6-8 107 0 0,-5 0-83 0 0,0 0-2 0 0,4 0 81 0 0,7 5-6 0 0,-7-8 40 0 0,4-2 88 0 0,0-3-52 0 0,5-1 25 0 0,-1-2-60 0 0,-3 2-59 0 0,5-3 85 0 0,1-2-43 0 0,12-11 42 0 0,-9 1-104 0 0,-14 16-71 0 0,0-1 0 0 0,-1 0-1 0 0,1 1 1 0 0,-1-1-1 0 0,0 0 1 0 0,0 0-1 0 0,-1-1-11 0 0,15-30 66 0 0,-11 9-45 0 0,5 6 22 0 0,-5-5-33 0 0,0 11-10 0 0,-4 10 0 0 0,1 1 0 0 0,-1 0 0 0 0,0 0 0 0 0,0-1 0 0 0,-1 1 0 0 0,1 0 0 0 0,-1-1 0 0 0,0 1 0 0 0,0-1 0 0 0,0 1 0 0 0,1-1 0 0 0,-1 0 0 0 0,1 0 0 0 0,-1 1 0 0 0,1-1 0 0 0,0 0 0 0 0,0 1 0 0 0,1-1 0 0 0,-1 1 0 0 0,1 0 0 0 0,1-3 0 0 0,-2 4 0 0 0,-1 0 0 0 0,1 0 0 0 0,-1 1 0 0 0,1-1 0 0 0,-1 0-1 0 0,0 0 1 0 0,0 0 0 0 0,0 0 0 0 0,0 0 0 0 0,0 0-1 0 0,0 0 1 0 0,-1-8-12 0 0,1-22-58 0 0,0 24 54 0 0,0 5-42 0 0,0 3-10 0 0,3 3 4 0 0,-2-2 60 0 0,0 0 0 0 0,0 0-1 0 0,0 1 1 0 0,0-1 0 0 0,0 0 0 0 0,0 1 0 0 0,-1-1 0 0 0,1 0 0 0 0,0 1-1 0 0,-1-1 1 0 0,1 2 4 0 0,2 25-61 0 0,-4-20 43 0 0,1-5 14 0 0,-1 0-1 0 0,1 0 1 0 0,0 0-1 0 0,0 0 1 0 0,0 0 0 0 0,0-1-1 0 0,1 1 1 0 0,-1 0-1 0 0,1 0 1 0 0,0 0-1 0 0,0 0 5 0 0,4 5 0 0 0,-4-7 0 0 0,0 0 0 0 0,-1 1 0 0 0,1-1 0 0 0,0 0 0 0 0,0 1 0 0 0,-1-1 0 0 0,1 1 0 0 0,-1-1 0 0 0,1 1 0 0 0,-1 0 0 0 0,0-1 0 0 0,1 1 0 0 0,-1-1 0 0 0,0 1 0 0 0,0 1 0 0 0,-1 5 0 0 0,1-5 0 0 0,-1 0 0 0 0,1 0 0 0 0,0-1 0 0 0,0 1 0 0 0,0 0 0 0 0,1 0 0 0 0,-1 0 0 0 0,1 0 0 0 0,-1-1 0 0 0,1 1 0 0 0,0 1 0 0 0,4 3 0 0 0,-4-5 0 0 0,0-1 0 0 0,0 0 0 0 0,-1 1 0 0 0,1-1 0 0 0,0 1 0 0 0,-1-1 0 0 0,1 1 0 0 0,-1-1 0 0 0,1 1 0 0 0,-1-1 0 0 0,0 1 0 0 0,1-1 0 0 0,-1 1 0 0 0,0 0 0 0 0,0-1 0 0 0,0 1 0 0 0,0 0 0 0 0,0-1 0 0 0,1 1 0 0 0,-1-1 0 0 0,1 1 0 0 0,-1-1 0 0 0,1 1 0 0 0,-1-1 0 0 0,1 1 0 0 0,0-1 0 0 0,0 1 0 0 0,0-1 0 0 0,0 0 0 0 0,3 7 0 0 0,1 5 0 0 0,6-8 0 0 0,-6 5 0 0 0,5-5-12 0 0,-5 5-36 0 0,-3-9 54 0 0,1 0-36 0 0,1 0-37 0 0,-1-1-41 0 0,1 0-30 0 0,0 0-39 0 0,0 1-39 0 0,-1 0-41 0 0,10 9-821 0 0,-10-7-46 0 0,-3-3-10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4:47.7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1 12032 0 0,'0'0'273'0'0,"0"2"40"0"0,-1 2-158 0 0,0 11 146 0 0,5-1-34 0 0,10 16-253 0 0,-14-25 5 0 0,1 0 40 0 0,4 3 107 0 0,-2-4-14 0 0,0 1 35 0 0,-2 1 36 0 0,0 1 33 0 0,-1 3 137 0 0,0-1-42 0 0,0 1-38 0 0,0-1-34 0 0,0 10 195 0 0,0 0-86 0 0,-2-9-161 0 0,-3-5-101 0 0,-1 0-74 0 0,4 5-49 0 0,2-6-20 0 0,0 2 37 0 0,0 1 14 0 0,0-2-47 0 0,0-1-40 0 0,0 0-55 0 0,2-1-141 0 0,1 0 132 0 0,0-1-60 0 0,-2 0 17 0 0,0-1-58 0 0,1 0-67 0 0,-1 0-78 0 0,-1 0-10 0 0,1-1-57 0 0,-1 1-50 0 0,1-1-44 0 0,-1 0-154 0 0,0 0-44 0 0,0 1-187 0 0,0-1-500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4:49.3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8984 0 0,'0'0'200'0'0,"0"0"33"0"0,0 0 15 0 0,0 0 21 0 0,0 3 63 0 0,0 7 27 0 0,0-10-353 0 0,0 0 1 0 0,0 0-1 0 0,0 0 1 0 0,0 0-1 0 0,0 0 1 0 0,0 0-1 0 0,0 1 0 0 0,0-1 1 0 0,0 0-1 0 0,0 0 1 0 0,0 0-1 0 0,0 0 1 0 0,0 0-1 0 0,0 0 0 0 0,0 0 1 0 0,0 0-1 0 0,0 0 1 0 0,0 0-1 0 0,0 0 1 0 0,0 1-1 0 0,0-1 1 0 0,0 0-1 0 0,0 0 0 0 0,0 0 1 0 0,1 0-1 0 0,-1 0 1 0 0,0 0-1 0 0,0 0 1 0 0,0 0-1 0 0,0 0 0 0 0,0 0 1 0 0,0 0-1 0 0,0 0 1 0 0,0 0-1 0 0,0 0 1 0 0,0 0-1 0 0,0 1 0 0 0,0-1 1 0 0,0 0-1 0 0,0 0 1 0 0,1 0-1 0 0,-1 0 1 0 0,0 0-1 0 0,0 0 0 0 0,0 0 1 0 0,0 0-1 0 0,0 0 1 0 0,0 0-1 0 0,0 0 1 0 0,0 0-1 0 0,0 0 0 0 0,0 0 1 0 0,1 0-1 0 0,-1 0 1 0 0,0 0-1 0 0,0 0 1 0 0,0-1-7 0 0,0 1 17 0 0,1 0-1 0 0,-1 0 1 0 0,1 0 0 0 0,-1 0 0 0 0,1 0 0 0 0,-1 0 0 0 0,1 0 0 0 0,-1 1 0 0 0,1-1 0 0 0,-1 0 0 0 0,0 0 0 0 0,1 0 0 0 0,-1 0 0 0 0,1 1-1 0 0,-1-1 1 0 0,1 0 0 0 0,-1 0 0 0 0,0 1 0 0 0,1-1 0 0 0,-1 0 0 0 0,1 1-17 0 0,0 8 456 0 0,-1-7-381 0 0,0-1 0 0 0,1 1 0 0 0,-1 0 1 0 0,0-1-1 0 0,0 1 0 0 0,1 0 0 0 0,-1-1 0 0 0,1 1 1 0 0,0 1-76 0 0,6 10 491 0 0,4 8 238 0 0,-6-7-320 0 0,-1-1-157 0 0,-3 1-111 0 0,-2 1 57 0 0,0-4-8 0 0,1 1 44 0 0,1 0 43 0 0,2 1 42 0 0,2-3-155 0 0,-1 0-18 0 0,-2-2-12 0 0,-1 0 18 0 0,0 2 51 0 0,-1 4 19 0 0,0 28 455 0 0,2-28-488 0 0,4 1 46 0 0,-1 0 0 0 0,-3 1-42 0 0,-2 35 483 0 0,0-20-281 0 0,0-1-136 0 0,0 9-92 0 0,0-37-116 0 0,0-2-115 0 0,0 0-17 0 0,0 0 4 0 0,0 0-68 0 0,0 0-125 0 0,0 0 2 0 0,0 0-36 0 0,0 0-815 0 0,0 0-51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4:49.8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10864 0 0,'0'0'317'0'0,"0"0"2"0"0,1 0-251 0 0,1 3-24 0 0,-1-2-43 0 0,0 0 0 0 0,1 0 1 0 0,-1 0-1 0 0,1 0 0 0 0,-1 0 1 0 0,1 0-1 0 0,-1 0 0 0 0,1 0 1 0 0,-1 0-1 0 0,1 0-1 0 0,10 0 43 0 0,-2 2 127 0 0,-3 7 143 0 0,-1 0-80 0 0,1-5-113 0 0,3 0 103 0 0,-8-5-152 0 0,0 1 0 0 0,0 0 0 0 0,0 1 0 0 0,1-1 0 0 0,-1 0 0 0 0,-1 1 0 0 0,1-1 0 0 0,0 1 0 0 0,0 0-71 0 0,10 10 517 0 0,-1 0-66 0 0,0 1-58 0 0,-1 0-47 0 0,2 3 18 0 0,0 0-41 0 0,23 35 551 0 0,-32-46-791 0 0,16 28 290 0 0,-11-20-184 0 0,-2 2 0 0 0,0-1 0 0 0,-1 0 0 0 0,0 1 0 0 0,-1 3-189 0 0,-1-7 125 0 0,-1 1 0 0 0,-1 0 0 0 0,0-1 0 0 0,-1 3-125 0 0,1 21 248 0 0,0 35 305 0 0,-3-47-405 0 0,0-3-49 0 0,-2 2 6 0 0,0 0 37 0 0,-1 1 36 0 0,-1 1 35 0 0,0 0 33 0 0,0-1 34 0 0,-8 23 372 0 0,9-33-518 0 0,-3 5 11 0 0,-2 7 60 0 0,2-5 23 0 0,5-10-150 0 0,-2 2 57 0 0,-8 25 319 0 0,9-23-319 0 0,4-12-123 0 0,-2 6 120 0 0,0-1 1 0 0,-1 1-1 0 0,0 0 0 0 0,-2 4-132 0 0,3-4 49 0 0,1-1-36 0 0,-1 9-26 0 0,-11-1 13 0 0,13-15-2 0 0,-1 1 0 0 0,1 0 1 0 0,-1-1-1 0 0,1 1 0 0 0,-1 0 0 0 0,1-1 0 0 0,-1 1 0 0 0,0 0 0 0 0,1-1 0 0 0,-1 1 0 0 0,0-1 0 0 0,0 0 1 0 0,1 1-1 0 0,-1-1 0 0 0,0 0 0 0 0,0 1 0 0 0,0-1 0 0 0,0 0 0 0 0,1 0 0 0 0,-2 1 2 0 0,2-10-129 0 0,0 5 43 0 0,0 3-89 0 0,0 1 73 0 0,0-1 63 0 0,0 1 50 0 0,0-1 65 0 0,0 0 202 0 0,0 1-216 0 0,0-1-34 0 0,0 0-72 0 0,0 1-24 0 0,0-1-39 0 0,0 1-60 0 0,0-1-60 0 0,0 0-64 0 0,0 0-71 0 0,0 0-78 0 0,0 0-84 0 0,0-1-90 0 0,0 1-97 0 0,0-12-604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4:48.6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0 228 9272 0 0,'10'0'144'0'0,"-7"1"-93"0"0,0-1 0 0 0,-1 0 0 0 0,1 0 0 0 0,0 0-1 0 0,-1 0 1 0 0,1 0 0 0 0,0-1 0 0 0,-1 1 0 0 0,1-1 0 0 0,0 0 0 0 0,0 0-51 0 0,2-5 139 0 0,-2 1-51 0 0,7 4-59 0 0,5 1 4 0 0,9 1 122 0 0,-12-2-27 0 0,-3-2 34 0 0,0-1 100 0 0,5-4 240 0 0,0-1-6 0 0,-5 5-245 0 0,6 1 130 0 0,0 1-49 0 0,-7-3-182 0 0,-7 4-119 0 0,0 0 0 0 0,1 0 0 0 0,-1 1 0 0 0,0-1 0 0 0,1 0 0 0 0,-1 1 0 0 0,1-1 0 0 0,-1 1 0 0 0,1-1 0 0 0,0 1 0 0 0,-1 0 0 0 0,1-1 0 0 0,-1 1 0 0 0,1 0 0 0 0,1 0-31 0 0,-3 0 0 0 0,2 0 26 0 0,1 0 0 0 0,0 0 0 0 0,0 0 0 0 0,-1 0-1 0 0,1-1 1 0 0,0 1 0 0 0,0-1-26 0 0,7-9 134 0 0,-3 8-100 0 0,20 1 118 0 0,-17 1-141 0 0,-1 0-72 0 0,-4-2-85 0 0,-5 2 146 0 0,4-4-98 0 0,-2 3 22 0 0,-1-1-37 0 0,1 1-15 0 0,-1 0-39 0 0,1 0-42 0 0,-1 1-48 0 0,1-1-51 0 0,-1 0-49 0 0,1 1-42 0 0,-1 0-38 0 0,1-1-129 0 0,0 1-36 0 0,3 0-1335 0 0</inkml:trace>
  <inkml:trace contextRef="#ctx0" brushRef="#br0" timeOffset="287.19">242 1 8568 0 0,'0'0'249'0'0,"0"0"-1"0"0,0 0-137 0 0,0 0-37 0 0,0 0 87 0 0,0 0 173 0 0,0 0 315 0 0,0 2 30 0 0,0 5-216 0 0,0-1-43 0 0,0 0-39 0 0,0 1-36 0 0,0 6 245 0 0,0 0-113 0 0,0-1-125 0 0,0 1-56 0 0,0 44 823 0 0,2-42-919 0 0,4 0-60 0 0,0 0-3 0 0,-5 1 56 0 0,-1-5-35 0 0,0-7-109 0 0,-1 0 0 0 0,1 0 0 0 0,0 0 0 0 0,1-1 0 0 0,-1 1 0 0 0,1 0 0 0 0,-1 0-1 0 0,2 1-48 0 0,1 5 67 0 0,2 4 23 0 0,-2-3 23 0 0,-2 0 48 0 0,0 1 88 0 0,-1-9-219 0 0,0-1-1 0 0,1 0 1 0 0,-1 0-1 0 0,1 0 0 0 0,-1 0 1 0 0,1 0-1 0 0,0 0 0 0 0,0 0 1 0 0,0 0-1 0 0,1 1-29 0 0,3 7 90 0 0,-3-1-42 0 0,-2-6 32 0 0,0-3 0 0 0,0 0-42 0 0,0 0-46 0 0,0 0-43 0 0,0 0-81 0 0,0 0-140 0 0,0 0 135 0 0,0 0-55 0 0,0 0-81 0 0,0 0 87 0 0,0 0-41 0 0,0 0-41 0 0,0 0-41 0 0,0 0-36 0 0,0 0-33 0 0,0 0-245 0 0,0 0-54 0 0,0 0-796 0 0,0 0-624 0 0,0 0-1188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4:48.1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8088 0 0,'0'0'182'0'0,"0"3"29"0"0,0-2-164 0 0,0 3 6 0 0,0-2-1 0 0,0 1 44 0 0,0 2 65 0 0,3 7-123 0 0,-1-7-20 0 0,1 0 35 0 0,2 5 143 0 0,2 2 166 0 0,-2-3-27 0 0,0 1 34 0 0,7 10 420 0 0,-5-7-319 0 0,-1-2-159 0 0,0 0-106 0 0,0 3 79 0 0,2 9 261 0 0,-2-9-199 0 0,-3-4-146 0 0,1-3-63 0 0,-1 1-37 0 0,3 5 110 0 0,-1-1-42 0 0,1 4 21 0 0,3 21 196 0 0,-6-24-235 0 0,1 2 36 0 0,21 45 570 0 0,-20-37-515 0 0,0 7-13 0 0,0 0-15 0 0,0-7 5 0 0,0-9-77 0 0,1 3 48 0 0,-4 0 31 0 0,-2-1-48 0 0,0 35 393 0 0,0-30-353 0 0,1-11-95 0 0,5 2-2 0 0,0 1 29 0 0,-4 0 24 0 0,-2-13-352 0 0,0 0 48 0 0,0 1 44 0 0,0-1 40 0 0,0 0 40 0 0,0 1 65 0 0,0-1 51 0 0,-1 1 34 0 0,1 0 405 0 0,0 0-416 0 0,0-1-65 0 0,0 1-77 0 0,0-1-75 0 0,0 1-89 0 0,0 0-102 0 0,0-1-40 0 0,0 1-88 0 0,0-1-96 0 0,0 1-103 0 0,0-1-111 0 0,0 1-119 0 0,1 0-127 0 0,-1-1 433 0 0,0 0-35 0 0,0 0-1638 0 0,0 0-1251 0 0</inkml:trace>
  <inkml:trace contextRef="#ctx0" brushRef="#br0" timeOffset="320.6">469 227 7920 0 0,'0'0'174'0'0,"0"0"29"0"0,0 0 13 0 0,0 0-74 0 0,0 0-19 0 0,0 0 36 0 0,0 0 126 0 0,0 2 231 0 0,-1 4-138 0 0,-6 13 621 0 0,4-13-741 0 0,0 0-57 0 0,-1 0-65 0 0,4-5-107 0 0,-1 0 0 0 0,0 0 0 0 0,1 0 0 0 0,-1 0 0 0 0,0-1 0 0 0,1 1 0 0 0,-1 0 0 0 0,0 0 1 0 0,0-1-1 0 0,0 1 0 0 0,0-1 0 0 0,0 1 0 0 0,0-1 0 0 0,0 1 0 0 0,0-1 0 0 0,0 1-29 0 0,-10 5 399 0 0,7-1-194 0 0,1 2-41 0 0,-8 9 139 0 0,1-6-84 0 0,4-5-82 0 0,1 0 0 0 0,0 0 0 0 0,1 1 0 0 0,-1 0-137 0 0,-2 6 209 0 0,2 2 33 0 0,-9 9 39 0 0,2-4 24 0 0,3 1 48 0 0,0 2 3 0 0,-3-6-34 0 0,10-12-134 0 0,1-1-84 0 0,0 1-54 0 0,2 1-29 0 0,0-3 38 0 0,-1 11 141 0 0,0-11-8 0 0,0 1-34 0 0,3 8-28 0 0,6 3 14 0 0,-6-12-6 0 0,-1 1 4 0 0,8 7 2 0 0,-7-8-38 0 0,0 0-39 0 0,-1-2-24 0 0,2 0-21 0 0,2 1 28 0 0,2 4 20 0 0,-7-4-55 0 0,0 0 1 0 0,1-1 0 0 0,-1 1-1 0 0,1 0 1 0 0,-1 0-1 0 0,0-1 1 0 0,1 1 0 0 0,-1-1-1 0 0,1 1 1 0 0,0-1 0 0 0,-1 0-1 0 0,1 0 1 0 0,-1 1-1 0 0,1-1-15 0 0,13 0 202 0 0,-5 0-76 0 0,-3 0-58 0 0,32 0 27 0 0,-4 0-26 0 0,-32 0-260 0 0,0 0 37 0 0,2 0-58 0 0,-1 0 100 0 0,7 0-42 0 0,-6 0 32 0 0,-3 0-12 0 0,1 0-61 0 0,0 0-74 0 0,0 0-90 0 0,-1 0 40 0 0,0 0-59 0 0,0 0-63 0 0,1 0-69 0 0,-1 0-73 0 0,0 0-80 0 0,1 0-85 0 0,0 0-89 0 0,3 0-1263 0 0,3 0-1186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4:45.8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0 243 9016 0 0,'0'0'265'0'0,"0"0"-4"0"0,1 0-194 0 0,1 0-39 0 0,6 0-14 0 0,13 0-19 0 0,-7-3 83 0 0,-6-1 77 0 0,-4 1-13 0 0,1 0 34 0 0,8 1 276 0 0,-8 1-203 0 0,1 0 60 0 0,12-7 854 0 0,-10 4-720 0 0,-4 2-247 0 0,0 0-44 0 0,0 0 58 0 0,10-5 333 0 0,-8 4-232 0 0,-2 0 34 0 0,1-7 222 0 0,1 6-237 0 0,2-1-59 0 0,3-1 135 0 0,-7 2-135 0 0,-2 2-89 0 0,1-1-36 0 0,-2 2-99 0 0,1-1-33 0 0,0 0 35 0 0,1 0 55 0 0,1-2 89 0 0,-2 1-121 0 0,0-1-42 0 0,1 2 28 0 0,-1 0 42 0 0,1 0 68 0 0,-3-1-56 0 0,0-9-37 0 0,-2-3 14 0 0,1 14-82 0 0,0-1 1 0 0,1 1-1 0 0,-1 0 0 0 0,0 0 1 0 0,0 0-1 0 0,0 0 0 0 0,0 0 1 0 0,0 1-1 0 0,0-1 0 0 0,0 0 1 0 0,0 0-1 0 0,-1 0-7 0 0,1 1 6 0 0,0-1 0 0 0,0 0 0 0 0,0 1 0 0 0,-1 0-1 0 0,1-1 1 0 0,0 1 0 0 0,0 0 0 0 0,-1-1 0 0 0,1 1 0 0 0,0 0 0 0 0,-1 0-6 0 0,1 0 1 0 0,0 1 0 0 0,0-1 0 0 0,0 0 1 0 0,0 1-1 0 0,0-1 0 0 0,0 0 0 0 0,0 1 1 0 0,0-1-1 0 0,1 1 0 0 0,-1 0 0 0 0,0-1 1 0 0,0 1-1 0 0,1 0 0 0 0,-1-1 0 0 0,0 1-1 0 0,0 0 0 0 0,1 0 0 0 0,-1-1 0 0 0,0 1 0 0 0,1 0 0 0 0,-1-1 0 0 0,0 1 0 0 0,0-1 0 0 0,0 1-1 0 0,0-1 1 0 0,1 1 0 0 0,-1-1 0 0 0,0 1 0 0 0,0-1 0 0 0,0 0 0 0 0,0 0 0 0 0,0 0 0 0 0,0 1-1 0 0,0-1 1 0 0,-1 0 0 0 0,1 0 0 0 0,-1 0 0 0 0,1 0-1 0 0,0 0 1 0 0,-1 1 0 0 0,1-1-1 0 0,-1 1 1 0 0,1-1 0 0 0,0 1-1 0 0,-1-1 1 0 0,1 1 0 0 0,0 0-1 0 0,0 0 1 0 0,0-1 0 0 0,0 1-1 0 0,-1 0 1 0 0,1 0 0 0 0,0 0 0 0 0,0 0-1 0 0,1 1 1 0 0,-1-1 0 0 0,0 0-1 0 0,0 0 1 0 0,1 0 0 0 0,-1 1-1 0 0,0-1 1 0 0,1 0 0 0 0,-1 1-1 0 0,1-1 1 0 0,-2 2-9 0 0,1 0-1 0 0,-1 0 1 0 0,1 0-1 0 0,-1 0 0 0 0,0-1 1 0 0,-2 2 9 0 0,-5 6-15 0 0,0 0 1 0 0,1 1-1 0 0,0 0 1 0 0,0 0-1 0 0,1 1 1 0 0,-2 5 14 0 0,-6 20 1 0 0,6-17-1 0 0,8-18 0 0 0,0 0 0 0 0,0 0 0 0 0,0 0 0 0 0,0 0 0 0 0,0 1 0 0 0,0-1 0 0 0,1 0 0 0 0,-1 0 0 0 0,1 0 0 0 0,0 0 0 0 0,0 2 0 0 0,2 12 0 0 0,1-12-1 0 0,-3-2 1 0 0,0-1-1 0 0,1 1 1 0 0,-1-1-1 0 0,1 0 1 0 0,0 1-1 0 0,-1-1 1 0 0,1 0-1 0 0,0 0 1 0 0,0 1-1 0 0,0-1 1 0 0,0 0-1 0 0,0 0 1 0 0,0 0-1 0 0,0 0 1 0 0,0 0-1 0 0,0 0 1 0 0,0-1-1 0 0,0 1 1 0 0,1 0-1 0 0,-1-1 1 0 0,0 1-1 0 0,1 0 1 0 0,-1-1-1 0 0,2 1 1 0 0,12 0-48 0 0,0 5 31 0 0,-13-5 15 0 0,0 1-1 0 0,1-1 1 0 0,-1-1-1 0 0,0 1 1 0 0,1 0-1 0 0,-1 0 1 0 0,0-1-1 0 0,1 0 1 0 0,-1 1 0 0 0,1-1-1 0 0,1 0 3 0 0,3 0-49 0 0,-5 0 28 0 0,0 0 1 0 0,0 1 0 0 0,0-2-1 0 0,0 1 1 0 0,1 0-1 0 0,-1 0 1 0 0,0-1 0 0 0,0 1-1 0 0,0-1 1 0 0,1 0 20 0 0,1-1-40 0 0,0 0 0 0 0,1 0 0 0 0,0 0 1 0 0,-1 1-1 0 0,3-1 40 0 0,-1 1-76 0 0,1 1-36 0 0,5-2-381 0 0,0-3-312 0 0,0-1 75 0 0,13 1-474 0 0,-23 4 1083 0 0,-1 0-1 0 0,1 1 1 0 0,0-1-1 0 0,0-1 1 0 0,-1 1-1 0 0,1 0 1 0 0,-1 0 0 0 0,1 0-1 0 0,-1-1 1 0 0,1 1 121 0 0</inkml:trace>
  <inkml:trace contextRef="#ctx0" brushRef="#br0" timeOffset="300.42">394 243 12584 0 0,'0'0'281'0'0,"0"2"40"0"0,-1 2-205 0 0,2 10 231 0 0,1-6-156 0 0,2-7-133 0 0,-1 0-26 0 0,5 14-2 0 0,-7-13-115 0 0,1 0 64 0 0,0 1 54 0 0,0-1 43 0 0,3 3 144 0 0,6 6 414 0 0,-9-8-471 0 0,1-1 401 0 0,-3-2-7 0 0,0 0-45 0 0,0 0-22 0 0,0 0-2 0 0,0 7-27 0 0,1-3 394 0 0,-1-4-519 0 0,0-1-13 0 0,0 0-205 0 0,-1 0-37 0 0,1-1-43 0 0,-1 0-48 0 0,0 1-53 0 0,0-2-60 0 0,-11-12 230 0 0,11 14-95 0 0,0 0 1 0 0,-1-1 0 0 0,1 1 0 0 0,0 0-1 0 0,0-1 1 0 0,0 1 0 0 0,0-1 0 0 0,0 1 0 0 0,0-1-1 0 0,0 0 1 0 0,1 1 0 0 0,-1-1 0 0 0,0 0-1 0 0,1 1 1 0 0,-1-1 0 0 0,1 0 0 0 0,0 0-1 0 0,0 0-12 0 0,0 0 11 0 0,-1 1 0 0 0,1-1 0 0 0,0 0 0 0 0,0 0 0 0 0,-1 1 0 0 0,1-1 0 0 0,-1 1 0 0 0,0-1 0 0 0,1 0 0 0 0,-1 1-1 0 0,0-1 1 0 0,0 1 0 0 0,0-1-11 0 0,0 1 5 0 0,0-1 0 0 0,0 1 0 0 0,1-1 0 0 0,-1 1 0 0 0,0-1 0 0 0,1 1-1 0 0,-1-1 1 0 0,1 0 0 0 0,-1 1 0 0 0,1-1 0 0 0,0 0 0 0 0,0 1 0 0 0,0-1-5 0 0,-1-5 26 0 0,1 5-21 0 0,0 0 1 0 0,0 0-1 0 0,0 0 0 0 0,0 0 1 0 0,0-1-1 0 0,1 1 1 0 0,-1 0-1 0 0,1 0 0 0 0,-1 0 1 0 0,1-1-6 0 0,4-4 26 0 0,-4 5-23 0 0,0 1 0 0 0,-1 0 0 0 0,1-1-1 0 0,0 1 1 0 0,0-1 0 0 0,-1 1 0 0 0,1-1 0 0 0,-1 1 0 0 0,1-1 0 0 0,-1 1 0 0 0,0-1 0 0 0,1 1-1 0 0,-1-1 1 0 0,0 0-3 0 0,2-13 0 0 0,11 0 0 0 0,47-46 0 0 0,-56 59-9 0 0,-1-1-1 0 0,1 0 1 0 0,0 1-1 0 0,0 0 1 0 0,0 0 0 0 0,0 0-1 0 0,0 0 1 0 0,2 0 9 0 0,15-8-23 0 0,-4 2-38 0 0,-3 3-46 0 0,2-1-92 0 0,0-5-88 0 0,-13 8 278 0 0,0 1-59 0 0,-1 0-56 0 0,1 1-54 0 0,-1-1-51 0 0,1 1-48 0 0,0 0-44 0 0,-1 0-43 0 0,1 0-39 0 0,0 1-36 0 0,3-1-538 0 0,0 1-112 0 0,1 0-90 0 0,5 0-1152 0 0,6 0-1320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4:45.0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108 16 8696 0 0,'-12'12'197'0'0,"9"-9"-42"0"0,0-2-52 0 0,1 0-32 0 0,-1-2-29 0 0,1 1-12 0 0,0 1 29 0 0,-5 10 101 0 0,3-3-95 0 0,-3-1-43 0 0,2-5-22 0 0,5-2 0 0 0,-1 0 0 0 0,0 1 0 0 0,1-1 0 0 0,-1 0 0 0 0,1 1 0 0 0,-1-1 0 0 0,0 0 0 0 0,1 1 0 0 0,-1-1 0 0 0,1 1 0 0 0,-1-1 0 0 0,1 0 0 0 0,0 1 0 0 0,-1 0 0 0 0,1-1 0 0 0,-1 1 0 0 0,1-1 0 0 0,0 1 0 0 0,-1-1 0 0 0,1 1 0 0 0,0 0 0 0 0,0 0 0 0 0,-3 3 0 0 0,-2 4 23 0 0,-2-1 47 0 0,0 1 52 0 0,1 0 51 0 0,1 3 142 0 0,0-2-54 0 0,0 1-17 0 0,2 1 126 0 0,2 3-37 0 0,1-1-49 0 0,1-2-57 0 0,-1-5-72 0 0,0 0 116 0 0,0-1-63 0 0,0 0-53 0 0,-1-1-42 0 0,1 3 9 0 0,1 7 69 0 0,0-9-86 0 0,1 0 53 0 0,21 35 695 0 0,-20-37-749 0 0,-1 1-1 0 0,1-1 1 0 0,0 1 0 0 0,0-1 0 0 0,0 0 0 0 0,1 0 0 0 0,-1 0 0 0 0,1-1 0 0 0,3 3-104 0 0,6 0 416 0 0,-11-2-263 0 0,3 4 78 0 0,-2-6-195 0 0,-1-1 1 0 0,1 1 0 0 0,-1-1-1 0 0,1 1 1 0 0,-1-1 0 0 0,1 0 0 0 0,1 0-37 0 0,26 0 328 0 0,-11-1-71 0 0,-5-2 8 0 0,1-9 65 0 0,1 0 0 0 0,-6 7-121 0 0,0 0-65 0 0,0-3-95 0 0,-6 4-49 0 0,-2 3 4 0 0,0-1 0 0 0,1 0 0 0 0,-1 0 0 0 0,0 0-1 0 0,-1-1 1 0 0,1 1 0 0 0,0 0 0 0 0,-1 0 0 0 0,1-1 0 0 0,-1 1 0 0 0,0-1 0 0 0,0 0 0 0 0,0 1 0 0 0,0-1 0 0 0,0 0 0 0 0,0 0 0 0 0,-1 1 0 0 0,0-1 0 0 0,1 0 0 0 0,-1 0 0 0 0,0 0-1 0 0,0-2-3 0 0,0-1 4 0 0,0-5-5 0 0,0-5 58 0 0,-3-4-45 0 0,-10 10-12 0 0,12 8-2 0 0,-1-1-1 0 0,0 0 0 0 0,1 1 0 0 0,-1-1 1 0 0,1 0-1 0 0,0 1 0 0 0,0-2 3 0 0,-7-14-71 0 0,-3 3-47 0 0,-6-2-257 0 0,-2 0-84 0 0,15 13 334 0 0,1 1 1 0 0,0-1 0 0 0,0 1 0 0 0,0-1 0 0 0,0 0-1 0 0,0-1 125 0 0,2 2-166 0 0,0 1 51 0 0,0-1 16 0 0,0 0 59 0 0,-1-1 12 0 0,1 2-33 0 0,-1-1-58 0 0,1 1-93 0 0,-1 0-56 0 0,0-1-102 0 0,-1 1-117 0 0,2 0 195 0 0,-1 0-37 0 0,1 1-28 0 0,0 1-50 0 0,0-2-43 0 0,0 1-38 0 0,-1 0-141 0 0,1-1-37 0 0,-5-3-1466 0 0</inkml:trace>
  <inkml:trace contextRef="#ctx0" brushRef="#br0" timeOffset="444.39">441 31 9672 0 0,'0'0'282'0'0,"0"2"-2"0"0,0 2-184 0 0,0 20-82 0 0,0-15 37 0 0,0 0 83 0 0,0 0 50 0 0,0 12 303 0 0,0-8-263 0 0,0-12-176 0 0,0 1 0 0 0,0-1 0 0 0,1 1 0 0 0,-1 0 0 0 0,0-1 0 0 0,1 1 0 0 0,-1-1 1 0 0,1 1-1 0 0,0-1 0 0 0,-1 1 0 0 0,1-1 0 0 0,0 0 0 0 0,0 1 0 0 0,0-1-48 0 0,4 7 269 0 0,3 11 484 0 0,2 3 91 0 0,4-3-79 0 0,-8-11-508 0 0,1 5 227 0 0,2 2 153 0 0,0-8-313 0 0,-5-4-196 0 0,-3-3-100 0 0,0 0 0 0 0,-1 0-1 0 0,1 0 1 0 0,-1 1-1 0 0,1-1 1 0 0,-1 0-1 0 0,1 1 1 0 0,0-1-1 0 0,-1 1 1 0 0,1-1 0 0 0,-1 1-1 0 0,1-1 1 0 0,-1 1-1 0 0,0-1 1 0 0,1 1-1 0 0,-1-1 1 0 0,0 1 0 0 0,1-1-1 0 0,-1 1 1 0 0,0 0-1 0 0,1-1 1 0 0,-1 1-28 0 0,2 4 105 0 0,-1-3-57 0 0,0 0-1 0 0,1 0 1 0 0,-1 0-1 0 0,0 0 1 0 0,1 0-1 0 0,-1-1 1 0 0,1 1-1 0 0,0 0 1 0 0,-1-1-1 0 0,1 1 1 0 0,0-1-1 0 0,0 0 1 0 0,0 0-1 0 0,0 1 1 0 0,0-1-1 0 0,0-1 1 0 0,1 1-1 0 0,-1 0 1 0 0,0 0-1 0 0,0-1 1 0 0,1 1-1 0 0,0-1-47 0 0,8 2 184 0 0,1 4 17 0 0,0 0-6 0 0,-2-5-23 0 0,18-1 280 0 0,-23-2-228 0 0,9-8-12 0 0,-3 7-108 0 0,-6 1-29 0 0,10-24 44 0 0,-8 22-106 0 0,-7 4-12 0 0,1 0 1 0 0,-1 0 0 0 0,0-1-1 0 0,1 1 1 0 0,-1 0-1 0 0,1-1 1 0 0,-1 1 0 0 0,0 0-1 0 0,1-1 1 0 0,-1 1-1 0 0,0 0 1 0 0,1-1 0 0 0,-1 1-1 0 0,0-1 1 0 0,0 1-1 0 0,1 0 1 0 0,-1-1-1 0 0,0 1 1 0 0,0-1 0 0 0,0 1-1 0 0,0-1 1 0 0,0 1-1 0 0,0-1 1 0 0,1 1 0 0 0,-1-1-1 0 0,0 1 1 0 0,0 0-1 0 0,0-1 1 0 0,-1 1 0 0 0,1-1-1 0 0,0 1 1 0 0,0-1-2 0 0,0-13 22 0 0,0-15 30 0 0,3 16-52 0 0,4 6 0 0 0,-7 7 0 0 0,0-1 0 0 0,1 1 0 0 0,-1 0 0 0 0,1-1 0 0 0,-1 1 0 0 0,0 0 0 0 0,1-1 0 0 0,-1 1 0 0 0,0 0 0 0 0,1-1 0 0 0,-1 1 0 0 0,0-1 0 0 0,0 1 0 0 0,1 0 0 0 0,-1-1 0 0 0,0 1 0 0 0,0-1 0 0 0,0 1 0 0 0,0-1 0 0 0,0 1 0 0 0,0-1 0 0 0,1 1 0 0 0,-1-1 0 0 0,0 1 0 0 0,0-1 0 0 0,-1 1 0 0 0,1-1 0 0 0,0 1 0 0 0,0-1 0 0 0,0-12 5 0 0,-1-13-49 0 0,1 24 36 0 0,0 1 0 0 0,0-1 0 0 0,0 1 0 0 0,0 0 0 0 0,0-1 0 0 0,0 1 0 0 0,1 0 0 0 0,-1 0 0 0 0,0-1 0 0 0,1 1 0 0 0,-1 0-1 0 0,1 0 1 0 0,0-1 8 0 0,9 0-76 0 0,-8 2-16 0 0,-2 0 0 0 0,0 0 16 0 0,0 0 4 0 0,0 2 0 0 0,3 8 20 0 0,2 0 34 0 0,0-2 16 0 0,0 5 2 0 0,5-8 0 0 0,-5 7 0 0 0,8 3 0 0 0,-3 0-9 0 0,-10-14 6 0 0,1 0 1 0 0,-1 0-1 0 0,1 0 1 0 0,-1 0 0 0 0,0-1-1 0 0,1 1 1 0 0,0 0-1 0 0,-1 0 1 0 0,1-1 0 0 0,-1 1-1 0 0,1 0 1 0 0,0-1-1 0 0,-1 1 1 0 0,1-1 0 0 0,0 1-1 0 0,0 0 1 0 0,0-1-1 0 0,-1 0 1 0 0,1 1 0 0 0,0-1-1 0 0,0 0 1 0 0,0 1-1 0 0,0-1 1 0 0,0 0 0 0 0,0 0-1 0 0,0 0 1 0 0,0 1 2 0 0,1-1-5 0 0,-1 0 1 0 0,1 0-1 0 0,0 1 1 0 0,-1-1-1 0 0,1 1 1 0 0,0-1-1 0 0,-1 1 0 0 0,1 0 1 0 0,-1 0-1 0 0,1 0 1 0 0,0 0 4 0 0,-1 0-3 0 0,0 0 1 0 0,0-1 0 0 0,-1 1-1 0 0,1-1 1 0 0,0 1 0 0 0,0-1-1 0 0,0 1 1 0 0,0-1 0 0 0,0 0-1 0 0,0 1 1 0 0,0-1-1 0 0,0 0 1 0 0,0 0 0 0 0,0 1-1 0 0,1-1 1 0 0,-1 0 0 0 0,0 0-1 0 0,0 0 1 0 0,0-1 0 0 0,0 1-1 0 0,0 0 1 0 0,0 0-1 0 0,0 0 1 0 0,0-1 2 0 0,7-4-9 0 0,-7 4 9 0 0,1 1 0 0 0,-1-1 0 0 0,0 0-1 0 0,1 0 1 0 0,-1 1 0 0 0,1-1 0 0 0,-1 0 0 0 0,1 1 0 0 0,-1-1 0 0 0,1 1 0 0 0,-1 0 0 0 0,1 0 0 0 0,0 0-1 0 0,0 0 1 0 0,-1 0-1 0 0,24-2 52 0 0,-24 1-45 0 0,0 1 0 0 0,0 0 0 0 0,0-1 0 0 0,0 1 0 0 0,0-1 0 0 0,0 1 0 0 0,-1-1 0 0 0,1 1 0 0 0,0-1 0 0 0,0 0 0 0 0,0 1 0 0 0,0-1-1 0 0,-1 0 1 0 0,1 0 0 0 0,0 1 0 0 0,-1-1 0 0 0,1 0 0 0 0,0 0 0 0 0,-1-1-6 0 0,3-2 29 0 0,-3 3-22 0 0,0 0 0 0 0,0 1 1 0 0,1-1-1 0 0,-1 1 1 0 0,0-1-1 0 0,1 0 0 0 0,-1 1 1 0 0,0-1-1 0 0,1 1 1 0 0,-1-1-1 0 0,1 1 0 0 0,-1-1 1 0 0,1 1-1 0 0,-1 0 1 0 0,1-1-1 0 0,-1 1 0 0 0,1-1 1 0 0,-1 1-1 0 0,1 0 1 0 0,0 0-1 0 0,-1-1 0 0 0,1 1-7 0 0,4-2 30 0 0,-2 0-2 0 0,-1 0-1 0 0,1 0 0 0 0,-1 0 0 0 0,1 0 0 0 0,-1-1 0 0 0,0 1 1 0 0,0-1-1 0 0,0 1 0 0 0,0-1 0 0 0,-1 0 0 0 0,1 1 1 0 0,-1-1-1 0 0,1 0 0 0 0,-1-1-27 0 0,2-1 19 0 0,7-14 94 0 0,-6 11-73 0 0,-4 0-31 0 0,-2-18 51 0 0,2 16-49 0 0,0-10-53 0 0,0 14-25 0 0,0 0-79 0 0,0 3-136 0 0,0-3-89 0 0,0-5-98 0 0,0 7 236 0 0,0 0-71 0 0,0 1-100 0 0,3-2-916 0 0,-3 5 1320 0 0,3-3-530 0 0,-1 2 313 0 0,0-1-35 0 0,-1 1 9 0 0,0 0-34 0 0,1 0-40 0 0,-1 0-45 0 0,1 1-48 0 0,-1-1-45 0 0,1 1-40 0 0,0-1-34 0 0,-1 1-145 0 0,1 0-34 0 0,4 0-1537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4:43.6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31 123 9072 0 0,'0'0'200'0'0,"0"0"33"0"0,0 0 15 0 0,3 0-36 0 0,25-2-167 0 0,-19-5-22 0 0,-6 3 29 0 0,0 2 248 0 0,-1 1-104 0 0,1 0-63 0 0,1 1-50 0 0,0 0-12 0 0,-2-1 38 0 0,10-9 402 0 0,-9 7-197 0 0,-2 1-114 0 0,0 0-77 0 0,-2-1-82 0 0,1 0-40 0 0,1 1 78 0 0,9-3 129 0 0,-5-5-14 0 0,-2 8-125 0 0,1 0-10 0 0,-1 1 0 0 0,-2-1 8 0 0,1-3 84 0 0,-2-3 108 0 0,0 8-227 0 0,1-8 71 0 0,-2 5-1 0 0,-1-1 101 0 0,-11-9-163 0 0,0 1-56 0 0,11 9-63 0 0,-2 5-7 0 0,3-3 46 0 0,0 1 39 0 0,1 0 1 0 0,0 0-1 0 0,0-1 1 0 0,0 1-1 0 0,0 0 1 0 0,0 0 0 0 0,0 0-1 0 0,0 0 1 0 0,0 0-1 0 0,-1 0 1 0 0,1-1-1 0 0,0 1 1 0 0,0 0 0 0 0,0 0-1 0 0,0 0 1 0 0,0 0-1 0 0,-1 0 1 0 0,1 0-1 0 0,0 0 1 0 0,0 0-1 0 0,0 0 1 0 0,0 0 0 0 0,-1 0-1 0 0,1 0 1 0 0,0 0-1 0 0,0 0 1 0 0,0 0-1 0 0,0 0 1 0 0,0 0 0 0 0,-1 0-1 0 0,1 0 1 0 0,0 0-1 0 0,0 0 1 0 0,0 0-1 0 0,0 0 1 0 0,-1 0 0 0 0,1 0 0 0 0,-19 16-35 0 0,11-9 35 0 0,5-4 9 0 0,0 0-1 0 0,0 0 1 0 0,0 1 0 0 0,0-1 0 0 0,0 0 0 0 0,1 1-9 0 0,-3 6 13 0 0,4-7-7 0 0,0-1 0 0 0,0 0-1 0 0,0 0 1 0 0,0 0-1 0 0,0 0 1 0 0,-1 0 0 0 0,1 0-1 0 0,-1 0 1 0 0,0 0-6 0 0,1-1 3 0 0,-1 1 0 0 0,1 0 0 0 0,-1 0 0 0 0,1 0 0 0 0,0 0 0 0 0,0 0 0 0 0,0 0 0 0 0,0 0 0 0 0,0 0 1 0 0,1 0-1 0 0,-1 0 0 0 0,0 0 0 0 0,1 1 0 0 0,0-1-3 0 0,-3 11 21 0 0,-4-1-7 0 0,7-11-11 0 0,-1 1 1 0 0,0-1 0 0 0,0 0 0 0 0,1 1 0 0 0,-1-1 0 0 0,1 1 0 0 0,-1-1 0 0 0,1 1-1 0 0,0-1 1 0 0,-1 1 0 0 0,1-1 0 0 0,0 1 0 0 0,0-1-4 0 0,0 22 46 0 0,0-3 56 0 0,2-15-23 0 0,14 20 67 0 0,-4-20-132 0 0,3 8-14 0 0,-13-11 0 0 0,0-1 0 0 0,0 1 0 0 0,1-1 0 0 0,-1 1 0 0 0,0-1 0 0 0,1 0 0 0 0,-1 0 0 0 0,0 0 0 0 0,1 0 0 0 0,-1 0 0 0 0,1 0 0 0 0,0-1 0 0 0,-1 1 0 0 0,1-1 0 0 0,0 0 0 0 0,-1 0 0 0 0,1 0 0 0 0,-1 0 0 0 0,1 0 0 0 0,1-1 0 0 0,6 1 0 0 0,-2-1-3 0 0,0 0 0 0 0,0 0 0 0 0,-1-1 0 0 0,1 0 0 0 0,6-3 3 0 0,-11 4-4 0 0,3 0-50 0 0,5 0 46 0 0,-7 1-42 0 0,0 0-70 0 0,1-1-97 0 0,-3 0 64 0 0,1 0-34 0 0,0 0-80 0 0,0 0-51 0 0,0 0-45 0 0,1-1-41 0 0,2 0-499 0 0,0-1-92 0 0,2 1-695 0 0,2 2-962 0 0</inkml:trace>
  <inkml:trace contextRef="#ctx0" brushRef="#br0" timeOffset="332.74">379 47 8208 0 0,'0'3'234'0'0,"0"2"-144"0"0,0 19 112 0 0,2-13-152 0 0,2-8-34 0 0,-1-1 34 0 0,-1-1 39 0 0,0 1 41 0 0,0 2 43 0 0,-2 2 45 0 0,2 16 883 0 0,0-15-653 0 0,1 0-8 0 0,3 0-88 0 0,-5-6-17 0 0,0 1-78 0 0,0 0-66 0 0,-1-1-57 0 0,0 1-31 0 0,0 0-48 0 0,0 3 15 0 0,-1-4-7 0 0,1 0 62 0 0,0 1 85 0 0,0 0-102 0 0,0 5-12 0 0,0-5-39 0 0,0-1 41 0 0,0 1 89 0 0,0 0 96 0 0,0 0 119 0 0,0-1-150 0 0,0 0 38 0 0,0 0 39 0 0,0 0 44 0 0,0 0 45 0 0,0-1 48 0 0,0 1 51 0 0,0 0 53 0 0,0-1 57 0 0,0 1 58 0 0,0-34-683 0 0,0 9-12 0 0,3 13 65 0 0,7 1 61 0 0,-5-10 10 0 0,1 14-51 0 0,-2 4-43 0 0,14-25 43 0 0,-17 25-74 0 0,1 0 0 0 0,0 1 0 0 0,0-1 0 0 0,0 1 1 0 0,0 0-1 0 0,0 0 0 0 0,0-1 0 0 0,0 1 0 0 0,1 0-1 0 0,7-3 0 0 0,7-6 0 0 0,9 7 0 0 0,-25 3 0 0 0,1 0 0 0 0,0 1 0 0 0,0-1 0 0 0,0 0 0 0 0,0 0 0 0 0,0 1 0 0 0,-1-1 0 0 0,1 1 0 0 0,0 0 0 0 0,0 0 0 0 0,-1-1 0 0 0,1 1 0 0 0,1 1 0 0 0,-2-1 0 0 0,0 0 0 0 0,1 0 0 0 0,-1 0 0 0 0,1-1 0 0 0,-1 1 0 0 0,1-1 0 0 0,-1 1 0 0 0,1-1 0 0 0,-1 1 0 0 0,1-1 0 0 0,-1 0 0 0 0,1 0 0 0 0,1 0 0 0 0,-2 0 0 0 0,1 1 0 0 0,-1-1 0 0 0,1 0 0 0 0,0 0 0 0 0,-1 1 0 0 0,1-1 0 0 0,-1 1 0 0 0,1-1 0 0 0,0 1 0 0 0,-1 0 0 0 0,0 0 0 0 0,1-1 0 0 0,-1 1 0 0 0,1 0 0 0 0,-1 0 0 0 0,0 0 0 0 0,0 1 0 0 0,0-1 0 0 0,1 0 0 0 0,-1 1 0 0 0,29 28 0 0 0,-12-2 0 0 0,-12-24 0 0 0,-6-4 0 0 0,1 0 0 0 0,-1 0-1 0 0,1 1 1 0 0,-1-1 0 0 0,0 0-1 0 0,1 0 1 0 0,-1 1-1 0 0,0-1 1 0 0,1 0 0 0 0,-1 1-1 0 0,0-1 1 0 0,1 1 0 0 0,-1-1-1 0 0,0 0 1 0 0,0 1-1 0 0,1-1 1 0 0,-1 1 0 0 0,0-1-1 0 0,0 1 1 0 0,0-1 0 0 0,0 1-1 0 0,1-1 1 0 0,-1 0-1 0 0,0 1 1 0 0,0-1 0 0 0,0 1-1 0 0,0-1 1 0 0,0 1 0 0 0,0-1-1 0 0,0 1 1 0 0,-1-1-1 0 0,1 1 1 0 0,0 0-2 0 0,0-1 0 0 0,0 1 0 0 0,0 0 0 0 0,0-1 0 0 0,0 1 0 0 0,0 0-1 0 0,0-1 1 0 0,1 1 0 0 0,-1 0 0 0 0,0-1 0 0 0,0 1 0 0 0,1-1 0 0 0,-1 1 0 0 0,0 0-1 0 0,0-1 1 0 0,1 1 0 0 0,-1-1 0 0 0,1 1 0 0 0,-1-1 0 0 0,1 1 0 0 0,-1-1-1 0 0,0 1 1 0 0,1-1 0 0 0,0 0 0 0 0,-1 1 0 0 0,1-1 2 0 0,-1 1-1 0 0,1-1 1 0 0,-1 0-1 0 0,1 1 0 0 0,-1-1 1 0 0,1 1-1 0 0,-1-1 0 0 0,1 1 1 0 0,-1-1-1 0 0,1 1 1 0 0,-1-1-1 0 0,0 1 0 0 0,1-1 1 0 0,-1 1-1 0 0,0-1 0 0 0,0 1 1 0 0,1 0-1 0 0,-1-1 0 0 0,0 1 1 0 0,0 0-1 0 0,0-1 1 0 0,0 1-1 0 0,0 0 0 0 0,0-1 1 0 0,0 1-1 0 0,0 0 0 0 0,0-1 1 0 0,0 8-34 0 0,0 0-114 0 0,0-1-117 0 0,0-2-122 0 0,3 0-483 0 0,-1-3 655 0 0,0 0 37 0 0,-1-1-8 0 0,0 1-48 0 0,0-1 23 0 0,0 0-36 0 0,0-1-43 0 0,0 1-46 0 0,0 0-80 0 0,-1-1-55 0 0,1 1-46 0 0,-1-1-42 0 0,0 0-159 0 0,0 1-40 0 0,0-1-192 0 0,0 0-519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4:42.6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197 46 8576 0 0,'0'25'197'0'0,"0"-20"24"0"0,0-5 17 0 0,0 2-38 0 0,-3 9-160 0 0,-3-7-50 0 0,1 1 17 0 0,4 3 49 0 0,1 5 93 0 0,0-1 39 0 0,0 49 833 0 0,0-41-760 0 0,-2-6-106 0 0,-4 5 138 0 0,0 6 99 0 0,7-7-192 0 0,2-9-113 0 0,-2-6-56 0 0,0 0-1 0 0,0 0 1 0 0,-1 0-1 0 0,1 0 1 0 0,-1 1-1 0 0,0 0-30 0 0,-4 27 188 0 0,0-11-55 0 0,2 2 36 0 0,2 95 752 0 0,0-91-680 0 0,0 0 45 0 0,-1-12-158 0 0,-5 7 116 0 0,0 1-6 0 0,4-8-119 0 0,1-1 9 0 0,-6 0-5 0 0,6-12-108 0 0,0 1 0 0 0,1-1 0 0 0,-1 0 0 0 0,0 1 0 0 0,1-1 0 0 0,-1 1 0 0 0,1-1 0 0 0,-1 1 0 0 0,1-1 0 0 0,0 1 0 0 0,-1-1 0 0 0,1 1 1 0 0,0 1-16 0 0,0 8 93 0 0,-1-1-33 0 0,0-9-56 0 0,1 1 1 0 0,0 0 0 0 0,-1-1 0 0 0,0 1 0 0 0,1-1 0 0 0,-1 1-1 0 0,0 0 1 0 0,0-1 0 0 0,0 1 0 0 0,0-1 0 0 0,0 0 0 0 0,0 1 0 0 0,0 0-5 0 0,-2 3 64 0 0,3 0-472 0 0,0 0 42 0 0,0 1-267 0 0,0-3 143 0 0,0-1-556 0 0,0-1 404 0 0,0 0 272 0 0,0 1-45 0 0,0 0-1506 0 0,0-2-1092 0 0</inkml:trace>
  <inkml:trace contextRef="#ctx0" brushRef="#br0" timeOffset="310.15">0 257 6240 0 0,'0'0'182'0'0,"0"0"-43"0"0,0 0 0 0 0,0 0 58 0 0,3 3 175 0 0,-2-2-224 0 0,1 1-68 0 0,-1-1-45 0 0,0 0 16 0 0,0 0 27 0 0,0 0 45 0 0,0 1 24 0 0,0-1 48 0 0,1 0 54 0 0,-1 0 64 0 0,0-1-79 0 0,-1 0-39 0 0,2-1 92 0 0,-1 1-148 0 0,0 0-52 0 0,2 0-21 0 0,2 0-49 0 0,-4-1 27 0 0,0 1 45 0 0,7-5 104 0 0,4-1 120 0 0,-1 4-57 0 0,-4 2-89 0 0,-2-2-40 0 0,5-3 41 0 0,-8 4-149 0 0,-1 0 0 0 0,1 0 0 0 0,-1 0 0 0 0,1 1 0 0 0,-1-1 0 0 0,1 0 1 0 0,0 1-1 0 0,-1-1 0 0 0,1 1 0 0 0,0 0 0 0 0,-1-1 0 0 0,1 1 0 0 0,0 0-19 0 0,17-2 145 0 0,-1-9-33 0 0,-15 9-92 0 0,0-1 0 0 0,0 1-1 0 0,0 0 1 0 0,1 1-1 0 0,-1-1 1 0 0,4-1-20 0 0,18-2 75 0 0,10-10 57 0 0,-7 5-110 0 0,-16 8-6 0 0,-9 1-10 0 0,1 0-1 0 0,0 0 0 0 0,-1 0 1 0 0,1 0-1 0 0,-1-1 0 0 0,1 1 1 0 0,-1-1-1 0 0,0 0 0 0 0,2-1-5 0 0,24-15 44 0 0,-6 7-50 0 0,-4 2-32 0 0,-2 4-39 0 0,-5 2 35 0 0,-8 2-36 0 0,0 0-61 0 0,0 0-80 0 0,0 0-96 0 0,1-1-116 0 0,-3 1 168 0 0,0 0-36 0 0,1-1-37 0 0,-1 1-41 0 0,1-1-41 0 0,0 0-44 0 0,7-4-969 0 0,8-3-812 0 0</inkml:trace>
  <inkml:trace contextRef="#ctx0" brushRef="#br0" timeOffset="676.75">575 0 6016 0 0,'2'3'133'0'0,"8"7"23"0"0,-7-7-11 0 0,-2 0-66 0 0,-1 1-41 0 0,-1 1-27 0 0,1-2 23 0 0,0-1-32 0 0,0 0 1 0 0,0 0 0 0 0,1 0-1 0 0,-1 1 1 0 0,1-1 0 0 0,-1 0-1 0 0,1 0 1 0 0,0 0 0 0 0,0 0-1 0 0,0 0 1 0 0,1 1-3 0 0,7 18-1 0 0,-7-16-48 0 0,0 1 52 0 0,0-1 45 0 0,0 2 37 0 0,2 3 107 0 0,6 19 494 0 0,-6-17-439 0 0,6 34 784 0 0,-5-23-573 0 0,0 0-46 0 0,0-2-62 0 0,2-1-77 0 0,0-1 86 0 0,-2-1-47 0 0,0 2 16 0 0,1 10 100 0 0,4 22 231 0 0,-9-48-587 0 0,4 15 171 0 0,0 7 44 0 0,-4-14-138 0 0,-1 2 58 0 0,1 4 82 0 0,-1 12 136 0 0,0 77 922 0 0,0-37-476 0 0,0-68-702 0 0,0-2-28 0 0,0 0-12 0 0,0 0-1 0 0,0 0-5 0 0,0 0-24 0 0,0 0-17 0 0,-3 0-2 0 0,3 0-76 0 0,-1 0 0 0 0,0 0 0 0 0,1 0 0 0 0,-1-1-1 0 0,1 1 1 0 0,-1 0 0 0 0,0 0 0 0 0,1-1 0 0 0,-1 1-1 0 0,1 0 1 0 0,-1 0 0 0 0,1-1 0 0 0,-1 1-1 0 0,1-1 1 0 0,-1 1 0 0 0,1-1 0 0 0,0 1 0 0 0,-1 0-1 0 0,1-1 1 0 0,-1 1 0 0 0,1-1 0 0 0,0 0-1 0 0,0 1 1 0 0,-1-1 0 0 0,1 1 0 0 0,0-1 0 0 0,0 1-1 0 0,0-1 1 0 0,-1 0 0 0 0,1 1 0 0 0,0-1-1 0 0,0 1 1 0 0,0-1 0 0 0,0 0-4 0 0,0-30 95 0 0,1 17-25 0 0,-1 10-69 0 0,0 1 0 0 0,0 0 0 0 0,1 0 0 0 0,0 0 0 0 0,-1 0 1 0 0,1 0-1 0 0,0 0 0 0 0,1 0 0 0 0,0-2-1 0 0,2-5 0 0 0,0-1 0 0 0,0 0 0 0 0,1 0 0 0 0,2-3 0 0 0,-7 13 0 0 0,3-3 0 0 0,-1 1 0 0 0,1-1-1 0 0,0 1 1 0 0,0 0-1 0 0,0 0 1 0 0,1 0 0 0 0,3-4-12 0 0,9-9-46 0 0,-10 8 39 0 0,-3 6 21 0 0,2 0-13 0 0,10-1-47 0 0,-12 4 50 0 0,-1-1 1 0 0,0 1-1 0 0,1-1 1 0 0,-1 1-1 0 0,0 0 1 0 0,1 0-1 0 0,-1 0 1 0 0,0 0-1 0 0,0 0 1 0 0,0 1-1 0 0,0-1 1 0 0,0 0-1 0 0,0 1 1 0 0,-1 0-1 0 0,1-1 1 0 0,0 1-1 0 0,-1 0 1 0 0,1 0-1 0 0,-1 0 1 0 0,0 0-1 0 0,1 2 8 0 0,7 15-53 0 0,-7-14 43 0 0,0-1 0 0 0,0 1-1 0 0,0 0 1 0 0,1-1 0 0 0,-1 1-1 0 0,1-1 1 0 0,1 0-1 0 0,0 1 11 0 0,5 7-29 0 0,-8-9 16 0 0,1 0 0 0 0,-2 0 0 0 0,1 0 0 0 0,0-1-1 0 0,-1 1 1 0 0,1 0 0 0 0,-1 0 0 0 0,0 0-1 0 0,0 0 1 0 0,0 1 13 0 0,0-2-12 0 0,0 0 1 0 0,1 0-1 0 0,-1-1 0 0 0,0 1 1 0 0,1 0-1 0 0,-1-1 0 0 0,1 1 0 0 0,-1 0 1 0 0,1-1-1 0 0,0 1 0 0 0,0-1 0 0 0,0 1 1 0 0,0-1 11 0 0,0 1-12 0 0,0-1 1 0 0,-1 0 0 0 0,1 1 0 0 0,0 0-1 0 0,0-1 1 0 0,-1 1 0 0 0,1-1 0 0 0,-1 1-1 0 0,1 0 1 0 0,-1-1 0 0 0,0 1 0 0 0,0 0-1 0 0,0 0 12 0 0,0 4-10 0 0,0 1-54 0 0,0 16-293 0 0,0-16 245 0 0,0-5 9 0 0,0-2 2 0 0,0 0-45 0 0,0 0-131 0 0,0 0-243 0 0,0 0-21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3:45.20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1 8536 0 0,'0'0'249'0'0,"0"0"-1"0"0,0 0-87 0 0,0 0-39 0 0,0 0 127 0 0,0 0 236 0 0,0 2 25 0 0,0 2-315 0 0,-1-2-99 0 0,1 1 0 0 0,0-1 0 0 0,0 0 0 0 0,0 0 0 0 0,1 1 0 0 0,-1-1-1 0 0,0 0 1 0 0,1 0 0 0 0,0 2-96 0 0,4 4 267 0 0,0 1 111 0 0,-2 4 95 0 0,-3-5-173 0 0,0-1-49 0 0,1 0-42 0 0,0 0-36 0 0,3 10 130 0 0,2 8 18 0 0,-3-15-184 0 0,-1 0 33 0 0,0-4-86 0 0,5 22 261 0 0,-6-20-203 0 0,0 1 0 0 0,0 0 1 0 0,0 7-143 0 0,0 2 331 0 0,1 0 0 0 0,3 15-331 0 0,-2-16 313 0 0,-1 0 1 0 0,0 13-314 0 0,0-4 303 0 0,4 5-6 0 0,0-3-14 0 0,-5-5 0 0 0,0-11-94 0 0,0 0-1 0 0,1 0 1 0 0,0 0-1 0 0,1-1 1 0 0,1 2-189 0 0,1 6 273 0 0,0-4-60 0 0,-1-5-64 0 0,-2-3-22 0 0,0 7 168 0 0,-2-5-185 0 0,2-1-48 0 0,6 11-2 0 0,-6-15-38 0 0,2 4 53 0 0,-4-2-45 0 0,1 0-15 0 0,9 9 6 0 0,-7-2 32 0 0,-3-8 1 0 0,0 20-66 0 0,0-22-96 0 0,0-3 0 0 0,0 0 30 0 0,0 0-30 0 0,0 0-73 0 0,0 0-191 0 0,0 0-341 0 0,0 0 415 0 0,0 0 2 0 0,0 0-57 0 0,0 0 128 0 0,0 0-37 0 0,0 0-40 0 0,0 0-38 0 0,0 0-442 0 0,0 0 120 0 0,0 0-53 0 0,0 0-826 0 0,0 0-641 0 0,0 0-1225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4:54.1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 7800 0 0,'0'0'174'0'0,"0"0"29"0"0,0 0 13 0 0,2 0-31 0 0,2-1-111 0 0,1 0 47 0 0,-1-1 51 0 0,0 0 50 0 0,2-2 144 0 0,0 1 90 0 0,2 1 94 0 0,1 2 97 0 0,26 0 804 0 0,-27 0-1183 0 0,1 0-39 0 0,0 0-32 0 0,-1 0-76 0 0,1 0-91 0 0,-2 0-104 0 0,-2 2 123 0 0,6 6-85 0 0,3-3-67 0 0,-11-5 1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4:54.4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31 11168 0 0,'0'0'330'0'0,"0"0"-8"0"0,0 0-185 0 0,2 0 3 0 0,0 0-95 0 0,0 1-1 0 0,1-1 1 0 0,-1 1 0 0 0,0 0-1 0 0,-1-1 1 0 0,1 1 0 0 0,0 0 0 0 0,2 1-45 0 0,6 3 237 0 0,1-2 37 0 0,-6-6 129 0 0,1-2-216 0 0,5 0 171 0 0,4 3-27 0 0,-2 2-192 0 0,-9 0-111 0 0,0-1 1 0 0,0 1 0 0 0,-1-1 0 0 0,1 0 0 0 0,0 0-1 0 0,-1 0 1 0 0,1 0 0 0 0,0-1 0 0 0,-1 0 0 0 0,3-1-29 0 0,1 1 58 0 0,0 1-36 0 0,1 0-32 0 0,4 2-54 0 0,-3 0-10 0 0,11-4-181 0 0,8-9-22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4:55.2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318 149 7312 0 0,'0'0'165'0'0,"-3"0"22"0"0,3 0-181 0 0,0 0 1 0 0,-1 0 0 0 0,1 1 0 0 0,-1-1-1 0 0,1 0 1 0 0,0 0 0 0 0,-1 0-1 0 0,1 0 1 0 0,-1-1 0 0 0,1 1-1 0 0,0 0 1 0 0,-1 0 0 0 0,1 0 0 0 0,-1 0-1 0 0,1 0 1 0 0,0 0 0 0 0,-1-1-1 0 0,1 1 1 0 0,0 0 0 0 0,-1 0-1 0 0,1-1 1 0 0,0 1 0 0 0,-1 0 0 0 0,1 0-1 0 0,0-1 1 0 0,0 1 0 0 0,-1 0-1 0 0,1-1 1 0 0,0 1 0 0 0,0 0-1 0 0,0-1 1 0 0,-1 1 0 0 0,1 0 0 0 0,0-1-1 0 0,0 1 1 0 0,0-1 0 0 0,0 1-1 0 0,0 0 1 0 0,0-1 0 0 0,0 1 0 0 0,0 0-1 0 0,0-1 1 0 0,0 1 0 0 0,0-1-1 0 0,0 1 1 0 0,0 0 0 0 0,0-1-1 0 0,0 1 1 0 0,0-1-7 0 0,0-7 75 0 0,-4 1-70 0 0,-6 1-5 0 0,5-4 0 0 0,0 8 6 0 0,0-1 37 0 0,2-2 62 0 0,1 0 41 0 0,-8 0 170 0 0,5-5 4 0 0,-5 5 37 0 0,3-6 129 0 0,7 10-447 0 0,0 0 0 0 0,-1 0 0 0 0,1 0-1 0 0,-1 0 1 0 0,1 1 0 0 0,-1-1 0 0 0,1 0 0 0 0,-1 0 0 0 0,0 0 0 0 0,1 0 0 0 0,-1 0-1 0 0,0 1 1 0 0,0-1 0 0 0,0 0 0 0 0,0 1 0 0 0,0-1-39 0 0,-14-2 594 0 0,0 1-1 0 0,2-8-131 0 0,12 8-261 0 0,-1 1-46 0 0,0 1-40 0 0,1-1-33 0 0,-3 1 15 0 0,-1 1-50 0 0,4-1-7 0 0,0 0 37 0 0,-2 0-4 0 0,-14 0 317 0 0,2 2-61 0 0,2 2-61 0 0,3 3-56 0 0,7-5-33 0 0,0-1-70 0 0,1 0-48 0 0,-2-1-48 0 0,0 0-12 0 0,2 1 38 0 0,-1 1-22 0 0,1-1 0 0 0,-1 1 0 0 0,1 0 0 0 0,0 0 0 0 0,0 1 0 0 0,0-1 0 0 0,0 0 0 0 0,0 1 0 0 0,0-1 0 0 0,0 1 0 0 0,1-1 0 0 0,-1 1 0 0 0,1 1-17 0 0,-2 0 22 0 0,1 0 0 0 0,0 0 0 0 0,-1 0 0 0 0,0 0 0 0 0,-1 1-22 0 0,2-3 4 0 0,1-1 1 0 0,-1 1-1 0 0,1 0 0 0 0,0 0 1 0 0,-1 0-1 0 0,1 0 0 0 0,0 0 1 0 0,1 0-1 0 0,-1 0 0 0 0,0 0 0 0 0,0 0 1 0 0,1 1-1 0 0,-1-1 0 0 0,1 0-4 0 0,-3 11 41 0 0,-7 7 18 0 0,5 5-48 0 0,-1-12-8 0 0,5-12 2 0 0,0 0-1 0 0,0 1 0 0 0,1-1 1 0 0,-1 0-1 0 0,0 1 0 0 0,1-1 1 0 0,0 1-1 0 0,-1-1 0 0 0,1 1 1 0 0,0-1-1 0 0,-1 1 0 0 0,1-1 1 0 0,0 1-5 0 0,0 101 150 0 0,2-85-111 0 0,4-2-24 0 0,0-2 0 0 0,-5 1 23 0 0,0-13-36 0 0,-1-1 1 0 0,0 1 0 0 0,0-1-1 0 0,0 1 1 0 0,1-1 0 0 0,-1 0-1 0 0,1 1 1 0 0,-1-1-1 0 0,1 1 1 0 0,0-1 0 0 0,0 1-3 0 0,19 21 145 0 0,-3-3-28 0 0,-17-19-114 0 0,1-1 0 0 0,-1 1 1 0 0,0 0-1 0 0,1 0 1 0 0,-1 0-1 0 0,1-1 0 0 0,-1 1 1 0 0,1 0-1 0 0,-1 0 1 0 0,1-1-1 0 0,-1 1 0 0 0,1 0 1 0 0,0-1-1 0 0,-1 1 1 0 0,1 0-1 0 0,0-1 1 0 0,0 1-1 0 0,-1-1 0 0 0,1 0 1 0 0,0 1-1 0 0,0-1 1 0 0,0 1-1 0 0,0-1 0 0 0,-1 0 1 0 0,1 0-1 0 0,0 0 1 0 0,0 1-1 0 0,0-1 0 0 0,0 0 1 0 0,0 0-1 0 0,0 0 1 0 0,0 0-1 0 0,0-1 1 0 0,-1 1-1 0 0,1 0 0 0 0,1 0-3 0 0,4 0 32 0 0,5 0 24 0 0,-8 0-31 0 0,-1 1 0 0 0,1-1 1 0 0,-1 0-1 0 0,1 0 0 0 0,-1-1 1 0 0,1 1-1 0 0,-1 0 0 0 0,0-1 1 0 0,1 1-1 0 0,-1-1 1 0 0,1 0-1 0 0,-1 0 0 0 0,0 0 1 0 0,0 0-1 0 0,1 0 0 0 0,-1 0 1 0 0,0-1-1 0 0,0 1 0 0 0,0-1 1 0 0,0 0-1 0 0,1-1-25 0 0,1-1 30 0 0,0 1-7 0 0,-1-1 0 0 0,1 1 0 0 0,-1-1 0 0 0,0 0 1 0 0,1-2-24 0 0,4-6 53 0 0,2 2-34 0 0,0 0-2 0 0,-3-3 32 0 0,-2 5-37 0 0,-4 7-8 0 0,0 0 1 0 0,0-1-1 0 0,0 1 1 0 0,-1 0 0 0 0,1-1-1 0 0,0 1 1 0 0,-1-1-1 0 0,1 1 1 0 0,-1-1-1 0 0,1 0 1 0 0,-1 1-1 0 0,0-1 1 0 0,0 1 0 0 0,0-1-1 0 0,0-1-4 0 0,3-18 0 0 0,7-1-95 0 0,-9 20 80 0 0,-1 0-1 0 0,1 0 0 0 0,0-1 0 0 0,-1 1 0 0 0,1 0 0 0 0,-1-1 0 0 0,0 1 0 0 0,0-2 16 0 0,-1-21-47 0 0,0 12 49 0 0,1-153-2 0 0,0 164 0 0 0,0 0 0 0 0,-1 1 0 0 0,1-1 0 0 0,0 0 0 0 0,-1 1 0 0 0,0-1 0 0 0,1 0 0 0 0,-1 1 0 0 0,0-1 0 0 0,0 1 0 0 0,0-2 0 0 0,0 3 0 0 0,0-1 0 0 0,1 0 0 0 0,-1 0 0 0 0,0 0 0 0 0,1 0 0 0 0,-1 0 0 0 0,1 0 0 0 0,0 0 0 0 0,-1 0 0 0 0,1 0 0 0 0,0 0 0 0 0,-1 0 0 0 0,1 0 0 0 0,0 0 0 0 0,0 0 0 0 0,0 0 0 0 0,0 0 0 0 0,0 0 0 0 0,0 0 0 0 0,0 0 0 0 0,1 0 0 0 0,-1 0 0 0 0,0 0 0 0 0,1-1 0 0 0,9-10-10 0 0,-8 8-52 0 0,-1-5 86 0 0,-1 8-76 0 0,-1 0-76 0 0,1 1 15 0 0,1 7 112 0 0,0 1-1 0 0,0-1 0 0 0,1 1 1 0 0,0-1-1 0 0,0 0 0 0 0,1 1 2 0 0,-2-5 0 0 0,0 0 0 0 0,0 0 0 0 0,-1 0 0 0 0,1 0 0 0 0,-1 1 0 0 0,0-1 0 0 0,1 0 0 0 0,-1 0 0 0 0,-1 1 0 0 0,3 12 0 0 0,3-1 0 0 0,-3-12 1 0 0,-1 0 1 0 0,0 1 0 0 0,0-1 0 0 0,0 0 0 0 0,-1 0 0 0 0,1 1-1 0 0,-1-1 1 0 0,0 2-2 0 0,0-3 11 0 0,0 1-1 0 0,0-1 0 0 0,1 0 1 0 0,-1 1-1 0 0,0-1 1 0 0,1 1-1 0 0,0-1 1 0 0,-1 0-1 0 0,1 1 1 0 0,0-1-1 0 0,0 0 0 0 0,0 0 1 0 0,0 0-1 0 0,1 0 1 0 0,-1 0-1 0 0,1 0 1 0 0,-1 0-11 0 0,1 1 22 0 0,0 0-1 0 0,0 0 1 0 0,0 0 0 0 0,0 0 0 0 0,-1 0 0 0 0,1 0 0 0 0,-1 1-22 0 0,0 12 82 0 0,0 0 10 0 0,2-5 10 0 0,3 2 12 0 0,-5-10-86 0 0,0 0 0 0 0,0 0 0 0 0,0 0-1 0 0,0 0 1 0 0,0 1 0 0 0,-1-1 0 0 0,0 0-28 0 0,1 7 86 0 0,-1 3 33 0 0,0-7-38 0 0,-1-4-53 0 0,1 0 0 0 0,0 1 0 0 0,0-1 0 0 0,0 0 0 0 0,1 0 0 0 0,-1 0 0 0 0,0 0 0 0 0,1 0 0 0 0,-1 0-1 0 0,1 1-27 0 0,1 0 65 0 0,1 1-28 0 0,1 3 2 0 0,-2-2 61 0 0,0 1 79 0 0,-2-2-46 0 0,0 0 34 0 0,0 21 169 0 0,0-23-184 0 0,0-2-60 0 0,2 0-5 0 0,5 0-54 0 0,-3 0-43 0 0,-2 0-59 0 0,-2 0-48 0 0,0 0-181 0 0,0 0 146 0 0,0 0-56 0 0,0 0-84 0 0,0 0 92 0 0,0 0-40 0 0,0 0-45 0 0,0 0-43 0 0,0 0-38 0 0,0 0-35 0 0,0 0-258 0 0,0 0-58 0 0,0 0-45 0 0,0 0-33 0 0,0 0-1422 0 0,0 0-1254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4:55.5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 13616 0 0,'0'0'306'0'0,"0"0"46"0"0,0 0 23 0 0,0-1-157 0 0,0-1-104 0 0,0-8 63 0 0,0 8-69 0 0,0 1 107 0 0,0 1 194 0 0,0 0 21 0 0,0 0 17 0 0,0 0 68 0 0,0 0 28 0 0,0 0 7 0 0,0 0-232 0 0,0 0-149 0 0,0 0-54 0 0,0 0-17 0 0,0 0-2 0 0,0 0-28 0 0,0 0-63 0 0,0 0-103 0 0,0 1-132 0 0,2 1-281 0 0,11 8-468 0 0,2-7-39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4:56.6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138 0 9312 0 0,'0'0'268'0'0,"0"0"4"0"0,-1 0-203 0 0,-1 0-41 0 0,-8 0 35 0 0,5 0 170 0 0,2 0-94 0 0,1 0-60 0 0,-1 0 11 0 0,1 0-17 0 0,-3 3 293 0 0,4-2-382 0 0,0 0 46 0 0,-1 1 46 0 0,0 0 36 0 0,-3 2 134 0 0,-5 7 387 0 0,8-8-485 0 0,0 0-48 0 0,-3 7 234 0 0,0 1 17 0 0,-3-1-85 0 0,-4 7 39 0 0,4 2-84 0 0,3-7-123 0 0,0-2-34 0 0,-13 23 304 0 0,9-2-80 0 0,7-15-119 0 0,1 0 0 0 0,0 0 0 0 0,2 2-169 0 0,-1-12 50 0 0,-1 9 75 0 0,1-13-94 0 0,-1 1 1 0 0,1 0-1 0 0,0 0 0 0 0,0 0 0 0 0,0-1 0 0 0,1 1 1 0 0,-1 0-1 0 0,1 0 0 0 0,-1-1 0 0 0,2 4-31 0 0,4 5 89 0 0,6 10 192 0 0,3-3 38 0 0,-5-10-160 0 0,0-3 6 0 0,14 6 158 0 0,-15-10-142 0 0,-4-3 43 0 0,13-10 80 0 0,-3 4-67 0 0,-5 0-116 0 0,17-10 193 0 0,-19 7-162 0 0,2-5-40 0 0,-7 12-102 0 0,1 0 0 0 0,-1 0 0 0 0,-1-1 0 0 0,1 1 0 0 0,0 0 0 0 0,-1-1 0 0 0,0 0 0 0 0,0 1 0 0 0,-1-1 0 0 0,1 0 0 0 0,-1 0 0 0 0,0 0-1 0 0,0 0 1 0 0,-1 0 0 0 0,1 0 0 0 0,-1 0 0 0 0,0 0 0 0 0,-1-2-10 0 0,1 5 4 0 0,0 1 0 0 0,0-1 1 0 0,0 1-1 0 0,-1-1 0 0 0,1 1 0 0 0,0-1 0 0 0,-1 1 1 0 0,1-1-1 0 0,-1 1 0 0 0,0-1 0 0 0,1 1 0 0 0,-1-1 1 0 0,-1 0-5 0 0,1 1 1 0 0,0-1 1 0 0,0 0 0 0 0,0 1 0 0 0,1-1 0 0 0,-1 0 0 0 0,0 1 0 0 0,1-1-1 0 0,-1 0 1 0 0,1 0 0 0 0,0 0 0 0 0,-1 0 0 0 0,1 1 0 0 0,0-3-2 0 0,0-7-40 0 0,-2 0-33 0 0,1 9 51 0 0,1 0 0 0 0,-1 0 0 0 0,0 1 0 0 0,0-1 0 0 0,0 0 1 0 0,0 0-1 0 0,0 1 0 0 0,-1-1 0 0 0,1 0 0 0 0,0 1 0 0 0,-1-1 22 0 0,-7-9-145 0 0,3 0-65 0 0,-1-1-71 0 0,-1 1-76 0 0,5 8 218 0 0,-2-1-17 0 0,-3-5-116 0 0,5 7 145 0 0,1-1-36 0 0,0 0-9 0 0,0 1-41 0 0,0 0-46 0 0,1 0-53 0 0,0 0-26 0 0,1 0-52 0 0,-1 0-46 0 0,1 0-42 0 0,-1-2-612 0 0,-1 0-99 0 0,-2-1-759 0 0,-4-4-1095 0 0,7 8 2962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4:58.6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1 258 11136 0 0,'0'2'330'0'0,"-1"2"-201"0"0,1 8 96 0 0,1-6-165 0 0,1-2-40 0 0,4 0-9 0 0,-5-4-11 0 0,-1 0 0 0 0,1 0 0 0 0,-1 1 0 0 0,0-1 0 0 0,1 0 0 0 0,-1 0 0 0 0,1 1 0 0 0,-1-1 0 0 0,0 0 0 0 0,1 1 0 0 0,-1-1 0 0 0,0 1 0 0 0,0-1 0 0 0,1 0 0 0 0,-1 1 0 0 0,0-1 0 0 0,0 1 0 0 0,0-1 0 0 0,1 1 0 0 0,-1-1 0 0 0,0 1 0 0 0,0-1 1 0 0,0 0-1 0 0,0 1 0 0 0,0-1 0 0 0,0 1 0 0 0,0-1 0 0 0,0 1 0 0 0,0-1 0 0 0,0 1 0 0 0,0-1 0 0 0,0 1 0 0 0,1 9 16 0 0,4-6 88 0 0,1 0 88 0 0,-1 6 152 0 0,2-6-99 0 0,-2 1 42 0 0,-4 1-50 0 0,-1-4 0 0 0,0-1 185 0 0,0-1 344 0 0,0 0 24 0 0,0 0-36 0 0,0 0-498 0 0,0 0 85 0 0,0 0 186 0 0,0 0-14 0 0,0 0-22 0 0,0 0-91 0 0,0 0-44 0 0,0 0-11 0 0,0 0-34 0 0,0 0-140 0 0,0-3-62 0 0,0-5-42 0 0,0 1-21 0 0,0-6 33 0 0,-2 3-21 0 0,-4-2-25 0 0,5 10-28 0 0,0 1 0 0 0,1-1 0 0 0,-1 1 0 0 0,0-1 0 0 0,0 1 0 0 0,1-1 0 0 0,-1 0 0 0 0,1 1 0 0 0,0-1 0 0 0,-1 0 0 0 0,1 1 0 0 0,0-1 0 0 0,0 0-5 0 0,0-5 11 0 0,0 5-9 0 0,0 0-1 0 0,0 0 0 0 0,0 0 1 0 0,0 0-1 0 0,0 0 1 0 0,0 0-1 0 0,-1 0 1 0 0,1 0-1 0 0,-1 0 0 0 0,0-1-1 0 0,-3-5 23 0 0,3 7-20 0 0,0 0-1 0 0,0-1 1 0 0,0 1-1 0 0,0-1 1 0 0,1 1-1 0 0,-1-1 1 0 0,0 1-1 0 0,1-1 1 0 0,0 1-1 0 0,-1-1 0 0 0,1 0 1 0 0,0 1-1 0 0,0-1 1 0 0,0 1-1 0 0,0-2-2 0 0,-1-7 0 0 0,0 5 0 0 0,1 1 0 0 0,0-1 0 0 0,0 1 0 0 0,0-1 0 0 0,0 0 0 0 0,1 1 0 0 0,-1-1 0 0 0,1 1 0 0 0,1-3 0 0 0,3-1 0 0 0,-4 7 0 0 0,0 0 0 0 0,0-1 0 0 0,-1 1 0 0 0,1-1 0 0 0,0 1 0 0 0,-1-1 0 0 0,1 1 0 0 0,-1-1 0 0 0,1 1 0 0 0,-1-1 0 0 0,0 1 0 0 0,1-1 0 0 0,-1 1 0 0 0,0-1 0 0 0,2-13 0 0 0,11-1 0 0 0,-1 4-9 0 0,-8 7-16 0 0,0 1 0 0 0,0-1 1 0 0,1 1-1 0 0,0 0 1 0 0,-1 0-1 0 0,3 0 25 0 0,8-3-66 0 0,27-11-392 0 0,-33 15 386 0 0,-2 0 33 0 0,10 0-195 0 0,-5 3-70 0 0,7-2-252 0 0,-12 1 309 0 0,2-2-29 0 0,0 0 31 0 0,-3 2 45 0 0,-1-1-12 0 0,1 1-58 0 0,-2 1-11 0 0,0-1-61 0 0,0 1-69 0 0,0 0-78 0 0,-2 0 71 0 0,0 0-52 0 0,0 0-45 0 0,0 0-40 0 0,0 0-156 0 0,0 0-40 0 0,1 0-189 0 0,0 0-512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4:59.1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273 0 9616 0 0,'0'0'281'0'0,"0"0"-6"0"0,0 0-206 0 0,-2 0-41 0 0,0 0-27 0 0,1 0-1 0 0,-1 1 1 0 0,1-1 0 0 0,-1 1 0 0 0,1-1-1 0 0,-1 1 1 0 0,1-1 0 0 0,-1 1 0 0 0,1-1-1 0 0,0 1 1 0 0,-1 0 0 0 0,1 0-1 0 0,-12 6 6 0 0,2-6 28 0 0,2 0 58 0 0,5 5 103 0 0,-1 0-23 0 0,-2-1 40 0 0,-9 3 44 0 0,12-6-165 0 0,-6 3 143 0 0,7-5-178 0 0,1 1 0 0 0,0 0 0 0 0,0 1 0 0 0,0-1 0 0 0,0 0-1 0 0,0 1 1 0 0,0-1 0 0 0,0 1 0 0 0,0 0-56 0 0,-24 26 696 0 0,2 1-94 0 0,2 2-85 0 0,4 2-76 0 0,13-24-260 0 0,2 1 1 0 0,-1 0-1 0 0,-1 10-181 0 0,-9 24 431 0 0,11-37-368 0 0,1 1 0 0 0,-1-1 1 0 0,1 1-1 0 0,1 0 0 0 0,-1 0 1 0 0,1 0-1 0 0,1 0 0 0 0,-1 5-63 0 0,0 4 135 0 0,0 0-1 0 0,-4 12-134 0 0,2-11 147 0 0,1 1 0 0 0,-1 15-147 0 0,3-16 52 0 0,-1-8-5 0 0,1 0 1 0 0,1 0-1 0 0,-1 0 0 0 0,3 8-47 0 0,7 9 73 0 0,-3-11-5 0 0,4-5-23 0 0,-1-2-1 0 0,-3 3 14 0 0,-4-7-36 0 0,1 0 0 0 0,-1-1 0 0 0,1 1 0 0 0,0-1 0 0 0,0 0 0 0 0,1 0 0 0 0,-1 0 0 0 0,5 2-22 0 0,-4-2 14 0 0,0-1 0 0 0,0 0 0 0 0,0-1 1 0 0,0 1-1 0 0,1-1-14 0 0,11 0 25 0 0,-16-2-20 0 0,1 0 1 0 0,-1 0-1 0 0,1 0 0 0 0,-1 1 0 0 0,0-1 0 0 0,1 0 1 0 0,-1 0-1 0 0,0 1 0 0 0,0-1 0 0 0,1 1-5 0 0,6 4 11 0 0,-7-4-9 0 0,1 0 0 0 0,-1 0 0 0 0,0-1 0 0 0,1 1 0 0 0,-1 0 1 0 0,1-1-1 0 0,-1 1 0 0 0,1-1 0 0 0,-1 1 0 0 0,1-1 0 0 0,0 0 0 0 0,-1 1 1 0 0,1-1-1 0 0,-1 0 0 0 0,2 0-2 0 0,0 0-61 0 0,4 0 29 0 0,3 1 17 0 0,-3-1-26 0 0,0 1-36 0 0,-1-2-58 0 0,-1 1-32 0 0,0-1-62 0 0,-1 0-70 0 0,0-1-80 0 0,-2 1 52 0 0,0 0-59 0 0,0 0-52 0 0,0-1-45 0 0,1-1-595 0 0,1 1-103 0 0,2 0-790 0 0,3 2-1117 0 0,-9 0 3006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4:59.5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168 46 7800 0 0,'0'0'174'0'0,"3"0"29"0"0,7-3 13 0 0,-10 3-203 0 0,1-1 1 0 0,-1 0-1 0 0,0 0 0 0 0,1 1 0 0 0,-1-1 1 0 0,0 0-1 0 0,0 0 0 0 0,0 0 0 0 0,1 1 0 0 0,-1-1 1 0 0,0 0-1 0 0,0 0 0 0 0,0 0 0 0 0,-1 0-13 0 0,1-3 85 0 0,0 1-42 0 0,-5-4-3 0 0,3 6 28 0 0,0 0 13 0 0,1 0 42 0 0,0-1 51 0 0,0 1 60 0 0,0-1 70 0 0,0 0 77 0 0,1-1 89 0 0,-1 0 95 0 0,-1 3 31 0 0,-4 0-297 0 0,1 0 28 0 0,-7 3 511 0 0,8-2-610 0 0,1 0-34 0 0,0 1-59 0 0,0-1-46 0 0,1 1-55 0 0,-1 0-62 0 0,1 0 306 0 0,-1 0-102 0 0,0-2-64 0 0,-1 0-58 0 0,1 1-12 0 0,1-1 46 0 0,-13 13 251 0 0,0-1-108 0 0,4-4-68 0 0,5 7-21 0 0,1-1-40 0 0,-4-3-6 0 0,-5 9 15 0 0,11-16-95 0 0,1 1 0 0 0,0 0 0 0 0,0-1 0 0 0,0 1 0 0 0,1 0 0 0 0,0 0 0 0 0,0 0 0 0 0,0 0 0 0 0,0 5-16 0 0,1-8 11 0 0,0 0 0 0 0,0 0 0 0 0,0 0 0 0 0,-1 0 0 0 0,1-1 0 0 0,0 1 0 0 0,-1 0 0 0 0,0 0 1 0 0,1 0-1 0 0,-1-1 0 0 0,0 1 0 0 0,0 0 0 0 0,-1 0-11 0 0,1 0 10 0 0,0-1 0 0 0,1 0-1 0 0,-1 1 1 0 0,0-1 0 0 0,1 1 0 0 0,-1-1 0 0 0,1 1-1 0 0,-1-1 1 0 0,1 1 0 0 0,-1-1 0 0 0,1 1 0 0 0,0-1-1 0 0,0 2-8 0 0,0 7 61 0 0,-1-7-42 0 0,1-1 0 0 0,0 1 0 0 0,0 0-1 0 0,0-1 1 0 0,0 1 0 0 0,0 0 0 0 0,0 0-1 0 0,1-1 1 0 0,0 1 0 0 0,-1-1-1 0 0,2 2-19 0 0,8 1 96 0 0,-5 5 0 0 0,1-5-29 0 0,-5-5-63 0 0,-1 0 0 0 0,0 0 0 0 0,1 0 1 0 0,-1 1-1 0 0,0-1 0 0 0,1 0 0 0 0,-1 0 0 0 0,0 1 0 0 0,1-1 0 0 0,-1 0 0 0 0,0 0 0 0 0,0 1 0 0 0,1-1 0 0 0,-1 0 0 0 0,0 1 0 0 0,0-1 0 0 0,1 0 0 0 0,-1 1 0 0 0,0-1 0 0 0,0 1 0 0 0,0-1 0 0 0,0 0 0 0 0,0 1 0 0 0,0-1 0 0 0,0 1 0 0 0,0-1 0 0 0,0 0 0 0 0,0 1 0 0 0,0-1 0 0 0,0 1 0 0 0,0-1-4 0 0,0 0 2 0 0,0 0 0 0 0,0 0 0 0 0,0 1-1 0 0,0-1 1 0 0,0 0 0 0 0,0 0-1 0 0,0 0 1 0 0,0 0 0 0 0,0 0-1 0 0,0 0 1 0 0,0 0 0 0 0,0 0-1 0 0,0 0 1 0 0,0 0 0 0 0,0 1-1 0 0,0-1 1 0 0,0 0 0 0 0,0 0-1 0 0,0 0 1 0 0,0 0 0 0 0,0 0 0 0 0,0 0-1 0 0,0 0 1 0 0,0 0 0 0 0,0 0-1 0 0,0 0 1 0 0,0 0 0 0 0,1 0-1 0 0,-1 1 1 0 0,0-1 0 0 0,0 0-1 0 0,0 0 1 0 0,0 0 0 0 0,0 0-1 0 0,0 0 1 0 0,0 0 0 0 0,0 0-1 0 0,0 0 1 0 0,0 0 0 0 0,0 0 0 0 0,0 0-1 0 0,1 0 1 0 0,-1 0 0 0 0,0 0-1 0 0,0 0 1 0 0,0 0 0 0 0,0 0-1 0 0,0 0 1 0 0,0 0 0 0 0,0 0-1 0 0,0 0 1 0 0,0 0 0 0 0,0 0-1 0 0,0 0 1 0 0,1 0 0 0 0,-1 0-1 0 0,0 0-1 0 0,11 0 93 0 0,-6 1-60 0 0,-1-1-1 0 0,1 1 0 0 0,0-1 1 0 0,-1-1-1 0 0,1 1 0 0 0,-1 0 1 0 0,1-1-1 0 0,-1 0 0 0 0,2-1-32 0 0,54-28 336 0 0,-59 29-331 0 0,0 1-1 0 0,0-1 0 0 0,0 1 0 0 0,0-1 1 0 0,-1 0-1 0 0,1 0 0 0 0,0 0 0 0 0,0 1 1 0 0,-1-1-1 0 0,1 0 0 0 0,-1 0 0 0 0,1 0 0 0 0,-1 0 1 0 0,1 0-1 0 0,-1 0 0 0 0,1-1-4 0 0,5-8 12 0 0,22-8-12 0 0,-27 17-1 0 0,0 0 0 0 0,0 0 0 0 0,0 0 0 0 0,1 0 0 0 0,-1-1 0 0 0,0 1 0 0 0,0 0-1 0 0,-1-1 1 0 0,1 1 0 0 0,0-1 0 0 0,0 1 0 0 0,-1-1 0 0 0,1 1 0 0 0,-1-1-1 0 0,1 0 1 0 0,-1 1 0 0 0,0-1 0 0 0,1 1 0 0 0,-1-1 0 0 0,0 0 1 0 0,0 0-13 0 0,0 1 1 0 0,0-1-1 0 0,0 0 1 0 0,1 0-1 0 0,-1 1 1 0 0,1-1-1 0 0,-1 0 1 0 0,1 1-1 0 0,0-1 1 0 0,-1 1-1 0 0,1-1 1 0 0,0 1-1 0 0,0-1 13 0 0,0 1-12 0 0,0-1 0 0 0,0 1 1 0 0,0-1-1 0 0,0 1 0 0 0,-1-1 0 0 0,1 1 1 0 0,-1-1-1 0 0,1 0 0 0 0,-1 1 0 0 0,0-1 0 0 0,1 0 1 0 0,-1 0-1 0 0,0 1 12 0 0,3-28-196 0 0,4 5 79 0 0,-5 19 96 0 0,0-5-18 0 0,-2-5-112 0 0,1 0-43 0 0,1 9 106 0 0,24-9-160 0 0,-24 13 121 0 0,-2 2-1 0 0,0 0 5 0 0,0 2 22 0 0,1 7 33 0 0,-1-5 41 0 0,0 0 0 0 0,0 0 0 0 0,0 0 0 0 0,0 0 0 0 0,-1 0 1 0 0,1 0-1 0 0,-1 0 0 0 0,0 1 27 0 0,-2 4-29 0 0,-9 24-29 0 0,10-29 44 0 0,0-1 0 0 0,0 1 1 0 0,1 0-1 0 0,0-1 0 0 0,-1 1 0 0 0,1 0 0 0 0,1 0 0 0 0,-1-1 1 0 0,1 3 13 0 0,-1 16-26 0 0,1 21 26 0 0,0-41 0 0 0,0-1 0 0 0,0 1 0 0 0,0 0 0 0 0,1 0 0 0 0,-1 0 0 0 0,1 0 0 0 0,-1-1 0 0 0,1 1 0 0 0,-1 0 0 0 0,1 0 0 0 0,0-1 0 0 0,0 1 0 0 0,1 1 0 0 0,-1-2 0 0 0,0 0 0 0 0,0 1 0 0 0,-1-1 0 0 0,1 1 0 0 0,0-1 0 0 0,-1 1 0 0 0,1-1 0 0 0,-1 1 0 0 0,0-1 0 0 0,1 1 0 0 0,-1-1 0 0 0,0 1 0 0 0,0 1 0 0 0,3 12 0 0 0,12 15 53 0 0,-15-29-52 0 0,1 0 0 0 0,0 0 0 0 0,0 0-1 0 0,-1 0 1 0 0,1 0 0 0 0,0 0 0 0 0,0 0 0 0 0,0 0 0 0 0,0 0 0 0 0,0 0 0 0 0,0-1 0 0 0,1 2-1 0 0,4-1-32 0 0,-3 0-83 0 0,-1-1-87 0 0,-1 0 55 0 0,0 0-37 0 0,-1 0 184 0 0,1 0-224 0 0,-1 0-38 0 0,1 0-361 0 0,-1 0 81 0 0,0 0-52 0 0,0 0-707 0 0,0 0-565 0 0,0 0-1074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4:59.9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11144 0 0,'0'2'248'0'0,"0"5"77"0"0,0 0-81 0 0,0 0-70 0 0,0 0-58 0 0,0 7-19 0 0,0 17-85 0 0,0-24 2 0 0,2-1 47 0 0,0-1 49 0 0,1 0 48 0 0,0 0 49 0 0,-1 0 47 0 0,0 1 50 0 0,-1 1 48 0 0,-1-1-12 0 0,-1 1 51 0 0,1 12 544 0 0,0-7-387 0 0,0-7-363 0 0,1-1-34 0 0,0 0-41 0 0,0-1-47 0 0,4 5 96 0 0,1 4 47 0 0,-4 1 20 0 0,-2-13-399 0 0,0 0 49 0 0,0 1 45 0 0,0-1 39 0 0,0 0 39 0 0,0 1 42 0 0,0-1 82 0 0,0 1 49 0 0,0 0 311 0 0,0 0-380 0 0,0-1-61 0 0,0 1-68 0 0,0-1-67 0 0,0 1-78 0 0,0 0-91 0 0,0-1-32 0 0,0 1-77 0 0,0-1-84 0 0,0 1-89 0 0,0-1-96 0 0,0 1-103 0 0,0 0-109 0 0,0-1-116 0 0,0 0-1084 0 0,0 0-1166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5:00.2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1 198 10304 0 0,'0'0'233'0'0,"0"0"39"0"0,0 0 15 0 0,0 0-125 0 0,2 2-84 0 0,2 3-38 0 0,4 9-21 0 0,-7-8 30 0 0,-1-4 48 0 0,2 1 110 0 0,3 3-10 0 0,10 21 503 0 0,-10-17-450 0 0,-5-10-247 0 0,4 11 329 0 0,-3 2-45 0 0,-1-1-46 0 0,-1 0-50 0 0,0-2-28 0 0,1 4 129 0 0,0-3-112 0 0,3 9 105 0 0,7 1 54 0 0,-5 6-3 0 0,-2-13-187 0 0,5 27 242 0 0,-7-18-149 0 0,-1 49 256 0 0,0-38-219 0 0,4-12-125 0 0,5-1 36 0 0,-8-18-164 0 0,0-1 0 0 0,-1 1-1 0 0,1-1 1 0 0,-1 1-1 0 0,1-1 1 0 0,-1 1-1 0 0,0 0 1 0 0,0 1-26 0 0,-1 20 118 0 0,0-17-81 0 0,1 1 61 0 0,0-2-46 0 0,0 12-11 0 0,0-15 34 0 0,0-3 14 0 0,0 0-20 0 0,0 0-30 0 0,0 0-114 0 0,0 0-74 0 0,0 0 54 0 0,0 0-76 0 0,0 0-91 0 0,0 0 78 0 0,0 0-41 0 0,0 0-46 0 0,0 0-42 0 0,0 0-39 0 0,0 0-35 0 0,0 0-251 0 0,0 0-58 0 0,0 0-46 0 0,0 0-34 0 0,0 0-1388 0 0,0 0-1230 0 0</inkml:trace>
  <inkml:trace contextRef="#ctx0" brushRef="#br0" timeOffset="321">318 394 7744 0 0,'0'0'174'0'0,"0"0"29"0"0,0 0 12 0 0,0 3-35 0 0,0 3-124 0 0,0-2 28 0 0,0-2 85 0 0,-2-2 195 0 0,1 0-333 0 0,1 0 0 0 0,-1 0 0 0 0,1 0 0 0 0,-1 0 1 0 0,1 0-1 0 0,-1 0 0 0 0,1 0 0 0 0,0 0 0 0 0,-1 1 0 0 0,1-1 0 0 0,-1 0 0 0 0,1 0 0 0 0,-1 0 1 0 0,1 1-1 0 0,0-1 0 0 0,-1 0 0 0 0,1 0 0 0 0,-1 1 0 0 0,1-1 0 0 0,0 0 0 0 0,0 1 1 0 0,-1-1-1 0 0,1 0 0 0 0,0 1 0 0 0,-1-1 0 0 0,1 0 0 0 0,0 1 0 0 0,0-1 0 0 0,0 1 0 0 0,-1-1-31 0 0,0 16 960 0 0,1-11-726 0 0,-2 0 391 0 0,-5 2-262 0 0,4 0-94 0 0,1-2-14 0 0,1 1 37 0 0,-2-1 266 0 0,-8 2-182 0 0,3-3-154 0 0,2 0 36 0 0,1 6 136 0 0,-5-5-22 0 0,5 3-141 0 0,-3 8 3 0 0,6-12-161 0 0,-1 2 33 0 0,1-1-33 0 0,-4 6 116 0 0,3-6-78 0 0,-3 1 50 0 0,-4 7 1 0 0,7 2-27 0 0,3-15-127 0 0,0 1-1 0 0,0 0 1 0 0,0-1-1 0 0,0 1 1 0 0,0 0-1 0 0,0-1 1 0 0,0 1-1 0 0,0-1 1 0 0,0 1-1 0 0,-1 0 1 0 0,1-1-1 0 0,0 1 1 0 0,0 0-1 0 0,-1-1 1 0 0,1 1-1 0 0,0-1 1 0 0,-1 1-1 0 0,1-1 1 0 0,-1 1-1 0 0,1-1 0 0 0,-1 1 1 0 0,1-1-1 0 0,-1 1 1 0 0,1-1-1 0 0,-1 0 1 0 0,1 1-8 0 0,-1-1 6 0 0,1 0-1 0 0,-1 1 1 0 0,0-1 0 0 0,1 1 0 0 0,-1-1-1 0 0,1 1 1 0 0,0-1 0 0 0,-1 1 0 0 0,1-1-1 0 0,-1 1 1 0 0,1-1 0 0 0,0 1 0 0 0,-1-1-1 0 0,1 1 1 0 0,0 0 0 0 0,0-1 0 0 0,0 1-1 0 0,-1-1 1 0 0,1 1 0 0 0,0 0 0 0 0,0-1-1 0 0,0 1 1 0 0,0 0 0 0 0,0-1 0 0 0,0 1 0 0 0,0 0-7 0 0,0 42 327 0 0,0-37-233 0 0,0 0-42 0 0,0-1 31 0 0,3-5-18 0 0,7 0 3 0 0,-10 0-66 0 0,0 0 1 0 0,0 0-1 0 0,0 0 1 0 0,0 0-1 0 0,0 0 0 0 0,0 0 1 0 0,0 0-1 0 0,0 0 0 0 0,0 0 1 0 0,1 0-1 0 0,-1 0 0 0 0,0 0 1 0 0,0 0-1 0 0,0 0 0 0 0,0 0 1 0 0,0 0-1 0 0,0 0 1 0 0,0 0-1 0 0,0 0 0 0 0,0 0 1 0 0,0 0-1 0 0,0 0 0 0 0,1 0 1 0 0,-1 0-1 0 0,0 0 0 0 0,0 0 1 0 0,0 1-1 0 0,0-1 0 0 0,0 0 1 0 0,0 0-1 0 0,0 0 1 0 0,0 0-1 0 0,0 0 0 0 0,0 0 1 0 0,0 0-1 0 0,0 0 0 0 0,0 0 1 0 0,0 0-1 0 0,0 0 0 0 0,0 0 1 0 0,0 0-1 0 0,0 1 0 0 0,0-1 1 0 0,0 0-1 0 0,0 0 1 0 0,0 0-1 0 0,0 0 0 0 0,0 0 1 0 0,0 0-1 0 0,0 0 0 0 0,0 0 1 0 0,0 0-1 0 0,0 0 0 0 0,0 1 1 0 0,0-1-1 0 0,0 0 0 0 0,0 0-1 0 0,0 0 4 0 0,0 1 0 0 0,0-1 0 0 0,0 1 0 0 0,0-1-1 0 0,0 1 1 0 0,0-1 0 0 0,0 1 0 0 0,0-1 0 0 0,0 1 0 0 0,1-1-1 0 0,-1 0 1 0 0,0 1 0 0 0,0-1 0 0 0,0 1 0 0 0,1-1-1 0 0,-1 1 1 0 0,0-1 0 0 0,0 0 0 0 0,1 1 0 0 0,-1-1-1 0 0,0 0 1 0 0,1 1 0 0 0,-1-1 0 0 0,0 0 0 0 0,1 1-1 0 0,-1-1 1 0 0,1 0 0 0 0,-1 0 0 0 0,0 1 0 0 0,1-1 0 0 0,-1 0-1 0 0,1 0 1 0 0,-1 0 0 0 0,1 0 0 0 0,-1 0 0 0 0,1 1-1 0 0,-1-1 1 0 0,1 0 0 0 0,-1 0 0 0 0,0 0 0 0 0,1 0-1 0 0,0-1-3 0 0,4 4 78 0 0,5 7-12 0 0,-4-6 21 0 0,3-5-64 0 0,-6 1-5 0 0,1 0-5 0 0,1-1 0 0 0,-1 1 0 0 0,1 0 0 0 0,0-1-1 0 0,1-1-12 0 0,6-4 8 0 0,-11 6-5 0 0,0-1-1 0 0,0 0 1 0 0,0 1 0 0 0,0-1-1 0 0,0 1 1 0 0,0-1 0 0 0,0 1-1 0 0,0-1 1 0 0,0 1 0 0 0,0 0 0 0 0,0 0-1 0 0,0 0 1 0 0,0-1 0 0 0,0 1-1 0 0,0 0 1 0 0,0 0 0 0 0,1 0-3 0 0,10 0-79 0 0,10 0-45 0 0,-14 0 42 0 0,1 0-60 0 0,1 0-78 0 0,-5 0 18 0 0,0-1 69 0 0,-2 0 55 0 0,4-3-50 0 0,-3 2 43 0 0,0-1-50 0 0,-1 2 5 0 0,0 0-42 0 0,0 0-8 0 0,1 1-39 0 0,0-1-42 0 0,1 1-48 0 0,15 0-468 0 0,-15 0-20 0 0</inkml:trace>
  <inkml:trace contextRef="#ctx0" brushRef="#br0" timeOffset="966.84">590 1 8640 0 0,'0'0'197'0'0,"0"0"24"0"0,0 0 17 0 0,3 2-38 0 0,-2 0-225 0 0,0-1 51 0 0,1 0 44 0 0,-1 1 36 0 0,3 2 181 0 0,5 4 522 0 0,-7-5-600 0 0,0-1-53 0 0,0 0-64 0 0,-1-2-94 0 0,-1 1-38 0 0,1 0 262 0 0,0 0-42 0 0,0 1-37 0 0,0-1-33 0 0,-1 0-15 0 0,0 1-34 0 0,0 2 4 0 0,0-1-20 0 0,1-1 71 0 0,0 0-108 0 0,1 0 52 0 0,1 2 107 0 0,1 0 61 0 0,6 7 384 0 0,-7-7-462 0 0,-1 0-60 0 0,3 6 169 0 0,2 3 21 0 0,-4-6-139 0 0,1 6 131 0 0,-4 1-101 0 0,1 2 12 0 0,5-1-4 0 0,-5-12-142 0 0,0 0 1 0 0,0 0-1 0 0,0 0 0 0 0,0 0 0 0 0,0 1 0 0 0,-1-1 0 0 0,1 0 0 0 0,-1 2-37 0 0,2 11 181 0 0,3 1-36 0 0,1-2-41 0 0,-5-7-30 0 0,0 1 0 0 0,0-1 0 0 0,-1 1 0 0 0,0 0 0 0 0,-1 7-74 0 0,0-9 54 0 0,0 0 1 0 0,1 0-1 0 0,0 0 1 0 0,1 0-1 0 0,0 0 1 0 0,0 0-1 0 0,1 3-54 0 0,3 5 138 0 0,-4-12-107 0 0,1 0 1 0 0,-1 0-1 0 0,0 1 0 0 0,-1-1 1 0 0,1 0-1 0 0,0 1 1 0 0,-1-1-1 0 0,0 0 0 0 0,0 1-31 0 0,0 147 1032 0 0,0-144-968 0 0,-1 0 1 0 0,0 0-1 0 0,0 0 0 0 0,-1 0 0 0 0,0 0 0 0 0,-2 5-64 0 0,3-8 41 0 0,-3 13 157 0 0,5 2-23 0 0,-1-9-86 0 0,0 8 148 0 0,0 6 1 0 0,-2-6-98 0 0,-5-5-18 0 0,7-12-103 0 0,-1 0-1 0 0,0 1 0 0 0,0-1 0 0 0,1 0 1 0 0,-1 1-1 0 0,1-1 0 0 0,-1 1 1 0 0,1-1-1 0 0,0 1 0 0 0,-1-1 0 0 0,1 1 1 0 0,0-1-1 0 0,0 1-18 0 0,0-1 8 0 0,0-1 0 0 0,0 1-1 0 0,0 0 1 0 0,0-1 0 0 0,0 1 0 0 0,0-1-1 0 0,0 1 1 0 0,0 0 0 0 0,-1-1 0 0 0,1 1-1 0 0,0 0 1 0 0,0-1 0 0 0,-1 1 0 0 0,1-1-1 0 0,0 1 1 0 0,-1 0 0 0 0,1-1 0 0 0,0 1 0 0 0,-1-1-1 0 0,1 1 1 0 0,-1-1 0 0 0,1 0 0 0 0,-1 1-1 0 0,1-1 1 0 0,-1 1 0 0 0,0-1-8 0 0,1 0 7 0 0,-1 1 0 0 0,1-1 0 0 0,-1 1 0 0 0,1-1 0 0 0,-1 0 0 0 0,1 1 0 0 0,-1-1 0 0 0,1 1 0 0 0,0-1 0 0 0,-1 1 1 0 0,1-1-1 0 0,0 1 0 0 0,-1 0 0 0 0,1-1 0 0 0,0 1 0 0 0,0-1 0 0 0,-1 1 0 0 0,1 0 0 0 0,0-1 0 0 0,0 1 0 0 0,0 0 0 0 0,0-1 0 0 0,0 1 0 0 0,0 0 0 0 0,0-1 0 0 0,0 1-7 0 0,0 0 6 0 0,0-1 0 0 0,0 1 0 0 0,0-1-1 0 0,0 0 1 0 0,0 1 0 0 0,0-1 0 0 0,0 1-1 0 0,0-1 1 0 0,0 1 0 0 0,0-1 0 0 0,0 1-1 0 0,0-1 1 0 0,0 1 0 0 0,0-1 0 0 0,-1 1-1 0 0,1-1 1 0 0,0 1 0 0 0,0-1 0 0 0,0 0-1 0 0,-1 1 1 0 0,1-1 0 0 0,0 1 0 0 0,-1-1-1 0 0,1 0 1 0 0,0 1 0 0 0,-1-1 0 0 0,1 0-1 0 0,0 0 1 0 0,-1 1 0 0 0,1-1 0 0 0,-1 0-1 0 0,1 1-5 0 0,-7 3 115 0 0,-1 10 109 0 0,1-3-67 0 0,5-8 21 0 0,2-3-61 0 0,-3 0-21 0 0,0-2-59 0 0,-5 7 13 0 0,-9 4 40 0 0,2 1-93 0 0,11-5-35 0 0,4-4 34 0 0,-1-1-1 0 0,1 0 1 0 0,0 0 0 0 0,0 0 0 0 0,0 1 0 0 0,0-1 0 0 0,-1 0 0 0 0,1 0 0 0 0,0 0 0 0 0,0 0 0 0 0,-1 1 0 0 0,1-1 0 0 0,0 0 0 0 0,0 0 0 0 0,0 0 0 0 0,-1 0-1 0 0,1 0 1 0 0,0 0 0 0 0,-1 0 0 0 0,1 0 0 0 0,0 0 0 0 0,0 0 0 0 0,-1 0 0 0 0,1 0 0 0 0,0 0 0 0 0,0 0 0 0 0,-1 0 0 0 0,1 0 0 0 0,0 0 0 0 0,0 0 0 0 0,-1 0-1 0 0,1 0 1 0 0,0 0 4 0 0,-3 0-176 0 0,3 0 0 0 0,0 0 42 0 0,0 0-40 0 0,0 0-111 0 0,0 0-292 0 0,-2 0-530 0 0,0 0 849 0 0,0 0 56 0 0,1 0 0 0 0,-1 0-41 0 0,1 0 1 0 0,0 0-41 0 0,0 0-49 0 0,1 0-53 0 0,-1 0-57 0 0,0 0-54 0 0,1 0-47 0 0,0 0-43 0 0,-1 0-162 0 0,1 0-42 0 0,0 0-198 0 0,0 0-538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3:45.52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1 8536 0 0,'0'0'249'0'0,"0"0"-1"0"0,0 0-88 0 0,0 0-41 0 0,3 2 125 0 0,-2-1-176 0 0,1 2 49 0 0,3 4 65 0 0,-3-4-69 0 0,-1 0 30 0 0,-1 1 59 0 0,1 0 74 0 0,-1 1 88 0 0,2 4 30 0 0,2-1-53 0 0,3 6 87 0 0,-2 11 172 0 0,1-10-131 0 0,3 5 114 0 0,0 10-139 0 0,-2-1-42 0 0,11 63 679 0 0,-6-30-315 0 0,-3-20-180 0 0,-6-12-96 0 0,-1 3-24 0 0,1-20-321 0 0,1 2 40 0 0,9 38 537 0 0,-7-34-439 0 0,-1 17 478 0 0,5-17-479 0 0,2-1-6 0 0,-11-16-235 0 0,0 0 0 0 0,-1 0 0 0 0,1 0 0 0 0,0 0 1 0 0,-1 0-1 0 0,1 0 0 0 0,-1 0 0 0 0,0 0 0 0 0,0 1-41 0 0,1-1 55 0 0,-1 0 0 0 0,0 0 0 0 0,1 0-1 0 0,-1 0 1 0 0,1 1 0 0 0,0-1 0 0 0,0 0-1 0 0,0 0 1 0 0,0 0 0 0 0,0 0-55 0 0,4 8 167 0 0,-3-5-129 0 0,-2 0-40 0 0,0-3 91 0 0,3 1-5 0 0,7 9-16 0 0,-8-4-5 0 0,-2-5-85 0 0,1 0-42 0 0,-1 0-30 0 0,0 0-46 0 0,0-1-52 0 0,0 0-61 0 0,0 0-52 0 0,0 0-69 0 0,0-1 48 0 0,0-1-52 0 0,0 1-47 0 0,0-1-43 0 0,0 0-303 0 0,0 0-72 0 0,0 0-54 0 0,0 0-41 0 0,0 0-355 0 0,0 0-35 0 0,0 0-2783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4:57.3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15 8984 0 0,'0'0'200'0'0,"0"0"33"0"0,0 0 15 0 0,0 3-36 0 0,0-1-218 0 0,-1 2 94 0 0,1-1 43 0 0,0 1 38 0 0,1 16 771 0 0,0-15-730 0 0,0 0-99 0 0,2 0 37 0 0,3 9 356 0 0,-5-11-368 0 0,0 1 1 0 0,0-1-1 0 0,-1 1 0 0 0,1 0 1 0 0,-1-1-1 0 0,0 4-136 0 0,0-1 73 0 0,0 2 63 0 0,0 0 36 0 0,0-5-100 0 0,0-1-1 0 0,1 1 1 0 0,-1 0-1 0 0,1-1 1 0 0,0 0-1 0 0,-1 1 1 0 0,1-1-1 0 0,0 1 1 0 0,1 0-72 0 0,6 7 230 0 0,-7-8-188 0 0,1 0 1 0 0,-1-1-1 0 0,1 1 0 0 0,-1 0 1 0 0,0 0-1 0 0,0-1 0 0 0,0 1 1 0 0,0 1-43 0 0,0 0 55 0 0,0 0-1 0 0,0 0 1 0 0,-1 0 0 0 0,1 0 0 0 0,-1 0 0 0 0,0 0 0 0 0,0 2-55 0 0,1 5 184 0 0,1-3-33 0 0,3 0-4 0 0,3 2 32 0 0,4 6 102 0 0,-9-8-142 0 0,4 6 102 0 0,-6-11-206 0 0,0 0 0 0 0,0 0 0 0 0,1 0-1 0 0,-1 0 1 0 0,0-1 0 0 0,1 1 0 0 0,0 0 0 0 0,-1-1 0 0 0,1 1 0 0 0,0-1 0 0 0,0 0 0 0 0,0 0-1 0 0,1 1-34 0 0,9 3 272 0 0,-7 5 0 0 0,5-5-10 0 0,-5 1-117 0 0,-5-5-137 0 0,0-1 0 0 0,0 1 1 0 0,0-1-1 0 0,1 1 0 0 0,-1-1 1 0 0,0 0-1 0 0,1 1 0 0 0,-1-1 1 0 0,0 0-1 0 0,1 1 0 0 0,-1-1 0 0 0,0 0 1 0 0,1 0-1 0 0,-1 1 0 0 0,1-1 1 0 0,-1 0-1 0 0,0 0 0 0 0,1 1 1 0 0,-1-1-1 0 0,1 0 0 0 0,-1 0 0 0 0,1 0 1 0 0,-1 0-1 0 0,1 0 0 0 0,-1 0 1 0 0,1 0-1 0 0,-1 0 0 0 0,1 0 1 0 0,-1 0-1 0 0,1 0 0 0 0,-1 0 0 0 0,1 0-8 0 0,26 0 343 0 0,-11 0-144 0 0,-11-3-53 0 0,20-12 129 0 0,-20 5-208 0 0,6 4-41 0 0,-10 5-22 0 0,0 1 0 0 0,0 0 0 0 0,0-1 0 0 0,0 1 0 0 0,0-1 0 0 0,0 1 0 0 0,-1-1 0 0 0,1 0 0 0 0,0 1 0 0 0,0-1 0 0 0,0 0 0 0 0,-1 0 0 0 0,1 0 0 0 0,0 1 0 0 0,-1-1 0 0 0,1-1-4 0 0,2-7 33 0 0,-3-17 160 0 0,0 16-163 0 0,0 6 60 0 0,0 0-33 0 0,0-4-33 0 0,0 2-71 0 0,0 0-44 0 0,0-1-182 0 0,0 4 2 0 0,0 4 12 0 0,0 7 62 0 0,0-2 136 0 0,0 2 33 0 0,-1 8 21 0 0,0-15 3 0 0,1 1 0 0 0,0-1-1 0 0,0 1 1 0 0,0 0-1 0 0,0-1 1 0 0,0 1-1 0 0,0 0 1 0 0,0-1 0 0 0,0 1-1 0 0,1 0 1 0 0,-1-1-1 0 0,1 1 1 0 0,-1 0 4 0 0,3 3-5 0 0,1 0-1 0 0,-1 0 1 0 0,1 0 0 0 0,0-1 0 0 0,0 1-1 0 0,4 3 6 0 0,-3-4 0 0 0,0 0 0 0 0,1 0 0 0 0,0-1 0 0 0,-1 0 0 0 0,1 1 0 0 0,1-1 0 0 0,-2-1 0 0 0,-1-1 0 0 0,0 0 1 0 0,1 0-1 0 0,-1 0 0 0 0,0-1 0 0 0,0 1 0 0 0,0-1 0 0 0,0 0 0 0 0,1-1 0 0 0,2 1 0 0 0,9-1 10 0 0,-9 1 11 0 0,-5 0-11 0 0,0 0-1 0 0,0 0 1 0 0,0 0 0 0 0,0 0-1 0 0,0 0 1 0 0,0 0-1 0 0,0-1 1 0 0,0 1 0 0 0,0-1-1 0 0,1 0-9 0 0,1-1 19 0 0,12-6 55 0 0,-8 3 11 0 0,-3-5 33 0 0,5 5 2 0 0,-4-5-14 0 0,1-4-50 0 0,-5 10-44 0 0,0-11 14 0 0,-2 15-22 0 0,0-1 0 0 0,0 0 0 0 0,0 0 0 0 0,0 0-1 0 0,0 0 1 0 0,0 1 0 0 0,1-1 0 0 0,-1 0 0 0 0,0 0 0 0 0,0 0-1 0 0,0 1 1 0 0,1-1 0 0 0,-1 0 0 0 0,1 0 0 0 0,-1 1-4 0 0,6-4 16 0 0,0 0 28 0 0,-6 4-41 0 0,0-1 1 0 0,0 1 0 0 0,0-1-1 0 0,0 1 1 0 0,0-1 0 0 0,0 1-1 0 0,0-1 1 0 0,0 1 0 0 0,0-1 0 0 0,0 1-1 0 0,0-1 1 0 0,0 1 0 0 0,0-1-1 0 0,0 1 1 0 0,0 0 0 0 0,-1-1-1 0 0,1 1 1 0 0,0-1 0 0 0,0 1-1 0 0,0-1 1 0 0,-1 1-4 0 0,-7-17 94 0 0,7 14-80 0 0,0 0-1 0 0,1 0 1 0 0,-1 0 0 0 0,0 0-1 0 0,1 0 1 0 0,0 0-1 0 0,0-2-13 0 0,-3-12 74 0 0,-3 4-70 0 0,2 4-45 0 0,-1-2-38 0 0,2 4 33 0 0,-6-10 0 0 0,3 8-5 0 0,1-2-62 0 0,1 3-14 0 0,1-1-54 0 0,2 8 29 0 0,0-1 45 0 0,-1-2 2 0 0,0 0 117 0 0,-3-4 117 0 0,2 5-88 0 0,1-1-66 0 0,0 1-47 0 0,0 0-56 0 0,1 1-29 0 0,0-1-54 0 0,0 1-60 0 0,0 0-65 0 0,0 0 1 0 0,0 0-54 0 0,0 0-57 0 0,1 0-61 0 0,0 0-65 0 0,-1-1-68 0 0,1 1-73 0 0,0 0-75 0 0,0-4-1382 0 0,0-3-1225 0 0</inkml:trace>
  <inkml:trace contextRef="#ctx0" brushRef="#br0" timeOffset="969.45">636 242 6056 0 0,'0'0'176'0'0,"0"0"-37"0"0,0 0 11 0 0,0 0 69 0 0,0 0 201 0 0,0 0 366 0 0,2 0 29 0 0,2 0-528 0 0,8 0 348 0 0,-3 3-76 0 0,-4 3-142 0 0,-5-6-390 0 0,0 1-1 0 0,0-1 0 0 0,1 1 1 0 0,-1-1-1 0 0,0 0 1 0 0,0 1-1 0 0,1-1 0 0 0,-1 0 1 0 0,0 1-1 0 0,1-1 0 0 0,-1 0 1 0 0,1 1-1 0 0,-1-1 1 0 0,0 0-1 0 0,1 0 0 0 0,-1 1 1 0 0,1-1-1 0 0,-1 0 1 0 0,1 0-1 0 0,-1 0 0 0 0,0 0 1 0 0,1 0-1 0 0,-1 1 1 0 0,1-1-1 0 0,-1 0 0 0 0,1 0 1 0 0,-1 0-1 0 0,1 0 0 0 0,-1 0 1 0 0,1-1-1 0 0,-1 1 1 0 0,1 0-27 0 0,4 0 233 0 0,0 1 51 0 0,11-1 541 0 0,-9 0-520 0 0,0-1-61 0 0,-4 0-173 0 0,-1 0-41 0 0,7-4 191 0 0,0-1 51 0 0,1 4 33 0 0,-7 2 47 0 0,-1 0-6 0 0,10 1-39 0 0,4-1-45 0 0,-1-1-42 0 0,-15 1-208 0 0,1 0 0 0 0,0 0 0 0 0,-1 0 0 0 0,1 0 0 0 0,-1 0 0 0 0,1 0 0 0 0,0 0 0 0 0,-1 0 0 0 0,1-1 0 0 0,-1 1 0 0 0,1 0 0 0 0,0 0 0 0 0,-1-1 1 0 0,1 1-1 0 0,-1 0 0 0 0,1-1 0 0 0,-1 1 0 0 0,1-1 0 0 0,-1 1 0 0 0,1 0 0 0 0,-1-1 0 0 0,0 1 0 0 0,1-1 0 0 0,-1 0 0 0 0,0 1 0 0 0,1-1 0 0 0,-1 1 0 0 0,0-1 0 0 0,0 1 0 0 0,1-1 0 0 0,-1 0 0 0 0,0 1 0 0 0,0-1 0 0 0,0 0-12 0 0,0 1 3 0 0,0 0 0 0 0,0 0 0 0 0,0 0-1 0 0,0 0 1 0 0,0 0 0 0 0,0 0 0 0 0,0 0-1 0 0,0 0 1 0 0,0 0 0 0 0,0 0 0 0 0,0-1 0 0 0,0 1-1 0 0,0 0 1 0 0,0 0 0 0 0,0 0 0 0 0,0 0 0 0 0,0 0-1 0 0,0 0 1 0 0,0 0 0 0 0,0 0 0 0 0,0 0-1 0 0,0 0 1 0 0,0 0 0 0 0,0 0 0 0 0,0-1 0 0 0,0 1-1 0 0,0 0 1 0 0,0 0 0 0 0,1 0 0 0 0,-1 0-1 0 0,0 0 1 0 0,0 0 0 0 0,0 0 0 0 0,0 0 0 0 0,0 0-1 0 0,0 0 1 0 0,0 0 0 0 0,0 0 0 0 0,0 0 0 0 0,0 0-1 0 0,0 0 1 0 0,0 0 0 0 0,1 0 0 0 0,-1 0-1 0 0,0 0 1 0 0,0 0 0 0 0,0 0 0 0 0,0 0 0 0 0,0 0-1 0 0,0 0 1 0 0,0 0 0 0 0,0 0 0 0 0,0 0-1 0 0,0 0 1 0 0,0 0 0 0 0,1 0 0 0 0,-1 0-3 0 0,0 0 6 0 0,1 0 1 0 0,-1 0-1 0 0,1 0 1 0 0,-1 0 0 0 0,1 0-1 0 0,-1 0 1 0 0,0 0-1 0 0,1 0 1 0 0,-1 0-1 0 0,1 0 1 0 0,-1-1-1 0 0,1 1 1 0 0,-1 0-1 0 0,1 0 1 0 0,-1 0-1 0 0,0-1 1 0 0,1 1 0 0 0,-1 0-1 0 0,1-1 1 0 0,-1 1-1 0 0,0 0 1 0 0,1-1-1 0 0,-1 1 1 0 0,0 0-1 0 0,0-1 1 0 0,1 1-1 0 0,-1 0 1 0 0,0-1-1 0 0,0 1 1 0 0,1-1 0 0 0,-1 1-1 0 0,0-1 1 0 0,0 1-1 0 0,0-1 1 0 0,0 1-1 0 0,0 0 1 0 0,0-1-1 0 0,0 1 1 0 0,0-1-1 0 0,0 1 1 0 0,0-1-1 0 0,0 0-6 0 0,0 1 3 0 0,0 0-1 0 0,0 0 0 0 0,0 0 0 0 0,0 0 1 0 0,0 0-1 0 0,0 0 0 0 0,0 0 0 0 0,0 0 1 0 0,0 0-1 0 0,0-1 0 0 0,0 1 0 0 0,0 0 1 0 0,0 0-1 0 0,0 0 0 0 0,0 0 0 0 0,0 0 1 0 0,0 0-1 0 0,0 0 0 0 0,0 0 0 0 0,0 0 1 0 0,0 0-1 0 0,0 0 0 0 0,0-1 0 0 0,0 1 1 0 0,0 0-1 0 0,0 0 0 0 0,1 0 0 0 0,-1 0 1 0 0,0 0-1 0 0,0 0 0 0 0,0 0 0 0 0,0 0 1 0 0,0 0-1 0 0,0 0 0 0 0,0 0 0 0 0,0 0 1 0 0,0 0-1 0 0,0 0 0 0 0,0 0 0 0 0,0 0 1 0 0,0 0-1 0 0,1 0 0 0 0,-1 0 0 0 0,0 0 1 0 0,0 0-1 0 0,0 0 0 0 0,0 0 0 0 0,0 0 1 0 0,0 0-1 0 0,0 0 0 0 0,0 0 0 0 0,0 0 1 0 0,0 0-1 0 0,1 0 0 0 0,-1 0 0 0 0,0 0 1 0 0,0 0-4 0 0,0 0 6 0 0,1 0-1 0 0,-1 0 0 0 0,1 0 0 0 0,-1 0 0 0 0,1 0 1 0 0,-1 0-1 0 0,1 0 0 0 0,-1-1 0 0 0,1 1 0 0 0,-1 0 0 0 0,0 0 1 0 0,1 0-1 0 0,-1 0 0 0 0,1-1 0 0 0,-1 1 0 0 0,1 0 0 0 0,-1-1 1 0 0,0 1-1 0 0,1 0 0 0 0,-1 0 0 0 0,0-1 0 0 0,1 1 0 0 0,-1-1 1 0 0,0 1-1 0 0,1 0 0 0 0,-1-1 0 0 0,0 1 0 0 0,0-1 0 0 0,0 1 1 0 0,1-1-1 0 0,-1 1 0 0 0,0 0 0 0 0,0-1-4 0 0,1-22 126 0 0,-2 7-18 0 0,1 3-85 0 0,1-5 14 0 0,-2-2-13 0 0,0 19-23 0 0,1 1 0 0 0,0-1 0 0 0,0 1 0 0 0,-1 0 0 0 0,1-1 0 0 0,0 1 0 0 0,-1-1 0 0 0,1 1 0 0 0,0 0 0 0 0,-1-1 0 0 0,1 1 0 0 0,-1 0 0 0 0,1 0 0 0 0,-1-1 0 0 0,1 1 0 0 0,0 0 0 0 0,-1 0 0 0 0,1 0 0 0 0,-1-1 0 0 0,1 1-1 0 0,-7-3 26 0 0,3 2-21 0 0,0-4 0 0 0,-5-16-5 0 0,8 20 0 0 0,1 0 0 0 0,-1 0 0 0 0,1 0 0 0 0,-1 0 0 0 0,1 0 0 0 0,-1 0 0 0 0,0 1 0 0 0,0-1 0 0 0,1 0 0 0 0,-1 1 0 0 0,0-1 0 0 0,0 0 0 0 0,0 1 0 0 0,1-1 0 0 0,-1 1 0 0 0,0-1 0 0 0,0 1 0 0 0,0-1 0 0 0,0 1 0 0 0,-1 0 0 0 0,-30-2 0 0 0,8 3 0 0 0,23-2 0 0 0,1 1-1 0 0,-1 0 0 0 0,1 0 0 0 0,-1 0 1 0 0,1 0-1 0 0,-1 0 0 0 0,1 0 0 0 0,-1 0 1 0 0,1 0-1 0 0,-1 0 0 0 0,1 0 0 0 0,-1 1 0 0 0,1-1 1 0 0,0 0-1 0 0,-1 0 0 0 0,1 0 0 0 0,-1 0 1 0 0,1 1-1 0 0,-1-1 0 0 0,1 0 0 0 0,0 0 0 0 0,-1 1 1 0 0,1-1-1 0 0,0 0 0 0 0,-1 1 0 0 0,1-1 1 0 0,0 0-1 0 0,-1 1 0 0 0,1-1 0 0 0,0 1 1 0 0,0-1-1 0 0,-1 1 1 0 0,-3 5-29 0 0,-7 0 8 0 0,10-5 18 0 0,0-1 0 0 0,0 1 1 0 0,0-1-1 0 0,0 1 0 0 0,0-1 1 0 0,0 1-1 0 0,1-1 0 0 0,-1 1 1 0 0,0 0-1 0 0,0-1 0 0 0,0 1 1 0 0,1 0-1 0 0,-1 0 0 0 0,0 0 1 0 0,1 0-1 0 0,-1 0 3 0 0,-19 44-11 0 0,9-27 11 0 0,6 7 0 0 0,0-13 0 0 0,4-11 0 0 0,0 1 0 0 0,0-1 0 0 0,0 1 0 0 0,1-1 0 0 0,-1 1 0 0 0,1-1 0 0 0,-1 1 0 0 0,1-1 0 0 0,-1 1 0 0 0,1 0 0 0 0,0-1 0 0 0,0 1 0 0 0,0-1 0 0 0,0 1 0 0 0,0 4 7 0 0,0 4-12 0 0,0-3 34 0 0,0 3 35 0 0,0 22 68 0 0,0 7 81 0 0,0-38-205 0 0,0 0 0 0 0,0 0 0 0 0,0 1-1 0 0,0-1 1 0 0,0 0 0 0 0,0 0-1 0 0,1 1 1 0 0,-1-1 0 0 0,0 0-1 0 0,1 0 1 0 0,-1 0 0 0 0,1 0-1 0 0,0 0 1 0 0,-1 0 0 0 0,1 0-1 0 0,0 0 1 0 0,-1 0 0 0 0,1 0-1 0 0,0 0 1 0 0,0 0 0 0 0,0 0-1 0 0,0 0 1 0 0,0-1 0 0 0,0 1-1 0 0,1 0-7 0 0,11 4 80 0 0,-8 5-48 0 0,18 4 56 0 0,-19-12-80 0 0,20 9 75 0 0,-17-7-72 0 0,-6-4-7 0 0,0 1 0 0 0,1-1 0 0 0,-1 1 0 0 0,0-1-1 0 0,1 0 1 0 0,-1 1 0 0 0,1-1 0 0 0,-1 0 0 0 0,1 0 0 0 0,-1 0 0 0 0,0 0 0 0 0,1 0 0 0 0,-1-1 0 0 0,1 1 0 0 0,-1 0 0 0 0,1-1 0 0 0,-1 1 0 0 0,0-1 0 0 0,1 1 0 0 0,-1-1 0 0 0,0 0 0 0 0,0 1-1 0 0,1-1 1 0 0,-1 0-4 0 0,12-5 39 0 0,3 4-26 0 0,-13 3-13 0 0,-1-1 0 0 0,0 0 0 0 0,1 0 0 0 0,-1 0 0 0 0,0-1 0 0 0,1 1 0 0 0,-1-1 0 0 0,0 1 0 0 0,0-1 0 0 0,2 0 0 0 0,2-3-42 0 0,-3 2-36 0 0,-1 0-65 0 0,2 1-82 0 0,-1-1-101 0 0,0 2-17 0 0,0-1-68 0 0,0 0-61 0 0,1 1-53 0 0,-1-1-46 0 0,0 1-37 0 0,3-2-691 0 0,2-2-909 0 0,2-4-1252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4:56.0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 8864 0 0,'0'0'200'0'0,"0"0"33"0"0,0 0 14 0 0,-3 2-41 0 0,-1 3-261 0 0,1 1 72 0 0,1 0 60 0 0,0 1 50 0 0,1 5 151 0 0,0 8 219 0 0,1-18-452 0 0,0 13 314 0 0,0 45 1159 0 0,0-45-1167 0 0,0-2-57 0 0,1-4-107 0 0,0-1-51 0 0,1-1-23 0 0,2 3-7 0 0,1 4 44 0 0,0 5 46 0 0,-2-7-64 0 0,0-1 0 0 0,0 1 0 0 0,-1 0 0 0 0,-1 0 0 0 0,0 1-132 0 0,-1-1 120 0 0,2 0 1 0 0,0 0-1 0 0,0-1 0 0 0,1 1 1 0 0,0 1-121 0 0,2 6 172 0 0,-1-5-48 0 0,3 20 199 0 0,-5-21-158 0 0,-2 4 58 0 0,-1-8-114 0 0,1 11 106 0 0,1-12-104 0 0,1 0 32 0 0,-1-6-127 0 0,0 0 18 0 0,0 0-1 0 0,-1 1 1 0 0,1-1-1 0 0,0 0 1 0 0,-1 0-1 0 0,0 1 1 0 0,0-1-1 0 0,1 0 1 0 0,-1 1-34 0 0,-6 18 288 0 0,6-18-250 0 0,0 0 0 0 0,0 0-1 0 0,-1 0 1 0 0,2 0-1 0 0,-1 0 1 0 0,0 0 0 0 0,1 0-1 0 0,-1 0 1 0 0,1 0-1 0 0,0 0 1 0 0,0-1 0 0 0,1 4-38 0 0,3 9 126 0 0,-3-1-33 0 0,-1 1 54 0 0,-1 6 25 0 0,-3-9-143 0 0,-8 1 46 0 0,9-11 97 0 0,2-2 26 0 0,0 0 2 0 0,0 0-101 0 0,0 0-95 0 0,0 0-82 0 0,0 0-149 0 0,0 0-255 0 0,0 0 264 0 0,0 0-29 0 0,0 0-72 0 0,0 0 109 0 0,0 0-40 0 0,0 0-41 0 0,0 0-41 0 0,0 0-37 0 0,0 0-32 0 0,0 0-256 0 0,1-1-56 0 0,0 0-829 0 0,4-3-648 0 0,3-5-1234 0 0</inkml:trace>
  <inkml:trace contextRef="#ctx0" brushRef="#br0" timeOffset="295.04">31 122 8232 0 0,'2'-3'43'0'0,"1"0"-25"0"0,0 0 5 0 0,-1 1 36 0 0,0 0 37 0 0,1-1 58 0 0,-3 3 71 0 0,0 0-217 0 0,0 0 0 0 0,-1 0-1 0 0,1-1 1 0 0,0 1 0 0 0,0 0-1 0 0,0-1 1 0 0,0 1 0 0 0,0 0 0 0 0,0-1-1 0 0,0 1 1 0 0,0 0 0 0 0,0 0-1 0 0,0-1 1 0 0,0 1 0 0 0,0 0-1 0 0,0-1 1 0 0,0 1 0 0 0,0 0-1 0 0,0-1 1 0 0,0 1 0 0 0,0 0-1 0 0,1-1 1 0 0,-1 1-8 0 0,2-5 61 0 0,8 0-61 0 0,-5-5 0 0 0,6 4 63 0 0,-3 1 64 0 0,-1-2 71 0 0,-5 2-91 0 0,-2 5-80 0 0,0-1 1 0 0,1 1-1 0 0,-1-1 0 0 0,0 0 1 0 0,1 1-1 0 0,-1-1 0 0 0,0 1 1 0 0,1-1-1 0 0,-1 1 0 0 0,1-1 0 0 0,-1 1 1 0 0,0-1-1 0 0,1 1 0 0 0,-1-1 1 0 0,1 1-1 0 0,0 0 0 0 0,-1-1 1 0 0,1 1-1 0 0,-1 0 0 0 0,1-1 1 0 0,0 1-1 0 0,0 0-27 0 0,3-3 112 0 0,0 1-24 0 0,1 0 37 0 0,2-2 113 0 0,0 0 43 0 0,7-4 310 0 0,-5 3-248 0 0,-3 3-24 0 0,2 1-69 0 0,0 0-19 0 0,4 2 25 0 0,-4 0-54 0 0,6-1 99 0 0,-2 2-81 0 0,0 1-39 0 0,4 2-11 0 0,-9-3-102 0 0,9 6 147 0 0,-3 1-108 0 0,-3 0-73 0 0,7 16-26 0 0,-10-15 25 0 0,13 16 9 0 0,-17-23-35 0 0,0 1 1 0 0,0 0 0 0 0,0 0 0 0 0,0 0-1 0 0,-1 0 1 0 0,1 0 0 0 0,0 3-8 0 0,2 9 45 0 0,1 0-24 0 0,-2-2-8 0 0,0 7 40 0 0,-5 7-15 0 0,0-17-16 0 0,1-8-13 0 0,0 0-1 0 0,0 0 1 0 0,0 1 0 0 0,-1-1 0 0 0,0 0 0 0 0,1 0-1 0 0,-1 0 1 0 0,0 0 0 0 0,-1 0 0 0 0,0 1-9 0 0,-2 7 49 0 0,3-9-31 0 0,0 1-2 0 0,1-1 1 0 0,-1 0-1 0 0,0 1 1 0 0,0-1 0 0 0,0 0-1 0 0,0 0 1 0 0,0 1-1 0 0,-1-1 1 0 0,1 0 0 0 0,0-1-1 0 0,-1 1 1 0 0,0 0 0 0 0,0 0-17 0 0,1 0 12 0 0,-1-1 1 0 0,1 1-1 0 0,0 0 1 0 0,0 0-1 0 0,-1-1 1 0 0,1 1-1 0 0,0 0 1 0 0,1 0 0 0 0,-1 0-1 0 0,0 0 1 0 0,0 0-1 0 0,1 2-12 0 0,-6 10 111 0 0,-5-6 20 0 0,8-6-96 0 0,-1 1 1 0 0,1-1 0 0 0,0 1 0 0 0,1-1 0 0 0,-1 1 0 0 0,-2 2-36 0 0,3-2 27 0 0,-1 0 1 0 0,0 0 0 0 0,0 0 0 0 0,0-1-1 0 0,0 1 1 0 0,-2 0-28 0 0,-26 13 163 0 0,16-14-98 0 0,0 1-51 0 0,8 1-13 0 0,5-3 0 0 0,1 0-1 0 0,0 0 1 0 0,-1 0 0 0 0,1 0-1 0 0,-1-1 1 0 0,1 1 0 0 0,-1-1-1 0 0,1 1 1 0 0,-1-1 0 0 0,0 1-1 0 0,1-1 1 0 0,-1 0 0 0 0,1 0-1 0 0,-1 0 1 0 0,-1 0-1 0 0,-4 0-44 0 0,-12-1 29 0 0,14 0-31 0 0,0 0-49 0 0,0 0-87 0 0,0-1-104 0 0,2 0 98 0 0,1 1-34 0 0,0-1-38 0 0,0 1-39 0 0,1 0-57 0 0,1 0-53 0 0,-1 1-49 0 0,1 0-42 0 0,0-1-147 0 0,0 1-41 0 0,-1 0-179 0 0,1 0-477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5:07.3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17 9016 0 0,'0'0'265'0'0,"0"0"-4"0"0,0 0-161 0 0,0 0 8 0 0,0 0 85 0 0,0 0 213 0 0,0 0 385 0 0,0 0 38 0 0,3-3-4 0 0,7-7-55 0 0,-9 9-409 0 0,1 0-82 0 0,0 0-71 0 0,-1 1-60 0 0,1-1-34 0 0,0 1-50 0 0,3 1 24 0 0,-4 0-15 0 0,0-1 68 0 0,7 0 239 0 0,-1 0-59 0 0,1 0-90 0 0,1 0-40 0 0,7 0 4 0 0,-8 0-109 0 0,0 0-42 0 0,22 0-17 0 0,-18 0 15 0 0,3 2-32 0 0,-2 8-24 0 0,-11-8-25 0 0,-2-1-54 0 0,1-1-38 0 0,1 0-125 0 0,1 0 73 0 0,6 0-52 0 0,-6 0 114 0 0,1 0-69 0 0,-2 0-2 0 0,0 0-58 0 0,1 0-66 0 0,-1 0-77 0 0,-1 0 38 0 0,1 0-50 0 0,-1 0-46 0 0,1 0-38 0 0,0 0-142 0 0,-1 0-39 0 0,2 0-171 0 0,0 0-463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5:07.6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 10656 0 0,'0'0'241'0'0,"0"0"38"0"0,0 0 10 0 0,0 0-33 0 0,0 0-147 0 0,0 0-38 0 0,0 0 81 0 0,0 0 163 0 0,0 0 295 0 0,0 0 29 0 0,0 2-15 0 0,0-1-480 0 0,0-1-39 0 0,0 1 4 0 0,0-1-101 0 0,0 1-55 0 0,0 1-232 0 0,0-1 228 0 0,0-1 68 0 0,0 1 40 0 0,0-1 46 0 0,0 1 55 0 0,0-1 35 0 0,0 1 55 0 0,0-1 59 0 0,0 1 66 0 0,0 0 71 0 0,0-1 76 0 0,0 1 81 0 0,0 0 87 0 0,3-1-428 0 0,18 0 115 0 0,2 0-83 0 0,1 0-86 0 0,1 0-89 0 0,-12 0-92 0 0,-10 0-17 0 0,0 0 1 0 0,0-1-1 0 0,0 1 1 0 0,0-1-1 0 0,0 1 0 0 0,0-1 1 0 0,0 0-1 0 0,3-1-8 0 0,7-5-8 0 0,-11 6-110 0 0,0 1 42 0 0,3-2 22 0 0,-1 2 90 0 0,7 0 126 0 0,-8 0-159 0 0,0 0-51 0 0,1 1-88 0 0,0-1-111 0 0,-2 0 75 0 0,0 0-37 0 0,0 0-39 0 0,0 0-43 0 0,0 0-46 0 0,0 0-48 0 0,0 0-52 0 0,0-1-55 0 0,0 1-57 0 0,0 0-61 0 0,0-1-63 0 0,1 0-67 0 0,7-3-1548 0 0,7-4-1300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5:08.3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288 154 6176 0 0,'0'0'177'0'0,"0"-3"0"0"0,0 3-224 0 0,0-1 42 0 0,0 0 39 0 0,0 0 37 0 0,0 0 55 0 0,0 0 40 0 0,0-2 259 0 0,0-6 1267 0 0,0 7-1386 0 0,-1 1-58 0 0,1-1-73 0 0,0 1-98 0 0,-1 0-116 0 0,1 0-30 0 0,-1 1-36 0 0,-5-4 536 0 0,5 3-409 0 0,1 1 1 0 0,0 0-1 0 0,-1 0 0 0 0,1 0 1 0 0,0-1-1 0 0,-1 1 1 0 0,1 0-1 0 0,0 0 0 0 0,-1-1 1 0 0,1 1-1 0 0,0 0 1 0 0,0-1-1 0 0,-1 1 0 0 0,1 0 1 0 0,0-1-1 0 0,0 1 1 0 0,0 0-1 0 0,-1-1 0 0 0,1 1 1 0 0,0 0-1 0 0,0-1 1 0 0,0 1-1 0 0,0-1 1 0 0,0 1-1 0 0,0 0 0 0 0,0-1 1 0 0,0 1-1 0 0,0-1 1 0 0,0 1-1 0 0,0 0 0 0 0,0-1-22 0 0,-3-4 514 0 0,-7-5-38 0 0,7 7-256 0 0,1 2-78 0 0,0 0-50 0 0,-1 2-50 0 0,0-1-22 0 0,1-1 49 0 0,0-2 28 0 0,0-1-31 0 0,1 1-11 0 0,-1 2 26 0 0,0 0 3 0 0,-1 1 36 0 0,0-1 43 0 0,-2 1 51 0 0,-3-2 79 0 0,0-3-57 0 0,-8-2 159 0 0,5 9-68 0 0,-2 8-62 0 0,10-8-89 0 0,0-1-79 0 0,-1-1-49 0 0,-1 0-27 0 0,3-1 36 0 0,-11 4 84 0 0,3 2-95 0 0,3 0-60 0 0,2-3-6 0 0,4-2 13 0 0,1 1 1 0 0,-1-1-1 0 0,0 0 1 0 0,1 0-1 0 0,-1 1 0 0 0,1-1 1 0 0,-1 0-1 0 0,1 1 1 0 0,-1-1-1 0 0,1 1 1 0 0,-1-1-1 0 0,1 1 0 0 0,-1-1 1 0 0,1 1-1 0 0,-1-1 1 0 0,1 1-1 0 0,0-1 0 0 0,-1 1 1 0 0,1 0-1 0 0,0-1 1 0 0,0 1-1 0 0,-1 0 7 0 0,-1 3-24 0 0,0 0 13 0 0,0-1 0 0 0,-1 0 1 0 0,1 0-1 0 0,-1 0 1 0 0,1 0-1 0 0,-1-1 1 0 0,0 1 10 0 0,-2 1-6 0 0,1 0 1 0 0,0 0-1 0 0,0 1 1 0 0,-2 2 5 0 0,3 0-1 0 0,-1 0 0 0 0,1-1 0 0 0,1 1 0 0 0,-1 2 1 0 0,1-2 4 0 0,-1 0 1 0 0,0-1-1 0 0,0 1 0 0 0,-1 1-4 0 0,2-5 12 0 0,0 1 1 0 0,0-1 0 0 0,0 1-1 0 0,0-1 1 0 0,1 1-1 0 0,0 0 1 0 0,0 0-1 0 0,0 0-12 0 0,-3 8 31 0 0,-1 3 0 0 0,3-12-27 0 0,1 0 0 0 0,0 1 0 0 0,0-1 0 0 0,0 0 0 0 0,1 0 0 0 0,-1 1 0 0 0,1-1 1 0 0,0 2-5 0 0,0 0-1 0 0,1 27-2 0 0,-1-30 5 0 0,1 0-1 0 0,-1-1 0 0 0,1 1 0 0 0,-1 0 1 0 0,1-1-1 0 0,0 1 0 0 0,-1 0 0 0 0,1-1 1 0 0,0 1-1 0 0,0-1 0 0 0,0 0 1 0 0,0 1-1 0 0,1 0-1 0 0,2 3 56 0 0,-4 1-41 0 0,1-2-6 0 0,27 11 196 0 0,-22-14-153 0 0,-2-1-30 0 0,-2 1 23 0 0,1 0 26 0 0,0 1 41 0 0,-2-1-96 0 0,12 9 144 0 0,-12-10-152 0 0,-1 1 1 0 0,1-1-1 0 0,0 0 1 0 0,-1 0-1 0 0,1 0 1 0 0,0 0-1 0 0,0 0 1 0 0,-1 0-1 0 0,1 0 1 0 0,0 0-1 0 0,-1 0 1 0 0,1 0-1 0 0,0 0 1 0 0,0 0-1 0 0,-1-1 1 0 0,1 1-1 0 0,0 0 1 0 0,-1-1-9 0 0,8-2 94 0 0,16-10 184 0 0,-16 7-140 0 0,0-2 45 0 0,6-4-42 0 0,14-16 87 0 0,-14 10-174 0 0,-13 16-47 0 0,0 0 0 0 0,1-1 0 0 0,-1 1 1 0 0,1 0-1 0 0,-1 0 0 0 0,1 0 0 0 0,0 0 1 0 0,0 1-1 0 0,0-1-7 0 0,9-11 12 0 0,-4-4 19 0 0,-6 15-29 0 0,-1 0 0 0 0,1 0 0 0 0,0 0-1 0 0,0 0 1 0 0,0-1 0 0 0,0 2 0 0 0,0-1 0 0 0,0 0 0 0 0,0 0 0 0 0,1 0 0 0 0,-1 0-1 0 0,1 1-1 0 0,-1-1 4 0 0,1 0-1 0 0,0-1 0 0 0,0 1 1 0 0,-1 0-1 0 0,1-1 0 0 0,-1 1 1 0 0,0-1-1 0 0,0 1 0 0 0,0-1 0 0 0,0 1 1 0 0,0-1-1 0 0,-1 0-3 0 0,2-2 9 0 0,-1 1 1 0 0,0 0-1 0 0,1 0 1 0 0,0 0-1 0 0,0 1 0 0 0,2-4-9 0 0,-3 5 8 0 0,1-1 9 0 0,0 0-1 0 0,-1 1 1 0 0,1-1-1 0 0,-1 0 1 0 0,1 0 0 0 0,-1-2-17 0 0,2-17 148 0 0,-3 20-134 0 0,0 0-1 0 0,0-1 0 0 0,0 1 0 0 0,0 0 0 0 0,0 0 0 0 0,1-1 0 0 0,-1 1 0 0 0,1 0 1 0 0,-1 0-1 0 0,1-1 0 0 0,0 1 0 0 0,0 0 0 0 0,0 0 0 0 0,0 0 0 0 0,1 0 0 0 0,-1 0 1 0 0,0 1-1 0 0,1-1 0 0 0,0-1-13 0 0,-1 2 5 0 0,1 0-5 0 0,-1 0 1 0 0,0 0 0 0 0,0 0 0 0 0,0 0 0 0 0,0 0-1 0 0,0-1 1 0 0,0 1 0 0 0,0 0 0 0 0,-1-1 0 0 0,1 1-1 0 0,0 0 1 0 0,-1-1 0 0 0,1 1 0 0 0,-1-1 0 0 0,0 1 0 0 0,1-1-1 0 0,-1 1 1 0 0,0-1 0 0 0,0 0 0 0 0,0 1 0 0 0,0-1-1 0 0,0 1 0 0 0,0-25 0 0 0,0 9 0 0 0,-2 2 0 0 0,1 14 0 0 0,1 0 1 0 0,-1 1-1 0 0,1-1 0 0 0,-1 0 0 0 0,1 1 0 0 0,0-1 0 0 0,-1 0 0 0 0,1 1 0 0 0,0-1 0 0 0,0 0 0 0 0,-1 0 0 0 0,1 0 0 0 0,0 1 0 0 0,0-1 0 0 0,0 0 0 0 0,0 0 0 0 0,0 0 0 0 0,0 1 0 0 0,0-1 0 0 0,0 0 0 0 0,1 0 0 0 0,-10 3-21 0 0,-4-2-83 0 0,11 0-37 0 0,2 0-10 0 0,0 4 44 0 0,-1-2 64 0 0,1-2 38 0 0,5 8 0 0 0,4 8-64 0 0,-6-2 19 0 0,-3-1 35 0 0,2 3 13 0 0,5 1 2 0 0,-12-2 0 0 0,9-4 0 0 0,-3-9 2 0 0,0-1-1 0 0,-1 1 1 0 0,1 0 0 0 0,0-1 0 0 0,-1 1-1 0 0,1 0 1 0 0,-1-1 0 0 0,1 1 0 0 0,-1 0-1 0 0,0 0 1 0 0,0 1-2 0 0,0 1 18 0 0,1 0 0 0 0,-1 0 0 0 0,1-1 0 0 0,0 1 0 0 0,0 0 0 0 0,0 0 0 0 0,0-1 0 0 0,1 1 0 0 0,0-1 0 0 0,1 3-18 0 0,1 10 123 0 0,-4 11 147 0 0,-1-7-84 0 0,3-10-116 0 0,1-2-2 0 0,-3-7-58 0 0,1 0 1 0 0,-1 0-1 0 0,0 0 0 0 0,0 0 1 0 0,1-1-1 0 0,-1 1 0 0 0,0 0 1 0 0,0 0-1 0 0,0 0 0 0 0,0 0 1 0 0,0 0-1 0 0,0 0 0 0 0,0 0 1 0 0,0 0-1 0 0,0-1 0 0 0,0 1 1 0 0,0 0-1 0 0,-1 0 0 0 0,1 0 1 0 0,0 0-1 0 0,-1 0 0 0 0,1-1 1 0 0,-1 1-1 0 0,1 0 0 0 0,-1 0 1 0 0,1-1-1 0 0,-1 1-10 0 0,1 0 3 0 0,-1 0 3 0 0,1-1 1 0 0,0 1-1 0 0,0 0 1 0 0,-1-1-1 0 0,1 1 1 0 0,0 0-1 0 0,0-1 1 0 0,0 1-1 0 0,0 0 0 0 0,0 0 1 0 0,0-1-1 0 0,0 1 1 0 0,0 0-1 0 0,0 0 1 0 0,0-1-1 0 0,0 1 1 0 0,0 0-1 0 0,0 0 1 0 0,1-1-1 0 0,-1 1 1 0 0,0 0-1 0 0,1-1 1 0 0,-1 1-1 0 0,0 0 0 0 0,1-1 1 0 0,-1 1-1 0 0,1-1 1 0 0,-1 1-1 0 0,1-1 1 0 0,-1 1-1 0 0,1-1 1 0 0,0 1-7 0 0,0 0 15 0 0,0 0 1 0 0,1 0-1 0 0,-1 0 1 0 0,0-1 0 0 0,1 1-1 0 0,-1 0 1 0 0,0-1-1 0 0,1 1 1 0 0,-1-1-1 0 0,1 0 1 0 0,-1 1 0 0 0,1-1-1 0 0,0 0-15 0 0,-2 0 2 0 0,0 0 1 0 0,0 0-1 0 0,0 0 0 0 0,0 0 0 0 0,0 0 1 0 0,1 0-1 0 0,-1 0 0 0 0,0 0 1 0 0,0 0-1 0 0,0 0 0 0 0,0 0 0 0 0,0 0 1 0 0,0 0-1 0 0,0 0 0 0 0,0 0 0 0 0,0 0 1 0 0,0 0-1 0 0,0 0 0 0 0,1 0 0 0 0,-1 0 1 0 0,0 0-1 0 0,0 0 0 0 0,0 0 1 0 0,0 0-1 0 0,0 0 0 0 0,0 0 0 0 0,0 0 1 0 0,0 0-1 0 0,0 0 0 0 0,0 1 0 0 0,0-1 1 0 0,0 0-1 0 0,0 0 0 0 0,0 0 1 0 0,1 0-1 0 0,-1 0 0 0 0,0 0 0 0 0,0 0 1 0 0,0 0-1 0 0,0 0 0 0 0,0 0 0 0 0,0 0 1 0 0,0 0-1 0 0,0 1 0 0 0,0-1 0 0 0,0 0 1 0 0,0 0-1 0 0,0 0 0 0 0,0 0 1 0 0,0 0-1 0 0,0 0 0 0 0,0 0 0 0 0,0 0 1 0 0,0 0-1 0 0,0 0 0 0 0,0 0 0 0 0,0 1-2 0 0,-1 2 47 0 0,2 15 247 0 0,1-12-261 0 0,8 7 43 0 0,-5-11-18 0 0,5 1-46 0 0,-7 7-25 0 0,-3-8-59 0 0,0-1 7 0 0,0-1-33 0 0,0 0-37 0 0,0 0-35 0 0,0 0-134 0 0,0 0-39 0 0,0 0-913 0 0,0 0-65 0 0,0 0-13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5:08.7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17 13072 0 0,'0'0'382'0'0,"0"0"-135"0"0,0 0-112 0 0,0 0 24 0 0,0 0-65 0 0,0-1 103 0 0,2-1 209 0 0,-1 1-234 0 0,0 1-75 0 0,-1-1-55 0 0,1 0-75 0 0,1 0-38 0 0,-1 0 99 0 0,0 0 93 0 0,-1 0-15 0 0,1 1 37 0 0,0-2 186 0 0,-1 2-115 0 0,1-1 35 0 0,0 1 39 0 0,-1-1 41 0 0,1 0 43 0 0,0 1 47 0 0,0-1-188 0 0,0 1-74 0 0,1-1-73 0 0,0 1-71 0 0,0 0-70 0 0,1 0-68 0 0,-1 0-65 0 0,1 0-66 0 0,-1 1-62 0 0,1-1-61 0 0,-1 0-59 0 0,0 0-59 0 0,-1 0-55 0 0,0 0-55 0 0,0 0-53 0 0,-1 1-50 0 0,2-1-1498 0 0,-2 0-1257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5:09.2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334 92 9168 0 0,'0'-1'11'0'0,"0"1"1"0"0,0-1-1 0 0,0 1 1 0 0,0-1-1 0 0,0 1 1 0 0,0-1-1 0 0,0 1 1 0 0,0-1-1 0 0,0 1 1 0 0,0-1-1 0 0,0 1 1 0 0,0-1-1 0 0,0 1 1 0 0,-1 0-1 0 0,1-1 1 0 0,0 1-1 0 0,0-1 1 0 0,0 1-1 0 0,-1-1 1 0 0,1 1 0 0 0,0 0-1 0 0,-1-1 1 0 0,1 1-1 0 0,0 0 1 0 0,-1-1-1 0 0,1 1 1 0 0,0 0-1 0 0,-1-1 1 0 0,1 1-1 0 0,0 0 1 0 0,-1 0-1 0 0,0-1-11 0 0,-5-3 165 0 0,5 0-79 0 0,-1 1-64 0 0,-13-5-23 0 0,10 5 34 0 0,0 0 59 0 0,-1 0 45 0 0,0-1 34 0 0,-17-8 592 0 0,10 7-95 0 0,9-2-236 0 0,1 3-22 0 0,-7 2-42 0 0,9 2-338 0 0,0 0 0 0 0,1 0 0 0 0,-1 0 0 0 0,0 0 0 0 0,1 0 0 0 0,-1 0 0 0 0,1 0 0 0 0,-1 0 0 0 0,0-1 0 0 0,1 1 0 0 0,-1 0-1 0 0,0 0 1 0 0,1-1 0 0 0,-1 1 0 0 0,1 0 0 0 0,-1-1 0 0 0,1 1 0 0 0,-1 0 0 0 0,1-1 0 0 0,-1 1 0 0 0,1-1 0 0 0,-1 1 0 0 0,1-1 0 0 0,-1 1 0 0 0,1-1 0 0 0,0 0-30 0 0,-5-4 374 0 0,-5 3-40 0 0,1 2-154 0 0,-11-1 71 0 0,11 2-179 0 0,4 1-48 0 0,0 8-8 0 0,0-7-16 0 0,0 0 0 0 0,0 0 0 0 0,0-1 0 0 0,0 1 0 0 0,-1-1 0 0 0,-5 1-9 0 0,-1 1 55 0 0,0 1 52 0 0,1 3 46 0 0,2 4 41 0 0,4-2-12 0 0,0 0 10 0 0,-3 1-63 0 0,-4 5-80 0 0,3 12-35 0 0,-2 3-6 0 0,9-27-7 0 0,0 0 0 0 0,0-1 0 0 0,1 1 0 0 0,-1 0 0 0 0,1 0 0 0 0,0 0 0 0 0,0 2 8 0 0,0 22-136 0 0,4-14 60 0 0,9 2 56 0 0,1-1 33 0 0,-8-4 34 0 0,5 6 78 0 0,-8-15-14 0 0,1 1 1 0 0,7 7 10 0 0,-7-8 27 0 0,0-1-66 0 0,6-1-11 0 0,-6-1-19 0 0,8 2 96 0 0,10-1 123 0 0,-8-3-51 0 0,-4-2-89 0 0,15-10 329 0 0,-14 8-291 0 0,-1-1-66 0 0,-1 0-66 0 0,0 0 2 0 0,-4 4-15 0 0,0 0 1 0 0,1-1-1 0 0,0 1 0 0 0,2-1-25 0 0,0 0 16 0 0,0-1 0 0 0,0 1-1 0 0,0-1 1 0 0,2-3-16 0 0,-7 6 0 0 0,0 1 0 0 0,0 0 0 0 0,0-1 0 0 0,0 1 0 0 0,-1-1 0 0 0,1 1 0 0 0,-1-1 1 0 0,1 0-1 0 0,-1 0 0 0 0,0 0 0 0 0,0 0 0 0 0,-1 0 0 0 0,1 0 0 0 0,0 0 0 0 0,-1-1 0 0 0,0 3 0 0 0,0-1 0 0 0,0 1 0 0 0,0-1 0 0 0,1 1 0 0 0,-1-1 0 0 0,0 1 0 0 0,0-1 0 0 0,1 1 0 0 0,-1 0 0 0 0,1-1 0 0 0,0 1 0 0 0,-1 0 0 0 0,1-1 0 0 0,0 1 0 0 0,0 0 0 0 0,0 0 0 0 0,0 0 0 0 0,0 0 0 0 0,0 0 0 0 0,0 0 0 0 0,0 0 0 0 0,1-1 0 0 0,-1 1 0 0 0,1 0 0 0 0,-1 0 0 0 0,0 0 0 0 0,0 0 0 0 0,0 0 0 0 0,0 0 0 0 0,0 0 0 0 0,0 0 0 0 0,-1-1 0 0 0,1 1 0 0 0,0 0 0 0 0,-1-1 0 0 0,1 1 0 0 0,0 0 0 0 0,-1-1 0 0 0,0 1 0 0 0,1-1 0 0 0,-1 1 0 0 0,0-1 0 0 0,0 1 0 0 0,0 0 0 0 0,0-2 0 0 0,0-40 0 0 0,0 36 0 0 0,1 4 0 0 0,11-20 0 0 0,-12 22 0 0 0,1 1 0 0 0,-1-1 0 0 0,0 1 0 0 0,0-1 0 0 0,0 0 0 0 0,1 0 0 0 0,-1 1 0 0 0,0-1 0 0 0,0 0 0 0 0,0 1 0 0 0,0-1 0 0 0,0 0 0 0 0,0 1 0 0 0,0-1 0 0 0,0 0 0 0 0,-1 1 0 0 0,1-1 0 0 0,0 0 0 0 0,0 1 0 0 0,-1-1 0 0 0,1 0 0 0 0,-1 0 0 0 0,1 0 0 0 0,-1 0 0 0 0,0 0 0 0 0,0 0 0 0 0,0 0 0 0 0,0 0 0 0 0,0 0 0 0 0,0 0 0 0 0,0 0 0 0 0,0 0 0 0 0,0 0 0 0 0,-1 0 0 0 0,2 1 0 0 0,0 0 0 0 0,-1 0 0 0 0,1-1 0 0 0,-1 1 0 0 0,1 0 0 0 0,-1 0 0 0 0,1 0 0 0 0,-1 0 0 0 0,1 0 0 0 0,-1 0 0 0 0,1-1 0 0 0,-1 1 0 0 0,1 0 0 0 0,-1 0 0 0 0,1 1 0 0 0,-1-1 0 0 0,1 0 0 0 0,-1 0 0 0 0,1 0 0 0 0,0 0 0 0 0,-1 0 0 0 0,1 0 0 0 0,-1 1 0 0 0,1-1 0 0 0,-1 0 0 0 0,1 0 0 0 0,-1 1 0 0 0,1-1 0 0 0,0 1 0 0 0,0 0 0 0 0,-1-1 0 0 0,1 1 0 0 0,0-1 0 0 0,0 1 0 0 0,0-1 0 0 0,0 1 0 0 0,0 0 0 0 0,0-1 0 0 0,0 1 0 0 0,0-1 0 0 0,0 1 0 0 0,0 0 0 0 0,0-1 0 0 0,0 1 0 0 0,0-1 0 0 0,0 1 0 0 0,1 0 0 0 0,-1-1 0 0 0,0 1 0 0 0,0-1 0 0 0,1 1 0 0 0,-1-1 0 0 0,0 1-1 0 0,1-1 1 0 0,-1 1 0 0 0,0-1 0 0 0,1 1 0 0 0,-1-1 0 0 0,1 1 0 0 0,0-1 0 0 0,5 12-22 0 0,-6-12 18 0 0,1 1 0 0 0,-1-1 1 0 0,0 1-1 0 0,0 0 0 0 0,0-1 0 0 0,0 1 1 0 0,0 0-1 0 0,0-1 0 0 0,0 1 1 0 0,0 0-1 0 0,0-1 0 0 0,0 1 0 0 0,0 0 1 0 0,0-1-1 0 0,0 1 0 0 0,0 0 0 0 0,-1-1 1 0 0,1 1 3 0 0,-3 4-21 0 0,3-5 20 0 0,0 1-1 0 0,-1 0 1 0 0,1-1-1 0 0,-1 1 0 0 0,1-1 1 0 0,0 1-1 0 0,-1 0 0 0 0,1-1 1 0 0,0 1-1 0 0,0 0 1 0 0,0 0-1 0 0,0-1 0 0 0,-1 1 1 0 0,1 0-1 0 0,0-1 0 0 0,0 1 1 0 0,0 0-1 0 0,0 0 1 0 0,1-1-1 0 0,-1 1 0 0 0,0 0 1 0 0,0-1-1 0 0,0 1 0 0 0,0 0 1 0 0,1-1-1 0 0,-1 1 1 0 0,0 0-1 0 0,1-1 0 0 0,-1 1 1 0 0,1 0-1 0 0,-1-1 0 0 0,0 1 1 0 0,1-1-1 0 0,-1 1 1 0 0,1-1-1 0 0,0 1 0 0 0,-1-1 1 0 0,1 1-1 0 0,-1-1 0 0 0,1 0 2 0 0,1 2-5 0 0,-1-1 0 0 0,0 1 0 0 0,1-1 0 0 0,-1 1 0 0 0,0 0 0 0 0,0 0 0 0 0,0-1 0 0 0,0 1 0 0 0,0 0 0 0 0,-1 0 0 0 0,1 0-1 0 0,-1 0 1 0 0,1 0 0 0 0,-1 0 0 0 0,0 0 0 0 0,1 0 0 0 0,-1 0 0 0 0,0 0 0 0 0,0 0 0 0 0,-1 0 0 0 0,1 1 5 0 0,0 1-9 0 0,0 0 0 0 0,0 0 1 0 0,0 0-1 0 0,0 0 0 0 0,1 0 1 0 0,0 0-1 0 0,0 0 0 0 0,0 1 9 0 0,12 18 0 0 0,-1-4 0 0 0,-3 1 0 0 0,-8-16 0 0 0,1 1 0 0 0,1 0 0 0 0,-1 0 0 0 0,1-1 0 0 0,-1 0 0 0 0,1 1 0 0 0,1-1 0 0 0,0 1 0 0 0,9 10 0 0 0,-9-5 0 0 0,-4-8 0 0 0,1-1 0 0 0,-1 0 0 0 0,0 0 0 0 0,1 0 0 0 0,-1 0 0 0 0,1 0 0 0 0,0 0 0 0 0,-1 0 0 0 0,1 0 0 0 0,0 0 0 0 0,-1-1 0 0 0,1 1 0 0 0,0 0 0 0 0,0 0 0 0 0,0-1 0 0 0,0 1 0 0 0,0 0 0 0 0,0 0 0 0 0,8 3-80 0 0,-3 0 56 0 0,-4-1 0 0 0,-3-1-58 0 0,1 0-66 0 0,-1 0-96 0 0,4-2-115 0 0,9 0-8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5:10.6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 8832 0 0,'0'0'258'0'0,"0"0"2"0"0,0 0-89 0 0,0 0-39 0 0,2 0 141 0 0,15 1 1035 0 0,-6 0-566 0 0,0-1-89 0 0,-1-2-112 0 0,-5 1-320 0 0,-1-1-36 0 0,4-2 138 0 0,1-2 64 0 0,4 4-35 0 0,-7 2-338 0 0,-1 0 38 0 0,5 0 147 0 0,-1 0 80 0 0,14 0 460 0 0,-17 0-552 0 0,1 0-45 0 0,1 0-54 0 0,0 0-113 0 0,-1 0-100 0 0,-1 0-112 0 0,-2 0 71 0 0,-1 0-33 0 0,1 0-35 0 0,-1 0-38 0 0,0 0-39 0 0,1 0-42 0 0,-1 0-42 0 0,1 0-46 0 0,-1 0-47 0 0,0 0-48 0 0,1 0-51 0 0,-1 0-53 0 0,4 0-1254 0 0,2 0-1077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5:10.9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8272 0 0,'0'0'241'0'0,"0"0"-65"0"0,0 0-20 0 0,0 0 46 0 0,0 0 163 0 0,0 0 305 0 0,0 2 24 0 0,0 0-540 0 0,0 1-1 0 0,0-2-90 0 0,0 1 39 0 0,0-1 32 0 0,0 0 48 0 0,0 0 57 0 0,0 1 67 0 0,3-2 321 0 0,0 0-413 0 0,12 0 405 0 0,-8 2-255 0 0,-5 2-207 0 0,3 3 47 0 0,-1-6-131 0 0,4 0-4 0 0,-3-1 6 0 0,1 0 46 0 0,2 0 69 0 0,-6 0-157 0 0,1 0-1 0 0,0-1 1 0 0,0 1-1 0 0,0-1 0 0 0,-1 0 1 0 0,1 1-1 0 0,1-2-32 0 0,13-6 76 0 0,-15 8-74 0 0,0-1 0 0 0,-1 0 0 0 0,1 1-1 0 0,0-1 1 0 0,0 1 0 0 0,0 0 0 0 0,0 0 0 0 0,0-1 0 0 0,1 1-2 0 0,2 1-17 0 0,0-1-39 0 0,0 0-54 0 0,-1 1-86 0 0,0-1-98 0 0,-2 0 74 0 0,0 0-36 0 0,2 0-355 0 0,-2 0 80 0 0,1 0-52 0 0,1 0-693 0 0,3 0-557 0 0,2 0-1054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5:11.6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348 107 7464 0 0,'0'0'216'0'0,"-2"-3"-11"0"0,-15-11-160 0 0,13 14-47 0 0,4 0 2 0 0,-1 0 0 0 0,1 1 0 0 0,0-1 0 0 0,0 0 0 0 0,0 0 0 0 0,0 0 0 0 0,0 0 0 0 0,0 0 0 0 0,0 0 0 0 0,0 0 0 0 0,-1 0 0 0 0,1 0 0 0 0,0 0 0 0 0,0 0 0 0 0,0 0 0 0 0,0 0 0 0 0,0 0 0 0 0,0 0 0 0 0,0 0 0 0 0,0 0 0 0 0,-1 0 0 0 0,1 0 0 0 0,0 0 0 0 0,0 0 0 0 0,0 0 0 0 0,0 0 0 0 0,0 0 0 0 0,0 0 0 0 0,0 0 0 0 0,0 0 0 0 0,-1-1 0 0 0,1 1 0 0 0,0 0 0 0 0,0 0 0 0 0,0 0 0 0 0,0 0 0 0 0,0 0 0 0 0,0 0 0 0 0,0 0 0 0 0,0 0 0 0 0,0 0 0 0 0,0 0 0 0 0,0-1 0 0 0,0 1 0 0 0,0 0 0 0 0,0 0 0 0 0,-3-5 12 0 0,1 0 72 0 0,-12-3 511 0 0,2 1-77 0 0,10 4 122 0 0,-1 1-16 0 0,-6-5-306 0 0,-7 2 323 0 0,-4 4 27 0 0,4 1-303 0 0,2 0-145 0 0,9 0-206 0 0,1 1-1 0 0,0-1 1 0 0,-1 1 0 0 0,1 0-1 0 0,0 0 1 0 0,0 0 0 0 0,0 1-1 0 0,-2 0-13 0 0,-12 7 22 0 0,3 3-22 0 0,12-9 0 0 0,0-1 0 0 0,0 1 0 0 0,0-1 0 0 0,0 0 0 0 0,-1-1 1 0 0,0 2-1 0 0,0-2-3 0 0,1 1 1 0 0,0 0 0 0 0,0 0 0 0 0,0 0 0 0 0,0 0 0 0 0,-1 2 2 0 0,-12 12-48 0 0,0 0 33 0 0,2-2 34 0 0,0 0 35 0 0,12-12-47 0 0,1 0 0 0 0,-1-1 0 0 0,1 1 0 0 0,0 0-1 0 0,-1 0 1 0 0,1 0 0 0 0,0 0 0 0 0,0 0 0 0 0,1 0-1 0 0,-1 1 1 0 0,0-1 0 0 0,1 0 0 0 0,-1 0 0 0 0,1 1-1 0 0,0-1 1 0 0,-1 0 0 0 0,1 0 0 0 0,0 1 0 0 0,1 0-7 0 0,-3 10 43 0 0,-4 0-20 0 0,0-2 9 0 0,5 0 24 0 0,0-10-50 0 0,1-1 0 0 0,0 1 0 0 0,0 0-1 0 0,0 0 1 0 0,1 0 0 0 0,-1-1 0 0 0,0 1 0 0 0,0 0-1 0 0,0 0 1 0 0,1-1 0 0 0,-1 1 0 0 0,0 0 0 0 0,0-1-1 0 0,1 1 1 0 0,0 0-6 0 0,-1 0 8 0 0,0-1 0 0 0,1 0 1 0 0,-1 0-1 0 0,1 1 0 0 0,-1-1 0 0 0,1 0 0 0 0,-1 0 0 0 0,1 1 0 0 0,-1-1 0 0 0,1 0 1 0 0,-1 0-1 0 0,1 0 0 0 0,-1 0 0 0 0,1 0 0 0 0,-1 0 0 0 0,1 0 0 0 0,0 0 1 0 0,-1 0-9 0 0,0 0 3 0 0,0 0 0 0 0,1 0 1 0 0,-1 0-1 0 0,0 0 0 0 0,0 0 1 0 0,0 0-1 0 0,0 0 0 0 0,0 0 1 0 0,0 0-1 0 0,1 0 0 0 0,-1 0 1 0 0,0 0-1 0 0,0 0 0 0 0,0 0 1 0 0,0 1-1 0 0,0-1 0 0 0,0 0 1 0 0,0 0-1 0 0,1 0 0 0 0,-1 0 1 0 0,0 0-1 0 0,0 0 0 0 0,0 0 1 0 0,0 0-1 0 0,0 0 0 0 0,0 1 1 0 0,0-1-1 0 0,0 0 0 0 0,0 0 1 0 0,0 0-1 0 0,0 0 0 0 0,0 0 1 0 0,0 0-1 0 0,0 1 0 0 0,0-1 1 0 0,0 0-1 0 0,0 0 0 0 0,0 0 1 0 0,0 0-1 0 0,0 0 0 0 0,0 0 1 0 0,0 1-1 0 0,0-1 0 0 0,0 0 1 0 0,0 0-1 0 0,0 0 0 0 0,0 0 1 0 0,0 0-1 0 0,0 0 0 0 0,0 1 1 0 0,0-1-1 0 0,0 0 0 0 0,0 0 1 0 0,0 0-4 0 0,0 20 184 0 0,0-20-180 0 0,0 1 0 0 0,-1-1 1 0 0,1 0-1 0 0,0 1 1 0 0,0-1-1 0 0,0 0 1 0 0,0 0-1 0 0,0 1 1 0 0,0-1-1 0 0,1 0 1 0 0,-1 0-1 0 0,0 1 1 0 0,0-1-1 0 0,0 0 0 0 0,0 0 1 0 0,0 1-1 0 0,0-1 1 0 0,0 0-1 0 0,0 0 1 0 0,1 0-1 0 0,-1 1 1 0 0,0-1-1 0 0,0 0 1 0 0,0 0-1 0 0,0 0 0 0 0,1 1 1 0 0,-1-1-1 0 0,0 0 1 0 0,0 0-1 0 0,1 0 1 0 0,-1 0-1 0 0,0 0 1 0 0,0 0-1 0 0,0 1 1 0 0,1-1-1 0 0,-1 0 0 0 0,0 0 1 0 0,1 0-5 0 0,6 4 46 0 0,0 0-1 0 0,0 0 1 0 0,-1 1 0 0 0,4 3-46 0 0,-7-5 72 0 0,0-3 12 0 0,-2 0-68 0 0,1 0 1 0 0,-1 0 0 0 0,1 0-1 0 0,-1 1 1 0 0,1-1 0 0 0,-1 1-1 0 0,1-1 1 0 0,-1 1 0 0 0,0 0-1 0 0,1 0 1 0 0,-1-1 0 0 0,0 1-17 0 0,12 6 134 0 0,-2-5-16 0 0,16-3 243 0 0,-4-3-39 0 0,-2-5-38 0 0,-1-8-33 0 0,-3 5-116 0 0,2 4-54 0 0,3-2-27 0 0,-8 1-15 0 0,-10 5-34 0 0,1 1 0 0 0,0 0 0 0 0,-1 0 0 0 0,1 1 0 0 0,3-2-5 0 0,-6 4-1 0 0,-1 0 1 0 0,0-1 0 0 0,1 1 0 0 0,-1-1 0 0 0,0 0 0 0 0,1 1 0 0 0,-1-1 0 0 0,0 0 0 0 0,0 0 0 0 0,0 0 0 0 0,0 0 0 0 0,0 0 0 0 0,0 0 0 0 0,0 0 0 0 0,0 0 0 0 0,0 0 0 0 0,-1 0 0 0 0,1 0 0 0 0,0-1 0 0 0,10-13 11 0 0,-4 8 11 0 0,-3 4-15 0 0,-1 0 0 0 0,0 0 0 0 0,0-1 0 0 0,0 1 0 0 0,-1-1 0 0 0,1 0-7 0 0,0-2 12 0 0,-1 0-1 0 0,1 0 1 0 0,-1-1-1 0 0,0 1 0 0 0,0-4-11 0 0,0-6-2 0 0,-1 1-1 0 0,0-1 0 0 0,-1-4 3 0 0,0 7 5 0 0,0 4-5 0 0,0 6 0 0 0,1 0 0 0 0,-1 1 0 0 0,0-1 0 0 0,0 0 0 0 0,0 0 0 0 0,-1 1 0 0 0,1-1 0 0 0,0 0 0 0 0,-1 1 0 0 0,0-1 0 0 0,0 0 0 0 0,-6-1-1 0 0,5 2 18 0 0,1-2-35 0 0,0-3-34 0 0,-1-9-69 0 0,5 18 41 0 0,7 11 63 0 0,5 17 17 0 0,-14-28 0 0 0,-1-1 0 0 0,1 1 0 0 0,-1-1 0 0 0,0 1 0 0 0,1 0 0 0 0,-1-1 0 0 0,0 1 0 0 0,0 0 0 0 0,0-1 0 0 0,0 1 0 0 0,0 23 0 0 0,0-23 0 0 0,0-1 0 0 0,0 1 0 0 0,0 0 0 0 0,1-1 0 0 0,-1 1 0 0 0,0 0 0 0 0,1-1 0 0 0,0 1 0 0 0,-1-1 0 0 0,1 1 0 0 0,0-1 0 0 0,0 1 0 0 0,1 1 0 0 0,-2-2 0 0 0,1-1 0 0 0,0 1 0 0 0,-1 0 0 0 0,1 0 0 0 0,-1 0 0 0 0,1 0 0 0 0,-1 0 0 0 0,1 1 0 0 0,-1-1 0 0 0,0 0 0 0 0,1 0 0 0 0,-1 0 0 0 0,0 0 0 0 0,0 0 0 0 0,0 0 0 0 0,0 1 0 0 0,0-1 0 0 0,0 0 0 0 0,0 0 0 0 0,0 0 0 0 0,-1 0 0 0 0,1 0 0 0 0,0 0 0 0 0,-1 0 0 0 0,-2 7 0 0 0,2-7 0 0 0,0 1 0 0 0,0-1 0 0 0,0 1 0 0 0,0-1 0 0 0,1 1 0 0 0,-1 0 0 0 0,0 0 0 0 0,1-1 0 0 0,-1 1 0 0 0,1 0 0 0 0,0 0 0 0 0,0-1 0 0 0,0 1 0 0 0,0 0 0 0 0,0 0 0 0 0,0-1 0 0 0,0 1 0 0 0,0 0 0 0 0,1 1 0 0 0,4 5 0 0 0,-4-7 0 0 0,0 1 0 0 0,0-1 0 0 0,-1 0 0 0 0,1 1 0 0 0,0-1 0 0 0,-1 1 0 0 0,1-1 0 0 0,-1 1 0 0 0,1-1 0 0 0,-1 1 0 0 0,0 0 0 0 0,1-1 0 0 0,-1 1 0 0 0,0 0 0 0 0,2 10 14 0 0,4-2 39 0 0,-2-2 4 0 0,11 22 157 0 0,-12-15-67 0 0,-3-14-135 0 0,0 0 0 0 0,0-1 0 0 0,0 1 0 0 0,0 0-1 0 0,0 0 1 0 0,0 0 0 0 0,0-1 0 0 0,0 1 0 0 0,0 0 0 0 0,1 0 0 0 0,-1 0 0 0 0,0-1 0 0 0,1 1 0 0 0,-1 0-1 0 0,0 0-11 0 0,11 4 176 0 0,4 20 224 0 0,-14-23-272 0 0,0 0-35 0 0,0 2 14 0 0,-2 3-12 0 0,1-7-62 0 0,0 3 178 0 0,0-3-90 0 0,-1 4-13 0 0,2 3-82 0 0,-1-6-4 0 0,0 2 9 0 0,0-3-50 0 0,0 0-49 0 0,0 0-98 0 0,0 0-158 0 0,0 0 240 0 0,0 0-5 0 0,0-1-23 0 0,0 1-45 0 0,0 0-17 0 0,0-1-47 0 0,0 1-52 0 0,0-1-60 0 0,0 0-64 0 0,0 0-59 0 0,0 0-53 0 0,0 0-46 0 0,0 0-163 0 0,0-1-46 0 0,0 0-197 0 0,0-1-529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2:39.8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32 7792 0 0,'0'0'230'0'0,"0"3"-16"0"0,0-1-207 0 0,0 2 50 0 0,0 3 117 0 0,0 13 345 0 0,-1-15-408 0 0,-1-1-55 0 0,-3 4 88 0 0,0 2 96 0 0,3-4-74 0 0,1 1 41 0 0,1 8 285 0 0,0 0-84 0 0,0-1-91 0 0,0-2-100 0 0,0-10-187 0 0,1 8 195 0 0,0-3-63 0 0,1 0-28 0 0,2 1-3 0 0,0 1-4 0 0,-2-2 0 0 0,-1 0 27 0 0,0 3 61 0 0,-1 9 55 0 0,0 35 442 0 0,0-26-358 0 0,1-15-142 0 0,6 0 3 0 0,-2-2-37 0 0,-3 0-23 0 0,-3 0 19 0 0,1 10 94 0 0,3-8-170 0 0,2-5-58 0 0,1 4 15 0 0,-4 1 54 0 0,-2-11-171 0 0,0-1 59 0 0,0 7 177 0 0,0-5-130 0 0,0-1-59 0 0,0 0-43 0 0,0 1-66 0 0,0-1-76 0 0,0 0-90 0 0,0 1-103 0 0,0-3 52 0 0,0 0-56 0 0,0 0-51 0 0,0 0-45 0 0,0 0-147 0 0,0 0-45 0 0,0 0-178 0 0,0 0-479 0 0</inkml:trace>
  <inkml:trace contextRef="#ctx0" brushRef="#br0" timeOffset="470.32">499 62 8568 0 0,'0'0'249'0'0,"0"0"-1"0"0,0 0-183 0 0,0-2-38 0 0,0-23 10 0 0,0 22 102 0 0,0 1 48 0 0,0-2-109 0 0,-3-2 21 0 0,0 4-11 0 0,-1 1 65 0 0,-1 1 103 0 0,3-3 47 0 0,-8-7 8 0 0,6 8-78 0 0,1 1-112 0 0,-1 1-75 0 0,-1 0-52 0 0,3 1 54 0 0,-41-1 310 0 0,35 0-325 0 0,1 0-44 0 0,2 2 70 0 0,2 2-51 0 0,1-3-3 0 0,-21 9-3 0 0,8 3-2 0 0,0 2 0 0 0,2 0 0 0 0,11 0 0 0 0,4 22 0 0 0,3-23 0 0 0,1-4 0 0 0,-2 0 0 0 0,-3-8-2 0 0,0 0 0 0 0,0 0 0 0 0,0 1 0 0 0,1-1 0 0 0,-1 0 0 0 0,0 0 0 0 0,1-1 0 0 0,-1 1 0 0 0,1 0 2 0 0,1 1-18 0 0,-1 0 0 0 0,0 0-1 0 0,0 0 1 0 0,0 0-1 0 0,0 0 1 0 0,0 2 18 0 0,0-2-9 0 0,0 0 1 0 0,0 1-1 0 0,0-1 1 0 0,0 0-1 0 0,0 0 1 0 0,1 1 8 0 0,17 15 5 0 0,26 27-162 0 0,-33-33 137 0 0,0 0 37 0 0,-1 0 51 0 0,1-1 66 0 0,-5-4-2 0 0,0 0 40 0 0,0 0 44 0 0,0 0 48 0 0,-6-6-80 0 0,-1 0-49 0 0,0 2 20 0 0,-2 3-18 0 0,1-7-88 0 0,0 3 273 0 0,2-1-56 0 0,8 8-30 0 0,-7-7-4 0 0,-3-3-12 0 0,0 6-16 0 0,0 1-47 0 0,0-1-48 0 0,-1-1-43 0 0,-1-1-34 0 0,-8 1 33 0 0,5 5-42 0 0,-5-5 25 0 0,6 1-37 0 0,4-5-11 0 0,-1-1 0 0 0,1 0 0 0 0,0 1 0 0 0,0-1 0 0 0,-1 1 0 0 0,1-1 0 0 0,0 0 0 0 0,-1 1 0 0 0,1-1 0 0 0,0 0 0 0 0,-1 1 0 0 0,1-1 0 0 0,0 0 0 0 0,-1 0 0 0 0,1 1 0 0 0,-1-1 0 0 0,1 0 0 0 0,-1 0 0 0 0,1 0 0 0 0,0 1 0 0 0,-1-1 0 0 0,1 0 0 0 0,-1 0 0 0 0,1 0 0 0 0,-1 0 0 0 0,1 0 0 0 0,-1 0 0 0 0,1 0 1 0 0,-1 0-1 0 0,1 0 0 0 0,-1 0 0 0 0,0-1 0 0 0,1 1 0 0 0,-1 0 0 0 0,0 0 0 0 0,1 0 0 0 0,-1 0 1 0 0,0 0-1 0 0,1 1 0 0 0,-1-1 0 0 0,1 0 0 0 0,-1 0 1 0 0,0 0-1 0 0,1 0 0 0 0,-1 1 0 0 0,0-1 0 0 0,1 0 1 0 0,-1 1-1 0 0,1-1 0 0 0,-1 0 0 0 0,1 1 0 0 0,-1-1 1 0 0,1 1-1 0 0,-1-1 0 0 0,1 1 0 0 0,-1-1 0 0 0,1 1 1 0 0,0-1-1 0 0,-1 1 0 0 0,-4 4-10 0 0,-5-2-49 0 0,1-3-120 0 0,0 0-73 0 0,-16 0-693 0 0,23 0 401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3:46.54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364 132 6072 0 0,'0'-3'133'0'0,"0"0"-81"0"0,0 1-27 0 0,0 1 0 0 0,0-1-1 0 0,0 0 1 0 0,0 0 0 0 0,0 1 0 0 0,0-1-1 0 0,-1 0 1 0 0,1 0 0 0 0,0 1-1 0 0,-1-1 1 0 0,0-1-25 0 0,-5-1 95 0 0,1 0-35 0 0,3-5-40 0 0,0-6-20 0 0,0 10 17 0 0,-1-1 48 0 0,-1-1 50 0 0,1 1 53 0 0,0 2 55 0 0,-7-1 417 0 0,5-5 28 0 0,1 7-325 0 0,-3-1-53 0 0,-6-2 182 0 0,9 4-291 0 0,1 0-30 0 0,0 2-37 0 0,-5 0 130 0 0,5 0-141 0 0,0 1 33 0 0,-2-2 129 0 0,0 0 54 0 0,0-1 116 0 0,-3-2-287 0 0,-4 0 5 0 0,6 7-42 0 0,1 2-35 0 0,2-4-33 0 0,-5 0-3 0 0,3-1 6 0 0,-1 0 27 0 0,-2 0 44 0 0,-11 3 3 0 0,13-1-76 0 0,1-1-1 0 0,0 1 1 0 0,1 0 0 0 0,-1 0-1 0 0,0 1 1 0 0,1 0 0 0 0,-1 0-1 0 0,1 0 1 0 0,-4 3-44 0 0,4-3 17 0 0,0 0 1 0 0,1 0 0 0 0,-1 0-1 0 0,0-1 1 0 0,-2 1-18 0 0,3-2 8 0 0,0 1 1 0 0,0-1 0 0 0,1 1-1 0 0,-1 0 1 0 0,1 0-1 0 0,-1-1 1 0 0,1 2 0 0 0,0-1-1 0 0,0 0 1 0 0,0 0 0 0 0,0 1-1 0 0,0-1 1 0 0,0 2-9 0 0,-3 6 90 0 0,4-8-66 0 0,0 0 0 0 0,0 0 0 0 0,0 0 0 0 0,0 0 0 0 0,-1 0 0 0 0,1 0 0 0 0,-1 0-1 0 0,1 0 1 0 0,-1 0-24 0 0,0 0 33 0 0,0 1 0 0 0,0-1-1 0 0,0 1 1 0 0,1-1 0 0 0,-1 1 0 0 0,-1 3-33 0 0,-3 9 91 0 0,1-3-63 0 0,0-2-54 0 0,-4 5-28 0 0,7-13 38 0 0,1 1-1 0 0,0 0 1 0 0,1-1-1 0 0,-1 1 1 0 0,0 0-1 0 0,1 0 1 0 0,0 0-1 0 0,-1 0 1 0 0,1-1-1 0 0,0 1 1 0 0,1 2 16 0 0,-1 11-7 0 0,0 1 65 0 0,0 6 76 0 0,0 9 141 0 0,1-23-155 0 0,0-9-105 0 0,-1 1 0 0 0,1 0 0 0 0,0 0 0 0 0,-1 0 0 0 0,1 0-1 0 0,0-1 1 0 0,0 1 0 0 0,-1 0 0 0 0,1 0 0 0 0,0-1 0 0 0,0 1 0 0 0,0-1 0 0 0,0 1 0 0 0,1-1-15 0 0,6 6 140 0 0,2 2 78 0 0,4 2-39 0 0,0-7-22 0 0,-12-3-137 0 0,0 0 0 0 0,-1 1 0 0 0,1-1 0 0 0,0 0 0 0 0,-1 1 0 0 0,1 0 0 0 0,-1-1 0 0 0,1 1 0 0 0,-1 0 1 0 0,1 0-1 0 0,0 0-20 0 0,13 6 141 0 0,-4-9-15 0 0,6-5 21 0 0,-12 5-109 0 0,0 1 0 0 0,0 0 1 0 0,0 0-1 0 0,0 1 0 0 0,0 0 0 0 0,0-1 0 0 0,3 2-38 0 0,7-3 79 0 0,3-5-22 0 0,-8 3-23 0 0,1 0 55 0 0,0 0 0 0 0,0-1 0 0 0,2-1-89 0 0,-11 5 13 0 0,1-1 9 0 0,0 0 0 0 0,0 0 1 0 0,-1-1-1 0 0,1 1 0 0 0,0-1 1 0 0,-1 1-1 0 0,0-1 0 0 0,1 0 1 0 0,0-3-23 0 0,2-6 60 0 0,8 4-35 0 0,2-12 34 0 0,-14 20-59 0 0,0-1 3 0 0,0 0 0 0 0,0 0-1 0 0,0 0 1 0 0,0 1-1 0 0,0-1 1 0 0,0 0-1 0 0,0 0 1 0 0,0-1 0 0 0,-1 1-1 0 0,1 0 1 0 0,0 0-1 0 0,-1 0 1 0 0,1 0-1 0 0,0-1 1 0 0,-1 1 0 0 0,0 0-1 0 0,1 0 1 0 0,-1-1-1 0 0,0 1 1 0 0,1 0-1 0 0,-1-1 1 0 0,0 1 0 0 0,0-1-1 0 0,0 1 1 0 0,0 0-1 0 0,-1-1-2 0 0,1 1 1 0 0,0-5 6 0 0,1 2-5 0 0,11-19 13 0 0,-11 22-9 0 0,-1-1 0 0 0,1 0 0 0 0,-1 0 0 0 0,0 1 0 0 0,1-1 0 0 0,-1 0 0 0 0,0 0 0 0 0,0 0 0 0 0,0 1 0 0 0,0-1 0 0 0,-1-1-6 0 0,1 1 5 0 0,0 0 0 0 0,0 0-1 0 0,0 0 1 0 0,0 1 0 0 0,0-1 0 0 0,0 0 0 0 0,1 0 0 0 0,-1 0 0 0 0,0 1 0 0 0,1-1 0 0 0,0-1-5 0 0,9-12 21 0 0,-7 0 32 0 0,-3 0 1 0 0,0 2-62 0 0,-1 11-31 0 0,-1 4-9 0 0,1 0 42 0 0,0-1 0 0 0,-1 0 0 0 0,1 1 0 0 0,0 0 0 0 0,0-1 0 0 0,0 1 0 0 0,1 0 0 0 0,-1-1 0 0 0,0 1-1 0 0,1 0 1 0 0,-1 0 0 0 0,1 0 6 0 0,-1 2-2 0 0,1 0 0 0 0,-1 0 0 0 0,1 0 0 0 0,0 0 0 0 0,0 0 0 0 0,1 0 2 0 0,0 6 2 0 0,1 1 0 0 0,1-1 0 0 0,3 10-2 0 0,-5-17 0 0 0,0 0 0 0 0,0 0 0 0 0,-1 0 0 0 0,0 1 0 0 0,1-1 0 0 0,-1 0 0 0 0,0 0 0 0 0,0 1 0 0 0,1 15 0 0 0,3-4 2 0 0,8 31-17 0 0,0-16-25 0 0,-10-26 34 0 0,1 1-1 0 0,-1 0 1 0 0,-1 0 0 0 0,1 1-1 0 0,-1-1 1 0 0,1 0-1 0 0,-1 0 1 0 0,-1 1 0 0 0,1-1-1 0 0,-1 4 7 0 0,1 2-3 0 0,0 0 0 0 0,0 0 0 0 0,1 0 0 0 0,1 0 3 0 0,-1-1 4 0 0,0 0 0 0 0,-1-1 0 0 0,1 10-4 0 0,-2-1 24 0 0,-1-9-14 0 0,1-1 0 0 0,1 0 1 0 0,0 1-1 0 0,1 5-10 0 0,-1-7 12 0 0,3 13 26 0 0,-1 0-1 0 0,1 17-37 0 0,-6-5 77 0 0,-4-9 49 0 0,4-18-61 0 0,1 1 0 0 0,-1 0-1 0 0,1 0 1 0 0,1 0 0 0 0,-1 5-65 0 0,-3 25 306 0 0,-5-1-44 0 0,4-16-146 0 0,0 0-22 0 0,2-11 1 0 0,0 0 0 0 0,-1 0 0 0 0,0-1 0 0 0,-4 6-95 0 0,-1 7 87 0 0,9-18-69 0 0,-1 1-1 0 0,0 0 0 0 0,0 0 1 0 0,0-1-1 0 0,-1 1 0 0 0,1-1 1 0 0,0 1-1 0 0,-1-1 0 0 0,0 1 0 0 0,0-1 1 0 0,0 0-1 0 0,0 0 0 0 0,-2 2-17 0 0,-6 1 86 0 0,3-3-39 0 0,2 1 39 0 0,1 1 51 0 0,-2 2 83 0 0,4-5-189 0 0,1 0 0 0 0,0 1-1 0 0,-1-1 1 0 0,1 0-1 0 0,-1 0 1 0 0,0-1 0 0 0,1 1-1 0 0,-1 0 1 0 0,0 0-1 0 0,1-1 1 0 0,-1 1 0 0 0,0-1-1 0 0,0 0 1 0 0,1 1-1 0 0,-2-1-30 0 0,-5 0 53 0 0,0 1-53 0 0,7-1 0 0 0,1 0 0 0 0,-1 0 0 0 0,1 0 0 0 0,0 0 0 0 0,-1 0 0 0 0,1 0 0 0 0,-1 0 0 0 0,1 0 0 0 0,-1 0 0 0 0,1 0 0 0 0,-1 0 0 0 0,1 0 0 0 0,-1 0 0 0 0,1-1 0 0 0,-1 1 0 0 0,1 0 0 0 0,-1 0 0 0 0,1 0 0 0 0,0-1 0 0 0,-1 1 0 0 0,1 0 0 0 0,-1 0 0 0 0,1-1 0 0 0,0 1 0 0 0,-1 0 0 0 0,1-1 0 0 0,0 1 0 0 0,0-1 0 0 0,-1 1 0 0 0,1 0 0 0 0,0-1 0 0 0,-1 0 0 0 0,-3-5 0 0 0,-10-2-44 0 0,3 1-84 0 0,2-2-156 0 0,2 0 94 0 0,5 7 142 0 0,0-1-1 0 0,0 1 1 0 0,1-1-1 0 0,-1 0 1 0 0,1 0-1 0 0,-1 0 1 0 0,1 0 48 0 0,0-3-107 0 0,-1 1-36 0 0,2-2-53 0 0,-1 1-65 0 0,1 1 43 0 0,0 0-40 0 0,0-1-44 0 0,0 1-48 0 0,0 0 29 0 0,0-1-36 0 0,0 4 70 0 0,0-1-36 0 0,0-2-422 0 0,0 1 114 0 0,0 0-50 0 0,0-3-789 0 0,0-1-612 0 0,0-2-1168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5:13.4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9216 0 0,'0'0'208'0'0,"0"0"33"0"0,0 0 14 0 0,0 3 43 0 0,0 6 545 0 0,0 1-115 0 0,0 0-101 0 0,0 0-87 0 0,0 3 12 0 0,0 0-83 0 0,0 2 19 0 0,0 8 173 0 0,2-12-429 0 0,4 1 29 0 0,0 0-23 0 0,-4-2-49 0 0,-2 8 117 0 0,0 0-35 0 0,0 18 233 0 0,0 23 226 0 0,0-31-389 0 0,0 3 58 0 0,0 3 78 0 0,0-32-694 0 0,0-1-7 0 0,0-1-32 0 0,0 0-703 0 0,0 0-51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5:12.7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0 106 7744 0 0,'0'0'174'0'0,"0"0"29"0"0,3 0 12 0 0,5-1-80 0 0,-6-3-81 0 0,-2 3-53 0 0,0 1 0 0 0,1 0 0 0 0,-1-1 1 0 0,0 1-1 0 0,0 0 0 0 0,0-1 1 0 0,0 1-1 0 0,1 0 0 0 0,-1-1 1 0 0,0 1-1 0 0,0 0 0 0 0,1-1 1 0 0,-1 1-1 0 0,0 0 0 0 0,1 0 1 0 0,-1-1-1 0 0,0 1 0 0 0,1 0 0 0 0,-1 0 1 0 0,0 0-1 0 0,1-1-1 0 0,8-1 31 0 0,9 1 38 0 0,-16 1-6 0 0,-1 0 1 0 0,1 0 0 0 0,0-1 0 0 0,-1 1-1 0 0,1 0 1 0 0,0-1 0 0 0,-1 0-1 0 0,1 1 1 0 0,-1-1 0 0 0,1 0 0 0 0,0 0-1 0 0,-1 1 1 0 0,1-2-64 0 0,7-3 455 0 0,-3 4-184 0 0,1 0 43 0 0,0 1 4 0 0,5 0 152 0 0,-1-3-88 0 0,-3-1-162 0 0,2-2 79 0 0,3 4 68 0 0,-4 2-124 0 0,1 0-55 0 0,-1 0-52 0 0,0 0-45 0 0,1 0-42 0 0,0 0-35 0 0,11 0-73 0 0,-9-3-155 0 0,4-9-10 0 0</inkml:trace>
  <inkml:trace contextRef="#ctx0" brushRef="#br0" timeOffset="285.58">152 0 10304 0 0,'0'0'233'0'0,"0"0"39"0"0,0 0 15 0 0,0 1-125 0 0,0 1-84 0 0,0 3-35 0 0,0 8-41 0 0,0-3 28 0 0,0 5 37 0 0,0-14-11 0 0,0 1 0 0 0,0-1 1 0 0,0 1-1 0 0,0-1 0 0 0,1 1 0 0 0,-1-1 0 0 0,1 1 0 0 0,-1-1 0 0 0,1 0 0 0 0,-1 1 0 0 0,1-1 0 0 0,0 1 0 0 0,0-1 0 0 0,0 0 0 0 0,0 0 0 0 0,0 1-56 0 0,2 1 203 0 0,-1-1 109 0 0,-1 0-71 0 0,-1-1-62 0 0,1 1-52 0 0,-1 0-30 0 0,0 0-44 0 0,-1 3 10 0 0,1-4-9 0 0,0 0 55 0 0,0 10 191 0 0,1-1-53 0 0,3 2 47 0 0,3-2-60 0 0,-4-7-18 0 0,-2-1-81 0 0,0 1-55 0 0,-1 1-52 0 0,0-1-12 0 0,0 0 41 0 0,11 9 137 0 0,-9-8-13 0 0,-1 0-95 0 0,-2 3-26 0 0,1-7-37 0 0,0 5 37 0 0,0 0-31 0 0,3 3-24 0 0,0-3-24 0 0,0-1-91 0 0,0-1-94 0 0,-1-2 51 0 0,-1 1-38 0 0,1-1-43 0 0,-1 1-41 0 0,1-1-36 0 0,-1 1-33 0 0,1 0-227 0 0,0 0-55 0 0,1 1-741 0 0,-1-1-585 0 0,-2-2-1109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5:12.1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9096 0 0,'0'0'200'0'0,"0"0"33"0"0,3 2 16 0 0,-3-2-243 0 0,6 8 161 0 0,-9-4-86 0 0,0-1-73 0 0,2-2-9 0 0,1 0 0 0 0,0 0 0 0 0,0 0 0 0 0,0 0 0 0 0,0 0 0 0 0,0 0 0 0 0,0 0 0 0 0,0 0 0 0 0,0 0 1 0 0,0 0-1 0 0,0 0 0 0 0,0 0 0 0 0,0 0 0 0 0,1-1 0 0 0,-1 1 0 0 0,0 0 0 0 0,1 0 0 0 0,-1 0 0 0 0,1 0 0 0 0,-1 0 0 0 0,1-1 1 0 0,-1 1-1 0 0,2 1 1 0 0,3 8 28 0 0,-3 0 54 0 0,0 12 577 0 0,1-10-269 0 0,0-2-118 0 0,0-2-63 0 0,-1-2-108 0 0,1 8 367 0 0,-2-2-112 0 0,-1 0-88 0 0,-1-1-61 0 0,0-5-93 0 0,0-1 0 0 0,1 1 0 0 0,0-1 0 0 0,1 5-114 0 0,2 5 243 0 0,-1-8-172 0 0,2 4 55 0 0,-1 0 35 0 0,0 3 44 0 0,-2 3 50 0 0,-1-8-196 0 0,0 0 46 0 0,0 8 143 0 0,0 27 433 0 0,0-31-516 0 0,0-1-51 0 0,2 2-29 0 0,8-1 2 0 0,-7-8-21 0 0,-3 0-59 0 0,0 0-38 0 0,0-2-158 0 0,0-3-48 0 0,0 0 120 0 0,0 0-52 0 0,0 0-72 0 0,0 0 75 0 0,0 0-35 0 0,0 0-38 0 0,0 0-36 0 0,0 0-371 0 0,0 0 90 0 0,0 0-49 0 0,0 0-712 0 0,0 0-561 0 0,0 0-1064 0 0</inkml:trace>
  <inkml:trace contextRef="#ctx0" brushRef="#br0" timeOffset="315.52">272 137 7920 0 0,'0'0'174'0'0,"0"0"29"0"0,0 0 13 0 0,-2 2-31 0 0,-8 9-69 0 0,6-5-35 0 0,4-2 31 0 0,0-4-109 0 0,0 0 0 0 0,0 1 0 0 0,0-1 0 0 0,0 0 0 0 0,0 0 0 0 0,0 0 0 0 0,0 0 0 0 0,1 0 1 0 0,-1 0-1 0 0,0 0 0 0 0,0 0 0 0 0,0 1 0 0 0,0-1 0 0 0,0 0 0 0 0,0 0 0 0 0,0 0 0 0 0,0 0 0 0 0,0 0 0 0 0,0 0 1 0 0,0 0-1 0 0,0 1 0 0 0,0-1 0 0 0,0 0 0 0 0,-1 0 0 0 0,1 0 0 0 0,0 0 0 0 0,0 0 0 0 0,0 0 0 0 0,0 0 1 0 0,0 0-1 0 0,0 0 0 0 0,0 1 0 0 0,0-1 0 0 0,0 0 0 0 0,0 0 0 0 0,0 0 0 0 0,0 0 0 0 0,0 0 0 0 0,-1 0 0 0 0,1 0 1 0 0,0 0-1 0 0,0 0 0 0 0,0 0 0 0 0,0 0 0 0 0,0 0 0 0 0,0 0-3 0 0,-11 7 414 0 0,10-7-385 0 0,0 0 0 0 0,0 1 1 0 0,0-1-1 0 0,0 1 0 0 0,0-1 1 0 0,0 1-1 0 0,0-1 0 0 0,0 1 0 0 0,1 0 1 0 0,-1 0-1 0 0,0-1 0 0 0,0 1 1 0 0,1 0-1 0 0,-1 0 0 0 0,0 0 1 0 0,1 0-30 0 0,-5 12 429 0 0,-6-8-77 0 0,6 5-31 0 0,-5-4-23 0 0,9-6-278 0 0,0 1 0 0 0,0-1-1 0 0,0 1 1 0 0,0-1-1 0 0,0 1 1 0 0,0-1 0 0 0,0 1-1 0 0,0 0 1 0 0,0-1 0 0 0,0 1-1 0 0,1 0 1 0 0,-1 0-1 0 0,0-1 1 0 0,1 1 0 0 0,-1 0-1 0 0,0 0-19 0 0,-1 4 70 0 0,2-4-55 0 0,-1-1 1 0 0,1 1-1 0 0,0 0 1 0 0,0-1-1 0 0,-1 1 0 0 0,1-1 1 0 0,0 1-1 0 0,-1-1 0 0 0,1 1 1 0 0,-1-1-1 0 0,1 1 1 0 0,-1-1-1 0 0,1 1 0 0 0,-1-1 1 0 0,1 1-1 0 0,-1-1 0 0 0,1 0 1 0 0,-1 1-1 0 0,0-1 1 0 0,1 0-1 0 0,-1 0 0 0 0,0 1-15 0 0,-3 1 60 0 0,2-1-43 0 0,1-1-1 0 0,0 1 1 0 0,0 0-1 0 0,1-1 1 0 0,-1 1-1 0 0,0 0 1 0 0,0 0-1 0 0,0 0 1 0 0,0 0-1 0 0,1 0 1 0 0,-1 0-1 0 0,0 0 1 0 0,1 0-1 0 0,-1 1-16 0 0,-2 9 220 0 0,1-6 85 0 0,-8 5 30 0 0,8-8-142 0 0,1 0-51 0 0,0 0-44 0 0,1 0-35 0 0,1 5 74 0 0,-1-7-87 0 0,0 1-45 0 0,0-1 1 0 0,0 0 0 0 0,0 0-1 0 0,0 0 1 0 0,0 0 0 0 0,1 0-1 0 0,-1 0 1 0 0,0 0 0 0 0,0 0-1 0 0,0 0 1 0 0,0 0 0 0 0,0 0-1 0 0,0 1 1 0 0,0-1-1 0 0,0 0 1 0 0,-1 0 0 0 0,1 0-1 0 0,0 0 1 0 0,0 0 0 0 0,0 0-1 0 0,0 0 1 0 0,0 0 0 0 0,0 0-1 0 0,0 0 1 0 0,0 0 0 0 0,0 1-1 0 0,0-1 1 0 0,0 0 0 0 0,0 0-1 0 0,0 0 1 0 0,0 0 0 0 0,0 0-1 0 0,0 0 1 0 0,0 0 0 0 0,0 0-1 0 0,0 0 1 0 0,-1 0 0 0 0,1 0-1 0 0,0 0 1 0 0,0 0 0 0 0,0 0-1 0 0,0 0 1 0 0,0 0 0 0 0,0 0-1 0 0,0 0 1 0 0,0 0 0 0 0,0 0-1 0 0,0 0 1 0 0,-1 0 0 0 0,1 0-1 0 0,0 0 1 0 0,0 0 0 0 0,0 0-1 0 0,0 0 1 0 0,0 0 0 0 0,0 0-1 0 0,0 0-5 0 0,-10 0 314 0 0,10 0-309 0 0,0 0 1 0 0,-1 0-1 0 0,1 0 0 0 0,0 0 1 0 0,0 0-1 0 0,0 0 1 0 0,0 0-1 0 0,0 0 1 0 0,0 0-1 0 0,0 0 1 0 0,0 0-1 0 0,0 0 1 0 0,0 0-1 0 0,0 0 1 0 0,-1 0-1 0 0,1 0 1 0 0,0 0-1 0 0,0 0 1 0 0,0 0-1 0 0,0 0 0 0 0,0 0 1 0 0,0 0-1 0 0,0 0 1 0 0,0 0-1 0 0,0 0 1 0 0,0 0-1 0 0,0 0 1 0 0,0 0-1 0 0,-1 0 1 0 0,1 0-1 0 0,0 0 1 0 0,0 1-1 0 0,0-1 1 0 0,0 0-1 0 0,0 0 1 0 0,0 0-1 0 0,0 0 1 0 0,0 0-1 0 0,0 0 0 0 0,0 0 1 0 0,0 0-1 0 0,0 0 1 0 0,0 0-1 0 0,0 0 1 0 0,0 0-1 0 0,0 1 1 0 0,0-1-1 0 0,0 0 1 0 0,0 0-1 0 0,0 0 1 0 0,0 0-1 0 0,0 0 1 0 0,0 0-1 0 0,0 0 1 0 0,0 0-1 0 0,0 0 1 0 0,0 0-6 0 0,1 6 153 0 0,1 0-36 0 0,2 0-15 0 0,2 2 2 0 0,-4-6 42 0 0,-2-2-8 0 0,3 0-10 0 0,-2 0-122 0 0,-1 0 0 0 0,1 0 0 0 0,0 0 0 0 0,-1 1 0 0 0,1-1 0 0 0,0 0 1 0 0,-1 0-1 0 0,1 0 0 0 0,0 1 0 0 0,-1-1 0 0 0,1 0 0 0 0,0 1 0 0 0,-1-1 1 0 0,1 0-1 0 0,-1 1 0 0 0,1-1 0 0 0,-1 1 0 0 0,1-1 0 0 0,-1 1 0 0 0,1 0-6 0 0,-1-1 6 0 0,0 1 0 0 0,1-1 0 0 0,-1 0 0 0 0,0 1 0 0 0,0-1 0 0 0,0 1-1 0 0,0-1 1 0 0,0 0 0 0 0,0 1 0 0 0,0-1 0 0 0,0 1 0 0 0,0-1 0 0 0,0 0-1 0 0,0 1 1 0 0,-1-1 0 0 0,1 1 0 0 0,0-1 0 0 0,0 0 0 0 0,0 1 0 0 0,-1-1-6 0 0,5 0 95 0 0,6 0-72 0 0,-8 0-5 0 0,7 0 21 0 0,3 0 14 0 0,12 0 52 0 0,-15 0-54 0 0,4 0-12 0 0,10 0 41 0 0,0 0-61 0 0,-3 0-38 0 0,-15 3-59 0 0,-3-2 66 0 0,-1 0-1 0 0,1 1 1 0 0,0-1 0 0 0,0 0-1 0 0,-1 0 1 0 0,1-1 0 0 0,0 1 0 0 0,0 0-1 0 0,0-1 1 0 0,2 1 12 0 0,15 2-179 0 0,-3-3-72 0 0,-9-1 82 0 0,0-1-33 0 0,10-6-553 0 0,-16 9 699 0 0,1-1-1 0 0,-1 0 1 0 0,0 1-1 0 0,0-1 1 0 0,0 1-1 0 0,0-1 1 0 0,0 1 0 0 0,0 0-1 0 0,0-1 1 0 0,0 1-1 0 0,-1 0 1 0 0,1 0-1 0 0,0 0 1 0 0,0 0 56 0 0,-1-1-4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25:09.6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9848 0 0,'0'0'222'0'0,"0"0"30"0"0,0 0 19 0 0,0 0-94 0 0,0 0-26 0 0,0 0 41 0 0,0 0 152 0 0,0 0 280 0 0,0 0 16 0 0,0 0-32 0 0,0 0-367 0 0,0 2-37 0 0,0 2-60 0 0,-1-2-79 0 0,1 0-1 0 0,0 1 0 0 0,0-1 0 0 0,0 0 0 0 0,1 0 0 0 0,-1 1 0 0 0,0-1 0 0 0,1 0 1 0 0,0 2-65 0 0,4 4 167 0 0,-4-7-139 0 0,0 0 0 0 0,0 1 1 0 0,-1-1-1 0 0,1 0 0 0 0,0 1 0 0 0,-1-1 1 0 0,1 1-1 0 0,-1-1 0 0 0,1 1 0 0 0,-1-1 1 0 0,0 1-1 0 0,1 0 0 0 0,-1-1 0 0 0,0 1-28 0 0,1 13 185 0 0,1-1-42 0 0,5 9 33 0 0,-5-17-146 0 0,2 11 86 0 0,-5 2-28 0 0,1-10-44 0 0,0 6 37 0 0,-1-12-61 0 0,1 1 0 0 0,0 0 0 0 0,1 0 0 0 0,-1 0 0 0 0,1-1 0 0 0,-1 1 0 0 0,1 1-20 0 0,5 10 69 0 0,-5-12-53 0 0,0 0 0 0 0,0 0-1 0 0,0 0 1 0 0,0 0 0 0 0,0 1-1 0 0,-1-1 1 0 0,1 0-1 0 0,-1 2-14 0 0,0-2 20 0 0,0 0 1 0 0,0 1 0 0 0,0-1 0 0 0,1 0 0 0 0,-1 0 0 0 0,1 0 0 0 0,0 0 0 0 0,-1 0 0 0 0,2 0 0 0 0,-1 0 0 0 0,0 0 0 0 0,2 3-22 0 0,0-1 25 0 0,-2-1 4 0 0,0 0 1 0 0,0 0-1 0 0,-1 0 1 0 0,1 0-1 0 0,-1 1 1 0 0,0-1-1 0 0,0 0 1 0 0,0 0 0 0 0,-1 4-30 0 0,0 7 21 0 0,1 1-21 0 0,0-4 11 0 0,0-9 45 0 0,0-3 21 0 0,0 0-84 0 0,0 0-104 0 0,0 0-101 0 0,0 0 53 0 0,0 0-42 0 0,0 0-45 0 0,0 0-42 0 0,0 0-39 0 0,0 0-35 0 0,0 0-239 0 0,0 0-59 0 0,0 0-45 0 0,0 0-33 0 0,0 0-1327 0 0,0 0-1180 0 0</inkml:trace>
  <inkml:trace contextRef="#ctx0" brushRef="#br0" timeOffset="384.86">303 76 7136 0 0,'0'0'165'0'0,"0"0"22"0"0,0 0 6 0 0,-2 3-28 0 0,-1-1-163 0 0,0 1 72 0 0,0 0 47 0 0,-7 8 412 0 0,6-7-338 0 0,2-1-116 0 0,1-2-39 0 0,-3 9 326 0 0,-1 1 20 0 0,-3-1-76 0 0,3-6-243 0 0,1 0 49 0 0,-2 2 73 0 0,-2 3 153 0 0,-6 5 223 0 0,9-10-421 0 0,1 0-39 0 0,-6 12 207 0 0,3-4 22 0 0,-4-6-36 0 0,10-6-277 0 0,0 1-1 0 0,0-1 1 0 0,0 1-1 0 0,0-1 1 0 0,0 1-1 0 0,0-1 1 0 0,0 1-1 0 0,0-1 1 0 0,1 1 0 0 0,-1 0-1 0 0,0 0 1 0 0,0 0-1 0 0,1-1 1 0 0,-1 1-1 0 0,0 0 1 0 0,0 0-21 0 0,-4 10 233 0 0,-5 6 181 0 0,8-14-174 0 0,1-1-87 0 0,0 1-55 0 0,1 1-51 0 0,0 0-11 0 0,-1-2 39 0 0,-9 10 217 0 0,8-9-17 0 0,2 1-6 0 0,0 1-100 0 0,0-1-76 0 0,0 7 45 0 0,0-7-39 0 0,0-2 123 0 0,2 1-4 0 0,3 2-118 0 0,3 4 93 0 0,8 6 160 0 0,-8-9-193 0 0,1-1-37 0 0,3-3-54 0 0,-10-2-58 0 0,0 1 0 0 0,-1-1 0 0 0,1 0 0 0 0,0 0 0 0 0,-1 1-1 0 0,1-1 1 0 0,0 1 0 0 0,-1 0 0 0 0,1-1 0 0 0,-1 1 0 0 0,1 0 0 0 0,-1 0 0 0 0,1 0-11 0 0,-1 0 10 0 0,1 0 0 0 0,-1 0 0 0 0,1 0 0 0 0,-1-1 0 0 0,1 1 0 0 0,0 0 1 0 0,-1-1-1 0 0,1 0 0 0 0,0 1 0 0 0,-1-1 0 0 0,1 0 0 0 0,0 0 0 0 0,0 1-10 0 0,4-2 41 0 0,-4 1-28 0 0,0 0 1 0 0,1 0 0 0 0,-1 0-1 0 0,0 0 1 0 0,0 0-1 0 0,0 1 1 0 0,0-1-1 0 0,0 0 1 0 0,0 1-1 0 0,1 0-13 0 0,5 4 42 0 0,-7-4-33 0 0,0 0-1 0 0,0-1 1 0 0,1 1-1 0 0,-1 0 1 0 0,1 0 0 0 0,-1-1-1 0 0,1 1 1 0 0,-1-1-1 0 0,1 1 1 0 0,-1-1-1 0 0,1 0 1 0 0,0 0-1 0 0,-1 1 1 0 0,1-1-9 0 0,101 0 144 0 0,-103 0-145 0 0,0 0-1 0 0,1 0 1 0 0,-1 0 0 0 0,0 0-1 0 0,0-1 1 0 0,0 1 0 0 0,0 0 0 0 0,0 0-1 0 0,0 0 1 0 0,0 0 0 0 0,0 0-1 0 0,0 0 1 0 0,0 0 0 0 0,1 0-1 0 0,-1 0 1 0 0,0 0 0 0 0,0 1 0 0 0,0-1-1 0 0,0 0 1 0 0,0 0 0 0 0,0 0-1 0 0,0 0 1 0 0,0 0 0 0 0,0 0 0 0 0,0 0-1 0 0,0 0 1 0 0,0 0 0 0 0,1 0-1 0 0,-1 0 1 0 0,0 0 0 0 0,0 0 0 0 0,0 0-1 0 0,0 0 1 0 0,0 0 0 0 0,0 0-1 0 0,0 0 1 0 0,0 1 0 0 0,0-1 0 0 0,0 0-1 0 0,0 0 1 0 0,0 0 0 0 0,0 0-1 0 0,0 0 1 0 0,0 0 0 0 0,0 0 0 0 0,0 0-1 0 0,0 0 1 0 0,0 0 0 0 0,0 0-1 0 0,0 1 1 0 0,0-1 0 0 0,0 0 0 0 0,0 0-1 0 0,0 0 1 0 0,0 0 0 0 0,0 0-1 0 0,0 0 2 0 0,0 0-139 0 0,0 1 36 0 0,0-1-10 0 0,0 1 111 0 0,0-1 70 0 0,0 1 37 0 0,0 0 230 0 0,0 0-272 0 0,1 0-55 0 0,-1-1-55 0 0,0 1-60 0 0,0-1-70 0 0,0 1-81 0 0,0-1-26 0 0,0 1-68 0 0,-1 0-75 0 0,1-1-81 0 0,0 1-87 0 0,0-1-92 0 0,0 1-98 0 0,0 0-105 0 0,0-1-1218 0 0,0 0-1200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3:48.31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152 1 8408 0 0,'0'0'190'0'0,"-3"0"28"0"0,2 0-204 0 0,0 0 1 0 0,1 0-1 0 0,-1 1 1 0 0,0-1-1 0 0,0 0 1 0 0,0 1 0 0 0,0-1-1 0 0,1 1 1 0 0,-1-1-1 0 0,0 1 1 0 0,0-1-1 0 0,1 1 1 0 0,-1-1-1 0 0,0 1 1 0 0,1 0 0 0 0,-1-1-1 0 0,1 1 1 0 0,-1 0-1 0 0,1 0 1 0 0,-1 0-1 0 0,1-1 1 0 0,-1 1-1 0 0,1 0 1 0 0,0 0-15 0 0,-5 7 82 0 0,-1 0-49 0 0,3-5-37 0 0,1 0 1 0 0,-1 0-1 0 0,1 0 1 0 0,0 0-1 0 0,0 0 0 0 0,0 2 4 0 0,-4 6 22 0 0,-3 0 63 0 0,7-9-21 0 0,1 0 1 0 0,-1 1-1 0 0,0-1 1 0 0,1 0-1 0 0,-1 1 0 0 0,1-1 1 0 0,0 1-1 0 0,0-1 1 0 0,0 1-1 0 0,0-1 0 0 0,0 1 1 0 0,0 0-65 0 0,-3 12 359 0 0,-5 1 89 0 0,-9 18 243 0 0,7 1-55 0 0,3 2-65 0 0,2 1-79 0 0,1-3-113 0 0,3-22-260 0 0,-4 24 173 0 0,2 17 37 0 0,4 30 269 0 0,0-32-152 0 0,1-26-144 0 0,5 4 3 0 0,0-1-9 0 0,-4-6-6 0 0,1 4 47 0 0,11 9 113 0 0,-4-11-121 0 0,-6-15-147 0 0,0-1-40 0 0,5 9 48 0 0,1-3-90 0 0,-7-10-76 0 0,1 0 1 0 0,1 0 0 0 0,-1-1 0 0 0,1 0 0 0 0,3 3-25 0 0,3 0 67 0 0,1 0 40 0 0,-12-7-100 0 0,1 1-1 0 0,0 0 0 0 0,0-1 1 0 0,0 1-1 0 0,0 0 0 0 0,-1 0 1 0 0,1 0-1 0 0,0-1 0 0 0,-1 1 0 0 0,1 0 1 0 0,0 0-1 0 0,-1 0 0 0 0,1 0 1 0 0,-1 0-1 0 0,0 0 0 0 0,1 0-6 0 0,5 10 91 0 0,6-4-9 0 0,4 4-68 0 0,-1 1-14 0 0,0-9 36 0 0,-2-3 147 0 0,-13 0-179 0 0,0 0 0 0 0,0 0 0 0 0,0 0 0 0 0,0 0 0 0 0,0 0 0 0 0,0 0 0 0 0,0 0 0 0 0,0 0 1 0 0,0 0-1 0 0,1 0 0 0 0,-1 0 0 0 0,0 0 0 0 0,0 0 0 0 0,0 0 0 0 0,0 0 0 0 0,0 0 0 0 0,0 0 0 0 0,0 0 0 0 0,0 0 0 0 0,0 0 0 0 0,0 0 0 0 0,0 0 0 0 0,1 0 0 0 0,-1 0 0 0 0,0 0 0 0 0,0 0 0 0 0,0 0 0 0 0,0 0 0 0 0,0 0 0 0 0,0 0 1 0 0,0 0-1 0 0,0 0 0 0 0,0 0 0 0 0,0 1 0 0 0,0-1 0 0 0,0 0 0 0 0,0 0 0 0 0,0 0 0 0 0,0 0 0 0 0,0 0 0 0 0,0 0 0 0 0,0 0 0 0 0,0 0 0 0 0,0 0 0 0 0,0 0 0 0 0,0 0 0 0 0,0 1 0 0 0,0-1 0 0 0,0 0 0 0 0,0 0 0 0 0,0 0 1 0 0,0 0-1 0 0,0 0 0 0 0,0 0 0 0 0,0 0 0 0 0,0 0 0 0 0,0 0-4 0 0,0 10 238 0 0,1-7-108 0 0,1-3-88 0 0,2 0-56 0 0,2 0-86 0 0,-4 0-143 0 0,-2 0 111 0 0,1 0 48 0 0,-1 0-34 0 0,0 0-12 0 0,1 0-34 0 0,-1 0-40 0 0,1 0-44 0 0,0 0-47 0 0,0 0-46 0 0,0 0-41 0 0,0 0-37 0 0,0 0-270 0 0,1 0-63 0 0,0 0-48 0 0,-1 0-35 0 0,1 0-1495 0 0,-2 0-1321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3:46.91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260 348 7688 0 0,'0'0'166'0'0,"0"0"29"0"0,0 0 14 0 0,0 0-63 0 0,0 0-9 0 0,0 0 53 0 0,0 0 163 0 0,0 0 300 0 0,-3-3 19 0 0,-7-7-27 0 0,8 9-365 0 0,0 0-76 0 0,1 0-65 0 0,-1 1-51 0 0,0 0-32 0 0,-3 0-7 0 0,4 1 11 0 0,1-1 8 0 0,-7 0 381 0 0,1-1-57 0 0,-4 1 52 0 0,1 0-96 0 0,1 1-93 0 0,0 1-85 0 0,5 0-65 0 0,-1 1-6 0 0,-3 1 37 0 0,2-2 37 0 0,-2 0 76 0 0,3-2-77 0 0,-1 0 38 0 0,-15 0 158 0 0,19 0-355 0 0,1 0 0 0 0,0 0 0 0 0,0 0 0 0 0,-1 0 1 0 0,1 0-1 0 0,0 0 0 0 0,-1 0 0 0 0,1 0 1 0 0,0 0-1 0 0,-1 0 0 0 0,1 0 0 0 0,0 0 1 0 0,0 0-1 0 0,-1 0 0 0 0,1 0 0 0 0,0 1 0 0 0,-1-1 1 0 0,1 0-1 0 0,0 0 0 0 0,0 0 0 0 0,-1 0 1 0 0,1 1-1 0 0,0-1 0 0 0,0 0 0 0 0,-1 0 1 0 0,1 1-14 0 0,-18 10 317 0 0,5-4-139 0 0,1 2-33 0 0,-8 4 76 0 0,7-5-95 0 0,4 1-35 0 0,0 12 63 0 0,2-2-93 0 0,-8 17 3 0 0,14-34-63 0 0,1 0 1 0 0,-1 0-1 0 0,0 0 1 0 0,1 1-1 0 0,-1-1 1 0 0,1 0-1 0 0,0 0 0 0 0,0 0 1 0 0,0 1-1 0 0,0-1 1 0 0,0 0-1 0 0,0 0 1 0 0,0 1-1 0 0,1-1 1 0 0,-1 0-1 0 0,1 0 1 0 0,0 1-2 0 0,2 4 12 0 0,0 1 0 0 0,1-1 1 0 0,0 0-1 0 0,0 0-12 0 0,5 8 0 0 0,-5-5 0 0 0,-4-9 0 0 0,1 0 0 0 0,-1 1 0 0 0,0-1 0 0 0,1 0 0 0 0,-1 0 0 0 0,1 0 0 0 0,-1 0 0 0 0,1 0 0 0 0,0-1 0 0 0,-1 1 0 0 0,1 0 0 0 0,0 0 0 0 0,0 0 0 0 0,0 0 0 0 0,0-1 0 0 0,0 1 0 0 0,-1 0 0 0 0,2 0 0 0 0,8 3 1 0 0,-8-3 2 0 0,1 0 0 0 0,-1 0 0 0 0,0 0-1 0 0,0 0 1 0 0,0 1 0 0 0,0-1 0 0 0,0 1 0 0 0,-1-1 0 0 0,1 1-3 0 0,0 0 19 0 0,1 0 0 0 0,-1 0-1 0 0,0-1 1 0 0,0 1 0 0 0,1-1-1 0 0,-1 0 1 0 0,1 1 0 0 0,-1-1-1 0 0,1 0 1 0 0,-1 0 0 0 0,1-1-1 0 0,0 1-18 0 0,2 0 35 0 0,-1 0-1 0 0,0 1 0 0 0,0 0 0 0 0,0-1 0 0 0,-1 1 0 0 0,4 2-34 0 0,9 4 85 0 0,2-3-38 0 0,21-2-35 0 0,-31-3-13 0 0,-1 1 0 0 0,0 0 0 0 0,1 0 0 0 0,-1 1 0 0 0,1 0 1 0 0,14 3-89 0 0,-10-3-10 0 0,0-1-52 0 0,-3-1 150 0 0,-5 0-44 0 0,1 0-36 0 0,3 0-117 0 0,-1 0-107 0 0,0 0-119 0 0,-3 0 161 0 0,0 0-35 0 0,0 0-38 0 0,-1 0-39 0 0,1 0-42 0 0,-1-1-43 0 0,1 1-45 0 0,-1-1-47 0 0,1 1-49 0 0,-1-1-51 0 0,9-3-1378 0 0,6-4-1146 0 0,-18 8 3176 0 0</inkml:trace>
  <inkml:trace contextRef="#ctx0" brushRef="#br0" timeOffset="625.54">895 303 7632 0 0,'0'0'166'0'0,"0"0"29"0"0,0 0 14 0 0,-3 0-25 0 0,-19 0-109 0 0,19 0-34 0 0,1 0 87 0 0,-1 2 146 0 0,-3 3-19 0 0,-1 0 39 0 0,0-3-62 0 0,-1-1 35 0 0,8-1-238 0 0,-1 0 1 0 0,0 0 0 0 0,1 0-1 0 0,-1 0 1 0 0,0 0 0 0 0,0 0-1 0 0,1 0 1 0 0,-1 1 0 0 0,0-1 0 0 0,1 0-1 0 0,-1 0 1 0 0,0 1 0 0 0,1-1-1 0 0,-1 0 1 0 0,1 1 0 0 0,-1-1-1 0 0,1 1-29 0 0,-6 8 414 0 0,1-1-152 0 0,-3-2-50 0 0,-1-1 32 0 0,2-2-41 0 0,0 3 53 0 0,2 4-2 0 0,0 2-54 0 0,-3 4-7 0 0,-11 11 232 0 0,6-11-168 0 0,6-6-113 0 0,2-1-52 0 0,2-2-35 0 0,-1 4 74 0 0,2-3-36 0 0,-5 11 75 0 0,5-11-99 0 0,-1 9 146 0 0,4-15-199 0 0,-1-1 1 0 0,-1 0 0 0 0,1 1 0 0 0,0-1 0 0 0,0 0 0 0 0,0 1-1 0 0,-1-1 1 0 0,1 0 0 0 0,0 1 0 0 0,-1 0-19 0 0,-4 5 79 0 0,4-5-62 0 0,0-1 1 0 0,0 0-1 0 0,1 1 1 0 0,-1-1-1 0 0,0 1 0 0 0,1-1 1 0 0,-1 1-1 0 0,1-1 1 0 0,-1 1-1 0 0,1-1 0 0 0,0 1 1 0 0,-1-1-1 0 0,1 1 1 0 0,0 0-18 0 0,0 2 47 0 0,0-2-26 0 0,0 0 0 0 0,0 0 0 0 0,0 0 0 0 0,0 0-1 0 0,0 0 1 0 0,0 0 0 0 0,1 0 0 0 0,-1 0 0 0 0,1 0 0 0 0,0 0 0 0 0,-1 0-1 0 0,1 0 1 0 0,0 0 0 0 0,0 0-21 0 0,4 4 89 0 0,2 2 35 0 0,-3-4-66 0 0,-1-1-8 0 0,-1 0 1 0 0,1-1-1 0 0,-1 0 0 0 0,1 1 1 0 0,0-1-1 0 0,0 0 1 0 0,3 1-51 0 0,8 0 101 0 0,-8-3-43 0 0,-4 0-41 0 0,1 0 1 0 0,-1 0-1 0 0,0 0 0 0 0,0 0 0 0 0,0 0 0 0 0,0 0 1 0 0,0 1-1 0 0,0-1 0 0 0,0 1 0 0 0,1 0-17 0 0,3 3 43 0 0,-5-3-38 0 0,0 0 1 0 0,-1-1 0 0 0,1 1-1 0 0,0-1 1 0 0,0 1-1 0 0,-1-1 1 0 0,1 1-1 0 0,0-1 1 0 0,0 1 0 0 0,0-1-1 0 0,-1 0 1 0 0,1 1-1 0 0,0-1 1 0 0,0 0 0 0 0,0 0-1 0 0,0 0 1 0 0,0 0-1 0 0,0 0 1 0 0,0 0-1 0 0,0 0 1 0 0,0 0 0 0 0,0 0-1 0 0,-1 0 1 0 0,1 0-1 0 0,0 0 1 0 0,0-1 0 0 0,0 1-6 0 0,7-5 46 0 0,-7 4-37 0 0,0 0 1 0 0,1 1 0 0 0,-1-1 0 0 0,1 0-1 0 0,-1 0 1 0 0,1 1 0 0 0,-1-1 0 0 0,1 1-1 0 0,-1-1 1 0 0,1 1 0 0 0,-1 0 0 0 0,1 0-1 0 0,0-1 1 0 0,-1 1-10 0 0,6 1 38 0 0,-5-1-26 0 0,0 0 1 0 0,0 0-1 0 0,0 0 0 0 0,0 0 1 0 0,1 0-1 0 0,-1-1 0 0 0,0 1 1 0 0,0-1-1 0 0,0 1 0 0 0,1-1-12 0 0,14-9 67 0 0,8 5-43 0 0,-19 3-11 0 0,-1 0 1 0 0,0 0-1 0 0,0-1 0 0 0,0 0 1 0 0,0 0-1 0 0,0 0 0 0 0,-1 0 1 0 0,4-4-14 0 0,23-23 10 0 0,-29 27-10 0 0,1 0 0 0 0,-1-1 0 0 0,0 1 0 0 0,0 0 0 0 0,0-1 0 0 0,0 1 0 0 0,-1-1 0 0 0,1 0 0 0 0,-1 0 0 0 0,0 1 0 0 0,0-3 0 0 0,10-26 0 0 0,-9 29 0 0 0,0 0 0 0 0,-1-1 0 0 0,1 1 0 0 0,-1-1 0 0 0,0 1 0 0 0,0-1 0 0 0,0 1 0 0 0,0-1 0 0 0,-1 0 0 0 0,1 0 0 0 0,-1-2 0 0 0,0-100 0 0 0,0 100 0 0 0,-1 0 0 0 0,0 0 0 0 0,0 0 0 0 0,0 0 0 0 0,-2-4 0 0 0,-3-13 0 0 0,1-17 0 0 0,0 17 0 0 0,3 17 0 0 0,0 0 0 0 0,1 0 0 0 0,0 0 0 0 0,0 0 0 0 0,1-4 0 0 0,-1 3 0 0 0,1 0 0 0 0,-1 0 0 0 0,-1 0 0 0 0,1 0 0 0 0,-1 0 0 0 0,-2-4 0 0 0,2 6 0 0 0,1 2 0 0 0,0 0 0 0 0,1 0 0 0 0,-1-1 0 0 0,1 1 0 0 0,-1 0 0 0 0,1 0 0 0 0,0 0 0 0 0,1-1 0 0 0,-3-13 0 0 0,-4 5 0 0 0,5 10 0 0 0,0 1 0 0 0,0 0 0 0 0,1-1 0 0 0,-1 1 0 0 0,1 0 0 0 0,-1-1 0 0 0,1 1 0 0 0,-1-1 0 0 0,1 1 0 0 0,0-1 0 0 0,0 1 0 0 0,-1-1 0 0 0,1 1 0 0 0,1-5 0 0 0,-1 5 0 0 0,-13-23 0 0 0,8 12 0 0 0,-5 9-12 0 0,7 3-52 0 0,6 0-12 0 0,-2 1 76 0 0,0-1-1 0 0,0 0 0 0 0,0 1 0 0 0,0 0 0 0 0,0-1 0 0 0,0 1 0 0 0,0-1 0 0 0,0 1 0 0 0,0 0 0 0 0,0 0 0 0 0,0 0 0 0 0,0 0 0 0 0,0-1 0 0 0,0 1 0 0 0,-1 0 0 0 0,1 0 0 0 0,0 1 0 0 0,-1-1 0 0 0,1 0 1 0 0,0 1 1 0 0,0 1 1 0 0,1-1-1 0 0,-1 0 0 0 0,0 1 1 0 0,0-1-1 0 0,-1 1 0 0 0,1 0 1 0 0,0-1-1 0 0,-1 1 0 0 0,0 2-1 0 0,0-4 4 0 0,1 1 0 0 0,-1-1 0 0 0,0 1 0 0 0,0-1-1 0 0,1 1 1 0 0,-1-1 0 0 0,1 1 0 0 0,-1-1 0 0 0,1 0 0 0 0,-1 1 0 0 0,1-1-1 0 0,0 0 1 0 0,0 1-4 0 0,5 10 3 0 0,-1 14-3 0 0,5-6 24 0 0,-5 5 94 0 0,5-5 11 0 0,2 34 64 0 0,-9-37-139 0 0,-1-9 1 0 0,-1 0 1 0 0,-1 1 0 0 0,0-1-1 0 0,0 6-55 0 0,-1-7 49 0 0,1 0 0 0 0,0 0 0 0 0,1 0 0 0 0,-1-1-1 0 0,2 6-48 0 0,3 4 81 0 0,-3-10-35 0 0,0 0-1 0 0,-1 0 0 0 0,0 1 0 0 0,0-1 0 0 0,0 1 0 0 0,-1-1-45 0 0,0 1 60 0 0,1 0-1 0 0,0 0 0 0 0,0 0 1 0 0,1 0-1 0 0,0 0 0 0 0,2 5-59 0 0,-2-8 36 0 0,1 13 141 0 0,-3 2-5 0 0,-1-9-79 0 0,1 22 247 0 0,0 0 101 0 0,0-1 98 0 0,0-5 95 0 0,0-24-559 0 0,0-2-10 0 0,0 0-1 0 0,0 0-33 0 0,0 0-128 0 0,0 0 13 0 0,0 0 12 0 0,0 0-38 0 0,0 0-16 0 0,0 0-40 0 0,0 0-43 0 0,0 0-50 0 0,0 0-53 0 0,0 0-50 0 0,0 0-47 0 0,0 0-41 0 0,0 0-295 0 0,0 0-68 0 0,0 0-56 0 0,0 0-38 0 0,0 0-344 0 0,0 0-36 0 0,0 0-2695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3:44.41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154 31 6120 0 0,'0'0'176'0'0,"-3"0"-4"0"0,-3-1-111 0 0,2-1 42 0 0,4 2-208 0 0,-1-1 34 0 0,1 0 19 0 0,-1 0 108 0 0,1-1 94 0 0,0 1 59 0 0,0-1 54 0 0,-1-1 266 0 0,1-4 818 0 0,0 5-993 0 0,0 0-66 0 0,0 0-82 0 0,0 2-147 0 0,0-1-34 0 0,0-1 250 0 0,-2 1 77 0 0,0 1-241 0 0,-1 0 60 0 0,-8 0 569 0 0,7 0-457 0 0,1 0-96 0 0,1 0-149 0 0,2 0-47 0 0,-3 0 381 0 0,1 3-48 0 0,-10 4-66 0 0,-2 1 91 0 0,9 2-133 0 0,-5-4-40 0 0,9-5-164 0 0,0-1 0 0 0,0 0-1 0 0,0 1 1 0 0,0-1 0 0 0,0 1-1 0 0,0-1 1 0 0,0 1-1 0 0,0 0 1 0 0,0-1 0 0 0,0 1-1 0 0,1 0 1 0 0,-1 0 0 0 0,0 0-1 0 0,1-1 1 0 0,-1 1 0 0 0,0 1-12 0 0,-6 15 196 0 0,-1 7-38 0 0,3-7-72 0 0,0-2 3 0 0,3-12-69 0 0,1 0-1 0 0,0 0 1 0 0,0 0 0 0 0,0 0 0 0 0,1 1 0 0 0,-1-1 0 0 0,1 0 0 0 0,-1 2-20 0 0,2-3 8 0 0,-2-1 0 0 0,1 1 0 0 0,0-1-1 0 0,0 1 1 0 0,0 0 0 0 0,-1-1 0 0 0,1 1 0 0 0,-1-1 0 0 0,1 1 0 0 0,-1-1 0 0 0,0 1 0 0 0,1-1 0 0 0,-1 1 0 0 0,0-1-8 0 0,-5 11 41 0 0,2 12 0 0 0,3-6 24 0 0,2-2 33 0 0,-1 0 54 0 0,1-1 66 0 0,-1 0 80 0 0,1-6-150 0 0,1-3-76 0 0,2 0-38 0 0,4 3-24 0 0,-8-9-10 0 0,11 15 0 0 0,-11-14 0 0 0,1-1 0 0 0,-1 1 0 0 0,0 0 0 0 0,1 0 0 0 0,-1 0 0 0 0,1 0 0 0 0,-1-1 0 0 0,1 1 0 0 0,0 0 0 0 0,-1 0 0 0 0,1-1 0 0 0,0 1 0 0 0,-1-1 0 0 0,1 1 0 0 0,0 0 0 0 0,0-1 0 0 0,-1 0 0 0 0,1 1 0 0 0,0-1 0 0 0,0 1 0 0 0,0-1 0 0 0,0 0 0 0 0,0 0 0 0 0,0 1 0 0 0,0-1 0 0 0,0 0 0 0 0,0 0 0 0 0,14 3 0 0 0,13 10-113 0 0,-20-13 25 0 0,-1-1 6 0 0,-1 1-65 0 0,5 0-17 0 0,-8 0 61 0 0,0 0-68 0 0,0 0-8 0 0,-1 0-57 0 0,0 0-67 0 0,0 0-75 0 0,0 0 32 0 0,-1 0-50 0 0,1 0-45 0 0,-1 0-39 0 0,1 0-140 0 0,0 0-39 0 0,0 0-168 0 0,2 0-456 0 0</inkml:trace>
  <inkml:trace contextRef="#ctx0" brushRef="#br0" timeOffset="426.53">652 182 9184 0 0,'0'0'208'0'0,"0"0"33"0"0,0-3 14 0 0,1 3-250 0 0,-1 0 0 0 0,0-1 1 0 0,0 1-1 0 0,0 0 1 0 0,0 0-1 0 0,0-1 0 0 0,0 1 1 0 0,0 0-1 0 0,0 0 1 0 0,0-1-1 0 0,0 1 0 0 0,0 0 1 0 0,0 0-1 0 0,0-1 1 0 0,0 1-1 0 0,0 0 0 0 0,0 0 1 0 0,0-1-1 0 0,0 1 1 0 0,-1 0-1 0 0,1 0 0 0 0,0-1 1 0 0,0 1-1 0 0,0 0 1 0 0,0 0-1 0 0,0 0 0 0 0,-1-1 1 0 0,1 1-1 0 0,0 0 1 0 0,0 0-1 0 0,0 0 0 0 0,-1-1 1 0 0,1 1-6 0 0,-5-4 58 0 0,-5-12-38 0 0,8 12-6 0 0,-1-2 37 0 0,-1-1 40 0 0,1 1 42 0 0,0 2 42 0 0,-8-2 296 0 0,10 5-437 0 0,0 1-1 0 0,0-1 1 0 0,0 1-1 0 0,0-1 1 0 0,0 1-1 0 0,0-1 1 0 0,0 1-1 0 0,0-1 1 0 0,1 0-1 0 0,-1 1 1 0 0,0-1 0 0 0,0 0-1 0 0,1 0 1 0 0,-1 0-1 0 0,0 0 1 0 0,0 0-34 0 0,-1-4 139 0 0,-2-1 212 0 0,-2 2-42 0 0,1 1-207 0 0,2 2-76 0 0,-1-2 85 0 0,0-1 84 0 0,-7-7 337 0 0,8 8-385 0 0,0 0-53 0 0,2 2 61 0 0,-1 0-36 0 0,-1 0 31 0 0,-1 1-76 0 0,-1 0-42 0 0,3 1 56 0 0,-1-2-28 0 0,-4 1 96 0 0,-1-1 79 0 0,-1 2 72 0 0,3 2 63 0 0,-19 12 114 0 0,23-13-477 0 0,1-1 16 0 0,1 3-11 0 0,-15 20-10 0 0,8-13-2 0 0,-3 4 20 0 0,-3 1 45 0 0,11-14-60 0 0,1-1 1 0 0,0 0-1 0 0,0 0 1 0 0,0 0-1 0 0,0 0 1 0 0,0 1-1 0 0,0-1 1 0 0,1 0-1 0 0,-1 1 1 0 0,0-1-1 0 0,1 1 1 0 0,-1-1-1 0 0,1 1 1 0 0,-1-1-1 0 0,1 1 1 0 0,0-1-1 0 0,0 1 0 0 0,-1 0 1 0 0,1-1-1 0 0,0 1 1 0 0,1 1-6 0 0,-1 0 13 0 0,0 1 0 0 0,-1 0 0 0 0,1-1 0 0 0,-1 1 0 0 0,0 0 0 0 0,1-1 1 0 0,-2 2-14 0 0,-9 14 11 0 0,-2 4-1 0 0,9-7 41 0 0,4-2-46 0 0,-1-11 3 0 0,1 1-1 0 0,-1 0 1 0 0,1 0 0 0 0,0 0 0 0 0,0 0 0 0 0,1 0 0 0 0,-1 0 0 0 0,1 0 0 0 0,0 0-1 0 0,1 1-7 0 0,8 0 21 0 0,-5 6 73 0 0,5-6-2 0 0,-6 1-38 0 0,0-2-6 0 0,0-2 6 0 0,4-2 39 0 0,65 0 315 0 0,-71 0-399 0 0,0 0-1 0 0,-1 0 1 0 0,1-1-1 0 0,0 1 0 0 0,-1 0 1 0 0,1-1-1 0 0,0 1 0 0 0,-1-1 1 0 0,1 0-1 0 0,-1 0 0 0 0,1 1 1 0 0,-1-1-1 0 0,1 0-8 0 0,10-5 83 0 0,-1 4 16 0 0,6 0 60 0 0,2-7-36 0 0,-15 7-88 0 0,4-2 48 0 0,-2-1-52 0 0,0 0-43 0 0,1-4-57 0 0,1 0 3 0 0,-2 3 26 0 0,9-9-140 0 0,-10 10 144 0 0,-1-2 37 0 0,9-18-1 0 0,-10 11 7 0 0,-4 3 47 0 0,1 9-38 0 0,0 0-1 0 0,0 0 1 0 0,0 1-1 0 0,0-1 1 0 0,0 0 0 0 0,0 0-1 0 0,0 0 1 0 0,1 1-1 0 0,-1-1 1 0 0,1 0-1 0 0,0-1-15 0 0,9-10 112 0 0,-6 5 13 0 0,-4 5-103 0 0,-1 1-84 0 0,1 1-19 0 0,0 0-42 0 0,0 1-16 0 0,0 25 358 0 0,0-7-103 0 0,0-3-66 0 0,0 0-65 0 0,0-13 15 0 0,0 0 0 0 0,0-1 0 0 0,0 1 0 0 0,1 0 0 0 0,-1-1 0 0 0,1 1 0 0 0,-1 0 0 0 0,1-1 0 0 0,0 1 0 0 0,-1-1 0 0 0,1 1 0 0 0,0-1 0 0 0,0 1 0 0 0,0-1 0 0 0,0 1 0 0 0,0-1 0 0 0,0 1 0 0 0,0-1 0 0 0,-1 1 0 0 0,1 0 0 0 0,-1-1 0 0 0,1 1 0 0 0,-1 0 0 0 0,0-1 0 0 0,1 1 0 0 0,-1 0 0 0 0,0 0 0 0 0,0 4 0 0 0,-1-5 0 0 0,1 1 0 0 0,0-1 0 0 0,0 1 0 0 0,0 0 0 0 0,0-1 0 0 0,0 1 0 0 0,1-1 0 0 0,-1 1 0 0 0,0-1 0 0 0,1 1 0 0 0,-1 0 0 0 0,1 0 0 0 0,9 3 0 0 0,-5 8 0 0 0,6 2 0 0 0,-9-10 2 0 0,2 1-22 0 0,2-2-38 0 0,-1-1 26 0 0,-4-3 15 0 0,8 6-32 0 0,-6-3-11 0 0,-1 0-66 0 0,1-3-28 0 0,2 1-15 0 0,2 6-26 0 0,-4-4 68 0 0,-1-1-94 0 0,0-1 63 0 0,0 0-38 0 0,0-1-43 0 0,0 0-48 0 0,-1 0 27 0 0,-1 0-37 0 0,1 0-399 0 0,-1 0 99 0 0,0 0-53 0 0,1 0-761 0 0,-1 0-596 0 0,0 0-1136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3:43.08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17 47 6648 0 0,'0'0'149'0'0,"0"0"23"0"0,0 0 12 0 0,-3 0-25 0 0,-7-3-127 0 0,8-3-8 0 0,2 2 64 0 0,0 4-88 0 0,0-2 182 0 0,0 2 212 0 0,0 0 360 0 0,0 0 29 0 0,0 0-320 0 0,0 0-186 0 0,0 0-43 0 0,0 0 61 0 0,0 0 144 0 0,0 0-20 0 0,0 0-26 0 0,0 0-96 0 0,0 0-45 0 0,0 0-10 0 0,-1 8 39 0 0,1 0-76 0 0,-1 3-24 0 0,3 15 141 0 0,0-16-165 0 0,2 0-47 0 0,1-1-6 0 0,-3-1-5 0 0,-1 0 16 0 0,0 2 39 0 0,0 3-2 0 0,5 8 132 0 0,0 2 28 0 0,-4-7-140 0 0,-2-6-49 0 0,1 0 1 0 0,1 0-1 0 0,-1 0 1 0 0,2 0-1 0 0,0 0-123 0 0,4 23 325 0 0,4 10 20 0 0,-6 0 9 0 0,5-8 4 0 0,-5 8-19 0 0,8 15 7 0 0,-1-7-31 0 0,-7-11-100 0 0,1-17-39 0 0,-5-18-97 0 0,1 1 0 0 0,-1 0 0 0 0,0 0 0 0 0,0 0 0 0 0,0 5-79 0 0,-1-6 68 0 0,0 1 1 0 0,1-1-1 0 0,0 1 1 0 0,0-1 0 0 0,0 2-69 0 0,5 12 179 0 0,-4-14-145 0 0,2 11 16 0 0,-5 4-55 0 0,1-11-2 0 0,-1 6-35 0 0,1-12 41 0 0,-1 0-1 0 0,1-1 0 0 0,0 1 0 0 0,0 0 0 0 0,0 0 1 0 0,1 0-1 0 0,-1-1 0 0 0,1 1 0 0 0,-1 0 0 0 0,2 2 2 0 0,2 2 1 0 0,-2-5 0 0 0,-1 0 0 0 0,0 1 0 0 0,0-1 0 0 0,0 0 0 0 0,0 0 0 0 0,0 1 0 0 0,0-1 0 0 0,-1 1-1 0 0,0-1 5 0 0,1-1-1 0 0,-1 0 1 0 0,0 0 0 0 0,-1 1-1 0 0,1-1 1 0 0,0 0 0 0 0,0 0-1 0 0,0 1 1 0 0,-1-1 0 0 0,1 0-1 0 0,-1 0 1 0 0,1 0 0 0 0,-1 0-5 0 0,-9 12 90 0 0,8-10 6 0 0,2-3 0 0 0,0 0-29 0 0,0 0-115 0 0,0 0-20 0 0,0 0 7 0 0,0 0-38 0 0,0 0-75 0 0,0 0-187 0 0,0 0-332 0 0,0-1 400 0 0,0 1-1 0 0,1-1-58 0 0,-1 1 128 0 0,1-1-38 0 0,0 0-40 0 0,0 0-39 0 0,1-1-442 0 0,0 0 120 0 0,-1 0-53 0 0,2-3-828 0 0,-1-1-644 0 0,-1-3-1228 0 0</inkml:trace>
  <inkml:trace contextRef="#ctx0" brushRef="#br0" timeOffset="569.51">138 198 6592 0 0,'0'0'149'0'0,"0"0"23"0"0,0 0 11 0 0,-3-2-30 0 0,3 1-151 0 0,-9-9 27 0 0,9 9-29 0 0,-1 1 0 0 0,1-1 0 0 0,0 1 0 0 0,0 0 0 0 0,-1-1 0 0 0,1 1 0 0 0,0-1 0 0 0,0 1 0 0 0,0-1 0 0 0,-1 1 0 0 0,1-1 0 0 0,0 1 0 0 0,0-1 0 0 0,0 1 0 0 0,0-1 0 0 0,0 1 0 0 0,0-1 0 0 0,0 1 0 0 0,0-1 0 0 0,0 1 0 0 0,0 0 0 0 0,0-1 0 0 0,0 1 0 0 0,1-1 0 0 0,-1 1 0 0 0,0-1 0 0 0,0 1 0 0 0,0-1 0 0 0,1 1 0 0 0,-1-1 0 0 0,6-3 0 0 0,-1-1 9 0 0,-3-3 62 0 0,-3 2 73 0 0,1-2 68 0 0,0 7-170 0 0,0 0-1 0 0,0 0 1 0 0,0 0-1 0 0,0 0 1 0 0,0 0-1 0 0,0 0 1 0 0,1 0-1 0 0,-1 0 1 0 0,0 0-1 0 0,0 1 1 0 0,1-1-1 0 0,-1 0 1 0 0,1 0-1 0 0,-1 0-41 0 0,10-4 544 0 0,-7 1-266 0 0,1-2-56 0 0,2-8 98 0 0,-4 10-212 0 0,3-6 131 0 0,-1 2-41 0 0,5-4 52 0 0,9-16 338 0 0,-11 23-402 0 0,9-3 27 0 0,-12 6-144 0 0,8-4 110 0 0,-2 1-62 0 0,-1 1-40 0 0,-8 3-62 0 0,1 1 1 0 0,0-1-1 0 0,0 1 1 0 0,-1-1-1 0 0,1 1 0 0 0,0 0 1 0 0,0-1-1 0 0,0 1 0 0 0,0 0-15 0 0,22 4 113 0 0,-3 6-13 0 0,4-5-66 0 0,-5 5 25 0 0,-8-7-46 0 0,-10-3-9 0 0,1 1 1 0 0,-1-1-1 0 0,0 1 1 0 0,0 0 0 0 0,0-1-1 0 0,1 1 1 0 0,-1 0-1 0 0,0 0 1 0 0,0 1-1 0 0,0-1 1 0 0,-1 0 0 0 0,1 1-1 0 0,0-1 1 0 0,0 1-1 0 0,0 0-4 0 0,16 15 12 0 0,0-1 0 0 0,17 9-12 0 0,-32-23 4 0 0,0 1-1 0 0,0-1 1 0 0,-1 1 0 0 0,1-1-1 0 0,-1 1 1 0 0,1 0-1 0 0,-1 0 1 0 0,0 0-1 0 0,0 0 1 0 0,0 0 0 0 0,0 1-4 0 0,0 0 2 0 0,0 0 1 0 0,1 0 0 0 0,0 0 0 0 0,0 0 0 0 0,3 3-3 0 0,-6-6 0 0 0,5 2 9 0 0,-1 1 1 0 0,-1 1 0 0 0,1-1 0 0 0,-1 0 0 0 0,1 2-10 0 0,-3-4 7 0 0,0 1 0 0 0,0 0 0 0 0,0-1 0 0 0,0 1 0 0 0,0 0 1 0 0,-1-1-1 0 0,1 1 0 0 0,-1 0 0 0 0,0 0 0 0 0,0 0 1 0 0,0 0-8 0 0,0 4 29 0 0,0-5-19 0 0,1 0 0 0 0,-1 0 0 0 0,0 0-1 0 0,-1 0 1 0 0,1 0 0 0 0,0 1 0 0 0,0-1 0 0 0,-1 0 0 0 0,0 0 0 0 0,0 1-10 0 0,-3 5 42 0 0,-1 1 1 0 0,0-1 0 0 0,-1 0-1 0 0,0 0 1 0 0,0 0 0 0 0,-4 3-43 0 0,-1 1 49 0 0,8-9-35 0 0,0 1 1 0 0,0-1-1 0 0,0 0 0 0 0,0 0 0 0 0,0 0 1 0 0,-1-1-1 0 0,1 1 0 0 0,-1-1 0 0 0,0 0 1 0 0,0 1-15 0 0,-5-1 22 0 0,-7 3 9 0 0,5 6-18 0 0,10-9-13 0 0,0-1-1 0 0,-1 0 1 0 0,1 1 0 0 0,0-1 0 0 0,-1 0 0 0 0,1 0 0 0 0,0 1 0 0 0,-1-1-1 0 0,1-1 1 0 0,-1 1 0 0 0,0 0 0 0 0,1 0 0 0 0,-1 0 0 0 0,0-1 0 0 0,-1 1 0 0 0,-4 3 0 0 0,0 0 0 0 0,0 0 0 0 0,0 1 0 0 0,0 0 0 0 0,1 0 0 0 0,-3 3 0 0 0,3-2 0 0 0,0-1 0 0 0,-1 0 0 0 0,0 0 0 0 0,1 0 0 0 0,-2-1 0 0 0,-3 2 0 0 0,-10 3 46 0 0,0 9 114 0 0,16-13-125 0 0,-16 8 147 0 0,6-4-80 0 0,8 0-122 0 0,2 3-89 0 0,2-9 110 0 0,-1-3-67 0 0,1 1-21 0 0,1 2 70 0 0,2 1 39 0 0,-1 1 34 0 0,1 2 41 0 0,0 3 50 0 0,0-8-141 0 0,0-1-1 0 0,0 1 1 0 0,1-1 0 0 0,-1 1 0 0 0,0 0-1 0 0,1-1 1 0 0,-1 1 0 0 0,1-1-1 0 0,0 1 1 0 0,-1-1 0 0 0,1 1 0 0 0,0-1-1 0 0,0 0 1 0 0,0 1 0 0 0,0-1 0 0 0,0 0-1 0 0,0 0 1 0 0,0 1 0 0 0,0-1 0 0 0,1 0-6 0 0,-2-1 0 0 0,13 15 161 0 0,-5-4 22 0 0,6-5-18 0 0,1-1-28 0 0,-4 4 5 0 0,7 14 186 0 0,-4-4-99 0 0,0-7-67 0 0,24 12 296 0 0,-28-17-362 0 0,-1-2-41 0 0,12 9 109 0 0,-11-8-88 0 0,0 0 0 0 0,0-1 0 0 0,2 0-76 0 0,3 1 105 0 0,3 0 51 0 0,5 6 24 0 0,-6-2-22 0 0,3-2 64 0 0,-13-5-182 0 0,25 9 106 0 0,-21-5-62 0 0,0 2 34 0 0,-9-7-87 0 0,2 0-42 0 0,-2 1 44 0 0,0-1 49 0 0,0 1 72 0 0,0-2-87 0 0,2-1-39 0 0,3-1-22 0 0,-7 1-7 0 0,0 0 0 0 0,0 0-1 0 0,0 0 1 0 0,0 0-1 0 0,0 0 1 0 0,0 0-1 0 0,1 0 1 0 0,-1 0-1 0 0,0 0 1 0 0,0 0-1 0 0,0 0 1 0 0,0 0 0 0 0,0 0-1 0 0,0 0 1 0 0,0 0-1 0 0,0 0 1 0 0,0 0-1 0 0,0 0 1 0 0,0 0-1 0 0,1 0 1 0 0,-1 0 0 0 0,0 0-1 0 0,0 0 1 0 0,0 0-1 0 0,0 0 1 0 0,0 0-1 0 0,0 0 1 0 0,0 1-1 0 0,0-1 1 0 0,0 0-1 0 0,0 0 1 0 0,0 0 0 0 0,0 0-1 0 0,0 0 1 0 0,0 0-1 0 0,0 0 1 0 0,1 0-1 0 0,-1 0 1 0 0,0 0-1 0 0,0 0 1 0 0,0 0 0 0 0,0 1-1 0 0,0-1 1 0 0,0 0-1 0 0,0 0 1 0 0,0 0-1 0 0,0 0 1 0 0,0 0-1 0 0,0 0 1 0 0,0 0-1 0 0,0 0 1 0 0,0 0 0 0 0,0 0-1 0 0,0 0 1 0 0,0 1-1 0 0,0-1 1 0 0,-1 0 1 0 0,1 10-139 0 0,0-8-12 0 0,0-2 42 0 0,0 0-20 0 0,2 0-163 0 0,-1 0 61 0 0,1 0 54 0 0,-1 0 45 0 0,0 0 28 0 0,0 0 35 0 0,4 0-123 0 0,-2 0 30 0 0,12 0-632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3:50.66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13 16 6648 0 0,'0'0'149'0'0,"0"0"23"0"0,0-3 12 0 0,-3-7-25 0 0,3 10 42 0 0,0 0-63 0 0,-1 0-56 0 0,1-1-49 0 0,-1 1-69 0 0,1 0-85 0 0,-2-1-471 0 0,1 1 501 0 0,1 0 39 0 0,-1 0 49 0 0,1 0 63 0 0,-1 0 76 0 0,1 0 87 0 0,-1 0 59 0 0,1 0 88 0 0,0 0 96 0 0,-1 0 104 0 0,1 0 113 0 0,0 0 122 0 0,-1 0-354 0 0,1 0 34 0 0,0 0 34 0 0,0 0 36 0 0,1 0-528 0 0,0 0 0 0 0,0 0 1 0 0,0 1-1 0 0,-1-1 1 0 0,1 0-1 0 0,0 1 1 0 0,0-1-1 0 0,0 1 0 0 0,-1-1 1 0 0,1 1-1 0 0,0-1 1 0 0,0 1-1 0 0,-1-1 1 0 0,1 1-1 0 0,-1 0 0 0 0,1-1 1 0 0,0 1-1 0 0,-1 0 1 0 0,1 0-1 0 0,-1 0 0 0 0,0-1 1 0 0,1 1-1 0 0,-1 0 1 0 0,1 0-28 0 0,3 7 191 0 0,3 0-36 0 0,-6-7-119 0 0,0 1 1 0 0,1-1-1 0 0,-1 1 0 0 0,0-1 1 0 0,0 1-1 0 0,0 0 1 0 0,0-1-1 0 0,0 1 1 0 0,-1 0-1 0 0,1 0 1 0 0,0 0-1 0 0,-1 1-36 0 0,2 13 227 0 0,-1-6-129 0 0,1 1-36 0 0,8 22 162 0 0,-4 8 9 0 0,4-6 39 0 0,-5 5 15 0 0,5-5 1 0 0,-5 8-27 0 0,0-19-171 0 0,-3-15-48 0 0,0 0 0 0 0,-1 0-1 0 0,0 0 1 0 0,0 9-42 0 0,0-5 46 0 0,1-1 1 0 0,-1 1-1 0 0,2-1 0 0 0,2 8-46 0 0,-4-17 11 0 0,4 25 99 0 0,0-13-32 0 0,-3-12-60 0 0,-1 0 0 0 0,0 0 0 0 0,0 1 1 0 0,0-1-1 0 0,-1 0 0 0 0,1 0 0 0 0,-1 1 0 0 0,1 1-18 0 0,0 12 122 0 0,-1-14-66 0 0,1 0-1 0 0,-1-1 0 0 0,1 1 0 0 0,0 0 1 0 0,0 0-1 0 0,1 0 0 0 0,-1-1 0 0 0,1 1-55 0 0,0 2 70 0 0,-1-3-33 0 0,-1 0 0 0 0,1 0 0 0 0,-1-1 1 0 0,1 1-1 0 0,-1 0 0 0 0,0 0 0 0 0,0 0 0 0 0,0 0 0 0 0,0-1 1 0 0,0 1-1 0 0,0 1-37 0 0,-1 9 132 0 0,2-7-105 0 0,1 1-37 0 0,4 1 11 0 0,-1 2-2 0 0,-3 20 12 0 0,-2-16 48 0 0,0-11 26 0 0,0-2-16 0 0,0 0-47 0 0,0 0-57 0 0,0 0-65 0 0,0 0-128 0 0,0 0-200 0 0,0 0 323 0 0,0 0 3 0 0,0 0-18 0 0,0 0-44 0 0,0 0-15 0 0,0 0-44 0 0,0 0-50 0 0,0 0-58 0 0,0 0-61 0 0,0 0-58 0 0,0 0-50 0 0,0 0-45 0 0,0 0-158 0 0,0 0-45 0 0,0 0-191 0 0,0 0-517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3:51.46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408 273 8288 0 0,'0'0'190'0'0,"0"0"28"0"0,0 0 7 0 0,0 0 18 0 0,0 0 51 0 0,0 0 24 0 0,0 0 2 0 0,0 0 2 0 0,0 0 13 0 0,-2 0 8 0 0,-8 0 1 0 0,7-1-148 0 0,3-1-95 0 0,0-2-40 0 0,-2-2-22 0 0,1 6-39 0 0,1 0 1 0 0,-1-1-1 0 0,1 1 1 0 0,-1 0-1 0 0,1 0 0 0 0,0 0 1 0 0,-1-1-1 0 0,1 1 1 0 0,-1 0-1 0 0,1 0 0 0 0,-1 0 1 0 0,1 0-1 0 0,-1 0 1 0 0,1 0-1 0 0,-1 0 1 0 0,1 0-1 0 0,-1 0 0 0 0,1 0 1 0 0,-1 1-1 0 0,1-1 1 0 0,-1 0-1 0 0,1 0 0 0 0,-1 0 1 0 0,1 0-1 0 0,0 1 1 0 0,-1-1-1 0 0,-12 10 14 0 0,7-6 99 0 0,-3-5-70 0 0,7 1-12 0 0,0 0-9 0 0,0 0 0 0 0,1 0 1 0 0,-1 1-1 0 0,0-1 0 0 0,1 0 1 0 0,-1 1-1 0 0,0 0 0 0 0,1-1 0 0 0,-1 1 1 0 0,1 0-1 0 0,-2 1-22 0 0,-9 3 170 0 0,-3-2 78 0 0,13-3-232 0 0,1 0 1 0 0,-1 0-1 0 0,1 1 1 0 0,-1-1-1 0 0,1 1 1 0 0,-1-1 0 0 0,1 1-1 0 0,-1-1 1 0 0,1 1-1 0 0,0 0 1 0 0,-1 0-1 0 0,1 0-16 0 0,-1 0 17 0 0,1 0-1 0 0,-1 0 0 0 0,0 0 0 0 0,1-1 0 0 0,-1 1 0 0 0,0 0 0 0 0,0-1 0 0 0,0 1 0 0 0,1-1 0 0 0,-1 0 1 0 0,0 1-1 0 0,-1-1-16 0 0,-1 0 34 0 0,1 0 0 0 0,-1 0 0 0 0,1 0 0 0 0,-1 1 0 0 0,0 0 0 0 0,1 0 0 0 0,-1 0-34 0 0,-10 7 122 0 0,9-4 21 0 0,-2-3-89 0 0,2 0-11 0 0,-3 3 14 0 0,7-3-44 0 0,-1 0-1 0 0,1 0 1 0 0,0 0-1 0 0,-1-1 0 0 0,1 1 1 0 0,-1 0-1 0 0,1-1 1 0 0,-1 1-1 0 0,1-1 1 0 0,-1 0-1 0 0,0 1 1 0 0,1-1-1 0 0,-1 0 1 0 0,0 0-13 0 0,-40 0 336 0 0,36 3-224 0 0,3 1-71 0 0,3-4-37 0 0,0 1 0 0 0,-1-1 0 0 0,1 0 0 0 0,-1 1 0 0 0,1-1 0 0 0,0 1 0 0 0,-1-1 0 0 0,1 1 0 0 0,-1-1 0 0 0,1 0 0 0 0,-1 1 0 0 0,1-1 0 0 0,-1 0 0 0 0,0 0-1 0 0,1 0 1 0 0,-1 1 0 0 0,0-1-4 0 0,-10 2 73 0 0,-8-2 63 0 0,11 1-120 0 0,-2-2-14 0 0,-5-11 9 0 0,14 11-7 0 0,0 1 0 0 0,1 0 0 0 0,-1-1-1 0 0,0 1 1 0 0,0 0 0 0 0,1-1 0 0 0,-1 1 0 0 0,0 0 0 0 0,0 0-1 0 0,0 0 1 0 0,0 0 0 0 0,1 0 0 0 0,-1 0 0 0 0,-1 0-4 0 0,1 0 3 0 0,1 0 1 0 0,-1 0 0 0 0,0 0 0 0 0,0 0 0 0 0,0 0-1 0 0,1 0 1 0 0,-1 0 0 0 0,0 0 0 0 0,0 0 0 0 0,0-1-1 0 0,1 1 1 0 0,-1 0 0 0 0,0-1 0 0 0,0 1-4 0 0,-4-10 24 0 0,-2 6 12 0 0,7 4-36 0 0,-1 0 1 0 0,1 0-1 0 0,0 0 1 0 0,0 0 0 0 0,0 0-1 0 0,0 0 1 0 0,-1 0-1 0 0,1 0 1 0 0,0 0 0 0 0,0 0-1 0 0,0 0 1 0 0,0 0-1 0 0,-1 0 1 0 0,1 0 0 0 0,0 0-1 0 0,0 0 1 0 0,0 0-1 0 0,0 0 1 0 0,0-1 0 0 0,-1 1-1 0 0,1 0 1 0 0,0 0-1 0 0,0 0 1 0 0,0 0 0 0 0,0 0-1 0 0,0-1 1 0 0,0 1 0 0 0,0 0-1 0 0,0 0 1 0 0,0 0-1 0 0,0 0 1 0 0,0-1 0 0 0,-1 1-1 0 0,1 0 1 0 0,0 0-1 0 0,0 0 1 0 0,0 0-1 0 0,-1-26 89 0 0,1-4-73 0 0,0 28-8 0 0,0 0 0 0 0,0 1 1 0 0,1-1-1 0 0,-1 1 0 0 0,0-1 1 0 0,1 0-1 0 0,-1 1 1 0 0,1-1-1 0 0,0 1 0 0 0,-1-1 1 0 0,1 1-1 0 0,0 0 0 0 0,0-1 1 0 0,0 1-1 0 0,0 0 0 0 0,0 0 1 0 0,0-1-1 0 0,1 1-8 0 0,1-6 88 0 0,-3-1-70 0 0,-1 5-5 0 0,1 2-12 0 0,0-1-1 0 0,1 0 1 0 0,-1 1 0 0 0,0-1 0 0 0,1 1-1 0 0,-1-1 1 0 0,0 1 0 0 0,1-1 0 0 0,0 1-1 0 0,-1-1 1 0 0,1 1 0 0 0,0-1 0 0 0,0 1-1 0 0,0 0 0 0 0,4-7 1 0 0,0-5-1 0 0,1 9 0 0 0,-5 4 0 0 0,-1 0 0 0 0,0-1 1 0 0,1 1-1 0 0,-1 0 0 0 0,1 0 1 0 0,-1-1-1 0 0,0 1 0 0 0,1 0 1 0 0,-1-1-1 0 0,0 1 0 0 0,1 0 1 0 0,-1-1-1 0 0,0 1 0 0 0,0-1 1 0 0,1 1-1 0 0,-1 0 0 0 0,0-1 1 0 0,0 1-1 0 0,0-1 0 0 0,1 1 1 0 0,-1-1-1 0 0,0 1 0 0 0,0-1 1 0 0,0 1-1 0 0,0-1 0 0 0,0 1 1 0 0,0-1-1 0 0,0 1 0 0 0,0 0 1 0 0,0-1-1 0 0,0 1 0 0 0,-1-1 0 0 0,1 0 3 0 0,1 0-1 0 0,-1 0 1 0 0,0 0-1 0 0,0 0 1 0 0,0 0 0 0 0,0 1-1 0 0,1-1 1 0 0,-1 0-1 0 0,0 0 1 0 0,1 0-1 0 0,-1 0 1 0 0,1 1-1 0 0,-1-1 1 0 0,1 0 0 0 0,-1 1-1 0 0,1-1 1 0 0,0 0-1 0 0,-1 1 1 0 0,1-1-1 0 0,0 1 1 0 0,-1-1 0 0 0,1 1-1 0 0,0-1 1 0 0,0 1-1 0 0,0-1 1 0 0,0 1-3 0 0,0-1 6 0 0,1 0 0 0 0,-1 1 1 0 0,0-1-1 0 0,0 0 0 0 0,0 0 1 0 0,0 0-1 0 0,0 0 0 0 0,0 0 1 0 0,0 0-1 0 0,1-2-6 0 0,-1 2 9 0 0,-1 0 0 0 0,1 0 0 0 0,-1 0 1 0 0,1 0-1 0 0,-1-1 0 0 0,0 1 0 0 0,0 0 0 0 0,0 0 0 0 0,1-1 1 0 0,-1 1-1 0 0,0-1-9 0 0,0 2 5 0 0,-1-1 0 0 0,1 1 0 0 0,0-1 0 0 0,0 1 0 0 0,0 0 0 0 0,0-1 0 0 0,0 1 0 0 0,0-1 0 0 0,0 1 0 0 0,0-1 0 0 0,0 1 0 0 0,1-1 0 0 0,-1 1 0 0 0,0-1 0 0 0,0 1 0 0 0,0-1 0 0 0,0 1 0 0 0,1 0 0 0 0,-1-1 0 0 0,0 1 0 0 0,0-1 0 0 0,1 1 0 0 0,-1 0 0 0 0,0-1 0 0 0,1 1 0 0 0,-1 0 0 0 0,1-1 0 0 0,-1 1 0 0 0,0 0 0 0 0,1 0 0 0 0,-1-1 0 0 0,1 1-5 0 0,5-4 79 0 0,-1-2-8 0 0,-1-2-34 0 0,2-4-36 0 0,1 6-46 0 0,1-5 19 0 0,-5-2-32 0 0,0 8 94 0 0,7-5 36 0 0,-8 8 26 0 0,-2 2-14 0 0,0 0-10 0 0,0-3-14 0 0,0-7-63 0 0,0 8-45 0 0,0 2 65 0 0,3 2-49 0 0,7 11 22 0 0,5 17 20 0 0,-13-15 44 0 0,-1 7 3 0 0,-1-18-50 0 0,1 0-1 0 0,0 0 1 0 0,0 0 0 0 0,0-1-1 0 0,0 1 1 0 0,0 0 0 0 0,1-1-1 0 0,0 1 1 0 0,0 0-7 0 0,-1-1 4 0 0,0 0 1 0 0,-1 0-1 0 0,1-1 1 0 0,-1 1-1 0 0,1 0 0 0 0,-1 0 1 0 0,0 0-1 0 0,0 0 1 0 0,0 0-1 0 0,0-1 1 0 0,-1 2-5 0 0,0 4 15 0 0,1-5-10 0 0,1 1-1 0 0,-1-1 1 0 0,0 0 0 0 0,1 0 0 0 0,0 0-1 0 0,-1 0 1 0 0,1 0 0 0 0,0 0 0 0 0,2 3-5 0 0,2 8 21 0 0,-4-7-9 0 0,0 0 1 0 0,0 0 0 0 0,-1 0-1 0 0,0 0 1 0 0,0 4-13 0 0,-1-4 26 0 0,1-1 0 0 0,0 1 0 0 0,1 0 0 0 0,-1 0 0 0 0,2 4-26 0 0,3 4 41 0 0,-3-8-19 0 0,-1-1-1 0 0,1 0 0 0 0,-1 0 1 0 0,0 1-1 0 0,-1-1 0 0 0,1 4-21 0 0,1 20 88 0 0,3 2 39 0 0,-2-13 43 0 0,0-1 0 0 0,-1 16-170 0 0,-3-22 64 0 0,1 8 55 0 0,3-4 15 0 0,2-6-68 0 0,1 8 46 0 0,-4 0 21 0 0,-2-15-112 0 0,1 1 0 0 0,-1 0 0 0 0,1 0 0 0 0,0 0 0 0 0,0-1 0 0 0,0 1 0 0 0,0 0 0 0 0,1-1 0 0 0,-1 1-1 0 0,3 2-20 0 0,-4-5 14 0 0,1 1-1 0 0,-1 0 0 0 0,1 0 0 0 0,-1-1 1 0 0,0 1-1 0 0,1 0 0 0 0,-1 0 0 0 0,0 0 1 0 0,0 0-1 0 0,-1-1 0 0 0,1 2-13 0 0,0-1 16 0 0,0 0 0 0 0,0 0 0 0 0,0 0 0 0 0,0-1-1 0 0,0 1 1 0 0,0 0 0 0 0,0 0 0 0 0,1 0 0 0 0,-1-1 0 0 0,1 1-1 0 0,0 1-15 0 0,3 5 62 0 0,-3-7-48 0 0,0 0 0 0 0,0 1 0 0 0,0-1 0 0 0,0 0-1 0 0,-1 1 1 0 0,1-1 0 0 0,-1 1 0 0 0,1-1 0 0 0,-1 1 0 0 0,1-1 0 0 0,-1 1 0 0 0,0 0 0 0 0,0-1-1 0 0,0 1-13 0 0,0 56 512 0 0,0-55-381 0 0,0-3 12 0 0,0 0 7 0 0,0 0 2 0 0,0 0-74 0 0,0 0-65 0 0,0 0-69 0 0,0 0-59 0 0,0 0-183 0 0,0 0-29 0 0,0 0 94 0 0,0 0-18 0 0,0 0-126 0 0,0 0 27 0 0,0 0-35 0 0,0 0-1000 0 0,3 0-58 0 0,9 0-11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3:52.68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0 8464 0 0,'0'0'190'0'0,"0"0"28"0"0,0 3 10 0 0,0 1-47 0 0,0 20-118 0 0,0-11-29 0 0,0 1 63 0 0,0-1 58 0 0,0-1 48 0 0,0 2 75 0 0,0 0 43 0 0,0 9 290 0 0,0 33 916 0 0,0-38-1100 0 0,0 1-47 0 0,0-1-97 0 0,0 0-64 0 0,0 1-77 0 0,0 2-89 0 0,0-14-38 0 0,0 16-42 0 0,0-8-82 0 0,0-9 36 0 0,0-2-19 0 0,0 1-48 0 0,0-5-4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3:53.94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16 348 7344 0 0,'0'0'165'0'0,"0"0"22"0"0,0-2 9 0 0,-2-6-83 0 0,-2 5-41 0 0,-3-1-45 0 0,7 3-27 0 0,-1 0 0 0 0,1 0 0 0 0,0 1 0 0 0,-1-1 0 0 0,1 0 0 0 0,0 0 0 0 0,0 0 0 0 0,0 1 0 0 0,0-1 0 0 0,-1 0 0 0 0,1 0 0 0 0,0 0 0 0 0,0 1 0 0 0,1-2 0 0 0,-1-2 19 0 0,0 0 37 0 0,0-1 67 0 0,0 0 48 0 0,0 0 44 0 0,0 1 34 0 0,0-6 315 0 0,0-13 873 0 0,0 16-1041 0 0,0-1-55 0 0,0-1-34 0 0,0 5-203 0 0,0-1-38 0 0,1-4 246 0 0,2 1-45 0 0,7-9 169 0 0,3-6 62 0 0,-10 7-122 0 0,-3 15-366 0 0,0 1 1 0 0,0-1-1 0 0,-1 1 1 0 0,1-1-1 0 0,0 1 1 0 0,0-1-1 0 0,0 1 1 0 0,0 0-1 0 0,0-1 0 0 0,0 1 1 0 0,1-1-1 0 0,-1 1 1 0 0,0-1-1 0 0,0 1 1 0 0,0-1-1 0 0,0 1 1 0 0,1-1-1 0 0,-1 1 1 0 0,0 0-1 0 0,0-1 0 0 0,0 1 1 0 0,1-1-1 0 0,-1 1 1 0 0,0 0-1 0 0,1-1 1 0 0,-1 1-1 0 0,0 0 1 0 0,1 0-1 0 0,-1-1 1 0 0,1 1-1 0 0,-1 0 1 0 0,1-1-11 0 0,8-5 168 0 0,-7 3-172 0 0,0 0 35 0 0,4-5 108 0 0,8-11 251 0 0,-8 11-276 0 0,1 1-16 0 0,-4 4-47 0 0,0-1-1 0 0,0 1 1 0 0,1 0-1 0 0,-1 1 1 0 0,1-1 0 0 0,0 0-51 0 0,5-1 130 0 0,0 0-35 0 0,3-5-4 0 0,-11 7-81 0 0,1 1 1 0 0,0-1 0 0 0,0 1-1 0 0,0 0 1 0 0,0 0 0 0 0,0 0-1 0 0,0 0 1 0 0,0 0 0 0 0,0 0-1 0 0,0 0 1 0 0,0 1 0 0 0,0-1 0 0 0,1 1-1 0 0,-1-1-10 0 0,11-2 47 0 0,-1-3 15 0 0,-10 5-54 0 0,-1 0 1 0 0,0 1 0 0 0,1-1-1 0 0,-1 0 1 0 0,0 1 0 0 0,1-1-1 0 0,-1 1 1 0 0,1-1 0 0 0,-1 1-1 0 0,1 0 1 0 0,-1 0 0 0 0,1 0-1 0 0,-1 0-8 0 0,1 0 9 0 0,0-1-1 0 0,-1 1 1 0 0,1 0-1 0 0,0 0 1 0 0,0-1-1 0 0,-1 1 1 0 0,1-1-1 0 0,-1 0 1 0 0,1 1-1 0 0,0-1 1 0 0,-1 0-1 0 0,0 0 1 0 0,1 0-9 0 0,-1 0 7 0 0,1 0 0 0 0,-1 0 1 0 0,1 1-1 0 0,-1-1 0 0 0,1 0 0 0 0,0 1 1 0 0,-1-1-1 0 0,1 1 0 0 0,0-1 1 0 0,-1 1-1 0 0,1 0 0 0 0,0 0 1 0 0,0 0-8 0 0,58 0 11 0 0,-59-1-11 0 0,-1 1 0 0 0,1 0 0 0 0,0 0 0 0 0,-1 0 0 0 0,1 1 0 0 0,0-1 0 0 0,-1 0 0 0 0,1 0 0 0 0,0 0 0 0 0,-1 0 0 0 0,1 1 0 0 0,0-1 0 0 0,-1 0 0 0 0,1 0 0 0 0,-1 1 0 0 0,1-1 0 0 0,-1 0 0 0 0,1 1 0 0 0,-1-1 0 0 0,1 1 0 0 0,-1-1 0 0 0,1 1 0 0 0,-1-1 0 0 0,1 1 0 0 0,-1-1 0 0 0,0 1 1 0 0,1 0-1 0 0,-1-1 0 0 0,0 1 0 0 0,1-1 0 0 0,-1 1 0 0 0,1-1 0 0 0,-1 1 0 0 0,1-1 0 0 0,-1 1 0 0 0,1-1 0 0 0,-1 0 0 0 0,1 1 0 0 0,-1-1 0 0 0,1 0 0 0 0,0 1 0 0 0,-1-1 0 0 0,1 0 0 0 0,-1 0 0 0 0,1 0 0 0 0,0 0 0 0 0,-1 1 0 0 0,1-1 0 0 0,0 0 0 0 0,-1 0 0 0 0,1 0 0 0 0,0 0 0 0 0,-1 0 0 0 0,3 0-1 0 0,-3 0 1 0 0,1-1 0 0 0,0 1 0 0 0,0 0 0 0 0,-1 1 0 0 0,1-1 0 0 0,0 0 0 0 0,-1 0 0 0 0,1 0 0 0 0,0 0 0 0 0,-1 0 0 0 0,1 1 0 0 0,0-1 0 0 0,-1 0 0 0 0,1 1 0 0 0,0-1 0 0 0,-1 0 0 0 0,1 1 0 0 0,-1-1 0 0 0,1 1 0 0 0,-1-1 0 0 0,1 1 0 0 0,-1-1 0 0 0,1 1 0 0 0,-1-1 0 0 0,1 1 0 0 0,-1 0 0 0 0,0-1 0 0 0,9 9 1 0 0,6 16 9 0 0,-11-18 41 0 0,-5 2-52 0 0,1-7 4 0 0,0 86-3 0 0,0-85 0 0 0,0 1 0 0 0,-1-1 0 0 0,1 0 0 0 0,-1 0 0 0 0,1 0 0 0 0,-1 0 0 0 0,0 0 0 0 0,0 0 0 0 0,-2 3 1 0 0,-2 8-2 0 0,0 5 1 0 0,2-7 0 0 0,0-1 1 0 0,1 1-1 0 0,0 0 0 0 0,0 0 0 0 0,2 1 0 0 0,-1-5 0 0 0,0 1-1 0 0,-1-1 1 0 0,1 0 0 0 0,-1 0 0 0 0,-1 0 0 0 0,0 0 0 0 0,-1 2 0 0 0,-7 26 0 0 0,8-21 0 0 0,2-10 0 0 0,1 0 0 0 0,-1-1 0 0 0,-1 1 0 0 0,1 0 0 0 0,-1-1 0 0 0,1 1 0 0 0,-1-1 0 0 0,0 0 0 0 0,-1 1 0 0 0,1-1 0 0 0,-1 0 0 0 0,1 0 0 0 0,0 1 0 0 0,0-1 0 0 0,0 1 0 0 0,0 1 0 0 0,1-1 0 0 0,-1 0 0 0 0,0-1 0 0 0,0 1 0 0 0,0-1 0 0 0,0 0 0 0 0,-2 2 0 0 0,-8 11 3 0 0,4-6 28 0 0,0 0-1 0 0,-9 8-30 0 0,13-15 6 0 0,1-1 0 0 0,0 1 0 0 0,-1 0 0 0 0,2 0 0 0 0,-1 1 0 0 0,1-1 0 0 0,-1 1 0 0 0,1-1 0 0 0,0 2-6 0 0,1-3 3 0 0,0-1-2 0 0,1 1 1 0 0,-1-1-1 0 0,0 0 1 0 0,0 0-1 0 0,0 1 0 0 0,0-1 1 0 0,0 0-1 0 0,-1 0 1 0 0,1 0-1 0 0,0 0 0 0 0,-1 0 1 0 0,0 0-1 0 0,0 0-1 0 0,0 1 8 0 0,-1-1 1 0 0,1 1-1 0 0,0 1 0 0 0,0-1 0 0 0,0 0 0 0 0,0 2-8 0 0,0-2 1 0 0,1 0 0 0 0,-1 0-1 0 0,0 0 1 0 0,0 0 0 0 0,-1 0-1 0 0,0 1 0 0 0,-15 24 0 0 0,8-23 0 0 0,10-5 0 0 0,0 0 0 0 0,0 0 0 0 0,0 0 0 0 0,0 0 0 0 0,0 0 0 0 0,0 0 0 0 0,-1 0 0 0 0,1 0 0 0 0,0 0 0 0 0,0 0 0 0 0,0 0 0 0 0,0 1 0 0 0,0-1 0 0 0,0 0 0 0 0,0 0 0 0 0,0 0 0 0 0,0 0 0 0 0,0 0 0 0 0,0 0 0 0 0,0 0 0 0 0,0 0 0 0 0,-1 0 0 0 0,1 1 0 0 0,0-1 0 0 0,0 0 0 0 0,0 0 0 0 0,0 0 0 0 0,0 0 0 0 0,0 0 0 0 0,0 0 0 0 0,0 0 0 0 0,0 1 0 0 0,0-1 0 0 0,0 0 0 0 0,0 0 0 0 0,0 0 0 0 0,0 0 0 0 0,1 0 0 0 0,-1 0 0 0 0,0 0 0 0 0,0 0 0 0 0,0 1 0 0 0,0-1 0 0 0,0 0 0 0 0,0 0 0 0 0,0 0 0 0 0,0 5 0 0 0,-14 11 11 0 0,16-14 62 0 0,9-1-39 0 0,-9-2-26 0 0,0 1-1 0 0,0 0 1 0 0,0-1 0 0 0,1 0 0 0 0,-1 1 0 0 0,0-1-1 0 0,0 0 1 0 0,0 0 0 0 0,0 0 0 0 0,0-1-8 0 0,0 1 10 0 0,-1 1 0 0 0,1-1 1 0 0,0 0-1 0 0,0 0 0 0 0,-1 0 1 0 0,1 1-1 0 0,0-1 0 0 0,0 1 0 0 0,2-1-10 0 0,1-1 80 0 0,5-5-31 0 0,11 2 148 0 0,-10 4-149 0 0,-9 1-44 0 0,0 0 1 0 0,0 0 0 0 0,-1 0 0 0 0,1-1-1 0 0,0 1 1 0 0,-1-1 0 0 0,1 1-1 0 0,0-1 1 0 0,-1 0 0 0 0,1 1 0 0 0,-1-1-1 0 0,1 0 1 0 0,-1 0-5 0 0,1 0 8 0 0,-1 0-1 0 0,0 0 1 0 0,1 0-1 0 0,0 1 1 0 0,-1-1 0 0 0,1 0-1 0 0,-1 1 1 0 0,1-1-1 0 0,0 1 1 0 0,0 0 0 0 0,-1-1-1 0 0,1 1 1 0 0,0 0-8 0 0,13-2 10 0 0,3-8-10 0 0,-14 9 0 0 0,0 0 0 0 0,0 0 0 0 0,0 1 0 0 0,0 0 0 0 0,3 0 0 0 0,54 0-14 0 0,-60 0 4 0 0,1 0-1 0 0,0 0 1 0 0,0-1 0 0 0,-1 1 0 0 0,1 0 0 0 0,0-1-1 0 0,-1 1 1 0 0,1-1 0 0 0,-1 0 0 0 0,1 0 0 0 0,-1 1 0 0 0,1-1-1 0 0,-1 0 11 0 0,1 0-14 0 0,-1 0-1 0 0,1 0 1 0 0,-1 0-1 0 0,1 0 1 0 0,-1 1-1 0 0,1-1 1 0 0,0 1-1 0 0,-1-1 1 0 0,1 1-1 0 0,0-1 1 0 0,0 1-1 0 0,-1 0 0 0 0,1 0 15 0 0,11 0-131 0 0,7 0-91 0 0,-13 0 102 0 0,2 0-71 0 0,3 0-91 0 0,-9 0 176 0 0,-1 0 6 0 0,0 0-17 0 0,0 1-41 0 0,-1-1-12 0 0,1 0-43 0 0,-1 1-47 0 0,1-1-53 0 0,-1 1-59 0 0,1 0-52 0 0,-1 0-49 0 0,1 1-41 0 0,0-1-149 0 0,-1 1-42 0 0,2 0-180 0 0,0 1-487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3:54.57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318 288 6392 0 0,'0'0'141'0'0,"-2"0"23"0"0,2 0-156 0 0,-1 0-1 0 0,1 0 0 0 0,-1 0 1 0 0,1 0-1 0 0,0 0 1 0 0,-1 0-1 0 0,1 0 1 0 0,-1 0-1 0 0,1 0 0 0 0,0-1 1 0 0,-1 1-1 0 0,1 0 1 0 0,-1 0-1 0 0,1 0 1 0 0,0 0-1 0 0,-1-1 0 0 0,1 1 1 0 0,0 0-1 0 0,-1 0 1 0 0,1 0-1 0 0,0-1 1 0 0,-1 1-1 0 0,1 0 0 0 0,0-1 1 0 0,0 1-1 0 0,-1 0 1 0 0,1-1-1 0 0,0 1 1 0 0,0 0-1 0 0,0-1 0 0 0,-1 1-7 0 0,-3-7 98 0 0,3 7-96 0 0,0-1 1 0 0,1 1-1 0 0,-1 0 0 0 0,0-1 0 0 0,0 1 0 0 0,1 0 0 0 0,-1 0 1 0 0,0 0-1 0 0,0-1 0 0 0,0 1 0 0 0,0 0 0 0 0,1 0 1 0 0,-1 0-1 0 0,-1 1-2 0 0,-14-2-7 0 0,9 0 44 0 0,1-1 38 0 0,-1-2 101 0 0,0-1 108 0 0,6 4-33 0 0,0 0-45 0 0,-1 0-43 0 0,1 0-35 0 0,0 1-16 0 0,-1 0-36 0 0,1 0-20 0 0,-2 0-15 0 0,0 0 37 0 0,1-1 71 0 0,-6-4 159 0 0,7 4-253 0 0,-1 0 0 0 0,1 1 0 0 0,0-1 0 0 0,-1 0 0 0 0,1 0 0 0 0,-1 1 0 0 0,1-1 0 0 0,-1 1 0 0 0,1-1 0 0 0,-1 1 1 0 0,1 0-1 0 0,-1 0 0 0 0,0-1 0 0 0,1 1-55 0 0,-4 0 280 0 0,0 0-44 0 0,0 0-41 0 0,0-1-36 0 0,-1 1 15 0 0,-1-1-45 0 0,5 1-88 0 0,-1 0 0 0 0,1 0 0 0 0,-1 0 0 0 0,1 0 0 0 0,0 1 0 0 0,-1-1 0 0 0,1 1 1 0 0,-1-1-1 0 0,1 1 0 0 0,-2 1-41 0 0,-4 3 97 0 0,7-4-73 0 0,-1 0 1 0 0,1-1 0 0 0,-1 1 0 0 0,1 0-1 0 0,-1 0 1 0 0,1-1 0 0 0,-1 1 0 0 0,1-1-1 0 0,-1 1 1 0 0,1-1 0 0 0,-3 0-25 0 0,-1 3 149 0 0,-8 7-2 0 0,1-7-20 0 0,7-1 3 0 0,3 0-114 0 0,-18 18 232 0 0,17-14-210 0 0,-10 19 119 0 0,-4 10 30 0 0,16-33-176 0 0,0 1 0 0 0,0-1 0 0 0,1 0 0 0 0,-1 0 0 0 0,1 1 0 0 0,0-1 0 0 0,-1 0 0 0 0,1 0 0 0 0,0 1 1 0 0,1 1-12 0 0,-2 12 49 0 0,-5-1 5 0 0,5-12-43 0 0,0 0 1 0 0,0 0 0 0 0,0 0 0 0 0,0 1 0 0 0,0-1-1 0 0,1 0 1 0 0,-1 1 0 0 0,1-1 0 0 0,0 1-12 0 0,0 14 50 0 0,-1-6 1 0 0,1-1 1 0 0,1 1-1 0 0,0-1 1 0 0,0 3-52 0 0,5 4 40 0 0,0 2 7 0 0,-5 3 27 0 0,0-17-72 0 0,-1-1 0 0 0,1 1-1 0 0,0 0 1 0 0,1 0 0 0 0,-1 0 0 0 0,1-1 0 0 0,0 1 0 0 0,1-1-1 0 0,0 0 1 0 0,0 1-2 0 0,2 3 0 0 0,1 0-1 0 0,0 0 0 0 0,1 0 0 0 0,0-1 1 0 0,4 4 0 0 0,2 4 24 0 0,-2 0 37 0 0,-9-11-35 0 0,1 0 0 0 0,1-1 1 0 0,-1 1-1 0 0,0-1 0 0 0,1 0 0 0 0,0 0 0 0 0,0 0 1 0 0,1-1-1 0 0,2 3-26 0 0,13 3 128 0 0,-10-6-46 0 0,2 2 51 0 0,6 5 56 0 0,7-5 55 0 0,-10 1-61 0 0,-12-5-139 0 0,0 0 0 0 0,1 0 0 0 0,-1 0 0 0 0,0 0 0 0 0,0 0 0 0 0,1-1 0 0 0,-1 1 0 0 0,2-1-44 0 0,15 1 328 0 0,-16-1-227 0 0,1 1 0 0 0,0-1 0 0 0,0 0 0 0 0,-1 0 0 0 0,1-1 0 0 0,0 0 0 0 0,-1 0-1 0 0,4-1-100 0 0,-2 1 59 0 0,7-4 94 0 0,2 0 52 0 0,-13 4-171 0 0,0 0 1 0 0,-1 1-1 0 0,1-1 1 0 0,0 0-1 0 0,-1 0 0 0 0,1 0 1 0 0,-1-1-1 0 0,1 1 1 0 0,-1 0-1 0 0,1 0 1 0 0,-1-1-1 0 0,0 1 0 0 0,1-1-34 0 0,0-3 76 0 0,-2 4-57 0 0,0 1 0 0 0,1-1-1 0 0,-1 1 1 0 0,0-1 0 0 0,0 0-1 0 0,1 1 1 0 0,-1-1 0 0 0,1 1 0 0 0,-1-1-1 0 0,0 1 1 0 0,1-1 0 0 0,-1 1-1 0 0,1-1 1 0 0,-1 1 0 0 0,1 0-1 0 0,0-1 1 0 0,-1 1 0 0 0,1 0-1 0 0,-1-1 1 0 0,1 1 0 0 0,-1 0-1 0 0,1-1-18 0 0,4-1 63 0 0,-3 1-46 0 0,-1 0 1 0 0,0 0-1 0 0,1 0 1 0 0,-1 0-1 0 0,0-1 0 0 0,0 1 1 0 0,0 0-1 0 0,0-1 1 0 0,0 1-1 0 0,1-2-17 0 0,9-18 127 0 0,-8 14-90 0 0,3-7 41 0 0,0-5-25 0 0,-3 9-24 0 0,1-15 78 0 0,-5 2-34 0 0,1 8-49 0 0,0-121 116 0 0,-1 133-140 0 0,1 0 0 0 0,0-1 0 0 0,-1 1 0 0 0,1-1 0 0 0,-1 1 0 0 0,0 0 0 0 0,0 0 0 0 0,0-1 0 0 0,-1 1 0 0 0,-3-12 0 0 0,0-10-14 0 0,-5 5-65 0 0,7 8 26 0 0,2 9 39 0 0,1 1 1 0 0,0 0-1 0 0,-1 0 1 0 0,0 0-1 0 0,0 0 1 0 0,1-1-1 0 0,-1 1 1 0 0,0 0-1 0 0,-1 0 1 0 0,1 1-1 0 0,0-1 1 0 0,-1 0-1 0 0,1 0 0 0 0,-1 0 14 0 0,-9-9-129 0 0,-1 0-35 0 0,-10-12-258 0 0,-1 0-105 0 0,0 1-91 0 0,17 16 411 0 0,-11-7-192 0 0,10 9 165 0 0,1 1-83 0 0,3 2 106 0 0,0 0-42 0 0,0 0-30 0 0,1 1-40 0 0,0-1-38 0 0,0 1-34 0 0,0-1-152 0 0,-1 0-39 0 0,-1 0-673 0 0,-2-3-644 0 0,-3-5-1070 0 0</inkml:trace>
  <inkml:trace contextRef="#ctx0" brushRef="#br0" timeOffset="749.9">681 0 7024 0 0,'0'0'157'0'0,"0"0"23"0"0,0 0 12 0 0,3 3 47 0 0,1 1-94 0 0,2 2 116 0 0,-4-5-27 0 0,-1 0-53 0 0,1 0-46 0 0,-1 0-39 0 0,3-1 23 0 0,1-1-56 0 0,-3 1-14 0 0,-1 0 44 0 0,6 0 128 0 0,-2 2-36 0 0,5 3 102 0 0,-2 0-103 0 0,4 0 185 0 0,-4 8-7 0 0,1-7-219 0 0,4 0 66 0 0,-9-5-137 0 0,0 0 0 0 0,0 1 0 0 0,0 0-1 0 0,-1 0 1 0 0,1 0 0 0 0,-1 1 0 0 0,1-1-1 0 0,-1 1-71 0 0,24 27 452 0 0,-4 2-50 0 0,-2 3-44 0 0,-3 0-33 0 0,7 25 141 0 0,6 32 175 0 0,-24-74-510 0 0,-1 2-1 0 0,22 71 375 0 0,-20-50-249 0 0,-5-24-146 0 0,2 11 117 0 0,5 5 69 0 0,-7-23-173 0 0,0 0 1 0 0,0 0 0 0 0,-1 3-124 0 0,5 17 315 0 0,-3-14-142 0 0,-2-10-95 0 0,0 0-1 0 0,-1 0 1 0 0,0 1 0 0 0,0-1-1 0 0,0 1 1 0 0,-1-1-78 0 0,0 103 1021 0 0,0-105-996 0 0,0 1-1 0 0,0-1 1 0 0,-1 1-1 0 0,0-1 0 0 0,0 1 1 0 0,0-1-1 0 0,0 0 0 0 0,-1 1 1 0 0,0-1-1 0 0,0 0 0 0 0,-2 3-24 0 0,2-3 34 0 0,-1 0 1 0 0,1 1-1 0 0,0-1 0 0 0,0 1 0 0 0,0-1 0 0 0,0 3-34 0 0,1-3 38 0 0,-1 1 0 0 0,0 0 0 0 0,0-1 0 0 0,0 0-1 0 0,0 1 1 0 0,-2 1-38 0 0,-6 15 129 0 0,8-17-87 0 0,1 1 0 0 0,-1-1 0 0 0,0 0 0 0 0,0 0 0 0 0,0 0 1 0 0,-1-1-1 0 0,0 1 0 0 0,0 1-42 0 0,-10 15 215 0 0,4-5-30 0 0,0-8-92 0 0,5-4-57 0 0,3-3-29 0 0,0 0 0 0 0,1 0 0 0 0,-1 1 0 0 0,1-1 0 0 0,-1 0 0 0 0,1 1 0 0 0,-1-1 0 0 0,0 0 0 0 0,1 1 0 0 0,-1-1 0 0 0,1 1 1 0 0,-1-1-1 0 0,1 1 0 0 0,0-1 0 0 0,-1 1 0 0 0,1-1 0 0 0,0 1 0 0 0,-1-1 0 0 0,1 1 0 0 0,0 0 0 0 0,-1-1 0 0 0,1 1-7 0 0,-2 4 26 0 0,1-4-19 0 0,1 0-1 0 0,-1 0 0 0 0,0 0 1 0 0,1-1-1 0 0,-1 1 1 0 0,0 0-1 0 0,0 0 0 0 0,0-1 1 0 0,0 1-1 0 0,1 0 0 0 0,-1-1 1 0 0,0 1-1 0 0,0-1 0 0 0,0 1 1 0 0,0-1-1 0 0,-1 0-6 0 0,-8 7 74 0 0,5 3-43 0 0,-5-8 41 0 0,4 1 7 0 0,-4 7-7 0 0,8-8 13 0 0,-1 1-26 0 0,-7 7-38 0 0,8-8 34 0 0,2-2 14 0 0,0-2-14 0 0,0-8-55 0 0,0 8-51 0 0,0 1-57 0 0,0 1-89 0 0,0 0-213 0 0,-3-2-368 0 0,1 0 593 0 0,1 0 28 0 0,-1 1-11 0 0,1 0-47 0 0,0 0-8 0 0,0 0-48 0 0,0 0-53 0 0,0 0-61 0 0,0 0-65 0 0,1 1-61 0 0,0-1-54 0 0,-1 1-47 0 0,1 0-174 0 0,0-1-48 0 0,0 1-211 0 0,0 0-573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2:36.1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91 590 5696 0 0,'-2'0'166'0'0,"-22"1"-59"0"0,24-1-104 0 0,0 0-1 0 0,0 1 0 0 0,0-1 0 0 0,0 0 0 0 0,-1 0 0 0 0,1 0 0 0 0,0 0 0 0 0,0 0 0 0 0,0 0 0 0 0,-1 0 0 0 0,1 0 0 0 0,0 0 0 0 0,0 1 1 0 0,0-1-1 0 0,0 0 0 0 0,0 0 0 0 0,-1 0 0 0 0,1 0 0 0 0,0 0 0 0 0,0 1 0 0 0,0-1 0 0 0,0 0 0 0 0,0 0 0 0 0,0 0 0 0 0,0 0 1 0 0,0 1-1 0 0,0-1 0 0 0,0 0 0 0 0,0 0 0 0 0,0 0 0 0 0,0 1 0 0 0,0-1-2 0 0,-4 7 20 0 0,1-6-17 0 0,-1 1 18 0 0,1 0 35 0 0,-12 25 888 0 0,10-17-562 0 0,0 3 55 0 0,0 0-53 0 0,0-3-97 0 0,1-3-124 0 0,1 0-35 0 0,-2 13 192 0 0,5-10-152 0 0,-1 6 121 0 0,2 2-75 0 0,0-5-100 0 0,6 13 91 0 0,2-7 4 0 0,1-2-63 0 0,-7-5-81 0 0,-3-10-55 0 0,0-1-1 0 0,0 1 1 0 0,0-1 0 0 0,0 0 0 0 0,1 1 0 0 0,-1-1 0 0 0,1 1 0 0 0,-1-1 0 0 0,1 1 0 0 0,-1-1 0 0 0,1 0 0 0 0,0 0 0 0 0,0 1 0 0 0,-1-1 0 0 0,1 0 0 0 0,0 0 0 0 0,0 0 0 0 0,0 0 0 0 0,0 0 0 0 0,1 0 0 0 0,0 1-10 0 0,20 8 212 0 0,1 0 16 0 0,-10-4-115 0 0,4-1-7 0 0,-9-4-35 0 0,2-1 48 0 0,3 0 69 0 0,-1 0 27 0 0,-2 0-59 0 0,-7 0-103 0 0,0-1-1 0 0,1 1 1 0 0,-1-1 0 0 0,0 0-1 0 0,0 0 1 0 0,0 0 0 0 0,0 0-53 0 0,10-5 227 0 0,17 1 377 0 0,-22 1-466 0 0,-1 0-34 0 0,12-11 140 0 0,-12 7-115 0 0,0-4 104 0 0,6-4 24 0 0,-1 1 3 0 0,-9 1-36 0 0,-3-11 72 0 0,0-11 99 0 0,0 35-384 0 0,0-1 1 0 0,0 0-1 0 0,-1 1 1 0 0,1-1 0 0 0,0 1-1 0 0,-1-1 1 0 0,1 1-1 0 0,-1-1 1 0 0,1 1 0 0 0,-1-1-1 0 0,0 1 1 0 0,0-1 0 0 0,1 1-1 0 0,-1 0 1 0 0,0-1-1 0 0,0 1 1 0 0,0 0 0 0 0,-1 0-12 0 0,-1-2 33 0 0,-1 0 0 0 0,0 0 1 0 0,0 0-1 0 0,-1 1 0 0 0,0-1-33 0 0,1 1 15 0 0,0-1 0 0 0,0 1 0 0 0,0-1 0 0 0,1 0 0 0 0,-2 0-15 0 0,-18-19 50 0 0,20 19-50 0 0,-1 0 1 0 0,0 0-1 0 0,-1 0 1 0 0,1 1-1 0 0,0-1 1 0 0,-1 1 0 0 0,-1 0-1 0 0,-7-3-47 0 0,-4-4 75 0 0,10 5-46 0 0,1 0-51 0 0,1 1-72 0 0,-1 0-96 0 0,0 1-118 0 0,4 1 91 0 0,-1 0-45 0 0,1 1-43 0 0,0-1-37 0 0,0 1-156 0 0,0-1-46 0 0,-3 0-686 0 0,-1-4-666 0 0,-3-3-1108 0 0</inkml:trace>
  <inkml:trace contextRef="#ctx0" brushRef="#br0" timeOffset="780.47">666 560 5840 0 0,'0'0'132'0'0,"0"0"17"0"0,0 0 11 0 0,2 2-21 0 0,2 4-109 0 0,-1 0 19 0 0,-1-2 13 0 0,0-1 34 0 0,0 1 41 0 0,0-2 49 0 0,8 3 396 0 0,-7 0-273 0 0,1 1-39 0 0,2 7 177 0 0,-4-9-282 0 0,3 7 187 0 0,-2-3-88 0 0,-2-7-239 0 0,-1-1 0 0 0,1 1 0 0 0,-1 0 0 0 0,1 0 0 0 0,0-1 0 0 0,-1 1 0 0 0,1 0 0 0 0,0-1 0 0 0,-1 1 0 0 0,1-1 0 0 0,0 1 0 0 0,0-1 0 0 0,0 1-25 0 0,9 3 311 0 0,-1 0-61 0 0,-9-4-226 0 0,1 1 1 0 0,0-1-1 0 0,0 1 0 0 0,-1 0 0 0 0,1-1 1 0 0,0 1-1 0 0,-1-1 0 0 0,1 1 0 0 0,0 0 1 0 0,-1 0-1 0 0,1-1 0 0 0,-1 1 0 0 0,1 1-24 0 0,3 7 281 0 0,0 0-46 0 0,5 3 63 0 0,-1-2-54 0 0,1 6 209 0 0,-2-4-123 0 0,0-5-149 0 0,0 0 16 0 0,-4-4-94 0 0,0 0 0 0 0,0 0 0 0 0,0 1 0 0 0,0-1 1 0 0,0 0-1 0 0,-1 1-103 0 0,3 9 372 0 0,5-8-150 0 0,-5 3-92 0 0,4 8 7 0 0,-7-12-94 0 0,3 5 65 0 0,6 15 118 0 0,-10-14-96 0 0,-1-8 30 0 0,0-2-3 0 0,0 0-10 0 0,0 0-3 0 0,0 0 0 0 0,0 0 9 0 0,0 0 40 0 0,0 0 21 0 0,0 0 2 0 0,0 0-2 0 0,0 0-5 0 0,0 0-1 0 0,0-2 0 0 0,0 1-195 0 0,0 0-1 0 0,0 1 0 0 0,0-1 0 0 0,0 1 0 0 0,0-1 0 0 0,-1 1 0 0 0,1-1 0 0 0,0 1 1 0 0,0-1-1 0 0,0 0 0 0 0,-1 1 0 0 0,1 0 0 0 0,0-1 0 0 0,-1 1 0 0 0,1-1 0 0 0,-1 1 0 0 0,1-1 1 0 0,-1 1-13 0 0,-10-8 158 0 0,-1 0-39 0 0,10 6-19 0 0,1-1-37 0 0,0 0-23 0 0,1-1-24 0 0,-1-1 15 0 0,-11-11 6 0 0,11 15-35 0 0,-1 0 1 0 0,1 0 0 0 0,0-1-1 0 0,0 1 1 0 0,0 0-1 0 0,0-1 1 0 0,0 1 0 0 0,0 0-1 0 0,0-1 1 0 0,0 1 0 0 0,1-1-1 0 0,-1 0 1 0 0,1 1-1 0 0,-1-1 1 0 0,1 1 0 0 0,-1-1-1 0 0,1 0 1 0 0,0 0-1 0 0,0 0-2 0 0,0 1 3 0 0,-1-1 0 0 0,1 0 0 0 0,0 0 0 0 0,-1 0-1 0 0,1 1 1 0 0,-1-1 0 0 0,0 0 0 0 0,1 0 0 0 0,-1 1-1 0 0,0-1 1 0 0,0 1 0 0 0,0-1 0 0 0,0 1 0 0 0,0-1-1 0 0,-1 1 1 0 0,1-1 0 0 0,-1 0-3 0 0,0 1 1 0 0,1 0 0 0 0,0-1 0 0 0,-1 1 0 0 0,1 0 0 0 0,0-1 0 0 0,0 0 0 0 0,0 1 0 0 0,0-1 0 0 0,0 1 0 0 0,1-1 0 0 0,-1 0 0 0 0,0 1 0 0 0,1-1 0 0 0,-1 0 0 0 0,1 0-1 0 0,0 0 1 0 0,0-1-1 0 0,0-7 7 0 0,0-57 143 0 0,0 52-161 0 0,0-1-41 0 0,0 14 51 0 0,0 0 0 0 0,1 0 0 0 0,-1 0 0 0 0,1 0-1 0 0,-1 1 1 0 0,1-1 0 0 0,0 0 0 0 0,0 0 0 0 0,0 1 0 0 0,0-1 0 0 0,0 1 0 0 0,0-1 0 0 0,1 1 0 0 0,-1-1 0 0 0,2 0 1 0 0,-2 1 1 0 0,0-1 0 0 0,1 1 1 0 0,-1-1-1 0 0,0 1 0 0 0,0-1 0 0 0,0 1 1 0 0,0-1-1 0 0,0 0 0 0 0,0 1 0 0 0,0-1 0 0 0,0 0 1 0 0,-1 0-1 0 0,1 1 0 0 0,-1-1 0 0 0,1-2-1 0 0,1-1 64 0 0,2 1-51 0 0,5-5-35 0 0,6-3-75 0 0,-5 7 25 0 0,-8 5 66 0 0,-1 0 0 0 0,0-1 1 0 0,0 1-1 0 0,0 0 0 0 0,0-1 0 0 0,0 1 1 0 0,0-1-1 0 0,0 0 0 0 0,0 1 1 0 0,0-1-1 0 0,-1 0 0 0 0,1 0 1 0 0,0 1-1 0 0,0-1 0 0 0,-1 0 1 0 0,1 0-1 0 0,0 0 0 0 0,0-1 6 0 0,1-2-8 0 0,-2 3 8 0 0,0 0-1 0 0,1 1 1 0 0,-1-1 0 0 0,0 0 0 0 0,1 1-1 0 0,-1-1 1 0 0,0 1 0 0 0,1-1 0 0 0,-1 1-1 0 0,1-1 1 0 0,-1 1 0 0 0,1-1 0 0 0,-1 1-1 0 0,1-1 1 0 0,-1 1 0 0 0,1 0 0 0 0,-1-1-1 0 0,1 1 1 0 0,-1 0 0 0 0,1-1-1 0 0,0 1 1 0 0,0 0 0 0 0,3-2-1 0 0,16-10-11 0 0,3-2-58 0 0,-18 13-29 0 0,0-1 44 0 0,6-4 30 0 0,-6 3 7 0 0,-1 2-31 0 0,-1-1-29 0 0,0 1-44 0 0,0 1-20 0 0,0-1-42 0 0,0 1-48 0 0,0 0-54 0 0,-1 0 23 0 0,-1 0-42 0 0,1 0-36 0 0,-1 0-35 0 0,2-1-242 0 0,-1 1-57 0 0,5-2-793 0 0,3-2-625 0 0,7-4-1187 0 0</inkml:trace>
  <inkml:trace contextRef="#ctx0" brushRef="#br0" timeOffset="1074.81">1270 454 7280 0 0,'3'0'165'0'0,"5"1"-51"0"0,-7 0-92 0 0,1-1 0 0 0,-1 0 0 0 0,0 1 0 0 0,0 0 0 0 0,0-1 0 0 0,0 1 0 0 0,0-1 0 0 0,-1 1 0 0 0,1 0 0 0 0,0 0 0 0 0,0 0 0 0 0,0-1 0 0 0,-1 1 0 0 0,1 0 0 0 0,0 0 0 0 0,-1 0 0 0 0,1 1-22 0 0,2 5 77 0 0,-2 1-47 0 0,1 7-30 0 0,3-7 53 0 0,-2-3 36 0 0,-1 0 44 0 0,0 0 48 0 0,-1 2 49 0 0,-1-3-5 0 0,1 0 44 0 0,5 14 1186 0 0,-3-12-1080 0 0,0 0-101 0 0,-1-2-157 0 0,0 0-98 0 0,8 8 358 0 0,-7-9-117 0 0,-2 0-95 0 0,0 0-60 0 0,-1 0-53 0 0,0 1-13 0 0,0-2 43 0 0,2 0-75 0 0,-1 0 38 0 0,3 2 77 0 0,0 0 44 0 0,6 7 282 0 0,-8-7-335 0 0,1-1-42 0 0,-1 4 64 0 0,1-1-4 0 0,3-2-80 0 0,-6-4-51 0 0,1 1 0 0 0,-1-1 0 0 0,1 0 1 0 0,-1 0-1 0 0,0 1 0 0 0,1-1 0 0 0,-1 0 0 0 0,1 1 0 0 0,-1-1 0 0 0,0 0 0 0 0,0 1 0 0 0,1-1 0 0 0,-1 0 0 0 0,0 1 0 0 0,0-1 0 0 0,1 1 0 0 0,-1-1 1 0 0,0 1-1 0 0,0-1 0 0 0,0 0 0 0 0,0 1 0 0 0,1-1 0 0 0,-1 1 0 0 0,0-1 0 0 0,0 1 0 0 0,0-1 0 0 0,0 1 0 0 0,0-1 0 0 0,0 1 0 0 0,0-1 1 0 0,-1 1-1 0 0,1 0 0 0 0,3 14 0 0 0,-1-12-10 0 0,-1-1-23 0 0,1 0-26 0 0,-1-1-38 0 0,0 0-19 0 0,0 0-39 0 0,0 0-44 0 0,0 0-50 0 0,-1-1 249 0 0,1 1-302 0 0,-1-1-49 0 0,1 1-44 0 0,-1-1-39 0 0,0 1-130 0 0,0-1-38 0 0,0 0-157 0 0,0 0-420 0 0</inkml:trace>
  <inkml:trace contextRef="#ctx0" brushRef="#br0" timeOffset="1416.92">1195 167 7512 0 0,'-11'-1'116'0'0,"4"-4"-30"0"0,2 1-15 0 0,-2 2 12 0 0,-9-1 96 0 0,4 3-49 0 0,-3 0 34 0 0,13 0-90 0 0,1 0 81 0 0,1 0 131 0 0,0 0 2 0 0,0 0 0 0 0</inkml:trace>
  <inkml:trace contextRef="#ctx0" brushRef="#br0" timeOffset="1670.43">1920 0 8328 0 0,'0'0'241'0'0,"0"0"0"0"0,0 0-98 0 0,0 0-50 0 0,0 0 93 0 0,0 0 168 0 0,0 0 20 0 0,0 0-8 0 0,0 0-39 0 0,0 0-20 0 0,0 0-3 0 0,0 0-3 0 0,0 0-12 0 0,0 0-7 0 0,0 3-2 0 0,0 8-31 0 0,-1 9-53 0 0,1-18-172 0 0,0 1-1 0 0,0 0 0 0 0,0 0 1 0 0,0-1-1 0 0,1 1 1 0 0,-1 0-1 0 0,1 0 0 0 0,0-1 1 0 0,0 1-24 0 0,4 4 53 0 0,0 3 35 0 0,-2 6 45 0 0,-3-9-69 0 0,1 0-1 0 0,0 0 1 0 0,0 0-1 0 0,3 6-63 0 0,-2-6 65 0 0,0 1-1 0 0,-1 0 1 0 0,0 0-1 0 0,1 8-64 0 0,-3 9 91 0 0,0-13-51 0 0,1 0 1 0 0,1 0 0 0 0,0 0 0 0 0,1 8-41 0 0,2-2 31 0 0,3 13 46 0 0,-5-4 17 0 0,-1-12 15 0 0,0 0-1 0 0,5 14-108 0 0,-4-15 111 0 0,0 0 0 0 0,1 14-111 0 0,-3-20 61 0 0,1 0 0 0 0,0 0 1 0 0,0-1-1 0 0,1 1 0 0 0,1 3-61 0 0,-1-4 64 0 0,-1-1-1 0 0,1 1 0 0 0,-1 0 0 0 0,0 0 1 0 0,-1 3-64 0 0,0-5 51 0 0,1 0 1 0 0,0 0 0 0 0,0 1 0 0 0,0-1-1 0 0,0 0 1 0 0,2 2-52 0 0,-2-2 48 0 0,1 0 1 0 0,-1 0-1 0 0,0 0 0 0 0,0 0 0 0 0,0 0 1 0 0,-1 2-49 0 0,-1 7 87 0 0,0 10 113 0 0,1-21-167 0 0,0-1 0 0 0,1 1 0 0 0,-1-1 0 0 0,0 0 0 0 0,1 1-1 0 0,0-1 1 0 0,-1 0 0 0 0,2 2-33 0 0,6 13 151 0 0,-7-14-127 0 0,-1 0 1 0 0,1 0-1 0 0,0 0 0 0 0,-1 0 1 0 0,1 0-1 0 0,-1 0 0 0 0,0 2-24 0 0,-1 6 105 0 0,-5-5-29 0 0,0 1-6 0 0,4 4 25 0 0,2-10-141 0 0,0 1 64 0 0,0 3 117 0 0,0 9 322 0 0,0-10-382 0 0,0 0-76 0 0,0-1-86 0 0,0 0-99 0 0,0 0-119 0 0,0-2 103 0 0,0-1-38 0 0,0-1-23 0 0,0 0-44 0 0,0 0-38 0 0,0 0-35 0 0,0-1-248 0 0,0 0-58 0 0,0-2-808 0 0,0-2-637 0 0,0-3-1206 0 0</inkml:trace>
  <inkml:trace contextRef="#ctx0" brushRef="#br0" timeOffset="1998.38">1754 484 5520 0 0,'0'0'158'0'0,"0"0"-39"0"0,0 0-7 0 0,0 0 39 0 0,0 0 125 0 0,0 0 230 0 0,0 0 20 0 0,0 0 4 0 0,0 0 12 0 0,0 0 2 0 0,0 0 0 0 0,0 0-22 0 0,0-2-90 0 0,0 1-414 0 0,0 1-1 0 0,0-1 0 0 0,0 1 0 0 0,0-1 1 0 0,0 1-1 0 0,0-1 0 0 0,0 1 1 0 0,0 0-1 0 0,1-1 0 0 0,-1 1 0 0 0,0-1 1 0 0,0 1-1 0 0,0-1 0 0 0,0 1 0 0 0,1 0 1 0 0,-1-1-1 0 0,0 1 0 0 0,1-1 1 0 0,-1 1-1 0 0,0 0 0 0 0,0-1 0 0 0,1 1 1 0 0,-1 0-1 0 0,1 0 0 0 0,-1-1 0 0 0,0 1 1 0 0,1 0-1 0 0,-1 0 0 0 0,1 0 1 0 0,-1-1-18 0 0,16 0 499 0 0,-11 1-381 0 0,0-3 156 0 0,8-5-37 0 0,-9 7-173 0 0,0 0-1 0 0,-1 0 1 0 0,1 0 0 0 0,-1 1 0 0 0,1 0 0 0 0,0 0 0 0 0,0 0-64 0 0,-2 0 31 0 0,0 0 1 0 0,-1-1-1 0 0,1 1 1 0 0,0 0-1 0 0,0-1 1 0 0,0 1 0 0 0,0-1-1 0 0,-1 0 1 0 0,2 0-32 0 0,14-9 188 0 0,-14 8-155 0 0,0 0 1 0 0,0 0-1 0 0,0 0 0 0 0,0 1 0 0 0,0-1 1 0 0,3 0-34 0 0,18-4 167 0 0,2 0-29 0 0,0-1-36 0 0,-9 2-30 0 0,1-1 0 0 0,-1-1 1 0 0,6-4-73 0 0,-14 8 6 0 0,0-1 0 0 0,-1 1 0 0 0,10-2-6 0 0,-8 3-4 0 0,0 0 0 0 0,-1-2 0 0 0,0 1 0 0 0,0-1 4 0 0,9-3-35 0 0,0 1 34 0 0,19-4 70 0 0,-19 3-15 0 0,-13 5 2 0 0,-1 0-45 0 0,1 0-51 0 0,0 0-54 0 0,-1 1-60 0 0,1 0-63 0 0,0 0-68 0 0,-1 0-71 0 0,2-1-150 0 0,-1 1-107 0 0,0 0-116 0 0,0-1-120 0 0,3-2-849 0 0,1-4-971 0 0,-9 8 2659 0 0</inkml:trace>
  <inkml:trace contextRef="#ctx0" brushRef="#br0" timeOffset="2504.73">2465 152 5584 0 0,'0'0'124'0'0,"0"0"17"0"0,0 0 11 0 0,2 2-20 0 0,0 0-128 0 0,-1-1-1 0 0,0 1 1 0 0,1-1 0 0 0,-1 1-1 0 0,0 0 1 0 0,0 0 0 0 0,0 0-1 0 0,0 0-3 0 0,1 7 83 0 0,-2-7 56 0 0,2 1 161 0 0,4 3-17 0 0,-2 2 48 0 0,-2-2-72 0 0,-1 2 40 0 0,1 3 141 0 0,2-2-90 0 0,3 4 18 0 0,-2 12 186 0 0,0-10-170 0 0,0 0 2 0 0,-3 0-76 0 0,-1-6-105 0 0,0-1-52 0 0,1-1-22 0 0,1 3 1 0 0,3 4 53 0 0,1 17 202 0 0,1-1-53 0 0,0 0-56 0 0,-1 0-59 0 0,-2 31 229 0 0,-1-46-336 0 0,-2-8-57 0 0,0-1-1 0 0,0 0 1 0 0,-1 1-1 0 0,0-1 1 0 0,-1 0 0 0 0,1 1-55 0 0,-1 0 64 0 0,1 0 1 0 0,0 0-1 0 0,0 0 1 0 0,1 0 0 0 0,-1-1-1 0 0,4 6-64 0 0,-4-7 35 0 0,3 12 112 0 0,-5 2-27 0 0,1-10-59 0 0,-1 6 69 0 0,1 6 89 0 0,3-9-20 0 0,2-4-71 0 0,0 2 44 0 0,-2 0 46 0 0,-3-7 36 0 0,0-3-39 0 0,0 0-20 0 0,0 0-3 0 0,0 0-2 0 0,0 0-6 0 0,0 0-7 0 0,0 0-1 0 0,0 0-8 0 0,0-3-34 0 0,0-8 47 0 0,0 1-82 0 0,0-21-5 0 0,0 25-70 0 0,0 4-21 0 0,0 1 0 0 0,0-1 0 0 0,0 1 0 0 0,1-1 0 0 0,-1 1 0 0 0,1-1-1 0 0,-1 1 1 0 0,1 0 0 0 0,-1-1 0 0 0,1 1 0 0 0,0 0 0 0 0,-1-1-1 0 0,1 1-2 0 0,6-12 29 0 0,-2-12-8 0 0,5 5 22 0 0,-5-1-30 0 0,-4 16-4 0 0,1 0 1 0 0,-1 0-1 0 0,1 1 0 0 0,0-1 0 0 0,1-2-9 0 0,13-14-7 0 0,-5 10-64 0 0,-3 4 23 0 0,-1 0-1 0 0,0-1 1 0 0,1-2 48 0 0,12-13-133 0 0,-13 17 63 0 0,0 1 0 0 0,0 0 0 0 0,1 0-1 0 0,0 1 1 0 0,0 0 0 0 0,2 0 70 0 0,10-6-96 0 0,-4 0 19 0 0,-16 10 73 0 0,1 0 0 0 0,-1 0 0 0 0,1-1 0 0 0,0 1 0 0 0,-1 0 1 0 0,1 0-1 0 0,0 0 0 0 0,0 0 0 0 0,-1 0 0 0 0,1 0 0 0 0,0 0 0 0 0,-1 0 0 0 0,1 0 0 0 0,0 0 0 0 0,-1 0 0 0 0,1 0 0 0 0,0 0 0 0 0,-1 0 0 0 0,1 1 0 0 0,0-1 1 0 0,0 0 2 0 0,14 13-79 0 0,-4-2 24 0 0,12 12 32 0 0,-22-22 23 0 0,1 0 1 0 0,-1 1-1 0 0,0-1 0 0 0,0 1 0 0 0,-1-1 1 0 0,1 1-1 0 0,0-1 0 0 0,0 1 0 0 0,-1 0 1 0 0,1-1-1 0 0,-1 1 0 0 0,1 0 1 0 0,-1 0-1 0 0,0 0 1 0 0,3 3-43 0 0,15 12 32 0 0,-15-13 10 0 0,6 18 15 0 0,1-7 33 0 0,-5 3-35 0 0,5 4 2 0 0,-7-14 40 0 0,-4-2-41 0 0,0-2-5 0 0,5 1 37 0 0,6 5-51 0 0,-8-8-50 0 0,-1-2-88 0 0,-1 1-90 0 0,0-1 66 0 0,0 0-39 0 0,0 0-43 0 0,0 0-39 0 0,0 0-38 0 0,0 0-33 0 0,0 0-235 0 0,0 0-54 0 0,0 0-769 0 0,0 0-605 0 0,0 0-1152 0 0</inkml:trace>
  <inkml:trace contextRef="#ctx0" brushRef="#br0" timeOffset="3237.29">3266 378 6624 0 0,'0'0'192'0'0,"3"3"-7"0"0,3 5-138 0 0,-5-7-48 0 0,0 1 1 0 0,0-1-1 0 0,-1 0 0 0 0,1 1 1 0 0,-1-1-1 0 0,1 0 0 0 0,-1 1 1 0 0,1-1-1 0 0,-1 1 0 0 0,0-1 0 0 0,0 1 1 0 0,0 1 0 0 0,2 6 45 0 0,2-6 93 0 0,-1 0 18 0 0,1 2 50 0 0,1 15 379 0 0,5-10 21 0 0,-5 13 3 0 0,-1-13-287 0 0,12 17 816 0 0,-11-14-735 0 0,-3-3-163 0 0,-2 3 60 0 0,-1 4 159 0 0,5 3 60 0 0,-2-14-447 0 0,1 3 77 0 0,0 0 44 0 0,-2-3-49 0 0,0-1 0 0 0,0 1-1 0 0,0-1 1 0 0,0 1-1 0 0,-1 0-143 0 0,0 6 174 0 0,1 23 452 0 0,3-20-323 0 0,3-3-40 0 0,-5-11-111 0 0,-1 1-34 0 0,0 1 31 0 0,-1 1-77 0 0,-1 1-47 0 0,1-3 48 0 0,0 11 59 0 0,0-11-61 0 0,0-2 6 0 0,0 0 50 0 0,0 0-5 0 0,0 0-9 0 0,0 0-1 0 0,0 0 0 0 0,0 0 0 0 0,0 0 0 0 0,0 0-5 0 0,0 0-23 0 0,0 0-11 0 0,0 0-1 0 0,2-2-12 0 0,2-3-58 0 0,-1 1 0 0 0,0-1 0 0 0,0 0 0 0 0,-1 0 0 0 0,1 0 0 0 0,1-4-2 0 0,5-11 0 0 0,1 2 0 0 0,-5-7 0 0 0,5 5 0 0 0,-3-8-10 0 0,4 13-14 0 0,-1 0-25 0 0,-3-3-60 0 0,4-3 3 0 0,0 7 4 0 0,-1 3-13 0 0,1-1-36 0 0,1 3-3 0 0,6 3-27 0 0,-15 6 157 0 0,-1-1 0 0 0,0 1 0 0 0,1-1 0 0 0,-1 0-1 0 0,0 0 1 0 0,0 0 0 0 0,1 0 0 0 0,-1 0 0 0 0,0-1 0 0 0,0 1 0 0 0,0-1 0 0 0,-1 1 0 0 0,1-1 24 0 0,0 0-16 0 0,1 1 1 0 0,-1-1-1 0 0,0 0 1 0 0,1 1-1 0 0,-1 0 1 0 0,0 0 0 0 0,1 0-1 0 0,-1 0 1 0 0,1 0-1 0 0,0 0 1 0 0,-1 0-1 0 0,1 1 1 0 0,0-1-1 0 0,0 1 16 0 0,42 0-137 0 0,-24 1 70 0 0,-16 1 3 0 0,20 14-19 0 0,-7 11 3 0 0,6-2 103 0 0,-20-16 0 0 0,0 3-18 0 0,11 15-5 0 0,-4-22 10 0 0,4 23 109 0 0,0 2 24 0 0,-14-28-128 0 0,-1 1 1 0 0,1-1 0 0 0,-1 0-1 0 0,0 0 1 0 0,1 1 0 0 0,-1-1-1 0 0,0 0 1 0 0,0 0 0 0 0,-1 2-16 0 0,1 0 44 0 0,3 1 75 0 0,1 0-102 0 0,-1 0 40 0 0,2 16 229 0 0,-5-12-198 0 0,0-6 15 0 0,0-3 0 0 0,0 0-6 0 0,0 0-1 0 0,0 0 0 0 0,0 0-2 0 0,0 0-13 0 0,0 0-8 0 0,0 0-1 0 0,0 0 12 0 0,0 0 51 0 0,0 0 22 0 0,0 0 3 0 0,6-5-45 0 0,0-2-64 0 0,7-19-69 0 0,-10 19 30 0 0,-2 4-14 0 0,0 1-1 0 0,-1 0 0 0 0,1 0 0 0 0,-1 0 0 0 0,1-1 0 0 0,-1 1 0 0 0,0 0 0 0 0,0-1 0 0 0,0 1 0 0 0,0-2 3 0 0,1-12-31 0 0,1 12 24 0 0,-1 0-1 0 0,1 0 1 0 0,0 0-1 0 0,1 1 1 0 0,0-3 7 0 0,-1 4-8 0 0,0-1 0 0 0,0 0 0 0 0,-1 0 1 0 0,1 1-1 0 0,-1-1 0 0 0,0 0 0 0 0,0-1 8 0 0,1-2-8 0 0,-1-1 0 0 0,1 1 0 0 0,0 0-1 0 0,0 0 1 0 0,1 0 0 0 0,0 0 0 0 0,0 1 0 0 0,0-1-1 0 0,1 1 1 0 0,-1 0 0 0 0,5-4 8 0 0,11-6-45 0 0,5-3-94 0 0,-14 6 30 0 0,-7 9 78 0 0,0-1 0 0 0,0 1 0 0 0,0 0 0 0 0,0 0 0 0 0,0 0-1 0 0,1 1 1 0 0,-1-1 0 0 0,1 1 0 0 0,0 0 0 0 0,0-1 31 0 0,22-2-95 0 0,-14-1 45 0 0,-10 5 43 0 0,-1 0-1 0 0,0 1 1 0 0,1-1 0 0 0,-1 0-1 0 0,0 1 1 0 0,1-1-1 0 0,-1 1 1 0 0,1-1-1 0 0,-1 1 1 0 0,1 0-1 0 0,-1 0 1 0 0,1 0-1 0 0,-1 0 8 0 0,60 0-165 0 0,-46 2 112 0 0,0 11 39 0 0,-10-9 11 0 0,-3 0 7 0 0,9 18-58 0 0,-3-10 43 0 0,-5-9 11 0 0,1 1 0 0 0,-2 0 0 0 0,1 0 0 0 0,0 0 0 0 0,-1 0 0 0 0,0 1 0 0 0,1 0 0 0 0,7 10 11 0 0,-7 0 32 0 0,-3-4-30 0 0,0 9 44 0 0,-1-16-46 0 0,0 3-5 0 0,5 2 67 0 0,6 14-17 0 0,-8-12-71 0 0,-1-5-74 0 0,-1-2-17 0 0,0-1-36 0 0,0 3-213 0 0,0-4-486 0 0,0-2 482 0 0,0 0 198 0 0,0 0-34 0 0,0 0 0 0 0,0 0-34 0 0,0 0-41 0 0,0 0-44 0 0,0 0-48 0 0,0 0-44 0 0,0 0-40 0 0,0 0-35 0 0,0 0-135 0 0,0 0-34 0 0,0 0-1419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6:59.54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212 31 7368 0 0,'0'0'165'0'0,"0"0"22"0"0,0 0 10 0 0,0 0 51 0 0,0 0 129 0 0,0-2 58 0 0,0 1-406 0 0,0 0 0 0 0,0 1 0 0 0,0-1 0 0 0,0 1 0 0 0,-1-1 0 0 0,1 0 0 0 0,0 1 0 0 0,0-1 0 0 0,0 1 0 0 0,-1-1 0 0 0,1 0 0 0 0,0 1 0 0 0,-1-1 0 0 0,1 1 0 0 0,-1-1 0 0 0,1 1 0 0 0,0-1 0 0 0,-1 1 0 0 0,1 0 0 0 0,-1-1 0 0 0,1 1 0 0 0,-1 0 0 0 0,0-1-29 0 0,-4-4 300 0 0,3-3-58 0 0,2 6 52 0 0,0 2-6 0 0,-16 0 432 0 0,10 0-520 0 0,0 0-35 0 0,2 0-59 0 0,0 0-35 0 0,0 0-40 0 0,1 0-46 0 0,1 0 143 0 0,2 0-6 0 0,0 0-12 0 0,-3 0-47 0 0,-10 2-38 0 0,12-1-20 0 0,0 0 0 0 0,0 0 0 0 0,0-1 0 0 0,0 1 0 0 0,0 0 0 0 0,0 0 0 0 0,0 0-1 0 0,0 0 1 0 0,0 0 0 0 0,1 0 0 0 0,-1 0 0 0 0,0 1-5 0 0,-2 3 8 0 0,3-5-8 0 0,0 1 1 0 0,0 0-1 0 0,0-1 0 0 0,-1 1 0 0 0,1-1 1 0 0,0 1-1 0 0,-1 0 0 0 0,1-1 0 0 0,-1 1 1 0 0,1-1-1 0 0,-1 1 0 0 0,1-1 1 0 0,-1 1-1 0 0,1-1 0 0 0,-1 0 0 0 0,1 1 1 0 0,-1-1-1 0 0,1 0 0 0 0,-1 1 0 0 0,0-1 1 0 0,1 0-1 0 0,-1 0 0 0 0,-4 3 1 0 0,2-1 2 0 0,1 1 0 0 0,-1 0 0 0 0,1 0 0 0 0,-1 0 0 0 0,1 0 0 0 0,0 0 0 0 0,0 0 0 0 0,1 0 1 0 0,-1 1-1 0 0,0 2-3 0 0,-2 1 22 0 0,0 1-19 0 0,1 2 1 0 0,-1-1-1 0 0,0 5-3 0 0,-1 3 1 0 0,4-16-1 0 0,1 1 0 0 0,-1 0 0 0 0,0 0 0 0 0,0-1 0 0 0,0 1 0 0 0,-1-1 0 0 0,1 1 0 0 0,0-1 0 0 0,-1 1 0 0 0,1-1 0 0 0,-1 1 0 0 0,0 0 0 0 0,1 0 0 0 0,-1-1 0 0 0,1 1 0 0 0,-1 0 0 0 0,1 1 0 0 0,0-1 0 0 0,0 0 0 0 0,0 0 0 0 0,0 0 0 0 0,0 1 0 0 0,1-1 0 0 0,-1 1 0 0 0,0 0 0 0 0,-9 22 0 0 0,1-4 0 0 0,7-19 0 0 0,1 0 0 0 0,0 0 0 0 0,0 0 0 0 0,1 0 0 0 0,-1 0 0 0 0,0 0 0 0 0,1 0 0 0 0,-1 1 0 0 0,1-1 0 0 0,0 0 0 0 0,-1 2 0 0 0,1-3 0 0 0,0 0 1 0 0,0 1 0 0 0,0-1-1 0 0,0 0 1 0 0,1 0-1 0 0,-1 1 1 0 0,0-1 0 0 0,1 0-1 0 0,-1 0 1 0 0,0 0 0 0 0,1 1-1 0 0,-1-1 1 0 0,1 0 0 0 0,0 0-1 0 0,-1 0 1 0 0,1 0-1 0 0,0 0 1 0 0,0 0 0 0 0,0 0-1 0 0,-1 0 1 0 0,1-1 0 0 0,0 1-1 0 0,0 0 1 0 0,0 0 0 0 0,1 0-1 0 0,3 1 19 0 0,-4-2-16 0 0,-1 0 0 0 0,1 1 0 0 0,0-1 0 0 0,-1 0 1 0 0,1 1-1 0 0,-1-1 0 0 0,1 0 0 0 0,-1 1 0 0 0,1-1 1 0 0,-1 1-1 0 0,1-1 0 0 0,-1 1 0 0 0,1-1 0 0 0,-1 1 1 0 0,1-1-1 0 0,-1 1 0 0 0,0-1 0 0 0,1 1 0 0 0,-1-1 0 0 0,0 1 1 0 0,0 0-1 0 0,1 0-3 0 0,1 3 7 0 0,11 11 79 0 0,14 3 154 0 0,-22-12-171 0 0,-5-5-64 0 0,0-1-1 0 0,0 1 1 0 0,1-1-1 0 0,-1 0 1 0 0,0 1-1 0 0,0-1 1 0 0,1 1-1 0 0,-1-1 1 0 0,0 0-1 0 0,1 1 0 0 0,-1-1 1 0 0,0 0-1 0 0,1 0 1 0 0,-1 1-1 0 0,1-1 1 0 0,-1 0-1 0 0,1 0 1 0 0,-1 1-1 0 0,0-1 1 0 0,1 0-1 0 0,-1 0 1 0 0,1 0-1 0 0,-1 0 1 0 0,1 0-1 0 0,-1 0 0 0 0,1 0 1 0 0,-1 0-1 0 0,1 0 1 0 0,-1 0-1 0 0,1 0 1 0 0,-1 0-1 0 0,1 0-4 0 0,7 1 74 0 0,6 5 164 0 0,-11-3-197 0 0,0-1-36 0 0,-1 1 115 0 0,1-3 0 0 0,-2 0-110 0 0,6 0 66 0 0,-1 0 1 0 0,1-1 0 0 0,-1 1 0 0 0,3-2-77 0 0,-7 2 13 0 0,0-1-1 0 0,-1 1 1 0 0,1-1-1 0 0,-1 0 1 0 0,1 1-1 0 0,0-1 0 0 0,-1 0 1 0 0,0 0-1 0 0,1 0 1 0 0,-1 0-1 0 0,1-1-12 0 0,3-1 107 0 0,2 2-67 0 0,-1 0-9 0 0,22-14 110 0 0,-23 5-114 0 0,5 5 47 0 0,-5-5-4 0 0,1 6-32 0 0,-6 3-36 0 0,1 1-1 0 0,-1 0 0 0 0,1 0 0 0 0,-1-1 1 0 0,0 1-1 0 0,1 0 0 0 0,-1 0 1 0 0,1-1-1 0 0,-1 1 0 0 0,0 0 1 0 0,1-1-1 0 0,-1 1 0 0 0,0-1 0 0 0,0 1 1 0 0,1 0-1 0 0,-1-1 0 0 0,0 1 1 0 0,0-1-1 0 0,0 1 0 0 0,0-1 0 0 0,1 1 1 0 0,-1-1-1 0 0,0 1 0 0 0,0-1 1 0 0,0 1-1 0 0,0-1 0 0 0,0 1 0 0 0,0 0 1 0 0,0-1-1 0 0,0 1 0 0 0,0-1 1 0 0,-1 0-2 0 0,1 0 7 0 0,0-1 1 0 0,1 1 0 0 0,-1-1 0 0 0,0 0-1 0 0,0 1 1 0 0,1-1 0 0 0,-1 1 0 0 0,1-1 0 0 0,0 1-1 0 0,-1 0 1 0 0,1-1 0 0 0,0 1 0 0 0,0-1-8 0 0,6-11 49 0 0,-6-1 11 0 0,0 7-46 0 0,-1-11 60 0 0,-3 1 78 0 0,-2 9-77 0 0,4 7-58 0 0,0-1 0 0 0,1 1 1 0 0,-1-1-1 0 0,0 1 1 0 0,0 0-1 0 0,1-1 0 0 0,-1 1 1 0 0,1-1-1 0 0,-1 0 0 0 0,1 1 1 0 0,0-1-1 0 0,0 1 0 0 0,-1-1 1 0 0,1 0-18 0 0,0-1 39 0 0,0-5 39 0 0,0 0-47 0 0,-1-7-68 0 0,1 13 23 0 0,-1 0 1 0 0,1 1-1 0 0,-1-1 1 0 0,1 0-1 0 0,-1 0 1 0 0,0 1-1 0 0,1-1 1 0 0,-1 0-1 0 0,0 1 1 0 0,0-1-1 0 0,0 1 1 0 0,0-1 0 0 0,-1 0 13 0 0,-1-1-64 0 0,2 0 34 0 0,2-6 34 0 0,-1 7-10 0 0,0-2 26 0 0,0 1-63 0 0,0-1 62 0 0,0-4 57 0 0,0-6 82 0 0,0 4-90 0 0,0 7-125 0 0,0 3-58 0 0,0 0-11 0 0,0 0 7 0 0,0 0 39 0 0,3 3 25 0 0,1 0 50 0 0,-1 1 0 0 0,1 0 0 0 0,-1 0 0 0 0,0 0 0 0 0,0 0 0 0 0,1 4 5 0 0,-3-7-2 0 0,-1 0-1 0 0,1 1 0 0 0,-1-1 0 0 0,1 0 0 0 0,-1 1 0 0 0,0-1 0 0 0,0 1 0 0 0,0-1 1 0 0,0 1-1 0 0,0-1 0 0 0,0 0 0 0 0,0 1 3 0 0,0 1-2 0 0,0-1 0 0 0,0 1 0 0 0,0-1 0 0 0,0 1 0 0 0,0 0 0 0 0,1-1 0 0 0,-1 1 0 0 0,1-1 0 0 0,0 1 2 0 0,10 21 0 0 0,-8-20 0 0 0,-1 0 0 0 0,0 0 0 0 0,0 0 0 0 0,-1 0 0 0 0,1 0 0 0 0,-1 0 0 0 0,0 0 0 0 0,0 1 0 0 0,0-1 0 0 0,0 5 0 0 0,-1-4 0 0 0,1 1 0 0 0,0 0 0 0 0,0 0 0 0 0,0-1 0 0 0,1 1 0 0 0,0 0 0 0 0,0-1 0 0 0,0 0 0 0 0,1 1 0 0 0,9 28 0 0 0,-4 3 52 0 0,-5-23-3 0 0,0 0-1 0 0,1 0 1 0 0,0 0 0 0 0,1-1 0 0 0,1 2-49 0 0,-3-10 24 0 0,-1 1-1 0 0,0-1 1 0 0,0 0 0 0 0,-1 1 0 0 0,1 2-24 0 0,0 5 104 0 0,-1 0 0 0 0,-1 1 1 0 0,0 2-105 0 0,1-9 55 0 0,-1 1 0 0 0,1-1 0 0 0,1 1 0 0 0,-1-1 0 0 0,2 1-55 0 0,3 18 179 0 0,-5-6-31 0 0,-1 75 626 0 0,0-74-570 0 0,0 1 39 0 0,0-15-172 0 0,-1 0 0 0 0,0-1 0 0 0,0 1 0 0 0,-1-1 0 0 0,-1 3-71 0 0,-1 7 111 0 0,3-14-102 0 0,0 6 62 0 0,-2 0 1 0 0,1-1-1 0 0,-1 1 0 0 0,-2 5-71 0 0,-1-1 97 0 0,3-2-36 0 0,-6 10 29 0 0,-21 21 61 0 0,2-8 96 0 0,-22 19-247 0 0,46-48 10 0 0,4-3-10 0 0,0-1 0 0 0,-1 1 0 0 0,1-1 0 0 0,0 1-1 0 0,-1-1 1 0 0,1 0 0 0 0,-1 1 0 0 0,1-1-1 0 0,-1 1 1 0 0,1-1 0 0 0,-1 0 0 0 0,1 1 0 0 0,-1-1-1 0 0,1 0 1 0 0,-1 0 0 0 0,1 0 0 0 0,-1 1 0 0 0,-30 1 50 0 0,19-2-101 0 0,-3 1 8 0 0,7-2-16 0 0,0-3-99 0 0,6 0 27 0 0,2-1-44 0 0,-3 0-288 0 0,1 3 382 0 0,0 0-10 0 0,1 1-22 0 0,0-1-44 0 0,0 1-16 0 0,0-1-43 0 0,0 1-49 0 0,0-1-56 0 0,1 0 8 0 0,-1 1-46 0 0,1-1-49 0 0,-1 0-53 0 0,1 1-55 0 0,0-1-59 0 0,-1 0-63 0 0,1 0-65 0 0,0-4-1437 0 0,0-4-1208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6:59.99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228 123 7168 0 0,'0'0'165'0'0,"0"0"22"0"0,0-2 6 0 0,0-7-88 0 0,1 2-40 0 0,1-1-23 0 0,4 2-60 0 0,-4 5 72 0 0,0-1 93 0 0,-1 0-28 0 0,0-1 37 0 0,-1 0 41 0 0,0-2 47 0 0,0 2-95 0 0,0 0 58 0 0,0-16 771 0 0,0 15-757 0 0,0-3 37 0 0,0 5-179 0 0,0 0-43 0 0,-2-3 444 0 0,-8-5-38 0 0,8 8-310 0 0,1 1 23 0 0,1 1 65 0 0,0 0-17 0 0,-2-2 5 0 0,-9-8 33 0 0,10 8-97 0 0,-1 1-39 0 0,-2 0 15 0 0,-3 2-16 0 0,6-1-66 0 0,-7 0 199 0 0,0 1-69 0 0,2-1-56 0 0,0 1-38 0 0,-6 6 53 0 0,7-3-45 0 0,2-2 38 0 0,1-1-44 0 0,-1 0-31 0 0,-1-1-27 0 0,-2 1 27 0 0,-24 14 203 0 0,29-14-239 0 0,0-1 1 0 0,0 1-1 0 0,0 0 1 0 0,0 0-1 0 0,0-1 1 0 0,0 1-1 0 0,0 0 1 0 0,0 0 0 0 0,0 0-1 0 0,0 0 1 0 0,1 1-1 0 0,-2-1-9 0 0,0 4 29 0 0,2-4-26 0 0,0-1 0 0 0,0 1 0 0 0,-1 0 1 0 0,1-1-1 0 0,0 1 0 0 0,-1-1 1 0 0,1 1-1 0 0,-1-1 0 0 0,1 1 0 0 0,0 0 1 0 0,-1-1-1 0 0,1 0 0 0 0,-1 1 0 0 0,1-1 1 0 0,-1 1-1 0 0,1-1 0 0 0,-1 0 0 0 0,0 1 1 0 0,1-1-1 0 0,-1 0 0 0 0,1 0 0 0 0,-1 1-3 0 0,-4 1 7 0 0,3-1-2 0 0,1 0 1 0 0,0 0 0 0 0,-1 0-1 0 0,1 1 1 0 0,0-1-1 0 0,0 0 1 0 0,0 1 0 0 0,0-1-1 0 0,0 1 1 0 0,-1 0-6 0 0,-9 19 13 0 0,8-14-15 0 0,-1 3 5 0 0,3-8 2 0 0,0 0 1 0 0,0 0 0 0 0,-1 1-1 0 0,1-1 1 0 0,0 0-1 0 0,-1 0 1 0 0,1-1-1 0 0,-1 1 1 0 0,1 0-6 0 0,-1 0 0 0 0,0 0 1 0 0,1-1-1 0 0,-1 1 1 0 0,1 0-1 0 0,0 0 1 0 0,0 0-1 0 0,0 1 1 0 0,0-1-1 0 0,0 0 1 0 0,0 0-1 0 0,0 0 0 0 0,1 1 1 0 0,-1-1-1 0 0,1 0 1 0 0,0 1-1 0 0,-1-1 1 0 0,1 1-1 0 0,0-1 1 0 0,0 0-1 0 0,1 1 1 0 0,-1 0-1 0 0,0 9 1 0 0,0-11-1 0 0,0 1 0 0 0,0-1 0 0 0,0 1 0 0 0,0-1 0 0 0,-1 1 0 0 0,1-1 0 0 0,-1 1 0 0 0,1-1 0 0 0,-1 0 0 0 0,0 1 0 0 0,1-1 0 0 0,-1 0 0 0 0,0 1 0 0 0,-5 10 0 0 0,5-9 0 0 0,0 0 0 0 0,1 0 0 0 0,-1-1 0 0 0,1 1 0 0 0,-1 0 0 0 0,1 0 0 0 0,0 0 0 0 0,0 0 0 0 0,0-1 0 0 0,1 1 0 0 0,-1 0 0 0 0,1 0 0 0 0,0-1 0 0 0,0 2 0 0 0,29 57 0 0 0,-28-58 0 0 0,1 0 0 0 0,-1 0 0 0 0,1 0 0 0 0,-1 0 0 0 0,1 0 0 0 0,3 2 0 0 0,-3-3 0 0 0,-1 1 0 0 0,1 0 0 0 0,0-1 0 0 0,-1 1 0 0 0,0 0 0 0 0,2 3 0 0 0,1 5 3 0 0,-5-10 0 0 0,0 0 0 0 0,1 0 0 0 0,-1 0-1 0 0,1 0 1 0 0,-1 0 0 0 0,1 0 0 0 0,-1 0-1 0 0,1 0 1 0 0,0 0 0 0 0,-1 0 0 0 0,1-1-1 0 0,0 1 1 0 0,0 0 0 0 0,0 0 0 0 0,-1 0-1 0 0,1-1 1 0 0,0 1 0 0 0,1 0-3 0 0,31 16 11 0 0,-24-12-11 0 0,-7-5 3 0 0,0 1-1 0 0,-1 0 1 0 0,1-1 0 0 0,0 1 0 0 0,0 0-1 0 0,-1 0 1 0 0,1 1 0 0 0,0-1 0 0 0,-1 0-1 0 0,0 0 1 0 0,2 2-3 0 0,-2-2-9 0 0,0 0-1 0 0,0 0 0 0 0,0 0 1 0 0,0 0-1 0 0,1 0 0 0 0,-1-1 1 0 0,0 1-1 0 0,0 0 1 0 0,1-1-1 0 0,-1 1 0 0 0,1-1 1 0 0,-1 1-1 0 0,0-1 1 0 0,1 0-1 0 0,-1 0 0 0 0,1 0 1 0 0,-1 1-1 0 0,0-1 0 0 0,1 0 1 0 0,0-1 9 0 0,12 2-113 0 0,4 3-60 0 0,-12-2 216 0 0,-1 0-73 0 0,1-1-63 0 0,1 1-53 0 0,6 1-251 0 0,19 0-710 0 0,-22-4 834 0 0,0-1 82 0 0,20-10-519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7:00.64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214 409 7080 0 0,'0'0'157'0'0,"0"0"23"0"0,0 0 13 0 0,-3 0-22 0 0,-9 0-136 0 0,-3 0 8 0 0,5 0 73 0 0,3 0 129 0 0,-4 0 417 0 0,6 2-88 0 0,3-1-513 0 0,1 1-1 0 0,0-1 1 0 0,-1 0 0 0 0,1 0 0 0 0,-1-1 0 0 0,1 1 0 0 0,-1 0 0 0 0,1 0 0 0 0,-1-1-1 0 0,1 1 1 0 0,-1-1 0 0 0,0 1 0 0 0,0-1-61 0 0,-19 2 454 0 0,20-2-441 0 0,1 0 0 0 0,-1-1 0 0 0,1 1-1 0 0,-1 0 1 0 0,1 0 0 0 0,-1 0 0 0 0,1 0 0 0 0,0 0 0 0 0,-1 0 0 0 0,1 1 0 0 0,-1-1-1 0 0,1 0 1 0 0,-1 0 0 0 0,1 0 0 0 0,-1 0 0 0 0,1 0 0 0 0,-1 1 0 0 0,1-1-1 0 0,0 0 1 0 0,-1 0 0 0 0,1 1 0 0 0,-1-1 0 0 0,1 0 0 0 0,0 1 0 0 0,-1-1-1 0 0,1 0 1 0 0,0 1 0 0 0,0-1 0 0 0,-1 0 0 0 0,1 1 0 0 0,0-1 0 0 0,-1 1-13 0 0,-3 5 180 0 0,-2-1-41 0 0,-2-1-40 0 0,-3 3 34 0 0,3 2 55 0 0,1 0-59 0 0,2 1-29 0 0,-2 6-4 0 0,-1 3 39 0 0,6-16-114 0 0,0 0 1 0 0,0 1-1 0 0,1-1 1 0 0,0 1 0 0 0,0 0-1 0 0,0-1 1 0 0,0 1-1 0 0,0 0 1 0 0,1 0 0 0 0,-1 2-22 0 0,1-4 11 0 0,0 0 0 0 0,0-1 0 0 0,0 1 0 0 0,0-1 0 0 0,-1 1 0 0 0,1 0 0 0 0,0-1 0 0 0,-1 1 0 0 0,0-1 0 0 0,1 1 0 0 0,-1-1 0 0 0,0 1 0 0 0,0-1 0 0 0,0 1-11 0 0,-5 10 70 0 0,3 10 36 0 0,3 20 188 0 0,1-18-109 0 0,2-10-102 0 0,10 3-2 0 0,-12-16-72 0 0,1 1 0 0 0,-1-1 0 0 0,0 0-1 0 0,0 0 1 0 0,0 1 0 0 0,0-1 0 0 0,0 1 0 0 0,0-1 0 0 0,0 1 0 0 0,-1-1 0 0 0,1 1 0 0 0,0 0 0 0 0,-1-1 0 0 0,0 1 0 0 0,1 0 0 0 0,-1 1-9 0 0,3 2 93 0 0,-2-4-79 0 0,0 0-1 0 0,1 0 1 0 0,-1 1 0 0 0,0-1 0 0 0,1 0 0 0 0,-1-1-1 0 0,1 1 1 0 0,-1 0 0 0 0,1 0 0 0 0,0-1-1 0 0,-1 1 1 0 0,1-1 0 0 0,0 1 0 0 0,-1-1 0 0 0,2 0-14 0 0,-3 0 1 0 0,0 0 1 0 0,0 0 0 0 0,0 0 0 0 0,0 0 0 0 0,0 0-1 0 0,0 0 1 0 0,1 0 0 0 0,-1 0 0 0 0,0 0 0 0 0,0 0-1 0 0,0 0 1 0 0,0 0 0 0 0,0 0 0 0 0,0 0 0 0 0,0 0-1 0 0,0 0 1 0 0,0 0 0 0 0,0 0 0 0 0,0 0 0 0 0,1 0-1 0 0,-1 0 1 0 0,0 0 0 0 0,0 0 0 0 0,0 1 0 0 0,0-1-1 0 0,0 0 1 0 0,0 0 0 0 0,0 0 0 0 0,0 0 0 0 0,0 0-1 0 0,0 0 1 0 0,0 0 0 0 0,0 0 0 0 0,0 0 0 0 0,0 0-1 0 0,0 0 1 0 0,1 0 0 0 0,-1 0 0 0 0,0 0 0 0 0,0 1-1 0 0,0-1 1 0 0,0 0 0 0 0,0 0 0 0 0,0 0 0 0 0,0 0-1 0 0,0 0 1 0 0,0 0 0 0 0,0 0 0 0 0,0 0 0 0 0,0 0-1 0 0,0 0 1 0 0,0 0 0 0 0,0 1 0 0 0,0-1 0 0 0,0 0-1 0 0,0 0 1 0 0,-1 0-2 0 0,2 1 6 0 0,-1-1-1 0 0,0 1 1 0 0,0-1 0 0 0,0 1-1 0 0,0 0 1 0 0,1-1-1 0 0,-1 1 1 0 0,0-1 0 0 0,0 1-1 0 0,1-1 1 0 0,-1 1-1 0 0,1 0 1 0 0,-1-1 0 0 0,0 0-1 0 0,1 1 1 0 0,-1-1-1 0 0,1 1 1 0 0,-1-1 0 0 0,1 1-1 0 0,-1-1 1 0 0,1 0-1 0 0,0 0 1 0 0,-1 1 0 0 0,1-1-1 0 0,-1 0 1 0 0,1 0-1 0 0,0 1 1 0 0,-1-1 0 0 0,1 0-1 0 0,-1 0 1 0 0,1 0-1 0 0,0 0 1 0 0,-1 0 0 0 0,1 0-6 0 0,29 0 155 0 0,-18 0-129 0 0,-7-3 17 0 0,-3 2-40 0 0,-1 0 1 0 0,0 0 0 0 0,0 0-1 0 0,0 0 1 0 0,1 0-1 0 0,-1 0 1 0 0,0 0-1 0 0,1 0 1 0 0,-1 1-1 0 0,1-1 1 0 0,-1 0 0 0 0,1 1-1 0 0,-1-1 1 0 0,1 1-1 0 0,0 0 1 0 0,-1 0-1 0 0,1 0 1 0 0,0-1-4 0 0,0 1 4 0 0,0 0-1 0 0,0 0 1 0 0,0-1 0 0 0,0 1 0 0 0,0-1-1 0 0,0 0 1 0 0,0 1 0 0 0,0-1 0 0 0,0 0-1 0 0,0 0 1 0 0,0 0 0 0 0,-1-1 0 0 0,1 1-1 0 0,0 0 1 0 0,-1 0 0 0 0,1-1 0 0 0,-1 1-1 0 0,1-1 1 0 0,-1 0 0 0 0,0 1 0 0 0,0-1-1 0 0,0 0 1 0 0,1 0-4 0 0,-2 0 1 0 0,1 0 0 0 0,0 1-1 0 0,-1-1 1 0 0,1 0 0 0 0,-1 1 0 0 0,1-1 0 0 0,-1 0-1 0 0,0 0 1 0 0,1-1-1 0 0,-1 1 4 0 0,0 1 0 0 0,0-1 0 0 0,0 1-1 0 0,0-1 1 0 0,1 1 0 0 0,-1-1 0 0 0,1 1-1 0 0,-1-1 1 0 0,1 1 0 0 0,0-1 0 0 0,0 1 0 0 0,-1-1-1 0 0,1 1 1 0 0,0 0-4 0 0,4-7 1 0 0,10-22-1 0 0,-14 27 0 0 0,0 1 0 0 0,0 0 0 0 0,-1 0 0 0 0,1 0 0 0 0,-1-1 0 0 0,0 1 0 0 0,0 0 0 0 0,0-1 0 0 0,0 1 0 0 0,0-2 0 0 0,1-12 0 0 0,5 1 0 0 0,-5 12 0 0 0,0 0 0 0 0,0 0 0 0 0,0-1 0 0 0,0 1 0 0 0,0 0 0 0 0,-1-1 0 0 0,1 1 0 0 0,-1 0 0 0 0,0-1 0 0 0,-1-4 0 0 0,1 1 0 0 0,-1 0 0 0 0,-1-1 0 0 0,1 1 0 0 0,-2-1 0 0 0,1 0 0 0 0,1 1 0 0 0,-1 0 0 0 0,1-1 0 0 0,0 1 0 0 0,1-2 0 0 0,1-24 0 0 0,0-10-15 0 0,-6 13-30 0 0,1 15 33 0 0,2 9-2 0 0,0-1 0 0 0,1 1 0 0 0,0 0 0 0 0,0 0 0 0 0,0-1 0 0 0,1-3 14 0 0,0-60-132 0 0,-2 53 85 0 0,-4 0 29 0 0,1 3 5 0 0,3 3-12 0 0,1 1-1 0 0,1-1 1 0 0,0 1-1 0 0,0-7 26 0 0,1 3-31 0 0,-1-31 11 0 0,0 27-27 0 0,-3 3 37 0 0,-5 0 10 0 0,9 14-1 0 0,-1 0 0 0 0,0 0 0 0 0,0 0 1 0 0,1 0-1 0 0,-1 0 0 0 0,1 0 1 0 0,-1 1-1 0 0,1-1 0 0 0,-1 0 0 0 0,1 0 1 0 0,-1 1-1 0 0,1-1 0 0 0,0 0 1 0 0,-1 1-1 0 0,1-1 1 0 0,2-2-32 0 0,-3 6 64 0 0,0 37-15 0 0,0-22 30 0 0,0-16-46 0 0,0-1 0 0 0,0 1 0 0 0,0 0 0 0 0,1-1 0 0 0,-1 1 0 0 0,1 0 0 0 0,-1-1 0 0 0,1 1 0 0 0,-1 0 0 0 0,1-1 0 0 0,0 1 0 0 0,0-1 0 0 0,0 1-1 0 0,0-1 0 0 0,0 1 0 0 0,0-1 0 0 0,0 1-1 0 0,-1-1 1 0 0,1 1 0 0 0,0-1 0 0 0,-1 1 0 0 0,1 0-1 0 0,-1-1 1 0 0,0 1 0 0 0,0 0 0 0 0,1-1 0 0 0,-1 1 0 0 0,0 1 0 0 0,0 1 0 0 0,0-1 0 0 0,1 0 0 0 0,0 0 0 0 0,-1 0 0 0 0,1 0 0 0 0,0 0 0 0 0,1 0 0 0 0,0 2 0 0 0,2 5 0 0 0,7 23 45 0 0,-7-20 12 0 0,-3-11-43 0 0,0 1 0 0 0,-1-1-1 0 0,1 1 1 0 0,-1 0 0 0 0,0 0 0 0 0,0-1-1 0 0,0 2-13 0 0,-1 10 36 0 0,1-5-6 0 0,0-1 0 0 0,0 1 1 0 0,0 0-1 0 0,1 0 0 0 0,1 4-30 0 0,11 32 214 0 0,0 0 27 0 0,-12-38-188 0 0,0 0 1 0 0,0 0 0 0 0,0 0 0 0 0,-1 4-54 0 0,-2 28 251 0 0,1-29-166 0 0,0 0 0 0 0,1 1 0 0 0,1-1 0 0 0,-1 0 0 0 0,2 0 0 0 0,0 3-85 0 0,1 1 94 0 0,5 20 147 0 0,-7-21-119 0 0,-1 4 44 0 0,0-17-164 0 0,0 15 106 0 0,0 2 51 0 0,0 44 481 0 0,0-38-429 0 0,0-21-83 0 0,0-2-8 0 0,0 3-34 0 0,0 7-20 0 0,0-8-2 0 0,0 1-10 0 0,0 0-84 0 0,0-1-21 0 0,0-1-33 0 0,0 0-19 0 0,0 0-34 0 0,0 0-39 0 0,0 0-43 0 0,0 0-48 0 0,0-1-45 0 0,0 1-40 0 0,0-1-38 0 0,0 0-255 0 0,0 0-61 0 0,0 0-48 0 0,0 0-36 0 0,0 0-1418 0 0,0 0-1261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7:01.38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167 0 5456 0 0,'0'0'158'0'0,"0"3"-4"0"0,0 2-126 0 0,0-5-27 0 0,0 0-1 0 0,0 1 1 0 0,-1-1-1 0 0,1 1 1 0 0,0-1-1 0 0,0 0 1 0 0,0 1-1 0 0,-1-1 0 0 0,1 0 1 0 0,0 1-1 0 0,0-1 1 0 0,-1 0-1 0 0,1 0 1 0 0,0 1-1 0 0,0-1 1 0 0,-1 0-1 0 0,1 0 1 0 0,0 1-1 0 0,-1-1 1 0 0,1 0-1 0 0,-1 0 0 0 0,-5 1 86 0 0,4 0 63 0 0,-1 1 174 0 0,1 0-203 0 0,-1 1 81 0 0,-1 0 87 0 0,-4 6 458 0 0,5-6-518 0 0,1-1-89 0 0,0-1-40 0 0,1 0-49 0 0,0 0-59 0 0,-1 2 248 0 0,-1 0-43 0 0,-3 1 88 0 0,1 1-102 0 0,-6 8 77 0 0,8-6-69 0 0,-2 19 222 0 0,-1-11-119 0 0,-3 5 106 0 0,5-11-294 0 0,-3 6 100 0 0,-6 12 191 0 0,9-5-225 0 0,4-16-128 0 0,-1 0 0 0 0,1-1 1 0 0,-2 1-1 0 0,1 0 0 0 0,-1-1 0 0 0,1 1 0 0 0,-2 0 1 0 0,1-1-1 0 0,-1 1-43 0 0,-9 28 231 0 0,5-5-7 0 0,2-2-52 0 0,2-10-64 0 0,-1 14 124 0 0,4-4-56 0 0,1-7-71 0 0,-1 146 577 0 0,1-151-592 0 0,0 0 1 0 0,1 0-1 0 0,2 8-90 0 0,1 0 93 0 0,-3-4-18 0 0,4 14 86 0 0,3-10-21 0 0,20 41 328 0 0,-12-24-216 0 0,-13-30-120 0 0,1 0 0 0 0,1 0 0 0 0,5 6-132 0 0,-1 0 134 0 0,-1 0-34 0 0,11 16 132 0 0,-4-6-32 0 0,-9-11-112 0 0,-2-1 38 0 0,0-2-33 0 0,-3-9-71 0 0,-1 0 1 0 0,1 0-1 0 0,0 0 0 0 0,0 0 0 0 0,0 0 0 0 0,0 0 0 0 0,1-1 0 0 0,-1 1 1 0 0,1-1-1 0 0,0 0 0 0 0,-1 1 0 0 0,1-1 0 0 0,0 0 0 0 0,3 0-22 0 0,-4 1 24 0 0,1 0-1 0 0,0-1 0 0 0,-1 1 0 0 0,0 0 0 0 0,1 0 0 0 0,-1 1 0 0 0,-1-1 1 0 0,1 0-1 0 0,0 1 0 0 0,0 2-23 0 0,1 0 26 0 0,13 25-12 0 0,-14-27-14 0 0,-2-3 0 0 0,0 0 0 0 0,1-1 0 0 0,-1 1 0 0 0,0-1 0 0 0,0 1 0 0 0,1 0 0 0 0,-1-1 0 0 0,1 1 0 0 0,-1-1 0 0 0,0 1 0 0 0,1-1 0 0 0,-1 1 0 0 0,1-1 0 0 0,-1 0 0 0 0,1 1 0 0 0,-1-1 0 0 0,1 0 0 0 0,0 1 0 0 0,-1-1 0 0 0,1 0 0 0 0,-1 1 0 0 0,1-1 0 0 0,4 2 0 0 0,-2 0-49 0 0,0 0 32 0 0,0 2 41 0 0,2 7 87 0 0,-5-7-119 0 0,1-1-44 0 0,-1 1-44 0 0,0-1-56 0 0,0 0-68 0 0,0 1-76 0 0,0-3 205 0 0,0-1-166 0 0,0 1-41 0 0,0-1-38 0 0,0 1-34 0 0,1-1-242 0 0,-1 1-56 0 0,2 1-791 0 0,2 2-624 0 0,4 4-1187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7:09.43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15 0 6304 0 0,'0'0'141'0'0,"0"0"23"0"0,0 0 11 0 0,0 0 33 0 0,0 0 134 0 0,0 0 61 0 0,0 0 12 0 0,0 0-7 0 0,0 0-34 0 0,0 0-12 0 0,0 0-2 0 0,0 0-12 0 0,0 0-50 0 0,0 0-18 0 0,0 0-6 0 0,0 0-6 0 0,0 0-18 0 0,0 0-8 0 0,0 0-2 0 0,0 3-6 0 0,-3 8-35 0 0,-7 3 16 0 0,10-14-212 0 0,0 0 1 0 0,0 0-1 0 0,0 0 1 0 0,0 0-1 0 0,0 0 1 0 0,0 0-1 0 0,0 0 1 0 0,0 0-1 0 0,-1 1 1 0 0,1-1-1 0 0,0 0 1 0 0,0 0-1 0 0,0 0 1 0 0,0 0-1 0 0,0 0 1 0 0,0 0-1 0 0,0 0 1 0 0,0 0-1 0 0,0 0 1 0 0,0 1-1 0 0,0-1 1 0 0,0 0-1 0 0,0 0 1 0 0,0 0-1 0 0,0 0 1 0 0,0 0-1 0 0,0 0 1 0 0,0 0-1 0 0,0 1 1 0 0,0-1-1 0 0,0 0 1 0 0,0 0-1 0 0,0 0 1 0 0,0 0-1 0 0,0 0 1 0 0,0 0-1 0 0,0 0 1 0 0,0 1-1 0 0,0-1 1 0 0,0 0-1 0 0,0 0 1 0 0,0 0-1 0 0,0 0 1 0 0,0 0 0 0 0,0 0-1 0 0,0 0 1 0 0,0 0-1 0 0,0 0 1 0 0,1 1-1 0 0,-1-1 1 0 0,0 0-1 0 0,0 0 1 0 0,0 0-1 0 0,0 0 1 0 0,0 0-1 0 0,0 0 1 0 0,0 0-4 0 0,7 8 117 0 0,-3 1 38 0 0,-2 19 229 0 0,-3-18-298 0 0,0 20 206 0 0,3-20-226 0 0,1-2-46 0 0,2 5-20 0 0,0 0 0 0 0,3 13 0 0 0,-1-5 0 0 0,-6-18 6 0 0,0 1 1 0 0,-1-1 0 0 0,1 0-1 0 0,-1 0 1 0 0,0 0 0 0 0,1 1-1 0 0,-1-1 1 0 0,-1 0-7 0 0,3 16 79 0 0,-1-14-58 0 0,1 0 1 0 0,0 0 0 0 0,0 0 0 0 0,1-1 0 0 0,-1 1-22 0 0,10 22 98 0 0,-8-5 9 0 0,-4 39 94 0 0,0-47-115 0 0,0 0 39 0 0,1 1 14 0 0,6 2-27 0 0,-3-7-45 0 0,2 7 77 0 0,3-3 0 0 0,-6-11-34 0 0,-2 0-48 0 0,-2 6-16 0 0,1-7-8 0 0,3 13 76 0 0,6-2-7 0 0,-5-8-26 0 0,-5-1-42 0 0,0 1-24 0 0,5 1 19 0 0,6 4 40 0 0,-8-7 6 0 0,-2-1-3 0 0,0 8-10 0 0,0-2-6 0 0,0-3-55 0 0,0-2 7 0 0,0-1 67 0 0,0-2-36 0 0,0 0-54 0 0,0 0-51 0 0,0 0-100 0 0,0 0-173 0 0,0 0 179 0 0,0 0-38 0 0,0 0-67 0 0,0 0 86 0 0,0 0-34 0 0,0 0-38 0 0,0 0-36 0 0,0 0-374 0 0,0 0 95 0 0,0 0-50 0 0,0 0-712 0 0,0 0-558 0 0,0 0-1063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7:10.25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651 313 5552 0 0,'0'0'165'0'0,"0"0"-43"0"0,0 0-4 0 0,0 0 46 0 0,0 0 143 0 0,-3 0 267 0 0,1 0-450 0 0,-1 0 69 0 0,0 0 42 0 0,-4 0 371 0 0,2 0-285 0 0,3 0-196 0 0,1 0-37 0 0,0 0-46 0 0,0 0-53 0 0,-2 0 526 0 0,1 0-3 0 0,-2 0-275 0 0,-1 0 24 0 0,-8 0 405 0 0,5 0-333 0 0,5 0-230 0 0,0 0-37 0 0,0 0-45 0 0,1 0-52 0 0,-3 3 260 0 0,4-2-199 0 0,-11 8 157 0 0,5-7-44 0 0,2-2-30 0 0,0 0 35 0 0,-3 2-26 0 0,-3 3 10 0 0,-2 2 7 0 0,2-5-14 0 0,10-2-106 0 0,-1 0 0 0 0,1 0 0 0 0,-1 0 0 0 0,1 0 0 0 0,-1 1 0 0 0,1-1 0 0 0,-1 1 0 0 0,1-1 0 0 0,0 1 0 0 0,-1 0 0 0 0,1-1 0 0 0,0 1 0 0 0,-1 0-19 0 0,-10 5 145 0 0,1-4-65 0 0,-1-2 45 0 0,8-1-62 0 0,-1 1 1 0 0,1 0-1 0 0,0 0 1 0 0,-1 1-1 0 0,1-1 1 0 0,0 1-1 0 0,-4 1-63 0 0,-2 2 30 0 0,7-2-29 0 0,0-1 0 0 0,1 0 0 0 0,-1 0 0 0 0,0 0-1 0 0,0 0 1 0 0,0 0 0 0 0,-1-1 0 0 0,1 0 0 0 0,0 1 0 0 0,-2-1-1 0 0,1 0 1 0 0,0 0 0 0 0,0 1 1 0 0,1 0-1 0 0,-1-1 0 0 0,0 1 1 0 0,0 1-1 0 0,1-1 0 0 0,-1 0 1 0 0,1 1-1 0 0,-3 1-1 0 0,3-2 11 0 0,1 0 1 0 0,-1 0-1 0 0,0-1 1 0 0,0 1-1 0 0,1-1 0 0 0,-1 0 1 0 0,0 1-1 0 0,0-1 1 0 0,0-1-1 0 0,1 1 1 0 0,-2 0-12 0 0,-7-1 38 0 0,-42 1 290 0 0,-16 0 65 0 0,24 0-178 0 0,8 0-81 0 0,1 0-51 0 0,36 0-82 0 0,0 0 0 0 0,0 0-1 0 0,0 0 1 0 0,0 0 0 0 0,0 0 0 0 0,0 0-1 0 0,0 0 1 0 0,-1 0 0 0 0,1 0 0 0 0,0 0-1 0 0,0 0 1 0 0,0 0 0 0 0,0 0 0 0 0,0 0-1 0 0,0 0 1 0 0,0 0 0 0 0,0 0 0 0 0,0 0-1 0 0,0 0 1 0 0,0 0 0 0 0,-1 0 0 0 0,1 0-1 0 0,0 0 1 0 0,0 0 0 0 0,0 0 0 0 0,0 0-1 0 0,0 0 1 0 0,0 0 0 0 0,0 0 0 0 0,0-1-1 0 0,0 1 1 0 0,0 0 0 0 0,0 0 0 0 0,0 0-1 0 0,0 0 1 0 0,0 0 0 0 0,0 0 0 0 0,0 0-1 0 0,0 0 1 0 0,0 0 0 0 0,-1 0 0 0 0,1 0-1 0 0,0 0 1 0 0,0-1 0 0 0,0 1 0 0 0,0 0-1 0 0,0 0 1 0 0,0 0 0 0 0,0 0 0 0 0,0 0-1 0 0,0 0 1 0 0,0 0 0 0 0,1 0 0 0 0,-1 0-1 0 0,0 0 1 0 0,0 0 0 0 0,0-1-1 0 0,-3-9 11 0 0,-2 9-29 0 0,5 1 16 0 0,0 0 0 0 0,-1 1-1 0 0,1-1 1 0 0,-1 0 0 0 0,1 0 0 0 0,0 0 0 0 0,-1 0 0 0 0,1-1 0 0 0,-1 1 0 0 0,1 0 0 0 0,0 0 0 0 0,-1 0 0 0 0,1 0 0 0 0,-1 0 0 0 0,1 0 0 0 0,0-1 0 0 0,-1 1 0 0 0,1 0 0 0 0,-1 0 0 0 0,1 0 0 0 0,0-1-1 0 0,0 1 1 0 0,-1 0 0 0 0,1-1 0 0 0,0 1 0 0 0,-1 0 0 0 0,1-1 2 0 0,-10-11-14 0 0,8 8 14 0 0,1-2 0 0 0,1-15 0 0 0,3 6 0 0 0,12-15 64 0 0,0 2 0 0 0,-4 22-64 0 0,-10 6 0 0 0,0-1 0 0 0,0 1 0 0 0,0 0 0 0 0,0-1 0 0 0,0 0 0 0 0,0 1 0 0 0,0-1 0 0 0,-1 1 0 0 0,1-1 0 0 0,0 0 0 0 0,0 0 0 0 0,0 1 0 0 0,-1-1 0 0 0,1 0 0 0 0,0 0 0 0 0,-1 0 0 0 0,3-14 0 0 0,-3 14 0 0 0,0 0 0 0 0,-1 0 0 0 0,2 1 0 0 0,-1-1 0 0 0,0 0 0 0 0,0 0 0 0 0,0 0 0 0 0,0 0 0 0 0,0 1 0 0 0,1-1 0 0 0,-1 0 0 0 0,0 0 0 0 0,0 1 0 0 0,1-1 0 0 0,-1 0 0 0 0,11-4 0 0 0,4-23 0 0 0,-13 13 0 0 0,-2 14 0 0 0,0 1 0 0 0,0-1 0 0 0,0 0 0 0 0,0 0 0 0 0,0 0 0 0 0,0 1 0 0 0,0-1 0 0 0,0 0 0 0 0,1 0 0 0 0,-1 0 0 0 0,0 1 0 0 0,0-1 0 0 0,1 0 0 0 0,-1 0 0 0 0,1 0 0 0 0,9-4 0 0 0,5-22 20 0 0,-13 20 32 0 0,-1-3 138 0 0,-1 1-40 0 0,2 5-121 0 0,7-16 88 0 0,-5 11-69 0 0,-2 4-56 0 0,3 0-44 0 0,18-17-46 0 0,-11 9 114 0 0,-9 11 66 0 0,-3 2 28 0 0,0 0 2 0 0,0-3-19 0 0,0 3-92 0 0,0 0-1 0 0,0-1 1 0 0,0 1 0 0 0,0 0-1 0 0,0 0 1 0 0,0-1 0 0 0,0 1 0 0 0,0 0-1 0 0,0-1 1 0 0,0 1 0 0 0,0 0-1 0 0,0-1 1 0 0,0 1 0 0 0,0 0 0 0 0,0 0-1 0 0,0-1 1 0 0,1 1 0 0 0,-1 0-1 0 0,0-1 1 0 0,0 1 0 0 0,0 0 0 0 0,0 0-1 0 0,1-1 1 0 0,-1 1 0 0 0,0 0 0 0 0,0 0-1 0 0,13 10 0 0 0,-11-9 0 0 0,-1 1 0 0 0,1 0 0 0 0,-1 0 0 0 0,0-1 0 0 0,0 1 0 0 0,0 0 0 0 0,1 0 0 0 0,-2 0 0 0 0,1 0 0 0 0,0 1 0 0 0,0-1 0 0 0,-1 0 0 0 0,1 0 0 0 0,-1 0 0 0 0,0 0 0 0 0,1 1 0 0 0,-1-1 0 0 0,0 0 0 0 0,0 0 0 0 0,-1 1 0 0 0,1-1 0 0 0,0 0 0 0 0,0-1 0 0 0,0 1 0 0 0,1-1 0 0 0,-1 1 0 0 0,0-1 0 0 0,1 1 0 0 0,-1-1 0 0 0,1 1 0 0 0,-1-1 0 0 0,1 0 0 0 0,0 1 0 0 0,0-1 0 0 0,0 0 0 0 0,5 12 0 0 0,-5 3 0 0 0,-1-14 0 0 0,-1 1 0 0 0,1-1 0 0 0,1 0 0 0 0,-1 1 0 0 0,0-1 0 0 0,0 0 0 0 0,1 0 0 0 0,0 1 0 0 0,-1-1 0 0 0,2 2 0 0 0,0 1 0 0 0,0-2 0 0 0,-1 0 0 0 0,1 0 0 0 0,-1 0 0 0 0,0 0 0 0 0,0 0 0 0 0,0 0 0 0 0,-1 0 0 0 0,1 0 0 0 0,-1 0 0 0 0,0 0 0 0 0,1 1 0 0 0,-2 2 0 0 0,2-1 0 0 0,0 1 0 0 0,0-1 0 0 0,0 0 0 0 0,0 1 0 0 0,2 2 0 0 0,-1-3 0 0 0,-1 1 0 0 0,1-1 0 0 0,-1 0 0 0 0,0 1 0 0 0,-1 2 0 0 0,0-5 4 0 0,1 1 1 0 0,-1-1-1 0 0,0 0 1 0 0,1 0 0 0 0,-1 0-1 0 0,1 0 1 0 0,0 0 0 0 0,0 0-1 0 0,2 3-4 0 0,2 8 37 0 0,-4-10-23 0 0,0 1-1 0 0,-1-1 0 0 0,0 0 1 0 0,0 0-1 0 0,0 1 0 0 0,-1 3-13 0 0,1 17 67 0 0,4-6 8 0 0,0-9-39 0 0,3 8 30 0 0,-5 0 19 0 0,-2-15-65 0 0,0 1 0 0 0,1 0-1 0 0,-1 0 1 0 0,1 0-1 0 0,0-1 1 0 0,1 1 0 0 0,-1 0-1 0 0,0-1 1 0 0,1 1-1 0 0,1 1-19 0 0,-2-2 20 0 0,0-1 0 0 0,-1 0 0 0 0,1 0 0 0 0,-1 1 0 0 0,1-1 0 0 0,-1 0-1 0 0,0 0 1 0 0,0 1 0 0 0,0-1 0 0 0,0 0 0 0 0,-1 1 0 0 0,1-1-20 0 0,-1 0 22 0 0,1 1-1 0 0,0-1 1 0 0,0 1 0 0 0,0-1 0 0 0,0 0 0 0 0,0 1 0 0 0,0-1 0 0 0,1 1-1 0 0,-1-1 1 0 0,1 0 0 0 0,0 3-22 0 0,2 0 16 0 0,1 2-4 0 0,4 11 52 0 0,3-5 4 0 0,-8-8 4 0 0,-4 5-61 0 0,1-10-3 0 0,0 7 47 0 0,0 1-38 0 0,0 7 41 0 0,3-10 6 0 0,-2-3-58 0 0,0-1 0 0 0,0 1 0 0 0,0-1 0 0 0,0 1-1 0 0,0 0 1 0 0,0-1 0 0 0,0 1 0 0 0,0 0 0 0 0,-1 0-1 0 0,1 0 1 0 0,-1 0 0 0 0,1 0 0 0 0,-1 0 0 0 0,0 0-6 0 0,1 12 73 0 0,-1-12-40 0 0,0-2-45 0 0,0 0-40 0 0,3 3-82 0 0,7 7-146 0 0,-9-9-277 0 0,0 0 70 0 0,0 1 62 0 0,-1-1 51 0 0,0 1 5 0 0,1-1 38 0 0,-2 3-645 0 0,1-2 522 0 0,-1-2 151 0 0,1 1-34 0 0,0-1-119 0 0,0 2-1627 0 0,0-2-1178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7:10.57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1 8272 0 0,'0'0'241'0'0,"0"0"68"0"0,0 2 139 0 0,0 2-240 0 0,0 1 64 0 0,0 2 84 0 0,0 11 540 0 0,0-11-605 0 0,0 2 70 0 0,0-4-234 0 0,0-2-44 0 0,0 4 159 0 0,2-1-35 0 0,3 4 134 0 0,-4-9-292 0 0,0 1-1 0 0,0-1 0 0 0,0 1 1 0 0,-1 0-1 0 0,1-1 0 0 0,0 1 0 0 0,-1-1 1 0 0,1 1-1 0 0,-1 0 0 0 0,0-1 1 0 0,0 1-1 0 0,1 0 0 0 0,-1 0-48 0 0,-1 13 363 0 0,0 14 207 0 0,5-13-253 0 0,1-8-203 0 0,0 2 44 0 0,-2 2 38 0 0,-1-1-35 0 0,3-7-40 0 0,-5-4-114 0 0,1 1 0 0 0,0-1 0 0 0,-1 1 0 0 0,1-1 0 0 0,-1 1 0 0 0,1-1 0 0 0,-1 1 0 0 0,1 0 0 0 0,-1-1 0 0 0,1 1 0 0 0,-1-1 0 0 0,0 1 0 0 0,1 0 0 0 0,-1-1 0 0 0,0 1 0 0 0,1 0 0 0 0,-1 0-1 0 0,0-1 1 0 0,0 1 0 0 0,0 0 0 0 0,0 0 0 0 0,0-1 0 0 0,0 1 0 0 0,0 0 0 0 0,0 0 0 0 0,0-1 0 0 0,0 1-7 0 0,-1 6 33 0 0,2 1-6 0 0,3 2 20 0 0,5 8 49 0 0,-7-3-36 0 0,1 0-49 0 0,7 0-11 0 0,-2 0-7 0 0,-4-13-36 0 0,1-1-57 0 0,1 3-143 0 0,-2-1-6 0 0,-1 0-36 0 0,-1 0-770 0 0,-2-3 627 0 0,0 0 48 0 0,0 0-43 0 0,0 0 165 0 0,0 0-37 0 0,0 0-39 0 0,0 0-36 0 0,0 0-465 0 0,0 0-293 0 0,0 0-703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7:11.78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15 8608 0 0,'0'0'197'0'0,"0"0"24"0"0,0 0 17 0 0,3-3-38 0 0,10-7-160 0 0,-13 10-40 0 0,1 0 0 0 0,-1-1 0 0 0,1 1 0 0 0,0 0 0 0 0,-1 0 0 0 0,1 0 0 0 0,0 0 0 0 0,0-1 0 0 0,-1 1 0 0 0,1 0 0 0 0,0 0 0 0 0,-1 0 0 0 0,1 1 0 0 0,0-1 0 0 0,-1 0 0 0 0,1 0 0 0 0,0 0 0 0 0,-1 0 0 0 0,1 1 0 0 0,0-1 0 0 0,0 0 0 0 0,6 5 28 0 0,3 0 89 0 0,3-2 92 0 0,-6-3-42 0 0,-5-1-109 0 0,0 1-1 0 0,0 0 1 0 0,0 0-1 0 0,0 0 1 0 0,0 1-1 0 0,0-1 0 0 0,0 0 1 0 0,0 1-1 0 0,0-1 1 0 0,1 1-58 0 0,14 9 407 0 0,4 0 101 0 0,4 1 33 0 0,-10-5-343 0 0,0 4 66 0 0,-8-5-105 0 0,-1 0 0 0 0,0 0 0 0 0,-1 1 0 0 0,1 0 0 0 0,-1 0 0 0 0,3 5-159 0 0,3 4 223 0 0,-1-2-97 0 0,-1 1-35 0 0,-7-10-77 0 0,0 0-1 0 0,0-1 1 0 0,0 1-1 0 0,-1 0 1 0 0,1 0-1 0 0,-1 0 1 0 0,0 0-1 0 0,0 0 1 0 0,0 0-1 0 0,-1 0 1 0 0,1 2-14 0 0,2 22 36 0 0,9 17 111 0 0,0 3-7 0 0,-8-16-68 0 0,-5 24 81 0 0,1-26-74 0 0,0 10 14 0 0,0 3 115 0 0,0-1 90 0 0,0 0 63 0 0,-3-13-132 0 0,-7 13-26 0 0,5-23-125 0 0,1-4-27 0 0,-2 1 34 0 0,-2 0 40 0 0,-2 0 43 0 0,1 5 0 0 0,6-11-61 0 0,-2 2 62 0 0,-5 6 53 0 0,5 7-12 0 0,0-13-76 0 0,-11 16 246 0 0,9-20-276 0 0,-5 8 80 0 0,9-4-34 0 0,0-7 10 0 0,-1-1-94 0 0,-9 9 50 0 0,12-12-107 0 0,0 0 0 0 0,0 0 1 0 0,0 1-1 0 0,0-1 0 0 0,0 1 1 0 0,1-1-1 0 0,-1 0 0 0 0,0 1 1 0 0,1-1-1 0 0,-1 1 0 0 0,1 0 1 0 0,-1-1-1 0 0,1 1 0 0 0,0 1-9 0 0,-3 2 64 0 0,-13 11-5 0 0,10-10-51 0 0,3-3 1 0 0,-2 0 39 0 0,-8-1-36 0 0,1 8-28 0 0,9-7-61 0 0,3-3-6 0 0,0 0 12 0 0,0 0-47 0 0,0 0-92 0 0,0-3-229 0 0,0-7-415 0 0,0 8-39 0 0,0 2-9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7:13.03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258 26 6072 0 0,'-2'0'-16'0'0,"0"0"48"0"0,0 0 41 0 0,0 0 34 0 0,-2 0 174 0 0,-5 0 498 0 0,7 0-581 0 0,0 0-51 0 0,0 0-65 0 0,2 0-88 0 0,-1 0-37 0 0,-1 0 585 0 0,2 0-30 0 0,-3 0-134 0 0,-4 0-173 0 0,-14 0 250 0 0,11 0-228 0 0,1 0 34 0 0,-2 0 85 0 0,-2 2-123 0 0,4 3-52 0 0,7-4-153 0 0,1 0 0 0 0,-1 0 0 0 0,1 0 0 0 0,-1 0 0 0 0,0-1-1 0 0,1 1 1 0 0,-1-1 0 0 0,1 1 0 0 0,-1-1 0 0 0,0 1 0 0 0,0-1-1 0 0,1 0 1 0 0,-1 0-18 0 0,1 0 5 0 0,0 0 0 0 0,1 0-1 0 0,-1 0 1 0 0,0 0-1 0 0,0 0 1 0 0,1 1 0 0 0,-1-1-1 0 0,0 0 1 0 0,0 0 0 0 0,1 1-1 0 0,-1-1 1 0 0,0 0 0 0 0,1 1-1 0 0,-1-1 1 0 0,0 1-1 0 0,1-1 1 0 0,-1 1 0 0 0,1-1-1 0 0,-1 1 1 0 0,1-1 0 0 0,-1 1-1 0 0,1 0 1 0 0,-1-1 0 0 0,1 1-1 0 0,0 0 1 0 0,-1-1-1 0 0,1 1 1 0 0,0 0 0 0 0,-1 0-5 0 0,1 0 4 0 0,-1 0 0 0 0,1 0 0 0 0,-1 0 0 0 0,0 0 0 0 0,1 0 0 0 0,-1 0 0 0 0,0 0 0 0 0,0 0 0 0 0,1 0 0 0 0,-1 0 0 0 0,0 0 0 0 0,0 0 0 0 0,0-1 0 0 0,0 1 0 0 0,0 0-4 0 0,-10 3 10 0 0,10-4-10 0 0,0 1 0 0 0,0-1 0 0 0,0 1 0 0 0,0-1 0 0 0,0 1 0 0 0,0-1 0 0 0,0 1 0 0 0,0-1 0 0 0,0 1 0 0 0,0 0 0 0 0,0-1 1 0 0,0 1-1 0 0,1 0 0 0 0,-1 0 0 0 0,0 0 0 0 0,0 0 0 0 0,1 0 0 0 0,-1 0 0 0 0,-4 9-5 0 0,4-7-3 0 0,0-1 1 0 0,0 0-1 0 0,0 0 1 0 0,0 0-1 0 0,0 0 0 0 0,-1 0 1 0 0,1 0-1 0 0,-1 0 0 0 0,0 0 8 0 0,-1 0 0 0 0,1 1-1 0 0,-1 0 0 0 0,0 0 1 0 0,1 0-1 0 0,0 0 0 0 0,0 1 0 0 0,0-1 1 0 0,0 0-1 0 0,0 1 0 0 0,1 0 1 0 0,-1-1-1 0 0,1 1 0 0 0,0 0 1 0 0,0 0-1 0 0,0 0 0 0 0,1-1 0 0 0,0 1 1 0 0,-1 0-1 0 0,1 0 0 0 0,1 0 1 0 0,-1 1 0 0 0,0 0-5 0 0,-1 1 1 0 0,0-1 0 0 0,0 0 0 0 0,-1 1-1 0 0,-1 2 5 0 0,2-3-7 0 0,-1 1-1 0 0,1-1 0 0 0,0 0 0 0 0,0 0 1 0 0,0 4 7 0 0,1 69-12 0 0,2-63 12 0 0,11 1 0 0 0,-12-16 0 0 0,-1 0 0 0 0,1 1 0 0 0,-1-1 0 0 0,1 1 0 0 0,-1-1 0 0 0,1 0 0 0 0,-1 1 0 0 0,1-1 0 0 0,-1 1 0 0 0,0 0 0 0 0,1-1 0 0 0,-1 1 0 0 0,1-1 0 0 0,-1 1 0 0 0,0 0 0 0 0,0-1 0 0 0,1 1 0 0 0,-1-1 0 0 0,0 1 0 0 0,0 0 0 0 0,0-1 0 0 0,0 1 0 0 0,0 0 0 0 0,0 0 0 0 0,0-1 0 0 0,0 1 0 0 0,0 0 0 0 0,0-1 0 0 0,0 1 0 0 0,0 0 0 0 0,-1-1 0 0 0,1 1 0 0 0,0 0 0 0 0,-2 6 0 0 0,25 8 10 0 0,-21-12 50 0 0,-2-3 39 0 0,7 0 0 0 0,-1 1-39 0 0,17-1 35 0 0,-13-4-6 0 0,5-3 57 0 0,30-16 358 0 0,-27 13-322 0 0,-7 8-104 0 0,-10 1-68 0 0,0 1 1 0 0,0 0-1 0 0,-1 0 1 0 0,1 0-1 0 0,0 0 1 0 0,0-1-1 0 0,0 1 1 0 0,0 0-1 0 0,-1-1 1 0 0,1 1-1 0 0,0-1 1 0 0,0 1-1 0 0,0-1-10 0 0,6-10 154 0 0,1 0-22 0 0,4 0-36 0 0,-9 8-76 0 0,0 1 1 0 0,0-1 0 0 0,-1 0-1 0 0,1 0 1 0 0,-1 0 0 0 0,2-3-21 0 0,11-24 148 0 0,-10 0 40 0 0,0 22-142 0 0,-4 7-36 0 0,0-1 0 0 0,0 1 1 0 0,0 0-1 0 0,-1-1 0 0 0,1 1 1 0 0,0-1-1 0 0,-1 1 0 0 0,1-1 1 0 0,-1 1-1 0 0,0-1 0 0 0,1 0 1 0 0,-1 1-1 0 0,0-1 0 0 0,0 0-10 0 0,0-9 70 0 0,-1 8-51 0 0,1 0 1 0 0,0 0-1 0 0,0 0 1 0 0,0 0 0 0 0,0 0-1 0 0,0 0 1 0 0,1 0-1 0 0,0 0 1 0 0,-1 0 0 0 0,2-1-20 0 0,2-3 41 0 0,-3 5-33 0 0,0 1-1 0 0,0 0 1 0 0,0-1 0 0 0,0 1 0 0 0,-1-1 0 0 0,1 1 0 0 0,-1-1 0 0 0,1 1 0 0 0,-1-1 0 0 0,1 0 0 0 0,-1 1 0 0 0,0-1 0 0 0,0 1 0 0 0,0-1 0 0 0,0-1-8 0 0,0-12 37 0 0,0-28 124 0 0,0 28-143 0 0,1 10-16 0 0,-2 4-7 0 0,-2-6 19 0 0,-6-10 35 0 0,6 13-38 0 0,3-1-8 0 0,0-16-5 0 0,0 11 2 0 0,0 20 0 0 0,0-8-2 0 0,0-1 1 0 0,1 1 0 0 0,-1 0 0 0 0,1 0 0 0 0,-1 0 0 0 0,1-1 0 0 0,-1 1 0 0 0,1 0 0 0 0,0-1 0 0 0,0 1-1 0 0,0 0 1 0 0,0-1 0 0 0,0 1 0 0 0,0-1 0 0 0,0 0 0 0 0,1 1 0 0 0,0 0 1 0 0,0-1-2 0 0,-1 0 0 0 0,0 1 0 0 0,0-1 0 0 0,1 1 0 0 0,-1-1 0 0 0,0 1 0 0 0,0-1 0 0 0,-1 1 0 0 0,1-1-1 0 0,0 1 1 0 0,0 0 0 0 0,-1 0 0 0 0,1-1 0 0 0,-1 1 0 0 0,1 0 0 0 0,-1 0 0 0 0,0 1 2 0 0,0-1 0 0 0,0-1-1 0 0,1 1 0 0 0,-1-1 0 0 0,0 1 1 0 0,0-1-1 0 0,1 1 0 0 0,-1-1 1 0 0,1 0-1 0 0,0 1 0 0 0,-1-1 1 0 0,1 1-1 0 0,0-1 0 0 0,0 0 0 0 0,0 0 1 0 0,0 0-1 0 0,0 1 0 0 0,0-1 1 0 0,0 0-1 0 0,1 0 1 0 0,-1 1 0 0 0,1-1 1 0 0,-1 1-1 0 0,1 0 0 0 0,-1 0 0 0 0,0-1 1 0 0,1 1-1 0 0,-1 0 0 0 0,0 0 0 0 0,0 0 1 0 0,0 1-1 0 0,4 25 0 0 0,-1-13 0 0 0,-1 0 0 0 0,1 0 0 0 0,1 0 0 0 0,0 0 0 0 0,2 1 0 0 0,-4-10 0 0 0,-1 1 0 0 0,1 0 0 0 0,-1 0 0 0 0,-1 0 0 0 0,1 0 0 0 0,-1 6 0 0 0,2 6 0 0 0,2 3 0 0 0,-2-12 0 0 0,-1 0 0 0 0,-1 0 0 0 0,0 1 0 0 0,0 1 0 0 0,-1-2 0 0 0,1-1 0 0 0,0 0 0 0 0,1 0 0 0 0,2 9 0 0 0,1 5 0 0 0,0 20 0 0 0,-1-21 0 0 0,-1-11 0 0 0,-1-1 0 0 0,-1 0 0 0 0,0 0 0 0 0,0 3 0 0 0,-1 44 44 0 0,0 67 168 0 0,0-116-181 0 0,-1 0 1 0 0,0-1 0 0 0,0 1-1 0 0,-1 0 1 0 0,-1 2-32 0 0,1-3 40 0 0,1 0 1 0 0,-1 0-1 0 0,1 0 0 0 0,1 0 1 0 0,-1 2-41 0 0,1-5 21 0 0,0-1 0 0 0,-1 1 0 0 0,1-1 0 0 0,-1 0 0 0 0,1 1 0 0 0,-1-1 0 0 0,0 0 1 0 0,-1 0-1 0 0,1 1-21 0 0,-5 10 90 0 0,1 11 11 0 0,-10 11 62 0 0,14-34-154 0 0,0 1 1 0 0,0 0 0 0 0,0-1-1 0 0,-1 1 1 0 0,1-1 0 0 0,-1 1-1 0 0,1-1 1 0 0,-1 0-10 0 0,-13 9 56 0 0,3 5-15 0 0,-8 10 77 0 0,18-25-114 0 0,1 0 0 0 0,0 0-1 0 0,-1 1 1 0 0,1-1 0 0 0,-1 0 0 0 0,1 0 0 0 0,-1-1 0 0 0,1 1-1 0 0,-1 0 1 0 0,1 0 0 0 0,-1-1 0 0 0,0 1 0 0 0,0-1-1 0 0,1 0 1 0 0,-1 1 0 0 0,0-1 0 0 0,0 0-4 0 0,-30 0 81 0 0,19 0-87 0 0,12 0 6 0 0,0 0 0 0 0,0 0 0 0 0,1 0 0 0 0,-1 0 0 0 0,0 0 0 0 0,0 0 0 0 0,0 0 0 0 0,0 0 0 0 0,1-1 0 0 0,-1 1 0 0 0,0 0 0 0 0,0 0 0 0 0,1-1 0 0 0,-2 0 0 0 0,-4-9-24 0 0,6 9 16 0 0,-1 0 0 0 0,1 0 1 0 0,-1 0-1 0 0,1 0 0 0 0,-1 0 0 0 0,1 0 1 0 0,-1 0-1 0 0,0 0 0 0 0,1 0 0 0 0,-1 1 0 0 0,0-1 1 0 0,0 0-1 0 0,1 0 0 0 0,-1 1 0 0 0,0-1 1 0 0,0 0 7 0 0,-5-1-51 0 0,-11-8-107 0 0,7 3 1 0 0,5 1 14 0 0,1 0-50 0 0,1-2-60 0 0,2-1-72 0 0,1 6 226 0 0,0-1-123 0 0,0 0-128 0 0,0 2 125 0 0,0 0-34 0 0,0 0-35 0 0,0 0-35 0 0,0 1-35 0 0,0-1-37 0 0,0 0-37 0 0,0 0-38 0 0,0 0-37 0 0,0 0-40 0 0,0-4-1165 0 0,0-3-965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7:13.39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334 32 5344 0 0,'0'0'157'0'0,"-3"0"-9"0"0,-3-1-114 0 0,2-1 80 0 0,2-2 97 0 0,1-1 115 0 0,1 2 390 0 0,0 3-364 0 0,-1-1-78 0 0,0 1-67 0 0,0 0-57 0 0,-1 0-31 0 0,0 0-50 0 0,-3 1 11 0 0,3-1-13 0 0,1 0 79 0 0,-11 0 454 0 0,9 0-50 0 0,1-3-8 0 0,-8-7-26 0 0,8 9-299 0 0,1 0-60 0 0,-1 0-51 0 0,1 1-40 0 0,0-1-27 0 0,-3 2-26 0 0,3-1 16 0 0,-1 1 52 0 0,1-1 80 0 0,-1 0 105 0 0,2 0-86 0 0,-1 0 37 0 0,-8-2-8 0 0,1 2-45 0 0,-1 1-40 0 0,1 0-35 0 0,-6 5 1 0 0,4 0-88 0 0,5-2 48 0 0,0-3-36 0 0,0 0-4 0 0,0 9 49 0 0,-5-5-28 0 0,3 5 27 0 0,7-9-54 0 0,0 0-1 0 0,-1 0 0 0 0,1 0 1 0 0,-1 0-1 0 0,1 0 0 0 0,-1 0 1 0 0,1 0-1 0 0,-1 0 0 0 0,0 0 1 0 0,1 0-1 0 0,-1-1 0 0 0,0 1 1 0 0,0 0-1 0 0,0-1 0 0 0,0 1 1 0 0,0 0-4 0 0,-11 4 118 0 0,2-3-46 0 0,9-1-62 0 0,0-1-1 0 0,-1 0 1 0 0,1 1 0 0 0,0-1 0 0 0,0 1 0 0 0,-1-1 0 0 0,1 1 0 0 0,0-1 0 0 0,0 1 0 0 0,-1 1-10 0 0,-4 5 77 0 0,0 7 53 0 0,5-10-107 0 0,-1 0 0 0 0,1 0 1 0 0,-1-1-1 0 0,0 1 1 0 0,0-1-1 0 0,0 1-23 0 0,0-2 4 0 0,0 1 0 0 0,0-1 0 0 0,0 0 0 0 0,0 0 0 0 0,-1 0 0 0 0,1 0 0 0 0,-1 0-4 0 0,-4 2 0 0 0,5-3 0 0 0,0 0 0 0 0,1 1 0 0 0,-1-1 0 0 0,0 1 0 0 0,0-1 0 0 0,1 1 0 0 0,-1-1 0 0 0,1 1 0 0 0,-1 0 0 0 0,1 0 0 0 0,0-1 0 0 0,0 1 0 0 0,0 0 0 0 0,-1 2 0 0 0,-10 16 0 0 0,-1 3 0 0 0,3-2 0 0 0,9-19 0 0 0,0 0 0 0 0,0 0 0 0 0,0 0 0 0 0,0 0 0 0 0,0 0 0 0 0,1 0 0 0 0,-1 0 0 0 0,1 0 0 0 0,-1 1 0 0 0,1-1 0 0 0,0 2 0 0 0,0-2 0 0 0,0-1 0 0 0,0 1 0 0 0,1-1 0 0 0,-1 1 0 0 0,0-1 0 0 0,1 1 0 0 0,-1-1 0 0 0,1 1 0 0 0,-1-1 0 0 0,1 1 0 0 0,0-1 0 0 0,0 1 0 0 0,0-1 0 0 0,0 0 0 0 0,4 7 0 0 0,-1 2 0 0 0,-4-8 0 0 0,1-1 0 0 0,-1 0 0 0 0,1 1 0 0 0,0-1 0 0 0,-1 0 0 0 0,1 1 0 0 0,0-1 0 0 0,0 0 0 0 0,0 0 0 0 0,0 0 0 0 0,0 0 0 0 0,0 0 0 0 0,0 0 0 0 0,1 0 0 0 0,-1 0 0 0 0,1 0 0 0 0,23 15 0 0 0,-2-2 0 0 0,-19-12 0 0 0,2-1 0 0 0,1 4-1 0 0,-6-4-2 0 0,1 0-1 0 0,-1 0 1 0 0,1-1-1 0 0,-1 1 1 0 0,0 0-1 0 0,1-1 1 0 0,0 1-1 0 0,-1-1 0 0 0,1 1 1 0 0,-1-1-1 0 0,1 0 1 0 0,-1 1-1 0 0,1-1 1 0 0,0 0-1 0 0,0 0 4 0 0,2 0-6 0 0,0 0-1 0 0,0 1 1 0 0,0 0 0 0 0,-1-1-1 0 0,1 1 1 0 0,0 1-1 0 0,-1-1 1 0 0,1 0 0 0 0,-1 1-1 0 0,3 1 7 0 0,-3-2-8 0 0,-1 0-1 0 0,1-1 1 0 0,-1 1-1 0 0,1-1 1 0 0,-1 0-1 0 0,1 0 1 0 0,-1 0-1 0 0,1 0 1 0 0,-1 0 0 0 0,1-1-1 0 0,-1 1 1 0 0,1-1-1 0 0,-1 0 1 0 0,1 1-1 0 0,-1-1 1 0 0,1 0-1 0 0,-1 0 1 0 0,1-1 8 0 0,10-3-16 0 0,2 3 0 0 0,1 2-70 0 0,-1-1-60 0 0,-1-1-68 0 0,4-3-74 0 0,-11 2 159 0 0,2 1-48 0 0,-2-1 20 0 0,3 1-40 0 0,30-10-283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2:34.7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423 636 5904 0 0,'0'-3'132'0'0,"0"3"-126"0"0,0 0 1 0 0,0-1-1 0 0,0 1 0 0 0,0-1 1 0 0,0 1-1 0 0,0 0 0 0 0,0-1 1 0 0,0 1-1 0 0,0-1 0 0 0,0 1 1 0 0,0 0-1 0 0,0-1 0 0 0,0 1 1 0 0,-1-1-1 0 0,1 1 0 0 0,0 0 1 0 0,0-1-1 0 0,0 1 1 0 0,-1 0-1 0 0,1-1 0 0 0,0 1 1 0 0,-1 0-1 0 0,1 0 0 0 0,0-1 1 0 0,0 1-1 0 0,-1 0 0 0 0,1 0 1 0 0,-1-1-1 0 0,1 1 0 0 0,0 0 1 0 0,-1 0-7 0 0,-5-5 112 0 0,5 5-102 0 0,1-1 0 0 0,-1 0 0 0 0,1 0 0 0 0,0 1 0 0 0,0-1 0 0 0,-1 0-1 0 0,1 0 1 0 0,0 0 0 0 0,0 1 0 0 0,0-1 0 0 0,0 0 0 0 0,0 0 0 0 0,0 0 0 0 0,0 0-10 0 0,-2-8 30 0 0,-4 2-38 0 0,0 1 30 0 0,5 0 48 0 0,1 4 71 0 0,-3-1 164 0 0,-8-4 168 0 0,3 3-149 0 0,2 0 67 0 0,3-1-84 0 0,0-1-59 0 0,0 0-15 0 0,-5-2 47 0 0,5 7-176 0 0,0 1-50 0 0,-1 0 12 0 0,1-1 65 0 0,1 0 72 0 0,-1-1 115 0 0,1-1-233 0 0,-5-3 112 0 0,-10-7 220 0 0,7 9-195 0 0,0 3 51 0 0,-2 0 105 0 0,-12 1-111 0 0,-10 0 56 0 0,27 2-215 0 0,-8 8-39 0 0,-11 6 56 0 0,7-8-43 0 0,-6 4-60 0 0,22-11-28 0 0,1 1 0 0 0,-1-1 0 0 0,1 1 1 0 0,0 0-1 0 0,-1-1 0 0 0,1 1 0 0 0,0 0 1 0 0,0 1-1 0 0,1-1 0 0 0,-1 0 0 0 0,0 0 1 0 0,1 1-1 0 0,-1-1 6 0 0,0 3-7 0 0,2-4 6 0 0,-1-1 1 0 0,1 1 0 0 0,0 0 0 0 0,0-1-1 0 0,-1 1 1 0 0,1-1 0 0 0,0 1 0 0 0,-1 0-1 0 0,1-1 1 0 0,-1 1 0 0 0,1-1 0 0 0,-1 0-1 0 0,1 1 1 0 0,-1-1 0 0 0,1 1 0 0 0,-1-1-1 0 0,1 0 1 0 0,-1 1 0 0 0,0-1 0 0 0,1 0 0 0 0,-1 0-1 0 0,0 1 1 0 0,-4 1 0 0 0,-3 6-4 0 0,-8 20-58 0 0,13-21 64 0 0,-27 53-2 0 0,29-58 0 0 0,0 0 0 0 0,1 0 0 0 0,-1 0 0 0 0,1-1 0 0 0,0 1 0 0 0,0 0 0 0 0,-1 0 0 0 0,1 0 0 0 0,0 0 0 0 0,1-1 0 0 0,-1 2 0 0 0,0-1 0 0 0,0 0 0 0 0,1 0 0 0 0,-1 0 0 0 0,-1-1 0 0 0,1 1 0 0 0,0 0 0 0 0,0 0 0 0 0,-1 0 0 0 0,1-1 0 0 0,-1 1 0 0 0,0 1 0 0 0,-3 3 0 0 0,3-5 0 0 0,1 0 0 0 0,-1-1 0 0 0,1 1 0 0 0,-1 0 0 0 0,0-1 0 0 0,1 1 0 0 0,0 0 0 0 0,-1 0 0 0 0,1 0 0 0 0,-1 0 0 0 0,1-1 0 0 0,0 1 0 0 0,0 0 0 0 0,-1 0 0 0 0,1 0 0 0 0,0 0 0 0 0,0 0 0 0 0,0 0 0 0 0,0 0 0 0 0,0 0 0 0 0,0 0 0 0 0,0-1 0 0 0,0 1 0 0 0,1 0 0 0 0,-1 0 0 0 0,0 0 0 0 0,0 0 0 0 0,5 7 0 0 0,-4-7 0 0 0,0 0 0 0 0,0 1 0 0 0,0-1 0 0 0,-1 1 0 0 0,1-1 0 0 0,0 0 0 0 0,-1 1 0 0 0,1 0 0 0 0,-1-1 0 0 0,0 1 0 0 0,1-1 0 0 0,-1 1 0 0 0,0-1 0 0 0,0 1 0 0 0,-1 3 0 0 0,2-3-2 0 0,12 22 16 0 0,-8-14 21 0 0,5 7 6 0 0,-5-13 32 0 0,5-5-54 0 0,-10 1-10 0 0,2 0 94 0 0,-3 1-15 0 0,1 1-38 0 0,6 7 16 0 0,8-7-6 0 0,-1-2-5 0 0,1 3 38 0 0,-8 2-45 0 0,-5-5-41 0 0,-1 1-1 0 0,1 0 1 0 0,0-1-1 0 0,0 1 1 0 0,-1-1-1 0 0,1 1 1 0 0,0-1-1 0 0,0 1 1 0 0,0-1-1 0 0,-1 1 1 0 0,1-1-1 0 0,0 0 1 0 0,0 0-1 0 0,0 1 1 0 0,0-1-1 0 0,0 0 1 0 0,0 0-1 0 0,0 0 1 0 0,0 0-1 0 0,0 0 1 0 0,-1 0-1 0 0,1 0 1 0 0,0 0-1 0 0,0-1 1 0 0,0 1-1 0 0,0 0 1 0 0,0-1-7 0 0,7-3 54 0 0,1-2 34 0 0,4 4 44 0 0,-11 2-113 0 0,-1 0 0 0 0,1 0 0 0 0,0-1 0 0 0,-1 1 0 0 0,1 0 0 0 0,-1-1 0 0 0,1 1 0 0 0,-1-1-1 0 0,1 0 1 0 0,-1 1 0 0 0,1-1 0 0 0,-1 0 0 0 0,0 0 0 0 0,1 0-19 0 0,5-4 85 0 0,3 1 31 0 0,-7 3-95 0 0,-1 0 0 0 0,0 0 0 0 0,0 0-1 0 0,0-1 1 0 0,0 1 0 0 0,0 0 0 0 0,0-1 0 0 0,0 0 0 0 0,0 1-21 0 0,9-12 104 0 0,-7 8-62 0 0,1 1 1 0 0,-1-1-1 0 0,1 1 0 0 0,-1 0 1 0 0,1 0-1 0 0,2 0-42 0 0,4-4 71 0 0,-6-5-34 0 0,1-3 2 0 0,5 2 32 0 0,-5 6-47 0 0,-1 0 1 0 0,0 0 0 0 0,0-1-1 0 0,-1 0-24 0 0,-4 9 0 0 0,5-31 54 0 0,0 24-54 0 0,-4 5 0 0 0,0 1 0 0 0,-1 0 0 0 0,1-1 0 0 0,0 1 0 0 0,0-1 0 0 0,-1 1 0 0 0,1-1 0 0 0,-1 1 0 0 0,1-1 0 0 0,-1 1 0 0 0,0-1 0 0 0,0 0 0 0 0,1 1 0 0 0,-1-1 0 0 0,0-104 128 0 0,0 91-128 0 0,0 14-1 0 0,0 0 0 0 0,0 1 0 0 0,0-1 0 0 0,0 0 1 0 0,0 0-1 0 0,0 0 0 0 0,-1 1 0 0 0,1-1 1 0 0,0 0-1 0 0,0 0 0 0 0,0 0 0 0 0,-1 1 1 0 0,1-1-1 0 0,-1 0 1 0 0,-9-2-57 0 0,8 3-23 0 0,4 3 22 0 0,-1-2 57 0 0,0 0-1 0 0,0 0 1 0 0,0 0 0 0 0,0 0-1 0 0,0 0 1 0 0,0 1-1 0 0,0-1 1 0 0,-1 0 0 0 0,1 1-1 0 0,0-1 1 0 0,-1 1-1 0 0,1-1 1 0 0,-1 2 1 0 0,2 32-50 0 0,-2-16 33 0 0,2-2-26 0 0,8 8 33 0 0,-9-21 10 0 0,0-1 0 0 0,-1 0 0 0 0,1 0 0 0 0,-1 1 0 0 0,0-1 0 0 0,0 0 0 0 0,0 0 0 0 0,-1 4 0 0 0,1-5 0 0 0,0 0 0 0 0,-1 1 0 0 0,1-1 0 0 0,0 1 0 0 0,0-1 0 0 0,1 0 0 0 0,-1 1 0 0 0,0-1 0 0 0,1 0 0 0 0,-1 0 0 0 0,1 1 0 0 0,0-1 0 0 0,4 6 2 0 0,1 4-4 0 0,-4 1 79 0 0,0-4-32 0 0,-2-7-41 0 0,1 0 1 0 0,0 0 0 0 0,0 0 0 0 0,1-1-1 0 0,-1 1 1 0 0,0 0 0 0 0,0-1 0 0 0,1 1-5 0 0,2 4 73 0 0,-5 3-63 0 0,1-8-3 0 0,0 0-179 0 0,0 1 71 0 0,0 0 62 0 0,0 0 51 0 0,0 1 124 0 0,0 3 394 0 0,0-5-417 0 0,0 1-69 0 0,0-1-63 0 0,0 0-39 0 0,0 0-45 0 0,0 0-52 0 0,0 0-74 0 0,0 0-73 0 0,0 0-78 0 0,0 0-87 0 0,0 0-92 0 0,0 1-101 0 0,0-1-106 0 0,0 0-115 0 0,0-1-985 0 0,0 0-1062 0 0</inkml:trace>
  <inkml:trace contextRef="#ctx0" brushRef="#br0" timeOffset="415.78">590 1 5960 0 0,'0'0'132'0'0,"0"0"17"0"0,0 0 12 0 0,0 2 51 0 0,0 8 79 0 0,0 6 238 0 0,0-14-67 0 0,0 1-4 0 0,0 3-153 0 0,8 12 544 0 0,-5-12-625 0 0,0 0-47 0 0,0 1-57 0 0,2 0 13 0 0,-4-5-113 0 0,0-1 1 0 0,0 0-1 0 0,-1 1 0 0 0,1-1 1 0 0,0 1-1 0 0,-1-1 0 0 0,1 1 0 0 0,-1-1 1 0 0,1 1-1 0 0,-1-1 0 0 0,0 1 1 0 0,1-1-1 0 0,-1 1 0 0 0,0 0-20 0 0,2 13 143 0 0,4 2-26 0 0,-2-6-34 0 0,2 6 146 0 0,-3-8-108 0 0,6 10 101 0 0,-1-6-9 0 0,-2 0-41 0 0,0 6 27 0 0,-2 0-46 0 0,0-5-55 0 0,2 14 72 0 0,-2-13-40 0 0,-1-1 0 0 0,5 9-130 0 0,3 3 160 0 0,2 7 113 0 0,-1 18 183 0 0,-4-14-121 0 0,17 51 527 0 0,-21-72-625 0 0,-4-3-85 0 0,1 3 35 0 0,5-4-9 0 0,-1-2 1 0 0,-3 4 40 0 0,-2-10-170 0 0,1-1 0 0 0,-1 1 1 0 0,1 0-1 0 0,0 0 0 0 0,0-1 1 0 0,0 1-1 0 0,0 0 0 0 0,1-1 1 0 0,-1 1-1 0 0,3 2-49 0 0,-2-1 95 0 0,-1 16 313 0 0,-1-12-268 0 0,-1-4-90 0 0,1 0-49 0 0,0 2 54 0 0,0 8 137 0 0,0-9-137 0 0,0-4 89 0 0,0-2 14 0 0,0 3 2 0 0,0 3-96 0 0,0-2-118 0 0,0-2-128 0 0,0-2-21 0 0,0 0-36 0 0,0 0-664 0 0,0 0-51 0 0,0 0-6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7:14.07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199 333 6272 0 0,'0'0'141'0'0,"0"0"23"0"0,0 0 11 0 0,-3 0-29 0 0,-2-1-116 0 0,-4 2-37 0 0,2 3 28 0 0,-2 4 51 0 0,6-5 92 0 0,-1-1-1 0 0,1 0 0 0 0,-1-1 1 0 0,1 1-1 0 0,-1-1 0 0 0,-3 1-163 0 0,0 2 297 0 0,2 0 60 0 0,0 6 223 0 0,-5-5-118 0 0,2 7-50 0 0,-1-4-234 0 0,3-3-32 0 0,1 0-15 0 0,1 0 13 0 0,0 3 43 0 0,-11 19 368 0 0,6-13-312 0 0,1 1-47 0 0,3-6-105 0 0,2-1-38 0 0,-2 8 60 0 0,-1 1-56 0 0,2-5-23 0 0,3-9-23 0 0,0 0 0 0 0,1 0 0 0 0,-1 0 0 0 0,1 0 0 0 0,-1 1 0 0 0,1-1 0 0 0,0 0 0 0 0,0 1-11 0 0,-1 12 42 0 0,-5-4-3 0 0,5-10-32 0 0,0-1-1 0 0,1 1 0 0 0,-1-1 1 0 0,0 0-1 0 0,1 1 0 0 0,-1 0 0 0 0,1-1 1 0 0,-1 1-1 0 0,1-1 0 0 0,0 1 1 0 0,-1-1-1 0 0,1 1 0 0 0,0 0 1 0 0,0 0-7 0 0,0 9 27 0 0,-1-6-6 0 0,1 1-1 0 0,0-1 1 0 0,0 0-1 0 0,0 1 1 0 0,1-1 0 0 0,-1 1-1 0 0,1-1 1 0 0,1 1-21 0 0,8 17 64 0 0,-9-20-53 0 0,1-1-1 0 0,0 1 1 0 0,-1-1 0 0 0,1 1 0 0 0,0-1 0 0 0,0 1 0 0 0,1-1 0 0 0,-1 0 0 0 0,0 0 0 0 0,2 1-11 0 0,6 5 19 0 0,-5-2-12 0 0,-2-3 9 0 0,1 1-1 0 0,-1-1 0 0 0,1 0 0 0 0,0 1 1 0 0,3 1-16 0 0,23 10 76 0 0,-28-14-66 0 0,0-1 0 0 0,-1 1 0 0 0,1-1 0 0 0,0 1 0 0 0,0-1 0 0 0,0 0 0 0 0,0 0 0 0 0,-1 0 0 0 0,1 0 0 0 0,0 0 0 0 0,0 0 0 0 0,0 0 0 0 0,0-1 0 0 0,-1 1 0 0 0,1-1 0 0 0,0 1-10 0 0,14-6 92 0 0,-9 2-60 0 0,-5 3-30 0 0,8-2 80 0 0,10 1-4 0 0,-15-5-31 0 0,-3 4-20 0 0,26-12 117 0 0,-17 10-94 0 0,-10 5-45 0 0,0-1 1 0 0,0 1-1 0 0,0 0 0 0 0,0-1 0 0 0,0 1 0 0 0,0-1 1 0 0,0 1-1 0 0,0-1 0 0 0,0 0 0 0 0,0 1 0 0 0,0-1 0 0 0,-1 0 1 0 0,1 0-1 0 0,0 0 0 0 0,0 0 0 0 0,-1 1 0 0 0,1-1 1 0 0,0-1-6 0 0,17-34 169 0 0,-6 11-106 0 0,-8 7 9 0 0,-5-12-16 0 0,1 20-24 0 0,0-16 11 0 0,1 21-34 0 0,-1-1 0 0 0,0 0 1 0 0,0 0-1 0 0,0 0 1 0 0,-1 0-1 0 0,0 0 1 0 0,-1-2-10 0 0,-8-12 68 0 0,5-8 19 0 0,4 25-78 0 0,-2-10 33 0 0,0 1-1 0 0,1 0 1 0 0,0 0 0 0 0,0-9-42 0 0,2 14 19 0 0,0 0 0 0 0,-1 1 0 0 0,0-1 0 0 0,-1-5-19 0 0,-9-20 16 0 0,8 24-17 0 0,0 1 1 0 0,1-1-1 0 0,0 0 1 0 0,0 0-1 0 0,1 0 0 0 0,0 0 1 0 0,0-5 0 0 0,1-1 0 0 0,1 6 0 0 0,-1 1 0 0 0,0-1 0 0 0,-1 1 0 0 0,0 0 0 0 0,0-2 0 0 0,-16-42 16 0 0,8 29 21 0 0,8 18-36 0 0,1 1 0 0 0,-1 0 0 0 0,0-1 0 0 0,1 1 1 0 0,0-1-1 0 0,0 1 0 0 0,0-1 0 0 0,0 1 0 0 0,0-2-1 0 0,1-5 1 0 0,-1-68-1 0 0,0 77 0 0 0,0 1 0 0 0,0-1 0 0 0,0 0 0 0 0,0 0 0 0 0,0 0 0 0 0,0 1 0 0 0,0-1 0 0 0,0 0 0 0 0,-1 0 0 0 0,1 0 0 0 0,0 1 0 0 0,0-1 0 0 0,-1 0 0 0 0,0 0 0 0 0,1 1 0 0 0,0-1 0 0 0,0 1 0 0 0,0 0 0 0 0,-1 0 0 0 0,1 0 0 0 0,0-1 0 0 0,0 1 0 0 0,0 0 0 0 0,-1 0 0 0 0,1 0 0 0 0,0 0 0 0 0,0 0 0 0 0,-1 0 0 0 0,1 0 0 0 0,0 0 0 0 0,0-1 0 0 0,-1 1 0 0 0,1 0 0 0 0,0 0 0 0 0,-1 0 0 0 0,1 0 0 0 0,0 0 0 0 0,0 0 0 0 0,-1 1 0 0 0,1-1 0 0 0,0 0 0 0 0,0 0 0 0 0,-1 0 0 0 0,1 0 0 0 0,0 0 0 0 0,0 0 0 0 0,-1 0 0 0 0,1 0 0 0 0,0 1 0 0 0,0-1 0 0 0,0 0 0 0 0,-1 0 0 0 0,1 0 0 0 0,0 1 0 0 0,0-1 0 0 0,-1 0 0 0 0,1 1 0 0 0,0-1 0 0 0,0 1 0 0 0,-1-1 0 0 0,1 1 0 0 0,0-1 0 0 0,0 1 0 0 0,0-1 0 0 0,0 1 0 0 0,0-1 0 0 0,0 0 0 0 0,0 1 0 0 0,0-1 0 0 0,0 1 0 0 0,0-1 0 0 0,0 1 0 0 0,0-1 0 0 0,0 1 0 0 0,0-1 0 0 0,0 1 0 0 0,0-1 0 0 0,1 1 0 0 0,-1-1 0 0 0,0 1 0 0 0,0-1 0 0 0,5 8 0 0 0,-4-7 0 0 0,0 1 0 0 0,0-1 0 0 0,0 0 0 0 0,-1 1 0 0 0,1-1 0 0 0,0 1 0 0 0,-1-1 0 0 0,1 1 0 0 0,-1-1 0 0 0,0 1 0 0 0,1 0 0 0 0,-1-1 0 0 0,0 1 0 0 0,0 0 0 0 0,-1 9 0 0 0,1-8 0 0 0,0 0 0 0 0,0 0 0 0 0,0 0 0 0 0,0 0 0 0 0,0 0 0 0 0,0 0 0 0 0,1 0 0 0 0,0 0 0 0 0,-1 0 0 0 0,1 1 0 0 0,10 14 0 0 0,-6 7 0 0 0,0-11 0 0 0,-4-11 0 0 0,1 1 0 0 0,-1-1 0 0 0,0 0 0 0 0,-1 0 0 0 0,1 1 0 0 0,0-1 0 0 0,-1 0 0 0 0,0 1 0 0 0,0 0 0 0 0,0 13 0 0 0,0-5 0 0 0,0 1 0 0 0,1-1 0 0 0,1 7 0 0 0,8 16 0 0 0,-5 5 13 0 0,0-17 24 0 0,-3-13-12 0 0,0 0 1 0 0,0 0-1 0 0,-1 0 1 0 0,-1 3-26 0 0,0 5 38 0 0,0-11-5 0 0,0 0 0 0 0,0 0-1 0 0,0 0 1 0 0,1 0 0 0 0,1 3-33 0 0,2 6 70 0 0,-2-10-34 0 0,0 0 0 0 0,0 0 0 0 0,-1 1 0 0 0,0-1 0 0 0,-1 1 0 0 0,1-1-36 0 0,-1 4 61 0 0,1-1 1 0 0,0 0 0 0 0,1 0 0 0 0,1 5-62 0 0,3 18 193 0 0,-4-6 7 0 0,-2-21-356 0 0,0 0 61 0 0,0 0 56 0 0,0 0 47 0 0,0 4 96 0 0,0-1 85 0 0,0 19 646 0 0,0-21-686 0 0,0 0-33 0 0,0 0-44 0 0,0 1-58 0 0,0 0-70 0 0,0 0-81 0 0,0-1-62 0 0,0 1-82 0 0,0 0-90 0 0,0 1-98 0 0,0-1-105 0 0,0 1-115 0 0,0 1-122 0 0,0-5 357 0 0,0 1-33 0 0,0-5-1651 0 0,0 0-1217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7:14.83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184 16 7464 0 0,'0'0'216'0'0,"-3"0"-11"0"0,-2-1-163 0 0,1-1 52 0 0,1-2 70 0 0,3-1 89 0 0,0 2 287 0 0,0 3 18 0 0,0 0-8 0 0,0 0-39 0 0,-1 0-281 0 0,0-1-50 0 0,0 1-43 0 0,0 0-38 0 0,-2 0 21 0 0,-2 1-19 0 0,4-1 11 0 0,-1 0 346 0 0,2 0-123 0 0,0 0-58 0 0,-3 3-11 0 0,-17 10 81 0 0,0-1-115 0 0,18-11-213 0 0,0 1 0 0 0,1-1 0 0 0,-1 1 0 0 0,1-1 1 0 0,-1 1-1 0 0,1 0 0 0 0,0-1 0 0 0,-1 1 1 0 0,1 1-20 0 0,-4 7 100 0 0,4-7-82 0 0,0-1 0 0 0,0 0 0 0 0,0 0 0 0 0,0 0 0 0 0,-1 0 0 0 0,1 0 0 0 0,-1 0 0 0 0,1 0 0 0 0,-1 0-18 0 0,-5 4 49 0 0,5-4-33 0 0,-1 0 0 0 0,1 0 0 0 0,0 0 0 0 0,0 0 0 0 0,0 1 0 0 0,1-1 0 0 0,-1 0 0 0 0,1 1 1 0 0,-1 0-1 0 0,0 0-16 0 0,-3 23 100 0 0,-5-6-18 0 0,5 0-25 0 0,3-13-35 0 0,0 0 0 0 0,0 0 0 0 0,0 0 1 0 0,-2 3-23 0 0,0-4 21 0 0,2 1 0 0 0,-1 0 0 0 0,1 0 0 0 0,0 0 0 0 0,1 0 0 0 0,0 0 0 0 0,-1 6-21 0 0,1 11 132 0 0,2 19-132 0 0,0-2 69 0 0,-1-5-58 0 0,-1-3-5 0 0,2 0-1 0 0,2 11-5 0 0,14 38 72 0 0,-9-43-24 0 0,-4-16-31 0 0,-2-12 14 0 0,1 0 0 0 0,-1 0 0 0 0,5 8-31 0 0,6 25 226 0 0,-10-34-118 0 0,0 0 1 0 0,0 0 0 0 0,5 10-109 0 0,8 7 166 0 0,-2-9-122 0 0,-12-16-40 0 0,-1 0 0 0 0,1-1 0 0 0,-1 1 0 0 0,1 1-1 0 0,-1-1 1 0 0,0 0 0 0 0,0 0 0 0 0,0 0 0 0 0,0 1-1 0 0,0-1 1 0 0,-1 0 0 0 0,1 1 0 0 0,-1-1-4 0 0,1 1 2 0 0,-1-1 0 0 0,1 0 0 0 0,0 1 0 0 0,0-1 0 0 0,-1 0 0 0 0,2 0 0 0 0,-1 1 0 0 0,0-1 0 0 0,0 0 0 0 0,1 0 0 0 0,-1 0 0 0 0,1-1 0 0 0,-1 1-2 0 0,7 5 47 0 0,-5-4-15 0 0,0 0 0 0 0,0 0 1 0 0,0 1-1 0 0,0-1 0 0 0,0 1 0 0 0,-1 0-32 0 0,6 12 138 0 0,-1-2-44 0 0,-2-2-20 0 0,5-7-21 0 0,6 23 37 0 0,-11-13-74 0 0,-2-9-50 0 0,0-3-90 0 0,-1-1-94 0 0,-1-1 58 0 0,0 0-39 0 0,-1-1 199 0 0,0 1-243 0 0,1-1-40 0 0,-1 1-37 0 0,1-1-33 0 0,-1 1-233 0 0,1-1-56 0 0,1 2-761 0 0,-2-2 1257 0 0,4 4-1808 0 0,4 5-1108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7:18.37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106 0 5728 0 0,'0'0'166'0'0,"0"0"-41"0"0,-2 0-4 0 0,0 0-9 0 0,-2 0-38 0 0,2 0 41 0 0,1 0-5 0 0,0 0 43 0 0,0 0 51 0 0,-1 0 57 0 0,2 3 315 0 0,0 0-416 0 0,-1 0 73 0 0,-3 7 698 0 0,1-7-616 0 0,2-1-210 0 0,0-1-50 0 0,0 1-60 0 0,-1-1-70 0 0,0 2 428 0 0,2-3-29 0 0,-3 2-17 0 0,-7 8-3 0 0,8-7-119 0 0,1-1-66 0 0,1 0-43 0 0,1 1-42 0 0,0 0-17 0 0,-1-1 30 0 0,-1 0 37 0 0,-2 1 56 0 0,-7 7 46 0 0,8-7-57 0 0,1-1-48 0 0,1 1-31 0 0,1-1-28 0 0,0 1 5 0 0,-1-1 28 0 0,-1 1 33 0 0,-2-1 52 0 0,-7 9 68 0 0,8-8-28 0 0,1 0-80 0 0,0 1-50 0 0,2 1-25 0 0,0-3 36 0 0,-3 8 101 0 0,-4 2 133 0 0,0 1-47 0 0,4-2-180 0 0,2 16 207 0 0,-2-22-141 0 0,1-4-119 0 0,0 1 0 0 0,0-1 1 0 0,0 0-1 0 0,0 0 0 0 0,0 1 0 0 0,0-1 0 0 0,0 0 0 0 0,1 1 0 0 0,-1-1 1 0 0,1 1-1 0 0,-1 1-15 0 0,-2 25 203 0 0,3 17 52 0 0,0 3-90 0 0,0-5-68 0 0,0 60 66 0 0,0-100-160 0 0,0-1 0 0 0,1 0 0 0 0,-1 1 1 0 0,0-1-1 0 0,1 1 0 0 0,-1-1 0 0 0,1 0 1 0 0,0 1-1 0 0,0-1 0 0 0,0 0 1 0 0,1 2-4 0 0,-1-2 3 0 0,0 1 0 0 0,0-1 0 0 0,0 0 1 0 0,0 1-1 0 0,0-1 0 0 0,-1 0 0 0 0,1 1 1 0 0,-1-1-1 0 0,0 1 0 0 0,0-1 1 0 0,0 3-4 0 0,1-4 2 0 0,-1 1 0 0 0,0-1 1 0 0,0 1-1 0 0,0-1 0 0 0,1 1 1 0 0,-1-1-1 0 0,1 1 1 0 0,-1-1-1 0 0,1 0 0 0 0,0 1 1 0 0,-1-1-1 0 0,1 0 0 0 0,0 1-2 0 0,5 10 36 0 0,-1 11-12 0 0,2-18 4 0 0,-4-2-13 0 0,15 24 6 0 0,-16-24-13 0 0,1 0 0 0 0,-1 0 0 0 0,0 0 0 0 0,0 0 0 0 0,0 1 0 0 0,0 0-8 0 0,0-1 3 0 0,-1 1 0 0 0,1-1-1 0 0,0 0 1 0 0,1 0 0 0 0,-1 0-1 0 0,1 1-2 0 0,15 23 64 0 0,-7-19-21 0 0,5 2-32 0 0,-14-8-11 0 0,0-1 0 0 0,0 0 0 0 0,-1 1 0 0 0,1-1 0 0 0,0 0 0 0 0,0 0 0 0 0,0 0 0 0 0,0 0 1 0 0,1 0-1 0 0,-1 0 0 0 0,0-1 0 0 0,0 1 0 0 0,0-1 0 0 0,1 1 0 0 0,9 2 9 0 0,21 12 55 0 0,-30-13-57 0 0,1-1-1 0 0,0 1 1 0 0,-1-1 0 0 0,1 1-1 0 0,0-1 1 0 0,-1 0 0 0 0,1 0-1 0 0,0-1 1 0 0,1 1-7 0 0,18-1 58 0 0,-17 1-29 0 0,-4-1-24 0 0,0 0 0 0 0,0 0 0 0 0,1 0 0 0 0,-1 0 0 0 0,0 0 0 0 0,0-1 0 0 0,0 1 0 0 0,0-1 0 0 0,0 1 1 0 0,1-1-6 0 0,4-4 31 0 0,-5 4-24 0 0,-1 0 1 0 0,0 0-1 0 0,1 1 1 0 0,-1-1 0 0 0,1 0-1 0 0,-1 1 1 0 0,1-1 0 0 0,-1 1-1 0 0,1-1 1 0 0,-1 1-1 0 0,1 0 1 0 0,0-1 0 0 0,-1 1-1 0 0,1 0 1 0 0,0 0-8 0 0,7 1 25 0 0,-6-1-14 0 0,-1 1 0 0 0,1-1-1 0 0,0 0 1 0 0,0 0 0 0 0,0 0-1 0 0,0-1 1 0 0,0 1 0 0 0,-1-1-1 0 0,1 1 1 0 0,0-1 0 0 0,0 0-11 0 0,5-3 32 0 0,17-7 68 0 0,-2-3-88 0 0,-3 2-12 0 0,-10 8 0 0 0,-8 3 0 0 0,0 0 0 0 0,0 0 0 0 0,1 0 0 0 0,-1-1 0 0 0,0 1 0 0 0,0 0 0 0 0,-1-1 0 0 0,1 1 0 0 0,0-1 0 0 0,2-1-2 0 0,0 0 1 0 0,0 0 0 0 0,0 1 0 0 0,0-1-1 0 0,1 1 1 0 0,-1 0 0 0 0,2 0 1 0 0,-3 1-6 0 0,0 0 0 0 0,0 0 0 0 0,0 0 0 0 0,-1-1-1 0 0,1 1 1 0 0,0-1 0 0 0,0 1 0 0 0,-1-1 0 0 0,1 0 0 0 0,-1 0 0 0 0,0-1 0 0 0,0 1 0 0 0,2-3 6 0 0,1-7 0 0 0,5 7 0 0 0,5-23 0 0 0,-12 13-1 0 0,-3 14 2 0 0,0 0 0 0 0,0 1-1 0 0,0-1 1 0 0,0 0 0 0 0,0 0 0 0 0,0 0-1 0 0,0 1 1 0 0,0-1 0 0 0,0 0-1 0 0,1 0 1 0 0,-1 0 0 0 0,0 1 0 0 0,1-1-1 0 0,-1 0 1 0 0,1 0-1 0 0,5-2 29 0 0,-6 3-29 0 0,1 0 1 0 0,-1 0-1 0 0,0 0 1 0 0,0 0-1 0 0,0 0 1 0 0,1 0-1 0 0,-1 0 1 0 0,0 0-1 0 0,0 0 1 0 0,0 0-1 0 0,0 0 1 0 0,1 0-1 0 0,-1 0 1 0 0,0 0-1 0 0,0-1 1 0 0,0 1-1 0 0,0 0 1 0 0,0 0-1 0 0,1 0 1 0 0,-1 0-1 0 0,0 0 1 0 0,0 0-1 0 0,0-1 1 0 0,0 1-1 0 0,0 0 1 0 0,0 0-1 0 0,0 0 1 0 0,0 0-1 0 0,0-1 1 0 0,1 1-1 0 0,-1 0 1 0 0,0 0-1 0 0,0 0 1 0 0,0 0-1 0 0,0-1 1 0 0,0 1-2 0 0,1-25 73 0 0,-1 18-45 0 0,1 6-24 0 0,-1-1 0 0 0,0 1 0 0 0,0-1 0 0 0,0 0 0 0 0,0 1 0 0 0,0-1 0 0 0,-1 1 0 0 0,1-1 0 0 0,0 1 0 0 0,-1-1 0 0 0,1 1 1 0 0,-1-2-5 0 0,-6-2 1 0 0,7 5 1 0 0,-1 0-1 0 0,1 0 0 0 0,0 0 1 0 0,-1-1-1 0 0,1 1 0 0 0,0 0 1 0 0,-1 0-1 0 0,1-1 1 0 0,0 1-1 0 0,-1 0 0 0 0,1 0 1 0 0,0-1-1 0 0,0 1 0 0 0,-1 0 1 0 0,1-1-1 0 0,0 1 0 0 0,0-1 1 0 0,0 1-1 0 0,-1 0 0 0 0,1-1 1 0 0,0 1-1 0 0,0 0 0 0 0,0-1 1 0 0,0 1-1 0 0,0-1 0 0 0,0 1 1 0 0,0 0-1 0 0,0-1 0 0 0,0 1 1 0 0,0-1-1 0 0,0 1 0 0 0,-3-5 43 0 0,-9-5-22 0 0,-5 1 25 0 0,9 5-38 0 0,3 1-9 0 0,1 1-2 0 0,-1 3 7 0 0,-17 11-58 0 0,-8 3 43 0 0,13-10 11 0 0,-9 7 0 0 0,-6 16-53 0 0,21-24 39 0 0,10-3 11 0 0,0-1 1 0 0,0 0-1 0 0,0 1 0 0 0,0-1 0 0 0,0 1 0 0 0,0-1 1 0 0,0 1-1 0 0,0 0 0 0 0,0-1 0 0 0,0 1 1 0 0,0 0-1 0 0,0 0 0 0 0,1-1 0 0 0,-1 1 0 0 0,0 0 1 0 0,0 0-1 0 0,1 0 0 0 0,-1 1 3 0 0,-14 28-10 0 0,10-17 10 0 0,-5-8 0 0 0,-6 22 0 0 0,14-16 0 0 0,1-8 0 0 0,1 0 0 0 0,0 0 0 0 0,-1-1 0 0 0,0 1 0 0 0,0 0 0 0 0,1-1 0 0 0,-2 1 0 0 0,1 0 0 0 0,0-1 0 0 0,0 1 0 0 0,-1-1 0 0 0,0 1 0 0 0,0 0 0 0 0,1 3 0 0 0,2 15 0 0 0,1 8 0 0 0,3-20 0 0 0,0-2 0 0 0,-2 0-5 0 0,-1-1-40 0 0,5-2-103 0 0,-7-4 134 0 0,1 0 0 0 0,-1 1 1 0 0,0-1-1 0 0,1 0 0 0 0,-1 0 0 0 0,1 1 0 0 0,-1-1 0 0 0,0 0 0 0 0,1 1 0 0 0,-1-1 1 0 0,0 1-1 0 0,1-1 0 0 0,-1 0 0 0 0,0 1 0 0 0,0-1 0 0 0,1 1 0 0 0,-1-1 0 0 0,0 0 1 0 0,0 1-1 0 0,0-1 0 0 0,0 1 0 0 0,0-1 0 0 0,0 1 0 0 0,1-1 0 0 0,-1 1 0 0 0,0-1 1 0 0,0 1-1 0 0,0-1 0 0 0,-1 1 0 0 0,1-1 0 0 0,0 1 0 0 0,0-1 14 0 0,0 1-25 0 0,0 0 0 0 0,0 0 0 0 0,0 0 0 0 0,0 0 0 0 0,0-1 0 0 0,0 1 0 0 0,0 0 0 0 0,0 0 0 0 0,1 0 0 0 0,-1-1 0 0 0,0 1 0 0 0,1 0 0 0 0,-1 0 0 0 0,1 0 25 0 0,-1-1-26 0 0,1 1 1 0 0,0-1 0 0 0,0 1 0 0 0,-1-1 0 0 0,1 0 0 0 0,0 0 0 0 0,0 0-1 0 0,0 1 1 0 0,-1-1 0 0 0,1 0 0 0 0,0 0 0 0 0,0 0 0 0 0,0 0 0 0 0,0 0 25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7:22.72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16 6 6240 0 0,'0'0'182'0'0,"0"0"-45"0"0,0-2-3 0 0,0 0 923 0 0,0 1-104 0 0,0 0-99 0 0,0 1-94 0 0,0 1-90 0 0,0-1-83 0 0,0 2-80 0 0,0-1-74 0 0,0 1-69 0 0,0 0-64 0 0,0 1-59 0 0,0-1-54 0 0,0 1-48 0 0,0 1-45 0 0,0-1-39 0 0,0 1-34 0 0,0 4-71 0 0,0-1-62 0 0,0 10-206 0 0,0-12 254 0 0,0-1 38 0 0,0 0 43 0 0,0 0 49 0 0,0-1 56 0 0,0 0 66 0 0,0 39-81 0 0,0-24 16 0 0,0-16-113 0 0,0-1 0 0 0,0 1 0 0 0,0-1 0 0 0,0 1 0 0 0,-1-1 0 0 0,1 1 0 0 0,-1-1 0 0 0,1 1 1 0 0,-1-1-1 0 0,0 0 0 0 0,1 1 0 0 0,-1-1 0 0 0,0 0-10 0 0,-5 12 34 0 0,2 11-11 0 0,4-22-16 0 0,0 0 0 0 0,0 0 0 0 0,1 0-1 0 0,-1 0 1 0 0,0-1 0 0 0,1 1-1 0 0,-1 0 1 0 0,1 0 0 0 0,0 0-7 0 0,4 5 13 0 0,1 6 26 0 0,-5 0 22 0 0,-1 3-14 0 0,-1 19 76 0 0,5-11-87 0 0,0-14-36 0 0,-2-7 1 0 0,-1 0 0 0 0,0 0 0 0 0,0 0 1 0 0,0 0-1 0 0,0 0 0 0 0,-1 0 0 0 0,1 1 0 0 0,-1-1 0 0 0,1 2-1 0 0,-1-3 4 0 0,0-1 0 0 0,0 1 0 0 0,0-1 0 0 0,0 1-1 0 0,1-1 1 0 0,-1 1 0 0 0,1-1 0 0 0,-1 1 0 0 0,1-1 0 0 0,0 0 0 0 0,-1 1-1 0 0,1-1 1 0 0,0 0-4 0 0,5 12 4 0 0,-3-1-4 0 0,-2-9 4 0 0,-1-1 1 0 0,0 0-1 0 0,1 0 0 0 0,0 0 0 0 0,0 0 1 0 0,-1 1-1 0 0,1-1 0 0 0,0 0 0 0 0,1 0 1 0 0,-1-1-1 0 0,0 1 0 0 0,1 0 0 0 0,-1 0 1 0 0,1 0-5 0 0,-1-1 1 0 0,0 0 0 0 0,1 0 0 0 0,-1 0 0 0 0,0 0 0 0 0,0 1 0 0 0,0-1 0 0 0,0 0 1 0 0,0 1-1 0 0,-1-1 0 0 0,1 1 0 0 0,0-1 0 0 0,0 1 0 0 0,-1-1 0 0 0,1 1 1 0 0,-1-1-1 0 0,0 1 0 0 0,1 0 0 0 0,-1-1 0 0 0,0 1 0 0 0,0 0-1 0 0,2 13 43 0 0,2-10-41 0 0,0 0-1 0 0,0 0 1 0 0,0 0 0 0 0,0-1-1 0 0,0 0 1 0 0,3 2-2 0 0,5 5 1 0 0,1 5-1 0 0,-11-4 10 0 0,-2-12-9 0 0,0 0 0 0 0,0 1 0 0 0,0-1-1 0 0,0 0 1 0 0,0 0 0 0 0,0 0 0 0 0,0 0 0 0 0,1 0-1 0 0,-1 0 1 0 0,0 1 0 0 0,0-1 0 0 0,0 0-1 0 0,0 0 1 0 0,0 0 0 0 0,0 0 0 0 0,0 0 0 0 0,0 0-1 0 0,0 0 1 0 0,0 1 0 0 0,0-1 0 0 0,0 0 0 0 0,0 0-1 0 0,1 0 1 0 0,-1 0 0 0 0,0 0 0 0 0,0 0 0 0 0,0 0-1 0 0,0 0 1 0 0,0 0 0 0 0,0 0 0 0 0,1 0-1 0 0,-1 0 1 0 0,0 0 0 0 0,0 0 0 0 0,0 0 0 0 0,0 0-1 0 0,0 0 1 0 0,0 0 0 0 0,1 0 0 0 0,-1 0 0 0 0,0 0-1 0 0,0 0 1 0 0,0 0 0 0 0,0 0 0 0 0,0 0 0 0 0,0 0-1 0 0,1 0 1 0 0,-1 0 0 0 0,0 0 0 0 0,0 0 0 0 0,0 0-1 0 0,0 0 1 0 0,0 0 0 0 0,0 0-1 0 0,21 2 11 0 0,-11 11-11 0 0,-9-12 0 0 0,0 0 1 0 0,0 0-1 0 0,1 0 1 0 0,-1 0-1 0 0,0 0 1 0 0,1 0 0 0 0,-1 0-1 0 0,1 0 1 0 0,-1-1-1 0 0,1 1 0 0 0,13 6 48 0 0,10 4-37 0 0,3-9-1 0 0,-13-1 26 0 0,-12-1-27 0 0,-1 0 0 0 0,1 1 0 0 0,0-1 0 0 0,0-1 0 0 0,0 1 1 0 0,-1 0-1 0 0,1-1 0 0 0,0 1 0 0 0,0-1 0 0 0,2 0-9 0 0,-1-1 8 0 0,19-12 79 0 0,-18 4-71 0 0,8 5-4 0 0,2-7 46 0 0,13-6 18 0 0,-13-10 0 0 0,0-2 166 0 0,-10 17-114 0 0,1 9-51 0 0,-1 1-34 0 0,-3-7-54 0 0,-2 8 0 0 0,0 1 1 0 0,0-1 0 0 0,0 0-1 0 0,1 1 1 0 0,-1-1-1 0 0,1 1 1 0 0,-1-1-1 0 0,1 1 1 0 0,-1-1-1 0 0,1 1 1 0 0,0-1 0 0 0,0 1-1 0 0,-1 0 1 0 0,1-1-1 0 0,0 1 1 0 0,1 0-1 0 0,-1 0 1 0 0,0-1 10 0 0,3-4-63 0 0,-5-3 94 0 0,1 6-20 0 0,0-3 23 0 0,-1 5-22 0 0,1-1 0 0 0,0 1 1 0 0,0-1-1 0 0,0 0 0 0 0,0 1 0 0 0,0-1 0 0 0,1 1 0 0 0,-1-1 0 0 0,0 1 0 0 0,1-1 0 0 0,-1 0 1 0 0,1 0-13 0 0,5-2 52 0 0,-6 4-51 0 0,1 0 0 0 0,-1 0 0 0 0,0 0 0 0 0,1 0 0 0 0,-1 0 0 0 0,0 0-1 0 0,1-1 1 0 0,-1 1 0 0 0,0 0 0 0 0,1 0 0 0 0,-1 0 0 0 0,0-1 0 0 0,0 1 0 0 0,1 0 0 0 0,-1 0-1 0 0,0-1 1 0 0,0 1 0 0 0,1 0 0 0 0,-1-1 0 0 0,0 1 0 0 0,0 0 0 0 0,0-1 0 0 0,0 1-1 0 0,1 0 1 0 0,-1-1 0 0 0,0 1 0 0 0,0 0 0 0 0,0-1 0 0 0,0 1 0 0 0,0 0 0 0 0,0-1 0 0 0,0 1-1 0 0,0-1 1 0 0,0 1 0 0 0,0 0 0 0 0,0-1 0 0 0,0 1 0 0 0,0 0 0 0 0,0-1 0 0 0,-1 1-1 0 0,1 0 1 0 0,0-1 0 0 0,0 1 0 0 0,0 0 0 0 0,0-1 0 0 0,-1 1 0 0 0,1 0 0 0 0,0-1 0 0 0,0 1-1 0 0,-11-12 10 0 0,4 4 38 0 0,2 3-51 0 0,2 2-11 0 0,-1-2-113 0 0,4 0 75 0 0,-1 0 15 0 0,-9 3-23 0 0,-3-1 216 0 0,9-2-54 0 0,-1 0-88 0 0,0 3-50 0 0,-3 2-33 0 0,5-1 22 0 0,-5 5-9 0 0,-9 5-45 0 0,12-6 102 0 0,5-3-3 0 0,-1 0 0 0 0,1 0 0 0 0,-1 0-1 0 0,0 1 1 0 0,1-1 0 0 0,-1 0 0 0 0,1 1 0 0 0,-1-1 0 0 0,1 1-1 0 0,-1-1 1 0 0,1 1 0 0 0,-1-1 0 0 0,1 1 0 0 0,-1-1-1 0 0,1 1 1 0 0,0-1 0 0 0,-1 1 0 0 0,1-1 0 0 0,0 1 0 0 0,-1 0-1 0 0,1-1 1 0 0,0 1 2 0 0,-2 4-13 0 0,-59 116-71 0 0,49-106 146 0 0,10-13-51 0 0,1-1-1 0 0,0 0 1 0 0,0 0-1 0 0,-1 0 1 0 0,1 1-1 0 0,0-1 1 0 0,0 0 0 0 0,1 1-1 0 0,-1-1 1 0 0,0 1-1 0 0,0 0 1 0 0,1-1-1 0 0,-1 1 1 0 0,1-1-1 0 0,-1 1 1 0 0,1 0-1 0 0,0-1 1 0 0,-1 1-1 0 0,1 0-10 0 0,1 8 76 0 0,-1 6-40 0 0,0-15-36 0 0,1 0 0 0 0,-1 0 0 0 0,-1 1 0 0 0,1-1 0 0 0,0 0 1 0 0,0 0-1 0 0,0 1 0 0 0,-1-1 0 0 0,1 0 0 0 0,0 0 0 0 0,-1 0 0 0 0,1 0 1 0 0,-1 1-1 0 0,-5 2 0 0 0,5-4 0 0 0,1 1 0 0 0,-1-1 0 0 0,1 0 0 0 0,-1 0 0 0 0,1 1 0 0 0,0-1 0 0 0,-1 0 0 0 0,1 1 0 0 0,0-1 0 0 0,-1 0 0 0 0,1 1 0 0 0,0-1 0 0 0,-1 1 0 0 0,1-1 0 0 0,0 0 0 0 0,0 1 0 0 0,0-1 0 0 0,-1 1 0 0 0,1-1 0 0 0,0 1 0 0 0,0-1 0 0 0,0 1 0 0 0,0-1 0 0 0,0 0 0 0 0,0 1 0 0 0,0-1 0 0 0,0 1 0 0 0,0-1 0 0 0,0 1 0 0 0,0-1 0 0 0,0 1 0 0 0,0 0 0 0 0,0 9 3 0 0,0 10 26 0 0,0-13-67 0 0,0-1-34 0 0,0-4-125 0 0,0-2 140 0 0,0 0-11 0 0,1 0-22 0 0,-1 1-41 0 0,0-1-17 0 0,1 0-41 0 0,-1 1-48 0 0,1 0-54 0 0,-1-1-16 0 0,1 1-43 0 0,0 0-39 0 0,0 0-35 0 0,1 1-240 0 0,0-1-51 0 0,0 2-191 0 0,1 0-509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7:23.00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1 6592 0 0,'0'0'149'0'0,"0"2"23"0"0,0 6-183 0 0,0 0 35 0 0,0 9 120 0 0,0-1 111 0 0,0 1 91 0 0,0 5 209 0 0,0-3-29 0 0,0 24 758 0 0,0-16-574 0 0,0-15-438 0 0,0 0-37 0 0,0 0-44 0 0,0 0-51 0 0,0-11-136 0 0,0-1 1 0 0,0 1-1 0 0,0 0 1 0 0,0 0-1 0 0,0 0 1 0 0,0-1-1 0 0,0 1 0 0 0,0 0 1 0 0,0 0-1 0 0,1 0 1 0 0,-1-1-1 0 0,0 1 1 0 0,1 0-1 0 0,-1 0-4 0 0,11 4-68 0 0,-11-4 62 0 0,0 0-1 0 0,1 0 1 0 0,-1-1-1 0 0,0 1 1 0 0,0 0-1 0 0,1 0 1 0 0,-1-1 0 0 0,0 1-1 0 0,0 0 1 0 0,0 0-1 0 0,0 0 1 0 0,0 0-1 0 0,0-1 1 0 0,0 2 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7:23.87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1 228 8232 0 0,'0'0'182'0'0,"0"0"29"0"0,0 0 14 0 0,0-3-27 0 0,0-9-158 0 0,0 3-23 0 0,0 5 46 0 0,0 1 175 0 0,0 0-40 0 0,0-3 95 0 0,0 1-81 0 0,0-5 139 0 0,0 7-163 0 0,2-2 368 0 0,4-1-257 0 0,-2-2 51 0 0,-2 2-74 0 0,-1-2 43 0 0,-1 7-283 0 0,0 1 1 0 0,0-1-1 0 0,0 0 1 0 0,0 1-1 0 0,0-1 1 0 0,0 1-1 0 0,0-1 1 0 0,0 0-1 0 0,1 1 1 0 0,-1-1 0 0 0,0 0-1 0 0,0 1 1 0 0,1-1-1 0 0,-1 1 1 0 0,0-1-1 0 0,1 0 1 0 0,-1 1-1 0 0,0-1 1 0 0,1 1-1 0 0,-1-1 1 0 0,1 1 0 0 0,-1 0-1 0 0,1-1 1 0 0,-1 1-1 0 0,1-1 1 0 0,0 1-37 0 0,4-5 394 0 0,-4 1-242 0 0,0-2-42 0 0,3-7 126 0 0,10-8 184 0 0,3 4-43 0 0,-6 10-218 0 0,1 2 19 0 0,-7-5-21 0 0,1 5-102 0 0,2 1-33 0 0,3-2-3 0 0,-5 2 39 0 0,0 3-47 0 0,0 1-3 0 0,2-5 13 0 0,-7 4-19 0 0,0 0 1 0 0,1 0-1 0 0,-1 0 0 0 0,1 1 1 0 0,-1-1-1 0 0,0 0 0 0 0,1 1 1 0 0,-1-1-1 0 0,1 1 0 0 0,0 0 1 0 0,-1-1-1 0 0,1 1 0 0 0,-1 0 1 0 0,1 0-3 0 0,5 0 0 0 0,-5 0 1 0 0,0-1 0 0 0,0 1 0 0 0,0 0 0 0 0,0 1 0 0 0,0-1 0 0 0,0 0 0 0 0,1 0 0 0 0,-1 1 0 0 0,0 0 0 0 0,0 0-1 0 0,6 3 21 0 0,-7-3-19 0 0,1 0 1 0 0,-1 0-1 0 0,1 0 0 0 0,-1-1 1 0 0,0 1-1 0 0,1 0 0 0 0,-1-1 1 0 0,1 1-1 0 0,0-1 0 0 0,-1 0 1 0 0,1 1-1 0 0,-1-1 0 0 0,1 0 1 0 0,0 0-3 0 0,4 0 0 0 0,-3 0 0 0 0,-1 0 0 0 0,0-1 0 0 0,0 2 0 0 0,0-1 0 0 0,0 0 0 0 0,0 0 0 0 0,0 1 0 0 0,0-1 0 0 0,0 1 0 0 0,1 0 0 0 0,27 14 0 0 0,-15-3 0 0 0,0 4 0 0 0,13 11 92 0 0,-25-22-18 0 0,-1 8-42 0 0,3-5-68 0 0,-4-7 24 0 0,0 0 0 0 0,0 1 0 0 0,-1-1 0 0 0,1 0-1 0 0,0 1 1 0 0,-1-1 0 0 0,1 1 0 0 0,-1-1 0 0 0,1 1 0 0 0,-1-1 0 0 0,0 1 0 0 0,1 0 0 0 0,-1-1 0 0 0,0 1 12 0 0,0 5-45 0 0,0 5 1 0 0,-3-1 36 0 0,-18 37-83 0 0,17-38 91 0 0,-13 34-99 0 0,4-12 65 0 0,10-25 19 0 0,0 0 1 0 0,0 0-1 0 0,-1 0 1 0 0,-1 2 14 0 0,-7 14-14 0 0,9-15 14 0 0,-1 0 0 0 0,1-1 0 0 0,-1 1 0 0 0,-1-1 0 0 0,-1 3 0 0 0,1-3 0 0 0,0 0 0 0 0,1 0 0 0 0,0 1 0 0 0,1 0 0 0 0,-2 3 0 0 0,-8 12-11 0 0,1-3-32 0 0,3-1 0 0 0,8-14 11 0 0,-1 0 0 0 0,0-1 0 0 0,-1 1 0 0 0,1 0 0 0 0,-1-1 0 0 0,0 0 0 0 0,0 0 1 0 0,-2 1 31 0 0,-8 16-121 0 0,6-8 83 0 0,-3-4 98 0 0,0-4 20 0 0,8-5-71 0 0,1 0 0 0 0,0 1 0 0 0,0-1 0 0 0,0 1 0 0 0,0-1 0 0 0,0 1 0 0 0,0-1 0 0 0,0 1 0 0 0,0 0 0 0 0,0-1 0 0 0,1 1 0 0 0,-1 0 0 0 0,0 0 0 0 0,0-1 0 0 0,1 1 0 0 0,-1 0 0 0 0,0 0 1 0 0,0 1-10 0 0,-4 11 106 0 0,1-12-91 0 0,1 0-9 0 0,-5 14-5 0 0,-2-2 11 0 0,8-11 56 0 0,2-2 45 0 0,0 0 14 0 0,0 0-41 0 0,0 0-160 0 0,0 0-25 0 0,0 0 12 0 0,0 3 85 0 0,1 2-69 0 0,-1-4 77 0 0,-1 1 31 0 0,1-1 39 0 0,0 1 49 0 0,0-1 59 0 0,3-1-112 0 0,6 0-57 0 0,-4-2 33 0 0,8-8-36 0 0,2 7-12 0 0,-14 3 1 0 0,1 0 1 0 0,-1 0 0 0 0,1 0 0 0 0,-1-1 0 0 0,1 1 0 0 0,-1 0 0 0 0,1-1 0 0 0,-1 1 0 0 0,1-1-1 0 0,-1 0 1 0 0,0 0 0 0 0,1 1 0 0 0,-1-1-2 0 0,12-5 29 0 0,-11 5-26 0 0,1 1 0 0 0,0-1 0 0 0,0 1 1 0 0,0 0-1 0 0,-1 0 0 0 0,1 0 0 0 0,0 0-3 0 0,2 1 8 0 0,-1-1-1 0 0,0 0 1 0 0,1-1-1 0 0,-1 1 1 0 0,0-1-1 0 0,0 1 1 0 0,4-2-9 0 0,-1-1 2 0 0,-1 1-1 0 0,0 0 0 0 0,0 0 0 0 0,0 1 0 0 0,0 0 0 0 0,0 0 0 0 0,1 0 0 0 0,4 1 0 0 0,120 0 0 0 0,-129 0 0 0 0,1 0 0 0 0,-1 0 0 0 0,1 0 0 0 0,-1 0 0 0 0,1-1 0 0 0,-1 1 0 0 0,1-1 0 0 0,-1 0 0 0 0,0 0 0 0 0,1 0 0 0 0,-1 0 0 0 0,1-1 0 0 0,0 1 0 0 0,-1 0 0 0 0,0 0 0 0 0,0 0 0 0 0,1 0 0 0 0,-1 1 0 0 0,1-1 0 0 0,-1 1 0 0 0,1-1 0 0 0,-1 1 0 0 0,1 0 0 0 0,-1 0 0 0 0,2 0 0 0 0,31 0-78 0 0,-10 0-50 0 0,-2 0-59 0 0,0 0-98 0 0,-15 0 162 0 0,3-3 50 0 0,-6 2 15 0 0,1-1-91 0 0,-3 0 18 0 0,0 1-44 0 0,0-1-54 0 0,1 0-59 0 0,-3 2 54 0 0,1-1-34 0 0,1 0-359 0 0,0 1 90 0 0,-1 0-46 0 0,4 0-684 0 0,5 0-537 0 0,6 0-1020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7:24.44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0 10272 0 0,'0'0'298'0'0,"0"0"-3"0"0,0 0-147 0 0,0 0 76 0 0,0 0 52 0 0,3 0 11 0 0,5 2-95 0 0,3 3 21 0 0,2 2 12 0 0,-2-6-23 0 0,2 2 27 0 0,-4 2-48 0 0,-1 0-67 0 0,2 0 6 0 0,-8-5-100 0 0,0 1 0 0 0,1 0-1 0 0,-1 1 1 0 0,0-1 0 0 0,0 0 0 0 0,0 1 0 0 0,0-1-1 0 0,-1 1 1 0 0,1 0-20 0 0,28 23 209 0 0,-2-5-82 0 0,-22-16-100 0 0,0 1 0 0 0,0 0 0 0 0,0 0 0 0 0,-1 0-1 0 0,0 1 1 0 0,1 2-27 0 0,24 36 95 0 0,-4-5-85 0 0,-15-25-10 0 0,-5-7 0 0 0,0 1 0 0 0,-1-1 0 0 0,1 1 0 0 0,-2 0 0 0 0,1 1 0 0 0,-1-1 0 0 0,0 1 0 0 0,0 4 0 0 0,3 16 0 0 0,-5-19 0 0 0,0 1 0 0 0,1-1 0 0 0,1 3 0 0 0,0-3 8 0 0,-1 0 1 0 0,-1 0 0 0 0,1 1-1 0 0,-2-1 1 0 0,1 1 0 0 0,-2 1-9 0 0,1 62 92 0 0,-2-41-68 0 0,2-15 11 0 0,-1-11-16 0 0,0 0 1 0 0,0 0 0 0 0,-1 0-1 0 0,0 0 1 0 0,0 3-20 0 0,-5 12 14 0 0,-1 1 37 0 0,-6 23 119 0 0,10-16-42 0 0,-1-3 6 0 0,-6-6-12 0 0,3-9-72 0 0,2 1 34 0 0,-13 22 166 0 0,-4-5-85 0 0,-17 14 182 0 0,32-37-286 0 0,4-4-48 0 0,0 0 1 0 0,0 0 0 0 0,0 0-1 0 0,-1 0 1 0 0,1 0-1 0 0,-1-1-13 0 0,-8 2 46 0 0,4 1-24 0 0,-17 19 50 0 0,9-9-58 0 0,1-2-49 0 0,5-8-87 0 0,-7 5-196 0 0,15-8 189 0 0,1-2-47 0 0,1 0-71 0 0,0 0 79 0 0,0 0-35 0 0,0 0-37 0 0,0 0-36 0 0,0 0-371 0 0,0 1 92 0 0,-1-1-50 0 0,0 2-708 0 0,-3 1-381 0 0,-4 5-958 0 0,7-7 2200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7:26.33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212 26 7856 0 0,'7'0'163'0'0,"-4"0"-15"0"0,-2 0 115 0 0,-5 0 190 0 0,-3 0-218 0 0,7 0 239 0 0,0 0 7 0 0,-2-3-25 0 0,0 2-384 0 0,0-1-22 0 0,0 0 0 0 0,0 0 32 0 0,0 0 49 0 0,-1-1 81 0 0,3 3 46 0 0,0 0-12 0 0,0 0-38 0 0,-1 0-83 0 0,-1 1-41 0 0,0-1-13 0 0,-1 0-44 0 0,-2 1-6 0 0,3-1 29 0 0,-11 10 119 0 0,11-7-60 0 0,-1-3-21 0 0,-5 0-30 0 0,-19 1 40 0 0,26-1-98 0 0,0 0 0 0 0,0 1 0 0 0,0-1 1 0 0,-1 0-1 0 0,1 1 0 0 0,0-1 1 0 0,0 1-1 0 0,0-1 0 0 0,0 1 1 0 0,0 0-1 0 0,0-1 0 0 0,0 1 1 0 0,0 0-1 0 0,0 0 0 0 0,1 0 0 0 0,-1 0 1 0 0,0 0-1 0 0,0-1 0 0 0,1 1 1 0 0,-1 1-1 0 0,-2 5 0 0 0,2-7 0 0 0,1 1 0 0 0,0-1 0 0 0,0 1 0 0 0,-1 0 0 0 0,1-1 0 0 0,-1 1 0 0 0,1-1 0 0 0,0 1 0 0 0,-1-1 0 0 0,1 1 0 0 0,-1-1 0 0 0,0 1 0 0 0,1-1 0 0 0,-1 0 0 0 0,1 1 0 0 0,-1-1 0 0 0,1 0 0 0 0,-1 1 0 0 0,0-1 0 0 0,1 0 0 0 0,-1 0 0 0 0,0 1 0 0 0,1-1 0 0 0,-1 0 0 0 0,0 0 0 0 0,1 0 0 0 0,-1 0 0 0 0,-1 1 0 0 0,-2 0 0 0 0,1 0 0 0 0,0 0 0 0 0,0 0 0 0 0,0 1 0 0 0,0-1 0 0 0,1 1 0 0 0,-1 0 0 0 0,0 0 0 0 0,1 0 0 0 0,-1 0 0 0 0,1 1 0 0 0,0-1 0 0 0,-1 1 0 0 0,1-1 0 0 0,-3 11 0 0 0,-7-6 0 0 0,10-5 0 0 0,1-1 0 0 0,0 1 0 0 0,0-1 0 0 0,0 1 0 0 0,1-1 0 0 0,-1 1 0 0 0,0 0 0 0 0,0-1 0 0 0,1 1 0 0 0,-1 0 0 0 0,1 0 0 0 0,-8 19 0 0 0,3-13 0 0 0,4-7 0 0 0,0 0 0 0 0,1 1 0 0 0,-1-1 0 0 0,0 0 0 0 0,0 1 0 0 0,1-1 0 0 0,-1 1 0 0 0,1-1 0 0 0,-1 1 0 0 0,1-1 0 0 0,0 1 0 0 0,0 0 0 0 0,-1-1 0 0 0,1 1 0 0 0,0 59 0 0 0,0-60 0 0 0,1 1 0 0 0,-1 0 0 0 0,0-1 0 0 0,1 1 0 0 0,-1 0 0 0 0,1-1 0 0 0,-1 1 0 0 0,1-1 0 0 0,0 1 0 0 0,0 0 0 0 0,3 10 0 0 0,-4-12 0 0 0,0 1 0 0 0,0-1 0 0 0,0 0 0 0 0,0 1 0 0 0,0-1 0 0 0,0 1 0 0 0,0-1 0 0 0,0 0 0 0 0,0 1 0 0 0,0-1 0 0 0,0 1 0 0 0,-1-1 0 0 0,1 0 0 0 0,0 1 0 0 0,0-1 0 0 0,-1 0 0 0 0,1 1 0 0 0,0-1 0 0 0,0 0 0 0 0,-1 1 0 0 0,1-1 0 0 0,0 0 0 0 0,-1 1 0 0 0,1-1 0 0 0,-1 0 0 0 0,1 0 0 0 0,0 0 0 0 0,0 1 0 0 0,-1-1 0 0 0,1 0 0 0 0,0 0 0 0 0,0 1 0 0 0,0-1 0 0 0,-1 0 0 0 0,1 1 0 0 0,0-1 0 0 0,0 0 0 0 0,0 1 0 0 0,0-1 0 0 0,-1 0 0 0 0,1 1 0 0 0,0-1 0 0 0,0 0 0 0 0,0 1 0 0 0,0-1 0 0 0,0 0 0 0 0,0 1 0 0 0,0-1 0 0 0,0 0 0 0 0,0 1 0 0 0,1 3 0 0 0,0-1 0 0 0,0 1 0 0 0,1 0 0 0 0,-1 0 0 0 0,1-1 0 0 0,1 3 0 0 0,-1 9 16 0 0,-1-14-12 0 0,-1 0 0 0 0,0 0 0 0 0,0 0 0 0 0,0 0 0 0 0,1 0 1 0 0,-1 0-1 0 0,1 0 0 0 0,-1 0 0 0 0,1 0 0 0 0,-1 0 0 0 0,1 0 1 0 0,-1-1-1 0 0,1 1 0 0 0,0 0 0 0 0,-1 0 0 0 0,1-1 0 0 0,0 1 1 0 0,0 0-1 0 0,-1-1 0 0 0,1 1 0 0 0,0 0 0 0 0,0-1 0 0 0,0 0 1 0 0,0 1-1 0 0,0-1 0 0 0,0 1-4 0 0,10 6 64 0 0,-8-5 12 0 0,2-2-4 0 0,-2 1-62 0 0,-1-1 1 0 0,1 0 0 0 0,0 1 0 0 0,0-1 0 0 0,-1 1-1 0 0,1 0 1 0 0,1 0-11 0 0,13 7 89 0 0,-16-8-77 0 0,0 1 1 0 0,0-1 0 0 0,0 0 0 0 0,0 0 0 0 0,0 1 0 0 0,0-1 0 0 0,0 0 0 0 0,0 0 0 0 0,1 0 0 0 0,-1-1 0 0 0,0 1-1 0 0,0 0 1 0 0,0 0 0 0 0,0 0 0 0 0,0-1 0 0 0,0 1 0 0 0,0-1 0 0 0,0 1 0 0 0,0-1 0 0 0,0 1 0 0 0,0-1-1 0 0,-1 1 1 0 0,1-1 0 0 0,0 0-13 0 0,9-4 126 0 0,0 2 35 0 0,3 1 11 0 0,-3-3-63 0 0,-2 0-48 0 0,2 0 21 0 0,-8 4-65 0 0,0 0 0 0 0,0 0 0 0 0,0 0-1 0 0,0 0 1 0 0,0 0 0 0 0,0-1 0 0 0,0 1 0 0 0,0-1 0 0 0,0 0-17 0 0,2-1 30 0 0,0 0 1 0 0,0 0 0 0 0,0 0 0 0 0,0 0-1 0 0,3 0-30 0 0,14-11 107 0 0,-11 1 1 0 0,-2-3 37 0 0,-1 2-45 0 0,-2-17 28 0 0,6 4-77 0 0,-9-6 58 0 0,-2 31-105 0 0,0 0 0 0 0,0 1 0 0 0,0-1 0 0 0,1 0 1 0 0,-1 1-1 0 0,1-1 0 0 0,-1 0 0 0 0,1 1 0 0 0,0-1 0 0 0,-1 1 0 0 0,1-1 0 0 0,0 1 1 0 0,0-1-5 0 0,0 1 5 0 0,0-1 0 0 0,0 1 0 0 0,0-1 0 0 0,-1 1 0 0 0,1-1 0 0 0,0 1 0 0 0,-1-1 0 0 0,1 0 0 0 0,-1 1 1 0 0,0-1-1 0 0,1 0 0 0 0,-1 0 0 0 0,0 1-5 0 0,0-42 288 0 0,0 25-189 0 0,0 16-94 0 0,0 0 0 0 0,0 1 0 0 0,1-1 1 0 0,-1 0-1 0 0,1 0 0 0 0,0 0 0 0 0,-1 1 1 0 0,1-1-1 0 0,0 0 0 0 0,1-1-5 0 0,1-4 37 0 0,-3 7-37 0 0,0 0 1 0 0,0 0 0 0 0,0 0-1 0 0,0-1 1 0 0,0 1-1 0 0,-1 0 1 0 0,1 0-1 0 0,0 0 1 0 0,0 0 0 0 0,0-1-1 0 0,0 1 1 0 0,0 0-1 0 0,0 0 1 0 0,0 0-1 0 0,-1 0 1 0 0,1-1-1 0 0,0 1 1 0 0,0 0 0 0 0,0 0-1 0 0,0 0 1 0 0,-1 0-1 0 0,1 0 1 0 0,0 0-1 0 0,0 0 1 0 0,0 0 0 0 0,0 0-1 0 0,-1 0 1 0 0,1-1-1 0 0,0 1 1 0 0,0 0-1 0 0,0 0 1 0 0,-1 0 0 0 0,1 0-1 0 0,0 0 1 0 0,0 0-1 0 0,0 0 0 0 0,0 0 1 0 0,-1 0-1 0 0,1 1 1 0 0,0-1 0 0 0,0 0-1 0 0,0 0 1 0 0,0 0-1 0 0,0 0 1 0 0,0-1 0 0 0,0 1-1 0 0,-1 0 1 0 0,1 0-1 0 0,0 0 1 0 0,0 0 0 0 0,0 0-1 0 0,0 0 1 0 0,0 0-1 0 0,0 0 1 0 0,0 0 0 0 0,-1 0-1 0 0,1 0 1 0 0,0 0-1 0 0,0 0 1 0 0,0 0 0 0 0,0 0-1 0 0,0 0 1 0 0,0-1-1 0 0,0 1 1 0 0,0 0 0 0 0,0 0-1 0 0,0 0 1 0 0,0 0-1 0 0,0 0 1 0 0,0 0 0 0 0,-1 0-1 0 0,1 0 1 0 0,0-1-1 0 0,0 1 1 0 0,0 0 0 0 0,0 0-1 0 0,0 0 1 0 0,0 0-1 0 0,0 0 0 0 0,11-14 50 0 0,-8 7-50 0 0,-3 17 16 0 0,0 17 115 0 0,0-18-140 0 0,0-2-53 0 0,2-2-6 0 0,4 0 36 0 0,-4-4 30 0 0,0 1 1 0 0,0-1-1 0 0,-1 1 0 0 0,1-1 1 0 0,-1 1-1 0 0,0 0 1 0 0,1-1-1 0 0,-1 1 0 0 0,0 0 1 0 0,0 0-1 0 0,0 0 0 0 0,0 0 1 0 0,0 0-1 0 0,0 0 1 0 0,-1 0-1 0 0,1 0 0 0 0,-1 0 1 0 0,1 0-1 0 0,-1 1 1 0 0,0 0 1 0 0,1 3-6 0 0,0 0 0 0 0,1 0 0 0 0,0 0 0 0 0,0 0 0 0 0,0 0 1 0 0,0 0-1 0 0,1-1 0 0 0,0 1 0 0 0,0-1 0 0 0,1 0 1 0 0,1 3 5 0 0,-1-3 0 0 0,-1 0 0 0 0,-1 1 0 0 0,1-1 0 0 0,-1 1 0 0 0,0 0 0 0 0,0-1 0 0 0,0 4 0 0 0,9 24 0 0 0,6 28 0 0 0,-6-36-9 0 0,-8-19 3 0 0,-1 0 0 0 0,1 0-1 0 0,-1 0 1 0 0,0 0 0 0 0,-1 0 0 0 0,1 1 0 0 0,-1-1 0 0 0,-1 1 0 0 0,1 0 6 0 0,-1 2 0 0 0,1 0 0 0 0,0-1 0 0 0,0 1 0 0 0,1 0 0 0 0,0 0 0 0 0,1-1 0 0 0,-1 1 0 0 0,-1 0 0 0 0,0 0 0 0 0,0 0 0 0 0,-1 0 0 0 0,0 0 0 0 0,1-1 0 0 0,0 1 0 0 0,1 0 0 0 0,-1 0 0 0 0,2 0 0 0 0,-1-1 0 0 0,0 1 0 0 0,-1 0 0 0 0,0 0 0 0 0,0-1 0 0 0,-1 2 0 0 0,0 33 26 0 0,0 19 81 0 0,0-52-92 0 0,-1 0 1 0 0,-1-1 0 0 0,1 1-1 0 0,-3 7-15 0 0,0 0 29 0 0,-17 77-13 0 0,16-81-16 0 0,0 0 1 0 0,-2 0-1 0 0,0 0 1 0 0,0-1 0 0 0,-1 1-1 0 0,-2 0 0 0 0,1 0 9 0 0,-3 3 33 0 0,-8 4-23 0 0,7-8-8 0 0,10-9 0 0 0,-1 0 1 0 0,0 0 0 0 0,1-1-1 0 0,-1 1 1 0 0,0-1 0 0 0,-1 0-12 0 0,-16 10 43 0 0,-1 1-22 0 0,9-9 32 0 0,-2-5-53 0 0,7 0 12 0 0,-10 1 41 0 0,6 0-45 0 0,11 0-10 0 0,0 0 1 0 0,1 0 0 0 0,-1 0 0 0 0,0 0 0 0 0,0 0 0 0 0,0 0 0 0 0,0 0-1 0 0,1 0 1 0 0,-1 0 0 0 0,0-1 0 0 0,0 1 0 0 0,1 0 0 0 0,-1-1 0 0 0,-1 1 1 0 0,-4-11-75 0 0,6 10 69 0 0,-1 0 0 0 0,1 0-1 0 0,0 0 1 0 0,-1 0-1 0 0,1 0 1 0 0,-1 0 0 0 0,0 0-1 0 0,1 0 1 0 0,-1 1 0 0 0,0-1-1 0 0,0 0 1 0 0,1 0 0 0 0,-1 1-1 0 0,0-1 1 0 0,0 0 0 0 0,0 0 6 0 0,-7-3-50 0 0,4 0-51 0 0,1-1-71 0 0,3-8-150 0 0,0 7 207 0 0,0 4 111 0 0,0 0-33 0 0,0 0-36 0 0,0 0-35 0 0,0 0-36 0 0,0 0-37 0 0,0 1-39 0 0,0-1-37 0 0,0 0-40 0 0,0 0-40 0 0,0 0-40 0 0,0 0-42 0 0,0-1-42 0 0,0 1-42 0 0,0 0-44 0 0,0-1-44 0 0,0-7-1242 0 0,0-8-1034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7:26.81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298 46 7744 0 0,'-1'0'67'0'0,"0"0"-54"0"0,-4 1-61 0 0,3-1 60 0 0,0 0 41 0 0,1-1 33 0 0,-1 0 50 0 0,0 0 57 0 0,1 0 67 0 0,-7-6-198 0 0,6 4-8 0 0,-1 1 131 0 0,1 0-35 0 0,-1-2 60 0 0,1 2-74 0 0,0 0-52 0 0,0 0-9 0 0,0 1 29 0 0,1-1 97 0 0,0 1-37 0 0,-2 0 70 0 0,1 1-83 0 0,-1 1-76 0 0,1 0-14 0 0,-1-1 62 0 0,1-1 77 0 0,1 0-56 0 0,-1 0 35 0 0,-7-6 90 0 0,-9 2 252 0 0,-2 4-23 0 0,5 1-269 0 0,4 0-150 0 0,10 0-63 0 0,-1 0 0 0 0,1 1 0 0 0,-1-1 1 0 0,1 0-1 0 0,-1 0 0 0 0,1 1 1 0 0,-1-1-1 0 0,1 1 0 0 0,-1 0 0 0 0,1-1 1 0 0,0 1-1 0 0,-1 0 0 0 0,1 0-16 0 0,-12 5 93 0 0,-9-1 17 0 0,16 1-48 0 0,4-2-26 0 0,-9 3 65 0 0,-5 4-26 0 0,8-4-62 0 0,5-5-4 0 0,0 2 1 0 0,0-1-1 0 0,0 0 0 0 0,0 0 1 0 0,0 1-1 0 0,1 0-9 0 0,-8 15 8 0 0,3-6-6 0 0,0 0-1 0 0,-4 13-1 0 0,10-23 0 0 0,0-1 0 0 0,0 1 0 0 0,0 0 0 0 0,1 0 0 0 0,-1-1 0 0 0,1 1 0 0 0,0 0 0 0 0,0 0 0 0 0,0 0 0 0 0,0 0 0 0 0,0-1 0 0 0,1 1 0 0 0,-1 0 0 0 0,1 0 0 0 0,0-1 0 0 0,1 4 0 0 0,-2-5 0 0 0,1 0 0 0 0,-1 1 0 0 0,0-1 0 0 0,1 1 0 0 0,-1-1 0 0 0,0 0 0 0 0,0 1 0 0 0,0-1 0 0 0,0 1 0 0 0,0-1 0 0 0,0 1 0 0 0,0-1 0 0 0,0 0 0 0 0,-1 1 0 0 0,1-1 0 0 0,0 1 0 0 0,-1-1 0 0 0,1 0 0 0 0,-1 0 0 0 0,0 1 0 0 0,1-1 0 0 0,-1 1 0 0 0,-4 11 0 0 0,9-2 0 0 0,-3-9 0 0 0,0-1 0 0 0,0 1 0 0 0,-1 0 0 0 0,1-1 0 0 0,-1 1 0 0 0,1-1 0 0 0,-1 1 0 0 0,1 0 0 0 0,-1 0 0 0 0,0 0 0 0 0,0 0 0 0 0,0 0 0 0 0,0-1 0 0 0,1 1 0 0 0,-1-1 0 0 0,0 1 0 0 0,1-1 0 0 0,-1 1 0 0 0,1-1 0 0 0,0 1 0 0 0,-1-1 0 0 0,1 1 0 0 0,0-1 0 0 0,0 0 0 0 0,0 1 0 0 0,4 6 0 0 0,-3-4 0 0 0,-2-3 0 0 0,0 0 0 0 0,1-1 0 0 0,-1 1 0 0 0,0-1 0 0 0,0 1 0 0 0,1 0 0 0 0,-1-1 0 0 0,1 1 0 0 0,-1-1 0 0 0,0 1 0 0 0,1-1 0 0 0,-1 1 0 0 0,1-1 0 0 0,-1 0 0 0 0,1 1 0 0 0,0-1 0 0 0,-1 1 0 0 0,1-1 0 0 0,-1 0 0 0 0,1 0 0 0 0,0 1 0 0 0,0-1 0 0 0,3 2 0 0 0,27 13 0 0 0,-24-10 0 0 0,-6-4 0 0 0,1 0 0 0 0,-1 0 0 0 0,0 0 0 0 0,1-1 0 0 0,-1 1 0 0 0,1 0 0 0 0,-1-1 0 0 0,1 1 0 0 0,0-1 0 0 0,-1 0 0 0 0,1 1 0 0 0,-1-1 0 0 0,1 0 0 0 0,0 0 0 0 0,0 0 0 0 0,11 2-49 0 0,6 4 109 0 0,-8-2-36 0 0,-3-2-43 0 0,-1-1-30 0 0,0 0-39 0 0,-1-1-20 0 0,0 0-38 0 0,1-1-43 0 0,0-1-46 0 0,-3 0-162 0 0,1 0-102 0 0,0 0 13 0 0,-1 0-49 0 0,6-1-639 0 0,2 1-430 0 0,6 2-910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0:57:27.48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168 432 6624 0 0,'0'0'192'0'0,"-2"0"-7"0"0,1 0-203 0 0,-1 0 41 0 0,-1 0 124 0 0,0 0 91 0 0,-6 0 430 0 0,7 0-495 0 0,0 0-44 0 0,0 0-54 0 0,1 0-111 0 0,-2 0 484 0 0,1 0-100 0 0,-4 1-250 0 0,0 1 38 0 0,-9 10 353 0 0,7-5-279 0 0,4-4-143 0 0,0 0-37 0 0,-1-1 1 0 0,4-2-24 0 0,1 0 0 0 0,-1 1 0 0 0,1-1-1 0 0,-1 0 1 0 0,0 0 0 0 0,1 1 0 0 0,-1-1-1 0 0,1 1 1 0 0,-1-1 0 0 0,1 0 0 0 0,-1 1-1 0 0,1-1 1 0 0,-1 1 0 0 0,1-1 0 0 0,0 1-1 0 0,-1 0 1 0 0,1-1 0 0 0,0 1-1 0 0,-1-1 1 0 0,1 1 0 0 0,0 0 0 0 0,-1-1-7 0 0,-1 5 26 0 0,-23 25 156 0 0,5 16 46 0 0,14-33-221 0 0,1-1-1 0 0,-3 15-6 0 0,2-6 11 0 0,5-18-5 0 0,0 1 1 0 0,0-1-1 0 0,0 0 0 0 0,1 1 0 0 0,0-1 0 0 0,0 1 0 0 0,0-1 0 0 0,0 1 0 0 0,0 1-6 0 0,1 7 9 0 0,-1 5 18 0 0,-1-8-11 0 0,1 0 0 0 0,0-1 0 0 0,1 1 0 0 0,0-1 0 0 0,1 5-16 0 0,4-1 13 0 0,-6-11-10 0 0,1 1 1 0 0,0-1 0 0 0,0 0-1 0 0,-1 1 1 0 0,1-1 0 0 0,0 1-1 0 0,-1 0 1 0 0,0-1 0 0 0,1 1-1 0 0,-1-1 1 0 0,0 1 0 0 0,0 0-1 0 0,0-1 1 0 0,0 1-4 0 0,0 6 8 0 0,-1-5-3 0 0,1 0 0 0 0,0 0 0 0 0,0 0 0 0 0,0 0 1 0 0,0 0-1 0 0,0-1 0 0 0,1 1 0 0 0,-1 0 0 0 0,1 0 0 0 0,0 0 0 0 0,0 0-5 0 0,11 12 11 0 0,3 0-11 0 0,1-2 0 0 0,-5-10 29 0 0,9-3 91 0 0,-1-1-15 0 0,1-1 55 0 0,-12-5-33 0 0,-8 6-121 0 0,0 1 0 0 0,0 0 0 0 0,1-1 1 0 0,-1 1-1 0 0,0-1 0 0 0,1 1 0 0 0,-1 0 0 0 0,0-1 1 0 0,1 1-1 0 0,-1 0 0 0 0,1 0 0 0 0,-1-1 1 0 0,0 1-1 0 0,1 0 0 0 0,-1 0 0 0 0,1-1 0 0 0,-1 1 1 0 0,1 0-1 0 0,-1 0 0 0 0,1 0 0 0 0,-1 0 0 0 0,1 0 1 0 0,-1 0-1 0 0,1 0 0 0 0,-1 0 0 0 0,1 0 1 0 0,-1 0-1 0 0,1 0 0 0 0,-1 0-6 0 0,14-2 133 0 0,-13 2-120 0 0,0-1 0 0 0,0 0 1 0 0,0 1-1 0 0,0-1 0 0 0,0 0 1 0 0,0 0-1 0 0,0 0 1 0 0,0 0-1 0 0,-1 0 0 0 0,1 0 1 0 0,0 0-1 0 0,0 0 0 0 0,-1 0 1 0 0,1 0-1 0 0,-1 0 0 0 0,1 0 1 0 0,-1-1-1 0 0,1 0-13 0 0,3-7 106 0 0,-1 4-52 0 0,10-20 146 0 0,-1 10-118 0 0,-10 11-63 0 0,1 1 1 0 0,-1 0 0 0 0,1-1-1 0 0,-1 1 1 0 0,0-1 0 0 0,0 0-1 0 0,0-3-19 0 0,6-14 36 0 0,-7 16-39 0 0,10-26 56 0 0,-6 16-42 0 0,-4 12-4 0 0,-1 0-1 0 0,1 0 0 0 0,0 0 0 0 0,-1 0 1 0 0,0 0-1 0 0,0-1 0 0 0,0 1 1 0 0,0 0-7 0 0,2-14 3 0 0,3 2-3 0 0,-4 12 0 0 0,1 0 0 0 0,-1 0 0 0 0,0 0 0 0 0,-1-1 0 0 0,1 1 0 0 0,0 0 0 0 0,-1-1 0 0 0,0 1 0 0 0,0-1 0 0 0,1-23-1 0 0,0-22 14 0 0,-5 19 35 0 0,-1 14-36 0 0,3 10-12 0 0,1 0 0 0 0,-1 0 0 0 0,1-1 0 0 0,0 1 0 0 0,0-1 0 0 0,1 1 0 0 0,0-1 0 0 0,-1 1-1 0 0,0-1 1 0 0,0 1 0 0 0,0 0 0 0 0,-1-1 0 0 0,0 1 0 0 0,-2-10 11 0 0,-2-11 32 0 0,-4 6-32 0 0,5-6-1 0 0,-5-4 33 0 0,5 4-32 0 0,0 12-11 0 0,4 12 0 0 0,-1 0 0 0 0,1 0 0 0 0,0-1 0 0 0,0 1 0 0 0,1 0 0 0 0,-1-1 0 0 0,1 1 0 0 0,0 0 0 0 0,0-1 0 0 0,-3-16 1 0 0,-2 0 40 0 0,3 16-14 0 0,1-1 0 0 0,-1 0 1 0 0,1 0-1 0 0,0 0 0 0 0,1-4-27 0 0,-3-11 124 0 0,-5 1-27 0 0,6 15-64 0 0,-1-6 93 0 0,3 5-199 0 0,0-2 111 0 0,0-4 116 0 0,0-5 200 0 0,0 7-43 0 0,0 8-145 0 0,0 8-52 0 0,0 0-111 0 0,0 3-44 0 0,0-9 41 0 0,1 1 0 0 0,-1-1 0 0 0,0 1 0 0 0,0-1 0 0 0,1 1 0 0 0,-1-1 0 0 0,1 1 0 0 0,-1-1 0 0 0,1 0 0 0 0,-1 1 0 0 0,1-1 0 0 0,0 0 0 0 0,0 1 0 0 0,5 10 0 0 0,-1 14 0 0 0,10 9 0 0 0,-2 0-6 0 0,-1 0-42 0 0,-11-31 42 0 0,0-1 0 0 0,0 0 0 0 0,-1 0 0 0 0,1 0 0 0 0,-1 0 0 0 0,0 1 0 0 0,0-1 0 0 0,0 0 6 0 0,1 16-42 0 0,7 11 27 0 0,-2-12 15 0 0,-2 0-1 0 0,0 0 1 0 0,-1 1 0 0 0,0 12 0 0 0,-3 75 16 0 0,0-99 2 0 0,1 1 0 0 0,0 0 0 0 0,0 0 0 0 0,1-1 0 0 0,1 4-18 0 0,-1-4 13 0 0,0 0-1 0 0,-1 0 0 0 0,0 0 0 0 0,0 0 1 0 0,-1 2-13 0 0,0 79 10 0 0,0-85-3 0 0,0-1 1 0 0,0 1-1 0 0,1 0 0 0 0,-1-1 0 0 0,0 1 0 0 0,1-1 0 0 0,0 1 0 0 0,0 0 1 0 0,-1-1-1 0 0,1 0 0 0 0,1 1 0 0 0,-1 0-7 0 0,0-1 8 0 0,0 0 0 0 0,0 0 0 0 0,0 0 0 0 0,0 0 0 0 0,0 1 0 0 0,-1-1 0 0 0,1 0 0 0 0,-1 0 0 0 0,0 1 0 0 0,0-1 0 0 0,0 0 0 0 0,0 1-8 0 0,0 2-45 0 0,0-1 35 0 0,0 3 60 0 0,0 8 115 0 0,0-10-172 0 0,0 1-68 0 0,0 0-54 0 0,0 2-75 0 0,0 0-88 0 0,0 1-100 0 0,0-8 62 0 0,0-1-54 0 0,0 1-48 0 0,0-1-42 0 0,0 0-143 0 0,0 1-40 0 0,0-1-173 0 0,0 0-459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4A89-FEAD-4C2F-B937-B7DF57F37C0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E8A-AC66-4B80-BB02-62C03C4B5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3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4A89-FEAD-4C2F-B937-B7DF57F37C0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E8A-AC66-4B80-BB02-62C03C4B5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6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4A89-FEAD-4C2F-B937-B7DF57F37C0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E8A-AC66-4B80-BB02-62C03C4B5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9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4A89-FEAD-4C2F-B937-B7DF57F37C0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E8A-AC66-4B80-BB02-62C03C4B5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0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4A89-FEAD-4C2F-B937-B7DF57F37C0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E8A-AC66-4B80-BB02-62C03C4B5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8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4A89-FEAD-4C2F-B937-B7DF57F37C0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E8A-AC66-4B80-BB02-62C03C4B5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4A89-FEAD-4C2F-B937-B7DF57F37C0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E8A-AC66-4B80-BB02-62C03C4B5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8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4A89-FEAD-4C2F-B937-B7DF57F37C0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E8A-AC66-4B80-BB02-62C03C4B5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5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4A89-FEAD-4C2F-B937-B7DF57F37C0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E8A-AC66-4B80-BB02-62C03C4B5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2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4A89-FEAD-4C2F-B937-B7DF57F37C0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E8A-AC66-4B80-BB02-62C03C4B5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9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4A89-FEAD-4C2F-B937-B7DF57F37C0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E8A-AC66-4B80-BB02-62C03C4B5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14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F4A89-FEAD-4C2F-B937-B7DF57F37C0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CE8A-AC66-4B80-BB02-62C03C4B5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54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7.png"/><Relationship Id="rId299" Type="http://schemas.openxmlformats.org/officeDocument/2006/relationships/image" Target="../media/image168.png"/><Relationship Id="rId21" Type="http://schemas.openxmlformats.org/officeDocument/2006/relationships/image" Target="../media/image29.png"/><Relationship Id="rId63" Type="http://schemas.openxmlformats.org/officeDocument/2006/relationships/image" Target="../media/image50.png"/><Relationship Id="rId159" Type="http://schemas.openxmlformats.org/officeDocument/2006/relationships/image" Target="../media/image98.png"/><Relationship Id="rId170" Type="http://schemas.openxmlformats.org/officeDocument/2006/relationships/customXml" Target="../ink/ink83.xml"/><Relationship Id="rId226" Type="http://schemas.openxmlformats.org/officeDocument/2006/relationships/customXml" Target="../ink/ink111.xml"/><Relationship Id="rId268" Type="http://schemas.openxmlformats.org/officeDocument/2006/relationships/customXml" Target="../ink/ink132.xml"/><Relationship Id="rId32" Type="http://schemas.openxmlformats.org/officeDocument/2006/relationships/customXml" Target="../ink/ink14.xml"/><Relationship Id="rId74" Type="http://schemas.openxmlformats.org/officeDocument/2006/relationships/customXml" Target="../ink/ink35.xml"/><Relationship Id="rId128" Type="http://schemas.openxmlformats.org/officeDocument/2006/relationships/customXml" Target="../ink/ink62.xml"/><Relationship Id="rId181" Type="http://schemas.openxmlformats.org/officeDocument/2006/relationships/image" Target="../media/image109.png"/><Relationship Id="rId237" Type="http://schemas.openxmlformats.org/officeDocument/2006/relationships/image" Target="../media/image137.png"/><Relationship Id="rId279" Type="http://schemas.openxmlformats.org/officeDocument/2006/relationships/image" Target="../media/image158.png"/><Relationship Id="rId43" Type="http://schemas.openxmlformats.org/officeDocument/2006/relationships/image" Target="../media/image40.png"/><Relationship Id="rId139" Type="http://schemas.openxmlformats.org/officeDocument/2006/relationships/image" Target="../media/image88.png"/><Relationship Id="rId290" Type="http://schemas.openxmlformats.org/officeDocument/2006/relationships/customXml" Target="../ink/ink143.xml"/><Relationship Id="rId85" Type="http://schemas.openxmlformats.org/officeDocument/2006/relationships/image" Target="../media/image61.png"/><Relationship Id="rId150" Type="http://schemas.openxmlformats.org/officeDocument/2006/relationships/customXml" Target="../ink/ink73.xml"/><Relationship Id="rId192" Type="http://schemas.openxmlformats.org/officeDocument/2006/relationships/customXml" Target="../ink/ink94.xml"/><Relationship Id="rId206" Type="http://schemas.openxmlformats.org/officeDocument/2006/relationships/customXml" Target="../ink/ink101.xml"/><Relationship Id="rId248" Type="http://schemas.openxmlformats.org/officeDocument/2006/relationships/customXml" Target="../ink/ink122.xml"/><Relationship Id="rId12" Type="http://schemas.openxmlformats.org/officeDocument/2006/relationships/customXml" Target="../ink/ink4.xml"/><Relationship Id="rId108" Type="http://schemas.openxmlformats.org/officeDocument/2006/relationships/customXml" Target="../ink/ink52.xml"/><Relationship Id="rId54" Type="http://schemas.openxmlformats.org/officeDocument/2006/relationships/customXml" Target="../ink/ink25.xml"/><Relationship Id="rId75" Type="http://schemas.openxmlformats.org/officeDocument/2006/relationships/image" Target="../media/image56.png"/><Relationship Id="rId96" Type="http://schemas.openxmlformats.org/officeDocument/2006/relationships/customXml" Target="../ink/ink46.xml"/><Relationship Id="rId140" Type="http://schemas.openxmlformats.org/officeDocument/2006/relationships/customXml" Target="../ink/ink68.xml"/><Relationship Id="rId161" Type="http://schemas.openxmlformats.org/officeDocument/2006/relationships/image" Target="../media/image99.png"/><Relationship Id="rId182" Type="http://schemas.openxmlformats.org/officeDocument/2006/relationships/customXml" Target="../ink/ink89.xml"/><Relationship Id="rId217" Type="http://schemas.openxmlformats.org/officeDocument/2006/relationships/image" Target="../media/image127.png"/><Relationship Id="rId238" Type="http://schemas.openxmlformats.org/officeDocument/2006/relationships/customXml" Target="../ink/ink117.xml"/><Relationship Id="rId259" Type="http://schemas.openxmlformats.org/officeDocument/2006/relationships/image" Target="../media/image148.png"/><Relationship Id="rId23" Type="http://schemas.openxmlformats.org/officeDocument/2006/relationships/image" Target="../media/image30.png"/><Relationship Id="rId119" Type="http://schemas.openxmlformats.org/officeDocument/2006/relationships/image" Target="../media/image78.png"/><Relationship Id="rId270" Type="http://schemas.openxmlformats.org/officeDocument/2006/relationships/customXml" Target="../ink/ink133.xml"/><Relationship Id="rId291" Type="http://schemas.openxmlformats.org/officeDocument/2006/relationships/image" Target="../media/image164.png"/><Relationship Id="rId44" Type="http://schemas.openxmlformats.org/officeDocument/2006/relationships/customXml" Target="../ink/ink20.xml"/><Relationship Id="rId65" Type="http://schemas.openxmlformats.org/officeDocument/2006/relationships/image" Target="../media/image51.png"/><Relationship Id="rId86" Type="http://schemas.openxmlformats.org/officeDocument/2006/relationships/customXml" Target="../ink/ink41.xml"/><Relationship Id="rId130" Type="http://schemas.openxmlformats.org/officeDocument/2006/relationships/customXml" Target="../ink/ink63.xml"/><Relationship Id="rId151" Type="http://schemas.openxmlformats.org/officeDocument/2006/relationships/image" Target="../media/image94.png"/><Relationship Id="rId172" Type="http://schemas.openxmlformats.org/officeDocument/2006/relationships/customXml" Target="../ink/ink84.xml"/><Relationship Id="rId193" Type="http://schemas.openxmlformats.org/officeDocument/2006/relationships/image" Target="../media/image115.png"/><Relationship Id="rId207" Type="http://schemas.openxmlformats.org/officeDocument/2006/relationships/image" Target="../media/image122.png"/><Relationship Id="rId228" Type="http://schemas.openxmlformats.org/officeDocument/2006/relationships/customXml" Target="../ink/ink112.xml"/><Relationship Id="rId249" Type="http://schemas.openxmlformats.org/officeDocument/2006/relationships/image" Target="../media/image143.png"/><Relationship Id="rId13" Type="http://schemas.openxmlformats.org/officeDocument/2006/relationships/image" Target="../media/image25.png"/><Relationship Id="rId109" Type="http://schemas.openxmlformats.org/officeDocument/2006/relationships/image" Target="../media/image73.png"/><Relationship Id="rId260" Type="http://schemas.openxmlformats.org/officeDocument/2006/relationships/customXml" Target="../ink/ink128.xml"/><Relationship Id="rId281" Type="http://schemas.openxmlformats.org/officeDocument/2006/relationships/image" Target="../media/image159.png"/><Relationship Id="rId34" Type="http://schemas.openxmlformats.org/officeDocument/2006/relationships/customXml" Target="../ink/ink15.xml"/><Relationship Id="rId55" Type="http://schemas.openxmlformats.org/officeDocument/2006/relationships/image" Target="../media/image46.png"/><Relationship Id="rId76" Type="http://schemas.openxmlformats.org/officeDocument/2006/relationships/customXml" Target="../ink/ink36.xml"/><Relationship Id="rId97" Type="http://schemas.openxmlformats.org/officeDocument/2006/relationships/image" Target="../media/image67.png"/><Relationship Id="rId120" Type="http://schemas.openxmlformats.org/officeDocument/2006/relationships/customXml" Target="../ink/ink58.xml"/><Relationship Id="rId141" Type="http://schemas.openxmlformats.org/officeDocument/2006/relationships/image" Target="../media/image89.png"/><Relationship Id="rId7" Type="http://schemas.openxmlformats.org/officeDocument/2006/relationships/image" Target="../media/image22.png"/><Relationship Id="rId162" Type="http://schemas.openxmlformats.org/officeDocument/2006/relationships/customXml" Target="../ink/ink79.xml"/><Relationship Id="rId183" Type="http://schemas.openxmlformats.org/officeDocument/2006/relationships/image" Target="../media/image110.png"/><Relationship Id="rId218" Type="http://schemas.openxmlformats.org/officeDocument/2006/relationships/customXml" Target="../ink/ink107.xml"/><Relationship Id="rId239" Type="http://schemas.openxmlformats.org/officeDocument/2006/relationships/image" Target="../media/image138.png"/><Relationship Id="rId250" Type="http://schemas.openxmlformats.org/officeDocument/2006/relationships/customXml" Target="../ink/ink123.xml"/><Relationship Id="rId271" Type="http://schemas.openxmlformats.org/officeDocument/2006/relationships/image" Target="../media/image154.png"/><Relationship Id="rId292" Type="http://schemas.openxmlformats.org/officeDocument/2006/relationships/customXml" Target="../ink/ink144.xml"/><Relationship Id="rId24" Type="http://schemas.openxmlformats.org/officeDocument/2006/relationships/customXml" Target="../ink/ink10.xml"/><Relationship Id="rId45" Type="http://schemas.openxmlformats.org/officeDocument/2006/relationships/image" Target="../media/image41.png"/><Relationship Id="rId66" Type="http://schemas.openxmlformats.org/officeDocument/2006/relationships/customXml" Target="../ink/ink31.xml"/><Relationship Id="rId87" Type="http://schemas.openxmlformats.org/officeDocument/2006/relationships/image" Target="../media/image62.png"/><Relationship Id="rId110" Type="http://schemas.openxmlformats.org/officeDocument/2006/relationships/customXml" Target="../ink/ink53.xml"/><Relationship Id="rId131" Type="http://schemas.openxmlformats.org/officeDocument/2006/relationships/image" Target="../media/image84.png"/><Relationship Id="rId152" Type="http://schemas.openxmlformats.org/officeDocument/2006/relationships/customXml" Target="../ink/ink74.xml"/><Relationship Id="rId173" Type="http://schemas.openxmlformats.org/officeDocument/2006/relationships/image" Target="../media/image105.png"/><Relationship Id="rId194" Type="http://schemas.openxmlformats.org/officeDocument/2006/relationships/customXml" Target="../ink/ink95.xml"/><Relationship Id="rId208" Type="http://schemas.openxmlformats.org/officeDocument/2006/relationships/customXml" Target="../ink/ink102.xml"/><Relationship Id="rId229" Type="http://schemas.openxmlformats.org/officeDocument/2006/relationships/image" Target="../media/image133.png"/><Relationship Id="rId240" Type="http://schemas.openxmlformats.org/officeDocument/2006/relationships/customXml" Target="../ink/ink118.xml"/><Relationship Id="rId261" Type="http://schemas.openxmlformats.org/officeDocument/2006/relationships/image" Target="../media/image149.png"/><Relationship Id="rId14" Type="http://schemas.openxmlformats.org/officeDocument/2006/relationships/customXml" Target="../ink/ink5.xml"/><Relationship Id="rId35" Type="http://schemas.openxmlformats.org/officeDocument/2006/relationships/image" Target="../media/image36.png"/><Relationship Id="rId56" Type="http://schemas.openxmlformats.org/officeDocument/2006/relationships/customXml" Target="../ink/ink26.xml"/><Relationship Id="rId77" Type="http://schemas.openxmlformats.org/officeDocument/2006/relationships/image" Target="../media/image57.png"/><Relationship Id="rId100" Type="http://schemas.openxmlformats.org/officeDocument/2006/relationships/customXml" Target="../ink/ink48.xml"/><Relationship Id="rId282" Type="http://schemas.openxmlformats.org/officeDocument/2006/relationships/customXml" Target="../ink/ink139.xml"/><Relationship Id="rId8" Type="http://schemas.openxmlformats.org/officeDocument/2006/relationships/customXml" Target="../ink/ink2.xml"/><Relationship Id="rId98" Type="http://schemas.openxmlformats.org/officeDocument/2006/relationships/customXml" Target="../ink/ink47.xml"/><Relationship Id="rId121" Type="http://schemas.openxmlformats.org/officeDocument/2006/relationships/image" Target="../media/image79.png"/><Relationship Id="rId142" Type="http://schemas.openxmlformats.org/officeDocument/2006/relationships/customXml" Target="../ink/ink69.xml"/><Relationship Id="rId163" Type="http://schemas.openxmlformats.org/officeDocument/2006/relationships/image" Target="../media/image100.png"/><Relationship Id="rId184" Type="http://schemas.openxmlformats.org/officeDocument/2006/relationships/customXml" Target="../ink/ink90.xml"/><Relationship Id="rId219" Type="http://schemas.openxmlformats.org/officeDocument/2006/relationships/image" Target="../media/image128.png"/><Relationship Id="rId230" Type="http://schemas.openxmlformats.org/officeDocument/2006/relationships/customXml" Target="../ink/ink113.xml"/><Relationship Id="rId251" Type="http://schemas.openxmlformats.org/officeDocument/2006/relationships/image" Target="../media/image144.png"/><Relationship Id="rId25" Type="http://schemas.openxmlformats.org/officeDocument/2006/relationships/image" Target="../media/image31.png"/><Relationship Id="rId46" Type="http://schemas.openxmlformats.org/officeDocument/2006/relationships/customXml" Target="../ink/ink21.xml"/><Relationship Id="rId67" Type="http://schemas.openxmlformats.org/officeDocument/2006/relationships/image" Target="../media/image52.png"/><Relationship Id="rId272" Type="http://schemas.openxmlformats.org/officeDocument/2006/relationships/customXml" Target="../ink/ink134.xml"/><Relationship Id="rId293" Type="http://schemas.openxmlformats.org/officeDocument/2006/relationships/image" Target="../media/image165.png"/><Relationship Id="rId88" Type="http://schemas.openxmlformats.org/officeDocument/2006/relationships/customXml" Target="../ink/ink42.xml"/><Relationship Id="rId111" Type="http://schemas.openxmlformats.org/officeDocument/2006/relationships/image" Target="../media/image74.png"/><Relationship Id="rId132" Type="http://schemas.openxmlformats.org/officeDocument/2006/relationships/customXml" Target="../ink/ink64.xml"/><Relationship Id="rId153" Type="http://schemas.openxmlformats.org/officeDocument/2006/relationships/image" Target="../media/image95.png"/><Relationship Id="rId174" Type="http://schemas.openxmlformats.org/officeDocument/2006/relationships/customXml" Target="../ink/ink85.xml"/><Relationship Id="rId195" Type="http://schemas.openxmlformats.org/officeDocument/2006/relationships/image" Target="../media/image116.png"/><Relationship Id="rId209" Type="http://schemas.openxmlformats.org/officeDocument/2006/relationships/image" Target="../media/image123.png"/><Relationship Id="rId220" Type="http://schemas.openxmlformats.org/officeDocument/2006/relationships/customXml" Target="../ink/ink108.xml"/><Relationship Id="rId241" Type="http://schemas.openxmlformats.org/officeDocument/2006/relationships/image" Target="../media/image139.png"/><Relationship Id="rId15" Type="http://schemas.openxmlformats.org/officeDocument/2006/relationships/image" Target="../media/image26.png"/><Relationship Id="rId36" Type="http://schemas.openxmlformats.org/officeDocument/2006/relationships/customXml" Target="../ink/ink16.xml"/><Relationship Id="rId57" Type="http://schemas.openxmlformats.org/officeDocument/2006/relationships/image" Target="../media/image47.png"/><Relationship Id="rId262" Type="http://schemas.openxmlformats.org/officeDocument/2006/relationships/customXml" Target="../ink/ink129.xml"/><Relationship Id="rId283" Type="http://schemas.openxmlformats.org/officeDocument/2006/relationships/image" Target="../media/image160.png"/><Relationship Id="rId78" Type="http://schemas.openxmlformats.org/officeDocument/2006/relationships/customXml" Target="../ink/ink37.xml"/><Relationship Id="rId99" Type="http://schemas.openxmlformats.org/officeDocument/2006/relationships/image" Target="../media/image68.png"/><Relationship Id="rId101" Type="http://schemas.openxmlformats.org/officeDocument/2006/relationships/image" Target="../media/image69.png"/><Relationship Id="rId122" Type="http://schemas.openxmlformats.org/officeDocument/2006/relationships/customXml" Target="../ink/ink59.xml"/><Relationship Id="rId143" Type="http://schemas.openxmlformats.org/officeDocument/2006/relationships/image" Target="../media/image90.png"/><Relationship Id="rId164" Type="http://schemas.openxmlformats.org/officeDocument/2006/relationships/customXml" Target="../ink/ink80.xml"/><Relationship Id="rId185" Type="http://schemas.openxmlformats.org/officeDocument/2006/relationships/image" Target="../media/image111.png"/><Relationship Id="rId9" Type="http://schemas.openxmlformats.org/officeDocument/2006/relationships/image" Target="../media/image23.png"/><Relationship Id="rId210" Type="http://schemas.openxmlformats.org/officeDocument/2006/relationships/customXml" Target="../ink/ink103.xml"/><Relationship Id="rId26" Type="http://schemas.openxmlformats.org/officeDocument/2006/relationships/customXml" Target="../ink/ink11.xml"/><Relationship Id="rId231" Type="http://schemas.openxmlformats.org/officeDocument/2006/relationships/image" Target="../media/image134.png"/><Relationship Id="rId252" Type="http://schemas.openxmlformats.org/officeDocument/2006/relationships/customXml" Target="../ink/ink124.xml"/><Relationship Id="rId273" Type="http://schemas.openxmlformats.org/officeDocument/2006/relationships/image" Target="../media/image155.png"/><Relationship Id="rId294" Type="http://schemas.openxmlformats.org/officeDocument/2006/relationships/customXml" Target="../ink/ink145.xml"/><Relationship Id="rId47" Type="http://schemas.openxmlformats.org/officeDocument/2006/relationships/image" Target="../media/image42.png"/><Relationship Id="rId68" Type="http://schemas.openxmlformats.org/officeDocument/2006/relationships/customXml" Target="../ink/ink32.xml"/><Relationship Id="rId89" Type="http://schemas.openxmlformats.org/officeDocument/2006/relationships/image" Target="../media/image63.png"/><Relationship Id="rId112" Type="http://schemas.openxmlformats.org/officeDocument/2006/relationships/customXml" Target="../ink/ink54.xml"/><Relationship Id="rId133" Type="http://schemas.openxmlformats.org/officeDocument/2006/relationships/image" Target="../media/image85.png"/><Relationship Id="rId154" Type="http://schemas.openxmlformats.org/officeDocument/2006/relationships/customXml" Target="../ink/ink75.xml"/><Relationship Id="rId175" Type="http://schemas.openxmlformats.org/officeDocument/2006/relationships/image" Target="../media/image106.png"/><Relationship Id="rId196" Type="http://schemas.openxmlformats.org/officeDocument/2006/relationships/customXml" Target="../ink/ink96.xml"/><Relationship Id="rId200" Type="http://schemas.openxmlformats.org/officeDocument/2006/relationships/customXml" Target="../ink/ink98.xml"/><Relationship Id="rId16" Type="http://schemas.openxmlformats.org/officeDocument/2006/relationships/customXml" Target="../ink/ink6.xml"/><Relationship Id="rId221" Type="http://schemas.openxmlformats.org/officeDocument/2006/relationships/image" Target="../media/image129.png"/><Relationship Id="rId242" Type="http://schemas.openxmlformats.org/officeDocument/2006/relationships/customXml" Target="../ink/ink119.xml"/><Relationship Id="rId263" Type="http://schemas.openxmlformats.org/officeDocument/2006/relationships/image" Target="../media/image150.png"/><Relationship Id="rId284" Type="http://schemas.openxmlformats.org/officeDocument/2006/relationships/customXml" Target="../ink/ink140.xml"/><Relationship Id="rId37" Type="http://schemas.openxmlformats.org/officeDocument/2006/relationships/image" Target="../media/image37.png"/><Relationship Id="rId58" Type="http://schemas.openxmlformats.org/officeDocument/2006/relationships/customXml" Target="../ink/ink27.xml"/><Relationship Id="rId79" Type="http://schemas.openxmlformats.org/officeDocument/2006/relationships/image" Target="../media/image58.png"/><Relationship Id="rId102" Type="http://schemas.openxmlformats.org/officeDocument/2006/relationships/customXml" Target="../ink/ink49.xml"/><Relationship Id="rId123" Type="http://schemas.openxmlformats.org/officeDocument/2006/relationships/image" Target="../media/image80.png"/><Relationship Id="rId144" Type="http://schemas.openxmlformats.org/officeDocument/2006/relationships/customXml" Target="../ink/ink70.xml"/><Relationship Id="rId90" Type="http://schemas.openxmlformats.org/officeDocument/2006/relationships/customXml" Target="../ink/ink43.xml"/><Relationship Id="rId165" Type="http://schemas.openxmlformats.org/officeDocument/2006/relationships/image" Target="../media/image101.png"/><Relationship Id="rId186" Type="http://schemas.openxmlformats.org/officeDocument/2006/relationships/customXml" Target="../ink/ink91.xml"/><Relationship Id="rId211" Type="http://schemas.openxmlformats.org/officeDocument/2006/relationships/image" Target="../media/image124.png"/><Relationship Id="rId232" Type="http://schemas.openxmlformats.org/officeDocument/2006/relationships/customXml" Target="../ink/ink114.xml"/><Relationship Id="rId253" Type="http://schemas.openxmlformats.org/officeDocument/2006/relationships/image" Target="../media/image145.png"/><Relationship Id="rId274" Type="http://schemas.openxmlformats.org/officeDocument/2006/relationships/customXml" Target="../ink/ink135.xml"/><Relationship Id="rId295" Type="http://schemas.openxmlformats.org/officeDocument/2006/relationships/image" Target="../media/image166.png"/><Relationship Id="rId27" Type="http://schemas.openxmlformats.org/officeDocument/2006/relationships/image" Target="../media/image32.png"/><Relationship Id="rId48" Type="http://schemas.openxmlformats.org/officeDocument/2006/relationships/customXml" Target="../ink/ink22.xml"/><Relationship Id="rId69" Type="http://schemas.openxmlformats.org/officeDocument/2006/relationships/image" Target="../media/image53.png"/><Relationship Id="rId113" Type="http://schemas.openxmlformats.org/officeDocument/2006/relationships/image" Target="../media/image75.png"/><Relationship Id="rId134" Type="http://schemas.openxmlformats.org/officeDocument/2006/relationships/customXml" Target="../ink/ink65.xml"/><Relationship Id="rId80" Type="http://schemas.openxmlformats.org/officeDocument/2006/relationships/customXml" Target="../ink/ink38.xml"/><Relationship Id="rId155" Type="http://schemas.openxmlformats.org/officeDocument/2006/relationships/image" Target="../media/image96.png"/><Relationship Id="rId176" Type="http://schemas.openxmlformats.org/officeDocument/2006/relationships/customXml" Target="../ink/ink86.xml"/><Relationship Id="rId197" Type="http://schemas.openxmlformats.org/officeDocument/2006/relationships/image" Target="../media/image117.png"/><Relationship Id="rId201" Type="http://schemas.openxmlformats.org/officeDocument/2006/relationships/image" Target="../media/image119.png"/><Relationship Id="rId222" Type="http://schemas.openxmlformats.org/officeDocument/2006/relationships/customXml" Target="../ink/ink109.xml"/><Relationship Id="rId243" Type="http://schemas.openxmlformats.org/officeDocument/2006/relationships/image" Target="../media/image140.png"/><Relationship Id="rId264" Type="http://schemas.openxmlformats.org/officeDocument/2006/relationships/customXml" Target="../ink/ink130.xml"/><Relationship Id="rId285" Type="http://schemas.openxmlformats.org/officeDocument/2006/relationships/image" Target="../media/image161.png"/><Relationship Id="rId17" Type="http://schemas.openxmlformats.org/officeDocument/2006/relationships/image" Target="../media/image27.png"/><Relationship Id="rId38" Type="http://schemas.openxmlformats.org/officeDocument/2006/relationships/customXml" Target="../ink/ink17.xml"/><Relationship Id="rId59" Type="http://schemas.openxmlformats.org/officeDocument/2006/relationships/image" Target="../media/image48.png"/><Relationship Id="rId103" Type="http://schemas.openxmlformats.org/officeDocument/2006/relationships/image" Target="../media/image70.png"/><Relationship Id="rId124" Type="http://schemas.openxmlformats.org/officeDocument/2006/relationships/customXml" Target="../ink/ink60.xml"/><Relationship Id="rId70" Type="http://schemas.openxmlformats.org/officeDocument/2006/relationships/customXml" Target="../ink/ink33.xml"/><Relationship Id="rId91" Type="http://schemas.openxmlformats.org/officeDocument/2006/relationships/image" Target="../media/image64.png"/><Relationship Id="rId145" Type="http://schemas.openxmlformats.org/officeDocument/2006/relationships/image" Target="../media/image91.png"/><Relationship Id="rId166" Type="http://schemas.openxmlformats.org/officeDocument/2006/relationships/customXml" Target="../ink/ink81.xml"/><Relationship Id="rId187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4.xml"/><Relationship Id="rId233" Type="http://schemas.openxmlformats.org/officeDocument/2006/relationships/image" Target="../media/image135.png"/><Relationship Id="rId254" Type="http://schemas.openxmlformats.org/officeDocument/2006/relationships/customXml" Target="../ink/ink125.xml"/><Relationship Id="rId28" Type="http://schemas.openxmlformats.org/officeDocument/2006/relationships/customXml" Target="../ink/ink12.xml"/><Relationship Id="rId49" Type="http://schemas.openxmlformats.org/officeDocument/2006/relationships/image" Target="../media/image43.png"/><Relationship Id="rId114" Type="http://schemas.openxmlformats.org/officeDocument/2006/relationships/customXml" Target="../ink/ink55.xml"/><Relationship Id="rId275" Type="http://schemas.openxmlformats.org/officeDocument/2006/relationships/image" Target="../media/image156.png"/><Relationship Id="rId296" Type="http://schemas.openxmlformats.org/officeDocument/2006/relationships/customXml" Target="../ink/ink146.xml"/><Relationship Id="rId300" Type="http://schemas.openxmlformats.org/officeDocument/2006/relationships/customXml" Target="../ink/ink148.xml"/><Relationship Id="rId60" Type="http://schemas.openxmlformats.org/officeDocument/2006/relationships/customXml" Target="../ink/ink28.xml"/><Relationship Id="rId81" Type="http://schemas.openxmlformats.org/officeDocument/2006/relationships/image" Target="../media/image59.png"/><Relationship Id="rId135" Type="http://schemas.openxmlformats.org/officeDocument/2006/relationships/image" Target="../media/image86.png"/><Relationship Id="rId156" Type="http://schemas.openxmlformats.org/officeDocument/2006/relationships/customXml" Target="../ink/ink76.xml"/><Relationship Id="rId177" Type="http://schemas.openxmlformats.org/officeDocument/2006/relationships/image" Target="../media/image107.png"/><Relationship Id="rId198" Type="http://schemas.openxmlformats.org/officeDocument/2006/relationships/customXml" Target="../ink/ink97.xml"/><Relationship Id="rId202" Type="http://schemas.openxmlformats.org/officeDocument/2006/relationships/customXml" Target="../ink/ink99.xml"/><Relationship Id="rId223" Type="http://schemas.openxmlformats.org/officeDocument/2006/relationships/image" Target="../media/image130.png"/><Relationship Id="rId244" Type="http://schemas.openxmlformats.org/officeDocument/2006/relationships/customXml" Target="../ink/ink120.xml"/><Relationship Id="rId18" Type="http://schemas.openxmlformats.org/officeDocument/2006/relationships/customXml" Target="../ink/ink7.xml"/><Relationship Id="rId39" Type="http://schemas.openxmlformats.org/officeDocument/2006/relationships/image" Target="../media/image38.png"/><Relationship Id="rId265" Type="http://schemas.openxmlformats.org/officeDocument/2006/relationships/image" Target="../media/image151.png"/><Relationship Id="rId286" Type="http://schemas.openxmlformats.org/officeDocument/2006/relationships/customXml" Target="../ink/ink141.xml"/><Relationship Id="rId50" Type="http://schemas.openxmlformats.org/officeDocument/2006/relationships/customXml" Target="../ink/ink23.xml"/><Relationship Id="rId104" Type="http://schemas.openxmlformats.org/officeDocument/2006/relationships/customXml" Target="../ink/ink50.xml"/><Relationship Id="rId125" Type="http://schemas.openxmlformats.org/officeDocument/2006/relationships/image" Target="../media/image81.png"/><Relationship Id="rId146" Type="http://schemas.openxmlformats.org/officeDocument/2006/relationships/customXml" Target="../ink/ink71.xml"/><Relationship Id="rId167" Type="http://schemas.openxmlformats.org/officeDocument/2006/relationships/image" Target="../media/image102.png"/><Relationship Id="rId188" Type="http://schemas.openxmlformats.org/officeDocument/2006/relationships/customXml" Target="../ink/ink92.xml"/><Relationship Id="rId71" Type="http://schemas.openxmlformats.org/officeDocument/2006/relationships/image" Target="../media/image54.png"/><Relationship Id="rId92" Type="http://schemas.openxmlformats.org/officeDocument/2006/relationships/customXml" Target="../ink/ink44.xml"/><Relationship Id="rId213" Type="http://schemas.openxmlformats.org/officeDocument/2006/relationships/image" Target="../media/image125.png"/><Relationship Id="rId234" Type="http://schemas.openxmlformats.org/officeDocument/2006/relationships/customXml" Target="../ink/ink115.xml"/><Relationship Id="rId2" Type="http://schemas.openxmlformats.org/officeDocument/2006/relationships/customXml" Target="../ink/ink1.xml"/><Relationship Id="rId29" Type="http://schemas.openxmlformats.org/officeDocument/2006/relationships/image" Target="../media/image33.png"/><Relationship Id="rId255" Type="http://schemas.openxmlformats.org/officeDocument/2006/relationships/image" Target="../media/image146.png"/><Relationship Id="rId276" Type="http://schemas.openxmlformats.org/officeDocument/2006/relationships/customXml" Target="../ink/ink136.xml"/><Relationship Id="rId297" Type="http://schemas.openxmlformats.org/officeDocument/2006/relationships/image" Target="../media/image167.png"/><Relationship Id="rId40" Type="http://schemas.openxmlformats.org/officeDocument/2006/relationships/customXml" Target="../ink/ink18.xml"/><Relationship Id="rId115" Type="http://schemas.openxmlformats.org/officeDocument/2006/relationships/image" Target="../media/image76.png"/><Relationship Id="rId136" Type="http://schemas.openxmlformats.org/officeDocument/2006/relationships/customXml" Target="../ink/ink66.xml"/><Relationship Id="rId157" Type="http://schemas.openxmlformats.org/officeDocument/2006/relationships/image" Target="../media/image97.png"/><Relationship Id="rId178" Type="http://schemas.openxmlformats.org/officeDocument/2006/relationships/customXml" Target="../ink/ink87.xml"/><Relationship Id="rId301" Type="http://schemas.openxmlformats.org/officeDocument/2006/relationships/image" Target="../media/image169.png"/><Relationship Id="rId61" Type="http://schemas.openxmlformats.org/officeDocument/2006/relationships/image" Target="../media/image49.png"/><Relationship Id="rId82" Type="http://schemas.openxmlformats.org/officeDocument/2006/relationships/customXml" Target="../ink/ink39.xml"/><Relationship Id="rId199" Type="http://schemas.openxmlformats.org/officeDocument/2006/relationships/image" Target="../media/image118.png"/><Relationship Id="rId203" Type="http://schemas.openxmlformats.org/officeDocument/2006/relationships/image" Target="../media/image120.png"/><Relationship Id="rId19" Type="http://schemas.openxmlformats.org/officeDocument/2006/relationships/image" Target="../media/image28.png"/><Relationship Id="rId224" Type="http://schemas.openxmlformats.org/officeDocument/2006/relationships/customXml" Target="../ink/ink110.xml"/><Relationship Id="rId245" Type="http://schemas.openxmlformats.org/officeDocument/2006/relationships/image" Target="../media/image141.png"/><Relationship Id="rId266" Type="http://schemas.openxmlformats.org/officeDocument/2006/relationships/customXml" Target="../ink/ink131.xml"/><Relationship Id="rId287" Type="http://schemas.openxmlformats.org/officeDocument/2006/relationships/image" Target="../media/image162.png"/><Relationship Id="rId30" Type="http://schemas.openxmlformats.org/officeDocument/2006/relationships/customXml" Target="../ink/ink13.xml"/><Relationship Id="rId105" Type="http://schemas.openxmlformats.org/officeDocument/2006/relationships/image" Target="../media/image71.png"/><Relationship Id="rId126" Type="http://schemas.openxmlformats.org/officeDocument/2006/relationships/customXml" Target="../ink/ink61.xml"/><Relationship Id="rId147" Type="http://schemas.openxmlformats.org/officeDocument/2006/relationships/image" Target="../media/image92.png"/><Relationship Id="rId168" Type="http://schemas.openxmlformats.org/officeDocument/2006/relationships/customXml" Target="../ink/ink82.xml"/><Relationship Id="rId51" Type="http://schemas.openxmlformats.org/officeDocument/2006/relationships/image" Target="../media/image44.png"/><Relationship Id="rId72" Type="http://schemas.openxmlformats.org/officeDocument/2006/relationships/customXml" Target="../ink/ink34.xml"/><Relationship Id="rId93" Type="http://schemas.openxmlformats.org/officeDocument/2006/relationships/image" Target="../media/image65.png"/><Relationship Id="rId189" Type="http://schemas.openxmlformats.org/officeDocument/2006/relationships/image" Target="../media/image113.png"/><Relationship Id="rId214" Type="http://schemas.openxmlformats.org/officeDocument/2006/relationships/customXml" Target="../ink/ink105.xml"/><Relationship Id="rId235" Type="http://schemas.openxmlformats.org/officeDocument/2006/relationships/image" Target="../media/image136.png"/><Relationship Id="rId256" Type="http://schemas.openxmlformats.org/officeDocument/2006/relationships/customXml" Target="../ink/ink126.xml"/><Relationship Id="rId277" Type="http://schemas.openxmlformats.org/officeDocument/2006/relationships/image" Target="../media/image157.png"/><Relationship Id="rId298" Type="http://schemas.openxmlformats.org/officeDocument/2006/relationships/customXml" Target="../ink/ink147.xml"/><Relationship Id="rId116" Type="http://schemas.openxmlformats.org/officeDocument/2006/relationships/customXml" Target="../ink/ink56.xml"/><Relationship Id="rId137" Type="http://schemas.openxmlformats.org/officeDocument/2006/relationships/image" Target="../media/image87.png"/><Relationship Id="rId158" Type="http://schemas.openxmlformats.org/officeDocument/2006/relationships/customXml" Target="../ink/ink77.xml"/><Relationship Id="rId302" Type="http://schemas.openxmlformats.org/officeDocument/2006/relationships/customXml" Target="../ink/ink149.xml"/><Relationship Id="rId20" Type="http://schemas.openxmlformats.org/officeDocument/2006/relationships/customXml" Target="../ink/ink8.xml"/><Relationship Id="rId41" Type="http://schemas.openxmlformats.org/officeDocument/2006/relationships/image" Target="../media/image39.png"/><Relationship Id="rId62" Type="http://schemas.openxmlformats.org/officeDocument/2006/relationships/customXml" Target="../ink/ink29.xml"/><Relationship Id="rId83" Type="http://schemas.openxmlformats.org/officeDocument/2006/relationships/image" Target="../media/image60.png"/><Relationship Id="rId179" Type="http://schemas.openxmlformats.org/officeDocument/2006/relationships/image" Target="../media/image108.png"/><Relationship Id="rId190" Type="http://schemas.openxmlformats.org/officeDocument/2006/relationships/customXml" Target="../ink/ink93.xml"/><Relationship Id="rId204" Type="http://schemas.openxmlformats.org/officeDocument/2006/relationships/customXml" Target="../ink/ink100.xml"/><Relationship Id="rId225" Type="http://schemas.openxmlformats.org/officeDocument/2006/relationships/image" Target="../media/image131.png"/><Relationship Id="rId246" Type="http://schemas.openxmlformats.org/officeDocument/2006/relationships/customXml" Target="../ink/ink121.xml"/><Relationship Id="rId267" Type="http://schemas.openxmlformats.org/officeDocument/2006/relationships/image" Target="../media/image152.png"/><Relationship Id="rId288" Type="http://schemas.openxmlformats.org/officeDocument/2006/relationships/customXml" Target="../ink/ink142.xml"/><Relationship Id="rId106" Type="http://schemas.openxmlformats.org/officeDocument/2006/relationships/customXml" Target="../ink/ink51.xml"/><Relationship Id="rId127" Type="http://schemas.openxmlformats.org/officeDocument/2006/relationships/image" Target="../media/image82.png"/><Relationship Id="rId10" Type="http://schemas.openxmlformats.org/officeDocument/2006/relationships/customXml" Target="../ink/ink3.xml"/><Relationship Id="rId31" Type="http://schemas.openxmlformats.org/officeDocument/2006/relationships/image" Target="../media/image34.png"/><Relationship Id="rId52" Type="http://schemas.openxmlformats.org/officeDocument/2006/relationships/customXml" Target="../ink/ink24.xml"/><Relationship Id="rId73" Type="http://schemas.openxmlformats.org/officeDocument/2006/relationships/image" Target="../media/image55.png"/><Relationship Id="rId94" Type="http://schemas.openxmlformats.org/officeDocument/2006/relationships/customXml" Target="../ink/ink45.xml"/><Relationship Id="rId148" Type="http://schemas.openxmlformats.org/officeDocument/2006/relationships/customXml" Target="../ink/ink72.xml"/><Relationship Id="rId169" Type="http://schemas.openxmlformats.org/officeDocument/2006/relationships/image" Target="../media/image103.png"/><Relationship Id="rId180" Type="http://schemas.openxmlformats.org/officeDocument/2006/relationships/customXml" Target="../ink/ink88.xml"/><Relationship Id="rId215" Type="http://schemas.openxmlformats.org/officeDocument/2006/relationships/image" Target="../media/image126.png"/><Relationship Id="rId236" Type="http://schemas.openxmlformats.org/officeDocument/2006/relationships/customXml" Target="../ink/ink116.xml"/><Relationship Id="rId257" Type="http://schemas.openxmlformats.org/officeDocument/2006/relationships/image" Target="../media/image147.png"/><Relationship Id="rId278" Type="http://schemas.openxmlformats.org/officeDocument/2006/relationships/customXml" Target="../ink/ink137.xml"/><Relationship Id="rId303" Type="http://schemas.openxmlformats.org/officeDocument/2006/relationships/image" Target="../media/image170.png"/><Relationship Id="rId42" Type="http://schemas.openxmlformats.org/officeDocument/2006/relationships/customXml" Target="../ink/ink19.xml"/><Relationship Id="rId84" Type="http://schemas.openxmlformats.org/officeDocument/2006/relationships/customXml" Target="../ink/ink40.xml"/><Relationship Id="rId138" Type="http://schemas.openxmlformats.org/officeDocument/2006/relationships/customXml" Target="../ink/ink67.xml"/><Relationship Id="rId191" Type="http://schemas.openxmlformats.org/officeDocument/2006/relationships/image" Target="../media/image114.png"/><Relationship Id="rId205" Type="http://schemas.openxmlformats.org/officeDocument/2006/relationships/image" Target="../media/image121.png"/><Relationship Id="rId247" Type="http://schemas.openxmlformats.org/officeDocument/2006/relationships/image" Target="../media/image142.png"/><Relationship Id="rId107" Type="http://schemas.openxmlformats.org/officeDocument/2006/relationships/image" Target="../media/image72.png"/><Relationship Id="rId289" Type="http://schemas.openxmlformats.org/officeDocument/2006/relationships/image" Target="../media/image163.png"/><Relationship Id="rId11" Type="http://schemas.openxmlformats.org/officeDocument/2006/relationships/image" Target="../media/image24.png"/><Relationship Id="rId53" Type="http://schemas.openxmlformats.org/officeDocument/2006/relationships/image" Target="../media/image45.png"/><Relationship Id="rId149" Type="http://schemas.openxmlformats.org/officeDocument/2006/relationships/image" Target="../media/image93.png"/><Relationship Id="rId95" Type="http://schemas.openxmlformats.org/officeDocument/2006/relationships/image" Target="../media/image66.png"/><Relationship Id="rId160" Type="http://schemas.openxmlformats.org/officeDocument/2006/relationships/customXml" Target="../ink/ink78.xml"/><Relationship Id="rId216" Type="http://schemas.openxmlformats.org/officeDocument/2006/relationships/customXml" Target="../ink/ink106.xml"/><Relationship Id="rId258" Type="http://schemas.openxmlformats.org/officeDocument/2006/relationships/customXml" Target="../ink/ink127.xml"/><Relationship Id="rId22" Type="http://schemas.openxmlformats.org/officeDocument/2006/relationships/customXml" Target="../ink/ink9.xml"/><Relationship Id="rId64" Type="http://schemas.openxmlformats.org/officeDocument/2006/relationships/customXml" Target="../ink/ink30.xml"/><Relationship Id="rId118" Type="http://schemas.openxmlformats.org/officeDocument/2006/relationships/customXml" Target="../ink/ink57.xml"/><Relationship Id="rId171" Type="http://schemas.openxmlformats.org/officeDocument/2006/relationships/image" Target="../media/image104.png"/><Relationship Id="rId227" Type="http://schemas.openxmlformats.org/officeDocument/2006/relationships/image" Target="../media/image132.png"/><Relationship Id="rId269" Type="http://schemas.openxmlformats.org/officeDocument/2006/relationships/image" Target="../media/image153.png"/><Relationship Id="rId33" Type="http://schemas.openxmlformats.org/officeDocument/2006/relationships/image" Target="../media/image35.png"/><Relationship Id="rId129" Type="http://schemas.openxmlformats.org/officeDocument/2006/relationships/image" Target="../media/image83.png"/><Relationship Id="rId280" Type="http://schemas.openxmlformats.org/officeDocument/2006/relationships/customXml" Target="../ink/ink138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06.xml"/><Relationship Id="rId21" Type="http://schemas.openxmlformats.org/officeDocument/2006/relationships/image" Target="../media/image178.png"/><Relationship Id="rId63" Type="http://schemas.openxmlformats.org/officeDocument/2006/relationships/customXml" Target="../ink/ink179.xml"/><Relationship Id="rId159" Type="http://schemas.openxmlformats.org/officeDocument/2006/relationships/image" Target="../media/image79.png"/><Relationship Id="rId170" Type="http://schemas.openxmlformats.org/officeDocument/2006/relationships/customXml" Target="../ink/ink233.xml"/><Relationship Id="rId226" Type="http://schemas.openxmlformats.org/officeDocument/2006/relationships/customXml" Target="../ink/ink261.xml"/><Relationship Id="rId268" Type="http://schemas.openxmlformats.org/officeDocument/2006/relationships/customXml" Target="../ink/ink282.xml"/><Relationship Id="rId32" Type="http://schemas.openxmlformats.org/officeDocument/2006/relationships/customXml" Target="../ink/ink163.xml"/><Relationship Id="rId74" Type="http://schemas.openxmlformats.org/officeDocument/2006/relationships/image" Target="../media/image204.png"/><Relationship Id="rId128" Type="http://schemas.openxmlformats.org/officeDocument/2006/relationships/image" Target="../media/image231.png"/><Relationship Id="rId181" Type="http://schemas.openxmlformats.org/officeDocument/2006/relationships/image" Target="../media/image256.png"/><Relationship Id="rId237" Type="http://schemas.openxmlformats.org/officeDocument/2006/relationships/image" Target="../media/image284.png"/><Relationship Id="rId279" Type="http://schemas.openxmlformats.org/officeDocument/2006/relationships/image" Target="../media/image305.png"/><Relationship Id="rId43" Type="http://schemas.openxmlformats.org/officeDocument/2006/relationships/customXml" Target="../ink/ink169.xml"/><Relationship Id="rId139" Type="http://schemas.openxmlformats.org/officeDocument/2006/relationships/image" Target="../media/image236.png"/><Relationship Id="rId290" Type="http://schemas.openxmlformats.org/officeDocument/2006/relationships/customXml" Target="../ink/ink293.xml"/><Relationship Id="rId85" Type="http://schemas.openxmlformats.org/officeDocument/2006/relationships/customXml" Target="../ink/ink190.xml"/><Relationship Id="rId150" Type="http://schemas.openxmlformats.org/officeDocument/2006/relationships/customXml" Target="../ink/ink223.xml"/><Relationship Id="rId192" Type="http://schemas.openxmlformats.org/officeDocument/2006/relationships/customXml" Target="../ink/ink244.xml"/><Relationship Id="rId206" Type="http://schemas.openxmlformats.org/officeDocument/2006/relationships/customXml" Target="../ink/ink251.xml"/><Relationship Id="rId248" Type="http://schemas.openxmlformats.org/officeDocument/2006/relationships/customXml" Target="../ink/ink272.xml"/><Relationship Id="rId269" Type="http://schemas.openxmlformats.org/officeDocument/2006/relationships/image" Target="../media/image300.png"/><Relationship Id="rId12" Type="http://schemas.openxmlformats.org/officeDocument/2006/relationships/customXml" Target="../ink/ink153.xml"/><Relationship Id="rId33" Type="http://schemas.openxmlformats.org/officeDocument/2006/relationships/image" Target="../media/image184.png"/><Relationship Id="rId108" Type="http://schemas.openxmlformats.org/officeDocument/2006/relationships/image" Target="../media/image221.png"/><Relationship Id="rId129" Type="http://schemas.openxmlformats.org/officeDocument/2006/relationships/customXml" Target="../ink/ink212.xml"/><Relationship Id="rId280" Type="http://schemas.openxmlformats.org/officeDocument/2006/relationships/customXml" Target="../ink/ink288.xml"/><Relationship Id="rId54" Type="http://schemas.openxmlformats.org/officeDocument/2006/relationships/image" Target="../media/image194.png"/><Relationship Id="rId75" Type="http://schemas.openxmlformats.org/officeDocument/2006/relationships/customXml" Target="../ink/ink185.xml"/><Relationship Id="rId96" Type="http://schemas.openxmlformats.org/officeDocument/2006/relationships/image" Target="../media/image215.png"/><Relationship Id="rId140" Type="http://schemas.openxmlformats.org/officeDocument/2006/relationships/customXml" Target="../ink/ink218.xml"/><Relationship Id="rId161" Type="http://schemas.openxmlformats.org/officeDocument/2006/relationships/image" Target="../media/image246.png"/><Relationship Id="rId182" Type="http://schemas.openxmlformats.org/officeDocument/2006/relationships/customXml" Target="../ink/ink239.xml"/><Relationship Id="rId217" Type="http://schemas.openxmlformats.org/officeDocument/2006/relationships/image" Target="../media/image274.png"/><Relationship Id="rId238" Type="http://schemas.openxmlformats.org/officeDocument/2006/relationships/customXml" Target="../ink/ink267.xml"/><Relationship Id="rId259" Type="http://schemas.openxmlformats.org/officeDocument/2006/relationships/image" Target="../media/image295.png"/><Relationship Id="rId23" Type="http://schemas.openxmlformats.org/officeDocument/2006/relationships/image" Target="../media/image179.png"/><Relationship Id="rId119" Type="http://schemas.openxmlformats.org/officeDocument/2006/relationships/customXml" Target="../ink/ink207.xml"/><Relationship Id="rId270" Type="http://schemas.openxmlformats.org/officeDocument/2006/relationships/customXml" Target="../ink/ink283.xml"/><Relationship Id="rId291" Type="http://schemas.openxmlformats.org/officeDocument/2006/relationships/image" Target="../media/image311.png"/><Relationship Id="rId44" Type="http://schemas.openxmlformats.org/officeDocument/2006/relationships/image" Target="../media/image189.png"/><Relationship Id="rId65" Type="http://schemas.openxmlformats.org/officeDocument/2006/relationships/customXml" Target="../ink/ink180.xml"/><Relationship Id="rId86" Type="http://schemas.openxmlformats.org/officeDocument/2006/relationships/image" Target="../media/image210.png"/><Relationship Id="rId130" Type="http://schemas.openxmlformats.org/officeDocument/2006/relationships/image" Target="../media/image232.png"/><Relationship Id="rId151" Type="http://schemas.openxmlformats.org/officeDocument/2006/relationships/image" Target="../media/image242.png"/><Relationship Id="rId172" Type="http://schemas.openxmlformats.org/officeDocument/2006/relationships/customXml" Target="../ink/ink234.xml"/><Relationship Id="rId193" Type="http://schemas.openxmlformats.org/officeDocument/2006/relationships/image" Target="../media/image262.png"/><Relationship Id="rId207" Type="http://schemas.openxmlformats.org/officeDocument/2006/relationships/image" Target="../media/image269.png"/><Relationship Id="rId228" Type="http://schemas.openxmlformats.org/officeDocument/2006/relationships/customXml" Target="../ink/ink262.xml"/><Relationship Id="rId249" Type="http://schemas.openxmlformats.org/officeDocument/2006/relationships/image" Target="../media/image290.png"/><Relationship Id="rId13" Type="http://schemas.openxmlformats.org/officeDocument/2006/relationships/image" Target="../media/image15.png"/><Relationship Id="rId109" Type="http://schemas.openxmlformats.org/officeDocument/2006/relationships/customXml" Target="../ink/ink202.xml"/><Relationship Id="rId260" Type="http://schemas.openxmlformats.org/officeDocument/2006/relationships/customXml" Target="../ink/ink278.xml"/><Relationship Id="rId281" Type="http://schemas.openxmlformats.org/officeDocument/2006/relationships/image" Target="../media/image306.png"/><Relationship Id="rId34" Type="http://schemas.openxmlformats.org/officeDocument/2006/relationships/customXml" Target="../ink/ink164.xml"/><Relationship Id="rId55" Type="http://schemas.openxmlformats.org/officeDocument/2006/relationships/customXml" Target="../ink/ink175.xml"/><Relationship Id="rId76" Type="http://schemas.openxmlformats.org/officeDocument/2006/relationships/image" Target="../media/image205.png"/><Relationship Id="rId97" Type="http://schemas.openxmlformats.org/officeDocument/2006/relationships/customXml" Target="../ink/ink196.xml"/><Relationship Id="rId120" Type="http://schemas.openxmlformats.org/officeDocument/2006/relationships/image" Target="../media/image227.png"/><Relationship Id="rId141" Type="http://schemas.openxmlformats.org/officeDocument/2006/relationships/image" Target="../media/image237.png"/><Relationship Id="rId7" Type="http://schemas.openxmlformats.org/officeDocument/2006/relationships/image" Target="../media/image172.png"/><Relationship Id="rId162" Type="http://schemas.openxmlformats.org/officeDocument/2006/relationships/customXml" Target="../ink/ink229.xml"/><Relationship Id="rId183" Type="http://schemas.openxmlformats.org/officeDocument/2006/relationships/image" Target="../media/image257.png"/><Relationship Id="rId218" Type="http://schemas.openxmlformats.org/officeDocument/2006/relationships/customXml" Target="../ink/ink257.xml"/><Relationship Id="rId239" Type="http://schemas.openxmlformats.org/officeDocument/2006/relationships/image" Target="../media/image285.png"/><Relationship Id="rId250" Type="http://schemas.openxmlformats.org/officeDocument/2006/relationships/customXml" Target="../ink/ink273.xml"/><Relationship Id="rId271" Type="http://schemas.openxmlformats.org/officeDocument/2006/relationships/image" Target="../media/image301.png"/><Relationship Id="rId292" Type="http://schemas.openxmlformats.org/officeDocument/2006/relationships/customXml" Target="../ink/ink294.xml"/><Relationship Id="rId24" Type="http://schemas.openxmlformats.org/officeDocument/2006/relationships/customXml" Target="../ink/ink159.xml"/><Relationship Id="rId45" Type="http://schemas.openxmlformats.org/officeDocument/2006/relationships/customXml" Target="../ink/ink170.xml"/><Relationship Id="rId66" Type="http://schemas.openxmlformats.org/officeDocument/2006/relationships/image" Target="../media/image200.png"/><Relationship Id="rId87" Type="http://schemas.openxmlformats.org/officeDocument/2006/relationships/customXml" Target="../ink/ink191.xml"/><Relationship Id="rId110" Type="http://schemas.openxmlformats.org/officeDocument/2006/relationships/image" Target="../media/image222.png"/><Relationship Id="rId131" Type="http://schemas.openxmlformats.org/officeDocument/2006/relationships/customXml" Target="../ink/ink213.xml"/><Relationship Id="rId152" Type="http://schemas.openxmlformats.org/officeDocument/2006/relationships/customXml" Target="../ink/ink224.xml"/><Relationship Id="rId173" Type="http://schemas.openxmlformats.org/officeDocument/2006/relationships/image" Target="../media/image252.png"/><Relationship Id="rId194" Type="http://schemas.openxmlformats.org/officeDocument/2006/relationships/customXml" Target="../ink/ink245.xml"/><Relationship Id="rId208" Type="http://schemas.openxmlformats.org/officeDocument/2006/relationships/customXml" Target="../ink/ink252.xml"/><Relationship Id="rId229" Type="http://schemas.openxmlformats.org/officeDocument/2006/relationships/image" Target="../media/image280.png"/><Relationship Id="rId240" Type="http://schemas.openxmlformats.org/officeDocument/2006/relationships/customXml" Target="../ink/ink268.xml"/><Relationship Id="rId261" Type="http://schemas.openxmlformats.org/officeDocument/2006/relationships/image" Target="../media/image296.png"/><Relationship Id="rId14" Type="http://schemas.openxmlformats.org/officeDocument/2006/relationships/customXml" Target="../ink/ink154.xml"/><Relationship Id="rId35" Type="http://schemas.openxmlformats.org/officeDocument/2006/relationships/image" Target="../media/image185.png"/><Relationship Id="rId56" Type="http://schemas.openxmlformats.org/officeDocument/2006/relationships/image" Target="../media/image195.png"/><Relationship Id="rId77" Type="http://schemas.openxmlformats.org/officeDocument/2006/relationships/customXml" Target="../ink/ink186.xml"/><Relationship Id="rId100" Type="http://schemas.openxmlformats.org/officeDocument/2006/relationships/image" Target="../media/image217.png"/><Relationship Id="rId282" Type="http://schemas.openxmlformats.org/officeDocument/2006/relationships/customXml" Target="../ink/ink289.xml"/><Relationship Id="rId8" Type="http://schemas.openxmlformats.org/officeDocument/2006/relationships/customXml" Target="../ink/ink151.xml"/><Relationship Id="rId98" Type="http://schemas.openxmlformats.org/officeDocument/2006/relationships/image" Target="../media/image216.png"/><Relationship Id="rId121" Type="http://schemas.openxmlformats.org/officeDocument/2006/relationships/customXml" Target="../ink/ink208.xml"/><Relationship Id="rId142" Type="http://schemas.openxmlformats.org/officeDocument/2006/relationships/customXml" Target="../ink/ink219.xml"/><Relationship Id="rId163" Type="http://schemas.openxmlformats.org/officeDocument/2006/relationships/image" Target="../media/image247.png"/><Relationship Id="rId184" Type="http://schemas.openxmlformats.org/officeDocument/2006/relationships/customXml" Target="../ink/ink240.xml"/><Relationship Id="rId219" Type="http://schemas.openxmlformats.org/officeDocument/2006/relationships/image" Target="../media/image275.png"/><Relationship Id="rId230" Type="http://schemas.openxmlformats.org/officeDocument/2006/relationships/customXml" Target="../ink/ink263.xml"/><Relationship Id="rId251" Type="http://schemas.openxmlformats.org/officeDocument/2006/relationships/image" Target="../media/image291.png"/><Relationship Id="rId25" Type="http://schemas.openxmlformats.org/officeDocument/2006/relationships/image" Target="../media/image180.png"/><Relationship Id="rId46" Type="http://schemas.openxmlformats.org/officeDocument/2006/relationships/image" Target="../media/image190.png"/><Relationship Id="rId67" Type="http://schemas.openxmlformats.org/officeDocument/2006/relationships/customXml" Target="../ink/ink181.xml"/><Relationship Id="rId272" Type="http://schemas.openxmlformats.org/officeDocument/2006/relationships/customXml" Target="../ink/ink284.xml"/><Relationship Id="rId293" Type="http://schemas.openxmlformats.org/officeDocument/2006/relationships/image" Target="../media/image312.png"/><Relationship Id="rId88" Type="http://schemas.openxmlformats.org/officeDocument/2006/relationships/image" Target="../media/image211.png"/><Relationship Id="rId111" Type="http://schemas.openxmlformats.org/officeDocument/2006/relationships/customXml" Target="../ink/ink203.xml"/><Relationship Id="rId132" Type="http://schemas.openxmlformats.org/officeDocument/2006/relationships/image" Target="../media/image233.png"/><Relationship Id="rId153" Type="http://schemas.openxmlformats.org/officeDocument/2006/relationships/image" Target="../media/image243.png"/><Relationship Id="rId174" Type="http://schemas.openxmlformats.org/officeDocument/2006/relationships/customXml" Target="../ink/ink235.xml"/><Relationship Id="rId195" Type="http://schemas.openxmlformats.org/officeDocument/2006/relationships/image" Target="../media/image263.png"/><Relationship Id="rId209" Type="http://schemas.openxmlformats.org/officeDocument/2006/relationships/image" Target="../media/image270.png"/><Relationship Id="rId220" Type="http://schemas.openxmlformats.org/officeDocument/2006/relationships/customXml" Target="../ink/ink258.xml"/><Relationship Id="rId241" Type="http://schemas.openxmlformats.org/officeDocument/2006/relationships/image" Target="../media/image286.png"/><Relationship Id="rId15" Type="http://schemas.openxmlformats.org/officeDocument/2006/relationships/image" Target="../media/image175.png"/><Relationship Id="rId36" Type="http://schemas.openxmlformats.org/officeDocument/2006/relationships/customXml" Target="../ink/ink165.xml"/><Relationship Id="rId57" Type="http://schemas.openxmlformats.org/officeDocument/2006/relationships/customXml" Target="../ink/ink176.xml"/><Relationship Id="rId262" Type="http://schemas.openxmlformats.org/officeDocument/2006/relationships/customXml" Target="../ink/ink279.xml"/><Relationship Id="rId283" Type="http://schemas.openxmlformats.org/officeDocument/2006/relationships/image" Target="../media/image307.png"/><Relationship Id="rId78" Type="http://schemas.openxmlformats.org/officeDocument/2006/relationships/image" Target="../media/image206.png"/><Relationship Id="rId99" Type="http://schemas.openxmlformats.org/officeDocument/2006/relationships/customXml" Target="../ink/ink197.xml"/><Relationship Id="rId101" Type="http://schemas.openxmlformats.org/officeDocument/2006/relationships/customXml" Target="../ink/ink198.xml"/><Relationship Id="rId122" Type="http://schemas.openxmlformats.org/officeDocument/2006/relationships/image" Target="../media/image228.png"/><Relationship Id="rId143" Type="http://schemas.openxmlformats.org/officeDocument/2006/relationships/image" Target="../media/image238.png"/><Relationship Id="rId164" Type="http://schemas.openxmlformats.org/officeDocument/2006/relationships/customXml" Target="../ink/ink230.xml"/><Relationship Id="rId185" Type="http://schemas.openxmlformats.org/officeDocument/2006/relationships/image" Target="../media/image258.png"/><Relationship Id="rId9" Type="http://schemas.openxmlformats.org/officeDocument/2006/relationships/image" Target="../media/image173.png"/><Relationship Id="rId210" Type="http://schemas.openxmlformats.org/officeDocument/2006/relationships/customXml" Target="../ink/ink253.xml"/><Relationship Id="rId26" Type="http://schemas.openxmlformats.org/officeDocument/2006/relationships/customXml" Target="../ink/ink160.xml"/><Relationship Id="rId231" Type="http://schemas.openxmlformats.org/officeDocument/2006/relationships/image" Target="../media/image281.png"/><Relationship Id="rId252" Type="http://schemas.openxmlformats.org/officeDocument/2006/relationships/customXml" Target="../ink/ink274.xml"/><Relationship Id="rId273" Type="http://schemas.openxmlformats.org/officeDocument/2006/relationships/image" Target="../media/image302.png"/><Relationship Id="rId47" Type="http://schemas.openxmlformats.org/officeDocument/2006/relationships/customXml" Target="../ink/ink171.xml"/><Relationship Id="rId68" Type="http://schemas.openxmlformats.org/officeDocument/2006/relationships/image" Target="../media/image201.png"/><Relationship Id="rId89" Type="http://schemas.openxmlformats.org/officeDocument/2006/relationships/customXml" Target="../ink/ink192.xml"/><Relationship Id="rId112" Type="http://schemas.openxmlformats.org/officeDocument/2006/relationships/image" Target="../media/image223.png"/><Relationship Id="rId133" Type="http://schemas.openxmlformats.org/officeDocument/2006/relationships/customXml" Target="../ink/ink214.xml"/><Relationship Id="rId154" Type="http://schemas.openxmlformats.org/officeDocument/2006/relationships/customXml" Target="../ink/ink225.xml"/><Relationship Id="rId175" Type="http://schemas.openxmlformats.org/officeDocument/2006/relationships/image" Target="../media/image253.png"/><Relationship Id="rId196" Type="http://schemas.openxmlformats.org/officeDocument/2006/relationships/customXml" Target="../ink/ink246.xml"/><Relationship Id="rId200" Type="http://schemas.openxmlformats.org/officeDocument/2006/relationships/customXml" Target="../ink/ink248.xml"/><Relationship Id="rId16" Type="http://schemas.openxmlformats.org/officeDocument/2006/relationships/customXml" Target="../ink/ink155.xml"/><Relationship Id="rId221" Type="http://schemas.openxmlformats.org/officeDocument/2006/relationships/image" Target="../media/image276.png"/><Relationship Id="rId242" Type="http://schemas.openxmlformats.org/officeDocument/2006/relationships/customXml" Target="../ink/ink269.xml"/><Relationship Id="rId263" Type="http://schemas.openxmlformats.org/officeDocument/2006/relationships/image" Target="../media/image297.png"/><Relationship Id="rId284" Type="http://schemas.openxmlformats.org/officeDocument/2006/relationships/customXml" Target="../ink/ink290.xml"/><Relationship Id="rId37" Type="http://schemas.openxmlformats.org/officeDocument/2006/relationships/customXml" Target="../ink/ink166.xml"/><Relationship Id="rId58" Type="http://schemas.openxmlformats.org/officeDocument/2006/relationships/image" Target="../media/image196.png"/><Relationship Id="rId79" Type="http://schemas.openxmlformats.org/officeDocument/2006/relationships/customXml" Target="../ink/ink187.xml"/><Relationship Id="rId102" Type="http://schemas.openxmlformats.org/officeDocument/2006/relationships/image" Target="../media/image218.png"/><Relationship Id="rId123" Type="http://schemas.openxmlformats.org/officeDocument/2006/relationships/customXml" Target="../ink/ink209.xml"/><Relationship Id="rId144" Type="http://schemas.openxmlformats.org/officeDocument/2006/relationships/customXml" Target="../ink/ink220.xml"/><Relationship Id="rId90" Type="http://schemas.openxmlformats.org/officeDocument/2006/relationships/image" Target="../media/image212.png"/><Relationship Id="rId165" Type="http://schemas.openxmlformats.org/officeDocument/2006/relationships/image" Target="../media/image248.png"/><Relationship Id="rId186" Type="http://schemas.openxmlformats.org/officeDocument/2006/relationships/customXml" Target="../ink/ink241.xml"/><Relationship Id="rId211" Type="http://schemas.openxmlformats.org/officeDocument/2006/relationships/image" Target="../media/image271.png"/><Relationship Id="rId232" Type="http://schemas.openxmlformats.org/officeDocument/2006/relationships/customXml" Target="../ink/ink264.xml"/><Relationship Id="rId253" Type="http://schemas.openxmlformats.org/officeDocument/2006/relationships/image" Target="../media/image292.png"/><Relationship Id="rId274" Type="http://schemas.openxmlformats.org/officeDocument/2006/relationships/customXml" Target="../ink/ink285.xml"/><Relationship Id="rId27" Type="http://schemas.openxmlformats.org/officeDocument/2006/relationships/image" Target="../media/image181.png"/><Relationship Id="rId48" Type="http://schemas.openxmlformats.org/officeDocument/2006/relationships/image" Target="../media/image191.png"/><Relationship Id="rId69" Type="http://schemas.openxmlformats.org/officeDocument/2006/relationships/customXml" Target="../ink/ink182.xml"/><Relationship Id="rId113" Type="http://schemas.openxmlformats.org/officeDocument/2006/relationships/customXml" Target="../ink/ink204.xml"/><Relationship Id="rId134" Type="http://schemas.openxmlformats.org/officeDocument/2006/relationships/customXml" Target="../ink/ink215.xml"/><Relationship Id="rId80" Type="http://schemas.openxmlformats.org/officeDocument/2006/relationships/image" Target="../media/image207.png"/><Relationship Id="rId155" Type="http://schemas.openxmlformats.org/officeDocument/2006/relationships/image" Target="../media/image244.png"/><Relationship Id="rId176" Type="http://schemas.openxmlformats.org/officeDocument/2006/relationships/customXml" Target="../ink/ink236.xml"/><Relationship Id="rId197" Type="http://schemas.openxmlformats.org/officeDocument/2006/relationships/image" Target="../media/image264.png"/><Relationship Id="rId201" Type="http://schemas.openxmlformats.org/officeDocument/2006/relationships/image" Target="../media/image266.png"/><Relationship Id="rId222" Type="http://schemas.openxmlformats.org/officeDocument/2006/relationships/customXml" Target="../ink/ink259.xml"/><Relationship Id="rId243" Type="http://schemas.openxmlformats.org/officeDocument/2006/relationships/image" Target="../media/image287.png"/><Relationship Id="rId264" Type="http://schemas.openxmlformats.org/officeDocument/2006/relationships/customXml" Target="../ink/ink280.xml"/><Relationship Id="rId285" Type="http://schemas.openxmlformats.org/officeDocument/2006/relationships/image" Target="../media/image308.png"/><Relationship Id="rId17" Type="http://schemas.openxmlformats.org/officeDocument/2006/relationships/image" Target="../media/image176.png"/><Relationship Id="rId38" Type="http://schemas.openxmlformats.org/officeDocument/2006/relationships/image" Target="../media/image186.png"/><Relationship Id="rId59" Type="http://schemas.openxmlformats.org/officeDocument/2006/relationships/customXml" Target="../ink/ink177.xml"/><Relationship Id="rId103" Type="http://schemas.openxmlformats.org/officeDocument/2006/relationships/customXml" Target="../ink/ink199.xml"/><Relationship Id="rId124" Type="http://schemas.openxmlformats.org/officeDocument/2006/relationships/image" Target="../media/image229.png"/><Relationship Id="rId70" Type="http://schemas.openxmlformats.org/officeDocument/2006/relationships/image" Target="../media/image202.png"/><Relationship Id="rId91" Type="http://schemas.openxmlformats.org/officeDocument/2006/relationships/customXml" Target="../ink/ink193.xml"/><Relationship Id="rId145" Type="http://schemas.openxmlformats.org/officeDocument/2006/relationships/image" Target="../media/image239.png"/><Relationship Id="rId166" Type="http://schemas.openxmlformats.org/officeDocument/2006/relationships/customXml" Target="../ink/ink231.xml"/><Relationship Id="rId187" Type="http://schemas.openxmlformats.org/officeDocument/2006/relationships/image" Target="../media/image25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54.xml"/><Relationship Id="rId233" Type="http://schemas.openxmlformats.org/officeDocument/2006/relationships/image" Target="../media/image282.png"/><Relationship Id="rId254" Type="http://schemas.openxmlformats.org/officeDocument/2006/relationships/customXml" Target="../ink/ink275.xml"/><Relationship Id="rId28" Type="http://schemas.openxmlformats.org/officeDocument/2006/relationships/customXml" Target="../ink/ink161.xml"/><Relationship Id="rId49" Type="http://schemas.openxmlformats.org/officeDocument/2006/relationships/customXml" Target="../ink/ink172.xml"/><Relationship Id="rId114" Type="http://schemas.openxmlformats.org/officeDocument/2006/relationships/image" Target="../media/image224.png"/><Relationship Id="rId275" Type="http://schemas.openxmlformats.org/officeDocument/2006/relationships/image" Target="../media/image303.png"/><Relationship Id="rId60" Type="http://schemas.openxmlformats.org/officeDocument/2006/relationships/image" Target="../media/image197.png"/><Relationship Id="rId81" Type="http://schemas.openxmlformats.org/officeDocument/2006/relationships/customXml" Target="../ink/ink188.xml"/><Relationship Id="rId135" Type="http://schemas.openxmlformats.org/officeDocument/2006/relationships/image" Target="../media/image234.png"/><Relationship Id="rId156" Type="http://schemas.openxmlformats.org/officeDocument/2006/relationships/customXml" Target="../ink/ink226.xml"/><Relationship Id="rId177" Type="http://schemas.openxmlformats.org/officeDocument/2006/relationships/image" Target="../media/image254.png"/><Relationship Id="rId198" Type="http://schemas.openxmlformats.org/officeDocument/2006/relationships/customXml" Target="../ink/ink247.xml"/><Relationship Id="rId202" Type="http://schemas.openxmlformats.org/officeDocument/2006/relationships/customXml" Target="../ink/ink249.xml"/><Relationship Id="rId223" Type="http://schemas.openxmlformats.org/officeDocument/2006/relationships/image" Target="../media/image277.png"/><Relationship Id="rId244" Type="http://schemas.openxmlformats.org/officeDocument/2006/relationships/customXml" Target="../ink/ink270.xml"/><Relationship Id="rId18" Type="http://schemas.openxmlformats.org/officeDocument/2006/relationships/customXml" Target="../ink/ink156.xml"/><Relationship Id="rId39" Type="http://schemas.openxmlformats.org/officeDocument/2006/relationships/customXml" Target="../ink/ink167.xml"/><Relationship Id="rId265" Type="http://schemas.openxmlformats.org/officeDocument/2006/relationships/image" Target="../media/image298.png"/><Relationship Id="rId286" Type="http://schemas.openxmlformats.org/officeDocument/2006/relationships/customXml" Target="../ink/ink291.xml"/><Relationship Id="rId50" Type="http://schemas.openxmlformats.org/officeDocument/2006/relationships/image" Target="../media/image192.png"/><Relationship Id="rId104" Type="http://schemas.openxmlformats.org/officeDocument/2006/relationships/image" Target="../media/image219.png"/><Relationship Id="rId125" Type="http://schemas.openxmlformats.org/officeDocument/2006/relationships/customXml" Target="../ink/ink210.xml"/><Relationship Id="rId146" Type="http://schemas.openxmlformats.org/officeDocument/2006/relationships/customXml" Target="../ink/ink221.xml"/><Relationship Id="rId167" Type="http://schemas.openxmlformats.org/officeDocument/2006/relationships/image" Target="../media/image249.png"/><Relationship Id="rId188" Type="http://schemas.openxmlformats.org/officeDocument/2006/relationships/customXml" Target="../ink/ink242.xml"/><Relationship Id="rId71" Type="http://schemas.openxmlformats.org/officeDocument/2006/relationships/customXml" Target="../ink/ink183.xml"/><Relationship Id="rId92" Type="http://schemas.openxmlformats.org/officeDocument/2006/relationships/image" Target="../media/image213.png"/><Relationship Id="rId213" Type="http://schemas.openxmlformats.org/officeDocument/2006/relationships/image" Target="../media/image272.png"/><Relationship Id="rId234" Type="http://schemas.openxmlformats.org/officeDocument/2006/relationships/customXml" Target="../ink/ink265.xml"/><Relationship Id="rId2" Type="http://schemas.openxmlformats.org/officeDocument/2006/relationships/customXml" Target="../ink/ink150.xml"/><Relationship Id="rId29" Type="http://schemas.openxmlformats.org/officeDocument/2006/relationships/image" Target="../media/image182.png"/><Relationship Id="rId255" Type="http://schemas.openxmlformats.org/officeDocument/2006/relationships/image" Target="../media/image293.png"/><Relationship Id="rId276" Type="http://schemas.openxmlformats.org/officeDocument/2006/relationships/customXml" Target="../ink/ink286.xml"/><Relationship Id="rId40" Type="http://schemas.openxmlformats.org/officeDocument/2006/relationships/image" Target="../media/image187.png"/><Relationship Id="rId115" Type="http://schemas.openxmlformats.org/officeDocument/2006/relationships/customXml" Target="../ink/ink205.xml"/><Relationship Id="rId136" Type="http://schemas.openxmlformats.org/officeDocument/2006/relationships/customXml" Target="../ink/ink216.xml"/><Relationship Id="rId157" Type="http://schemas.openxmlformats.org/officeDocument/2006/relationships/image" Target="../media/image245.png"/><Relationship Id="rId178" Type="http://schemas.openxmlformats.org/officeDocument/2006/relationships/customXml" Target="../ink/ink237.xml"/><Relationship Id="rId61" Type="http://schemas.openxmlformats.org/officeDocument/2006/relationships/customXml" Target="../ink/ink178.xml"/><Relationship Id="rId82" Type="http://schemas.openxmlformats.org/officeDocument/2006/relationships/image" Target="../media/image208.png"/><Relationship Id="rId199" Type="http://schemas.openxmlformats.org/officeDocument/2006/relationships/image" Target="../media/image265.png"/><Relationship Id="rId203" Type="http://schemas.openxmlformats.org/officeDocument/2006/relationships/image" Target="../media/image267.png"/><Relationship Id="rId19" Type="http://schemas.openxmlformats.org/officeDocument/2006/relationships/image" Target="../media/image177.png"/><Relationship Id="rId224" Type="http://schemas.openxmlformats.org/officeDocument/2006/relationships/customXml" Target="../ink/ink260.xml"/><Relationship Id="rId245" Type="http://schemas.openxmlformats.org/officeDocument/2006/relationships/image" Target="../media/image288.png"/><Relationship Id="rId266" Type="http://schemas.openxmlformats.org/officeDocument/2006/relationships/customXml" Target="../ink/ink281.xml"/><Relationship Id="rId287" Type="http://schemas.openxmlformats.org/officeDocument/2006/relationships/image" Target="../media/image309.png"/><Relationship Id="rId30" Type="http://schemas.openxmlformats.org/officeDocument/2006/relationships/customXml" Target="../ink/ink162.xml"/><Relationship Id="rId105" Type="http://schemas.openxmlformats.org/officeDocument/2006/relationships/customXml" Target="../ink/ink200.xml"/><Relationship Id="rId126" Type="http://schemas.openxmlformats.org/officeDocument/2006/relationships/image" Target="../media/image230.png"/><Relationship Id="rId147" Type="http://schemas.openxmlformats.org/officeDocument/2006/relationships/image" Target="../media/image240.png"/><Relationship Id="rId168" Type="http://schemas.openxmlformats.org/officeDocument/2006/relationships/customXml" Target="../ink/ink232.xml"/><Relationship Id="rId51" Type="http://schemas.openxmlformats.org/officeDocument/2006/relationships/customXml" Target="../ink/ink173.xml"/><Relationship Id="rId72" Type="http://schemas.openxmlformats.org/officeDocument/2006/relationships/image" Target="../media/image203.png"/><Relationship Id="rId93" Type="http://schemas.openxmlformats.org/officeDocument/2006/relationships/customXml" Target="../ink/ink194.xml"/><Relationship Id="rId189" Type="http://schemas.openxmlformats.org/officeDocument/2006/relationships/image" Target="../media/image260.png"/><Relationship Id="rId214" Type="http://schemas.openxmlformats.org/officeDocument/2006/relationships/customXml" Target="../ink/ink255.xml"/><Relationship Id="rId235" Type="http://schemas.openxmlformats.org/officeDocument/2006/relationships/image" Target="../media/image283.png"/><Relationship Id="rId256" Type="http://schemas.openxmlformats.org/officeDocument/2006/relationships/customXml" Target="../ink/ink276.xml"/><Relationship Id="rId277" Type="http://schemas.openxmlformats.org/officeDocument/2006/relationships/image" Target="../media/image304.png"/><Relationship Id="rId116" Type="http://schemas.openxmlformats.org/officeDocument/2006/relationships/image" Target="../media/image225.png"/><Relationship Id="rId137" Type="http://schemas.openxmlformats.org/officeDocument/2006/relationships/image" Target="../media/image235.png"/><Relationship Id="rId158" Type="http://schemas.openxmlformats.org/officeDocument/2006/relationships/customXml" Target="../ink/ink227.xml"/><Relationship Id="rId20" Type="http://schemas.openxmlformats.org/officeDocument/2006/relationships/customXml" Target="../ink/ink157.xml"/><Relationship Id="rId41" Type="http://schemas.openxmlformats.org/officeDocument/2006/relationships/customXml" Target="../ink/ink168.xml"/><Relationship Id="rId62" Type="http://schemas.openxmlformats.org/officeDocument/2006/relationships/image" Target="../media/image198.png"/><Relationship Id="rId83" Type="http://schemas.openxmlformats.org/officeDocument/2006/relationships/customXml" Target="../ink/ink189.xml"/><Relationship Id="rId179" Type="http://schemas.openxmlformats.org/officeDocument/2006/relationships/image" Target="../media/image255.png"/><Relationship Id="rId190" Type="http://schemas.openxmlformats.org/officeDocument/2006/relationships/customXml" Target="../ink/ink243.xml"/><Relationship Id="rId204" Type="http://schemas.openxmlformats.org/officeDocument/2006/relationships/customXml" Target="../ink/ink250.xml"/><Relationship Id="rId225" Type="http://schemas.openxmlformats.org/officeDocument/2006/relationships/image" Target="../media/image278.png"/><Relationship Id="rId246" Type="http://schemas.openxmlformats.org/officeDocument/2006/relationships/customXml" Target="../ink/ink271.xml"/><Relationship Id="rId267" Type="http://schemas.openxmlformats.org/officeDocument/2006/relationships/image" Target="../media/image299.png"/><Relationship Id="rId288" Type="http://schemas.openxmlformats.org/officeDocument/2006/relationships/customXml" Target="../ink/ink292.xml"/><Relationship Id="rId106" Type="http://schemas.openxmlformats.org/officeDocument/2006/relationships/image" Target="../media/image220.png"/><Relationship Id="rId127" Type="http://schemas.openxmlformats.org/officeDocument/2006/relationships/customXml" Target="../ink/ink211.xml"/><Relationship Id="rId10" Type="http://schemas.openxmlformats.org/officeDocument/2006/relationships/customXml" Target="../ink/ink152.xml"/><Relationship Id="rId31" Type="http://schemas.openxmlformats.org/officeDocument/2006/relationships/image" Target="../media/image183.png"/><Relationship Id="rId52" Type="http://schemas.openxmlformats.org/officeDocument/2006/relationships/image" Target="../media/image193.png"/><Relationship Id="rId73" Type="http://schemas.openxmlformats.org/officeDocument/2006/relationships/customXml" Target="../ink/ink184.xml"/><Relationship Id="rId94" Type="http://schemas.openxmlformats.org/officeDocument/2006/relationships/image" Target="../media/image214.png"/><Relationship Id="rId148" Type="http://schemas.openxmlformats.org/officeDocument/2006/relationships/customXml" Target="../ink/ink222.xml"/><Relationship Id="rId169" Type="http://schemas.openxmlformats.org/officeDocument/2006/relationships/image" Target="../media/image250.png"/><Relationship Id="rId180" Type="http://schemas.openxmlformats.org/officeDocument/2006/relationships/customXml" Target="../ink/ink238.xml"/><Relationship Id="rId215" Type="http://schemas.openxmlformats.org/officeDocument/2006/relationships/image" Target="../media/image273.png"/><Relationship Id="rId236" Type="http://schemas.openxmlformats.org/officeDocument/2006/relationships/customXml" Target="../ink/ink266.xml"/><Relationship Id="rId257" Type="http://schemas.openxmlformats.org/officeDocument/2006/relationships/image" Target="../media/image294.png"/><Relationship Id="rId278" Type="http://schemas.openxmlformats.org/officeDocument/2006/relationships/customXml" Target="../ink/ink287.xml"/><Relationship Id="rId42" Type="http://schemas.openxmlformats.org/officeDocument/2006/relationships/image" Target="../media/image188.png"/><Relationship Id="rId84" Type="http://schemas.openxmlformats.org/officeDocument/2006/relationships/image" Target="../media/image209.png"/><Relationship Id="rId138" Type="http://schemas.openxmlformats.org/officeDocument/2006/relationships/customXml" Target="../ink/ink217.xml"/><Relationship Id="rId191" Type="http://schemas.openxmlformats.org/officeDocument/2006/relationships/image" Target="../media/image261.png"/><Relationship Id="rId205" Type="http://schemas.openxmlformats.org/officeDocument/2006/relationships/image" Target="../media/image268.png"/><Relationship Id="rId247" Type="http://schemas.openxmlformats.org/officeDocument/2006/relationships/image" Target="../media/image289.png"/><Relationship Id="rId107" Type="http://schemas.openxmlformats.org/officeDocument/2006/relationships/customXml" Target="../ink/ink201.xml"/><Relationship Id="rId289" Type="http://schemas.openxmlformats.org/officeDocument/2006/relationships/image" Target="../media/image310.png"/><Relationship Id="rId11" Type="http://schemas.openxmlformats.org/officeDocument/2006/relationships/image" Target="../media/image174.png"/><Relationship Id="rId53" Type="http://schemas.openxmlformats.org/officeDocument/2006/relationships/customXml" Target="../ink/ink174.xml"/><Relationship Id="rId149" Type="http://schemas.openxmlformats.org/officeDocument/2006/relationships/image" Target="../media/image241.png"/><Relationship Id="rId95" Type="http://schemas.openxmlformats.org/officeDocument/2006/relationships/customXml" Target="../ink/ink195.xml"/><Relationship Id="rId160" Type="http://schemas.openxmlformats.org/officeDocument/2006/relationships/customXml" Target="../ink/ink228.xml"/><Relationship Id="rId216" Type="http://schemas.openxmlformats.org/officeDocument/2006/relationships/customXml" Target="../ink/ink256.xml"/><Relationship Id="rId258" Type="http://schemas.openxmlformats.org/officeDocument/2006/relationships/customXml" Target="../ink/ink277.xml"/><Relationship Id="rId22" Type="http://schemas.openxmlformats.org/officeDocument/2006/relationships/customXml" Target="../ink/ink158.xml"/><Relationship Id="rId64" Type="http://schemas.openxmlformats.org/officeDocument/2006/relationships/image" Target="../media/image199.png"/><Relationship Id="rId118" Type="http://schemas.openxmlformats.org/officeDocument/2006/relationships/image" Target="../media/image226.png"/><Relationship Id="rId171" Type="http://schemas.openxmlformats.org/officeDocument/2006/relationships/image" Target="../media/image251.png"/><Relationship Id="rId227" Type="http://schemas.openxmlformats.org/officeDocument/2006/relationships/image" Target="../media/image279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68.png"/><Relationship Id="rId21" Type="http://schemas.openxmlformats.org/officeDocument/2006/relationships/image" Target="../media/image321.png"/><Relationship Id="rId42" Type="http://schemas.openxmlformats.org/officeDocument/2006/relationships/customXml" Target="../ink/ink313.xml"/><Relationship Id="rId63" Type="http://schemas.openxmlformats.org/officeDocument/2006/relationships/image" Target="../media/image342.png"/><Relationship Id="rId84" Type="http://schemas.openxmlformats.org/officeDocument/2006/relationships/customXml" Target="../ink/ink334.xml"/><Relationship Id="rId138" Type="http://schemas.openxmlformats.org/officeDocument/2006/relationships/customXml" Target="../ink/ink361.xml"/><Relationship Id="rId159" Type="http://schemas.openxmlformats.org/officeDocument/2006/relationships/image" Target="../media/image388.png"/><Relationship Id="rId170" Type="http://schemas.openxmlformats.org/officeDocument/2006/relationships/customXml" Target="../ink/ink377.xml"/><Relationship Id="rId191" Type="http://schemas.openxmlformats.org/officeDocument/2006/relationships/image" Target="../media/image404.png"/><Relationship Id="rId205" Type="http://schemas.openxmlformats.org/officeDocument/2006/relationships/image" Target="../media/image411.png"/><Relationship Id="rId226" Type="http://schemas.openxmlformats.org/officeDocument/2006/relationships/customXml" Target="../ink/ink405.xml"/><Relationship Id="rId247" Type="http://schemas.openxmlformats.org/officeDocument/2006/relationships/image" Target="../media/image300.png"/><Relationship Id="rId107" Type="http://schemas.openxmlformats.org/officeDocument/2006/relationships/image" Target="../media/image363.png"/><Relationship Id="rId11" Type="http://schemas.openxmlformats.org/officeDocument/2006/relationships/image" Target="../media/image316.png"/><Relationship Id="rId32" Type="http://schemas.openxmlformats.org/officeDocument/2006/relationships/customXml" Target="../ink/ink308.xml"/><Relationship Id="rId53" Type="http://schemas.openxmlformats.org/officeDocument/2006/relationships/image" Target="../media/image337.png"/><Relationship Id="rId74" Type="http://schemas.openxmlformats.org/officeDocument/2006/relationships/customXml" Target="../ink/ink329.xml"/><Relationship Id="rId128" Type="http://schemas.openxmlformats.org/officeDocument/2006/relationships/customXml" Target="../ink/ink356.xml"/><Relationship Id="rId149" Type="http://schemas.openxmlformats.org/officeDocument/2006/relationships/image" Target="../media/image383.png"/><Relationship Id="rId95" Type="http://schemas.openxmlformats.org/officeDocument/2006/relationships/image" Target="../media/image358.png"/><Relationship Id="rId160" Type="http://schemas.openxmlformats.org/officeDocument/2006/relationships/customXml" Target="../ink/ink372.xml"/><Relationship Id="rId181" Type="http://schemas.openxmlformats.org/officeDocument/2006/relationships/image" Target="../media/image399.png"/><Relationship Id="rId216" Type="http://schemas.openxmlformats.org/officeDocument/2006/relationships/customXml" Target="../ink/ink400.xml"/><Relationship Id="rId237" Type="http://schemas.openxmlformats.org/officeDocument/2006/relationships/image" Target="../media/image427.png"/><Relationship Id="rId258" Type="http://schemas.openxmlformats.org/officeDocument/2006/relationships/customXml" Target="../ink/ink421.xml"/><Relationship Id="rId22" Type="http://schemas.openxmlformats.org/officeDocument/2006/relationships/customXml" Target="../ink/ink303.xml"/><Relationship Id="rId43" Type="http://schemas.openxmlformats.org/officeDocument/2006/relationships/image" Target="../media/image332.png"/><Relationship Id="rId64" Type="http://schemas.openxmlformats.org/officeDocument/2006/relationships/customXml" Target="../ink/ink324.xml"/><Relationship Id="rId118" Type="http://schemas.openxmlformats.org/officeDocument/2006/relationships/customXml" Target="../ink/ink351.xml"/><Relationship Id="rId139" Type="http://schemas.openxmlformats.org/officeDocument/2006/relationships/image" Target="../media/image378.png"/><Relationship Id="rId85" Type="http://schemas.openxmlformats.org/officeDocument/2006/relationships/image" Target="../media/image353.png"/><Relationship Id="rId150" Type="http://schemas.openxmlformats.org/officeDocument/2006/relationships/customXml" Target="../ink/ink367.xml"/><Relationship Id="rId171" Type="http://schemas.openxmlformats.org/officeDocument/2006/relationships/image" Target="../media/image394.png"/><Relationship Id="rId192" Type="http://schemas.openxmlformats.org/officeDocument/2006/relationships/customXml" Target="../ink/ink388.xml"/><Relationship Id="rId206" Type="http://schemas.openxmlformats.org/officeDocument/2006/relationships/customXml" Target="../ink/ink395.xml"/><Relationship Id="rId227" Type="http://schemas.openxmlformats.org/officeDocument/2006/relationships/image" Target="../media/image422.png"/><Relationship Id="rId248" Type="http://schemas.openxmlformats.org/officeDocument/2006/relationships/customXml" Target="../ink/ink416.xml"/><Relationship Id="rId12" Type="http://schemas.openxmlformats.org/officeDocument/2006/relationships/customXml" Target="../ink/ink298.xml"/><Relationship Id="rId33" Type="http://schemas.openxmlformats.org/officeDocument/2006/relationships/image" Target="../media/image327.png"/><Relationship Id="rId108" Type="http://schemas.openxmlformats.org/officeDocument/2006/relationships/customXml" Target="../ink/ink346.xml"/><Relationship Id="rId129" Type="http://schemas.openxmlformats.org/officeDocument/2006/relationships/image" Target="../media/image374.png"/><Relationship Id="rId54" Type="http://schemas.openxmlformats.org/officeDocument/2006/relationships/customXml" Target="../ink/ink319.xml"/><Relationship Id="rId75" Type="http://schemas.openxmlformats.org/officeDocument/2006/relationships/image" Target="../media/image348.png"/><Relationship Id="rId96" Type="http://schemas.openxmlformats.org/officeDocument/2006/relationships/customXml" Target="../ink/ink340.xml"/><Relationship Id="rId140" Type="http://schemas.openxmlformats.org/officeDocument/2006/relationships/customXml" Target="../ink/ink362.xml"/><Relationship Id="rId161" Type="http://schemas.openxmlformats.org/officeDocument/2006/relationships/image" Target="../media/image389.png"/><Relationship Id="rId182" Type="http://schemas.openxmlformats.org/officeDocument/2006/relationships/customXml" Target="../ink/ink383.xml"/><Relationship Id="rId217" Type="http://schemas.openxmlformats.org/officeDocument/2006/relationships/image" Target="../media/image417.png"/><Relationship Id="rId238" Type="http://schemas.openxmlformats.org/officeDocument/2006/relationships/customXml" Target="../ink/ink411.xml"/><Relationship Id="rId259" Type="http://schemas.openxmlformats.org/officeDocument/2006/relationships/image" Target="../media/image437.png"/><Relationship Id="rId23" Type="http://schemas.openxmlformats.org/officeDocument/2006/relationships/image" Target="../media/image322.png"/><Relationship Id="rId119" Type="http://schemas.openxmlformats.org/officeDocument/2006/relationships/image" Target="../media/image369.png"/><Relationship Id="rId44" Type="http://schemas.openxmlformats.org/officeDocument/2006/relationships/customXml" Target="../ink/ink314.xml"/><Relationship Id="rId65" Type="http://schemas.openxmlformats.org/officeDocument/2006/relationships/image" Target="../media/image343.png"/><Relationship Id="rId86" Type="http://schemas.openxmlformats.org/officeDocument/2006/relationships/customXml" Target="../ink/ink335.xml"/><Relationship Id="rId130" Type="http://schemas.openxmlformats.org/officeDocument/2006/relationships/customXml" Target="../ink/ink357.xml"/><Relationship Id="rId151" Type="http://schemas.openxmlformats.org/officeDocument/2006/relationships/image" Target="../media/image384.png"/><Relationship Id="rId172" Type="http://schemas.openxmlformats.org/officeDocument/2006/relationships/customXml" Target="../ink/ink378.xml"/><Relationship Id="rId193" Type="http://schemas.openxmlformats.org/officeDocument/2006/relationships/image" Target="../media/image405.png"/><Relationship Id="rId207" Type="http://schemas.openxmlformats.org/officeDocument/2006/relationships/image" Target="../media/image412.png"/><Relationship Id="rId228" Type="http://schemas.openxmlformats.org/officeDocument/2006/relationships/customXml" Target="../ink/ink406.xml"/><Relationship Id="rId249" Type="http://schemas.openxmlformats.org/officeDocument/2006/relationships/image" Target="../media/image432.png"/><Relationship Id="rId13" Type="http://schemas.openxmlformats.org/officeDocument/2006/relationships/image" Target="../media/image317.png"/><Relationship Id="rId109" Type="http://schemas.openxmlformats.org/officeDocument/2006/relationships/image" Target="../media/image364.png"/><Relationship Id="rId34" Type="http://schemas.openxmlformats.org/officeDocument/2006/relationships/customXml" Target="../ink/ink309.xml"/><Relationship Id="rId55" Type="http://schemas.openxmlformats.org/officeDocument/2006/relationships/image" Target="../media/image338.png"/><Relationship Id="rId76" Type="http://schemas.openxmlformats.org/officeDocument/2006/relationships/customXml" Target="../ink/ink330.xml"/><Relationship Id="rId97" Type="http://schemas.openxmlformats.org/officeDocument/2006/relationships/image" Target="../media/image359.png"/><Relationship Id="rId120" Type="http://schemas.openxmlformats.org/officeDocument/2006/relationships/customXml" Target="../ink/ink352.xml"/><Relationship Id="rId141" Type="http://schemas.openxmlformats.org/officeDocument/2006/relationships/image" Target="../media/image379.png"/><Relationship Id="rId7" Type="http://schemas.openxmlformats.org/officeDocument/2006/relationships/image" Target="../media/image314.png"/><Relationship Id="rId162" Type="http://schemas.openxmlformats.org/officeDocument/2006/relationships/customXml" Target="../ink/ink373.xml"/><Relationship Id="rId183" Type="http://schemas.openxmlformats.org/officeDocument/2006/relationships/image" Target="../media/image400.png"/><Relationship Id="rId218" Type="http://schemas.openxmlformats.org/officeDocument/2006/relationships/customXml" Target="../ink/ink401.xml"/><Relationship Id="rId239" Type="http://schemas.openxmlformats.org/officeDocument/2006/relationships/image" Target="../media/image428.png"/><Relationship Id="rId250" Type="http://schemas.openxmlformats.org/officeDocument/2006/relationships/customXml" Target="../ink/ink417.xml"/><Relationship Id="rId24" Type="http://schemas.openxmlformats.org/officeDocument/2006/relationships/customXml" Target="../ink/ink304.xml"/><Relationship Id="rId45" Type="http://schemas.openxmlformats.org/officeDocument/2006/relationships/image" Target="../media/image333.png"/><Relationship Id="rId66" Type="http://schemas.openxmlformats.org/officeDocument/2006/relationships/customXml" Target="../ink/ink325.xml"/><Relationship Id="rId87" Type="http://schemas.openxmlformats.org/officeDocument/2006/relationships/image" Target="../media/image354.png"/><Relationship Id="rId110" Type="http://schemas.openxmlformats.org/officeDocument/2006/relationships/customXml" Target="../ink/ink347.xml"/><Relationship Id="rId131" Type="http://schemas.openxmlformats.org/officeDocument/2006/relationships/image" Target="../media/image375.png"/><Relationship Id="rId152" Type="http://schemas.openxmlformats.org/officeDocument/2006/relationships/customXml" Target="../ink/ink368.xml"/><Relationship Id="rId173" Type="http://schemas.openxmlformats.org/officeDocument/2006/relationships/image" Target="../media/image395.png"/><Relationship Id="rId194" Type="http://schemas.openxmlformats.org/officeDocument/2006/relationships/customXml" Target="../ink/ink389.xml"/><Relationship Id="rId208" Type="http://schemas.openxmlformats.org/officeDocument/2006/relationships/customXml" Target="../ink/ink396.xml"/><Relationship Id="rId229" Type="http://schemas.openxmlformats.org/officeDocument/2006/relationships/image" Target="../media/image423.png"/><Relationship Id="rId240" Type="http://schemas.openxmlformats.org/officeDocument/2006/relationships/customXml" Target="../ink/ink412.xml"/><Relationship Id="rId14" Type="http://schemas.openxmlformats.org/officeDocument/2006/relationships/customXml" Target="../ink/ink299.xml"/><Relationship Id="rId35" Type="http://schemas.openxmlformats.org/officeDocument/2006/relationships/image" Target="../media/image328.png"/><Relationship Id="rId56" Type="http://schemas.openxmlformats.org/officeDocument/2006/relationships/customXml" Target="../ink/ink320.xml"/><Relationship Id="rId77" Type="http://schemas.openxmlformats.org/officeDocument/2006/relationships/image" Target="../media/image349.png"/><Relationship Id="rId100" Type="http://schemas.openxmlformats.org/officeDocument/2006/relationships/customXml" Target="../ink/ink342.xml"/><Relationship Id="rId8" Type="http://schemas.openxmlformats.org/officeDocument/2006/relationships/customXml" Target="../ink/ink296.xml"/><Relationship Id="rId98" Type="http://schemas.openxmlformats.org/officeDocument/2006/relationships/customXml" Target="../ink/ink341.xml"/><Relationship Id="rId121" Type="http://schemas.openxmlformats.org/officeDocument/2006/relationships/image" Target="../media/image370.png"/><Relationship Id="rId142" Type="http://schemas.openxmlformats.org/officeDocument/2006/relationships/customXml" Target="../ink/ink363.xml"/><Relationship Id="rId163" Type="http://schemas.openxmlformats.org/officeDocument/2006/relationships/image" Target="../media/image390.png"/><Relationship Id="rId184" Type="http://schemas.openxmlformats.org/officeDocument/2006/relationships/customXml" Target="../ink/ink384.xml"/><Relationship Id="rId219" Type="http://schemas.openxmlformats.org/officeDocument/2006/relationships/image" Target="../media/image418.png"/><Relationship Id="rId230" Type="http://schemas.openxmlformats.org/officeDocument/2006/relationships/customXml" Target="../ink/ink407.xml"/><Relationship Id="rId251" Type="http://schemas.openxmlformats.org/officeDocument/2006/relationships/image" Target="../media/image433.png"/><Relationship Id="rId25" Type="http://schemas.openxmlformats.org/officeDocument/2006/relationships/image" Target="../media/image323.png"/><Relationship Id="rId46" Type="http://schemas.openxmlformats.org/officeDocument/2006/relationships/customXml" Target="../ink/ink315.xml"/><Relationship Id="rId67" Type="http://schemas.openxmlformats.org/officeDocument/2006/relationships/image" Target="../media/image344.png"/><Relationship Id="rId88" Type="http://schemas.openxmlformats.org/officeDocument/2006/relationships/customXml" Target="../ink/ink336.xml"/><Relationship Id="rId111" Type="http://schemas.openxmlformats.org/officeDocument/2006/relationships/image" Target="../media/image365.png"/><Relationship Id="rId132" Type="http://schemas.openxmlformats.org/officeDocument/2006/relationships/customXml" Target="../ink/ink358.xml"/><Relationship Id="rId153" Type="http://schemas.openxmlformats.org/officeDocument/2006/relationships/image" Target="../media/image385.png"/><Relationship Id="rId174" Type="http://schemas.openxmlformats.org/officeDocument/2006/relationships/customXml" Target="../ink/ink379.xml"/><Relationship Id="rId195" Type="http://schemas.openxmlformats.org/officeDocument/2006/relationships/image" Target="../media/image406.png"/><Relationship Id="rId209" Type="http://schemas.openxmlformats.org/officeDocument/2006/relationships/image" Target="../media/image413.png"/><Relationship Id="rId220" Type="http://schemas.openxmlformats.org/officeDocument/2006/relationships/customXml" Target="../ink/ink402.xml"/><Relationship Id="rId241" Type="http://schemas.openxmlformats.org/officeDocument/2006/relationships/image" Target="../media/image429.png"/><Relationship Id="rId15" Type="http://schemas.openxmlformats.org/officeDocument/2006/relationships/image" Target="../media/image318.png"/><Relationship Id="rId36" Type="http://schemas.openxmlformats.org/officeDocument/2006/relationships/customXml" Target="../ink/ink310.xml"/><Relationship Id="rId57" Type="http://schemas.openxmlformats.org/officeDocument/2006/relationships/image" Target="../media/image339.png"/><Relationship Id="rId78" Type="http://schemas.openxmlformats.org/officeDocument/2006/relationships/customXml" Target="../ink/ink331.xml"/><Relationship Id="rId99" Type="http://schemas.openxmlformats.org/officeDocument/2006/relationships/image" Target="../media/image360.png"/><Relationship Id="rId101" Type="http://schemas.openxmlformats.org/officeDocument/2006/relationships/image" Target="../media/image15.png"/><Relationship Id="rId122" Type="http://schemas.openxmlformats.org/officeDocument/2006/relationships/customXml" Target="../ink/ink353.xml"/><Relationship Id="rId143" Type="http://schemas.openxmlformats.org/officeDocument/2006/relationships/image" Target="../media/image380.png"/><Relationship Id="rId164" Type="http://schemas.openxmlformats.org/officeDocument/2006/relationships/customXml" Target="../ink/ink374.xml"/><Relationship Id="rId185" Type="http://schemas.openxmlformats.org/officeDocument/2006/relationships/image" Target="../media/image401.png"/><Relationship Id="rId9" Type="http://schemas.openxmlformats.org/officeDocument/2006/relationships/image" Target="../media/image315.png"/><Relationship Id="rId210" Type="http://schemas.openxmlformats.org/officeDocument/2006/relationships/customXml" Target="../ink/ink397.xml"/><Relationship Id="rId26" Type="http://schemas.openxmlformats.org/officeDocument/2006/relationships/customXml" Target="../ink/ink305.xml"/><Relationship Id="rId231" Type="http://schemas.openxmlformats.org/officeDocument/2006/relationships/image" Target="../media/image424.png"/><Relationship Id="rId252" Type="http://schemas.openxmlformats.org/officeDocument/2006/relationships/customXml" Target="../ink/ink418.xml"/><Relationship Id="rId47" Type="http://schemas.openxmlformats.org/officeDocument/2006/relationships/image" Target="../media/image334.png"/><Relationship Id="rId68" Type="http://schemas.openxmlformats.org/officeDocument/2006/relationships/customXml" Target="../ink/ink326.xml"/><Relationship Id="rId89" Type="http://schemas.openxmlformats.org/officeDocument/2006/relationships/image" Target="../media/image355.png"/><Relationship Id="rId112" Type="http://schemas.openxmlformats.org/officeDocument/2006/relationships/customXml" Target="../ink/ink348.xml"/><Relationship Id="rId133" Type="http://schemas.openxmlformats.org/officeDocument/2006/relationships/image" Target="../media/image376.png"/><Relationship Id="rId154" Type="http://schemas.openxmlformats.org/officeDocument/2006/relationships/customXml" Target="../ink/ink369.xml"/><Relationship Id="rId175" Type="http://schemas.openxmlformats.org/officeDocument/2006/relationships/image" Target="../media/image396.png"/><Relationship Id="rId196" Type="http://schemas.openxmlformats.org/officeDocument/2006/relationships/customXml" Target="../ink/ink390.xml"/><Relationship Id="rId200" Type="http://schemas.openxmlformats.org/officeDocument/2006/relationships/customXml" Target="../ink/ink392.xml"/><Relationship Id="rId16" Type="http://schemas.openxmlformats.org/officeDocument/2006/relationships/customXml" Target="../ink/ink300.xml"/><Relationship Id="rId221" Type="http://schemas.openxmlformats.org/officeDocument/2006/relationships/image" Target="../media/image419.png"/><Relationship Id="rId242" Type="http://schemas.openxmlformats.org/officeDocument/2006/relationships/customXml" Target="../ink/ink413.xml"/><Relationship Id="rId37" Type="http://schemas.openxmlformats.org/officeDocument/2006/relationships/image" Target="../media/image329.png"/><Relationship Id="rId58" Type="http://schemas.openxmlformats.org/officeDocument/2006/relationships/customXml" Target="../ink/ink321.xml"/><Relationship Id="rId79" Type="http://schemas.openxmlformats.org/officeDocument/2006/relationships/image" Target="../media/image350.png"/><Relationship Id="rId102" Type="http://schemas.openxmlformats.org/officeDocument/2006/relationships/customXml" Target="../ink/ink343.xml"/><Relationship Id="rId123" Type="http://schemas.openxmlformats.org/officeDocument/2006/relationships/image" Target="../media/image371.png"/><Relationship Id="rId144" Type="http://schemas.openxmlformats.org/officeDocument/2006/relationships/customXml" Target="../ink/ink364.xml"/><Relationship Id="rId90" Type="http://schemas.openxmlformats.org/officeDocument/2006/relationships/customXml" Target="../ink/ink337.xml"/><Relationship Id="rId165" Type="http://schemas.openxmlformats.org/officeDocument/2006/relationships/image" Target="../media/image391.png"/><Relationship Id="rId186" Type="http://schemas.openxmlformats.org/officeDocument/2006/relationships/customXml" Target="../ink/ink385.xml"/><Relationship Id="rId211" Type="http://schemas.openxmlformats.org/officeDocument/2006/relationships/image" Target="../media/image414.png"/><Relationship Id="rId232" Type="http://schemas.openxmlformats.org/officeDocument/2006/relationships/customXml" Target="../ink/ink408.xml"/><Relationship Id="rId253" Type="http://schemas.openxmlformats.org/officeDocument/2006/relationships/image" Target="../media/image434.png"/><Relationship Id="rId27" Type="http://schemas.openxmlformats.org/officeDocument/2006/relationships/image" Target="../media/image324.png"/><Relationship Id="rId48" Type="http://schemas.openxmlformats.org/officeDocument/2006/relationships/customXml" Target="../ink/ink316.xml"/><Relationship Id="rId69" Type="http://schemas.openxmlformats.org/officeDocument/2006/relationships/image" Target="../media/image345.png"/><Relationship Id="rId113" Type="http://schemas.openxmlformats.org/officeDocument/2006/relationships/image" Target="../media/image366.png"/><Relationship Id="rId134" Type="http://schemas.openxmlformats.org/officeDocument/2006/relationships/customXml" Target="../ink/ink359.xml"/><Relationship Id="rId80" Type="http://schemas.openxmlformats.org/officeDocument/2006/relationships/customXml" Target="../ink/ink332.xml"/><Relationship Id="rId155" Type="http://schemas.openxmlformats.org/officeDocument/2006/relationships/image" Target="../media/image386.png"/><Relationship Id="rId176" Type="http://schemas.openxmlformats.org/officeDocument/2006/relationships/customXml" Target="../ink/ink380.xml"/><Relationship Id="rId197" Type="http://schemas.openxmlformats.org/officeDocument/2006/relationships/image" Target="../media/image407.png"/><Relationship Id="rId201" Type="http://schemas.openxmlformats.org/officeDocument/2006/relationships/image" Target="../media/image409.png"/><Relationship Id="rId222" Type="http://schemas.openxmlformats.org/officeDocument/2006/relationships/customXml" Target="../ink/ink403.xml"/><Relationship Id="rId243" Type="http://schemas.openxmlformats.org/officeDocument/2006/relationships/image" Target="../media/image430.png"/><Relationship Id="rId17" Type="http://schemas.openxmlformats.org/officeDocument/2006/relationships/image" Target="../media/image319.png"/><Relationship Id="rId38" Type="http://schemas.openxmlformats.org/officeDocument/2006/relationships/customXml" Target="../ink/ink311.xml"/><Relationship Id="rId59" Type="http://schemas.openxmlformats.org/officeDocument/2006/relationships/image" Target="../media/image340.png"/><Relationship Id="rId103" Type="http://schemas.openxmlformats.org/officeDocument/2006/relationships/image" Target="../media/image361.png"/><Relationship Id="rId124" Type="http://schemas.openxmlformats.org/officeDocument/2006/relationships/customXml" Target="../ink/ink354.xml"/><Relationship Id="rId70" Type="http://schemas.openxmlformats.org/officeDocument/2006/relationships/customXml" Target="../ink/ink327.xml"/><Relationship Id="rId91" Type="http://schemas.openxmlformats.org/officeDocument/2006/relationships/image" Target="../media/image356.png"/><Relationship Id="rId145" Type="http://schemas.openxmlformats.org/officeDocument/2006/relationships/image" Target="../media/image381.png"/><Relationship Id="rId166" Type="http://schemas.openxmlformats.org/officeDocument/2006/relationships/customXml" Target="../ink/ink375.xml"/><Relationship Id="rId187" Type="http://schemas.openxmlformats.org/officeDocument/2006/relationships/image" Target="../media/image402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98.xml"/><Relationship Id="rId233" Type="http://schemas.openxmlformats.org/officeDocument/2006/relationships/image" Target="../media/image425.png"/><Relationship Id="rId254" Type="http://schemas.openxmlformats.org/officeDocument/2006/relationships/customXml" Target="../ink/ink419.xml"/><Relationship Id="rId28" Type="http://schemas.openxmlformats.org/officeDocument/2006/relationships/customXml" Target="../ink/ink306.xml"/><Relationship Id="rId49" Type="http://schemas.openxmlformats.org/officeDocument/2006/relationships/image" Target="../media/image335.png"/><Relationship Id="rId114" Type="http://schemas.openxmlformats.org/officeDocument/2006/relationships/customXml" Target="../ink/ink349.xml"/><Relationship Id="rId60" Type="http://schemas.openxmlformats.org/officeDocument/2006/relationships/customXml" Target="../ink/ink322.xml"/><Relationship Id="rId81" Type="http://schemas.openxmlformats.org/officeDocument/2006/relationships/image" Target="../media/image351.png"/><Relationship Id="rId135" Type="http://schemas.openxmlformats.org/officeDocument/2006/relationships/image" Target="../media/image79.png"/><Relationship Id="rId156" Type="http://schemas.openxmlformats.org/officeDocument/2006/relationships/customXml" Target="../ink/ink370.xml"/><Relationship Id="rId177" Type="http://schemas.openxmlformats.org/officeDocument/2006/relationships/image" Target="../media/image397.png"/><Relationship Id="rId198" Type="http://schemas.openxmlformats.org/officeDocument/2006/relationships/customXml" Target="../ink/ink391.xml"/><Relationship Id="rId202" Type="http://schemas.openxmlformats.org/officeDocument/2006/relationships/customXml" Target="../ink/ink393.xml"/><Relationship Id="rId223" Type="http://schemas.openxmlformats.org/officeDocument/2006/relationships/image" Target="../media/image420.png"/><Relationship Id="rId244" Type="http://schemas.openxmlformats.org/officeDocument/2006/relationships/customXml" Target="../ink/ink414.xml"/><Relationship Id="rId18" Type="http://schemas.openxmlformats.org/officeDocument/2006/relationships/customXml" Target="../ink/ink301.xml"/><Relationship Id="rId39" Type="http://schemas.openxmlformats.org/officeDocument/2006/relationships/image" Target="../media/image330.png"/><Relationship Id="rId50" Type="http://schemas.openxmlformats.org/officeDocument/2006/relationships/customXml" Target="../ink/ink317.xml"/><Relationship Id="rId104" Type="http://schemas.openxmlformats.org/officeDocument/2006/relationships/customXml" Target="../ink/ink344.xml"/><Relationship Id="rId125" Type="http://schemas.openxmlformats.org/officeDocument/2006/relationships/image" Target="../media/image372.png"/><Relationship Id="rId146" Type="http://schemas.openxmlformats.org/officeDocument/2006/relationships/customXml" Target="../ink/ink365.xml"/><Relationship Id="rId167" Type="http://schemas.openxmlformats.org/officeDocument/2006/relationships/image" Target="../media/image392.png"/><Relationship Id="rId188" Type="http://schemas.openxmlformats.org/officeDocument/2006/relationships/customXml" Target="../ink/ink386.xml"/><Relationship Id="rId71" Type="http://schemas.openxmlformats.org/officeDocument/2006/relationships/image" Target="../media/image346.png"/><Relationship Id="rId92" Type="http://schemas.openxmlformats.org/officeDocument/2006/relationships/customXml" Target="../ink/ink338.xml"/><Relationship Id="rId213" Type="http://schemas.openxmlformats.org/officeDocument/2006/relationships/image" Target="../media/image415.png"/><Relationship Id="rId234" Type="http://schemas.openxmlformats.org/officeDocument/2006/relationships/customXml" Target="../ink/ink409.xml"/><Relationship Id="rId2" Type="http://schemas.openxmlformats.org/officeDocument/2006/relationships/customXml" Target="../ink/ink295.xml"/><Relationship Id="rId29" Type="http://schemas.openxmlformats.org/officeDocument/2006/relationships/image" Target="../media/image325.png"/><Relationship Id="rId255" Type="http://schemas.openxmlformats.org/officeDocument/2006/relationships/image" Target="../media/image435.png"/><Relationship Id="rId40" Type="http://schemas.openxmlformats.org/officeDocument/2006/relationships/customXml" Target="../ink/ink312.xml"/><Relationship Id="rId115" Type="http://schemas.openxmlformats.org/officeDocument/2006/relationships/image" Target="../media/image367.png"/><Relationship Id="rId136" Type="http://schemas.openxmlformats.org/officeDocument/2006/relationships/customXml" Target="../ink/ink360.xml"/><Relationship Id="rId157" Type="http://schemas.openxmlformats.org/officeDocument/2006/relationships/image" Target="../media/image387.png"/><Relationship Id="rId178" Type="http://schemas.openxmlformats.org/officeDocument/2006/relationships/customXml" Target="../ink/ink381.xml"/><Relationship Id="rId61" Type="http://schemas.openxmlformats.org/officeDocument/2006/relationships/image" Target="../media/image341.png"/><Relationship Id="rId82" Type="http://schemas.openxmlformats.org/officeDocument/2006/relationships/customXml" Target="../ink/ink333.xml"/><Relationship Id="rId199" Type="http://schemas.openxmlformats.org/officeDocument/2006/relationships/image" Target="../media/image408.png"/><Relationship Id="rId203" Type="http://schemas.openxmlformats.org/officeDocument/2006/relationships/image" Target="../media/image410.png"/><Relationship Id="rId19" Type="http://schemas.openxmlformats.org/officeDocument/2006/relationships/image" Target="../media/image320.png"/><Relationship Id="rId224" Type="http://schemas.openxmlformats.org/officeDocument/2006/relationships/customXml" Target="../ink/ink404.xml"/><Relationship Id="rId245" Type="http://schemas.openxmlformats.org/officeDocument/2006/relationships/image" Target="../media/image431.png"/><Relationship Id="rId30" Type="http://schemas.openxmlformats.org/officeDocument/2006/relationships/customXml" Target="../ink/ink307.xml"/><Relationship Id="rId105" Type="http://schemas.openxmlformats.org/officeDocument/2006/relationships/image" Target="../media/image362.png"/><Relationship Id="rId126" Type="http://schemas.openxmlformats.org/officeDocument/2006/relationships/customXml" Target="../ink/ink355.xml"/><Relationship Id="rId147" Type="http://schemas.openxmlformats.org/officeDocument/2006/relationships/image" Target="../media/image382.png"/><Relationship Id="rId168" Type="http://schemas.openxmlformats.org/officeDocument/2006/relationships/customXml" Target="../ink/ink376.xml"/><Relationship Id="rId51" Type="http://schemas.openxmlformats.org/officeDocument/2006/relationships/image" Target="../media/image336.png"/><Relationship Id="rId72" Type="http://schemas.openxmlformats.org/officeDocument/2006/relationships/customXml" Target="../ink/ink328.xml"/><Relationship Id="rId93" Type="http://schemas.openxmlformats.org/officeDocument/2006/relationships/image" Target="../media/image357.png"/><Relationship Id="rId189" Type="http://schemas.openxmlformats.org/officeDocument/2006/relationships/image" Target="../media/image403.png"/><Relationship Id="rId214" Type="http://schemas.openxmlformats.org/officeDocument/2006/relationships/customXml" Target="../ink/ink399.xml"/><Relationship Id="rId235" Type="http://schemas.openxmlformats.org/officeDocument/2006/relationships/image" Target="../media/image426.png"/><Relationship Id="rId256" Type="http://schemas.openxmlformats.org/officeDocument/2006/relationships/customXml" Target="../ink/ink420.xml"/><Relationship Id="rId116" Type="http://schemas.openxmlformats.org/officeDocument/2006/relationships/customXml" Target="../ink/ink350.xml"/><Relationship Id="rId137" Type="http://schemas.openxmlformats.org/officeDocument/2006/relationships/image" Target="../media/image377.png"/><Relationship Id="rId158" Type="http://schemas.openxmlformats.org/officeDocument/2006/relationships/customXml" Target="../ink/ink371.xml"/><Relationship Id="rId20" Type="http://schemas.openxmlformats.org/officeDocument/2006/relationships/customXml" Target="../ink/ink302.xml"/><Relationship Id="rId41" Type="http://schemas.openxmlformats.org/officeDocument/2006/relationships/image" Target="../media/image331.png"/><Relationship Id="rId62" Type="http://schemas.openxmlformats.org/officeDocument/2006/relationships/customXml" Target="../ink/ink323.xml"/><Relationship Id="rId83" Type="http://schemas.openxmlformats.org/officeDocument/2006/relationships/image" Target="../media/image352.png"/><Relationship Id="rId179" Type="http://schemas.openxmlformats.org/officeDocument/2006/relationships/image" Target="../media/image398.png"/><Relationship Id="rId190" Type="http://schemas.openxmlformats.org/officeDocument/2006/relationships/customXml" Target="../ink/ink387.xml"/><Relationship Id="rId204" Type="http://schemas.openxmlformats.org/officeDocument/2006/relationships/customXml" Target="../ink/ink394.xml"/><Relationship Id="rId225" Type="http://schemas.openxmlformats.org/officeDocument/2006/relationships/image" Target="../media/image421.png"/><Relationship Id="rId246" Type="http://schemas.openxmlformats.org/officeDocument/2006/relationships/customXml" Target="../ink/ink415.xml"/><Relationship Id="rId106" Type="http://schemas.openxmlformats.org/officeDocument/2006/relationships/customXml" Target="../ink/ink345.xml"/><Relationship Id="rId127" Type="http://schemas.openxmlformats.org/officeDocument/2006/relationships/image" Target="../media/image373.png"/><Relationship Id="rId10" Type="http://schemas.openxmlformats.org/officeDocument/2006/relationships/customXml" Target="../ink/ink297.xml"/><Relationship Id="rId31" Type="http://schemas.openxmlformats.org/officeDocument/2006/relationships/image" Target="../media/image326.png"/><Relationship Id="rId52" Type="http://schemas.openxmlformats.org/officeDocument/2006/relationships/customXml" Target="../ink/ink318.xml"/><Relationship Id="rId73" Type="http://schemas.openxmlformats.org/officeDocument/2006/relationships/image" Target="../media/image347.png"/><Relationship Id="rId94" Type="http://schemas.openxmlformats.org/officeDocument/2006/relationships/customXml" Target="../ink/ink339.xml"/><Relationship Id="rId148" Type="http://schemas.openxmlformats.org/officeDocument/2006/relationships/customXml" Target="../ink/ink366.xml"/><Relationship Id="rId169" Type="http://schemas.openxmlformats.org/officeDocument/2006/relationships/image" Target="../media/image393.png"/><Relationship Id="rId180" Type="http://schemas.openxmlformats.org/officeDocument/2006/relationships/customXml" Target="../ink/ink382.xml"/><Relationship Id="rId215" Type="http://schemas.openxmlformats.org/officeDocument/2006/relationships/image" Target="../media/image416.png"/><Relationship Id="rId236" Type="http://schemas.openxmlformats.org/officeDocument/2006/relationships/customXml" Target="../ink/ink410.xml"/><Relationship Id="rId257" Type="http://schemas.openxmlformats.org/officeDocument/2006/relationships/image" Target="../media/image436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78.xml"/><Relationship Id="rId21" Type="http://schemas.openxmlformats.org/officeDocument/2006/relationships/customXml" Target="../ink/ink430.xml"/><Relationship Id="rId63" Type="http://schemas.openxmlformats.org/officeDocument/2006/relationships/customXml" Target="../ink/ink451.xml"/><Relationship Id="rId159" Type="http://schemas.openxmlformats.org/officeDocument/2006/relationships/customXml" Target="../ink/ink499.xml"/><Relationship Id="rId170" Type="http://schemas.openxmlformats.org/officeDocument/2006/relationships/image" Target="../media/image519.png"/><Relationship Id="rId226" Type="http://schemas.openxmlformats.org/officeDocument/2006/relationships/image" Target="../media/image547.png"/><Relationship Id="rId107" Type="http://schemas.openxmlformats.org/officeDocument/2006/relationships/customXml" Target="../ink/ink473.xml"/><Relationship Id="rId268" Type="http://schemas.openxmlformats.org/officeDocument/2006/relationships/image" Target="../media/image568.png"/><Relationship Id="rId11" Type="http://schemas.openxmlformats.org/officeDocument/2006/relationships/image" Target="../media/image441.png"/><Relationship Id="rId32" Type="http://schemas.openxmlformats.org/officeDocument/2006/relationships/image" Target="../media/image451.png"/><Relationship Id="rId53" Type="http://schemas.openxmlformats.org/officeDocument/2006/relationships/customXml" Target="../ink/ink446.xml"/><Relationship Id="rId74" Type="http://schemas.openxmlformats.org/officeDocument/2006/relationships/image" Target="../media/image471.png"/><Relationship Id="rId128" Type="http://schemas.openxmlformats.org/officeDocument/2006/relationships/image" Target="../media/image498.png"/><Relationship Id="rId149" Type="http://schemas.openxmlformats.org/officeDocument/2006/relationships/customXml" Target="../ink/ink494.xml"/><Relationship Id="rId95" Type="http://schemas.openxmlformats.org/officeDocument/2006/relationships/customXml" Target="../ink/ink467.xml"/><Relationship Id="rId160" Type="http://schemas.openxmlformats.org/officeDocument/2006/relationships/image" Target="../media/image514.png"/><Relationship Id="rId181" Type="http://schemas.openxmlformats.org/officeDocument/2006/relationships/customXml" Target="../ink/ink510.xml"/><Relationship Id="rId216" Type="http://schemas.openxmlformats.org/officeDocument/2006/relationships/image" Target="../media/image542.png"/><Relationship Id="rId237" Type="http://schemas.openxmlformats.org/officeDocument/2006/relationships/customXml" Target="../ink/ink538.xml"/><Relationship Id="rId258" Type="http://schemas.openxmlformats.org/officeDocument/2006/relationships/image" Target="../media/image563.png"/><Relationship Id="rId22" Type="http://schemas.openxmlformats.org/officeDocument/2006/relationships/image" Target="../media/image446.png"/><Relationship Id="rId43" Type="http://schemas.openxmlformats.org/officeDocument/2006/relationships/customXml" Target="../ink/ink441.xml"/><Relationship Id="rId64" Type="http://schemas.openxmlformats.org/officeDocument/2006/relationships/image" Target="../media/image467.png"/><Relationship Id="rId118" Type="http://schemas.openxmlformats.org/officeDocument/2006/relationships/image" Target="../media/image493.png"/><Relationship Id="rId139" Type="http://schemas.openxmlformats.org/officeDocument/2006/relationships/customXml" Target="../ink/ink489.xml"/><Relationship Id="rId85" Type="http://schemas.openxmlformats.org/officeDocument/2006/relationships/customXml" Target="../ink/ink462.xml"/><Relationship Id="rId150" Type="http://schemas.openxmlformats.org/officeDocument/2006/relationships/image" Target="../media/image509.png"/><Relationship Id="rId171" Type="http://schemas.openxmlformats.org/officeDocument/2006/relationships/customXml" Target="../ink/ink505.xml"/><Relationship Id="rId192" Type="http://schemas.openxmlformats.org/officeDocument/2006/relationships/image" Target="../media/image530.png"/><Relationship Id="rId206" Type="http://schemas.openxmlformats.org/officeDocument/2006/relationships/image" Target="../media/image537.png"/><Relationship Id="rId227" Type="http://schemas.openxmlformats.org/officeDocument/2006/relationships/customXml" Target="../ink/ink533.xml"/><Relationship Id="rId248" Type="http://schemas.openxmlformats.org/officeDocument/2006/relationships/image" Target="../media/image558.png"/><Relationship Id="rId269" Type="http://schemas.openxmlformats.org/officeDocument/2006/relationships/customXml" Target="../ink/ink554.xml"/><Relationship Id="rId12" Type="http://schemas.openxmlformats.org/officeDocument/2006/relationships/customXml" Target="../ink/ink425.xml"/><Relationship Id="rId33" Type="http://schemas.openxmlformats.org/officeDocument/2006/relationships/customXml" Target="../ink/ink436.xml"/><Relationship Id="rId108" Type="http://schemas.openxmlformats.org/officeDocument/2006/relationships/image" Target="../media/image488.png"/><Relationship Id="rId129" Type="http://schemas.openxmlformats.org/officeDocument/2006/relationships/customXml" Target="../ink/ink484.xml"/><Relationship Id="rId54" Type="http://schemas.openxmlformats.org/officeDocument/2006/relationships/image" Target="../media/image462.png"/><Relationship Id="rId75" Type="http://schemas.openxmlformats.org/officeDocument/2006/relationships/customXml" Target="../ink/ink457.xml"/><Relationship Id="rId96" Type="http://schemas.openxmlformats.org/officeDocument/2006/relationships/image" Target="../media/image482.png"/><Relationship Id="rId140" Type="http://schemas.openxmlformats.org/officeDocument/2006/relationships/image" Target="../media/image504.png"/><Relationship Id="rId161" Type="http://schemas.openxmlformats.org/officeDocument/2006/relationships/customXml" Target="../ink/ink500.xml"/><Relationship Id="rId182" Type="http://schemas.openxmlformats.org/officeDocument/2006/relationships/image" Target="../media/image525.png"/><Relationship Id="rId217" Type="http://schemas.openxmlformats.org/officeDocument/2006/relationships/customXml" Target="../ink/ink528.xml"/><Relationship Id="rId238" Type="http://schemas.openxmlformats.org/officeDocument/2006/relationships/image" Target="../media/image553.png"/><Relationship Id="rId259" Type="http://schemas.openxmlformats.org/officeDocument/2006/relationships/customXml" Target="../ink/ink549.xml"/><Relationship Id="rId23" Type="http://schemas.openxmlformats.org/officeDocument/2006/relationships/customXml" Target="../ink/ink431.xml"/><Relationship Id="rId119" Type="http://schemas.openxmlformats.org/officeDocument/2006/relationships/customXml" Target="../ink/ink479.xml"/><Relationship Id="rId270" Type="http://schemas.openxmlformats.org/officeDocument/2006/relationships/image" Target="../media/image569.png"/><Relationship Id="rId44" Type="http://schemas.openxmlformats.org/officeDocument/2006/relationships/image" Target="../media/image457.png"/><Relationship Id="rId65" Type="http://schemas.openxmlformats.org/officeDocument/2006/relationships/customXml" Target="../ink/ink452.xml"/><Relationship Id="rId86" Type="http://schemas.openxmlformats.org/officeDocument/2006/relationships/image" Target="../media/image477.png"/><Relationship Id="rId130" Type="http://schemas.openxmlformats.org/officeDocument/2006/relationships/image" Target="../media/image499.png"/><Relationship Id="rId151" Type="http://schemas.openxmlformats.org/officeDocument/2006/relationships/customXml" Target="../ink/ink495.xml"/><Relationship Id="rId172" Type="http://schemas.openxmlformats.org/officeDocument/2006/relationships/image" Target="../media/image520.png"/><Relationship Id="rId193" Type="http://schemas.openxmlformats.org/officeDocument/2006/relationships/customXml" Target="../ink/ink516.xml"/><Relationship Id="rId207" Type="http://schemas.openxmlformats.org/officeDocument/2006/relationships/customXml" Target="../ink/ink523.xml"/><Relationship Id="rId228" Type="http://schemas.openxmlformats.org/officeDocument/2006/relationships/image" Target="../media/image548.png"/><Relationship Id="rId249" Type="http://schemas.openxmlformats.org/officeDocument/2006/relationships/customXml" Target="../ink/ink544.xml"/><Relationship Id="rId13" Type="http://schemas.openxmlformats.org/officeDocument/2006/relationships/image" Target="../media/image442.png"/><Relationship Id="rId109" Type="http://schemas.openxmlformats.org/officeDocument/2006/relationships/customXml" Target="../ink/ink474.xml"/><Relationship Id="rId260" Type="http://schemas.openxmlformats.org/officeDocument/2006/relationships/image" Target="../media/image564.png"/><Relationship Id="rId34" Type="http://schemas.openxmlformats.org/officeDocument/2006/relationships/image" Target="../media/image452.png"/><Relationship Id="rId55" Type="http://schemas.openxmlformats.org/officeDocument/2006/relationships/customXml" Target="../ink/ink447.xml"/><Relationship Id="rId76" Type="http://schemas.openxmlformats.org/officeDocument/2006/relationships/image" Target="../media/image472.png"/><Relationship Id="rId97" Type="http://schemas.openxmlformats.org/officeDocument/2006/relationships/customXml" Target="../ink/ink468.xml"/><Relationship Id="rId120" Type="http://schemas.openxmlformats.org/officeDocument/2006/relationships/image" Target="../media/image494.png"/><Relationship Id="rId141" Type="http://schemas.openxmlformats.org/officeDocument/2006/relationships/customXml" Target="../ink/ink490.xml"/><Relationship Id="rId7" Type="http://schemas.openxmlformats.org/officeDocument/2006/relationships/image" Target="../media/image439.png"/><Relationship Id="rId162" Type="http://schemas.openxmlformats.org/officeDocument/2006/relationships/image" Target="../media/image515.png"/><Relationship Id="rId183" Type="http://schemas.openxmlformats.org/officeDocument/2006/relationships/customXml" Target="../ink/ink511.xml"/><Relationship Id="rId218" Type="http://schemas.openxmlformats.org/officeDocument/2006/relationships/image" Target="../media/image543.png"/><Relationship Id="rId239" Type="http://schemas.openxmlformats.org/officeDocument/2006/relationships/customXml" Target="../ink/ink539.xml"/><Relationship Id="rId250" Type="http://schemas.openxmlformats.org/officeDocument/2006/relationships/image" Target="../media/image559.png"/><Relationship Id="rId24" Type="http://schemas.openxmlformats.org/officeDocument/2006/relationships/image" Target="../media/image447.png"/><Relationship Id="rId45" Type="http://schemas.openxmlformats.org/officeDocument/2006/relationships/customXml" Target="../ink/ink442.xml"/><Relationship Id="rId66" Type="http://schemas.openxmlformats.org/officeDocument/2006/relationships/image" Target="../media/image468.png"/><Relationship Id="rId87" Type="http://schemas.openxmlformats.org/officeDocument/2006/relationships/customXml" Target="../ink/ink463.xml"/><Relationship Id="rId110" Type="http://schemas.openxmlformats.org/officeDocument/2006/relationships/image" Target="../media/image489.png"/><Relationship Id="rId131" Type="http://schemas.openxmlformats.org/officeDocument/2006/relationships/customXml" Target="../ink/ink485.xml"/><Relationship Id="rId152" Type="http://schemas.openxmlformats.org/officeDocument/2006/relationships/image" Target="../media/image510.png"/><Relationship Id="rId173" Type="http://schemas.openxmlformats.org/officeDocument/2006/relationships/customXml" Target="../ink/ink506.xml"/><Relationship Id="rId194" Type="http://schemas.openxmlformats.org/officeDocument/2006/relationships/image" Target="../media/image531.png"/><Relationship Id="rId208" Type="http://schemas.openxmlformats.org/officeDocument/2006/relationships/image" Target="../media/image538.png"/><Relationship Id="rId229" Type="http://schemas.openxmlformats.org/officeDocument/2006/relationships/customXml" Target="../ink/ink534.xml"/><Relationship Id="rId240" Type="http://schemas.openxmlformats.org/officeDocument/2006/relationships/image" Target="../media/image554.png"/><Relationship Id="rId261" Type="http://schemas.openxmlformats.org/officeDocument/2006/relationships/customXml" Target="../ink/ink550.xml"/><Relationship Id="rId14" Type="http://schemas.openxmlformats.org/officeDocument/2006/relationships/customXml" Target="../ink/ink426.xml"/><Relationship Id="rId35" Type="http://schemas.openxmlformats.org/officeDocument/2006/relationships/customXml" Target="../ink/ink437.xml"/><Relationship Id="rId56" Type="http://schemas.openxmlformats.org/officeDocument/2006/relationships/image" Target="../media/image463.png"/><Relationship Id="rId77" Type="http://schemas.openxmlformats.org/officeDocument/2006/relationships/customXml" Target="../ink/ink458.xml"/><Relationship Id="rId100" Type="http://schemas.openxmlformats.org/officeDocument/2006/relationships/image" Target="../media/image484.png"/><Relationship Id="rId8" Type="http://schemas.openxmlformats.org/officeDocument/2006/relationships/customXml" Target="../ink/ink423.xml"/><Relationship Id="rId98" Type="http://schemas.openxmlformats.org/officeDocument/2006/relationships/image" Target="../media/image483.png"/><Relationship Id="rId121" Type="http://schemas.openxmlformats.org/officeDocument/2006/relationships/customXml" Target="../ink/ink480.xml"/><Relationship Id="rId142" Type="http://schemas.openxmlformats.org/officeDocument/2006/relationships/image" Target="../media/image505.png"/><Relationship Id="rId163" Type="http://schemas.openxmlformats.org/officeDocument/2006/relationships/customXml" Target="../ink/ink501.xml"/><Relationship Id="rId184" Type="http://schemas.openxmlformats.org/officeDocument/2006/relationships/image" Target="../media/image526.png"/><Relationship Id="rId219" Type="http://schemas.openxmlformats.org/officeDocument/2006/relationships/customXml" Target="../ink/ink529.xml"/><Relationship Id="rId230" Type="http://schemas.openxmlformats.org/officeDocument/2006/relationships/image" Target="../media/image549.png"/><Relationship Id="rId251" Type="http://schemas.openxmlformats.org/officeDocument/2006/relationships/customXml" Target="../ink/ink545.xml"/><Relationship Id="rId25" Type="http://schemas.openxmlformats.org/officeDocument/2006/relationships/customXml" Target="../ink/ink432.xml"/><Relationship Id="rId46" Type="http://schemas.openxmlformats.org/officeDocument/2006/relationships/image" Target="../media/image458.png"/><Relationship Id="rId67" Type="http://schemas.openxmlformats.org/officeDocument/2006/relationships/customXml" Target="../ink/ink453.xml"/><Relationship Id="rId88" Type="http://schemas.openxmlformats.org/officeDocument/2006/relationships/image" Target="../media/image478.png"/><Relationship Id="rId111" Type="http://schemas.openxmlformats.org/officeDocument/2006/relationships/customXml" Target="../ink/ink475.xml"/><Relationship Id="rId132" Type="http://schemas.openxmlformats.org/officeDocument/2006/relationships/image" Target="../media/image500.png"/><Relationship Id="rId153" Type="http://schemas.openxmlformats.org/officeDocument/2006/relationships/customXml" Target="../ink/ink496.xml"/><Relationship Id="rId174" Type="http://schemas.openxmlformats.org/officeDocument/2006/relationships/image" Target="../media/image521.png"/><Relationship Id="rId195" Type="http://schemas.openxmlformats.org/officeDocument/2006/relationships/customXml" Target="../ink/ink517.xml"/><Relationship Id="rId209" Type="http://schemas.openxmlformats.org/officeDocument/2006/relationships/customXml" Target="../ink/ink524.xml"/><Relationship Id="rId220" Type="http://schemas.openxmlformats.org/officeDocument/2006/relationships/image" Target="../media/image544.png"/><Relationship Id="rId241" Type="http://schemas.openxmlformats.org/officeDocument/2006/relationships/customXml" Target="../ink/ink540.xml"/><Relationship Id="rId15" Type="http://schemas.openxmlformats.org/officeDocument/2006/relationships/image" Target="../media/image443.png"/><Relationship Id="rId36" Type="http://schemas.openxmlformats.org/officeDocument/2006/relationships/image" Target="../media/image453.png"/><Relationship Id="rId57" Type="http://schemas.openxmlformats.org/officeDocument/2006/relationships/customXml" Target="../ink/ink448.xml"/><Relationship Id="rId262" Type="http://schemas.openxmlformats.org/officeDocument/2006/relationships/image" Target="../media/image565.png"/><Relationship Id="rId78" Type="http://schemas.openxmlformats.org/officeDocument/2006/relationships/image" Target="../media/image473.png"/><Relationship Id="rId99" Type="http://schemas.openxmlformats.org/officeDocument/2006/relationships/customXml" Target="../ink/ink469.xml"/><Relationship Id="rId101" Type="http://schemas.openxmlformats.org/officeDocument/2006/relationships/customXml" Target="../ink/ink470.xml"/><Relationship Id="rId122" Type="http://schemas.openxmlformats.org/officeDocument/2006/relationships/image" Target="../media/image495.png"/><Relationship Id="rId143" Type="http://schemas.openxmlformats.org/officeDocument/2006/relationships/customXml" Target="../ink/ink491.xml"/><Relationship Id="rId164" Type="http://schemas.openxmlformats.org/officeDocument/2006/relationships/image" Target="../media/image516.png"/><Relationship Id="rId185" Type="http://schemas.openxmlformats.org/officeDocument/2006/relationships/customXml" Target="../ink/ink512.xml"/><Relationship Id="rId9" Type="http://schemas.openxmlformats.org/officeDocument/2006/relationships/image" Target="../media/image440.png"/><Relationship Id="rId210" Type="http://schemas.openxmlformats.org/officeDocument/2006/relationships/image" Target="../media/image539.png"/><Relationship Id="rId26" Type="http://schemas.openxmlformats.org/officeDocument/2006/relationships/image" Target="../media/image448.png"/><Relationship Id="rId231" Type="http://schemas.openxmlformats.org/officeDocument/2006/relationships/customXml" Target="../ink/ink535.xml"/><Relationship Id="rId252" Type="http://schemas.openxmlformats.org/officeDocument/2006/relationships/image" Target="../media/image560.png"/><Relationship Id="rId47" Type="http://schemas.openxmlformats.org/officeDocument/2006/relationships/customXml" Target="../ink/ink443.xml"/><Relationship Id="rId68" Type="http://schemas.openxmlformats.org/officeDocument/2006/relationships/image" Target="../media/image469.png"/><Relationship Id="rId89" Type="http://schemas.openxmlformats.org/officeDocument/2006/relationships/customXml" Target="../ink/ink464.xml"/><Relationship Id="rId112" Type="http://schemas.openxmlformats.org/officeDocument/2006/relationships/image" Target="../media/image490.png"/><Relationship Id="rId133" Type="http://schemas.openxmlformats.org/officeDocument/2006/relationships/customXml" Target="../ink/ink486.xml"/><Relationship Id="rId154" Type="http://schemas.openxmlformats.org/officeDocument/2006/relationships/image" Target="../media/image511.png"/><Relationship Id="rId175" Type="http://schemas.openxmlformats.org/officeDocument/2006/relationships/customXml" Target="../ink/ink507.xml"/><Relationship Id="rId196" Type="http://schemas.openxmlformats.org/officeDocument/2006/relationships/image" Target="../media/image532.png"/><Relationship Id="rId200" Type="http://schemas.openxmlformats.org/officeDocument/2006/relationships/image" Target="../media/image534.png"/><Relationship Id="rId16" Type="http://schemas.openxmlformats.org/officeDocument/2006/relationships/customXml" Target="../ink/ink427.xml"/><Relationship Id="rId221" Type="http://schemas.openxmlformats.org/officeDocument/2006/relationships/customXml" Target="../ink/ink530.xml"/><Relationship Id="rId242" Type="http://schemas.openxmlformats.org/officeDocument/2006/relationships/image" Target="../media/image555.png"/><Relationship Id="rId263" Type="http://schemas.openxmlformats.org/officeDocument/2006/relationships/customXml" Target="../ink/ink551.xml"/><Relationship Id="rId37" Type="http://schemas.openxmlformats.org/officeDocument/2006/relationships/customXml" Target="../ink/ink438.xml"/><Relationship Id="rId58" Type="http://schemas.openxmlformats.org/officeDocument/2006/relationships/image" Target="../media/image464.png"/><Relationship Id="rId79" Type="http://schemas.openxmlformats.org/officeDocument/2006/relationships/customXml" Target="../ink/ink459.xml"/><Relationship Id="rId102" Type="http://schemas.openxmlformats.org/officeDocument/2006/relationships/image" Target="../media/image485.png"/><Relationship Id="rId123" Type="http://schemas.openxmlformats.org/officeDocument/2006/relationships/customXml" Target="../ink/ink481.xml"/><Relationship Id="rId144" Type="http://schemas.openxmlformats.org/officeDocument/2006/relationships/image" Target="../media/image506.png"/><Relationship Id="rId90" Type="http://schemas.openxmlformats.org/officeDocument/2006/relationships/image" Target="../media/image479.png"/><Relationship Id="rId165" Type="http://schemas.openxmlformats.org/officeDocument/2006/relationships/customXml" Target="../ink/ink502.xml"/><Relationship Id="rId186" Type="http://schemas.openxmlformats.org/officeDocument/2006/relationships/image" Target="../media/image527.png"/><Relationship Id="rId211" Type="http://schemas.openxmlformats.org/officeDocument/2006/relationships/customXml" Target="../ink/ink525.xml"/><Relationship Id="rId232" Type="http://schemas.openxmlformats.org/officeDocument/2006/relationships/image" Target="../media/image550.png"/><Relationship Id="rId253" Type="http://schemas.openxmlformats.org/officeDocument/2006/relationships/customXml" Target="../ink/ink546.xml"/><Relationship Id="rId27" Type="http://schemas.openxmlformats.org/officeDocument/2006/relationships/customXml" Target="../ink/ink433.xml"/><Relationship Id="rId48" Type="http://schemas.openxmlformats.org/officeDocument/2006/relationships/image" Target="../media/image459.png"/><Relationship Id="rId69" Type="http://schemas.openxmlformats.org/officeDocument/2006/relationships/customXml" Target="../ink/ink454.xml"/><Relationship Id="rId113" Type="http://schemas.openxmlformats.org/officeDocument/2006/relationships/customXml" Target="../ink/ink476.xml"/><Relationship Id="rId134" Type="http://schemas.openxmlformats.org/officeDocument/2006/relationships/image" Target="../media/image501.png"/><Relationship Id="rId80" Type="http://schemas.openxmlformats.org/officeDocument/2006/relationships/image" Target="../media/image474.png"/><Relationship Id="rId155" Type="http://schemas.openxmlformats.org/officeDocument/2006/relationships/customXml" Target="../ink/ink497.xml"/><Relationship Id="rId176" Type="http://schemas.openxmlformats.org/officeDocument/2006/relationships/image" Target="../media/image522.png"/><Relationship Id="rId197" Type="http://schemas.openxmlformats.org/officeDocument/2006/relationships/customXml" Target="../ink/ink518.xml"/><Relationship Id="rId201" Type="http://schemas.openxmlformats.org/officeDocument/2006/relationships/customXml" Target="../ink/ink520.xml"/><Relationship Id="rId222" Type="http://schemas.openxmlformats.org/officeDocument/2006/relationships/image" Target="../media/image545.png"/><Relationship Id="rId243" Type="http://schemas.openxmlformats.org/officeDocument/2006/relationships/customXml" Target="../ink/ink541.xml"/><Relationship Id="rId264" Type="http://schemas.openxmlformats.org/officeDocument/2006/relationships/image" Target="../media/image566.png"/><Relationship Id="rId17" Type="http://schemas.openxmlformats.org/officeDocument/2006/relationships/customXml" Target="../ink/ink428.xml"/><Relationship Id="rId38" Type="http://schemas.openxmlformats.org/officeDocument/2006/relationships/image" Target="../media/image454.png"/><Relationship Id="rId59" Type="http://schemas.openxmlformats.org/officeDocument/2006/relationships/customXml" Target="../ink/ink449.xml"/><Relationship Id="rId103" Type="http://schemas.openxmlformats.org/officeDocument/2006/relationships/customXml" Target="../ink/ink471.xml"/><Relationship Id="rId124" Type="http://schemas.openxmlformats.org/officeDocument/2006/relationships/image" Target="../media/image496.png"/><Relationship Id="rId70" Type="http://schemas.openxmlformats.org/officeDocument/2006/relationships/image" Target="../media/image470.png"/><Relationship Id="rId91" Type="http://schemas.openxmlformats.org/officeDocument/2006/relationships/customXml" Target="../ink/ink465.xml"/><Relationship Id="rId145" Type="http://schemas.openxmlformats.org/officeDocument/2006/relationships/customXml" Target="../ink/ink492.xml"/><Relationship Id="rId166" Type="http://schemas.openxmlformats.org/officeDocument/2006/relationships/image" Target="../media/image517.png"/><Relationship Id="rId187" Type="http://schemas.openxmlformats.org/officeDocument/2006/relationships/customXml" Target="../ink/ink513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540.png"/><Relationship Id="rId233" Type="http://schemas.openxmlformats.org/officeDocument/2006/relationships/customXml" Target="../ink/ink536.xml"/><Relationship Id="rId254" Type="http://schemas.openxmlformats.org/officeDocument/2006/relationships/image" Target="../media/image561.png"/><Relationship Id="rId28" Type="http://schemas.openxmlformats.org/officeDocument/2006/relationships/image" Target="../media/image449.png"/><Relationship Id="rId49" Type="http://schemas.openxmlformats.org/officeDocument/2006/relationships/customXml" Target="../ink/ink444.xml"/><Relationship Id="rId114" Type="http://schemas.openxmlformats.org/officeDocument/2006/relationships/image" Target="../media/image491.png"/><Relationship Id="rId60" Type="http://schemas.openxmlformats.org/officeDocument/2006/relationships/image" Target="../media/image465.png"/><Relationship Id="rId81" Type="http://schemas.openxmlformats.org/officeDocument/2006/relationships/customXml" Target="../ink/ink460.xml"/><Relationship Id="rId135" Type="http://schemas.openxmlformats.org/officeDocument/2006/relationships/customXml" Target="../ink/ink487.xml"/><Relationship Id="rId156" Type="http://schemas.openxmlformats.org/officeDocument/2006/relationships/image" Target="../media/image512.png"/><Relationship Id="rId177" Type="http://schemas.openxmlformats.org/officeDocument/2006/relationships/customXml" Target="../ink/ink508.xml"/><Relationship Id="rId198" Type="http://schemas.openxmlformats.org/officeDocument/2006/relationships/image" Target="../media/image533.png"/><Relationship Id="rId202" Type="http://schemas.openxmlformats.org/officeDocument/2006/relationships/image" Target="../media/image535.png"/><Relationship Id="rId223" Type="http://schemas.openxmlformats.org/officeDocument/2006/relationships/customXml" Target="../ink/ink531.xml"/><Relationship Id="rId244" Type="http://schemas.openxmlformats.org/officeDocument/2006/relationships/image" Target="../media/image556.png"/><Relationship Id="rId18" Type="http://schemas.openxmlformats.org/officeDocument/2006/relationships/image" Target="../media/image444.png"/><Relationship Id="rId39" Type="http://schemas.openxmlformats.org/officeDocument/2006/relationships/customXml" Target="../ink/ink439.xml"/><Relationship Id="rId265" Type="http://schemas.openxmlformats.org/officeDocument/2006/relationships/customXml" Target="../ink/ink552.xml"/><Relationship Id="rId50" Type="http://schemas.openxmlformats.org/officeDocument/2006/relationships/image" Target="../media/image460.png"/><Relationship Id="rId104" Type="http://schemas.openxmlformats.org/officeDocument/2006/relationships/image" Target="../media/image486.png"/><Relationship Id="rId125" Type="http://schemas.openxmlformats.org/officeDocument/2006/relationships/customXml" Target="../ink/ink482.xml"/><Relationship Id="rId146" Type="http://schemas.openxmlformats.org/officeDocument/2006/relationships/image" Target="../media/image507.png"/><Relationship Id="rId167" Type="http://schemas.openxmlformats.org/officeDocument/2006/relationships/customXml" Target="../ink/ink503.xml"/><Relationship Id="rId188" Type="http://schemas.openxmlformats.org/officeDocument/2006/relationships/image" Target="../media/image528.png"/><Relationship Id="rId71" Type="http://schemas.openxmlformats.org/officeDocument/2006/relationships/customXml" Target="../ink/ink455.xml"/><Relationship Id="rId92" Type="http://schemas.openxmlformats.org/officeDocument/2006/relationships/image" Target="../media/image480.png"/><Relationship Id="rId213" Type="http://schemas.openxmlformats.org/officeDocument/2006/relationships/customXml" Target="../ink/ink526.xml"/><Relationship Id="rId234" Type="http://schemas.openxmlformats.org/officeDocument/2006/relationships/image" Target="../media/image551.png"/><Relationship Id="rId2" Type="http://schemas.openxmlformats.org/officeDocument/2006/relationships/customXml" Target="../ink/ink422.xml"/><Relationship Id="rId29" Type="http://schemas.openxmlformats.org/officeDocument/2006/relationships/customXml" Target="../ink/ink434.xml"/><Relationship Id="rId255" Type="http://schemas.openxmlformats.org/officeDocument/2006/relationships/customXml" Target="../ink/ink547.xml"/><Relationship Id="rId40" Type="http://schemas.openxmlformats.org/officeDocument/2006/relationships/image" Target="../media/image455.png"/><Relationship Id="rId115" Type="http://schemas.openxmlformats.org/officeDocument/2006/relationships/customXml" Target="../ink/ink477.xml"/><Relationship Id="rId136" Type="http://schemas.openxmlformats.org/officeDocument/2006/relationships/image" Target="../media/image502.png"/><Relationship Id="rId157" Type="http://schemas.openxmlformats.org/officeDocument/2006/relationships/customXml" Target="../ink/ink498.xml"/><Relationship Id="rId178" Type="http://schemas.openxmlformats.org/officeDocument/2006/relationships/image" Target="../media/image523.png"/><Relationship Id="rId61" Type="http://schemas.openxmlformats.org/officeDocument/2006/relationships/customXml" Target="../ink/ink450.xml"/><Relationship Id="rId82" Type="http://schemas.openxmlformats.org/officeDocument/2006/relationships/image" Target="../media/image475.png"/><Relationship Id="rId199" Type="http://schemas.openxmlformats.org/officeDocument/2006/relationships/customXml" Target="../ink/ink519.xml"/><Relationship Id="rId203" Type="http://schemas.openxmlformats.org/officeDocument/2006/relationships/customXml" Target="../ink/ink521.xml"/><Relationship Id="rId19" Type="http://schemas.openxmlformats.org/officeDocument/2006/relationships/customXml" Target="../ink/ink429.xml"/><Relationship Id="rId224" Type="http://schemas.openxmlformats.org/officeDocument/2006/relationships/image" Target="../media/image546.png"/><Relationship Id="rId245" Type="http://schemas.openxmlformats.org/officeDocument/2006/relationships/customXml" Target="../ink/ink542.xml"/><Relationship Id="rId266" Type="http://schemas.openxmlformats.org/officeDocument/2006/relationships/image" Target="../media/image567.png"/><Relationship Id="rId30" Type="http://schemas.openxmlformats.org/officeDocument/2006/relationships/image" Target="../media/image450.png"/><Relationship Id="rId105" Type="http://schemas.openxmlformats.org/officeDocument/2006/relationships/customXml" Target="../ink/ink472.xml"/><Relationship Id="rId126" Type="http://schemas.openxmlformats.org/officeDocument/2006/relationships/image" Target="../media/image497.png"/><Relationship Id="rId147" Type="http://schemas.openxmlformats.org/officeDocument/2006/relationships/customXml" Target="../ink/ink493.xml"/><Relationship Id="rId168" Type="http://schemas.openxmlformats.org/officeDocument/2006/relationships/image" Target="../media/image518.png"/><Relationship Id="rId51" Type="http://schemas.openxmlformats.org/officeDocument/2006/relationships/customXml" Target="../ink/ink445.xml"/><Relationship Id="rId72" Type="http://schemas.openxmlformats.org/officeDocument/2006/relationships/image" Target="../media/image229.png"/><Relationship Id="rId93" Type="http://schemas.openxmlformats.org/officeDocument/2006/relationships/customXml" Target="../ink/ink466.xml"/><Relationship Id="rId189" Type="http://schemas.openxmlformats.org/officeDocument/2006/relationships/customXml" Target="../ink/ink514.xml"/><Relationship Id="rId214" Type="http://schemas.openxmlformats.org/officeDocument/2006/relationships/image" Target="../media/image541.png"/><Relationship Id="rId235" Type="http://schemas.openxmlformats.org/officeDocument/2006/relationships/customXml" Target="../ink/ink537.xml"/><Relationship Id="rId256" Type="http://schemas.openxmlformats.org/officeDocument/2006/relationships/image" Target="../media/image562.png"/><Relationship Id="rId116" Type="http://schemas.openxmlformats.org/officeDocument/2006/relationships/image" Target="../media/image492.png"/><Relationship Id="rId137" Type="http://schemas.openxmlformats.org/officeDocument/2006/relationships/customXml" Target="../ink/ink488.xml"/><Relationship Id="rId158" Type="http://schemas.openxmlformats.org/officeDocument/2006/relationships/image" Target="../media/image513.png"/><Relationship Id="rId20" Type="http://schemas.openxmlformats.org/officeDocument/2006/relationships/image" Target="../media/image445.png"/><Relationship Id="rId41" Type="http://schemas.openxmlformats.org/officeDocument/2006/relationships/customXml" Target="../ink/ink440.xml"/><Relationship Id="rId62" Type="http://schemas.openxmlformats.org/officeDocument/2006/relationships/image" Target="../media/image466.png"/><Relationship Id="rId83" Type="http://schemas.openxmlformats.org/officeDocument/2006/relationships/customXml" Target="../ink/ink461.xml"/><Relationship Id="rId179" Type="http://schemas.openxmlformats.org/officeDocument/2006/relationships/customXml" Target="../ink/ink509.xml"/><Relationship Id="rId190" Type="http://schemas.openxmlformats.org/officeDocument/2006/relationships/image" Target="../media/image529.png"/><Relationship Id="rId204" Type="http://schemas.openxmlformats.org/officeDocument/2006/relationships/image" Target="../media/image536.png"/><Relationship Id="rId225" Type="http://schemas.openxmlformats.org/officeDocument/2006/relationships/customXml" Target="../ink/ink532.xml"/><Relationship Id="rId246" Type="http://schemas.openxmlformats.org/officeDocument/2006/relationships/image" Target="../media/image557.png"/><Relationship Id="rId267" Type="http://schemas.openxmlformats.org/officeDocument/2006/relationships/customXml" Target="../ink/ink553.xml"/><Relationship Id="rId106" Type="http://schemas.openxmlformats.org/officeDocument/2006/relationships/image" Target="../media/image487.png"/><Relationship Id="rId127" Type="http://schemas.openxmlformats.org/officeDocument/2006/relationships/customXml" Target="../ink/ink483.xml"/><Relationship Id="rId10" Type="http://schemas.openxmlformats.org/officeDocument/2006/relationships/customXml" Target="../ink/ink424.xml"/><Relationship Id="rId31" Type="http://schemas.openxmlformats.org/officeDocument/2006/relationships/customXml" Target="../ink/ink435.xml"/><Relationship Id="rId52" Type="http://schemas.openxmlformats.org/officeDocument/2006/relationships/image" Target="../media/image461.png"/><Relationship Id="rId73" Type="http://schemas.openxmlformats.org/officeDocument/2006/relationships/customXml" Target="../ink/ink456.xml"/><Relationship Id="rId94" Type="http://schemas.openxmlformats.org/officeDocument/2006/relationships/image" Target="../media/image481.png"/><Relationship Id="rId148" Type="http://schemas.openxmlformats.org/officeDocument/2006/relationships/image" Target="../media/image508.png"/><Relationship Id="rId169" Type="http://schemas.openxmlformats.org/officeDocument/2006/relationships/customXml" Target="../ink/ink504.xml"/><Relationship Id="rId180" Type="http://schemas.openxmlformats.org/officeDocument/2006/relationships/image" Target="../media/image524.png"/><Relationship Id="rId215" Type="http://schemas.openxmlformats.org/officeDocument/2006/relationships/customXml" Target="../ink/ink527.xml"/><Relationship Id="rId236" Type="http://schemas.openxmlformats.org/officeDocument/2006/relationships/image" Target="../media/image552.png"/><Relationship Id="rId257" Type="http://schemas.openxmlformats.org/officeDocument/2006/relationships/customXml" Target="../ink/ink548.xml"/><Relationship Id="rId42" Type="http://schemas.openxmlformats.org/officeDocument/2006/relationships/image" Target="../media/image456.png"/><Relationship Id="rId84" Type="http://schemas.openxmlformats.org/officeDocument/2006/relationships/image" Target="../media/image476.png"/><Relationship Id="rId138" Type="http://schemas.openxmlformats.org/officeDocument/2006/relationships/image" Target="../media/image503.png"/><Relationship Id="rId191" Type="http://schemas.openxmlformats.org/officeDocument/2006/relationships/customXml" Target="../ink/ink515.xml"/><Relationship Id="rId205" Type="http://schemas.openxmlformats.org/officeDocument/2006/relationships/customXml" Target="../ink/ink522.xml"/><Relationship Id="rId247" Type="http://schemas.openxmlformats.org/officeDocument/2006/relationships/customXml" Target="../ink/ink543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23.png"/><Relationship Id="rId299" Type="http://schemas.openxmlformats.org/officeDocument/2006/relationships/image" Target="../media/image713.png"/><Relationship Id="rId21" Type="http://schemas.openxmlformats.org/officeDocument/2006/relationships/customXml" Target="../ink/ink562.xml"/><Relationship Id="rId63" Type="http://schemas.openxmlformats.org/officeDocument/2006/relationships/customXml" Target="../ink/ink583.xml"/><Relationship Id="rId159" Type="http://schemas.openxmlformats.org/officeDocument/2006/relationships/image" Target="../media/image643.png"/><Relationship Id="rId170" Type="http://schemas.openxmlformats.org/officeDocument/2006/relationships/customXml" Target="../ink/ink637.xml"/><Relationship Id="rId226" Type="http://schemas.openxmlformats.org/officeDocument/2006/relationships/customXml" Target="../ink/ink665.xml"/><Relationship Id="rId268" Type="http://schemas.openxmlformats.org/officeDocument/2006/relationships/customXml" Target="../ink/ink686.xml"/><Relationship Id="rId32" Type="http://schemas.openxmlformats.org/officeDocument/2006/relationships/image" Target="../media/image583.png"/><Relationship Id="rId74" Type="http://schemas.openxmlformats.org/officeDocument/2006/relationships/image" Target="../media/image603.png"/><Relationship Id="rId128" Type="http://schemas.openxmlformats.org/officeDocument/2006/relationships/customXml" Target="../ink/ink616.xml"/><Relationship Id="rId181" Type="http://schemas.openxmlformats.org/officeDocument/2006/relationships/image" Target="../media/image654.png"/><Relationship Id="rId237" Type="http://schemas.openxmlformats.org/officeDocument/2006/relationships/image" Target="../media/image682.png"/><Relationship Id="rId279" Type="http://schemas.openxmlformats.org/officeDocument/2006/relationships/image" Target="../media/image703.png"/><Relationship Id="rId43" Type="http://schemas.openxmlformats.org/officeDocument/2006/relationships/customXml" Target="../ink/ink573.xml"/><Relationship Id="rId139" Type="http://schemas.openxmlformats.org/officeDocument/2006/relationships/image" Target="../media/image633.png"/><Relationship Id="rId290" Type="http://schemas.openxmlformats.org/officeDocument/2006/relationships/customXml" Target="../ink/ink697.xml"/><Relationship Id="rId85" Type="http://schemas.openxmlformats.org/officeDocument/2006/relationships/customXml" Target="../ink/ink594.xml"/><Relationship Id="rId150" Type="http://schemas.openxmlformats.org/officeDocument/2006/relationships/customXml" Target="../ink/ink627.xml"/><Relationship Id="rId192" Type="http://schemas.openxmlformats.org/officeDocument/2006/relationships/customXml" Target="../ink/ink648.xml"/><Relationship Id="rId206" Type="http://schemas.openxmlformats.org/officeDocument/2006/relationships/customXml" Target="../ink/ink655.xml"/><Relationship Id="rId248" Type="http://schemas.openxmlformats.org/officeDocument/2006/relationships/customXml" Target="../ink/ink676.xml"/><Relationship Id="rId12" Type="http://schemas.openxmlformats.org/officeDocument/2006/relationships/image" Target="../media/image573.png"/><Relationship Id="rId108" Type="http://schemas.openxmlformats.org/officeDocument/2006/relationships/customXml" Target="../ink/ink606.xml"/><Relationship Id="rId54" Type="http://schemas.openxmlformats.org/officeDocument/2006/relationships/image" Target="../media/image593.png"/><Relationship Id="rId75" Type="http://schemas.openxmlformats.org/officeDocument/2006/relationships/customXml" Target="../ink/ink589.xml"/><Relationship Id="rId96" Type="http://schemas.openxmlformats.org/officeDocument/2006/relationships/image" Target="../media/image614.png"/><Relationship Id="rId140" Type="http://schemas.openxmlformats.org/officeDocument/2006/relationships/customXml" Target="../ink/ink622.xml"/><Relationship Id="rId161" Type="http://schemas.openxmlformats.org/officeDocument/2006/relationships/image" Target="../media/image644.png"/><Relationship Id="rId182" Type="http://schemas.openxmlformats.org/officeDocument/2006/relationships/customXml" Target="../ink/ink643.xml"/><Relationship Id="rId217" Type="http://schemas.openxmlformats.org/officeDocument/2006/relationships/image" Target="../media/image672.png"/><Relationship Id="rId238" Type="http://schemas.openxmlformats.org/officeDocument/2006/relationships/customXml" Target="../ink/ink671.xml"/><Relationship Id="rId259" Type="http://schemas.openxmlformats.org/officeDocument/2006/relationships/image" Target="../media/image693.png"/><Relationship Id="rId23" Type="http://schemas.openxmlformats.org/officeDocument/2006/relationships/customXml" Target="../ink/ink563.xml"/><Relationship Id="rId119" Type="http://schemas.openxmlformats.org/officeDocument/2006/relationships/image" Target="../media/image624.png"/><Relationship Id="rId270" Type="http://schemas.openxmlformats.org/officeDocument/2006/relationships/customXml" Target="../ink/ink687.xml"/><Relationship Id="rId291" Type="http://schemas.openxmlformats.org/officeDocument/2006/relationships/image" Target="../media/image709.png"/><Relationship Id="rId44" Type="http://schemas.openxmlformats.org/officeDocument/2006/relationships/image" Target="../media/image15.png"/><Relationship Id="rId65" Type="http://schemas.openxmlformats.org/officeDocument/2006/relationships/customXml" Target="../ink/ink584.xml"/><Relationship Id="rId86" Type="http://schemas.openxmlformats.org/officeDocument/2006/relationships/image" Target="../media/image609.png"/><Relationship Id="rId130" Type="http://schemas.openxmlformats.org/officeDocument/2006/relationships/customXml" Target="../ink/ink617.xml"/><Relationship Id="rId151" Type="http://schemas.openxmlformats.org/officeDocument/2006/relationships/image" Target="../media/image639.png"/><Relationship Id="rId172" Type="http://schemas.openxmlformats.org/officeDocument/2006/relationships/customXml" Target="../ink/ink638.xml"/><Relationship Id="rId193" Type="http://schemas.openxmlformats.org/officeDocument/2006/relationships/image" Target="../media/image660.png"/><Relationship Id="rId207" Type="http://schemas.openxmlformats.org/officeDocument/2006/relationships/image" Target="../media/image667.png"/><Relationship Id="rId228" Type="http://schemas.openxmlformats.org/officeDocument/2006/relationships/customXml" Target="../ink/ink666.xml"/><Relationship Id="rId249" Type="http://schemas.openxmlformats.org/officeDocument/2006/relationships/image" Target="../media/image688.png"/><Relationship Id="rId13" Type="http://schemas.openxmlformats.org/officeDocument/2006/relationships/customXml" Target="../ink/ink558.xml"/><Relationship Id="rId109" Type="http://schemas.openxmlformats.org/officeDocument/2006/relationships/image" Target="../media/image620.png"/><Relationship Id="rId260" Type="http://schemas.openxmlformats.org/officeDocument/2006/relationships/customXml" Target="../ink/ink682.xml"/><Relationship Id="rId281" Type="http://schemas.openxmlformats.org/officeDocument/2006/relationships/image" Target="../media/image704.png"/><Relationship Id="rId34" Type="http://schemas.openxmlformats.org/officeDocument/2006/relationships/image" Target="../media/image584.png"/><Relationship Id="rId55" Type="http://schemas.openxmlformats.org/officeDocument/2006/relationships/customXml" Target="../ink/ink579.xml"/><Relationship Id="rId76" Type="http://schemas.openxmlformats.org/officeDocument/2006/relationships/image" Target="../media/image604.png"/><Relationship Id="rId97" Type="http://schemas.openxmlformats.org/officeDocument/2006/relationships/customXml" Target="../ink/ink600.xml"/><Relationship Id="rId120" Type="http://schemas.openxmlformats.org/officeDocument/2006/relationships/customXml" Target="../ink/ink612.xml"/><Relationship Id="rId141" Type="http://schemas.openxmlformats.org/officeDocument/2006/relationships/image" Target="../media/image634.png"/><Relationship Id="rId162" Type="http://schemas.openxmlformats.org/officeDocument/2006/relationships/customXml" Target="../ink/ink633.xml"/><Relationship Id="rId183" Type="http://schemas.openxmlformats.org/officeDocument/2006/relationships/image" Target="../media/image655.png"/><Relationship Id="rId218" Type="http://schemas.openxmlformats.org/officeDocument/2006/relationships/customXml" Target="../ink/ink661.xml"/><Relationship Id="rId239" Type="http://schemas.openxmlformats.org/officeDocument/2006/relationships/image" Target="../media/image683.png"/><Relationship Id="rId250" Type="http://schemas.openxmlformats.org/officeDocument/2006/relationships/customXml" Target="../ink/ink677.xml"/><Relationship Id="rId271" Type="http://schemas.openxmlformats.org/officeDocument/2006/relationships/image" Target="../media/image699.png"/><Relationship Id="rId292" Type="http://schemas.openxmlformats.org/officeDocument/2006/relationships/customXml" Target="../ink/ink698.xml"/><Relationship Id="rId24" Type="http://schemas.openxmlformats.org/officeDocument/2006/relationships/image" Target="../media/image579.png"/><Relationship Id="rId45" Type="http://schemas.openxmlformats.org/officeDocument/2006/relationships/customXml" Target="../ink/ink574.xml"/><Relationship Id="rId66" Type="http://schemas.openxmlformats.org/officeDocument/2006/relationships/image" Target="../media/image599.png"/><Relationship Id="rId87" Type="http://schemas.openxmlformats.org/officeDocument/2006/relationships/customXml" Target="../ink/ink595.xml"/><Relationship Id="rId110" Type="http://schemas.openxmlformats.org/officeDocument/2006/relationships/customXml" Target="../ink/ink607.xml"/><Relationship Id="rId131" Type="http://schemas.openxmlformats.org/officeDocument/2006/relationships/image" Target="../media/image629.png"/><Relationship Id="rId152" Type="http://schemas.openxmlformats.org/officeDocument/2006/relationships/customXml" Target="../ink/ink628.xml"/><Relationship Id="rId173" Type="http://schemas.openxmlformats.org/officeDocument/2006/relationships/image" Target="../media/image650.png"/><Relationship Id="rId194" Type="http://schemas.openxmlformats.org/officeDocument/2006/relationships/customXml" Target="../ink/ink649.xml"/><Relationship Id="rId208" Type="http://schemas.openxmlformats.org/officeDocument/2006/relationships/customXml" Target="../ink/ink656.xml"/><Relationship Id="rId229" Type="http://schemas.openxmlformats.org/officeDocument/2006/relationships/image" Target="../media/image678.png"/><Relationship Id="rId240" Type="http://schemas.openxmlformats.org/officeDocument/2006/relationships/customXml" Target="../ink/ink672.xml"/><Relationship Id="rId261" Type="http://schemas.openxmlformats.org/officeDocument/2006/relationships/image" Target="../media/image694.png"/><Relationship Id="rId14" Type="http://schemas.openxmlformats.org/officeDocument/2006/relationships/image" Target="../media/image574.png"/><Relationship Id="rId35" Type="http://schemas.openxmlformats.org/officeDocument/2006/relationships/customXml" Target="../ink/ink569.xml"/><Relationship Id="rId56" Type="http://schemas.openxmlformats.org/officeDocument/2006/relationships/image" Target="../media/image594.png"/><Relationship Id="rId77" Type="http://schemas.openxmlformats.org/officeDocument/2006/relationships/customXml" Target="../ink/ink590.xml"/><Relationship Id="rId100" Type="http://schemas.openxmlformats.org/officeDocument/2006/relationships/image" Target="../media/image616.png"/><Relationship Id="rId282" Type="http://schemas.openxmlformats.org/officeDocument/2006/relationships/customXml" Target="../ink/ink693.xml"/><Relationship Id="rId8" Type="http://schemas.openxmlformats.org/officeDocument/2006/relationships/image" Target="../media/image571.png"/><Relationship Id="rId98" Type="http://schemas.openxmlformats.org/officeDocument/2006/relationships/image" Target="../media/image615.png"/><Relationship Id="rId121" Type="http://schemas.openxmlformats.org/officeDocument/2006/relationships/image" Target="../media/image625.png"/><Relationship Id="rId142" Type="http://schemas.openxmlformats.org/officeDocument/2006/relationships/customXml" Target="../ink/ink623.xml"/><Relationship Id="rId163" Type="http://schemas.openxmlformats.org/officeDocument/2006/relationships/image" Target="../media/image645.png"/><Relationship Id="rId184" Type="http://schemas.openxmlformats.org/officeDocument/2006/relationships/customXml" Target="../ink/ink644.xml"/><Relationship Id="rId219" Type="http://schemas.openxmlformats.org/officeDocument/2006/relationships/image" Target="../media/image673.png"/><Relationship Id="rId230" Type="http://schemas.openxmlformats.org/officeDocument/2006/relationships/customXml" Target="../ink/ink667.xml"/><Relationship Id="rId251" Type="http://schemas.openxmlformats.org/officeDocument/2006/relationships/image" Target="../media/image689.png"/><Relationship Id="rId25" Type="http://schemas.openxmlformats.org/officeDocument/2006/relationships/customXml" Target="../ink/ink564.xml"/><Relationship Id="rId46" Type="http://schemas.openxmlformats.org/officeDocument/2006/relationships/image" Target="../media/image589.png"/><Relationship Id="rId67" Type="http://schemas.openxmlformats.org/officeDocument/2006/relationships/customXml" Target="../ink/ink585.xml"/><Relationship Id="rId272" Type="http://schemas.openxmlformats.org/officeDocument/2006/relationships/customXml" Target="../ink/ink688.xml"/><Relationship Id="rId293" Type="http://schemas.openxmlformats.org/officeDocument/2006/relationships/image" Target="../media/image710.png"/><Relationship Id="rId88" Type="http://schemas.openxmlformats.org/officeDocument/2006/relationships/image" Target="../media/image610.png"/><Relationship Id="rId111" Type="http://schemas.openxmlformats.org/officeDocument/2006/relationships/image" Target="../media/image621.png"/><Relationship Id="rId132" Type="http://schemas.openxmlformats.org/officeDocument/2006/relationships/customXml" Target="../ink/ink618.xml"/><Relationship Id="rId153" Type="http://schemas.openxmlformats.org/officeDocument/2006/relationships/image" Target="../media/image640.png"/><Relationship Id="rId174" Type="http://schemas.openxmlformats.org/officeDocument/2006/relationships/customXml" Target="../ink/ink639.xml"/><Relationship Id="rId195" Type="http://schemas.openxmlformats.org/officeDocument/2006/relationships/image" Target="../media/image661.png"/><Relationship Id="rId209" Type="http://schemas.openxmlformats.org/officeDocument/2006/relationships/image" Target="../media/image668.png"/><Relationship Id="rId220" Type="http://schemas.openxmlformats.org/officeDocument/2006/relationships/customXml" Target="../ink/ink662.xml"/><Relationship Id="rId241" Type="http://schemas.openxmlformats.org/officeDocument/2006/relationships/image" Target="../media/image684.png"/><Relationship Id="rId15" Type="http://schemas.openxmlformats.org/officeDocument/2006/relationships/customXml" Target="../ink/ink559.xml"/><Relationship Id="rId36" Type="http://schemas.openxmlformats.org/officeDocument/2006/relationships/image" Target="../media/image585.png"/><Relationship Id="rId57" Type="http://schemas.openxmlformats.org/officeDocument/2006/relationships/customXml" Target="../ink/ink580.xml"/><Relationship Id="rId262" Type="http://schemas.openxmlformats.org/officeDocument/2006/relationships/customXml" Target="../ink/ink683.xml"/><Relationship Id="rId283" Type="http://schemas.openxmlformats.org/officeDocument/2006/relationships/image" Target="../media/image705.png"/><Relationship Id="rId78" Type="http://schemas.openxmlformats.org/officeDocument/2006/relationships/image" Target="../media/image605.png"/><Relationship Id="rId99" Type="http://schemas.openxmlformats.org/officeDocument/2006/relationships/customXml" Target="../ink/ink601.xml"/><Relationship Id="rId101" Type="http://schemas.openxmlformats.org/officeDocument/2006/relationships/customXml" Target="../ink/ink602.xml"/><Relationship Id="rId122" Type="http://schemas.openxmlformats.org/officeDocument/2006/relationships/customXml" Target="../ink/ink613.xml"/><Relationship Id="rId143" Type="http://schemas.openxmlformats.org/officeDocument/2006/relationships/image" Target="../media/image635.png"/><Relationship Id="rId164" Type="http://schemas.openxmlformats.org/officeDocument/2006/relationships/customXml" Target="../ink/ink634.xml"/><Relationship Id="rId185" Type="http://schemas.openxmlformats.org/officeDocument/2006/relationships/image" Target="../media/image656.png"/><Relationship Id="rId9" Type="http://schemas.openxmlformats.org/officeDocument/2006/relationships/customXml" Target="../ink/ink556.xml"/><Relationship Id="rId210" Type="http://schemas.openxmlformats.org/officeDocument/2006/relationships/customXml" Target="../ink/ink657.xml"/><Relationship Id="rId26" Type="http://schemas.openxmlformats.org/officeDocument/2006/relationships/image" Target="../media/image580.png"/><Relationship Id="rId231" Type="http://schemas.openxmlformats.org/officeDocument/2006/relationships/image" Target="../media/image679.png"/><Relationship Id="rId252" Type="http://schemas.openxmlformats.org/officeDocument/2006/relationships/customXml" Target="../ink/ink678.xml"/><Relationship Id="rId273" Type="http://schemas.openxmlformats.org/officeDocument/2006/relationships/image" Target="../media/image700.png"/><Relationship Id="rId294" Type="http://schemas.openxmlformats.org/officeDocument/2006/relationships/customXml" Target="../ink/ink699.xml"/><Relationship Id="rId47" Type="http://schemas.openxmlformats.org/officeDocument/2006/relationships/customXml" Target="../ink/ink575.xml"/><Relationship Id="rId68" Type="http://schemas.openxmlformats.org/officeDocument/2006/relationships/image" Target="../media/image600.png"/><Relationship Id="rId89" Type="http://schemas.openxmlformats.org/officeDocument/2006/relationships/customXml" Target="../ink/ink596.xml"/><Relationship Id="rId112" Type="http://schemas.openxmlformats.org/officeDocument/2006/relationships/customXml" Target="../ink/ink608.xml"/><Relationship Id="rId133" Type="http://schemas.openxmlformats.org/officeDocument/2006/relationships/image" Target="../media/image630.png"/><Relationship Id="rId154" Type="http://schemas.openxmlformats.org/officeDocument/2006/relationships/customXml" Target="../ink/ink629.xml"/><Relationship Id="rId175" Type="http://schemas.openxmlformats.org/officeDocument/2006/relationships/image" Target="../media/image651.png"/><Relationship Id="rId196" Type="http://schemas.openxmlformats.org/officeDocument/2006/relationships/customXml" Target="../ink/ink650.xml"/><Relationship Id="rId200" Type="http://schemas.openxmlformats.org/officeDocument/2006/relationships/customXml" Target="../ink/ink652.xml"/><Relationship Id="rId16" Type="http://schemas.openxmlformats.org/officeDocument/2006/relationships/image" Target="../media/image575.png"/><Relationship Id="rId221" Type="http://schemas.openxmlformats.org/officeDocument/2006/relationships/image" Target="../media/image674.png"/><Relationship Id="rId242" Type="http://schemas.openxmlformats.org/officeDocument/2006/relationships/customXml" Target="../ink/ink673.xml"/><Relationship Id="rId263" Type="http://schemas.openxmlformats.org/officeDocument/2006/relationships/image" Target="../media/image695.png"/><Relationship Id="rId284" Type="http://schemas.openxmlformats.org/officeDocument/2006/relationships/customXml" Target="../ink/ink694.xml"/><Relationship Id="rId37" Type="http://schemas.openxmlformats.org/officeDocument/2006/relationships/customXml" Target="../ink/ink570.xml"/><Relationship Id="rId58" Type="http://schemas.openxmlformats.org/officeDocument/2006/relationships/image" Target="../media/image595.png"/><Relationship Id="rId79" Type="http://schemas.openxmlformats.org/officeDocument/2006/relationships/customXml" Target="../ink/ink591.xml"/><Relationship Id="rId102" Type="http://schemas.openxmlformats.org/officeDocument/2006/relationships/image" Target="../media/image617.png"/><Relationship Id="rId123" Type="http://schemas.openxmlformats.org/officeDocument/2006/relationships/image" Target="../media/image626.png"/><Relationship Id="rId144" Type="http://schemas.openxmlformats.org/officeDocument/2006/relationships/customXml" Target="../ink/ink624.xml"/><Relationship Id="rId90" Type="http://schemas.openxmlformats.org/officeDocument/2006/relationships/image" Target="../media/image611.png"/><Relationship Id="rId165" Type="http://schemas.openxmlformats.org/officeDocument/2006/relationships/image" Target="../media/image646.png"/><Relationship Id="rId186" Type="http://schemas.openxmlformats.org/officeDocument/2006/relationships/customXml" Target="../ink/ink645.xml"/><Relationship Id="rId211" Type="http://schemas.openxmlformats.org/officeDocument/2006/relationships/image" Target="../media/image669.png"/><Relationship Id="rId232" Type="http://schemas.openxmlformats.org/officeDocument/2006/relationships/customXml" Target="../ink/ink668.xml"/><Relationship Id="rId253" Type="http://schemas.openxmlformats.org/officeDocument/2006/relationships/image" Target="../media/image690.png"/><Relationship Id="rId274" Type="http://schemas.openxmlformats.org/officeDocument/2006/relationships/customXml" Target="../ink/ink689.xml"/><Relationship Id="rId295" Type="http://schemas.openxmlformats.org/officeDocument/2006/relationships/image" Target="../media/image711.png"/><Relationship Id="rId27" Type="http://schemas.openxmlformats.org/officeDocument/2006/relationships/customXml" Target="../ink/ink565.xml"/><Relationship Id="rId48" Type="http://schemas.openxmlformats.org/officeDocument/2006/relationships/image" Target="../media/image590.png"/><Relationship Id="rId69" Type="http://schemas.openxmlformats.org/officeDocument/2006/relationships/customXml" Target="../ink/ink586.xml"/><Relationship Id="rId113" Type="http://schemas.openxmlformats.org/officeDocument/2006/relationships/image" Target="../media/image622.png"/><Relationship Id="rId134" Type="http://schemas.openxmlformats.org/officeDocument/2006/relationships/customXml" Target="../ink/ink619.xml"/><Relationship Id="rId80" Type="http://schemas.openxmlformats.org/officeDocument/2006/relationships/image" Target="../media/image606.png"/><Relationship Id="rId155" Type="http://schemas.openxmlformats.org/officeDocument/2006/relationships/image" Target="../media/image641.png"/><Relationship Id="rId176" Type="http://schemas.openxmlformats.org/officeDocument/2006/relationships/customXml" Target="../ink/ink640.xml"/><Relationship Id="rId197" Type="http://schemas.openxmlformats.org/officeDocument/2006/relationships/image" Target="../media/image662.png"/><Relationship Id="rId201" Type="http://schemas.openxmlformats.org/officeDocument/2006/relationships/image" Target="../media/image664.png"/><Relationship Id="rId222" Type="http://schemas.openxmlformats.org/officeDocument/2006/relationships/customXml" Target="../ink/ink663.xml"/><Relationship Id="rId243" Type="http://schemas.openxmlformats.org/officeDocument/2006/relationships/image" Target="../media/image685.png"/><Relationship Id="rId264" Type="http://schemas.openxmlformats.org/officeDocument/2006/relationships/customXml" Target="../ink/ink684.xml"/><Relationship Id="rId285" Type="http://schemas.openxmlformats.org/officeDocument/2006/relationships/image" Target="../media/image706.png"/><Relationship Id="rId17" Type="http://schemas.openxmlformats.org/officeDocument/2006/relationships/customXml" Target="../ink/ink560.xml"/><Relationship Id="rId38" Type="http://schemas.openxmlformats.org/officeDocument/2006/relationships/image" Target="../media/image586.png"/><Relationship Id="rId59" Type="http://schemas.openxmlformats.org/officeDocument/2006/relationships/customXml" Target="../ink/ink581.xml"/><Relationship Id="rId103" Type="http://schemas.openxmlformats.org/officeDocument/2006/relationships/customXml" Target="../ink/ink603.xml"/><Relationship Id="rId124" Type="http://schemas.openxmlformats.org/officeDocument/2006/relationships/customXml" Target="../ink/ink614.xml"/><Relationship Id="rId70" Type="http://schemas.openxmlformats.org/officeDocument/2006/relationships/image" Target="../media/image601.png"/><Relationship Id="rId91" Type="http://schemas.openxmlformats.org/officeDocument/2006/relationships/customXml" Target="../ink/ink597.xml"/><Relationship Id="rId145" Type="http://schemas.openxmlformats.org/officeDocument/2006/relationships/image" Target="../media/image636.png"/><Relationship Id="rId166" Type="http://schemas.openxmlformats.org/officeDocument/2006/relationships/customXml" Target="../ink/ink635.xml"/><Relationship Id="rId187" Type="http://schemas.openxmlformats.org/officeDocument/2006/relationships/image" Target="../media/image657.png"/><Relationship Id="rId1" Type="http://schemas.openxmlformats.org/officeDocument/2006/relationships/tags" Target="../tags/tag1.xml"/><Relationship Id="rId212" Type="http://schemas.openxmlformats.org/officeDocument/2006/relationships/customXml" Target="../ink/ink658.xml"/><Relationship Id="rId233" Type="http://schemas.openxmlformats.org/officeDocument/2006/relationships/image" Target="../media/image680.png"/><Relationship Id="rId254" Type="http://schemas.openxmlformats.org/officeDocument/2006/relationships/customXml" Target="../ink/ink679.xml"/><Relationship Id="rId28" Type="http://schemas.openxmlformats.org/officeDocument/2006/relationships/image" Target="../media/image581.png"/><Relationship Id="rId49" Type="http://schemas.openxmlformats.org/officeDocument/2006/relationships/customXml" Target="../ink/ink576.xml"/><Relationship Id="rId114" Type="http://schemas.openxmlformats.org/officeDocument/2006/relationships/customXml" Target="../ink/ink609.xml"/><Relationship Id="rId275" Type="http://schemas.openxmlformats.org/officeDocument/2006/relationships/image" Target="../media/image701.png"/><Relationship Id="rId296" Type="http://schemas.openxmlformats.org/officeDocument/2006/relationships/customXml" Target="../ink/ink700.xml"/><Relationship Id="rId300" Type="http://schemas.openxmlformats.org/officeDocument/2006/relationships/customXml" Target="../ink/ink702.xml"/><Relationship Id="rId60" Type="http://schemas.openxmlformats.org/officeDocument/2006/relationships/image" Target="../media/image596.png"/><Relationship Id="rId81" Type="http://schemas.openxmlformats.org/officeDocument/2006/relationships/customXml" Target="../ink/ink592.xml"/><Relationship Id="rId135" Type="http://schemas.openxmlformats.org/officeDocument/2006/relationships/image" Target="../media/image631.png"/><Relationship Id="rId156" Type="http://schemas.openxmlformats.org/officeDocument/2006/relationships/customXml" Target="../ink/ink630.xml"/><Relationship Id="rId177" Type="http://schemas.openxmlformats.org/officeDocument/2006/relationships/image" Target="../media/image652.png"/><Relationship Id="rId198" Type="http://schemas.openxmlformats.org/officeDocument/2006/relationships/customXml" Target="../ink/ink651.xml"/><Relationship Id="rId202" Type="http://schemas.openxmlformats.org/officeDocument/2006/relationships/customXml" Target="../ink/ink653.xml"/><Relationship Id="rId223" Type="http://schemas.openxmlformats.org/officeDocument/2006/relationships/image" Target="../media/image675.png"/><Relationship Id="rId244" Type="http://schemas.openxmlformats.org/officeDocument/2006/relationships/customXml" Target="../ink/ink674.xml"/><Relationship Id="rId18" Type="http://schemas.openxmlformats.org/officeDocument/2006/relationships/image" Target="../media/image576.png"/><Relationship Id="rId39" Type="http://schemas.openxmlformats.org/officeDocument/2006/relationships/customXml" Target="../ink/ink571.xml"/><Relationship Id="rId265" Type="http://schemas.openxmlformats.org/officeDocument/2006/relationships/image" Target="../media/image696.png"/><Relationship Id="rId286" Type="http://schemas.openxmlformats.org/officeDocument/2006/relationships/customXml" Target="../ink/ink695.xml"/><Relationship Id="rId50" Type="http://schemas.openxmlformats.org/officeDocument/2006/relationships/image" Target="../media/image591.png"/><Relationship Id="rId104" Type="http://schemas.openxmlformats.org/officeDocument/2006/relationships/image" Target="../media/image618.png"/><Relationship Id="rId125" Type="http://schemas.openxmlformats.org/officeDocument/2006/relationships/image" Target="../media/image79.png"/><Relationship Id="rId146" Type="http://schemas.openxmlformats.org/officeDocument/2006/relationships/customXml" Target="../ink/ink625.xml"/><Relationship Id="rId167" Type="http://schemas.openxmlformats.org/officeDocument/2006/relationships/image" Target="../media/image647.png"/><Relationship Id="rId188" Type="http://schemas.openxmlformats.org/officeDocument/2006/relationships/customXml" Target="../ink/ink646.xml"/><Relationship Id="rId71" Type="http://schemas.openxmlformats.org/officeDocument/2006/relationships/customXml" Target="../ink/ink587.xml"/><Relationship Id="rId92" Type="http://schemas.openxmlformats.org/officeDocument/2006/relationships/image" Target="../media/image612.png"/><Relationship Id="rId213" Type="http://schemas.openxmlformats.org/officeDocument/2006/relationships/image" Target="../media/image670.png"/><Relationship Id="rId234" Type="http://schemas.openxmlformats.org/officeDocument/2006/relationships/customXml" Target="../ink/ink669.xml"/><Relationship Id="rId2" Type="http://schemas.openxmlformats.org/officeDocument/2006/relationships/slideLayout" Target="../slideLayouts/slideLayout7.xml"/><Relationship Id="rId29" Type="http://schemas.openxmlformats.org/officeDocument/2006/relationships/customXml" Target="../ink/ink566.xml"/><Relationship Id="rId255" Type="http://schemas.openxmlformats.org/officeDocument/2006/relationships/image" Target="../media/image691.png"/><Relationship Id="rId276" Type="http://schemas.openxmlformats.org/officeDocument/2006/relationships/customXml" Target="../ink/ink690.xml"/><Relationship Id="rId297" Type="http://schemas.openxmlformats.org/officeDocument/2006/relationships/image" Target="../media/image712.png"/><Relationship Id="rId40" Type="http://schemas.openxmlformats.org/officeDocument/2006/relationships/image" Target="../media/image587.png"/><Relationship Id="rId115" Type="http://schemas.openxmlformats.org/officeDocument/2006/relationships/image" Target="../media/image381.png"/><Relationship Id="rId136" Type="http://schemas.openxmlformats.org/officeDocument/2006/relationships/customXml" Target="../ink/ink620.xml"/><Relationship Id="rId157" Type="http://schemas.openxmlformats.org/officeDocument/2006/relationships/image" Target="../media/image642.png"/><Relationship Id="rId178" Type="http://schemas.openxmlformats.org/officeDocument/2006/relationships/customXml" Target="../ink/ink641.xml"/><Relationship Id="rId301" Type="http://schemas.openxmlformats.org/officeDocument/2006/relationships/image" Target="../media/image714.png"/><Relationship Id="rId61" Type="http://schemas.openxmlformats.org/officeDocument/2006/relationships/customXml" Target="../ink/ink582.xml"/><Relationship Id="rId82" Type="http://schemas.openxmlformats.org/officeDocument/2006/relationships/image" Target="../media/image607.png"/><Relationship Id="rId199" Type="http://schemas.openxmlformats.org/officeDocument/2006/relationships/image" Target="../media/image663.png"/><Relationship Id="rId203" Type="http://schemas.openxmlformats.org/officeDocument/2006/relationships/image" Target="../media/image665.png"/><Relationship Id="rId19" Type="http://schemas.openxmlformats.org/officeDocument/2006/relationships/customXml" Target="../ink/ink561.xml"/><Relationship Id="rId224" Type="http://schemas.openxmlformats.org/officeDocument/2006/relationships/customXml" Target="../ink/ink664.xml"/><Relationship Id="rId245" Type="http://schemas.openxmlformats.org/officeDocument/2006/relationships/image" Target="../media/image686.png"/><Relationship Id="rId266" Type="http://schemas.openxmlformats.org/officeDocument/2006/relationships/customXml" Target="../ink/ink685.xml"/><Relationship Id="rId287" Type="http://schemas.openxmlformats.org/officeDocument/2006/relationships/image" Target="../media/image707.png"/><Relationship Id="rId30" Type="http://schemas.openxmlformats.org/officeDocument/2006/relationships/image" Target="../media/image582.png"/><Relationship Id="rId105" Type="http://schemas.openxmlformats.org/officeDocument/2006/relationships/customXml" Target="../ink/ink604.xml"/><Relationship Id="rId126" Type="http://schemas.openxmlformats.org/officeDocument/2006/relationships/customXml" Target="../ink/ink615.xml"/><Relationship Id="rId147" Type="http://schemas.openxmlformats.org/officeDocument/2006/relationships/image" Target="../media/image637.png"/><Relationship Id="rId168" Type="http://schemas.openxmlformats.org/officeDocument/2006/relationships/customXml" Target="../ink/ink636.xml"/><Relationship Id="rId51" Type="http://schemas.openxmlformats.org/officeDocument/2006/relationships/customXml" Target="../ink/ink577.xml"/><Relationship Id="rId72" Type="http://schemas.openxmlformats.org/officeDocument/2006/relationships/image" Target="../media/image602.png"/><Relationship Id="rId93" Type="http://schemas.openxmlformats.org/officeDocument/2006/relationships/customXml" Target="../ink/ink598.xml"/><Relationship Id="rId189" Type="http://schemas.openxmlformats.org/officeDocument/2006/relationships/image" Target="../media/image658.png"/><Relationship Id="rId3" Type="http://schemas.openxmlformats.org/officeDocument/2006/relationships/customXml" Target="../ink/ink555.xml"/><Relationship Id="rId214" Type="http://schemas.openxmlformats.org/officeDocument/2006/relationships/customXml" Target="../ink/ink659.xml"/><Relationship Id="rId235" Type="http://schemas.openxmlformats.org/officeDocument/2006/relationships/image" Target="../media/image681.png"/><Relationship Id="rId256" Type="http://schemas.openxmlformats.org/officeDocument/2006/relationships/customXml" Target="../ink/ink680.xml"/><Relationship Id="rId277" Type="http://schemas.openxmlformats.org/officeDocument/2006/relationships/image" Target="../media/image702.png"/><Relationship Id="rId298" Type="http://schemas.openxmlformats.org/officeDocument/2006/relationships/customXml" Target="../ink/ink701.xml"/><Relationship Id="rId116" Type="http://schemas.openxmlformats.org/officeDocument/2006/relationships/customXml" Target="../ink/ink610.xml"/><Relationship Id="rId137" Type="http://schemas.openxmlformats.org/officeDocument/2006/relationships/image" Target="../media/image632.png"/><Relationship Id="rId158" Type="http://schemas.openxmlformats.org/officeDocument/2006/relationships/customXml" Target="../ink/ink631.xml"/><Relationship Id="rId302" Type="http://schemas.openxmlformats.org/officeDocument/2006/relationships/customXml" Target="../ink/ink703.xml"/><Relationship Id="rId20" Type="http://schemas.openxmlformats.org/officeDocument/2006/relationships/image" Target="../media/image577.png"/><Relationship Id="rId41" Type="http://schemas.openxmlformats.org/officeDocument/2006/relationships/customXml" Target="../ink/ink572.xml"/><Relationship Id="rId62" Type="http://schemas.openxmlformats.org/officeDocument/2006/relationships/image" Target="../media/image597.png"/><Relationship Id="rId83" Type="http://schemas.openxmlformats.org/officeDocument/2006/relationships/customXml" Target="../ink/ink593.xml"/><Relationship Id="rId179" Type="http://schemas.openxmlformats.org/officeDocument/2006/relationships/image" Target="../media/image653.png"/><Relationship Id="rId190" Type="http://schemas.openxmlformats.org/officeDocument/2006/relationships/customXml" Target="../ink/ink647.xml"/><Relationship Id="rId204" Type="http://schemas.openxmlformats.org/officeDocument/2006/relationships/customXml" Target="../ink/ink654.xml"/><Relationship Id="rId225" Type="http://schemas.openxmlformats.org/officeDocument/2006/relationships/image" Target="../media/image676.png"/><Relationship Id="rId246" Type="http://schemas.openxmlformats.org/officeDocument/2006/relationships/customXml" Target="../ink/ink675.xml"/><Relationship Id="rId267" Type="http://schemas.openxmlformats.org/officeDocument/2006/relationships/image" Target="../media/image697.png"/><Relationship Id="rId288" Type="http://schemas.openxmlformats.org/officeDocument/2006/relationships/customXml" Target="../ink/ink696.xml"/><Relationship Id="rId106" Type="http://schemas.openxmlformats.org/officeDocument/2006/relationships/customXml" Target="../ink/ink605.xml"/><Relationship Id="rId127" Type="http://schemas.openxmlformats.org/officeDocument/2006/relationships/image" Target="../media/image627.png"/><Relationship Id="rId10" Type="http://schemas.openxmlformats.org/officeDocument/2006/relationships/image" Target="../media/image572.png"/><Relationship Id="rId31" Type="http://schemas.openxmlformats.org/officeDocument/2006/relationships/customXml" Target="../ink/ink567.xml"/><Relationship Id="rId52" Type="http://schemas.openxmlformats.org/officeDocument/2006/relationships/image" Target="../media/image592.png"/><Relationship Id="rId73" Type="http://schemas.openxmlformats.org/officeDocument/2006/relationships/customXml" Target="../ink/ink588.xml"/><Relationship Id="rId94" Type="http://schemas.openxmlformats.org/officeDocument/2006/relationships/image" Target="../media/image613.png"/><Relationship Id="rId148" Type="http://schemas.openxmlformats.org/officeDocument/2006/relationships/customXml" Target="../ink/ink626.xml"/><Relationship Id="rId169" Type="http://schemas.openxmlformats.org/officeDocument/2006/relationships/image" Target="../media/image648.png"/><Relationship Id="rId180" Type="http://schemas.openxmlformats.org/officeDocument/2006/relationships/customXml" Target="../ink/ink642.xml"/><Relationship Id="rId215" Type="http://schemas.openxmlformats.org/officeDocument/2006/relationships/image" Target="../media/image671.png"/><Relationship Id="rId236" Type="http://schemas.openxmlformats.org/officeDocument/2006/relationships/customXml" Target="../ink/ink670.xml"/><Relationship Id="rId257" Type="http://schemas.openxmlformats.org/officeDocument/2006/relationships/image" Target="../media/image692.png"/><Relationship Id="rId278" Type="http://schemas.openxmlformats.org/officeDocument/2006/relationships/customXml" Target="../ink/ink691.xml"/><Relationship Id="rId303" Type="http://schemas.openxmlformats.org/officeDocument/2006/relationships/image" Target="../media/image715.png"/><Relationship Id="rId42" Type="http://schemas.openxmlformats.org/officeDocument/2006/relationships/image" Target="../media/image588.png"/><Relationship Id="rId84" Type="http://schemas.openxmlformats.org/officeDocument/2006/relationships/image" Target="../media/image608.png"/><Relationship Id="rId138" Type="http://schemas.openxmlformats.org/officeDocument/2006/relationships/customXml" Target="../ink/ink621.xml"/><Relationship Id="rId191" Type="http://schemas.openxmlformats.org/officeDocument/2006/relationships/image" Target="../media/image659.png"/><Relationship Id="rId205" Type="http://schemas.openxmlformats.org/officeDocument/2006/relationships/image" Target="../media/image666.png"/><Relationship Id="rId247" Type="http://schemas.openxmlformats.org/officeDocument/2006/relationships/image" Target="../media/image687.png"/><Relationship Id="rId107" Type="http://schemas.openxmlformats.org/officeDocument/2006/relationships/image" Target="../media/image619.png"/><Relationship Id="rId289" Type="http://schemas.openxmlformats.org/officeDocument/2006/relationships/image" Target="../media/image708.png"/><Relationship Id="rId11" Type="http://schemas.openxmlformats.org/officeDocument/2006/relationships/customXml" Target="../ink/ink557.xml"/><Relationship Id="rId53" Type="http://schemas.openxmlformats.org/officeDocument/2006/relationships/customXml" Target="../ink/ink578.xml"/><Relationship Id="rId149" Type="http://schemas.openxmlformats.org/officeDocument/2006/relationships/image" Target="../media/image638.png"/><Relationship Id="rId95" Type="http://schemas.openxmlformats.org/officeDocument/2006/relationships/customXml" Target="../ink/ink599.xml"/><Relationship Id="rId160" Type="http://schemas.openxmlformats.org/officeDocument/2006/relationships/customXml" Target="../ink/ink632.xml"/><Relationship Id="rId216" Type="http://schemas.openxmlformats.org/officeDocument/2006/relationships/customXml" Target="../ink/ink660.xml"/><Relationship Id="rId258" Type="http://schemas.openxmlformats.org/officeDocument/2006/relationships/customXml" Target="../ink/ink681.xml"/><Relationship Id="rId22" Type="http://schemas.openxmlformats.org/officeDocument/2006/relationships/image" Target="../media/image578.png"/><Relationship Id="rId64" Type="http://schemas.openxmlformats.org/officeDocument/2006/relationships/image" Target="../media/image598.png"/><Relationship Id="rId118" Type="http://schemas.openxmlformats.org/officeDocument/2006/relationships/customXml" Target="../ink/ink611.xml"/><Relationship Id="rId171" Type="http://schemas.openxmlformats.org/officeDocument/2006/relationships/image" Target="../media/image649.png"/><Relationship Id="rId227" Type="http://schemas.openxmlformats.org/officeDocument/2006/relationships/image" Target="../media/image677.png"/><Relationship Id="rId269" Type="http://schemas.openxmlformats.org/officeDocument/2006/relationships/image" Target="../media/image698.png"/><Relationship Id="rId33" Type="http://schemas.openxmlformats.org/officeDocument/2006/relationships/customXml" Target="../ink/ink568.xml"/><Relationship Id="rId129" Type="http://schemas.openxmlformats.org/officeDocument/2006/relationships/image" Target="../media/image628.png"/><Relationship Id="rId280" Type="http://schemas.openxmlformats.org/officeDocument/2006/relationships/customXml" Target="../ink/ink69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1001258" y="2422776"/>
            <a:ext cx="969750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Recursive Algorithms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59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7A6855C-BDC3-46D2-912A-A301701E1BD1}"/>
                  </a:ext>
                </a:extLst>
              </p14:cNvPr>
              <p14:cNvContentPartPr/>
              <p14:nvPr/>
            </p14:nvContentPartPr>
            <p14:xfrm>
              <a:off x="418911" y="375429"/>
              <a:ext cx="5590080" cy="6044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7A6855C-BDC3-46D2-912A-A301701E1BD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1271" y="357429"/>
                <a:ext cx="5625720" cy="64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ACD8506-5F86-42AB-A5BB-D01AEAC27D02}"/>
                  </a:ext>
                </a:extLst>
              </p14:cNvPr>
              <p14:cNvContentPartPr/>
              <p14:nvPr/>
            </p14:nvContentPartPr>
            <p14:xfrm>
              <a:off x="1131351" y="1507629"/>
              <a:ext cx="223920" cy="1746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ACD8506-5F86-42AB-A5BB-D01AEAC27D0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3711" y="1489629"/>
                <a:ext cx="25956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FB32F9E-0562-4E05-93A6-034ED7E42C6D}"/>
                  </a:ext>
                </a:extLst>
              </p14:cNvPr>
              <p14:cNvContentPartPr/>
              <p14:nvPr/>
            </p14:nvContentPartPr>
            <p14:xfrm>
              <a:off x="2029911" y="1523829"/>
              <a:ext cx="136440" cy="306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FB32F9E-0562-4E05-93A6-034ED7E42C6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12271" y="1505829"/>
                <a:ext cx="17208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797B426-B3C3-4F44-9FAC-332EA4BBFE6C}"/>
                  </a:ext>
                </a:extLst>
              </p14:cNvPr>
              <p14:cNvContentPartPr/>
              <p14:nvPr/>
            </p14:nvContentPartPr>
            <p14:xfrm>
              <a:off x="4109271" y="1273629"/>
              <a:ext cx="11160" cy="169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797B426-B3C3-4F44-9FAC-332EA4BBFE6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91271" y="1255629"/>
                <a:ext cx="468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F80E1DE-0AA8-4E62-87E5-1A6799C35445}"/>
                  </a:ext>
                </a:extLst>
              </p14:cNvPr>
              <p14:cNvContentPartPr/>
              <p14:nvPr/>
            </p14:nvContentPartPr>
            <p14:xfrm>
              <a:off x="5517951" y="1197309"/>
              <a:ext cx="142560" cy="2894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F80E1DE-0AA8-4E62-87E5-1A6799C3544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00311" y="1179309"/>
                <a:ext cx="17820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ADBBE03-38F5-47B9-A698-0D6E1AF2F461}"/>
                  </a:ext>
                </a:extLst>
              </p14:cNvPr>
              <p14:cNvContentPartPr/>
              <p14:nvPr/>
            </p14:nvContentPartPr>
            <p14:xfrm>
              <a:off x="4505631" y="1224309"/>
              <a:ext cx="910080" cy="3276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ADBBE03-38F5-47B9-A698-0D6E1AF2F46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87991" y="1206669"/>
                <a:ext cx="94572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4D861CD-5699-433B-859B-89B5308032DB}"/>
                  </a:ext>
                </a:extLst>
              </p14:cNvPr>
              <p14:cNvContentPartPr/>
              <p14:nvPr/>
            </p14:nvContentPartPr>
            <p14:xfrm>
              <a:off x="4120071" y="1403589"/>
              <a:ext cx="196200" cy="1753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4D861CD-5699-433B-859B-89B5308032D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02071" y="1385913"/>
                <a:ext cx="231840" cy="211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5B25B68-C728-47F3-8F60-791BA5C4A1DB}"/>
                  </a:ext>
                </a:extLst>
              </p14:cNvPr>
              <p14:cNvContentPartPr/>
              <p14:nvPr/>
            </p14:nvContentPartPr>
            <p14:xfrm>
              <a:off x="2329431" y="1333389"/>
              <a:ext cx="1524600" cy="3268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5B25B68-C728-47F3-8F60-791BA5C4A1D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11427" y="1315389"/>
                <a:ext cx="1560248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9C150D2-34FA-4BFE-A50A-4D02C077AF97}"/>
                  </a:ext>
                </a:extLst>
              </p14:cNvPr>
              <p14:cNvContentPartPr/>
              <p14:nvPr/>
            </p14:nvContentPartPr>
            <p14:xfrm>
              <a:off x="1578471" y="1316829"/>
              <a:ext cx="288720" cy="3211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9C150D2-34FA-4BFE-A50A-4D02C077AF9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60831" y="1299189"/>
                <a:ext cx="32436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3A3CC43-7BF4-4B14-8F3F-B56F465BF0DC}"/>
                  </a:ext>
                </a:extLst>
              </p14:cNvPr>
              <p14:cNvContentPartPr/>
              <p14:nvPr/>
            </p14:nvContentPartPr>
            <p14:xfrm>
              <a:off x="783591" y="1311429"/>
              <a:ext cx="250920" cy="3376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3A3CC43-7BF4-4B14-8F3F-B56F465BF0D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65617" y="1293789"/>
                <a:ext cx="286509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BC3B75F-B1DD-4275-B953-3E97E19A5717}"/>
                  </a:ext>
                </a:extLst>
              </p14:cNvPr>
              <p14:cNvContentPartPr/>
              <p14:nvPr/>
            </p14:nvContentPartPr>
            <p14:xfrm>
              <a:off x="6057591" y="1306029"/>
              <a:ext cx="136440" cy="1800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BC3B75F-B1DD-4275-B953-3E97E19A571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39951" y="1288389"/>
                <a:ext cx="17208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8836F2E-81E7-40FD-A3D1-2418AF83D652}"/>
                  </a:ext>
                </a:extLst>
              </p14:cNvPr>
              <p14:cNvContentPartPr/>
              <p14:nvPr/>
            </p14:nvContentPartPr>
            <p14:xfrm>
              <a:off x="6275391" y="1311069"/>
              <a:ext cx="120240" cy="1530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8836F2E-81E7-40FD-A3D1-2418AF83D65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57751" y="1293429"/>
                <a:ext cx="1558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0D36A4E-D7F2-4BAE-8FAB-BEC334F665F7}"/>
                  </a:ext>
                </a:extLst>
              </p14:cNvPr>
              <p14:cNvContentPartPr/>
              <p14:nvPr/>
            </p14:nvContentPartPr>
            <p14:xfrm>
              <a:off x="7287711" y="1306029"/>
              <a:ext cx="126000" cy="1479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0D36A4E-D7F2-4BAE-8FAB-BEC334F665F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70071" y="1288029"/>
                <a:ext cx="1616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5477AF4-7801-4037-9B05-7B68422516C2}"/>
                  </a:ext>
                </a:extLst>
              </p14:cNvPr>
              <p14:cNvContentPartPr/>
              <p14:nvPr/>
            </p14:nvContentPartPr>
            <p14:xfrm>
              <a:off x="7516311" y="1316829"/>
              <a:ext cx="60120" cy="1310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5477AF4-7801-4037-9B05-7B68422516C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498671" y="1299189"/>
                <a:ext cx="957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3509431-5A34-4DE5-BC6C-D52EBD6A6EEC}"/>
                  </a:ext>
                </a:extLst>
              </p14:cNvPr>
              <p14:cNvContentPartPr/>
              <p14:nvPr/>
            </p14:nvContentPartPr>
            <p14:xfrm>
              <a:off x="7491111" y="1230069"/>
              <a:ext cx="31320" cy="219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3509431-5A34-4DE5-BC6C-D52EBD6A6EE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473111" y="1212069"/>
                <a:ext cx="6696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363891A-D28B-4D97-88E5-706864D4AB50}"/>
                  </a:ext>
                </a:extLst>
              </p14:cNvPr>
              <p14:cNvContentPartPr/>
              <p14:nvPr/>
            </p14:nvContentPartPr>
            <p14:xfrm>
              <a:off x="7685151" y="1262469"/>
              <a:ext cx="114840" cy="1587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363891A-D28B-4D97-88E5-706864D4AB5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667151" y="1244829"/>
                <a:ext cx="15048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AD3CB2E-937E-4E51-AD48-4EEFC29D86ED}"/>
                  </a:ext>
                </a:extLst>
              </p14:cNvPr>
              <p14:cNvContentPartPr/>
              <p14:nvPr/>
            </p14:nvContentPartPr>
            <p14:xfrm>
              <a:off x="7919151" y="1235109"/>
              <a:ext cx="141840" cy="1209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AD3CB2E-937E-4E51-AD48-4EEFC29D86E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901511" y="1217109"/>
                <a:ext cx="17748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6CD41EA-F289-4D63-A40A-0F9DEF04023B}"/>
                  </a:ext>
                </a:extLst>
              </p14:cNvPr>
              <p14:cNvContentPartPr/>
              <p14:nvPr/>
            </p14:nvContentPartPr>
            <p14:xfrm>
              <a:off x="8333151" y="1251669"/>
              <a:ext cx="27720" cy="169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6CD41EA-F289-4D63-A40A-0F9DEF04023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315151" y="1233669"/>
                <a:ext cx="633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D660EF3-12D8-4B02-AEB2-CC74D2D1CD4C}"/>
                  </a:ext>
                </a:extLst>
              </p14:cNvPr>
              <p14:cNvContentPartPr/>
              <p14:nvPr/>
            </p14:nvContentPartPr>
            <p14:xfrm>
              <a:off x="8321991" y="1153749"/>
              <a:ext cx="21960" cy="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D660EF3-12D8-4B02-AEB2-CC74D2D1CD4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303991" y="1135749"/>
                <a:ext cx="576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0B479EE-3533-4B72-9DEF-3076CAAAD5C8}"/>
                  </a:ext>
                </a:extLst>
              </p14:cNvPr>
              <p14:cNvContentPartPr/>
              <p14:nvPr/>
            </p14:nvContentPartPr>
            <p14:xfrm>
              <a:off x="8517831" y="1142229"/>
              <a:ext cx="136440" cy="2894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0B479EE-3533-4B72-9DEF-3076CAAAD5C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500191" y="1124229"/>
                <a:ext cx="17208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53D9F68-F64E-439B-9432-3EF0FDDAFF5A}"/>
                  </a:ext>
                </a:extLst>
              </p14:cNvPr>
              <p14:cNvContentPartPr/>
              <p14:nvPr/>
            </p14:nvContentPartPr>
            <p14:xfrm>
              <a:off x="6505791" y="1279029"/>
              <a:ext cx="651600" cy="1857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53D9F68-F64E-439B-9432-3EF0FDDAFF5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488151" y="1261064"/>
                <a:ext cx="687240" cy="2213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463EB6E-7B17-48B2-8359-35A8BA0E0007}"/>
                  </a:ext>
                </a:extLst>
              </p14:cNvPr>
              <p14:cNvContentPartPr/>
              <p14:nvPr/>
            </p14:nvContentPartPr>
            <p14:xfrm>
              <a:off x="9470391" y="1283709"/>
              <a:ext cx="136440" cy="180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463EB6E-7B17-48B2-8359-35A8BA0E000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452751" y="1265709"/>
                <a:ext cx="172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BB1C739-FD0D-461F-A114-2320F1940BB3}"/>
                  </a:ext>
                </a:extLst>
              </p14:cNvPr>
              <p14:cNvContentPartPr/>
              <p14:nvPr/>
            </p14:nvContentPartPr>
            <p14:xfrm>
              <a:off x="9725991" y="1338789"/>
              <a:ext cx="115560" cy="1317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BB1C739-FD0D-461F-A114-2320F1940BB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707991" y="1320789"/>
                <a:ext cx="15120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A2CE53D-7577-4589-B523-F7DB110DF1E5}"/>
                  </a:ext>
                </a:extLst>
              </p14:cNvPr>
              <p14:cNvContentPartPr/>
              <p14:nvPr/>
            </p14:nvContentPartPr>
            <p14:xfrm>
              <a:off x="9932991" y="1267869"/>
              <a:ext cx="82080" cy="2016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A2CE53D-7577-4589-B523-F7DB110DF1E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915351" y="1250229"/>
                <a:ext cx="11772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46E9D83-2D4D-42A0-86F8-1B05ED8D4444}"/>
                  </a:ext>
                </a:extLst>
              </p14:cNvPr>
              <p14:cNvContentPartPr/>
              <p14:nvPr/>
            </p14:nvContentPartPr>
            <p14:xfrm>
              <a:off x="10085271" y="1322589"/>
              <a:ext cx="152640" cy="1202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46E9D83-2D4D-42A0-86F8-1B05ED8D444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067631" y="1304589"/>
                <a:ext cx="1882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D383BBC-CF1A-4970-B167-BC5FB0645C34}"/>
                  </a:ext>
                </a:extLst>
              </p14:cNvPr>
              <p14:cNvContentPartPr/>
              <p14:nvPr/>
            </p14:nvContentPartPr>
            <p14:xfrm>
              <a:off x="10335831" y="1322229"/>
              <a:ext cx="136440" cy="1364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D383BBC-CF1A-4970-B167-BC5FB0645C3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317831" y="1304229"/>
                <a:ext cx="1720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A5922A0-38CA-4657-B220-23F922693849}"/>
                  </a:ext>
                </a:extLst>
              </p14:cNvPr>
              <p14:cNvContentPartPr/>
              <p14:nvPr/>
            </p14:nvContentPartPr>
            <p14:xfrm>
              <a:off x="10624191" y="1289469"/>
              <a:ext cx="120240" cy="1807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A5922A0-38CA-4657-B220-23F92269384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606551" y="1271829"/>
                <a:ext cx="15588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0809674D-FB3C-4FA3-893B-0EA3CD096D5D}"/>
                  </a:ext>
                </a:extLst>
              </p14:cNvPr>
              <p14:cNvContentPartPr/>
              <p14:nvPr/>
            </p14:nvContentPartPr>
            <p14:xfrm>
              <a:off x="11048631" y="1256709"/>
              <a:ext cx="147600" cy="1209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0809674D-FB3C-4FA3-893B-0EA3CD096D5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030631" y="1238709"/>
                <a:ext cx="18324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72D05E76-65AE-4B3F-A229-F1C20F193C57}"/>
                  </a:ext>
                </a:extLst>
              </p14:cNvPr>
              <p14:cNvContentPartPr/>
              <p14:nvPr/>
            </p14:nvContentPartPr>
            <p14:xfrm>
              <a:off x="8964591" y="1186149"/>
              <a:ext cx="271800" cy="2347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72D05E76-65AE-4B3F-A229-F1C20F193C5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946615" y="1168482"/>
                <a:ext cx="307393" cy="270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8614236-092D-44F9-8A78-C01B0E9B38EE}"/>
                  </a:ext>
                </a:extLst>
              </p14:cNvPr>
              <p14:cNvContentPartPr/>
              <p14:nvPr/>
            </p14:nvContentPartPr>
            <p14:xfrm>
              <a:off x="1795911" y="1888509"/>
              <a:ext cx="71280" cy="2127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8614236-092D-44F9-8A78-C01B0E9B38E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778271" y="1870509"/>
                <a:ext cx="10692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1AD27094-33BC-4EDD-8ADE-FF09B3EA5F5E}"/>
                  </a:ext>
                </a:extLst>
              </p14:cNvPr>
              <p14:cNvContentPartPr/>
              <p14:nvPr/>
            </p14:nvContentPartPr>
            <p14:xfrm>
              <a:off x="2813631" y="1855749"/>
              <a:ext cx="496440" cy="4633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1AD27094-33BC-4EDD-8ADE-FF09B3EA5F5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795991" y="1838109"/>
                <a:ext cx="53208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839B9753-405D-44A6-B793-057006D196F8}"/>
                  </a:ext>
                </a:extLst>
              </p14:cNvPr>
              <p14:cNvContentPartPr/>
              <p14:nvPr/>
            </p14:nvContentPartPr>
            <p14:xfrm>
              <a:off x="1980951" y="1942869"/>
              <a:ext cx="561240" cy="15912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839B9753-405D-44A6-B793-057006D196F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962951" y="1925229"/>
                <a:ext cx="59688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7DD3AC9F-D077-470B-A18A-12344514D7F6}"/>
                  </a:ext>
                </a:extLst>
              </p14:cNvPr>
              <p14:cNvContentPartPr/>
              <p14:nvPr/>
            </p14:nvContentPartPr>
            <p14:xfrm>
              <a:off x="816351" y="1844949"/>
              <a:ext cx="866160" cy="4086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7DD3AC9F-D077-470B-A18A-12344514D7F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98358" y="1826949"/>
                <a:ext cx="901785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0A571C00-A569-4575-8445-18951737F771}"/>
                  </a:ext>
                </a:extLst>
              </p14:cNvPr>
              <p14:cNvContentPartPr/>
              <p14:nvPr/>
            </p14:nvContentPartPr>
            <p14:xfrm>
              <a:off x="4473231" y="1926669"/>
              <a:ext cx="807120" cy="3160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0A571C00-A569-4575-8445-18951737F77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455583" y="1908669"/>
                <a:ext cx="842776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7237D2CA-B825-4F78-A470-58C828BAB183}"/>
                  </a:ext>
                </a:extLst>
              </p14:cNvPr>
              <p14:cNvContentPartPr/>
              <p14:nvPr/>
            </p14:nvContentPartPr>
            <p14:xfrm>
              <a:off x="3537591" y="1839549"/>
              <a:ext cx="789840" cy="29232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7237D2CA-B825-4F78-A470-58C828BAB18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519943" y="1821549"/>
                <a:ext cx="825496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B137BF92-1288-43C2-A9A7-A130E17B9E2F}"/>
                  </a:ext>
                </a:extLst>
              </p14:cNvPr>
              <p14:cNvContentPartPr/>
              <p14:nvPr/>
            </p14:nvContentPartPr>
            <p14:xfrm>
              <a:off x="6383751" y="1937469"/>
              <a:ext cx="164160" cy="1638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B137BF92-1288-43C2-A9A7-A130E17B9E2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366111" y="1919829"/>
                <a:ext cx="19980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CFDAC24-9451-401E-8B00-05BCAC6B2F21}"/>
                  </a:ext>
                </a:extLst>
              </p14:cNvPr>
              <p14:cNvContentPartPr/>
              <p14:nvPr/>
            </p14:nvContentPartPr>
            <p14:xfrm>
              <a:off x="6835911" y="1915509"/>
              <a:ext cx="141840" cy="1306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CFDAC24-9451-401E-8B00-05BCAC6B2F2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818271" y="1897869"/>
                <a:ext cx="17748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D6A94184-59E1-47FF-B8B5-EE08C350F462}"/>
                  </a:ext>
                </a:extLst>
              </p14:cNvPr>
              <p14:cNvContentPartPr/>
              <p14:nvPr/>
            </p14:nvContentPartPr>
            <p14:xfrm>
              <a:off x="7113471" y="1932069"/>
              <a:ext cx="174600" cy="12024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D6A94184-59E1-47FF-B8B5-EE08C350F46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095831" y="1914069"/>
                <a:ext cx="21024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4C4F41DD-ADCB-48A9-8D52-29B34205251D}"/>
                  </a:ext>
                </a:extLst>
              </p14:cNvPr>
              <p14:cNvContentPartPr/>
              <p14:nvPr/>
            </p14:nvContentPartPr>
            <p14:xfrm>
              <a:off x="8027871" y="1925949"/>
              <a:ext cx="126000" cy="1263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4C4F41DD-ADCB-48A9-8D52-29B34205251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009871" y="1907949"/>
                <a:ext cx="1616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B227B4C-5889-4BDD-B937-3763E51CDF0E}"/>
                  </a:ext>
                </a:extLst>
              </p14:cNvPr>
              <p14:cNvContentPartPr/>
              <p14:nvPr/>
            </p14:nvContentPartPr>
            <p14:xfrm>
              <a:off x="9094551" y="1926309"/>
              <a:ext cx="98640" cy="11520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B227B4C-5889-4BDD-B937-3763E51CDF0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076551" y="1908309"/>
                <a:ext cx="1342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EEBCCFC-4D38-4B8E-BE67-34454EDF0B9C}"/>
                  </a:ext>
                </a:extLst>
              </p14:cNvPr>
              <p14:cNvContentPartPr/>
              <p14:nvPr/>
            </p14:nvContentPartPr>
            <p14:xfrm>
              <a:off x="9301551" y="1926669"/>
              <a:ext cx="180000" cy="1584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EEBCCFC-4D38-4B8E-BE67-34454EDF0B9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283911" y="1908669"/>
                <a:ext cx="2156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92D02331-D13F-4F5A-8DC3-09EEB291E8AC}"/>
                  </a:ext>
                </a:extLst>
              </p14:cNvPr>
              <p14:cNvContentPartPr/>
              <p14:nvPr/>
            </p14:nvContentPartPr>
            <p14:xfrm>
              <a:off x="8517831" y="1921269"/>
              <a:ext cx="425520" cy="1364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92D02331-D13F-4F5A-8DC3-09EEB291E8A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500191" y="1903269"/>
                <a:ext cx="46116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751F095-6282-400F-9176-6F584EFDA7B1}"/>
                  </a:ext>
                </a:extLst>
              </p14:cNvPr>
              <p14:cNvContentPartPr/>
              <p14:nvPr/>
            </p14:nvContentPartPr>
            <p14:xfrm>
              <a:off x="8234871" y="1850349"/>
              <a:ext cx="196200" cy="2343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751F095-6282-400F-9176-6F584EFDA7B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216871" y="1832709"/>
                <a:ext cx="23184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DEDCA36F-D5A7-433B-972E-1F2E258A6754}"/>
                  </a:ext>
                </a:extLst>
              </p14:cNvPr>
              <p14:cNvContentPartPr/>
              <p14:nvPr/>
            </p14:nvContentPartPr>
            <p14:xfrm>
              <a:off x="7608471" y="1877709"/>
              <a:ext cx="327240" cy="2019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DEDCA36F-D5A7-433B-972E-1F2E258A675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590471" y="1859709"/>
                <a:ext cx="36288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48B202EA-2BB3-4AD0-AEB1-D750B86A7A94}"/>
                  </a:ext>
                </a:extLst>
              </p14:cNvPr>
              <p14:cNvContentPartPr/>
              <p14:nvPr/>
            </p14:nvContentPartPr>
            <p14:xfrm>
              <a:off x="6084951" y="1850349"/>
              <a:ext cx="207360" cy="2181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48B202EA-2BB3-4AD0-AEB1-D750B86A7A9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066951" y="1832709"/>
                <a:ext cx="24300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C86D7052-3F70-418B-854B-8EAE6B5099B9}"/>
                  </a:ext>
                </a:extLst>
              </p14:cNvPr>
              <p14:cNvContentPartPr/>
              <p14:nvPr/>
            </p14:nvContentPartPr>
            <p14:xfrm>
              <a:off x="5587431" y="1806789"/>
              <a:ext cx="253080" cy="25092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C86D7052-3F70-418B-854B-8EAE6B5099B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569766" y="1789124"/>
                <a:ext cx="288771" cy="286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BAB09CD8-96FF-4C08-B09C-4577F77B8894}"/>
                  </a:ext>
                </a:extLst>
              </p14:cNvPr>
              <p14:cNvContentPartPr/>
              <p14:nvPr/>
            </p14:nvContentPartPr>
            <p14:xfrm>
              <a:off x="10711311" y="1828749"/>
              <a:ext cx="169200" cy="20160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BAB09CD8-96FF-4C08-B09C-4577F77B889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693671" y="1810749"/>
                <a:ext cx="20484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9EC6F4D4-155E-4A9C-8635-8F69242AB826}"/>
                  </a:ext>
                </a:extLst>
              </p14:cNvPr>
              <p14:cNvContentPartPr/>
              <p14:nvPr/>
            </p14:nvContentPartPr>
            <p14:xfrm>
              <a:off x="10967271" y="1883109"/>
              <a:ext cx="147240" cy="14760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9EC6F4D4-155E-4A9C-8635-8F69242AB82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949271" y="1865469"/>
                <a:ext cx="18288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13380802-0028-4B28-A25A-816A81898E15}"/>
                  </a:ext>
                </a:extLst>
              </p14:cNvPr>
              <p14:cNvContentPartPr/>
              <p14:nvPr/>
            </p14:nvContentPartPr>
            <p14:xfrm>
              <a:off x="10433751" y="1757829"/>
              <a:ext cx="174600" cy="2451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13380802-0028-4B28-A25A-816A81898E1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416111" y="1740189"/>
                <a:ext cx="21024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D80513D6-C1A7-494A-8412-A870BD00A6AF}"/>
                  </a:ext>
                </a:extLst>
              </p14:cNvPr>
              <p14:cNvContentPartPr/>
              <p14:nvPr/>
            </p14:nvContentPartPr>
            <p14:xfrm>
              <a:off x="9780351" y="1806429"/>
              <a:ext cx="403560" cy="2732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D80513D6-C1A7-494A-8412-A870BD00A6A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762695" y="1788429"/>
                <a:ext cx="439232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322C8639-D82F-43FA-9F9D-A138CC022B9D}"/>
                  </a:ext>
                </a:extLst>
              </p14:cNvPr>
              <p14:cNvContentPartPr/>
              <p14:nvPr/>
            </p14:nvContentPartPr>
            <p14:xfrm>
              <a:off x="3951231" y="2509149"/>
              <a:ext cx="259920" cy="1591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322C8639-D82F-43FA-9F9D-A138CC022B9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933591" y="2491149"/>
                <a:ext cx="295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67B6F1B9-1DC0-4F36-B2B8-3777DB25741E}"/>
                  </a:ext>
                </a:extLst>
              </p14:cNvPr>
              <p14:cNvContentPartPr/>
              <p14:nvPr/>
            </p14:nvContentPartPr>
            <p14:xfrm>
              <a:off x="5045271" y="2497629"/>
              <a:ext cx="212760" cy="12060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67B6F1B9-1DC0-4F36-B2B8-3777DB25741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027631" y="2479989"/>
                <a:ext cx="24840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6FDC85EE-F0D2-456A-8D9D-5FDBA7E3D540}"/>
                  </a:ext>
                </a:extLst>
              </p14:cNvPr>
              <p14:cNvContentPartPr/>
              <p14:nvPr/>
            </p14:nvContentPartPr>
            <p14:xfrm>
              <a:off x="6139311" y="2546949"/>
              <a:ext cx="141840" cy="1148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6FDC85EE-F0D2-456A-8D9D-5FDBA7E3D54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121311" y="2529309"/>
                <a:ext cx="1774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8A7A8ACB-EAC5-4697-B9C2-528DFF0C33BD}"/>
                  </a:ext>
                </a:extLst>
              </p14:cNvPr>
              <p14:cNvContentPartPr/>
              <p14:nvPr/>
            </p14:nvContentPartPr>
            <p14:xfrm>
              <a:off x="6373311" y="2487189"/>
              <a:ext cx="54720" cy="18540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8A7A8ACB-EAC5-4697-B9C2-528DFF0C33B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355671" y="2469549"/>
                <a:ext cx="9036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C6033110-9627-4999-9429-A8DBBED7D1EE}"/>
                  </a:ext>
                </a:extLst>
              </p14:cNvPr>
              <p14:cNvContentPartPr/>
              <p14:nvPr/>
            </p14:nvContentPartPr>
            <p14:xfrm>
              <a:off x="6520191" y="2476389"/>
              <a:ext cx="55440" cy="2073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C6033110-9627-4999-9429-A8DBBED7D1E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502551" y="2458389"/>
                <a:ext cx="910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F269ED80-9952-45D9-835C-AA25B5708426}"/>
                  </a:ext>
                </a:extLst>
              </p14:cNvPr>
              <p14:cNvContentPartPr/>
              <p14:nvPr/>
            </p14:nvContentPartPr>
            <p14:xfrm>
              <a:off x="7902951" y="2459469"/>
              <a:ext cx="152640" cy="22392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F269ED80-9952-45D9-835C-AA25B570842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884951" y="2441469"/>
                <a:ext cx="18828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C6526074-D72D-48C1-8A28-842F29D20A2C}"/>
                  </a:ext>
                </a:extLst>
              </p14:cNvPr>
              <p14:cNvContentPartPr/>
              <p14:nvPr/>
            </p14:nvContentPartPr>
            <p14:xfrm>
              <a:off x="8147751" y="2514549"/>
              <a:ext cx="131040" cy="8712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C6526074-D72D-48C1-8A28-842F29D20A2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130111" y="2496549"/>
                <a:ext cx="16668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B95FB300-E986-450A-AD65-3A9F44ACDCE3}"/>
                  </a:ext>
                </a:extLst>
              </p14:cNvPr>
              <p14:cNvContentPartPr/>
              <p14:nvPr/>
            </p14:nvContentPartPr>
            <p14:xfrm>
              <a:off x="8653911" y="2546949"/>
              <a:ext cx="360" cy="3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B95FB300-E986-450A-AD65-3A9F44ACDCE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636271" y="252930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B1B5A036-91A3-4816-A231-C7DF0DB58AE0}"/>
                  </a:ext>
                </a:extLst>
              </p14:cNvPr>
              <p14:cNvContentPartPr/>
              <p14:nvPr/>
            </p14:nvContentPartPr>
            <p14:xfrm>
              <a:off x="7532871" y="2345709"/>
              <a:ext cx="5760" cy="57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B1B5A036-91A3-4816-A231-C7DF0DB58AE0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514871" y="2327709"/>
                <a:ext cx="414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FBD050A5-AC16-478F-9153-8AC2BF3E9028}"/>
                  </a:ext>
                </a:extLst>
              </p14:cNvPr>
              <p14:cNvContentPartPr/>
              <p14:nvPr/>
            </p14:nvContentPartPr>
            <p14:xfrm>
              <a:off x="8376351" y="2389269"/>
              <a:ext cx="158040" cy="2127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FBD050A5-AC16-478F-9153-8AC2BF3E902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358711" y="2371269"/>
                <a:ext cx="19368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55B4A977-AB91-4E19-A952-266DE74B195C}"/>
                  </a:ext>
                </a:extLst>
              </p14:cNvPr>
              <p14:cNvContentPartPr/>
              <p14:nvPr/>
            </p14:nvContentPartPr>
            <p14:xfrm>
              <a:off x="7445391" y="2470989"/>
              <a:ext cx="332640" cy="13644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55B4A977-AB91-4E19-A952-266DE74B195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427751" y="2452989"/>
                <a:ext cx="3682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AE50BEF4-9EA3-448B-AF3D-EDBF4FBE83E0}"/>
                  </a:ext>
                </a:extLst>
              </p14:cNvPr>
              <p14:cNvContentPartPr/>
              <p14:nvPr/>
            </p14:nvContentPartPr>
            <p14:xfrm>
              <a:off x="6748791" y="2449029"/>
              <a:ext cx="376200" cy="18072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AE50BEF4-9EA3-448B-AF3D-EDBF4FBE83E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731134" y="2431354"/>
                <a:ext cx="411874" cy="2164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07CB4A27-8C93-47ED-977F-3094745583EA}"/>
                  </a:ext>
                </a:extLst>
              </p14:cNvPr>
              <p14:cNvContentPartPr/>
              <p14:nvPr/>
            </p14:nvContentPartPr>
            <p14:xfrm>
              <a:off x="5477631" y="2454429"/>
              <a:ext cx="537120" cy="1638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07CB4A27-8C93-47ED-977F-3094745583E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459991" y="2436789"/>
                <a:ext cx="57276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00246F19-45C7-4C9D-B608-DF5779305F7E}"/>
                  </a:ext>
                </a:extLst>
              </p14:cNvPr>
              <p14:cNvContentPartPr/>
              <p14:nvPr/>
            </p14:nvContentPartPr>
            <p14:xfrm>
              <a:off x="4321311" y="2438229"/>
              <a:ext cx="528480" cy="20160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00246F19-45C7-4C9D-B608-DF5779305F7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303671" y="2420229"/>
                <a:ext cx="56412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B0593D35-8F27-4A13-A6A7-E2871BA56250}"/>
                  </a:ext>
                </a:extLst>
              </p14:cNvPr>
              <p14:cNvContentPartPr/>
              <p14:nvPr/>
            </p14:nvContentPartPr>
            <p14:xfrm>
              <a:off x="2056551" y="2465589"/>
              <a:ext cx="1606680" cy="33228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B0593D35-8F27-4A13-A6A7-E2871BA5625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038911" y="2447589"/>
                <a:ext cx="164232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9A05296D-DE84-4A5D-A669-F690E4B63EAC}"/>
                  </a:ext>
                </a:extLst>
              </p14:cNvPr>
              <p14:cNvContentPartPr/>
              <p14:nvPr/>
            </p14:nvContentPartPr>
            <p14:xfrm>
              <a:off x="881511" y="2503389"/>
              <a:ext cx="931320" cy="20196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9A05296D-DE84-4A5D-A669-F690E4B63EA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63864" y="2485389"/>
                <a:ext cx="966974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9158205B-703B-4B15-99AF-28CAEC388059}"/>
                  </a:ext>
                </a:extLst>
              </p14:cNvPr>
              <p14:cNvContentPartPr/>
              <p14:nvPr/>
            </p14:nvContentPartPr>
            <p14:xfrm>
              <a:off x="1295151" y="3303309"/>
              <a:ext cx="120240" cy="14220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9158205B-703B-4B15-99AF-28CAEC388059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277511" y="3285669"/>
                <a:ext cx="1558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725D7CE8-46FF-429F-9361-6186241BC73F}"/>
                  </a:ext>
                </a:extLst>
              </p14:cNvPr>
              <p14:cNvContentPartPr/>
              <p14:nvPr/>
            </p14:nvContentPartPr>
            <p14:xfrm>
              <a:off x="1888431" y="3183789"/>
              <a:ext cx="49680" cy="26172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725D7CE8-46FF-429F-9361-6186241BC73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870431" y="3166149"/>
                <a:ext cx="8532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A431C053-6653-48B6-8E77-E7385E8FB0D8}"/>
                  </a:ext>
                </a:extLst>
              </p14:cNvPr>
              <p14:cNvContentPartPr/>
              <p14:nvPr/>
            </p14:nvContentPartPr>
            <p14:xfrm>
              <a:off x="2041071" y="3178389"/>
              <a:ext cx="71280" cy="26172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A431C053-6653-48B6-8E77-E7385E8FB0D8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023071" y="3160749"/>
                <a:ext cx="10692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7627779B-44B6-440C-8181-7EC3979BAF6A}"/>
                  </a:ext>
                </a:extLst>
              </p14:cNvPr>
              <p14:cNvContentPartPr/>
              <p14:nvPr/>
            </p14:nvContentPartPr>
            <p14:xfrm>
              <a:off x="2530671" y="3283509"/>
              <a:ext cx="158400" cy="35244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7627779B-44B6-440C-8181-7EC3979BAF6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512671" y="3265869"/>
                <a:ext cx="19404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6D177A64-FE2E-461D-9243-7A1E7F30699C}"/>
                  </a:ext>
                </a:extLst>
              </p14:cNvPr>
              <p14:cNvContentPartPr/>
              <p14:nvPr/>
            </p14:nvContentPartPr>
            <p14:xfrm>
              <a:off x="3483231" y="3134829"/>
              <a:ext cx="87480" cy="33228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6D177A64-FE2E-461D-9243-7A1E7F30699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465591" y="3117189"/>
                <a:ext cx="12312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8357B41B-2230-4470-AFEE-1EDCF5F884FE}"/>
                  </a:ext>
                </a:extLst>
              </p14:cNvPr>
              <p14:cNvContentPartPr/>
              <p14:nvPr/>
            </p14:nvContentPartPr>
            <p14:xfrm>
              <a:off x="2807511" y="3205749"/>
              <a:ext cx="382320" cy="2455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8357B41B-2230-4470-AFEE-1EDCF5F884F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2789888" y="3187749"/>
                <a:ext cx="417926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57075566-4BE1-4D44-B3A0-FA8454E3B34C}"/>
                  </a:ext>
                </a:extLst>
              </p14:cNvPr>
              <p14:cNvContentPartPr/>
              <p14:nvPr/>
            </p14:nvContentPartPr>
            <p14:xfrm>
              <a:off x="1506831" y="3298269"/>
              <a:ext cx="284040" cy="14184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57075566-4BE1-4D44-B3A0-FA8454E3B34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488831" y="3280269"/>
                <a:ext cx="3196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CAE28B72-6F0C-483F-90BB-DCB93E11DBB8}"/>
                  </a:ext>
                </a:extLst>
              </p14:cNvPr>
              <p14:cNvContentPartPr/>
              <p14:nvPr/>
            </p14:nvContentPartPr>
            <p14:xfrm>
              <a:off x="968271" y="3123669"/>
              <a:ext cx="234720" cy="32184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CAE28B72-6F0C-483F-90BB-DCB93E11DBB8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50299" y="3105669"/>
                <a:ext cx="270305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C6BC1B40-6806-401D-9CD5-40CE8D775C32}"/>
                  </a:ext>
                </a:extLst>
              </p14:cNvPr>
              <p14:cNvContentPartPr/>
              <p14:nvPr/>
            </p14:nvContentPartPr>
            <p14:xfrm>
              <a:off x="3848991" y="3227349"/>
              <a:ext cx="59400" cy="2505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C6BC1B40-6806-401D-9CD5-40CE8D775C32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830991" y="3209709"/>
                <a:ext cx="9504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78B000B9-9D27-43AB-BF51-877A8C71F92F}"/>
                  </a:ext>
                </a:extLst>
              </p14:cNvPr>
              <p14:cNvContentPartPr/>
              <p14:nvPr/>
            </p14:nvContentPartPr>
            <p14:xfrm>
              <a:off x="4054911" y="3216549"/>
              <a:ext cx="147240" cy="27792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78B000B9-9D27-43AB-BF51-877A8C71F92F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036911" y="3198549"/>
                <a:ext cx="18288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1DD314AA-61D2-405A-8A22-DE9261A0D8AC}"/>
                  </a:ext>
                </a:extLst>
              </p14:cNvPr>
              <p14:cNvContentPartPr/>
              <p14:nvPr/>
            </p14:nvContentPartPr>
            <p14:xfrm>
              <a:off x="4419591" y="3483309"/>
              <a:ext cx="360" cy="13104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1DD314AA-61D2-405A-8A22-DE9261A0D8A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401591" y="3465309"/>
                <a:ext cx="360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322630BD-BAF5-4578-9401-D97779AA3E86}"/>
                  </a:ext>
                </a:extLst>
              </p14:cNvPr>
              <p14:cNvContentPartPr/>
              <p14:nvPr/>
            </p14:nvContentPartPr>
            <p14:xfrm>
              <a:off x="4631631" y="3216549"/>
              <a:ext cx="190800" cy="27792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322630BD-BAF5-4578-9401-D97779AA3E86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613631" y="3198549"/>
                <a:ext cx="22644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DEDECFF8-B482-442D-B56F-DE5F028CA2AE}"/>
                  </a:ext>
                </a:extLst>
              </p14:cNvPr>
              <p14:cNvContentPartPr/>
              <p14:nvPr/>
            </p14:nvContentPartPr>
            <p14:xfrm>
              <a:off x="4919991" y="3167589"/>
              <a:ext cx="381600" cy="41400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DEDECFF8-B482-442D-B56F-DE5F028CA2AE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901991" y="3149589"/>
                <a:ext cx="417240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07420E61-B2EB-40B0-AF25-C826332F2384}"/>
                  </a:ext>
                </a:extLst>
              </p14:cNvPr>
              <p14:cNvContentPartPr/>
              <p14:nvPr/>
            </p14:nvContentPartPr>
            <p14:xfrm>
              <a:off x="2558031" y="3923949"/>
              <a:ext cx="141840" cy="36540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07420E61-B2EB-40B0-AF25-C826332F238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540031" y="3906309"/>
                <a:ext cx="17748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ADD09A34-6AAB-4993-9703-3BA090C365A7}"/>
                  </a:ext>
                </a:extLst>
              </p14:cNvPr>
              <p14:cNvContentPartPr/>
              <p14:nvPr/>
            </p14:nvContentPartPr>
            <p14:xfrm>
              <a:off x="2829831" y="3928989"/>
              <a:ext cx="120600" cy="1695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ADD09A34-6AAB-4993-9703-3BA090C365A7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811831" y="3911349"/>
                <a:ext cx="15624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8B8FC58A-8F20-4E7D-B95E-42235F28CC52}"/>
                  </a:ext>
                </a:extLst>
              </p14:cNvPr>
              <p14:cNvContentPartPr/>
              <p14:nvPr/>
            </p14:nvContentPartPr>
            <p14:xfrm>
              <a:off x="3090831" y="3809829"/>
              <a:ext cx="104040" cy="27828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8B8FC58A-8F20-4E7D-B95E-42235F28CC52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073191" y="3791829"/>
                <a:ext cx="13968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D411B0BF-4CF1-41AA-A8C6-D2B95765F1CF}"/>
                  </a:ext>
                </a:extLst>
              </p14:cNvPr>
              <p14:cNvContentPartPr/>
              <p14:nvPr/>
            </p14:nvContentPartPr>
            <p14:xfrm>
              <a:off x="3504831" y="3755469"/>
              <a:ext cx="109440" cy="45216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D411B0BF-4CF1-41AA-A8C6-D2B95765F1CF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486831" y="3737469"/>
                <a:ext cx="14508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A3863FD4-CD2D-448D-8BFB-05C4E07EBAE9}"/>
                  </a:ext>
                </a:extLst>
              </p14:cNvPr>
              <p14:cNvContentPartPr/>
              <p14:nvPr/>
            </p14:nvContentPartPr>
            <p14:xfrm>
              <a:off x="3913431" y="3891549"/>
              <a:ext cx="48960" cy="2181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A3863FD4-CD2D-448D-8BFB-05C4E07EBAE9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895791" y="3873549"/>
                <a:ext cx="8460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8B3BFCD5-DC8F-4C54-ADAE-E8A2D8389521}"/>
                  </a:ext>
                </a:extLst>
              </p14:cNvPr>
              <p14:cNvContentPartPr/>
              <p14:nvPr/>
            </p14:nvContentPartPr>
            <p14:xfrm>
              <a:off x="4163631" y="3871389"/>
              <a:ext cx="234360" cy="24876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8B3BFCD5-DC8F-4C54-ADAE-E8A2D8389521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4145631" y="3853749"/>
                <a:ext cx="27000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0592934B-1472-4526-A9E1-99D5EB900646}"/>
                  </a:ext>
                </a:extLst>
              </p14:cNvPr>
              <p14:cNvContentPartPr/>
              <p14:nvPr/>
            </p14:nvContentPartPr>
            <p14:xfrm>
              <a:off x="4626231" y="4103589"/>
              <a:ext cx="38520" cy="12564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0592934B-1472-4526-A9E1-99D5EB900646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608591" y="4085949"/>
                <a:ext cx="741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738E343C-682C-4FA7-9845-D4BAF6988162}"/>
                  </a:ext>
                </a:extLst>
              </p14:cNvPr>
              <p14:cNvContentPartPr/>
              <p14:nvPr/>
            </p14:nvContentPartPr>
            <p14:xfrm>
              <a:off x="5214111" y="3869949"/>
              <a:ext cx="109440" cy="36468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738E343C-682C-4FA7-9845-D4BAF6988162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196111" y="3851949"/>
                <a:ext cx="14508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5F151275-049C-46DC-868C-B2409319F153}"/>
                  </a:ext>
                </a:extLst>
              </p14:cNvPr>
              <p14:cNvContentPartPr/>
              <p14:nvPr/>
            </p14:nvContentPartPr>
            <p14:xfrm>
              <a:off x="2492511" y="4595349"/>
              <a:ext cx="152640" cy="37980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5F151275-049C-46DC-868C-B2409319F153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474871" y="4577709"/>
                <a:ext cx="18828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D8828A62-C24A-4FA7-84A0-F2C73EF9F11F}"/>
                  </a:ext>
                </a:extLst>
              </p14:cNvPr>
              <p14:cNvContentPartPr/>
              <p14:nvPr/>
            </p14:nvContentPartPr>
            <p14:xfrm>
              <a:off x="2813631" y="4696509"/>
              <a:ext cx="136440" cy="13716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D8828A62-C24A-4FA7-84A0-F2C73EF9F11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795991" y="4678509"/>
                <a:ext cx="1720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E8A3EEB6-0057-4573-86C5-65DDE913E69B}"/>
                  </a:ext>
                </a:extLst>
              </p14:cNvPr>
              <p14:cNvContentPartPr/>
              <p14:nvPr/>
            </p14:nvContentPartPr>
            <p14:xfrm>
              <a:off x="3063471" y="4528389"/>
              <a:ext cx="105120" cy="2887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E8A3EEB6-0057-4573-86C5-65DDE913E69B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045831" y="4510389"/>
                <a:ext cx="14076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E9622BA2-0618-4305-8769-685AC6EAF52A}"/>
                  </a:ext>
                </a:extLst>
              </p14:cNvPr>
              <p14:cNvContentPartPr/>
              <p14:nvPr/>
            </p14:nvContentPartPr>
            <p14:xfrm>
              <a:off x="3520671" y="4479069"/>
              <a:ext cx="88200" cy="38700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E9622BA2-0618-4305-8769-685AC6EAF52A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502671" y="4461069"/>
                <a:ext cx="12384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19983B80-44CC-4481-AE08-1DE16733D71C}"/>
                  </a:ext>
                </a:extLst>
              </p14:cNvPr>
              <p14:cNvContentPartPr/>
              <p14:nvPr/>
            </p14:nvContentPartPr>
            <p14:xfrm>
              <a:off x="4800471" y="3891549"/>
              <a:ext cx="218520" cy="28908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19983B80-44CC-4481-AE08-1DE16733D71C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4782471" y="3873549"/>
                <a:ext cx="25416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63DFF210-03A6-40E7-8FBE-F337462EC4C4}"/>
                  </a:ext>
                </a:extLst>
              </p14:cNvPr>
              <p14:cNvContentPartPr/>
              <p14:nvPr/>
            </p14:nvContentPartPr>
            <p14:xfrm>
              <a:off x="4021791" y="4575189"/>
              <a:ext cx="169560" cy="22572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63DFF210-03A6-40E7-8FBE-F337462EC4C4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4003791" y="4557189"/>
                <a:ext cx="20520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9647F1FF-3838-4501-B7F7-AC46488FFF35}"/>
                  </a:ext>
                </a:extLst>
              </p14:cNvPr>
              <p14:cNvContentPartPr/>
              <p14:nvPr/>
            </p14:nvContentPartPr>
            <p14:xfrm>
              <a:off x="4413831" y="4789389"/>
              <a:ext cx="6120" cy="9288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9647F1FF-3838-4501-B7F7-AC46488FFF35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4396191" y="4771749"/>
                <a:ext cx="417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564C4D29-AAE8-442D-8C99-419B741FDAA3}"/>
                  </a:ext>
                </a:extLst>
              </p14:cNvPr>
              <p14:cNvContentPartPr/>
              <p14:nvPr/>
            </p14:nvContentPartPr>
            <p14:xfrm>
              <a:off x="4642431" y="4566189"/>
              <a:ext cx="239760" cy="24552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564C4D29-AAE8-442D-8C99-419B741FDAA3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4624791" y="4548189"/>
                <a:ext cx="27540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921E6746-7DBC-40DC-9DB2-35324D40B8FC}"/>
                  </a:ext>
                </a:extLst>
              </p14:cNvPr>
              <p14:cNvContentPartPr/>
              <p14:nvPr/>
            </p14:nvContentPartPr>
            <p14:xfrm>
              <a:off x="5034471" y="4484829"/>
              <a:ext cx="126000" cy="37584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921E6746-7DBC-40DC-9DB2-35324D40B8FC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5016471" y="4466829"/>
                <a:ext cx="16164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98C96CE4-8089-4AA1-BB40-24B94ACC7882}"/>
                  </a:ext>
                </a:extLst>
              </p14:cNvPr>
              <p14:cNvContentPartPr/>
              <p14:nvPr/>
            </p14:nvContentPartPr>
            <p14:xfrm>
              <a:off x="2514471" y="5281149"/>
              <a:ext cx="174600" cy="3909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98C96CE4-8089-4AA1-BB40-24B94ACC7882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2496471" y="5263509"/>
                <a:ext cx="21024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389CB118-CA90-4842-B9DB-1DF1400BC5AB}"/>
                  </a:ext>
                </a:extLst>
              </p14:cNvPr>
              <p14:cNvContentPartPr/>
              <p14:nvPr/>
            </p14:nvContentPartPr>
            <p14:xfrm>
              <a:off x="2815431" y="5306709"/>
              <a:ext cx="107280" cy="13140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389CB118-CA90-4842-B9DB-1DF1400BC5AB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2797791" y="5288709"/>
                <a:ext cx="14292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6B42CAF2-814F-4D3B-8F00-986DD55383C6}"/>
                  </a:ext>
                </a:extLst>
              </p14:cNvPr>
              <p14:cNvContentPartPr/>
              <p14:nvPr/>
            </p14:nvContentPartPr>
            <p14:xfrm>
              <a:off x="3096231" y="5134989"/>
              <a:ext cx="104400" cy="31392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6B42CAF2-814F-4D3B-8F00-986DD55383C6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3078591" y="5116989"/>
                <a:ext cx="14004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94BA178B-1353-41B5-8325-75DCCFAA001F}"/>
                  </a:ext>
                </a:extLst>
              </p14:cNvPr>
              <p14:cNvContentPartPr/>
              <p14:nvPr/>
            </p14:nvContentPartPr>
            <p14:xfrm>
              <a:off x="3591951" y="5078109"/>
              <a:ext cx="136440" cy="35964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94BA178B-1353-41B5-8325-75DCCFAA001F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3574311" y="5060109"/>
                <a:ext cx="17208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63045C6F-07B6-4685-832D-8AA9E8AE4718}"/>
                  </a:ext>
                </a:extLst>
              </p14:cNvPr>
              <p14:cNvContentPartPr/>
              <p14:nvPr/>
            </p14:nvContentPartPr>
            <p14:xfrm>
              <a:off x="4109271" y="5143269"/>
              <a:ext cx="141840" cy="2397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63045C6F-07B6-4685-832D-8AA9E8AE4718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4091271" y="5125629"/>
                <a:ext cx="17748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EB7CFA27-5162-413C-AA32-A7A7429C9AFE}"/>
                  </a:ext>
                </a:extLst>
              </p14:cNvPr>
              <p14:cNvContentPartPr/>
              <p14:nvPr/>
            </p14:nvContentPartPr>
            <p14:xfrm>
              <a:off x="4506351" y="5350269"/>
              <a:ext cx="22320" cy="9828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EB7CFA27-5162-413C-AA32-A7A7429C9AFE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4488711" y="5332269"/>
                <a:ext cx="5796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FE38F7A7-5DC3-44DB-902E-212C037CCA73}"/>
                  </a:ext>
                </a:extLst>
              </p14:cNvPr>
              <p14:cNvContentPartPr/>
              <p14:nvPr/>
            </p14:nvContentPartPr>
            <p14:xfrm>
              <a:off x="4691031" y="5165229"/>
              <a:ext cx="180720" cy="18036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FE38F7A7-5DC3-44DB-902E-212C037CCA73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4673391" y="5147229"/>
                <a:ext cx="216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BE12D26B-3AC4-4A5E-99AD-CDE20C1A5A29}"/>
                  </a:ext>
                </a:extLst>
              </p14:cNvPr>
              <p14:cNvContentPartPr/>
              <p14:nvPr/>
            </p14:nvContentPartPr>
            <p14:xfrm>
              <a:off x="5099631" y="5154069"/>
              <a:ext cx="109440" cy="29448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BE12D26B-3AC4-4A5E-99AD-CDE20C1A5A29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5081991" y="5136069"/>
                <a:ext cx="14508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0145DDB5-9D46-4A80-80A3-AF4AEAD8235B}"/>
                  </a:ext>
                </a:extLst>
              </p14:cNvPr>
              <p14:cNvContentPartPr/>
              <p14:nvPr/>
            </p14:nvContentPartPr>
            <p14:xfrm>
              <a:off x="5709471" y="5257749"/>
              <a:ext cx="163800" cy="3312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0145DDB5-9D46-4A80-80A3-AF4AEAD8235B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5691471" y="5239749"/>
                <a:ext cx="19944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6CB5F847-6F01-44EC-B7A3-0C360EB440CC}"/>
                  </a:ext>
                </a:extLst>
              </p14:cNvPr>
              <p14:cNvContentPartPr/>
              <p14:nvPr/>
            </p14:nvContentPartPr>
            <p14:xfrm>
              <a:off x="5796591" y="5355669"/>
              <a:ext cx="109080" cy="2808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6CB5F847-6F01-44EC-B7A3-0C360EB440CC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5778591" y="5337669"/>
                <a:ext cx="14472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D9F2E69B-F007-498B-8AE4-2D8EFCD28590}"/>
                  </a:ext>
                </a:extLst>
              </p14:cNvPr>
              <p14:cNvContentPartPr/>
              <p14:nvPr/>
            </p14:nvContentPartPr>
            <p14:xfrm>
              <a:off x="6259191" y="5115549"/>
              <a:ext cx="196200" cy="30600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D9F2E69B-F007-498B-8AE4-2D8EFCD28590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6241191" y="5097549"/>
                <a:ext cx="23184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0C559021-8465-4ACC-982F-2B09C5D474BF}"/>
                  </a:ext>
                </a:extLst>
              </p14:cNvPr>
              <p14:cNvContentPartPr/>
              <p14:nvPr/>
            </p14:nvContentPartPr>
            <p14:xfrm>
              <a:off x="6433431" y="3210789"/>
              <a:ext cx="136440" cy="22932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0C559021-8465-4ACC-982F-2B09C5D474BF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6415431" y="3192789"/>
                <a:ext cx="17208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5EB7831B-1A69-4C4E-94DB-6B5BDC25720F}"/>
                  </a:ext>
                </a:extLst>
              </p14:cNvPr>
              <p14:cNvContentPartPr/>
              <p14:nvPr/>
            </p14:nvContentPartPr>
            <p14:xfrm>
              <a:off x="6683271" y="3265509"/>
              <a:ext cx="109440" cy="16380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5EB7831B-1A69-4C4E-94DB-6B5BDC25720F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6665271" y="3247869"/>
                <a:ext cx="14508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44007E32-678D-422F-8005-7A9BCCDA6BB7}"/>
                  </a:ext>
                </a:extLst>
              </p14:cNvPr>
              <p14:cNvContentPartPr/>
              <p14:nvPr/>
            </p14:nvContentPartPr>
            <p14:xfrm>
              <a:off x="7380231" y="3200349"/>
              <a:ext cx="33120" cy="21276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44007E32-678D-422F-8005-7A9BCCDA6BB7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7362591" y="3182349"/>
                <a:ext cx="6876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D53BD46D-FCD6-47C7-8183-12DB5A90022D}"/>
                  </a:ext>
                </a:extLst>
              </p14:cNvPr>
              <p14:cNvContentPartPr/>
              <p14:nvPr/>
            </p14:nvContentPartPr>
            <p14:xfrm>
              <a:off x="7565271" y="3190989"/>
              <a:ext cx="169200" cy="21096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D53BD46D-FCD6-47C7-8183-12DB5A90022D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7547631" y="3173349"/>
                <a:ext cx="20484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16B28A2B-A95A-4E5A-81A2-E13DBAB3CDE7}"/>
                  </a:ext>
                </a:extLst>
              </p14:cNvPr>
              <p14:cNvContentPartPr/>
              <p14:nvPr/>
            </p14:nvContentPartPr>
            <p14:xfrm>
              <a:off x="7855791" y="3205749"/>
              <a:ext cx="58320" cy="21816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16B28A2B-A95A-4E5A-81A2-E13DBAB3CDE7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837791" y="3187749"/>
                <a:ext cx="9396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BC7197AE-3110-4F77-933E-0CD89D2CD3B8}"/>
                  </a:ext>
                </a:extLst>
              </p14:cNvPr>
              <p14:cNvContentPartPr/>
              <p14:nvPr/>
            </p14:nvContentPartPr>
            <p14:xfrm>
              <a:off x="7037511" y="3324909"/>
              <a:ext cx="92880" cy="3888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BC7197AE-3110-4F77-933E-0CD89D2CD3B8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7019511" y="3306909"/>
                <a:ext cx="12852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67301FCC-8DE6-430B-8BFE-A272D3AE51CF}"/>
                  </a:ext>
                </a:extLst>
              </p14:cNvPr>
              <p14:cNvContentPartPr/>
              <p14:nvPr/>
            </p14:nvContentPartPr>
            <p14:xfrm>
              <a:off x="6514791" y="3668349"/>
              <a:ext cx="27720" cy="19080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67301FCC-8DE6-430B-8BFE-A272D3AE51CF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6497151" y="3650349"/>
                <a:ext cx="6336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56BBB1FF-6DCE-4EE6-800E-54A7C3D134C4}"/>
                  </a:ext>
                </a:extLst>
              </p14:cNvPr>
              <p14:cNvContentPartPr/>
              <p14:nvPr/>
            </p14:nvContentPartPr>
            <p14:xfrm>
              <a:off x="6650871" y="3646389"/>
              <a:ext cx="131040" cy="22896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56BBB1FF-6DCE-4EE6-800E-54A7C3D134C4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6633231" y="3628749"/>
                <a:ext cx="16668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A4452940-78A1-4542-BEBD-034FF4F060A9}"/>
                  </a:ext>
                </a:extLst>
              </p14:cNvPr>
              <p14:cNvContentPartPr/>
              <p14:nvPr/>
            </p14:nvContentPartPr>
            <p14:xfrm>
              <a:off x="6977391" y="3738549"/>
              <a:ext cx="71280" cy="6696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A4452940-78A1-4542-BEBD-034FF4F060A9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959751" y="3720814"/>
                <a:ext cx="106920" cy="1027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A16CCAC3-9394-48B8-9B8C-15EBF686A637}"/>
                  </a:ext>
                </a:extLst>
              </p14:cNvPr>
              <p14:cNvContentPartPr/>
              <p14:nvPr/>
            </p14:nvContentPartPr>
            <p14:xfrm>
              <a:off x="7488231" y="3651789"/>
              <a:ext cx="121320" cy="24048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A16CCAC3-9394-48B8-9B8C-15EBF686A637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470591" y="3634149"/>
                <a:ext cx="15696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47E11745-72F5-49F9-BD91-53A3C1054FE7}"/>
                  </a:ext>
                </a:extLst>
              </p14:cNvPr>
              <p14:cNvContentPartPr/>
              <p14:nvPr/>
            </p14:nvContentPartPr>
            <p14:xfrm>
              <a:off x="7826991" y="3684549"/>
              <a:ext cx="60120" cy="22356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47E11745-72F5-49F9-BD91-53A3C1054FE7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7808991" y="3666909"/>
                <a:ext cx="9576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EE5D5590-A26F-492F-88AE-66E9FFADC513}"/>
                  </a:ext>
                </a:extLst>
              </p14:cNvPr>
              <p14:cNvContentPartPr/>
              <p14:nvPr/>
            </p14:nvContentPartPr>
            <p14:xfrm>
              <a:off x="8027871" y="3738549"/>
              <a:ext cx="125640" cy="13680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EE5D5590-A26F-492F-88AE-66E9FFADC513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8010231" y="3720909"/>
                <a:ext cx="16128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5C0287A3-2258-4C93-9830-7CC79520F368}"/>
                  </a:ext>
                </a:extLst>
              </p14:cNvPr>
              <p14:cNvContentPartPr/>
              <p14:nvPr/>
            </p14:nvContentPartPr>
            <p14:xfrm>
              <a:off x="8251071" y="3673749"/>
              <a:ext cx="131040" cy="23436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5C0287A3-2258-4C93-9830-7CC79520F368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8233431" y="3655749"/>
                <a:ext cx="16668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39486821-2478-4269-AD7F-56B09560C1A5}"/>
                  </a:ext>
                </a:extLst>
              </p14:cNvPr>
              <p14:cNvContentPartPr/>
              <p14:nvPr/>
            </p14:nvContentPartPr>
            <p14:xfrm>
              <a:off x="8096070" y="3257300"/>
              <a:ext cx="16920" cy="11484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39486821-2478-4269-AD7F-56B09560C1A5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8078070" y="3239660"/>
                <a:ext cx="525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440C69E0-9194-4BE4-B898-7DBFD35C5291}"/>
                  </a:ext>
                </a:extLst>
              </p14:cNvPr>
              <p14:cNvContentPartPr/>
              <p14:nvPr/>
            </p14:nvContentPartPr>
            <p14:xfrm>
              <a:off x="8267430" y="3206540"/>
              <a:ext cx="70920" cy="21600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440C69E0-9194-4BE4-B898-7DBFD35C5291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8249430" y="3188900"/>
                <a:ext cx="10656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31805548-B4F7-439E-A0AF-3089228ECFF7}"/>
                  </a:ext>
                </a:extLst>
              </p14:cNvPr>
              <p14:cNvContentPartPr/>
              <p14:nvPr/>
            </p14:nvContentPartPr>
            <p14:xfrm>
              <a:off x="8883390" y="3177740"/>
              <a:ext cx="127440" cy="15624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31805548-B4F7-439E-A0AF-3089228ECFF7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8865750" y="3160100"/>
                <a:ext cx="16308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CA252EF5-652D-487E-A59E-25D88FDE26EF}"/>
                  </a:ext>
                </a:extLst>
              </p14:cNvPr>
              <p14:cNvContentPartPr/>
              <p14:nvPr/>
            </p14:nvContentPartPr>
            <p14:xfrm>
              <a:off x="8543910" y="3250820"/>
              <a:ext cx="108360" cy="9252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CA252EF5-652D-487E-A59E-25D88FDE26EF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8525910" y="3233180"/>
                <a:ext cx="1440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C6D846B3-9FB7-4BA1-8643-6C3C18DBE3FC}"/>
                  </a:ext>
                </a:extLst>
              </p14:cNvPr>
              <p14:cNvContentPartPr/>
              <p14:nvPr/>
            </p14:nvContentPartPr>
            <p14:xfrm>
              <a:off x="8984910" y="3625580"/>
              <a:ext cx="200520" cy="20052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C6D846B3-9FB7-4BA1-8643-6C3C18DBE3F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8967270" y="3607580"/>
                <a:ext cx="23616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3ACB4E1D-D431-47A2-83A3-B06694113965}"/>
                  </a:ext>
                </a:extLst>
              </p14:cNvPr>
              <p14:cNvContentPartPr/>
              <p14:nvPr/>
            </p14:nvContentPartPr>
            <p14:xfrm>
              <a:off x="8623110" y="3730340"/>
              <a:ext cx="133560" cy="7956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3ACB4E1D-D431-47A2-83A3-B06694113965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8605470" y="3712700"/>
                <a:ext cx="16920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D5F6CCAF-9075-43E3-9DC9-E85FAF878291}"/>
                  </a:ext>
                </a:extLst>
              </p14:cNvPr>
              <p14:cNvContentPartPr/>
              <p14:nvPr/>
            </p14:nvContentPartPr>
            <p14:xfrm>
              <a:off x="6604950" y="4152620"/>
              <a:ext cx="148680" cy="18540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D5F6CCAF-9075-43E3-9DC9-E85FAF878291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6586950" y="4134980"/>
                <a:ext cx="18432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8250A833-3EDD-42EA-8D49-D3C76655D613}"/>
                  </a:ext>
                </a:extLst>
              </p14:cNvPr>
              <p14:cNvContentPartPr/>
              <p14:nvPr/>
            </p14:nvContentPartPr>
            <p14:xfrm>
              <a:off x="6965670" y="4194020"/>
              <a:ext cx="54360" cy="6084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8250A833-3EDD-42EA-8D49-D3C76655D613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6948030" y="4176020"/>
                <a:ext cx="9000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F90FFF55-B044-4DE6-9A21-97F57BB7C8F4}"/>
                  </a:ext>
                </a:extLst>
              </p14:cNvPr>
              <p14:cNvContentPartPr/>
              <p14:nvPr/>
            </p14:nvContentPartPr>
            <p14:xfrm>
              <a:off x="7435470" y="4149380"/>
              <a:ext cx="111600" cy="17208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F90FFF55-B044-4DE6-9A21-97F57BB7C8F4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7417830" y="4131740"/>
                <a:ext cx="14724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0157DA08-E596-401A-B5E6-81F1D359B59D}"/>
                  </a:ext>
                </a:extLst>
              </p14:cNvPr>
              <p14:cNvContentPartPr/>
              <p14:nvPr/>
            </p14:nvContentPartPr>
            <p14:xfrm>
              <a:off x="7756230" y="4105100"/>
              <a:ext cx="54360" cy="20340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0157DA08-E596-401A-B5E6-81F1D359B59D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7738590" y="4087100"/>
                <a:ext cx="9000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4ADFA8F2-1FF1-4FD5-BDB0-4F6C5244F3F0}"/>
                  </a:ext>
                </a:extLst>
              </p14:cNvPr>
              <p14:cNvContentPartPr/>
              <p14:nvPr/>
            </p14:nvContentPartPr>
            <p14:xfrm>
              <a:off x="7918230" y="4129940"/>
              <a:ext cx="147960" cy="15012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4ADFA8F2-1FF1-4FD5-BDB0-4F6C5244F3F0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7900590" y="4112300"/>
                <a:ext cx="18360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D09E33FF-E63A-4B99-9C9C-178E81248C2A}"/>
                  </a:ext>
                </a:extLst>
              </p14:cNvPr>
              <p14:cNvContentPartPr/>
              <p14:nvPr/>
            </p14:nvContentPartPr>
            <p14:xfrm>
              <a:off x="8188230" y="4108340"/>
              <a:ext cx="99000" cy="18540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D09E33FF-E63A-4B99-9C9C-178E81248C2A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8170230" y="4090340"/>
                <a:ext cx="13464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24567768-6447-40A2-9D5B-B3CB63427C1C}"/>
                  </a:ext>
                </a:extLst>
              </p14:cNvPr>
              <p14:cNvContentPartPr/>
              <p14:nvPr/>
            </p14:nvContentPartPr>
            <p14:xfrm>
              <a:off x="8826510" y="4121300"/>
              <a:ext cx="120960" cy="13356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24567768-6447-40A2-9D5B-B3CB63427C1C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8808870" y="4103300"/>
                <a:ext cx="15660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86F5E15D-41E5-45EC-91BF-9D11EAD2C19E}"/>
                  </a:ext>
                </a:extLst>
              </p14:cNvPr>
              <p14:cNvContentPartPr/>
              <p14:nvPr/>
            </p14:nvContentPartPr>
            <p14:xfrm>
              <a:off x="8515110" y="4155860"/>
              <a:ext cx="105120" cy="7992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86F5E15D-41E5-45EC-91BF-9D11EAD2C19E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8497470" y="4137860"/>
                <a:ext cx="14076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0E5B6F7C-AF47-428B-8EA6-2127BF66E590}"/>
                  </a:ext>
                </a:extLst>
              </p14:cNvPr>
              <p14:cNvContentPartPr/>
              <p14:nvPr/>
            </p14:nvContentPartPr>
            <p14:xfrm>
              <a:off x="6700995" y="4579089"/>
              <a:ext cx="128520" cy="21060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0E5B6F7C-AF47-428B-8EA6-2127BF66E590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6683355" y="4561449"/>
                <a:ext cx="16416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207E7E14-1ADE-42B3-9141-987896B5C410}"/>
                  </a:ext>
                </a:extLst>
              </p14:cNvPr>
              <p14:cNvContentPartPr/>
              <p14:nvPr/>
            </p14:nvContentPartPr>
            <p14:xfrm>
              <a:off x="7094475" y="4632369"/>
              <a:ext cx="64440" cy="1008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207E7E14-1ADE-42B3-9141-987896B5C410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7076475" y="4614729"/>
                <a:ext cx="10008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28B5AF1C-41E2-4940-8147-6E81AAE714F0}"/>
                  </a:ext>
                </a:extLst>
              </p14:cNvPr>
              <p14:cNvContentPartPr/>
              <p14:nvPr/>
            </p14:nvContentPartPr>
            <p14:xfrm>
              <a:off x="7094475" y="4689969"/>
              <a:ext cx="51480" cy="684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28B5AF1C-41E2-4940-8147-6E81AAE714F0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7076475" y="4672329"/>
                <a:ext cx="871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F52A6D0E-407F-4EB1-A7F8-753B87627BD8}"/>
                  </a:ext>
                </a:extLst>
              </p14:cNvPr>
              <p14:cNvContentPartPr/>
              <p14:nvPr/>
            </p14:nvContentPartPr>
            <p14:xfrm>
              <a:off x="7506675" y="4552449"/>
              <a:ext cx="139320" cy="19548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F52A6D0E-407F-4EB1-A7F8-753B87627BD8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7488675" y="4534809"/>
                <a:ext cx="17496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C5AE5669-AA77-47AF-9B2D-103A007F3333}"/>
                  </a:ext>
                </a:extLst>
              </p14:cNvPr>
              <p14:cNvContentPartPr/>
              <p14:nvPr/>
            </p14:nvContentPartPr>
            <p14:xfrm>
              <a:off x="7826715" y="4526889"/>
              <a:ext cx="77040" cy="22428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C5AE5669-AA77-47AF-9B2D-103A007F3333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7808715" y="4509249"/>
                <a:ext cx="11268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8FD03D30-948B-4231-9562-7A60725D2C7A}"/>
                  </a:ext>
                </a:extLst>
              </p14:cNvPr>
              <p14:cNvContentPartPr/>
              <p14:nvPr/>
            </p14:nvContentPartPr>
            <p14:xfrm>
              <a:off x="7980075" y="4558929"/>
              <a:ext cx="109080" cy="13788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8FD03D30-948B-4231-9562-7A60725D2C7A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7962075" y="4541289"/>
                <a:ext cx="14472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E7183B5A-90F3-4CBE-B2A6-C3FE9B67F060}"/>
                  </a:ext>
                </a:extLst>
              </p14:cNvPr>
              <p14:cNvContentPartPr/>
              <p14:nvPr/>
            </p14:nvContentPartPr>
            <p14:xfrm>
              <a:off x="8194275" y="4543089"/>
              <a:ext cx="102240" cy="22428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E7183B5A-90F3-4CBE-B2A6-C3FE9B67F060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8176275" y="4525089"/>
                <a:ext cx="13788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83D5E5A3-4DD4-4856-B76B-BAB6BE8022C2}"/>
                  </a:ext>
                </a:extLst>
              </p14:cNvPr>
              <p14:cNvContentPartPr/>
              <p14:nvPr/>
            </p14:nvContentPartPr>
            <p14:xfrm>
              <a:off x="8830035" y="4524009"/>
              <a:ext cx="199080" cy="20196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83D5E5A3-4DD4-4856-B76B-BAB6BE8022C2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8812035" y="4506009"/>
                <a:ext cx="23472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F38D46F5-1DB2-4FC6-ABD0-7DDF6E0CD839}"/>
                  </a:ext>
                </a:extLst>
              </p14:cNvPr>
              <p14:cNvContentPartPr/>
              <p14:nvPr/>
            </p14:nvContentPartPr>
            <p14:xfrm>
              <a:off x="8529795" y="4584489"/>
              <a:ext cx="121680" cy="11556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F38D46F5-1DB2-4FC6-ABD0-7DDF6E0CD839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8512155" y="4566849"/>
                <a:ext cx="1573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C9EE25A4-3C33-4C72-A3D8-9D0DF0FE72CF}"/>
                  </a:ext>
                </a:extLst>
              </p14:cNvPr>
              <p14:cNvContentPartPr/>
              <p14:nvPr/>
            </p14:nvContentPartPr>
            <p14:xfrm>
              <a:off x="2269671" y="4011069"/>
              <a:ext cx="125640" cy="2232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C9EE25A4-3C33-4C72-A3D8-9D0DF0FE72CF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2251671" y="3993429"/>
                <a:ext cx="16128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53C0765F-658A-435B-BF93-D2111EE4C35B}"/>
                  </a:ext>
                </a:extLst>
              </p14:cNvPr>
              <p14:cNvContentPartPr/>
              <p14:nvPr/>
            </p14:nvContentPartPr>
            <p14:xfrm>
              <a:off x="2312871" y="4092789"/>
              <a:ext cx="98280" cy="1116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53C0765F-658A-435B-BF93-D2111EE4C35B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2295231" y="4075149"/>
                <a:ext cx="1339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BD0BC202-1626-4433-AEBC-B3E3ADBB39CF}"/>
                  </a:ext>
                </a:extLst>
              </p14:cNvPr>
              <p14:cNvContentPartPr/>
              <p14:nvPr/>
            </p14:nvContentPartPr>
            <p14:xfrm>
              <a:off x="2291271" y="4712709"/>
              <a:ext cx="109080" cy="2844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BD0BC202-1626-4433-AEBC-B3E3ADBB39CF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2273271" y="4694709"/>
                <a:ext cx="14472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B98F0F6A-C729-48F9-97A4-80A83E4BF736}"/>
                  </a:ext>
                </a:extLst>
              </p14:cNvPr>
              <p14:cNvContentPartPr/>
              <p14:nvPr/>
            </p14:nvContentPartPr>
            <p14:xfrm>
              <a:off x="2312871" y="4838349"/>
              <a:ext cx="71280" cy="612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B98F0F6A-C729-48F9-97A4-80A83E4BF736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2295231" y="4820709"/>
                <a:ext cx="1069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81982950-4AD6-4EAE-ABF6-37F9C09ED0AD}"/>
                  </a:ext>
                </a:extLst>
              </p14:cNvPr>
              <p14:cNvContentPartPr/>
              <p14:nvPr/>
            </p14:nvContentPartPr>
            <p14:xfrm>
              <a:off x="2236911" y="5399229"/>
              <a:ext cx="120240" cy="2196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81982950-4AD6-4EAE-ABF6-37F9C09ED0AD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2218911" y="5381229"/>
                <a:ext cx="15588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06618F91-CAAD-42C8-BF33-455EE3AF82D3}"/>
                  </a:ext>
                </a:extLst>
              </p14:cNvPr>
              <p14:cNvContentPartPr/>
              <p14:nvPr/>
            </p14:nvContentPartPr>
            <p14:xfrm>
              <a:off x="2263911" y="5502549"/>
              <a:ext cx="109080" cy="2196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06618F91-CAAD-42C8-BF33-455EE3AF82D3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2246271" y="5484909"/>
                <a:ext cx="144720" cy="5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249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13D12CE-7E28-4A56-B70D-4C074A2CE2A6}"/>
                  </a:ext>
                </a:extLst>
              </p14:cNvPr>
              <p14:cNvContentPartPr/>
              <p14:nvPr/>
            </p14:nvContentPartPr>
            <p14:xfrm>
              <a:off x="917285" y="267845"/>
              <a:ext cx="138960" cy="125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13D12CE-7E28-4A56-B70D-4C074A2CE2A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9645" y="249845"/>
                <a:ext cx="17460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35C6531-FF22-49C6-AC7B-62EB2EBA8626}"/>
                  </a:ext>
                </a:extLst>
              </p14:cNvPr>
              <p14:cNvContentPartPr/>
              <p14:nvPr/>
            </p14:nvContentPartPr>
            <p14:xfrm>
              <a:off x="2066765" y="231125"/>
              <a:ext cx="83160" cy="107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35C6531-FF22-49C6-AC7B-62EB2EBA862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49125" y="213485"/>
                <a:ext cx="11880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AC8D4AC-D735-403A-BE0F-115DA6FDD889}"/>
                  </a:ext>
                </a:extLst>
              </p14:cNvPr>
              <p14:cNvContentPartPr/>
              <p14:nvPr/>
            </p14:nvContentPartPr>
            <p14:xfrm>
              <a:off x="2226965" y="247685"/>
              <a:ext cx="10800" cy="84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AC8D4AC-D735-403A-BE0F-115DA6FDD88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09325" y="230045"/>
                <a:ext cx="4644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FD8FBDC-7F87-4DF6-AA54-257451919EC3}"/>
                  </a:ext>
                </a:extLst>
              </p14:cNvPr>
              <p14:cNvContentPartPr/>
              <p14:nvPr/>
            </p14:nvContentPartPr>
            <p14:xfrm>
              <a:off x="2221565" y="205925"/>
              <a:ext cx="360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FD8FBDC-7F87-4DF6-AA54-257451919EC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03565" y="187925"/>
                <a:ext cx="392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ADF9505-80C5-4FBF-A22D-5B175ABC5246}"/>
                  </a:ext>
                </a:extLst>
              </p14:cNvPr>
              <p14:cNvContentPartPr/>
              <p14:nvPr/>
            </p14:nvContentPartPr>
            <p14:xfrm>
              <a:off x="2328845" y="225365"/>
              <a:ext cx="111960" cy="1029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ADF9505-80C5-4FBF-A22D-5B175ABC524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10845" y="207365"/>
                <a:ext cx="14760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09B3654-C0E7-4FC7-9E5F-1A1261EAAC7E}"/>
                  </a:ext>
                </a:extLst>
              </p14:cNvPr>
              <p14:cNvContentPartPr/>
              <p14:nvPr/>
            </p14:nvContentPartPr>
            <p14:xfrm>
              <a:off x="2520725" y="231485"/>
              <a:ext cx="109800" cy="97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09B3654-C0E7-4FC7-9E5F-1A1261EAAC7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03085" y="213845"/>
                <a:ext cx="14544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FD955AE-9CC5-4332-AEB0-484C0A05454D}"/>
                  </a:ext>
                </a:extLst>
              </p14:cNvPr>
              <p14:cNvContentPartPr/>
              <p14:nvPr/>
            </p14:nvContentPartPr>
            <p14:xfrm>
              <a:off x="1555925" y="241205"/>
              <a:ext cx="434160" cy="116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FD955AE-9CC5-4332-AEB0-484C0A05454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37925" y="223565"/>
                <a:ext cx="4698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E4C25B4-80EF-454C-9008-9D319A8453FA}"/>
                  </a:ext>
                </a:extLst>
              </p14:cNvPr>
              <p14:cNvContentPartPr/>
              <p14:nvPr/>
            </p14:nvContentPartPr>
            <p14:xfrm>
              <a:off x="1216805" y="241565"/>
              <a:ext cx="241920" cy="1321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E4C25B4-80EF-454C-9008-9D319A8453F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99191" y="223925"/>
                <a:ext cx="277507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D812B25-1B5A-48E9-88BD-A45DED73C39F}"/>
                  </a:ext>
                </a:extLst>
              </p14:cNvPr>
              <p14:cNvContentPartPr/>
              <p14:nvPr/>
            </p14:nvContentPartPr>
            <p14:xfrm>
              <a:off x="514805" y="273605"/>
              <a:ext cx="258120" cy="1386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D812B25-1B5A-48E9-88BD-A45DED73C39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7165" y="255652"/>
                <a:ext cx="293760" cy="174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52F8E5D-08C2-447B-8DA7-B8FD0EB2F67E}"/>
                  </a:ext>
                </a:extLst>
              </p14:cNvPr>
              <p14:cNvContentPartPr/>
              <p14:nvPr/>
            </p14:nvContentPartPr>
            <p14:xfrm>
              <a:off x="411485" y="263525"/>
              <a:ext cx="10440" cy="126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52F8E5D-08C2-447B-8DA7-B8FD0EB2F67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4085" y="245885"/>
                <a:ext cx="44892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66D4251-BCBA-4310-BB21-2DB9CB00CDC1}"/>
                  </a:ext>
                </a:extLst>
              </p14:cNvPr>
              <p14:cNvContentPartPr/>
              <p14:nvPr/>
            </p14:nvContentPartPr>
            <p14:xfrm>
              <a:off x="208805" y="166685"/>
              <a:ext cx="129600" cy="2268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66D4251-BCBA-4310-BB21-2DB9CB00CDC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1165" y="149017"/>
                <a:ext cx="165240" cy="2624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562B5E7-18FA-43AC-91DF-79743A912D45}"/>
                  </a:ext>
                </a:extLst>
              </p14:cNvPr>
              <p14:cNvContentPartPr/>
              <p14:nvPr/>
            </p14:nvContentPartPr>
            <p14:xfrm>
              <a:off x="3125525" y="247325"/>
              <a:ext cx="95040" cy="216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562B5E7-18FA-43AC-91DF-79743A912D4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07885" y="229685"/>
                <a:ext cx="13068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B91DDF9-0314-431B-8750-E14F4A5580FD}"/>
                  </a:ext>
                </a:extLst>
              </p14:cNvPr>
              <p14:cNvContentPartPr/>
              <p14:nvPr/>
            </p14:nvContentPartPr>
            <p14:xfrm>
              <a:off x="3306605" y="234725"/>
              <a:ext cx="94320" cy="96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B91DDF9-0314-431B-8750-E14F4A5580F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88605" y="217085"/>
                <a:ext cx="12996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545086D-F82F-48A3-9138-CC1D59D495B8}"/>
                  </a:ext>
                </a:extLst>
              </p14:cNvPr>
              <p14:cNvContentPartPr/>
              <p14:nvPr/>
            </p14:nvContentPartPr>
            <p14:xfrm>
              <a:off x="3464285" y="234725"/>
              <a:ext cx="90360" cy="1004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545086D-F82F-48A3-9138-CC1D59D495B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46285" y="217085"/>
                <a:ext cx="12600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EBE0D2B-0A01-4D6E-BA10-4F891C95FCB0}"/>
                  </a:ext>
                </a:extLst>
              </p14:cNvPr>
              <p14:cNvContentPartPr/>
              <p14:nvPr/>
            </p14:nvContentPartPr>
            <p14:xfrm>
              <a:off x="3644645" y="276845"/>
              <a:ext cx="23040" cy="615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EBE0D2B-0A01-4D6E-BA10-4F891C95FCB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26645" y="258845"/>
                <a:ext cx="5868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FBF31B6-7E63-419B-95B5-B2DD3001BEDF}"/>
                  </a:ext>
                </a:extLst>
              </p14:cNvPr>
              <p14:cNvContentPartPr/>
              <p14:nvPr/>
            </p14:nvContentPartPr>
            <p14:xfrm>
              <a:off x="3644645" y="186485"/>
              <a:ext cx="360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FBF31B6-7E63-419B-95B5-B2DD3001BED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26645" y="168845"/>
                <a:ext cx="392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FBD2FF-7975-4194-A54A-BEFC92E309E1}"/>
                  </a:ext>
                </a:extLst>
              </p14:cNvPr>
              <p14:cNvContentPartPr/>
              <p14:nvPr/>
            </p14:nvContentPartPr>
            <p14:xfrm>
              <a:off x="3937685" y="225365"/>
              <a:ext cx="399600" cy="133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FBD2FF-7975-4194-A54A-BEFC92E309E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919685" y="207365"/>
                <a:ext cx="43524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AE3D85B-6265-4EAF-BA2F-597B8FAF3D6B}"/>
                  </a:ext>
                </a:extLst>
              </p14:cNvPr>
              <p14:cNvContentPartPr/>
              <p14:nvPr/>
            </p14:nvContentPartPr>
            <p14:xfrm>
              <a:off x="3750845" y="202685"/>
              <a:ext cx="113040" cy="1483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AE3D85B-6265-4EAF-BA2F-597B8FAF3D6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732845" y="184685"/>
                <a:ext cx="1486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D87F8EE-EB02-4B1E-BE00-AB982D5064E6}"/>
                  </a:ext>
                </a:extLst>
              </p14:cNvPr>
              <p14:cNvContentPartPr/>
              <p14:nvPr/>
            </p14:nvContentPartPr>
            <p14:xfrm>
              <a:off x="2836085" y="180005"/>
              <a:ext cx="196920" cy="1612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D87F8EE-EB02-4B1E-BE00-AB982D5064E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818118" y="162365"/>
                <a:ext cx="232495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2EEA727-4963-40EF-823A-017C2F40E356}"/>
                  </a:ext>
                </a:extLst>
              </p14:cNvPr>
              <p14:cNvContentPartPr/>
              <p14:nvPr/>
            </p14:nvContentPartPr>
            <p14:xfrm>
              <a:off x="5051525" y="231485"/>
              <a:ext cx="81000" cy="1292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2EEA727-4963-40EF-823A-017C2F40E35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033885" y="213845"/>
                <a:ext cx="1166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9D77A12-B16D-42FF-B335-181B0B723542}"/>
                  </a:ext>
                </a:extLst>
              </p14:cNvPr>
              <p14:cNvContentPartPr/>
              <p14:nvPr/>
            </p14:nvContentPartPr>
            <p14:xfrm>
              <a:off x="7183085" y="280085"/>
              <a:ext cx="84240" cy="90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9D77A12-B16D-42FF-B335-181B0B72354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165085" y="262085"/>
                <a:ext cx="11988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F7B9FC6-3A11-47C9-92D5-FFAF9C8C68FA}"/>
                  </a:ext>
                </a:extLst>
              </p14:cNvPr>
              <p14:cNvContentPartPr/>
              <p14:nvPr/>
            </p14:nvContentPartPr>
            <p14:xfrm>
              <a:off x="6767645" y="199445"/>
              <a:ext cx="325800" cy="1724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F7B9FC6-3A11-47C9-92D5-FFAF9C8C68F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750005" y="181445"/>
                <a:ext cx="36144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784F38A-FCC0-4615-8DB7-2E24806C78F9}"/>
                  </a:ext>
                </a:extLst>
              </p14:cNvPr>
              <p14:cNvContentPartPr/>
              <p14:nvPr/>
            </p14:nvContentPartPr>
            <p14:xfrm>
              <a:off x="5814725" y="180005"/>
              <a:ext cx="740880" cy="3103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784F38A-FCC0-4615-8DB7-2E24806C78F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796725" y="162026"/>
                <a:ext cx="776520" cy="3459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2A6BE5C-4CAE-48E7-A7FA-451093A641D8}"/>
                  </a:ext>
                </a:extLst>
              </p14:cNvPr>
              <p14:cNvContentPartPr/>
              <p14:nvPr/>
            </p14:nvContentPartPr>
            <p14:xfrm>
              <a:off x="5202365" y="257405"/>
              <a:ext cx="545040" cy="1584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2A6BE5C-4CAE-48E7-A7FA-451093A641D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184725" y="239405"/>
                <a:ext cx="5806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D577B84-3280-4AB6-A40E-7B5D73CB95FD}"/>
                  </a:ext>
                </a:extLst>
              </p14:cNvPr>
              <p14:cNvContentPartPr/>
              <p14:nvPr/>
            </p14:nvContentPartPr>
            <p14:xfrm>
              <a:off x="4514045" y="151205"/>
              <a:ext cx="393120" cy="2005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D577B84-3280-4AB6-A40E-7B5D73CB95FD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496045" y="133205"/>
                <a:ext cx="42876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7F7AE65-AC0C-405B-9853-16186FFEE2C6}"/>
                  </a:ext>
                </a:extLst>
              </p14:cNvPr>
              <p14:cNvContentPartPr/>
              <p14:nvPr/>
            </p14:nvContentPartPr>
            <p14:xfrm>
              <a:off x="8400068" y="237554"/>
              <a:ext cx="70920" cy="1069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7F7AE65-AC0C-405B-9853-16186FFEE2C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382428" y="219914"/>
                <a:ext cx="10656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4EE4649-88A8-4161-A8A8-DBB830FB6243}"/>
                  </a:ext>
                </a:extLst>
              </p14:cNvPr>
              <p14:cNvContentPartPr/>
              <p14:nvPr/>
            </p14:nvContentPartPr>
            <p14:xfrm>
              <a:off x="9800468" y="315314"/>
              <a:ext cx="135720" cy="777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4EE4649-88A8-4161-A8A8-DBB830FB624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782828" y="297674"/>
                <a:ext cx="17136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C1265ACB-43BE-4C04-828C-2B9B8586F375}"/>
                  </a:ext>
                </a:extLst>
              </p14:cNvPr>
              <p14:cNvContentPartPr/>
              <p14:nvPr/>
            </p14:nvContentPartPr>
            <p14:xfrm>
              <a:off x="10328588" y="276794"/>
              <a:ext cx="26280" cy="903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1265ACB-43BE-4C04-828C-2B9B8586F37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0310948" y="258794"/>
                <a:ext cx="619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E55488EE-BA0A-4BD7-A127-E24FC1E4BD34}"/>
                  </a:ext>
                </a:extLst>
              </p14:cNvPr>
              <p14:cNvContentPartPr/>
              <p14:nvPr/>
            </p14:nvContentPartPr>
            <p14:xfrm>
              <a:off x="10447748" y="308834"/>
              <a:ext cx="87120" cy="615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55488EE-BA0A-4BD7-A127-E24FC1E4BD3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0430108" y="291194"/>
                <a:ext cx="12276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FD2F3908-8B19-4C3D-AF38-300C19F2E2DA}"/>
                  </a:ext>
                </a:extLst>
              </p14:cNvPr>
              <p14:cNvContentPartPr/>
              <p14:nvPr/>
            </p14:nvContentPartPr>
            <p14:xfrm>
              <a:off x="10621628" y="305594"/>
              <a:ext cx="13320" cy="648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FD2F3908-8B19-4C3D-AF38-300C19F2E2D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0603988" y="287954"/>
                <a:ext cx="4896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109392A1-3241-401C-9380-9237F56AE4E0}"/>
                  </a:ext>
                </a:extLst>
              </p14:cNvPr>
              <p14:cNvContentPartPr/>
              <p14:nvPr/>
            </p14:nvContentPartPr>
            <p14:xfrm>
              <a:off x="10621628" y="260594"/>
              <a:ext cx="23040" cy="97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109392A1-3241-401C-9380-9237F56AE4E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0603988" y="242954"/>
                <a:ext cx="5868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CC314FE5-9481-44E8-B20A-F5CB38BCBD7D}"/>
                  </a:ext>
                </a:extLst>
              </p14:cNvPr>
              <p14:cNvContentPartPr/>
              <p14:nvPr/>
            </p14:nvContentPartPr>
            <p14:xfrm>
              <a:off x="10750148" y="273194"/>
              <a:ext cx="61920" cy="101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CC314FE5-9481-44E8-B20A-F5CB38BCBD7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732508" y="255194"/>
                <a:ext cx="9756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696C8F5-C700-4C63-A988-E67587F4ECDD}"/>
                  </a:ext>
                </a:extLst>
              </p14:cNvPr>
              <p14:cNvContentPartPr/>
              <p14:nvPr/>
            </p14:nvContentPartPr>
            <p14:xfrm>
              <a:off x="10907468" y="289394"/>
              <a:ext cx="88200" cy="781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696C8F5-C700-4C63-A988-E67587F4ECD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889828" y="271754"/>
                <a:ext cx="12384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E4861912-1664-4608-BCC8-4343B2D0FC10}"/>
                  </a:ext>
                </a:extLst>
              </p14:cNvPr>
              <p14:cNvContentPartPr/>
              <p14:nvPr/>
            </p14:nvContentPartPr>
            <p14:xfrm>
              <a:off x="11056508" y="279314"/>
              <a:ext cx="145080" cy="752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E4861912-1664-4608-BCC8-4343B2D0FC1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1038508" y="261314"/>
                <a:ext cx="18072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C10311AD-0EB5-4BF5-8F45-BF0E2E087F75}"/>
                  </a:ext>
                </a:extLst>
              </p14:cNvPr>
              <p14:cNvContentPartPr/>
              <p14:nvPr/>
            </p14:nvContentPartPr>
            <p14:xfrm>
              <a:off x="10112948" y="237914"/>
              <a:ext cx="122760" cy="1357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C10311AD-0EB5-4BF5-8F45-BF0E2E087F75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095308" y="220274"/>
                <a:ext cx="1584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B536CCEC-2725-4088-A78A-B7D858193045}"/>
                  </a:ext>
                </a:extLst>
              </p14:cNvPr>
              <p14:cNvContentPartPr/>
              <p14:nvPr/>
            </p14:nvContentPartPr>
            <p14:xfrm>
              <a:off x="9385388" y="283274"/>
              <a:ext cx="343080" cy="968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B536CCEC-2725-4088-A78A-B7D858193045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367388" y="265274"/>
                <a:ext cx="3787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111A79A6-1C0F-45F8-AD64-0302EC774E92}"/>
                  </a:ext>
                </a:extLst>
              </p14:cNvPr>
              <p14:cNvContentPartPr/>
              <p14:nvPr/>
            </p14:nvContentPartPr>
            <p14:xfrm>
              <a:off x="8853308" y="253394"/>
              <a:ext cx="442440" cy="1299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111A79A6-1C0F-45F8-AD64-0302EC774E92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8835654" y="235754"/>
                <a:ext cx="478109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E37E3C7-DB85-4686-B3C9-842ECE2D418F}"/>
                  </a:ext>
                </a:extLst>
              </p14:cNvPr>
              <p14:cNvContentPartPr/>
              <p14:nvPr/>
            </p14:nvContentPartPr>
            <p14:xfrm>
              <a:off x="8554508" y="225314"/>
              <a:ext cx="77760" cy="1292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E37E3C7-DB85-4686-B3C9-842ECE2D418F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8536868" y="207314"/>
                <a:ext cx="11340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320A366-B07F-4C06-8F8A-E62160ADB397}"/>
                  </a:ext>
                </a:extLst>
              </p14:cNvPr>
              <p14:cNvContentPartPr/>
              <p14:nvPr/>
            </p14:nvContentPartPr>
            <p14:xfrm>
              <a:off x="7479188" y="186434"/>
              <a:ext cx="845640" cy="2966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320A366-B07F-4C06-8F8A-E62160ADB397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461548" y="168794"/>
                <a:ext cx="88128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F6E3AE16-77F3-4968-8670-BF0D8600960F}"/>
                  </a:ext>
                </a:extLst>
              </p14:cNvPr>
              <p14:cNvContentPartPr/>
              <p14:nvPr/>
            </p14:nvContentPartPr>
            <p14:xfrm>
              <a:off x="945725" y="646925"/>
              <a:ext cx="123480" cy="936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F6E3AE16-77F3-4968-8670-BF0D8600960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27725" y="629285"/>
                <a:ext cx="15912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C014FA27-3058-4FC5-BDB6-1600851EF817}"/>
                  </a:ext>
                </a:extLst>
              </p14:cNvPr>
              <p14:cNvContentPartPr/>
              <p14:nvPr/>
            </p14:nvContentPartPr>
            <p14:xfrm>
              <a:off x="1200605" y="643685"/>
              <a:ext cx="126000" cy="864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C014FA27-3058-4FC5-BDB6-1600851EF817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182965" y="626045"/>
                <a:ext cx="16164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1FEA0D2-7181-4D2C-9EFC-F942F30A2E3E}"/>
                  </a:ext>
                </a:extLst>
              </p14:cNvPr>
              <p14:cNvContentPartPr/>
              <p14:nvPr/>
            </p14:nvContentPartPr>
            <p14:xfrm>
              <a:off x="1722245" y="666365"/>
              <a:ext cx="32400" cy="1332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1FEA0D2-7181-4D2C-9EFC-F942F30A2E3E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704605" y="648365"/>
                <a:ext cx="6804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F3310E08-15C1-4454-A5AE-235CD49AA389}"/>
                  </a:ext>
                </a:extLst>
              </p14:cNvPr>
              <p14:cNvContentPartPr/>
              <p14:nvPr/>
            </p14:nvContentPartPr>
            <p14:xfrm>
              <a:off x="2198885" y="624605"/>
              <a:ext cx="72000" cy="1742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F3310E08-15C1-4454-A5AE-235CD49AA389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181245" y="606605"/>
                <a:ext cx="10764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523DDBC1-E878-4398-83A0-3D5A467E3C7E}"/>
                  </a:ext>
                </a:extLst>
              </p14:cNvPr>
              <p14:cNvContentPartPr/>
              <p14:nvPr/>
            </p14:nvContentPartPr>
            <p14:xfrm>
              <a:off x="2939405" y="595085"/>
              <a:ext cx="77760" cy="777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523DDBC1-E878-4398-83A0-3D5A467E3C7E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921765" y="577445"/>
                <a:ext cx="11340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4858D389-B534-465E-9954-883275E4F5D9}"/>
                  </a:ext>
                </a:extLst>
              </p14:cNvPr>
              <p14:cNvContentPartPr/>
              <p14:nvPr/>
            </p14:nvContentPartPr>
            <p14:xfrm>
              <a:off x="2366645" y="534245"/>
              <a:ext cx="508680" cy="16848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4858D389-B534-465E-9954-883275E4F5D9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348645" y="516567"/>
                <a:ext cx="544320" cy="2041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2FF8B2A-A8C1-4D64-967D-3CA61B9D926E}"/>
                  </a:ext>
                </a:extLst>
              </p14:cNvPr>
              <p14:cNvContentPartPr/>
              <p14:nvPr/>
            </p14:nvContentPartPr>
            <p14:xfrm>
              <a:off x="1831685" y="611645"/>
              <a:ext cx="286920" cy="777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2FF8B2A-A8C1-4D64-967D-3CA61B9D926E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814045" y="593645"/>
                <a:ext cx="32256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721CB10E-6602-4F21-BF47-20A5A29C2581}"/>
                  </a:ext>
                </a:extLst>
              </p14:cNvPr>
              <p14:cNvContentPartPr/>
              <p14:nvPr/>
            </p14:nvContentPartPr>
            <p14:xfrm>
              <a:off x="1409765" y="621005"/>
              <a:ext cx="239400" cy="1004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721CB10E-6602-4F21-BF47-20A5A29C2581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392098" y="603365"/>
                <a:ext cx="275094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E0341803-3A69-48A0-80B9-DEBB059B14C2}"/>
                  </a:ext>
                </a:extLst>
              </p14:cNvPr>
              <p14:cNvContentPartPr/>
              <p14:nvPr/>
            </p14:nvContentPartPr>
            <p14:xfrm>
              <a:off x="579245" y="592205"/>
              <a:ext cx="290160" cy="1548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E0341803-3A69-48A0-80B9-DEBB059B14C2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61245" y="574565"/>
                <a:ext cx="32580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D6182F0C-CBAD-4B79-9445-E03A97B8CDCE}"/>
                  </a:ext>
                </a:extLst>
              </p14:cNvPr>
              <p14:cNvContentPartPr/>
              <p14:nvPr/>
            </p14:nvContentPartPr>
            <p14:xfrm>
              <a:off x="218165" y="572765"/>
              <a:ext cx="216720" cy="2008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D6182F0C-CBAD-4B79-9445-E03A97B8CDCE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200165" y="555093"/>
                <a:ext cx="252360" cy="2365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47A580B0-E715-432D-A1FA-80A48D7B8E5D}"/>
                  </a:ext>
                </a:extLst>
              </p14:cNvPr>
              <p14:cNvContentPartPr/>
              <p14:nvPr/>
            </p14:nvContentPartPr>
            <p14:xfrm>
              <a:off x="3522245" y="601925"/>
              <a:ext cx="87480" cy="5832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47A580B0-E715-432D-A1FA-80A48D7B8E5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3504245" y="583925"/>
                <a:ext cx="12312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F61C1A8C-2DA5-4216-850A-6C230678EBE9}"/>
                  </a:ext>
                </a:extLst>
              </p14:cNvPr>
              <p14:cNvContentPartPr/>
              <p14:nvPr/>
            </p14:nvContentPartPr>
            <p14:xfrm>
              <a:off x="4127405" y="565925"/>
              <a:ext cx="64800" cy="10080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F61C1A8C-2DA5-4216-850A-6C230678EBE9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109765" y="548285"/>
                <a:ext cx="1004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13E4335D-156A-4F88-90EB-419D2F3F88BC}"/>
                  </a:ext>
                </a:extLst>
              </p14:cNvPr>
              <p14:cNvContentPartPr/>
              <p14:nvPr/>
            </p14:nvContentPartPr>
            <p14:xfrm>
              <a:off x="3679925" y="563405"/>
              <a:ext cx="335160" cy="1965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13E4335D-156A-4F88-90EB-419D2F3F88BC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662285" y="545438"/>
                <a:ext cx="370800" cy="2321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A5116C26-6375-4A4B-A35E-EB09E6593C29}"/>
                  </a:ext>
                </a:extLst>
              </p14:cNvPr>
              <p14:cNvContentPartPr/>
              <p14:nvPr/>
            </p14:nvContentPartPr>
            <p14:xfrm>
              <a:off x="3171245" y="518045"/>
              <a:ext cx="286920" cy="14220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A5116C26-6375-4A4B-A35E-EB09E6593C29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3153245" y="500405"/>
                <a:ext cx="3225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62EC0652-5AF4-4B47-8E5F-2F3C36397D0D}"/>
                  </a:ext>
                </a:extLst>
              </p14:cNvPr>
              <p14:cNvContentPartPr/>
              <p14:nvPr/>
            </p14:nvContentPartPr>
            <p14:xfrm>
              <a:off x="4398125" y="579245"/>
              <a:ext cx="132120" cy="9648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62EC0652-5AF4-4B47-8E5F-2F3C36397D0D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380485" y="561605"/>
                <a:ext cx="16776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068A15E4-7C30-4924-8EF8-8BAF0CDB7D7D}"/>
                  </a:ext>
                </a:extLst>
              </p14:cNvPr>
              <p14:cNvContentPartPr/>
              <p14:nvPr/>
            </p14:nvContentPartPr>
            <p14:xfrm>
              <a:off x="5050085" y="544325"/>
              <a:ext cx="88920" cy="14760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068A15E4-7C30-4924-8EF8-8BAF0CDB7D7D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032085" y="526685"/>
                <a:ext cx="12456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B0BE5C9D-218D-4CF6-B44E-A04AF2B588F4}"/>
                  </a:ext>
                </a:extLst>
              </p14:cNvPr>
              <p14:cNvContentPartPr/>
              <p14:nvPr/>
            </p14:nvContentPartPr>
            <p14:xfrm>
              <a:off x="5289845" y="543605"/>
              <a:ext cx="141840" cy="16848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B0BE5C9D-218D-4CF6-B44E-A04AF2B588F4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5271845" y="525965"/>
                <a:ext cx="17748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98B9C5FC-4997-40EB-A86B-A4F7D68FB952}"/>
                  </a:ext>
                </a:extLst>
              </p14:cNvPr>
              <p14:cNvContentPartPr/>
              <p14:nvPr/>
            </p14:nvContentPartPr>
            <p14:xfrm>
              <a:off x="4722845" y="601925"/>
              <a:ext cx="258120" cy="8172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98B9C5FC-4997-40EB-A86B-A4F7D68FB952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704870" y="583925"/>
                <a:ext cx="29371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B3029601-E355-4FB8-B58F-FEB9B9947E54}"/>
                  </a:ext>
                </a:extLst>
              </p14:cNvPr>
              <p14:cNvContentPartPr/>
              <p14:nvPr/>
            </p14:nvContentPartPr>
            <p14:xfrm>
              <a:off x="5663236" y="637205"/>
              <a:ext cx="162000" cy="777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B3029601-E355-4FB8-B58F-FEB9B9947E54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5645596" y="619565"/>
                <a:ext cx="19764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19AC3554-979B-4881-B1AB-9BA9AB9C6EBF}"/>
                  </a:ext>
                </a:extLst>
              </p14:cNvPr>
              <p14:cNvContentPartPr/>
              <p14:nvPr/>
            </p14:nvContentPartPr>
            <p14:xfrm>
              <a:off x="5917756" y="633965"/>
              <a:ext cx="10080" cy="518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19AC3554-979B-4881-B1AB-9BA9AB9C6EBF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899756" y="616325"/>
                <a:ext cx="457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30FDEF3B-CB9E-4B70-BFA2-99A69E423A74}"/>
                  </a:ext>
                </a:extLst>
              </p14:cNvPr>
              <p14:cNvContentPartPr/>
              <p14:nvPr/>
            </p14:nvContentPartPr>
            <p14:xfrm>
              <a:off x="5863036" y="563045"/>
              <a:ext cx="10080" cy="684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30FDEF3B-CB9E-4B70-BFA2-99A69E423A74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5845036" y="545405"/>
                <a:ext cx="457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B5861781-F844-4397-BED9-9E35AA3F0DFF}"/>
                  </a:ext>
                </a:extLst>
              </p14:cNvPr>
              <p14:cNvContentPartPr/>
              <p14:nvPr/>
            </p14:nvContentPartPr>
            <p14:xfrm>
              <a:off x="6020716" y="563045"/>
              <a:ext cx="299880" cy="16020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B5861781-F844-4397-BED9-9E35AA3F0DFF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6002716" y="545405"/>
                <a:ext cx="33552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47E4E6DB-FD0B-457F-B84F-82404F697BF8}"/>
                  </a:ext>
                </a:extLst>
              </p14:cNvPr>
              <p14:cNvContentPartPr/>
              <p14:nvPr/>
            </p14:nvContentPartPr>
            <p14:xfrm>
              <a:off x="6583756" y="617765"/>
              <a:ext cx="122760" cy="1170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47E4E6DB-FD0B-457F-B84F-82404F697BF8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6565756" y="599765"/>
                <a:ext cx="15840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63A9AD08-5BC6-429B-AACE-CC4891BBF606}"/>
                  </a:ext>
                </a:extLst>
              </p14:cNvPr>
              <p14:cNvContentPartPr/>
              <p14:nvPr/>
            </p14:nvContentPartPr>
            <p14:xfrm>
              <a:off x="6852676" y="569885"/>
              <a:ext cx="108720" cy="1292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63A9AD08-5BC6-429B-AACE-CC4891BBF606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6834676" y="551885"/>
                <a:ext cx="14436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B46F3705-E0EB-4312-8EC9-162DE53EEB62}"/>
                  </a:ext>
                </a:extLst>
              </p14:cNvPr>
              <p14:cNvContentPartPr/>
              <p14:nvPr/>
            </p14:nvContentPartPr>
            <p14:xfrm>
              <a:off x="7092796" y="541085"/>
              <a:ext cx="138960" cy="1486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B46F3705-E0EB-4312-8EC9-162DE53EEB62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7075156" y="523085"/>
                <a:ext cx="17460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621E1001-EE3C-4AFF-9119-429FEEC1C9F9}"/>
                  </a:ext>
                </a:extLst>
              </p14:cNvPr>
              <p14:cNvContentPartPr/>
              <p14:nvPr/>
            </p14:nvContentPartPr>
            <p14:xfrm>
              <a:off x="7334356" y="640445"/>
              <a:ext cx="3600" cy="36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621E1001-EE3C-4AFF-9119-429FEEC1C9F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16356" y="622445"/>
                <a:ext cx="3924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D5EA69E0-3FA1-45AC-A5C4-8C166324694F}"/>
                  </a:ext>
                </a:extLst>
              </p14:cNvPr>
              <p14:cNvContentPartPr/>
              <p14:nvPr/>
            </p14:nvContentPartPr>
            <p14:xfrm>
              <a:off x="1675671" y="1747029"/>
              <a:ext cx="88560" cy="1317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D5EA69E0-3FA1-45AC-A5C4-8C166324694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658031" y="1729029"/>
                <a:ext cx="12420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F09474BC-536F-4C42-A4E8-FF995E42DC8C}"/>
                  </a:ext>
                </a:extLst>
              </p14:cNvPr>
              <p14:cNvContentPartPr/>
              <p14:nvPr/>
            </p14:nvContentPartPr>
            <p14:xfrm>
              <a:off x="1317111" y="1736229"/>
              <a:ext cx="294120" cy="29988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F09474BC-536F-4C42-A4E8-FF995E42DC8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299111" y="1718229"/>
                <a:ext cx="32976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25C9C897-EFCF-40B0-B537-13E7AAF4A0FC}"/>
                  </a:ext>
                </a:extLst>
              </p14:cNvPr>
              <p14:cNvContentPartPr/>
              <p14:nvPr/>
            </p14:nvContentPartPr>
            <p14:xfrm>
              <a:off x="2796711" y="1713909"/>
              <a:ext cx="159120" cy="14292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25C9C897-EFCF-40B0-B537-13E7AAF4A0FC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778711" y="1696269"/>
                <a:ext cx="19476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AEEE7018-6FA7-4020-89CE-BFB3690BA819}"/>
                  </a:ext>
                </a:extLst>
              </p14:cNvPr>
              <p14:cNvContentPartPr/>
              <p14:nvPr/>
            </p14:nvContentPartPr>
            <p14:xfrm>
              <a:off x="2394591" y="1725069"/>
              <a:ext cx="332640" cy="14220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AEEE7018-6FA7-4020-89CE-BFB3690BA81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376932" y="1707384"/>
                <a:ext cx="368319" cy="1779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AA74CD45-9319-4315-B678-5A7BFCF3D239}"/>
                  </a:ext>
                </a:extLst>
              </p14:cNvPr>
              <p14:cNvContentPartPr/>
              <p14:nvPr/>
            </p14:nvContentPartPr>
            <p14:xfrm>
              <a:off x="1849911" y="1676109"/>
              <a:ext cx="430920" cy="2127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AA74CD45-9319-4315-B678-5A7BFCF3D23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832271" y="1658469"/>
                <a:ext cx="46656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BB366B83-F7DA-4F49-BC28-F833BE2BE84C}"/>
                  </a:ext>
                </a:extLst>
              </p14:cNvPr>
              <p14:cNvContentPartPr/>
              <p14:nvPr/>
            </p14:nvContentPartPr>
            <p14:xfrm>
              <a:off x="3379191" y="1658829"/>
              <a:ext cx="154080" cy="3333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BB366B83-F7DA-4F49-BC28-F833BE2BE84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361551" y="1641189"/>
                <a:ext cx="18972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D876AFD3-145C-425F-AC83-D4B880165AF3}"/>
                  </a:ext>
                </a:extLst>
              </p14:cNvPr>
              <p14:cNvContentPartPr/>
              <p14:nvPr/>
            </p14:nvContentPartPr>
            <p14:xfrm>
              <a:off x="3630111" y="1692309"/>
              <a:ext cx="125640" cy="1155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D876AFD3-145C-425F-AC83-D4B880165AF3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612471" y="1674309"/>
                <a:ext cx="1612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044A59F8-B3D5-4931-B1C7-1138B361B3F2}"/>
                  </a:ext>
                </a:extLst>
              </p14:cNvPr>
              <p14:cNvContentPartPr/>
              <p14:nvPr/>
            </p14:nvContentPartPr>
            <p14:xfrm>
              <a:off x="3841791" y="1590069"/>
              <a:ext cx="99000" cy="22248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044A59F8-B3D5-4931-B1C7-1138B361B3F2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824151" y="1572069"/>
                <a:ext cx="13464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EF1301D3-B841-423F-BB04-480B02FC71A4}"/>
                  </a:ext>
                </a:extLst>
              </p14:cNvPr>
              <p14:cNvContentPartPr/>
              <p14:nvPr/>
            </p14:nvContentPartPr>
            <p14:xfrm>
              <a:off x="4130511" y="1529229"/>
              <a:ext cx="98640" cy="25128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EF1301D3-B841-423F-BB04-480B02FC71A4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112511" y="1511589"/>
                <a:ext cx="13428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36C5A065-AB51-4592-8954-585BE7F371FA}"/>
                  </a:ext>
                </a:extLst>
              </p14:cNvPr>
              <p14:cNvContentPartPr/>
              <p14:nvPr/>
            </p14:nvContentPartPr>
            <p14:xfrm>
              <a:off x="4316631" y="1659909"/>
              <a:ext cx="114120" cy="9324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36C5A065-AB51-4592-8954-585BE7F371FA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298631" y="1641909"/>
                <a:ext cx="14976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4C59AB17-894D-46BA-BFBD-3281383878AE}"/>
                  </a:ext>
                </a:extLst>
              </p14:cNvPr>
              <p14:cNvContentPartPr/>
              <p14:nvPr/>
            </p14:nvContentPartPr>
            <p14:xfrm>
              <a:off x="4593471" y="1714269"/>
              <a:ext cx="11160" cy="8748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4C59AB17-894D-46BA-BFBD-3281383878AE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575831" y="1696629"/>
                <a:ext cx="4680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D6A49A44-0398-4B01-BBDF-E79CC278BB35}"/>
                  </a:ext>
                </a:extLst>
              </p14:cNvPr>
              <p14:cNvContentPartPr/>
              <p14:nvPr/>
            </p14:nvContentPartPr>
            <p14:xfrm>
              <a:off x="4740711" y="1540029"/>
              <a:ext cx="147240" cy="2289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D6A49A44-0398-4B01-BBDF-E79CC278BB35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722711" y="1522389"/>
                <a:ext cx="18288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D5EBC296-8C94-4AFF-8936-E99AF6A43C55}"/>
                  </a:ext>
                </a:extLst>
              </p14:cNvPr>
              <p14:cNvContentPartPr/>
              <p14:nvPr/>
            </p14:nvContentPartPr>
            <p14:xfrm>
              <a:off x="5099631" y="1605549"/>
              <a:ext cx="360" cy="3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D5EBC296-8C94-4AFF-8936-E99AF6A43C55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081991" y="158754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6A6B3987-888C-4EAC-8D16-D417060DB52B}"/>
                  </a:ext>
                </a:extLst>
              </p14:cNvPr>
              <p14:cNvContentPartPr/>
              <p14:nvPr/>
            </p14:nvContentPartPr>
            <p14:xfrm>
              <a:off x="5116191" y="1692669"/>
              <a:ext cx="5760" cy="36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6A6B3987-888C-4EAC-8D16-D417060DB52B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098191" y="1674669"/>
                <a:ext cx="41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C09B1D4B-4118-4149-A0D3-853E88DCCF3A}"/>
                  </a:ext>
                </a:extLst>
              </p14:cNvPr>
              <p14:cNvContentPartPr/>
              <p14:nvPr/>
            </p14:nvContentPartPr>
            <p14:xfrm>
              <a:off x="5322831" y="1637949"/>
              <a:ext cx="196200" cy="13644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C09B1D4B-4118-4149-A0D3-853E88DCCF3A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305191" y="1620309"/>
                <a:ext cx="23184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514A49B2-9523-432C-9409-B8AB21300008}"/>
                  </a:ext>
                </a:extLst>
              </p14:cNvPr>
              <p14:cNvContentPartPr/>
              <p14:nvPr/>
            </p14:nvContentPartPr>
            <p14:xfrm>
              <a:off x="5605791" y="1670709"/>
              <a:ext cx="93240" cy="10404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514A49B2-9523-432C-9409-B8AB21300008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588151" y="1653069"/>
                <a:ext cx="1288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1F4D4F0A-1711-4FA6-9999-C93FBD388246}"/>
                  </a:ext>
                </a:extLst>
              </p14:cNvPr>
              <p14:cNvContentPartPr/>
              <p14:nvPr/>
            </p14:nvContentPartPr>
            <p14:xfrm>
              <a:off x="5823591" y="1676109"/>
              <a:ext cx="158040" cy="9828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1F4D4F0A-1711-4FA6-9999-C93FBD388246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805951" y="1658469"/>
                <a:ext cx="1936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6B4DBDD2-E6E9-4F51-8A5E-DEB28D532E17}"/>
                  </a:ext>
                </a:extLst>
              </p14:cNvPr>
              <p14:cNvContentPartPr/>
              <p14:nvPr/>
            </p14:nvContentPartPr>
            <p14:xfrm>
              <a:off x="6084951" y="1703469"/>
              <a:ext cx="180000" cy="7668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6B4DBDD2-E6E9-4F51-8A5E-DEB28D532E1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066951" y="1685469"/>
                <a:ext cx="21564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B2C41001-0747-4431-959E-42388B555CDF}"/>
                  </a:ext>
                </a:extLst>
              </p14:cNvPr>
              <p14:cNvContentPartPr/>
              <p14:nvPr/>
            </p14:nvContentPartPr>
            <p14:xfrm>
              <a:off x="6743391" y="1692309"/>
              <a:ext cx="147240" cy="9324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B2C41001-0747-4431-959E-42388B555CDF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725751" y="1674309"/>
                <a:ext cx="18288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4E6CC414-0EBF-4A8A-8C6E-5E7CC8075C38}"/>
                  </a:ext>
                </a:extLst>
              </p14:cNvPr>
              <p14:cNvContentPartPr/>
              <p14:nvPr/>
            </p14:nvContentPartPr>
            <p14:xfrm>
              <a:off x="6351711" y="1698069"/>
              <a:ext cx="286920" cy="22356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4E6CC414-0EBF-4A8A-8C6E-5E7CC8075C38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333711" y="1680069"/>
                <a:ext cx="32256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8C5E22AB-3950-434A-9E77-E7433A29433B}"/>
                  </a:ext>
                </a:extLst>
              </p14:cNvPr>
              <p14:cNvContentPartPr/>
              <p14:nvPr/>
            </p14:nvContentPartPr>
            <p14:xfrm>
              <a:off x="7543671" y="1654149"/>
              <a:ext cx="114840" cy="11016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8C5E22AB-3950-434A-9E77-E7433A29433B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525671" y="1636509"/>
                <a:ext cx="15048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D93C3F8B-23E9-4872-BCC7-132E7BA5B3C5}"/>
                  </a:ext>
                </a:extLst>
              </p14:cNvPr>
              <p14:cNvContentPartPr/>
              <p14:nvPr/>
            </p14:nvContentPartPr>
            <p14:xfrm>
              <a:off x="7244151" y="1534629"/>
              <a:ext cx="71280" cy="576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D93C3F8B-23E9-4872-BCC7-132E7BA5B3C5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226511" y="1516989"/>
                <a:ext cx="10692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C1438E42-3D05-4200-9F06-ACEEB30D3628}"/>
                  </a:ext>
                </a:extLst>
              </p14:cNvPr>
              <p14:cNvContentPartPr/>
              <p14:nvPr/>
            </p14:nvContentPartPr>
            <p14:xfrm>
              <a:off x="6977391" y="1600149"/>
              <a:ext cx="474120" cy="19080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C1438E42-3D05-4200-9F06-ACEEB30D3628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959738" y="1582149"/>
                <a:ext cx="509787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00956D5B-C355-40D9-A74E-32C74D69EC90}"/>
                  </a:ext>
                </a:extLst>
              </p14:cNvPr>
              <p14:cNvContentPartPr/>
              <p14:nvPr/>
            </p14:nvContentPartPr>
            <p14:xfrm>
              <a:off x="7902951" y="1632549"/>
              <a:ext cx="43920" cy="10908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00956D5B-C355-40D9-A74E-32C74D69EC90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884951" y="1614909"/>
                <a:ext cx="795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2E54BF6A-56BF-44FF-982A-562414D497DE}"/>
                  </a:ext>
                </a:extLst>
              </p14:cNvPr>
              <p14:cNvContentPartPr/>
              <p14:nvPr/>
            </p14:nvContentPartPr>
            <p14:xfrm>
              <a:off x="8887911" y="1659189"/>
              <a:ext cx="174600" cy="831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2E54BF6A-56BF-44FF-982A-562414D497D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870271" y="1641549"/>
                <a:ext cx="21024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0EB86A9E-0937-43D0-99BC-2C389932D4B8}"/>
                  </a:ext>
                </a:extLst>
              </p14:cNvPr>
              <p14:cNvContentPartPr/>
              <p14:nvPr/>
            </p14:nvContentPartPr>
            <p14:xfrm>
              <a:off x="9760551" y="1583589"/>
              <a:ext cx="145440" cy="14724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0EB86A9E-0937-43D0-99BC-2C389932D4B8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742911" y="1565949"/>
                <a:ext cx="1810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56BBCAAF-2A2C-4978-807A-DE2341861CF0}"/>
                  </a:ext>
                </a:extLst>
              </p14:cNvPr>
              <p14:cNvContentPartPr/>
              <p14:nvPr/>
            </p14:nvContentPartPr>
            <p14:xfrm>
              <a:off x="10069071" y="1534629"/>
              <a:ext cx="190800" cy="18000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56BBCAAF-2A2C-4978-807A-DE2341861CF0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0051431" y="1516989"/>
                <a:ext cx="2264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EEA1C4DC-04AD-4C10-837F-09CD7A92C5C9}"/>
                  </a:ext>
                </a:extLst>
              </p14:cNvPr>
              <p14:cNvContentPartPr/>
              <p14:nvPr/>
            </p14:nvContentPartPr>
            <p14:xfrm>
              <a:off x="9140991" y="1594389"/>
              <a:ext cx="345960" cy="14832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EEA1C4DC-04AD-4C10-837F-09CD7A92C5C9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9123010" y="1576389"/>
                <a:ext cx="381563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D03D4D19-01A4-408D-B744-04D832220094}"/>
                  </a:ext>
                </a:extLst>
              </p14:cNvPr>
              <p14:cNvContentPartPr/>
              <p14:nvPr/>
            </p14:nvContentPartPr>
            <p14:xfrm>
              <a:off x="8463471" y="1654149"/>
              <a:ext cx="348840" cy="24084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D03D4D19-01A4-408D-B744-04D832220094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8445471" y="1636149"/>
                <a:ext cx="38448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277035C3-1A54-4C10-913A-913ADAE63D52}"/>
                  </a:ext>
                </a:extLst>
              </p14:cNvPr>
              <p14:cNvContentPartPr/>
              <p14:nvPr/>
            </p14:nvContentPartPr>
            <p14:xfrm>
              <a:off x="8022471" y="1561989"/>
              <a:ext cx="343440" cy="19080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277035C3-1A54-4C10-913A-913ADAE63D52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004831" y="1543989"/>
                <a:ext cx="37908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012939FC-D305-40FD-873E-DD3093144248}"/>
                  </a:ext>
                </a:extLst>
              </p14:cNvPr>
              <p14:cNvContentPartPr/>
              <p14:nvPr/>
            </p14:nvContentPartPr>
            <p14:xfrm>
              <a:off x="9557511" y="1806789"/>
              <a:ext cx="33480" cy="6588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012939FC-D305-40FD-873E-DD3093144248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9539511" y="1788789"/>
                <a:ext cx="6912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D961D6F3-F81E-40C4-BE1B-4E452EED5CA7}"/>
                  </a:ext>
                </a:extLst>
              </p14:cNvPr>
              <p14:cNvContentPartPr/>
              <p14:nvPr/>
            </p14:nvContentPartPr>
            <p14:xfrm>
              <a:off x="10433751" y="1480269"/>
              <a:ext cx="174600" cy="21816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D961D6F3-F81E-40C4-BE1B-4E452EED5CA7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0416111" y="1462629"/>
                <a:ext cx="2102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84A7968E-F9B3-4868-8F34-5DD24E070CF2}"/>
                  </a:ext>
                </a:extLst>
              </p14:cNvPr>
              <p14:cNvContentPartPr/>
              <p14:nvPr/>
            </p14:nvContentPartPr>
            <p14:xfrm>
              <a:off x="10727871" y="1365789"/>
              <a:ext cx="157680" cy="39780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84A7968E-F9B3-4868-8F34-5DD24E070CF2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0709871" y="1348149"/>
                <a:ext cx="19332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C5B408AF-F704-4C1C-880A-138F70C6BFDA}"/>
                  </a:ext>
                </a:extLst>
              </p14:cNvPr>
              <p14:cNvContentPartPr/>
              <p14:nvPr/>
            </p14:nvContentPartPr>
            <p14:xfrm>
              <a:off x="1333311" y="2378469"/>
              <a:ext cx="6480" cy="12024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C5B408AF-F704-4C1C-880A-138F70C6BFDA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315671" y="2360469"/>
                <a:ext cx="421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EED4122F-2ADA-4C2C-9656-BCEF2C201D0E}"/>
                  </a:ext>
                </a:extLst>
              </p14:cNvPr>
              <p14:cNvContentPartPr/>
              <p14:nvPr/>
            </p14:nvContentPartPr>
            <p14:xfrm>
              <a:off x="1338711" y="2274789"/>
              <a:ext cx="5760" cy="576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EED4122F-2ADA-4C2C-9656-BCEF2C201D0E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321071" y="2257149"/>
                <a:ext cx="414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446233E4-3953-4857-9AD0-059F15FE2C66}"/>
                  </a:ext>
                </a:extLst>
              </p14:cNvPr>
              <p14:cNvContentPartPr/>
              <p14:nvPr/>
            </p14:nvContentPartPr>
            <p14:xfrm>
              <a:off x="1431231" y="2258949"/>
              <a:ext cx="131040" cy="26676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446233E4-3953-4857-9AD0-059F15FE2C66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413591" y="2240949"/>
                <a:ext cx="16668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357FC371-C271-4393-AAFE-A837497C80BB}"/>
                  </a:ext>
                </a:extLst>
              </p14:cNvPr>
              <p14:cNvContentPartPr/>
              <p14:nvPr/>
            </p14:nvContentPartPr>
            <p14:xfrm>
              <a:off x="1937031" y="2352909"/>
              <a:ext cx="147960" cy="17820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357FC371-C271-4393-AAFE-A837497C80BB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919031" y="2335269"/>
                <a:ext cx="18360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4DBA0F6B-43A5-40DE-AE79-5BBD5FCBF737}"/>
                  </a:ext>
                </a:extLst>
              </p14:cNvPr>
              <p14:cNvContentPartPr/>
              <p14:nvPr/>
            </p14:nvContentPartPr>
            <p14:xfrm>
              <a:off x="2242311" y="2329509"/>
              <a:ext cx="120240" cy="1116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4DBA0F6B-43A5-40DE-AE79-5BBD5FCBF737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2224311" y="2311509"/>
                <a:ext cx="15588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092147E7-71DA-4DFE-A592-DCEB7338F931}"/>
                  </a:ext>
                </a:extLst>
              </p14:cNvPr>
              <p14:cNvContentPartPr/>
              <p14:nvPr/>
            </p14:nvContentPartPr>
            <p14:xfrm>
              <a:off x="2296671" y="2416269"/>
              <a:ext cx="98280" cy="1152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092147E7-71DA-4DFE-A592-DCEB7338F931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2279031" y="2398629"/>
                <a:ext cx="1339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9633EB0B-E8D8-4370-B236-15706061462A}"/>
                  </a:ext>
                </a:extLst>
              </p14:cNvPr>
              <p14:cNvContentPartPr/>
              <p14:nvPr/>
            </p14:nvContentPartPr>
            <p14:xfrm>
              <a:off x="2541111" y="2307189"/>
              <a:ext cx="155880" cy="17568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9633EB0B-E8D8-4370-B236-15706061462A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2523471" y="2289189"/>
                <a:ext cx="19152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25B6C692-F685-4187-9E93-E6C59053DAFE}"/>
                  </a:ext>
                </a:extLst>
              </p14:cNvPr>
              <p14:cNvContentPartPr/>
              <p14:nvPr/>
            </p14:nvContentPartPr>
            <p14:xfrm>
              <a:off x="3211071" y="2274789"/>
              <a:ext cx="147240" cy="20160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25B6C692-F685-4187-9E93-E6C59053DAFE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3193431" y="2257149"/>
                <a:ext cx="1828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95BE816D-F56E-4C74-B99D-685F29B38E7F}"/>
                  </a:ext>
                </a:extLst>
              </p14:cNvPr>
              <p14:cNvContentPartPr/>
              <p14:nvPr/>
            </p14:nvContentPartPr>
            <p14:xfrm>
              <a:off x="4713351" y="2312949"/>
              <a:ext cx="327240" cy="14184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95BE816D-F56E-4C74-B99D-685F29B38E7F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4695331" y="2295309"/>
                <a:ext cx="362919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579E1471-34BE-4CF5-B625-A75AC84BBAF9}"/>
                  </a:ext>
                </a:extLst>
              </p14:cNvPr>
              <p14:cNvContentPartPr/>
              <p14:nvPr/>
            </p14:nvContentPartPr>
            <p14:xfrm>
              <a:off x="3973191" y="2242389"/>
              <a:ext cx="669600" cy="23436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579E1471-34BE-4CF5-B625-A75AC84BBAF9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3955201" y="2224389"/>
                <a:ext cx="705221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8FCA22FB-789C-4E39-AC46-CC0EEB0006D6}"/>
                  </a:ext>
                </a:extLst>
              </p14:cNvPr>
              <p14:cNvContentPartPr/>
              <p14:nvPr/>
            </p14:nvContentPartPr>
            <p14:xfrm>
              <a:off x="3428871" y="2345709"/>
              <a:ext cx="294120" cy="13140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8FCA22FB-789C-4E39-AC46-CC0EEB0006D6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3410871" y="2327660"/>
                <a:ext cx="329760" cy="1671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09CD6BB6-43FD-4EB9-810F-55DE6FF2FFCF}"/>
                  </a:ext>
                </a:extLst>
              </p14:cNvPr>
              <p14:cNvContentPartPr/>
              <p14:nvPr/>
            </p14:nvContentPartPr>
            <p14:xfrm>
              <a:off x="2982471" y="2231229"/>
              <a:ext cx="147240" cy="25056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09CD6BB6-43FD-4EB9-810F-55DE6FF2FFCF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964831" y="2213589"/>
                <a:ext cx="18288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A951ECD8-DF0A-453A-BE9A-211805D90CCC}"/>
                  </a:ext>
                </a:extLst>
              </p14:cNvPr>
              <p14:cNvContentPartPr/>
              <p14:nvPr/>
            </p14:nvContentPartPr>
            <p14:xfrm>
              <a:off x="5312031" y="2215029"/>
              <a:ext cx="180000" cy="22932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A951ECD8-DF0A-453A-BE9A-211805D90CCC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5294391" y="2197389"/>
                <a:ext cx="21564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99FCA56B-4A34-4D0F-B2C1-022AC32D2A79}"/>
                  </a:ext>
                </a:extLst>
              </p14:cNvPr>
              <p14:cNvContentPartPr/>
              <p14:nvPr/>
            </p14:nvContentPartPr>
            <p14:xfrm>
              <a:off x="1637511" y="2933589"/>
              <a:ext cx="99000" cy="18576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99FCA56B-4A34-4D0F-B2C1-022AC32D2A79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619871" y="2915589"/>
                <a:ext cx="13464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3341C972-97AB-4599-8129-2DAFBDEA1FCD}"/>
                  </a:ext>
                </a:extLst>
              </p14:cNvPr>
              <p14:cNvContentPartPr/>
              <p14:nvPr/>
            </p14:nvContentPartPr>
            <p14:xfrm>
              <a:off x="1823271" y="2977149"/>
              <a:ext cx="82080" cy="14724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3341C972-97AB-4599-8129-2DAFBDEA1FCD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805271" y="2959149"/>
                <a:ext cx="11772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3A389256-CB97-436A-97E9-3409C2A5C3B0}"/>
                  </a:ext>
                </a:extLst>
              </p14:cNvPr>
              <p14:cNvContentPartPr/>
              <p14:nvPr/>
            </p14:nvContentPartPr>
            <p14:xfrm>
              <a:off x="2149791" y="2955189"/>
              <a:ext cx="131040" cy="15840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3A389256-CB97-436A-97E9-3409C2A5C3B0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131791" y="2937549"/>
                <a:ext cx="1666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B34C9747-7FDD-404F-AF06-3C583767209B}"/>
                  </a:ext>
                </a:extLst>
              </p14:cNvPr>
              <p14:cNvContentPartPr/>
              <p14:nvPr/>
            </p14:nvContentPartPr>
            <p14:xfrm>
              <a:off x="2916591" y="2960589"/>
              <a:ext cx="98640" cy="12564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B34C9747-7FDD-404F-AF06-3C583767209B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2898951" y="2942949"/>
                <a:ext cx="1342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0C6D8E28-78B8-43DC-AD43-34AF8BCF8B24}"/>
                  </a:ext>
                </a:extLst>
              </p14:cNvPr>
              <p14:cNvContentPartPr/>
              <p14:nvPr/>
            </p14:nvContentPartPr>
            <p14:xfrm>
              <a:off x="3118551" y="2960589"/>
              <a:ext cx="212760" cy="17460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0C6D8E28-78B8-43DC-AD43-34AF8BCF8B24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3100911" y="2942949"/>
                <a:ext cx="2484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29A6D0C5-9483-4354-A12D-C2780E96E589}"/>
                  </a:ext>
                </a:extLst>
              </p14:cNvPr>
              <p14:cNvContentPartPr/>
              <p14:nvPr/>
            </p14:nvContentPartPr>
            <p14:xfrm>
              <a:off x="2362191" y="2895429"/>
              <a:ext cx="484920" cy="23436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29A6D0C5-9483-4354-A12D-C2780E96E589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2344191" y="2877429"/>
                <a:ext cx="52056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AD2B1625-D956-4B13-B997-97C384E7208E}"/>
                  </a:ext>
                </a:extLst>
              </p14:cNvPr>
              <p14:cNvContentPartPr/>
              <p14:nvPr/>
            </p14:nvContentPartPr>
            <p14:xfrm>
              <a:off x="1333311" y="2911629"/>
              <a:ext cx="185400" cy="22860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AD2B1625-D956-4B13-B997-97C384E7208E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315671" y="2893989"/>
                <a:ext cx="22104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2B571B0A-DEEF-4ACB-BFB4-FC4E6CEE5910}"/>
                  </a:ext>
                </a:extLst>
              </p14:cNvPr>
              <p14:cNvContentPartPr/>
              <p14:nvPr/>
            </p14:nvContentPartPr>
            <p14:xfrm>
              <a:off x="3635511" y="2939349"/>
              <a:ext cx="172800" cy="34380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2B571B0A-DEEF-4ACB-BFB4-FC4E6CEE5910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3617871" y="2921349"/>
                <a:ext cx="20844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A5482DDA-B13E-498C-AB6A-7D0A110B3D04}"/>
                  </a:ext>
                </a:extLst>
              </p14:cNvPr>
              <p14:cNvContentPartPr/>
              <p14:nvPr/>
            </p14:nvContentPartPr>
            <p14:xfrm>
              <a:off x="3896871" y="2938629"/>
              <a:ext cx="103680" cy="13176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A5482DDA-B13E-498C-AB6A-7D0A110B3D04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3878871" y="2920629"/>
                <a:ext cx="13932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6CD779A9-4FA8-462D-B8CB-880A8578BA5C}"/>
                  </a:ext>
                </a:extLst>
              </p14:cNvPr>
              <p14:cNvContentPartPr/>
              <p14:nvPr/>
            </p14:nvContentPartPr>
            <p14:xfrm>
              <a:off x="4133391" y="2835669"/>
              <a:ext cx="155520" cy="25056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6CD779A9-4FA8-462D-B8CB-880A8578BA5C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4115751" y="2817669"/>
                <a:ext cx="19116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15A07A6B-E95C-4030-9599-F5F5C75BD1A8}"/>
                  </a:ext>
                </a:extLst>
              </p14:cNvPr>
              <p14:cNvContentPartPr/>
              <p14:nvPr/>
            </p14:nvContentPartPr>
            <p14:xfrm>
              <a:off x="4517151" y="2731989"/>
              <a:ext cx="98640" cy="38124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15A07A6B-E95C-4030-9599-F5F5C75BD1A8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4499151" y="2714349"/>
                <a:ext cx="13428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CA50DFCA-C310-4FA1-A2B4-62CFE8F4427F}"/>
                  </a:ext>
                </a:extLst>
              </p14:cNvPr>
              <p14:cNvContentPartPr/>
              <p14:nvPr/>
            </p14:nvContentPartPr>
            <p14:xfrm>
              <a:off x="4833231" y="2770149"/>
              <a:ext cx="190800" cy="28872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CA50DFCA-C310-4FA1-A2B4-62CFE8F4427F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4815231" y="2752509"/>
                <a:ext cx="22644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EC8D9A89-F2C7-425E-8766-18C274F12115}"/>
                  </a:ext>
                </a:extLst>
              </p14:cNvPr>
              <p14:cNvContentPartPr/>
              <p14:nvPr/>
            </p14:nvContentPartPr>
            <p14:xfrm>
              <a:off x="5279271" y="2906229"/>
              <a:ext cx="240120" cy="10368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EC8D9A89-F2C7-425E-8766-18C274F12115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5261631" y="2888589"/>
                <a:ext cx="27576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7893214F-F56E-4C1F-8786-C0F9EA895E92}"/>
                  </a:ext>
                </a:extLst>
              </p14:cNvPr>
              <p14:cNvContentPartPr/>
              <p14:nvPr/>
            </p14:nvContentPartPr>
            <p14:xfrm>
              <a:off x="5594271" y="2917029"/>
              <a:ext cx="99000" cy="12024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7893214F-F56E-4C1F-8786-C0F9EA895E92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5576631" y="2899389"/>
                <a:ext cx="13464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419EF06B-B87C-416E-8CF7-A29F7C8E6137}"/>
                  </a:ext>
                </a:extLst>
              </p14:cNvPr>
              <p14:cNvContentPartPr/>
              <p14:nvPr/>
            </p14:nvContentPartPr>
            <p14:xfrm>
              <a:off x="5782191" y="2782029"/>
              <a:ext cx="101880" cy="25524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419EF06B-B87C-416E-8CF7-A29F7C8E6137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5764191" y="2764029"/>
                <a:ext cx="13752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A6A995D7-6E5C-45D4-B2F3-A207AF43FF70}"/>
                  </a:ext>
                </a:extLst>
              </p14:cNvPr>
              <p14:cNvContentPartPr/>
              <p14:nvPr/>
            </p14:nvContentPartPr>
            <p14:xfrm>
              <a:off x="6166311" y="2868069"/>
              <a:ext cx="163800" cy="12024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A6A995D7-6E5C-45D4-B2F3-A207AF43FF70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6148671" y="2850429"/>
                <a:ext cx="19944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26463749-481E-45D3-9D2A-92A1701A27BE}"/>
                  </a:ext>
                </a:extLst>
              </p14:cNvPr>
              <p14:cNvContentPartPr/>
              <p14:nvPr/>
            </p14:nvContentPartPr>
            <p14:xfrm>
              <a:off x="6465831" y="2982549"/>
              <a:ext cx="16920" cy="7668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26463749-481E-45D3-9D2A-92A1701A27BE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6448191" y="2964549"/>
                <a:ext cx="5256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449BEE62-F245-4377-8614-3391F4F4101D}"/>
                  </a:ext>
                </a:extLst>
              </p14:cNvPr>
              <p14:cNvContentPartPr/>
              <p14:nvPr/>
            </p14:nvContentPartPr>
            <p14:xfrm>
              <a:off x="6656271" y="2851509"/>
              <a:ext cx="120240" cy="14220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449BEE62-F245-4377-8614-3391F4F4101D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6638631" y="2833869"/>
                <a:ext cx="1558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E7D57A22-C5D4-477D-91F1-1050BB318AC6}"/>
                  </a:ext>
                </a:extLst>
              </p14:cNvPr>
              <p14:cNvContentPartPr/>
              <p14:nvPr/>
            </p14:nvContentPartPr>
            <p14:xfrm>
              <a:off x="6901431" y="2655669"/>
              <a:ext cx="158400" cy="36540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E7D57A22-C5D4-477D-91F1-1050BB318AC6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6883431" y="2638029"/>
                <a:ext cx="19404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CCDC3A48-374C-4396-8F82-9228571201F8}"/>
                  </a:ext>
                </a:extLst>
              </p14:cNvPr>
              <p14:cNvContentPartPr/>
              <p14:nvPr/>
            </p14:nvContentPartPr>
            <p14:xfrm>
              <a:off x="1344111" y="3423189"/>
              <a:ext cx="125640" cy="43668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CCDC3A48-374C-4396-8F82-9228571201F8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1326111" y="3405549"/>
                <a:ext cx="16128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0F3EE557-D81E-4457-89D7-D4D4CA9E0995}"/>
                  </a:ext>
                </a:extLst>
              </p14:cNvPr>
              <p14:cNvContentPartPr/>
              <p14:nvPr/>
            </p14:nvContentPartPr>
            <p14:xfrm>
              <a:off x="1643631" y="3613989"/>
              <a:ext cx="115200" cy="17460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0F3EE557-D81E-4457-89D7-D4D4CA9E0995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625631" y="3595989"/>
                <a:ext cx="15084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7F0815E8-096E-45DB-B8C5-EF8783884CE7}"/>
                  </a:ext>
                </a:extLst>
              </p14:cNvPr>
              <p14:cNvContentPartPr/>
              <p14:nvPr/>
            </p14:nvContentPartPr>
            <p14:xfrm>
              <a:off x="2889951" y="3526869"/>
              <a:ext cx="360" cy="36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7F0815E8-096E-45DB-B8C5-EF8783884CE7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2872311" y="350886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CFA9E105-20B1-4F35-A3FD-37ABAEE4F2F8}"/>
                  </a:ext>
                </a:extLst>
              </p14:cNvPr>
              <p14:cNvContentPartPr/>
              <p14:nvPr/>
            </p14:nvContentPartPr>
            <p14:xfrm>
              <a:off x="3260391" y="3635229"/>
              <a:ext cx="163440" cy="28368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CFA9E105-20B1-4F35-A3FD-37ABAEE4F2F8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3242391" y="3617229"/>
                <a:ext cx="19908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0220C221-98D9-4607-B3FA-5E309393CC4A}"/>
                  </a:ext>
                </a:extLst>
              </p14:cNvPr>
              <p14:cNvContentPartPr/>
              <p14:nvPr/>
            </p14:nvContentPartPr>
            <p14:xfrm>
              <a:off x="3531831" y="3619389"/>
              <a:ext cx="77040" cy="13644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0220C221-98D9-4607-B3FA-5E309393CC4A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3513831" y="3601389"/>
                <a:ext cx="1126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18FD671E-1188-48E8-99ED-A570B28152E4}"/>
                  </a:ext>
                </a:extLst>
              </p14:cNvPr>
              <p14:cNvContentPartPr/>
              <p14:nvPr/>
            </p14:nvContentPartPr>
            <p14:xfrm>
              <a:off x="3706431" y="3494109"/>
              <a:ext cx="114840" cy="25668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18FD671E-1188-48E8-99ED-A570B28152E4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3688431" y="3476109"/>
                <a:ext cx="15048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F57F4D6E-58AD-4665-8ECE-94035CCCF99E}"/>
                  </a:ext>
                </a:extLst>
              </p14:cNvPr>
              <p14:cNvContentPartPr/>
              <p14:nvPr/>
            </p14:nvContentPartPr>
            <p14:xfrm>
              <a:off x="4054551" y="3450549"/>
              <a:ext cx="49680" cy="28872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F57F4D6E-58AD-4665-8ECE-94035CCCF99E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4036551" y="3432909"/>
                <a:ext cx="8532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8F6E23DA-5E12-4961-AAD0-559FE3E11D6E}"/>
                  </a:ext>
                </a:extLst>
              </p14:cNvPr>
              <p14:cNvContentPartPr/>
              <p14:nvPr/>
            </p14:nvContentPartPr>
            <p14:xfrm>
              <a:off x="4228791" y="3597429"/>
              <a:ext cx="109080" cy="12024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8F6E23DA-5E12-4961-AAD0-559FE3E11D6E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4211151" y="3579789"/>
                <a:ext cx="1447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71B14C26-473A-43D5-8A9E-41B543B57F12}"/>
                  </a:ext>
                </a:extLst>
              </p14:cNvPr>
              <p14:cNvContentPartPr/>
              <p14:nvPr/>
            </p14:nvContentPartPr>
            <p14:xfrm>
              <a:off x="4517511" y="3689949"/>
              <a:ext cx="21960" cy="9828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71B14C26-473A-43D5-8A9E-41B543B57F12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4499511" y="3672309"/>
                <a:ext cx="5760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D0D13CEC-B1F5-4768-BB29-6C002C6E606A}"/>
                  </a:ext>
                </a:extLst>
              </p14:cNvPr>
              <p14:cNvContentPartPr/>
              <p14:nvPr/>
            </p14:nvContentPartPr>
            <p14:xfrm>
              <a:off x="2884551" y="3602829"/>
              <a:ext cx="158400" cy="15336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D0D13CEC-B1F5-4768-BB29-6C002C6E606A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2866510" y="3585147"/>
                <a:ext cx="194121" cy="189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A5766BCE-06C8-49D6-AFD3-894662DA8775}"/>
                  </a:ext>
                </a:extLst>
              </p14:cNvPr>
              <p14:cNvContentPartPr/>
              <p14:nvPr/>
            </p14:nvContentPartPr>
            <p14:xfrm>
              <a:off x="2399631" y="3543069"/>
              <a:ext cx="262080" cy="24552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A5766BCE-06C8-49D6-AFD3-894662DA8775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2381991" y="3525429"/>
                <a:ext cx="29772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D5EF2443-0E7F-4724-B296-4784621B2666}"/>
                  </a:ext>
                </a:extLst>
              </p14:cNvPr>
              <p14:cNvContentPartPr/>
              <p14:nvPr/>
            </p14:nvContentPartPr>
            <p14:xfrm>
              <a:off x="1839111" y="3543069"/>
              <a:ext cx="485280" cy="32940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D5EF2443-0E7F-4724-B296-4784621B2666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1821471" y="3525429"/>
                <a:ext cx="52092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E4D01609-1461-40E9-B41A-D0AB9561DE84}"/>
                  </a:ext>
                </a:extLst>
              </p14:cNvPr>
              <p14:cNvContentPartPr/>
              <p14:nvPr/>
            </p14:nvContentPartPr>
            <p14:xfrm>
              <a:off x="4685991" y="3494109"/>
              <a:ext cx="172800" cy="23472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E4D01609-1461-40E9-B41A-D0AB9561DE84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4668351" y="3476469"/>
                <a:ext cx="20844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918A2191-8887-40FB-9342-4238EFB321B4}"/>
                  </a:ext>
                </a:extLst>
              </p14:cNvPr>
              <p14:cNvContentPartPr/>
              <p14:nvPr/>
            </p14:nvContentPartPr>
            <p14:xfrm>
              <a:off x="5007111" y="3423549"/>
              <a:ext cx="99000" cy="32724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918A2191-8887-40FB-9342-4238EFB321B4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4989471" y="3405549"/>
                <a:ext cx="13464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D562F710-68AD-4727-986A-97AE7F804E54}"/>
                  </a:ext>
                </a:extLst>
              </p14:cNvPr>
              <p14:cNvContentPartPr/>
              <p14:nvPr/>
            </p14:nvContentPartPr>
            <p14:xfrm>
              <a:off x="5252271" y="3319509"/>
              <a:ext cx="223920" cy="49068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D562F710-68AD-4727-986A-97AE7F804E54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5234271" y="3301509"/>
                <a:ext cx="259560" cy="52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155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0E3F91A-A8F2-4769-BAEC-A8CF3D48BA6E}"/>
                  </a:ext>
                </a:extLst>
              </p14:cNvPr>
              <p14:cNvContentPartPr/>
              <p14:nvPr/>
            </p14:nvContentPartPr>
            <p14:xfrm>
              <a:off x="935871" y="333669"/>
              <a:ext cx="120240" cy="135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0E3F91A-A8F2-4769-BAEC-A8CF3D48BA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8231" y="315669"/>
                <a:ext cx="15588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0DF02FB-CF01-4026-AF30-DEFA722793AE}"/>
                  </a:ext>
                </a:extLst>
              </p14:cNvPr>
              <p14:cNvContentPartPr/>
              <p14:nvPr/>
            </p14:nvContentPartPr>
            <p14:xfrm>
              <a:off x="669471" y="195789"/>
              <a:ext cx="3852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0DF02FB-CF01-4026-AF30-DEFA722793A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1471" y="177789"/>
                <a:ext cx="741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F71EFF0-CB71-4DBD-ABBA-F8249E68E535}"/>
                  </a:ext>
                </a:extLst>
              </p14:cNvPr>
              <p14:cNvContentPartPr/>
              <p14:nvPr/>
            </p14:nvContentPartPr>
            <p14:xfrm>
              <a:off x="1256991" y="272109"/>
              <a:ext cx="163800" cy="180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F71EFF0-CB71-4DBD-ABBA-F8249E68E53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39351" y="254109"/>
                <a:ext cx="1994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58B1984-7042-4E0E-9FEB-652EA3FE65FD}"/>
                  </a:ext>
                </a:extLst>
              </p14:cNvPr>
              <p14:cNvContentPartPr/>
              <p14:nvPr/>
            </p14:nvContentPartPr>
            <p14:xfrm>
              <a:off x="1676391" y="288309"/>
              <a:ext cx="109080" cy="145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58B1984-7042-4E0E-9FEB-652EA3FE65F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58391" y="270309"/>
                <a:ext cx="14472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7FDDF65-4ACF-4CB1-B49B-25D8B17C76F2}"/>
                  </a:ext>
                </a:extLst>
              </p14:cNvPr>
              <p14:cNvContentPartPr/>
              <p14:nvPr/>
            </p14:nvContentPartPr>
            <p14:xfrm>
              <a:off x="1888431" y="315669"/>
              <a:ext cx="92880" cy="109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7FDDF65-4ACF-4CB1-B49B-25D8B17C76F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70791" y="297669"/>
                <a:ext cx="1285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1CD25B-43EB-4866-98B9-47D7D9182455}"/>
                  </a:ext>
                </a:extLst>
              </p14:cNvPr>
              <p14:cNvContentPartPr/>
              <p14:nvPr/>
            </p14:nvContentPartPr>
            <p14:xfrm>
              <a:off x="2089311" y="304509"/>
              <a:ext cx="99000" cy="131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1CD25B-43EB-4866-98B9-47D7D918245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71311" y="286509"/>
                <a:ext cx="1346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77FA720-59A6-4BF1-B711-A836977582A2}"/>
                  </a:ext>
                </a:extLst>
              </p14:cNvPr>
              <p14:cNvContentPartPr/>
              <p14:nvPr/>
            </p14:nvContentPartPr>
            <p14:xfrm>
              <a:off x="2873751" y="266349"/>
              <a:ext cx="174960" cy="169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77FA720-59A6-4BF1-B711-A836977582A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55751" y="248709"/>
                <a:ext cx="21060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A0D33EC-2B5E-4689-B657-DD45B67C5AE3}"/>
                  </a:ext>
                </a:extLst>
              </p14:cNvPr>
              <p14:cNvContentPartPr/>
              <p14:nvPr/>
            </p14:nvContentPartPr>
            <p14:xfrm>
              <a:off x="3134751" y="288309"/>
              <a:ext cx="33120" cy="120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A0D33EC-2B5E-4689-B657-DD45B67C5AE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17111" y="270309"/>
                <a:ext cx="687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FEC8780-2649-4ACF-9C81-281F30F57C8C}"/>
                  </a:ext>
                </a:extLst>
              </p14:cNvPr>
              <p14:cNvContentPartPr/>
              <p14:nvPr/>
            </p14:nvContentPartPr>
            <p14:xfrm>
              <a:off x="3249231" y="272109"/>
              <a:ext cx="147240" cy="136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FEC8780-2649-4ACF-9C81-281F30F57C8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31231" y="254109"/>
                <a:ext cx="1828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1D2E055-6A97-47C2-B820-17F16089EDBF}"/>
                  </a:ext>
                </a:extLst>
              </p14:cNvPr>
              <p14:cNvContentPartPr/>
              <p14:nvPr/>
            </p14:nvContentPartPr>
            <p14:xfrm>
              <a:off x="3510951" y="277509"/>
              <a:ext cx="119880" cy="136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1D2E055-6A97-47C2-B820-17F16089EDB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492951" y="259509"/>
                <a:ext cx="15552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239B491-4E71-46C7-8A3A-92C13C7C61C5}"/>
                  </a:ext>
                </a:extLst>
              </p14:cNvPr>
              <p14:cNvContentPartPr/>
              <p14:nvPr/>
            </p14:nvContentPartPr>
            <p14:xfrm>
              <a:off x="3167511" y="157629"/>
              <a:ext cx="11160" cy="11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239B491-4E71-46C7-8A3A-92C13C7C61C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49871" y="139989"/>
                <a:ext cx="468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A6C6E91-A860-48EB-ACB2-DE89D8AE1FE2}"/>
                  </a:ext>
                </a:extLst>
              </p14:cNvPr>
              <p14:cNvContentPartPr/>
              <p14:nvPr/>
            </p14:nvContentPartPr>
            <p14:xfrm>
              <a:off x="3886071" y="190389"/>
              <a:ext cx="321480" cy="2124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A6C6E91-A860-48EB-ACB2-DE89D8AE1FE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868071" y="172419"/>
                <a:ext cx="357120" cy="2479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A558EC7-83B4-49D7-AF04-438006BE178A}"/>
                  </a:ext>
                </a:extLst>
              </p14:cNvPr>
              <p14:cNvContentPartPr/>
              <p14:nvPr/>
            </p14:nvContentPartPr>
            <p14:xfrm>
              <a:off x="2295951" y="282549"/>
              <a:ext cx="447480" cy="1537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A558EC7-83B4-49D7-AF04-438006BE178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78311" y="264591"/>
                <a:ext cx="483120" cy="1892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E4B006B-3755-4279-90EF-33D85F250220}"/>
                  </a:ext>
                </a:extLst>
              </p14:cNvPr>
              <p14:cNvContentPartPr/>
              <p14:nvPr/>
            </p14:nvContentPartPr>
            <p14:xfrm>
              <a:off x="587391" y="321069"/>
              <a:ext cx="256680" cy="1414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E4B006B-3755-4279-90EF-33D85F25022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9726" y="303115"/>
                <a:ext cx="292370" cy="177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310C068-18DB-4A31-9003-2073D5FD635E}"/>
                  </a:ext>
                </a:extLst>
              </p14:cNvPr>
              <p14:cNvContentPartPr/>
              <p14:nvPr/>
            </p14:nvContentPartPr>
            <p14:xfrm>
              <a:off x="266631" y="173469"/>
              <a:ext cx="218160" cy="3056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310C068-18DB-4A31-9003-2073D5FD635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8962" y="155829"/>
                <a:ext cx="253859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1AEDC09-3DE9-49FE-A42B-CB985987CCA8}"/>
                  </a:ext>
                </a:extLst>
              </p14:cNvPr>
              <p14:cNvContentPartPr/>
              <p14:nvPr/>
            </p14:nvContentPartPr>
            <p14:xfrm>
              <a:off x="5018271" y="244749"/>
              <a:ext cx="5760" cy="57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1AEDC09-3DE9-49FE-A42B-CB985987CCA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000271" y="226749"/>
                <a:ext cx="414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BF62F53-F9DB-4D56-93E5-4514748B3437}"/>
                  </a:ext>
                </a:extLst>
              </p14:cNvPr>
              <p14:cNvContentPartPr/>
              <p14:nvPr/>
            </p14:nvContentPartPr>
            <p14:xfrm>
              <a:off x="5648991" y="345189"/>
              <a:ext cx="322560" cy="90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BF62F53-F9DB-4D56-93E5-4514748B343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30991" y="327549"/>
                <a:ext cx="3582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64885FB-929B-4D10-8B67-F3C532C5F891}"/>
                  </a:ext>
                </a:extLst>
              </p14:cNvPr>
              <p14:cNvContentPartPr/>
              <p14:nvPr/>
            </p14:nvContentPartPr>
            <p14:xfrm>
              <a:off x="5126991" y="195789"/>
              <a:ext cx="397440" cy="2455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64885FB-929B-4D10-8B67-F3C532C5F89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109007" y="177763"/>
                <a:ext cx="433048" cy="2812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E9DF30F-7814-4DA6-92AD-5EB86DAAF4A5}"/>
                  </a:ext>
                </a:extLst>
              </p14:cNvPr>
              <p14:cNvContentPartPr/>
              <p14:nvPr/>
            </p14:nvContentPartPr>
            <p14:xfrm>
              <a:off x="4827111" y="299109"/>
              <a:ext cx="207720" cy="124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E9DF30F-7814-4DA6-92AD-5EB86DAAF4A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809471" y="281469"/>
                <a:ext cx="24336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C38AF76-EDCA-4EEB-82B8-2F8999EB9CA6}"/>
                  </a:ext>
                </a:extLst>
              </p14:cNvPr>
              <p14:cNvContentPartPr/>
              <p14:nvPr/>
            </p14:nvContentPartPr>
            <p14:xfrm>
              <a:off x="4327071" y="250149"/>
              <a:ext cx="338040" cy="3978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C38AF76-EDCA-4EEB-82B8-2F8999EB9CA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309071" y="232509"/>
                <a:ext cx="37368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3D9A33E-7589-4886-ABE2-3B5BEBC86BC1}"/>
                  </a:ext>
                </a:extLst>
              </p14:cNvPr>
              <p14:cNvContentPartPr/>
              <p14:nvPr/>
            </p14:nvContentPartPr>
            <p14:xfrm>
              <a:off x="6977391" y="271389"/>
              <a:ext cx="98640" cy="1479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3D9A33E-7589-4886-ABE2-3B5BEBC86BC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959391" y="253749"/>
                <a:ext cx="13428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6B90FEA-55F8-407F-A60E-395605FAAA64}"/>
                  </a:ext>
                </a:extLst>
              </p14:cNvPr>
              <p14:cNvContentPartPr/>
              <p14:nvPr/>
            </p14:nvContentPartPr>
            <p14:xfrm>
              <a:off x="8082591" y="223149"/>
              <a:ext cx="1029960" cy="4359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6B90FEA-55F8-407F-A60E-395605FAAA6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064591" y="205164"/>
                <a:ext cx="1065600" cy="4715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0C7482E-9BB7-420D-8DE6-580C60FB62CD}"/>
                  </a:ext>
                </a:extLst>
              </p14:cNvPr>
              <p14:cNvContentPartPr/>
              <p14:nvPr/>
            </p14:nvContentPartPr>
            <p14:xfrm>
              <a:off x="7744551" y="325749"/>
              <a:ext cx="218880" cy="2289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0C7482E-9BB7-420D-8DE6-580C60FB62C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726551" y="308081"/>
                <a:ext cx="254520" cy="2646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3711B02-F06B-45E2-8278-BDBC5980BDA1}"/>
                  </a:ext>
                </a:extLst>
              </p14:cNvPr>
              <p14:cNvContentPartPr/>
              <p14:nvPr/>
            </p14:nvContentPartPr>
            <p14:xfrm>
              <a:off x="7167831" y="304869"/>
              <a:ext cx="463320" cy="1252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3711B02-F06B-45E2-8278-BDBC5980BDA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149831" y="286869"/>
                <a:ext cx="4989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9ACE088-8908-4EAC-9963-1446772084D6}"/>
                  </a:ext>
                </a:extLst>
              </p14:cNvPr>
              <p14:cNvContentPartPr/>
              <p14:nvPr/>
            </p14:nvContentPartPr>
            <p14:xfrm>
              <a:off x="6172071" y="173829"/>
              <a:ext cx="560880" cy="2732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9ACE088-8908-4EAC-9963-1446772084D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154071" y="155829"/>
                <a:ext cx="59652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8A4FF60-5BF3-4CDF-92D7-CAB89A8AD566}"/>
                  </a:ext>
                </a:extLst>
              </p14:cNvPr>
              <p14:cNvContentPartPr/>
              <p14:nvPr/>
            </p14:nvContentPartPr>
            <p14:xfrm>
              <a:off x="9475791" y="353469"/>
              <a:ext cx="174600" cy="1256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8A4FF60-5BF3-4CDF-92D7-CAB89A8AD56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458151" y="335829"/>
                <a:ext cx="2102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9347CCB-03D3-4004-99F2-E505B6EF53B3}"/>
                  </a:ext>
                </a:extLst>
              </p14:cNvPr>
              <p14:cNvContentPartPr/>
              <p14:nvPr/>
            </p14:nvContentPartPr>
            <p14:xfrm>
              <a:off x="9845511" y="201189"/>
              <a:ext cx="16920" cy="1364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9347CCB-03D3-4004-99F2-E505B6EF53B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827871" y="183549"/>
                <a:ext cx="5256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FCF904C-F742-4902-8B1D-2BEE5C319AFE}"/>
                  </a:ext>
                </a:extLst>
              </p14:cNvPr>
              <p14:cNvContentPartPr/>
              <p14:nvPr/>
            </p14:nvContentPartPr>
            <p14:xfrm>
              <a:off x="9884031" y="511509"/>
              <a:ext cx="5760" cy="57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FCF904C-F742-4902-8B1D-2BEE5C319AF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866391" y="493509"/>
                <a:ext cx="414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C365AB6-4474-41A4-A457-ED2D5FE01968}"/>
                  </a:ext>
                </a:extLst>
              </p14:cNvPr>
              <p14:cNvContentPartPr/>
              <p14:nvPr/>
            </p14:nvContentPartPr>
            <p14:xfrm>
              <a:off x="10134591" y="500709"/>
              <a:ext cx="21960" cy="1310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C365AB6-4474-41A4-A457-ED2D5FE0196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116591" y="482709"/>
                <a:ext cx="576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B6AA068-A524-4D68-87EC-E88C11651748}"/>
                  </a:ext>
                </a:extLst>
              </p14:cNvPr>
              <p14:cNvContentPartPr/>
              <p14:nvPr/>
            </p14:nvContentPartPr>
            <p14:xfrm>
              <a:off x="10384791" y="370029"/>
              <a:ext cx="278280" cy="1202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B6AA068-A524-4D68-87EC-E88C1165174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366791" y="352029"/>
                <a:ext cx="3139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6F5027F-FDA4-4360-8E08-6E279D256DCA}"/>
                  </a:ext>
                </a:extLst>
              </p14:cNvPr>
              <p14:cNvContentPartPr/>
              <p14:nvPr/>
            </p14:nvContentPartPr>
            <p14:xfrm>
              <a:off x="11424471" y="380469"/>
              <a:ext cx="174600" cy="820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6F5027F-FDA4-4360-8E08-6E279D256DC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406471" y="362829"/>
                <a:ext cx="21024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B44EBD8-95FB-42D4-9282-2A298BCA5BE3}"/>
                  </a:ext>
                </a:extLst>
              </p14:cNvPr>
              <p14:cNvContentPartPr/>
              <p14:nvPr/>
            </p14:nvContentPartPr>
            <p14:xfrm>
              <a:off x="10760271" y="293709"/>
              <a:ext cx="582840" cy="1911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B44EBD8-95FB-42D4-9282-2A298BCA5BE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742631" y="275675"/>
                <a:ext cx="618480" cy="2268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A61F9CA-7A3F-4167-B907-5370F7EA26C3}"/>
                  </a:ext>
                </a:extLst>
              </p14:cNvPr>
              <p14:cNvContentPartPr/>
              <p14:nvPr/>
            </p14:nvContentPartPr>
            <p14:xfrm>
              <a:off x="375351" y="827229"/>
              <a:ext cx="185400" cy="1800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A61F9CA-7A3F-4167-B907-5370F7EA26C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7711" y="809229"/>
                <a:ext cx="2210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F73A8A4-9F32-40D1-8C57-4108251B711A}"/>
                  </a:ext>
                </a:extLst>
              </p14:cNvPr>
              <p14:cNvContentPartPr/>
              <p14:nvPr/>
            </p14:nvContentPartPr>
            <p14:xfrm>
              <a:off x="843351" y="701949"/>
              <a:ext cx="27720" cy="165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F73A8A4-9F32-40D1-8C57-4108251B711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25711" y="683949"/>
                <a:ext cx="6336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0B355C1-23C3-40F0-9C3C-A1E4C535762E}"/>
                  </a:ext>
                </a:extLst>
              </p14:cNvPr>
              <p14:cNvContentPartPr/>
              <p14:nvPr/>
            </p14:nvContentPartPr>
            <p14:xfrm>
              <a:off x="1289031" y="843429"/>
              <a:ext cx="147960" cy="142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0B355C1-23C3-40F0-9C3C-A1E4C535762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271391" y="825429"/>
                <a:ext cx="18360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DA870A5-E85F-49A8-B25C-F25462386695}"/>
                  </a:ext>
                </a:extLst>
              </p14:cNvPr>
              <p14:cNvContentPartPr/>
              <p14:nvPr/>
            </p14:nvContentPartPr>
            <p14:xfrm>
              <a:off x="854511" y="810669"/>
              <a:ext cx="172080" cy="1749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DA870A5-E85F-49A8-B25C-F2546238669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36549" y="792993"/>
                <a:ext cx="207646" cy="2106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070AAD5-F0AC-4A50-86D5-EBBBDD69D8DB}"/>
                  </a:ext>
                </a:extLst>
              </p14:cNvPr>
              <p14:cNvContentPartPr/>
              <p14:nvPr/>
            </p14:nvContentPartPr>
            <p14:xfrm>
              <a:off x="1778991" y="843069"/>
              <a:ext cx="137160" cy="1422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070AAD5-F0AC-4A50-86D5-EBBBDD69D8D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760991" y="825429"/>
                <a:ext cx="1728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E45D7974-267F-46E7-B8CF-CF46B69F05B5}"/>
                  </a:ext>
                </a:extLst>
              </p14:cNvPr>
              <p14:cNvContentPartPr/>
              <p14:nvPr/>
            </p14:nvContentPartPr>
            <p14:xfrm>
              <a:off x="2481711" y="908949"/>
              <a:ext cx="60120" cy="115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E45D7974-267F-46E7-B8CF-CF46B69F05B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464071" y="890949"/>
                <a:ext cx="957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CD91648-5A29-4849-B9AA-EBC75F00B335}"/>
                  </a:ext>
                </a:extLst>
              </p14:cNvPr>
              <p14:cNvContentPartPr/>
              <p14:nvPr/>
            </p14:nvContentPartPr>
            <p14:xfrm>
              <a:off x="2666751" y="854229"/>
              <a:ext cx="196560" cy="1584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CD91648-5A29-4849-B9AA-EBC75F00B33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648751" y="836589"/>
                <a:ext cx="2322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41F456D-DBDA-46C8-86C9-AB6FA595F81C}"/>
                  </a:ext>
                </a:extLst>
              </p14:cNvPr>
              <p14:cNvContentPartPr/>
              <p14:nvPr/>
            </p14:nvContentPartPr>
            <p14:xfrm>
              <a:off x="2960871" y="859269"/>
              <a:ext cx="169200" cy="1206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41F456D-DBDA-46C8-86C9-AB6FA595F81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942871" y="841629"/>
                <a:ext cx="2048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A359F37-974B-4F01-BE25-6F27CF81EBEA}"/>
                  </a:ext>
                </a:extLst>
              </p14:cNvPr>
              <p14:cNvContentPartPr/>
              <p14:nvPr/>
            </p14:nvContentPartPr>
            <p14:xfrm>
              <a:off x="3226911" y="838029"/>
              <a:ext cx="115200" cy="3276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A359F37-974B-4F01-BE25-6F27CF81EBE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208911" y="820029"/>
                <a:ext cx="15084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95E2F99-7CE5-4234-9949-8B976AC43888}"/>
                  </a:ext>
                </a:extLst>
              </p14:cNvPr>
              <p14:cNvContentPartPr/>
              <p14:nvPr/>
            </p14:nvContentPartPr>
            <p14:xfrm>
              <a:off x="3482511" y="854229"/>
              <a:ext cx="164520" cy="1310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95E2F99-7CE5-4234-9949-8B976AC4388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464511" y="836229"/>
                <a:ext cx="2001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1B08850-1559-4BC0-82B3-09E5AC44268F}"/>
                  </a:ext>
                </a:extLst>
              </p14:cNvPr>
              <p14:cNvContentPartPr/>
              <p14:nvPr/>
            </p14:nvContentPartPr>
            <p14:xfrm>
              <a:off x="4081911" y="821829"/>
              <a:ext cx="82080" cy="982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1B08850-1559-4BC0-82B3-09E5AC44268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063911" y="803829"/>
                <a:ext cx="11772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7E4DE245-0FE9-4381-9F28-C581A3F190F5}"/>
                  </a:ext>
                </a:extLst>
              </p14:cNvPr>
              <p14:cNvContentPartPr/>
              <p14:nvPr/>
            </p14:nvContentPartPr>
            <p14:xfrm>
              <a:off x="4283511" y="826869"/>
              <a:ext cx="152640" cy="1098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E4DE245-0FE9-4381-9F28-C581A3F190F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265511" y="809229"/>
                <a:ext cx="18828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25B7A8A-760B-4F57-86BA-BA8BBD75F3C7}"/>
                  </a:ext>
                </a:extLst>
              </p14:cNvPr>
              <p14:cNvContentPartPr/>
              <p14:nvPr/>
            </p14:nvContentPartPr>
            <p14:xfrm>
              <a:off x="4784271" y="750909"/>
              <a:ext cx="27720" cy="1580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25B7A8A-760B-4F57-86BA-BA8BBD75F3C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766271" y="733269"/>
                <a:ext cx="6336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BA5ADA1C-9FE3-4E7B-88AC-259A6867D8DB}"/>
                  </a:ext>
                </a:extLst>
              </p14:cNvPr>
              <p14:cNvContentPartPr/>
              <p14:nvPr/>
            </p14:nvContentPartPr>
            <p14:xfrm>
              <a:off x="4909191" y="794469"/>
              <a:ext cx="153720" cy="1202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BA5ADA1C-9FE3-4E7B-88AC-259A6867D8D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891191" y="776829"/>
                <a:ext cx="1893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9384394-FC90-47FC-9694-72AA8254FFAA}"/>
                  </a:ext>
                </a:extLst>
              </p14:cNvPr>
              <p14:cNvContentPartPr/>
              <p14:nvPr/>
            </p14:nvContentPartPr>
            <p14:xfrm>
              <a:off x="5578791" y="816069"/>
              <a:ext cx="114480" cy="2674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9384394-FC90-47FC-9694-72AA8254FFA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560791" y="798069"/>
                <a:ext cx="15012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5C0F0C26-AAB0-4189-83C6-BF0098F7CE25}"/>
                  </a:ext>
                </a:extLst>
              </p14:cNvPr>
              <p14:cNvContentPartPr/>
              <p14:nvPr/>
            </p14:nvContentPartPr>
            <p14:xfrm>
              <a:off x="6269991" y="908949"/>
              <a:ext cx="576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5C0F0C26-AAB0-4189-83C6-BF0098F7CE2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251991" y="890949"/>
                <a:ext cx="41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C18D9C1F-CB81-439E-A10A-DFF8357DE3C3}"/>
                  </a:ext>
                </a:extLst>
              </p14:cNvPr>
              <p14:cNvContentPartPr/>
              <p14:nvPr/>
            </p14:nvContentPartPr>
            <p14:xfrm>
              <a:off x="5785431" y="799869"/>
              <a:ext cx="370800" cy="13680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C18D9C1F-CB81-439E-A10A-DFF8357DE3C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767774" y="782229"/>
                <a:ext cx="406475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F9B90CF-0B10-428B-9845-9DE5367438F4}"/>
                  </a:ext>
                </a:extLst>
              </p14:cNvPr>
              <p14:cNvContentPartPr/>
              <p14:nvPr/>
            </p14:nvContentPartPr>
            <p14:xfrm>
              <a:off x="5154351" y="658389"/>
              <a:ext cx="321120" cy="2613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F9B90CF-0B10-428B-9845-9DE5367438F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136351" y="640773"/>
                <a:ext cx="356760" cy="2969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E43D5E2A-11C9-49F6-BF53-9EE9F40F3B2A}"/>
                  </a:ext>
                </a:extLst>
              </p14:cNvPr>
              <p14:cNvContentPartPr/>
              <p14:nvPr/>
            </p14:nvContentPartPr>
            <p14:xfrm>
              <a:off x="3739191" y="723549"/>
              <a:ext cx="239760" cy="2127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E43D5E2A-11C9-49F6-BF53-9EE9F40F3B2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721191" y="705909"/>
                <a:ext cx="27540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3081F67F-CCED-449A-B3C9-E11E00D1ACED}"/>
                  </a:ext>
                </a:extLst>
              </p14:cNvPr>
              <p14:cNvContentPartPr/>
              <p14:nvPr/>
            </p14:nvContentPartPr>
            <p14:xfrm>
              <a:off x="2007951" y="838029"/>
              <a:ext cx="354600" cy="1800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3081F67F-CCED-449A-B3C9-E11E00D1ACE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989951" y="820029"/>
                <a:ext cx="3902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CE20307D-393B-4EC2-AAB1-9E6D7D43F3E6}"/>
                  </a:ext>
                </a:extLst>
              </p14:cNvPr>
              <p14:cNvContentPartPr/>
              <p14:nvPr/>
            </p14:nvContentPartPr>
            <p14:xfrm>
              <a:off x="2149071" y="1785189"/>
              <a:ext cx="115200" cy="1396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CE20307D-393B-4EC2-AAB1-9E6D7D43F3E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131071" y="1767189"/>
                <a:ext cx="15084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7960D73-F293-4467-A989-5CA86855713D}"/>
                  </a:ext>
                </a:extLst>
              </p14:cNvPr>
              <p14:cNvContentPartPr/>
              <p14:nvPr/>
            </p14:nvContentPartPr>
            <p14:xfrm>
              <a:off x="2388471" y="1763229"/>
              <a:ext cx="137160" cy="1472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7960D73-F293-4467-A989-5CA86855713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370831" y="1745589"/>
                <a:ext cx="1728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3D8FABE-4AC1-4CF3-AE6A-D9150AEB8B22}"/>
                  </a:ext>
                </a:extLst>
              </p14:cNvPr>
              <p14:cNvContentPartPr/>
              <p14:nvPr/>
            </p14:nvContentPartPr>
            <p14:xfrm>
              <a:off x="2611671" y="1784829"/>
              <a:ext cx="82800" cy="1144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3D8FABE-4AC1-4CF3-AE6A-D9150AEB8B2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594031" y="1766829"/>
                <a:ext cx="11844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246045F4-D45A-479D-A37C-EC631F0694CE}"/>
                  </a:ext>
                </a:extLst>
              </p14:cNvPr>
              <p14:cNvContentPartPr/>
              <p14:nvPr/>
            </p14:nvContentPartPr>
            <p14:xfrm>
              <a:off x="2792031" y="1687269"/>
              <a:ext cx="114840" cy="2080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246045F4-D45A-479D-A37C-EC631F0694C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774031" y="1669269"/>
                <a:ext cx="15048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F8C19E06-58E8-4E31-927F-C7AB66686A5C}"/>
                  </a:ext>
                </a:extLst>
              </p14:cNvPr>
              <p14:cNvContentPartPr/>
              <p14:nvPr/>
            </p14:nvContentPartPr>
            <p14:xfrm>
              <a:off x="2998671" y="1774029"/>
              <a:ext cx="115200" cy="986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F8C19E06-58E8-4E31-927F-C7AB66686A5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981031" y="1756389"/>
                <a:ext cx="15084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3A02429-2F1E-4B39-847C-8BC506BB2AA7}"/>
                  </a:ext>
                </a:extLst>
              </p14:cNvPr>
              <p14:cNvContentPartPr/>
              <p14:nvPr/>
            </p14:nvContentPartPr>
            <p14:xfrm>
              <a:off x="3194871" y="1735869"/>
              <a:ext cx="158040" cy="1256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3A02429-2F1E-4B39-847C-8BC506BB2AA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176871" y="1718229"/>
                <a:ext cx="1936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5A08AF6-ED09-4CF1-B9EB-BD3B78BB3EEA}"/>
                  </a:ext>
                </a:extLst>
              </p14:cNvPr>
              <p14:cNvContentPartPr/>
              <p14:nvPr/>
            </p14:nvContentPartPr>
            <p14:xfrm>
              <a:off x="3455871" y="1724349"/>
              <a:ext cx="153000" cy="1263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5A08AF6-ED09-4CF1-B9EB-BD3B78BB3EE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438231" y="1706709"/>
                <a:ext cx="1886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1CBC3AFF-5FDF-4A9C-B550-BADE9005572F}"/>
                  </a:ext>
                </a:extLst>
              </p14:cNvPr>
              <p14:cNvContentPartPr/>
              <p14:nvPr/>
            </p14:nvContentPartPr>
            <p14:xfrm>
              <a:off x="1741551" y="1785189"/>
              <a:ext cx="321480" cy="2779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1CBC3AFF-5FDF-4A9C-B550-BADE9005572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723551" y="1767189"/>
                <a:ext cx="35712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232CA8BC-D1C7-4E4B-995C-60837CB253DF}"/>
                  </a:ext>
                </a:extLst>
              </p14:cNvPr>
              <p14:cNvContentPartPr/>
              <p14:nvPr/>
            </p14:nvContentPartPr>
            <p14:xfrm>
              <a:off x="5061471" y="1779789"/>
              <a:ext cx="76680" cy="820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232CA8BC-D1C7-4E4B-995C-60837CB253D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043831" y="1761789"/>
                <a:ext cx="11232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B474663-EA14-45F0-AA19-BB10F9E416A9}"/>
                  </a:ext>
                </a:extLst>
              </p14:cNvPr>
              <p14:cNvContentPartPr/>
              <p14:nvPr/>
            </p14:nvContentPartPr>
            <p14:xfrm>
              <a:off x="5219151" y="1812189"/>
              <a:ext cx="49680" cy="820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B474663-EA14-45F0-AA19-BB10F9E416A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201511" y="1794549"/>
                <a:ext cx="8532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EB30D1E7-5A20-4195-B8AA-CF4FA0E0CC9B}"/>
                  </a:ext>
                </a:extLst>
              </p14:cNvPr>
              <p14:cNvContentPartPr/>
              <p14:nvPr/>
            </p14:nvContentPartPr>
            <p14:xfrm>
              <a:off x="5355231" y="1812189"/>
              <a:ext cx="153000" cy="874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EB30D1E7-5A20-4195-B8AA-CF4FA0E0CC9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337231" y="1794549"/>
                <a:ext cx="18864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500D7D6E-F187-45DB-8AE9-6FAD4BB9CE25}"/>
                  </a:ext>
                </a:extLst>
              </p14:cNvPr>
              <p14:cNvContentPartPr/>
              <p14:nvPr/>
            </p14:nvContentPartPr>
            <p14:xfrm>
              <a:off x="5605791" y="1725069"/>
              <a:ext cx="54720" cy="1800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500D7D6E-F187-45DB-8AE9-6FAD4BB9CE25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588151" y="1707429"/>
                <a:ext cx="9036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EA4FA24E-6CB5-47A4-BBEF-D977B39ADF40}"/>
                  </a:ext>
                </a:extLst>
              </p14:cNvPr>
              <p14:cNvContentPartPr/>
              <p14:nvPr/>
            </p14:nvContentPartPr>
            <p14:xfrm>
              <a:off x="5393751" y="1714269"/>
              <a:ext cx="360" cy="3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EA4FA24E-6CB5-47A4-BBEF-D977B39ADF4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375751" y="169662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DC363397-EE85-4119-8FC3-D95053A86A1E}"/>
                  </a:ext>
                </a:extLst>
              </p14:cNvPr>
              <p14:cNvContentPartPr/>
              <p14:nvPr/>
            </p14:nvContentPartPr>
            <p14:xfrm>
              <a:off x="5920791" y="1632549"/>
              <a:ext cx="126360" cy="3765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DC363397-EE85-4119-8FC3-D95053A86A1E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902791" y="1614909"/>
                <a:ext cx="16200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61EA1A5F-F222-48C1-8EFE-4870414B1AB9}"/>
                  </a:ext>
                </a:extLst>
              </p14:cNvPr>
              <p14:cNvContentPartPr/>
              <p14:nvPr/>
            </p14:nvContentPartPr>
            <p14:xfrm>
              <a:off x="6161271" y="1795989"/>
              <a:ext cx="190800" cy="14112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61EA1A5F-F222-48C1-8EFE-4870414B1AB9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143271" y="1777989"/>
                <a:ext cx="22644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DD8A93A-364C-4F93-9760-284390B87A72}"/>
                  </a:ext>
                </a:extLst>
              </p14:cNvPr>
              <p14:cNvContentPartPr/>
              <p14:nvPr/>
            </p14:nvContentPartPr>
            <p14:xfrm>
              <a:off x="4440831" y="1692669"/>
              <a:ext cx="505080" cy="2023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DD8A93A-364C-4F93-9760-284390B87A7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423191" y="1674669"/>
                <a:ext cx="54072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9BD24993-F679-44AE-9758-AA7A85D572C8}"/>
                  </a:ext>
                </a:extLst>
              </p14:cNvPr>
              <p14:cNvContentPartPr/>
              <p14:nvPr/>
            </p14:nvContentPartPr>
            <p14:xfrm>
              <a:off x="3989391" y="1605189"/>
              <a:ext cx="365040" cy="2782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9BD24993-F679-44AE-9758-AA7A85D572C8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971751" y="1587549"/>
                <a:ext cx="40068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80A5E7B0-65D3-4A9F-B61E-DBEBC86AB168}"/>
                  </a:ext>
                </a:extLst>
              </p14:cNvPr>
              <p14:cNvContentPartPr/>
              <p14:nvPr/>
            </p14:nvContentPartPr>
            <p14:xfrm>
              <a:off x="6634671" y="1812189"/>
              <a:ext cx="360" cy="111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80A5E7B0-65D3-4A9F-B61E-DBEBC86AB168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616671" y="1794549"/>
                <a:ext cx="360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7FAF9433-0C8B-43D1-BB29-4CFDB30758BC}"/>
                  </a:ext>
                </a:extLst>
              </p14:cNvPr>
              <p14:cNvContentPartPr/>
              <p14:nvPr/>
            </p14:nvContentPartPr>
            <p14:xfrm>
              <a:off x="6656271" y="1877709"/>
              <a:ext cx="5760" cy="57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7FAF9433-0C8B-43D1-BB29-4CFDB30758B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638631" y="1859709"/>
                <a:ext cx="414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B7D386B2-4535-4A1C-B1AB-61D0929E22AC}"/>
                  </a:ext>
                </a:extLst>
              </p14:cNvPr>
              <p14:cNvContentPartPr/>
              <p14:nvPr/>
            </p14:nvContentPartPr>
            <p14:xfrm>
              <a:off x="6889551" y="1806789"/>
              <a:ext cx="186120" cy="1202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B7D386B2-4535-4A1C-B1AB-61D0929E22AC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871911" y="1789149"/>
                <a:ext cx="2217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FCBFC4D4-1EEA-48D3-AA5C-0850C03BFCF7}"/>
                  </a:ext>
                </a:extLst>
              </p14:cNvPr>
              <p14:cNvContentPartPr/>
              <p14:nvPr/>
            </p14:nvContentPartPr>
            <p14:xfrm>
              <a:off x="7211391" y="1839189"/>
              <a:ext cx="60840" cy="932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FCBFC4D4-1EEA-48D3-AA5C-0850C03BFCF7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193391" y="1821549"/>
                <a:ext cx="9648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B232353A-697D-472D-BA37-B79A1A417D59}"/>
                  </a:ext>
                </a:extLst>
              </p14:cNvPr>
              <p14:cNvContentPartPr/>
              <p14:nvPr/>
            </p14:nvContentPartPr>
            <p14:xfrm>
              <a:off x="7369431" y="1834149"/>
              <a:ext cx="163800" cy="1090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B232353A-697D-472D-BA37-B79A1A417D5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351791" y="1816149"/>
                <a:ext cx="199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A5B36E14-8D1F-4AE9-825A-8824C6658610}"/>
                  </a:ext>
                </a:extLst>
              </p14:cNvPr>
              <p14:cNvContentPartPr/>
              <p14:nvPr/>
            </p14:nvContentPartPr>
            <p14:xfrm>
              <a:off x="8446911" y="1834149"/>
              <a:ext cx="174960" cy="1036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A5B36E14-8D1F-4AE9-825A-8824C6658610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428911" y="1816149"/>
                <a:ext cx="21060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29775161-2E91-4670-8A31-151BB17D04A8}"/>
                  </a:ext>
                </a:extLst>
              </p14:cNvPr>
              <p14:cNvContentPartPr/>
              <p14:nvPr/>
            </p14:nvContentPartPr>
            <p14:xfrm>
              <a:off x="9051351" y="1817589"/>
              <a:ext cx="136440" cy="1184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29775161-2E91-4670-8A31-151BB17D04A8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033351" y="1799949"/>
                <a:ext cx="17208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8CE8E40-F632-4027-99FA-CB33DE7F7745}"/>
                  </a:ext>
                </a:extLst>
              </p14:cNvPr>
              <p14:cNvContentPartPr/>
              <p14:nvPr/>
            </p14:nvContentPartPr>
            <p14:xfrm>
              <a:off x="9269151" y="1817949"/>
              <a:ext cx="92880" cy="1252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8CE8E40-F632-4027-99FA-CB33DE7F7745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51151" y="1800309"/>
                <a:ext cx="1285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FC4021B-52B3-445C-AB58-458525084417}"/>
                  </a:ext>
                </a:extLst>
              </p14:cNvPr>
              <p14:cNvContentPartPr/>
              <p14:nvPr/>
            </p14:nvContentPartPr>
            <p14:xfrm>
              <a:off x="9067551" y="1698069"/>
              <a:ext cx="21960" cy="111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FC4021B-52B3-445C-AB58-458525084417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049911" y="1680069"/>
                <a:ext cx="576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2E2F6F42-8349-4776-8776-455522BC6D68}"/>
                  </a:ext>
                </a:extLst>
              </p14:cNvPr>
              <p14:cNvContentPartPr/>
              <p14:nvPr/>
            </p14:nvContentPartPr>
            <p14:xfrm>
              <a:off x="10227111" y="1839189"/>
              <a:ext cx="98640" cy="9324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2E2F6F42-8349-4776-8776-455522BC6D6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209111" y="1821189"/>
                <a:ext cx="13428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7062AD10-967A-4DB7-8844-F09652A26727}"/>
                  </a:ext>
                </a:extLst>
              </p14:cNvPr>
              <p14:cNvContentPartPr/>
              <p14:nvPr/>
            </p14:nvContentPartPr>
            <p14:xfrm>
              <a:off x="10406391" y="1830549"/>
              <a:ext cx="93600" cy="23760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7062AD10-967A-4DB7-8844-F09652A26727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88391" y="1812909"/>
                <a:ext cx="12924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78479F93-A143-431B-9B58-D26400698CBA}"/>
                  </a:ext>
                </a:extLst>
              </p14:cNvPr>
              <p14:cNvContentPartPr/>
              <p14:nvPr/>
            </p14:nvContentPartPr>
            <p14:xfrm>
              <a:off x="9667311" y="1676109"/>
              <a:ext cx="15840" cy="3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78479F93-A143-431B-9B58-D26400698CBA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649311" y="1658469"/>
                <a:ext cx="514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1809D99A-1054-4AD3-9F04-C0D7C424687C}"/>
                  </a:ext>
                </a:extLst>
              </p14:cNvPr>
              <p14:cNvContentPartPr/>
              <p14:nvPr/>
            </p14:nvContentPartPr>
            <p14:xfrm>
              <a:off x="11021631" y="1643709"/>
              <a:ext cx="153360" cy="39240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1809D99A-1054-4AD3-9F04-C0D7C424687C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1003631" y="1625709"/>
                <a:ext cx="18900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7A1ABDA9-9265-40B0-BAE1-5E45CCAF8B8C}"/>
                  </a:ext>
                </a:extLst>
              </p14:cNvPr>
              <p14:cNvContentPartPr/>
              <p14:nvPr/>
            </p14:nvContentPartPr>
            <p14:xfrm>
              <a:off x="10612671" y="1828749"/>
              <a:ext cx="284400" cy="1256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7A1ABDA9-9265-40B0-BAE1-5E45CCAF8B8C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594648" y="1810749"/>
                <a:ext cx="320085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8E7E122D-6062-4C0E-A25A-59866FD76BF2}"/>
                  </a:ext>
                </a:extLst>
              </p14:cNvPr>
              <p14:cNvContentPartPr/>
              <p14:nvPr/>
            </p14:nvContentPartPr>
            <p14:xfrm>
              <a:off x="9622671" y="1730829"/>
              <a:ext cx="506520" cy="2181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8E7E122D-6062-4C0E-A25A-59866FD76BF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605031" y="1712829"/>
                <a:ext cx="54216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8571D843-8693-470D-B332-F5B223D95D52}"/>
                  </a:ext>
                </a:extLst>
              </p14:cNvPr>
              <p14:cNvContentPartPr/>
              <p14:nvPr/>
            </p14:nvContentPartPr>
            <p14:xfrm>
              <a:off x="8702871" y="1747029"/>
              <a:ext cx="267120" cy="18000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8571D843-8693-470D-B332-F5B223D95D52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685231" y="1729029"/>
                <a:ext cx="30276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F397A632-41FA-4EBF-B592-2ACE862CF667}"/>
                  </a:ext>
                </a:extLst>
              </p14:cNvPr>
              <p14:cNvContentPartPr/>
              <p14:nvPr/>
            </p14:nvContentPartPr>
            <p14:xfrm>
              <a:off x="7673991" y="1823349"/>
              <a:ext cx="616320" cy="27288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F397A632-41FA-4EBF-B592-2ACE862CF667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656002" y="1805349"/>
                <a:ext cx="651939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E2F9F13B-FAC9-41F0-B353-6F11E7B6D511}"/>
                  </a:ext>
                </a:extLst>
              </p14:cNvPr>
              <p14:cNvContentPartPr/>
              <p14:nvPr/>
            </p14:nvContentPartPr>
            <p14:xfrm>
              <a:off x="1757751" y="2361909"/>
              <a:ext cx="33120" cy="1692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E2F9F13B-FAC9-41F0-B353-6F11E7B6D511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740111" y="2344269"/>
                <a:ext cx="687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CBEA65F6-9204-4240-B4A7-790D39A21BA2}"/>
                  </a:ext>
                </a:extLst>
              </p14:cNvPr>
              <p14:cNvContentPartPr/>
              <p14:nvPr/>
            </p14:nvContentPartPr>
            <p14:xfrm>
              <a:off x="1741551" y="2274789"/>
              <a:ext cx="16560" cy="219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CBEA65F6-9204-4240-B4A7-790D39A21BA2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723551" y="2257149"/>
                <a:ext cx="5220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E8AD6711-4FEE-4AFA-9173-8D471A588FD3}"/>
                  </a:ext>
                </a:extLst>
              </p14:cNvPr>
              <p14:cNvContentPartPr/>
              <p14:nvPr/>
            </p14:nvContentPartPr>
            <p14:xfrm>
              <a:off x="1921191" y="2274429"/>
              <a:ext cx="109080" cy="28404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E8AD6711-4FEE-4AFA-9173-8D471A588FD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903191" y="2256429"/>
                <a:ext cx="14472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446BCAB7-513C-412F-9BC7-255CF8E2602F}"/>
                  </a:ext>
                </a:extLst>
              </p14:cNvPr>
              <p14:cNvContentPartPr/>
              <p14:nvPr/>
            </p14:nvContentPartPr>
            <p14:xfrm>
              <a:off x="2378031" y="2334549"/>
              <a:ext cx="180360" cy="18612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446BCAB7-513C-412F-9BC7-255CF8E2602F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360031" y="2316549"/>
                <a:ext cx="21600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E7E91F2A-7507-43BA-8916-B872386AD26E}"/>
                  </a:ext>
                </a:extLst>
              </p14:cNvPr>
              <p14:cNvContentPartPr/>
              <p14:nvPr/>
            </p14:nvContentPartPr>
            <p14:xfrm>
              <a:off x="2699511" y="2373069"/>
              <a:ext cx="87480" cy="3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E7E91F2A-7507-43BA-8916-B872386AD26E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681511" y="2355069"/>
                <a:ext cx="1231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749B2717-2FD6-468B-A84A-A1A17D7E9083}"/>
                  </a:ext>
                </a:extLst>
              </p14:cNvPr>
              <p14:cNvContentPartPr/>
              <p14:nvPr/>
            </p14:nvContentPartPr>
            <p14:xfrm>
              <a:off x="2743071" y="2432829"/>
              <a:ext cx="98280" cy="1728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749B2717-2FD6-468B-A84A-A1A17D7E908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725071" y="2414829"/>
                <a:ext cx="1339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67585B42-8D87-478C-8DAE-0638F9F9F9F5}"/>
                  </a:ext>
                </a:extLst>
              </p14:cNvPr>
              <p14:cNvContentPartPr/>
              <p14:nvPr/>
            </p14:nvContentPartPr>
            <p14:xfrm>
              <a:off x="2971311" y="2296029"/>
              <a:ext cx="213120" cy="21888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67585B42-8D87-478C-8DAE-0638F9F9F9F5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953671" y="2278029"/>
                <a:ext cx="24876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7508BD87-C462-4C24-B355-25CA522AA543}"/>
                  </a:ext>
                </a:extLst>
              </p14:cNvPr>
              <p14:cNvContentPartPr/>
              <p14:nvPr/>
            </p14:nvContentPartPr>
            <p14:xfrm>
              <a:off x="5850951" y="2415909"/>
              <a:ext cx="185760" cy="10980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7508BD87-C462-4C24-B355-25CA522AA543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5832951" y="2397909"/>
                <a:ext cx="2214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3C8D0F2C-5CF2-442E-ACDE-D193F38CCB3E}"/>
                  </a:ext>
                </a:extLst>
              </p14:cNvPr>
              <p14:cNvContentPartPr/>
              <p14:nvPr/>
            </p14:nvContentPartPr>
            <p14:xfrm>
              <a:off x="4571871" y="2291349"/>
              <a:ext cx="1110600" cy="2350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3C8D0F2C-5CF2-442E-ACDE-D193F38CCB3E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4553871" y="2273349"/>
                <a:ext cx="114624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AB01BE25-6611-4229-95AC-E203B7073541}"/>
                  </a:ext>
                </a:extLst>
              </p14:cNvPr>
              <p14:cNvContentPartPr/>
              <p14:nvPr/>
            </p14:nvContentPartPr>
            <p14:xfrm>
              <a:off x="3989391" y="2388909"/>
              <a:ext cx="359640" cy="1101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AB01BE25-6611-4229-95AC-E203B7073541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971751" y="2370909"/>
                <a:ext cx="39528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9EBBF32B-A4B2-422F-A50F-CB1A42DE82F0}"/>
                  </a:ext>
                </a:extLst>
              </p14:cNvPr>
              <p14:cNvContentPartPr/>
              <p14:nvPr/>
            </p14:nvContentPartPr>
            <p14:xfrm>
              <a:off x="3505191" y="2236989"/>
              <a:ext cx="402840" cy="25092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9EBBF32B-A4B2-422F-A50F-CB1A42DE82F0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3487207" y="2218963"/>
                <a:ext cx="438448" cy="286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4A4D4317-61AB-43AA-BD1F-A3C9B76FB93A}"/>
                  </a:ext>
                </a:extLst>
              </p14:cNvPr>
              <p14:cNvContentPartPr/>
              <p14:nvPr/>
            </p14:nvContentPartPr>
            <p14:xfrm>
              <a:off x="6416871" y="2291349"/>
              <a:ext cx="38520" cy="2451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4A4D4317-61AB-43AA-BD1F-A3C9B76FB93A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6399231" y="2273349"/>
                <a:ext cx="7416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5F67F9E2-A070-47A1-9413-699880DA3206}"/>
                  </a:ext>
                </a:extLst>
              </p14:cNvPr>
              <p14:cNvContentPartPr/>
              <p14:nvPr/>
            </p14:nvContentPartPr>
            <p14:xfrm>
              <a:off x="2160591" y="2944389"/>
              <a:ext cx="88200" cy="20772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5F67F9E2-A070-47A1-9413-699880DA3206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2142591" y="2926749"/>
                <a:ext cx="12384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6BC410E8-52F4-4B84-8813-2B5514769BBA}"/>
                  </a:ext>
                </a:extLst>
              </p14:cNvPr>
              <p14:cNvContentPartPr/>
              <p14:nvPr/>
            </p14:nvContentPartPr>
            <p14:xfrm>
              <a:off x="2394591" y="2955189"/>
              <a:ext cx="185400" cy="19692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6BC410E8-52F4-4B84-8813-2B5514769BBA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2376951" y="2937549"/>
                <a:ext cx="2210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934515DA-7D8C-4799-BB8A-F8CD0FE58214}"/>
                  </a:ext>
                </a:extLst>
              </p14:cNvPr>
              <p14:cNvContentPartPr/>
              <p14:nvPr/>
            </p14:nvContentPartPr>
            <p14:xfrm>
              <a:off x="2851791" y="2933589"/>
              <a:ext cx="158040" cy="22896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934515DA-7D8C-4799-BB8A-F8CD0FE58214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2834151" y="2915589"/>
                <a:ext cx="19368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99C49ECA-FFBA-4557-9476-0B6A3399C3B5}"/>
                  </a:ext>
                </a:extLst>
              </p14:cNvPr>
              <p14:cNvContentPartPr/>
              <p14:nvPr/>
            </p14:nvContentPartPr>
            <p14:xfrm>
              <a:off x="3102351" y="2977149"/>
              <a:ext cx="109080" cy="17532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99C49ECA-FFBA-4557-9476-0B6A3399C3B5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3084351" y="2959509"/>
                <a:ext cx="14472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2CECF3A6-541E-48D3-B9C4-5C43EC06B449}"/>
                  </a:ext>
                </a:extLst>
              </p14:cNvPr>
              <p14:cNvContentPartPr/>
              <p14:nvPr/>
            </p14:nvContentPartPr>
            <p14:xfrm>
              <a:off x="3864111" y="2992989"/>
              <a:ext cx="196200" cy="19152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2CECF3A6-541E-48D3-B9C4-5C43EC06B449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3846471" y="2974989"/>
                <a:ext cx="2318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689A262C-0BD6-48AD-ACBF-246CBA21D7D3}"/>
                  </a:ext>
                </a:extLst>
              </p14:cNvPr>
              <p14:cNvContentPartPr/>
              <p14:nvPr/>
            </p14:nvContentPartPr>
            <p14:xfrm>
              <a:off x="3292791" y="2917029"/>
              <a:ext cx="468360" cy="28332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689A262C-0BD6-48AD-ACBF-246CBA21D7D3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3274791" y="2899389"/>
                <a:ext cx="50400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91F5857A-C257-45A9-8EAB-ECAF705F9B92}"/>
                  </a:ext>
                </a:extLst>
              </p14:cNvPr>
              <p14:cNvContentPartPr/>
              <p14:nvPr/>
            </p14:nvContentPartPr>
            <p14:xfrm>
              <a:off x="1801311" y="2890029"/>
              <a:ext cx="250560" cy="26136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91F5857A-C257-45A9-8EAB-ECAF705F9B92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783671" y="2872029"/>
                <a:ext cx="28620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B23327DE-9F88-4099-976C-4149CA0F7F3F}"/>
                  </a:ext>
                </a:extLst>
              </p14:cNvPr>
              <p14:cNvContentPartPr/>
              <p14:nvPr/>
            </p14:nvContentPartPr>
            <p14:xfrm>
              <a:off x="4397631" y="2977149"/>
              <a:ext cx="207360" cy="18000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B23327DE-9F88-4099-976C-4149CA0F7F3F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4379631" y="2959149"/>
                <a:ext cx="24300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5CCC5AC6-EFCF-4BEC-A2A0-BB9F3C7D4ED7}"/>
                  </a:ext>
                </a:extLst>
              </p14:cNvPr>
              <p14:cNvContentPartPr/>
              <p14:nvPr/>
            </p14:nvContentPartPr>
            <p14:xfrm>
              <a:off x="4740711" y="3075069"/>
              <a:ext cx="5760" cy="576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5CCC5AC6-EFCF-4BEC-A2A0-BB9F3C7D4ED7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4722711" y="3057069"/>
                <a:ext cx="414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2CD9E78C-9B5A-4165-82E6-6462D6A7F865}"/>
                  </a:ext>
                </a:extLst>
              </p14:cNvPr>
              <p14:cNvContentPartPr/>
              <p14:nvPr/>
            </p14:nvContentPartPr>
            <p14:xfrm>
              <a:off x="6444231" y="2895429"/>
              <a:ext cx="39240" cy="27792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2CD9E78C-9B5A-4165-82E6-6462D6A7F865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6426231" y="2877429"/>
                <a:ext cx="7488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37F5C856-2A26-496C-AFE5-4572348B97D8}"/>
                  </a:ext>
                </a:extLst>
              </p14:cNvPr>
              <p14:cNvContentPartPr/>
              <p14:nvPr/>
            </p14:nvContentPartPr>
            <p14:xfrm>
              <a:off x="5376831" y="2911629"/>
              <a:ext cx="969840" cy="24048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37F5C856-2A26-496C-AFE5-4572348B97D8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5359184" y="2893989"/>
                <a:ext cx="1005493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BCE64843-CD66-4F40-BB00-AC851C10B13B}"/>
                  </a:ext>
                </a:extLst>
              </p14:cNvPr>
              <p14:cNvContentPartPr/>
              <p14:nvPr/>
            </p14:nvContentPartPr>
            <p14:xfrm>
              <a:off x="4903791" y="2868069"/>
              <a:ext cx="387000" cy="29988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BCE64843-CD66-4F40-BB00-AC851C10B13B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4886135" y="2850429"/>
                <a:ext cx="422673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3B85C6DD-1239-4B2A-B272-E7FF48D7C13F}"/>
                  </a:ext>
                </a:extLst>
              </p14:cNvPr>
              <p14:cNvContentPartPr/>
              <p14:nvPr/>
            </p14:nvContentPartPr>
            <p14:xfrm>
              <a:off x="6721791" y="2868069"/>
              <a:ext cx="103680" cy="32148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3B85C6DD-1239-4B2A-B272-E7FF48D7C13F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6703791" y="2850429"/>
                <a:ext cx="13932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A1CD5C0E-FE1A-4AA3-B25D-F020081BA60D}"/>
                  </a:ext>
                </a:extLst>
              </p14:cNvPr>
              <p14:cNvContentPartPr/>
              <p14:nvPr/>
            </p14:nvContentPartPr>
            <p14:xfrm>
              <a:off x="6939591" y="2977149"/>
              <a:ext cx="174600" cy="15804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A1CD5C0E-FE1A-4AA3-B25D-F020081BA60D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921591" y="2959149"/>
                <a:ext cx="2102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4D14E2F7-9AD4-415E-95DA-3B9973EC0DE4}"/>
                  </a:ext>
                </a:extLst>
              </p14:cNvPr>
              <p14:cNvContentPartPr/>
              <p14:nvPr/>
            </p14:nvContentPartPr>
            <p14:xfrm>
              <a:off x="7227951" y="3026109"/>
              <a:ext cx="109080" cy="1116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4D14E2F7-9AD4-415E-95DA-3B9973EC0DE4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7209951" y="3008109"/>
                <a:ext cx="1447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18FBDD6E-B160-4C2B-A5A4-8C47D6280B0B}"/>
                  </a:ext>
                </a:extLst>
              </p14:cNvPr>
              <p14:cNvContentPartPr/>
              <p14:nvPr/>
            </p14:nvContentPartPr>
            <p14:xfrm>
              <a:off x="7456551" y="2917029"/>
              <a:ext cx="47520" cy="21816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18FBDD6E-B160-4C2B-A5A4-8C47D6280B0B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438551" y="2899389"/>
                <a:ext cx="8316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E55DB0FE-74F4-424F-87DB-BA9D3E01F179}"/>
                  </a:ext>
                </a:extLst>
              </p14:cNvPr>
              <p14:cNvContentPartPr/>
              <p14:nvPr/>
            </p14:nvContentPartPr>
            <p14:xfrm>
              <a:off x="7616031" y="2857269"/>
              <a:ext cx="107280" cy="35424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E55DB0FE-74F4-424F-87DB-BA9D3E01F179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598031" y="2839629"/>
                <a:ext cx="14292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493D5105-F34E-485D-9D2E-F164D47210B0}"/>
                  </a:ext>
                </a:extLst>
              </p14:cNvPr>
              <p14:cNvContentPartPr/>
              <p14:nvPr/>
            </p14:nvContentPartPr>
            <p14:xfrm>
              <a:off x="1866471" y="3423549"/>
              <a:ext cx="212760" cy="39816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493D5105-F34E-485D-9D2E-F164D47210B0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848471" y="3405549"/>
                <a:ext cx="24840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87083830-58AA-454D-8336-518887B1BCCB}"/>
                  </a:ext>
                </a:extLst>
              </p14:cNvPr>
              <p14:cNvContentPartPr/>
              <p14:nvPr/>
            </p14:nvContentPartPr>
            <p14:xfrm>
              <a:off x="2966271" y="3646389"/>
              <a:ext cx="169200" cy="27792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87083830-58AA-454D-8336-518887B1BCCB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2948271" y="3628749"/>
                <a:ext cx="20484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027C976C-411D-49CE-8860-D994C0DCAFC1}"/>
                  </a:ext>
                </a:extLst>
              </p14:cNvPr>
              <p14:cNvContentPartPr/>
              <p14:nvPr/>
            </p14:nvContentPartPr>
            <p14:xfrm>
              <a:off x="3249231" y="3657549"/>
              <a:ext cx="169200" cy="12564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027C976C-411D-49CE-8860-D994C0DCAFC1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3231231" y="3639549"/>
                <a:ext cx="2048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7FEB2859-CED0-4784-AD5A-00B4436C1194}"/>
                  </a:ext>
                </a:extLst>
              </p14:cNvPr>
              <p14:cNvContentPartPr/>
              <p14:nvPr/>
            </p14:nvContentPartPr>
            <p14:xfrm>
              <a:off x="3896871" y="3613989"/>
              <a:ext cx="43920" cy="14724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7FEB2859-CED0-4784-AD5A-00B4436C1194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3879231" y="3595989"/>
                <a:ext cx="7956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20E702E9-E111-4FC8-9EEA-388B388811BB}"/>
                  </a:ext>
                </a:extLst>
              </p14:cNvPr>
              <p14:cNvContentPartPr/>
              <p14:nvPr/>
            </p14:nvContentPartPr>
            <p14:xfrm>
              <a:off x="4032951" y="3592389"/>
              <a:ext cx="82080" cy="16380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20E702E9-E111-4FC8-9EEA-388B388811BB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4014951" y="3574389"/>
                <a:ext cx="11772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D3B2071A-A5DD-4683-90F0-443528BE4AB3}"/>
                  </a:ext>
                </a:extLst>
              </p14:cNvPr>
              <p14:cNvContentPartPr/>
              <p14:nvPr/>
            </p14:nvContentPartPr>
            <p14:xfrm>
              <a:off x="3935031" y="3483309"/>
              <a:ext cx="360" cy="36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D3B2071A-A5DD-4683-90F0-443528BE4AB3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3917031" y="346530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18D655BB-9400-48C3-8E05-1307F965A96E}"/>
                  </a:ext>
                </a:extLst>
              </p14:cNvPr>
              <p14:cNvContentPartPr/>
              <p14:nvPr/>
            </p14:nvContentPartPr>
            <p14:xfrm>
              <a:off x="4419231" y="3635589"/>
              <a:ext cx="196560" cy="16920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18D655BB-9400-48C3-8E05-1307F965A96E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4401591" y="3617949"/>
                <a:ext cx="23220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711ACDA1-AB63-4BEF-B2DA-D731BFF6C565}"/>
                  </a:ext>
                </a:extLst>
              </p14:cNvPr>
              <p14:cNvContentPartPr/>
              <p14:nvPr/>
            </p14:nvContentPartPr>
            <p14:xfrm>
              <a:off x="4729551" y="3445149"/>
              <a:ext cx="54720" cy="1584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711ACDA1-AB63-4BEF-B2DA-D731BFF6C565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4711911" y="3427149"/>
                <a:ext cx="9036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453CCC9B-5170-4096-BA65-F425BF546AF0}"/>
                  </a:ext>
                </a:extLst>
              </p14:cNvPr>
              <p14:cNvContentPartPr/>
              <p14:nvPr/>
            </p14:nvContentPartPr>
            <p14:xfrm>
              <a:off x="4816671" y="3760869"/>
              <a:ext cx="6120" cy="1116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453CCC9B-5170-4096-BA65-F425BF546AF0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4799031" y="3742869"/>
                <a:ext cx="417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5848AA62-BCA2-4C0F-9960-8A188798595D}"/>
                  </a:ext>
                </a:extLst>
              </p14:cNvPr>
              <p14:cNvContentPartPr/>
              <p14:nvPr/>
            </p14:nvContentPartPr>
            <p14:xfrm>
              <a:off x="5039871" y="3439749"/>
              <a:ext cx="177480" cy="43020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5848AA62-BCA2-4C0F-9960-8A188798595D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5022231" y="3422109"/>
                <a:ext cx="21312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215E1873-CF59-4B77-9750-B7010990AFAA}"/>
                  </a:ext>
                </a:extLst>
              </p14:cNvPr>
              <p14:cNvContentPartPr/>
              <p14:nvPr/>
            </p14:nvContentPartPr>
            <p14:xfrm>
              <a:off x="3526791" y="3499509"/>
              <a:ext cx="125640" cy="29412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215E1873-CF59-4B77-9750-B7010990AFAA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3508791" y="3481869"/>
                <a:ext cx="16128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D28528B4-14C2-4E37-B737-DEEA9CAB4BB6}"/>
                  </a:ext>
                </a:extLst>
              </p14:cNvPr>
              <p14:cNvContentPartPr/>
              <p14:nvPr/>
            </p14:nvContentPartPr>
            <p14:xfrm>
              <a:off x="2263911" y="3537669"/>
              <a:ext cx="604800" cy="24048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D28528B4-14C2-4E37-B737-DEEA9CAB4BB6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2246260" y="3520029"/>
                <a:ext cx="640461" cy="27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318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13B358-11A2-4C5D-BD62-EB85D4317C49}"/>
                  </a:ext>
                </a:extLst>
              </p14:cNvPr>
              <p14:cNvContentPartPr/>
              <p14:nvPr/>
            </p14:nvContentPartPr>
            <p14:xfrm>
              <a:off x="593151" y="386229"/>
              <a:ext cx="27720" cy="158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13B358-11A2-4C5D-BD62-EB85D4317C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5151" y="368589"/>
                <a:ext cx="6336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270113C-FA4A-48F8-AC17-6F0383B66F42}"/>
                  </a:ext>
                </a:extLst>
              </p14:cNvPr>
              <p14:cNvContentPartPr/>
              <p14:nvPr/>
            </p14:nvContentPartPr>
            <p14:xfrm>
              <a:off x="593151" y="304509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270113C-FA4A-48F8-AC17-6F0383B66F4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5151" y="28686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4749216-C45E-47CD-B5CC-28DCB949A944}"/>
                  </a:ext>
                </a:extLst>
              </p14:cNvPr>
              <p14:cNvContentPartPr/>
              <p14:nvPr/>
            </p14:nvContentPartPr>
            <p14:xfrm>
              <a:off x="1349151" y="369309"/>
              <a:ext cx="186120" cy="153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4749216-C45E-47CD-B5CC-28DCB949A94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31151" y="351669"/>
                <a:ext cx="22176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0D02A89-610A-45AB-90FE-7A0AF8E2DC92}"/>
                  </a:ext>
                </a:extLst>
              </p14:cNvPr>
              <p14:cNvContentPartPr/>
              <p14:nvPr/>
            </p14:nvContentPartPr>
            <p14:xfrm>
              <a:off x="2225751" y="337269"/>
              <a:ext cx="142200" cy="163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0D02A89-610A-45AB-90FE-7A0AF8E2DC9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07751" y="319269"/>
                <a:ext cx="17784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7D67AF3-0E80-41C9-809B-4F53DBAE4277}"/>
                  </a:ext>
                </a:extLst>
              </p14:cNvPr>
              <p14:cNvContentPartPr/>
              <p14:nvPr/>
            </p14:nvContentPartPr>
            <p14:xfrm>
              <a:off x="2988231" y="290829"/>
              <a:ext cx="169560" cy="182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7D67AF3-0E80-41C9-809B-4F53DBAE427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70231" y="273189"/>
                <a:ext cx="2052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5DF010F-F79C-49FB-A3F2-38BA17EA5C40}"/>
                  </a:ext>
                </a:extLst>
              </p14:cNvPr>
              <p14:cNvContentPartPr/>
              <p14:nvPr/>
            </p14:nvContentPartPr>
            <p14:xfrm>
              <a:off x="3330951" y="163029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5DF010F-F79C-49FB-A3F2-38BA17EA5C4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12951" y="14538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8ADA510-42FF-469C-9B19-6DE0613FB18C}"/>
                  </a:ext>
                </a:extLst>
              </p14:cNvPr>
              <p14:cNvContentPartPr/>
              <p14:nvPr/>
            </p14:nvContentPartPr>
            <p14:xfrm>
              <a:off x="4527591" y="309909"/>
              <a:ext cx="148320" cy="3596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8ADA510-42FF-469C-9B19-6DE0613FB18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509591" y="292269"/>
                <a:ext cx="18396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82DBA89-AC37-4259-8934-36E7EFDB06BF}"/>
                  </a:ext>
                </a:extLst>
              </p14:cNvPr>
              <p14:cNvContentPartPr/>
              <p14:nvPr/>
            </p14:nvContentPartPr>
            <p14:xfrm>
              <a:off x="4816311" y="304509"/>
              <a:ext cx="159120" cy="1472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82DBA89-AC37-4259-8934-36E7EFDB06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98671" y="286869"/>
                <a:ext cx="19476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1CA0009-61E5-48FD-9642-8CCF6496B8B0}"/>
                  </a:ext>
                </a:extLst>
              </p14:cNvPr>
              <p14:cNvContentPartPr/>
              <p14:nvPr/>
            </p14:nvContentPartPr>
            <p14:xfrm>
              <a:off x="5067231" y="293709"/>
              <a:ext cx="163800" cy="123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1CA0009-61E5-48FD-9642-8CCF6496B8B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049231" y="276069"/>
                <a:ext cx="19944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AB0F644-B9E0-4E95-B878-342C599A2325}"/>
                  </a:ext>
                </a:extLst>
              </p14:cNvPr>
              <p14:cNvContentPartPr/>
              <p14:nvPr/>
            </p14:nvContentPartPr>
            <p14:xfrm>
              <a:off x="5399151" y="326469"/>
              <a:ext cx="11160" cy="655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AB0F644-B9E0-4E95-B878-342C599A232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381151" y="308469"/>
                <a:ext cx="468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8689057-FDA1-423D-8F12-98F19121043B}"/>
                  </a:ext>
                </a:extLst>
              </p14:cNvPr>
              <p14:cNvContentPartPr/>
              <p14:nvPr/>
            </p14:nvContentPartPr>
            <p14:xfrm>
              <a:off x="5333991" y="211989"/>
              <a:ext cx="16560" cy="11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8689057-FDA1-423D-8F12-98F19121043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315991" y="194349"/>
                <a:ext cx="522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3AFA200-A76A-4C73-B796-C86D659195C0}"/>
                  </a:ext>
                </a:extLst>
              </p14:cNvPr>
              <p14:cNvContentPartPr/>
              <p14:nvPr/>
            </p14:nvContentPartPr>
            <p14:xfrm>
              <a:off x="6123111" y="299109"/>
              <a:ext cx="332280" cy="1310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3AFA200-A76A-4C73-B796-C86D659195C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105111" y="281469"/>
                <a:ext cx="3679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DCAE62B-1A42-4B71-A147-74FC46BAF1C0}"/>
                  </a:ext>
                </a:extLst>
              </p14:cNvPr>
              <p14:cNvContentPartPr/>
              <p14:nvPr/>
            </p14:nvContentPartPr>
            <p14:xfrm>
              <a:off x="5535231" y="163029"/>
              <a:ext cx="474120" cy="267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DCAE62B-1A42-4B71-A147-74FC46BAF1C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517217" y="145389"/>
                <a:ext cx="509787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84BF40C-2632-4F3A-B972-EB1DB92956FD}"/>
                  </a:ext>
                </a:extLst>
              </p14:cNvPr>
              <p14:cNvContentPartPr/>
              <p14:nvPr/>
            </p14:nvContentPartPr>
            <p14:xfrm>
              <a:off x="4054911" y="184269"/>
              <a:ext cx="326520" cy="256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84BF40C-2632-4F3A-B972-EB1DB92956F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036931" y="166294"/>
                <a:ext cx="362121" cy="2922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418F5AF-CAE3-4643-8426-DC932CD0AC61}"/>
                  </a:ext>
                </a:extLst>
              </p14:cNvPr>
              <p14:cNvContentPartPr/>
              <p14:nvPr/>
            </p14:nvContentPartPr>
            <p14:xfrm>
              <a:off x="3265431" y="282549"/>
              <a:ext cx="533880" cy="180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418F5AF-CAE3-4643-8426-DC932CD0AC6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247791" y="264874"/>
                <a:ext cx="569520" cy="2160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5741834-CCC5-43DF-8E4C-32CD8B6AF0A3}"/>
                  </a:ext>
                </a:extLst>
              </p14:cNvPr>
              <p14:cNvContentPartPr/>
              <p14:nvPr/>
            </p14:nvContentPartPr>
            <p14:xfrm>
              <a:off x="2465511" y="337269"/>
              <a:ext cx="414000" cy="1695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5741834-CCC5-43DF-8E4C-32CD8B6AF0A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447511" y="319629"/>
                <a:ext cx="44964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503B9BB-B619-4D70-8B0F-721CD66AD7A1}"/>
                  </a:ext>
                </a:extLst>
              </p14:cNvPr>
              <p14:cNvContentPartPr/>
              <p14:nvPr/>
            </p14:nvContentPartPr>
            <p14:xfrm>
              <a:off x="1762791" y="321069"/>
              <a:ext cx="349200" cy="1854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503B9BB-B619-4D70-8B0F-721CD66AD7A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745151" y="303069"/>
                <a:ext cx="38484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F1F3A11-8BE3-49D0-AFC3-81AD7EF304E7}"/>
                  </a:ext>
                </a:extLst>
              </p14:cNvPr>
              <p14:cNvContentPartPr/>
              <p14:nvPr/>
            </p14:nvContentPartPr>
            <p14:xfrm>
              <a:off x="756231" y="364629"/>
              <a:ext cx="332640" cy="180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F1F3A11-8BE3-49D0-AFC3-81AD7EF304E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38231" y="346629"/>
                <a:ext cx="36828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0CF6BD7-1214-440A-82AB-A198E2F66A1E}"/>
                  </a:ext>
                </a:extLst>
              </p14:cNvPr>
              <p14:cNvContentPartPr/>
              <p14:nvPr/>
            </p14:nvContentPartPr>
            <p14:xfrm>
              <a:off x="277431" y="184989"/>
              <a:ext cx="228960" cy="3704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0CF6BD7-1214-440A-82AB-A198E2F66A1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59431" y="167332"/>
                <a:ext cx="264600" cy="4061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29AEB0A-C6A2-46E9-A3D1-8774D645EEC9}"/>
                  </a:ext>
                </a:extLst>
              </p14:cNvPr>
              <p14:cNvContentPartPr/>
              <p14:nvPr/>
            </p14:nvContentPartPr>
            <p14:xfrm>
              <a:off x="7162791" y="321069"/>
              <a:ext cx="180000" cy="1580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29AEB0A-C6A2-46E9-A3D1-8774D645EEC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144791" y="303069"/>
                <a:ext cx="215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6706B34-8DFE-4F68-B033-44FAE818347C}"/>
                  </a:ext>
                </a:extLst>
              </p14:cNvPr>
              <p14:cNvContentPartPr/>
              <p14:nvPr/>
            </p14:nvContentPartPr>
            <p14:xfrm>
              <a:off x="8348991" y="341949"/>
              <a:ext cx="153360" cy="2077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6706B34-8DFE-4F68-B033-44FAE818347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331351" y="324309"/>
                <a:ext cx="18900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8ABEEEC-E2DB-4AC0-9E55-3B29FD708789}"/>
                  </a:ext>
                </a:extLst>
              </p14:cNvPr>
              <p14:cNvContentPartPr/>
              <p14:nvPr/>
            </p14:nvContentPartPr>
            <p14:xfrm>
              <a:off x="8615751" y="370029"/>
              <a:ext cx="136800" cy="1036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8ABEEEC-E2DB-4AC0-9E55-3B29FD70878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598111" y="352029"/>
                <a:ext cx="17244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5E2E943-7EBD-4DA9-96B6-E3E277119958}"/>
                  </a:ext>
                </a:extLst>
              </p14:cNvPr>
              <p14:cNvContentPartPr/>
              <p14:nvPr/>
            </p14:nvContentPartPr>
            <p14:xfrm>
              <a:off x="9330711" y="391629"/>
              <a:ext cx="172800" cy="1310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5E2E943-7EBD-4DA9-96B6-E3E27711995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313071" y="373989"/>
                <a:ext cx="20844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3BCDB99-D5C4-44DE-9DDB-9616B9E9A6F8}"/>
                  </a:ext>
                </a:extLst>
              </p14:cNvPr>
              <p14:cNvContentPartPr/>
              <p14:nvPr/>
            </p14:nvContentPartPr>
            <p14:xfrm>
              <a:off x="9611871" y="385869"/>
              <a:ext cx="158040" cy="4204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3BCDB99-D5C4-44DE-9DDB-9616B9E9A6F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9594231" y="368229"/>
                <a:ext cx="19368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BC9577B-4FF2-4615-99F8-D0DA4A1730B3}"/>
                  </a:ext>
                </a:extLst>
              </p14:cNvPr>
              <p14:cNvContentPartPr/>
              <p14:nvPr/>
            </p14:nvContentPartPr>
            <p14:xfrm>
              <a:off x="8871711" y="255549"/>
              <a:ext cx="294120" cy="2181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BC9577B-4FF2-4615-99F8-D0DA4A1730B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853711" y="237909"/>
                <a:ext cx="32976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AC27038-7156-43F6-A64D-4BA445843614}"/>
                  </a:ext>
                </a:extLst>
              </p14:cNvPr>
              <p14:cNvContentPartPr/>
              <p14:nvPr/>
            </p14:nvContentPartPr>
            <p14:xfrm>
              <a:off x="7499391" y="304509"/>
              <a:ext cx="746640" cy="1861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AC27038-7156-43F6-A64D-4BA44584361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481751" y="286835"/>
                <a:ext cx="782280" cy="2218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D5D5447-9C63-4905-A486-1A78C4F5D4B3}"/>
                  </a:ext>
                </a:extLst>
              </p14:cNvPr>
              <p14:cNvContentPartPr/>
              <p14:nvPr/>
            </p14:nvContentPartPr>
            <p14:xfrm>
              <a:off x="6694431" y="211629"/>
              <a:ext cx="376200" cy="2624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D5D5447-9C63-4905-A486-1A78C4F5D4B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676791" y="193989"/>
                <a:ext cx="41184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B61C2DF-BD96-49DC-8A2B-257BD5DF0E9F}"/>
                  </a:ext>
                </a:extLst>
              </p14:cNvPr>
              <p14:cNvContentPartPr/>
              <p14:nvPr/>
            </p14:nvContentPartPr>
            <p14:xfrm>
              <a:off x="10765671" y="467949"/>
              <a:ext cx="16560" cy="1202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B61C2DF-BD96-49DC-8A2B-257BD5DF0E9F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0748031" y="449949"/>
                <a:ext cx="5220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9B4B8BC-B66C-4F57-8A20-64582551CCFA}"/>
                  </a:ext>
                </a:extLst>
              </p14:cNvPr>
              <p14:cNvContentPartPr/>
              <p14:nvPr/>
            </p14:nvContentPartPr>
            <p14:xfrm>
              <a:off x="10123791" y="206589"/>
              <a:ext cx="430200" cy="2948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9B4B8BC-B66C-4F57-8A20-64582551CCFA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0106151" y="188949"/>
                <a:ext cx="4658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58C4E71-81A1-421F-A0B1-D64CA9851C12}"/>
                  </a:ext>
                </a:extLst>
              </p14:cNvPr>
              <p14:cNvContentPartPr/>
              <p14:nvPr/>
            </p14:nvContentPartPr>
            <p14:xfrm>
              <a:off x="1393071" y="930549"/>
              <a:ext cx="136440" cy="1807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58C4E71-81A1-421F-A0B1-D64CA9851C12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375431" y="912549"/>
                <a:ext cx="17208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02022C5-F6DF-4072-A8F2-FD0911D07BE8}"/>
                  </a:ext>
                </a:extLst>
              </p14:cNvPr>
              <p14:cNvContentPartPr/>
              <p14:nvPr/>
            </p14:nvContentPartPr>
            <p14:xfrm>
              <a:off x="914271" y="946749"/>
              <a:ext cx="343080" cy="1854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02022C5-F6DF-4072-A8F2-FD0911D07BE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96290" y="929109"/>
                <a:ext cx="378683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E0291DA-16B2-4158-B614-55475A86F75F}"/>
                  </a:ext>
                </a:extLst>
              </p14:cNvPr>
              <p14:cNvContentPartPr/>
              <p14:nvPr/>
            </p14:nvContentPartPr>
            <p14:xfrm>
              <a:off x="309471" y="854229"/>
              <a:ext cx="512640" cy="2671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E0291DA-16B2-4158-B614-55475A86F75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91819" y="836589"/>
                <a:ext cx="548305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A359296-A412-4C76-A188-23DEA8EDE437}"/>
                  </a:ext>
                </a:extLst>
              </p14:cNvPr>
              <p14:cNvContentPartPr/>
              <p14:nvPr/>
            </p14:nvContentPartPr>
            <p14:xfrm>
              <a:off x="1790511" y="903189"/>
              <a:ext cx="185400" cy="2019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A359296-A412-4C76-A188-23DEA8EDE437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772871" y="885189"/>
                <a:ext cx="2210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32F36A7-DBFF-41B4-B6B9-724AC697A14D}"/>
                  </a:ext>
                </a:extLst>
              </p14:cNvPr>
              <p14:cNvContentPartPr/>
              <p14:nvPr/>
            </p14:nvContentPartPr>
            <p14:xfrm>
              <a:off x="2238351" y="799509"/>
              <a:ext cx="15120" cy="64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32F36A7-DBFF-41B4-B6B9-724AC697A14D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220711" y="781869"/>
                <a:ext cx="507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E40787F-35A1-4DCD-B30C-5EC5A84558B3}"/>
                  </a:ext>
                </a:extLst>
              </p14:cNvPr>
              <p14:cNvContentPartPr/>
              <p14:nvPr/>
            </p14:nvContentPartPr>
            <p14:xfrm>
              <a:off x="2661351" y="930189"/>
              <a:ext cx="185400" cy="1486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E40787F-35A1-4DCD-B30C-5EC5A84558B3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643351" y="912189"/>
                <a:ext cx="22104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45C63C1-B9D8-4F04-8B19-2CBFC0F34415}"/>
                  </a:ext>
                </a:extLst>
              </p14:cNvPr>
              <p14:cNvContentPartPr/>
              <p14:nvPr/>
            </p14:nvContentPartPr>
            <p14:xfrm>
              <a:off x="4631271" y="843429"/>
              <a:ext cx="137520" cy="1749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45C63C1-B9D8-4F04-8B19-2CBFC0F34415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613271" y="825789"/>
                <a:ext cx="17316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E7328BC-1E45-401B-A0B5-85F24AC89A29}"/>
                  </a:ext>
                </a:extLst>
              </p14:cNvPr>
              <p14:cNvContentPartPr/>
              <p14:nvPr/>
            </p14:nvContentPartPr>
            <p14:xfrm>
              <a:off x="3809751" y="854229"/>
              <a:ext cx="729720" cy="1965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E7328BC-1E45-401B-A0B5-85F24AC89A2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792111" y="836229"/>
                <a:ext cx="76536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523E6CF-8162-4137-A4DB-5600A286F1EC}"/>
                  </a:ext>
                </a:extLst>
              </p14:cNvPr>
              <p14:cNvContentPartPr/>
              <p14:nvPr/>
            </p14:nvContentPartPr>
            <p14:xfrm>
              <a:off x="3080031" y="883029"/>
              <a:ext cx="615600" cy="1512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523E6CF-8162-4137-A4DB-5600A286F1EC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062391" y="865389"/>
                <a:ext cx="6512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ECBE732-CB31-4AE6-A768-11986CB72772}"/>
                  </a:ext>
                </a:extLst>
              </p14:cNvPr>
              <p14:cNvContentPartPr/>
              <p14:nvPr/>
            </p14:nvContentPartPr>
            <p14:xfrm>
              <a:off x="2252391" y="886989"/>
              <a:ext cx="202680" cy="207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ECBE732-CB31-4AE6-A768-11986CB72772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234423" y="868989"/>
                <a:ext cx="238257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2E24ADE2-29C5-4C5C-985D-B34C4560A251}"/>
                  </a:ext>
                </a:extLst>
              </p14:cNvPr>
              <p14:cNvContentPartPr/>
              <p14:nvPr/>
            </p14:nvContentPartPr>
            <p14:xfrm>
              <a:off x="5015031" y="827229"/>
              <a:ext cx="90360" cy="1620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2E24ADE2-29C5-4C5C-985D-B34C4560A251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997391" y="809229"/>
                <a:ext cx="126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C3FBF86-C5E9-4016-B020-52E7F53B2983}"/>
                  </a:ext>
                </a:extLst>
              </p14:cNvPr>
              <p14:cNvContentPartPr/>
              <p14:nvPr/>
            </p14:nvContentPartPr>
            <p14:xfrm>
              <a:off x="5207991" y="865029"/>
              <a:ext cx="93960" cy="1422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C3FBF86-C5E9-4016-B020-52E7F53B2983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189991" y="847389"/>
                <a:ext cx="1296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57DEC18-700D-4336-8E18-C617649DF218}"/>
                  </a:ext>
                </a:extLst>
              </p14:cNvPr>
              <p14:cNvContentPartPr/>
              <p14:nvPr/>
            </p14:nvContentPartPr>
            <p14:xfrm>
              <a:off x="5414631" y="859629"/>
              <a:ext cx="104400" cy="1526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57DEC18-700D-4336-8E18-C617649DF218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396991" y="841989"/>
                <a:ext cx="14004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E32259F-666F-4156-B0A2-2369C08A23EA}"/>
                  </a:ext>
                </a:extLst>
              </p14:cNvPr>
              <p14:cNvContentPartPr/>
              <p14:nvPr/>
            </p14:nvContentPartPr>
            <p14:xfrm>
              <a:off x="5638551" y="740109"/>
              <a:ext cx="65520" cy="2725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E32259F-666F-4156-B0A2-2369C08A23EA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620911" y="722109"/>
                <a:ext cx="10116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0224AB7-2A29-4FAE-982F-F5584B1A5EC7}"/>
                  </a:ext>
                </a:extLst>
              </p14:cNvPr>
              <p14:cNvContentPartPr/>
              <p14:nvPr/>
            </p14:nvContentPartPr>
            <p14:xfrm>
              <a:off x="5915751" y="843429"/>
              <a:ext cx="180360" cy="1962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0224AB7-2A29-4FAE-982F-F5584B1A5EC7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898111" y="825789"/>
                <a:ext cx="2160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C97720D-BC7C-4B07-B0B2-4EF95DFF53F6}"/>
                  </a:ext>
                </a:extLst>
              </p14:cNvPr>
              <p14:cNvContentPartPr/>
              <p14:nvPr/>
            </p14:nvContentPartPr>
            <p14:xfrm>
              <a:off x="6199071" y="865389"/>
              <a:ext cx="114840" cy="1580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C97720D-BC7C-4B07-B0B2-4EF95DFF53F6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181431" y="847389"/>
                <a:ext cx="1504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EEBB55D2-70BB-4A48-82BE-0870AC70AD82}"/>
                  </a:ext>
                </a:extLst>
              </p14:cNvPr>
              <p14:cNvContentPartPr/>
              <p14:nvPr/>
            </p14:nvContentPartPr>
            <p14:xfrm>
              <a:off x="8245671" y="761709"/>
              <a:ext cx="123840" cy="3002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EBB55D2-70BB-4A48-82BE-0870AC70AD82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8228031" y="744069"/>
                <a:ext cx="15948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833E2F53-5B64-477E-ABED-ED8B08872A74}"/>
                  </a:ext>
                </a:extLst>
              </p14:cNvPr>
              <p14:cNvContentPartPr/>
              <p14:nvPr/>
            </p14:nvContentPartPr>
            <p14:xfrm>
              <a:off x="7739511" y="892389"/>
              <a:ext cx="414360" cy="1476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833E2F53-5B64-477E-ABED-ED8B08872A74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721511" y="874389"/>
                <a:ext cx="45000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68A8F8E-0140-4C53-B632-94E1B660A2E2}"/>
                  </a:ext>
                </a:extLst>
              </p14:cNvPr>
              <p14:cNvContentPartPr/>
              <p14:nvPr/>
            </p14:nvContentPartPr>
            <p14:xfrm>
              <a:off x="7091871" y="876189"/>
              <a:ext cx="365040" cy="1422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68A8F8E-0140-4C53-B632-94E1B660A2E2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073871" y="858234"/>
                <a:ext cx="400680" cy="177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27EAC4B-F54E-461B-A3AA-C66ED5F2A574}"/>
                  </a:ext>
                </a:extLst>
              </p14:cNvPr>
              <p14:cNvContentPartPr/>
              <p14:nvPr/>
            </p14:nvContentPartPr>
            <p14:xfrm>
              <a:off x="6433431" y="794469"/>
              <a:ext cx="544680" cy="2289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27EAC4B-F54E-461B-A3AA-C66ED5F2A574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415431" y="776829"/>
                <a:ext cx="58032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7C425B49-9054-485B-B9B9-C718BFC7517C}"/>
                  </a:ext>
                </a:extLst>
              </p14:cNvPr>
              <p14:cNvContentPartPr/>
              <p14:nvPr/>
            </p14:nvContentPartPr>
            <p14:xfrm>
              <a:off x="8686671" y="924789"/>
              <a:ext cx="180000" cy="1299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7C425B49-9054-485B-B9B9-C718BFC7517C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8668671" y="906789"/>
                <a:ext cx="21564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7C40F6E-6E45-437E-8F60-40533EA40D8C}"/>
                  </a:ext>
                </a:extLst>
              </p14:cNvPr>
              <p14:cNvContentPartPr/>
              <p14:nvPr/>
            </p14:nvContentPartPr>
            <p14:xfrm>
              <a:off x="9172671" y="783669"/>
              <a:ext cx="36720" cy="111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7C40F6E-6E45-437E-8F60-40533EA40D8C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9155031" y="765669"/>
                <a:ext cx="723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E80F7455-73E5-411E-8DB5-8596F3F8F8C0}"/>
                  </a:ext>
                </a:extLst>
              </p14:cNvPr>
              <p14:cNvContentPartPr/>
              <p14:nvPr/>
            </p14:nvContentPartPr>
            <p14:xfrm>
              <a:off x="9590271" y="903549"/>
              <a:ext cx="201600" cy="1742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E80F7455-73E5-411E-8DB5-8596F3F8F8C0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9572631" y="885909"/>
                <a:ext cx="23724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3047BFEA-A048-43B0-85DA-626A946D1416}"/>
                  </a:ext>
                </a:extLst>
              </p14:cNvPr>
              <p14:cNvContentPartPr/>
              <p14:nvPr/>
            </p14:nvContentPartPr>
            <p14:xfrm>
              <a:off x="9143511" y="886269"/>
              <a:ext cx="196920" cy="1807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3047BFEA-A048-43B0-85DA-626A946D1416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9125871" y="868629"/>
                <a:ext cx="2325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00F69A1E-73FC-4435-A6B1-9CC48E7E0D5A}"/>
                  </a:ext>
                </a:extLst>
              </p14:cNvPr>
              <p14:cNvContentPartPr/>
              <p14:nvPr/>
            </p14:nvContentPartPr>
            <p14:xfrm>
              <a:off x="10771071" y="925149"/>
              <a:ext cx="98280" cy="277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00F69A1E-73FC-4435-A6B1-9CC48E7E0D5A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0753431" y="907149"/>
                <a:ext cx="13392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3C0D106D-4140-4A4C-949A-E05C9986EF69}"/>
                  </a:ext>
                </a:extLst>
              </p14:cNvPr>
              <p14:cNvContentPartPr/>
              <p14:nvPr/>
            </p14:nvContentPartPr>
            <p14:xfrm>
              <a:off x="10074471" y="875469"/>
              <a:ext cx="609840" cy="1972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3C0D106D-4140-4A4C-949A-E05C9986EF69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0056831" y="857502"/>
                <a:ext cx="645480" cy="2328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7249677A-6490-447E-8DDA-2D8A82231D7B}"/>
                  </a:ext>
                </a:extLst>
              </p14:cNvPr>
              <p14:cNvContentPartPr/>
              <p14:nvPr/>
            </p14:nvContentPartPr>
            <p14:xfrm>
              <a:off x="385431" y="1496469"/>
              <a:ext cx="175320" cy="2181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7249677A-6490-447E-8DDA-2D8A82231D7B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367791" y="1478829"/>
                <a:ext cx="21096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E0D330A4-B634-4BBD-BB2D-257507BAC630}"/>
                  </a:ext>
                </a:extLst>
              </p14:cNvPr>
              <p14:cNvContentPartPr/>
              <p14:nvPr/>
            </p14:nvContentPartPr>
            <p14:xfrm>
              <a:off x="1883031" y="1464069"/>
              <a:ext cx="152640" cy="1638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E0D330A4-B634-4BBD-BB2D-257507BAC630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865391" y="1446069"/>
                <a:ext cx="18828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46C370EE-648F-4979-B453-6E68780E4CC9}"/>
                  </a:ext>
                </a:extLst>
              </p14:cNvPr>
              <p14:cNvContentPartPr/>
              <p14:nvPr/>
            </p14:nvContentPartPr>
            <p14:xfrm>
              <a:off x="2165631" y="1469109"/>
              <a:ext cx="131400" cy="1803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46C370EE-648F-4979-B453-6E68780E4CC9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2147991" y="1451109"/>
                <a:ext cx="167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F4E6E5E8-305A-498C-A05F-75C36C96E318}"/>
                  </a:ext>
                </a:extLst>
              </p14:cNvPr>
              <p14:cNvContentPartPr/>
              <p14:nvPr/>
            </p14:nvContentPartPr>
            <p14:xfrm>
              <a:off x="2612031" y="1425909"/>
              <a:ext cx="33480" cy="1854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F4E6E5E8-305A-498C-A05F-75C36C96E318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2594391" y="1407909"/>
                <a:ext cx="6912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5347CE5-DE2B-4FCF-A5BE-5AF382D3B3F6}"/>
                  </a:ext>
                </a:extLst>
              </p14:cNvPr>
              <p14:cNvContentPartPr/>
              <p14:nvPr/>
            </p14:nvContentPartPr>
            <p14:xfrm>
              <a:off x="2546871" y="1327989"/>
              <a:ext cx="27720" cy="219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5347CE5-DE2B-4FCF-A5BE-5AF382D3B3F6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2529231" y="1309989"/>
                <a:ext cx="6336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34F3D4C-691A-4904-BFEE-1040C662C0FB}"/>
                  </a:ext>
                </a:extLst>
              </p14:cNvPr>
              <p14:cNvContentPartPr/>
              <p14:nvPr/>
            </p14:nvContentPartPr>
            <p14:xfrm>
              <a:off x="4294311" y="1518429"/>
              <a:ext cx="5760" cy="57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34F3D4C-691A-4904-BFEE-1040C662C0FB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4276311" y="1500429"/>
                <a:ext cx="414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5B0B36C-12B4-484F-9102-B6CE697509EF}"/>
                  </a:ext>
                </a:extLst>
              </p14:cNvPr>
              <p14:cNvContentPartPr/>
              <p14:nvPr/>
            </p14:nvContentPartPr>
            <p14:xfrm>
              <a:off x="3739191" y="1409349"/>
              <a:ext cx="365040" cy="1695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5B0B36C-12B4-484F-9102-B6CE697509EF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3721191" y="1391349"/>
                <a:ext cx="40068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EC9394A4-2BA8-4837-97C5-41BAF4B6BAD9}"/>
                  </a:ext>
                </a:extLst>
              </p14:cNvPr>
              <p14:cNvContentPartPr/>
              <p14:nvPr/>
            </p14:nvContentPartPr>
            <p14:xfrm>
              <a:off x="2742711" y="1360389"/>
              <a:ext cx="898560" cy="4575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EC9394A4-2BA8-4837-97C5-41BAF4B6BAD9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2724718" y="1342749"/>
                <a:ext cx="934186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EF9FE7EF-7DBE-4904-884A-97483F83477E}"/>
                  </a:ext>
                </a:extLst>
              </p14:cNvPr>
              <p14:cNvContentPartPr/>
              <p14:nvPr/>
            </p14:nvContentPartPr>
            <p14:xfrm>
              <a:off x="1213071" y="1409349"/>
              <a:ext cx="583560" cy="2728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EF9FE7EF-7DBE-4904-884A-97483F83477E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195431" y="1391686"/>
                <a:ext cx="619200" cy="3085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61656E33-C2C7-47E7-AC47-582CE068B242}"/>
                  </a:ext>
                </a:extLst>
              </p14:cNvPr>
              <p14:cNvContentPartPr/>
              <p14:nvPr/>
            </p14:nvContentPartPr>
            <p14:xfrm>
              <a:off x="691071" y="1540029"/>
              <a:ext cx="414360" cy="3873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61656E33-C2C7-47E7-AC47-582CE068B242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673071" y="1522012"/>
                <a:ext cx="450000" cy="423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15A033FF-65DD-4BAD-9FA8-F68769CB1F4F}"/>
                  </a:ext>
                </a:extLst>
              </p14:cNvPr>
              <p14:cNvContentPartPr/>
              <p14:nvPr/>
            </p14:nvContentPartPr>
            <p14:xfrm>
              <a:off x="2006871" y="2456676"/>
              <a:ext cx="158760" cy="2624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15A033FF-65DD-4BAD-9FA8-F68769CB1F4F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988871" y="2439036"/>
                <a:ext cx="19440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63BCCDDD-8DB8-444A-9BCA-93E74753FDD3}"/>
                  </a:ext>
                </a:extLst>
              </p14:cNvPr>
              <p14:cNvContentPartPr/>
              <p14:nvPr/>
            </p14:nvContentPartPr>
            <p14:xfrm>
              <a:off x="2279391" y="2576556"/>
              <a:ext cx="185400" cy="1310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63BCCDDD-8DB8-444A-9BCA-93E74753FDD3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2261751" y="2558556"/>
                <a:ext cx="22104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C0EE265D-86C1-42C5-9AB4-7251ADBB3588}"/>
                  </a:ext>
                </a:extLst>
              </p14:cNvPr>
              <p14:cNvContentPartPr/>
              <p14:nvPr/>
            </p14:nvContentPartPr>
            <p14:xfrm>
              <a:off x="2595111" y="2527596"/>
              <a:ext cx="141840" cy="14724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C0EE265D-86C1-42C5-9AB4-7251ADBB3588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2577471" y="2509596"/>
                <a:ext cx="1774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1A06DE81-1140-41DD-B60A-BEE5599796C0}"/>
                  </a:ext>
                </a:extLst>
              </p14:cNvPr>
              <p14:cNvContentPartPr/>
              <p14:nvPr/>
            </p14:nvContentPartPr>
            <p14:xfrm>
              <a:off x="2829111" y="2527236"/>
              <a:ext cx="147240" cy="1533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1A06DE81-1140-41DD-B60A-BEE5599796C0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2811471" y="2509236"/>
                <a:ext cx="18288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E49B0AD8-982A-4021-A5DA-5808F23D4B6C}"/>
                  </a:ext>
                </a:extLst>
              </p14:cNvPr>
              <p14:cNvContentPartPr/>
              <p14:nvPr/>
            </p14:nvContentPartPr>
            <p14:xfrm>
              <a:off x="1593231" y="2549196"/>
              <a:ext cx="305640" cy="1425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E49B0AD8-982A-4021-A5DA-5808F23D4B6C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575591" y="2531556"/>
                <a:ext cx="3412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17F67981-0BCF-4D95-857F-CA60B3EE047F}"/>
                  </a:ext>
                </a:extLst>
              </p14:cNvPr>
              <p14:cNvContentPartPr/>
              <p14:nvPr/>
            </p14:nvContentPartPr>
            <p14:xfrm>
              <a:off x="853431" y="2548836"/>
              <a:ext cx="637560" cy="3708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17F67981-0BCF-4D95-857F-CA60B3EE047F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835791" y="2530853"/>
                <a:ext cx="673200" cy="4064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8A2CD18C-AEB3-4B36-A303-14B2D17C1FD4}"/>
                  </a:ext>
                </a:extLst>
              </p14:cNvPr>
              <p14:cNvContentPartPr/>
              <p14:nvPr/>
            </p14:nvContentPartPr>
            <p14:xfrm>
              <a:off x="4375308" y="2294930"/>
              <a:ext cx="78480" cy="42228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8A2CD18C-AEB3-4B36-A303-14B2D17C1FD4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4357308" y="2277290"/>
                <a:ext cx="11412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68C4E102-7DEB-42DF-A9DA-96491B034A40}"/>
                  </a:ext>
                </a:extLst>
              </p14:cNvPr>
              <p14:cNvContentPartPr/>
              <p14:nvPr/>
            </p14:nvContentPartPr>
            <p14:xfrm>
              <a:off x="4547028" y="2485730"/>
              <a:ext cx="125640" cy="12600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68C4E102-7DEB-42DF-A9DA-96491B034A40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4529028" y="2468090"/>
                <a:ext cx="16128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8834633E-1137-4C3D-9071-F35CDE9F3037}"/>
                  </a:ext>
                </a:extLst>
              </p14:cNvPr>
              <p14:cNvContentPartPr/>
              <p14:nvPr/>
            </p14:nvContentPartPr>
            <p14:xfrm>
              <a:off x="4793268" y="2404370"/>
              <a:ext cx="12240" cy="828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8834633E-1137-4C3D-9071-F35CDE9F3037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4775628" y="2386730"/>
                <a:ext cx="4788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FFCB09AD-0003-424A-B20E-A909E375FD41}"/>
                  </a:ext>
                </a:extLst>
              </p14:cNvPr>
              <p14:cNvContentPartPr/>
              <p14:nvPr/>
            </p14:nvContentPartPr>
            <p14:xfrm>
              <a:off x="7204548" y="2408330"/>
              <a:ext cx="141120" cy="12528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FFCB09AD-0003-424A-B20E-A909E375FD41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7186548" y="2390330"/>
                <a:ext cx="1767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DC4C9128-B3DA-4207-B3C2-282692F59DDC}"/>
                  </a:ext>
                </a:extLst>
              </p14:cNvPr>
              <p14:cNvContentPartPr/>
              <p14:nvPr/>
            </p14:nvContentPartPr>
            <p14:xfrm>
              <a:off x="7434948" y="2416250"/>
              <a:ext cx="97920" cy="9864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DC4C9128-B3DA-4207-B3C2-282692F59DDC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7417308" y="2398250"/>
                <a:ext cx="13356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3B2AE1CE-BC6A-4F92-BD57-FCFEAF047276}"/>
                  </a:ext>
                </a:extLst>
              </p14:cNvPr>
              <p14:cNvContentPartPr/>
              <p14:nvPr/>
            </p14:nvContentPartPr>
            <p14:xfrm>
              <a:off x="6430548" y="2318330"/>
              <a:ext cx="574920" cy="23472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3B2AE1CE-BC6A-4F92-BD57-FCFEAF047276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6412897" y="2300690"/>
                <a:ext cx="610582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416C474C-30E5-444A-8448-68D7E9C08E0A}"/>
                  </a:ext>
                </a:extLst>
              </p14:cNvPr>
              <p14:cNvContentPartPr/>
              <p14:nvPr/>
            </p14:nvContentPartPr>
            <p14:xfrm>
              <a:off x="5121588" y="2427770"/>
              <a:ext cx="1082880" cy="16056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416C474C-30E5-444A-8448-68D7E9C08E0A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5103948" y="2410130"/>
                <a:ext cx="111852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12DF59DE-1518-4BB3-8DF5-742088676EE9}"/>
                  </a:ext>
                </a:extLst>
              </p14:cNvPr>
              <p14:cNvContentPartPr/>
              <p14:nvPr/>
            </p14:nvContentPartPr>
            <p14:xfrm>
              <a:off x="4808388" y="2463050"/>
              <a:ext cx="145440" cy="14112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12DF59DE-1518-4BB3-8DF5-742088676EE9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4790748" y="2445050"/>
                <a:ext cx="18108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443DBCBD-6A42-4787-9FC3-61C12DE540F8}"/>
                  </a:ext>
                </a:extLst>
              </p14:cNvPr>
              <p14:cNvContentPartPr/>
              <p14:nvPr/>
            </p14:nvContentPartPr>
            <p14:xfrm>
              <a:off x="3894708" y="2474570"/>
              <a:ext cx="277920" cy="14688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443DBCBD-6A42-4787-9FC3-61C12DE540F8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3876708" y="2456930"/>
                <a:ext cx="31356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EF352A44-6784-40E9-9F10-10AC0F2C644F}"/>
                  </a:ext>
                </a:extLst>
              </p14:cNvPr>
              <p14:cNvContentPartPr/>
              <p14:nvPr/>
            </p14:nvContentPartPr>
            <p14:xfrm>
              <a:off x="3288828" y="2513810"/>
              <a:ext cx="508320" cy="24660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EF352A44-6784-40E9-9F10-10AC0F2C644F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3270828" y="2495810"/>
                <a:ext cx="54396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AF756692-ED79-45BB-82A0-2F24F867540E}"/>
                  </a:ext>
                </a:extLst>
              </p14:cNvPr>
              <p14:cNvContentPartPr/>
              <p14:nvPr/>
            </p14:nvContentPartPr>
            <p14:xfrm>
              <a:off x="7629708" y="2357570"/>
              <a:ext cx="754920" cy="15660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AF756692-ED79-45BB-82A0-2F24F867540E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7612068" y="2339570"/>
                <a:ext cx="79056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FA9B3F29-4985-4A47-9946-F103C97AD98A}"/>
                  </a:ext>
                </a:extLst>
              </p14:cNvPr>
              <p14:cNvContentPartPr/>
              <p14:nvPr/>
            </p14:nvContentPartPr>
            <p14:xfrm>
              <a:off x="8568138" y="2513829"/>
              <a:ext cx="8280" cy="10584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FA9B3F29-4985-4A47-9946-F103C97AD98A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8550138" y="2495829"/>
                <a:ext cx="439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22C5DE96-6668-4B1E-B2E4-72F9777262FE}"/>
                  </a:ext>
                </a:extLst>
              </p14:cNvPr>
              <p14:cNvContentPartPr/>
              <p14:nvPr/>
            </p14:nvContentPartPr>
            <p14:xfrm>
              <a:off x="8744178" y="2388549"/>
              <a:ext cx="113760" cy="11340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22C5DE96-6668-4B1E-B2E4-72F9777262FE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8726178" y="2370549"/>
                <a:ext cx="14940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FAC4E629-F717-48AA-A31B-CB1D2563883C}"/>
                  </a:ext>
                </a:extLst>
              </p14:cNvPr>
              <p14:cNvContentPartPr/>
              <p14:nvPr/>
            </p14:nvContentPartPr>
            <p14:xfrm>
              <a:off x="10275978" y="2201349"/>
              <a:ext cx="4320" cy="1584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FAC4E629-F717-48AA-A31B-CB1D2563883C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10257978" y="2183349"/>
                <a:ext cx="3996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F2C36A64-F94F-43B9-866C-B06740EFEE04}"/>
                  </a:ext>
                </a:extLst>
              </p14:cNvPr>
              <p14:cNvContentPartPr/>
              <p14:nvPr/>
            </p14:nvContentPartPr>
            <p14:xfrm>
              <a:off x="11049258" y="2192709"/>
              <a:ext cx="419040" cy="34092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F2C36A64-F94F-43B9-866C-B06740EFEE04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11031618" y="2175069"/>
                <a:ext cx="45468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E59925AE-6F15-406D-9209-8111428538FC}"/>
                  </a:ext>
                </a:extLst>
              </p14:cNvPr>
              <p14:cNvContentPartPr/>
              <p14:nvPr/>
            </p14:nvContentPartPr>
            <p14:xfrm>
              <a:off x="10314858" y="2283069"/>
              <a:ext cx="637200" cy="29736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E59925AE-6F15-406D-9209-8111428538FC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10297218" y="2265429"/>
                <a:ext cx="67284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BCDA8761-DE37-4B7D-9D93-D662364A93E4}"/>
                  </a:ext>
                </a:extLst>
              </p14:cNvPr>
              <p14:cNvContentPartPr/>
              <p14:nvPr/>
            </p14:nvContentPartPr>
            <p14:xfrm>
              <a:off x="9060618" y="2357589"/>
              <a:ext cx="1086480" cy="32148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BCDA8761-DE37-4B7D-9D93-D662364A93E4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9042618" y="2339929"/>
                <a:ext cx="1122120" cy="35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95E9E224-07B3-4EC6-BEA7-C1333DDDDCE1}"/>
                  </a:ext>
                </a:extLst>
              </p14:cNvPr>
              <p14:cNvContentPartPr/>
              <p14:nvPr/>
            </p14:nvContentPartPr>
            <p14:xfrm>
              <a:off x="957831" y="3031149"/>
              <a:ext cx="245160" cy="32184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95E9E224-07B3-4EC6-BEA7-C1333DDDDCE1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939831" y="3013149"/>
                <a:ext cx="28080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52E79CBE-4A37-4AE4-ABEE-B4E4C6EA696D}"/>
                  </a:ext>
                </a:extLst>
              </p14:cNvPr>
              <p14:cNvContentPartPr/>
              <p14:nvPr/>
            </p14:nvContentPartPr>
            <p14:xfrm>
              <a:off x="1523751" y="3129429"/>
              <a:ext cx="245160" cy="21276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52E79CBE-4A37-4AE4-ABEE-B4E4C6EA696D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1506111" y="3111789"/>
                <a:ext cx="28080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C3B57E16-3959-4F94-9F12-F310D571EBF2}"/>
                  </a:ext>
                </a:extLst>
              </p14:cNvPr>
              <p14:cNvContentPartPr/>
              <p14:nvPr/>
            </p14:nvContentPartPr>
            <p14:xfrm>
              <a:off x="1910391" y="3161469"/>
              <a:ext cx="109080" cy="1188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C3B57E16-3959-4F94-9F12-F310D571EBF2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1892391" y="3143829"/>
                <a:ext cx="1447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80C65021-9F1B-44E7-8E3E-0881140C5B45}"/>
                  </a:ext>
                </a:extLst>
              </p14:cNvPr>
              <p14:cNvContentPartPr/>
              <p14:nvPr/>
            </p14:nvContentPartPr>
            <p14:xfrm>
              <a:off x="1948191" y="3238149"/>
              <a:ext cx="125640" cy="1152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80C65021-9F1B-44E7-8E3E-0881140C5B45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1930551" y="3220149"/>
                <a:ext cx="16128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551F61B0-68BF-4164-85CE-C56666B4A8CC}"/>
                  </a:ext>
                </a:extLst>
              </p14:cNvPr>
              <p14:cNvContentPartPr/>
              <p14:nvPr/>
            </p14:nvContentPartPr>
            <p14:xfrm>
              <a:off x="2219631" y="3042309"/>
              <a:ext cx="224280" cy="26712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551F61B0-68BF-4164-85CE-C56666B4A8CC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2201631" y="3024669"/>
                <a:ext cx="25992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613320AC-1C68-42B3-8250-D96E1BFCA0C0}"/>
                  </a:ext>
                </a:extLst>
              </p14:cNvPr>
              <p14:cNvContentPartPr/>
              <p14:nvPr/>
            </p14:nvContentPartPr>
            <p14:xfrm>
              <a:off x="3336351" y="3156789"/>
              <a:ext cx="403200" cy="13572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613320AC-1C68-42B3-8250-D96E1BFCA0C0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3318351" y="3138837"/>
                <a:ext cx="438840" cy="1712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11333CD7-F684-4865-AA53-2F64AAEECAF1}"/>
                  </a:ext>
                </a:extLst>
              </p14:cNvPr>
              <p14:cNvContentPartPr/>
              <p14:nvPr/>
            </p14:nvContentPartPr>
            <p14:xfrm>
              <a:off x="2743071" y="2998749"/>
              <a:ext cx="506520" cy="26748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11333CD7-F684-4865-AA53-2F64AAEECAF1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2725071" y="2981109"/>
                <a:ext cx="54216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B6FE3838-B543-41D9-9CD1-FD404BC42A80}"/>
                  </a:ext>
                </a:extLst>
              </p14:cNvPr>
              <p14:cNvContentPartPr/>
              <p14:nvPr/>
            </p14:nvContentPartPr>
            <p14:xfrm>
              <a:off x="4032951" y="3124029"/>
              <a:ext cx="98280" cy="13104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B6FE3838-B543-41D9-9CD1-FD404BC42A80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4015311" y="3106029"/>
                <a:ext cx="1339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5F078C8C-CA05-42D6-8450-6DB3E9426AEB}"/>
                  </a:ext>
                </a:extLst>
              </p14:cNvPr>
              <p14:cNvContentPartPr/>
              <p14:nvPr/>
            </p14:nvContentPartPr>
            <p14:xfrm>
              <a:off x="4223391" y="3134469"/>
              <a:ext cx="163800" cy="12564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5F078C8C-CA05-42D6-8450-6DB3E9426AEB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4205751" y="3116829"/>
                <a:ext cx="1994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26355D02-6A7B-4F2C-BA42-CC58A1B6B539}"/>
                  </a:ext>
                </a:extLst>
              </p14:cNvPr>
              <p14:cNvContentPartPr/>
              <p14:nvPr/>
            </p14:nvContentPartPr>
            <p14:xfrm>
              <a:off x="4969311" y="3102069"/>
              <a:ext cx="125640" cy="9828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26355D02-6A7B-4F2C-BA42-CC58A1B6B539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4951311" y="3084429"/>
                <a:ext cx="1612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D49FC6E9-F124-48A0-8A25-0AD2D84511ED}"/>
                  </a:ext>
                </a:extLst>
              </p14:cNvPr>
              <p14:cNvContentPartPr/>
              <p14:nvPr/>
            </p14:nvContentPartPr>
            <p14:xfrm>
              <a:off x="5186751" y="3107109"/>
              <a:ext cx="207000" cy="12096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D49FC6E9-F124-48A0-8A25-0AD2D84511ED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5169111" y="3089109"/>
                <a:ext cx="24264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CD3CA783-82F0-4741-B557-EEC27FD62936}"/>
                  </a:ext>
                </a:extLst>
              </p14:cNvPr>
              <p14:cNvContentPartPr/>
              <p14:nvPr/>
            </p14:nvContentPartPr>
            <p14:xfrm>
              <a:off x="4539111" y="3004149"/>
              <a:ext cx="333000" cy="23976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CD3CA783-82F0-4741-B557-EEC27FD62936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4521471" y="2986509"/>
                <a:ext cx="36864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0B823866-EA90-4A31-B872-6B38652AF082}"/>
                  </a:ext>
                </a:extLst>
              </p14:cNvPr>
              <p14:cNvContentPartPr/>
              <p14:nvPr/>
            </p14:nvContentPartPr>
            <p14:xfrm>
              <a:off x="5704071" y="2971749"/>
              <a:ext cx="71640" cy="26172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0B823866-EA90-4A31-B872-6B38652AF082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5686071" y="2953749"/>
                <a:ext cx="10728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C082FF92-E825-479C-ACDE-75675335741F}"/>
                  </a:ext>
                </a:extLst>
              </p14:cNvPr>
              <p14:cNvContentPartPr/>
              <p14:nvPr/>
            </p14:nvContentPartPr>
            <p14:xfrm>
              <a:off x="1349871" y="3743589"/>
              <a:ext cx="125280" cy="22428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C082FF92-E825-479C-ACDE-75675335741F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1332231" y="3725949"/>
                <a:ext cx="16092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0A7311BB-0E4C-4591-8F8F-277D7DD69897}"/>
                  </a:ext>
                </a:extLst>
              </p14:cNvPr>
              <p14:cNvContentPartPr/>
              <p14:nvPr/>
            </p14:nvContentPartPr>
            <p14:xfrm>
              <a:off x="1589271" y="3804429"/>
              <a:ext cx="109080" cy="18000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0A7311BB-0E4C-4591-8F8F-277D7DD69897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1571271" y="3786429"/>
                <a:ext cx="14472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3060E330-8508-4622-AFBF-7B5D7EB44875}"/>
                  </a:ext>
                </a:extLst>
              </p14:cNvPr>
              <p14:cNvContentPartPr/>
              <p14:nvPr/>
            </p14:nvContentPartPr>
            <p14:xfrm>
              <a:off x="2748471" y="3793629"/>
              <a:ext cx="147600" cy="17460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3060E330-8508-4622-AFBF-7B5D7EB44875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2730471" y="3775629"/>
                <a:ext cx="18324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FCF96C94-6DC7-402D-A627-C7EAB692781C}"/>
                  </a:ext>
                </a:extLst>
              </p14:cNvPr>
              <p14:cNvContentPartPr/>
              <p14:nvPr/>
            </p14:nvContentPartPr>
            <p14:xfrm>
              <a:off x="3009831" y="3793629"/>
              <a:ext cx="103680" cy="15264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FCF96C94-6DC7-402D-A627-C7EAB692781C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2991831" y="3775629"/>
                <a:ext cx="13932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5BDD131C-ADC1-4066-9744-10FFD409C787}"/>
                  </a:ext>
                </a:extLst>
              </p14:cNvPr>
              <p14:cNvContentPartPr/>
              <p14:nvPr/>
            </p14:nvContentPartPr>
            <p14:xfrm>
              <a:off x="3287391" y="3804429"/>
              <a:ext cx="185400" cy="11772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5BDD131C-ADC1-4066-9744-10FFD409C787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3269391" y="3786789"/>
                <a:ext cx="22104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773B92FC-4E2B-4E32-A787-A6E6FDBAB2FB}"/>
                  </a:ext>
                </a:extLst>
              </p14:cNvPr>
              <p14:cNvContentPartPr/>
              <p14:nvPr/>
            </p14:nvContentPartPr>
            <p14:xfrm>
              <a:off x="2525271" y="3662589"/>
              <a:ext cx="136440" cy="30564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773B92FC-4E2B-4E32-A787-A6E6FDBAB2FB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2507271" y="3644589"/>
                <a:ext cx="17208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A74F7B4B-3693-436F-AD69-059B1EFBF959}"/>
                  </a:ext>
                </a:extLst>
              </p14:cNvPr>
              <p14:cNvContentPartPr/>
              <p14:nvPr/>
            </p14:nvContentPartPr>
            <p14:xfrm>
              <a:off x="1975551" y="3760509"/>
              <a:ext cx="430560" cy="20772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A74F7B4B-3693-436F-AD69-059B1EFBF959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1957896" y="3742509"/>
                <a:ext cx="46623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98177C0A-8895-40FE-97BA-29F27ED5D9AF}"/>
                  </a:ext>
                </a:extLst>
              </p14:cNvPr>
              <p14:cNvContentPartPr/>
              <p14:nvPr/>
            </p14:nvContentPartPr>
            <p14:xfrm>
              <a:off x="941271" y="3662949"/>
              <a:ext cx="267120" cy="28872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98177C0A-8895-40FE-97BA-29F27ED5D9AF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923631" y="3644971"/>
                <a:ext cx="302760" cy="3243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ABEAE93C-B03E-430D-87FA-412299B89DEC}"/>
                  </a:ext>
                </a:extLst>
              </p14:cNvPr>
              <p14:cNvContentPartPr/>
              <p14:nvPr/>
            </p14:nvContentPartPr>
            <p14:xfrm>
              <a:off x="3744231" y="3733509"/>
              <a:ext cx="153000" cy="15804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ABEAE93C-B03E-430D-87FA-412299B89DEC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3726591" y="3715869"/>
                <a:ext cx="188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5F916E78-48C7-4C45-A738-110539188820}"/>
                  </a:ext>
                </a:extLst>
              </p14:cNvPr>
              <p14:cNvContentPartPr/>
              <p14:nvPr/>
            </p14:nvContentPartPr>
            <p14:xfrm>
              <a:off x="4103871" y="3799029"/>
              <a:ext cx="6480" cy="2772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5F916E78-48C7-4C45-A738-110539188820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4085871" y="3781029"/>
                <a:ext cx="4212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B538FF63-9152-4CC1-9C8C-5AFA3B4C2FB2}"/>
                  </a:ext>
                </a:extLst>
              </p14:cNvPr>
              <p14:cNvContentPartPr/>
              <p14:nvPr/>
            </p14:nvContentPartPr>
            <p14:xfrm>
              <a:off x="4288911" y="3696069"/>
              <a:ext cx="163800" cy="26136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B538FF63-9152-4CC1-9C8C-5AFA3B4C2FB2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4270911" y="3678069"/>
                <a:ext cx="19944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81293970-E05B-495C-94F3-8F15557C5EB1}"/>
                  </a:ext>
                </a:extLst>
              </p14:cNvPr>
              <p14:cNvContentPartPr/>
              <p14:nvPr/>
            </p14:nvContentPartPr>
            <p14:xfrm>
              <a:off x="4544151" y="3706509"/>
              <a:ext cx="110520" cy="12600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81293970-E05B-495C-94F3-8F15557C5EB1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4526511" y="3688509"/>
                <a:ext cx="14616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CB57BFF4-2F26-4473-B801-04EFC195C7EE}"/>
                  </a:ext>
                </a:extLst>
              </p14:cNvPr>
              <p14:cNvContentPartPr/>
              <p14:nvPr/>
            </p14:nvContentPartPr>
            <p14:xfrm>
              <a:off x="4740351" y="3652149"/>
              <a:ext cx="262440" cy="16416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CB57BFF4-2F26-4473-B801-04EFC195C7EE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4722351" y="3634149"/>
                <a:ext cx="29808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4C246E6B-506C-4FF0-A0B8-BBB8C8D100A5}"/>
                  </a:ext>
                </a:extLst>
              </p14:cNvPr>
              <p14:cNvContentPartPr/>
              <p14:nvPr/>
            </p14:nvContentPartPr>
            <p14:xfrm>
              <a:off x="5110791" y="3657549"/>
              <a:ext cx="359640" cy="15264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4C246E6B-506C-4FF0-A0B8-BBB8C8D100A5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5092791" y="3639549"/>
                <a:ext cx="3952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006C2294-7847-4664-8F7E-BF716CB50E73}"/>
                  </a:ext>
                </a:extLst>
              </p14:cNvPr>
              <p14:cNvContentPartPr/>
              <p14:nvPr/>
            </p14:nvContentPartPr>
            <p14:xfrm>
              <a:off x="5649351" y="3548469"/>
              <a:ext cx="87480" cy="28872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006C2294-7847-4664-8F7E-BF716CB50E73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5631711" y="3530829"/>
                <a:ext cx="12312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C0EFA99B-2D6E-468A-805B-B7E0DE65C6D0}"/>
                  </a:ext>
                </a:extLst>
              </p14:cNvPr>
              <p14:cNvContentPartPr/>
              <p14:nvPr/>
            </p14:nvContentPartPr>
            <p14:xfrm>
              <a:off x="5872551" y="3635589"/>
              <a:ext cx="147240" cy="15300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C0EFA99B-2D6E-468A-805B-B7E0DE65C6D0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5854911" y="3617949"/>
                <a:ext cx="1828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8C9EABA6-CC9C-416C-9C4A-C19DB27CC17F}"/>
                  </a:ext>
                </a:extLst>
              </p14:cNvPr>
              <p14:cNvContentPartPr/>
              <p14:nvPr/>
            </p14:nvContentPartPr>
            <p14:xfrm>
              <a:off x="6155871" y="3771669"/>
              <a:ext cx="17280" cy="12024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8C9EABA6-CC9C-416C-9C4A-C19DB27CC17F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6137871" y="3754029"/>
                <a:ext cx="529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B2337566-2077-4A19-8536-D07999B9F920}"/>
                  </a:ext>
                </a:extLst>
              </p14:cNvPr>
              <p14:cNvContentPartPr/>
              <p14:nvPr/>
            </p14:nvContentPartPr>
            <p14:xfrm>
              <a:off x="6329751" y="3624069"/>
              <a:ext cx="185400" cy="15336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B2337566-2077-4A19-8536-D07999B9F920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6312111" y="3606429"/>
                <a:ext cx="22104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2FD57D83-ADAB-43FF-9008-730AEBEEA5FB}"/>
                  </a:ext>
                </a:extLst>
              </p14:cNvPr>
              <p14:cNvContentPartPr/>
              <p14:nvPr/>
            </p14:nvContentPartPr>
            <p14:xfrm>
              <a:off x="6678231" y="3679149"/>
              <a:ext cx="87480" cy="1692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2FD57D83-ADAB-43FF-9008-730AEBEEA5FB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6660231" y="3661509"/>
                <a:ext cx="12312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0AD29A02-05D7-4A17-82B1-89B973BD0F64}"/>
                  </a:ext>
                </a:extLst>
              </p14:cNvPr>
              <p14:cNvContentPartPr/>
              <p14:nvPr/>
            </p14:nvContentPartPr>
            <p14:xfrm>
              <a:off x="6912231" y="3559629"/>
              <a:ext cx="33120" cy="19080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0AD29A02-05D7-4A17-82B1-89B973BD0F64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6894591" y="3541629"/>
                <a:ext cx="6876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83AA6F65-0BE7-41D3-B2DA-9F5DDA27AF84}"/>
                  </a:ext>
                </a:extLst>
              </p14:cNvPr>
              <p14:cNvContentPartPr/>
              <p14:nvPr/>
            </p14:nvContentPartPr>
            <p14:xfrm>
              <a:off x="7053711" y="3499509"/>
              <a:ext cx="142920" cy="31608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83AA6F65-0BE7-41D3-B2DA-9F5DDA27AF84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7036071" y="3481869"/>
                <a:ext cx="17856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7D5FA828-DC5B-4D3B-AB53-F7BE7F1E2938}"/>
                  </a:ext>
                </a:extLst>
              </p14:cNvPr>
              <p14:cNvContentPartPr/>
              <p14:nvPr/>
            </p14:nvContentPartPr>
            <p14:xfrm>
              <a:off x="1017591" y="4277469"/>
              <a:ext cx="201960" cy="40320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7D5FA828-DC5B-4D3B-AB53-F7BE7F1E2938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999591" y="4259829"/>
                <a:ext cx="23760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4AF1EA2E-0E75-42DF-9C78-5879544FA559}"/>
                  </a:ext>
                </a:extLst>
              </p14:cNvPr>
              <p14:cNvContentPartPr/>
              <p14:nvPr/>
            </p14:nvContentPartPr>
            <p14:xfrm>
              <a:off x="1436271" y="4457469"/>
              <a:ext cx="120600" cy="18000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4AF1EA2E-0E75-42DF-9C78-5879544FA559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1418271" y="4439469"/>
                <a:ext cx="1562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5B24A37D-6654-46C9-BF16-5D2852F5ADF9}"/>
                  </a:ext>
                </a:extLst>
              </p14:cNvPr>
              <p14:cNvContentPartPr/>
              <p14:nvPr/>
            </p14:nvContentPartPr>
            <p14:xfrm>
              <a:off x="1649031" y="4462869"/>
              <a:ext cx="120600" cy="15876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5B24A37D-6654-46C9-BF16-5D2852F5ADF9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1631031" y="4445229"/>
                <a:ext cx="1562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F9B6997D-921E-439D-BE78-8A44B4E56F1B}"/>
                  </a:ext>
                </a:extLst>
              </p14:cNvPr>
              <p14:cNvContentPartPr/>
              <p14:nvPr/>
            </p14:nvContentPartPr>
            <p14:xfrm>
              <a:off x="2102631" y="4468269"/>
              <a:ext cx="118440" cy="26712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F9B6997D-921E-439D-BE78-8A44B4E56F1B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2084631" y="4450629"/>
                <a:ext cx="15408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1B6A151F-EB8B-4BA8-9F68-B4BB4521D302}"/>
                  </a:ext>
                </a:extLst>
              </p14:cNvPr>
              <p14:cNvContentPartPr/>
              <p14:nvPr/>
            </p14:nvContentPartPr>
            <p14:xfrm>
              <a:off x="2345631" y="4474029"/>
              <a:ext cx="93600" cy="12564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1B6A151F-EB8B-4BA8-9F68-B4BB4521D302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2327631" y="4456029"/>
                <a:ext cx="1292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29F288C9-0C5A-4C21-B604-ECB8AA43A3A7}"/>
                  </a:ext>
                </a:extLst>
              </p14:cNvPr>
              <p14:cNvContentPartPr/>
              <p14:nvPr/>
            </p14:nvContentPartPr>
            <p14:xfrm>
              <a:off x="2900751" y="4310589"/>
              <a:ext cx="16560" cy="2772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29F288C9-0C5A-4C21-B604-ECB8AA43A3A7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2883111" y="4292589"/>
                <a:ext cx="5220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888DC6C1-ED6F-4AE8-8F47-FFCB640513FA}"/>
                  </a:ext>
                </a:extLst>
              </p14:cNvPr>
              <p14:cNvContentPartPr/>
              <p14:nvPr/>
            </p14:nvContentPartPr>
            <p14:xfrm>
              <a:off x="3891471" y="4152549"/>
              <a:ext cx="218520" cy="54000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888DC6C1-ED6F-4AE8-8F47-FFCB640513FA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3873471" y="4134909"/>
                <a:ext cx="25416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C1763692-DE36-4571-BF26-3BE305C4C0A4}"/>
                  </a:ext>
                </a:extLst>
              </p14:cNvPr>
              <p14:cNvContentPartPr/>
              <p14:nvPr/>
            </p14:nvContentPartPr>
            <p14:xfrm>
              <a:off x="3363351" y="4267029"/>
              <a:ext cx="370800" cy="30060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C1763692-DE36-4571-BF26-3BE305C4C0A4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3345694" y="4249029"/>
                <a:ext cx="406475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A0F86D84-D425-45D4-8FF7-7C85463B5723}"/>
                  </a:ext>
                </a:extLst>
              </p14:cNvPr>
              <p14:cNvContentPartPr/>
              <p14:nvPr/>
            </p14:nvContentPartPr>
            <p14:xfrm>
              <a:off x="2911911" y="4391949"/>
              <a:ext cx="201600" cy="16956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A0F86D84-D425-45D4-8FF7-7C85463B5723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2893943" y="4374271"/>
                <a:ext cx="237176" cy="205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BD45BFF5-A663-4C03-8E76-CCDF98A20C26}"/>
                  </a:ext>
                </a:extLst>
              </p14:cNvPr>
              <p14:cNvContentPartPr/>
              <p14:nvPr/>
            </p14:nvContentPartPr>
            <p14:xfrm>
              <a:off x="2543631" y="4315989"/>
              <a:ext cx="90720" cy="28332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BD45BFF5-A663-4C03-8E76-CCDF98A20C26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2525631" y="4298349"/>
                <a:ext cx="12636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357C6DE7-092F-4FFE-9E48-BCE36AD7E614}"/>
                  </a:ext>
                </a:extLst>
              </p14:cNvPr>
              <p14:cNvContentPartPr/>
              <p14:nvPr/>
            </p14:nvContentPartPr>
            <p14:xfrm>
              <a:off x="1855671" y="4337949"/>
              <a:ext cx="120240" cy="31608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357C6DE7-092F-4FFE-9E48-BCE36AD7E614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1838031" y="4319949"/>
                <a:ext cx="155880" cy="35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0324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585538E-91F0-41B6-A5B0-FCEDD986C8C4}"/>
                  </a:ext>
                </a:extLst>
              </p14:cNvPr>
              <p14:cNvContentPartPr/>
              <p14:nvPr/>
            </p14:nvContentPartPr>
            <p14:xfrm>
              <a:off x="1332951" y="325749"/>
              <a:ext cx="196920" cy="174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585538E-91F0-41B6-A5B0-FCEDD986C8C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14951" y="308109"/>
                <a:ext cx="23256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6CC6600-3DA0-4829-9DDD-65F3214A503E}"/>
                  </a:ext>
                </a:extLst>
              </p14:cNvPr>
              <p14:cNvContentPartPr/>
              <p14:nvPr/>
            </p14:nvContentPartPr>
            <p14:xfrm>
              <a:off x="2574231" y="235749"/>
              <a:ext cx="316080" cy="2214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6CC6600-3DA0-4829-9DDD-65F3214A503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56251" y="217778"/>
                <a:ext cx="351679" cy="2569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0872C91-78E5-4E38-83D3-4A9F0E6E852C}"/>
                  </a:ext>
                </a:extLst>
              </p14:cNvPr>
              <p14:cNvContentPartPr/>
              <p14:nvPr/>
            </p14:nvContentPartPr>
            <p14:xfrm>
              <a:off x="1730751" y="206589"/>
              <a:ext cx="669960" cy="2725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0872C91-78E5-4E38-83D3-4A9F0E6E852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12751" y="188949"/>
                <a:ext cx="70560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D212DB1-C57E-4A45-BA89-120ED6198C70}"/>
                  </a:ext>
                </a:extLst>
              </p14:cNvPr>
              <p14:cNvContentPartPr/>
              <p14:nvPr/>
            </p14:nvContentPartPr>
            <p14:xfrm>
              <a:off x="560391" y="326469"/>
              <a:ext cx="675360" cy="1746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D212DB1-C57E-4A45-BA89-120ED6198C7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2391" y="308469"/>
                <a:ext cx="7110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0ECDD3E-A6B8-4F55-B67C-F887F5591393}"/>
                  </a:ext>
                </a:extLst>
              </p14:cNvPr>
              <p14:cNvContentPartPr/>
              <p14:nvPr/>
            </p14:nvContentPartPr>
            <p14:xfrm>
              <a:off x="293631" y="255549"/>
              <a:ext cx="174600" cy="2509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0ECDD3E-A6B8-4F55-B67C-F887F559139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75991" y="237884"/>
                <a:ext cx="210240" cy="286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A5A991E-9FD1-486D-B6C7-9B8FFC3CF3F8}"/>
                  </a:ext>
                </a:extLst>
              </p14:cNvPr>
              <p14:cNvContentPartPr/>
              <p14:nvPr/>
            </p14:nvContentPartPr>
            <p14:xfrm>
              <a:off x="6003231" y="179589"/>
              <a:ext cx="283680" cy="2235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A5A991E-9FD1-486D-B6C7-9B8FFC3CF3F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985569" y="161589"/>
                <a:ext cx="319365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838E9FA-4794-4F31-AB35-71DA0DFBE0D1}"/>
                  </a:ext>
                </a:extLst>
              </p14:cNvPr>
              <p14:cNvContentPartPr/>
              <p14:nvPr/>
            </p14:nvContentPartPr>
            <p14:xfrm>
              <a:off x="6476991" y="277509"/>
              <a:ext cx="251280" cy="1292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838E9FA-4794-4F31-AB35-71DA0DFBE0D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458991" y="259509"/>
                <a:ext cx="28692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7A9DFDB-5C0B-41EA-96CD-472F9F36FB62}"/>
                  </a:ext>
                </a:extLst>
              </p14:cNvPr>
              <p14:cNvContentPartPr/>
              <p14:nvPr/>
            </p14:nvContentPartPr>
            <p14:xfrm>
              <a:off x="8387151" y="309909"/>
              <a:ext cx="332280" cy="1036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7A9DFDB-5C0B-41EA-96CD-472F9F36FB6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369511" y="292269"/>
                <a:ext cx="36792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C6BCBA3-DB02-4099-9CB4-5DE03BDC56EA}"/>
                  </a:ext>
                </a:extLst>
              </p14:cNvPr>
              <p14:cNvContentPartPr/>
              <p14:nvPr/>
            </p14:nvContentPartPr>
            <p14:xfrm>
              <a:off x="8828151" y="306309"/>
              <a:ext cx="156240" cy="1728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C6BCBA3-DB02-4099-9CB4-5DE03BDC56E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810151" y="288669"/>
                <a:ext cx="19188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8C35803-C91B-415E-AAD7-E860AC46F4F7}"/>
                  </a:ext>
                </a:extLst>
              </p14:cNvPr>
              <p14:cNvContentPartPr/>
              <p14:nvPr/>
            </p14:nvContentPartPr>
            <p14:xfrm>
              <a:off x="9943791" y="293349"/>
              <a:ext cx="129240" cy="1371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8C35803-C91B-415E-AAD7-E860AC46F4F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926151" y="275349"/>
                <a:ext cx="1648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947BAEA-B696-4688-8675-A8D99FFC871F}"/>
                  </a:ext>
                </a:extLst>
              </p14:cNvPr>
              <p14:cNvContentPartPr/>
              <p14:nvPr/>
            </p14:nvContentPartPr>
            <p14:xfrm>
              <a:off x="9123711" y="184989"/>
              <a:ext cx="690480" cy="2178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947BAEA-B696-4688-8675-A8D99FFC871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106071" y="167019"/>
                <a:ext cx="726120" cy="253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14ED4F9-B259-4560-BC55-D840EFF084EE}"/>
                  </a:ext>
                </a:extLst>
              </p14:cNvPr>
              <p14:cNvContentPartPr/>
              <p14:nvPr/>
            </p14:nvContentPartPr>
            <p14:xfrm>
              <a:off x="7929951" y="255189"/>
              <a:ext cx="360000" cy="1746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14ED4F9-B259-4560-BC55-D840EFF084E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912311" y="237226"/>
                <a:ext cx="395640" cy="2101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D24DB4E-0327-49F0-A782-38198871B3B4}"/>
                  </a:ext>
                </a:extLst>
              </p14:cNvPr>
              <p14:cNvContentPartPr/>
              <p14:nvPr/>
            </p14:nvContentPartPr>
            <p14:xfrm>
              <a:off x="7276551" y="163029"/>
              <a:ext cx="419760" cy="2509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D24DB4E-0327-49F0-A782-38198871B3B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258566" y="145029"/>
                <a:ext cx="455369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B85E8B5-A333-4978-9FDF-804E0EE6572A}"/>
                  </a:ext>
                </a:extLst>
              </p14:cNvPr>
              <p14:cNvContentPartPr/>
              <p14:nvPr/>
            </p14:nvContentPartPr>
            <p14:xfrm>
              <a:off x="6835911" y="211989"/>
              <a:ext cx="327240" cy="1692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B85E8B5-A333-4978-9FDF-804E0EE6572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818252" y="194349"/>
                <a:ext cx="362919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DCF9838-BF3D-407E-8392-D1B5FE6CC294}"/>
                  </a:ext>
                </a:extLst>
              </p14:cNvPr>
              <p14:cNvContentPartPr/>
              <p14:nvPr/>
            </p14:nvContentPartPr>
            <p14:xfrm>
              <a:off x="11217471" y="397029"/>
              <a:ext cx="44280" cy="766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DCF9838-BF3D-407E-8392-D1B5FE6CC29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1199831" y="379029"/>
                <a:ext cx="7992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D546D1A-C1C2-4A08-93F5-30154E75832A}"/>
                  </a:ext>
                </a:extLst>
              </p14:cNvPr>
              <p14:cNvContentPartPr/>
              <p14:nvPr/>
            </p14:nvContentPartPr>
            <p14:xfrm>
              <a:off x="10439151" y="156909"/>
              <a:ext cx="501480" cy="2736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D546D1A-C1C2-4A08-93F5-30154E75832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421151" y="139269"/>
                <a:ext cx="53712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20B17E7-4B1E-4C6C-90E0-A36434779C1F}"/>
                  </a:ext>
                </a:extLst>
              </p14:cNvPr>
              <p14:cNvContentPartPr/>
              <p14:nvPr/>
            </p14:nvContentPartPr>
            <p14:xfrm>
              <a:off x="1344111" y="790869"/>
              <a:ext cx="190800" cy="1461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20B17E7-4B1E-4C6C-90E0-A36434779C1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326471" y="772869"/>
                <a:ext cx="22644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FDEC7E5-222B-44BF-A2D5-F4D4ABD4F4A2}"/>
                  </a:ext>
                </a:extLst>
              </p14:cNvPr>
              <p14:cNvContentPartPr/>
              <p14:nvPr/>
            </p14:nvContentPartPr>
            <p14:xfrm>
              <a:off x="1789791" y="766749"/>
              <a:ext cx="169920" cy="1641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FDEC7E5-222B-44BF-A2D5-F4D4ABD4F4A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772151" y="749109"/>
                <a:ext cx="20556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595A452-71E8-4EE1-8E55-C1768D667A48}"/>
                  </a:ext>
                </a:extLst>
              </p14:cNvPr>
              <p14:cNvContentPartPr/>
              <p14:nvPr/>
            </p14:nvContentPartPr>
            <p14:xfrm>
              <a:off x="2247711" y="674589"/>
              <a:ext cx="360" cy="57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595A452-71E8-4EE1-8E55-C1768D667A4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230071" y="656949"/>
                <a:ext cx="360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D74CA4F-BFEF-4B34-BCA7-7DFB3562458C}"/>
                  </a:ext>
                </a:extLst>
              </p14:cNvPr>
              <p14:cNvContentPartPr/>
              <p14:nvPr/>
            </p14:nvContentPartPr>
            <p14:xfrm>
              <a:off x="2236911" y="761709"/>
              <a:ext cx="256320" cy="1699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D74CA4F-BFEF-4B34-BCA7-7DFB3562458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218911" y="744069"/>
                <a:ext cx="29196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A505DD2-0A76-4621-9F12-357D96680ABE}"/>
                  </a:ext>
                </a:extLst>
              </p14:cNvPr>
              <p14:cNvContentPartPr/>
              <p14:nvPr/>
            </p14:nvContentPartPr>
            <p14:xfrm>
              <a:off x="952431" y="789069"/>
              <a:ext cx="294120" cy="1368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A505DD2-0A76-4621-9F12-357D96680AB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34431" y="771069"/>
                <a:ext cx="3297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9211F75-518C-4C60-89E0-A08C19F253F7}"/>
                  </a:ext>
                </a:extLst>
              </p14:cNvPr>
              <p14:cNvContentPartPr/>
              <p14:nvPr/>
            </p14:nvContentPartPr>
            <p14:xfrm>
              <a:off x="315591" y="723549"/>
              <a:ext cx="528480" cy="2016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9211F75-518C-4C60-89E0-A08C19F253F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97591" y="705909"/>
                <a:ext cx="56412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01449FF-4AEF-4CC2-8704-50A52058734C}"/>
                  </a:ext>
                </a:extLst>
              </p14:cNvPr>
              <p14:cNvContentPartPr/>
              <p14:nvPr/>
            </p14:nvContentPartPr>
            <p14:xfrm>
              <a:off x="2666391" y="745509"/>
              <a:ext cx="180360" cy="1742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01449FF-4AEF-4CC2-8704-50A52058734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648751" y="727869"/>
                <a:ext cx="21600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CCE3260-BA51-4418-BE2E-9B2CF48434B9}"/>
                  </a:ext>
                </a:extLst>
              </p14:cNvPr>
              <p14:cNvContentPartPr/>
              <p14:nvPr/>
            </p14:nvContentPartPr>
            <p14:xfrm>
              <a:off x="7927431" y="663069"/>
              <a:ext cx="215280" cy="1371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CCE3260-BA51-4418-BE2E-9B2CF48434B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909431" y="645429"/>
                <a:ext cx="25092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EB456EE-0811-4A41-93D5-2B5A3B6BEE4D}"/>
                  </a:ext>
                </a:extLst>
              </p14:cNvPr>
              <p14:cNvContentPartPr/>
              <p14:nvPr/>
            </p14:nvContentPartPr>
            <p14:xfrm>
              <a:off x="8240271" y="734349"/>
              <a:ext cx="174600" cy="1094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EB456EE-0811-4A41-93D5-2B5A3B6BEE4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222631" y="716709"/>
                <a:ext cx="21024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E7C85831-8809-4014-8961-7536710DAEAA}"/>
                  </a:ext>
                </a:extLst>
              </p14:cNvPr>
              <p14:cNvContentPartPr/>
              <p14:nvPr/>
            </p14:nvContentPartPr>
            <p14:xfrm>
              <a:off x="8610351" y="593229"/>
              <a:ext cx="142200" cy="2235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7C85831-8809-4014-8961-7536710DAEA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592711" y="575229"/>
                <a:ext cx="17784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14F4A71-443C-4AA7-A797-C66E375A1AEE}"/>
                  </a:ext>
                </a:extLst>
              </p14:cNvPr>
              <p14:cNvContentPartPr/>
              <p14:nvPr/>
            </p14:nvContentPartPr>
            <p14:xfrm>
              <a:off x="9110751" y="706989"/>
              <a:ext cx="213120" cy="1533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14F4A71-443C-4AA7-A797-C66E375A1AE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093111" y="688989"/>
                <a:ext cx="24876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2DD245EA-9FF4-47B9-86D3-0D09FC4B1826}"/>
                  </a:ext>
                </a:extLst>
              </p14:cNvPr>
              <p14:cNvContentPartPr/>
              <p14:nvPr/>
            </p14:nvContentPartPr>
            <p14:xfrm>
              <a:off x="9660831" y="603669"/>
              <a:ext cx="54720" cy="61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2DD245EA-9FF4-47B9-86D3-0D09FC4B1826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9643191" y="586029"/>
                <a:ext cx="903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A7FF4AB1-6ED3-48FE-91D5-7958603AFAF2}"/>
                  </a:ext>
                </a:extLst>
              </p14:cNvPr>
              <p14:cNvContentPartPr/>
              <p14:nvPr/>
            </p14:nvContentPartPr>
            <p14:xfrm>
              <a:off x="10130991" y="706989"/>
              <a:ext cx="194400" cy="1422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A7FF4AB1-6ED3-48FE-91D5-7958603AFAF2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0113351" y="689349"/>
                <a:ext cx="2300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F00AAE88-243E-48A4-A86C-0A7847580EEA}"/>
                  </a:ext>
                </a:extLst>
              </p14:cNvPr>
              <p14:cNvContentPartPr/>
              <p14:nvPr/>
            </p14:nvContentPartPr>
            <p14:xfrm>
              <a:off x="9628071" y="712749"/>
              <a:ext cx="232560" cy="1368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F00AAE88-243E-48A4-A86C-0A7847580EE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610404" y="695109"/>
                <a:ext cx="268255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96EC1D5B-6601-42DA-9368-C0DDD2689842}"/>
                  </a:ext>
                </a:extLst>
              </p14:cNvPr>
              <p14:cNvContentPartPr/>
              <p14:nvPr/>
            </p14:nvContentPartPr>
            <p14:xfrm>
              <a:off x="7266111" y="658389"/>
              <a:ext cx="403200" cy="1314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96EC1D5B-6601-42DA-9368-C0DDD2689842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248111" y="640389"/>
                <a:ext cx="4388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652334E-00B4-483D-A61E-705431EABDF2}"/>
                  </a:ext>
                </a:extLst>
              </p14:cNvPr>
              <p14:cNvContentPartPr/>
              <p14:nvPr/>
            </p14:nvContentPartPr>
            <p14:xfrm>
              <a:off x="6476991" y="555069"/>
              <a:ext cx="681120" cy="2498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652334E-00B4-483D-A61E-705431EABDF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458991" y="537069"/>
                <a:ext cx="71676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6DD09823-BE85-4C7B-A39A-3126A0A87F3D}"/>
                  </a:ext>
                </a:extLst>
              </p14:cNvPr>
              <p14:cNvContentPartPr/>
              <p14:nvPr/>
            </p14:nvContentPartPr>
            <p14:xfrm>
              <a:off x="5987031" y="680349"/>
              <a:ext cx="381960" cy="1360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DD09823-BE85-4C7B-A39A-3126A0A87F3D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969031" y="662709"/>
                <a:ext cx="4176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EE1C26A6-790A-467D-9586-06BFDD6F56A4}"/>
                  </a:ext>
                </a:extLst>
              </p14:cNvPr>
              <p14:cNvContentPartPr/>
              <p14:nvPr/>
            </p14:nvContentPartPr>
            <p14:xfrm>
              <a:off x="3009831" y="168429"/>
              <a:ext cx="2842200" cy="7246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EE1C26A6-790A-467D-9586-06BFDD6F56A4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991829" y="150789"/>
                <a:ext cx="2877845" cy="76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DF098E8B-BC1F-412B-8DB8-DFBBCC541DB3}"/>
                  </a:ext>
                </a:extLst>
              </p14:cNvPr>
              <p14:cNvContentPartPr/>
              <p14:nvPr/>
            </p14:nvContentPartPr>
            <p14:xfrm>
              <a:off x="397311" y="1327989"/>
              <a:ext cx="185400" cy="1800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DF098E8B-BC1F-412B-8DB8-DFBBCC541DB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79311" y="1309989"/>
                <a:ext cx="2210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C37BA330-0DC4-4530-9D52-E7C206C4CA2C}"/>
                  </a:ext>
                </a:extLst>
              </p14:cNvPr>
              <p14:cNvContentPartPr/>
              <p14:nvPr/>
            </p14:nvContentPartPr>
            <p14:xfrm>
              <a:off x="690351" y="1333389"/>
              <a:ext cx="137520" cy="15084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C37BA330-0DC4-4530-9D52-E7C206C4CA2C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72351" y="1315389"/>
                <a:ext cx="17316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4C517118-E393-4AA9-8555-FA69BB087AFE}"/>
                  </a:ext>
                </a:extLst>
              </p14:cNvPr>
              <p14:cNvContentPartPr/>
              <p14:nvPr/>
            </p14:nvContentPartPr>
            <p14:xfrm>
              <a:off x="930111" y="1327989"/>
              <a:ext cx="142200" cy="1364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4C517118-E393-4AA9-8555-FA69BB087AF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912471" y="1309989"/>
                <a:ext cx="17784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1E38FA31-6506-46EC-8964-9AEB5F580FB9}"/>
                  </a:ext>
                </a:extLst>
              </p14:cNvPr>
              <p14:cNvContentPartPr/>
              <p14:nvPr/>
            </p14:nvContentPartPr>
            <p14:xfrm>
              <a:off x="1181031" y="1393149"/>
              <a:ext cx="60120" cy="219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1E38FA31-6506-46EC-8964-9AEB5F580FB9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163031" y="1375509"/>
                <a:ext cx="9576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ED9D4837-3C8E-4617-97C5-7B1F32A307A8}"/>
                  </a:ext>
                </a:extLst>
              </p14:cNvPr>
              <p14:cNvContentPartPr/>
              <p14:nvPr/>
            </p14:nvContentPartPr>
            <p14:xfrm>
              <a:off x="1387671" y="1300629"/>
              <a:ext cx="180000" cy="1800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ED9D4837-3C8E-4617-97C5-7B1F32A307A8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370031" y="1282989"/>
                <a:ext cx="2156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368DF8EA-2BAC-4EEE-970B-FB70EEB94F84}"/>
                  </a:ext>
                </a:extLst>
              </p14:cNvPr>
              <p14:cNvContentPartPr/>
              <p14:nvPr/>
            </p14:nvContentPartPr>
            <p14:xfrm>
              <a:off x="1687191" y="1333029"/>
              <a:ext cx="131040" cy="1044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368DF8EA-2BAC-4EEE-970B-FB70EEB94F84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669191" y="1315389"/>
                <a:ext cx="16668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921582C1-B9F9-4B3A-BC78-D3BFA851E7E3}"/>
                  </a:ext>
                </a:extLst>
              </p14:cNvPr>
              <p14:cNvContentPartPr/>
              <p14:nvPr/>
            </p14:nvContentPartPr>
            <p14:xfrm>
              <a:off x="1926951" y="1311429"/>
              <a:ext cx="141840" cy="3873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921582C1-B9F9-4B3A-BC78-D3BFA851E7E3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908951" y="1293789"/>
                <a:ext cx="17748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CD27805B-EFA0-453D-A7DA-D105F67A3362}"/>
                  </a:ext>
                </a:extLst>
              </p14:cNvPr>
              <p14:cNvContentPartPr/>
              <p14:nvPr/>
            </p14:nvContentPartPr>
            <p14:xfrm>
              <a:off x="2645151" y="1246269"/>
              <a:ext cx="27720" cy="1310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CD27805B-EFA0-453D-A7DA-D105F67A3362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627151" y="1228269"/>
                <a:ext cx="633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524363D3-B9D1-4558-B268-5DB85EAFC554}"/>
                  </a:ext>
                </a:extLst>
              </p14:cNvPr>
              <p14:cNvContentPartPr/>
              <p14:nvPr/>
            </p14:nvContentPartPr>
            <p14:xfrm>
              <a:off x="2802831" y="1240869"/>
              <a:ext cx="125640" cy="1364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524363D3-B9D1-4558-B268-5DB85EAFC554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785191" y="1222869"/>
                <a:ext cx="1612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DD4D5921-C6C8-48AB-A840-7A9A7E99E348}"/>
                  </a:ext>
                </a:extLst>
              </p14:cNvPr>
              <p14:cNvContentPartPr/>
              <p14:nvPr/>
            </p14:nvContentPartPr>
            <p14:xfrm>
              <a:off x="3064191" y="1245909"/>
              <a:ext cx="141840" cy="1479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DD4D5921-C6C8-48AB-A840-7A9A7E99E348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046191" y="1227909"/>
                <a:ext cx="17748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C7854A6D-830D-4DD5-9EC8-614ABE43DE05}"/>
                  </a:ext>
                </a:extLst>
              </p14:cNvPr>
              <p14:cNvContentPartPr/>
              <p14:nvPr/>
            </p14:nvContentPartPr>
            <p14:xfrm>
              <a:off x="2160231" y="1186509"/>
              <a:ext cx="398160" cy="2401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C7854A6D-830D-4DD5-9EC8-614ABE43DE05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142591" y="1168536"/>
                <a:ext cx="433800" cy="2757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9319B268-7A65-4E3C-840A-99C6E75AB1FA}"/>
                  </a:ext>
                </a:extLst>
              </p14:cNvPr>
              <p14:cNvContentPartPr/>
              <p14:nvPr/>
            </p14:nvContentPartPr>
            <p14:xfrm>
              <a:off x="3472431" y="1229709"/>
              <a:ext cx="16920" cy="1094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9319B268-7A65-4E3C-840A-99C6E75AB1FA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454431" y="1212069"/>
                <a:ext cx="525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1D7E8102-0764-4642-ABE0-6EA0D41E2A7E}"/>
                  </a:ext>
                </a:extLst>
              </p14:cNvPr>
              <p14:cNvContentPartPr/>
              <p14:nvPr/>
            </p14:nvContentPartPr>
            <p14:xfrm>
              <a:off x="3581151" y="1235109"/>
              <a:ext cx="141840" cy="986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1D7E8102-0764-4642-ABE0-6EA0D41E2A7E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563511" y="1217109"/>
                <a:ext cx="17748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55EB357F-99F5-41E5-BCBD-37253B505883}"/>
                  </a:ext>
                </a:extLst>
              </p14:cNvPr>
              <p14:cNvContentPartPr/>
              <p14:nvPr/>
            </p14:nvContentPartPr>
            <p14:xfrm>
              <a:off x="4092711" y="1223949"/>
              <a:ext cx="174600" cy="1206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55EB357F-99F5-41E5-BCBD-37253B505883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4075071" y="1206309"/>
                <a:ext cx="2102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5F6032A3-BEC4-4CDF-99D6-3A883498A91F}"/>
                  </a:ext>
                </a:extLst>
              </p14:cNvPr>
              <p14:cNvContentPartPr/>
              <p14:nvPr/>
            </p14:nvContentPartPr>
            <p14:xfrm>
              <a:off x="4430031" y="1230069"/>
              <a:ext cx="82440" cy="32724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5F6032A3-BEC4-4CDF-99D6-3A883498A91F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412031" y="1212069"/>
                <a:ext cx="11808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F1F5288-E69B-4D4F-8E64-1DEF9D287983}"/>
                  </a:ext>
                </a:extLst>
              </p14:cNvPr>
              <p14:cNvContentPartPr/>
              <p14:nvPr/>
            </p14:nvContentPartPr>
            <p14:xfrm>
              <a:off x="5257671" y="1289829"/>
              <a:ext cx="5760" cy="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F1F5288-E69B-4D4F-8E64-1DEF9D28798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239671" y="1271829"/>
                <a:ext cx="41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7CD428A1-C7A2-406C-9CEB-9B0D27E31248}"/>
                  </a:ext>
                </a:extLst>
              </p14:cNvPr>
              <p14:cNvContentPartPr/>
              <p14:nvPr/>
            </p14:nvContentPartPr>
            <p14:xfrm>
              <a:off x="4653591" y="1180389"/>
              <a:ext cx="462960" cy="16488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7CD428A1-C7A2-406C-9CEB-9B0D27E3124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635591" y="1162710"/>
                <a:ext cx="498600" cy="2005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32073BA5-5D7C-48D8-8D8E-87DF9AB6EE28}"/>
                  </a:ext>
                </a:extLst>
              </p14:cNvPr>
              <p14:cNvContentPartPr/>
              <p14:nvPr/>
            </p14:nvContentPartPr>
            <p14:xfrm>
              <a:off x="3831711" y="1148349"/>
              <a:ext cx="136440" cy="20160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32073BA5-5D7C-48D8-8D8E-87DF9AB6EE2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813711" y="1130349"/>
                <a:ext cx="1720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98C4656C-D95A-443C-8581-9138250E304E}"/>
                  </a:ext>
                </a:extLst>
              </p14:cNvPr>
              <p14:cNvContentPartPr/>
              <p14:nvPr/>
            </p14:nvContentPartPr>
            <p14:xfrm>
              <a:off x="1344111" y="2122509"/>
              <a:ext cx="49320" cy="14724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98C4656C-D95A-443C-8581-9138250E304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326471" y="2104869"/>
                <a:ext cx="8496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141C11B0-CBAB-4FE2-AEBF-D06F54591054}"/>
                  </a:ext>
                </a:extLst>
              </p14:cNvPr>
              <p14:cNvContentPartPr/>
              <p14:nvPr/>
            </p14:nvContentPartPr>
            <p14:xfrm>
              <a:off x="2378391" y="2040789"/>
              <a:ext cx="5760" cy="165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141C11B0-CBAB-4FE2-AEBF-D06F5459105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360391" y="2023149"/>
                <a:ext cx="414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68F0F26C-F062-40C6-8C4C-19DBDEDA41F7}"/>
                  </a:ext>
                </a:extLst>
              </p14:cNvPr>
              <p14:cNvContentPartPr/>
              <p14:nvPr/>
            </p14:nvContentPartPr>
            <p14:xfrm>
              <a:off x="2389191" y="2166069"/>
              <a:ext cx="360" cy="111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68F0F26C-F062-40C6-8C4C-19DBDEDA41F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371551" y="2148429"/>
                <a:ext cx="360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CE6F3969-4D2C-4163-8FCD-C8E5F441B810}"/>
                  </a:ext>
                </a:extLst>
              </p14:cNvPr>
              <p14:cNvContentPartPr/>
              <p14:nvPr/>
            </p14:nvContentPartPr>
            <p14:xfrm>
              <a:off x="1627791" y="2024229"/>
              <a:ext cx="582120" cy="26100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CE6F3969-4D2C-4163-8FCD-C8E5F441B81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609791" y="2006229"/>
                <a:ext cx="61776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204FD00B-EF31-428C-966E-696D0D3A45CD}"/>
                  </a:ext>
                </a:extLst>
              </p14:cNvPr>
              <p14:cNvContentPartPr/>
              <p14:nvPr/>
            </p14:nvContentPartPr>
            <p14:xfrm>
              <a:off x="685671" y="2057349"/>
              <a:ext cx="572040" cy="25128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204FD00B-EF31-428C-966E-696D0D3A45C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67660" y="2039349"/>
                <a:ext cx="607702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4D44DB2B-53EB-4AD9-8D9C-68F256944D1E}"/>
                  </a:ext>
                </a:extLst>
              </p14:cNvPr>
              <p14:cNvContentPartPr/>
              <p14:nvPr/>
            </p14:nvContentPartPr>
            <p14:xfrm>
              <a:off x="1872231" y="3358389"/>
              <a:ext cx="82080" cy="13608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4D44DB2B-53EB-4AD9-8D9C-68F256944D1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854231" y="3340389"/>
                <a:ext cx="11772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B118A569-F4F3-4354-81D6-8D90892D6C3D}"/>
                  </a:ext>
                </a:extLst>
              </p14:cNvPr>
              <p14:cNvContentPartPr/>
              <p14:nvPr/>
            </p14:nvContentPartPr>
            <p14:xfrm>
              <a:off x="2797431" y="3254709"/>
              <a:ext cx="6120" cy="219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B118A569-F4F3-4354-81D6-8D90892D6C3D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779791" y="3236709"/>
                <a:ext cx="4176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195A277E-5598-4DB8-9BE8-119AF18D1287}"/>
                  </a:ext>
                </a:extLst>
              </p14:cNvPr>
              <p14:cNvContentPartPr/>
              <p14:nvPr/>
            </p14:nvContentPartPr>
            <p14:xfrm>
              <a:off x="2808231" y="3401589"/>
              <a:ext cx="360" cy="3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195A277E-5598-4DB8-9BE8-119AF18D128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790591" y="338394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1A8FE12D-D126-408A-9CF6-1B0AEBB13362}"/>
                  </a:ext>
                </a:extLst>
              </p14:cNvPr>
              <p14:cNvContentPartPr/>
              <p14:nvPr/>
            </p14:nvContentPartPr>
            <p14:xfrm>
              <a:off x="2111631" y="3243549"/>
              <a:ext cx="539640" cy="28368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1A8FE12D-D126-408A-9CF6-1B0AEBB1336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093631" y="3225549"/>
                <a:ext cx="57528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576AC5F3-908E-40D8-ADC8-E0336E12DC54}"/>
                  </a:ext>
                </a:extLst>
              </p14:cNvPr>
              <p14:cNvContentPartPr/>
              <p14:nvPr/>
            </p14:nvContentPartPr>
            <p14:xfrm>
              <a:off x="1289751" y="3243909"/>
              <a:ext cx="484920" cy="2941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576AC5F3-908E-40D8-ADC8-E0336E12DC54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271751" y="3225909"/>
                <a:ext cx="52056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22539511-D779-43B1-9AA4-4E35FC13B386}"/>
                  </a:ext>
                </a:extLst>
              </p14:cNvPr>
              <p14:cNvContentPartPr/>
              <p14:nvPr/>
            </p14:nvContentPartPr>
            <p14:xfrm>
              <a:off x="696471" y="3305109"/>
              <a:ext cx="484920" cy="24912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22539511-D779-43B1-9AA4-4E35FC13B38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78831" y="3287469"/>
                <a:ext cx="52056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F525E987-5C9E-459E-B2B7-13F9210B8287}"/>
                  </a:ext>
                </a:extLst>
              </p14:cNvPr>
              <p14:cNvContentPartPr/>
              <p14:nvPr/>
            </p14:nvContentPartPr>
            <p14:xfrm>
              <a:off x="2889591" y="2046189"/>
              <a:ext cx="142200" cy="17460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F525E987-5C9E-459E-B2B7-13F9210B828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871951" y="2028549"/>
                <a:ext cx="17784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6DF86317-0A52-47C1-946C-D3B0D0F6C205}"/>
                  </a:ext>
                </a:extLst>
              </p14:cNvPr>
              <p14:cNvContentPartPr/>
              <p14:nvPr/>
            </p14:nvContentPartPr>
            <p14:xfrm>
              <a:off x="3123951" y="1920549"/>
              <a:ext cx="77040" cy="8280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6DF86317-0A52-47C1-946C-D3B0D0F6C20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106311" y="1902909"/>
                <a:ext cx="11268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4B181C24-630F-4787-924C-D7ED3F65F3DC}"/>
                  </a:ext>
                </a:extLst>
              </p14:cNvPr>
              <p14:cNvContentPartPr/>
              <p14:nvPr/>
            </p14:nvContentPartPr>
            <p14:xfrm>
              <a:off x="3396111" y="2089749"/>
              <a:ext cx="103680" cy="1728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4B181C24-630F-4787-924C-D7ED3F65F3D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378471" y="2072109"/>
                <a:ext cx="1393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0B549180-CD6B-420C-BB30-545B10DA9A6E}"/>
                  </a:ext>
                </a:extLst>
              </p14:cNvPr>
              <p14:cNvContentPartPr/>
              <p14:nvPr/>
            </p14:nvContentPartPr>
            <p14:xfrm>
              <a:off x="3412671" y="2182269"/>
              <a:ext cx="98280" cy="576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0B549180-CD6B-420C-BB30-545B10DA9A6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394671" y="2164629"/>
                <a:ext cx="13392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14FE6124-A783-40BF-8C9C-CBE457D869D4}"/>
                  </a:ext>
                </a:extLst>
              </p14:cNvPr>
              <p14:cNvContentPartPr/>
              <p14:nvPr/>
            </p14:nvContentPartPr>
            <p14:xfrm>
              <a:off x="3646671" y="2008389"/>
              <a:ext cx="38520" cy="2235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14FE6124-A783-40BF-8C9C-CBE457D869D4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628671" y="1990389"/>
                <a:ext cx="7416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5A51D208-C7F6-433D-B4EA-302471DD4EE1}"/>
                  </a:ext>
                </a:extLst>
              </p14:cNvPr>
              <p14:cNvContentPartPr/>
              <p14:nvPr/>
            </p14:nvContentPartPr>
            <p14:xfrm>
              <a:off x="8103831" y="1752429"/>
              <a:ext cx="11880" cy="16380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5A51D208-C7F6-433D-B4EA-302471DD4EE1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085831" y="1734429"/>
                <a:ext cx="4752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24B3E48A-DF11-4BAC-A324-7D83DA10ED7A}"/>
                  </a:ext>
                </a:extLst>
              </p14:cNvPr>
              <p14:cNvContentPartPr/>
              <p14:nvPr/>
            </p14:nvContentPartPr>
            <p14:xfrm>
              <a:off x="10020111" y="1790589"/>
              <a:ext cx="136440" cy="10368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24B3E48A-DF11-4BAC-A324-7D83DA10ED7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002471" y="1772589"/>
                <a:ext cx="1720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7554493F-F0FA-46E5-83E7-061F7EF8AC12}"/>
                  </a:ext>
                </a:extLst>
              </p14:cNvPr>
              <p14:cNvContentPartPr/>
              <p14:nvPr/>
            </p14:nvContentPartPr>
            <p14:xfrm>
              <a:off x="11015871" y="1616349"/>
              <a:ext cx="98640" cy="2721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7554493F-F0FA-46E5-83E7-061F7EF8AC1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997871" y="1598349"/>
                <a:ext cx="13428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D1E6A42B-A815-4D03-8983-6C5DC2311390}"/>
                  </a:ext>
                </a:extLst>
              </p14:cNvPr>
              <p14:cNvContentPartPr/>
              <p14:nvPr/>
            </p14:nvContentPartPr>
            <p14:xfrm>
              <a:off x="10544271" y="1736229"/>
              <a:ext cx="341640" cy="13644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D1E6A42B-A815-4D03-8983-6C5DC2311390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526612" y="1718229"/>
                <a:ext cx="377318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3A52CBC2-5895-4D6A-BD26-929D2237F4E7}"/>
                  </a:ext>
                </a:extLst>
              </p14:cNvPr>
              <p14:cNvContentPartPr/>
              <p14:nvPr/>
            </p14:nvContentPartPr>
            <p14:xfrm>
              <a:off x="9154311" y="1757829"/>
              <a:ext cx="572040" cy="14796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3A52CBC2-5895-4D6A-BD26-929D2237F4E7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136671" y="1740189"/>
                <a:ext cx="60768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D956E637-436A-4E1F-806B-EDBB8CE83607}"/>
                  </a:ext>
                </a:extLst>
              </p14:cNvPr>
              <p14:cNvContentPartPr/>
              <p14:nvPr/>
            </p14:nvContentPartPr>
            <p14:xfrm>
              <a:off x="8365551" y="1779789"/>
              <a:ext cx="658800" cy="11448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D956E637-436A-4E1F-806B-EDBB8CE83607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347551" y="1761789"/>
                <a:ext cx="69444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E6CB8FB2-694F-4563-9EB5-35B79B44A918}"/>
                  </a:ext>
                </a:extLst>
              </p14:cNvPr>
              <p14:cNvContentPartPr/>
              <p14:nvPr/>
            </p14:nvContentPartPr>
            <p14:xfrm>
              <a:off x="7412631" y="1806789"/>
              <a:ext cx="559080" cy="16164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E6CB8FB2-694F-4563-9EB5-35B79B44A91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395002" y="1789149"/>
                <a:ext cx="594697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A49FF95D-1F9A-4D09-9880-82B0C0C047D2}"/>
                  </a:ext>
                </a:extLst>
              </p14:cNvPr>
              <p14:cNvContentPartPr/>
              <p14:nvPr/>
            </p14:nvContentPartPr>
            <p14:xfrm>
              <a:off x="6661311" y="1888509"/>
              <a:ext cx="466560" cy="12564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A49FF95D-1F9A-4D09-9880-82B0C0C047D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643671" y="1870509"/>
                <a:ext cx="50220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C96751AE-6D5A-4B86-9B7C-F24547D6DE0B}"/>
                  </a:ext>
                </a:extLst>
              </p14:cNvPr>
              <p14:cNvContentPartPr/>
              <p14:nvPr/>
            </p14:nvContentPartPr>
            <p14:xfrm>
              <a:off x="5633151" y="1861149"/>
              <a:ext cx="920160" cy="20196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C96751AE-6D5A-4B86-9B7C-F24547D6DE0B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615151" y="1843477"/>
                <a:ext cx="955800" cy="237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42BD3960-43DE-480E-9295-ECC25E2623AE}"/>
                  </a:ext>
                </a:extLst>
              </p14:cNvPr>
              <p14:cNvContentPartPr/>
              <p14:nvPr/>
            </p14:nvContentPartPr>
            <p14:xfrm>
              <a:off x="4593471" y="1991829"/>
              <a:ext cx="844560" cy="29484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42BD3960-43DE-480E-9295-ECC25E2623AE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575823" y="1974189"/>
                <a:ext cx="880215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0DDF519C-F7C5-44CE-927D-30A80C8CFAF1}"/>
                  </a:ext>
                </a:extLst>
              </p14:cNvPr>
              <p14:cNvContentPartPr/>
              <p14:nvPr/>
            </p14:nvContentPartPr>
            <p14:xfrm>
              <a:off x="3994791" y="1970229"/>
              <a:ext cx="457560" cy="21816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0DDF519C-F7C5-44CE-927D-30A80C8CFAF1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977151" y="1952229"/>
                <a:ext cx="49320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BA6AB865-541F-4F4C-AC7B-661537A32A59}"/>
                  </a:ext>
                </a:extLst>
              </p14:cNvPr>
              <p14:cNvContentPartPr/>
              <p14:nvPr/>
            </p14:nvContentPartPr>
            <p14:xfrm>
              <a:off x="2884551" y="2503029"/>
              <a:ext cx="131760" cy="20268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BA6AB865-541F-4F4C-AC7B-661537A32A59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866551" y="2485029"/>
                <a:ext cx="16740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D4AC814D-6E49-4032-96A2-74BCB4AD1982}"/>
                  </a:ext>
                </a:extLst>
              </p14:cNvPr>
              <p14:cNvContentPartPr/>
              <p14:nvPr/>
            </p14:nvContentPartPr>
            <p14:xfrm>
              <a:off x="3118191" y="2492589"/>
              <a:ext cx="93600" cy="13644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D4AC814D-6E49-4032-96A2-74BCB4AD1982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100551" y="2474949"/>
                <a:ext cx="12924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0BFBE12F-40CA-4829-8A06-CD4F450169A4}"/>
                  </a:ext>
                </a:extLst>
              </p14:cNvPr>
              <p14:cNvContentPartPr/>
              <p14:nvPr/>
            </p14:nvContentPartPr>
            <p14:xfrm>
              <a:off x="3292791" y="2509149"/>
              <a:ext cx="201960" cy="13716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0BFBE12F-40CA-4829-8A06-CD4F450169A4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274791" y="2491149"/>
                <a:ext cx="23760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7AEBF0CB-6716-44E7-AE63-90CB98CBC774}"/>
                  </a:ext>
                </a:extLst>
              </p14:cNvPr>
              <p14:cNvContentPartPr/>
              <p14:nvPr/>
            </p14:nvContentPartPr>
            <p14:xfrm>
              <a:off x="3586551" y="2487189"/>
              <a:ext cx="294480" cy="13176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7AEBF0CB-6716-44E7-AE63-90CB98CBC774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568889" y="2469501"/>
                <a:ext cx="330164" cy="1674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AD36F615-9E3C-41CE-BDFD-2E8CF99CD8F2}"/>
                  </a:ext>
                </a:extLst>
              </p14:cNvPr>
              <p14:cNvContentPartPr/>
              <p14:nvPr/>
            </p14:nvContentPartPr>
            <p14:xfrm>
              <a:off x="4103151" y="2334909"/>
              <a:ext cx="109800" cy="33228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AD36F615-9E3C-41CE-BDFD-2E8CF99CD8F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4085151" y="2316909"/>
                <a:ext cx="14544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D6E63278-79C7-4750-A9D5-F2A463DACF44}"/>
                  </a:ext>
                </a:extLst>
              </p14:cNvPr>
              <p14:cNvContentPartPr/>
              <p14:nvPr/>
            </p14:nvContentPartPr>
            <p14:xfrm>
              <a:off x="4332471" y="2459829"/>
              <a:ext cx="120240" cy="13104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D6E63278-79C7-4750-A9D5-F2A463DACF44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4314471" y="2442189"/>
                <a:ext cx="1558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D126DE76-1B2E-421D-B5AC-4D07DBD6759A}"/>
                  </a:ext>
                </a:extLst>
              </p14:cNvPr>
              <p14:cNvContentPartPr/>
              <p14:nvPr/>
            </p14:nvContentPartPr>
            <p14:xfrm>
              <a:off x="4566471" y="2563509"/>
              <a:ext cx="27720" cy="7668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D126DE76-1B2E-421D-B5AC-4D07DBD6759A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548471" y="2545509"/>
                <a:ext cx="6336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00D4DAA9-B2E1-4422-A7FB-6079F44904E9}"/>
                  </a:ext>
                </a:extLst>
              </p14:cNvPr>
              <p14:cNvContentPartPr/>
              <p14:nvPr/>
            </p14:nvContentPartPr>
            <p14:xfrm>
              <a:off x="4762311" y="2426709"/>
              <a:ext cx="82800" cy="14832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00D4DAA9-B2E1-4422-A7FB-6079F44904E9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744671" y="2409069"/>
                <a:ext cx="11844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90DC7EAA-9CBB-4EF7-80D4-542DA5B58D44}"/>
                  </a:ext>
                </a:extLst>
              </p14:cNvPr>
              <p14:cNvContentPartPr/>
              <p14:nvPr/>
            </p14:nvContentPartPr>
            <p14:xfrm>
              <a:off x="4942671" y="2334549"/>
              <a:ext cx="75600" cy="23472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90DC7EAA-9CBB-4EF7-80D4-542DA5B58D44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925031" y="2316549"/>
                <a:ext cx="11124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33C0CF89-B3B5-42C1-A842-836F60814FF3}"/>
                  </a:ext>
                </a:extLst>
              </p14:cNvPr>
              <p14:cNvContentPartPr/>
              <p14:nvPr/>
            </p14:nvContentPartPr>
            <p14:xfrm>
              <a:off x="5197911" y="2416629"/>
              <a:ext cx="92880" cy="1692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33C0CF89-B3B5-42C1-A842-836F60814FF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179911" y="2398629"/>
                <a:ext cx="12852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C71F7FD6-E8A5-4D09-B78E-553CF520C242}"/>
                  </a:ext>
                </a:extLst>
              </p14:cNvPr>
              <p14:cNvContentPartPr/>
              <p14:nvPr/>
            </p14:nvContentPartPr>
            <p14:xfrm>
              <a:off x="5235711" y="2476389"/>
              <a:ext cx="82080" cy="1116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C71F7FD6-E8A5-4D09-B78E-553CF520C242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218071" y="2458389"/>
                <a:ext cx="1177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C104F5FD-C1E3-44C3-B3E1-1728FA33E220}"/>
                  </a:ext>
                </a:extLst>
              </p14:cNvPr>
              <p14:cNvContentPartPr/>
              <p14:nvPr/>
            </p14:nvContentPartPr>
            <p14:xfrm>
              <a:off x="5573391" y="2280549"/>
              <a:ext cx="60840" cy="22356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C104F5FD-C1E3-44C3-B3E1-1728FA33E220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5555391" y="2262549"/>
                <a:ext cx="9648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7B8B2929-62AE-4391-8645-38B753E42B45}"/>
                  </a:ext>
                </a:extLst>
              </p14:cNvPr>
              <p14:cNvContentPartPr/>
              <p14:nvPr/>
            </p14:nvContentPartPr>
            <p14:xfrm>
              <a:off x="3868791" y="3319869"/>
              <a:ext cx="115200" cy="13716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7B8B2929-62AE-4391-8645-38B753E42B45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851151" y="3302229"/>
                <a:ext cx="15084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6DD68E13-0AEB-48D6-816F-C1086262847B}"/>
                  </a:ext>
                </a:extLst>
              </p14:cNvPr>
              <p14:cNvContentPartPr/>
              <p14:nvPr/>
            </p14:nvContentPartPr>
            <p14:xfrm>
              <a:off x="4071111" y="3352269"/>
              <a:ext cx="272520" cy="9324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6DD68E13-0AEB-48D6-816F-C1086262847B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4053111" y="3334629"/>
                <a:ext cx="30816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643B0448-AB81-4B59-B2BB-B4E77EE6F990}"/>
                  </a:ext>
                </a:extLst>
              </p14:cNvPr>
              <p14:cNvContentPartPr/>
              <p14:nvPr/>
            </p14:nvContentPartPr>
            <p14:xfrm>
              <a:off x="4424991" y="3330669"/>
              <a:ext cx="103680" cy="13608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643B0448-AB81-4B59-B2BB-B4E77EE6F990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4406991" y="3313029"/>
                <a:ext cx="13932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3ED64238-7F43-408A-A736-4AF2CB5299BE}"/>
                  </a:ext>
                </a:extLst>
              </p14:cNvPr>
              <p14:cNvContentPartPr/>
              <p14:nvPr/>
            </p14:nvContentPartPr>
            <p14:xfrm>
              <a:off x="3505191" y="3270909"/>
              <a:ext cx="261720" cy="18072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3ED64238-7F43-408A-A736-4AF2CB5299BE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487527" y="3253269"/>
                <a:ext cx="297409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E65289E1-2EEF-48DE-8430-8B7CE9BC063C}"/>
                  </a:ext>
                </a:extLst>
              </p14:cNvPr>
              <p14:cNvContentPartPr/>
              <p14:nvPr/>
            </p14:nvContentPartPr>
            <p14:xfrm>
              <a:off x="3140151" y="3190269"/>
              <a:ext cx="234720" cy="28800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E65289E1-2EEF-48DE-8430-8B7CE9BC063C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122511" y="3172269"/>
                <a:ext cx="27036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13FFAC33-ED8B-48FA-B114-BED0BC9C7564}"/>
                  </a:ext>
                </a:extLst>
              </p14:cNvPr>
              <p14:cNvContentPartPr/>
              <p14:nvPr/>
            </p14:nvContentPartPr>
            <p14:xfrm>
              <a:off x="5904231" y="3091269"/>
              <a:ext cx="93960" cy="26712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13FFAC33-ED8B-48FA-B114-BED0BC9C7564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5886591" y="3073629"/>
                <a:ext cx="12960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3C43DCF0-AC85-4A31-B9E2-4EF27D8983DC}"/>
                  </a:ext>
                </a:extLst>
              </p14:cNvPr>
              <p14:cNvContentPartPr/>
              <p14:nvPr/>
            </p14:nvContentPartPr>
            <p14:xfrm>
              <a:off x="4898391" y="3194949"/>
              <a:ext cx="892800" cy="36288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3C43DCF0-AC85-4A31-B9E2-4EF27D8983DC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880398" y="3176967"/>
                <a:ext cx="928426" cy="3984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65F1D819-559A-4376-A975-695BE61FC342}"/>
                  </a:ext>
                </a:extLst>
              </p14:cNvPr>
              <p14:cNvContentPartPr/>
              <p14:nvPr/>
            </p14:nvContentPartPr>
            <p14:xfrm>
              <a:off x="6116991" y="3205389"/>
              <a:ext cx="126360" cy="10476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65F1D819-559A-4376-A975-695BE61FC342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6098991" y="3187389"/>
                <a:ext cx="16200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3839B15F-8E98-46EC-8F43-E9B879B95333}"/>
                  </a:ext>
                </a:extLst>
              </p14:cNvPr>
              <p14:cNvContentPartPr/>
              <p14:nvPr/>
            </p14:nvContentPartPr>
            <p14:xfrm>
              <a:off x="6411471" y="3319869"/>
              <a:ext cx="11520" cy="9288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3839B15F-8E98-46EC-8F43-E9B879B95333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393471" y="3302229"/>
                <a:ext cx="471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D2489B98-7523-45DF-8434-9E3BE67F8B6F}"/>
                  </a:ext>
                </a:extLst>
              </p14:cNvPr>
              <p14:cNvContentPartPr/>
              <p14:nvPr/>
            </p14:nvContentPartPr>
            <p14:xfrm>
              <a:off x="6808911" y="3004149"/>
              <a:ext cx="87120" cy="37044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D2489B98-7523-45DF-8434-9E3BE67F8B6F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790911" y="2986509"/>
                <a:ext cx="12276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B3430F21-B495-4BCE-A31A-EEE16866482B}"/>
                  </a:ext>
                </a:extLst>
              </p14:cNvPr>
              <p14:cNvContentPartPr/>
              <p14:nvPr/>
            </p14:nvContentPartPr>
            <p14:xfrm>
              <a:off x="7075671" y="3156789"/>
              <a:ext cx="103680" cy="111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B3430F21-B495-4BCE-A31A-EEE16866482B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7057671" y="3138789"/>
                <a:ext cx="1393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423CFC32-815F-45EA-B485-8D338F0C617E}"/>
                  </a:ext>
                </a:extLst>
              </p14:cNvPr>
              <p14:cNvContentPartPr/>
              <p14:nvPr/>
            </p14:nvContentPartPr>
            <p14:xfrm>
              <a:off x="7091871" y="3216549"/>
              <a:ext cx="120240" cy="1728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423CFC32-815F-45EA-B485-8D338F0C617E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073871" y="3198549"/>
                <a:ext cx="1558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ED8F8181-3324-481B-A2F3-E0F3B3C74429}"/>
                  </a:ext>
                </a:extLst>
              </p14:cNvPr>
              <p14:cNvContentPartPr/>
              <p14:nvPr/>
            </p14:nvContentPartPr>
            <p14:xfrm>
              <a:off x="7434591" y="3189189"/>
              <a:ext cx="147600" cy="10440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ED8F8181-3324-481B-A2F3-E0F3B3C74429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7416591" y="3171549"/>
                <a:ext cx="1832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57510DB0-5EB7-49C2-9ACF-32717A01ACAE}"/>
                  </a:ext>
                </a:extLst>
              </p14:cNvPr>
              <p14:cNvContentPartPr/>
              <p14:nvPr/>
            </p14:nvContentPartPr>
            <p14:xfrm>
              <a:off x="9040191" y="3167229"/>
              <a:ext cx="104040" cy="10404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57510DB0-5EB7-49C2-9ACF-32717A01ACAE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9022551" y="3149589"/>
                <a:ext cx="1396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B3E5A834-4762-4985-9520-F08C12C90323}"/>
                  </a:ext>
                </a:extLst>
              </p14:cNvPr>
              <p14:cNvContentPartPr/>
              <p14:nvPr/>
            </p14:nvContentPartPr>
            <p14:xfrm>
              <a:off x="9269151" y="3064269"/>
              <a:ext cx="163800" cy="19620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B3E5A834-4762-4985-9520-F08C12C90323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9251190" y="3046269"/>
                <a:ext cx="199362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28C53E95-BE97-43E6-B556-1BA6A98CFB43}"/>
                  </a:ext>
                </a:extLst>
              </p14:cNvPr>
              <p14:cNvContentPartPr/>
              <p14:nvPr/>
            </p14:nvContentPartPr>
            <p14:xfrm>
              <a:off x="8229471" y="2998389"/>
              <a:ext cx="539280" cy="29232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28C53E95-BE97-43E6-B556-1BA6A98CFB43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8211471" y="2980727"/>
                <a:ext cx="574920" cy="3280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9740AB49-D514-41A7-A1E0-90FB31CBE456}"/>
                  </a:ext>
                </a:extLst>
              </p14:cNvPr>
              <p14:cNvContentPartPr/>
              <p14:nvPr/>
            </p14:nvContentPartPr>
            <p14:xfrm>
              <a:off x="7674351" y="2917029"/>
              <a:ext cx="185400" cy="18000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9740AB49-D514-41A7-A1E0-90FB31CBE456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7656351" y="2899389"/>
                <a:ext cx="2210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7C9FCAEF-A853-46DD-AA4A-B2803B428F94}"/>
                  </a:ext>
                </a:extLst>
              </p14:cNvPr>
              <p14:cNvContentPartPr/>
              <p14:nvPr/>
            </p14:nvContentPartPr>
            <p14:xfrm>
              <a:off x="6558351" y="3107829"/>
              <a:ext cx="163800" cy="18540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7C9FCAEF-A853-46DD-AA4A-B2803B428F94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6540711" y="3089829"/>
                <a:ext cx="19944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5B296830-8D24-4028-9B9E-52CCAF71796E}"/>
                  </a:ext>
                </a:extLst>
              </p14:cNvPr>
              <p14:cNvContentPartPr/>
              <p14:nvPr/>
            </p14:nvContentPartPr>
            <p14:xfrm>
              <a:off x="9807351" y="3081909"/>
              <a:ext cx="158760" cy="16812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5B296830-8D24-4028-9B9E-52CCAF71796E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9789711" y="3064269"/>
                <a:ext cx="19440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E8F6DED1-343D-4934-8797-57247C9439DE}"/>
                  </a:ext>
                </a:extLst>
              </p14:cNvPr>
              <p14:cNvContentPartPr/>
              <p14:nvPr/>
            </p14:nvContentPartPr>
            <p14:xfrm>
              <a:off x="10531311" y="2989749"/>
              <a:ext cx="183600" cy="19512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E8F6DED1-343D-4934-8797-57247C9439DE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0513671" y="2972109"/>
                <a:ext cx="21924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B6B0B67E-87C7-47D5-8E7F-ABAFD04D233D}"/>
                  </a:ext>
                </a:extLst>
              </p14:cNvPr>
              <p14:cNvContentPartPr/>
              <p14:nvPr/>
            </p14:nvContentPartPr>
            <p14:xfrm>
              <a:off x="10956471" y="3200349"/>
              <a:ext cx="5400" cy="1656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B6B0B67E-87C7-47D5-8E7F-ABAFD04D233D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0938471" y="3182349"/>
                <a:ext cx="410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51A885DA-1AE8-466B-9144-5815F8B9CAF2}"/>
                  </a:ext>
                </a:extLst>
              </p14:cNvPr>
              <p14:cNvContentPartPr/>
              <p14:nvPr/>
            </p14:nvContentPartPr>
            <p14:xfrm>
              <a:off x="10134591" y="2987949"/>
              <a:ext cx="234360" cy="25632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51A885DA-1AE8-466B-9144-5815F8B9CAF2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0116591" y="2969949"/>
                <a:ext cx="27000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86B18D9F-2497-44B2-8CFB-48F8A7E2FE1B}"/>
                  </a:ext>
                </a:extLst>
              </p14:cNvPr>
              <p14:cNvContentPartPr/>
              <p14:nvPr/>
            </p14:nvContentPartPr>
            <p14:xfrm>
              <a:off x="4152831" y="4048869"/>
              <a:ext cx="120600" cy="22932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86B18D9F-2497-44B2-8CFB-48F8A7E2FE1B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4134831" y="4031229"/>
                <a:ext cx="15624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683888AF-641D-45A3-8FFD-F935919E817F}"/>
                  </a:ext>
                </a:extLst>
              </p14:cNvPr>
              <p14:cNvContentPartPr/>
              <p14:nvPr/>
            </p14:nvContentPartPr>
            <p14:xfrm>
              <a:off x="5256951" y="3853389"/>
              <a:ext cx="82440" cy="33228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683888AF-641D-45A3-8FFD-F935919E817F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5239311" y="3835389"/>
                <a:ext cx="11808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7566DD95-0FFB-42BB-8189-D514AF9CE93B}"/>
                  </a:ext>
                </a:extLst>
              </p14:cNvPr>
              <p14:cNvContentPartPr/>
              <p14:nvPr/>
            </p14:nvContentPartPr>
            <p14:xfrm>
              <a:off x="5453871" y="3984069"/>
              <a:ext cx="130680" cy="13644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7566DD95-0FFB-42BB-8189-D514AF9CE93B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5436231" y="3966069"/>
                <a:ext cx="16632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928AAC28-B4D5-4A39-845B-AB8E5DD00520}"/>
                  </a:ext>
                </a:extLst>
              </p14:cNvPr>
              <p14:cNvContentPartPr/>
              <p14:nvPr/>
            </p14:nvContentPartPr>
            <p14:xfrm>
              <a:off x="5736111" y="4087389"/>
              <a:ext cx="11880" cy="9288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928AAC28-B4D5-4A39-845B-AB8E5DD00520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5718111" y="4069749"/>
                <a:ext cx="475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F9243CB5-38F9-41AA-A0EB-08F06AA4665E}"/>
                  </a:ext>
                </a:extLst>
              </p14:cNvPr>
              <p14:cNvContentPartPr/>
              <p14:nvPr/>
            </p14:nvContentPartPr>
            <p14:xfrm>
              <a:off x="6493191" y="3847989"/>
              <a:ext cx="27720" cy="18000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F9243CB5-38F9-41AA-A0EB-08F06AA4665E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6475191" y="3829989"/>
                <a:ext cx="6336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ED20117E-F2A4-436C-B3C8-775B1634B303}"/>
                  </a:ext>
                </a:extLst>
              </p14:cNvPr>
              <p14:cNvContentPartPr/>
              <p14:nvPr/>
            </p14:nvContentPartPr>
            <p14:xfrm>
              <a:off x="6629271" y="3793629"/>
              <a:ext cx="93240" cy="34668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ED20117E-F2A4-436C-B3C8-775B1634B303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6611271" y="3775629"/>
                <a:ext cx="12888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9AC9AA87-A3C5-423D-A29E-E8579B587CBE}"/>
                  </a:ext>
                </a:extLst>
              </p14:cNvPr>
              <p14:cNvContentPartPr/>
              <p14:nvPr/>
            </p14:nvContentPartPr>
            <p14:xfrm>
              <a:off x="6221031" y="3923949"/>
              <a:ext cx="125640" cy="12564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9AC9AA87-A3C5-423D-A29E-E8579B587CBE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6203031" y="3906309"/>
                <a:ext cx="1612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A29558A1-16A4-4CBF-92F9-D78ED18F5B1C}"/>
                  </a:ext>
                </a:extLst>
              </p14:cNvPr>
              <p14:cNvContentPartPr/>
              <p14:nvPr/>
            </p14:nvContentPartPr>
            <p14:xfrm>
              <a:off x="5938071" y="3837189"/>
              <a:ext cx="201600" cy="24516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A29558A1-16A4-4CBF-92F9-D78ED18F5B1C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5920071" y="3819189"/>
                <a:ext cx="23724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4725F63D-2B93-4E2F-A5F7-6EBB3CEA3AEF}"/>
                  </a:ext>
                </a:extLst>
              </p14:cNvPr>
              <p14:cNvContentPartPr/>
              <p14:nvPr/>
            </p14:nvContentPartPr>
            <p14:xfrm>
              <a:off x="4805871" y="4011069"/>
              <a:ext cx="245160" cy="13680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4725F63D-2B93-4E2F-A5F7-6EBB3CEA3AEF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4787871" y="3993429"/>
                <a:ext cx="2808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53C69A1E-8A8C-4EBD-9D08-EE2390FA14F3}"/>
                  </a:ext>
                </a:extLst>
              </p14:cNvPr>
              <p14:cNvContentPartPr/>
              <p14:nvPr/>
            </p14:nvContentPartPr>
            <p14:xfrm>
              <a:off x="4347951" y="4049229"/>
              <a:ext cx="371160" cy="12024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53C69A1E-8A8C-4EBD-9D08-EE2390FA14F3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4330311" y="4031589"/>
                <a:ext cx="40680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979186D5-0A3B-41F9-812B-468964577C8F}"/>
                  </a:ext>
                </a:extLst>
              </p14:cNvPr>
              <p14:cNvContentPartPr/>
              <p14:nvPr/>
            </p14:nvContentPartPr>
            <p14:xfrm>
              <a:off x="3548391" y="4065069"/>
              <a:ext cx="250920" cy="9360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979186D5-0A3B-41F9-812B-468964577C8F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3530726" y="4047429"/>
                <a:ext cx="286611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16D5E2BA-04B2-443C-A078-B27ECF868267}"/>
                  </a:ext>
                </a:extLst>
              </p14:cNvPr>
              <p14:cNvContentPartPr/>
              <p14:nvPr/>
            </p14:nvContentPartPr>
            <p14:xfrm>
              <a:off x="3096951" y="3847989"/>
              <a:ext cx="326880" cy="27252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16D5E2BA-04B2-443C-A078-B27ECF868267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3078951" y="3829989"/>
                <a:ext cx="36252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081E1050-703A-49D3-A8FD-8079B8E1F5E3}"/>
                  </a:ext>
                </a:extLst>
              </p14:cNvPr>
              <p14:cNvContentPartPr/>
              <p14:nvPr/>
            </p14:nvContentPartPr>
            <p14:xfrm>
              <a:off x="7010151" y="3951309"/>
              <a:ext cx="60120" cy="576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081E1050-703A-49D3-A8FD-8079B8E1F5E3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6992511" y="3933669"/>
                <a:ext cx="957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AA7CB3BC-4BEF-4835-95C4-8620A1EB4668}"/>
                  </a:ext>
                </a:extLst>
              </p14:cNvPr>
              <p14:cNvContentPartPr/>
              <p14:nvPr/>
            </p14:nvContentPartPr>
            <p14:xfrm>
              <a:off x="7015551" y="4043829"/>
              <a:ext cx="82080" cy="1656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AA7CB3BC-4BEF-4835-95C4-8620A1EB4668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6997911" y="4026189"/>
                <a:ext cx="11772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7AB59A28-09A0-4219-A353-F7A20A21E877}"/>
                  </a:ext>
                </a:extLst>
              </p14:cNvPr>
              <p14:cNvContentPartPr/>
              <p14:nvPr/>
            </p14:nvContentPartPr>
            <p14:xfrm>
              <a:off x="7358631" y="3973989"/>
              <a:ext cx="125640" cy="16848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7AB59A28-09A0-4219-A353-F7A20A21E877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7340631" y="3956349"/>
                <a:ext cx="16128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ACD323B5-4DF4-416B-B183-29BC8D5FDA71}"/>
                  </a:ext>
                </a:extLst>
              </p14:cNvPr>
              <p14:cNvContentPartPr/>
              <p14:nvPr/>
            </p14:nvContentPartPr>
            <p14:xfrm>
              <a:off x="7641591" y="4081989"/>
              <a:ext cx="11160" cy="576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ACD323B5-4DF4-416B-B183-29BC8D5FDA71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7623951" y="4063989"/>
                <a:ext cx="468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5EA1522F-925B-460D-8C43-76589C62793C}"/>
                  </a:ext>
                </a:extLst>
              </p14:cNvPr>
              <p14:cNvContentPartPr/>
              <p14:nvPr/>
            </p14:nvContentPartPr>
            <p14:xfrm>
              <a:off x="8147391" y="4027629"/>
              <a:ext cx="77400" cy="13644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5EA1522F-925B-460D-8C43-76589C62793C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8129391" y="4009629"/>
                <a:ext cx="11304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7BFF4290-A478-4255-9DA6-9C55C9AAEC75}"/>
                  </a:ext>
                </a:extLst>
              </p14:cNvPr>
              <p14:cNvContentPartPr/>
              <p14:nvPr/>
            </p14:nvContentPartPr>
            <p14:xfrm>
              <a:off x="8741031" y="4005669"/>
              <a:ext cx="103680" cy="12564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7BFF4290-A478-4255-9DA6-9C55C9AAEC75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8723031" y="3988029"/>
                <a:ext cx="1393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5BD2B33A-364C-43B6-A0C6-2916E692298C}"/>
                  </a:ext>
                </a:extLst>
              </p14:cNvPr>
              <p14:cNvContentPartPr/>
              <p14:nvPr/>
            </p14:nvContentPartPr>
            <p14:xfrm>
              <a:off x="9045591" y="3886149"/>
              <a:ext cx="98640" cy="25668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5BD2B33A-364C-43B6-A0C6-2916E692298C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9027591" y="3868149"/>
                <a:ext cx="13428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36678CCE-BCD7-41FC-BF3A-4059FE8EDAFF}"/>
                  </a:ext>
                </a:extLst>
              </p14:cNvPr>
              <p14:cNvContentPartPr/>
              <p14:nvPr/>
            </p14:nvContentPartPr>
            <p14:xfrm>
              <a:off x="9219471" y="3994869"/>
              <a:ext cx="109800" cy="11484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36678CCE-BCD7-41FC-BF3A-4059FE8EDAFF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9201831" y="3977229"/>
                <a:ext cx="14544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5754C48C-4DEF-4105-8006-7C0C0F21A26F}"/>
                  </a:ext>
                </a:extLst>
              </p14:cNvPr>
              <p14:cNvContentPartPr/>
              <p14:nvPr/>
            </p14:nvContentPartPr>
            <p14:xfrm>
              <a:off x="9432231" y="4092789"/>
              <a:ext cx="11520" cy="8208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5754C48C-4DEF-4105-8006-7C0C0F21A26F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9414591" y="4075149"/>
                <a:ext cx="4716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45539F44-456E-407B-86A3-8198C464DD49}"/>
                  </a:ext>
                </a:extLst>
              </p14:cNvPr>
              <p14:cNvContentPartPr/>
              <p14:nvPr/>
            </p14:nvContentPartPr>
            <p14:xfrm>
              <a:off x="9568311" y="3831429"/>
              <a:ext cx="256320" cy="31068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45539F44-456E-407B-86A3-8198C464DD49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9550671" y="3813789"/>
                <a:ext cx="29196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923E6806-FBCD-44B8-9571-E8F0DA152C92}"/>
                  </a:ext>
                </a:extLst>
              </p14:cNvPr>
              <p14:cNvContentPartPr/>
              <p14:nvPr/>
            </p14:nvContentPartPr>
            <p14:xfrm>
              <a:off x="8338191" y="4022229"/>
              <a:ext cx="321480" cy="14220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923E6806-FBCD-44B8-9571-E8F0DA152C92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8320211" y="4004229"/>
                <a:ext cx="3570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215D9DEA-4B5A-46F1-901A-59DAC6CA4BEF}"/>
                  </a:ext>
                </a:extLst>
              </p14:cNvPr>
              <p14:cNvContentPartPr/>
              <p14:nvPr/>
            </p14:nvContentPartPr>
            <p14:xfrm>
              <a:off x="7913751" y="4000269"/>
              <a:ext cx="136800" cy="25056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215D9DEA-4B5A-46F1-901A-59DAC6CA4BEF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7895751" y="3982629"/>
                <a:ext cx="17244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D3AEA962-47D6-415C-97D8-ABBD9C49BC70}"/>
                  </a:ext>
                </a:extLst>
              </p14:cNvPr>
              <p14:cNvContentPartPr/>
              <p14:nvPr/>
            </p14:nvContentPartPr>
            <p14:xfrm>
              <a:off x="7075671" y="4549629"/>
              <a:ext cx="76680" cy="612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D3AEA962-47D6-415C-97D8-ABBD9C49BC70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7057671" y="4531629"/>
                <a:ext cx="1123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C63FD0D3-2926-49DB-8121-18A7A71B056A}"/>
                  </a:ext>
                </a:extLst>
              </p14:cNvPr>
              <p14:cNvContentPartPr/>
              <p14:nvPr/>
            </p14:nvContentPartPr>
            <p14:xfrm>
              <a:off x="7091871" y="4647909"/>
              <a:ext cx="87480" cy="1116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C63FD0D3-2926-49DB-8121-18A7A71B056A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7073871" y="4630269"/>
                <a:ext cx="1231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478CE736-2378-460D-B8C8-36AA9709AF13}"/>
                  </a:ext>
                </a:extLst>
              </p14:cNvPr>
              <p14:cNvContentPartPr/>
              <p14:nvPr/>
            </p14:nvContentPartPr>
            <p14:xfrm>
              <a:off x="7374831" y="4592829"/>
              <a:ext cx="141840" cy="15300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478CE736-2378-460D-B8C8-36AA9709AF13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7357191" y="4575189"/>
                <a:ext cx="1774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46ED0D9E-AF68-40EA-B017-00315CA3CB62}"/>
                  </a:ext>
                </a:extLst>
              </p14:cNvPr>
              <p14:cNvContentPartPr/>
              <p14:nvPr/>
            </p14:nvContentPartPr>
            <p14:xfrm>
              <a:off x="7652391" y="4680309"/>
              <a:ext cx="16560" cy="612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46ED0D9E-AF68-40EA-B017-00315CA3CB62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7634751" y="4662309"/>
                <a:ext cx="522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0A30409F-9574-4406-8F2D-67355A71465E}"/>
                  </a:ext>
                </a:extLst>
              </p14:cNvPr>
              <p14:cNvContentPartPr/>
              <p14:nvPr/>
            </p14:nvContentPartPr>
            <p14:xfrm>
              <a:off x="7891791" y="4604349"/>
              <a:ext cx="158040" cy="11520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0A30409F-9574-4406-8F2D-67355A71465E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7874151" y="4586349"/>
                <a:ext cx="1936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EF85F844-2730-41D6-941A-EBF5309B0054}"/>
                  </a:ext>
                </a:extLst>
              </p14:cNvPr>
              <p14:cNvContentPartPr/>
              <p14:nvPr/>
            </p14:nvContentPartPr>
            <p14:xfrm>
              <a:off x="7146231" y="5148669"/>
              <a:ext cx="87480" cy="648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EF85F844-2730-41D6-941A-EBF5309B0054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7128591" y="5131029"/>
                <a:ext cx="1231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2DA6D07E-D1F7-44B5-88F5-D066A1BF22CD}"/>
                  </a:ext>
                </a:extLst>
              </p14:cNvPr>
              <p14:cNvContentPartPr/>
              <p14:nvPr/>
            </p14:nvContentPartPr>
            <p14:xfrm>
              <a:off x="7168191" y="5241189"/>
              <a:ext cx="65520" cy="1116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2DA6D07E-D1F7-44B5-88F5-D066A1BF22CD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7150191" y="5223549"/>
                <a:ext cx="1011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27A9D36E-3C7F-4006-9CEB-68389CA63721}"/>
                  </a:ext>
                </a:extLst>
              </p14:cNvPr>
              <p14:cNvContentPartPr/>
              <p14:nvPr/>
            </p14:nvContentPartPr>
            <p14:xfrm>
              <a:off x="7505511" y="5154069"/>
              <a:ext cx="169560" cy="13104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27A9D36E-3C7F-4006-9CEB-68389CA63721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7487511" y="5136429"/>
                <a:ext cx="2052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3EA62881-255B-41C2-BB02-940142AE4EF6}"/>
                  </a:ext>
                </a:extLst>
              </p14:cNvPr>
              <p14:cNvContentPartPr/>
              <p14:nvPr/>
            </p14:nvContentPartPr>
            <p14:xfrm>
              <a:off x="8234871" y="4931229"/>
              <a:ext cx="5760" cy="13644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3EA62881-255B-41C2-BB02-940142AE4EF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16871" y="4913229"/>
                <a:ext cx="414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98BE6586-788C-4FE9-B356-5EADEF13A1E3}"/>
                  </a:ext>
                </a:extLst>
              </p14:cNvPr>
              <p14:cNvContentPartPr/>
              <p14:nvPr/>
            </p14:nvContentPartPr>
            <p14:xfrm>
              <a:off x="8006271" y="4990989"/>
              <a:ext cx="92880" cy="8208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98BE6586-788C-4FE9-B356-5EADEF13A1E3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988271" y="4972989"/>
                <a:ext cx="12852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51088479-41F9-4588-A195-C67F19B48FE4}"/>
                  </a:ext>
                </a:extLst>
              </p14:cNvPr>
              <p14:cNvContentPartPr/>
              <p14:nvPr/>
            </p14:nvContentPartPr>
            <p14:xfrm>
              <a:off x="7766871" y="4958229"/>
              <a:ext cx="146880" cy="15264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51088479-41F9-4588-A195-C67F19B48FE4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7748915" y="4940589"/>
                <a:ext cx="182433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60CB3D2E-E4F2-4351-9773-2DB0EF76A3DA}"/>
                  </a:ext>
                </a:extLst>
              </p14:cNvPr>
              <p14:cNvContentPartPr/>
              <p14:nvPr/>
            </p14:nvContentPartPr>
            <p14:xfrm>
              <a:off x="8196711" y="4408509"/>
              <a:ext cx="147600" cy="14760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60CB3D2E-E4F2-4351-9773-2DB0EF76A3DA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8178711" y="4390826"/>
                <a:ext cx="183240" cy="183327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0355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582145" y="3038584"/>
            <a:ext cx="110836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Counting Rules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16|19.343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10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13</cp:revision>
  <dcterms:created xsi:type="dcterms:W3CDTF">2018-04-25T20:28:54Z</dcterms:created>
  <dcterms:modified xsi:type="dcterms:W3CDTF">2020-03-23T17:16:51Z</dcterms:modified>
</cp:coreProperties>
</file>